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305" r:id="rId2"/>
    <p:sldId id="306" r:id="rId3"/>
    <p:sldId id="357" r:id="rId4"/>
    <p:sldId id="330" r:id="rId5"/>
    <p:sldId id="331" r:id="rId6"/>
    <p:sldId id="332" r:id="rId7"/>
    <p:sldId id="333" r:id="rId8"/>
    <p:sldId id="334" r:id="rId9"/>
    <p:sldId id="335" r:id="rId10"/>
    <p:sldId id="337" r:id="rId11"/>
    <p:sldId id="339" r:id="rId12"/>
    <p:sldId id="340" r:id="rId13"/>
    <p:sldId id="341" r:id="rId14"/>
    <p:sldId id="307" r:id="rId15"/>
    <p:sldId id="352" r:id="rId16"/>
    <p:sldId id="308" r:id="rId17"/>
    <p:sldId id="355" r:id="rId18"/>
    <p:sldId id="353" r:id="rId19"/>
    <p:sldId id="354" r:id="rId20"/>
    <p:sldId id="309" r:id="rId21"/>
    <p:sldId id="310" r:id="rId22"/>
    <p:sldId id="356" r:id="rId23"/>
    <p:sldId id="313" r:id="rId24"/>
    <p:sldId id="314" r:id="rId25"/>
    <p:sldId id="315" r:id="rId26"/>
    <p:sldId id="317" r:id="rId27"/>
    <p:sldId id="318" r:id="rId28"/>
    <p:sldId id="358" r:id="rId29"/>
    <p:sldId id="319" r:id="rId30"/>
    <p:sldId id="320" r:id="rId31"/>
    <p:sldId id="359" r:id="rId32"/>
    <p:sldId id="360" r:id="rId33"/>
    <p:sldId id="361" r:id="rId34"/>
    <p:sldId id="370" r:id="rId35"/>
    <p:sldId id="362" r:id="rId36"/>
    <p:sldId id="375" r:id="rId37"/>
    <p:sldId id="372" r:id="rId38"/>
    <p:sldId id="373" r:id="rId39"/>
    <p:sldId id="374" r:id="rId40"/>
    <p:sldId id="321" r:id="rId41"/>
    <p:sldId id="363" r:id="rId42"/>
    <p:sldId id="364" r:id="rId43"/>
    <p:sldId id="322" r:id="rId44"/>
    <p:sldId id="323" r:id="rId45"/>
    <p:sldId id="365" r:id="rId46"/>
    <p:sldId id="366" r:id="rId47"/>
    <p:sldId id="324" r:id="rId48"/>
    <p:sldId id="325" r:id="rId49"/>
    <p:sldId id="326" r:id="rId50"/>
    <p:sldId id="368" r:id="rId51"/>
    <p:sldId id="369" r:id="rId52"/>
    <p:sldId id="329" r:id="rId53"/>
    <p:sldId id="327" r:id="rId54"/>
    <p:sldId id="328" r:id="rId55"/>
    <p:sldId id="342" r:id="rId56"/>
    <p:sldId id="343" r:id="rId5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243" autoAdjust="0"/>
  </p:normalViewPr>
  <p:slideViewPr>
    <p:cSldViewPr snapToGrid="0">
      <p:cViewPr varScale="1">
        <p:scale>
          <a:sx n="62" d="100"/>
          <a:sy n="62" d="100"/>
        </p:scale>
        <p:origin x="816" y="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C75B49D-F13C-44C1-B8A9-84CBD5785020}" type="datetimeFigureOut">
              <a:rPr lang="zh-CN" altLang="en-US" smtClean="0"/>
              <a:t>2023/8/30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C8C736D-A2E8-467D-9950-07D946F8CB97}" type="slidenum">
              <a:rPr lang="zh-CN" altLang="en-US" smtClean="0"/>
              <a:t>‹#›</a:t>
            </a:fld>
            <a:endParaRPr lang="zh-CN" altLang="en-US"/>
          </a:p>
        </p:txBody>
      </p:sp>
    </p:spTree>
    <p:extLst>
      <p:ext uri="{BB962C8B-B14F-4D97-AF65-F5344CB8AC3E}">
        <p14:creationId xmlns:p14="http://schemas.microsoft.com/office/powerpoint/2010/main" val="2930997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2</a:t>
            </a:fld>
            <a:endParaRPr lang="zh-CN" altLang="en-US"/>
          </a:p>
        </p:txBody>
      </p:sp>
    </p:spTree>
    <p:extLst>
      <p:ext uri="{BB962C8B-B14F-4D97-AF65-F5344CB8AC3E}">
        <p14:creationId xmlns:p14="http://schemas.microsoft.com/office/powerpoint/2010/main" val="1866626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34</a:t>
            </a:fld>
            <a:endParaRPr lang="zh-CN" altLang="en-US"/>
          </a:p>
        </p:txBody>
      </p:sp>
    </p:spTree>
    <p:extLst>
      <p:ext uri="{BB962C8B-B14F-4D97-AF65-F5344CB8AC3E}">
        <p14:creationId xmlns:p14="http://schemas.microsoft.com/office/powerpoint/2010/main" val="3801986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36</a:t>
            </a:fld>
            <a:endParaRPr lang="zh-CN" altLang="en-US"/>
          </a:p>
        </p:txBody>
      </p:sp>
    </p:spTree>
    <p:extLst>
      <p:ext uri="{BB962C8B-B14F-4D97-AF65-F5344CB8AC3E}">
        <p14:creationId xmlns:p14="http://schemas.microsoft.com/office/powerpoint/2010/main" val="1828078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37</a:t>
            </a:fld>
            <a:endParaRPr lang="zh-CN" altLang="en-US"/>
          </a:p>
        </p:txBody>
      </p:sp>
    </p:spTree>
    <p:extLst>
      <p:ext uri="{BB962C8B-B14F-4D97-AF65-F5344CB8AC3E}">
        <p14:creationId xmlns:p14="http://schemas.microsoft.com/office/powerpoint/2010/main" val="258236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38</a:t>
            </a:fld>
            <a:endParaRPr lang="zh-CN" altLang="en-US"/>
          </a:p>
        </p:txBody>
      </p:sp>
    </p:spTree>
    <p:extLst>
      <p:ext uri="{BB962C8B-B14F-4D97-AF65-F5344CB8AC3E}">
        <p14:creationId xmlns:p14="http://schemas.microsoft.com/office/powerpoint/2010/main" val="3715214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39</a:t>
            </a:fld>
            <a:endParaRPr lang="zh-CN" altLang="en-US"/>
          </a:p>
        </p:txBody>
      </p:sp>
    </p:spTree>
    <p:extLst>
      <p:ext uri="{BB962C8B-B14F-4D97-AF65-F5344CB8AC3E}">
        <p14:creationId xmlns:p14="http://schemas.microsoft.com/office/powerpoint/2010/main" val="2315649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41</a:t>
            </a:fld>
            <a:endParaRPr lang="zh-CN" altLang="en-US"/>
          </a:p>
        </p:txBody>
      </p:sp>
    </p:spTree>
    <p:extLst>
      <p:ext uri="{BB962C8B-B14F-4D97-AF65-F5344CB8AC3E}">
        <p14:creationId xmlns:p14="http://schemas.microsoft.com/office/powerpoint/2010/main" val="424043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46</a:t>
            </a:fld>
            <a:endParaRPr lang="zh-CN" altLang="en-US"/>
          </a:p>
        </p:txBody>
      </p:sp>
    </p:spTree>
    <p:extLst>
      <p:ext uri="{BB962C8B-B14F-4D97-AF65-F5344CB8AC3E}">
        <p14:creationId xmlns:p14="http://schemas.microsoft.com/office/powerpoint/2010/main" val="99268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51</a:t>
            </a:fld>
            <a:endParaRPr lang="zh-CN" altLang="en-US"/>
          </a:p>
        </p:txBody>
      </p:sp>
    </p:spTree>
    <p:extLst>
      <p:ext uri="{BB962C8B-B14F-4D97-AF65-F5344CB8AC3E}">
        <p14:creationId xmlns:p14="http://schemas.microsoft.com/office/powerpoint/2010/main" val="284881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56</a:t>
            </a:fld>
            <a:endParaRPr lang="zh-CN" altLang="en-US"/>
          </a:p>
        </p:txBody>
      </p:sp>
    </p:spTree>
    <p:extLst>
      <p:ext uri="{BB962C8B-B14F-4D97-AF65-F5344CB8AC3E}">
        <p14:creationId xmlns:p14="http://schemas.microsoft.com/office/powerpoint/2010/main" val="3002131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FF0000"/>
                </a:solidFill>
              </a:rPr>
              <a:t>参数化类型</a:t>
            </a:r>
            <a:r>
              <a:rPr lang="en-US" altLang="zh-CN" sz="1200" dirty="0"/>
              <a:t>(Parameterized Types)</a:t>
            </a:r>
            <a:r>
              <a:rPr lang="zh-CN" altLang="en-US" sz="1200" dirty="0"/>
              <a:t>是在</a:t>
            </a:r>
            <a:r>
              <a:rPr lang="en-US" altLang="zh-CN" sz="1200" dirty="0"/>
              <a:t>JLS</a:t>
            </a:r>
            <a:r>
              <a:rPr lang="zh-CN" altLang="en-US" sz="1200" dirty="0"/>
              <a:t>里面使用的术语，为了方便描述，我们称为实例类型</a:t>
            </a:r>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3</a:t>
            </a:fld>
            <a:endParaRPr lang="zh-CN" altLang="en-US"/>
          </a:p>
        </p:txBody>
      </p:sp>
    </p:spTree>
    <p:extLst>
      <p:ext uri="{BB962C8B-B14F-4D97-AF65-F5344CB8AC3E}">
        <p14:creationId xmlns:p14="http://schemas.microsoft.com/office/powerpoint/2010/main" val="9367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6</a:t>
            </a:fld>
            <a:endParaRPr lang="zh-CN" altLang="en-US"/>
          </a:p>
        </p:txBody>
      </p:sp>
    </p:spTree>
    <p:extLst>
      <p:ext uri="{BB962C8B-B14F-4D97-AF65-F5344CB8AC3E}">
        <p14:creationId xmlns:p14="http://schemas.microsoft.com/office/powerpoint/2010/main" val="2494864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某个类名</a:t>
            </a:r>
            <a:r>
              <a:rPr lang="en-US" altLang="zh-CN" dirty="0"/>
              <a:t>.class</a:t>
            </a:r>
            <a:r>
              <a:rPr lang="zh-CN" altLang="en-US" dirty="0"/>
              <a:t>是</a:t>
            </a:r>
            <a:r>
              <a:rPr lang="en-US" altLang="zh-CN" dirty="0"/>
              <a:t>Class</a:t>
            </a:r>
            <a:r>
              <a:rPr lang="zh-CN" altLang="en-US" dirty="0"/>
              <a:t>类型的字面量</a:t>
            </a:r>
            <a:endParaRPr lang="en-US" altLang="zh-CN" dirty="0"/>
          </a:p>
          <a:p>
            <a:r>
              <a:rPr lang="zh-CN" altLang="en-US" dirty="0"/>
              <a:t>正如</a:t>
            </a:r>
            <a:r>
              <a:rPr lang="en-US" altLang="zh-CN" dirty="0"/>
              <a:t>int</a:t>
            </a:r>
            <a:r>
              <a:rPr lang="zh-CN" altLang="en-US" dirty="0"/>
              <a:t>类型的字面量有</a:t>
            </a:r>
            <a:r>
              <a:rPr lang="en-US" altLang="zh-CN" dirty="0"/>
              <a:t>1</a:t>
            </a:r>
            <a:r>
              <a:rPr lang="zh-CN" altLang="en-US" dirty="0"/>
              <a:t>，</a:t>
            </a:r>
            <a:r>
              <a:rPr lang="en-US" altLang="zh-CN" dirty="0"/>
              <a:t>2</a:t>
            </a:r>
            <a:r>
              <a:rPr lang="zh-CN" altLang="en-US" dirty="0"/>
              <a:t>，</a:t>
            </a:r>
            <a:r>
              <a:rPr lang="en-US" altLang="zh-CN" dirty="0"/>
              <a:t>3</a:t>
            </a:r>
          </a:p>
          <a:p>
            <a:r>
              <a:rPr lang="en-US" altLang="zh-CN" dirty="0"/>
              <a:t>Class</a:t>
            </a:r>
            <a:r>
              <a:rPr lang="zh-CN" altLang="en-US" dirty="0"/>
              <a:t>类型的字面量有</a:t>
            </a:r>
            <a:r>
              <a:rPr lang="en-US" altLang="zh-CN" dirty="0" err="1"/>
              <a:t>Person.class</a:t>
            </a:r>
            <a:r>
              <a:rPr lang="en-US" altLang="zh-CN" dirty="0"/>
              <a:t>,</a:t>
            </a:r>
            <a:r>
              <a:rPr lang="zh-CN" altLang="en-US" dirty="0"/>
              <a:t>  </a:t>
            </a:r>
            <a:r>
              <a:rPr lang="en-US" altLang="zh-CN" dirty="0" err="1"/>
              <a:t>Employee.class</a:t>
            </a:r>
            <a:r>
              <a:rPr lang="en-US" altLang="zh-CN" dirty="0"/>
              <a:t>,</a:t>
            </a:r>
            <a:r>
              <a:rPr lang="zh-CN" altLang="en-US" dirty="0"/>
              <a:t> </a:t>
            </a:r>
            <a:r>
              <a:rPr lang="en-US" altLang="zh-CN" dirty="0" err="1"/>
              <a:t>Manager.class</a:t>
            </a:r>
            <a:r>
              <a:rPr lang="zh-CN" altLang="en-US" dirty="0"/>
              <a:t>，它们都是</a:t>
            </a:r>
            <a:r>
              <a:rPr lang="en-US" altLang="zh-CN" dirty="0"/>
              <a:t>Class</a:t>
            </a:r>
            <a:r>
              <a:rPr lang="zh-CN" altLang="en-US" dirty="0"/>
              <a:t>类型的实例</a:t>
            </a:r>
          </a:p>
        </p:txBody>
      </p:sp>
      <p:sp>
        <p:nvSpPr>
          <p:cNvPr id="4" name="灯片编号占位符 3"/>
          <p:cNvSpPr>
            <a:spLocks noGrp="1"/>
          </p:cNvSpPr>
          <p:nvPr>
            <p:ph type="sldNum" sz="quarter" idx="5"/>
          </p:nvPr>
        </p:nvSpPr>
        <p:spPr/>
        <p:txBody>
          <a:bodyPr/>
          <a:lstStyle/>
          <a:p>
            <a:fld id="{FC8C736D-A2E8-467D-9950-07D946F8CB97}" type="slidenum">
              <a:rPr lang="zh-CN" altLang="en-US" smtClean="0"/>
              <a:t>7</a:t>
            </a:fld>
            <a:endParaRPr lang="zh-CN" altLang="en-US"/>
          </a:p>
        </p:txBody>
      </p:sp>
    </p:spTree>
    <p:extLst>
      <p:ext uri="{BB962C8B-B14F-4D97-AF65-F5344CB8AC3E}">
        <p14:creationId xmlns:p14="http://schemas.microsoft.com/office/powerpoint/2010/main" val="6975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14</a:t>
            </a:fld>
            <a:endParaRPr lang="zh-CN" altLang="en-US"/>
          </a:p>
        </p:txBody>
      </p:sp>
    </p:spTree>
    <p:extLst>
      <p:ext uri="{BB962C8B-B14F-4D97-AF65-F5344CB8AC3E}">
        <p14:creationId xmlns:p14="http://schemas.microsoft.com/office/powerpoint/2010/main" val="3158775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这里的类型实例就是</a:t>
            </a:r>
            <a:r>
              <a:rPr lang="en-US" altLang="zh-CN" dirty="0"/>
              <a:t>JLS</a:t>
            </a:r>
            <a:r>
              <a:rPr lang="zh-CN" altLang="en-US" dirty="0"/>
              <a:t>里面定义的参数化类型</a:t>
            </a:r>
            <a:r>
              <a:rPr lang="en-US" altLang="zh-CN" dirty="0"/>
              <a:t>(</a:t>
            </a:r>
            <a:r>
              <a:rPr lang="en-US" altLang="zh-CN" sz="1200" b="1" i="0" u="none" strike="noStrike" kern="1200" baseline="0" dirty="0">
                <a:solidFill>
                  <a:schemeClr val="tx1"/>
                </a:solidFill>
                <a:latin typeface="+mn-lt"/>
                <a:ea typeface="+mn-ea"/>
                <a:cs typeface="+mn-cs"/>
              </a:rPr>
              <a:t>Parameterized Types)</a:t>
            </a:r>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22</a:t>
            </a:fld>
            <a:endParaRPr lang="zh-CN" altLang="en-US"/>
          </a:p>
        </p:txBody>
      </p:sp>
    </p:spTree>
    <p:extLst>
      <p:ext uri="{BB962C8B-B14F-4D97-AF65-F5344CB8AC3E}">
        <p14:creationId xmlns:p14="http://schemas.microsoft.com/office/powerpoint/2010/main" val="204284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28</a:t>
            </a:fld>
            <a:endParaRPr lang="zh-CN" altLang="en-US"/>
          </a:p>
        </p:txBody>
      </p:sp>
    </p:spTree>
    <p:extLst>
      <p:ext uri="{BB962C8B-B14F-4D97-AF65-F5344CB8AC3E}">
        <p14:creationId xmlns:p14="http://schemas.microsoft.com/office/powerpoint/2010/main" val="570314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29</a:t>
            </a:fld>
            <a:endParaRPr lang="zh-CN" altLang="en-US"/>
          </a:p>
        </p:txBody>
      </p:sp>
    </p:spTree>
    <p:extLst>
      <p:ext uri="{BB962C8B-B14F-4D97-AF65-F5344CB8AC3E}">
        <p14:creationId xmlns:p14="http://schemas.microsoft.com/office/powerpoint/2010/main" val="106633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C736D-A2E8-467D-9950-07D946F8CB97}" type="slidenum">
              <a:rPr lang="zh-CN" altLang="en-US" smtClean="0"/>
              <a:t>33</a:t>
            </a:fld>
            <a:endParaRPr lang="zh-CN" altLang="en-US"/>
          </a:p>
        </p:txBody>
      </p:sp>
    </p:spTree>
    <p:extLst>
      <p:ext uri="{BB962C8B-B14F-4D97-AF65-F5344CB8AC3E}">
        <p14:creationId xmlns:p14="http://schemas.microsoft.com/office/powerpoint/2010/main" val="1138488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4" name="矩形 3"/>
          <p:cNvSpPr/>
          <p:nvPr userDrawn="1"/>
        </p:nvSpPr>
        <p:spPr>
          <a:xfrm>
            <a:off x="-25400" y="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5" name="直接连接符 4"/>
          <p:cNvCxnSpPr/>
          <p:nvPr userDrawn="1"/>
        </p:nvCxnSpPr>
        <p:spPr>
          <a:xfrm flipH="1">
            <a:off x="1101725" y="407988"/>
            <a:ext cx="307975" cy="4841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文本占位符 6"/>
          <p:cNvSpPr>
            <a:spLocks noGrp="1"/>
          </p:cNvSpPr>
          <p:nvPr>
            <p:ph type="body" sz="quarter" idx="10"/>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12"/>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4" name="矩形 3"/>
          <p:cNvSpPr/>
          <p:nvPr userDrawn="1"/>
        </p:nvSpPr>
        <p:spPr>
          <a:xfrm>
            <a:off x="-12700" y="-889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矩形 13"/>
          <p:cNvSpPr/>
          <p:nvPr userDrawn="1"/>
        </p:nvSpPr>
        <p:spPr>
          <a:xfrm>
            <a:off x="0" y="1116330"/>
            <a:ext cx="3359150" cy="5741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5" name="文本框 14"/>
          <p:cNvSpPr txBox="1">
            <a:spLocks noChangeArrowheads="1"/>
          </p:cNvSpPr>
          <p:nvPr userDrawn="1"/>
        </p:nvSpPr>
        <p:spPr bwMode="auto">
          <a:xfrm>
            <a:off x="623888" y="1537653"/>
            <a:ext cx="2003425" cy="1016000"/>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zh-CN" altLang="en-US" sz="6000">
                <a:solidFill>
                  <a:srgbClr val="FFFFFF"/>
                </a:solidFill>
                <a:latin typeface="微软雅黑" panose="020B0503020204020204" charset="-122"/>
                <a:ea typeface="微软雅黑" panose="020B0503020204020204" charset="-122"/>
              </a:rPr>
              <a:t>目录</a:t>
            </a:r>
          </a:p>
        </p:txBody>
      </p:sp>
      <p:sp>
        <p:nvSpPr>
          <p:cNvPr id="16" name="文本框 15"/>
          <p:cNvSpPr txBox="1">
            <a:spLocks noChangeArrowheads="1"/>
          </p:cNvSpPr>
          <p:nvPr userDrawn="1"/>
        </p:nvSpPr>
        <p:spPr bwMode="auto">
          <a:xfrm>
            <a:off x="830263" y="2553653"/>
            <a:ext cx="1590675" cy="461962"/>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en-US" altLang="zh-CN" sz="2400">
                <a:solidFill>
                  <a:srgbClr val="FFFFFF"/>
                </a:solidFill>
              </a:rPr>
              <a:t>contents</a:t>
            </a:r>
            <a:endParaRPr lang="zh-CN" altLang="en-US" sz="2400">
              <a:solidFill>
                <a:srgbClr val="FFFFFF"/>
              </a:solidFill>
            </a:endParaRPr>
          </a:p>
        </p:txBody>
      </p:sp>
      <p:sp>
        <p:nvSpPr>
          <p:cNvPr id="56" name="文本占位符 148"/>
          <p:cNvSpPr>
            <a:spLocks noGrp="1"/>
          </p:cNvSpPr>
          <p:nvPr>
            <p:ph type="body" sz="quarter" idx="1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7" name="文本占位符 148"/>
          <p:cNvSpPr>
            <a:spLocks noGrp="1"/>
          </p:cNvSpPr>
          <p:nvPr>
            <p:ph type="body" sz="quarter" idx="12"/>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8" name="文本占位符 148"/>
          <p:cNvSpPr>
            <a:spLocks noGrp="1"/>
          </p:cNvSpPr>
          <p:nvPr>
            <p:ph type="body" sz="quarter" idx="13"/>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9" name="文本占位符 148"/>
          <p:cNvSpPr>
            <a:spLocks noGrp="1"/>
          </p:cNvSpPr>
          <p:nvPr>
            <p:ph type="body" sz="quarter" idx="14"/>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0" name="文本占位符 148"/>
          <p:cNvSpPr>
            <a:spLocks noGrp="1"/>
          </p:cNvSpPr>
          <p:nvPr>
            <p:ph type="body" sz="quarter" idx="15"/>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1" name="文本占位符 148"/>
          <p:cNvSpPr>
            <a:spLocks noGrp="1"/>
          </p:cNvSpPr>
          <p:nvPr>
            <p:ph type="body" sz="quarter" idx="16"/>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7" name="文本占位符 148"/>
          <p:cNvSpPr>
            <a:spLocks noGrp="1"/>
          </p:cNvSpPr>
          <p:nvPr>
            <p:ph type="body" sz="quarter" idx="17"/>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8" name="文本占位符 148"/>
          <p:cNvSpPr>
            <a:spLocks noGrp="1"/>
          </p:cNvSpPr>
          <p:nvPr>
            <p:ph type="body" sz="quarter" idx="18"/>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9" name="文本占位符 148"/>
          <p:cNvSpPr>
            <a:spLocks noGrp="1"/>
          </p:cNvSpPr>
          <p:nvPr>
            <p:ph type="body" sz="quarter" idx="19"/>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0" name="文本占位符 148"/>
          <p:cNvSpPr>
            <a:spLocks noGrp="1"/>
          </p:cNvSpPr>
          <p:nvPr>
            <p:ph type="body" sz="quarter" idx="20"/>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1" name="文本占位符 148"/>
          <p:cNvSpPr>
            <a:spLocks noGrp="1"/>
          </p:cNvSpPr>
          <p:nvPr>
            <p:ph type="body" sz="quarter" idx="2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2" name="文本占位符 148"/>
          <p:cNvSpPr>
            <a:spLocks noGrp="1"/>
          </p:cNvSpPr>
          <p:nvPr>
            <p:ph type="body" sz="quarter" idx="22"/>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23"/>
          </p:nvPr>
        </p:nvSpPr>
        <p:spPr>
          <a:xfrm>
            <a:off x="225425" y="252730"/>
            <a:ext cx="11741785" cy="603250"/>
          </a:xfrm>
          <a:prstGeom prst="rect">
            <a:avLst/>
          </a:prstGeom>
        </p:spPr>
        <p:txBody>
          <a:bodyPr/>
          <a:lstStyle>
            <a:lvl1pPr marL="0" indent="0" algn="l">
              <a:buNone/>
              <a:defRPr sz="4000" u="none" strike="noStrike" kern="1200" cap="none" spc="0" normalizeH="0" baseline="0">
                <a:solidFill>
                  <a:schemeClr val="bg1"/>
                </a:solidFill>
                <a:uFillTx/>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pPr/>
              <a:t>2023/8/30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1.xml"/><Relationship Id="rId5" Type="http://schemas.openxmlformats.org/officeDocument/2006/relationships/image" Target="../media/image4.emf"/><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emf"/></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Layout" Target="../slideLayouts/slideLayout11.xml"/><Relationship Id="rId1" Type="http://schemas.openxmlformats.org/officeDocument/2006/relationships/tags" Target="../tags/tag11.xml"/></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11.xml"/><Relationship Id="rId1" Type="http://schemas.openxmlformats.org/officeDocument/2006/relationships/tags" Target="../tags/tag12.xml"/></Relationships>
</file>

<file path=ppt/slides/_rels/slide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13.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0"/>
          <p:cNvGrpSpPr/>
          <p:nvPr/>
        </p:nvGrpSpPr>
        <p:grpSpPr bwMode="auto">
          <a:xfrm>
            <a:off x="4540885" y="1391920"/>
            <a:ext cx="729615" cy="652145"/>
            <a:chOff x="1469675" y="2728606"/>
            <a:chExt cx="2187070" cy="2162788"/>
          </a:xfrm>
        </p:grpSpPr>
        <p:grpSp>
          <p:nvGrpSpPr>
            <p:cNvPr id="7188" name="组合 4"/>
            <p:cNvGrpSpPr/>
            <p:nvPr/>
          </p:nvGrpSpPr>
          <p:grpSpPr bwMode="auto">
            <a:xfrm flipH="1">
              <a:off x="1469675" y="2728606"/>
              <a:ext cx="2187070" cy="1081394"/>
              <a:chOff x="4956670" y="4443106"/>
              <a:chExt cx="4884016" cy="2414894"/>
            </a:xfrm>
          </p:grpSpPr>
          <p:sp>
            <p:nvSpPr>
              <p:cNvPr id="36" name="等腰三角形 3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7" name="任意多边形 36"/>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7189" name="组合 7"/>
            <p:cNvGrpSpPr/>
            <p:nvPr/>
          </p:nvGrpSpPr>
          <p:grpSpPr bwMode="auto">
            <a:xfrm flipV="1">
              <a:off x="1469675" y="3810000"/>
              <a:ext cx="2187070" cy="1081394"/>
              <a:chOff x="4956670" y="4443106"/>
              <a:chExt cx="4884016" cy="2414894"/>
            </a:xfrm>
          </p:grpSpPr>
          <p:sp>
            <p:nvSpPr>
              <p:cNvPr id="34" name="等腰三角形 3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5" name="任意多边形 34"/>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45" name="Copyright Notice"/>
          <p:cNvSpPr/>
          <p:nvPr/>
        </p:nvSpPr>
        <p:spPr bwMode="auto">
          <a:xfrm>
            <a:off x="5549240" y="1482725"/>
            <a:ext cx="2032141"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defRPr/>
            </a:pPr>
            <a:r>
              <a:rPr lang="en-US" sz="2400" b="1" cap="small" dirty="0">
                <a:solidFill>
                  <a:srgbClr val="21537D"/>
                </a:solidFill>
                <a:latin typeface="微软雅黑" panose="020B0503020204020204" charset="-122"/>
                <a:ea typeface="微软雅黑" panose="020B0503020204020204" charset="-122"/>
              </a:rPr>
              <a:t>19.1</a:t>
            </a:r>
            <a:r>
              <a:rPr lang="zh-CN" altLang="en-US" sz="2400" b="1" cap="small" dirty="0">
                <a:solidFill>
                  <a:srgbClr val="21537D"/>
                </a:solidFill>
                <a:latin typeface="微软雅黑" panose="020B0503020204020204" charset="-122"/>
                <a:ea typeface="微软雅黑" panose="020B0503020204020204" charset="-122"/>
              </a:rPr>
              <a:t>基本概念</a:t>
            </a:r>
            <a:endParaRPr sz="2400" b="1" cap="small" dirty="0">
              <a:solidFill>
                <a:srgbClr val="21537D"/>
              </a:solidFill>
              <a:latin typeface="微软雅黑" panose="020B0503020204020204" charset="-122"/>
              <a:ea typeface="微软雅黑" panose="020B0503020204020204" charset="-122"/>
            </a:endParaRPr>
          </a:p>
        </p:txBody>
      </p:sp>
      <p:sp>
        <p:nvSpPr>
          <p:cNvPr id="46" name="Copyright Notice"/>
          <p:cNvSpPr/>
          <p:nvPr/>
        </p:nvSpPr>
        <p:spPr bwMode="auto">
          <a:xfrm>
            <a:off x="5585118" y="2263245"/>
            <a:ext cx="243128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72000" tIns="32400" rIns="72000" bIns="3240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l">
              <a:defRPr/>
            </a:pPr>
            <a:r>
              <a:rPr lang="en-US" sz="2400" b="1" cap="small" dirty="0">
                <a:solidFill>
                  <a:srgbClr val="21537D"/>
                </a:solidFill>
                <a:latin typeface="微软雅黑" panose="020B0503020204020204" charset="-122"/>
                <a:ea typeface="微软雅黑" panose="020B0503020204020204" charset="-122"/>
                <a:sym typeface="+mn-ea"/>
              </a:rPr>
              <a:t>19.2动机和优点 </a:t>
            </a:r>
          </a:p>
        </p:txBody>
      </p:sp>
      <p:sp>
        <p:nvSpPr>
          <p:cNvPr id="33" name="Copyright Notice"/>
          <p:cNvSpPr/>
          <p:nvPr/>
        </p:nvSpPr>
        <p:spPr bwMode="auto">
          <a:xfrm>
            <a:off x="5584745" y="3086735"/>
            <a:ext cx="3232785" cy="4337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72000" tIns="32400" rIns="72000" bIns="3240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l">
              <a:defRPr/>
            </a:pPr>
            <a:r>
              <a:rPr lang="en-US" sz="2400" b="1" cap="small" dirty="0">
                <a:solidFill>
                  <a:srgbClr val="21537D"/>
                </a:solidFill>
                <a:latin typeface="微软雅黑" panose="020B0503020204020204" charset="-122"/>
                <a:ea typeface="微软雅黑" panose="020B0503020204020204" charset="-122"/>
                <a:sym typeface="+mn-ea"/>
              </a:rPr>
              <a:t>19.3定义泛型类和接口</a:t>
            </a:r>
          </a:p>
        </p:txBody>
      </p:sp>
      <p:sp>
        <p:nvSpPr>
          <p:cNvPr id="51" name="Copyright Notice"/>
          <p:cNvSpPr/>
          <p:nvPr/>
        </p:nvSpPr>
        <p:spPr bwMode="auto">
          <a:xfrm>
            <a:off x="5630572" y="3825875"/>
            <a:ext cx="2104390" cy="4337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72000" tIns="32400" rIns="72000" bIns="3240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l">
              <a:defRPr/>
            </a:pPr>
            <a:r>
              <a:rPr lang="en-US" sz="2400" b="1" cap="small" dirty="0">
                <a:solidFill>
                  <a:srgbClr val="21537D"/>
                </a:solidFill>
                <a:latin typeface="微软雅黑" panose="020B0503020204020204" charset="-122"/>
                <a:ea typeface="微软雅黑" panose="020B0503020204020204" charset="-122"/>
                <a:sym typeface="+mn-ea"/>
              </a:rPr>
              <a:t>19.4泛型方法 </a:t>
            </a:r>
          </a:p>
        </p:txBody>
      </p:sp>
      <p:sp>
        <p:nvSpPr>
          <p:cNvPr id="3" name="文本框 2"/>
          <p:cNvSpPr txBox="1"/>
          <p:nvPr/>
        </p:nvSpPr>
        <p:spPr>
          <a:xfrm>
            <a:off x="365760" y="154305"/>
            <a:ext cx="8702675" cy="706755"/>
          </a:xfrm>
          <a:prstGeom prst="rect">
            <a:avLst/>
          </a:prstGeom>
          <a:noFill/>
        </p:spPr>
        <p:txBody>
          <a:bodyPr wrap="square" rtlCol="0" anchor="t">
            <a:spAutoFit/>
          </a:bodyPr>
          <a:lstStyle/>
          <a:p>
            <a:r>
              <a:rPr lang="zh-CN" altLang="zh-CN" sz="4000" dirty="0">
                <a:solidFill>
                  <a:schemeClr val="bg1"/>
                </a:solidFill>
                <a:latin typeface="微软雅黑" panose="020B0503020204020204" charset="-122"/>
                <a:ea typeface="微软雅黑" panose="020B0503020204020204" charset="-122"/>
                <a:sym typeface="+mn-ea"/>
              </a:rPr>
              <a:t>第</a:t>
            </a:r>
            <a:r>
              <a:rPr lang="en-US" altLang="zh-CN" sz="4000" dirty="0">
                <a:solidFill>
                  <a:schemeClr val="bg1"/>
                </a:solidFill>
                <a:latin typeface="微软雅黑" panose="020B0503020204020204" charset="-122"/>
                <a:ea typeface="微软雅黑" panose="020B0503020204020204" charset="-122"/>
                <a:sym typeface="+mn-ea"/>
              </a:rPr>
              <a:t>19</a:t>
            </a:r>
            <a:r>
              <a:rPr lang="zh-CN" altLang="en-US" sz="4000" dirty="0">
                <a:solidFill>
                  <a:schemeClr val="bg1"/>
                </a:solidFill>
                <a:latin typeface="微软雅黑" panose="020B0503020204020204" charset="-122"/>
                <a:ea typeface="微软雅黑" panose="020B0503020204020204" charset="-122"/>
                <a:sym typeface="+mn-ea"/>
              </a:rPr>
              <a:t>章 </a:t>
            </a:r>
            <a:r>
              <a:rPr lang="zh-CN" sz="4000" dirty="0">
                <a:solidFill>
                  <a:schemeClr val="bg1"/>
                </a:solidFill>
                <a:latin typeface="微软雅黑" panose="020B0503020204020204" charset="-122"/>
                <a:ea typeface="微软雅黑" panose="020B0503020204020204" charset="-122"/>
                <a:sym typeface="+mn-ea"/>
              </a:rPr>
              <a:t>泛型</a:t>
            </a:r>
          </a:p>
        </p:txBody>
      </p:sp>
      <p:sp>
        <p:nvSpPr>
          <p:cNvPr id="11" name="Copyright Notice"/>
          <p:cNvSpPr/>
          <p:nvPr/>
        </p:nvSpPr>
        <p:spPr bwMode="auto">
          <a:xfrm>
            <a:off x="5633112" y="4606925"/>
            <a:ext cx="3537585" cy="4337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altLang="zh-CN" sz="2400" b="1" cap="small" dirty="0">
                <a:solidFill>
                  <a:srgbClr val="21537D"/>
                </a:solidFill>
                <a:latin typeface="微软雅黑" panose="020B0503020204020204" charset="-122"/>
                <a:ea typeface="微软雅黑" panose="020B0503020204020204" charset="-122"/>
              </a:rPr>
              <a:t>19.5</a:t>
            </a:r>
            <a:r>
              <a:rPr lang="en-US" altLang="zh-CN" sz="2400" b="1" cap="small" dirty="0">
                <a:solidFill>
                  <a:srgbClr val="21537D"/>
                </a:solidFill>
                <a:latin typeface="微软雅黑" panose="020B0503020204020204" charset="-122"/>
                <a:ea typeface="微软雅黑" panose="020B0503020204020204" charset="-122"/>
                <a:sym typeface="+mn-ea"/>
              </a:rPr>
              <a:t>原始类型和向后兼容</a:t>
            </a:r>
            <a:endParaRPr lang="en-US" altLang="zh-CN" sz="2400" b="1" cap="small" dirty="0">
              <a:solidFill>
                <a:srgbClr val="21537D"/>
              </a:solidFill>
              <a:latin typeface="微软雅黑" panose="020B0503020204020204" charset="-122"/>
              <a:ea typeface="微软雅黑" panose="020B0503020204020204" charset="-122"/>
            </a:endParaRPr>
          </a:p>
        </p:txBody>
      </p:sp>
      <p:grpSp>
        <p:nvGrpSpPr>
          <p:cNvPr id="12" name="组合 10"/>
          <p:cNvGrpSpPr/>
          <p:nvPr/>
        </p:nvGrpSpPr>
        <p:grpSpPr bwMode="auto">
          <a:xfrm>
            <a:off x="4525645" y="2172970"/>
            <a:ext cx="729615" cy="652145"/>
            <a:chOff x="1469675" y="2728606"/>
            <a:chExt cx="2187070" cy="2162788"/>
          </a:xfrm>
        </p:grpSpPr>
        <p:grpSp>
          <p:nvGrpSpPr>
            <p:cNvPr id="13" name="组合 4"/>
            <p:cNvGrpSpPr/>
            <p:nvPr/>
          </p:nvGrpSpPr>
          <p:grpSpPr bwMode="auto">
            <a:xfrm flipH="1">
              <a:off x="1469675" y="2728606"/>
              <a:ext cx="2187070" cy="1081394"/>
              <a:chOff x="4956670" y="4443106"/>
              <a:chExt cx="4884016" cy="2414894"/>
            </a:xfrm>
          </p:grpSpPr>
          <p:sp>
            <p:nvSpPr>
              <p:cNvPr id="14" name="等腰三角形 1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5" name="任意多边形 1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16" name="组合 7"/>
            <p:cNvGrpSpPr/>
            <p:nvPr/>
          </p:nvGrpSpPr>
          <p:grpSpPr bwMode="auto">
            <a:xfrm flipV="1">
              <a:off x="1469675" y="3810000"/>
              <a:ext cx="2187070" cy="1081394"/>
              <a:chOff x="4956670" y="4443106"/>
              <a:chExt cx="4884016" cy="2414894"/>
            </a:xfrm>
          </p:grpSpPr>
          <p:sp>
            <p:nvSpPr>
              <p:cNvPr id="17" name="等腰三角形 1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8" name="任意多边形 1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grpSp>
        <p:nvGrpSpPr>
          <p:cNvPr id="19" name="组合 10"/>
          <p:cNvGrpSpPr/>
          <p:nvPr/>
        </p:nvGrpSpPr>
        <p:grpSpPr bwMode="auto">
          <a:xfrm>
            <a:off x="4545965" y="2954020"/>
            <a:ext cx="729615" cy="652145"/>
            <a:chOff x="1469675" y="2728606"/>
            <a:chExt cx="2187070" cy="2162788"/>
          </a:xfrm>
        </p:grpSpPr>
        <p:grpSp>
          <p:nvGrpSpPr>
            <p:cNvPr id="20" name="组合 4"/>
            <p:cNvGrpSpPr/>
            <p:nvPr/>
          </p:nvGrpSpPr>
          <p:grpSpPr bwMode="auto">
            <a:xfrm flipH="1">
              <a:off x="1469675" y="2728606"/>
              <a:ext cx="2187070" cy="1081394"/>
              <a:chOff x="4956670" y="4443106"/>
              <a:chExt cx="4884016" cy="2414894"/>
            </a:xfrm>
          </p:grpSpPr>
          <p:sp>
            <p:nvSpPr>
              <p:cNvPr id="21" name="等腰三角形 2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2" name="任意多边形 21"/>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23" name="组合 7"/>
            <p:cNvGrpSpPr/>
            <p:nvPr/>
          </p:nvGrpSpPr>
          <p:grpSpPr bwMode="auto">
            <a:xfrm flipV="1">
              <a:off x="1469675" y="3810000"/>
              <a:ext cx="2187070" cy="1081394"/>
              <a:chOff x="4956670" y="4443106"/>
              <a:chExt cx="4884016" cy="2414894"/>
            </a:xfrm>
          </p:grpSpPr>
          <p:sp>
            <p:nvSpPr>
              <p:cNvPr id="24" name="等腰三角形 2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5" name="任意多边形 24"/>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grpSp>
        <p:nvGrpSpPr>
          <p:cNvPr id="52" name="组合 10"/>
          <p:cNvGrpSpPr/>
          <p:nvPr/>
        </p:nvGrpSpPr>
        <p:grpSpPr bwMode="auto">
          <a:xfrm>
            <a:off x="4530725" y="3735070"/>
            <a:ext cx="729615" cy="652145"/>
            <a:chOff x="1469675" y="2728606"/>
            <a:chExt cx="2187070" cy="2162788"/>
          </a:xfrm>
        </p:grpSpPr>
        <p:grpSp>
          <p:nvGrpSpPr>
            <p:cNvPr id="53" name="组合 4"/>
            <p:cNvGrpSpPr/>
            <p:nvPr/>
          </p:nvGrpSpPr>
          <p:grpSpPr bwMode="auto">
            <a:xfrm flipH="1">
              <a:off x="1469675" y="2728606"/>
              <a:ext cx="2187070" cy="1081394"/>
              <a:chOff x="4956670" y="4443106"/>
              <a:chExt cx="4884016" cy="2414894"/>
            </a:xfrm>
          </p:grpSpPr>
          <p:sp>
            <p:nvSpPr>
              <p:cNvPr id="54" name="等腰三角形 5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5" name="任意多边形 5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56" name="组合 7"/>
            <p:cNvGrpSpPr/>
            <p:nvPr/>
          </p:nvGrpSpPr>
          <p:grpSpPr bwMode="auto">
            <a:xfrm flipV="1">
              <a:off x="1469675" y="3810000"/>
              <a:ext cx="2187070" cy="1081394"/>
              <a:chOff x="4956670" y="4443106"/>
              <a:chExt cx="4884016" cy="2414894"/>
            </a:xfrm>
          </p:grpSpPr>
          <p:sp>
            <p:nvSpPr>
              <p:cNvPr id="57" name="等腰三角形 5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8" name="任意多边形 5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grpSp>
        <p:nvGrpSpPr>
          <p:cNvPr id="59" name="组合 10"/>
          <p:cNvGrpSpPr/>
          <p:nvPr/>
        </p:nvGrpSpPr>
        <p:grpSpPr bwMode="auto">
          <a:xfrm>
            <a:off x="4566285" y="4516120"/>
            <a:ext cx="729615" cy="652145"/>
            <a:chOff x="1469675" y="2728606"/>
            <a:chExt cx="2187070" cy="2162788"/>
          </a:xfrm>
        </p:grpSpPr>
        <p:grpSp>
          <p:nvGrpSpPr>
            <p:cNvPr id="60" name="组合 4"/>
            <p:cNvGrpSpPr/>
            <p:nvPr/>
          </p:nvGrpSpPr>
          <p:grpSpPr bwMode="auto">
            <a:xfrm flipH="1">
              <a:off x="1469675" y="2728606"/>
              <a:ext cx="2187070" cy="1081394"/>
              <a:chOff x="4956670" y="4443106"/>
              <a:chExt cx="4884016" cy="2414894"/>
            </a:xfrm>
          </p:grpSpPr>
          <p:sp>
            <p:nvSpPr>
              <p:cNvPr id="61" name="等腰三角形 6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2" name="任意多边形 61"/>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63" name="组合 7"/>
            <p:cNvGrpSpPr/>
            <p:nvPr/>
          </p:nvGrpSpPr>
          <p:grpSpPr bwMode="auto">
            <a:xfrm flipV="1">
              <a:off x="1469675" y="3810000"/>
              <a:ext cx="2187070" cy="1081394"/>
              <a:chOff x="4956670" y="4443106"/>
              <a:chExt cx="4884016" cy="2414894"/>
            </a:xfrm>
          </p:grpSpPr>
          <p:sp>
            <p:nvSpPr>
              <p:cNvPr id="64" name="等腰三角形 6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5" name="任意多边形 64"/>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grpSp>
        <p:nvGrpSpPr>
          <p:cNvPr id="66" name="组合 10"/>
          <p:cNvGrpSpPr/>
          <p:nvPr/>
        </p:nvGrpSpPr>
        <p:grpSpPr bwMode="auto">
          <a:xfrm>
            <a:off x="4566285" y="5297170"/>
            <a:ext cx="729615" cy="652145"/>
            <a:chOff x="1469675" y="2728606"/>
            <a:chExt cx="2187070" cy="2162788"/>
          </a:xfrm>
        </p:grpSpPr>
        <p:grpSp>
          <p:nvGrpSpPr>
            <p:cNvPr id="67" name="组合 4"/>
            <p:cNvGrpSpPr/>
            <p:nvPr/>
          </p:nvGrpSpPr>
          <p:grpSpPr bwMode="auto">
            <a:xfrm flipH="1">
              <a:off x="1469675" y="2728606"/>
              <a:ext cx="2187070" cy="1081394"/>
              <a:chOff x="4956670" y="4443106"/>
              <a:chExt cx="4884016" cy="2414894"/>
            </a:xfrm>
          </p:grpSpPr>
          <p:sp>
            <p:nvSpPr>
              <p:cNvPr id="68" name="等腰三角形 6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9" name="任意多边形 68"/>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70" name="组合 7"/>
            <p:cNvGrpSpPr/>
            <p:nvPr/>
          </p:nvGrpSpPr>
          <p:grpSpPr bwMode="auto">
            <a:xfrm flipV="1">
              <a:off x="1469675" y="3810000"/>
              <a:ext cx="2187070" cy="1081394"/>
              <a:chOff x="4956670" y="4443106"/>
              <a:chExt cx="4884016" cy="2414894"/>
            </a:xfrm>
          </p:grpSpPr>
          <p:sp>
            <p:nvSpPr>
              <p:cNvPr id="71" name="等腰三角形 70"/>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72" name="任意多边形 71"/>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73" name="Copyright Notice"/>
          <p:cNvSpPr/>
          <p:nvPr/>
        </p:nvSpPr>
        <p:spPr bwMode="auto">
          <a:xfrm>
            <a:off x="5635652" y="5387975"/>
            <a:ext cx="2013585" cy="4337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21537D"/>
                </a:solidFill>
                <a:latin typeface="微软雅黑" panose="020B0503020204020204" charset="-122"/>
                <a:ea typeface="微软雅黑" panose="020B0503020204020204" charset="-122"/>
              </a:rPr>
              <a:t>19.6</a:t>
            </a:r>
            <a:r>
              <a:rPr lang="zh-CN" altLang="en-US" sz="2400" b="1" cap="small" dirty="0">
                <a:solidFill>
                  <a:srgbClr val="21537D"/>
                </a:solidFill>
                <a:latin typeface="微软雅黑" panose="020B0503020204020204" charset="-122"/>
                <a:ea typeface="微软雅黑" panose="020B0503020204020204" charset="-122"/>
              </a:rPr>
              <a:t>通配泛型</a:t>
            </a:r>
          </a:p>
        </p:txBody>
      </p:sp>
      <p:grpSp>
        <p:nvGrpSpPr>
          <p:cNvPr id="2" name="组合 10"/>
          <p:cNvGrpSpPr/>
          <p:nvPr/>
        </p:nvGrpSpPr>
        <p:grpSpPr bwMode="auto">
          <a:xfrm>
            <a:off x="4567555" y="6080760"/>
            <a:ext cx="729615" cy="652145"/>
            <a:chOff x="1469675" y="2728606"/>
            <a:chExt cx="2187070" cy="2162788"/>
          </a:xfrm>
        </p:grpSpPr>
        <p:grpSp>
          <p:nvGrpSpPr>
            <p:cNvPr id="4" name="组合 4"/>
            <p:cNvGrpSpPr/>
            <p:nvPr/>
          </p:nvGrpSpPr>
          <p:grpSpPr bwMode="auto">
            <a:xfrm flipH="1">
              <a:off x="1469675" y="2728606"/>
              <a:ext cx="2187070" cy="1081394"/>
              <a:chOff x="4956670" y="4443106"/>
              <a:chExt cx="4884016" cy="2414894"/>
            </a:xfrm>
          </p:grpSpPr>
          <p:sp>
            <p:nvSpPr>
              <p:cNvPr id="5" name="等腰三角形 4"/>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 name="任意多边形 5"/>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7" name="组合 7"/>
            <p:cNvGrpSpPr/>
            <p:nvPr/>
          </p:nvGrpSpPr>
          <p:grpSpPr bwMode="auto">
            <a:xfrm flipV="1">
              <a:off x="1469675" y="3810000"/>
              <a:ext cx="2187070" cy="1081394"/>
              <a:chOff x="4956670" y="4443106"/>
              <a:chExt cx="4884016" cy="2414894"/>
            </a:xfrm>
          </p:grpSpPr>
          <p:sp>
            <p:nvSpPr>
              <p:cNvPr id="8" name="等腰三角形 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9" name="任意多边形 8"/>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10" name="Copyright Notice"/>
          <p:cNvSpPr/>
          <p:nvPr/>
        </p:nvSpPr>
        <p:spPr bwMode="auto">
          <a:xfrm>
            <a:off x="5608982" y="6171565"/>
            <a:ext cx="4186577"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b="1" cap="small" dirty="0">
                <a:solidFill>
                  <a:srgbClr val="21537D"/>
                </a:solidFill>
                <a:latin typeface="微软雅黑" panose="020B0503020204020204" charset="-122"/>
                <a:ea typeface="微软雅黑" panose="020B0503020204020204" charset="-122"/>
              </a:rPr>
              <a:t>19.7</a:t>
            </a:r>
            <a:r>
              <a:rPr lang="zh-CN" altLang="en-US" sz="2400" b="1" cap="small" dirty="0">
                <a:solidFill>
                  <a:srgbClr val="21537D"/>
                </a:solidFill>
                <a:latin typeface="微软雅黑" panose="020B0503020204020204" charset="-122"/>
                <a:ea typeface="微软雅黑" panose="020B0503020204020204" charset="-122"/>
              </a:rPr>
              <a:t>泛型擦除和对泛型的限制</a:t>
            </a:r>
          </a:p>
        </p:txBody>
      </p:sp>
    </p:spTree>
  </p:cSld>
  <p:clrMapOvr>
    <a:masterClrMapping/>
  </p:clrMapOvr>
  <mc:AlternateContent xmlns:mc="http://schemas.openxmlformats.org/markup-compatibility/2006" xmlns:p14="http://schemas.microsoft.com/office/powerpoint/2010/main">
    <mc:Choice Requires="p14">
      <p:transition spd="slow" p14:dur="2000" advTm="50910"/>
    </mc:Choice>
    <mc:Fallback xmlns="">
      <p:transition spd="slow" advTm="50910"/>
    </mc:Fallback>
  </mc:AlternateContent>
  <p:extLst>
    <p:ext uri="{3A86A75C-4F4B-4683-9AE1-C65F6400EC91}">
      <p14:laserTraceLst xmlns:p14="http://schemas.microsoft.com/office/powerpoint/2010/main">
        <p14:tracePtLst>
          <p14:tracePt t="3658" x="514350" y="787400"/>
          <p14:tracePt t="3760" x="514350" y="774700"/>
          <p14:tracePt t="3770" x="520700" y="774700"/>
          <p14:tracePt t="3777" x="552450" y="774700"/>
          <p14:tracePt t="3788" x="577850" y="774700"/>
          <p14:tracePt t="3804" x="685800" y="774700"/>
          <p14:tracePt t="3820" x="857250" y="774700"/>
          <p14:tracePt t="3837" x="1098550" y="774700"/>
          <p14:tracePt t="3853" x="1447800" y="774700"/>
          <p14:tracePt t="3855" x="1644650" y="774700"/>
          <p14:tracePt t="3870" x="1835150" y="774700"/>
          <p14:tracePt t="3887" x="2336800" y="774700"/>
          <p14:tracePt t="3903" x="2565400" y="774700"/>
          <p14:tracePt t="3920" x="2692400" y="774700"/>
          <p14:tracePt t="3936" x="2730500" y="774700"/>
          <p14:tracePt t="3954" x="2743200" y="774700"/>
          <p14:tracePt t="4019" x="2749550" y="774700"/>
          <p14:tracePt t="4026" x="2755900" y="774700"/>
          <p14:tracePt t="4345" x="2768600" y="774700"/>
          <p14:tracePt t="4354" x="2794000" y="774700"/>
          <p14:tracePt t="4365" x="2825750" y="781050"/>
          <p14:tracePt t="4370" x="2863850" y="787400"/>
          <p14:tracePt t="4387" x="2940050" y="806450"/>
          <p14:tracePt t="4403" x="3003550" y="812800"/>
          <p14:tracePt t="4420" x="3035300" y="819150"/>
          <p14:tracePt t="4437" x="3041650" y="819150"/>
          <p14:tracePt t="6249" x="3054350" y="819150"/>
          <p14:tracePt t="6275" x="3067050" y="819150"/>
          <p14:tracePt t="6282" x="3086100" y="819150"/>
          <p14:tracePt t="6291" x="3105150" y="825500"/>
          <p14:tracePt t="6305" x="3143250" y="838200"/>
          <p14:tracePt t="6320" x="3155950" y="838200"/>
          <p14:tracePt t="6336" x="3168650" y="838200"/>
          <p14:tracePt t="6712" x="0" y="0"/>
        </p14:tracePtLst>
        <p14:tracePtLst>
          <p14:tracePt t="7946" x="5689600" y="1403350"/>
          <p14:tracePt t="7970" x="5683250" y="1403350"/>
          <p14:tracePt t="7978" x="5676900" y="1403350"/>
          <p14:tracePt t="7987" x="5670550" y="1416050"/>
          <p14:tracePt t="8003" x="5657850" y="1441450"/>
          <p14:tracePt t="8019" x="5645150" y="1485900"/>
          <p14:tracePt t="8035" x="5632450" y="1536700"/>
          <p14:tracePt t="8053" x="5626100" y="1587500"/>
          <p14:tracePt t="8056" x="5619750" y="1606550"/>
          <p14:tracePt t="8069" x="5619750" y="1619250"/>
          <p14:tracePt t="8086" x="5619750" y="1651000"/>
          <p14:tracePt t="8102" x="5619750" y="1689100"/>
          <p14:tracePt t="8105" x="5619750" y="1695450"/>
          <p14:tracePt t="8119" x="5619750" y="1714500"/>
          <p14:tracePt t="8135" x="5619750" y="1746250"/>
          <p14:tracePt t="8152" x="5626100" y="1771650"/>
          <p14:tracePt t="8169" x="5638800" y="1790700"/>
          <p14:tracePt t="8185" x="5664200" y="1822450"/>
          <p14:tracePt t="8202" x="5683250" y="1847850"/>
          <p14:tracePt t="8219" x="5715000" y="1866900"/>
          <p14:tracePt t="8236" x="5746750" y="1885950"/>
          <p14:tracePt t="8253" x="5797550" y="1905000"/>
          <p14:tracePt t="8269" x="5867400" y="1924050"/>
          <p14:tracePt t="8272" x="5911850" y="1930400"/>
          <p14:tracePt t="8286" x="5956300" y="1943100"/>
          <p14:tracePt t="8303" x="6076950" y="1962150"/>
          <p14:tracePt t="8319" x="6305550" y="2006600"/>
          <p14:tracePt t="8336" x="6457950" y="2032000"/>
          <p14:tracePt t="8352" x="6591300" y="2032000"/>
          <p14:tracePt t="8369" x="6718300" y="2032000"/>
          <p14:tracePt t="8385" x="6826250" y="2032000"/>
          <p14:tracePt t="8402" x="6921500" y="2032000"/>
          <p14:tracePt t="8419" x="7042150" y="2032000"/>
          <p14:tracePt t="8435" x="7181850" y="2032000"/>
          <p14:tracePt t="8452" x="7327900" y="2032000"/>
          <p14:tracePt t="8469" x="7473950" y="2032000"/>
          <p14:tracePt t="8486" x="7620000" y="2032000"/>
          <p14:tracePt t="8487" x="7696200" y="2032000"/>
          <p14:tracePt t="8503" x="7842250" y="2032000"/>
          <p14:tracePt t="8519" x="7943850" y="2032000"/>
          <p14:tracePt t="8536" x="8001000" y="2032000"/>
          <p14:tracePt t="8553" x="8039100" y="2025650"/>
          <p14:tracePt t="8569" x="8070850" y="2006600"/>
          <p14:tracePt t="8585" x="8089900" y="1987550"/>
          <p14:tracePt t="8602" x="8108950" y="1949450"/>
          <p14:tracePt t="8618" x="8128000" y="1898650"/>
          <p14:tracePt t="8635" x="8128000" y="1860550"/>
          <p14:tracePt t="8652" x="8128000" y="1809750"/>
          <p14:tracePt t="8668" x="8128000" y="1746250"/>
          <p14:tracePt t="8685" x="8096250" y="1695450"/>
          <p14:tracePt t="8702" x="8064500" y="1657350"/>
          <p14:tracePt t="8704" x="8058150" y="1651000"/>
          <p14:tracePt t="8719" x="8020050" y="1625600"/>
          <p14:tracePt t="8736" x="7975600" y="1600200"/>
          <p14:tracePt t="8753" x="7893050" y="1568450"/>
          <p14:tracePt t="8769" x="7797800" y="1555750"/>
          <p14:tracePt t="8786" x="7677150" y="1530350"/>
          <p14:tracePt t="8802" x="7524750" y="1498600"/>
          <p14:tracePt t="8820" x="7359650" y="1473200"/>
          <p14:tracePt t="8836" x="7200900" y="1435100"/>
          <p14:tracePt t="8840" x="7112000" y="1422400"/>
          <p14:tracePt t="8852" x="7029450" y="1403350"/>
          <p14:tracePt t="8869" x="6889750" y="1371600"/>
          <p14:tracePt t="8886" x="6743700" y="1346200"/>
          <p14:tracePt t="8902" x="6616700" y="1320800"/>
          <p14:tracePt t="8905" x="6559550" y="1314450"/>
          <p14:tracePt t="8919" x="6438900" y="1289050"/>
          <p14:tracePt t="8935" x="6356350" y="1289050"/>
          <p14:tracePt t="8952" x="6254750" y="1289050"/>
          <p14:tracePt t="8968" x="6121400" y="1289050"/>
          <p14:tracePt t="8985" x="5969000" y="1289050"/>
          <p14:tracePt t="9002" x="5822950" y="1289050"/>
          <p14:tracePt t="9018" x="5708650" y="1289050"/>
          <p14:tracePt t="9036" x="5651500" y="1289050"/>
          <p14:tracePt t="9052" x="5638800" y="1289050"/>
          <p14:tracePt t="9069" x="5632450" y="1295400"/>
          <p14:tracePt t="9085" x="5619750" y="1327150"/>
          <p14:tracePt t="9102" x="5600700" y="1365250"/>
          <p14:tracePt t="9104" x="5588000" y="1390650"/>
          <p14:tracePt t="9119" x="5568950" y="1447800"/>
          <p14:tracePt t="9135" x="5562600" y="1492250"/>
          <p14:tracePt t="9152" x="5562600" y="1536700"/>
          <p14:tracePt t="9168" x="5562600" y="1593850"/>
          <p14:tracePt t="9185" x="5562600" y="1625600"/>
          <p14:tracePt t="9202" x="5562600" y="1657350"/>
          <p14:tracePt t="9218" x="5562600" y="1676400"/>
          <p14:tracePt t="9235" x="5562600" y="1695450"/>
          <p14:tracePt t="9252" x="5562600" y="1708150"/>
          <p14:tracePt t="9269" x="5568950" y="1733550"/>
          <p14:tracePt t="9273" x="5568950" y="1739900"/>
          <p14:tracePt t="9285" x="5575300" y="1752600"/>
          <p14:tracePt t="9302" x="5594350" y="1771650"/>
          <p14:tracePt t="9305" x="5607050" y="1771650"/>
          <p14:tracePt t="9319" x="5619750" y="1790700"/>
          <p14:tracePt t="9335" x="5651500" y="1803400"/>
          <p14:tracePt t="9351" x="5721350" y="1822450"/>
          <p14:tracePt t="9368" x="5842000" y="1847850"/>
          <p14:tracePt t="9385" x="6032500" y="1873250"/>
          <p14:tracePt t="9402" x="6330950" y="1917700"/>
          <p14:tracePt t="9418" x="6635750" y="1924050"/>
          <p14:tracePt t="9435" x="6902450" y="1924050"/>
          <p14:tracePt t="9452" x="7112000" y="1924050"/>
          <p14:tracePt t="9468" x="7245350" y="1924050"/>
          <p14:tracePt t="9485" x="7321550" y="1924050"/>
          <p14:tracePt t="9502" x="7359650" y="1924050"/>
          <p14:tracePt t="9505" x="7372350" y="1924050"/>
          <p14:tracePt t="9519" x="7410450" y="1917700"/>
          <p14:tracePt t="9536" x="7448550" y="1892300"/>
          <p14:tracePt t="9552" x="7480300" y="1854200"/>
          <p14:tracePt t="9568" x="7524750" y="1797050"/>
          <p14:tracePt t="9586" x="7556500" y="1746250"/>
          <p14:tracePt t="9602" x="7581900" y="1714500"/>
          <p14:tracePt t="9618" x="7594600" y="1689100"/>
          <p14:tracePt t="9635" x="7607300" y="1651000"/>
          <p14:tracePt t="9651" x="7626350" y="1619250"/>
          <p14:tracePt t="9668" x="7626350" y="1600200"/>
          <p14:tracePt t="9685" x="7626350" y="1587500"/>
          <p14:tracePt t="9701" x="7626350" y="1581150"/>
          <p14:tracePt t="9718" x="7626350" y="1574800"/>
          <p14:tracePt t="9735" x="7626350" y="1562100"/>
          <p14:tracePt t="9753" x="7600950" y="1549400"/>
          <p14:tracePt t="9769" x="7543800" y="1524000"/>
          <p14:tracePt t="9786" x="7442200" y="1492250"/>
          <p14:tracePt t="9802" x="7245350" y="1447800"/>
          <p14:tracePt t="9819" x="6978650" y="1390650"/>
          <p14:tracePt t="9835" x="6692900" y="1346200"/>
          <p14:tracePt t="9852" x="6489700" y="1301750"/>
          <p14:tracePt t="9868" x="6350000" y="1289050"/>
          <p14:tracePt t="9871" x="6318250" y="1289050"/>
          <p14:tracePt t="9885" x="6273800" y="1289050"/>
          <p14:tracePt t="9901" x="6184900" y="1295400"/>
          <p14:tracePt t="9918" x="6089650" y="1314450"/>
          <p14:tracePt t="9921" x="6032500" y="1327150"/>
          <p14:tracePt t="9935" x="5918200" y="1352550"/>
          <p14:tracePt t="9951" x="5822950" y="1371600"/>
          <p14:tracePt t="9968" x="5753100" y="1397000"/>
          <p14:tracePt t="9985" x="5708650" y="1409700"/>
          <p14:tracePt t="10002" x="5670550" y="1428750"/>
          <p14:tracePt t="10019" x="5645150" y="1447800"/>
          <p14:tracePt t="10035" x="5613400" y="1466850"/>
          <p14:tracePt t="10052" x="5600700" y="1485900"/>
          <p14:tracePt t="10056" x="5588000" y="1498600"/>
          <p14:tracePt t="10068" x="5575300" y="1517650"/>
          <p14:tracePt t="10071" x="5568950" y="1524000"/>
          <p14:tracePt t="10085" x="5556250" y="1543050"/>
          <p14:tracePt t="10088" x="5549900" y="1562100"/>
          <p14:tracePt t="10101" x="5543550" y="1581150"/>
          <p14:tracePt t="10118" x="5543550" y="1606550"/>
          <p14:tracePt t="10119" x="5543550" y="1619250"/>
          <p14:tracePt t="10135" x="5543550" y="1644650"/>
          <p14:tracePt t="10151" x="5543550" y="1670050"/>
          <p14:tracePt t="10168" x="5543550" y="1695450"/>
          <p14:tracePt t="10184" x="5543550" y="1733550"/>
          <p14:tracePt t="10201" x="5549900" y="1746250"/>
          <p14:tracePt t="10218" x="5562600" y="1771650"/>
          <p14:tracePt t="10235" x="5575300" y="1797050"/>
          <p14:tracePt t="10252" x="5581650" y="1822450"/>
          <p14:tracePt t="10268" x="5600700" y="1860550"/>
          <p14:tracePt t="10285" x="5626100" y="1892300"/>
          <p14:tracePt t="10287" x="5638800" y="1905000"/>
          <p14:tracePt t="10301" x="5645150" y="1917700"/>
          <p14:tracePt t="10318" x="5702300" y="1949450"/>
          <p14:tracePt t="10321" x="5740400" y="1974850"/>
          <p14:tracePt t="10335" x="5829300" y="2006600"/>
          <p14:tracePt t="10352" x="5956300" y="2051050"/>
          <p14:tracePt t="10368" x="6115050" y="2095500"/>
          <p14:tracePt t="10385" x="6330950" y="2133600"/>
          <p14:tracePt t="10402" x="6610350" y="2190750"/>
          <p14:tracePt t="10418" x="6858000" y="2209800"/>
          <p14:tracePt t="10435" x="7061200" y="2209800"/>
          <p14:tracePt t="10451" x="7239000" y="2209800"/>
          <p14:tracePt t="10468" x="7366000" y="2209800"/>
          <p14:tracePt t="10485" x="7435850" y="2209800"/>
          <p14:tracePt t="10489" x="7461250" y="2203450"/>
          <p14:tracePt t="10502" x="7473950" y="2190750"/>
          <p14:tracePt t="10519" x="7531100" y="2146300"/>
          <p14:tracePt t="10536" x="7562850" y="2101850"/>
          <p14:tracePt t="10552" x="7581900" y="2051050"/>
          <p14:tracePt t="10569" x="7600950" y="2000250"/>
          <p14:tracePt t="10585" x="7607300" y="1943100"/>
          <p14:tracePt t="10602" x="7620000" y="1898650"/>
          <p14:tracePt t="10618" x="7626350" y="1860550"/>
          <p14:tracePt t="10635" x="7639050" y="1803400"/>
          <p14:tracePt t="10651" x="7645400" y="1778000"/>
          <p14:tracePt t="10668" x="7645400" y="1752600"/>
          <p14:tracePt t="10684" x="7645400" y="1733550"/>
          <p14:tracePt t="10701" x="7645400" y="1714500"/>
          <p14:tracePt t="10718" x="7645400" y="1695450"/>
          <p14:tracePt t="10719" x="7645400" y="1689100"/>
          <p14:tracePt t="10735" x="7645400" y="1657350"/>
          <p14:tracePt t="10752" x="7626350" y="1625600"/>
          <p14:tracePt t="10768" x="7607300" y="1593850"/>
          <p14:tracePt t="10785" x="7588250" y="1568450"/>
          <p14:tracePt t="10802" x="7550150" y="1536700"/>
          <p14:tracePt t="10818" x="7512050" y="1504950"/>
          <p14:tracePt t="10835" x="7467600" y="1479550"/>
          <p14:tracePt t="10851" x="7429500" y="1460500"/>
          <p14:tracePt t="10868" x="7378700" y="1441450"/>
          <p14:tracePt t="10884" x="7283450" y="1403350"/>
          <p14:tracePt t="10901" x="7181850" y="1390650"/>
          <p14:tracePt t="10904" x="7131050" y="1371600"/>
          <p14:tracePt t="10918" x="7054850" y="1352550"/>
          <p14:tracePt t="10920" x="6978650" y="1339850"/>
          <p14:tracePt t="10935" x="6794500" y="1301750"/>
          <p14:tracePt t="10951" x="6610350" y="1276350"/>
          <p14:tracePt t="10968" x="6464300" y="1276350"/>
          <p14:tracePt t="10984" x="6324600" y="1276350"/>
          <p14:tracePt t="11001" x="6210300" y="1276350"/>
          <p14:tracePt t="11018" x="6121400" y="1276350"/>
          <p14:tracePt t="11035" x="6026150" y="1276350"/>
          <p14:tracePt t="11052" x="5956300" y="1301750"/>
          <p14:tracePt t="11068" x="5873750" y="1339850"/>
          <p14:tracePt t="11085" x="5810250" y="1377950"/>
          <p14:tracePt t="11101" x="5753100" y="1422400"/>
          <p14:tracePt t="11105" x="5727700" y="1441450"/>
          <p14:tracePt t="11118" x="5695950" y="1466850"/>
          <p14:tracePt t="11135" x="5645150" y="1517650"/>
          <p14:tracePt t="11151" x="5619750" y="1555750"/>
          <p14:tracePt t="11168" x="5600700" y="1593850"/>
          <p14:tracePt t="11184" x="5581650" y="1631950"/>
          <p14:tracePt t="11201" x="5575300" y="1663700"/>
          <p14:tracePt t="11217" x="5562600" y="1695450"/>
          <p14:tracePt t="11234" x="5556250" y="1739900"/>
          <p14:tracePt t="11251" x="5556250" y="1784350"/>
          <p14:tracePt t="11268" x="5556250" y="1828800"/>
          <p14:tracePt t="11285" x="5556250" y="1879600"/>
          <p14:tracePt t="11287" x="5562600" y="1892300"/>
          <p14:tracePt t="11301" x="5575300" y="1911350"/>
          <p14:tracePt t="11318" x="5588000" y="1949450"/>
          <p14:tracePt t="11319" x="5600700" y="1962150"/>
          <p14:tracePt t="11335" x="5664200" y="2006600"/>
          <p14:tracePt t="11351" x="5797550" y="2057400"/>
          <p14:tracePt t="11367" x="5981700" y="2089150"/>
          <p14:tracePt t="11384" x="6184900" y="2120900"/>
          <p14:tracePt t="11401" x="6375400" y="2127250"/>
          <p14:tracePt t="11417" x="6540500" y="2127250"/>
          <p14:tracePt t="11434" x="6680200" y="2127250"/>
          <p14:tracePt t="11451" x="6788150" y="2114550"/>
          <p14:tracePt t="11467" x="6877050" y="2108200"/>
          <p14:tracePt t="11484" x="6978650" y="2089150"/>
          <p14:tracePt t="11501" x="7067550" y="2076450"/>
          <p14:tracePt t="11517" x="7175500" y="2076450"/>
          <p14:tracePt t="11534" x="7302500" y="2063750"/>
          <p14:tracePt t="11535" x="7346950" y="2057400"/>
          <p14:tracePt t="11551" x="7416800" y="2044700"/>
          <p14:tracePt t="11567" x="7473950" y="2025650"/>
          <p14:tracePt t="11584" x="7524750" y="2019300"/>
          <p14:tracePt t="11601" x="7569200" y="2006600"/>
          <p14:tracePt t="11617" x="7632700" y="1974850"/>
          <p14:tracePt t="11634" x="7696200" y="1955800"/>
          <p14:tracePt t="11651" x="7740650" y="1930400"/>
          <p14:tracePt t="11667" x="7772400" y="1905000"/>
          <p14:tracePt t="11684" x="7791450" y="1873250"/>
          <p14:tracePt t="11700" x="7810500" y="1841500"/>
          <p14:tracePt t="11717" x="7816850" y="1822450"/>
          <p14:tracePt t="11734" x="7816850" y="1816100"/>
          <p14:tracePt t="11751" x="7816850" y="1797050"/>
          <p14:tracePt t="11768" x="7816850" y="1790700"/>
          <p14:tracePt t="11815" x="7816850" y="1784350"/>
          <p14:tracePt t="11855" x="7816850" y="1778000"/>
          <p14:tracePt t="11863" x="7810500" y="1771650"/>
          <p14:tracePt t="11967" x="7804150" y="1771650"/>
          <p14:tracePt t="11976" x="7797800" y="1771650"/>
          <p14:tracePt t="11984" x="7791450" y="1771650"/>
          <p14:tracePt t="12000" x="7772400" y="1771650"/>
          <p14:tracePt t="12001" x="0" y="0"/>
        </p14:tracePtLst>
        <p14:tracePtLst>
          <p14:tracePt t="13283" x="5727700" y="2692400"/>
          <p14:tracePt t="13372" x="5734050" y="2692400"/>
          <p14:tracePt t="13381" x="5753100" y="2692400"/>
          <p14:tracePt t="13389" x="5784850" y="2692400"/>
          <p14:tracePt t="13400" x="5905500" y="2692400"/>
          <p14:tracePt t="13417" x="6096000" y="2692400"/>
          <p14:tracePt t="13434" x="6432550" y="2692400"/>
          <p14:tracePt t="13450" x="6883400" y="2692400"/>
          <p14:tracePt t="13467" x="7251700" y="2692400"/>
          <p14:tracePt t="13483" x="7493000" y="2692400"/>
          <p14:tracePt t="13500" x="7594600" y="2692400"/>
          <p14:tracePt t="13518" x="7626350" y="2692400"/>
          <p14:tracePt t="13534" x="7632700" y="2692400"/>
          <p14:tracePt t="13551" x="7651750" y="2692400"/>
          <p14:tracePt t="13567" x="7670800" y="2692400"/>
          <p14:tracePt t="13584" x="7696200" y="2692400"/>
          <p14:tracePt t="13601" x="7708900" y="2692400"/>
          <p14:tracePt t="13617" x="7715250" y="2692400"/>
          <p14:tracePt t="13634" x="7721600" y="2692400"/>
          <p14:tracePt t="13650" x="7727950" y="2692400"/>
          <p14:tracePt t="13667" x="7740650" y="2692400"/>
          <p14:tracePt t="13683" x="7753350" y="2692400"/>
          <p14:tracePt t="13700" x="7766050" y="2692400"/>
          <p14:tracePt t="13717" x="7785100" y="2692400"/>
          <p14:tracePt t="13719" x="7797800" y="2692400"/>
          <p14:tracePt t="13733" x="7810500" y="2692400"/>
          <p14:tracePt t="13750" x="7823200" y="2692400"/>
          <p14:tracePt t="13767" x="7842250" y="2692400"/>
          <p14:tracePt t="13784" x="7848600" y="2692400"/>
          <p14:tracePt t="13800" x="7861300" y="2692400"/>
          <p14:tracePt t="13817" x="7880350" y="2692400"/>
          <p14:tracePt t="13833" x="7893050" y="2692400"/>
          <p14:tracePt t="13850" x="7905750" y="2692400"/>
          <p14:tracePt t="13867" x="7924800" y="2686050"/>
          <p14:tracePt t="13884" x="7956550" y="2673350"/>
          <p14:tracePt t="13900" x="7962900" y="2660650"/>
          <p14:tracePt t="13917" x="7981950" y="2654300"/>
          <p14:tracePt t="13919" x="7988300" y="2647950"/>
          <p14:tracePt t="13933" x="7994650" y="2641600"/>
          <p14:tracePt t="13950" x="8001000" y="2635250"/>
          <p14:tracePt t="13972" x="8007350" y="2622550"/>
          <p14:tracePt t="13984" x="8007350" y="2616200"/>
          <p14:tracePt t="14000" x="8013700" y="2597150"/>
          <p14:tracePt t="14017" x="8020050" y="2584450"/>
          <p14:tracePt t="14034" x="8020050" y="2571750"/>
          <p14:tracePt t="14050" x="8020050" y="2540000"/>
          <p14:tracePt t="14067" x="8020050" y="2520950"/>
          <p14:tracePt t="14084" x="8020050" y="2495550"/>
          <p14:tracePt t="14100" x="8007350" y="2463800"/>
          <p14:tracePt t="14117" x="7994650" y="2425700"/>
          <p14:tracePt t="14133" x="7981950" y="2393950"/>
          <p14:tracePt t="14136" x="7969250" y="2374900"/>
          <p14:tracePt t="14150" x="7950200" y="2349500"/>
          <p14:tracePt t="14167" x="7905750" y="2292350"/>
          <p14:tracePt t="14183" x="7867650" y="2260600"/>
          <p14:tracePt t="14200" x="7823200" y="2222500"/>
          <p14:tracePt t="14217" x="7759700" y="2190750"/>
          <p14:tracePt t="14233" x="7664450" y="2139950"/>
          <p14:tracePt t="14250" x="7543800" y="2089150"/>
          <p14:tracePt t="14267" x="7423150" y="2057400"/>
          <p14:tracePt t="14284" x="7321550" y="2044700"/>
          <p14:tracePt t="14300" x="7232650" y="2032000"/>
          <p14:tracePt t="14317" x="7143750" y="2012950"/>
          <p14:tracePt t="14333" x="7054850" y="2000250"/>
          <p14:tracePt t="14335" x="7023100" y="2000250"/>
          <p14:tracePt t="14350" x="6978650" y="2000250"/>
          <p14:tracePt t="14367" x="6889750" y="2000250"/>
          <p14:tracePt t="14383" x="6838950" y="2000250"/>
          <p14:tracePt t="14400" x="6781800" y="2000250"/>
          <p14:tracePt t="14417" x="6724650" y="2000250"/>
          <p14:tracePt t="14434" x="6661150" y="2000250"/>
          <p14:tracePt t="14450" x="6616700" y="2012950"/>
          <p14:tracePt t="14466" x="6584950" y="2019300"/>
          <p14:tracePt t="14483" x="6553200" y="2025650"/>
          <p14:tracePt t="14500" x="6521450" y="2038350"/>
          <p14:tracePt t="14517" x="6489700" y="2044700"/>
          <p14:tracePt t="14534" x="6464300" y="2057400"/>
          <p14:tracePt t="14536" x="6451600" y="2070100"/>
          <p14:tracePt t="14551" x="6438900" y="2076450"/>
          <p14:tracePt t="14567" x="6400800" y="2101850"/>
          <p14:tracePt t="14584" x="6381750" y="2120900"/>
          <p14:tracePt t="14600" x="6356350" y="2139950"/>
          <p14:tracePt t="14617" x="6350000" y="2152650"/>
          <p14:tracePt t="14633" x="6337300" y="2178050"/>
          <p14:tracePt t="14650" x="6318250" y="2216150"/>
          <p14:tracePt t="14666" x="6299200" y="2247900"/>
          <p14:tracePt t="14683" x="6292850" y="2279650"/>
          <p14:tracePt t="14700" x="6280150" y="2317750"/>
          <p14:tracePt t="14717" x="6280150" y="2349500"/>
          <p14:tracePt t="14733" x="6267450" y="2387600"/>
          <p14:tracePt t="14736" x="6267450" y="2406650"/>
          <p14:tracePt t="14750" x="6261100" y="2432050"/>
          <p14:tracePt t="14767" x="6261100" y="2476500"/>
          <p14:tracePt t="14783" x="6248400" y="2514600"/>
          <p14:tracePt t="14800" x="6248400" y="2546350"/>
          <p14:tracePt t="14817" x="6248400" y="2571750"/>
          <p14:tracePt t="14834" x="6248400" y="2597150"/>
          <p14:tracePt t="14850" x="6254750" y="2628900"/>
          <p14:tracePt t="14867" x="6261100" y="2647950"/>
          <p14:tracePt t="14883" x="6267450" y="2654300"/>
          <p14:tracePt t="14900" x="6280150" y="2673350"/>
          <p14:tracePt t="14916" x="6292850" y="2679700"/>
          <p14:tracePt t="14919" x="6299200" y="2692400"/>
          <p14:tracePt t="14933" x="6318250" y="2698750"/>
          <p14:tracePt t="14950" x="6375400" y="2730500"/>
          <p14:tracePt t="14966" x="6457950" y="2774950"/>
          <p14:tracePt t="14968" x="6515100" y="2800350"/>
          <p14:tracePt t="14983" x="6648450" y="2851150"/>
          <p14:tracePt t="15000" x="6819900" y="2895600"/>
          <p14:tracePt t="15016" x="7010400" y="2927350"/>
          <p14:tracePt t="15033" x="7175500" y="2965450"/>
          <p14:tracePt t="15050" x="7296150" y="2984500"/>
          <p14:tracePt t="15067" x="7385050" y="3003550"/>
          <p14:tracePt t="15084" x="7435850" y="3009900"/>
          <p14:tracePt t="15100" x="7493000" y="3009900"/>
          <p14:tracePt t="15116" x="7556500" y="3003550"/>
          <p14:tracePt t="15133" x="7626350" y="2971800"/>
          <p14:tracePt t="15137" x="7670800" y="2965450"/>
          <p14:tracePt t="15150" x="7708900" y="2952750"/>
          <p14:tracePt t="15166" x="7778750" y="2914650"/>
          <p14:tracePt t="15183" x="7899400" y="2844800"/>
          <p14:tracePt t="15199" x="7988300" y="2800350"/>
          <p14:tracePt t="15216" x="8026400" y="2774950"/>
          <p14:tracePt t="15233" x="8058150" y="2755900"/>
          <p14:tracePt t="15249" x="8077200" y="2724150"/>
          <p14:tracePt t="15266" x="8089900" y="2692400"/>
          <p14:tracePt t="15283" x="8096250" y="2660650"/>
          <p14:tracePt t="15300" x="8102600" y="2635250"/>
          <p14:tracePt t="15317" x="8102600" y="2616200"/>
          <p14:tracePt t="15334" x="8102600" y="2597150"/>
          <p14:tracePt t="15338" x="8102600" y="2584450"/>
          <p14:tracePt t="15350" x="8102600" y="2565400"/>
          <p14:tracePt t="15367" x="8102600" y="2514600"/>
          <p14:tracePt t="15384" x="8096250" y="2482850"/>
          <p14:tracePt t="15400" x="8083550" y="2444750"/>
          <p14:tracePt t="15418" x="8058150" y="2400300"/>
          <p14:tracePt t="15433" x="8020050" y="2349500"/>
          <p14:tracePt t="15450" x="7981950" y="2305050"/>
          <p14:tracePt t="15467" x="7943850" y="2254250"/>
          <p14:tracePt t="15483" x="7886700" y="2222500"/>
          <p14:tracePt t="15500" x="7797800" y="2178050"/>
          <p14:tracePt t="15517" x="7670800" y="2120900"/>
          <p14:tracePt t="15520" x="7607300" y="2095500"/>
          <p14:tracePt t="15534" x="7531100" y="2070100"/>
          <p14:tracePt t="15553" x="7277100" y="2006600"/>
          <p14:tracePt t="15567" x="7105650" y="1974850"/>
          <p14:tracePt t="15583" x="6965950" y="1955800"/>
          <p14:tracePt t="15600" x="6838950" y="1955800"/>
          <p14:tracePt t="15617" x="6711950" y="1955800"/>
          <p14:tracePt t="15633" x="6604000" y="1955800"/>
          <p14:tracePt t="15649" x="6521450" y="1955800"/>
          <p14:tracePt t="15666" x="6457950" y="1974850"/>
          <p14:tracePt t="15683" x="6413500" y="1993900"/>
          <p14:tracePt t="15699" x="6381750" y="2012950"/>
          <p14:tracePt t="15716" x="6343650" y="2032000"/>
          <p14:tracePt t="15733" x="6311900" y="2057400"/>
          <p14:tracePt t="15736" x="6299200" y="2063750"/>
          <p14:tracePt t="15749" x="6286500" y="2076450"/>
          <p14:tracePt t="15751" x="6280150" y="2095500"/>
          <p14:tracePt t="15766" x="6267450" y="2114550"/>
          <p14:tracePt t="15783" x="6248400" y="2165350"/>
          <p14:tracePt t="15800" x="6242050" y="2203450"/>
          <p14:tracePt t="15817" x="6235700" y="2273300"/>
          <p14:tracePt t="15833" x="6223000" y="2324100"/>
          <p14:tracePt t="15850" x="6223000" y="2381250"/>
          <p14:tracePt t="15867" x="6223000" y="2432050"/>
          <p14:tracePt t="15883" x="6223000" y="2482850"/>
          <p14:tracePt t="15899" x="6235700" y="2527300"/>
          <p14:tracePt t="15916" x="6242050" y="2571750"/>
          <p14:tracePt t="15933" x="6261100" y="2603500"/>
          <p14:tracePt t="15949" x="6273800" y="2635250"/>
          <p14:tracePt t="15952" x="6286500" y="2647950"/>
          <p14:tracePt t="15966" x="6299200" y="2667000"/>
          <p14:tracePt t="15983" x="6324600" y="2711450"/>
          <p14:tracePt t="15999" x="6369050" y="2749550"/>
          <p14:tracePt t="16016" x="6451600" y="2800350"/>
          <p14:tracePt t="16033" x="6578600" y="2844800"/>
          <p14:tracePt t="16050" x="6743700" y="2889250"/>
          <p14:tracePt t="16067" x="6889750" y="2927350"/>
          <p14:tracePt t="16083" x="7023100" y="2959100"/>
          <p14:tracePt t="16100" x="7131050" y="2971800"/>
          <p14:tracePt t="16116" x="7213600" y="2984500"/>
          <p14:tracePt t="16120" x="7239000" y="2984500"/>
          <p14:tracePt t="16133" x="7277100" y="2984500"/>
          <p14:tracePt t="16149" x="7353300" y="2984500"/>
          <p14:tracePt t="16166" x="7454900" y="2971800"/>
          <p14:tracePt t="16168" x="7486650" y="2965450"/>
          <p14:tracePt t="16183" x="7569200" y="2940050"/>
          <p14:tracePt t="16199" x="7639050" y="2914650"/>
          <p14:tracePt t="16216" x="7702550" y="2870200"/>
          <p14:tracePt t="16233" x="7753350" y="2819400"/>
          <p14:tracePt t="16249" x="7785100" y="2762250"/>
          <p14:tracePt t="16266" x="7829550" y="2705100"/>
          <p14:tracePt t="16283" x="7854950" y="2654300"/>
          <p14:tracePt t="16300" x="7867650" y="2590800"/>
          <p14:tracePt t="16317" x="7880350" y="2533650"/>
          <p14:tracePt t="16333" x="7880350" y="2501900"/>
          <p14:tracePt t="16336" x="7880350" y="2476500"/>
          <p14:tracePt t="16349" x="7880350" y="2451100"/>
          <p14:tracePt t="16367" x="7880350" y="2419350"/>
          <p14:tracePt t="16383" x="7880350" y="2381250"/>
          <p14:tracePt t="16399" x="7874000" y="2355850"/>
          <p14:tracePt t="16416" x="7874000" y="2343150"/>
          <p14:tracePt t="16433" x="7861300" y="2317750"/>
          <p14:tracePt t="16449" x="7835900" y="2286000"/>
          <p14:tracePt t="16466" x="7804150" y="2254250"/>
          <p14:tracePt t="16482" x="7753350" y="2209800"/>
          <p14:tracePt t="16499" x="7670800" y="2165350"/>
          <p14:tracePt t="16516" x="7575550" y="2120900"/>
          <p14:tracePt t="16533" x="7442200" y="2076450"/>
          <p14:tracePt t="16536" x="7359650" y="2051050"/>
          <p14:tracePt t="16550" x="7283450" y="2038350"/>
          <p14:tracePt t="16567" x="7118350" y="2012950"/>
          <p14:tracePt t="16584" x="6908800" y="1987550"/>
          <p14:tracePt t="16600" x="6788150" y="1987550"/>
          <p14:tracePt t="16616" x="6680200" y="1987550"/>
          <p14:tracePt t="16632" x="6565900" y="1987550"/>
          <p14:tracePt t="16649" x="6470650" y="1987550"/>
          <p14:tracePt t="16666" x="6413500" y="1993900"/>
          <p14:tracePt t="16682" x="6381750" y="2000250"/>
          <p14:tracePt t="16699" x="6362700" y="2006600"/>
          <p14:tracePt t="16716" x="6343650" y="2025650"/>
          <p14:tracePt t="16733" x="6318250" y="2057400"/>
          <p14:tracePt t="16735" x="6305550" y="2070100"/>
          <p14:tracePt t="16749" x="6292850" y="2095500"/>
          <p14:tracePt t="16766" x="6273800" y="2146300"/>
          <p14:tracePt t="16768" x="6267450" y="2184400"/>
          <p14:tracePt t="16783" x="6248400" y="2216150"/>
          <p14:tracePt t="16799" x="6242050" y="2336800"/>
          <p14:tracePt t="16816" x="6235700" y="2400300"/>
          <p14:tracePt t="16833" x="6235700" y="2463800"/>
          <p14:tracePt t="16849" x="6235700" y="2514600"/>
          <p14:tracePt t="16866" x="6235700" y="2597150"/>
          <p14:tracePt t="16883" x="6248400" y="2654300"/>
          <p14:tracePt t="16899" x="6267450" y="2705100"/>
          <p14:tracePt t="16916" x="6292850" y="2755900"/>
          <p14:tracePt t="16932" x="6311900" y="2787650"/>
          <p14:tracePt t="16949" x="6350000" y="2819400"/>
          <p14:tracePt t="16966" x="6394450" y="2838450"/>
          <p14:tracePt t="16968" x="6426200" y="2851150"/>
          <p14:tracePt t="16983" x="6515100" y="2870200"/>
          <p14:tracePt t="17000" x="6623050" y="2882900"/>
          <p14:tracePt t="17016" x="6743700" y="2908300"/>
          <p14:tracePt t="17033" x="6864350" y="2914650"/>
          <p14:tracePt t="17049" x="6991350" y="2914650"/>
          <p14:tracePt t="17067" x="7112000" y="2914650"/>
          <p14:tracePt t="17083" x="7213600" y="2914650"/>
          <p14:tracePt t="17100" x="7321550" y="2914650"/>
          <p14:tracePt t="17104" x="7366000" y="2914650"/>
          <p14:tracePt t="17116" x="7410450" y="2914650"/>
          <p14:tracePt t="17133" x="7486650" y="2914650"/>
          <p14:tracePt t="17136" x="7524750" y="2914650"/>
          <p14:tracePt t="17149" x="7581900" y="2914650"/>
          <p14:tracePt t="17167" x="7689850" y="2870200"/>
          <p14:tracePt t="17182" x="7715250" y="2857500"/>
          <p14:tracePt t="17199" x="7772400" y="2806700"/>
          <p14:tracePt t="17216" x="7804150" y="2749550"/>
          <p14:tracePt t="17233" x="7829550" y="2705100"/>
          <p14:tracePt t="17249" x="7842250" y="2654300"/>
          <p14:tracePt t="17266" x="7848600" y="2616200"/>
          <p14:tracePt t="17282" x="7854950" y="2552700"/>
          <p14:tracePt t="17300" x="7854950" y="2495550"/>
          <p14:tracePt t="17304" x="7854950" y="2451100"/>
          <p14:tracePt t="17317" x="7848600" y="2425700"/>
          <p14:tracePt t="17333" x="7835900" y="2368550"/>
          <p14:tracePt t="17349" x="7816850" y="2305050"/>
          <p14:tracePt t="17352" x="7810500" y="2292350"/>
          <p14:tracePt t="17367" x="7778750" y="2247900"/>
          <p14:tracePt t="17384" x="7734300" y="2203450"/>
          <p14:tracePt t="17399" x="7658100" y="2159000"/>
          <p14:tracePt t="17416" x="7556500" y="2114550"/>
          <p14:tracePt t="17432" x="7410450" y="2070100"/>
          <p14:tracePt t="17449" x="7258050" y="2044700"/>
          <p14:tracePt t="17466" x="7112000" y="2019300"/>
          <p14:tracePt t="17482" x="6978650" y="2012950"/>
          <p14:tracePt t="17499" x="6851650" y="2012950"/>
          <p14:tracePt t="17516" x="6750050" y="2012950"/>
          <p14:tracePt t="17532" x="6635750" y="2025650"/>
          <p14:tracePt t="17536" x="6584950" y="2038350"/>
          <p14:tracePt t="17550" x="6534150" y="2051050"/>
          <p14:tracePt t="17567" x="6445250" y="2095500"/>
          <p14:tracePt t="17583" x="6388100" y="2120900"/>
          <p14:tracePt t="17600" x="6337300" y="2146300"/>
          <p14:tracePt t="17616" x="6324600" y="2178050"/>
          <p14:tracePt t="17632" x="6311900" y="2203450"/>
          <p14:tracePt t="17649" x="6305550" y="2235200"/>
          <p14:tracePt t="17666" x="6299200" y="2273300"/>
          <p14:tracePt t="17684" x="6299200" y="2298700"/>
          <p14:tracePt t="17699" x="6299200" y="2349500"/>
          <p14:tracePt t="17715" x="6299200" y="2387600"/>
          <p14:tracePt t="17732" x="6305550" y="2432050"/>
          <p14:tracePt t="17735" x="6305550" y="2451100"/>
          <p14:tracePt t="17748" x="6311900" y="2463800"/>
          <p14:tracePt t="17766" x="6324600" y="2495550"/>
          <p14:tracePt t="17768" x="6337300" y="2520950"/>
          <p14:tracePt t="17782" x="6343650" y="2540000"/>
          <p14:tracePt t="17799" x="6394450" y="2590800"/>
          <p14:tracePt t="17815" x="6438900" y="2628900"/>
          <p14:tracePt t="17832" x="6515100" y="2673350"/>
          <p14:tracePt t="17849" x="6629400" y="2724150"/>
          <p14:tracePt t="17866" x="6769100" y="2755900"/>
          <p14:tracePt t="17882" x="6896100" y="2781300"/>
          <p14:tracePt t="17899" x="6965950" y="2787650"/>
          <p14:tracePt t="17915" x="7016750" y="2787650"/>
          <p14:tracePt t="17932" x="7029450" y="2787650"/>
          <p14:tracePt t="17952" x="7035800" y="2787650"/>
          <p14:tracePt t="17968" x="7042150" y="2787650"/>
          <p14:tracePt t="18505" x="0" y="0"/>
        </p14:tracePtLst>
        <p14:tracePtLst>
          <p14:tracePt t="18883" x="6350000" y="2660650"/>
          <p14:tracePt t="18989" x="6356350" y="2660650"/>
          <p14:tracePt t="19000" x="6407150" y="2660650"/>
          <p14:tracePt t="19016" x="6508750" y="2673350"/>
          <p14:tracePt t="19032" x="6680200" y="2698750"/>
          <p14:tracePt t="19049" x="6870700" y="2717800"/>
          <p14:tracePt t="19066" x="7048500" y="2717800"/>
          <p14:tracePt t="19082" x="7226300" y="2717800"/>
          <p14:tracePt t="19099" x="7366000" y="2717800"/>
          <p14:tracePt t="19116" x="7461250" y="2717800"/>
          <p14:tracePt t="19120" x="7493000" y="2717800"/>
          <p14:tracePt t="19132" x="7518400" y="2717800"/>
          <p14:tracePt t="19149" x="7556500" y="2717800"/>
          <p14:tracePt t="19152" x="7569200" y="2717800"/>
          <p14:tracePt t="19165" x="7581900" y="2717800"/>
          <p14:tracePt t="19182" x="7594600" y="2717800"/>
          <p14:tracePt t="19185" x="7607300" y="2717800"/>
          <p14:tracePt t="19441" x="0" y="0"/>
        </p14:tracePtLst>
        <p14:tracePtLst>
          <p14:tracePt t="22034" x="6013450" y="3460750"/>
          <p14:tracePt t="22153" x="6019800" y="3467100"/>
          <p14:tracePt t="22163" x="6045200" y="3473450"/>
          <p14:tracePt t="22172" x="6064250" y="3473450"/>
          <p14:tracePt t="22182" x="6102350" y="3479800"/>
          <p14:tracePt t="22198" x="6191250" y="3479800"/>
          <p14:tracePt t="22201" x="6254750" y="3479800"/>
          <p14:tracePt t="22214" x="6324600" y="3479800"/>
          <p14:tracePt t="22231" x="6546850" y="3479800"/>
          <p14:tracePt t="22247" x="6667500" y="3479800"/>
          <p14:tracePt t="22264" x="6743700" y="3479800"/>
          <p14:tracePt t="22281" x="6788150" y="3479800"/>
          <p14:tracePt t="22297" x="6826250" y="3479800"/>
          <p14:tracePt t="22314" x="6870700" y="3479800"/>
          <p14:tracePt t="22331" x="6908800" y="3479800"/>
          <p14:tracePt t="22348" x="6946900" y="3479800"/>
          <p14:tracePt t="22351" x="6959600" y="3479800"/>
          <p14:tracePt t="22364" x="6972300" y="3479800"/>
          <p14:tracePt t="22381" x="6985000" y="3479800"/>
          <p14:tracePt t="22398" x="6997700" y="3479800"/>
          <p14:tracePt t="22523" x="6991350" y="3479800"/>
          <p14:tracePt t="22530" x="6959600" y="3479800"/>
          <p14:tracePt t="22547" x="6845300" y="3479800"/>
          <p14:tracePt t="22564" x="6673850" y="3479800"/>
          <p14:tracePt t="22581" x="6483350" y="3479800"/>
          <p14:tracePt t="22584" x="6400800" y="3479800"/>
          <p14:tracePt t="22597" x="6337300" y="3479800"/>
          <p14:tracePt t="22614" x="6267450" y="3479800"/>
          <p14:tracePt t="22631" x="6242050" y="3479800"/>
          <p14:tracePt t="22785" x="6248400" y="3492500"/>
          <p14:tracePt t="22791" x="6267450" y="3492500"/>
          <p14:tracePt t="22801" x="6305550" y="3498850"/>
          <p14:tracePt t="22814" x="6362700" y="3505200"/>
          <p14:tracePt t="22831" x="6648450" y="3511550"/>
          <p14:tracePt t="22847" x="6889750" y="3511550"/>
          <p14:tracePt t="22864" x="7150100" y="3511550"/>
          <p14:tracePt t="22881" x="7327900" y="3511550"/>
          <p14:tracePt t="22897" x="7435850" y="3511550"/>
          <p14:tracePt t="22913" x="7486650" y="3511550"/>
          <p14:tracePt t="22930" x="7505700" y="3511550"/>
          <p14:tracePt t="22947" x="7518400" y="3511550"/>
          <p14:tracePt t="23024" x="7505700" y="3511550"/>
          <p14:tracePt t="23033" x="7486650" y="3511550"/>
          <p14:tracePt t="23040" x="7442200" y="3511550"/>
          <p14:tracePt t="23051" x="7378700" y="3511550"/>
          <p14:tracePt t="23064" x="7188200" y="3511550"/>
          <p14:tracePt t="23081" x="6946900" y="3511550"/>
          <p14:tracePt t="23098" x="6750050" y="3511550"/>
          <p14:tracePt t="23114" x="6623050" y="3511550"/>
          <p14:tracePt t="23131" x="6572250" y="3511550"/>
          <p14:tracePt t="23148" x="6559550" y="3511550"/>
          <p14:tracePt t="23243" x="6578600" y="3511550"/>
          <p14:tracePt t="23250" x="6610350" y="3511550"/>
          <p14:tracePt t="23264" x="6731000" y="3511550"/>
          <p14:tracePt t="23280" x="6927850" y="3511550"/>
          <p14:tracePt t="23297" x="7131050" y="3511550"/>
          <p14:tracePt t="23314" x="7245350" y="3511550"/>
          <p14:tracePt t="23331" x="7277100" y="3511550"/>
          <p14:tracePt t="23347" x="7283450" y="3511550"/>
          <p14:tracePt t="23417" x="7277100" y="3511550"/>
          <p14:tracePt t="23428" x="7245350" y="3511550"/>
          <p14:tracePt t="23437" x="7188200" y="3511550"/>
          <p14:tracePt t="23447" x="7073900" y="3511550"/>
          <p14:tracePt t="23464" x="6927850" y="3511550"/>
          <p14:tracePt t="23480" x="6807200" y="3511550"/>
          <p14:tracePt t="23497" x="6750050" y="3511550"/>
          <p14:tracePt t="23514" x="6737350" y="3511550"/>
          <p14:tracePt t="23594" x="6756400" y="3511550"/>
          <p14:tracePt t="23604" x="6781800" y="3511550"/>
          <p14:tracePt t="23616" x="6838950" y="3511550"/>
          <p14:tracePt t="23632" x="6934200" y="3511550"/>
          <p14:tracePt t="23648" x="7048500" y="3511550"/>
          <p14:tracePt t="23663" x="7105650" y="3511550"/>
          <p14:tracePt t="23680" x="7118350" y="3511550"/>
          <p14:tracePt t="23697" x="7124700" y="3511550"/>
          <p14:tracePt t="23744" x="7118350" y="3511550"/>
          <p14:tracePt t="23754" x="7092950" y="3511550"/>
          <p14:tracePt t="23764" x="7067550" y="3511550"/>
          <p14:tracePt t="23780" x="7016750" y="3511550"/>
          <p14:tracePt t="23797" x="6978650" y="3511550"/>
          <p14:tracePt t="23871" x="6991350" y="3511550"/>
          <p14:tracePt t="23880" x="7016750" y="3511550"/>
          <p14:tracePt t="23887" x="7042150" y="3511550"/>
          <p14:tracePt t="23897" x="7086600" y="3511550"/>
          <p14:tracePt t="23914" x="7213600" y="3511550"/>
          <p14:tracePt t="23930" x="7353300" y="3511550"/>
          <p14:tracePt t="23947" x="7448550" y="3511550"/>
          <p14:tracePt t="23963" x="7499350" y="3511550"/>
          <p14:tracePt t="23980" x="7518400" y="3511550"/>
          <p14:tracePt t="23997" x="7524750" y="3511550"/>
          <p14:tracePt t="24051" x="7518400" y="3511550"/>
          <p14:tracePt t="24058" x="7486650" y="3511550"/>
          <p14:tracePt t="24067" x="7429500" y="3505200"/>
          <p14:tracePt t="24081" x="7302500" y="3486150"/>
          <p14:tracePt t="24097" x="7150100" y="3467100"/>
          <p14:tracePt t="24113" x="7061200" y="3454400"/>
          <p14:tracePt t="24130" x="7042150" y="3454400"/>
          <p14:tracePt t="24147" x="7035800" y="3454400"/>
          <p14:tracePt t="24183" x="7054850" y="3454400"/>
          <p14:tracePt t="24196" x="7086600" y="3454400"/>
          <p14:tracePt t="24213" x="7207250" y="3454400"/>
          <p14:tracePt t="24230" x="7372350" y="3460750"/>
          <p14:tracePt t="24231" x="7480300" y="3473450"/>
          <p14:tracePt t="24247" x="7696200" y="3524250"/>
          <p14:tracePt t="24263" x="7829550" y="3549650"/>
          <p14:tracePt t="24280" x="7861300" y="3549650"/>
          <p14:tracePt t="24571" x="7848600" y="3549650"/>
          <p14:tracePt t="24581" x="7816850" y="3549650"/>
          <p14:tracePt t="24597" x="7753350" y="3549650"/>
          <p14:tracePt t="24614" x="7677150" y="3549650"/>
          <p14:tracePt t="24617" x="7651750" y="3549650"/>
          <p14:tracePt t="24631" x="7632700" y="3549650"/>
          <p14:tracePt t="24647" x="7626350" y="3549650"/>
          <p14:tracePt t="24741" x="7632700" y="3549650"/>
          <p14:tracePt t="24749" x="7651750" y="3549650"/>
          <p14:tracePt t="24764" x="7715250" y="3549650"/>
          <p14:tracePt t="24780" x="7835900" y="3549650"/>
          <p14:tracePt t="24796" x="7969250" y="3549650"/>
          <p14:tracePt t="24813" x="8089900" y="3549650"/>
          <p14:tracePt t="24816" x="8128000" y="3549650"/>
          <p14:tracePt t="24830" x="8147050" y="3549650"/>
          <p14:tracePt t="24847" x="8159750" y="3549650"/>
          <p14:tracePt t="24920" x="8134350" y="3549650"/>
          <p14:tracePt t="24929" x="8102600" y="3549650"/>
          <p14:tracePt t="24937" x="8070850" y="3549650"/>
          <p14:tracePt t="24946" x="8026400" y="3549650"/>
          <p14:tracePt t="24963" x="7969250" y="3549650"/>
          <p14:tracePt t="24980" x="7950200" y="3549650"/>
          <p14:tracePt t="24996" x="7943850" y="3549650"/>
          <p14:tracePt t="25051" x="7950200" y="3549650"/>
          <p14:tracePt t="25060" x="7975600" y="3549650"/>
          <p14:tracePt t="25071" x="8020050" y="3549650"/>
          <p14:tracePt t="25081" x="8134350" y="3549650"/>
          <p14:tracePt t="25097" x="8305800" y="3549650"/>
          <p14:tracePt t="25114" x="8470900" y="3549650"/>
          <p14:tracePt t="25131" x="8591550" y="3549650"/>
          <p14:tracePt t="25147" x="8629650" y="3549650"/>
          <p14:tracePt t="25164" x="8642350" y="3549650"/>
          <p14:tracePt t="25864" x="0" y="0"/>
        </p14:tracePtLst>
        <p14:tracePtLst>
          <p14:tracePt t="27695" x="6184900" y="4248150"/>
          <p14:tracePt t="27799" x="6197600" y="4248150"/>
          <p14:tracePt t="27807" x="6216650" y="4248150"/>
          <p14:tracePt t="27815" x="6235700" y="4248150"/>
          <p14:tracePt t="27828" x="6261100" y="4248150"/>
          <p14:tracePt t="27845" x="6343650" y="4248150"/>
          <p14:tracePt t="27847" x="6419850" y="4248150"/>
          <p14:tracePt t="27862" x="6489700" y="4248150"/>
          <p14:tracePt t="27864" x="6584950" y="4248150"/>
          <p14:tracePt t="27879" x="6775450" y="4248150"/>
          <p14:tracePt t="27895" x="6953250" y="4248150"/>
          <p14:tracePt t="27912" x="7092950" y="4248150"/>
          <p14:tracePt t="27929" x="7188200" y="4248150"/>
          <p14:tracePt t="27945" x="7258050" y="4248150"/>
          <p14:tracePt t="27962" x="7296150" y="4248150"/>
          <p14:tracePt t="27978" x="7334250" y="4248150"/>
          <p14:tracePt t="27995" x="7378700" y="4248150"/>
          <p14:tracePt t="28012" x="7423150" y="4248150"/>
          <p14:tracePt t="28029" x="7454900" y="4248150"/>
          <p14:tracePt t="28045" x="7467600" y="4248150"/>
          <p14:tracePt t="28220" x="7454900" y="4248150"/>
          <p14:tracePt t="28230" x="7442200" y="4248150"/>
          <p14:tracePt t="28247" x="7366000" y="4248150"/>
          <p14:tracePt t="28262" x="7258050" y="4248150"/>
          <p14:tracePt t="28266" x="7207250" y="4248150"/>
          <p14:tracePt t="28279" x="7061200" y="4248150"/>
          <p14:tracePt t="28296" x="6858000" y="4248150"/>
          <p14:tracePt t="28312" x="6635750" y="4248150"/>
          <p14:tracePt t="28329" x="6457950" y="4248150"/>
          <p14:tracePt t="28346" x="6362700" y="4248150"/>
          <p14:tracePt t="28362" x="6337300" y="4248150"/>
          <p14:tracePt t="28379" x="6330950" y="4248150"/>
          <p14:tracePt t="28607" x="6337300" y="4254500"/>
          <p14:tracePt t="28615" x="6362700" y="4260850"/>
          <p14:tracePt t="28623" x="6388100" y="4260850"/>
          <p14:tracePt t="28631" x="6426200" y="4260850"/>
          <p14:tracePt t="28645" x="6483350" y="4260850"/>
          <p14:tracePt t="28662" x="6642100" y="4260850"/>
          <p14:tracePt t="28680" x="6832600" y="4260850"/>
          <p14:tracePt t="28681" x="6946900" y="4260850"/>
          <p14:tracePt t="28695" x="7143750" y="4260850"/>
          <p14:tracePt t="28711" x="7289800" y="4260850"/>
          <p14:tracePt t="28728" x="7378700" y="4260850"/>
          <p14:tracePt t="28745" x="7416800" y="4267200"/>
          <p14:tracePt t="28761" x="7448550" y="4279900"/>
          <p14:tracePt t="28778" x="7467600" y="4279900"/>
          <p14:tracePt t="28795" x="7486650" y="4279900"/>
          <p14:tracePt t="28919" x="7480300" y="4279900"/>
          <p14:tracePt t="28927" x="7448550" y="4279900"/>
          <p14:tracePt t="28935" x="7397750" y="4279900"/>
          <p14:tracePt t="28945" x="7308850" y="4279900"/>
          <p14:tracePt t="28962" x="7099300" y="4279900"/>
          <p14:tracePt t="28978" x="6838950" y="4279900"/>
          <p14:tracePt t="28995" x="6623050" y="4279900"/>
          <p14:tracePt t="29011" x="6502400" y="4279900"/>
          <p14:tracePt t="29028" x="6470650" y="4279900"/>
          <p14:tracePt t="29045" x="6464300" y="4279900"/>
          <p14:tracePt t="29112" x="6483350" y="4286250"/>
          <p14:tracePt t="29119" x="6489700" y="4286250"/>
          <p14:tracePt t="29128" x="6521450" y="4286250"/>
          <p14:tracePt t="29145" x="6616700" y="4286250"/>
          <p14:tracePt t="29162" x="6800850" y="4286250"/>
          <p14:tracePt t="29179" x="7016750" y="4286250"/>
          <p14:tracePt t="29195" x="7194550" y="4286250"/>
          <p14:tracePt t="29211" x="7277100" y="4286250"/>
          <p14:tracePt t="29228" x="7302500" y="4286250"/>
          <p14:tracePt t="29245" x="7308850" y="4286250"/>
          <p14:tracePt t="29375" x="7302500" y="4292600"/>
          <p14:tracePt t="29383" x="7277100" y="4298950"/>
          <p14:tracePt t="29391" x="7245350" y="4298950"/>
          <p14:tracePt t="29399" x="7194550" y="4298950"/>
          <p14:tracePt t="29412" x="7118350" y="4298950"/>
          <p14:tracePt t="29428" x="6972300" y="4298950"/>
          <p14:tracePt t="29445" x="6851650" y="4298950"/>
          <p14:tracePt t="29447" x="6807200" y="4298950"/>
          <p14:tracePt t="29461" x="6769100" y="4298950"/>
          <p14:tracePt t="29478" x="6718300" y="4298950"/>
          <p14:tracePt t="29479" x="6705600" y="4298950"/>
          <p14:tracePt t="29494" x="6699250" y="4298950"/>
          <p14:tracePt t="29559" x="6711950" y="4298950"/>
          <p14:tracePt t="29567" x="6737350" y="4298950"/>
          <p14:tracePt t="29575" x="6769100" y="4298950"/>
          <p14:tracePt t="29583" x="6813550" y="4298950"/>
          <p14:tracePt t="29594" x="6864350" y="4298950"/>
          <p14:tracePt t="29611" x="6991350" y="4298950"/>
          <p14:tracePt t="29628" x="7137400" y="4298950"/>
          <p14:tracePt t="29645" x="7258050" y="4298950"/>
          <p14:tracePt t="29647" x="7289800" y="4298950"/>
          <p14:tracePt t="29661" x="7308850" y="4298950"/>
          <p14:tracePt t="29679" x="7315200" y="4298950"/>
          <p14:tracePt t="29993" x="0" y="0"/>
        </p14:tracePtLst>
        <p14:tracePtLst>
          <p14:tracePt t="31836" x="6318250" y="5010150"/>
          <p14:tracePt t="31961" x="6324600" y="5010150"/>
          <p14:tracePt t="31969" x="6337300" y="5010150"/>
          <p14:tracePt t="31977" x="6362700" y="5010150"/>
          <p14:tracePt t="31994" x="6426200" y="5010150"/>
          <p14:tracePt t="32011" x="6521450" y="5010150"/>
          <p14:tracePt t="32027" x="6648450" y="5010150"/>
          <p14:tracePt t="32044" x="6769100" y="5010150"/>
          <p14:tracePt t="32060" x="6851650" y="5010150"/>
          <p14:tracePt t="32064" x="6877050" y="5010150"/>
          <p14:tracePt t="32077" x="6896100" y="5010150"/>
          <p14:tracePt t="32094" x="6902450" y="5010150"/>
          <p14:tracePt t="32121" x="6908800" y="5010150"/>
          <p14:tracePt t="32147" x="6915150" y="5010150"/>
          <p14:tracePt t="32153" x="6921500" y="5010150"/>
          <p14:tracePt t="32161" x="6927850" y="5010150"/>
          <p14:tracePt t="32180" x="6940550" y="5010150"/>
          <p14:tracePt t="32195" x="6965950" y="5010150"/>
          <p14:tracePt t="32211" x="6997700" y="5010150"/>
          <p14:tracePt t="32228" x="7023100" y="5010150"/>
          <p14:tracePt t="32244" x="7035800" y="5010150"/>
          <p14:tracePt t="32261" x="7042150" y="5010150"/>
          <p14:tracePt t="32277" x="7048500" y="5010150"/>
          <p14:tracePt t="32294" x="7054850" y="5010150"/>
          <p14:tracePt t="32311" x="7092950" y="5016500"/>
          <p14:tracePt t="32327" x="7124700" y="5016500"/>
          <p14:tracePt t="32344" x="7150100" y="5016500"/>
          <p14:tracePt t="32361" x="7181850" y="5016500"/>
          <p14:tracePt t="32378" x="7232650" y="5016500"/>
          <p14:tracePt t="32395" x="7283450" y="5016500"/>
          <p14:tracePt t="32412" x="7340600" y="5016500"/>
          <p14:tracePt t="32416" x="7366000" y="5016500"/>
          <p14:tracePt t="32427" x="7378700" y="5016500"/>
          <p14:tracePt t="32445" x="7410450" y="5016500"/>
          <p14:tracePt t="32461" x="7429500" y="5016500"/>
          <p14:tracePt t="32465" x="7442200" y="5016500"/>
          <p14:tracePt t="32477" x="7448550" y="5016500"/>
          <p14:tracePt t="32494" x="7467600" y="5016500"/>
          <p14:tracePt t="32497" x="7480300" y="5016500"/>
          <p14:tracePt t="32511" x="7512050" y="5016500"/>
          <p14:tracePt t="32527" x="7543800" y="5010150"/>
          <p14:tracePt t="32544" x="7575550" y="5003800"/>
          <p14:tracePt t="32561" x="7600950" y="4991100"/>
          <p14:tracePt t="32577" x="7620000" y="4978400"/>
          <p14:tracePt t="32594" x="7626350" y="4972050"/>
          <p14:tracePt t="32611" x="7639050" y="4965700"/>
          <p14:tracePt t="32628" x="7645400" y="4959350"/>
          <p14:tracePt t="32645" x="7651750" y="4946650"/>
          <p14:tracePt t="32661" x="7651750" y="4933950"/>
          <p14:tracePt t="32665" x="7651750" y="4921250"/>
          <p14:tracePt t="32681" x="7651750" y="4908550"/>
          <p14:tracePt t="32694" x="7651750" y="4883150"/>
          <p14:tracePt t="32711" x="7651750" y="4838700"/>
          <p14:tracePt t="32728" x="7651750" y="4819650"/>
          <p14:tracePt t="32744" x="7651750" y="4787900"/>
          <p14:tracePt t="32760" x="7632700" y="4749800"/>
          <p14:tracePt t="32778" x="7613650" y="4724400"/>
          <p14:tracePt t="32794" x="7588250" y="4692650"/>
          <p14:tracePt t="32811" x="7556500" y="4654550"/>
          <p14:tracePt t="32827" x="7512050" y="4629150"/>
          <p14:tracePt t="32844" x="7454900" y="4597400"/>
          <p14:tracePt t="32861" x="7391400" y="4565650"/>
          <p14:tracePt t="32865" x="7359650" y="4546600"/>
          <p14:tracePt t="32878" x="7315200" y="4533900"/>
          <p14:tracePt t="32894" x="7219950" y="4508500"/>
          <p14:tracePt t="32912" x="7112000" y="4495800"/>
          <p14:tracePt t="32928" x="7035800" y="4489450"/>
          <p14:tracePt t="32944" x="6985000" y="4483100"/>
          <p14:tracePt t="32961" x="6927850" y="4483100"/>
          <p14:tracePt t="32977" x="6845300" y="4483100"/>
          <p14:tracePt t="32993" x="6750050" y="4483100"/>
          <p14:tracePt t="33010" x="6673850" y="4483100"/>
          <p14:tracePt t="33027" x="6591300" y="4483100"/>
          <p14:tracePt t="33043" x="6559550" y="4489450"/>
          <p14:tracePt t="33060" x="6515100" y="4502150"/>
          <p14:tracePt t="33077" x="6483350" y="4514850"/>
          <p14:tracePt t="33080" x="6464300" y="4521200"/>
          <p14:tracePt t="33093" x="6445250" y="4533900"/>
          <p14:tracePt t="33110" x="6413500" y="4552950"/>
          <p14:tracePt t="33127" x="6362700" y="4584700"/>
          <p14:tracePt t="33144" x="6350000" y="4603750"/>
          <p14:tracePt t="33160" x="6330950" y="4622800"/>
          <p14:tracePt t="33178" x="6318250" y="4648200"/>
          <p14:tracePt t="33193" x="6311900" y="4673600"/>
          <p14:tracePt t="33211" x="6299200" y="4699000"/>
          <p14:tracePt t="33227" x="6292850" y="4718050"/>
          <p14:tracePt t="33243" x="6280150" y="4762500"/>
          <p14:tracePt t="33260" x="6280150" y="4787900"/>
          <p14:tracePt t="33277" x="6280150" y="4826000"/>
          <p14:tracePt t="33280" x="6280150" y="4838700"/>
          <p14:tracePt t="33294" x="6280150" y="4857750"/>
          <p14:tracePt t="33311" x="6280150" y="4883150"/>
          <p14:tracePt t="33327" x="6292850" y="4908550"/>
          <p14:tracePt t="33344" x="6311900" y="4927600"/>
          <p14:tracePt t="33360" x="6330950" y="4959350"/>
          <p14:tracePt t="33378" x="6369050" y="4978400"/>
          <p14:tracePt t="33395" x="6419850" y="5010150"/>
          <p14:tracePt t="33412" x="6483350" y="5041900"/>
          <p14:tracePt t="33418" x="6534150" y="5054600"/>
          <p14:tracePt t="33427" x="6584950" y="5073650"/>
          <p14:tracePt t="33445" x="6686550" y="5105400"/>
          <p14:tracePt t="33460" x="6800850" y="5130800"/>
          <p14:tracePt t="33465" x="6864350" y="5143500"/>
          <p14:tracePt t="33477" x="6927850" y="5156200"/>
          <p14:tracePt t="33494" x="7061200" y="5175250"/>
          <p14:tracePt t="33511" x="7181850" y="5200650"/>
          <p14:tracePt t="33513" x="7226300" y="5200650"/>
          <p14:tracePt t="33527" x="7308850" y="5200650"/>
          <p14:tracePt t="33544" x="7397750" y="5200650"/>
          <p14:tracePt t="33560" x="7473950" y="5200650"/>
          <p14:tracePt t="33577" x="7537450" y="5200650"/>
          <p14:tracePt t="33594" x="7575550" y="5194300"/>
          <p14:tracePt t="33610" x="7613650" y="5187950"/>
          <p14:tracePt t="33628" x="7651750" y="5175250"/>
          <p14:tracePt t="33632" x="7670800" y="5168900"/>
          <p14:tracePt t="33644" x="7689850" y="5162550"/>
          <p14:tracePt t="33661" x="7721600" y="5143500"/>
          <p14:tracePt t="33664" x="7740650" y="5130800"/>
          <p14:tracePt t="33678" x="7759700" y="5118100"/>
          <p14:tracePt t="33694" x="7785100" y="5092700"/>
          <p14:tracePt t="33711" x="7816850" y="5073650"/>
          <p14:tracePt t="33713" x="7835900" y="5054600"/>
          <p14:tracePt t="33727" x="7861300" y="5016500"/>
          <p14:tracePt t="33743" x="7880350" y="4984750"/>
          <p14:tracePt t="33760" x="7893050" y="4946650"/>
          <p14:tracePt t="33777" x="7893050" y="4921250"/>
          <p14:tracePt t="33793" x="7893050" y="4902200"/>
          <p14:tracePt t="33810" x="7893050" y="4876800"/>
          <p14:tracePt t="33827" x="7893050" y="4864100"/>
          <p14:tracePt t="33844" x="7880350" y="4832350"/>
          <p14:tracePt t="33860" x="7848600" y="4813300"/>
          <p14:tracePt t="33877" x="7804150" y="4768850"/>
          <p14:tracePt t="33893" x="7740650" y="4730750"/>
          <p14:tracePt t="33895" x="7702550" y="4705350"/>
          <p14:tracePt t="33910" x="7664450" y="4686300"/>
          <p14:tracePt t="33915" x="7626350" y="4660900"/>
          <p14:tracePt t="33927" x="7581900" y="4635500"/>
          <p14:tracePt t="33943" x="7550150" y="4610100"/>
          <p14:tracePt t="33960" x="7512050" y="4603750"/>
          <p14:tracePt t="33977" x="7493000" y="4584700"/>
          <p14:tracePt t="33993" x="7448550" y="4559300"/>
          <p14:tracePt t="34010" x="7404100" y="4533900"/>
          <p14:tracePt t="34027" x="7353300" y="4514850"/>
          <p14:tracePt t="34043" x="7296150" y="4495800"/>
          <p14:tracePt t="34060" x="7226300" y="4476750"/>
          <p14:tracePt t="34066" x="7188200" y="4470400"/>
          <p14:tracePt t="34077" x="7156450" y="4464050"/>
          <p14:tracePt t="34093" x="7092950" y="4451350"/>
          <p14:tracePt t="34098" x="7080250" y="4451350"/>
          <p14:tracePt t="34110" x="7048500" y="4451350"/>
          <p14:tracePt t="34128" x="6934200" y="4451350"/>
          <p14:tracePt t="34144" x="6870700" y="4457700"/>
          <p14:tracePt t="34161" x="6788150" y="4470400"/>
          <p14:tracePt t="34177" x="6731000" y="4489450"/>
          <p14:tracePt t="34194" x="6680200" y="4508500"/>
          <p14:tracePt t="34210" x="6629400" y="4527550"/>
          <p14:tracePt t="34226" x="6597650" y="4552950"/>
          <p14:tracePt t="34243" x="6559550" y="4578350"/>
          <p14:tracePt t="34260" x="6527800" y="4597400"/>
          <p14:tracePt t="34277" x="6496050" y="4622800"/>
          <p14:tracePt t="34293" x="6477000" y="4660900"/>
          <p14:tracePt t="34296" x="6470650" y="4673600"/>
          <p14:tracePt t="34310" x="6457950" y="4692650"/>
          <p14:tracePt t="34327" x="6445250" y="4737100"/>
          <p14:tracePt t="34343" x="6432550" y="4768850"/>
          <p14:tracePt t="34360" x="6426200" y="4787900"/>
          <p14:tracePt t="34377" x="6426200" y="4800600"/>
          <p14:tracePt t="34394" x="6413500" y="4832350"/>
          <p14:tracePt t="34411" x="6413500" y="4857750"/>
          <p14:tracePt t="34416" x="6413500" y="4870450"/>
          <p14:tracePt t="34427" x="6407150" y="4889500"/>
          <p14:tracePt t="34444" x="6407150" y="4908550"/>
          <p14:tracePt t="34461" x="6407150" y="4933950"/>
          <p14:tracePt t="34464" x="6407150" y="4946650"/>
          <p14:tracePt t="34477" x="6407150" y="4959350"/>
          <p14:tracePt t="34493" x="6407150" y="4978400"/>
          <p14:tracePt t="34510" x="6413500" y="4991100"/>
          <p14:tracePt t="34527" x="6438900" y="5010150"/>
          <p14:tracePt t="34544" x="6470650" y="5022850"/>
          <p14:tracePt t="34560" x="6508750" y="5041900"/>
          <p14:tracePt t="34576" x="6591300" y="5067300"/>
          <p14:tracePt t="34593" x="6673850" y="5080000"/>
          <p14:tracePt t="34610" x="6781800" y="5092700"/>
          <p14:tracePt t="34627" x="6883400" y="5118100"/>
          <p14:tracePt t="34644" x="6946900" y="5118100"/>
          <p14:tracePt t="34648" x="6978650" y="5118100"/>
          <p14:tracePt t="34660" x="7004050" y="5118100"/>
          <p14:tracePt t="34679" x="7048500" y="5118100"/>
          <p14:tracePt t="34681" x="7073900" y="5118100"/>
          <p14:tracePt t="34694" x="7099300" y="5118100"/>
          <p14:tracePt t="34710" x="7150100" y="5118100"/>
          <p14:tracePt t="34714" x="7181850" y="5118100"/>
          <p14:tracePt t="34727" x="7226300" y="5118100"/>
          <p14:tracePt t="34743" x="7340600" y="5111750"/>
          <p14:tracePt t="34760" x="7385050" y="5099050"/>
          <p14:tracePt t="34776" x="7423150" y="5080000"/>
          <p14:tracePt t="34793" x="7461250" y="5060950"/>
          <p14:tracePt t="34809" x="7486650" y="5041900"/>
          <p14:tracePt t="34826" x="7518400" y="5022850"/>
          <p14:tracePt t="34843" x="7550150" y="4997450"/>
          <p14:tracePt t="34860" x="7581900" y="4972050"/>
          <p14:tracePt t="34876" x="7594600" y="4953000"/>
          <p14:tracePt t="34894" x="7600950" y="4940300"/>
          <p14:tracePt t="34896" x="7600950" y="4927600"/>
          <p14:tracePt t="34910" x="7600950" y="4914900"/>
          <p14:tracePt t="34916" x="7600950" y="4908550"/>
          <p14:tracePt t="34927" x="7600950" y="4889500"/>
          <p14:tracePt t="34943" x="7600950" y="4864100"/>
          <p14:tracePt t="34960" x="7600950" y="4838700"/>
          <p14:tracePt t="34976" x="7581900" y="4806950"/>
          <p14:tracePt t="34993" x="7562850" y="4775200"/>
          <p14:tracePt t="35009" x="7543800" y="4743450"/>
          <p14:tracePt t="35026" x="7518400" y="4711700"/>
          <p14:tracePt t="35043" x="7480300" y="4686300"/>
          <p14:tracePt t="35060" x="7448550" y="4660900"/>
          <p14:tracePt t="35076" x="7404100" y="4641850"/>
          <p14:tracePt t="35093" x="7366000" y="4622800"/>
          <p14:tracePt t="35109" x="7334250" y="4597400"/>
          <p14:tracePt t="35127" x="7283450" y="4559300"/>
          <p14:tracePt t="35143" x="7264400" y="4552950"/>
          <p14:tracePt t="35160" x="7245350" y="4540250"/>
          <p14:tracePt t="35178" x="7219950" y="4527550"/>
          <p14:tracePt t="35193" x="7181850" y="4514850"/>
          <p14:tracePt t="35210" x="7137400" y="4502150"/>
          <p14:tracePt t="35226" x="7054850" y="4489450"/>
          <p14:tracePt t="35243" x="6978650" y="4476750"/>
          <p14:tracePt t="35259" x="6877050" y="4476750"/>
          <p14:tracePt t="35276" x="6775450" y="4489450"/>
          <p14:tracePt t="35293" x="6680200" y="4502150"/>
          <p14:tracePt t="35309" x="6584950" y="4533900"/>
          <p14:tracePt t="35326" x="6515100" y="4572000"/>
          <p14:tracePt t="35328" x="6477000" y="4584700"/>
          <p14:tracePt t="35343" x="6438900" y="4597400"/>
          <p14:tracePt t="35359" x="6407150" y="4610100"/>
          <p14:tracePt t="35377" x="6375400" y="4622800"/>
          <p14:tracePt t="35393" x="6337300" y="4635500"/>
          <p14:tracePt t="35411" x="6299200" y="4654550"/>
          <p14:tracePt t="35426" x="6273800" y="4673600"/>
          <p14:tracePt t="35443" x="6235700" y="4686300"/>
          <p14:tracePt t="35460" x="6216650" y="4699000"/>
          <p14:tracePt t="35477" x="6197600" y="4724400"/>
          <p14:tracePt t="35493" x="6184900" y="4737100"/>
          <p14:tracePt t="35510" x="6178550" y="4762500"/>
          <p14:tracePt t="35526" x="6178550" y="4794250"/>
          <p14:tracePt t="35529" x="6178550" y="4800600"/>
          <p14:tracePt t="35544" x="6178550" y="4819650"/>
          <p14:tracePt t="35560" x="6178550" y="4851400"/>
          <p14:tracePt t="35576" x="6191250" y="4876800"/>
          <p14:tracePt t="35593" x="6210300" y="4908550"/>
          <p14:tracePt t="35610" x="6242050" y="4927600"/>
          <p14:tracePt t="35626" x="6286500" y="4959350"/>
          <p14:tracePt t="35643" x="6330950" y="4984750"/>
          <p14:tracePt t="35660" x="6381750" y="5029200"/>
          <p14:tracePt t="35678" x="6445250" y="5054600"/>
          <p14:tracePt t="35680" x="6483350" y="5060950"/>
          <p14:tracePt t="35693" x="6515100" y="5073650"/>
          <p14:tracePt t="35709" x="6604000" y="5092700"/>
          <p14:tracePt t="35726" x="6692900" y="5092700"/>
          <p14:tracePt t="35728" x="6743700" y="5092700"/>
          <p14:tracePt t="35743" x="6851650" y="5092700"/>
          <p14:tracePt t="35759" x="6972300" y="5092700"/>
          <p14:tracePt t="35776" x="7099300" y="5080000"/>
          <p14:tracePt t="35793" x="7200900" y="5054600"/>
          <p14:tracePt t="35810" x="7289800" y="5035550"/>
          <p14:tracePt t="35826" x="7372350" y="5010150"/>
          <p14:tracePt t="35843" x="7423150" y="4991100"/>
          <p14:tracePt t="35860" x="7454900" y="4978400"/>
          <p14:tracePt t="35864" x="7473950" y="4965700"/>
          <p14:tracePt t="35877" x="7480300" y="4953000"/>
          <p14:tracePt t="35894" x="7499350" y="4933950"/>
          <p14:tracePt t="35897" x="7512050" y="4927600"/>
          <p14:tracePt t="35911" x="7518400" y="4914900"/>
          <p14:tracePt t="35916" x="7524750" y="4895850"/>
          <p14:tracePt t="35928" x="7531100" y="4883150"/>
          <p14:tracePt t="35944" x="7543800" y="4838700"/>
          <p14:tracePt t="35960" x="7543800" y="4806950"/>
          <p14:tracePt t="35976" x="7550150" y="4787900"/>
          <p14:tracePt t="35993" x="7550150" y="4762500"/>
          <p14:tracePt t="36009" x="7550150" y="4724400"/>
          <p14:tracePt t="36026" x="7550150" y="4705350"/>
          <p14:tracePt t="36043" x="7550150" y="4673600"/>
          <p14:tracePt t="36059" x="7543800" y="4648200"/>
          <p14:tracePt t="36076" x="7531100" y="4629150"/>
          <p14:tracePt t="36092" x="7524750" y="4610100"/>
          <p14:tracePt t="36095" x="7518400" y="4597400"/>
          <p14:tracePt t="36109" x="7512050" y="4584700"/>
          <p14:tracePt t="36126" x="7486650" y="4565650"/>
          <p14:tracePt t="36143" x="7423150" y="4521200"/>
          <p14:tracePt t="36160" x="7359650" y="4476750"/>
          <p14:tracePt t="36178" x="7264400" y="4445000"/>
          <p14:tracePt t="36193" x="7156450" y="4419600"/>
          <p14:tracePt t="36210" x="7048500" y="4406900"/>
          <p14:tracePt t="36226" x="6927850" y="4387850"/>
          <p14:tracePt t="36243" x="6832600" y="4387850"/>
          <p14:tracePt t="36259" x="6737350" y="4387850"/>
          <p14:tracePt t="36276" x="6616700" y="4400550"/>
          <p14:tracePt t="36293" x="6515100" y="4432300"/>
          <p14:tracePt t="36309" x="6432550" y="4464050"/>
          <p14:tracePt t="36312" x="6394450" y="4476750"/>
          <p14:tracePt t="36326" x="6369050" y="4495800"/>
          <p14:tracePt t="36328" x="6343650" y="4508500"/>
          <p14:tracePt t="36343" x="6299200" y="4540250"/>
          <p14:tracePt t="36359" x="6267450" y="4572000"/>
          <p14:tracePt t="36376" x="6235700" y="4603750"/>
          <p14:tracePt t="36393" x="6216650" y="4635500"/>
          <p14:tracePt t="36410" x="6197600" y="4673600"/>
          <p14:tracePt t="36426" x="6184900" y="4718050"/>
          <p14:tracePt t="36443" x="6184900" y="4762500"/>
          <p14:tracePt t="36459" x="6184900" y="4819650"/>
          <p14:tracePt t="36476" x="6184900" y="4864100"/>
          <p14:tracePt t="36493" x="6191250" y="4908550"/>
          <p14:tracePt t="36496" x="6197600" y="4921250"/>
          <p14:tracePt t="36509" x="6203950" y="4940300"/>
          <p14:tracePt t="36526" x="6216650" y="4965700"/>
          <p14:tracePt t="36543" x="6248400" y="4997450"/>
          <p14:tracePt t="36559" x="6267450" y="5022850"/>
          <p14:tracePt t="36576" x="6305550" y="5041900"/>
          <p14:tracePt t="36592" x="6350000" y="5067300"/>
          <p14:tracePt t="36609" x="6388100" y="5086350"/>
          <p14:tracePt t="36626" x="6451600" y="5105400"/>
          <p14:tracePt t="36643" x="6540500" y="5130800"/>
          <p14:tracePt t="36660" x="6629400" y="5143500"/>
          <p14:tracePt t="36663" x="6673850" y="5149850"/>
          <p14:tracePt t="36676" x="6731000" y="5162550"/>
          <p14:tracePt t="36693" x="6832600" y="5181600"/>
          <p14:tracePt t="36696" x="6864350" y="5181600"/>
          <p14:tracePt t="36709" x="6908800" y="5181600"/>
          <p14:tracePt t="36726" x="6985000" y="5181600"/>
          <p14:tracePt t="36728" x="7023100" y="5181600"/>
          <p14:tracePt t="36742" x="7067550" y="5181600"/>
          <p14:tracePt t="36759" x="7200900" y="5162550"/>
          <p14:tracePt t="36776" x="7258050" y="5130800"/>
          <p14:tracePt t="36792" x="7321550" y="5099050"/>
          <p14:tracePt t="36809" x="7353300" y="5067300"/>
          <p14:tracePt t="36826" x="7391400" y="5035550"/>
          <p14:tracePt t="36843" x="7423150" y="5003800"/>
          <p14:tracePt t="36859" x="7448550" y="4965700"/>
          <p14:tracePt t="36876" x="7461250" y="4921250"/>
          <p14:tracePt t="36893" x="7480300" y="4883150"/>
          <p14:tracePt t="36896" x="7486650" y="4857750"/>
          <p14:tracePt t="36909" x="7486650" y="4845050"/>
          <p14:tracePt t="36927" x="7486650" y="4813300"/>
          <p14:tracePt t="36943" x="7486650" y="4762500"/>
          <p14:tracePt t="36960" x="7486650" y="4724400"/>
          <p14:tracePt t="36976" x="7486650" y="4692650"/>
          <p14:tracePt t="36993" x="7486650" y="4667250"/>
          <p14:tracePt t="37009" x="7486650" y="4648200"/>
          <p14:tracePt t="37026" x="7486650" y="4616450"/>
          <p14:tracePt t="37042" x="7480300" y="4603750"/>
          <p14:tracePt t="37059" x="7461250" y="4578350"/>
          <p14:tracePt t="37076" x="7429500" y="4559300"/>
          <p14:tracePt t="37092" x="7378700" y="4533900"/>
          <p14:tracePt t="37096" x="7327900" y="4514850"/>
          <p14:tracePt t="37109" x="7264400" y="4502150"/>
          <p14:tracePt t="37112" x="7207250" y="4483100"/>
          <p14:tracePt t="37126" x="7131050" y="4470400"/>
          <p14:tracePt t="37143" x="6991350" y="4432300"/>
          <p14:tracePt t="37145" x="6927850" y="4425950"/>
          <p14:tracePt t="37160" x="6826250" y="4419600"/>
          <p14:tracePt t="37178" x="6769100" y="4419600"/>
          <p14:tracePt t="37193" x="6731000" y="4419600"/>
          <p14:tracePt t="37209" x="6673850" y="4419600"/>
          <p14:tracePt t="37226" x="6604000" y="4432300"/>
          <p14:tracePt t="37242" x="6534150" y="4464050"/>
          <p14:tracePt t="37259" x="6470650" y="4489450"/>
          <p14:tracePt t="37276" x="6407150" y="4514850"/>
          <p14:tracePt t="37279" x="6381750" y="4533900"/>
          <p14:tracePt t="37292" x="6362700" y="4552950"/>
          <p14:tracePt t="37309" x="6330950" y="4591050"/>
          <p14:tracePt t="37313" x="6324600" y="4610100"/>
          <p14:tracePt t="37326" x="6305550" y="4629150"/>
          <p14:tracePt t="37342" x="6292850" y="4660900"/>
          <p14:tracePt t="37345" x="6292850" y="4673600"/>
          <p14:tracePt t="37359" x="6292850" y="4705350"/>
          <p14:tracePt t="37376" x="6292850" y="4730750"/>
          <p14:tracePt t="37393" x="6292850" y="4762500"/>
          <p14:tracePt t="37410" x="6299200" y="4794250"/>
          <p14:tracePt t="37426" x="6311900" y="4832350"/>
          <p14:tracePt t="37442" x="6330950" y="4864100"/>
          <p14:tracePt t="37459" x="6369050" y="4902200"/>
          <p14:tracePt t="37475" x="6407150" y="4940300"/>
          <p14:tracePt t="37492" x="6426200" y="4965700"/>
          <p14:tracePt t="37509" x="6457950" y="4984750"/>
          <p14:tracePt t="37511" x="6470650" y="4997450"/>
          <p14:tracePt t="37526" x="6477000" y="5003800"/>
          <p14:tracePt t="37542" x="6502400" y="5010150"/>
          <p14:tracePt t="37545" x="6515100" y="5016500"/>
          <p14:tracePt t="37559" x="6553200" y="5029200"/>
          <p14:tracePt t="37575" x="6616700" y="5048250"/>
          <p14:tracePt t="37592" x="6705600" y="5073650"/>
          <p14:tracePt t="37609" x="6826250" y="5099050"/>
          <p14:tracePt t="37625" x="6946900" y="5124450"/>
          <p14:tracePt t="37643" x="7054850" y="5137150"/>
          <p14:tracePt t="37659" x="7131050" y="5137150"/>
          <p14:tracePt t="37678" x="7194550" y="5137150"/>
          <p14:tracePt t="37681" x="7232650" y="5137150"/>
          <p14:tracePt t="37693" x="7277100" y="5137150"/>
          <p14:tracePt t="37709" x="7346950" y="5111750"/>
          <p14:tracePt t="37713" x="7372350" y="5099050"/>
          <p14:tracePt t="37726" x="7410450" y="5080000"/>
          <p14:tracePt t="37742" x="7454900" y="5048250"/>
          <p14:tracePt t="37745" x="7467600" y="5035550"/>
          <p14:tracePt t="37759" x="7512050" y="5003800"/>
          <p14:tracePt t="37775" x="7556500" y="4972050"/>
          <p14:tracePt t="37792" x="7594600" y="4933950"/>
          <p14:tracePt t="37809" x="7626350" y="4889500"/>
          <p14:tracePt t="37825" x="7645400" y="4857750"/>
          <p14:tracePt t="37842" x="7658100" y="4819650"/>
          <p14:tracePt t="37858" x="7670800" y="4787900"/>
          <p14:tracePt t="37875" x="7670800" y="4775200"/>
          <p14:tracePt t="37892" x="7670800" y="4743450"/>
          <p14:tracePt t="37909" x="7670800" y="4724400"/>
          <p14:tracePt t="37911" x="7670800" y="4718050"/>
          <p14:tracePt t="37925" x="7670800" y="4711700"/>
          <p14:tracePt t="37942" x="7670800" y="4692650"/>
          <p14:tracePt t="37959" x="7639050" y="4667250"/>
          <p14:tracePt t="37975" x="7575550" y="4641850"/>
          <p14:tracePt t="37992" x="7486650" y="4610100"/>
          <p14:tracePt t="38009" x="7340600" y="4584700"/>
          <p14:tracePt t="38025" x="7181850" y="4559300"/>
          <p14:tracePt t="38042" x="7042150" y="4527550"/>
          <p14:tracePt t="38059" x="6959600" y="4514850"/>
          <p14:tracePt t="38076" x="6908800" y="4508500"/>
          <p14:tracePt t="38092" x="6870700" y="4502150"/>
          <p14:tracePt t="38095" x="6858000" y="4502150"/>
          <p14:tracePt t="38109" x="6832600" y="4502150"/>
          <p14:tracePt t="38125" x="6800850" y="4502150"/>
          <p14:tracePt t="38128" x="6781800" y="4502150"/>
          <p14:tracePt t="38142" x="6762750" y="4502150"/>
          <p14:tracePt t="38159" x="6686550" y="4521200"/>
          <p14:tracePt t="38178" x="6648450" y="4540250"/>
          <p14:tracePt t="38193" x="6610350" y="4572000"/>
          <p14:tracePt t="38209" x="6578600" y="4616450"/>
          <p14:tracePt t="38225" x="6553200" y="4660900"/>
          <p14:tracePt t="38242" x="6540500" y="4699000"/>
          <p14:tracePt t="38259" x="6534150" y="4730750"/>
          <p14:tracePt t="38275" x="6534150" y="4762500"/>
          <p14:tracePt t="38292" x="6534150" y="4806950"/>
          <p14:tracePt t="38309" x="6534150" y="4845050"/>
          <p14:tracePt t="38313" x="6534150" y="4864100"/>
          <p14:tracePt t="38325" x="6534150" y="4870450"/>
          <p14:tracePt t="38342" x="6534150" y="4889500"/>
          <p14:tracePt t="38344" x="6534150" y="4895850"/>
          <p14:tracePt t="38359" x="6534150" y="4914900"/>
          <p14:tracePt t="38375" x="6540500" y="4933950"/>
          <p14:tracePt t="38392" x="6546850" y="4946650"/>
          <p14:tracePt t="38410" x="6559550" y="4972050"/>
          <p14:tracePt t="38426" x="6578600" y="4991100"/>
          <p14:tracePt t="38442" x="6597650" y="5016500"/>
          <p14:tracePt t="38459" x="6629400" y="5041900"/>
          <p14:tracePt t="38475" x="6680200" y="5067300"/>
          <p14:tracePt t="38492" x="6737350" y="5092700"/>
          <p14:tracePt t="38508" x="6807200" y="5111750"/>
          <p14:tracePt t="38525" x="6877050" y="5124450"/>
          <p14:tracePt t="38542" x="6934200" y="5137150"/>
          <p14:tracePt t="38543" x="6953250" y="5137150"/>
          <p14:tracePt t="38558" x="6985000" y="5137150"/>
          <p14:tracePt t="38575" x="7099300" y="5137150"/>
          <p14:tracePt t="38592" x="7188200" y="5137150"/>
          <p14:tracePt t="38608" x="7258050" y="5137150"/>
          <p14:tracePt t="38625" x="7315200" y="5118100"/>
          <p14:tracePt t="38642" x="7353300" y="5099050"/>
          <p14:tracePt t="38659" x="7410450" y="5073650"/>
          <p14:tracePt t="38677" x="7442200" y="5035550"/>
          <p14:tracePt t="38680" x="7461250" y="5029200"/>
          <p14:tracePt t="38693" x="7480300" y="5016500"/>
          <p14:tracePt t="38709" x="7512050" y="4972050"/>
          <p14:tracePt t="38726" x="7531100" y="4933950"/>
          <p14:tracePt t="38729" x="7537450" y="4914900"/>
          <p14:tracePt t="38742" x="7537450" y="4902200"/>
          <p14:tracePt t="38759" x="7543800" y="4832350"/>
          <p14:tracePt t="38775" x="7543800" y="4800600"/>
          <p14:tracePt t="38792" x="7543800" y="4775200"/>
          <p14:tracePt t="38809" x="7543800" y="4743450"/>
          <p14:tracePt t="38825" x="7518400" y="4705350"/>
          <p14:tracePt t="38842" x="7486650" y="4667250"/>
          <p14:tracePt t="38858" x="7416800" y="4629150"/>
          <p14:tracePt t="38875" x="7302500" y="4597400"/>
          <p14:tracePt t="38892" x="7194550" y="4565650"/>
          <p14:tracePt t="38909" x="7073900" y="4546600"/>
          <p14:tracePt t="38914" x="7010400" y="4533900"/>
          <p14:tracePt t="38926" x="6965950" y="4527550"/>
          <p14:tracePt t="38943" x="6883400" y="4514850"/>
          <p14:tracePt t="38960" x="6807200" y="4514850"/>
          <p14:tracePt t="38976" x="6756400" y="4514850"/>
          <p14:tracePt t="38992" x="6718300" y="4521200"/>
          <p14:tracePt t="39009" x="6673850" y="4533900"/>
          <p14:tracePt t="39025" x="6629400" y="4552950"/>
          <p14:tracePt t="39042" x="6597650" y="4572000"/>
          <p14:tracePt t="39058" x="6565900" y="4610100"/>
          <p14:tracePt t="39075" x="6546850" y="4660900"/>
          <p14:tracePt t="39092" x="6534150" y="4730750"/>
          <p14:tracePt t="39095" x="6527800" y="4762500"/>
          <p14:tracePt t="39108" x="6521450" y="4800600"/>
          <p14:tracePt t="39125" x="6521450" y="4845050"/>
          <p14:tracePt t="39141" x="6521450" y="4895850"/>
          <p14:tracePt t="39143" x="6521450" y="4921250"/>
          <p14:tracePt t="39159" x="6546850" y="4953000"/>
          <p14:tracePt t="39175" x="6584950" y="4991100"/>
          <p14:tracePt t="39191" x="6642100" y="5022850"/>
          <p14:tracePt t="39208" x="6731000" y="5054600"/>
          <p14:tracePt t="39225" x="6845300" y="5080000"/>
          <p14:tracePt t="39241" x="6985000" y="5099050"/>
          <p14:tracePt t="39258" x="7086600" y="5099050"/>
          <p14:tracePt t="39275" x="7169150" y="5086350"/>
          <p14:tracePt t="39292" x="7207250" y="5073650"/>
          <p14:tracePt t="39308" x="7226300" y="5054600"/>
          <p14:tracePt t="39325" x="7245350" y="5022850"/>
          <p14:tracePt t="39328" x="7258050" y="5016500"/>
          <p14:tracePt t="39341" x="7258050" y="5010150"/>
          <p14:tracePt t="39358" x="7264400" y="4984750"/>
          <p14:tracePt t="39375" x="7264400" y="4965700"/>
          <p14:tracePt t="39392" x="7264400" y="4940300"/>
          <p14:tracePt t="39409" x="7264400" y="4921250"/>
          <p14:tracePt t="39426" x="7264400" y="4914900"/>
          <p14:tracePt t="39442" x="7264400" y="4908550"/>
          <p14:tracePt t="40144" x="0" y="0"/>
        </p14:tracePtLst>
        <p14:tracePtLst>
          <p14:tracePt t="41731" x="6350000" y="5797550"/>
          <p14:tracePt t="41837" x="6369050" y="5797550"/>
          <p14:tracePt t="41848" x="6413500" y="5797550"/>
          <p14:tracePt t="41858" x="6565900" y="5797550"/>
          <p14:tracePt t="41874" x="6775450" y="5797550"/>
          <p14:tracePt t="41891" x="6985000" y="5797550"/>
          <p14:tracePt t="41909" x="7162800" y="5797550"/>
          <p14:tracePt t="41912" x="7226300" y="5797550"/>
          <p14:tracePt t="41925" x="7277100" y="5797550"/>
          <p14:tracePt t="41942" x="7315200" y="5797550"/>
          <p14:tracePt t="41959" x="7327900" y="5797550"/>
          <p14:tracePt t="41978" x="7334250" y="5797550"/>
          <p14:tracePt t="41994" x="7340600" y="5797550"/>
          <p14:tracePt t="42008" x="7353300" y="5797550"/>
          <p14:tracePt t="42025" x="7366000" y="5797550"/>
          <p14:tracePt t="42041" x="7372350" y="5797550"/>
          <p14:tracePt t="42193" x="7366000" y="5797550"/>
          <p14:tracePt t="42199" x="7334250" y="5797550"/>
          <p14:tracePt t="42208" x="7270750" y="5797550"/>
          <p14:tracePt t="42224" x="7099300" y="5797550"/>
          <p14:tracePt t="42241" x="6889750" y="5797550"/>
          <p14:tracePt t="42258" x="6692900" y="5797550"/>
          <p14:tracePt t="42275" x="6540500" y="5797550"/>
          <p14:tracePt t="42291" x="6477000" y="5797550"/>
          <p14:tracePt t="42307" x="6451600" y="5797550"/>
          <p14:tracePt t="42324" x="6445250" y="5797550"/>
          <p14:tracePt t="42341" x="6438900" y="5797550"/>
          <p14:tracePt t="42370" x="6432550" y="5797550"/>
          <p14:tracePt t="42378" x="6426200" y="5797550"/>
          <p14:tracePt t="42493" x="6432550" y="5797550"/>
          <p14:tracePt t="42502" x="6451600" y="5797550"/>
          <p14:tracePt t="42512" x="6502400" y="5797550"/>
          <p14:tracePt t="42525" x="6648450" y="5797550"/>
          <p14:tracePt t="42540" x="6838950" y="5797550"/>
          <p14:tracePt t="42557" x="7042150" y="5797550"/>
          <p14:tracePt t="42574" x="7219950" y="5797550"/>
          <p14:tracePt t="42590" x="7334250" y="5797550"/>
          <p14:tracePt t="42591" x="7359650" y="5797550"/>
          <p14:tracePt t="42607" x="7378700" y="5797550"/>
          <p14:tracePt t="42623" x="7385050" y="5797550"/>
          <p14:tracePt t="42696" x="7359650" y="5803900"/>
          <p14:tracePt t="42704" x="7302500" y="5810250"/>
          <p14:tracePt t="42713" x="7219950" y="5816600"/>
          <p14:tracePt t="42724" x="7124700" y="5816600"/>
          <p14:tracePt t="42740" x="6819900" y="5816600"/>
          <p14:tracePt t="42757" x="6477000" y="5816600"/>
          <p14:tracePt t="42759" x="6343650" y="5816600"/>
          <p14:tracePt t="42773" x="6248400" y="5816600"/>
          <p14:tracePt t="42790" x="6172200" y="5816600"/>
          <p14:tracePt t="42791" x="6159500" y="5816600"/>
          <p14:tracePt t="42807" x="6153150" y="5816600"/>
          <p14:tracePt t="42879" x="6172200" y="5816600"/>
          <p14:tracePt t="42887" x="6223000" y="5816600"/>
          <p14:tracePt t="42895" x="6292850" y="5816600"/>
          <p14:tracePt t="42907" x="6388100" y="5816600"/>
          <p14:tracePt t="42924" x="6692900" y="5816600"/>
          <p14:tracePt t="42940" x="7105650" y="5816600"/>
          <p14:tracePt t="42957" x="7410450" y="5816600"/>
          <p14:tracePt t="42974" x="7556500" y="5816600"/>
          <p14:tracePt t="42976" x="7581900" y="5816600"/>
          <p14:tracePt t="42990" x="7588250" y="5816600"/>
          <p14:tracePt t="43007" x="7600950" y="5816600"/>
          <p14:tracePt t="43631" x="0" y="0"/>
        </p14:tracePtLst>
        <p14:tracePtLst>
          <p14:tracePt t="45796" x="6330950" y="6591300"/>
          <p14:tracePt t="45979" x="6337300" y="6591300"/>
          <p14:tracePt t="45988" x="6362700" y="6591300"/>
          <p14:tracePt t="45995" x="6381750" y="6591300"/>
          <p14:tracePt t="46008" x="6445250" y="6591300"/>
          <p14:tracePt t="46025" x="6553200" y="6591300"/>
          <p14:tracePt t="46040" x="6661150" y="6591300"/>
          <p14:tracePt t="46057" x="6756400" y="6591300"/>
          <p14:tracePt t="46073" x="6826250" y="6591300"/>
          <p14:tracePt t="46090" x="6858000" y="6591300"/>
          <p14:tracePt t="46106" x="6877050" y="6591300"/>
          <p14:tracePt t="46123" x="6896100" y="6591300"/>
          <p14:tracePt t="46139" x="6927850" y="6597650"/>
          <p14:tracePt t="46156" x="6959600" y="6610350"/>
          <p14:tracePt t="46173" x="6978650" y="6610350"/>
          <p14:tracePt t="46189" x="7016750" y="6610350"/>
          <p14:tracePt t="46206" x="7048500" y="6610350"/>
          <p14:tracePt t="46208" x="7061200" y="6610350"/>
          <p14:tracePt t="46223" x="7080250" y="6610350"/>
          <p14:tracePt t="46239" x="7086600" y="6610350"/>
          <p14:tracePt t="46369" x="7067550" y="6610350"/>
          <p14:tracePt t="46378" x="7004050" y="6610350"/>
          <p14:tracePt t="46390" x="6927850" y="6610350"/>
          <p14:tracePt t="46406" x="6661150" y="6565900"/>
          <p14:tracePt t="46424" x="6210300" y="6534150"/>
          <p14:tracePt t="46441" x="6064250" y="6534150"/>
          <p14:tracePt t="46456" x="6032500" y="6534150"/>
          <p14:tracePt t="46473" x="6026150" y="6534150"/>
          <p14:tracePt t="46587" x="6032500" y="6534150"/>
          <p14:tracePt t="46595" x="6064250" y="6534150"/>
          <p14:tracePt t="46606" x="6115050" y="6534150"/>
          <p14:tracePt t="46624" x="6375400" y="6534150"/>
          <p14:tracePt t="46640" x="6610350" y="6534150"/>
          <p14:tracePt t="46656" x="6870700" y="6534150"/>
          <p14:tracePt t="46673" x="7067550" y="6534150"/>
          <p14:tracePt t="46690" x="7175500" y="6534150"/>
          <p14:tracePt t="46706" x="7207250" y="6534150"/>
          <p14:tracePt t="46723" x="7219950" y="6534150"/>
          <p14:tracePt t="46739" x="7239000" y="6534150"/>
          <p14:tracePt t="46756" x="7277100" y="6534150"/>
          <p14:tracePt t="46773" x="7321550" y="6534150"/>
          <p14:tracePt t="46789" x="7359650" y="6534150"/>
          <p14:tracePt t="46791" x="7372350" y="6534150"/>
          <p14:tracePt t="46808" x="7378700" y="6534150"/>
          <p14:tracePt t="47707" x="7385050" y="6534150"/>
          <p14:tracePt t="47732" x="7391400" y="6534150"/>
          <p14:tracePt t="47741" x="7404100" y="6534150"/>
          <p14:tracePt t="47756" x="7416800" y="6534150"/>
          <p14:tracePt t="47773" x="7448550" y="6534150"/>
          <p14:tracePt t="47789" x="7505700" y="6534150"/>
          <p14:tracePt t="47793" x="7537450" y="6534150"/>
          <p14:tracePt t="47806" x="7581900" y="6534150"/>
          <p14:tracePt t="47823" x="7740650" y="6534150"/>
          <p14:tracePt t="47839" x="7848600" y="6534150"/>
          <p14:tracePt t="47856" x="7962900" y="6534150"/>
          <p14:tracePt t="47872" x="8064500" y="6534150"/>
          <p14:tracePt t="47889" x="8128000" y="6534150"/>
          <p14:tracePt t="47906" x="8159750" y="6534150"/>
          <p14:tracePt t="47922" x="8185150" y="6534150"/>
          <p14:tracePt t="47939" x="8204200" y="6534150"/>
          <p14:tracePt t="47956" x="8223250" y="6540500"/>
          <p14:tracePt t="47973" x="8229600" y="6540500"/>
          <p14:tracePt t="47989" x="8242300" y="6540500"/>
          <p14:tracePt t="48007" x="8255000" y="6546850"/>
          <p14:tracePt t="48009" x="8267700" y="6546850"/>
          <p14:tracePt t="48024" x="8274050" y="6546850"/>
          <p14:tracePt t="48039" x="8286750" y="6546850"/>
          <p14:tracePt t="48056" x="8299450" y="6546850"/>
          <p14:tracePt t="48072" x="8312150" y="6546850"/>
          <p14:tracePt t="48089" x="8324850" y="6546850"/>
          <p14:tracePt t="48105" x="8337550" y="6546850"/>
          <p14:tracePt t="48122" x="8362950" y="6546850"/>
          <p14:tracePt t="48139" x="8394700" y="6546850"/>
          <p14:tracePt t="48156" x="8439150" y="6546850"/>
          <p14:tracePt t="48172" x="8483600" y="6546850"/>
          <p14:tracePt t="48179" x="8509000" y="6546850"/>
          <p14:tracePt t="48189" x="8534400" y="6546850"/>
          <p14:tracePt t="48206" x="8591550" y="6546850"/>
          <p14:tracePt t="48209" x="8623300" y="6546850"/>
          <p14:tracePt t="48223" x="8674100" y="6546850"/>
          <p14:tracePt t="48239" x="8801100" y="6546850"/>
          <p14:tracePt t="48256" x="8870950" y="6546850"/>
          <p14:tracePt t="48273" x="8915400" y="6546850"/>
          <p14:tracePt t="48288" x="8934450" y="6546850"/>
          <p14:tracePt t="48305" x="8953500" y="6546850"/>
          <p14:tracePt t="48338" x="8959850" y="6546850"/>
          <p14:tracePt t="48355" x="8972550" y="6546850"/>
          <p14:tracePt t="48371" x="8991600" y="6546850"/>
          <p14:tracePt t="48388" x="9017000" y="6546850"/>
          <p14:tracePt t="48405" x="9036050" y="6546850"/>
          <p14:tracePt t="48422" x="9048750" y="6546850"/>
          <p14:tracePt t="48423" x="9061450" y="6546850"/>
          <p14:tracePt t="48440" x="9074150" y="6546850"/>
          <p14:tracePt t="48455" x="9093200" y="6546850"/>
          <p14:tracePt t="48472" x="9112250" y="6546850"/>
          <p14:tracePt t="48489" x="9131300" y="6546850"/>
          <p14:tracePt t="48505" x="9150350" y="6546850"/>
          <p14:tracePt t="48522" x="9163050" y="6546850"/>
          <p14:tracePt t="48539" x="9175750" y="6546850"/>
          <p14:tracePt t="48555" x="9194800" y="6546850"/>
          <p14:tracePt t="48572" x="9220200" y="6546850"/>
          <p14:tracePt t="48588" x="9245600" y="6546850"/>
          <p14:tracePt t="48605" x="9271000" y="6546850"/>
          <p14:tracePt t="48622" x="9290050" y="6546850"/>
          <p14:tracePt t="48623" x="9309100" y="6546850"/>
          <p14:tracePt t="48639" x="9321800" y="6553200"/>
          <p14:tracePt t="48655" x="9347200" y="6559550"/>
          <p14:tracePt t="48672" x="9359900" y="6559550"/>
          <p14:tracePt t="48689" x="9398000" y="6572250"/>
          <p14:tracePt t="48706" x="9410700" y="6572250"/>
          <p14:tracePt t="48722" x="9417050" y="6572250"/>
          <p14:tracePt t="48739" x="9423400" y="6572250"/>
          <p14:tracePt t="48755" x="9429750" y="6572250"/>
          <p14:tracePt t="48773" x="9436100" y="6572250"/>
          <p14:tracePt t="48789" x="9448800" y="6572250"/>
          <p14:tracePt t="48824" x="9455150" y="6572250"/>
          <p14:tracePt t="48838" x="9461500" y="6572250"/>
          <p14:tracePt t="48882" x="9467850" y="6572250"/>
          <p14:tracePt t="48888" x="9474200" y="6572250"/>
          <p14:tracePt t="48898" x="9480550" y="6572250"/>
          <p14:tracePt t="48921" x="9486900" y="6572250"/>
          <p14:tracePt t="48928" x="9493250" y="6572250"/>
          <p14:tracePt t="48947" x="9499600" y="6572250"/>
          <p14:tracePt t="48955" x="9518650" y="6578600"/>
          <p14:tracePt t="48972" x="9525000" y="6578600"/>
          <p14:tracePt t="48989" x="9537700" y="6578600"/>
          <p14:tracePt t="49005" x="9544050" y="6578600"/>
          <p14:tracePt t="49903" x="0" y="0"/>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76313" y="115790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反射（</a:t>
            </a:r>
            <a:r>
              <a:rPr lang="en-US" altLang="zh-CN" sz="2800" b="1" dirty="0">
                <a:solidFill>
                  <a:schemeClr val="bg1"/>
                </a:solidFill>
                <a:latin typeface="华文细黑" panose="02010600040101010101" pitchFamily="2" charset="-122"/>
                <a:ea typeface="华文细黑" panose="02010600040101010101" pitchFamily="2" charset="-122"/>
              </a:rPr>
              <a:t>Reflection</a:t>
            </a:r>
            <a:r>
              <a:rPr lang="zh-CN" altLang="en-US" sz="2800" b="1" dirty="0">
                <a:solidFill>
                  <a:schemeClr val="bg1"/>
                </a:solidFill>
                <a:latin typeface="华文细黑" panose="02010600040101010101" pitchFamily="2" charset="-122"/>
                <a:ea typeface="华文细黑" panose="02010600040101010101" pitchFamily="2" charset="-122"/>
              </a:rPr>
              <a:t>）：应用案例：实例化对象</a:t>
            </a:r>
          </a:p>
        </p:txBody>
      </p:sp>
      <p:sp>
        <p:nvSpPr>
          <p:cNvPr id="7" name="矩形 6"/>
          <p:cNvSpPr/>
          <p:nvPr/>
        </p:nvSpPr>
        <p:spPr>
          <a:xfrm>
            <a:off x="568569" y="1910082"/>
            <a:ext cx="10228385" cy="4401205"/>
          </a:xfrm>
          <a:prstGeom prst="rect">
            <a:avLst/>
          </a:prstGeom>
        </p:spPr>
        <p:txBody>
          <a:bodyPr wrap="square">
            <a:spAutoFit/>
          </a:bodyPr>
          <a:lstStyle/>
          <a:p>
            <a:pPr algn="just">
              <a:buFont typeface="Wingdings" pitchFamily="2" charset="2"/>
              <a:buChar char="Ø"/>
            </a:pPr>
            <a:r>
              <a:rPr lang="zh-CN" altLang="en-US" sz="2000" dirty="0">
                <a:solidFill>
                  <a:srgbClr val="21537D"/>
                </a:solidFill>
                <a:latin typeface="微软雅黑" panose="020B0503020204020204" charset="-122"/>
                <a:ea typeface="微软雅黑" panose="020B0503020204020204" charset="-122"/>
              </a:rPr>
              <a:t>完成这样的功能：输入一个类的完全限定名字符串（如“</a:t>
            </a:r>
            <a:r>
              <a:rPr lang="en-US" altLang="zh-CN" sz="2000" dirty="0" err="1">
                <a:solidFill>
                  <a:srgbClr val="21537D"/>
                </a:solidFill>
                <a:latin typeface="微软雅黑" panose="020B0503020204020204" charset="-122"/>
                <a:ea typeface="微软雅黑" panose="020B0503020204020204" charset="-122"/>
              </a:rPr>
              <a:t>java.lang.String</a:t>
            </a:r>
            <a:r>
              <a:rPr lang="zh-CN" altLang="en-US" sz="2000" dirty="0">
                <a:solidFill>
                  <a:srgbClr val="21537D"/>
                </a:solidFill>
                <a:latin typeface="微软雅黑" panose="020B0503020204020204" charset="-122"/>
                <a:ea typeface="微软雅黑" panose="020B0503020204020204" charset="-122"/>
              </a:rPr>
              <a:t>”），创建相应的对象。</a:t>
            </a:r>
            <a:endParaRPr lang="en-US" altLang="zh-CN" sz="2000" dirty="0">
              <a:solidFill>
                <a:srgbClr val="21537D"/>
              </a:solidFill>
              <a:latin typeface="微软雅黑" panose="020B0503020204020204" charset="-122"/>
              <a:ea typeface="微软雅黑" panose="020B0503020204020204" charset="-122"/>
            </a:endParaRPr>
          </a:p>
          <a:p>
            <a:pPr lvl="1" algn="just">
              <a:buFont typeface="Wingdings" pitchFamily="2" charset="2"/>
              <a:buChar char="Ø"/>
            </a:pPr>
            <a:r>
              <a:rPr lang="en-US" altLang="zh-CN" sz="2000" dirty="0">
                <a:solidFill>
                  <a:srgbClr val="21537D"/>
                </a:solidFill>
                <a:latin typeface="微软雅黑" panose="020B0503020204020204" charset="-122"/>
                <a:ea typeface="微软雅黑" panose="020B0503020204020204" charset="-122"/>
              </a:rPr>
              <a:t>Object o = new </a:t>
            </a:r>
            <a:r>
              <a:rPr lang="en-US" altLang="zh-CN" sz="2000" dirty="0">
                <a:solidFill>
                  <a:srgbClr val="FF0000"/>
                </a:solidFill>
                <a:latin typeface="微软雅黑" panose="020B0503020204020204" charset="-122"/>
                <a:ea typeface="微软雅黑" panose="020B0503020204020204" charset="-122"/>
              </a:rPr>
              <a:t>String</a:t>
            </a:r>
            <a:r>
              <a:rPr lang="en-US" altLang="zh-CN" sz="2000" dirty="0">
                <a:solidFill>
                  <a:srgbClr val="21537D"/>
                </a:solidFill>
                <a:latin typeface="微软雅黑" panose="020B0503020204020204" charset="-122"/>
                <a:ea typeface="微软雅黑" panose="020B0503020204020204" charset="-122"/>
              </a:rPr>
              <a:t>(“Hello”); //</a:t>
            </a:r>
            <a:r>
              <a:rPr lang="zh-CN" altLang="en-US" sz="2000" dirty="0">
                <a:solidFill>
                  <a:srgbClr val="21537D"/>
                </a:solidFill>
                <a:latin typeface="微软雅黑" panose="020B0503020204020204" charset="-122"/>
                <a:ea typeface="微软雅黑" panose="020B0503020204020204" charset="-122"/>
              </a:rPr>
              <a:t>注意</a:t>
            </a:r>
            <a:r>
              <a:rPr lang="en-US" altLang="zh-CN" sz="2000" dirty="0">
                <a:solidFill>
                  <a:srgbClr val="21537D"/>
                </a:solidFill>
                <a:latin typeface="微软雅黑" panose="020B0503020204020204" charset="-122"/>
                <a:ea typeface="微软雅黑" panose="020B0503020204020204" charset="-122"/>
              </a:rPr>
              <a:t>String</a:t>
            </a:r>
            <a:r>
              <a:rPr lang="zh-CN" altLang="en-US" sz="2000" dirty="0">
                <a:solidFill>
                  <a:srgbClr val="21537D"/>
                </a:solidFill>
                <a:latin typeface="微软雅黑" panose="020B0503020204020204" charset="-122"/>
                <a:ea typeface="微软雅黑" panose="020B0503020204020204" charset="-122"/>
              </a:rPr>
              <a:t>是类名标识符，不是字符串</a:t>
            </a: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r>
              <a:rPr lang="zh-CN" altLang="en-US" sz="2000" dirty="0">
                <a:solidFill>
                  <a:srgbClr val="21537D"/>
                </a:solidFill>
                <a:latin typeface="微软雅黑" panose="020B0503020204020204" charset="-122"/>
                <a:ea typeface="微软雅黑" panose="020B0503020204020204" charset="-122"/>
              </a:rPr>
              <a:t>因此，第一个解决方案：</a:t>
            </a: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endParaRPr lang="en-US" altLang="zh-CN" sz="2000" dirty="0">
              <a:solidFill>
                <a:srgbClr val="21537D"/>
              </a:solidFill>
              <a:latin typeface="微软雅黑" panose="020B0503020204020204" charset="-122"/>
              <a:ea typeface="微软雅黑" panose="020B0503020204020204" charset="-122"/>
            </a:endParaRPr>
          </a:p>
          <a:p>
            <a:pPr algn="just">
              <a:buFont typeface="Wingdings" pitchFamily="2" charset="2"/>
              <a:buChar char="Ø"/>
            </a:pPr>
            <a:r>
              <a:rPr lang="zh-CN" altLang="en-US" sz="2000" dirty="0">
                <a:solidFill>
                  <a:srgbClr val="21537D"/>
                </a:solidFill>
                <a:latin typeface="微软雅黑" panose="020B0503020204020204" charset="-122"/>
                <a:ea typeface="微软雅黑" panose="020B0503020204020204" charset="-122"/>
              </a:rPr>
              <a:t>这种方法显然不行，因为事先不知道会输入一个什么类的完全限定名字符串，</a:t>
            </a:r>
            <a:r>
              <a:rPr lang="en-US" altLang="zh-CN" sz="2000" dirty="0">
                <a:solidFill>
                  <a:srgbClr val="21537D"/>
                </a:solidFill>
                <a:latin typeface="微软雅黑" panose="020B0503020204020204" charset="-122"/>
                <a:ea typeface="微软雅黑" panose="020B0503020204020204" charset="-122"/>
              </a:rPr>
              <a:t>if</a:t>
            </a:r>
            <a:r>
              <a:rPr lang="zh-CN" altLang="en-US" sz="2000" dirty="0">
                <a:solidFill>
                  <a:srgbClr val="21537D"/>
                </a:solidFill>
                <a:latin typeface="微软雅黑" panose="020B0503020204020204" charset="-122"/>
                <a:ea typeface="微软雅黑" panose="020B0503020204020204" charset="-122"/>
              </a:rPr>
              <a:t>语句不可能列出所有可能的类型</a:t>
            </a:r>
          </a:p>
        </p:txBody>
      </p:sp>
      <p:sp>
        <p:nvSpPr>
          <p:cNvPr id="8" name="矩形 7"/>
          <p:cNvSpPr/>
          <p:nvPr/>
        </p:nvSpPr>
        <p:spPr>
          <a:xfrm>
            <a:off x="668214" y="3230502"/>
            <a:ext cx="10814540" cy="2308324"/>
          </a:xfrm>
          <a:prstGeom prst="rect">
            <a:avLst/>
          </a:prstGeom>
          <a:ln>
            <a:solidFill>
              <a:srgbClr val="FF0000"/>
            </a:solidFill>
          </a:ln>
        </p:spPr>
        <p:txBody>
          <a:bodyPr wrap="square">
            <a:spAutoFit/>
          </a:bodyPr>
          <a:lstStyle/>
          <a:p>
            <a:r>
              <a:rPr lang="en-US" altLang="zh-CN" b="1" dirty="0"/>
              <a:t>Object o = null;</a:t>
            </a:r>
          </a:p>
          <a:p>
            <a:r>
              <a:rPr lang="en-US" altLang="zh-CN" b="1" dirty="0"/>
              <a:t>if( </a:t>
            </a:r>
            <a:r>
              <a:rPr lang="en-US" altLang="zh-CN" b="1" dirty="0" err="1"/>
              <a:t>input.equals</a:t>
            </a:r>
            <a:r>
              <a:rPr lang="en-US" altLang="zh-CN" b="1" dirty="0"/>
              <a:t>(“</a:t>
            </a:r>
            <a:r>
              <a:rPr lang="en-US" altLang="zh-CN" b="1" dirty="0" err="1"/>
              <a:t>java.lang.String</a:t>
            </a:r>
            <a:r>
              <a:rPr lang="en-US" altLang="zh-CN" b="1" dirty="0"/>
              <a:t>”) ){</a:t>
            </a:r>
          </a:p>
          <a:p>
            <a:r>
              <a:rPr lang="en-US" altLang="zh-CN" b="1" dirty="0"/>
              <a:t>     o = new String(“”);</a:t>
            </a:r>
          </a:p>
          <a:p>
            <a:r>
              <a:rPr lang="en-US" altLang="zh-CN" b="1" dirty="0"/>
              <a:t>}</a:t>
            </a:r>
          </a:p>
          <a:p>
            <a:r>
              <a:rPr lang="en-US" altLang="zh-CN" b="1" dirty="0"/>
              <a:t>else if( ( </a:t>
            </a:r>
            <a:r>
              <a:rPr lang="en-US" altLang="zh-CN" b="1" dirty="0" err="1"/>
              <a:t>input.equals</a:t>
            </a:r>
            <a:r>
              <a:rPr lang="en-US" altLang="zh-CN" b="1" dirty="0"/>
              <a:t>(“ch13.Student”) ){</a:t>
            </a:r>
          </a:p>
          <a:p>
            <a:r>
              <a:rPr lang="en-US" altLang="zh-CN" b="1" dirty="0"/>
              <a:t>    o = new Student();</a:t>
            </a:r>
          </a:p>
          <a:p>
            <a:r>
              <a:rPr lang="en-US" altLang="zh-CN" b="1" dirty="0"/>
              <a:t>}</a:t>
            </a:r>
          </a:p>
          <a:p>
            <a:r>
              <a:rPr lang="en-US" altLang="zh-CN" b="1" dirty="0"/>
              <a:t>…</a:t>
            </a:r>
            <a:r>
              <a:rPr lang="zh-CN" altLang="en-US" b="1" dirty="0"/>
              <a:t>更多的</a:t>
            </a:r>
            <a:r>
              <a:rPr lang="en-US" altLang="zh-CN" b="1" dirty="0"/>
              <a:t>else if</a:t>
            </a:r>
            <a:r>
              <a:rPr lang="zh-CN" altLang="en-US" b="1" dirty="0"/>
              <a:t>语句</a:t>
            </a:r>
          </a:p>
        </p:txBody>
      </p:sp>
    </p:spTree>
  </p:cSld>
  <p:clrMapOvr>
    <a:masterClrMapping/>
  </p:clrMapOvr>
  <p:transition advTm="140837">
    <p:push/>
  </p:transition>
  <p:extLst>
    <p:ext uri="{3A86A75C-4F4B-4683-9AE1-C65F6400EC91}">
      <p14:laserTraceLst xmlns:p14="http://schemas.microsoft.com/office/powerpoint/2010/main">
        <p14:tracePtLst>
          <p14:tracePt t="2099" x="1022350" y="1200150"/>
          <p14:tracePt t="2143" x="1022350" y="1206500"/>
          <p14:tracePt t="2150" x="1022350" y="1225550"/>
          <p14:tracePt t="2168" x="1022350" y="1276350"/>
          <p14:tracePt t="2184" x="1022350" y="1352550"/>
          <p14:tracePt t="2185" x="1022350" y="1384300"/>
          <p14:tracePt t="2200" x="1041400" y="1441450"/>
          <p14:tracePt t="2218" x="1117600" y="1568450"/>
          <p14:tracePt t="2234" x="1200150" y="1625600"/>
          <p14:tracePt t="2250" x="1301750" y="1670050"/>
          <p14:tracePt t="2267" x="1403350" y="1689100"/>
          <p14:tracePt t="2284" x="1479550" y="1689100"/>
          <p14:tracePt t="2300" x="1549400" y="1689100"/>
          <p14:tracePt t="2317" x="1574800" y="1644650"/>
          <p14:tracePt t="2334" x="1600200" y="1562100"/>
          <p14:tracePt t="2351" x="1587500" y="1466850"/>
          <p14:tracePt t="2354" x="1574800" y="1422400"/>
          <p14:tracePt t="2367" x="1549400" y="1371600"/>
          <p14:tracePt t="2384" x="1479550" y="1295400"/>
          <p14:tracePt t="2386" x="1441450" y="1263650"/>
          <p14:tracePt t="2401" x="1377950" y="1212850"/>
          <p14:tracePt t="2418" x="1308100" y="1193800"/>
          <p14:tracePt t="2434" x="1263650" y="1193800"/>
          <p14:tracePt t="2451" x="1225550" y="1193800"/>
          <p14:tracePt t="2467" x="1193800" y="1193800"/>
          <p14:tracePt t="2484" x="1168400" y="1212850"/>
          <p14:tracePt t="2500" x="1136650" y="1257300"/>
          <p14:tracePt t="2517" x="1117600" y="1295400"/>
          <p14:tracePt t="2534" x="1104900" y="1333500"/>
          <p14:tracePt t="2551" x="1104900" y="1358900"/>
          <p14:tracePt t="2553" x="1104900" y="1377950"/>
          <p14:tracePt t="2567" x="1104900" y="1390650"/>
          <p14:tracePt t="2584" x="1104900" y="1416050"/>
          <p14:tracePt t="2586" x="1104900" y="1428750"/>
          <p14:tracePt t="2600" x="1111250" y="1441450"/>
          <p14:tracePt t="2618" x="1162050" y="1466850"/>
          <p14:tracePt t="2634" x="1193800" y="1466850"/>
          <p14:tracePt t="2650" x="1219200" y="1466850"/>
          <p14:tracePt t="2667" x="1250950" y="1447800"/>
          <p14:tracePt t="2684" x="1257300" y="1422400"/>
          <p14:tracePt t="2700" x="1257300" y="1377950"/>
          <p14:tracePt t="2717" x="1244600" y="1327150"/>
          <p14:tracePt t="2734" x="1212850" y="1295400"/>
          <p14:tracePt t="2751" x="1143000" y="1257300"/>
          <p14:tracePt t="2767" x="1047750" y="1231900"/>
          <p14:tracePt t="2784" x="990600" y="1225550"/>
          <p14:tracePt t="2786" x="965200" y="1225550"/>
          <p14:tracePt t="2800" x="946150" y="1225550"/>
          <p14:tracePt t="2817" x="920750" y="1282700"/>
          <p14:tracePt t="2834" x="920750" y="1327150"/>
          <p14:tracePt t="2850" x="946150" y="1416050"/>
          <p14:tracePt t="2867" x="1016000" y="1479550"/>
          <p14:tracePt t="2884" x="1143000" y="1530350"/>
          <p14:tracePt t="2901" x="1263650" y="1555750"/>
          <p14:tracePt t="2917" x="1327150" y="1555750"/>
          <p14:tracePt t="2934" x="1358900" y="1536700"/>
          <p14:tracePt t="2950" x="1371600" y="1498600"/>
          <p14:tracePt t="2967" x="1371600" y="1447800"/>
          <p14:tracePt t="2970" x="1352550" y="1409700"/>
          <p14:tracePt t="2984" x="1339850" y="1384300"/>
          <p14:tracePt t="3000" x="1301750" y="1339850"/>
          <p14:tracePt t="3003" x="1276350" y="1314450"/>
          <p14:tracePt t="3017" x="1219200" y="1282700"/>
          <p14:tracePt t="3034" x="1174750" y="1263650"/>
          <p14:tracePt t="3050" x="1162050" y="1263650"/>
          <p14:tracePt t="3067" x="1143000" y="1270000"/>
          <p14:tracePt t="3084" x="1130300" y="1295400"/>
          <p14:tracePt t="3100" x="1130300" y="1346200"/>
          <p14:tracePt t="3117" x="1136650" y="1441450"/>
          <p14:tracePt t="3134" x="1187450" y="1536700"/>
          <p14:tracePt t="3151" x="1219200" y="1581150"/>
          <p14:tracePt t="3167" x="1231900" y="1593850"/>
          <p14:tracePt t="3183" x="1238250" y="1593850"/>
          <p14:tracePt t="3200" x="1244600" y="1593850"/>
          <p14:tracePt t="3217" x="1219200" y="1517650"/>
          <p14:tracePt t="3233" x="1149350" y="1416050"/>
          <p14:tracePt t="3250" x="1079500" y="1333500"/>
          <p14:tracePt t="3267" x="1022350" y="1289050"/>
          <p14:tracePt t="3283" x="984250" y="1270000"/>
          <p14:tracePt t="3300" x="984250" y="1263650"/>
          <p14:tracePt t="3317" x="977900" y="1263650"/>
          <p14:tracePt t="3333" x="965200" y="1276350"/>
          <p14:tracePt t="3350" x="965200" y="1320800"/>
          <p14:tracePt t="3367" x="977900" y="1397000"/>
          <p14:tracePt t="3370" x="996950" y="1428750"/>
          <p14:tracePt t="3383" x="1028700" y="1479550"/>
          <p14:tracePt t="3401" x="1085850" y="1536700"/>
          <p14:tracePt t="3402" x="1111250" y="1555750"/>
          <p14:tracePt t="3417" x="1143000" y="1568450"/>
          <p14:tracePt t="3434" x="1162050" y="1568450"/>
          <p14:tracePt t="3450" x="1181100" y="1543050"/>
          <p14:tracePt t="3467" x="1181100" y="1492250"/>
          <p14:tracePt t="3483" x="1181100" y="1416050"/>
          <p14:tracePt t="3500" x="1181100" y="1339850"/>
          <p14:tracePt t="3517" x="1174750" y="1295400"/>
          <p14:tracePt t="3533" x="1168400" y="1282700"/>
          <p14:tracePt t="3550" x="1162050" y="1276350"/>
          <p14:tracePt t="3583" x="1155700" y="1276350"/>
          <p14:tracePt t="3600" x="1143000" y="1295400"/>
          <p14:tracePt t="3617" x="1143000" y="1339850"/>
          <p14:tracePt t="3619" x="1143000" y="1365250"/>
          <p14:tracePt t="3634" x="1143000" y="1422400"/>
          <p14:tracePt t="3650" x="1174750" y="1479550"/>
          <p14:tracePt t="3667" x="1231900" y="1517650"/>
          <p14:tracePt t="3683" x="1339850" y="1536700"/>
          <p14:tracePt t="3700" x="1466850" y="1536700"/>
          <p14:tracePt t="3717" x="1625600" y="1536700"/>
          <p14:tracePt t="3733" x="1778000" y="1511300"/>
          <p14:tracePt t="3750" x="1943100" y="1466850"/>
          <p14:tracePt t="3767" x="2133600" y="1435100"/>
          <p14:tracePt t="3783" x="2336800" y="1390650"/>
          <p14:tracePt t="3787" x="2444750" y="1371600"/>
          <p14:tracePt t="3800" x="2527300" y="1352550"/>
          <p14:tracePt t="3817" x="2660650" y="1320800"/>
          <p14:tracePt t="3819" x="2686050" y="1314450"/>
          <p14:tracePt t="3833" x="2698750" y="1314450"/>
          <p14:tracePt t="3850" x="2705100" y="1314450"/>
          <p14:tracePt t="3916" x="2698750" y="1327150"/>
          <p14:tracePt t="3926" x="2686050" y="1352550"/>
          <p14:tracePt t="3941" x="2654300" y="1428750"/>
          <p14:tracePt t="3956" x="2647950" y="1492250"/>
          <p14:tracePt t="3967" x="2647950" y="1524000"/>
          <p14:tracePt t="3984" x="2647950" y="1574800"/>
          <p14:tracePt t="3986" x="2654300" y="1587500"/>
          <p14:tracePt t="4004" x="2660650" y="1593850"/>
          <p14:tracePt t="4028" x="2667000" y="1593850"/>
          <p14:tracePt t="4037" x="2679700" y="1587500"/>
          <p14:tracePt t="4050" x="2698750" y="1517650"/>
          <p14:tracePt t="4067" x="2711450" y="1428750"/>
          <p14:tracePt t="4083" x="2711450" y="1339850"/>
          <p14:tracePt t="4100" x="2711450" y="1263650"/>
          <p14:tracePt t="4117" x="2711450" y="1238250"/>
          <p14:tracePt t="4134" x="2711450" y="1225550"/>
          <p14:tracePt t="4172" x="2705100" y="1244600"/>
          <p14:tracePt t="4181" x="2692400" y="1289050"/>
          <p14:tracePt t="4190" x="2679700" y="1346200"/>
          <p14:tracePt t="4202" x="2660650" y="1403350"/>
          <p14:tracePt t="4217" x="2654300" y="1511300"/>
          <p14:tracePt t="4219" x="2654300" y="1562100"/>
          <p14:tracePt t="4234" x="2654300" y="1625600"/>
          <p14:tracePt t="4250" x="2660650" y="1644650"/>
          <p14:tracePt t="4283" x="2667000" y="1644650"/>
          <p14:tracePt t="4300" x="2667000" y="1606550"/>
          <p14:tracePt t="4317" x="2673350" y="1530350"/>
          <p14:tracePt t="4333" x="2673350" y="1441450"/>
          <p14:tracePt t="4350" x="2673350" y="1365250"/>
          <p14:tracePt t="4367" x="2673350" y="1327150"/>
          <p14:tracePt t="4384" x="2673350" y="1308100"/>
          <p14:tracePt t="4386" x="2673350" y="1301750"/>
          <p14:tracePt t="4435" x="2673350" y="1308100"/>
          <p14:tracePt t="4443" x="2667000" y="1352550"/>
          <p14:tracePt t="4452" x="2667000" y="1397000"/>
          <p14:tracePt t="4467" x="2667000" y="1517650"/>
          <p14:tracePt t="4483" x="2667000" y="1581150"/>
          <p14:tracePt t="4500" x="2667000" y="1600200"/>
          <p14:tracePt t="4554" x="2667000" y="1581150"/>
          <p14:tracePt t="4563" x="2673350" y="1543050"/>
          <p14:tracePt t="4571" x="2673350" y="1517650"/>
          <p14:tracePt t="4583" x="2673350" y="1473200"/>
          <p14:tracePt t="4600" x="2673350" y="1390650"/>
          <p14:tracePt t="4617" x="2667000" y="1301750"/>
          <p14:tracePt t="4619" x="2660650" y="1282700"/>
          <p14:tracePt t="4634" x="2660650" y="1276350"/>
          <p14:tracePt t="4650" x="2660650" y="1270000"/>
          <p14:tracePt t="4690" x="2654300" y="1263650"/>
          <p14:tracePt t="4698" x="2647950" y="1263650"/>
          <p14:tracePt t="4706" x="2647950" y="1276350"/>
          <p14:tracePt t="4716" x="2647950" y="1295400"/>
          <p14:tracePt t="4733" x="2647950" y="1352550"/>
          <p14:tracePt t="4750" x="2647950" y="1377950"/>
          <p14:tracePt t="4766" x="2647950" y="1390650"/>
          <p14:tracePt t="4828" x="2647950" y="1384300"/>
          <p14:tracePt t="4834" x="2647950" y="1365250"/>
          <p14:tracePt t="4849" x="2647950" y="1327150"/>
          <p14:tracePt t="4867" x="2647950" y="1289050"/>
          <p14:tracePt t="4883" x="2647950" y="1276350"/>
          <p14:tracePt t="4922" x="2647950" y="1270000"/>
          <p14:tracePt t="4939" x="2647950" y="1276350"/>
          <p14:tracePt t="4950" x="2647950" y="1308100"/>
          <p14:tracePt t="4966" x="2635250" y="1365250"/>
          <p14:tracePt t="4983" x="2628900" y="1409700"/>
          <p14:tracePt t="5000" x="2628900" y="1422400"/>
          <p14:tracePt t="5002" x="2628900" y="1428750"/>
          <p14:tracePt t="5100" x="2628900" y="1416050"/>
          <p14:tracePt t="5114" x="2628900" y="1397000"/>
          <p14:tracePt t="5128" x="2628900" y="1390650"/>
          <p14:tracePt t="5196" x="2622550" y="1384300"/>
          <p14:tracePt t="5203" x="2616200" y="1390650"/>
          <p14:tracePt t="5216" x="2616200" y="1403350"/>
          <p14:tracePt t="5233" x="2609850" y="1441450"/>
          <p14:tracePt t="5250" x="2609850" y="1460500"/>
          <p14:tracePt t="5266" x="2609850" y="1473200"/>
          <p14:tracePt t="5283" x="2609850" y="1492250"/>
          <p14:tracePt t="5379" x="2609850" y="1485900"/>
          <p14:tracePt t="5387" x="2609850" y="1479550"/>
          <p14:tracePt t="5400" x="2609850" y="1466850"/>
          <p14:tracePt t="5416" x="2609850" y="1447800"/>
          <p14:tracePt t="5434" x="2603500" y="1422400"/>
          <p14:tracePt t="5475" x="2603500" y="1416050"/>
          <p14:tracePt t="5483" x="2597150" y="1403350"/>
          <p14:tracePt t="5506" x="2597150" y="1397000"/>
          <p14:tracePt t="5514" x="2597150" y="1390650"/>
          <p14:tracePt t="5692" x="2590800" y="1384300"/>
          <p14:tracePt t="5705" x="2584450" y="1377950"/>
          <p14:tracePt t="5723" x="2578100" y="1365250"/>
          <p14:tracePt t="5736" x="2578100" y="1358900"/>
          <p14:tracePt t="5750" x="2578100" y="1346200"/>
          <p14:tracePt t="5770" x="2571750" y="1346200"/>
          <p14:tracePt t="5802" x="2565400" y="1346200"/>
          <p14:tracePt t="5821" x="2546350" y="1346200"/>
          <p14:tracePt t="5831" x="2527300" y="1346200"/>
          <p14:tracePt t="5842" x="2520950" y="1358900"/>
          <p14:tracePt t="5854" x="2489200" y="1397000"/>
          <p14:tracePt t="5866" x="2463800" y="1447800"/>
          <p14:tracePt t="5883" x="2451100" y="1498600"/>
          <p14:tracePt t="5900" x="2451100" y="1530350"/>
          <p14:tracePt t="5916" x="2451100" y="1581150"/>
          <p14:tracePt t="5933" x="2463800" y="1606550"/>
          <p14:tracePt t="5949" x="2476500" y="1625600"/>
          <p14:tracePt t="5966" x="2489200" y="1631950"/>
          <p14:tracePt t="5983" x="2508250" y="1631950"/>
          <p14:tracePt t="5999" x="2540000" y="1631950"/>
          <p14:tracePt t="6016" x="2571750" y="1593850"/>
          <p14:tracePt t="6018" x="2584450" y="1562100"/>
          <p14:tracePt t="6033" x="2597150" y="1524000"/>
          <p14:tracePt t="6049" x="2609850" y="1422400"/>
          <p14:tracePt t="6066" x="2609850" y="1365250"/>
          <p14:tracePt t="6083" x="2590800" y="1333500"/>
          <p14:tracePt t="6099" x="2584450" y="1314450"/>
          <p14:tracePt t="6116" x="2578100" y="1301750"/>
          <p14:tracePt t="6149" x="2571750" y="1301750"/>
          <p14:tracePt t="6166" x="2559050" y="1314450"/>
          <p14:tracePt t="6183" x="2552700" y="1365250"/>
          <p14:tracePt t="6186" x="2552700" y="1403350"/>
          <p14:tracePt t="6200" x="2552700" y="1447800"/>
          <p14:tracePt t="6216" x="2565400" y="1517650"/>
          <p14:tracePt t="6232" x="2590800" y="1549400"/>
          <p14:tracePt t="6234" x="2603500" y="1555750"/>
          <p14:tracePt t="6249" x="2622550" y="1562100"/>
          <p14:tracePt t="6266" x="2654300" y="1549400"/>
          <p14:tracePt t="6283" x="2692400" y="1485900"/>
          <p14:tracePt t="6299" x="2705100" y="1409700"/>
          <p14:tracePt t="6316" x="2705100" y="1365250"/>
          <p14:tracePt t="6332" x="2705100" y="1339850"/>
          <p14:tracePt t="6349" x="2705100" y="1320800"/>
          <p14:tracePt t="6534" x="2698750" y="1320800"/>
          <p14:tracePt t="6556" x="2698750" y="1327150"/>
          <p14:tracePt t="6572" x="2692400" y="1333500"/>
          <p14:tracePt t="6582" x="2686050" y="1339850"/>
          <p14:tracePt t="6583" x="0" y="0"/>
        </p14:tracePtLst>
        <p14:tracePtLst>
          <p14:tracePt t="7301" x="1016000" y="1282700"/>
          <p14:tracePt t="7318" x="1003300" y="1327150"/>
          <p14:tracePt t="7332" x="984250" y="1371600"/>
          <p14:tracePt t="7349" x="977900" y="1416050"/>
          <p14:tracePt t="7365" x="977900" y="1460500"/>
          <p14:tracePt t="7383" x="990600" y="1511300"/>
          <p14:tracePt t="7399" x="1016000" y="1549400"/>
          <p14:tracePt t="7402" x="1035050" y="1562100"/>
          <p14:tracePt t="7416" x="1054100" y="1574800"/>
          <p14:tracePt t="7432" x="1085850" y="1581150"/>
          <p14:tracePt t="7449" x="1174750" y="1581150"/>
          <p14:tracePt t="7466" x="1238250" y="1543050"/>
          <p14:tracePt t="7482" x="1276350" y="1492250"/>
          <p14:tracePt t="7499" x="1295400" y="1422400"/>
          <p14:tracePt t="7515" x="1301750" y="1358900"/>
          <p14:tracePt t="7532" x="1289050" y="1320800"/>
          <p14:tracePt t="7549" x="1270000" y="1289050"/>
          <p14:tracePt t="7565" x="1238250" y="1257300"/>
          <p14:tracePt t="7582" x="1219200" y="1244600"/>
          <p14:tracePt t="7599" x="1206500" y="1244600"/>
          <p14:tracePt t="7632" x="1200150" y="1244600"/>
          <p14:tracePt t="7649" x="1187450" y="1244600"/>
          <p14:tracePt t="7649" x="1187450" y="1250950"/>
          <p14:tracePt t="7665" x="1187450" y="1282700"/>
          <p14:tracePt t="7682" x="1187450" y="1320800"/>
          <p14:tracePt t="7699" x="1206500" y="1358900"/>
          <p14:tracePt t="7715" x="1238250" y="1384300"/>
          <p14:tracePt t="7732" x="1250950" y="1403350"/>
          <p14:tracePt t="7749" x="1263650" y="1403350"/>
          <p14:tracePt t="7782" x="1270000" y="1397000"/>
          <p14:tracePt t="7799" x="1270000" y="1384300"/>
          <p14:tracePt t="7815" x="1270000" y="1371600"/>
          <p14:tracePt t="7832" x="1270000" y="1358900"/>
          <p14:tracePt t="7848" x="1263650" y="1346200"/>
          <p14:tracePt t="7849" x="1257300" y="1339850"/>
          <p14:tracePt t="7874" x="1250950" y="1339850"/>
          <p14:tracePt t="7882" x="1244600" y="1339850"/>
          <p14:tracePt t="7898" x="1238250" y="1339850"/>
          <p14:tracePt t="7915" x="1225550" y="1339850"/>
          <p14:tracePt t="7932" x="1212850" y="1358900"/>
          <p14:tracePt t="7948" x="1212850" y="1371600"/>
          <p14:tracePt t="7965" x="1219200" y="1390650"/>
          <p14:tracePt t="7982" x="1225550" y="1403350"/>
          <p14:tracePt t="8018" x="1238250" y="1403350"/>
          <p14:tracePt t="8034" x="1244600" y="1397000"/>
          <p14:tracePt t="8048" x="1250950" y="1397000"/>
          <p14:tracePt t="8065" x="1250950" y="1365250"/>
          <p14:tracePt t="8082" x="1250950" y="1333500"/>
          <p14:tracePt t="8098" x="1244600" y="1320800"/>
          <p14:tracePt t="8115" x="1219200" y="1308100"/>
          <p14:tracePt t="8132" x="1200150" y="1308100"/>
          <p14:tracePt t="8149" x="1168400" y="1301750"/>
          <p14:tracePt t="8165" x="1123950" y="1301750"/>
          <p14:tracePt t="8182" x="1079500" y="1314450"/>
          <p14:tracePt t="8199" x="1047750" y="1339850"/>
          <p14:tracePt t="8215" x="1022350" y="1377950"/>
          <p14:tracePt t="8232" x="1016000" y="1403350"/>
          <p14:tracePt t="8248" x="1016000" y="1441450"/>
          <p14:tracePt t="8249" x="1016000" y="1454150"/>
          <p14:tracePt t="8265" x="1016000" y="1492250"/>
          <p14:tracePt t="8282" x="1028700" y="1504950"/>
          <p14:tracePt t="8298" x="1054100" y="1524000"/>
          <p14:tracePt t="8315" x="1143000" y="1543050"/>
          <p14:tracePt t="8332" x="1282700" y="1543050"/>
          <p14:tracePt t="8348" x="1403350" y="1511300"/>
          <p14:tracePt t="8365" x="1460500" y="1466850"/>
          <p14:tracePt t="8382" x="1466850" y="1435100"/>
          <p14:tracePt t="8398" x="1447800" y="1365250"/>
          <p14:tracePt t="8415" x="1403350" y="1308100"/>
          <p14:tracePt t="8432" x="1327150" y="1263650"/>
          <p14:tracePt t="8448" x="1231900" y="1225550"/>
          <p14:tracePt t="8466" x="1111250" y="1200150"/>
          <p14:tracePt t="8482" x="1047750" y="1200150"/>
          <p14:tracePt t="8498" x="990600" y="1238250"/>
          <p14:tracePt t="8515" x="939800" y="1301750"/>
          <p14:tracePt t="8532" x="920750" y="1365250"/>
          <p14:tracePt t="8548" x="920750" y="1428750"/>
          <p14:tracePt t="8565" x="927100" y="1504950"/>
          <p14:tracePt t="8582" x="977900" y="1562100"/>
          <p14:tracePt t="8598" x="1041400" y="1606550"/>
          <p14:tracePt t="8615" x="1117600" y="1625600"/>
          <p14:tracePt t="8632" x="1162050" y="1625600"/>
          <p14:tracePt t="8648" x="1206500" y="1619250"/>
          <p14:tracePt t="8649" x="1212850" y="1600200"/>
          <p14:tracePt t="8665" x="1231900" y="1549400"/>
          <p14:tracePt t="8682" x="1238250" y="1498600"/>
          <p14:tracePt t="8698" x="1238250" y="1447800"/>
          <p14:tracePt t="8715" x="1219200" y="1416050"/>
          <p14:tracePt t="8732" x="1200150" y="1377950"/>
          <p14:tracePt t="8748" x="1174750" y="1352550"/>
          <p14:tracePt t="8765" x="1149350" y="1346200"/>
          <p14:tracePt t="8782" x="1143000" y="1346200"/>
          <p14:tracePt t="8798" x="1130300" y="1346200"/>
          <p14:tracePt t="8815" x="1104900" y="1371600"/>
          <p14:tracePt t="8832" x="1092200" y="1409700"/>
          <p14:tracePt t="8848" x="1092200" y="1435100"/>
          <p14:tracePt t="8850" x="1092200" y="1447800"/>
          <p14:tracePt t="8865" x="1092200" y="1460500"/>
          <p14:tracePt t="8882" x="1098550" y="1466850"/>
          <p14:tracePt t="8898" x="1111250" y="1466850"/>
          <p14:tracePt t="8915" x="1136650" y="1454150"/>
          <p14:tracePt t="8932" x="1149350" y="1441450"/>
          <p14:tracePt t="8948" x="1149350" y="1409700"/>
          <p14:tracePt t="8965" x="1149350" y="1365250"/>
          <p14:tracePt t="8982" x="1136650" y="1327150"/>
          <p14:tracePt t="8998" x="1104900" y="1301750"/>
          <p14:tracePt t="9015" x="1073150" y="1270000"/>
          <p14:tracePt t="9032" x="1028700" y="1244600"/>
          <p14:tracePt t="9048" x="996950" y="1231900"/>
          <p14:tracePt t="9065" x="965200" y="1231900"/>
          <p14:tracePt t="9081" x="946150" y="1231900"/>
          <p14:tracePt t="9098" x="920750" y="1244600"/>
          <p14:tracePt t="9115" x="908050" y="1270000"/>
          <p14:tracePt t="9132" x="895350" y="1282700"/>
          <p14:tracePt t="9148" x="895350" y="1289050"/>
          <p14:tracePt t="9185" x="889000" y="1295400"/>
          <p14:tracePt t="9210" x="889000" y="1301750"/>
          <p14:tracePt t="9226" x="889000" y="1314450"/>
          <p14:tracePt t="9235" x="889000" y="1333500"/>
          <p14:tracePt t="9248" x="889000" y="1346200"/>
          <p14:tracePt t="9265" x="889000" y="1416050"/>
          <p14:tracePt t="9281" x="908050" y="1479550"/>
          <p14:tracePt t="9298" x="946150" y="1543050"/>
          <p14:tracePt t="9315" x="984250" y="1612900"/>
          <p14:tracePt t="9331" x="1035050" y="1657350"/>
          <p14:tracePt t="9348" x="1098550" y="1689100"/>
          <p14:tracePt t="9365" x="1143000" y="1701800"/>
          <p14:tracePt t="9381" x="1187450" y="1708150"/>
          <p14:tracePt t="9398" x="1231900" y="1689100"/>
          <p14:tracePt t="9415" x="1257300" y="1644650"/>
          <p14:tracePt t="9431" x="1263650" y="1574800"/>
          <p14:tracePt t="9435" x="1263650" y="1543050"/>
          <p14:tracePt t="9448" x="1263650" y="1511300"/>
          <p14:tracePt t="9465" x="1257300" y="1435100"/>
          <p14:tracePt t="9466" x="1244600" y="1384300"/>
          <p14:tracePt t="9481" x="1212850" y="1327150"/>
          <p14:tracePt t="9498" x="1181100" y="1282700"/>
          <p14:tracePt t="9515" x="1155700" y="1270000"/>
          <p14:tracePt t="9531" x="1149350" y="1270000"/>
          <p14:tracePt t="9548" x="1136650" y="1270000"/>
          <p14:tracePt t="9565" x="1117600" y="1270000"/>
          <p14:tracePt t="9581" x="1098550" y="1295400"/>
          <p14:tracePt t="9598" x="1085850" y="1327150"/>
          <p14:tracePt t="9615" x="1079500" y="1365250"/>
          <p14:tracePt t="9618" x="1079500" y="1390650"/>
          <p14:tracePt t="9631" x="1079500" y="1403350"/>
          <p14:tracePt t="9648" x="1079500" y="1435100"/>
          <p14:tracePt t="9650" x="1079500" y="1441450"/>
          <p14:tracePt t="9665" x="1079500" y="1479550"/>
          <p14:tracePt t="9682" x="1117600" y="1498600"/>
          <p14:tracePt t="9698" x="1168400" y="1524000"/>
          <p14:tracePt t="9715" x="1212850" y="1543050"/>
          <p14:tracePt t="9732" x="1225550" y="1549400"/>
          <p14:tracePt t="9748" x="1257300" y="1549400"/>
          <p14:tracePt t="9765" x="1257300" y="1524000"/>
          <p14:tracePt t="9781" x="1257300" y="1479550"/>
          <p14:tracePt t="9798" x="1244600" y="1409700"/>
          <p14:tracePt t="9815" x="1206500" y="1333500"/>
          <p14:tracePt t="9831" x="1149350" y="1276350"/>
          <p14:tracePt t="9848" x="1098550" y="1244600"/>
          <p14:tracePt t="9850" x="1066800" y="1231900"/>
          <p14:tracePt t="9864" x="1035050" y="1212850"/>
          <p14:tracePt t="9881" x="1003300" y="1212850"/>
          <p14:tracePt t="9898" x="984250" y="1212850"/>
          <p14:tracePt t="9915" x="971550" y="1238250"/>
          <p14:tracePt t="9932" x="965200" y="1270000"/>
          <p14:tracePt t="9948" x="965200" y="1314450"/>
          <p14:tracePt t="9965" x="965200" y="1352550"/>
          <p14:tracePt t="9982" x="977900" y="1390650"/>
          <p14:tracePt t="9998" x="996950" y="1416050"/>
          <p14:tracePt t="10015" x="1028700" y="1435100"/>
          <p14:tracePt t="10031" x="1047750" y="1441450"/>
          <p14:tracePt t="10048" x="1073150" y="1441450"/>
          <p14:tracePt t="10064" x="1098550" y="1441450"/>
          <p14:tracePt t="10065" x="1098550" y="1422400"/>
          <p14:tracePt t="10081" x="1111250" y="1384300"/>
          <p14:tracePt t="10098" x="1111250" y="1352550"/>
          <p14:tracePt t="10114" x="1111250" y="1314450"/>
          <p14:tracePt t="10131" x="1104900" y="1282700"/>
          <p14:tracePt t="10148" x="1092200" y="1270000"/>
          <p14:tracePt t="10165" x="1073150" y="1257300"/>
          <p14:tracePt t="10181" x="1066800" y="1257300"/>
          <p14:tracePt t="10198" x="1060450" y="1257300"/>
          <p14:tracePt t="10214" x="1041400" y="1257300"/>
          <p14:tracePt t="10231" x="1028700" y="1289050"/>
          <p14:tracePt t="10248" x="1016000" y="1333500"/>
          <p14:tracePt t="10250" x="1016000" y="1352550"/>
          <p14:tracePt t="10264" x="1016000" y="1377950"/>
          <p14:tracePt t="10281" x="1028700" y="1454150"/>
          <p14:tracePt t="10298" x="1079500" y="1492250"/>
          <p14:tracePt t="10314" x="1104900" y="1511300"/>
          <p14:tracePt t="10331" x="1117600" y="1517650"/>
          <p14:tracePt t="10364" x="1143000" y="1511300"/>
          <p14:tracePt t="10381" x="1149350" y="1479550"/>
          <p14:tracePt t="10398" x="1162050" y="1422400"/>
          <p14:tracePt t="10414" x="1149350" y="1339850"/>
          <p14:tracePt t="10431" x="1123950" y="1257300"/>
          <p14:tracePt t="10448" x="1104900" y="1212850"/>
          <p14:tracePt t="10465" x="1085850" y="1181100"/>
          <p14:tracePt t="10466" x="1079500" y="1174750"/>
          <p14:tracePt t="10514" x="1079500" y="1168400"/>
          <p14:tracePt t="10538" x="1066800" y="1168400"/>
          <p14:tracePt t="10562" x="1060450" y="1174750"/>
          <p14:tracePt t="10676" x="1054100" y="1174750"/>
          <p14:tracePt t="10691" x="1035050" y="1181100"/>
          <p14:tracePt t="10709" x="996950" y="1206500"/>
          <p14:tracePt t="10719" x="977900" y="1225550"/>
          <p14:tracePt t="10732" x="939800" y="1263650"/>
          <p14:tracePt t="10748" x="901700" y="1308100"/>
          <p14:tracePt t="10764" x="869950" y="1358900"/>
          <p14:tracePt t="10781" x="857250" y="1409700"/>
          <p14:tracePt t="10798" x="857250" y="1441450"/>
          <p14:tracePt t="10814" x="857250" y="1479550"/>
          <p14:tracePt t="10831" x="869950" y="1492250"/>
          <p14:tracePt t="10848" x="889000" y="1504950"/>
          <p14:tracePt t="10849" x="901700" y="1511300"/>
          <p14:tracePt t="10864" x="914400" y="1511300"/>
          <p14:tracePt t="10881" x="971550" y="1504950"/>
          <p14:tracePt t="10898" x="996950" y="1473200"/>
          <p14:tracePt t="10914" x="1009650" y="1416050"/>
          <p14:tracePt t="10931" x="1009650" y="1346200"/>
          <p14:tracePt t="10948" x="996950" y="1263650"/>
          <p14:tracePt t="10965" x="971550" y="1212850"/>
          <p14:tracePt t="10981" x="958850" y="1200150"/>
          <p14:tracePt t="11011" x="952500" y="1193800"/>
          <p14:tracePt t="11028" x="939800" y="1193800"/>
          <p14:tracePt t="11034" x="939800" y="1200150"/>
          <p14:tracePt t="11048" x="933450" y="1219200"/>
          <p14:tracePt t="11064" x="920750" y="1276350"/>
          <p14:tracePt t="11065" x="908050" y="1314450"/>
          <p14:tracePt t="11081" x="908050" y="1339850"/>
          <p14:tracePt t="11083" x="908050" y="1358900"/>
          <p14:tracePt t="11097" x="920750" y="1409700"/>
          <p14:tracePt t="11114" x="952500" y="1447800"/>
          <p14:tracePt t="11131" x="996950" y="1485900"/>
          <p14:tracePt t="11148" x="1066800" y="1504950"/>
          <p14:tracePt t="11164" x="1117600" y="1504950"/>
          <p14:tracePt t="11181" x="1168400" y="1504950"/>
          <p14:tracePt t="11198" x="1193800" y="1466850"/>
          <p14:tracePt t="11214" x="1200150" y="1403350"/>
          <p14:tracePt t="11231" x="1187450" y="1320800"/>
          <p14:tracePt t="11247" x="1174750" y="1282700"/>
          <p14:tracePt t="11264" x="1149350" y="1250950"/>
          <p14:tracePt t="11266" x="1136650" y="1238250"/>
          <p14:tracePt t="11281" x="1117600" y="1231900"/>
          <p14:tracePt t="11297" x="1098550" y="1225550"/>
          <p14:tracePt t="11314" x="1073150" y="1225550"/>
          <p14:tracePt t="11331" x="1035050" y="1238250"/>
          <p14:tracePt t="11348" x="1003300" y="1276350"/>
          <p14:tracePt t="11364" x="984250" y="1327150"/>
          <p14:tracePt t="11381" x="971550" y="1384300"/>
          <p14:tracePt t="11398" x="971550" y="1435100"/>
          <p14:tracePt t="11414" x="990600" y="1460500"/>
          <p14:tracePt t="11431" x="1016000" y="1479550"/>
          <p14:tracePt t="11448" x="1073150" y="1492250"/>
          <p14:tracePt t="11450" x="1098550" y="1492250"/>
          <p14:tracePt t="11464" x="1130300" y="1492250"/>
          <p14:tracePt t="11481" x="1200150" y="1466850"/>
          <p14:tracePt t="11497" x="1212850" y="1435100"/>
          <p14:tracePt t="11514" x="1212850" y="1358900"/>
          <p14:tracePt t="11531" x="1181100" y="1295400"/>
          <p14:tracePt t="11547" x="1155700" y="1263650"/>
          <p14:tracePt t="11564" x="1143000" y="1250950"/>
          <p14:tracePt t="11581" x="1136650" y="1244600"/>
          <p14:tracePt t="11620" x="1130300" y="1244600"/>
          <p14:tracePt t="11629" x="1123950" y="1257300"/>
          <p14:tracePt t="11640" x="1117600" y="1276350"/>
          <p14:tracePt t="11652" x="1117600" y="1333500"/>
          <p14:tracePt t="11665" x="1123950" y="1409700"/>
          <p14:tracePt t="11681" x="1136650" y="1441450"/>
          <p14:tracePt t="11683" x="1149350" y="1454150"/>
          <p14:tracePt t="11698" x="1168400" y="1473200"/>
          <p14:tracePt t="11739" x="1168400" y="1479550"/>
          <p14:tracePt t="11755" x="1174750" y="1479550"/>
          <p14:tracePt t="11764" x="1181100" y="1466850"/>
          <p14:tracePt t="11781" x="1181100" y="1441450"/>
          <p14:tracePt t="11797" x="1181100" y="1403350"/>
          <p14:tracePt t="11814" x="1168400" y="1371600"/>
          <p14:tracePt t="11831" x="1155700" y="1352550"/>
          <p14:tracePt t="11847" x="1143000" y="1339850"/>
          <p14:tracePt t="11883" x="1136650" y="1339850"/>
          <p14:tracePt t="11891" x="1130300" y="1339850"/>
          <p14:tracePt t="11898" x="1130300" y="1346200"/>
          <p14:tracePt t="11914" x="1123950" y="1371600"/>
          <p14:tracePt t="11931" x="1117600" y="1403350"/>
          <p14:tracePt t="11948" x="1123950" y="1460500"/>
          <p14:tracePt t="11964" x="1143000" y="1492250"/>
          <p14:tracePt t="11981" x="1162050" y="1504950"/>
          <p14:tracePt t="11998" x="1174750" y="1511300"/>
          <p14:tracePt t="12014" x="1181100" y="1511300"/>
          <p14:tracePt t="12031" x="1187450" y="1504950"/>
          <p14:tracePt t="12048" x="1187450" y="1466850"/>
          <p14:tracePt t="12051" x="1181100" y="1422400"/>
          <p14:tracePt t="12064" x="1168400" y="1384300"/>
          <p14:tracePt t="12081" x="1123950" y="1320800"/>
          <p14:tracePt t="12097" x="1060450" y="1257300"/>
          <p14:tracePt t="12114" x="1009650" y="1238250"/>
          <p14:tracePt t="12131" x="984250" y="1231900"/>
          <p14:tracePt t="12147" x="971550" y="1231900"/>
          <p14:tracePt t="12164" x="952500" y="1238250"/>
          <p14:tracePt t="12181" x="939800" y="1276350"/>
          <p14:tracePt t="12197" x="927100" y="1339850"/>
          <p14:tracePt t="12214" x="927100" y="1397000"/>
          <p14:tracePt t="12231" x="927100" y="1441450"/>
          <p14:tracePt t="12247" x="946150" y="1492250"/>
          <p14:tracePt t="12264" x="971550" y="1524000"/>
          <p14:tracePt t="12265" x="996950" y="1536700"/>
          <p14:tracePt t="12280" x="1035050" y="1549400"/>
          <p14:tracePt t="12297" x="1123950" y="1555750"/>
          <p14:tracePt t="12314" x="1193800" y="1543050"/>
          <p14:tracePt t="12330" x="1244600" y="1504950"/>
          <p14:tracePt t="12347" x="1250950" y="1460500"/>
          <p14:tracePt t="12364" x="1250950" y="1422400"/>
          <p14:tracePt t="12380" x="1244600" y="1371600"/>
          <p14:tracePt t="12397" x="1231900" y="1339850"/>
          <p14:tracePt t="12414" x="1206500" y="1308100"/>
          <p14:tracePt t="12431" x="1187450" y="1289050"/>
          <p14:tracePt t="12447" x="1155700" y="1282700"/>
          <p14:tracePt t="12464" x="1143000" y="1282700"/>
          <p14:tracePt t="12481" x="1130300" y="1282700"/>
          <p14:tracePt t="12497" x="1098550" y="1320800"/>
          <p14:tracePt t="12514" x="1085850" y="1346200"/>
          <p14:tracePt t="12530" x="1085850" y="1371600"/>
          <p14:tracePt t="12547" x="1092200" y="1403350"/>
          <p14:tracePt t="12564" x="1111250" y="1422400"/>
          <p14:tracePt t="12580" x="1136650" y="1441450"/>
          <p14:tracePt t="12597" x="1143000" y="1441450"/>
          <p14:tracePt t="12614" x="1155700" y="1441450"/>
          <p14:tracePt t="12631" x="1162050" y="1441450"/>
          <p14:tracePt t="12647" x="1168400" y="1441450"/>
          <p14:tracePt t="12739" x="1174750" y="1441450"/>
          <p14:tracePt t="12755" x="1212850" y="1454150"/>
          <p14:tracePt t="12775" x="1346200" y="1492250"/>
          <p14:tracePt t="12787" x="1536700" y="1524000"/>
          <p14:tracePt t="12797" x="1657350" y="1530350"/>
          <p14:tracePt t="12814" x="1898650" y="1530350"/>
          <p14:tracePt t="12831" x="2159000" y="1530350"/>
          <p14:tracePt t="12835" x="2292350" y="1530350"/>
          <p14:tracePt t="12847" x="2406650" y="1530350"/>
          <p14:tracePt t="12864" x="2609850" y="1530350"/>
          <p14:tracePt t="12866" x="2679700" y="1530350"/>
          <p14:tracePt t="12880" x="2724150" y="1530350"/>
          <p14:tracePt t="12897" x="2749550" y="1530350"/>
          <p14:tracePt t="12955" x="2743200" y="1536700"/>
          <p14:tracePt t="12965" x="2730500" y="1536700"/>
          <p14:tracePt t="12981" x="2603500" y="1536700"/>
          <p14:tracePt t="12997" x="2387600" y="1536700"/>
          <p14:tracePt t="13014" x="1962150" y="1517650"/>
          <p14:tracePt t="13031" x="1447800" y="1466850"/>
          <p14:tracePt t="13047" x="1123950" y="1435100"/>
          <p14:tracePt t="13050" x="1060450" y="1435100"/>
          <p14:tracePt t="13064" x="1041400" y="1435100"/>
          <p14:tracePt t="13080" x="1022350" y="1435100"/>
          <p14:tracePt t="13130" x="1041400" y="1435100"/>
          <p14:tracePt t="13139" x="1079500" y="1435100"/>
          <p14:tracePt t="13147" x="1143000" y="1441450"/>
          <p14:tracePt t="13164" x="1327150" y="1473200"/>
          <p14:tracePt t="13181" x="1587500" y="1511300"/>
          <p14:tracePt t="13198" x="2006600" y="1587500"/>
          <p14:tracePt t="13214" x="2381250" y="1657350"/>
          <p14:tracePt t="13218" x="2489200" y="1676400"/>
          <p14:tracePt t="13230" x="2533650" y="1682750"/>
          <p14:tracePt t="13248" x="2552700" y="1689100"/>
          <p14:tracePt t="13283" x="2540000" y="1689100"/>
          <p14:tracePt t="13292" x="2482850" y="1689100"/>
          <p14:tracePt t="13300" x="2387600" y="1670050"/>
          <p14:tracePt t="13314" x="2120900" y="1619250"/>
          <p14:tracePt t="13330" x="1784350" y="1555750"/>
          <p14:tracePt t="13347" x="1612900" y="1517650"/>
          <p14:tracePt t="13363" x="1574800" y="1511300"/>
          <p14:tracePt t="13380" x="1562100" y="1511300"/>
          <p14:tracePt t="13418" x="1568450" y="1511300"/>
          <p14:tracePt t="13430" x="1593850" y="1511300"/>
          <p14:tracePt t="13447" x="1720850" y="1530350"/>
          <p14:tracePt t="13464" x="1860550" y="1536700"/>
          <p14:tracePt t="13467" x="1917700" y="1536700"/>
          <p14:tracePt t="13481" x="1955800" y="1536700"/>
          <p14:tracePt t="13498" x="1993900" y="1536700"/>
          <p14:tracePt t="13514" x="2000250" y="1536700"/>
          <p14:tracePt t="13651" x="0" y="0"/>
        </p14:tracePtLst>
        <p14:tracePtLst>
          <p14:tracePt t="16436" x="863600" y="1206500"/>
          <p14:tracePt t="16445" x="863600" y="1225550"/>
          <p14:tracePt t="16453" x="863600" y="1238250"/>
          <p14:tracePt t="16463" x="863600" y="1257300"/>
          <p14:tracePt t="16480" x="863600" y="1276350"/>
          <p14:tracePt t="16496" x="863600" y="1333500"/>
          <p14:tracePt t="16499" x="869950" y="1358900"/>
          <p14:tracePt t="16513" x="882650" y="1397000"/>
          <p14:tracePt t="16530" x="901700" y="1517650"/>
          <p14:tracePt t="16546" x="933450" y="1593850"/>
          <p14:tracePt t="16563" x="965200" y="1644650"/>
          <p14:tracePt t="16580" x="1009650" y="1701800"/>
          <p14:tracePt t="16596" x="1035050" y="1727200"/>
          <p14:tracePt t="16613" x="1073150" y="1739900"/>
          <p14:tracePt t="16629" x="1092200" y="1746250"/>
          <p14:tracePt t="16646" x="1130300" y="1746250"/>
          <p14:tracePt t="16662" x="1168400" y="1708150"/>
          <p14:tracePt t="16679" x="1187450" y="1619250"/>
          <p14:tracePt t="16684" x="1187450" y="1574800"/>
          <p14:tracePt t="16696" x="1187450" y="1517650"/>
          <p14:tracePt t="16714" x="1162050" y="1377950"/>
          <p14:tracePt t="16730" x="1136650" y="1314450"/>
          <p14:tracePt t="16746" x="1117600" y="1276350"/>
          <p14:tracePt t="16762" x="1104900" y="1250950"/>
          <p14:tracePt t="16779" x="1092200" y="1238250"/>
          <p14:tracePt t="16813" x="1085850" y="1231900"/>
          <p14:tracePt t="17254" x="1079500" y="1231900"/>
          <p14:tracePt t="17270" x="1073150" y="1231900"/>
          <p14:tracePt t="17283" x="1066800" y="1231900"/>
          <p14:tracePt t="17296" x="1060450" y="1238250"/>
          <p14:tracePt t="17312" x="1054100" y="1250950"/>
          <p14:tracePt t="17329" x="1035050" y="1276350"/>
          <p14:tracePt t="17346" x="1016000" y="1301750"/>
          <p14:tracePt t="17362" x="996950" y="1333500"/>
          <p14:tracePt t="17379" x="984250" y="1352550"/>
          <p14:tracePt t="17396" x="977900" y="1384300"/>
          <p14:tracePt t="17412" x="971550" y="1422400"/>
          <p14:tracePt t="17429" x="971550" y="1447800"/>
          <p14:tracePt t="17446" x="971550" y="1479550"/>
          <p14:tracePt t="17462" x="971550" y="1517650"/>
          <p14:tracePt t="17479" x="971550" y="1549400"/>
          <p14:tracePt t="17496" x="971550" y="1587500"/>
          <p14:tracePt t="17512" x="971550" y="1619250"/>
          <p14:tracePt t="17513" x="971550" y="1631950"/>
          <p14:tracePt t="17529" x="977900" y="1631950"/>
          <p14:tracePt t="17545" x="984250" y="1638300"/>
          <p14:tracePt t="17604" x="990600" y="1638300"/>
          <p14:tracePt t="17611" x="1003300" y="1631950"/>
          <p14:tracePt t="17620" x="1009650" y="1625600"/>
          <p14:tracePt t="17629" x="1009650" y="1606550"/>
          <p14:tracePt t="17645" x="1022350" y="1555750"/>
          <p14:tracePt t="17662" x="1028700" y="1517650"/>
          <p14:tracePt t="17679" x="1022350" y="1466850"/>
          <p14:tracePt t="17695" x="1016000" y="1435100"/>
          <p14:tracePt t="17698" x="1016000" y="1422400"/>
          <p14:tracePt t="17712" x="1009650" y="1397000"/>
          <p14:tracePt t="17729" x="990600" y="1371600"/>
          <p14:tracePt t="17730" x="977900" y="1358900"/>
          <p14:tracePt t="17745" x="965200" y="1333500"/>
          <p14:tracePt t="17762" x="952500" y="1320800"/>
          <p14:tracePt t="17779" x="939800" y="1308100"/>
          <p14:tracePt t="17795" x="933450" y="1295400"/>
          <p14:tracePt t="17812" x="927100" y="1282700"/>
          <p14:tracePt t="18003" x="920750" y="1282700"/>
          <p14:tracePt t="18020" x="920750" y="1295400"/>
          <p14:tracePt t="18032" x="920750" y="1314450"/>
          <p14:tracePt t="18045" x="933450" y="1409700"/>
          <p14:tracePt t="18062" x="946150" y="1511300"/>
          <p14:tracePt t="18079" x="958850" y="1600200"/>
          <p14:tracePt t="18082" x="971550" y="1644650"/>
          <p14:tracePt t="18095" x="977900" y="1670050"/>
          <p14:tracePt t="18112" x="977900" y="1695450"/>
          <p14:tracePt t="18114" x="977900" y="1714500"/>
          <p14:tracePt t="18128" x="984250" y="1720850"/>
          <p14:tracePt t="18204" x="990600" y="1714500"/>
          <p14:tracePt t="18214" x="996950" y="1689100"/>
          <p14:tracePt t="18229" x="1016000" y="1600200"/>
          <p14:tracePt t="18245" x="1028700" y="1511300"/>
          <p14:tracePt t="18262" x="1035050" y="1435100"/>
          <p14:tracePt t="18279" x="1035050" y="1390650"/>
          <p14:tracePt t="18295" x="1035050" y="1384300"/>
          <p14:tracePt t="18364" x="1035050" y="1390650"/>
          <p14:tracePt t="18378" x="1035050" y="1441450"/>
          <p14:tracePt t="18390" x="1035050" y="1473200"/>
          <p14:tracePt t="18397" x="1035050" y="1498600"/>
          <p14:tracePt t="18412" x="1047750" y="1568450"/>
          <p14:tracePt t="18428" x="1060450" y="1587500"/>
          <p14:tracePt t="18446" x="1066800" y="1593850"/>
          <p14:tracePt t="18524" x="1066800" y="1568450"/>
          <p14:tracePt t="18533" x="1066800" y="1536700"/>
          <p14:tracePt t="18545" x="1066800" y="1479550"/>
          <p14:tracePt t="18562" x="1066800" y="1422400"/>
          <p14:tracePt t="18579" x="1066800" y="1390650"/>
          <p14:tracePt t="18595" x="1066800" y="1371600"/>
          <p14:tracePt t="18612" x="1066800" y="1365250"/>
          <p14:tracePt t="18675" x="1066800" y="1371600"/>
          <p14:tracePt t="18684" x="1066800" y="1390650"/>
          <p14:tracePt t="18695" x="1066800" y="1416050"/>
          <p14:tracePt t="18712" x="1066800" y="1473200"/>
          <p14:tracePt t="18728" x="1073150" y="1530350"/>
          <p14:tracePt t="18729" x="1079500" y="1555750"/>
          <p14:tracePt t="18745" x="1085850" y="1581150"/>
          <p14:tracePt t="18802" x="1092200" y="1587500"/>
          <p14:tracePt t="18826" x="1092200" y="1581150"/>
          <p14:tracePt t="18833" x="1092200" y="1568450"/>
          <p14:tracePt t="18845" x="1092200" y="1543050"/>
          <p14:tracePt t="18861" x="1092200" y="1485900"/>
          <p14:tracePt t="18878" x="1092200" y="1422400"/>
          <p14:tracePt t="18895" x="1092200" y="1403350"/>
          <p14:tracePt t="18911" x="1079500" y="1377950"/>
          <p14:tracePt t="18928" x="1079500" y="1371600"/>
          <p14:tracePt t="18978" x="1073150" y="1371600"/>
          <p14:tracePt t="18994" x="1073150" y="1390650"/>
          <p14:tracePt t="19002" x="1073150" y="1422400"/>
          <p14:tracePt t="19011" x="1073150" y="1447800"/>
          <p14:tracePt t="19028" x="1073150" y="1473200"/>
          <p14:tracePt t="19045" x="1073150" y="1492250"/>
          <p14:tracePt t="19062" x="1073150" y="1498600"/>
          <p14:tracePt t="19082" x="1079500" y="1504950"/>
          <p14:tracePt t="19131" x="1079500" y="1492250"/>
          <p14:tracePt t="19139" x="1079500" y="1466850"/>
          <p14:tracePt t="19145" x="1073150" y="1428750"/>
          <p14:tracePt t="19161" x="1054100" y="1358900"/>
          <p14:tracePt t="19178" x="1047750" y="1314450"/>
          <p14:tracePt t="19195" x="1047750" y="1301750"/>
          <p14:tracePt t="19211" x="1047750" y="1295400"/>
          <p14:tracePt t="19266" x="1047750" y="1308100"/>
          <p14:tracePt t="19276" x="1047750" y="1333500"/>
          <p14:tracePt t="19284" x="1047750" y="1352550"/>
          <p14:tracePt t="19295" x="1047750" y="1384300"/>
          <p14:tracePt t="19311" x="1054100" y="1454150"/>
          <p14:tracePt t="19328" x="1060450" y="1492250"/>
          <p14:tracePt t="19331" x="1060450" y="1504950"/>
          <p14:tracePt t="19345" x="1060450" y="1524000"/>
          <p14:tracePt t="19361" x="1060450" y="1549400"/>
          <p14:tracePt t="19378" x="1060450" y="1555750"/>
          <p14:tracePt t="19435" x="1060450" y="1543050"/>
          <p14:tracePt t="19443" x="1060450" y="1517650"/>
          <p14:tracePt t="19450" x="1060450" y="1492250"/>
          <p14:tracePt t="19462" x="1060450" y="1460500"/>
          <p14:tracePt t="19478" x="1054100" y="1422400"/>
          <p14:tracePt t="19495" x="1047750" y="1397000"/>
          <p14:tracePt t="19497" x="1047750" y="1384300"/>
          <p14:tracePt t="19511" x="1047750" y="1377950"/>
          <p14:tracePt t="19528" x="1041400" y="1365250"/>
          <p14:tracePt t="19530" x="1041400" y="1358900"/>
          <p14:tracePt t="19595" x="1035050" y="1352550"/>
          <p14:tracePt t="19603" x="1035050" y="1365250"/>
          <p14:tracePt t="19611" x="1035050" y="1403350"/>
          <p14:tracePt t="19628" x="1016000" y="1530350"/>
          <p14:tracePt t="19645" x="1016000" y="1638300"/>
          <p14:tracePt t="19661" x="1016000" y="1708150"/>
          <p14:tracePt t="19678" x="1016000" y="1720850"/>
          <p14:tracePt t="19715" x="1028700" y="1720850"/>
          <p14:tracePt t="19728" x="1035050" y="1708150"/>
          <p14:tracePt t="19745" x="1041400" y="1682750"/>
          <p14:tracePt t="19762" x="1047750" y="1593850"/>
          <p14:tracePt t="19778" x="1047750" y="1530350"/>
          <p14:tracePt t="19795" x="1035050" y="1447800"/>
          <p14:tracePt t="19811" x="1022350" y="1390650"/>
          <p14:tracePt t="19828" x="996950" y="1339850"/>
          <p14:tracePt t="19845" x="990600" y="1320800"/>
          <p14:tracePt t="19861" x="990600" y="1308100"/>
          <p14:tracePt t="19923" x="977900" y="1320800"/>
          <p14:tracePt t="19940" x="977900" y="1365250"/>
          <p14:tracePt t="19955" x="977900" y="1466850"/>
          <p14:tracePt t="19966" x="977900" y="1498600"/>
          <p14:tracePt t="19979" x="977900" y="1555750"/>
          <p14:tracePt t="19995" x="977900" y="1587500"/>
          <p14:tracePt t="20012" x="977900" y="1606550"/>
          <p14:tracePt t="20029" x="977900" y="1625600"/>
          <p14:tracePt t="20089" x="977900" y="1606550"/>
          <p14:tracePt t="20099" x="977900" y="1574800"/>
          <p14:tracePt t="20106" x="977900" y="1530350"/>
          <p14:tracePt t="20115" x="977900" y="1485900"/>
          <p14:tracePt t="20128" x="977900" y="1441450"/>
          <p14:tracePt t="20144" x="977900" y="1377950"/>
          <p14:tracePt t="20161" x="977900" y="1314450"/>
          <p14:tracePt t="20178" x="977900" y="1301750"/>
          <p14:tracePt t="20250" x="977900" y="1320800"/>
          <p14:tracePt t="20258" x="977900" y="1352550"/>
          <p14:tracePt t="20265" x="977900" y="1397000"/>
          <p14:tracePt t="20278" x="977900" y="1435100"/>
          <p14:tracePt t="20294" x="984250" y="1524000"/>
          <p14:tracePt t="20311" x="990600" y="1568450"/>
          <p14:tracePt t="20328" x="996950" y="1574800"/>
          <p14:tracePt t="20418" x="996950" y="1549400"/>
          <p14:tracePt t="20425" x="996950" y="1524000"/>
          <p14:tracePt t="20434" x="996950" y="1504950"/>
          <p14:tracePt t="20444" x="996950" y="1479550"/>
          <p14:tracePt t="20461" x="1003300" y="1416050"/>
          <p14:tracePt t="20478" x="1003300" y="1365250"/>
          <p14:tracePt t="20494" x="1003300" y="1327150"/>
          <p14:tracePt t="20511" x="1003300" y="1289050"/>
          <p14:tracePt t="20528" x="1003300" y="1257300"/>
          <p14:tracePt t="20544" x="1003300" y="1231900"/>
          <p14:tracePt t="20545" x="1003300" y="1225550"/>
          <p14:tracePt t="20650" x="996950" y="1238250"/>
          <p14:tracePt t="20658" x="984250" y="1263650"/>
          <p14:tracePt t="20665" x="971550" y="1295400"/>
          <p14:tracePt t="20677" x="952500" y="1352550"/>
          <p14:tracePt t="20694" x="939800" y="1473200"/>
          <p14:tracePt t="20711" x="939800" y="1555750"/>
          <p14:tracePt t="20728" x="939800" y="1644650"/>
          <p14:tracePt t="20744" x="939800" y="1663700"/>
          <p14:tracePt t="20746" x="946150" y="1682750"/>
          <p14:tracePt t="20761" x="952500" y="1689100"/>
          <p14:tracePt t="20778" x="952500" y="1695450"/>
          <p14:tracePt t="20809" x="958850" y="1695450"/>
          <p14:tracePt t="20818" x="971550" y="1695450"/>
          <p14:tracePt t="20827" x="977900" y="1676400"/>
          <p14:tracePt t="20844" x="996950" y="1600200"/>
          <p14:tracePt t="20861" x="1028700" y="1485900"/>
          <p14:tracePt t="20877" x="1054100" y="1377950"/>
          <p14:tracePt t="20894" x="1060450" y="1308100"/>
          <p14:tracePt t="20911" x="1060450" y="1276350"/>
          <p14:tracePt t="20927" x="1060450" y="1263650"/>
          <p14:tracePt t="20978" x="1060450" y="1282700"/>
          <p14:tracePt t="20985" x="1060450" y="1301750"/>
          <p14:tracePt t="20994" x="1060450" y="1346200"/>
          <p14:tracePt t="21011" x="1060450" y="1422400"/>
          <p14:tracePt t="21028" x="1060450" y="1466850"/>
          <p14:tracePt t="21044" x="1060450" y="1485900"/>
          <p14:tracePt t="21130" x="1060450" y="1466850"/>
          <p14:tracePt t="21137" x="1060450" y="1454150"/>
          <p14:tracePt t="21146" x="1060450" y="1435100"/>
          <p14:tracePt t="21161" x="1060450" y="1416050"/>
          <p14:tracePt t="21177" x="1060450" y="1397000"/>
          <p14:tracePt t="21522" x="0" y="0"/>
        </p14:tracePtLst>
        <p14:tracePtLst>
          <p14:tracePt t="22723" x="850900" y="1403350"/>
          <p14:tracePt t="22836" x="869950" y="1403350"/>
          <p14:tracePt t="22850" x="952500" y="1403350"/>
          <p14:tracePt t="22860" x="1047750" y="1403350"/>
          <p14:tracePt t="22877" x="1308100" y="1454150"/>
          <p14:tracePt t="22894" x="1701800" y="1524000"/>
          <p14:tracePt t="22910" x="2120900" y="1600200"/>
          <p14:tracePt t="22914" x="2311400" y="1631950"/>
          <p14:tracePt t="22927" x="2470150" y="1657350"/>
          <p14:tracePt t="22944" x="2711450" y="1663700"/>
          <p14:tracePt t="22946" x="2806700" y="1663700"/>
          <p14:tracePt t="22961" x="2927350" y="1663700"/>
          <p14:tracePt t="22978" x="2959100" y="1663700"/>
          <p14:tracePt t="22994" x="2971800" y="1663700"/>
          <p14:tracePt t="23131" x="2933700" y="1663700"/>
          <p14:tracePt t="23142" x="2882900" y="1663700"/>
          <p14:tracePt t="23154" x="2692400" y="1663700"/>
          <p14:tracePt t="23165" x="2565400" y="1663700"/>
          <p14:tracePt t="23177" x="2393950" y="1663700"/>
          <p14:tracePt t="23194" x="1911350" y="1663700"/>
          <p14:tracePt t="23210" x="1733550" y="1663700"/>
          <p14:tracePt t="23227" x="1657350" y="1663700"/>
          <p14:tracePt t="23243" x="1631950" y="1663700"/>
          <p14:tracePt t="23260" x="1625600" y="1663700"/>
          <p14:tracePt t="23363" x="1631950" y="1663700"/>
          <p14:tracePt t="23373" x="1682750" y="1663700"/>
          <p14:tracePt t="23386" x="1739900" y="1657350"/>
          <p14:tracePt t="23397" x="1854200" y="1657350"/>
          <p14:tracePt t="23410" x="1962150" y="1657350"/>
          <p14:tracePt t="23427" x="2000250" y="1651000"/>
          <p14:tracePt t="23444" x="2006600" y="1651000"/>
          <p14:tracePt t="23499" x="1981200" y="1644650"/>
          <p14:tracePt t="23506" x="1924050" y="1638300"/>
          <p14:tracePt t="23514" x="1835150" y="1619250"/>
          <p14:tracePt t="23527" x="1727200" y="1593850"/>
          <p14:tracePt t="23544" x="1441450" y="1543050"/>
          <p14:tracePt t="23560" x="1212850" y="1504950"/>
          <p14:tracePt t="23561" x="1143000" y="1498600"/>
          <p14:tracePt t="23577" x="1085850" y="1492250"/>
          <p14:tracePt t="23594" x="1047750" y="1492250"/>
          <p14:tracePt t="23610" x="1041400" y="1492250"/>
          <p14:tracePt t="23682" x="1054100" y="1492250"/>
          <p14:tracePt t="23689" x="1085850" y="1492250"/>
          <p14:tracePt t="23698" x="1136650" y="1492250"/>
          <p14:tracePt t="23710" x="1212850" y="1492250"/>
          <p14:tracePt t="23727" x="1403350" y="1492250"/>
          <p14:tracePt t="23743" x="1587500" y="1492250"/>
          <p14:tracePt t="23760" x="1752600" y="1498600"/>
          <p14:tracePt t="23762" x="1771650" y="1498600"/>
          <p14:tracePt t="23777" x="1803400" y="1498600"/>
          <p14:tracePt t="23810" x="1809750" y="1498600"/>
          <p14:tracePt t="23826" x="1816100" y="1498600"/>
          <p14:tracePt t="23881" x="1797050" y="1498600"/>
          <p14:tracePt t="23890" x="1746250" y="1498600"/>
          <p14:tracePt t="23898" x="1670050" y="1498600"/>
          <p14:tracePt t="23910" x="1600200" y="1498600"/>
          <p14:tracePt t="23926" x="1441450" y="1498600"/>
          <p14:tracePt t="23943" x="1282700" y="1498600"/>
          <p14:tracePt t="23960" x="1206500" y="1498600"/>
          <p14:tracePt t="23976" x="1187450" y="1498600"/>
          <p14:tracePt t="24033" x="1219200" y="1498600"/>
          <p14:tracePt t="24042" x="1276350" y="1498600"/>
          <p14:tracePt t="24049" x="1358900" y="1498600"/>
          <p14:tracePt t="24060" x="1460500" y="1498600"/>
          <p14:tracePt t="24076" x="1695450" y="1498600"/>
          <p14:tracePt t="24093" x="1943100" y="1498600"/>
          <p14:tracePt t="24110" x="2120900" y="1498600"/>
          <p14:tracePt t="24127" x="2190750" y="1498600"/>
          <p14:tracePt t="24143" x="2203450" y="1498600"/>
          <p14:tracePt t="24210" x="2197100" y="1498600"/>
          <p14:tracePt t="24218" x="2152650" y="1498600"/>
          <p14:tracePt t="24227" x="2076450" y="1498600"/>
          <p14:tracePt t="24243" x="1885950" y="1460500"/>
          <p14:tracePt t="24260" x="1670050" y="1416050"/>
          <p14:tracePt t="24277" x="1511300" y="1390650"/>
          <p14:tracePt t="24293" x="1473200" y="1384300"/>
          <p14:tracePt t="24310" x="1466850" y="1384300"/>
          <p14:tracePt t="24363" x="1479550" y="1384300"/>
          <p14:tracePt t="24373" x="1511300" y="1384300"/>
          <p14:tracePt t="24383" x="1581150" y="1390650"/>
          <p14:tracePt t="24393" x="1727200" y="1416050"/>
          <p14:tracePt t="24410" x="1898650" y="1447800"/>
          <p14:tracePt t="24426" x="2057400" y="1473200"/>
          <p14:tracePt t="24443" x="2146300" y="1479550"/>
          <p14:tracePt t="24460" x="2184400" y="1479550"/>
          <p14:tracePt t="24476" x="2203450" y="1479550"/>
          <p14:tracePt t="24698" x="2190750" y="1485900"/>
          <p14:tracePt t="24705" x="2178050" y="1492250"/>
          <p14:tracePt t="24714" x="2165350" y="1492250"/>
          <p14:tracePt t="24726" x="2146300" y="1492250"/>
          <p14:tracePt t="24743" x="2127250" y="1492250"/>
          <p14:tracePt t="24760" x="2114550" y="1492250"/>
          <p14:tracePt t="24985" x="2101850" y="1492250"/>
          <p14:tracePt t="24994" x="2076450" y="1492250"/>
          <p14:tracePt t="25002" x="2044700" y="1492250"/>
          <p14:tracePt t="25010" x="2006600" y="1492250"/>
          <p14:tracePt t="25026" x="1885950" y="1492250"/>
          <p14:tracePt t="25043" x="1758950" y="1479550"/>
          <p14:tracePt t="25059" x="1638300" y="1466850"/>
          <p14:tracePt t="25076" x="1581150" y="1447800"/>
          <p14:tracePt t="25093" x="1555750" y="1447800"/>
          <p14:tracePt t="25186" x="1574800" y="1447800"/>
          <p14:tracePt t="25194" x="1612900" y="1447800"/>
          <p14:tracePt t="25202" x="1676400" y="1447800"/>
          <p14:tracePt t="25210" x="1758950" y="1447800"/>
          <p14:tracePt t="25226" x="1987550" y="1447800"/>
          <p14:tracePt t="25243" x="2209800" y="1460500"/>
          <p14:tracePt t="25259" x="2419350" y="1460500"/>
          <p14:tracePt t="25276" x="2578100" y="1460500"/>
          <p14:tracePt t="25293" x="2654300" y="1460500"/>
          <p14:tracePt t="25309" x="2667000" y="1460500"/>
          <p14:tracePt t="25326" x="2673350" y="1460500"/>
          <p14:tracePt t="25386" x="2660650" y="1460500"/>
          <p14:tracePt t="25394" x="2635250" y="1460500"/>
          <p14:tracePt t="25402" x="2603500" y="1460500"/>
          <p14:tracePt t="25410" x="2552700" y="1460500"/>
          <p14:tracePt t="25426" x="2368550" y="1447800"/>
          <p14:tracePt t="25443" x="2152650" y="1409700"/>
          <p14:tracePt t="25459" x="1981200" y="1365250"/>
          <p14:tracePt t="25476" x="1930400" y="1365250"/>
          <p14:tracePt t="25493" x="1917700" y="1365250"/>
          <p14:tracePt t="25562" x="1936750" y="1365250"/>
          <p14:tracePt t="25569" x="1968500" y="1365250"/>
          <p14:tracePt t="25578" x="2012950" y="1365250"/>
          <p14:tracePt t="25592" x="2063750" y="1365250"/>
          <p14:tracePt t="25609" x="2247900" y="1371600"/>
          <p14:tracePt t="25626" x="2311400" y="1371600"/>
          <p14:tracePt t="25643" x="2349500" y="1371600"/>
          <p14:tracePt t="25659" x="2368550" y="1371600"/>
          <p14:tracePt t="26386" x="0" y="0"/>
        </p14:tracePtLst>
        <p14:tracePtLst>
          <p14:tracePt t="26730" x="2336800" y="1219200"/>
          <p14:tracePt t="26745" x="2330450" y="1219200"/>
          <p14:tracePt t="26753" x="2324100" y="1219200"/>
          <p14:tracePt t="26762" x="2317750" y="1219200"/>
          <p14:tracePt t="26775" x="2298700" y="1219200"/>
          <p14:tracePt t="26792" x="2266950" y="1231900"/>
          <p14:tracePt t="26794" x="2260600" y="1244600"/>
          <p14:tracePt t="26809" x="2235200" y="1276350"/>
          <p14:tracePt t="26826" x="2216150" y="1327150"/>
          <p14:tracePt t="26842" x="2209800" y="1390650"/>
          <p14:tracePt t="26859" x="2209800" y="1441450"/>
          <p14:tracePt t="26875" x="2216150" y="1511300"/>
          <p14:tracePt t="26892" x="2235200" y="1536700"/>
          <p14:tracePt t="26909" x="2266950" y="1568450"/>
          <p14:tracePt t="26925" x="2305050" y="1587500"/>
          <p14:tracePt t="26942" x="2343150" y="1600200"/>
          <p14:tracePt t="26959" x="2393950" y="1600200"/>
          <p14:tracePt t="26975" x="2451100" y="1600200"/>
          <p14:tracePt t="26992" x="2495550" y="1587500"/>
          <p14:tracePt t="26994" x="2508250" y="1574800"/>
          <p14:tracePt t="27009" x="2508250" y="1555750"/>
          <p14:tracePt t="27026" x="2520950" y="1498600"/>
          <p14:tracePt t="27042" x="2520950" y="1460500"/>
          <p14:tracePt t="27059" x="2520950" y="1403350"/>
          <p14:tracePt t="27076" x="2501900" y="1358900"/>
          <p14:tracePt t="27092" x="2482850" y="1320800"/>
          <p14:tracePt t="27109" x="2457450" y="1289050"/>
          <p14:tracePt t="27125" x="2432050" y="1263650"/>
          <p14:tracePt t="27142" x="2419350" y="1257300"/>
          <p14:tracePt t="27298" x="0" y="0"/>
        </p14:tracePtLst>
        <p14:tracePtLst>
          <p14:tracePt t="28403" x="1035050" y="1428750"/>
          <p14:tracePt t="28540" x="1041400" y="1428750"/>
          <p14:tracePt t="28553" x="1073150" y="1428750"/>
          <p14:tracePt t="28565" x="1219200" y="1428750"/>
          <p14:tracePt t="28580" x="1454150" y="1428750"/>
          <p14:tracePt t="28593" x="1581150" y="1428750"/>
          <p14:tracePt t="28609" x="1866900" y="1428750"/>
          <p14:tracePt t="28611" x="1981200" y="1428750"/>
          <p14:tracePt t="28625" x="2171700" y="1428750"/>
          <p14:tracePt t="28642" x="2298700" y="1428750"/>
          <p14:tracePt t="28658" x="2362200" y="1428750"/>
          <p14:tracePt t="28675" x="2393950" y="1428750"/>
          <p14:tracePt t="28692" x="2413000" y="1428750"/>
          <p14:tracePt t="28708" x="2419350" y="1428750"/>
          <p14:tracePt t="28725" x="2432050" y="1428750"/>
          <p14:tracePt t="28742" x="2438400" y="1428750"/>
          <p14:tracePt t="28759" x="2444750" y="1428750"/>
          <p14:tracePt t="29034" x="0" y="0"/>
        </p14:tracePtLst>
        <p14:tracePtLst>
          <p14:tracePt t="30308" x="2489200" y="1212850"/>
          <p14:tracePt t="30339" x="2482850" y="1212850"/>
          <p14:tracePt t="30346" x="2476500" y="1212850"/>
          <p14:tracePt t="30358" x="2470150" y="1225550"/>
          <p14:tracePt t="30374" x="2463800" y="1257300"/>
          <p14:tracePt t="30391" x="2451100" y="1327150"/>
          <p14:tracePt t="30395" x="2444750" y="1358900"/>
          <p14:tracePt t="30408" x="2444750" y="1384300"/>
          <p14:tracePt t="30424" x="2444750" y="1447800"/>
          <p14:tracePt t="30426" x="2444750" y="1479550"/>
          <p14:tracePt t="30441" x="2463800" y="1549400"/>
          <p14:tracePt t="30458" x="2514600" y="1619250"/>
          <p14:tracePt t="30474" x="2552700" y="1663700"/>
          <p14:tracePt t="30491" x="2597150" y="1695450"/>
          <p14:tracePt t="30508" x="2647950" y="1714500"/>
          <p14:tracePt t="30525" x="2692400" y="1733550"/>
          <p14:tracePt t="30541" x="2717800" y="1733550"/>
          <p14:tracePt t="30558" x="2755900" y="1720850"/>
          <p14:tracePt t="30574" x="2762250" y="1689100"/>
          <p14:tracePt t="30591" x="2762250" y="1631950"/>
          <p14:tracePt t="30608" x="2762250" y="1555750"/>
          <p14:tracePt t="30611" x="2762250" y="1511300"/>
          <p14:tracePt t="30624" x="2762250" y="1460500"/>
          <p14:tracePt t="30641" x="2724150" y="1352550"/>
          <p14:tracePt t="30658" x="2698750" y="1308100"/>
          <p14:tracePt t="30674" x="2686050" y="1289050"/>
          <p14:tracePt t="30691" x="2679700" y="1276350"/>
          <p14:tracePt t="30714" x="2673350" y="1263650"/>
          <p14:tracePt t="30826" x="0" y="0"/>
        </p14:tracePtLst>
        <p14:tracePtLst>
          <p14:tracePt t="32637" x="2451100" y="1187450"/>
          <p14:tracePt t="32676" x="2438400" y="1187450"/>
          <p14:tracePt t="32692" x="2425700" y="1212850"/>
          <p14:tracePt t="32707" x="2419350" y="1238250"/>
          <p14:tracePt t="32724" x="2400300" y="1276350"/>
          <p14:tracePt t="32740" x="2393950" y="1314450"/>
          <p14:tracePt t="32757" x="2393950" y="1333500"/>
          <p14:tracePt t="32774" x="2393950" y="1365250"/>
          <p14:tracePt t="32791" x="2393950" y="1397000"/>
          <p14:tracePt t="32794" x="2393950" y="1422400"/>
          <p14:tracePt t="32807" x="2393950" y="1435100"/>
          <p14:tracePt t="32825" x="2393950" y="1479550"/>
          <p14:tracePt t="32842" x="2413000" y="1536700"/>
          <p14:tracePt t="32858" x="2438400" y="1568450"/>
          <p14:tracePt t="32874" x="2476500" y="1612900"/>
          <p14:tracePt t="32890" x="2514600" y="1644650"/>
          <p14:tracePt t="32907" x="2546350" y="1663700"/>
          <p14:tracePt t="32924" x="2578100" y="1682750"/>
          <p14:tracePt t="32940" x="2590800" y="1682750"/>
          <p14:tracePt t="32957" x="2603500" y="1682750"/>
          <p14:tracePt t="32973" x="2628900" y="1670050"/>
          <p14:tracePt t="32990" x="2647950" y="1638300"/>
          <p14:tracePt t="33007" x="2673350" y="1606550"/>
          <p14:tracePt t="33010" x="2679700" y="1581150"/>
          <p14:tracePt t="33024" x="2686050" y="1555750"/>
          <p14:tracePt t="33026" x="2692400" y="1530350"/>
          <p14:tracePt t="33040" x="2692400" y="1517650"/>
          <p14:tracePt t="33043" x="2692400" y="1492250"/>
          <p14:tracePt t="33058" x="2692400" y="1460500"/>
          <p14:tracePt t="33074" x="2692400" y="1422400"/>
          <p14:tracePt t="33090" x="2692400" y="1371600"/>
          <p14:tracePt t="33107" x="2692400" y="1339850"/>
          <p14:tracePt t="33123" x="2686050" y="1295400"/>
          <p14:tracePt t="33140" x="2667000" y="1263650"/>
          <p14:tracePt t="33157" x="2667000" y="1250950"/>
          <p14:tracePt t="33173" x="2660650" y="1244600"/>
          <p14:tracePt t="33190" x="2660650" y="1238250"/>
          <p14:tracePt t="33476" x="2654300" y="1238250"/>
          <p14:tracePt t="33490" x="2609850" y="1238250"/>
          <p14:tracePt t="33504" x="2584450" y="1244600"/>
          <p14:tracePt t="33516" x="2514600" y="1263650"/>
          <p14:tracePt t="33526" x="2470150" y="1282700"/>
          <p14:tracePt t="33540" x="2400300" y="1301750"/>
          <p14:tracePt t="33557" x="2374900" y="1320800"/>
          <p14:tracePt t="33574" x="2349500" y="1327150"/>
          <p14:tracePt t="33590" x="2343150" y="1339850"/>
          <p14:tracePt t="33607" x="2336800" y="1352550"/>
          <p14:tracePt t="33609" x="2330450" y="1365250"/>
          <p14:tracePt t="33640" x="2330450" y="1403350"/>
          <p14:tracePt t="33658" x="2330450" y="1435100"/>
          <p14:tracePt t="33673" x="2330450" y="1479550"/>
          <p14:tracePt t="33690" x="2336800" y="1511300"/>
          <p14:tracePt t="33707" x="2349500" y="1543050"/>
          <p14:tracePt t="33723" x="2362200" y="1562100"/>
          <p14:tracePt t="33740" x="2387600" y="1581150"/>
          <p14:tracePt t="33757" x="2419350" y="1593850"/>
          <p14:tracePt t="33774" x="2463800" y="1600200"/>
          <p14:tracePt t="33790" x="2508250" y="1606550"/>
          <p14:tracePt t="33794" x="2540000" y="1606550"/>
          <p14:tracePt t="33807" x="2571750" y="1606550"/>
          <p14:tracePt t="33810" x="2603500" y="1606550"/>
          <p14:tracePt t="33825" x="2628900" y="1600200"/>
          <p14:tracePt t="33840" x="2673350" y="1587500"/>
          <p14:tracePt t="33844" x="2698750" y="1574800"/>
          <p14:tracePt t="33857" x="2717800" y="1568450"/>
          <p14:tracePt t="33874" x="2749550" y="1536700"/>
          <p14:tracePt t="33890" x="2755900" y="1530350"/>
          <p14:tracePt t="33907" x="2755900" y="1517650"/>
          <p14:tracePt t="33923" x="2755900" y="1473200"/>
          <p14:tracePt t="33940" x="2755900" y="1435100"/>
          <p14:tracePt t="33957" x="2755900" y="1371600"/>
          <p14:tracePt t="33973" x="2730500" y="1320800"/>
          <p14:tracePt t="33990" x="2698750" y="1270000"/>
          <p14:tracePt t="34007" x="2667000" y="1238250"/>
          <p14:tracePt t="34024" x="2609850" y="1193800"/>
          <p14:tracePt t="34040" x="2571750" y="1168400"/>
          <p14:tracePt t="34057" x="2533650" y="1162050"/>
          <p14:tracePt t="34073" x="2501900" y="1162050"/>
          <p14:tracePt t="34090" x="2482850" y="1174750"/>
          <p14:tracePt t="34106" x="2457450" y="1206500"/>
          <p14:tracePt t="34123" x="2432050" y="1238250"/>
          <p14:tracePt t="34140" x="2400300" y="1276350"/>
          <p14:tracePt t="34156" x="2387600" y="1320800"/>
          <p14:tracePt t="34173" x="2368550" y="1371600"/>
          <p14:tracePt t="34190" x="2362200" y="1428750"/>
          <p14:tracePt t="34206" x="2362200" y="1466850"/>
          <p14:tracePt t="34223" x="2362200" y="1504950"/>
          <p14:tracePt t="34240" x="2362200" y="1549400"/>
          <p14:tracePt t="34256" x="2362200" y="1568450"/>
          <p14:tracePt t="34273" x="2374900" y="1593850"/>
          <p14:tracePt t="34290" x="2387600" y="1600200"/>
          <p14:tracePt t="34306" x="2413000" y="1600200"/>
          <p14:tracePt t="34325" x="2470150" y="1600200"/>
          <p14:tracePt t="34340" x="2571750" y="1600200"/>
          <p14:tracePt t="34357" x="2641600" y="1581150"/>
          <p14:tracePt t="34373" x="2679700" y="1562100"/>
          <p14:tracePt t="34390" x="2711450" y="1536700"/>
          <p14:tracePt t="34406" x="2717800" y="1511300"/>
          <p14:tracePt t="34423" x="2717800" y="1479550"/>
          <p14:tracePt t="34426" x="2717800" y="1460500"/>
          <p14:tracePt t="34440" x="2717800" y="1441450"/>
          <p14:tracePt t="34456" x="2717800" y="1403350"/>
          <p14:tracePt t="34458" x="2711450" y="1377950"/>
          <p14:tracePt t="34473" x="2692400" y="1346200"/>
          <p14:tracePt t="34490" x="2673350" y="1320800"/>
          <p14:tracePt t="34506" x="2635250" y="1301750"/>
          <p14:tracePt t="34524" x="2597150" y="1282700"/>
          <p14:tracePt t="34540" x="2571750" y="1276350"/>
          <p14:tracePt t="34557" x="2514600" y="1263650"/>
          <p14:tracePt t="34573" x="2482850" y="1263650"/>
          <p14:tracePt t="34590" x="2457450" y="1263650"/>
          <p14:tracePt t="34607" x="2432050" y="1263650"/>
          <p14:tracePt t="34610" x="2425700" y="1263650"/>
          <p14:tracePt t="34623" x="2406650" y="1263650"/>
          <p14:tracePt t="34640" x="2387600" y="1270000"/>
          <p14:tracePt t="34656" x="2374900" y="1282700"/>
          <p14:tracePt t="34673" x="2343150" y="1320800"/>
          <p14:tracePt t="34689" x="2324100" y="1358900"/>
          <p14:tracePt t="34706" x="2305050" y="1409700"/>
          <p14:tracePt t="34723" x="2292350" y="1473200"/>
          <p14:tracePt t="34740" x="2292350" y="1543050"/>
          <p14:tracePt t="34756" x="2292350" y="1606550"/>
          <p14:tracePt t="34773" x="2292350" y="1663700"/>
          <p14:tracePt t="34790" x="2311400" y="1720850"/>
          <p14:tracePt t="34795" x="2330450" y="1739900"/>
          <p14:tracePt t="34807" x="2343150" y="1752600"/>
          <p14:tracePt t="34825" x="2406650" y="1778000"/>
          <p14:tracePt t="34840" x="2476500" y="1784350"/>
          <p14:tracePt t="34857" x="2571750" y="1784350"/>
          <p14:tracePt t="34859" x="2609850" y="1771650"/>
          <p14:tracePt t="34873" x="2673350" y="1727200"/>
          <p14:tracePt t="34890" x="2711450" y="1689100"/>
          <p14:tracePt t="34906" x="2730500" y="1638300"/>
          <p14:tracePt t="34923" x="2730500" y="1600200"/>
          <p14:tracePt t="34940" x="2730500" y="1543050"/>
          <p14:tracePt t="34956" x="2705100" y="1498600"/>
          <p14:tracePt t="34973" x="2686050" y="1460500"/>
          <p14:tracePt t="34990" x="2647950" y="1428750"/>
          <p14:tracePt t="35006" x="2616200" y="1397000"/>
          <p14:tracePt t="35023" x="2578100" y="1371600"/>
          <p14:tracePt t="35040" x="2546350" y="1358900"/>
          <p14:tracePt t="35043" x="2527300" y="1352550"/>
          <p14:tracePt t="35057" x="2508250" y="1352550"/>
          <p14:tracePt t="35074" x="2482850" y="1352550"/>
          <p14:tracePt t="35090" x="2470150" y="1352550"/>
          <p14:tracePt t="35107" x="2438400" y="1358900"/>
          <p14:tracePt t="35123" x="2413000" y="1397000"/>
          <p14:tracePt t="35139" x="2387600" y="1447800"/>
          <p14:tracePt t="35156" x="2381250" y="1492250"/>
          <p14:tracePt t="35173" x="2381250" y="1530350"/>
          <p14:tracePt t="35189" x="2387600" y="1574800"/>
          <p14:tracePt t="35206" x="2413000" y="1600200"/>
          <p14:tracePt t="35223" x="2463800" y="1619250"/>
          <p14:tracePt t="35239" x="2514600" y="1625600"/>
          <p14:tracePt t="35242" x="2533650" y="1625600"/>
          <p14:tracePt t="35256" x="2552700" y="1625600"/>
          <p14:tracePt t="35273" x="2603500" y="1619250"/>
          <p14:tracePt t="35275" x="2616200" y="1612900"/>
          <p14:tracePt t="35290" x="2622550" y="1574800"/>
          <p14:tracePt t="35306" x="2635250" y="1524000"/>
          <p14:tracePt t="35323" x="2635250" y="1479550"/>
          <p14:tracePt t="35339" x="2628900" y="1397000"/>
          <p14:tracePt t="35356" x="2603500" y="1346200"/>
          <p14:tracePt t="35373" x="2578100" y="1308100"/>
          <p14:tracePt t="35389" x="2546350" y="1282700"/>
          <p14:tracePt t="35406" x="2520950" y="1263650"/>
          <p14:tracePt t="35423" x="2514600" y="1257300"/>
          <p14:tracePt t="35467" x="2508250" y="1257300"/>
          <p14:tracePt t="35500" x="2501900" y="1257300"/>
          <p14:tracePt t="35514" x="2501900" y="1270000"/>
          <p14:tracePt t="35523" x="2501900" y="1282700"/>
          <p14:tracePt t="35540" x="2501900" y="1308100"/>
          <p14:tracePt t="35557" x="2501900" y="1346200"/>
          <p14:tracePt t="35573" x="2501900" y="1377950"/>
          <p14:tracePt t="35590" x="2508250" y="1422400"/>
          <p14:tracePt t="35606" x="2514600" y="1428750"/>
          <p14:tracePt t="35623" x="2514600" y="1441450"/>
          <p14:tracePt t="36118" x="2514600" y="1447800"/>
          <p14:tracePt t="36135" x="2520950" y="1447800"/>
          <p14:tracePt t="36153" x="2533650" y="1441450"/>
          <p14:tracePt t="36165" x="2546350" y="1422400"/>
          <p14:tracePt t="36174" x="2552700" y="1403350"/>
          <p14:tracePt t="36189" x="2552700" y="1377950"/>
          <p14:tracePt t="36206" x="2552700" y="1339850"/>
          <p14:tracePt t="36222" x="2552700" y="1301750"/>
          <p14:tracePt t="36226" x="2546350" y="1289050"/>
          <p14:tracePt t="36239" x="2540000" y="1282700"/>
          <p14:tracePt t="36256" x="2540000" y="1276350"/>
          <p14:tracePt t="36259" x="2527300" y="1270000"/>
          <p14:tracePt t="36272" x="2520950" y="1263650"/>
          <p14:tracePt t="36306" x="2508250" y="1263650"/>
          <p14:tracePt t="36322" x="2489200" y="1295400"/>
          <p14:tracePt t="36339" x="2476500" y="1333500"/>
          <p14:tracePt t="36356" x="2476500" y="1377950"/>
          <p14:tracePt t="36372" x="2476500" y="1422400"/>
          <p14:tracePt t="36389" x="2489200" y="1460500"/>
          <p14:tracePt t="36406" x="2508250" y="1485900"/>
          <p14:tracePt t="36422" x="2520950" y="1511300"/>
          <p14:tracePt t="36439" x="2540000" y="1524000"/>
          <p14:tracePt t="36455" x="2559050" y="1524000"/>
          <p14:tracePt t="36458" x="2565400" y="1524000"/>
          <p14:tracePt t="36472" x="2584450" y="1524000"/>
          <p14:tracePt t="36489" x="2622550" y="1473200"/>
          <p14:tracePt t="36505" x="2622550" y="1447800"/>
          <p14:tracePt t="36522" x="2622550" y="1422400"/>
          <p14:tracePt t="36539" x="2622550" y="1409700"/>
          <p14:tracePt t="36556" x="2622550" y="1403350"/>
          <p14:tracePt t="36572" x="2622550" y="1390650"/>
          <p14:tracePt t="36605" x="2622550" y="1384300"/>
          <p14:tracePt t="36970" x="0" y="0"/>
        </p14:tracePtLst>
        <p14:tracePtLst>
          <p14:tracePt t="38053" x="730250" y="1447800"/>
          <p14:tracePt t="38146" x="749300" y="1454150"/>
          <p14:tracePt t="38156" x="768350" y="1460500"/>
          <p14:tracePt t="38172" x="806450" y="1460500"/>
          <p14:tracePt t="38188" x="895350" y="1460500"/>
          <p14:tracePt t="38205" x="1022350" y="1460500"/>
          <p14:tracePt t="38222" x="1149350" y="1460500"/>
          <p14:tracePt t="38238" x="1263650" y="1460500"/>
          <p14:tracePt t="38255" x="1352550" y="1460500"/>
          <p14:tracePt t="38258" x="1384300" y="1460500"/>
          <p14:tracePt t="38272" x="1409700" y="1460500"/>
          <p14:tracePt t="38289" x="1454150" y="1460500"/>
          <p14:tracePt t="38290" x="1473200" y="1460500"/>
          <p14:tracePt t="38305" x="1504950" y="1460500"/>
          <p14:tracePt t="38322" x="1536700" y="1460500"/>
          <p14:tracePt t="38412" x="1536700" y="1466850"/>
          <p14:tracePt t="38425" x="1517650" y="1466850"/>
          <p14:tracePt t="38439" x="1441450" y="1466850"/>
          <p14:tracePt t="38458" x="1314450" y="1466850"/>
          <p14:tracePt t="38472" x="1270000" y="1466850"/>
          <p14:tracePt t="38488" x="1187450" y="1466850"/>
          <p14:tracePt t="38491" x="1155700" y="1466850"/>
          <p14:tracePt t="38505" x="1104900" y="1479550"/>
          <p14:tracePt t="38521" x="1066800" y="1485900"/>
          <p14:tracePt t="38538" x="1060450" y="1485900"/>
          <p14:tracePt t="38643" x="1092200" y="1485900"/>
          <p14:tracePt t="38653" x="1155700" y="1485900"/>
          <p14:tracePt t="38663" x="1250950" y="1485900"/>
          <p14:tracePt t="38673" x="1365250" y="1485900"/>
          <p14:tracePt t="38688" x="1631950" y="1492250"/>
          <p14:tracePt t="38705" x="1879600" y="1511300"/>
          <p14:tracePt t="38721" x="1917700" y="1511300"/>
          <p14:tracePt t="38738" x="1930400" y="1511300"/>
          <p14:tracePt t="38803" x="1917700" y="1511300"/>
          <p14:tracePt t="38810" x="1892300" y="1511300"/>
          <p14:tracePt t="38822" x="1841500" y="1511300"/>
          <p14:tracePt t="38839" x="1682750" y="1511300"/>
          <p14:tracePt t="38855" x="1466850" y="1511300"/>
          <p14:tracePt t="38859" x="1333500" y="1504950"/>
          <p14:tracePt t="38872" x="1225550" y="1498600"/>
          <p14:tracePt t="38888" x="1079500" y="1498600"/>
          <p14:tracePt t="38906" x="984250" y="1498600"/>
          <p14:tracePt t="38921" x="971550" y="1498600"/>
          <p14:tracePt t="38996" x="984250" y="1492250"/>
          <p14:tracePt t="39004" x="1003300" y="1492250"/>
          <p14:tracePt t="39012" x="1060450" y="1492250"/>
          <p14:tracePt t="39021" x="1168400" y="1492250"/>
          <p14:tracePt t="39039" x="1492250" y="1492250"/>
          <p14:tracePt t="39055" x="2006600" y="1555750"/>
          <p14:tracePt t="39061" x="2216150" y="1587500"/>
          <p14:tracePt t="39072" x="2362200" y="1612900"/>
          <p14:tracePt t="39089" x="2533650" y="1644650"/>
          <p14:tracePt t="39091" x="2565400" y="1651000"/>
          <p14:tracePt t="39105" x="2571750" y="1651000"/>
          <p14:tracePt t="39122" x="2578100" y="1651000"/>
          <p14:tracePt t="39179" x="2559050" y="1651000"/>
          <p14:tracePt t="39192" x="2495550" y="1651000"/>
          <p14:tracePt t="39205" x="2311400" y="1625600"/>
          <p14:tracePt t="39222" x="2006600" y="1562100"/>
          <p14:tracePt t="39238" x="1746250" y="1524000"/>
          <p14:tracePt t="39255" x="1581150" y="1511300"/>
          <p14:tracePt t="39258" x="1543050" y="1511300"/>
          <p14:tracePt t="39272" x="1524000" y="1511300"/>
          <p14:tracePt t="39288" x="1517650" y="1511300"/>
          <p14:tracePt t="39347" x="1543050" y="1504950"/>
          <p14:tracePt t="39360" x="1587500" y="1498600"/>
          <p14:tracePt t="39374" x="1714500" y="1498600"/>
          <p14:tracePt t="39391" x="1905000" y="1504950"/>
          <p14:tracePt t="39394" x="1987550" y="1511300"/>
          <p14:tracePt t="39405" x="2063750" y="1517650"/>
          <p14:tracePt t="39422" x="2152650" y="1536700"/>
          <p14:tracePt t="39438" x="2165350" y="1536700"/>
          <p14:tracePt t="39483" x="2152650" y="1536700"/>
          <p14:tracePt t="39491" x="2114550" y="1536700"/>
          <p14:tracePt t="39505" x="2051050" y="1536700"/>
          <p14:tracePt t="39521" x="1714500" y="1530350"/>
          <p14:tracePt t="39538" x="1504950" y="1492250"/>
          <p14:tracePt t="39555" x="1365250" y="1473200"/>
          <p14:tracePt t="39571" x="1333500" y="1466850"/>
          <p14:tracePt t="39588" x="1327150" y="1466850"/>
          <p14:tracePt t="39626" x="1320800" y="1460500"/>
          <p14:tracePt t="39638" x="1327150" y="1454150"/>
          <p14:tracePt t="39655" x="1435100" y="1454150"/>
          <p14:tracePt t="39671" x="1657350" y="1454150"/>
          <p14:tracePt t="39688" x="1930400" y="1454150"/>
          <p14:tracePt t="39705" x="2133600" y="1454150"/>
          <p14:tracePt t="39707" x="2171700" y="1454150"/>
          <p14:tracePt t="39721" x="2203450" y="1454150"/>
          <p14:tracePt t="39795" x="2190750" y="1454150"/>
          <p14:tracePt t="39804" x="2171700" y="1454150"/>
          <p14:tracePt t="39823" x="2133600" y="1454150"/>
          <p14:tracePt t="39839" x="2120900" y="1454150"/>
          <p14:tracePt t="39842" x="2114550" y="1454150"/>
          <p14:tracePt t="40939" x="0" y="0"/>
        </p14:tracePtLst>
        <p14:tracePtLst>
          <p14:tracePt t="42806" x="2533650" y="1212850"/>
          <p14:tracePt t="42823" x="2527300" y="1219200"/>
          <p14:tracePt t="42838" x="2514600" y="1238250"/>
          <p14:tracePt t="42854" x="2501900" y="1276350"/>
          <p14:tracePt t="42871" x="2489200" y="1314450"/>
          <p14:tracePt t="42887" x="2489200" y="1346200"/>
          <p14:tracePt t="42891" x="2489200" y="1365250"/>
          <p14:tracePt t="42904" x="2489200" y="1384300"/>
          <p14:tracePt t="42920" x="2489200" y="1422400"/>
          <p14:tracePt t="42923" x="2495550" y="1435100"/>
          <p14:tracePt t="42937" x="2501900" y="1447800"/>
          <p14:tracePt t="42953" x="2514600" y="1454150"/>
          <p14:tracePt t="42970" x="2546350" y="1466850"/>
          <p14:tracePt t="42987" x="2571750" y="1466850"/>
          <p14:tracePt t="43003" x="2622550" y="1466850"/>
          <p14:tracePt t="43020" x="2660650" y="1466850"/>
          <p14:tracePt t="43037" x="2705100" y="1460500"/>
          <p14:tracePt t="43053" x="2736850" y="1447800"/>
          <p14:tracePt t="43070" x="2749550" y="1435100"/>
          <p14:tracePt t="43074" x="2755900" y="1428750"/>
          <p14:tracePt t="43104" x="2755900" y="1416050"/>
          <p14:tracePt t="43120" x="2755900" y="1409700"/>
          <p14:tracePt t="43137" x="2755900" y="1403350"/>
          <p14:tracePt t="43139" x="2755900" y="1397000"/>
          <p14:tracePt t="43154" x="2755900" y="1377950"/>
          <p14:tracePt t="43170" x="2749550" y="1365250"/>
          <p14:tracePt t="43187" x="2736850" y="1346200"/>
          <p14:tracePt t="43203" x="2717800" y="1333500"/>
          <p14:tracePt t="43220" x="2698750" y="1314450"/>
          <p14:tracePt t="43237" x="2667000" y="1308100"/>
          <p14:tracePt t="43254" x="2647950" y="1295400"/>
          <p14:tracePt t="43270" x="2635250" y="1295400"/>
          <p14:tracePt t="43287" x="2616200" y="1295400"/>
          <p14:tracePt t="43303" x="2603500" y="1295400"/>
          <p14:tracePt t="43307" x="2597150" y="1295400"/>
          <p14:tracePt t="43322" x="2597150" y="1301750"/>
          <p14:tracePt t="43337" x="2597150" y="1339850"/>
          <p14:tracePt t="43354" x="2597150" y="1371600"/>
          <p14:tracePt t="43370" x="2597150" y="1416050"/>
          <p14:tracePt t="43387" x="2609850" y="1435100"/>
          <p14:tracePt t="43404" x="2641600" y="1466850"/>
          <p14:tracePt t="43420" x="2660650" y="1485900"/>
          <p14:tracePt t="43437" x="2673350" y="1485900"/>
          <p14:tracePt t="43470" x="2679700" y="1485900"/>
          <p14:tracePt t="43487" x="2686050" y="1485900"/>
          <p14:tracePt t="43722" x="0" y="0"/>
        </p14:tracePtLst>
        <p14:tracePtLst>
          <p14:tracePt t="44547" x="4781550" y="1511300"/>
          <p14:tracePt t="44789" x="4787900" y="1511300"/>
          <p14:tracePt t="44806" x="4800600" y="1511300"/>
          <p14:tracePt t="44823" x="4870450" y="1517650"/>
          <p14:tracePt t="44826" x="4946650" y="1530350"/>
          <p14:tracePt t="44837" x="5016500" y="1549400"/>
          <p14:tracePt t="44854" x="5168900" y="1574800"/>
          <p14:tracePt t="44870" x="5257800" y="1574800"/>
          <p14:tracePt t="44873" x="5283200" y="1574800"/>
          <p14:tracePt t="44887" x="5289550" y="1574800"/>
          <p14:tracePt t="44903" x="5302250" y="1574800"/>
          <p14:tracePt t="44980" x="5289550" y="1574800"/>
          <p14:tracePt t="44991" x="5251450" y="1574800"/>
          <p14:tracePt t="45003" x="5130800" y="1555750"/>
          <p14:tracePt t="45020" x="4991100" y="1530350"/>
          <p14:tracePt t="45036" x="4857750" y="1517650"/>
          <p14:tracePt t="45053" x="4775200" y="1517650"/>
          <p14:tracePt t="45070" x="4718050" y="1517650"/>
          <p14:tracePt t="45087" x="4699000" y="1517650"/>
          <p14:tracePt t="45103" x="4686300" y="1517650"/>
          <p14:tracePt t="45196" x="4679950" y="1517650"/>
          <p14:tracePt t="45206" x="4673600" y="1517650"/>
          <p14:tracePt t="45220" x="4641850" y="1504950"/>
          <p14:tracePt t="45236" x="4597400" y="1498600"/>
          <p14:tracePt t="45253" x="4540250" y="1485900"/>
          <p14:tracePt t="45270" x="4476750" y="1479550"/>
          <p14:tracePt t="45286" x="4413250" y="1479550"/>
          <p14:tracePt t="45303" x="4343400" y="1466850"/>
          <p14:tracePt t="45319" x="4324350" y="1466850"/>
          <p14:tracePt t="45322" x="4318000" y="1466850"/>
          <p14:tracePt t="45336" x="4311650" y="1466850"/>
          <p14:tracePt t="45353" x="4305300" y="1466850"/>
          <p14:tracePt t="45668" x="4298950" y="1466850"/>
          <p14:tracePt t="45681" x="4292600" y="1466850"/>
          <p14:tracePt t="45694" x="4267200" y="1466850"/>
          <p14:tracePt t="45703" x="4248150" y="1466850"/>
          <p14:tracePt t="45719" x="4216400" y="1466850"/>
          <p14:tracePt t="45723" x="4210050" y="1466850"/>
          <p14:tracePt t="45736" x="4203700" y="1466850"/>
          <p14:tracePt t="45908" x="4203700" y="1460500"/>
          <p14:tracePt t="45926" x="4216400" y="1460500"/>
          <p14:tracePt t="45938" x="4248150" y="1454150"/>
          <p14:tracePt t="45953" x="4267200" y="1447800"/>
          <p14:tracePt t="45969" x="4349750" y="1447800"/>
          <p14:tracePt t="45986" x="4445000" y="1447800"/>
          <p14:tracePt t="46002" x="4572000" y="1447800"/>
          <p14:tracePt t="46019" x="4730750" y="1447800"/>
          <p14:tracePt t="46036" x="4895850" y="1447800"/>
          <p14:tracePt t="46053" x="5035550" y="1447800"/>
          <p14:tracePt t="46069" x="5111750" y="1447800"/>
          <p14:tracePt t="46086" x="5137150" y="1447800"/>
          <p14:tracePt t="46103" x="5149850" y="1447800"/>
          <p14:tracePt t="46119" x="5162550" y="1447800"/>
          <p14:tracePt t="46123" x="5168900" y="1447800"/>
          <p14:tracePt t="46139" x="5175250" y="1447800"/>
          <p14:tracePt t="46153" x="5181600" y="1447800"/>
          <p14:tracePt t="46218" x="5187950" y="1447800"/>
          <p14:tracePt t="46227" x="5194300" y="1447800"/>
          <p14:tracePt t="46236" x="5200650" y="1447800"/>
          <p14:tracePt t="46252" x="5213350" y="1447800"/>
          <p14:tracePt t="46269" x="5232400" y="1447800"/>
          <p14:tracePt t="46286" x="5251450" y="1447800"/>
          <p14:tracePt t="46302" x="5270500" y="1447800"/>
          <p14:tracePt t="46319" x="5302250" y="1447800"/>
          <p14:tracePt t="46336" x="5314950" y="1447800"/>
          <p14:tracePt t="46339" x="5321300" y="1447800"/>
          <p14:tracePt t="46355" x="5327650" y="1447800"/>
          <p14:tracePt t="46378" x="5334000" y="1447800"/>
          <p14:tracePt t="46386" x="5340350" y="1447800"/>
          <p14:tracePt t="46757" x="5321300" y="1447800"/>
          <p14:tracePt t="46775" x="5238750" y="1447800"/>
          <p14:tracePt t="46794" x="5067300" y="1447800"/>
          <p14:tracePt t="46797" x="4984750" y="1447800"/>
          <p14:tracePt t="46819" x="4711700" y="1447800"/>
          <p14:tracePt t="46834" x="4572000" y="1447800"/>
          <p14:tracePt t="46844" x="4521200" y="1447800"/>
          <p14:tracePt t="46852" x="4476750" y="1447800"/>
          <p14:tracePt t="46869" x="4413250" y="1447800"/>
          <p14:tracePt t="46886" x="4362450" y="1447800"/>
          <p14:tracePt t="46903" x="4324350" y="1447800"/>
          <p14:tracePt t="46907" x="4298950" y="1447800"/>
          <p14:tracePt t="46920" x="4273550" y="1447800"/>
          <p14:tracePt t="46935" x="4229100" y="1447800"/>
          <p14:tracePt t="46952" x="4191000" y="1447800"/>
          <p14:tracePt t="46955" x="4184650" y="1447800"/>
          <p14:tracePt t="46969" x="4178300" y="1447800"/>
          <p14:tracePt t="46986" x="4171950" y="1447800"/>
          <p14:tracePt t="47156" x="4191000" y="1447800"/>
          <p14:tracePt t="47167" x="4222750" y="1447800"/>
          <p14:tracePt t="47182" x="4324350" y="1447800"/>
          <p14:tracePt t="47194" x="4445000" y="1447800"/>
          <p14:tracePt t="47204" x="4495800" y="1447800"/>
          <p14:tracePt t="47219" x="4603750" y="1454150"/>
          <p14:tracePt t="47235" x="4679950" y="1460500"/>
          <p14:tracePt t="47252" x="4743450" y="1473200"/>
          <p14:tracePt t="47269" x="4775200" y="1479550"/>
          <p14:tracePt t="47285" x="4826000" y="1485900"/>
          <p14:tracePt t="47302" x="4845050" y="1492250"/>
          <p14:tracePt t="47404" x="4832350" y="1492250"/>
          <p14:tracePt t="47419" x="4749800" y="1492250"/>
          <p14:tracePt t="47432" x="4686300" y="1492250"/>
          <p14:tracePt t="47440" x="4616450" y="1492250"/>
          <p14:tracePt t="47442" x="4546600" y="1492250"/>
          <p14:tracePt t="47452" x="4483100" y="1492250"/>
          <p14:tracePt t="47468" x="4387850" y="1492250"/>
          <p14:tracePt t="47485" x="4349750" y="1492250"/>
          <p14:tracePt t="47502" x="4337050" y="1492250"/>
          <p14:tracePt t="47595" x="4356100" y="1492250"/>
          <p14:tracePt t="47604" x="4394200" y="1492250"/>
          <p14:tracePt t="47619" x="4540250" y="1492250"/>
          <p14:tracePt t="47636" x="4724400" y="1492250"/>
          <p14:tracePt t="47653" x="4902200" y="1492250"/>
          <p14:tracePt t="47669" x="5041900" y="1492250"/>
          <p14:tracePt t="47685" x="5073650" y="1492250"/>
          <p14:tracePt t="47702" x="5080000" y="1492250"/>
          <p14:tracePt t="47764" x="5073650" y="1492250"/>
          <p14:tracePt t="47773" x="5041900" y="1492250"/>
          <p14:tracePt t="47785" x="4927600" y="1492250"/>
          <p14:tracePt t="47802" x="4775200" y="1492250"/>
          <p14:tracePt t="47819" x="4622800" y="1473200"/>
          <p14:tracePt t="47835" x="4527550" y="1460500"/>
          <p14:tracePt t="47852" x="4483100" y="1460500"/>
          <p14:tracePt t="47869" x="4470400" y="1460500"/>
          <p14:tracePt t="47956" x="4483100" y="1460500"/>
          <p14:tracePt t="47964" x="4514850" y="1460500"/>
          <p14:tracePt t="47973" x="4559300" y="1460500"/>
          <p14:tracePt t="47985" x="4686300" y="1460500"/>
          <p14:tracePt t="48002" x="4813300" y="1460500"/>
          <p14:tracePt t="48019" x="4883150" y="1460500"/>
          <p14:tracePt t="48035" x="4895850" y="1460500"/>
          <p14:tracePt t="48052" x="4902200" y="1460500"/>
          <p14:tracePt t="48091" x="4895850" y="1460500"/>
          <p14:tracePt t="48100" x="4864100" y="1460500"/>
          <p14:tracePt t="48109" x="4800600" y="1460500"/>
          <p14:tracePt t="48119" x="4730750" y="1460500"/>
          <p14:tracePt t="48135" x="4540250" y="1460500"/>
          <p14:tracePt t="48152" x="4381500" y="1460500"/>
          <p14:tracePt t="48155" x="4330700" y="1460500"/>
          <p14:tracePt t="48169" x="4305300" y="1460500"/>
          <p14:tracePt t="48185" x="4286250" y="1460500"/>
          <p14:tracePt t="48259" x="4305300" y="1460500"/>
          <p14:tracePt t="48266" x="4343400" y="1460500"/>
          <p14:tracePt t="48275" x="4406900" y="1460500"/>
          <p14:tracePt t="48285" x="4489450" y="1460500"/>
          <p14:tracePt t="48302" x="4718050" y="1473200"/>
          <p14:tracePt t="48318" x="4946650" y="1511300"/>
          <p14:tracePt t="48335" x="5054600" y="1530350"/>
          <p14:tracePt t="48352" x="5067300" y="1530350"/>
          <p14:tracePt t="48369" x="5073650" y="1530350"/>
          <p14:tracePt t="48428" x="5054600" y="1530350"/>
          <p14:tracePt t="48441" x="5022850" y="1530350"/>
          <p14:tracePt t="48452" x="4984750" y="1530350"/>
          <p14:tracePt t="48469" x="4953000" y="1530350"/>
          <p14:tracePt t="49220" x="0" y="0"/>
        </p14:tracePtLst>
        <p14:tracePtLst>
          <p14:tracePt t="49490" x="4286250" y="1447800"/>
          <p14:tracePt t="49573" x="4292600" y="1447800"/>
          <p14:tracePt t="49587" x="4362450" y="1447800"/>
          <p14:tracePt t="49603" x="4495800" y="1454150"/>
          <p14:tracePt t="49623" x="4660900" y="1466850"/>
          <p14:tracePt t="49626" x="4756150" y="1479550"/>
          <p14:tracePt t="49635" x="4838700" y="1485900"/>
          <p14:tracePt t="49652" x="4965700" y="1485900"/>
          <p14:tracePt t="49668" x="5035550" y="1485900"/>
          <p14:tracePt t="49685" x="5060950" y="1485900"/>
          <p14:tracePt t="49701" x="5067300" y="1485900"/>
          <p14:tracePt t="49915" x="5054600" y="1485900"/>
          <p14:tracePt t="49916" x="0" y="0"/>
        </p14:tracePtLst>
        <p14:tracePtLst>
          <p14:tracePt t="50380" x="6007100" y="1454150"/>
          <p14:tracePt t="50452" x="6013450" y="1454150"/>
          <p14:tracePt t="50471" x="6038850" y="1454150"/>
          <p14:tracePt t="50490" x="6203950" y="1454150"/>
          <p14:tracePt t="50501" x="6299200" y="1454150"/>
          <p14:tracePt t="50518" x="6534150" y="1454150"/>
          <p14:tracePt t="50534" x="6788150" y="1454150"/>
          <p14:tracePt t="50540" x="6908800" y="1454150"/>
          <p14:tracePt t="50551" x="7054850" y="1454150"/>
          <p14:tracePt t="50567" x="7245350" y="1473200"/>
          <p14:tracePt t="50584" x="7366000" y="1498600"/>
          <p14:tracePt t="50586" x="7391400" y="1504950"/>
          <p14:tracePt t="50603" x="7397750" y="1504950"/>
          <p14:tracePt t="50963" x="0" y="0"/>
        </p14:tracePtLst>
        <p14:tracePtLst>
          <p14:tracePt t="52342" x="1238250" y="2095500"/>
          <p14:tracePt t="52378" x="1244600" y="2095500"/>
          <p14:tracePt t="52386" x="1257300" y="2095500"/>
          <p14:tracePt t="52400" x="1276350" y="2095500"/>
          <p14:tracePt t="52417" x="1409700" y="2101850"/>
          <p14:tracePt t="52434" x="1524000" y="2108200"/>
          <p14:tracePt t="52450" x="1676400" y="2120900"/>
          <p14:tracePt t="52467" x="1873250" y="2120900"/>
          <p14:tracePt t="52483" x="2070100" y="2120900"/>
          <p14:tracePt t="52500" x="2241550" y="2120900"/>
          <p14:tracePt t="52517" x="2336800" y="2120900"/>
          <p14:tracePt t="52533" x="2374900" y="2120900"/>
          <p14:tracePt t="52550" x="2387600" y="2120900"/>
          <p14:tracePt t="52567" x="2393950" y="2120900"/>
          <p14:tracePt t="52697" x="2387600" y="2120900"/>
          <p14:tracePt t="52705" x="2362200" y="2120900"/>
          <p14:tracePt t="52717" x="2324100" y="2120900"/>
          <p14:tracePt t="52733" x="2222500" y="2101850"/>
          <p14:tracePt t="52750" x="2095500" y="2076450"/>
          <p14:tracePt t="52767" x="1943100" y="2051050"/>
          <p14:tracePt t="52783" x="1771650" y="2012950"/>
          <p14:tracePt t="52800" x="1587500" y="1974850"/>
          <p14:tracePt t="52801" x="1524000" y="1968500"/>
          <p14:tracePt t="52817" x="1492250" y="1968500"/>
          <p14:tracePt t="52833" x="1397000" y="1968500"/>
          <p14:tracePt t="52850" x="1371600" y="1968500"/>
          <p14:tracePt t="52866" x="1352550" y="1968500"/>
          <p14:tracePt t="52937" x="1358900" y="1974850"/>
          <p14:tracePt t="52946" x="1384300" y="1981200"/>
          <p14:tracePt t="52954" x="1422400" y="1993900"/>
          <p14:tracePt t="52967" x="1473200" y="2006600"/>
          <p14:tracePt t="52983" x="1606550" y="2025650"/>
          <p14:tracePt t="53000" x="1714500" y="2051050"/>
          <p14:tracePt t="53016" x="1746250" y="2051050"/>
          <p14:tracePt t="53033" x="1758950" y="2051050"/>
          <p14:tracePt t="53098" x="1752600" y="2051050"/>
          <p14:tracePt t="53106" x="1746250" y="2051050"/>
          <p14:tracePt t="53117" x="1739900" y="2051050"/>
          <p14:tracePt t="53498" x="1733550" y="2051050"/>
          <p14:tracePt t="53499" x="0" y="0"/>
        </p14:tracePtLst>
        <p14:tracePtLst>
          <p14:tracePt t="55374" x="3022600" y="1930400"/>
          <p14:tracePt t="55396" x="3016250" y="1930400"/>
          <p14:tracePt t="55420" x="3016250" y="1936750"/>
          <p14:tracePt t="55427" x="3016250" y="1943100"/>
          <p14:tracePt t="55436" x="3016250" y="1949450"/>
          <p14:tracePt t="55450" x="3016250" y="1993900"/>
          <p14:tracePt t="55466" x="3016250" y="2032000"/>
          <p14:tracePt t="55483" x="3022600" y="2082800"/>
          <p14:tracePt t="55499" x="3041650" y="2146300"/>
          <p14:tracePt t="55516" x="3060700" y="2203450"/>
          <p14:tracePt t="55533" x="3092450" y="2260600"/>
          <p14:tracePt t="55549" x="3143250" y="2298700"/>
          <p14:tracePt t="55566" x="3194050" y="2336800"/>
          <p14:tracePt t="55583" x="3257550" y="2368550"/>
          <p14:tracePt t="55587" x="3314700" y="2374900"/>
          <p14:tracePt t="55599" x="3359150" y="2381250"/>
          <p14:tracePt t="55616" x="3441700" y="2381250"/>
          <p14:tracePt t="55634" x="3613150" y="2381250"/>
          <p14:tracePt t="55650" x="3784600" y="2381250"/>
          <p14:tracePt t="55666" x="3930650" y="2381250"/>
          <p14:tracePt t="55683" x="4051300" y="2362200"/>
          <p14:tracePt t="55700" x="4133850" y="2349500"/>
          <p14:tracePt t="55716" x="4165600" y="2336800"/>
          <p14:tracePt t="55733" x="4184650" y="2330450"/>
          <p14:tracePt t="55750" x="4191000" y="2324100"/>
          <p14:tracePt t="55766" x="4191000" y="2311400"/>
          <p14:tracePt t="55783" x="4197350" y="2292350"/>
          <p14:tracePt t="55799" x="4197350" y="2247900"/>
          <p14:tracePt t="55804" x="4184650" y="2222500"/>
          <p14:tracePt t="55816" x="4171950" y="2197100"/>
          <p14:tracePt t="55833" x="4127500" y="2120900"/>
          <p14:tracePt t="55835" x="4095750" y="2082800"/>
          <p14:tracePt t="55849" x="4006850" y="1993900"/>
          <p14:tracePt t="55866" x="3892550" y="1911350"/>
          <p14:tracePt t="55883" x="3778250" y="1860550"/>
          <p14:tracePt t="55900" x="3676650" y="1841500"/>
          <p14:tracePt t="55916" x="3632200" y="1835150"/>
          <p14:tracePt t="55933" x="3606800" y="1835150"/>
          <p14:tracePt t="55949" x="3575050" y="1841500"/>
          <p14:tracePt t="55966" x="3530600" y="1866900"/>
          <p14:tracePt t="55982" x="3473450" y="1911350"/>
          <p14:tracePt t="55999" x="3435350" y="1943100"/>
          <p14:tracePt t="56016" x="3409950" y="1974850"/>
          <p14:tracePt t="56018" x="3397250" y="1993900"/>
          <p14:tracePt t="56033" x="3390900" y="2012950"/>
          <p14:tracePt t="56049" x="3371850" y="2070100"/>
          <p14:tracePt t="56066" x="3371850" y="2108200"/>
          <p14:tracePt t="56082" x="3371850" y="2139950"/>
          <p14:tracePt t="56099" x="3384550" y="2184400"/>
          <p14:tracePt t="56116" x="3422650" y="2235200"/>
          <p14:tracePt t="56132" x="3460750" y="2266950"/>
          <p14:tracePt t="56149" x="3505200" y="2292350"/>
          <p14:tracePt t="56166" x="3556000" y="2311400"/>
          <p14:tracePt t="56182" x="3613150" y="2324100"/>
          <p14:tracePt t="56199" x="3663950" y="2330450"/>
          <p14:tracePt t="56216" x="3714750" y="2330450"/>
          <p14:tracePt t="56218" x="3759200" y="2330450"/>
          <p14:tracePt t="56232" x="3803650" y="2317750"/>
          <p14:tracePt t="56249" x="3930650" y="2298700"/>
          <p14:tracePt t="56266" x="4006850" y="2286000"/>
          <p14:tracePt t="56282" x="4089400" y="2260600"/>
          <p14:tracePt t="56299" x="4140200" y="2247900"/>
          <p14:tracePt t="56316" x="4165600" y="2235200"/>
          <p14:tracePt t="56332" x="4178300" y="2216150"/>
          <p14:tracePt t="56349" x="4191000" y="2197100"/>
          <p14:tracePt t="56366" x="4191000" y="2184400"/>
          <p14:tracePt t="56383" x="4191000" y="2165350"/>
          <p14:tracePt t="56386" x="4191000" y="2152650"/>
          <p14:tracePt t="56400" x="4191000" y="2133600"/>
          <p14:tracePt t="56416" x="4184650" y="2095500"/>
          <p14:tracePt t="56418" x="4171950" y="2076450"/>
          <p14:tracePt t="56433" x="4152900" y="2057400"/>
          <p14:tracePt t="56450" x="4083050" y="2000250"/>
          <p14:tracePt t="56466" x="4019550" y="1962150"/>
          <p14:tracePt t="56483" x="3981450" y="1943100"/>
          <p14:tracePt t="56499" x="3949700" y="1924050"/>
          <p14:tracePt t="56516" x="3943350" y="1924050"/>
          <p14:tracePt t="56532" x="3937000" y="1924050"/>
          <p14:tracePt t="56549" x="3930650" y="1924050"/>
          <p14:tracePt t="56566" x="3911600" y="1924050"/>
          <p14:tracePt t="56582" x="3886200" y="1936750"/>
          <p14:tracePt t="56586" x="3873500" y="1943100"/>
          <p14:tracePt t="56599" x="3860800" y="1955800"/>
          <p14:tracePt t="56615" x="3841750" y="1993900"/>
          <p14:tracePt t="56633" x="3829050" y="2057400"/>
          <p14:tracePt t="56650" x="3829050" y="2095500"/>
          <p14:tracePt t="56666" x="3835400" y="2159000"/>
          <p14:tracePt t="56683" x="3867150" y="2203450"/>
          <p14:tracePt t="56699" x="3930650" y="2247900"/>
          <p14:tracePt t="56716" x="4044950" y="2286000"/>
          <p14:tracePt t="56733" x="4152900" y="2311400"/>
          <p14:tracePt t="56749" x="4260850" y="2311400"/>
          <p14:tracePt t="56766" x="4349750" y="2311400"/>
          <p14:tracePt t="56782" x="4400550" y="2292350"/>
          <p14:tracePt t="56799" x="4425950" y="2260600"/>
          <p14:tracePt t="56803" x="4432300" y="2247900"/>
          <p14:tracePt t="56815" x="4432300" y="2235200"/>
          <p14:tracePt t="56832" x="4432300" y="2216150"/>
          <p14:tracePt t="56849" x="4432300" y="2197100"/>
          <p14:tracePt t="57251" x="4445000" y="2190750"/>
          <p14:tracePt t="57259" x="4451350" y="2190750"/>
          <p14:tracePt t="57266" x="4464050" y="2190750"/>
          <p14:tracePt t="57282" x="4559300" y="2190750"/>
          <p14:tracePt t="57299" x="4679950" y="2197100"/>
          <p14:tracePt t="57315" x="4845050" y="2209800"/>
          <p14:tracePt t="57332" x="5003800" y="2209800"/>
          <p14:tracePt t="57349" x="5130800" y="2209800"/>
          <p14:tracePt t="57365" x="5219700" y="2209800"/>
          <p14:tracePt t="57382" x="5283200" y="2209800"/>
          <p14:tracePt t="57399" x="5340350" y="2209800"/>
          <p14:tracePt t="57401" x="5372100" y="2203450"/>
          <p14:tracePt t="57416" x="5397500" y="2197100"/>
          <p14:tracePt t="57433" x="5461000" y="2184400"/>
          <p14:tracePt t="57435" x="5467350" y="2184400"/>
          <p14:tracePt t="57449" x="5486400" y="2178050"/>
          <p14:tracePt t="57466" x="5511800" y="2178050"/>
          <p14:tracePt t="57482" x="5530850" y="2171700"/>
          <p14:tracePt t="57499" x="5549900" y="2165350"/>
          <p14:tracePt t="57515" x="5575300" y="2165350"/>
          <p14:tracePt t="57532" x="5613400" y="2165350"/>
          <p14:tracePt t="57548" x="5645150" y="2165350"/>
          <p14:tracePt t="57565" x="5683250" y="2165350"/>
          <p14:tracePt t="57582" x="5715000" y="2165350"/>
          <p14:tracePt t="57599" x="5759450" y="2165350"/>
          <p14:tracePt t="57615" x="5791200" y="2171700"/>
          <p14:tracePt t="57633" x="5842000" y="2178050"/>
          <p14:tracePt t="57635" x="5867400" y="2184400"/>
          <p14:tracePt t="57649" x="5892800" y="2184400"/>
          <p14:tracePt t="57666" x="5924550" y="2184400"/>
          <p14:tracePt t="57683" x="5975350" y="2184400"/>
          <p14:tracePt t="57699" x="6019800" y="2184400"/>
          <p14:tracePt t="57716" x="6057900" y="2184400"/>
          <p14:tracePt t="57732" x="6076950" y="2184400"/>
          <p14:tracePt t="57749" x="6083300" y="2184400"/>
          <p14:tracePt t="57765" x="6102350" y="2178050"/>
          <p14:tracePt t="57803" x="6108700" y="2171700"/>
          <p14:tracePt t="57815" x="6115050" y="2165350"/>
          <p14:tracePt t="57832" x="6121400" y="2165350"/>
          <p14:tracePt t="57849" x="6121400" y="2152650"/>
          <p14:tracePt t="57866" x="6121400" y="2120900"/>
          <p14:tracePt t="57882" x="6115050" y="2089150"/>
          <p14:tracePt t="57899" x="6089650" y="2063750"/>
          <p14:tracePt t="57915" x="6070600" y="2044700"/>
          <p14:tracePt t="57933" x="6038850" y="2032000"/>
          <p14:tracePt t="57949" x="6019800" y="2019300"/>
          <p14:tracePt t="57965" x="6007100" y="2019300"/>
          <p14:tracePt t="57982" x="5981700" y="2019300"/>
          <p14:tracePt t="57998" x="5962650" y="2019300"/>
          <p14:tracePt t="58015" x="5918200" y="2038350"/>
          <p14:tracePt t="58032" x="5886450" y="2063750"/>
          <p14:tracePt t="58048" x="5873750" y="2089150"/>
          <p14:tracePt t="58051" x="5867400" y="2114550"/>
          <p14:tracePt t="58065" x="5867400" y="2133600"/>
          <p14:tracePt t="58082" x="5873750" y="2178050"/>
          <p14:tracePt t="58098" x="5886450" y="2197100"/>
          <p14:tracePt t="58115" x="5930900" y="2216150"/>
          <p14:tracePt t="58132" x="5988050" y="2235200"/>
          <p14:tracePt t="58148" x="6051550" y="2241550"/>
          <p14:tracePt t="58165" x="6115050" y="2241550"/>
          <p14:tracePt t="58182" x="6146800" y="2241550"/>
          <p14:tracePt t="58198" x="6165850" y="2228850"/>
          <p14:tracePt t="58215" x="6172200" y="2197100"/>
          <p14:tracePt t="58232" x="6172200" y="2184400"/>
          <p14:tracePt t="58248" x="6172200" y="2159000"/>
          <p14:tracePt t="58251" x="6172200" y="2146300"/>
          <p14:tracePt t="58265" x="6172200" y="2133600"/>
          <p14:tracePt t="58282" x="6172200" y="2127250"/>
          <p14:tracePt t="59018" x="0" y="0"/>
        </p14:tracePtLst>
        <p14:tracePtLst>
          <p14:tracePt t="60201" x="5645150" y="1879600"/>
          <p14:tracePt t="60202" x="5626100" y="1885950"/>
          <p14:tracePt t="60218" x="5613400" y="1885950"/>
          <p14:tracePt t="60231" x="5613400" y="1892300"/>
          <p14:tracePt t="60248" x="5594350" y="1911350"/>
          <p14:tracePt t="60264" x="5575300" y="1930400"/>
          <p14:tracePt t="60265" x="5568950" y="1949450"/>
          <p14:tracePt t="60281" x="5562600" y="1962150"/>
          <p14:tracePt t="60297" x="5543550" y="2000250"/>
          <p14:tracePt t="60314" x="5537200" y="2012950"/>
          <p14:tracePt t="60331" x="5537200" y="2038350"/>
          <p14:tracePt t="60347" x="5537200" y="2063750"/>
          <p14:tracePt t="60364" x="5537200" y="2076450"/>
          <p14:tracePt t="60381" x="5537200" y="2089150"/>
          <p14:tracePt t="60398" x="5537200" y="2114550"/>
          <p14:tracePt t="60415" x="5543550" y="2133600"/>
          <p14:tracePt t="60431" x="5543550" y="2139950"/>
          <p14:tracePt t="60448" x="5556250" y="2152650"/>
          <p14:tracePt t="60465" x="5556250" y="2159000"/>
          <p14:tracePt t="60482" x="5568950" y="2171700"/>
          <p14:tracePt t="60498" x="5581650" y="2184400"/>
          <p14:tracePt t="60514" x="5600700" y="2197100"/>
          <p14:tracePt t="60531" x="5632450" y="2209800"/>
          <p14:tracePt t="60548" x="5651500" y="2216150"/>
          <p14:tracePt t="60564" x="5670550" y="2222500"/>
          <p14:tracePt t="60581" x="5676900" y="2228850"/>
          <p14:tracePt t="60597" x="5689600" y="2228850"/>
          <p14:tracePt t="60614" x="5702300" y="2228850"/>
          <p14:tracePt t="60631" x="5727700" y="2228850"/>
          <p14:tracePt t="60648" x="5759450" y="2228850"/>
          <p14:tracePt t="60651" x="5778500" y="2228850"/>
          <p14:tracePt t="60665" x="5822950" y="2228850"/>
          <p14:tracePt t="60682" x="5854700" y="2222500"/>
          <p14:tracePt t="60698" x="5892800" y="2209800"/>
          <p14:tracePt t="60715" x="5911850" y="2197100"/>
          <p14:tracePt t="60731" x="5924550" y="2190750"/>
          <p14:tracePt t="60748" x="5937250" y="2184400"/>
          <p14:tracePt t="60764" x="5943600" y="2178050"/>
          <p14:tracePt t="60781" x="5943600" y="2171700"/>
          <p14:tracePt t="60797" x="5956300" y="2159000"/>
          <p14:tracePt t="60814" x="5956300" y="2152650"/>
          <p14:tracePt t="60831" x="5956300" y="2133600"/>
          <p14:tracePt t="60847" x="5949950" y="2108200"/>
          <p14:tracePt t="60850" x="5943600" y="2095500"/>
          <p14:tracePt t="60864" x="5937250" y="2076450"/>
          <p14:tracePt t="60881" x="5930900" y="2051050"/>
          <p14:tracePt t="60883" x="5924550" y="2038350"/>
          <p14:tracePt t="60897" x="5911850" y="2000250"/>
          <p14:tracePt t="60915" x="5892800" y="1974850"/>
          <p14:tracePt t="60931" x="5873750" y="1949450"/>
          <p14:tracePt t="60948" x="5848350" y="1936750"/>
          <p14:tracePt t="60964" x="5829300" y="1924050"/>
          <p14:tracePt t="60981" x="5784850" y="1917700"/>
          <p14:tracePt t="60998" x="5759450" y="1911350"/>
          <p14:tracePt t="61014" x="5708650" y="1911350"/>
          <p14:tracePt t="61031" x="5645150" y="1911350"/>
          <p14:tracePt t="61047" x="5588000" y="1924050"/>
          <p14:tracePt t="61050" x="5562600" y="1930400"/>
          <p14:tracePt t="61064" x="5524500" y="1943100"/>
          <p14:tracePt t="61081" x="5473700" y="1968500"/>
          <p14:tracePt t="61083" x="5448300" y="1968500"/>
          <p14:tracePt t="61097" x="5403850" y="1993900"/>
          <p14:tracePt t="61114" x="5372100" y="2019300"/>
          <p14:tracePt t="61131" x="5340350" y="2044700"/>
          <p14:tracePt t="61147" x="5314950" y="2063750"/>
          <p14:tracePt t="61164" x="5302250" y="2101850"/>
          <p14:tracePt t="61181" x="5289550" y="2133600"/>
          <p14:tracePt t="61197" x="5283200" y="2165350"/>
          <p14:tracePt t="61214" x="5283200" y="2190750"/>
          <p14:tracePt t="61231" x="5283200" y="2216150"/>
          <p14:tracePt t="61247" x="5289550" y="2241550"/>
          <p14:tracePt t="61264" x="5295900" y="2260600"/>
          <p14:tracePt t="61266" x="5308600" y="2273300"/>
          <p14:tracePt t="61281" x="5321300" y="2279650"/>
          <p14:tracePt t="61297" x="5372100" y="2317750"/>
          <p14:tracePt t="61314" x="5435600" y="2343150"/>
          <p14:tracePt t="61331" x="5524500" y="2362200"/>
          <p14:tracePt t="61347" x="5619750" y="2362200"/>
          <p14:tracePt t="61364" x="5740400" y="2362200"/>
          <p14:tracePt t="61380" x="5848350" y="2349500"/>
          <p14:tracePt t="61397" x="5899150" y="2324100"/>
          <p14:tracePt t="61414" x="5930900" y="2298700"/>
          <p14:tracePt t="61431" x="5949950" y="2273300"/>
          <p14:tracePt t="61447" x="5956300" y="2254250"/>
          <p14:tracePt t="61449" x="5956300" y="2241550"/>
          <p14:tracePt t="61464" x="5956300" y="2228850"/>
          <p14:tracePt t="61481" x="5956300" y="2178050"/>
          <p14:tracePt t="61497" x="5956300" y="2127250"/>
          <p14:tracePt t="61514" x="5937250" y="2082800"/>
          <p14:tracePt t="61531" x="5886450" y="2006600"/>
          <p14:tracePt t="61547" x="5842000" y="1968500"/>
          <p14:tracePt t="61564" x="5803900" y="1949450"/>
          <p14:tracePt t="61581" x="5784850" y="1943100"/>
          <p14:tracePt t="61597" x="5765800" y="1936750"/>
          <p14:tracePt t="61614" x="5759450" y="1936750"/>
          <p14:tracePt t="61631" x="5746750" y="1936750"/>
          <p14:tracePt t="61647" x="5734050" y="1936750"/>
          <p14:tracePt t="61664" x="5727700" y="1943100"/>
          <p14:tracePt t="61681" x="5721350" y="1962150"/>
          <p14:tracePt t="61697" x="5721350" y="1968500"/>
          <p14:tracePt t="61714" x="5721350" y="1981200"/>
          <p14:tracePt t="61730" x="5721350" y="2012950"/>
          <p14:tracePt t="61747" x="5721350" y="2038350"/>
          <p14:tracePt t="61764" x="5734050" y="2089150"/>
          <p14:tracePt t="61780" x="5753100" y="2120900"/>
          <p14:tracePt t="61797" x="5778500" y="2152650"/>
          <p14:tracePt t="61814" x="5791200" y="2178050"/>
          <p14:tracePt t="61830" x="5816600" y="2190750"/>
          <p14:tracePt t="61847" x="5848350" y="2209800"/>
          <p14:tracePt t="61864" x="5880100" y="2222500"/>
          <p14:tracePt t="61867" x="5886450" y="2222500"/>
          <p14:tracePt t="61890" x="5892800" y="2222500"/>
          <p14:tracePt t="61898" x="5899150" y="2222500"/>
          <p14:tracePt t="61914" x="5911850" y="2222500"/>
          <p14:tracePt t="61931" x="5918200" y="2222500"/>
          <p14:tracePt t="62555" x="0" y="0"/>
        </p14:tracePtLst>
        <p14:tracePtLst>
          <p14:tracePt t="63141" x="7740650" y="1962150"/>
          <p14:tracePt t="63158" x="7734300" y="1962150"/>
          <p14:tracePt t="63175" x="7727950" y="1974850"/>
          <p14:tracePt t="63187" x="7727950" y="1993900"/>
          <p14:tracePt t="63200" x="7727950" y="2012950"/>
          <p14:tracePt t="63213" x="7727950" y="2051050"/>
          <p14:tracePt t="63230" x="7727950" y="2101850"/>
          <p14:tracePt t="63247" x="7734300" y="2133600"/>
          <p14:tracePt t="63263" x="7753350" y="2171700"/>
          <p14:tracePt t="63280" x="7778750" y="2197100"/>
          <p14:tracePt t="63283" x="7791450" y="2209800"/>
          <p14:tracePt t="63297" x="7804150" y="2222500"/>
          <p14:tracePt t="63313" x="7874000" y="2254250"/>
          <p14:tracePt t="63330" x="7943850" y="2273300"/>
          <p14:tracePt t="63347" x="8001000" y="2279650"/>
          <p14:tracePt t="63363" x="8051800" y="2279650"/>
          <p14:tracePt t="63380" x="8083550" y="2273300"/>
          <p14:tracePt t="63397" x="8108950" y="2260600"/>
          <p14:tracePt t="63414" x="8121650" y="2235200"/>
          <p14:tracePt t="63430" x="8128000" y="2216150"/>
          <p14:tracePt t="63447" x="8134350" y="2190750"/>
          <p14:tracePt t="63463" x="8140700" y="2159000"/>
          <p14:tracePt t="63466" x="8147050" y="2152650"/>
          <p14:tracePt t="63480" x="8153400" y="2139950"/>
          <p14:tracePt t="63497" x="8153400" y="2127250"/>
          <p14:tracePt t="63514" x="8153400" y="2108200"/>
          <p14:tracePt t="63530" x="8153400" y="2101850"/>
          <p14:tracePt t="63668" x="8153400" y="2095500"/>
          <p14:tracePt t="63685" x="8153400" y="2082800"/>
          <p14:tracePt t="63695" x="8140700" y="2076450"/>
          <p14:tracePt t="63704" x="8128000" y="2070100"/>
          <p14:tracePt t="63714" x="8096250" y="2063750"/>
          <p14:tracePt t="63730" x="8032750" y="2051050"/>
          <p14:tracePt t="63747" x="7981950" y="2051050"/>
          <p14:tracePt t="63763" x="7950200" y="2051050"/>
          <p14:tracePt t="63780" x="7912100" y="2051050"/>
          <p14:tracePt t="63796" x="7899400" y="2063750"/>
          <p14:tracePt t="63813" x="7886700" y="2076450"/>
          <p14:tracePt t="63830" x="7880350" y="2108200"/>
          <p14:tracePt t="63846" x="7880350" y="2133600"/>
          <p14:tracePt t="63863" x="7880350" y="2152650"/>
          <p14:tracePt t="63866" x="7880350" y="2165350"/>
          <p14:tracePt t="63880" x="7880350" y="2171700"/>
          <p14:tracePt t="63896" x="7880350" y="2197100"/>
          <p14:tracePt t="63913" x="7905750" y="2222500"/>
          <p14:tracePt t="63930" x="7937500" y="2235200"/>
          <p14:tracePt t="63947" x="7956550" y="2235200"/>
          <p14:tracePt t="63963" x="7975600" y="2235200"/>
          <p14:tracePt t="63980" x="7988300" y="2235200"/>
          <p14:tracePt t="63997" x="8001000" y="2235200"/>
          <p14:tracePt t="64013" x="8013700" y="2228850"/>
          <p14:tracePt t="64030" x="8020050" y="2203450"/>
          <p14:tracePt t="64046" x="8020050" y="2197100"/>
          <p14:tracePt t="64063" x="8020050" y="2178050"/>
          <p14:tracePt t="64080" x="8020050" y="2159000"/>
          <p14:tracePt t="64096" x="8020050" y="2146300"/>
          <p14:tracePt t="64113" x="8007350" y="2127250"/>
          <p14:tracePt t="64130" x="8001000" y="2120900"/>
          <p14:tracePt t="64130" x="0" y="0"/>
        </p14:tracePtLst>
        <p14:tracePtLst>
          <p14:tracePt t="64924" x="793750" y="2343150"/>
          <p14:tracePt t="64954" x="793750" y="2349500"/>
          <p14:tracePt t="64963" x="800100" y="2349500"/>
          <p14:tracePt t="64971" x="819150" y="2349500"/>
          <p14:tracePt t="64979" x="889000" y="2368550"/>
          <p14:tracePt t="64996" x="1047750" y="2393950"/>
          <p14:tracePt t="65013" x="1276350" y="2425700"/>
          <p14:tracePt t="65029" x="1485900" y="2457450"/>
          <p14:tracePt t="65046" x="1625600" y="2457450"/>
          <p14:tracePt t="65063" x="1701800" y="2457450"/>
          <p14:tracePt t="65079" x="1727200" y="2457450"/>
          <p14:tracePt t="65096" x="1739900" y="2457450"/>
          <p14:tracePt t="65113" x="1746250" y="2457450"/>
          <p14:tracePt t="65129" x="1752600" y="2457450"/>
          <p14:tracePt t="65226" x="0" y="0"/>
        </p14:tracePtLst>
        <p14:tracePtLst>
          <p14:tracePt t="65966" x="1549400" y="1841500"/>
          <p14:tracePt t="65980" x="1530350" y="1860550"/>
          <p14:tracePt t="65997" x="1517650" y="1885950"/>
          <p14:tracePt t="66013" x="1504950" y="1917700"/>
          <p14:tracePt t="66030" x="1498600" y="1955800"/>
          <p14:tracePt t="66046" x="1492250" y="1987550"/>
          <p14:tracePt t="66062" x="1492250" y="2038350"/>
          <p14:tracePt t="66079" x="1492250" y="2095500"/>
          <p14:tracePt t="66084" x="1498600" y="2114550"/>
          <p14:tracePt t="66096" x="1504950" y="2139950"/>
          <p14:tracePt t="66112" x="1536700" y="2203450"/>
          <p14:tracePt t="66115" x="1549400" y="2228850"/>
          <p14:tracePt t="66129" x="1612900" y="2305050"/>
          <p14:tracePt t="66145" x="1682750" y="2368550"/>
          <p14:tracePt t="66162" x="1765300" y="2406650"/>
          <p14:tracePt t="66179" x="1873250" y="2438400"/>
          <p14:tracePt t="66196" x="2006600" y="2463800"/>
          <p14:tracePt t="66212" x="2120900" y="2470150"/>
          <p14:tracePt t="66229" x="2222500" y="2470150"/>
          <p14:tracePt t="66245" x="2286000" y="2438400"/>
          <p14:tracePt t="66262" x="2324100" y="2374900"/>
          <p14:tracePt t="66279" x="2336800" y="2305050"/>
          <p14:tracePt t="66282" x="2336800" y="2273300"/>
          <p14:tracePt t="66296" x="2336800" y="2228850"/>
          <p14:tracePt t="66299" x="2336800" y="2190750"/>
          <p14:tracePt t="66312" x="2336800" y="2146300"/>
          <p14:tracePt t="66329" x="2279650" y="2044700"/>
          <p14:tracePt t="66346" x="2216150" y="1993900"/>
          <p14:tracePt t="66362" x="2114550" y="1949450"/>
          <p14:tracePt t="66379" x="1993900" y="1930400"/>
          <p14:tracePt t="66395" x="1892300" y="1911350"/>
          <p14:tracePt t="66412" x="1847850" y="1911350"/>
          <p14:tracePt t="66429" x="1816100" y="1911350"/>
          <p14:tracePt t="66445" x="1797050" y="1911350"/>
          <p14:tracePt t="66462" x="1790700" y="1911350"/>
          <p14:tracePt t="66479" x="1784350" y="1917700"/>
          <p14:tracePt t="66506" x="1778000" y="1917700"/>
          <p14:tracePt t="66578" x="0" y="0"/>
        </p14:tracePtLst>
        <p14:tracePtLst>
          <p14:tracePt t="68907" x="1587500" y="1974850"/>
          <p14:tracePt t="68916" x="1587500" y="1987550"/>
          <p14:tracePt t="68928" x="1574800" y="2000250"/>
          <p14:tracePt t="68946" x="1549400" y="2044700"/>
          <p14:tracePt t="68962" x="1530350" y="2082800"/>
          <p14:tracePt t="68978" x="1524000" y="2114550"/>
          <p14:tracePt t="68995" x="1517650" y="2146300"/>
          <p14:tracePt t="69012" x="1511300" y="2178050"/>
          <p14:tracePt t="69029" x="1511300" y="2228850"/>
          <p14:tracePt t="69045" x="1511300" y="2266950"/>
          <p14:tracePt t="69061" x="1517650" y="2311400"/>
          <p14:tracePt t="69078" x="1530350" y="2343150"/>
          <p14:tracePt t="69095" x="1562100" y="2374900"/>
          <p14:tracePt t="69098" x="1587500" y="2387600"/>
          <p14:tracePt t="69112" x="1612900" y="2400300"/>
          <p14:tracePt t="69115" x="1651000" y="2413000"/>
          <p14:tracePt t="69128" x="1682750" y="2419350"/>
          <p14:tracePt t="69145" x="1784350" y="2438400"/>
          <p14:tracePt t="69147" x="1816100" y="2438400"/>
          <p14:tracePt t="69162" x="1892300" y="2432050"/>
          <p14:tracePt t="69178" x="1949450" y="2419350"/>
          <p14:tracePt t="69195" x="1981200" y="2406650"/>
          <p14:tracePt t="69212" x="2000250" y="2368550"/>
          <p14:tracePt t="69229" x="2006600" y="2336800"/>
          <p14:tracePt t="69245" x="2006600" y="2279650"/>
          <p14:tracePt t="69262" x="1981200" y="2216150"/>
          <p14:tracePt t="69278" x="1924050" y="2152650"/>
          <p14:tracePt t="69295" x="1866900" y="2101850"/>
          <p14:tracePt t="69299" x="1828800" y="2076450"/>
          <p14:tracePt t="69312" x="1803400" y="2063750"/>
          <p14:tracePt t="69328" x="1733550" y="2038350"/>
          <p14:tracePt t="69330" x="1708150" y="2032000"/>
          <p14:tracePt t="69345" x="1689100" y="2032000"/>
          <p14:tracePt t="69361" x="1638300" y="2032000"/>
          <p14:tracePt t="69378" x="1612900" y="2038350"/>
          <p14:tracePt t="69395" x="1593850" y="2044700"/>
          <p14:tracePt t="69411" x="1581150" y="2076450"/>
          <p14:tracePt t="69428" x="1568450" y="2095500"/>
          <p14:tracePt t="69445" x="1568450" y="2127250"/>
          <p14:tracePt t="69461" x="1568450" y="2165350"/>
          <p14:tracePt t="69478" x="1581150" y="2216150"/>
          <p14:tracePt t="69495" x="1625600" y="2254250"/>
          <p14:tracePt t="69499" x="1657350" y="2273300"/>
          <p14:tracePt t="69511" x="1676400" y="2286000"/>
          <p14:tracePt t="69529" x="1708150" y="2305050"/>
          <p14:tracePt t="69532" x="1720850" y="2305050"/>
          <p14:tracePt t="69545" x="1733550" y="2305050"/>
          <p14:tracePt t="69562" x="1758950" y="2305050"/>
          <p14:tracePt t="69578" x="1784350" y="2292350"/>
          <p14:tracePt t="69594" x="1790700" y="2279650"/>
          <p14:tracePt t="69611" x="1797050" y="2273300"/>
          <p14:tracePt t="69628" x="1803400" y="2241550"/>
          <p14:tracePt t="69644" x="1816100" y="2197100"/>
          <p14:tracePt t="69661" x="1816100" y="2171700"/>
          <p14:tracePt t="69678" x="1822450" y="2152650"/>
          <p14:tracePt t="69695" x="1828800" y="2133600"/>
          <p14:tracePt t="69711" x="1828800" y="2120900"/>
          <p14:tracePt t="69728" x="1835150" y="2108200"/>
          <p14:tracePt t="69730" x="1835150" y="2095500"/>
          <p14:tracePt t="69744" x="1835150" y="2089150"/>
          <p14:tracePt t="69778" x="1835150" y="2076450"/>
          <p14:tracePt t="69786" x="1828800" y="2070100"/>
          <p14:tracePt t="69794" x="1822450" y="2063750"/>
          <p14:tracePt t="69811" x="1790700" y="2051050"/>
          <p14:tracePt t="69828" x="1733550" y="2038350"/>
          <p14:tracePt t="69844" x="1657350" y="2038350"/>
          <p14:tracePt t="69861" x="1555750" y="2057400"/>
          <p14:tracePt t="69878" x="1466850" y="2095500"/>
          <p14:tracePt t="69894" x="1384300" y="2120900"/>
          <p14:tracePt t="69911" x="1339850" y="2146300"/>
          <p14:tracePt t="69915" x="1320800" y="2159000"/>
          <p14:tracePt t="69928" x="1308100" y="2165350"/>
          <p14:tracePt t="69944" x="1295400" y="2184400"/>
          <p14:tracePt t="69947" x="1289050" y="2190750"/>
          <p14:tracePt t="69963" x="1289050" y="2203450"/>
          <p14:tracePt t="69978" x="1289050" y="2216150"/>
          <p14:tracePt t="69994" x="1289050" y="2241550"/>
          <p14:tracePt t="70011" x="1289050" y="2279650"/>
          <p14:tracePt t="70028" x="1289050" y="2324100"/>
          <p14:tracePt t="70044" x="1314450" y="2368550"/>
          <p14:tracePt t="70061" x="1352550" y="2406650"/>
          <p14:tracePt t="70078" x="1409700" y="2451100"/>
          <p14:tracePt t="70094" x="1473200" y="2476500"/>
          <p14:tracePt t="70111" x="1536700" y="2489200"/>
          <p14:tracePt t="70128" x="1587500" y="2489200"/>
          <p14:tracePt t="70130" x="1619250" y="2489200"/>
          <p14:tracePt t="70144" x="1638300" y="2476500"/>
          <p14:tracePt t="70161" x="1682750" y="2432050"/>
          <p14:tracePt t="70177" x="1689100" y="2381250"/>
          <p14:tracePt t="70194" x="1689100" y="2317750"/>
          <p14:tracePt t="70211" x="1689100" y="2241550"/>
          <p14:tracePt t="70228" x="1651000" y="2165350"/>
          <p14:tracePt t="70244" x="1606550" y="2095500"/>
          <p14:tracePt t="70261" x="1568450" y="2038350"/>
          <p14:tracePt t="70277" x="1492250" y="1974850"/>
          <p14:tracePt t="70294" x="1435100" y="1943100"/>
          <p14:tracePt t="70311" x="1403350" y="1917700"/>
          <p14:tracePt t="70328" x="1377950" y="1911350"/>
          <p14:tracePt t="70344" x="1365250" y="1911350"/>
          <p14:tracePt t="70346" x="1358900" y="1911350"/>
          <p14:tracePt t="70361" x="1327150" y="1917700"/>
          <p14:tracePt t="70377" x="1295400" y="1949450"/>
          <p14:tracePt t="70394" x="1250950" y="2012950"/>
          <p14:tracePt t="70411" x="1212850" y="2076450"/>
          <p14:tracePt t="70427" x="1200150" y="2146300"/>
          <p14:tracePt t="70444" x="1200150" y="2197100"/>
          <p14:tracePt t="70461" x="1200150" y="2228850"/>
          <p14:tracePt t="70478" x="1206500" y="2254250"/>
          <p14:tracePt t="70494" x="1225550" y="2266950"/>
          <p14:tracePt t="70511" x="1250950" y="2286000"/>
          <p14:tracePt t="70528" x="1270000" y="2286000"/>
          <p14:tracePt t="70544" x="1314450" y="2279650"/>
          <p14:tracePt t="70545" x="1327150" y="2266950"/>
          <p14:tracePt t="70561" x="1346200" y="2254250"/>
          <p14:tracePt t="70577" x="1390650" y="2190750"/>
          <p14:tracePt t="70594" x="1403350" y="2159000"/>
          <p14:tracePt t="70611" x="1409700" y="2133600"/>
          <p14:tracePt t="70627" x="1409700" y="2114550"/>
          <p14:tracePt t="70644" x="1409700" y="2101850"/>
          <p14:tracePt t="70964" x="0" y="0"/>
        </p14:tracePtLst>
        <p14:tracePtLst>
          <p14:tracePt t="72196" x="1377950" y="2006600"/>
          <p14:tracePt t="72228" x="1365250" y="2006600"/>
          <p14:tracePt t="72245" x="1358900" y="2025650"/>
          <p14:tracePt t="72260" x="1352550" y="2044700"/>
          <p14:tracePt t="72272" x="1352550" y="2051050"/>
          <p14:tracePt t="72279" x="1352550" y="2063750"/>
          <p14:tracePt t="72294" x="1352550" y="2114550"/>
          <p14:tracePt t="72298" x="1358900" y="2133600"/>
          <p14:tracePt t="72310" x="1365250" y="2152650"/>
          <p14:tracePt t="72327" x="1397000" y="2197100"/>
          <p14:tracePt t="72330" x="1422400" y="2228850"/>
          <p14:tracePt t="72344" x="1435100" y="2247900"/>
          <p14:tracePt t="72360" x="1498600" y="2279650"/>
          <p14:tracePt t="72363" x="1549400" y="2305050"/>
          <p14:tracePt t="72377" x="1638300" y="2336800"/>
          <p14:tracePt t="72394" x="1708150" y="2343150"/>
          <p14:tracePt t="72410" x="1739900" y="2343150"/>
          <p14:tracePt t="72427" x="1771650" y="2336800"/>
          <p14:tracePt t="72444" x="1778000" y="2324100"/>
          <p14:tracePt t="72460" x="1778000" y="2305050"/>
          <p14:tracePt t="72477" x="1778000" y="2286000"/>
          <p14:tracePt t="72494" x="1778000" y="2273300"/>
          <p14:tracePt t="72511" x="1778000" y="2260600"/>
          <p14:tracePt t="72527" x="1778000" y="2241550"/>
          <p14:tracePt t="72529" x="0" y="0"/>
        </p14:tracePtLst>
        <p14:tracePtLst>
          <p14:tracePt t="74045" x="2749550" y="2787650"/>
          <p14:tracePt t="74100" x="2755900" y="2787650"/>
          <p14:tracePt t="74115" x="2762250" y="2787650"/>
          <p14:tracePt t="74131" x="2781300" y="2787650"/>
          <p14:tracePt t="74143" x="2800350" y="2787650"/>
          <p14:tracePt t="74160" x="2851150" y="2787650"/>
          <p14:tracePt t="74176" x="2927350" y="2787650"/>
          <p14:tracePt t="74179" x="2990850" y="2787650"/>
          <p14:tracePt t="74193" x="3130550" y="2787650"/>
          <p14:tracePt t="74210" x="3276600" y="2787650"/>
          <p14:tracePt t="74227" x="3416300" y="2787650"/>
          <p14:tracePt t="74244" x="3498850" y="2787650"/>
          <p14:tracePt t="74260" x="3549650" y="2787650"/>
          <p14:tracePt t="74277" x="3575050" y="2787650"/>
          <p14:tracePt t="74293" x="3600450" y="2787650"/>
          <p14:tracePt t="74310" x="3644900" y="2787650"/>
          <p14:tracePt t="74328" x="3702050" y="2787650"/>
          <p14:tracePt t="74332" x="3733800" y="2787650"/>
          <p14:tracePt t="74343" x="3759200" y="2787650"/>
          <p14:tracePt t="74360" x="3790950" y="2787650"/>
          <p14:tracePt t="74376" x="3797300" y="2787650"/>
          <p14:tracePt t="74460" x="3778250" y="2787650"/>
          <p14:tracePt t="74470" x="3727450" y="2787650"/>
          <p14:tracePt t="74484" x="3530600" y="2774950"/>
          <p14:tracePt t="74497" x="3390900" y="2755900"/>
          <p14:tracePt t="74511" x="3143250" y="2730500"/>
          <p14:tracePt t="74514" x="3048000" y="2717800"/>
          <p14:tracePt t="74530" x="2940050" y="2717800"/>
          <p14:tracePt t="74543" x="2927350" y="2717800"/>
          <p14:tracePt t="74560" x="2914650" y="2717800"/>
          <p14:tracePt t="74626" x="2921000" y="2717800"/>
          <p14:tracePt t="74635" x="2940050" y="2717800"/>
          <p14:tracePt t="74643" x="2984500" y="2717800"/>
          <p14:tracePt t="74659" x="3130550" y="2717800"/>
          <p14:tracePt t="74676" x="3365500" y="2717800"/>
          <p14:tracePt t="74693" x="3708400" y="2717800"/>
          <p14:tracePt t="74710" x="4025900" y="2724150"/>
          <p14:tracePt t="74727" x="4216400" y="2724150"/>
          <p14:tracePt t="74730" x="4248150" y="2724150"/>
          <p14:tracePt t="74743" x="4267200" y="2724150"/>
          <p14:tracePt t="74760" x="4273550" y="2724150"/>
          <p14:tracePt t="74916" x="4286250" y="2724150"/>
          <p14:tracePt t="74926" x="4305300" y="2730500"/>
          <p14:tracePt t="74943" x="4394200" y="2743200"/>
          <p14:tracePt t="74959" x="4559300" y="2768600"/>
          <p14:tracePt t="74963" x="4654550" y="2787650"/>
          <p14:tracePt t="74976" x="4737100" y="2794000"/>
          <p14:tracePt t="74994" x="4838700" y="2806700"/>
          <p14:tracePt t="75010" x="4845050" y="2806700"/>
          <p14:tracePt t="75082" x="4826000" y="2806700"/>
          <p14:tracePt t="75091" x="4781550" y="2806700"/>
          <p14:tracePt t="75098" x="4705350" y="2806700"/>
          <p14:tracePt t="75109" x="4597400" y="2806700"/>
          <p14:tracePt t="75126" x="4381500" y="2806700"/>
          <p14:tracePt t="75143" x="4171950" y="2806700"/>
          <p14:tracePt t="75159" x="4044950" y="2806700"/>
          <p14:tracePt t="75162" x="4025900" y="2806700"/>
          <p14:tracePt t="75176" x="4013200" y="2806700"/>
          <p14:tracePt t="75211" x="4013200" y="2813050"/>
          <p14:tracePt t="75220" x="4025900" y="2825750"/>
          <p14:tracePt t="75231" x="4057650" y="2832100"/>
          <p14:tracePt t="75243" x="4171950" y="2857500"/>
          <p14:tracePt t="75260" x="4362450" y="2901950"/>
          <p14:tracePt t="75276" x="4591050" y="2946400"/>
          <p14:tracePt t="75293" x="4749800" y="2978150"/>
          <p14:tracePt t="75309" x="4794250" y="2984500"/>
          <p14:tracePt t="75327" x="4806950" y="2984500"/>
          <p14:tracePt t="75359" x="4800600" y="2984500"/>
          <p14:tracePt t="75376" x="4686300" y="2978150"/>
          <p14:tracePt t="75393" x="4508500" y="2940050"/>
          <p14:tracePt t="75394" x="4413250" y="2933700"/>
          <p14:tracePt t="75409" x="4241800" y="2914650"/>
          <p14:tracePt t="75426" x="4121150" y="2895600"/>
          <p14:tracePt t="75442" x="4032250" y="2870200"/>
          <p14:tracePt t="75459" x="3981450" y="2863850"/>
          <p14:tracePt t="75476" x="3949700" y="2857500"/>
          <p14:tracePt t="75493" x="3937000" y="2857500"/>
          <p14:tracePt t="75509" x="3930650" y="2857500"/>
          <p14:tracePt t="75579" x="3937000" y="2857500"/>
          <p14:tracePt t="75587" x="3956050" y="2857500"/>
          <p14:tracePt t="75595" x="3968750" y="2857500"/>
          <p14:tracePt t="75609" x="3981450" y="2857500"/>
          <p14:tracePt t="75667" x="3968750" y="2844800"/>
          <p14:tracePt t="75674" x="3937000" y="2832100"/>
          <p14:tracePt t="75684" x="3860800" y="2825750"/>
          <p14:tracePt t="75692" x="3765550" y="2806700"/>
          <p14:tracePt t="75709" x="3416300" y="2730500"/>
          <p14:tracePt t="75726" x="2933700" y="2635250"/>
          <p14:tracePt t="75743" x="2540000" y="2578100"/>
          <p14:tracePt t="75760" x="2381250" y="2571750"/>
          <p14:tracePt t="75762" x="2362200" y="2571750"/>
          <p14:tracePt t="75776" x="2349500" y="2571750"/>
          <p14:tracePt t="75793" x="2343150" y="2571750"/>
          <p14:tracePt t="75843" x="2349500" y="2571750"/>
          <p14:tracePt t="75855" x="2374900" y="2571750"/>
          <p14:tracePt t="75867" x="2451100" y="2571750"/>
          <p14:tracePt t="75876" x="2501900" y="2578100"/>
          <p14:tracePt t="75892" x="2686050" y="2609850"/>
          <p14:tracePt t="75909" x="2978150" y="2673350"/>
          <p14:tracePt t="75926" x="3435350" y="2762250"/>
          <p14:tracePt t="75942" x="3898900" y="2838450"/>
          <p14:tracePt t="75959" x="4121150" y="2857500"/>
          <p14:tracePt t="75963" x="4159250" y="2857500"/>
          <p14:tracePt t="75977" x="4178300" y="2857500"/>
          <p14:tracePt t="75993" x="4184650" y="2857500"/>
          <p14:tracePt t="76035" x="4159250" y="2857500"/>
          <p14:tracePt t="76044" x="4108450" y="2857500"/>
          <p14:tracePt t="76059" x="3956050" y="2851150"/>
          <p14:tracePt t="76076" x="3822700" y="2851150"/>
          <p14:tracePt t="76092" x="3752850" y="2851150"/>
          <p14:tracePt t="76109" x="3733800" y="2851150"/>
          <p14:tracePt t="76142" x="3759200" y="2851150"/>
          <p14:tracePt t="76159" x="3898900" y="2870200"/>
          <p14:tracePt t="76175" x="4108450" y="2882900"/>
          <p14:tracePt t="76192" x="4362450" y="2921000"/>
          <p14:tracePt t="76195" x="4470400" y="2933700"/>
          <p14:tracePt t="76209" x="4533900" y="2933700"/>
          <p14:tracePt t="76226" x="4610100" y="2933700"/>
          <p14:tracePt t="76242" x="4622800" y="2933700"/>
          <p14:tracePt t="76778" x="0" y="0"/>
        </p14:tracePtLst>
        <p14:tracePtLst>
          <p14:tracePt t="77275" x="3384550" y="2432050"/>
          <p14:tracePt t="77333" x="3384550" y="2438400"/>
          <p14:tracePt t="77348" x="3384550" y="2514600"/>
          <p14:tracePt t="77363" x="3397250" y="2679700"/>
          <p14:tracePt t="77375" x="3409950" y="2774950"/>
          <p14:tracePt t="77392" x="3441700" y="2959100"/>
          <p14:tracePt t="77394" x="3454400" y="3035300"/>
          <p14:tracePt t="77409" x="3460750" y="3092450"/>
          <p14:tracePt t="77426" x="3479800" y="3136900"/>
          <p14:tracePt t="77442" x="3486150" y="3149600"/>
          <p14:tracePt t="77476" x="3511550" y="3143250"/>
          <p14:tracePt t="77492" x="3562350" y="3105150"/>
          <p14:tracePt t="77508" x="3619500" y="3035300"/>
          <p14:tracePt t="77525" x="3663950" y="2940050"/>
          <p14:tracePt t="77542" x="3708400" y="2838450"/>
          <p14:tracePt t="77559" x="3733800" y="2736850"/>
          <p14:tracePt t="77575" x="3759200" y="2667000"/>
          <p14:tracePt t="77592" x="3765550" y="2641600"/>
          <p14:tracePt t="77608" x="3765550" y="2628900"/>
          <p14:tracePt t="77675" x="3759200" y="2660650"/>
          <p14:tracePt t="77687" x="3752850" y="2698750"/>
          <p14:tracePt t="77701" x="3752850" y="2774950"/>
          <p14:tracePt t="77709" x="3752850" y="2806700"/>
          <p14:tracePt t="77725" x="3752850" y="2838450"/>
          <p14:tracePt t="77742" x="3752850" y="2857500"/>
          <p14:tracePt t="77803" x="3752850" y="2838450"/>
          <p14:tracePt t="77811" x="3759200" y="2819400"/>
          <p14:tracePt t="77825" x="3759200" y="2749550"/>
          <p14:tracePt t="77842" x="3765550" y="2654300"/>
          <p14:tracePt t="77858" x="3771900" y="2584450"/>
          <p14:tracePt t="77875" x="3778250" y="2546350"/>
          <p14:tracePt t="77892" x="3778250" y="2533650"/>
          <p14:tracePt t="77947" x="3778250" y="2565400"/>
          <p14:tracePt t="77955" x="3778250" y="2628900"/>
          <p14:tracePt t="77964" x="3778250" y="2705100"/>
          <p14:tracePt t="77975" x="3778250" y="2781300"/>
          <p14:tracePt t="77992" x="3778250" y="2889250"/>
          <p14:tracePt t="77994" x="3771900" y="2908300"/>
          <p14:tracePt t="78008" x="3771900" y="2921000"/>
          <p14:tracePt t="78012" x="3771900" y="2933700"/>
          <p14:tracePt t="78083" x="3771900" y="2914650"/>
          <p14:tracePt t="78091" x="3771900" y="2876550"/>
          <p14:tracePt t="78099" x="3771900" y="2857500"/>
          <p14:tracePt t="78108" x="3771900" y="2819400"/>
          <p14:tracePt t="78125" x="3771900" y="2762250"/>
          <p14:tracePt t="78142" x="3765550" y="2705100"/>
          <p14:tracePt t="78158" x="3765550" y="2686050"/>
          <p14:tracePt t="78175" x="3765550" y="2679700"/>
          <p14:tracePt t="78204" x="3765550" y="2692400"/>
          <p14:tracePt t="78213" x="3759200" y="2730500"/>
          <p14:tracePt t="78225" x="3752850" y="2857500"/>
          <p14:tracePt t="78242" x="3740150" y="2965450"/>
          <p14:tracePt t="78259" x="3740150" y="3009900"/>
          <p14:tracePt t="78275" x="3740150" y="3022600"/>
          <p14:tracePt t="78324" x="3740150" y="3003550"/>
          <p14:tracePt t="78332" x="3746500" y="2978150"/>
          <p14:tracePt t="78341" x="3746500" y="2959100"/>
          <p14:tracePt t="78358" x="3752850" y="2863850"/>
          <p14:tracePt t="78375" x="3765550" y="2774950"/>
          <p14:tracePt t="78391" x="3778250" y="2705100"/>
          <p14:tracePt t="78408" x="3778250" y="2673350"/>
          <p14:tracePt t="78410" x="3778250" y="2660650"/>
          <p14:tracePt t="78425" x="3778250" y="2654300"/>
          <p14:tracePt t="78467" x="3778250" y="2667000"/>
          <p14:tracePt t="78475" x="3778250" y="2705100"/>
          <p14:tracePt t="78484" x="3778250" y="2762250"/>
          <p14:tracePt t="78492" x="3778250" y="2813050"/>
          <p14:tracePt t="78509" x="3778250" y="2908300"/>
          <p14:tracePt t="78526" x="3778250" y="2940050"/>
          <p14:tracePt t="78541" x="3778250" y="2952750"/>
          <p14:tracePt t="78627" x="3778250" y="2946400"/>
          <p14:tracePt t="78639" x="3778250" y="2927350"/>
          <p14:tracePt t="78654" x="3778250" y="2851150"/>
          <p14:tracePt t="78665" x="3778250" y="2787650"/>
          <p14:tracePt t="78675" x="3778250" y="2749550"/>
          <p14:tracePt t="78691" x="3778250" y="2711450"/>
          <p14:tracePt t="78708" x="3778250" y="2692400"/>
          <p14:tracePt t="78725" x="3778250" y="2686050"/>
          <p14:tracePt t="78759" x="3778250" y="2679700"/>
          <p14:tracePt t="78775" x="3765550" y="2698750"/>
          <p14:tracePt t="78792" x="3752850" y="2781300"/>
          <p14:tracePt t="78795" x="3746500" y="2832100"/>
          <p14:tracePt t="78808" x="3740150" y="2876550"/>
          <p14:tracePt t="78826" x="3733800" y="2946400"/>
          <p14:tracePt t="78842" x="3733800" y="2959100"/>
          <p14:tracePt t="78915" x="3733800" y="2952750"/>
          <p14:tracePt t="78923" x="3733800" y="2921000"/>
          <p14:tracePt t="78932" x="3733800" y="2876550"/>
          <p14:tracePt t="78941" x="3733800" y="2832100"/>
          <p14:tracePt t="78958" x="3733800" y="2736850"/>
          <p14:tracePt t="78975" x="3733800" y="2660650"/>
          <p14:tracePt t="78978" x="3727450" y="2628900"/>
          <p14:tracePt t="78992" x="3727450" y="2616200"/>
          <p14:tracePt t="79009" x="3727450" y="2603500"/>
          <p14:tracePt t="79012" x="3727450" y="2597150"/>
          <p14:tracePt t="79028" x="3721100" y="2597150"/>
          <p14:tracePt t="79067" x="3714750" y="2597150"/>
          <p14:tracePt t="79075" x="3708400" y="2609850"/>
          <p14:tracePt t="79084" x="3702050" y="2635250"/>
          <p14:tracePt t="79092" x="3695700" y="2667000"/>
          <p14:tracePt t="79108" x="3695700" y="2730500"/>
          <p14:tracePt t="79125" x="3695700" y="2774950"/>
          <p14:tracePt t="79141" x="3695700" y="2787650"/>
          <p14:tracePt t="79158" x="3695700" y="2794000"/>
          <p14:tracePt t="79211" x="3695700" y="2781300"/>
          <p14:tracePt t="79219" x="3695700" y="2774950"/>
          <p14:tracePt t="79228" x="3695700" y="2743200"/>
          <p14:tracePt t="79241" x="3695700" y="2686050"/>
          <p14:tracePt t="79259" x="3695700" y="2641600"/>
          <p14:tracePt t="79275" x="3695700" y="2603500"/>
          <p14:tracePt t="79340" x="3689350" y="2622550"/>
          <p14:tracePt t="79350" x="3683000" y="2654300"/>
          <p14:tracePt t="79358" x="3676650" y="2711450"/>
          <p14:tracePt t="79375" x="3670300" y="2806700"/>
          <p14:tracePt t="79391" x="3670300" y="2876550"/>
          <p14:tracePt t="79394" x="3670300" y="2882900"/>
          <p14:tracePt t="79408" x="3670300" y="2889250"/>
          <p14:tracePt t="79424" x="3670300" y="2895600"/>
          <p14:tracePt t="79483" x="3670300" y="2882900"/>
          <p14:tracePt t="79491" x="3670300" y="2863850"/>
          <p14:tracePt t="79499" x="3670300" y="2832100"/>
          <p14:tracePt t="79508" x="3670300" y="2800350"/>
          <p14:tracePt t="79526" x="3670300" y="2749550"/>
          <p14:tracePt t="79542" x="3663950" y="2711450"/>
          <p14:tracePt t="79558" x="3651250" y="2679700"/>
          <p14:tracePt t="79587" x="3651250" y="2673350"/>
          <p14:tracePt t="79746" x="0" y="0"/>
        </p14:tracePtLst>
        <p14:tracePtLst>
          <p14:tracePt t="80403" x="7086600" y="2870200"/>
          <p14:tracePt t="80459" x="7086600" y="2876550"/>
          <p14:tracePt t="80475" x="7099300" y="2876550"/>
          <p14:tracePt t="80486" x="7112000" y="2870200"/>
          <p14:tracePt t="80494" x="7124700" y="2870200"/>
          <p14:tracePt t="80508" x="7213600" y="2857500"/>
          <p14:tracePt t="80525" x="7308850" y="2857500"/>
          <p14:tracePt t="80541" x="7454900" y="2857500"/>
          <p14:tracePt t="80558" x="7613650" y="2857500"/>
          <p14:tracePt t="80574" x="7759700" y="2857500"/>
          <p14:tracePt t="80591" x="7867650" y="2857500"/>
          <p14:tracePt t="80607" x="7918450" y="2857500"/>
          <p14:tracePt t="80624" x="7931150" y="2857500"/>
          <p14:tracePt t="80641" x="7937500" y="2857500"/>
          <p14:tracePt t="80707" x="7924800" y="2857500"/>
          <p14:tracePt t="80716" x="7886700" y="2857500"/>
          <p14:tracePt t="80728" x="7829550" y="2857500"/>
          <p14:tracePt t="80741" x="7683500" y="2857500"/>
          <p14:tracePt t="80758" x="7512050" y="2857500"/>
          <p14:tracePt t="80774" x="7397750" y="2857500"/>
          <p14:tracePt t="80791" x="7366000" y="2857500"/>
          <p14:tracePt t="80795" x="7359650" y="2857500"/>
          <p14:tracePt t="80808" x="7353300" y="2857500"/>
          <p14:tracePt t="80851" x="7366000" y="2857500"/>
          <p14:tracePt t="80858" x="7397750" y="2857500"/>
          <p14:tracePt t="80874" x="7505700" y="2857500"/>
          <p14:tracePt t="80891" x="7664450" y="2857500"/>
          <p14:tracePt t="80907" x="7810500" y="2857500"/>
          <p14:tracePt t="80924" x="7950200" y="2857500"/>
          <p14:tracePt t="80941" x="8026400" y="2857500"/>
          <p14:tracePt t="80957" x="8058150" y="2857500"/>
          <p14:tracePt t="80974" x="8064500" y="2857500"/>
          <p14:tracePt t="81050" x="8058150" y="2857500"/>
          <p14:tracePt t="81058" x="8051800" y="2857500"/>
          <p14:tracePt t="81068" x="8045450" y="2857500"/>
          <p14:tracePt t="81156" x="8051800" y="2857500"/>
          <p14:tracePt t="81167" x="8070850" y="2857500"/>
          <p14:tracePt t="81181" x="8102600" y="2857500"/>
          <p14:tracePt t="81191" x="8115300" y="2857500"/>
          <p14:tracePt t="81207" x="8128000" y="2857500"/>
          <p14:tracePt t="81224" x="8134350" y="2857500"/>
          <p14:tracePt t="81332" x="8102600" y="2851150"/>
          <p14:tracePt t="81344" x="8039100" y="2844800"/>
          <p14:tracePt t="81358" x="7848600" y="2806700"/>
          <p14:tracePt t="81374" x="7677150" y="2781300"/>
          <p14:tracePt t="81379" x="7620000" y="2774950"/>
          <p14:tracePt t="81391" x="7607300" y="2774950"/>
          <p14:tracePt t="81407" x="7588250" y="2774950"/>
          <p14:tracePt t="81460" x="7607300" y="2774950"/>
          <p14:tracePt t="81476" x="7683500" y="2774950"/>
          <p14:tracePt t="81491" x="7778750" y="2774950"/>
          <p14:tracePt t="81509" x="7848600" y="2774950"/>
          <p14:tracePt t="81525" x="7854950" y="2774950"/>
          <p14:tracePt t="81578" x="7829550" y="2774950"/>
          <p14:tracePt t="81587" x="7797800" y="2774950"/>
          <p14:tracePt t="81594" x="7778750" y="2774950"/>
          <p14:tracePt t="81607" x="7772400" y="2774950"/>
          <p14:tracePt t="81624" x="7759700" y="2774950"/>
          <p14:tracePt t="81716" x="7766050" y="2774950"/>
          <p14:tracePt t="81727" x="7772400" y="2774950"/>
          <p14:tracePt t="81860" x="7778750" y="2774950"/>
          <p14:tracePt t="81876" x="7785100" y="2774950"/>
          <p14:tracePt t="81891" x="7797800" y="2774950"/>
          <p14:tracePt t="81907" x="7810500" y="2774950"/>
          <p14:tracePt t="81939" x="7816850" y="2774950"/>
          <p14:tracePt t="82779" x="0" y="0"/>
        </p14:tracePtLst>
        <p14:tracePtLst>
          <p14:tracePt t="85260" x="2387600" y="2825750"/>
          <p14:tracePt t="85276" x="2374900" y="2825750"/>
          <p14:tracePt t="85288" x="2374900" y="2832100"/>
          <p14:tracePt t="85297" x="2362200" y="2838450"/>
          <p14:tracePt t="85306" x="2355850" y="2876550"/>
          <p14:tracePt t="85324" x="2355850" y="2914650"/>
          <p14:tracePt t="85340" x="2355850" y="2965450"/>
          <p14:tracePt t="85356" x="2362200" y="3022600"/>
          <p14:tracePt t="85373" x="2400300" y="3073400"/>
          <p14:tracePt t="85390" x="2444750" y="3111500"/>
          <p14:tracePt t="85406" x="2508250" y="3149600"/>
          <p14:tracePt t="85423" x="2565400" y="3168650"/>
          <p14:tracePt t="85439" x="2628900" y="3181350"/>
          <p14:tracePt t="85456" x="2660650" y="3187700"/>
          <p14:tracePt t="85458" x="2679700" y="3187700"/>
          <p14:tracePt t="85472" x="2692400" y="3187700"/>
          <p14:tracePt t="85489" x="2717800" y="3155950"/>
          <p14:tracePt t="85506" x="2717800" y="3124200"/>
          <p14:tracePt t="85522" x="2717800" y="3073400"/>
          <p14:tracePt t="85539" x="2705100" y="3022600"/>
          <p14:tracePt t="85556" x="2679700" y="2990850"/>
          <p14:tracePt t="85573" x="2654300" y="2959100"/>
          <p14:tracePt t="85589" x="2635250" y="2940050"/>
          <p14:tracePt t="85606" x="2616200" y="2933700"/>
          <p14:tracePt t="85622" x="2603500" y="2933700"/>
          <p14:tracePt t="85639" x="2597150" y="2933700"/>
          <p14:tracePt t="85834" x="0" y="0"/>
        </p14:tracePtLst>
        <p14:tracePtLst>
          <p14:tracePt t="86365" x="2247900" y="3390900"/>
          <p14:tracePt t="86405" x="2247900" y="3397250"/>
          <p14:tracePt t="86424" x="2254250" y="3448050"/>
          <p14:tracePt t="86439" x="2266950" y="3524250"/>
          <p14:tracePt t="86442" x="2273300" y="3556000"/>
          <p14:tracePt t="86456" x="2279650" y="3581400"/>
          <p14:tracePt t="86472" x="2286000" y="3613150"/>
          <p14:tracePt t="86489" x="2286000" y="3663950"/>
          <p14:tracePt t="86491" x="2286000" y="3683000"/>
          <p14:tracePt t="86506" x="2286000" y="3721100"/>
          <p14:tracePt t="86522" x="2286000" y="3752850"/>
          <p14:tracePt t="86539" x="2279650" y="3803650"/>
          <p14:tracePt t="86556" x="2266950" y="3873500"/>
          <p14:tracePt t="86572" x="2247900" y="3943350"/>
          <p14:tracePt t="86589" x="2228850" y="4013200"/>
          <p14:tracePt t="86606" x="2228850" y="4076700"/>
          <p14:tracePt t="86623" x="2228850" y="4152900"/>
          <p14:tracePt t="86639" x="2247900" y="4235450"/>
          <p14:tracePt t="86642" x="2279650" y="4279900"/>
          <p14:tracePt t="86655" x="2311400" y="4318000"/>
          <p14:tracePt t="86672" x="2381250" y="4387850"/>
          <p14:tracePt t="86689" x="2444750" y="4432300"/>
          <p14:tracePt t="86691" x="2470150" y="4445000"/>
          <p14:tracePt t="86705" x="2501900" y="4457700"/>
          <p14:tracePt t="86722" x="2508250" y="4457700"/>
          <p14:tracePt t="86739" x="2527300" y="4457700"/>
          <p14:tracePt t="86755" x="2533650" y="4438650"/>
          <p14:tracePt t="86772" x="2533650" y="4400550"/>
          <p14:tracePt t="86789" x="2533650" y="4349750"/>
          <p14:tracePt t="86806" x="2514600" y="4311650"/>
          <p14:tracePt t="86823" x="2470150" y="4286250"/>
          <p14:tracePt t="86826" x="2451100" y="4279900"/>
          <p14:tracePt t="86839" x="2425700" y="4273550"/>
          <p14:tracePt t="86856" x="2374900" y="4273550"/>
          <p14:tracePt t="86872" x="2324100" y="4292600"/>
          <p14:tracePt t="86874" x="2298700" y="4318000"/>
          <p14:tracePt t="86888" x="2266950" y="4356100"/>
          <p14:tracePt t="86905" x="2209800" y="4495800"/>
          <p14:tracePt t="86922" x="2184400" y="4597400"/>
          <p14:tracePt t="86939" x="2171700" y="4673600"/>
          <p14:tracePt t="86955" x="2178050" y="4762500"/>
          <p14:tracePt t="86972" x="2203450" y="4845050"/>
          <p14:tracePt t="86989" x="2235200" y="4889500"/>
          <p14:tracePt t="87005" x="2254250" y="4921250"/>
          <p14:tracePt t="87059" x="2254250" y="4927600"/>
          <p14:tracePt t="87066" x="2254250" y="4940300"/>
          <p14:tracePt t="87083" x="2247900" y="4946650"/>
          <p14:tracePt t="87091" x="2241550" y="4946650"/>
          <p14:tracePt t="87106" x="2209800" y="4946650"/>
          <p14:tracePt t="87122" x="2190750" y="4946650"/>
          <p14:tracePt t="87139" x="2165350" y="4946650"/>
          <p14:tracePt t="87466" x="2152650" y="4946650"/>
          <p14:tracePt t="87466" x="0" y="0"/>
        </p14:tracePtLst>
        <p14:tracePtLst>
          <p14:tracePt t="88592" x="4597400" y="2006600"/>
          <p14:tracePt t="88605" x="4597400" y="2019300"/>
          <p14:tracePt t="88622" x="4591050" y="2044700"/>
          <p14:tracePt t="88638" x="4584700" y="2070100"/>
          <p14:tracePt t="88655" x="4584700" y="2114550"/>
          <p14:tracePt t="88671" x="4591050" y="2146300"/>
          <p14:tracePt t="88688" x="4616450" y="2184400"/>
          <p14:tracePt t="88691" x="4629150" y="2203450"/>
          <p14:tracePt t="88705" x="4635500" y="2216150"/>
          <p14:tracePt t="88722" x="4718050" y="2266950"/>
          <p14:tracePt t="88738" x="4781550" y="2292350"/>
          <p14:tracePt t="88755" x="4838700" y="2298700"/>
          <p14:tracePt t="88771" x="4902200" y="2298700"/>
          <p14:tracePt t="88788" x="4997450" y="2298700"/>
          <p14:tracePt t="88805" x="5086350" y="2286000"/>
          <p14:tracePt t="88810" x="5130800" y="2273300"/>
          <p14:tracePt t="88823" x="5175250" y="2260600"/>
          <p14:tracePt t="88839" x="5238750" y="2241550"/>
          <p14:tracePt t="88842" x="5264150" y="2228850"/>
          <p14:tracePt t="88855" x="5283200" y="2209800"/>
          <p14:tracePt t="88871" x="5302250" y="2171700"/>
          <p14:tracePt t="88889" x="5321300" y="2139950"/>
          <p14:tracePt t="88892" x="5321300" y="2127250"/>
          <p14:tracePt t="88905" x="5321300" y="2114550"/>
          <p14:tracePt t="88922" x="5327650" y="2070100"/>
          <p14:tracePt t="88938" x="5327650" y="2025650"/>
          <p14:tracePt t="88955" x="5295900" y="1981200"/>
          <p14:tracePt t="88971" x="5257800" y="1943100"/>
          <p14:tracePt t="88988" x="5200650" y="1905000"/>
          <p14:tracePt t="89005" x="5111750" y="1873250"/>
          <p14:tracePt t="89021" x="4991100" y="1860550"/>
          <p14:tracePt t="89038" x="4864100" y="1841500"/>
          <p14:tracePt t="89055" x="4730750" y="1841500"/>
          <p14:tracePt t="89071" x="4622800" y="1841500"/>
          <p14:tracePt t="89075" x="4578350" y="1847850"/>
          <p14:tracePt t="89088" x="4533900" y="1860550"/>
          <p14:tracePt t="89105" x="4457700" y="1905000"/>
          <p14:tracePt t="89122" x="4419600" y="1936750"/>
          <p14:tracePt t="89138" x="4394200" y="1962150"/>
          <p14:tracePt t="89155" x="4394200" y="1993900"/>
          <p14:tracePt t="89171" x="4387850" y="2038350"/>
          <p14:tracePt t="89188" x="4387850" y="2089150"/>
          <p14:tracePt t="89205" x="4387850" y="2146300"/>
          <p14:tracePt t="89221" x="4394200" y="2216150"/>
          <p14:tracePt t="89238" x="4432300" y="2266950"/>
          <p14:tracePt t="89255" x="4521200" y="2330450"/>
          <p14:tracePt t="89271" x="4622800" y="2381250"/>
          <p14:tracePt t="89275" x="4692650" y="2406650"/>
          <p14:tracePt t="89288" x="4775200" y="2419350"/>
          <p14:tracePt t="89305" x="5073650" y="2476500"/>
          <p14:tracePt t="89323" x="5276850" y="2482850"/>
          <p14:tracePt t="89338" x="5448300" y="2463800"/>
          <p14:tracePt t="89355" x="5530850" y="2425700"/>
          <p14:tracePt t="89371" x="5568950" y="2387600"/>
          <p14:tracePt t="89388" x="5588000" y="2349500"/>
          <p14:tracePt t="89404" x="5594350" y="2298700"/>
          <p14:tracePt t="89421" x="5600700" y="2241550"/>
          <p14:tracePt t="89438" x="5600700" y="2209800"/>
          <p14:tracePt t="89455" x="5600700" y="2165350"/>
          <p14:tracePt t="89471" x="5581650" y="2114550"/>
          <p14:tracePt t="89475" x="5575300" y="2095500"/>
          <p14:tracePt t="89488" x="5562600" y="2070100"/>
          <p14:tracePt t="89505" x="5518150" y="2025650"/>
          <p14:tracePt t="89507" x="5492750" y="2012950"/>
          <p14:tracePt t="89521" x="5429250" y="1974850"/>
          <p14:tracePt t="89538" x="5334000" y="1936750"/>
          <p14:tracePt t="89555" x="5226050" y="1911350"/>
          <p14:tracePt t="89571" x="5092700" y="1892300"/>
          <p14:tracePt t="89588" x="4978400" y="1892300"/>
          <p14:tracePt t="89605" x="4857750" y="1892300"/>
          <p14:tracePt t="89621" x="4749800" y="1898650"/>
          <p14:tracePt t="89638" x="4673600" y="1911350"/>
          <p14:tracePt t="89655" x="4610100" y="1924050"/>
          <p14:tracePt t="89658" x="4597400" y="1936750"/>
          <p14:tracePt t="89671" x="4584700" y="1949450"/>
          <p14:tracePt t="89688" x="4559300" y="1968500"/>
          <p14:tracePt t="89704" x="4540250" y="1993900"/>
          <p14:tracePt t="89707" x="4527550" y="2012950"/>
          <p14:tracePt t="89721" x="4521200" y="2044700"/>
          <p14:tracePt t="89738" x="4521200" y="2089150"/>
          <p14:tracePt t="89754" x="4521200" y="2127250"/>
          <p14:tracePt t="89771" x="4540250" y="2171700"/>
          <p14:tracePt t="89788" x="4565650" y="2209800"/>
          <p14:tracePt t="89804" x="4597400" y="2235200"/>
          <p14:tracePt t="89823" x="4648200" y="2273300"/>
          <p14:tracePt t="89838" x="4743450" y="2292350"/>
          <p14:tracePt t="89855" x="4870450" y="2317750"/>
          <p14:tracePt t="89871" x="5003800" y="2343150"/>
          <p14:tracePt t="89888" x="5080000" y="2343150"/>
          <p14:tracePt t="89891" x="5111750" y="2343150"/>
          <p14:tracePt t="89904" x="5143500" y="2343150"/>
          <p14:tracePt t="89921" x="5194300" y="2317750"/>
          <p14:tracePt t="89938" x="5213350" y="2286000"/>
          <p14:tracePt t="89954" x="5219700" y="2241550"/>
          <p14:tracePt t="89971" x="5219700" y="2203450"/>
          <p14:tracePt t="89988" x="5219700" y="2146300"/>
          <p14:tracePt t="90004" x="5207000" y="2108200"/>
          <p14:tracePt t="90021" x="5194300" y="2082800"/>
          <p14:tracePt t="90038" x="5175250" y="2057400"/>
          <p14:tracePt t="90055" x="5149850" y="2038350"/>
          <p14:tracePt t="90059" x="5130800" y="2025650"/>
          <p14:tracePt t="90071" x="5111750" y="2019300"/>
          <p14:tracePt t="90088" x="5092700" y="2019300"/>
          <p14:tracePt t="90104" x="5073650" y="2019300"/>
          <p14:tracePt t="90105" x="5054600" y="2019300"/>
          <p14:tracePt t="90121" x="5029200" y="2019300"/>
          <p14:tracePt t="90138" x="5003800" y="2032000"/>
          <p14:tracePt t="90154" x="4997450" y="2057400"/>
          <p14:tracePt t="90171" x="4997450" y="2082800"/>
          <p14:tracePt t="90187" x="4997450" y="2101850"/>
          <p14:tracePt t="90204" x="5003800" y="2127250"/>
          <p14:tracePt t="90221" x="5041900" y="2146300"/>
          <p14:tracePt t="90237" x="5099050" y="2159000"/>
          <p14:tracePt t="90254" x="5187950" y="2178050"/>
          <p14:tracePt t="90271" x="5245100" y="2178050"/>
          <p14:tracePt t="90287" x="5264150" y="2171700"/>
          <p14:tracePt t="90304" x="5276850" y="2165350"/>
          <p14:tracePt t="90307" x="5276850" y="2159000"/>
          <p14:tracePt t="90324" x="5283200" y="2152650"/>
          <p14:tracePt t="90346" x="5289550" y="2152650"/>
          <p14:tracePt t="90362" x="5289550" y="2146300"/>
          <p14:tracePt t="90554" x="0" y="0"/>
        </p14:tracePtLst>
        <p14:tracePtLst>
          <p14:tracePt t="91015" x="5657850" y="1917700"/>
          <p14:tracePt t="91031" x="5651500" y="1917700"/>
          <p14:tracePt t="91048" x="5632450" y="1943100"/>
          <p14:tracePt t="91058" x="5626100" y="1981200"/>
          <p14:tracePt t="91071" x="5626100" y="2012950"/>
          <p14:tracePt t="91088" x="5626100" y="2057400"/>
          <p14:tracePt t="91091" x="5626100" y="2082800"/>
          <p14:tracePt t="91104" x="5638800" y="2108200"/>
          <p14:tracePt t="91107" x="5657850" y="2139950"/>
          <p14:tracePt t="91121" x="5689600" y="2159000"/>
          <p14:tracePt t="91138" x="5829300" y="2209800"/>
          <p14:tracePt t="91154" x="6000750" y="2247900"/>
          <p14:tracePt t="91171" x="6191250" y="2260600"/>
          <p14:tracePt t="91187" x="6318250" y="2260600"/>
          <p14:tracePt t="91204" x="6375400" y="2260600"/>
          <p14:tracePt t="91220" x="6407150" y="2254250"/>
          <p14:tracePt t="91237" x="6419850" y="2247900"/>
          <p14:tracePt t="91254" x="6419850" y="2241550"/>
          <p14:tracePt t="91270" x="6438900" y="2235200"/>
          <p14:tracePt t="91287" x="6445250" y="2222500"/>
          <p14:tracePt t="91490" x="0" y="0"/>
        </p14:tracePtLst>
        <p14:tracePtLst>
          <p14:tracePt t="91957" x="7543800" y="1981200"/>
          <p14:tracePt t="91971" x="7537450" y="1981200"/>
          <p14:tracePt t="91980" x="7524750" y="1987550"/>
          <p14:tracePt t="91990" x="7518400" y="1993900"/>
          <p14:tracePt t="92004" x="7518400" y="2025650"/>
          <p14:tracePt t="92021" x="7518400" y="2070100"/>
          <p14:tracePt t="92037" x="7518400" y="2120900"/>
          <p14:tracePt t="92055" x="7531100" y="2159000"/>
          <p14:tracePt t="92059" x="7550150" y="2178050"/>
          <p14:tracePt t="92071" x="7569200" y="2197100"/>
          <p14:tracePt t="92088" x="7620000" y="2222500"/>
          <p14:tracePt t="92104" x="7721600" y="2235200"/>
          <p14:tracePt t="92107" x="7772400" y="2247900"/>
          <p14:tracePt t="92122" x="7899400" y="2254250"/>
          <p14:tracePt t="92137" x="8051800" y="2254250"/>
          <p14:tracePt t="92153" x="8172450" y="2235200"/>
          <p14:tracePt t="92170" x="8293100" y="2209800"/>
          <p14:tracePt t="92187" x="8362950" y="2184400"/>
          <p14:tracePt t="92203" x="8432800" y="2152650"/>
          <p14:tracePt t="92220" x="8489950" y="2127250"/>
          <p14:tracePt t="92237" x="8540750" y="2108200"/>
          <p14:tracePt t="92254" x="8578850" y="2095500"/>
          <p14:tracePt t="92270" x="8616950" y="2082800"/>
          <p14:tracePt t="92287" x="8623300" y="2082800"/>
          <p14:tracePt t="92356" x="8629650" y="2076450"/>
          <p14:tracePt t="92370" x="8597900" y="2051050"/>
          <p14:tracePt t="92386" x="8483600" y="2012950"/>
          <p14:tracePt t="92403" x="8312150" y="1968500"/>
          <p14:tracePt t="92413" x="8216900" y="1949450"/>
          <p14:tracePt t="92423" x="8140700" y="1943100"/>
          <p14:tracePt t="92437" x="8051800" y="1943100"/>
          <p14:tracePt t="92454" x="8007350" y="1943100"/>
          <p14:tracePt t="92470" x="7975600" y="1962150"/>
          <p14:tracePt t="92487" x="7956550" y="2000250"/>
          <p14:tracePt t="92504" x="7937500" y="2044700"/>
          <p14:tracePt t="92506" x="7937500" y="2057400"/>
          <p14:tracePt t="92520" x="7937500" y="2070100"/>
          <p14:tracePt t="92538" x="7943850" y="2114550"/>
          <p14:tracePt t="92554" x="7975600" y="2146300"/>
          <p14:tracePt t="92571" x="8045450" y="2184400"/>
          <p14:tracePt t="92587" x="8178800" y="2222500"/>
          <p14:tracePt t="92603" x="8362950" y="2266950"/>
          <p14:tracePt t="92620" x="8540750" y="2286000"/>
          <p14:tracePt t="92637" x="8629650" y="2286000"/>
          <p14:tracePt t="92653" x="8655050" y="2273300"/>
          <p14:tracePt t="92670" x="8661400" y="2266950"/>
          <p14:tracePt t="92687" x="8661400" y="2235200"/>
          <p14:tracePt t="92703" x="8655050" y="2209800"/>
          <p14:tracePt t="92720" x="8629650" y="2165350"/>
          <p14:tracePt t="92737" x="8559800" y="2108200"/>
          <p14:tracePt t="92739" x="8509000" y="2076450"/>
          <p14:tracePt t="92753" x="8413750" y="2000250"/>
          <p14:tracePt t="92770" x="8324850" y="1962150"/>
          <p14:tracePt t="92787" x="8261350" y="1936750"/>
          <p14:tracePt t="92803" x="8235950" y="1930400"/>
          <p14:tracePt t="92822" x="8216900" y="1917700"/>
          <p14:tracePt t="92898" x="0" y="0"/>
        </p14:tracePtLst>
        <p14:tracePtLst>
          <p14:tracePt t="93733" x="1073150" y="3613150"/>
          <p14:tracePt t="93755" x="1066800" y="3613150"/>
          <p14:tracePt t="93771" x="1066800" y="3619500"/>
          <p14:tracePt t="93781" x="1066800" y="3638550"/>
          <p14:tracePt t="93792" x="1066800" y="3644900"/>
          <p14:tracePt t="93803" x="1085850" y="3689350"/>
          <p14:tracePt t="93822" x="1117600" y="3733800"/>
          <p14:tracePt t="93837" x="1168400" y="3765550"/>
          <p14:tracePt t="93853" x="1225550" y="3778250"/>
          <p14:tracePt t="93870" x="1282700" y="3778250"/>
          <p14:tracePt t="93887" x="1333500" y="3771900"/>
          <p14:tracePt t="93890" x="1352550" y="3765550"/>
          <p14:tracePt t="93903" x="1365250" y="3759200"/>
          <p14:tracePt t="93920" x="1384300" y="3733800"/>
          <p14:tracePt t="93923" x="1397000" y="3721100"/>
          <p14:tracePt t="93939" x="1397000" y="3702050"/>
          <p14:tracePt t="93953" x="1397000" y="3663950"/>
          <p14:tracePt t="93970" x="1377950" y="3625850"/>
          <p14:tracePt t="93986" x="1358900" y="3613150"/>
          <p14:tracePt t="94003" x="1333500" y="3600450"/>
          <p14:tracePt t="94020" x="1327150" y="3600450"/>
          <p14:tracePt t="94036" x="1308100" y="3600450"/>
          <p14:tracePt t="94053" x="1295400" y="3600450"/>
          <p14:tracePt t="94070" x="1289050" y="3600450"/>
          <p14:tracePt t="94087" x="1282700" y="3600450"/>
          <p14:tracePt t="94103" x="1282700" y="3613150"/>
          <p14:tracePt t="94120" x="1282700" y="3632200"/>
          <p14:tracePt t="94122" x="1276350" y="3657600"/>
          <p14:tracePt t="94139" x="1276350" y="3670300"/>
          <p14:tracePt t="94154" x="1270000" y="3683000"/>
          <p14:tracePt t="94170" x="1270000" y="3702050"/>
          <p14:tracePt t="94186" x="1270000" y="3714750"/>
          <p14:tracePt t="94300" x="1270000" y="3708400"/>
          <p14:tracePt t="94315" x="1270000" y="3689350"/>
          <p14:tracePt t="94332" x="1270000" y="3676650"/>
          <p14:tracePt t="94352" x="1270000" y="3657600"/>
          <p14:tracePt t="94362" x="1257300" y="3651250"/>
          <p14:tracePt t="94378" x="1244600" y="3651250"/>
          <p14:tracePt t="94386" x="1238250" y="3651250"/>
          <p14:tracePt t="94403" x="1219200" y="3663950"/>
          <p14:tracePt t="94419" x="1206500" y="3670300"/>
          <p14:tracePt t="94436" x="1200150" y="3676650"/>
          <p14:tracePt t="94453" x="1200150" y="3689350"/>
          <p14:tracePt t="94470" x="1200150" y="3702050"/>
          <p14:tracePt t="94486" x="1200150" y="3714750"/>
          <p14:tracePt t="94503" x="1231900" y="3727450"/>
          <p14:tracePt t="94519" x="1257300" y="3727450"/>
          <p14:tracePt t="94523" x="1263650" y="3714750"/>
          <p14:tracePt t="94536" x="1276350" y="3708400"/>
          <p14:tracePt t="94553" x="1282700" y="3695700"/>
          <p14:tracePt t="94570" x="1282700" y="3683000"/>
          <p14:tracePt t="94626" x="1282700" y="3689350"/>
          <p14:tracePt t="94634" x="1282700" y="3702050"/>
          <p14:tracePt t="94643" x="1282700" y="3714750"/>
          <p14:tracePt t="94653" x="1282700" y="3727450"/>
          <p14:tracePt t="94669" x="1282700" y="3740150"/>
          <p14:tracePt t="94795" x="1282700" y="3733800"/>
          <p14:tracePt t="94807" x="1282700" y="3727450"/>
          <p14:tracePt t="95394" x="0" y="0"/>
        </p14:tracePtLst>
        <p14:tracePtLst>
          <p14:tracePt t="98869" x="1333500" y="3568700"/>
          <p14:tracePt t="98882" x="1327150" y="3568700"/>
          <p14:tracePt t="98890" x="1314450" y="3568700"/>
          <p14:tracePt t="98901" x="1301750" y="3575050"/>
          <p14:tracePt t="98918" x="1289050" y="3600450"/>
          <p14:tracePt t="98934" x="1282700" y="3632200"/>
          <p14:tracePt t="98951" x="1270000" y="3663950"/>
          <p14:tracePt t="98968" x="1263650" y="3695700"/>
          <p14:tracePt t="98984" x="1263650" y="3714750"/>
          <p14:tracePt t="98986" x="1263650" y="3733800"/>
          <p14:tracePt t="99002" x="1276350" y="3759200"/>
          <p14:tracePt t="99018" x="1301750" y="3784600"/>
          <p14:tracePt t="99035" x="1358900" y="3797300"/>
          <p14:tracePt t="99051" x="1441450" y="3803650"/>
          <p14:tracePt t="99068" x="1536700" y="3797300"/>
          <p14:tracePt t="99085" x="1600200" y="3765550"/>
          <p14:tracePt t="99102" x="1631950" y="3740150"/>
          <p14:tracePt t="99118" x="1644650" y="3708400"/>
          <p14:tracePt t="99135" x="1644650" y="3695700"/>
          <p14:tracePt t="99151" x="1644650" y="3676650"/>
          <p14:tracePt t="99168" x="1644650" y="3670300"/>
          <p14:tracePt t="99185" x="1644650" y="3663950"/>
          <p14:tracePt t="99202" x="1644650" y="3657600"/>
          <p14:tracePt t="99218" x="1644650" y="3651250"/>
          <p14:tracePt t="99259" x="1644650" y="3644900"/>
          <p14:tracePt t="99274" x="0" y="0"/>
        </p14:tracePtLst>
        <p14:tracePtLst>
          <p14:tracePt t="99709" x="1797050" y="3575050"/>
          <p14:tracePt t="99725" x="1790700" y="3600450"/>
          <p14:tracePt t="99746" x="1790700" y="3651250"/>
          <p14:tracePt t="99766" x="1790700" y="3689350"/>
          <p14:tracePt t="99781" x="1803400" y="3740150"/>
          <p14:tracePt t="99794" x="1828800" y="3765550"/>
          <p14:tracePt t="99806" x="1847850" y="3771900"/>
          <p14:tracePt t="99818" x="1879600" y="3771900"/>
          <p14:tracePt t="99834" x="1936750" y="3771900"/>
          <p14:tracePt t="99851" x="2000250" y="3733800"/>
          <p14:tracePt t="99868" x="2032000" y="3702050"/>
          <p14:tracePt t="99885" x="2051050" y="3663950"/>
          <p14:tracePt t="99902" x="2057400" y="3638550"/>
          <p14:tracePt t="99918" x="2057400" y="3619500"/>
          <p14:tracePt t="99935" x="2057400" y="3600450"/>
          <p14:tracePt t="99955" x="2057400" y="3594100"/>
          <p14:tracePt t="100034" x="0" y="0"/>
        </p14:tracePtLst>
        <p14:tracePtLst>
          <p14:tracePt t="100412" x="2673350" y="3625850"/>
          <p14:tracePt t="100531" x="0" y="0"/>
        </p14:tracePtLst>
        <p14:tracePtLst>
          <p14:tracePt t="101061" x="3162300" y="3721100"/>
          <p14:tracePt t="101162" x="0" y="0"/>
        </p14:tracePtLst>
        <p14:tracePtLst>
          <p14:tracePt t="101427" x="3498850" y="3683000"/>
          <p14:tracePt t="101523" x="0" y="0"/>
        </p14:tracePtLst>
        <p14:tracePtLst>
          <p14:tracePt t="102797" x="1301750" y="3670300"/>
          <p14:tracePt t="102827" x="1295400" y="3676650"/>
          <p14:tracePt t="102838" x="1295400" y="3683000"/>
          <p14:tracePt t="102850" x="1295400" y="3702050"/>
          <p14:tracePt t="102868" x="1295400" y="3708400"/>
          <p14:tracePt t="102884" x="1295400" y="3721100"/>
          <p14:tracePt t="102901" x="1295400" y="3727450"/>
          <p14:tracePt t="102917" x="1327150" y="3727450"/>
          <p14:tracePt t="102934" x="1377950" y="3727450"/>
          <p14:tracePt t="102938" x="1403350" y="3727450"/>
          <p14:tracePt t="102950" x="1416050" y="3727450"/>
          <p14:tracePt t="102967" x="1441450" y="3727450"/>
          <p14:tracePt t="103029" x="1447800" y="3727450"/>
          <p14:tracePt t="103035" x="0" y="0"/>
        </p14:tracePtLst>
        <p14:tracePtLst>
          <p14:tracePt t="103604" x="2349500" y="3695700"/>
          <p14:tracePt t="103684" x="2362200" y="3695700"/>
          <p14:tracePt t="103700" x="2432050" y="3695700"/>
          <p14:tracePt t="103717" x="2590800" y="3695700"/>
          <p14:tracePt t="103733" x="2813050" y="3695700"/>
          <p14:tracePt t="103750" x="3073400" y="3714750"/>
          <p14:tracePt t="103767" x="3308350" y="3746500"/>
          <p14:tracePt t="103783" x="3460750" y="3778250"/>
          <p14:tracePt t="103787" x="3517900" y="3784600"/>
          <p14:tracePt t="103800" x="3530600" y="3784600"/>
          <p14:tracePt t="103817" x="3543300" y="3784600"/>
          <p14:tracePt t="103819" x="3549650" y="3784600"/>
          <p14:tracePt t="104586" x="0" y="0"/>
        </p14:tracePtLst>
        <p14:tracePtLst>
          <p14:tracePt t="105380" x="1231900" y="4051300"/>
          <p14:tracePt t="105445" x="1231900" y="4057650"/>
          <p14:tracePt t="105469" x="1244600" y="4057650"/>
          <p14:tracePt t="105484" x="1289050" y="4057650"/>
          <p14:tracePt t="105499" x="1384300" y="4057650"/>
          <p14:tracePt t="105516" x="1543050" y="4057650"/>
          <p14:tracePt t="105533" x="1765300" y="4057650"/>
          <p14:tracePt t="105549" x="2006600" y="4057650"/>
          <p14:tracePt t="105566" x="2279650" y="4089400"/>
          <p14:tracePt t="105582" x="2438400" y="4114800"/>
          <p14:tracePt t="105599" x="2489200" y="4114800"/>
          <p14:tracePt t="105602" x="2495550" y="4114800"/>
          <p14:tracePt t="105616" x="2501900" y="4114800"/>
          <p14:tracePt t="105651" x="2508250" y="4114800"/>
          <p14:tracePt t="105660" x="2514600" y="4114800"/>
          <p14:tracePt t="105674" x="2520950" y="4114800"/>
          <p14:tracePt t="105684" x="2527300" y="4114800"/>
          <p14:tracePt t="105699" x="2533650" y="4114800"/>
          <p14:tracePt t="105716" x="2540000" y="4114800"/>
          <p14:tracePt t="106571" x="0" y="0"/>
        </p14:tracePtLst>
        <p14:tracePtLst>
          <p14:tracePt t="107347" x="1708150" y="4514850"/>
          <p14:tracePt t="107442" x="1714500" y="4521200"/>
          <p14:tracePt t="107450" x="1739900" y="4527550"/>
          <p14:tracePt t="107458" x="1758950" y="4527550"/>
          <p14:tracePt t="107466" x="1809750" y="4533900"/>
          <p14:tracePt t="107482" x="1905000" y="4559300"/>
          <p14:tracePt t="107498" x="2006600" y="4584700"/>
          <p14:tracePt t="107515" x="2089150" y="4597400"/>
          <p14:tracePt t="107532" x="2127250" y="4597400"/>
          <p14:tracePt t="107548" x="2159000" y="4597400"/>
          <p14:tracePt t="107565" x="2190750" y="4597400"/>
          <p14:tracePt t="107581" x="2197100" y="4597400"/>
          <p14:tracePt t="107598" x="2203450" y="4597400"/>
          <p14:tracePt t="107716" x="2184400" y="4597400"/>
          <p14:tracePt t="107730" x="2152650" y="4597400"/>
          <p14:tracePt t="107746" x="1930400" y="4597400"/>
          <p14:tracePt t="107762" x="1778000" y="4559300"/>
          <p14:tracePt t="107775" x="1714500" y="4552950"/>
          <p14:tracePt t="107784" x="1670050" y="4546600"/>
          <p14:tracePt t="107798" x="1638300" y="4540250"/>
          <p14:tracePt t="107804" x="1631950" y="4540250"/>
          <p14:tracePt t="107891" x="1651000" y="4540250"/>
          <p14:tracePt t="107910" x="1733550" y="4540250"/>
          <p14:tracePt t="107916" x="1797050" y="4540250"/>
          <p14:tracePt t="107932" x="1968500" y="4540250"/>
          <p14:tracePt t="107949" x="2146300" y="4540250"/>
          <p14:tracePt t="107965" x="2273300" y="4540250"/>
          <p14:tracePt t="107982" x="2330450" y="4540250"/>
          <p14:tracePt t="107998" x="2343150" y="4540250"/>
          <p14:tracePt t="108083" x="2330450" y="4540250"/>
          <p14:tracePt t="108096" x="2286000" y="4540250"/>
          <p14:tracePt t="108111" x="2152650" y="4540250"/>
          <p14:tracePt t="108123" x="2000250" y="4540250"/>
          <p14:tracePt t="108134" x="1930400" y="4540250"/>
          <p14:tracePt t="108149" x="1847850" y="4527550"/>
          <p14:tracePt t="108165" x="1841500" y="4521200"/>
          <p14:tracePt t="108182" x="1835150" y="4521200"/>
          <p14:tracePt t="108235" x="1835150" y="4514850"/>
          <p14:tracePt t="108244" x="1841500" y="4514850"/>
          <p14:tracePt t="108252" x="1879600" y="4514850"/>
          <p14:tracePt t="108265" x="2000250" y="4514850"/>
          <p14:tracePt t="108281" x="2146300" y="4514850"/>
          <p14:tracePt t="108298" x="2241550" y="4514850"/>
          <p14:tracePt t="108315" x="2279650" y="4514850"/>
          <p14:tracePt t="108331" x="2286000" y="4514850"/>
          <p14:tracePt t="108514" x="0" y="0"/>
        </p14:tracePtLst>
        <p14:tracePtLst>
          <p14:tracePt t="109606" x="3746500" y="4343400"/>
          <p14:tracePt t="109619" x="3727450" y="4343400"/>
          <p14:tracePt t="109631" x="3721100" y="4349750"/>
          <p14:tracePt t="109650" x="3708400" y="4406900"/>
          <p14:tracePt t="109666" x="3683000" y="4476750"/>
          <p14:tracePt t="109683" x="3683000" y="4546600"/>
          <p14:tracePt t="109699" x="3695700" y="4622800"/>
          <p14:tracePt t="109715" x="3733800" y="4660900"/>
          <p14:tracePt t="109731" x="3797300" y="4686300"/>
          <p14:tracePt t="109748" x="3873500" y="4699000"/>
          <p14:tracePt t="109765" x="3981450" y="4692650"/>
          <p14:tracePt t="109781" x="4076700" y="4641850"/>
          <p14:tracePt t="109798" x="4121150" y="4533900"/>
          <p14:tracePt t="109814" x="4171950" y="4432300"/>
          <p14:tracePt t="109831" x="4184650" y="4362450"/>
          <p14:tracePt t="109835" x="4184650" y="4330700"/>
          <p14:tracePt t="109848" x="4184650" y="4298950"/>
          <p14:tracePt t="109864" x="4171950" y="4260850"/>
          <p14:tracePt t="109867" x="4165600" y="4248150"/>
          <p14:tracePt t="109881" x="4159250" y="4241800"/>
          <p14:tracePt t="109898" x="4159250" y="4229100"/>
          <p14:tracePt t="110018" x="0" y="0"/>
        </p14:tracePtLst>
        <p14:tracePtLst>
          <p14:tracePt t="110636" x="1543050" y="4679950"/>
          <p14:tracePt t="110650" x="1536700" y="4692650"/>
          <p14:tracePt t="110666" x="1524000" y="4718050"/>
          <p14:tracePt t="110682" x="1517650" y="4743450"/>
          <p14:tracePt t="110698" x="1511300" y="4768850"/>
          <p14:tracePt t="110714" x="1511300" y="4787900"/>
          <p14:tracePt t="110731" x="1511300" y="4832350"/>
          <p14:tracePt t="110747" x="1524000" y="4857750"/>
          <p14:tracePt t="110764" x="1587500" y="4902200"/>
          <p14:tracePt t="110781" x="1689100" y="4940300"/>
          <p14:tracePt t="110797" x="1822450" y="4959350"/>
          <p14:tracePt t="110814" x="1943100" y="4965700"/>
          <p14:tracePt t="110831" x="2038350" y="4953000"/>
          <p14:tracePt t="110847" x="2114550" y="4921250"/>
          <p14:tracePt t="110864" x="2159000" y="4895850"/>
          <p14:tracePt t="110865" x="2171700" y="4876800"/>
          <p14:tracePt t="110881" x="2184400" y="4864100"/>
          <p14:tracePt t="110897" x="2203450" y="4845050"/>
          <p14:tracePt t="110932" x="2203450" y="4838700"/>
          <p14:tracePt t="111132" x="2203450" y="4832350"/>
          <p14:tracePt t="111147" x="2197100" y="4819650"/>
          <p14:tracePt t="111166" x="2184400" y="4806950"/>
          <p14:tracePt t="111171" x="2171700" y="4800600"/>
          <p14:tracePt t="111187" x="2159000" y="4794250"/>
          <p14:tracePt t="111199" x="2146300" y="4787900"/>
          <p14:tracePt t="111214" x="2133600" y="4781550"/>
          <p14:tracePt t="111946" x="0" y="0"/>
        </p14:tracePtLst>
        <p14:tracePtLst>
          <p14:tracePt t="114252" x="2254250" y="5232400"/>
          <p14:tracePt t="114261" x="2209800" y="5226050"/>
          <p14:tracePt t="114271" x="2165350" y="5213350"/>
          <p14:tracePt t="114283" x="2076450" y="5213350"/>
          <p14:tracePt t="114298" x="2000250" y="5213350"/>
          <p14:tracePt t="114313" x="1936750" y="5219700"/>
          <p14:tracePt t="114330" x="1879600" y="5232400"/>
          <p14:tracePt t="114346" x="1835150" y="5245100"/>
          <p14:tracePt t="114363" x="1790700" y="5257800"/>
          <p14:tracePt t="114379" x="1765300" y="5270500"/>
          <p14:tracePt t="114396" x="1758950" y="5276850"/>
          <p14:tracePt t="114443" x="1771650" y="5283200"/>
          <p14:tracePt t="114452" x="1816100" y="5289550"/>
          <p14:tracePt t="114463" x="1879600" y="5302250"/>
          <p14:tracePt t="114479" x="2057400" y="5308600"/>
          <p14:tracePt t="114496" x="2292350" y="5308600"/>
          <p14:tracePt t="114499" x="2393950" y="5308600"/>
          <p14:tracePt t="114513" x="2565400" y="5308600"/>
          <p14:tracePt t="114530" x="2641600" y="5308600"/>
          <p14:tracePt t="114546" x="2660650" y="5308600"/>
          <p14:tracePt t="114563" x="2667000" y="5308600"/>
          <p14:tracePt t="114579" x="2673350" y="5308600"/>
          <p14:tracePt t="115250" x="0" y="0"/>
        </p14:tracePtLst>
        <p14:tracePtLst>
          <p14:tracePt t="116732" x="1219200" y="5810250"/>
          <p14:tracePt t="116813" x="1231900" y="5810250"/>
          <p14:tracePt t="116835" x="1416050" y="5810250"/>
          <p14:tracePt t="116852" x="1631950" y="5810250"/>
          <p14:tracePt t="116862" x="1797050" y="5829300"/>
          <p14:tracePt t="116879" x="2057400" y="5873750"/>
          <p14:tracePt t="116884" x="2165350" y="5886450"/>
          <p14:tracePt t="116895" x="2241550" y="5899150"/>
          <p14:tracePt t="116912" x="2305050" y="5899150"/>
          <p14:tracePt t="116930" x="2336800" y="5899150"/>
          <p14:tracePt t="116946" x="2349500" y="5899150"/>
          <p14:tracePt t="116963" x="2362200" y="5899150"/>
          <p14:tracePt t="116979" x="2406650" y="5905500"/>
          <p14:tracePt t="116996" x="2457450" y="5918200"/>
          <p14:tracePt t="117013" x="2489200" y="5918200"/>
          <p14:tracePt t="117029" x="2520950" y="5918200"/>
          <p14:tracePt t="117115" x="2501900" y="5918200"/>
          <p14:tracePt t="117123" x="2470150" y="5918200"/>
          <p14:tracePt t="117133" x="2419350" y="5918200"/>
          <p14:tracePt t="117146" x="2235200" y="5905500"/>
          <p14:tracePt t="117162" x="2012950" y="5880100"/>
          <p14:tracePt t="117179" x="1847850" y="5867400"/>
          <p14:tracePt t="117196" x="1739900" y="5867400"/>
          <p14:tracePt t="117213" x="1708150" y="5867400"/>
          <p14:tracePt t="117229" x="1695450" y="5867400"/>
          <p14:tracePt t="117315" x="1708150" y="5861050"/>
          <p14:tracePt t="117325" x="1727200" y="5861050"/>
          <p14:tracePt t="117334" x="1778000" y="5861050"/>
          <p14:tracePt t="117345" x="1968500" y="5861050"/>
          <p14:tracePt t="117362" x="2209800" y="5861050"/>
          <p14:tracePt t="117379" x="2457450" y="5861050"/>
          <p14:tracePt t="117395" x="2647950" y="5861050"/>
          <p14:tracePt t="117412" x="2724150" y="5861050"/>
          <p14:tracePt t="117429" x="2736850" y="5861050"/>
          <p14:tracePt t="117446" x="2743200" y="5861050"/>
          <p14:tracePt t="117506" x="2736850" y="5861050"/>
          <p14:tracePt t="117515" x="2698750" y="5861050"/>
          <p14:tracePt t="117522" x="2647950" y="5861050"/>
          <p14:tracePt t="117531" x="2559050" y="5861050"/>
          <p14:tracePt t="117545" x="2362200" y="5861050"/>
          <p14:tracePt t="117562" x="2139950" y="5861050"/>
          <p14:tracePt t="117578" x="1981200" y="5861050"/>
          <p14:tracePt t="117595" x="1924050" y="5861050"/>
          <p14:tracePt t="117612" x="1911350" y="5861050"/>
          <p14:tracePt t="117690" x="1930400" y="5861050"/>
          <p14:tracePt t="117698" x="1962150" y="5861050"/>
          <p14:tracePt t="117712" x="2019300" y="5861050"/>
          <p14:tracePt t="117729" x="2184400" y="5861050"/>
          <p14:tracePt t="117745" x="2451100" y="5861050"/>
          <p14:tracePt t="117762" x="2533650" y="5861050"/>
          <p14:tracePt t="117779" x="2552700" y="5861050"/>
          <p14:tracePt t="117834" x="2533650" y="5861050"/>
          <p14:tracePt t="117842" x="2495550" y="5861050"/>
          <p14:tracePt t="117850" x="2432050" y="5861050"/>
          <p14:tracePt t="117861" x="2355850" y="5861050"/>
          <p14:tracePt t="117878" x="2209800" y="5861050"/>
          <p14:tracePt t="117895" x="2127250" y="5861050"/>
          <p14:tracePt t="117911" x="2095500" y="5861050"/>
          <p14:tracePt t="117928" x="2089150" y="5861050"/>
          <p14:tracePt t="117979" x="2095500" y="5861050"/>
          <p14:tracePt t="117987" x="2120900" y="5854700"/>
          <p14:tracePt t="117995" x="2152650" y="5854700"/>
          <p14:tracePt t="118012" x="2247900" y="5854700"/>
          <p14:tracePt t="118029" x="2343150" y="5854700"/>
          <p14:tracePt t="118045" x="2400300" y="5854700"/>
          <p14:tracePt t="118062" x="2413000" y="5854700"/>
          <p14:tracePt t="118078" x="2419350" y="5854700"/>
          <p14:tracePt t="118979" x="0" y="0"/>
        </p14:tracePtLst>
        <p14:tracePtLst>
          <p14:tracePt t="119846" x="4197350" y="1885950"/>
          <p14:tracePt t="119861" x="4171950" y="1917700"/>
          <p14:tracePt t="119878" x="4152900" y="1968500"/>
          <p14:tracePt t="119882" x="4146550" y="2000250"/>
          <p14:tracePt t="119894" x="4146550" y="2019300"/>
          <p14:tracePt t="119911" x="4146550" y="2082800"/>
          <p14:tracePt t="119915" x="4146550" y="2139950"/>
          <p14:tracePt t="119928" x="4159250" y="2171700"/>
          <p14:tracePt t="119944" x="4222750" y="2235200"/>
          <p14:tracePt t="119962" x="4356100" y="2292350"/>
          <p14:tracePt t="119978" x="4476750" y="2311400"/>
          <p14:tracePt t="119995" x="4616450" y="2311400"/>
          <p14:tracePt t="120011" x="4775200" y="2292350"/>
          <p14:tracePt t="120028" x="4857750" y="2254250"/>
          <p14:tracePt t="120044" x="4902200" y="2209800"/>
          <p14:tracePt t="120061" x="4914900" y="2165350"/>
          <p14:tracePt t="120077" x="4914900" y="2108200"/>
          <p14:tracePt t="120094" x="4908550" y="2051050"/>
          <p14:tracePt t="120111" x="4876800" y="2019300"/>
          <p14:tracePt t="120127" x="4838700" y="1993900"/>
          <p14:tracePt t="120144" x="4775200" y="1962150"/>
          <p14:tracePt t="120161" x="4692650" y="1949450"/>
          <p14:tracePt t="120163" x="4660900" y="1949450"/>
          <p14:tracePt t="120177" x="4552950" y="1949450"/>
          <p14:tracePt t="120194" x="4483100" y="1955800"/>
          <p14:tracePt t="120211" x="4457700" y="1974850"/>
          <p14:tracePt t="120227" x="4438650" y="1993900"/>
          <p14:tracePt t="120244" x="4438650" y="2000250"/>
          <p14:tracePt t="120261" x="4438650" y="2006600"/>
          <p14:tracePt t="120277" x="4438650" y="2025650"/>
          <p14:tracePt t="120294" x="4451350" y="2032000"/>
          <p14:tracePt t="120311" x="4457700" y="2038350"/>
          <p14:tracePt t="120327" x="4476750" y="2038350"/>
          <p14:tracePt t="120344" x="4489450" y="2038350"/>
          <p14:tracePt t="120345" x="4495800" y="2038350"/>
          <p14:tracePt t="120386" x="4502150" y="2038350"/>
          <p14:tracePt t="120410" x="4508500" y="2032000"/>
          <p14:tracePt t="120458" x="0" y="0"/>
        </p14:tracePtLst>
        <p14:tracePtLst>
          <p14:tracePt t="121326" x="4406900" y="5759450"/>
          <p14:tracePt t="121334" x="4400550" y="5784850"/>
          <p14:tracePt t="121344" x="4394200" y="5803900"/>
          <p14:tracePt t="121361" x="4387850" y="5829300"/>
          <p14:tracePt t="121377" x="4387850" y="5886450"/>
          <p14:tracePt t="121394" x="4406900" y="5911850"/>
          <p14:tracePt t="121411" x="4438650" y="5937250"/>
          <p14:tracePt t="121427" x="4521200" y="5943600"/>
          <p14:tracePt t="121444" x="4667250" y="5943600"/>
          <p14:tracePt t="121461" x="4838700" y="5943600"/>
          <p14:tracePt t="121478" x="5003800" y="5930900"/>
          <p14:tracePt t="121494" x="5118100" y="5905500"/>
          <p14:tracePt t="121498" x="5143500" y="5892800"/>
          <p14:tracePt t="121511" x="5168900" y="5880100"/>
          <p14:tracePt t="121514" x="5181600" y="5873750"/>
          <p14:tracePt t="121528" x="5187950" y="5867400"/>
          <p14:tracePt t="121545" x="5187950" y="5861050"/>
          <p14:tracePt t="121620" x="5207000" y="5861050"/>
          <p14:tracePt t="121627" x="5226050" y="5873750"/>
          <p14:tracePt t="121644" x="5283200" y="5905500"/>
          <p14:tracePt t="121660" x="5372100" y="5949950"/>
          <p14:tracePt t="121677" x="5461000" y="5981700"/>
          <p14:tracePt t="121694" x="5492750" y="5988050"/>
          <p14:tracePt t="121711" x="5511800" y="5988050"/>
          <p14:tracePt t="121715" x="5518150" y="5988050"/>
          <p14:tracePt t="121748" x="5537200" y="5988050"/>
          <p14:tracePt t="121755" x="5543550" y="5981700"/>
          <p14:tracePt t="121764" x="5543550" y="5969000"/>
          <p14:tracePt t="121778" x="5543550" y="5918200"/>
          <p14:tracePt t="121794" x="5543550" y="5873750"/>
          <p14:tracePt t="121811" x="5505450" y="5778500"/>
          <p14:tracePt t="121827" x="5391150" y="5683250"/>
          <p14:tracePt t="121844" x="5264150" y="5626100"/>
          <p14:tracePt t="121860" x="5175250" y="5600700"/>
          <p14:tracePt t="121877" x="5162550" y="5600700"/>
          <p14:tracePt t="121894" x="5156200" y="5600700"/>
          <p14:tracePt t="121910" x="5137150" y="5619750"/>
          <p14:tracePt t="121915" x="5137150" y="5645150"/>
          <p14:tracePt t="121927" x="5137150" y="5676900"/>
          <p14:tracePt t="121944" x="5143500" y="5784850"/>
          <p14:tracePt t="121960" x="5194300" y="5905500"/>
          <p14:tracePt t="121963" x="5226050" y="5962650"/>
          <p14:tracePt t="121978" x="5334000" y="6051550"/>
          <p14:tracePt t="121994" x="5480050" y="6121400"/>
          <p14:tracePt t="122011" x="5638800" y="6159500"/>
          <p14:tracePt t="122027" x="5784850" y="6159500"/>
          <p14:tracePt t="122044" x="5892800" y="6121400"/>
          <p14:tracePt t="122061" x="5924550" y="6070600"/>
          <p14:tracePt t="122077" x="5930900" y="6013450"/>
          <p14:tracePt t="122094" x="5930900" y="5930900"/>
          <p14:tracePt t="122110" x="5886450" y="5842000"/>
          <p14:tracePt t="122127" x="5835650" y="5797550"/>
          <p14:tracePt t="122143" x="5797550" y="5765800"/>
          <p14:tracePt t="122146" x="5791200" y="5759450"/>
          <p14:tracePt t="122160" x="5784850" y="5759450"/>
          <p14:tracePt t="122177" x="5772150" y="5759450"/>
          <p14:tracePt t="122194" x="5753100" y="5784850"/>
          <p14:tracePt t="122211" x="5740400" y="5848350"/>
          <p14:tracePt t="122227" x="5740400" y="5911850"/>
          <p14:tracePt t="122244" x="5746750" y="5969000"/>
          <p14:tracePt t="122260" x="5765800" y="5981700"/>
          <p14:tracePt t="122277" x="5797550" y="5981700"/>
          <p14:tracePt t="122293" x="5848350" y="5981700"/>
          <p14:tracePt t="122310" x="5892800" y="5962650"/>
          <p14:tracePt t="122326" x="5911850" y="5924550"/>
          <p14:tracePt t="122343" x="5918200" y="5880100"/>
          <p14:tracePt t="122360" x="5918200" y="5816600"/>
          <p14:tracePt t="122363" x="5905500" y="5791200"/>
          <p14:tracePt t="122377" x="5880100" y="5772150"/>
          <p14:tracePt t="122393" x="5746750" y="5721350"/>
          <p14:tracePt t="122410" x="5689600" y="5715000"/>
          <p14:tracePt t="122426" x="5613400" y="5740400"/>
          <p14:tracePt t="122443" x="5556250" y="5803900"/>
          <p14:tracePt t="122460" x="5518150" y="5886450"/>
          <p14:tracePt t="122477" x="5499100" y="5937250"/>
          <p14:tracePt t="122493" x="5511800" y="6000750"/>
          <p14:tracePt t="122510" x="5607050" y="6057900"/>
          <p14:tracePt t="122527" x="5759450" y="6076950"/>
          <p14:tracePt t="122543" x="5969000" y="6076950"/>
          <p14:tracePt t="122545" x="6089650" y="6070600"/>
          <p14:tracePt t="122560" x="6159500" y="6051550"/>
          <p14:tracePt t="122577" x="6229350" y="6000750"/>
          <p14:tracePt t="122579" x="6235700" y="5981700"/>
          <p14:tracePt t="122593" x="6229350" y="5918200"/>
          <p14:tracePt t="122610" x="6178550" y="5842000"/>
          <p14:tracePt t="122627" x="6070600" y="5759450"/>
          <p14:tracePt t="122643" x="5937250" y="5702300"/>
          <p14:tracePt t="122660" x="5848350" y="5683250"/>
          <p14:tracePt t="122676" x="5803900" y="5683250"/>
          <p14:tracePt t="122693" x="5772150" y="5715000"/>
          <p14:tracePt t="122710" x="5753100" y="5778500"/>
          <p14:tracePt t="122726" x="5746750" y="5822950"/>
          <p14:tracePt t="122743" x="5746750" y="5886450"/>
          <p14:tracePt t="122746" x="5772150" y="5918200"/>
          <p14:tracePt t="122760" x="5810250" y="5943600"/>
          <p14:tracePt t="122777" x="5949950" y="5994400"/>
          <p14:tracePt t="122779" x="6045200" y="6013450"/>
          <p14:tracePt t="122793" x="6280150" y="6026150"/>
          <p14:tracePt t="122810" x="6546850" y="6007100"/>
          <p14:tracePt t="122826" x="6711950" y="5956300"/>
          <p14:tracePt t="122843" x="6762750" y="5911850"/>
          <p14:tracePt t="122860" x="6762750" y="5867400"/>
          <p14:tracePt t="122877" x="6737350" y="5816600"/>
          <p14:tracePt t="122893" x="6692900" y="5778500"/>
          <p14:tracePt t="122910" x="6616700" y="5740400"/>
          <p14:tracePt t="122926" x="6540500" y="5734050"/>
          <p14:tracePt t="122943" x="6464300" y="5734050"/>
          <p14:tracePt t="122960" x="6413500" y="5797550"/>
          <p14:tracePt t="122962" x="6394450" y="5835650"/>
          <p14:tracePt t="122976" x="6388100" y="5880100"/>
          <p14:tracePt t="122979" x="6388100" y="5911850"/>
          <p14:tracePt t="122993" x="6400800" y="5981700"/>
          <p14:tracePt t="123010" x="6470650" y="6026150"/>
          <p14:tracePt t="123027" x="6591300" y="6051550"/>
          <p14:tracePt t="123043" x="6769100" y="6045200"/>
          <p14:tracePt t="123060" x="6953250" y="5981700"/>
          <p14:tracePt t="123076" x="7073900" y="5880100"/>
          <p14:tracePt t="123093" x="7118350" y="5778500"/>
          <p14:tracePt t="123110" x="7124700" y="5708650"/>
          <p14:tracePt t="123126" x="7112000" y="5645150"/>
          <p14:tracePt t="123143" x="7092950" y="5619750"/>
          <p14:tracePt t="123160" x="7073900" y="5613400"/>
          <p14:tracePt t="123176" x="7061200" y="5613400"/>
          <p14:tracePt t="123193" x="7004050" y="5670550"/>
          <p14:tracePt t="123210" x="6953250" y="5791200"/>
          <p14:tracePt t="123226" x="6940550" y="5880100"/>
          <p14:tracePt t="123243" x="6940550" y="5937250"/>
          <p14:tracePt t="123260" x="6959600" y="5962650"/>
          <p14:tracePt t="123276" x="6985000" y="5969000"/>
          <p14:tracePt t="123293" x="7035800" y="5956300"/>
          <p14:tracePt t="123310" x="7080250" y="5911850"/>
          <p14:tracePt t="123326" x="7099300" y="5842000"/>
          <p14:tracePt t="123343" x="7105650" y="5791200"/>
          <p14:tracePt t="123360" x="7092950" y="5734050"/>
          <p14:tracePt t="123363" x="7067550" y="5702300"/>
          <p14:tracePt t="123376" x="7029450" y="5683250"/>
          <p14:tracePt t="123393" x="6883400" y="5651500"/>
          <p14:tracePt t="123409" x="6781800" y="5657850"/>
          <p14:tracePt t="123426" x="6692900" y="5708650"/>
          <p14:tracePt t="123443" x="6604000" y="5778500"/>
          <p14:tracePt t="123460" x="6565900" y="5848350"/>
          <p14:tracePt t="123476" x="6553200" y="5892800"/>
          <p14:tracePt t="123493" x="6553200" y="5911850"/>
          <p14:tracePt t="123510" x="6559550" y="5930900"/>
          <p14:tracePt t="123527" x="6591300" y="5943600"/>
          <p14:tracePt t="123543" x="6623050" y="5943600"/>
          <p14:tracePt t="123560" x="6673850" y="5943600"/>
          <p14:tracePt t="123576" x="6699250" y="5930900"/>
          <p14:tracePt t="123578" x="6699250" y="5918200"/>
          <p14:tracePt t="123593" x="6699250" y="5905500"/>
          <p14:tracePt t="123609" x="6699250" y="5873750"/>
          <p14:tracePt t="123626" x="6699250" y="5848350"/>
          <p14:tracePt t="123643" x="6692900" y="5835650"/>
          <p14:tracePt t="123659" x="6680200" y="5822950"/>
          <p14:tracePt t="123755" x="6692900" y="5835650"/>
          <p14:tracePt t="123765" x="6718300" y="5842000"/>
          <p14:tracePt t="123778" x="6807200" y="5873750"/>
          <p14:tracePt t="123794" x="6940550" y="5886450"/>
          <p14:tracePt t="123810" x="7054850" y="5886450"/>
          <p14:tracePt t="123828" x="7137400" y="5880100"/>
          <p14:tracePt t="123843" x="7162800" y="5867400"/>
          <p14:tracePt t="123860" x="7169150" y="5861050"/>
          <p14:tracePt t="123876" x="7169150" y="5842000"/>
          <p14:tracePt t="123987" x="7175500" y="5842000"/>
          <p14:tracePt t="123997" x="7181850" y="5842000"/>
          <p14:tracePt t="124010" x="7239000" y="5842000"/>
          <p14:tracePt t="124028" x="7359650" y="5842000"/>
          <p14:tracePt t="124044" x="7499350" y="5867400"/>
          <p14:tracePt t="124060" x="7607300" y="5892800"/>
          <p14:tracePt t="124076" x="7670800" y="5911850"/>
          <p14:tracePt t="124093" x="7683500" y="5911850"/>
          <p14:tracePt t="124155" x="7664450" y="5911850"/>
          <p14:tracePt t="124163" x="7626350" y="5911850"/>
          <p14:tracePt t="124176" x="7575550" y="5911850"/>
          <p14:tracePt t="124193" x="7391400" y="5911850"/>
          <p14:tracePt t="124210" x="7042150" y="5911850"/>
          <p14:tracePt t="124227" x="6877050" y="5911850"/>
          <p14:tracePt t="124243" x="6800850" y="5911850"/>
          <p14:tracePt t="124259" x="6788150" y="5911850"/>
          <p14:tracePt t="124276" x="6781800" y="5911850"/>
          <p14:tracePt t="124341" x="6788150" y="5918200"/>
          <p14:tracePt t="124348" x="6813550" y="5924550"/>
          <p14:tracePt t="124359" x="6870700" y="5930900"/>
          <p14:tracePt t="124376" x="7029450" y="5930900"/>
          <p14:tracePt t="124393" x="7289800" y="5930900"/>
          <p14:tracePt t="124395" x="7480300" y="5930900"/>
          <p14:tracePt t="124410" x="7874000" y="5930900"/>
          <p14:tracePt t="124426" x="8197850" y="5930900"/>
          <p14:tracePt t="124443" x="8388350" y="5930900"/>
          <p14:tracePt t="124459" x="8464550" y="5930900"/>
          <p14:tracePt t="124476" x="8477250" y="5930900"/>
          <p14:tracePt t="124493" x="8483600" y="5930900"/>
          <p14:tracePt t="124652" x="8489950" y="5930900"/>
          <p14:tracePt t="124667" x="8509000" y="5930900"/>
          <p14:tracePt t="124683" x="8566150" y="5924550"/>
          <p14:tracePt t="124693" x="8578850" y="5924550"/>
          <p14:tracePt t="124709" x="8655050" y="5924550"/>
          <p14:tracePt t="124726" x="8743950" y="5924550"/>
          <p14:tracePt t="124743" x="8851900" y="5924550"/>
          <p14:tracePt t="124759" x="8947150" y="5924550"/>
          <p14:tracePt t="124762" x="8991600" y="5924550"/>
          <p14:tracePt t="124776" x="9036050" y="5918200"/>
          <p14:tracePt t="124793" x="9067800" y="5905500"/>
          <p14:tracePt t="124797" x="9074150" y="5905500"/>
          <p14:tracePt t="124809" x="9080500" y="5905500"/>
          <p14:tracePt t="125067" x="9067800" y="5899150"/>
          <p14:tracePt t="125079" x="9042400" y="5892800"/>
          <p14:tracePt t="125093" x="8953500" y="5880100"/>
          <p14:tracePt t="125109" x="8794750" y="5854700"/>
          <p14:tracePt t="125126" x="8528050" y="5835650"/>
          <p14:tracePt t="125143" x="8140700" y="5835650"/>
          <p14:tracePt t="125146" x="7943850" y="5835650"/>
          <p14:tracePt t="125159" x="7791450" y="5835650"/>
          <p14:tracePt t="125176" x="7594600" y="5835650"/>
          <p14:tracePt t="125179" x="7550150" y="5835650"/>
          <p14:tracePt t="125193" x="7531100" y="5835650"/>
          <p14:tracePt t="125209" x="7518400" y="5835650"/>
          <p14:tracePt t="125267" x="7543800" y="5835650"/>
          <p14:tracePt t="125279" x="7588250" y="5835650"/>
          <p14:tracePt t="125293" x="7766050" y="5835650"/>
          <p14:tracePt t="125310" x="8013700" y="5835650"/>
          <p14:tracePt t="125326" x="8337550" y="5835650"/>
          <p14:tracePt t="125342" x="8642350" y="5835650"/>
          <p14:tracePt t="125359" x="8801100" y="5835650"/>
          <p14:tracePt t="125362" x="8832850" y="5835650"/>
          <p14:tracePt t="125376" x="8845550" y="5835650"/>
          <p14:tracePt t="125418" x="8801100" y="5835650"/>
          <p14:tracePt t="125426" x="8731250" y="5835650"/>
          <p14:tracePt t="125434" x="8636000" y="5835650"/>
          <p14:tracePt t="125442" x="8528050" y="5835650"/>
          <p14:tracePt t="125459" x="8312150" y="5835650"/>
          <p14:tracePt t="125476" x="8153400" y="5835650"/>
          <p14:tracePt t="125492" x="8115300" y="5835650"/>
          <p14:tracePt t="125546" x="8134350" y="5835650"/>
          <p14:tracePt t="125555" x="8178800" y="5829300"/>
          <p14:tracePt t="125564" x="8248650" y="5822950"/>
          <p14:tracePt t="125575" x="8312150" y="5822950"/>
          <p14:tracePt t="125592" x="8477250" y="5822950"/>
          <p14:tracePt t="125609" x="8636000" y="5822950"/>
          <p14:tracePt t="125626" x="8661400" y="5822950"/>
          <p14:tracePt t="125642" x="8667750" y="5822950"/>
          <p14:tracePt t="125684" x="8661400" y="5822950"/>
          <p14:tracePt t="125691" x="8655050" y="5822950"/>
          <p14:tracePt t="125699" x="8648700" y="5822950"/>
          <p14:tracePt t="125709" x="8636000" y="5822950"/>
          <p14:tracePt t="126869" x="8623300" y="5822950"/>
          <p14:tracePt t="126883" x="8610600" y="5822950"/>
          <p14:tracePt t="126884" x="0" y="0"/>
        </p14:tracePtLst>
        <p14:tracePtLst>
          <p14:tracePt t="127627" x="2044700" y="3409950"/>
          <p14:tracePt t="127651" x="2038350" y="3409950"/>
          <p14:tracePt t="127666" x="2032000" y="3409950"/>
          <p14:tracePt t="127675" x="2025650" y="3422650"/>
          <p14:tracePt t="127692" x="2006600" y="3460750"/>
          <p14:tracePt t="127708" x="1993900" y="3536950"/>
          <p14:tracePt t="127725" x="1943100" y="3657600"/>
          <p14:tracePt t="127742" x="1905000" y="3803650"/>
          <p14:tracePt t="127758" x="1885950" y="3911600"/>
          <p14:tracePt t="127775" x="1885950" y="4006850"/>
          <p14:tracePt t="127792" x="1885950" y="4095750"/>
          <p14:tracePt t="127794" x="1885950" y="4146550"/>
          <p14:tracePt t="127808" x="1892300" y="4191000"/>
          <p14:tracePt t="127825" x="1898650" y="4254500"/>
          <p14:tracePt t="127828" x="1911350" y="4298950"/>
          <p14:tracePt t="127841" x="1924050" y="4381500"/>
          <p14:tracePt t="127858" x="1924050" y="4432300"/>
          <p14:tracePt t="127875" x="1930400" y="4514850"/>
          <p14:tracePt t="127891" x="1936750" y="4565650"/>
          <p14:tracePt t="127908" x="1936750" y="4603750"/>
          <p14:tracePt t="127925" x="1936750" y="4629150"/>
          <p14:tracePt t="127995" x="1930400" y="4629150"/>
          <p14:tracePt t="128004" x="1917700" y="4603750"/>
          <p14:tracePt t="128015" x="1905000" y="4559300"/>
          <p14:tracePt t="128028" x="1905000" y="4432300"/>
          <p14:tracePt t="128042" x="1905000" y="4279900"/>
          <p14:tracePt t="128059" x="1905000" y="4121150"/>
          <p14:tracePt t="128075" x="1911350" y="3981450"/>
          <p14:tracePt t="128092" x="1917700" y="3854450"/>
          <p14:tracePt t="128108" x="1917700" y="3778250"/>
          <p14:tracePt t="128125" x="1917700" y="3721100"/>
          <p14:tracePt t="128142" x="1917700" y="3702050"/>
          <p14:tracePt t="128158" x="1917700" y="3695700"/>
          <p14:tracePt t="128203" x="1917700" y="3702050"/>
          <p14:tracePt t="128212" x="1911350" y="3727450"/>
          <p14:tracePt t="128225" x="1898650" y="3778250"/>
          <p14:tracePt t="128242" x="1835150" y="4051300"/>
          <p14:tracePt t="128258" x="1816100" y="4260850"/>
          <p14:tracePt t="128275" x="1809750" y="4470400"/>
          <p14:tracePt t="128291" x="1809750" y="4641850"/>
          <p14:tracePt t="128308" x="1809750" y="4756150"/>
          <p14:tracePt t="128325" x="1809750" y="4819650"/>
          <p14:tracePt t="128342" x="1809750" y="4838700"/>
          <p14:tracePt t="128358" x="1809750" y="4845050"/>
          <p14:tracePt t="128386" x="1809750" y="4838700"/>
          <p14:tracePt t="128394" x="1822450" y="4787900"/>
          <p14:tracePt t="128408" x="1841500" y="4724400"/>
          <p14:tracePt t="128425" x="1885950" y="4559300"/>
          <p14:tracePt t="128426" x="1905000" y="4464050"/>
          <p14:tracePt t="128441" x="1917700" y="4267200"/>
          <p14:tracePt t="128458" x="1930400" y="4095750"/>
          <p14:tracePt t="128475" x="1930400" y="3956050"/>
          <p14:tracePt t="128491" x="1930400" y="3848100"/>
          <p14:tracePt t="128508" x="1930400" y="3790950"/>
          <p14:tracePt t="128525" x="1930400" y="3752850"/>
          <p14:tracePt t="128541" x="1924050" y="3746500"/>
          <p14:tracePt t="128596" x="1917700" y="3746500"/>
          <p14:tracePt t="128610" x="1892300" y="3797300"/>
          <p14:tracePt t="128626" x="1854200" y="3937000"/>
          <p14:tracePt t="128645" x="1797050" y="4140200"/>
          <p14:tracePt t="128661" x="1771650" y="4356100"/>
          <p14:tracePt t="128676" x="1752600" y="4552950"/>
          <p14:tracePt t="128691" x="1752600" y="4705350"/>
          <p14:tracePt t="128708" x="1752600" y="4787900"/>
          <p14:tracePt t="128725" x="1752600" y="4813300"/>
          <p14:tracePt t="128741" x="1752600" y="4826000"/>
          <p14:tracePt t="128796" x="1758950" y="4806950"/>
          <p14:tracePt t="128802" x="1765300" y="4762500"/>
          <p14:tracePt t="128811" x="1771650" y="4692650"/>
          <p14:tracePt t="128825" x="1784350" y="4597400"/>
          <p14:tracePt t="128827" x="1790700" y="4489450"/>
          <p14:tracePt t="128841" x="1803400" y="4267200"/>
          <p14:tracePt t="128858" x="1803400" y="4038600"/>
          <p14:tracePt t="128874" x="1797050" y="3816350"/>
          <p14:tracePt t="128891" x="1797050" y="3689350"/>
          <p14:tracePt t="128908" x="1790700" y="3581400"/>
          <p14:tracePt t="128924" x="1790700" y="3549650"/>
          <p14:tracePt t="128941" x="1778000" y="3517900"/>
          <p14:tracePt t="128958" x="1778000" y="3511550"/>
          <p14:tracePt t="128995" x="1771650" y="3511550"/>
          <p14:tracePt t="129008" x="1758950" y="3556000"/>
          <p14:tracePt t="129025" x="1714500" y="3727450"/>
          <p14:tracePt t="129041" x="1657350" y="4133850"/>
          <p14:tracePt t="129058" x="1619250" y="4362450"/>
          <p14:tracePt t="129074" x="1612900" y="4508500"/>
          <p14:tracePt t="129091" x="1612900" y="4597400"/>
          <p14:tracePt t="129108" x="1619250" y="4654550"/>
          <p14:tracePt t="129124" x="1619250" y="4667250"/>
          <p14:tracePt t="129158" x="1625600" y="4667250"/>
          <p14:tracePt t="129174" x="1644650" y="4648200"/>
          <p14:tracePt t="129191" x="1689100" y="4502150"/>
          <p14:tracePt t="129208" x="1727200" y="4279900"/>
          <p14:tracePt t="129211" x="1733550" y="4165600"/>
          <p14:tracePt t="129224" x="1733550" y="4057650"/>
          <p14:tracePt t="129241" x="1733550" y="3752850"/>
          <p14:tracePt t="129258" x="1733550" y="3625850"/>
          <p14:tracePt t="129274" x="1720850" y="3556000"/>
          <p14:tracePt t="129291" x="1714500" y="3530600"/>
          <p14:tracePt t="129331" x="1708150" y="3536950"/>
          <p14:tracePt t="129338" x="1695450" y="3575050"/>
          <p14:tracePt t="129346" x="1676400" y="3663950"/>
          <p14:tracePt t="129358" x="1638300" y="3803650"/>
          <p14:tracePt t="129375" x="1549400" y="4222750"/>
          <p14:tracePt t="129391" x="1492250" y="4597400"/>
          <p14:tracePt t="129408" x="1479550" y="4819650"/>
          <p14:tracePt t="129410" x="1479550" y="4870450"/>
          <p14:tracePt t="129424" x="1479550" y="4902200"/>
          <p14:tracePt t="129441" x="1492250" y="4953000"/>
          <p14:tracePt t="129499" x="1498600" y="4953000"/>
          <p14:tracePt t="129509" x="1504950" y="4933950"/>
          <p14:tracePt t="129525" x="1543050" y="4794250"/>
          <p14:tracePt t="129542" x="1574800" y="4565650"/>
          <p14:tracePt t="129558" x="1606550" y="4330700"/>
          <p14:tracePt t="129575" x="1612900" y="4140200"/>
          <p14:tracePt t="129579" x="1612900" y="4051300"/>
          <p14:tracePt t="129591" x="1612900" y="3987800"/>
          <p14:tracePt t="129608" x="1612900" y="3905250"/>
          <p14:tracePt t="129625" x="1619250" y="3841750"/>
          <p14:tracePt t="129641" x="1619250" y="3835400"/>
          <p14:tracePt t="129701" x="1612900" y="3879850"/>
          <p14:tracePt t="129718" x="1600200" y="4051300"/>
          <p14:tracePt t="129739" x="1587500" y="4381500"/>
          <p14:tracePt t="129757" x="1568450" y="4610100"/>
          <p14:tracePt t="129767" x="1568450" y="4679950"/>
          <p14:tracePt t="129778" x="1568450" y="4838700"/>
          <p14:tracePt t="129791" x="1574800" y="4902200"/>
          <p14:tracePt t="129808" x="1600200" y="4997450"/>
          <p14:tracePt t="129826" x="1631950" y="5041900"/>
          <p14:tracePt t="129841" x="1638300" y="5041900"/>
          <p14:tracePt t="129857" x="1670050" y="5029200"/>
          <p14:tracePt t="129874" x="1727200" y="4908550"/>
          <p14:tracePt t="129891" x="1803400" y="4699000"/>
          <p14:tracePt t="129907" x="1860550" y="4438650"/>
          <p14:tracePt t="129924" x="1898650" y="4152900"/>
          <p14:tracePt t="129941" x="1911350" y="3930650"/>
          <p14:tracePt t="129957" x="1892300" y="3740150"/>
          <p14:tracePt t="129974" x="1866900" y="3619500"/>
          <p14:tracePt t="129991" x="1854200" y="3562350"/>
          <p14:tracePt t="130007" x="1847850" y="3549650"/>
          <p14:tracePt t="130024" x="1841500" y="3530600"/>
          <p14:tracePt t="130049" x="1828800" y="3543300"/>
          <p14:tracePt t="130058" x="1822450" y="3594100"/>
          <p14:tracePt t="130074" x="1790700" y="3778250"/>
          <p14:tracePt t="130091" x="1752600" y="4013200"/>
          <p14:tracePt t="130107" x="1739900" y="4235450"/>
          <p14:tracePt t="130124" x="1733550" y="4387850"/>
          <p14:tracePt t="130141" x="1733550" y="4445000"/>
          <p14:tracePt t="130157" x="1733550" y="4464050"/>
          <p14:tracePt t="130174" x="1733550" y="4470400"/>
          <p14:tracePt t="130212" x="1739900" y="4451350"/>
          <p14:tracePt t="130224" x="1746250" y="4406900"/>
          <p14:tracePt t="130241" x="1771650" y="4254500"/>
          <p14:tracePt t="130257" x="1803400" y="3949700"/>
          <p14:tracePt t="130274" x="1803400" y="3759200"/>
          <p14:tracePt t="130291" x="1803400" y="3581400"/>
          <p14:tracePt t="130307" x="1803400" y="3467100"/>
          <p14:tracePt t="130324" x="1803400" y="3416300"/>
          <p14:tracePt t="130341" x="1803400" y="3390900"/>
          <p14:tracePt t="130379" x="1803400" y="3403600"/>
          <p14:tracePt t="130391" x="1803400" y="3467100"/>
          <p14:tracePt t="130407" x="1797050" y="3670300"/>
          <p14:tracePt t="130424" x="1784350" y="3994150"/>
          <p14:tracePt t="130427" x="1771650" y="4152900"/>
          <p14:tracePt t="130441" x="1765300" y="4286250"/>
          <p14:tracePt t="130457" x="1771650" y="4533900"/>
          <p14:tracePt t="130474" x="1797050" y="4584700"/>
          <p14:tracePt t="130491" x="1797050" y="4591050"/>
          <p14:tracePt t="130507" x="1797050" y="4597400"/>
          <p14:tracePt t="130524" x="1816100" y="4578350"/>
          <p14:tracePt t="130541" x="1866900" y="4489450"/>
          <p14:tracePt t="130557" x="1892300" y="4343400"/>
          <p14:tracePt t="130574" x="1917700" y="4197350"/>
          <p14:tracePt t="130590" x="1930400" y="4076700"/>
          <p14:tracePt t="130607" x="1930400" y="3981450"/>
          <p14:tracePt t="130624" x="1930400" y="3937000"/>
          <p14:tracePt t="130640" x="1930400" y="3930650"/>
          <p14:tracePt t="130657" x="1930400" y="3924300"/>
          <p14:tracePt t="130674" x="1930400" y="3968750"/>
          <p14:tracePt t="130691" x="1917700" y="4108450"/>
          <p14:tracePt t="130707" x="1924050" y="4311650"/>
          <p14:tracePt t="130724" x="1949450" y="4483100"/>
          <p14:tracePt t="130741" x="1962150" y="4591050"/>
          <p14:tracePt t="130758" x="1974850" y="4622800"/>
          <p14:tracePt t="130774" x="1974850" y="4629150"/>
          <p14:tracePt t="130795" x="1981200" y="4635500"/>
          <p14:tracePt t="130808" x="1987550" y="4622800"/>
          <p14:tracePt t="130826" x="2006600" y="4533900"/>
          <p14:tracePt t="130840" x="2006600" y="4406900"/>
          <p14:tracePt t="130857" x="2006600" y="4178300"/>
          <p14:tracePt t="130874" x="2006600" y="4057650"/>
          <p14:tracePt t="130891" x="2006600" y="3981450"/>
          <p14:tracePt t="130907" x="2000250" y="3949700"/>
          <p14:tracePt t="130924" x="1993900" y="3924300"/>
          <p14:tracePt t="130957" x="1987550" y="3924300"/>
          <p14:tracePt t="130974" x="1974850" y="3981450"/>
          <p14:tracePt t="130990" x="1962150" y="4152900"/>
          <p14:tracePt t="131007" x="1924050" y="4324350"/>
          <p14:tracePt t="131024" x="1924050" y="4432300"/>
          <p14:tracePt t="131026" x="1924050" y="4445000"/>
          <p14:tracePt t="131040" x="1924050" y="4464050"/>
          <p14:tracePt t="131057" x="1924050" y="4470400"/>
          <p14:tracePt t="131090" x="1924050" y="4464050"/>
          <p14:tracePt t="131098" x="1936750" y="4432300"/>
          <p14:tracePt t="131107" x="1955800" y="4362450"/>
          <p14:tracePt t="131124" x="1968500" y="4191000"/>
          <p14:tracePt t="131140" x="1968500" y="4006850"/>
          <p14:tracePt t="131157" x="1968500" y="3816350"/>
          <p14:tracePt t="131174" x="1968500" y="3676650"/>
          <p14:tracePt t="131190" x="1968500" y="3619500"/>
          <p14:tracePt t="131207" x="1968500" y="3606800"/>
          <p14:tracePt t="131244" x="1962150" y="3613150"/>
          <p14:tracePt t="131257" x="1962150" y="3759200"/>
          <p14:tracePt t="131274" x="1962150" y="4000500"/>
          <p14:tracePt t="131291" x="1943100" y="4241800"/>
          <p14:tracePt t="131308" x="1930400" y="4368800"/>
          <p14:tracePt t="131325" x="1930400" y="4406900"/>
          <p14:tracePt t="131341" x="1930400" y="4413250"/>
          <p14:tracePt t="131378" x="1936750" y="4400550"/>
          <p14:tracePt t="131387" x="1949450" y="4362450"/>
          <p14:tracePt t="131395" x="1962150" y="4311650"/>
          <p14:tracePt t="131407" x="1962150" y="4254500"/>
          <p14:tracePt t="131424" x="1962150" y="4095750"/>
          <p14:tracePt t="131440" x="1968500" y="3956050"/>
          <p14:tracePt t="131442" x="1974850" y="3886200"/>
          <p14:tracePt t="131457" x="1974850" y="3848100"/>
          <p14:tracePt t="131474" x="1974850" y="3790950"/>
          <p14:tracePt t="131490" x="1974850" y="3784600"/>
          <p14:tracePt t="131530" x="1974850" y="3816350"/>
          <p14:tracePt t="131540" x="1974850" y="3898900"/>
          <p14:tracePt t="131557" x="1949450" y="4121150"/>
          <p14:tracePt t="131574" x="1930400" y="4330700"/>
          <p14:tracePt t="131591" x="1930400" y="4464050"/>
          <p14:tracePt t="131607" x="1930400" y="4508500"/>
          <p14:tracePt t="131611" x="1930400" y="4521200"/>
          <p14:tracePt t="131623" x="1930400" y="4527550"/>
          <p14:tracePt t="131674" x="1936750" y="4521200"/>
          <p14:tracePt t="131683" x="1936750" y="4502150"/>
          <p14:tracePt t="131691" x="1936750" y="4464050"/>
          <p14:tracePt t="131707" x="1936750" y="4349750"/>
          <p14:tracePt t="131724" x="1943100" y="4216400"/>
          <p14:tracePt t="131740" x="1949450" y="4140200"/>
          <p14:tracePt t="131757" x="1949450" y="4114800"/>
          <p14:tracePt t="131774" x="1949450" y="4108450"/>
          <p14:tracePt t="131819" x="1949450" y="4114800"/>
          <p14:tracePt t="131827" x="1949450" y="4146550"/>
          <p14:tracePt t="131841" x="1949450" y="4191000"/>
          <p14:tracePt t="131858" x="1955800" y="4330700"/>
          <p14:tracePt t="131874" x="1974850" y="4432300"/>
          <p14:tracePt t="131890" x="1993900" y="4476750"/>
          <p14:tracePt t="131932" x="1993900" y="4483100"/>
          <p14:tracePt t="131964" x="2000250" y="4476750"/>
          <p14:tracePt t="131971" x="2006600" y="4451350"/>
          <p14:tracePt t="131980" x="2019300" y="4425950"/>
          <p14:tracePt t="131990" x="2025650" y="4387850"/>
          <p14:tracePt t="132007" x="2032000" y="4343400"/>
          <p14:tracePt t="132024" x="2032000" y="4292600"/>
          <p14:tracePt t="132027" x="2025650" y="4286250"/>
          <p14:tracePt t="132043" x="2025650" y="4273550"/>
          <p14:tracePt t="132057" x="2025650" y="4267200"/>
          <p14:tracePt t="132073" x="2025650" y="4260850"/>
          <p14:tracePt t="132515" x="0" y="0"/>
        </p14:tracePtLst>
        <p14:tracePtLst>
          <p14:tracePt t="132932" x="1854200" y="3467100"/>
          <p14:tracePt t="132981" x="1854200" y="3479800"/>
          <p14:tracePt t="132995" x="1847850" y="3511550"/>
          <p14:tracePt t="133007" x="1841500" y="3530600"/>
          <p14:tracePt t="133024" x="1835150" y="3556000"/>
          <p14:tracePt t="133027" x="1828800" y="3581400"/>
          <p14:tracePt t="133041" x="1828800" y="3606800"/>
          <p14:tracePt t="133058" x="1828800" y="3765550"/>
          <p14:tracePt t="133074" x="1828800" y="3917950"/>
          <p14:tracePt t="133090" x="1828800" y="4089400"/>
          <p14:tracePt t="133107" x="1816100" y="4267200"/>
          <p14:tracePt t="133123" x="1784350" y="4483100"/>
          <p14:tracePt t="133140" x="1778000" y="4667250"/>
          <p14:tracePt t="133157" x="1778000" y="4800600"/>
          <p14:tracePt t="133173" x="1778000" y="4908550"/>
          <p14:tracePt t="133190" x="1778000" y="4965700"/>
          <p14:tracePt t="133206" x="1765300" y="5016500"/>
          <p14:tracePt t="133210" x="1765300" y="5022850"/>
          <p14:tracePt t="133223" x="1765300" y="5041900"/>
          <p14:tracePt t="133240" x="1765300" y="5060950"/>
          <p14:tracePt t="133243" x="1765300" y="5067300"/>
          <p14:tracePt t="133256" x="1765300" y="5080000"/>
          <p14:tracePt t="133274" x="1765300" y="5105400"/>
          <p14:tracePt t="133290" x="1765300" y="5124450"/>
          <p14:tracePt t="133306" x="1765300" y="5143500"/>
          <p14:tracePt t="133323" x="1765300" y="5168900"/>
          <p14:tracePt t="133340" x="1765300" y="5187950"/>
          <p14:tracePt t="133356" x="1765300" y="5219700"/>
          <p14:tracePt t="133373" x="1758950" y="5264150"/>
          <p14:tracePt t="133390" x="1758950" y="5314950"/>
          <p14:tracePt t="133406" x="1746250" y="5365750"/>
          <p14:tracePt t="133423" x="1746250" y="5378450"/>
          <p14:tracePt t="133440" x="1746250" y="5384800"/>
          <p14:tracePt t="133466" x="1746250" y="5378450"/>
          <p14:tracePt t="133475" x="1752600" y="5353050"/>
          <p14:tracePt t="133490" x="1765300" y="5270500"/>
          <p14:tracePt t="133506" x="1790700" y="5130800"/>
          <p14:tracePt t="133524" x="1835150" y="4914900"/>
          <p14:tracePt t="133540" x="1866900" y="4616450"/>
          <p14:tracePt t="133557" x="1898650" y="4311650"/>
          <p14:tracePt t="133574" x="1905000" y="4102100"/>
          <p14:tracePt t="133590" x="1905000" y="3937000"/>
          <p14:tracePt t="133594" x="1905000" y="3848100"/>
          <p14:tracePt t="133606" x="1905000" y="3765550"/>
          <p14:tracePt t="133623" x="1898650" y="3644900"/>
          <p14:tracePt t="133626" x="1892300" y="3600450"/>
          <p14:tracePt t="133640" x="1885950" y="3575050"/>
          <p14:tracePt t="133656" x="1879600" y="3549650"/>
          <p14:tracePt t="133659" x="1873250" y="3530600"/>
          <p14:tracePt t="133673" x="1866900" y="3530600"/>
          <p14:tracePt t="133716" x="1854200" y="3536950"/>
          <p14:tracePt t="133723" x="1841500" y="3587750"/>
          <p14:tracePt t="133740" x="1809750" y="3771900"/>
          <p14:tracePt t="133756" x="1778000" y="4044950"/>
          <p14:tracePt t="133773" x="1739900" y="4305300"/>
          <p14:tracePt t="133790" x="1720850" y="4527550"/>
          <p14:tracePt t="133795" x="1720850" y="4616450"/>
          <p14:tracePt t="133807" x="1714500" y="4686300"/>
          <p14:tracePt t="133823" x="1714500" y="4756150"/>
          <p14:tracePt t="133840" x="1714500" y="4781550"/>
          <p14:tracePt t="133843" x="1714500" y="4787900"/>
          <p14:tracePt t="133891" x="1720850" y="4781550"/>
          <p14:tracePt t="133900" x="1727200" y="4749800"/>
          <p14:tracePt t="133909" x="1746250" y="4692650"/>
          <p14:tracePt t="133923" x="1778000" y="4521200"/>
          <p14:tracePt t="133940" x="1803400" y="4311650"/>
          <p14:tracePt t="133956" x="1822450" y="4102100"/>
          <p14:tracePt t="133973" x="1841500" y="3937000"/>
          <p14:tracePt t="133990" x="1841500" y="3854450"/>
          <p14:tracePt t="134006" x="1841500" y="3810000"/>
          <p14:tracePt t="134011" x="1841500" y="3797300"/>
          <p14:tracePt t="134024" x="1841500" y="3784600"/>
          <p14:tracePt t="134026" x="1841500" y="3778250"/>
          <p14:tracePt t="134091" x="1841500" y="3784600"/>
          <p14:tracePt t="134099" x="1841500" y="3841750"/>
          <p14:tracePt t="134107" x="1828800" y="3924300"/>
          <p14:tracePt t="134123" x="1803400" y="4165600"/>
          <p14:tracePt t="134140" x="1771650" y="4425950"/>
          <p14:tracePt t="134156" x="1765300" y="4629150"/>
          <p14:tracePt t="134174" x="1765300" y="4762500"/>
          <p14:tracePt t="134190" x="1765300" y="4813300"/>
          <p14:tracePt t="134206" x="1765300" y="4826000"/>
          <p14:tracePt t="134235" x="1765300" y="4832350"/>
          <p14:tracePt t="134244" x="1765300" y="4826000"/>
          <p14:tracePt t="134256" x="1784350" y="4794250"/>
          <p14:tracePt t="134274" x="1847850" y="4565650"/>
          <p14:tracePt t="134290" x="1873250" y="4356100"/>
          <p14:tracePt t="134306" x="1892300" y="4133850"/>
          <p14:tracePt t="134323" x="1905000" y="3962400"/>
          <p14:tracePt t="134339" x="1905000" y="3854450"/>
          <p14:tracePt t="134356" x="1905000" y="3822700"/>
          <p14:tracePt t="134373" x="1905000" y="3816350"/>
          <p14:tracePt t="134426" x="1905000" y="3822700"/>
          <p14:tracePt t="134435" x="1898650" y="3848100"/>
          <p14:tracePt t="134444" x="1879600" y="3911600"/>
          <p14:tracePt t="134456" x="1873250" y="3994150"/>
          <p14:tracePt t="134473" x="1854200" y="4197350"/>
          <p14:tracePt t="134489" x="1822450" y="4527550"/>
          <p14:tracePt t="134506" x="1809750" y="4724400"/>
          <p14:tracePt t="134523" x="1809750" y="4914900"/>
          <p14:tracePt t="134539" x="1809750" y="5086350"/>
          <p14:tracePt t="134556" x="1809750" y="5194300"/>
          <p14:tracePt t="134573" x="1828800" y="5226050"/>
          <p14:tracePt t="134589" x="1835150" y="5232400"/>
          <p14:tracePt t="134611" x="1841500" y="5238750"/>
          <p14:tracePt t="134623" x="1841500" y="5232400"/>
          <p14:tracePt t="134639" x="1866900" y="5162550"/>
          <p14:tracePt t="134656" x="1898650" y="5003800"/>
          <p14:tracePt t="134659" x="1905000" y="4895850"/>
          <p14:tracePt t="134672" x="1917700" y="4762500"/>
          <p14:tracePt t="134689" x="1924050" y="4337050"/>
          <p14:tracePt t="134706" x="1892300" y="4089400"/>
          <p14:tracePt t="134722" x="1860550" y="3930650"/>
          <p14:tracePt t="134739" x="1841500" y="3822700"/>
          <p14:tracePt t="134756" x="1828800" y="3778250"/>
          <p14:tracePt t="134773" x="1828800" y="3765550"/>
          <p14:tracePt t="134789" x="1822450" y="3746500"/>
          <p14:tracePt t="134843" x="1809750" y="3765550"/>
          <p14:tracePt t="134851" x="1790700" y="3822700"/>
          <p14:tracePt t="134862" x="1784350" y="3917950"/>
          <p14:tracePt t="134873" x="1771650" y="4051300"/>
          <p14:tracePt t="134890" x="1695450" y="4565650"/>
          <p14:tracePt t="134906" x="1657350" y="4832350"/>
          <p14:tracePt t="134922" x="1651000" y="4953000"/>
          <p14:tracePt t="134939" x="1651000" y="4984750"/>
          <p14:tracePt t="134956" x="1651000" y="4997450"/>
          <p14:tracePt t="134996" x="1651000" y="4991100"/>
          <p14:tracePt t="135006" x="1663700" y="4946650"/>
          <p14:tracePt t="135024" x="1689100" y="4781550"/>
          <p14:tracePt t="135040" x="1720850" y="4502150"/>
          <p14:tracePt t="135043" x="1733550" y="4343400"/>
          <p14:tracePt t="135056" x="1739900" y="4165600"/>
          <p14:tracePt t="135073" x="1739900" y="3917950"/>
          <p14:tracePt t="135090" x="1739900" y="3740150"/>
          <p14:tracePt t="135106" x="1739900" y="3702050"/>
          <p14:tracePt t="135180" x="1739900" y="3695700"/>
          <p14:tracePt t="135187" x="1739900" y="3683000"/>
          <p14:tracePt t="135196" x="1739900" y="3676650"/>
          <p14:tracePt t="135206" x="1739900" y="3663950"/>
          <p14:tracePt t="135222" x="1739900" y="3651250"/>
          <p14:tracePt t="135239" x="1739900" y="3638550"/>
          <p14:tracePt t="135243" x="1739900" y="3632200"/>
          <p14:tracePt t="135276" x="1739900" y="3625850"/>
          <p14:tracePt t="135810" x="0" y="0"/>
        </p14:tracePtLst>
        <p14:tracePtLst>
          <p14:tracePt t="136745" x="889000" y="5588000"/>
          <p14:tracePt t="136764" x="882650" y="5588000"/>
          <p14:tracePt t="136778" x="869950" y="5594350"/>
          <p14:tracePt t="136789" x="863600" y="5600700"/>
          <p14:tracePt t="136805" x="844550" y="5632450"/>
          <p14:tracePt t="136823" x="825500" y="5664200"/>
          <p14:tracePt t="136825" x="812800" y="5689600"/>
          <p14:tracePt t="136839" x="806450" y="5715000"/>
          <p14:tracePt t="136856" x="800100" y="5784850"/>
          <p14:tracePt t="136858" x="787400" y="5842000"/>
          <p14:tracePt t="136872" x="787400" y="5861050"/>
          <p14:tracePt t="136888" x="787400" y="5924550"/>
          <p14:tracePt t="136905" x="812800" y="6007100"/>
          <p14:tracePt t="136922" x="850900" y="6057900"/>
          <p14:tracePt t="136938" x="952500" y="6121400"/>
          <p14:tracePt t="136955" x="1155700" y="6203950"/>
          <p14:tracePt t="136972" x="1562100" y="6318250"/>
          <p14:tracePt t="136988" x="2197100" y="6432550"/>
          <p14:tracePt t="137005" x="2743200" y="6470650"/>
          <p14:tracePt t="137022" x="3181350" y="6470650"/>
          <p14:tracePt t="137039" x="3467100" y="6470650"/>
          <p14:tracePt t="137044" x="3549650" y="6470650"/>
          <p14:tracePt t="137055" x="3619500" y="6470650"/>
          <p14:tracePt t="137072" x="3676650" y="6445250"/>
          <p14:tracePt t="137089" x="3714750" y="6419850"/>
          <p14:tracePt t="137090" x="3727450" y="6400800"/>
          <p14:tracePt t="137105" x="3752850" y="6337300"/>
          <p14:tracePt t="137122" x="3759200" y="6273800"/>
          <p14:tracePt t="137139" x="3759200" y="6165850"/>
          <p14:tracePt t="137155" x="3702050" y="6051550"/>
          <p14:tracePt t="137172" x="3581400" y="5911850"/>
          <p14:tracePt t="137188" x="3454400" y="5810250"/>
          <p14:tracePt t="137205" x="3333750" y="5734050"/>
          <p14:tracePt t="137222" x="3244850" y="5695950"/>
          <p14:tracePt t="137238" x="3200400" y="5676900"/>
          <p14:tracePt t="137255" x="3187700" y="5676900"/>
          <p14:tracePt t="137272" x="3168650" y="5676900"/>
          <p14:tracePt t="137289" x="3155950" y="5676900"/>
          <p14:tracePt t="137305" x="3130550" y="5683250"/>
          <p14:tracePt t="137322" x="3124200" y="5695950"/>
          <p14:tracePt t="137339" x="3124200" y="5702300"/>
          <p14:tracePt t="137508" x="3117850" y="5708650"/>
          <p14:tracePt t="137525" x="3098800" y="5715000"/>
          <p14:tracePt t="137545" x="3054350" y="5734050"/>
          <p14:tracePt t="137557" x="2952750" y="5772150"/>
          <p14:tracePt t="137572" x="2794000" y="5822950"/>
          <p14:tracePt t="137588" x="2527300" y="5861050"/>
          <p14:tracePt t="137605" x="2235200" y="5924550"/>
          <p14:tracePt t="137622" x="2000250" y="5975350"/>
          <p14:tracePt t="137638" x="1828800" y="6013450"/>
          <p14:tracePt t="137655" x="1739900" y="6032500"/>
          <p14:tracePt t="137672" x="1714500" y="6045200"/>
          <p14:tracePt t="137688" x="1695450" y="6045200"/>
          <p14:tracePt t="137705" x="1689100" y="6057900"/>
          <p14:tracePt t="137706" x="1682750" y="6064250"/>
          <p14:tracePt t="137721" x="1682750" y="6083300"/>
          <p14:tracePt t="137738" x="1670050" y="6115050"/>
          <p14:tracePt t="137755" x="1670050" y="6140450"/>
          <p14:tracePt t="137771" x="1670050" y="6178550"/>
          <p14:tracePt t="137788" x="1689100" y="6248400"/>
          <p14:tracePt t="137805" x="1739900" y="6324600"/>
          <p14:tracePt t="137823" x="1835150" y="6394450"/>
          <p14:tracePt t="137838" x="1981200" y="6445250"/>
          <p14:tracePt t="137855" x="2190750" y="6502400"/>
          <p14:tracePt t="137871" x="2457450" y="6553200"/>
          <p14:tracePt t="137888" x="2743200" y="6591300"/>
          <p14:tracePt t="137890" x="2876550" y="6604000"/>
          <p14:tracePt t="137905" x="2990850" y="6604000"/>
          <p14:tracePt t="137921" x="3289300" y="6597650"/>
          <p14:tracePt t="137938" x="3397250" y="6584950"/>
          <p14:tracePt t="137955" x="3441700" y="6553200"/>
          <p14:tracePt t="137972" x="3473450" y="6515100"/>
          <p14:tracePt t="137988" x="3498850" y="6464300"/>
          <p14:tracePt t="138005" x="3517900" y="6419850"/>
          <p14:tracePt t="138022" x="3517900" y="6381750"/>
          <p14:tracePt t="138038" x="3505200" y="6311900"/>
          <p14:tracePt t="138042" x="3498850" y="6267450"/>
          <p14:tracePt t="138055" x="3467100" y="6223000"/>
          <p14:tracePt t="138072" x="3352800" y="6102350"/>
          <p14:tracePt t="138075" x="3276600" y="6038850"/>
          <p14:tracePt t="138088" x="3187700" y="5981700"/>
          <p14:tracePt t="138106" x="2863850" y="5816600"/>
          <p14:tracePt t="138122" x="2698750" y="5778500"/>
          <p14:tracePt t="138139" x="2609850" y="5753100"/>
          <p14:tracePt t="138155" x="2552700" y="5746750"/>
          <p14:tracePt t="138171" x="2495550" y="5746750"/>
          <p14:tracePt t="138188" x="2413000" y="5753100"/>
          <p14:tracePt t="138205" x="2311400" y="5784850"/>
          <p14:tracePt t="138222" x="2228850" y="5829300"/>
          <p14:tracePt t="138238" x="2152650" y="5873750"/>
          <p14:tracePt t="138255" x="2089150" y="5924550"/>
          <p14:tracePt t="138271" x="2057400" y="5962650"/>
          <p14:tracePt t="138274" x="2044700" y="5981700"/>
          <p14:tracePt t="138288" x="2032000" y="6000750"/>
          <p14:tracePt t="138290" x="2019300" y="6013450"/>
          <p14:tracePt t="138305" x="2006600" y="6051550"/>
          <p14:tracePt t="138322" x="2006600" y="6089650"/>
          <p14:tracePt t="138338" x="2006600" y="6134100"/>
          <p14:tracePt t="138355" x="2006600" y="6197600"/>
          <p14:tracePt t="138371" x="2032000" y="6267450"/>
          <p14:tracePt t="138388" x="2120900" y="6362700"/>
          <p14:tracePt t="138405" x="2311400" y="6438900"/>
          <p14:tracePt t="138421" x="2673350" y="6521450"/>
          <p14:tracePt t="138438" x="3175000" y="6546850"/>
          <p14:tracePt t="138455" x="3702050" y="6527800"/>
          <p14:tracePt t="138471" x="4044950" y="6451600"/>
          <p14:tracePt t="138475" x="4108450" y="6413500"/>
          <p14:tracePt t="138488" x="4140200" y="6388100"/>
          <p14:tracePt t="138504" x="4178300" y="6311900"/>
          <p14:tracePt t="138506" x="4178300" y="6292850"/>
          <p14:tracePt t="138521" x="4133850" y="6191250"/>
          <p14:tracePt t="138538" x="4051300" y="6083300"/>
          <p14:tracePt t="138555" x="3917950" y="5975350"/>
          <p14:tracePt t="138571" x="3695700" y="5867400"/>
          <p14:tracePt t="138588" x="3416300" y="5797550"/>
          <p14:tracePt t="138605" x="3136900" y="5765800"/>
          <p14:tracePt t="138622" x="2946400" y="5772150"/>
          <p14:tracePt t="138638" x="2806700" y="5797550"/>
          <p14:tracePt t="138655" x="2730500" y="5848350"/>
          <p14:tracePt t="138671" x="2686050" y="5905500"/>
          <p14:tracePt t="138675" x="2667000" y="5937250"/>
          <p14:tracePt t="138688" x="2654300" y="5962650"/>
          <p14:tracePt t="138705" x="2647950" y="6013450"/>
          <p14:tracePt t="138707" x="2647950" y="6032500"/>
          <p14:tracePt t="138721" x="2647950" y="6070600"/>
          <p14:tracePt t="138738" x="2705100" y="6108700"/>
          <p14:tracePt t="138755" x="2819400" y="6146800"/>
          <p14:tracePt t="138771" x="2978150" y="6184900"/>
          <p14:tracePt t="138788" x="3168650" y="6210300"/>
          <p14:tracePt t="138805" x="3302000" y="6216650"/>
          <p14:tracePt t="138822" x="3365500" y="6216650"/>
          <p14:tracePt t="138838" x="3378200" y="6216650"/>
          <p14:tracePt t="138906" x="3365500" y="6210300"/>
          <p14:tracePt t="138923" x="3352800" y="6210300"/>
          <p14:tracePt t="138932" x="3346450" y="6203950"/>
          <p14:tracePt t="139435"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76313" y="115790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反射（</a:t>
            </a:r>
            <a:r>
              <a:rPr lang="en-US" altLang="zh-CN" sz="2800" b="1" dirty="0">
                <a:solidFill>
                  <a:schemeClr val="bg1"/>
                </a:solidFill>
                <a:latin typeface="华文细黑" panose="02010600040101010101" pitchFamily="2" charset="-122"/>
                <a:ea typeface="华文细黑" panose="02010600040101010101" pitchFamily="2" charset="-122"/>
              </a:rPr>
              <a:t>Reflection</a:t>
            </a:r>
            <a:r>
              <a:rPr lang="zh-CN" altLang="en-US" sz="2800" b="1" dirty="0">
                <a:solidFill>
                  <a:schemeClr val="bg1"/>
                </a:solidFill>
                <a:latin typeface="华文细黑" panose="02010600040101010101" pitchFamily="2" charset="-122"/>
                <a:ea typeface="华文细黑" panose="02010600040101010101" pitchFamily="2" charset="-122"/>
              </a:rPr>
              <a:t>）：实例化对象（</a:t>
            </a:r>
            <a:r>
              <a:rPr lang="en-US" altLang="zh-CN" sz="2800" b="1" dirty="0" err="1">
                <a:solidFill>
                  <a:schemeClr val="bg1"/>
                </a:solidFill>
                <a:latin typeface="华文细黑" panose="02010600040101010101" pitchFamily="2" charset="-122"/>
                <a:ea typeface="华文细黑" panose="02010600040101010101" pitchFamily="2" charset="-122"/>
              </a:rPr>
              <a:t>java.lang.reflect</a:t>
            </a:r>
            <a:r>
              <a:rPr lang="zh-CN" altLang="en-US" sz="2800" b="1" dirty="0">
                <a:solidFill>
                  <a:schemeClr val="bg1"/>
                </a:solidFill>
                <a:latin typeface="华文细黑" panose="02010600040101010101" pitchFamily="2" charset="-122"/>
                <a:ea typeface="华文细黑" panose="02010600040101010101" pitchFamily="2" charset="-122"/>
              </a:rPr>
              <a:t>包）</a:t>
            </a:r>
          </a:p>
        </p:txBody>
      </p:sp>
      <p:sp>
        <p:nvSpPr>
          <p:cNvPr id="7" name="矩形 6"/>
          <p:cNvSpPr/>
          <p:nvPr/>
        </p:nvSpPr>
        <p:spPr>
          <a:xfrm>
            <a:off x="568569" y="1760618"/>
            <a:ext cx="10228385" cy="400110"/>
          </a:xfrm>
          <a:prstGeom prst="rect">
            <a:avLst/>
          </a:prstGeom>
        </p:spPr>
        <p:txBody>
          <a:bodyPr wrap="square">
            <a:spAutoFit/>
          </a:bodyPr>
          <a:lstStyle/>
          <a:p>
            <a:pPr algn="just">
              <a:buFont typeface="Wingdings" pitchFamily="2" charset="2"/>
              <a:buChar char="Ø"/>
            </a:pPr>
            <a:r>
              <a:rPr lang="zh-CN" altLang="en-US" sz="2000" dirty="0">
                <a:solidFill>
                  <a:srgbClr val="21537D"/>
                </a:solidFill>
                <a:latin typeface="微软雅黑" panose="020B0503020204020204" charset="-122"/>
                <a:ea typeface="微软雅黑" panose="020B0503020204020204" charset="-122"/>
              </a:rPr>
              <a:t>利用</a:t>
            </a:r>
            <a:r>
              <a:rPr lang="en-US" altLang="zh-CN" sz="2000" dirty="0">
                <a:solidFill>
                  <a:srgbClr val="21537D"/>
                </a:solidFill>
                <a:latin typeface="微软雅黑" panose="020B0503020204020204" charset="-122"/>
                <a:ea typeface="微软雅黑" panose="020B0503020204020204" charset="-122"/>
              </a:rPr>
              <a:t>Class</a:t>
            </a:r>
            <a:r>
              <a:rPr lang="zh-CN" altLang="en-US" sz="2000" dirty="0">
                <a:solidFill>
                  <a:srgbClr val="21537D"/>
                </a:solidFill>
                <a:latin typeface="微软雅黑" panose="020B0503020204020204" charset="-122"/>
                <a:ea typeface="微软雅黑" panose="020B0503020204020204" charset="-122"/>
              </a:rPr>
              <a:t>对象我们可以在运行时动态地创建对象，调用对象的方法</a:t>
            </a:r>
            <a:endParaRPr lang="en-US" altLang="zh-CN" sz="2000" dirty="0">
              <a:solidFill>
                <a:srgbClr val="21537D"/>
              </a:solidFill>
              <a:latin typeface="微软雅黑" panose="020B0503020204020204" charset="-122"/>
              <a:ea typeface="微软雅黑" panose="020B0503020204020204" charset="-122"/>
            </a:endParaRPr>
          </a:p>
        </p:txBody>
      </p:sp>
      <p:sp>
        <p:nvSpPr>
          <p:cNvPr id="8" name="矩形 7"/>
          <p:cNvSpPr/>
          <p:nvPr/>
        </p:nvSpPr>
        <p:spPr>
          <a:xfrm>
            <a:off x="492368" y="2193013"/>
            <a:ext cx="3420210" cy="4524315"/>
          </a:xfrm>
          <a:prstGeom prst="rect">
            <a:avLst/>
          </a:prstGeom>
          <a:ln>
            <a:solidFill>
              <a:srgbClr val="FF0000"/>
            </a:solidFill>
          </a:ln>
        </p:spPr>
        <p:txBody>
          <a:bodyPr wrap="square">
            <a:spAutoFit/>
          </a:bodyPr>
          <a:lstStyle/>
          <a:p>
            <a:r>
              <a:rPr lang="en-US" altLang="zh-CN" sz="1600" b="1" dirty="0"/>
              <a:t>class Student{</a:t>
            </a:r>
          </a:p>
          <a:p>
            <a:r>
              <a:rPr lang="en-US" altLang="zh-CN" sz="1600" b="1" dirty="0"/>
              <a:t>    private String name;</a:t>
            </a:r>
          </a:p>
          <a:p>
            <a:r>
              <a:rPr lang="en-US" altLang="zh-CN" sz="1600" b="1" dirty="0"/>
              <a:t>    public Student(){</a:t>
            </a:r>
          </a:p>
          <a:p>
            <a:r>
              <a:rPr lang="en-US" altLang="zh-CN" sz="1600" dirty="0"/>
              <a:t>        </a:t>
            </a:r>
            <a:r>
              <a:rPr lang="en-US" altLang="zh-CN" sz="1600" b="1" dirty="0"/>
              <a:t>this.name = "unknown";</a:t>
            </a:r>
          </a:p>
          <a:p>
            <a:r>
              <a:rPr lang="en-US" altLang="zh-CN" sz="1600" dirty="0"/>
              <a:t>    }</a:t>
            </a:r>
          </a:p>
          <a:p>
            <a:r>
              <a:rPr lang="en-US" altLang="zh-CN" sz="1600" b="1" dirty="0"/>
              <a:t>    public Student(String name){</a:t>
            </a:r>
          </a:p>
          <a:p>
            <a:r>
              <a:rPr lang="en-US" altLang="zh-CN" sz="1600" b="1" dirty="0"/>
              <a:t>        this.name = name;</a:t>
            </a:r>
          </a:p>
          <a:p>
            <a:r>
              <a:rPr lang="en-US" altLang="zh-CN" sz="1600" dirty="0"/>
              <a:t>    }</a:t>
            </a:r>
          </a:p>
          <a:p>
            <a:r>
              <a:rPr lang="en-US" altLang="zh-CN" sz="1600" b="1" dirty="0"/>
              <a:t>    public String </a:t>
            </a:r>
            <a:r>
              <a:rPr lang="en-US" altLang="zh-CN" sz="1600" b="1" dirty="0" err="1"/>
              <a:t>getName</a:t>
            </a:r>
            <a:r>
              <a:rPr lang="en-US" altLang="zh-CN" sz="1600" b="1" dirty="0"/>
              <a:t>() {</a:t>
            </a:r>
          </a:p>
          <a:p>
            <a:r>
              <a:rPr lang="en-US" altLang="zh-CN" sz="1600" b="1" dirty="0"/>
              <a:t>        return name;</a:t>
            </a:r>
          </a:p>
          <a:p>
            <a:r>
              <a:rPr lang="en-US" altLang="zh-CN" sz="1600" dirty="0"/>
              <a:t>    }</a:t>
            </a:r>
          </a:p>
          <a:p>
            <a:r>
              <a:rPr lang="en-US" altLang="zh-CN" sz="1600" b="1" dirty="0"/>
              <a:t>    public void </a:t>
            </a:r>
            <a:r>
              <a:rPr lang="en-US" altLang="zh-CN" sz="1600" b="1" dirty="0" err="1"/>
              <a:t>setName</a:t>
            </a:r>
            <a:r>
              <a:rPr lang="en-US" altLang="zh-CN" sz="1600" b="1" dirty="0"/>
              <a:t>(String name) {</a:t>
            </a:r>
          </a:p>
          <a:p>
            <a:r>
              <a:rPr lang="en-US" altLang="zh-CN" sz="1600" b="1" dirty="0"/>
              <a:t>        this.name = name;</a:t>
            </a:r>
          </a:p>
          <a:p>
            <a:r>
              <a:rPr lang="en-US" altLang="zh-CN" sz="1600" dirty="0"/>
              <a:t>    }</a:t>
            </a:r>
          </a:p>
          <a:p>
            <a:r>
              <a:rPr lang="en-US" altLang="zh-CN" sz="1600" b="1" dirty="0"/>
              <a:t>    public String </a:t>
            </a:r>
            <a:r>
              <a:rPr lang="en-US" altLang="zh-CN" sz="1600" b="1" dirty="0" err="1"/>
              <a:t>toString</a:t>
            </a:r>
            <a:r>
              <a:rPr lang="en-US" altLang="zh-CN" sz="1600" b="1" dirty="0"/>
              <a:t>() {</a:t>
            </a:r>
          </a:p>
          <a:p>
            <a:r>
              <a:rPr lang="en-US" altLang="zh-CN" sz="1600" b="1" dirty="0"/>
              <a:t>        return "Name:" + name;</a:t>
            </a:r>
          </a:p>
          <a:p>
            <a:r>
              <a:rPr lang="en-US" altLang="zh-CN" sz="1600" dirty="0"/>
              <a:t>    }</a:t>
            </a:r>
          </a:p>
          <a:p>
            <a:r>
              <a:rPr lang="en-US" altLang="zh-CN" sz="1600" dirty="0"/>
              <a:t>}</a:t>
            </a:r>
            <a:endParaRPr lang="zh-CN" altLang="en-US" sz="1600" b="1" dirty="0"/>
          </a:p>
        </p:txBody>
      </p:sp>
      <p:sp>
        <p:nvSpPr>
          <p:cNvPr id="9" name="矩形 8"/>
          <p:cNvSpPr/>
          <p:nvPr/>
        </p:nvSpPr>
        <p:spPr>
          <a:xfrm>
            <a:off x="3994636" y="2178359"/>
            <a:ext cx="7892563" cy="4530172"/>
          </a:xfrm>
          <a:prstGeom prst="rect">
            <a:avLst/>
          </a:prstGeom>
          <a:ln>
            <a:solidFill>
              <a:srgbClr val="FF0000"/>
            </a:solidFill>
          </a:ln>
        </p:spPr>
        <p:txBody>
          <a:bodyPr wrap="square">
            <a:noAutofit/>
          </a:bodyPr>
          <a:lstStyle/>
          <a:p>
            <a:r>
              <a:rPr lang="en-US" altLang="zh-CN" sz="1600" b="1" dirty="0"/>
              <a:t>public class </a:t>
            </a:r>
            <a:r>
              <a:rPr lang="en-US" altLang="zh-CN" sz="1600" b="1" dirty="0" err="1"/>
              <a:t>ReflectDemo</a:t>
            </a:r>
            <a:r>
              <a:rPr lang="en-US" altLang="zh-CN" sz="1600" b="1" dirty="0"/>
              <a:t> {</a:t>
            </a:r>
          </a:p>
          <a:p>
            <a:r>
              <a:rPr lang="en-US" altLang="zh-CN" sz="1600" b="1" dirty="0"/>
              <a:t>    public static void main(String[] </a:t>
            </a:r>
            <a:r>
              <a:rPr lang="en-US" altLang="zh-CN" sz="1600" b="1" dirty="0" err="1"/>
              <a:t>args</a:t>
            </a:r>
            <a:r>
              <a:rPr lang="en-US" altLang="zh-CN" sz="1600" b="1" dirty="0"/>
              <a:t>) {</a:t>
            </a:r>
          </a:p>
          <a:p>
            <a:r>
              <a:rPr lang="en-US" altLang="zh-CN" sz="1600" b="1" dirty="0"/>
              <a:t>        try {</a:t>
            </a:r>
          </a:p>
          <a:p>
            <a:r>
              <a:rPr lang="en-US" altLang="zh-CN" sz="1600" b="1" dirty="0"/>
              <a:t>            Class</a:t>
            </a:r>
            <a:r>
              <a:rPr lang="en-US" altLang="zh-CN" sz="1600" b="1" dirty="0">
                <a:solidFill>
                  <a:srgbClr val="FF0000"/>
                </a:solidFill>
              </a:rPr>
              <a:t> </a:t>
            </a:r>
            <a:r>
              <a:rPr lang="en-US" altLang="zh-CN" sz="1600" b="1" dirty="0"/>
              <a:t> </a:t>
            </a:r>
            <a:r>
              <a:rPr lang="en-US" altLang="zh-CN" sz="1600" b="1" dirty="0" err="1"/>
              <a:t>clz</a:t>
            </a:r>
            <a:r>
              <a:rPr lang="en-US" altLang="zh-CN" sz="1600" b="1" dirty="0"/>
              <a:t> = </a:t>
            </a:r>
            <a:r>
              <a:rPr lang="en-US" altLang="zh-CN" sz="1600" b="1" dirty="0" err="1"/>
              <a:t>Class.forName</a:t>
            </a:r>
            <a:r>
              <a:rPr lang="en-US" altLang="zh-CN" sz="1600" b="1" dirty="0"/>
              <a:t>("ch13.Student");</a:t>
            </a:r>
            <a:endParaRPr lang="zh-CN" altLang="en-US" sz="1600" b="1" dirty="0"/>
          </a:p>
          <a:p>
            <a:r>
              <a:rPr lang="en-US" altLang="zh-CN" sz="1600" b="1" dirty="0"/>
              <a:t>            //</a:t>
            </a:r>
            <a:r>
              <a:rPr lang="zh-CN" altLang="en-US" sz="1600" b="1" dirty="0"/>
              <a:t>获取所有的</a:t>
            </a:r>
            <a:r>
              <a:rPr lang="en-US" altLang="zh-CN" sz="1600" b="1" dirty="0"/>
              <a:t>Constructor</a:t>
            </a:r>
            <a:r>
              <a:rPr lang="zh-CN" altLang="en-US" sz="1600" b="1" dirty="0"/>
              <a:t>对象</a:t>
            </a:r>
            <a:endParaRPr lang="en-US" altLang="zh-CN" sz="1600" b="1" dirty="0"/>
          </a:p>
          <a:p>
            <a:r>
              <a:rPr lang="en-US" altLang="zh-CN" sz="1600" b="1" dirty="0"/>
              <a:t>            </a:t>
            </a:r>
            <a:r>
              <a:rPr lang="en-US" altLang="zh-CN" sz="1600" b="1" dirty="0">
                <a:solidFill>
                  <a:srgbClr val="FF0000"/>
                </a:solidFill>
              </a:rPr>
              <a:t>Constructor[] </a:t>
            </a:r>
            <a:r>
              <a:rPr lang="en-US" altLang="zh-CN" sz="1600" b="1" dirty="0" err="1">
                <a:solidFill>
                  <a:srgbClr val="FF0000"/>
                </a:solidFill>
              </a:rPr>
              <a:t>ctors</a:t>
            </a:r>
            <a:r>
              <a:rPr lang="en-US" altLang="zh-CN" sz="1600" b="1" dirty="0">
                <a:solidFill>
                  <a:srgbClr val="FF0000"/>
                </a:solidFill>
              </a:rPr>
              <a:t> = </a:t>
            </a:r>
            <a:r>
              <a:rPr lang="en-US" altLang="zh-CN" sz="1600" b="1" dirty="0" err="1">
                <a:solidFill>
                  <a:srgbClr val="FF0000"/>
                </a:solidFill>
              </a:rPr>
              <a:t>clz.getConstructors</a:t>
            </a:r>
            <a:r>
              <a:rPr lang="en-US" altLang="zh-CN" sz="1600" b="1" dirty="0">
                <a:solidFill>
                  <a:srgbClr val="FF0000"/>
                </a:solidFill>
              </a:rPr>
              <a:t>();</a:t>
            </a:r>
          </a:p>
          <a:p>
            <a:r>
              <a:rPr lang="en-US" altLang="zh-CN" sz="1600" b="1" dirty="0"/>
              <a:t>                for(Constructor c : </a:t>
            </a:r>
            <a:r>
              <a:rPr lang="en-US" altLang="zh-CN" sz="1600" b="1" dirty="0" err="1"/>
              <a:t>ctors</a:t>
            </a:r>
            <a:r>
              <a:rPr lang="en-US" altLang="zh-CN" sz="1600" b="1" dirty="0"/>
              <a:t>){</a:t>
            </a:r>
          </a:p>
          <a:p>
            <a:r>
              <a:rPr lang="en-US" altLang="zh-CN" sz="1600" b="1" dirty="0"/>
              <a:t>                </a:t>
            </a:r>
            <a:r>
              <a:rPr lang="en-US" altLang="zh-CN" sz="1600" b="1" dirty="0" err="1"/>
              <a:t>System.out.println</a:t>
            </a:r>
            <a:r>
              <a:rPr lang="en-US" altLang="zh-CN" sz="1600" b="1" dirty="0"/>
              <a:t>(</a:t>
            </a:r>
            <a:r>
              <a:rPr lang="en-US" altLang="zh-CN" sz="1600" b="1" dirty="0" err="1"/>
              <a:t>c.toString</a:t>
            </a:r>
            <a:r>
              <a:rPr lang="en-US" altLang="zh-CN" sz="1600" b="1" dirty="0"/>
              <a:t>());</a:t>
            </a:r>
          </a:p>
          <a:p>
            <a:r>
              <a:rPr lang="en-US" altLang="zh-CN" sz="1600" b="1" dirty="0"/>
              <a:t>        }</a:t>
            </a:r>
            <a:endParaRPr lang="zh-CN" altLang="en-US" sz="1600" b="1" dirty="0"/>
          </a:p>
          <a:p>
            <a:r>
              <a:rPr lang="en-US" altLang="zh-CN" sz="1600" b="1" dirty="0"/>
              <a:t>        } catch (Exception e) {</a:t>
            </a:r>
          </a:p>
          <a:p>
            <a:r>
              <a:rPr lang="en-US" altLang="zh-CN" sz="1600" b="1" dirty="0"/>
              <a:t>            </a:t>
            </a:r>
            <a:r>
              <a:rPr lang="en-US" altLang="zh-CN" sz="1600" b="1" dirty="0" err="1"/>
              <a:t>e.printStackTrace</a:t>
            </a:r>
            <a:r>
              <a:rPr lang="en-US" altLang="zh-CN" sz="1600" b="1" dirty="0"/>
              <a:t>();</a:t>
            </a:r>
            <a:endParaRPr lang="zh-CN" altLang="en-US" sz="1600" b="1" dirty="0"/>
          </a:p>
          <a:p>
            <a:r>
              <a:rPr lang="en-US" altLang="zh-CN" sz="1600" b="1" dirty="0"/>
              <a:t>        }</a:t>
            </a:r>
          </a:p>
          <a:p>
            <a:r>
              <a:rPr lang="en-US" altLang="zh-CN" sz="1600" b="1" dirty="0"/>
              <a:t>   }</a:t>
            </a:r>
            <a:endParaRPr lang="zh-CN" altLang="en-US" sz="1600" b="1" dirty="0"/>
          </a:p>
          <a:p>
            <a:r>
              <a:rPr lang="en-US" altLang="zh-CN" sz="1600" b="1" dirty="0"/>
              <a:t>}</a:t>
            </a:r>
          </a:p>
          <a:p>
            <a:r>
              <a:rPr lang="zh-CN" altLang="en-US" sz="1600" b="1" dirty="0"/>
              <a:t>显示</a:t>
            </a:r>
            <a:endParaRPr lang="en-US" altLang="zh-CN" sz="1600" b="1" dirty="0"/>
          </a:p>
          <a:p>
            <a:r>
              <a:rPr lang="en-US" altLang="zh-CN" sz="1600" b="1" dirty="0"/>
              <a:t>public ch13.Student()</a:t>
            </a:r>
          </a:p>
          <a:p>
            <a:r>
              <a:rPr lang="en-US" altLang="zh-CN" sz="1600" b="1" dirty="0"/>
              <a:t>public ch13.Student(</a:t>
            </a:r>
            <a:r>
              <a:rPr lang="en-US" altLang="zh-CN" sz="1600" b="1" dirty="0" err="1"/>
              <a:t>java.lang.String</a:t>
            </a:r>
            <a:r>
              <a:rPr lang="en-US" altLang="zh-CN" sz="1600" b="1" dirty="0"/>
              <a:t>)</a:t>
            </a:r>
          </a:p>
        </p:txBody>
      </p:sp>
      <p:sp>
        <p:nvSpPr>
          <p:cNvPr id="10" name="圆角矩形标注 18">
            <a:extLst>
              <a:ext uri="{FF2B5EF4-FFF2-40B4-BE49-F238E27FC236}">
                <a16:creationId xmlns:a16="http://schemas.microsoft.com/office/drawing/2014/main" id="{FBA1E158-FBB5-42C7-9EA4-CE23FC350241}"/>
              </a:ext>
            </a:extLst>
          </p:cNvPr>
          <p:cNvSpPr/>
          <p:nvPr/>
        </p:nvSpPr>
        <p:spPr>
          <a:xfrm>
            <a:off x="7935065" y="4105754"/>
            <a:ext cx="3861826" cy="2159579"/>
          </a:xfrm>
          <a:prstGeom prst="wedgeRoundRectCallout">
            <a:avLst>
              <a:gd name="adj1" fmla="val -37623"/>
              <a:gd name="adj2" fmla="val -69587"/>
              <a:gd name="adj3" fmla="val 1666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TextBox 19">
            <a:extLst>
              <a:ext uri="{FF2B5EF4-FFF2-40B4-BE49-F238E27FC236}">
                <a16:creationId xmlns:a16="http://schemas.microsoft.com/office/drawing/2014/main" id="{E5B1885C-6A9B-4097-BE80-A7B6916807F5}"/>
              </a:ext>
            </a:extLst>
          </p:cNvPr>
          <p:cNvSpPr txBox="1"/>
          <p:nvPr/>
        </p:nvSpPr>
        <p:spPr>
          <a:xfrm>
            <a:off x="7935065" y="4231436"/>
            <a:ext cx="3861826" cy="14654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err="1">
                <a:latin typeface="微软雅黑" panose="020B0503020204020204" pitchFamily="34" charset="-122"/>
                <a:ea typeface="微软雅黑" panose="020B0503020204020204" pitchFamily="34" charset="-122"/>
              </a:rPr>
              <a:t>clz</a:t>
            </a:r>
            <a:r>
              <a:rPr lang="zh-CN" altLang="en-US" sz="1400" dirty="0">
                <a:latin typeface="微软雅黑" panose="020B0503020204020204" pitchFamily="34" charset="-122"/>
                <a:ea typeface="微软雅黑" panose="020B0503020204020204" pitchFamily="34" charset="-122"/>
              </a:rPr>
              <a:t>指向一个类的</a:t>
            </a:r>
            <a:r>
              <a:rPr lang="en-US" altLang="zh-CN" sz="1400" dirty="0">
                <a:latin typeface="微软雅黑" panose="020B0503020204020204" pitchFamily="34" charset="-122"/>
                <a:ea typeface="微软雅黑" panose="020B0503020204020204" pitchFamily="34" charset="-122"/>
              </a:rPr>
              <a:t>Class</a:t>
            </a:r>
            <a:r>
              <a:rPr lang="zh-CN" altLang="en-US" sz="1400" dirty="0">
                <a:latin typeface="微软雅黑" panose="020B0503020204020204" pitchFamily="34" charset="-122"/>
                <a:ea typeface="微软雅黑" panose="020B0503020204020204" pitchFamily="34" charset="-122"/>
              </a:rPr>
              <a:t>对象时，通过 </a:t>
            </a:r>
            <a:r>
              <a:rPr lang="en-US" altLang="zh-CN" sz="1400" dirty="0" err="1">
                <a:latin typeface="微软雅黑" panose="020B0503020204020204" pitchFamily="34" charset="-122"/>
                <a:ea typeface="微软雅黑" panose="020B0503020204020204" pitchFamily="34" charset="-122"/>
              </a:rPr>
              <a:t>clz</a:t>
            </a:r>
            <a:r>
              <a:rPr lang="zh-CN" altLang="en-US" sz="1400" dirty="0">
                <a:latin typeface="微软雅黑" panose="020B0503020204020204" pitchFamily="34" charset="-122"/>
                <a:ea typeface="微软雅黑" panose="020B0503020204020204" pitchFamily="34" charset="-122"/>
              </a:rPr>
              <a:t>可以得到这个类的所有构造函数对象，一个构造函数对象类型是：</a:t>
            </a:r>
            <a:endParaRPr lang="en-US" altLang="zh-CN" sz="1400" dirty="0">
              <a:latin typeface="微软雅黑" panose="020B0503020204020204" pitchFamily="34" charset="-122"/>
              <a:ea typeface="微软雅黑" panose="020B0503020204020204" pitchFamily="34" charset="-122"/>
            </a:endParaRPr>
          </a:p>
          <a:p>
            <a:pPr>
              <a:lnSpc>
                <a:spcPct val="130000"/>
              </a:lnSpc>
            </a:pP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java.lang.reflect.Constructor</a:t>
            </a:r>
            <a:endParaRPr lang="en-US" altLang="zh-CN" sz="1400" dirty="0">
              <a:latin typeface="微软雅黑" panose="020B0503020204020204" pitchFamily="34" charset="-122"/>
              <a:ea typeface="微软雅黑" panose="020B0503020204020204" pitchFamily="34" charset="-122"/>
            </a:endParaRPr>
          </a:p>
          <a:p>
            <a:pPr>
              <a:lnSpc>
                <a:spcPct val="130000"/>
              </a:lnSpc>
            </a:pPr>
            <a:r>
              <a:rPr lang="zh-CN" altLang="en-US" sz="1400" dirty="0">
                <a:latin typeface="微软雅黑" panose="020B0503020204020204" pitchFamily="34" charset="-122"/>
                <a:ea typeface="微软雅黑" panose="020B0503020204020204" pitchFamily="34" charset="-122"/>
              </a:rPr>
              <a:t>一个</a:t>
            </a:r>
            <a:r>
              <a:rPr lang="en-US" altLang="zh-CN" sz="1400" dirty="0">
                <a:latin typeface="微软雅黑" panose="020B0503020204020204" pitchFamily="34" charset="-122"/>
                <a:ea typeface="微软雅黑" panose="020B0503020204020204" pitchFamily="34" charset="-122"/>
              </a:rPr>
              <a:t>Constructor</a:t>
            </a:r>
            <a:r>
              <a:rPr lang="zh-CN" altLang="en-US" sz="1400" dirty="0">
                <a:latin typeface="微软雅黑" panose="020B0503020204020204" pitchFamily="34" charset="-122"/>
                <a:ea typeface="微软雅黑" panose="020B0503020204020204" pitchFamily="34" charset="-122"/>
              </a:rPr>
              <a:t>对象代表了类的一个构造函数</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ransition advTm="195832">
    <p:push/>
  </p:transition>
  <p:extLst>
    <p:ext uri="{3A86A75C-4F4B-4683-9AE1-C65F6400EC91}">
      <p14:laserTraceLst xmlns:p14="http://schemas.microsoft.com/office/powerpoint/2010/main">
        <p14:tracePtLst>
          <p14:tracePt t="3082" x="1123950" y="1238250"/>
          <p14:tracePt t="3132" x="1111250" y="1263650"/>
          <p14:tracePt t="3148" x="1098550" y="1295400"/>
          <p14:tracePt t="3164" x="1098550" y="1327150"/>
          <p14:tracePt t="3181" x="1098550" y="1358900"/>
          <p14:tracePt t="3198" x="1098550" y="1390650"/>
          <p14:tracePt t="3214" x="1104900" y="1428750"/>
          <p14:tracePt t="3231" x="1130300" y="1460500"/>
          <p14:tracePt t="3232" x="1136650" y="1479550"/>
          <p14:tracePt t="3248" x="1187450" y="1517650"/>
          <p14:tracePt t="3264" x="1270000" y="1562100"/>
          <p14:tracePt t="3281" x="1403350" y="1606550"/>
          <p14:tracePt t="3297" x="1574800" y="1638300"/>
          <p14:tracePt t="3314" x="1784350" y="1676400"/>
          <p14:tracePt t="3331" x="1987550" y="1701800"/>
          <p14:tracePt t="3347" x="2165350" y="1708150"/>
          <p14:tracePt t="3364" x="2349500" y="1708150"/>
          <p14:tracePt t="3381" x="2463800" y="1708150"/>
          <p14:tracePt t="3397" x="2520950" y="1689100"/>
          <p14:tracePt t="3414" x="2552700" y="1670050"/>
          <p14:tracePt t="3431" x="2565400" y="1651000"/>
          <p14:tracePt t="3448" x="2571750" y="1606550"/>
          <p14:tracePt t="3464" x="2571750" y="1568450"/>
          <p14:tracePt t="3481" x="2571750" y="1524000"/>
          <p14:tracePt t="3498" x="2565400" y="1473200"/>
          <p14:tracePt t="3514" x="2546350" y="1435100"/>
          <p14:tracePt t="3531" x="2514600" y="1403350"/>
          <p14:tracePt t="3547" x="2463800" y="1358900"/>
          <p14:tracePt t="3564" x="2387600" y="1333500"/>
          <p14:tracePt t="3581" x="2292350" y="1308100"/>
          <p14:tracePt t="3597" x="2159000" y="1276350"/>
          <p14:tracePt t="3614" x="2006600" y="1250950"/>
          <p14:tracePt t="3631" x="1854200" y="1225550"/>
          <p14:tracePt t="3647" x="1612900" y="1225550"/>
          <p14:tracePt t="3664" x="1454150" y="1225550"/>
          <p14:tracePt t="3681" x="1333500" y="1238250"/>
          <p14:tracePt t="3698" x="1244600" y="1257300"/>
          <p14:tracePt t="3714" x="1181100" y="1282700"/>
          <p14:tracePt t="3730" x="1149350" y="1320800"/>
          <p14:tracePt t="3748" x="1123950" y="1365250"/>
          <p14:tracePt t="3764" x="1111250" y="1403350"/>
          <p14:tracePt t="3780" x="1111250" y="1435100"/>
          <p14:tracePt t="3797" x="1111250" y="1466850"/>
          <p14:tracePt t="3800" x="1111250" y="1498600"/>
          <p14:tracePt t="3814" x="1117600" y="1524000"/>
          <p14:tracePt t="3830" x="1149350" y="1568450"/>
          <p14:tracePt t="3831" x="1174750" y="1593850"/>
          <p14:tracePt t="3847" x="1270000" y="1631950"/>
          <p14:tracePt t="3864" x="1409700" y="1651000"/>
          <p14:tracePt t="3881" x="1587500" y="1663700"/>
          <p14:tracePt t="3897" x="1809750" y="1663700"/>
          <p14:tracePt t="3914" x="1987550" y="1657350"/>
          <p14:tracePt t="3931" x="2108200" y="1625600"/>
          <p14:tracePt t="3947" x="2184400" y="1593850"/>
          <p14:tracePt t="3964" x="2222500" y="1562100"/>
          <p14:tracePt t="3981" x="2247900" y="1530350"/>
          <p14:tracePt t="3997" x="2266950" y="1504950"/>
          <p14:tracePt t="3999" x="2266950" y="1498600"/>
          <p14:tracePt t="4014" x="2266950" y="1485900"/>
          <p14:tracePt t="4031" x="2266950" y="1454150"/>
          <p14:tracePt t="4033" x="2266950" y="1447800"/>
          <p14:tracePt t="4047" x="2254250" y="1397000"/>
          <p14:tracePt t="4064" x="2216150" y="1358900"/>
          <p14:tracePt t="4081" x="2159000" y="1314450"/>
          <p14:tracePt t="4097" x="2089150" y="1289050"/>
          <p14:tracePt t="4114" x="1974850" y="1250950"/>
          <p14:tracePt t="4130" x="1879600" y="1238250"/>
          <p14:tracePt t="4147" x="1784350" y="1238250"/>
          <p14:tracePt t="4164" x="1714500" y="1250950"/>
          <p14:tracePt t="4180" x="1670050" y="1270000"/>
          <p14:tracePt t="4197" x="1644650" y="1308100"/>
          <p14:tracePt t="4214" x="1619250" y="1346200"/>
          <p14:tracePt t="4217" x="1619250" y="1352550"/>
          <p14:tracePt t="4230" x="1619250" y="1371600"/>
          <p14:tracePt t="4247" x="1625600" y="1416050"/>
          <p14:tracePt t="4264" x="1663700" y="1447800"/>
          <p14:tracePt t="4280" x="1752600" y="1492250"/>
          <p14:tracePt t="4297" x="1917700" y="1536700"/>
          <p14:tracePt t="4314" x="2139950" y="1562100"/>
          <p14:tracePt t="4330" x="2330450" y="1574800"/>
          <p14:tracePt t="4347" x="2451100" y="1562100"/>
          <p14:tracePt t="4364" x="2489200" y="1536700"/>
          <p14:tracePt t="4380" x="2495550" y="1504950"/>
          <p14:tracePt t="4397" x="2495550" y="1479550"/>
          <p14:tracePt t="4414" x="2495550" y="1441450"/>
          <p14:tracePt t="4431" x="2495550" y="1422400"/>
          <p14:tracePt t="4447" x="2482850" y="1397000"/>
          <p14:tracePt t="4464" x="2476500" y="1384300"/>
          <p14:tracePt t="4746" x="0" y="0"/>
        </p14:tracePtLst>
        <p14:tracePtLst>
          <p14:tracePt t="5707" x="4933950" y="1130300"/>
          <p14:tracePt t="5715" x="4927600" y="1143000"/>
          <p14:tracePt t="5731" x="4914900" y="1187450"/>
          <p14:tracePt t="5748" x="4902200" y="1250950"/>
          <p14:tracePt t="5764" x="4902200" y="1314450"/>
          <p14:tracePt t="5780" x="4914900" y="1416050"/>
          <p14:tracePt t="5798" x="4953000" y="1498600"/>
          <p14:tracePt t="5802" x="4965700" y="1524000"/>
          <p14:tracePt t="5814" x="4984750" y="1549400"/>
          <p14:tracePt t="5830" x="5022850" y="1587500"/>
          <p14:tracePt t="5847" x="5073650" y="1612900"/>
          <p14:tracePt t="5849" x="5099050" y="1619250"/>
          <p14:tracePt t="5864" x="5143500" y="1625600"/>
          <p14:tracePt t="5880" x="5200650" y="1619250"/>
          <p14:tracePt t="5897" x="5245100" y="1593850"/>
          <p14:tracePt t="5914" x="5276850" y="1549400"/>
          <p14:tracePt t="5931" x="5295900" y="1498600"/>
          <p14:tracePt t="5947" x="5302250" y="1460500"/>
          <p14:tracePt t="5964" x="5302250" y="1409700"/>
          <p14:tracePt t="5968" x="5295900" y="1377950"/>
          <p14:tracePt t="5980" x="5295900" y="1371600"/>
          <p14:tracePt t="5998" x="5283200" y="1327150"/>
          <p14:tracePt t="6013" x="5276850" y="1314450"/>
          <p14:tracePt t="6030" x="5276850" y="1308100"/>
          <p14:tracePt t="6047" x="5270500" y="1295400"/>
          <p14:tracePt t="6128" x="0" y="0"/>
        </p14:tracePtLst>
        <p14:tracePtLst>
          <p14:tracePt t="8587" x="1498600" y="1816100"/>
          <p14:tracePt t="8595" x="1492250" y="1816100"/>
          <p14:tracePt t="8609" x="1492250" y="1828800"/>
          <p14:tracePt t="8618" x="1492250" y="1841500"/>
          <p14:tracePt t="8629" x="1492250" y="1860550"/>
          <p14:tracePt t="8646" x="1492250" y="1898650"/>
          <p14:tracePt t="8663" x="1492250" y="1955800"/>
          <p14:tracePt t="8665" x="1498600" y="1987550"/>
          <p14:tracePt t="8680" x="1511300" y="2051050"/>
          <p14:tracePt t="8697" x="1536700" y="2108200"/>
          <p14:tracePt t="8713" x="1562100" y="2139950"/>
          <p14:tracePt t="8729" x="1581150" y="2178050"/>
          <p14:tracePt t="8747" x="1612900" y="2197100"/>
          <p14:tracePt t="8763" x="1663700" y="2216150"/>
          <p14:tracePt t="8779" x="1733550" y="2241550"/>
          <p14:tracePt t="8796" x="1854200" y="2260600"/>
          <p14:tracePt t="8800" x="1911350" y="2273300"/>
          <p14:tracePt t="8812" x="1962150" y="2273300"/>
          <p14:tracePt t="8829" x="2089150" y="2273300"/>
          <p14:tracePt t="8846" x="2197100" y="2266950"/>
          <p14:tracePt t="8848" x="2235200" y="2254250"/>
          <p14:tracePt t="8862" x="2273300" y="2241550"/>
          <p14:tracePt t="8879" x="2324100" y="2203450"/>
          <p14:tracePt t="8895" x="2343150" y="2184400"/>
          <p14:tracePt t="8912" x="2355850" y="2146300"/>
          <p14:tracePt t="8929" x="2355850" y="2120900"/>
          <p14:tracePt t="8946" x="2355850" y="2076450"/>
          <p14:tracePt t="8962" x="2355850" y="2025650"/>
          <p14:tracePt t="8979" x="2336800" y="1987550"/>
          <p14:tracePt t="8996" x="2317750" y="1955800"/>
          <p14:tracePt t="9013" x="2298700" y="1917700"/>
          <p14:tracePt t="9029" x="2273300" y="1885950"/>
          <p14:tracePt t="9032" x="2254250" y="1873250"/>
          <p14:tracePt t="9046" x="2235200" y="1866900"/>
          <p14:tracePt t="9062" x="2203450" y="1847850"/>
          <p14:tracePt t="9079" x="2165350" y="1835150"/>
          <p14:tracePt t="9081" x="2159000" y="1835150"/>
          <p14:tracePt t="9095" x="2108200" y="1835150"/>
          <p14:tracePt t="9112" x="2051050" y="1835150"/>
          <p14:tracePt t="9129" x="2012950" y="1841500"/>
          <p14:tracePt t="9146" x="1949450" y="1866900"/>
          <p14:tracePt t="9162" x="1917700" y="1898650"/>
          <p14:tracePt t="9179" x="1879600" y="1924050"/>
          <p14:tracePt t="9196" x="1854200" y="1962150"/>
          <p14:tracePt t="9213" x="1841500" y="2000250"/>
          <p14:tracePt t="9229" x="1841500" y="2025650"/>
          <p14:tracePt t="9232" x="1841500" y="2057400"/>
          <p14:tracePt t="9245" x="1847850" y="2076450"/>
          <p14:tracePt t="9262" x="1873250" y="2120900"/>
          <p14:tracePt t="9279" x="1987550" y="2209800"/>
          <p14:tracePt t="9295" x="2101850" y="2260600"/>
          <p14:tracePt t="9312" x="2222500" y="2286000"/>
          <p14:tracePt t="9329" x="2317750" y="2292350"/>
          <p14:tracePt t="9345" x="2374900" y="2279650"/>
          <p14:tracePt t="9362" x="2406650" y="2260600"/>
          <p14:tracePt t="9379" x="2413000" y="2222500"/>
          <p14:tracePt t="9395" x="2413000" y="2159000"/>
          <p14:tracePt t="9412" x="2400300" y="2044700"/>
          <p14:tracePt t="9429" x="2355850" y="1943100"/>
          <p14:tracePt t="9446" x="2279650" y="1847850"/>
          <p14:tracePt t="9448" x="2241550" y="1797050"/>
          <p14:tracePt t="9462" x="2203450" y="1758950"/>
          <p14:tracePt t="9479" x="2057400" y="1682750"/>
          <p14:tracePt t="9496" x="1974850" y="1651000"/>
          <p14:tracePt t="9512" x="1924050" y="1644650"/>
          <p14:tracePt t="9529" x="1879600" y="1644650"/>
          <p14:tracePt t="9545" x="1828800" y="1657350"/>
          <p14:tracePt t="9562" x="1790700" y="1701800"/>
          <p14:tracePt t="9579" x="1752600" y="1765300"/>
          <p14:tracePt t="9595" x="1727200" y="1847850"/>
          <p14:tracePt t="9612" x="1714500" y="1917700"/>
          <p14:tracePt t="9629" x="1714500" y="1981200"/>
          <p14:tracePt t="9645" x="1739900" y="2038350"/>
          <p14:tracePt t="9662" x="1765300" y="2076450"/>
          <p14:tracePt t="9664" x="1784350" y="2095500"/>
          <p14:tracePt t="9679" x="1809750" y="2108200"/>
          <p14:tracePt t="9695" x="1936750" y="2133600"/>
          <p14:tracePt t="9712" x="2012950" y="2133600"/>
          <p14:tracePt t="9729" x="2095500" y="2120900"/>
          <p14:tracePt t="9745" x="2133600" y="2082800"/>
          <p14:tracePt t="9762" x="2152650" y="2032000"/>
          <p14:tracePt t="9779" x="2159000" y="1993900"/>
          <p14:tracePt t="9795" x="2159000" y="1955800"/>
          <p14:tracePt t="9812" x="2139950" y="1924050"/>
          <p14:tracePt t="9829" x="2127250" y="1898650"/>
          <p14:tracePt t="9845" x="2089150" y="1879600"/>
          <p14:tracePt t="9862" x="2019300" y="1866900"/>
          <p14:tracePt t="9864" x="1987550" y="1866900"/>
          <p14:tracePt t="9879" x="1936750" y="1866900"/>
          <p14:tracePt t="9895" x="1765300" y="1866900"/>
          <p14:tracePt t="9912" x="1676400" y="1866900"/>
          <p14:tracePt t="9928" x="1625600" y="1898650"/>
          <p14:tracePt t="9945" x="1593850" y="1917700"/>
          <p14:tracePt t="9962" x="1587500" y="1949450"/>
          <p14:tracePt t="9979" x="1587500" y="1974850"/>
          <p14:tracePt t="9995" x="1593850" y="2032000"/>
          <p14:tracePt t="10012" x="1619250" y="2095500"/>
          <p14:tracePt t="10028" x="1682750" y="2159000"/>
          <p14:tracePt t="10045" x="1746250" y="2209800"/>
          <p14:tracePt t="10062" x="1790700" y="2235200"/>
          <p14:tracePt t="10078" x="1822450" y="2254250"/>
          <p14:tracePt t="10080" x="1835150" y="2254250"/>
          <p14:tracePt t="10095" x="1879600" y="2254250"/>
          <p14:tracePt t="10112" x="1917700" y="2222500"/>
          <p14:tracePt t="10129" x="1949450" y="2178050"/>
          <p14:tracePt t="10145" x="1962150" y="2127250"/>
          <p14:tracePt t="10162" x="1968500" y="2095500"/>
          <p14:tracePt t="10178" x="1962150" y="2044700"/>
          <p14:tracePt t="10195" x="1955800" y="2025650"/>
          <p14:tracePt t="10212" x="1936750" y="2000250"/>
          <p14:tracePt t="10229" x="1924050" y="1987550"/>
          <p14:tracePt t="10245" x="1924050" y="1981200"/>
          <p14:tracePt t="10632" x="0" y="0"/>
        </p14:tracePtLst>
        <p14:tracePtLst>
          <p14:tracePt t="11843" x="1676400" y="1797050"/>
          <p14:tracePt t="11851" x="1670050" y="1797050"/>
          <p14:tracePt t="11881" x="1663700" y="1797050"/>
          <p14:tracePt t="11889" x="1657350" y="1797050"/>
          <p14:tracePt t="11897" x="1651000" y="1803400"/>
          <p14:tracePt t="11912" x="1651000" y="1809750"/>
          <p14:tracePt t="11928" x="1651000" y="1835150"/>
          <p14:tracePt t="11946" x="1651000" y="1854200"/>
          <p14:tracePt t="11962" x="1651000" y="1873250"/>
          <p14:tracePt t="11978" x="1651000" y="1892300"/>
          <p14:tracePt t="11995" x="1651000" y="1917700"/>
          <p14:tracePt t="12012" x="1670050" y="1962150"/>
          <p14:tracePt t="12029" x="1682750" y="2000250"/>
          <p14:tracePt t="12045" x="1701800" y="2025650"/>
          <p14:tracePt t="12062" x="1727200" y="2057400"/>
          <p14:tracePt t="12065" x="1739900" y="2070100"/>
          <p14:tracePt t="12078" x="1739900" y="2076450"/>
          <p14:tracePt t="12095" x="1758950" y="2095500"/>
          <p14:tracePt t="12111" x="1784350" y="2108200"/>
          <p14:tracePt t="12128" x="1809750" y="2114550"/>
          <p14:tracePt t="12145" x="1841500" y="2114550"/>
          <p14:tracePt t="12161" x="1885950" y="2114550"/>
          <p14:tracePt t="12178" x="1917700" y="2114550"/>
          <p14:tracePt t="12195" x="1968500" y="2101850"/>
          <p14:tracePt t="12211" x="2012950" y="2076450"/>
          <p14:tracePt t="12228" x="2044700" y="2063750"/>
          <p14:tracePt t="12245" x="2070100" y="2038350"/>
          <p14:tracePt t="12261" x="2082800" y="2025650"/>
          <p14:tracePt t="12278" x="2095500" y="2012950"/>
          <p14:tracePt t="12280" x="2101850" y="2000250"/>
          <p14:tracePt t="12294" x="2101850" y="1993900"/>
          <p14:tracePt t="12311" x="2108200" y="1943100"/>
          <p14:tracePt t="12328" x="2108200" y="1924050"/>
          <p14:tracePt t="12344" x="2108200" y="1898650"/>
          <p14:tracePt t="12361" x="2095500" y="1885950"/>
          <p14:tracePt t="12378" x="2089150" y="1873250"/>
          <p14:tracePt t="12394" x="2076450" y="1860550"/>
          <p14:tracePt t="12411" x="2051050" y="1847850"/>
          <p14:tracePt t="12428" x="2019300" y="1835150"/>
          <p14:tracePt t="12444" x="1974850" y="1828800"/>
          <p14:tracePt t="12461" x="1924050" y="1828800"/>
          <p14:tracePt t="12478" x="1879600" y="1828800"/>
          <p14:tracePt t="12495" x="1847850" y="1828800"/>
          <p14:tracePt t="12497" x="1828800" y="1828800"/>
          <p14:tracePt t="12511" x="1809750" y="1828800"/>
          <p14:tracePt t="12528" x="1778000" y="1828800"/>
          <p14:tracePt t="12545" x="1765300" y="1847850"/>
          <p14:tracePt t="12561" x="1746250" y="1879600"/>
          <p14:tracePt t="12578" x="1733550" y="1917700"/>
          <p14:tracePt t="12594" x="1727200" y="1949450"/>
          <p14:tracePt t="12611" x="1727200" y="1981200"/>
          <p14:tracePt t="12628" x="1727200" y="2000250"/>
          <p14:tracePt t="12644" x="1727200" y="2025650"/>
          <p14:tracePt t="12661" x="1739900" y="2051050"/>
          <p14:tracePt t="12678" x="1746250" y="2063750"/>
          <p14:tracePt t="12694" x="1765300" y="2082800"/>
          <p14:tracePt t="12711" x="1797050" y="2095500"/>
          <p14:tracePt t="12728" x="1816100" y="2108200"/>
          <p14:tracePt t="12744" x="1860550" y="2120900"/>
          <p14:tracePt t="12761" x="1892300" y="2120900"/>
          <p14:tracePt t="12778" x="1936750" y="2120900"/>
          <p14:tracePt t="12794" x="1962150" y="2120900"/>
          <p14:tracePt t="12811" x="1974850" y="2120900"/>
          <p14:tracePt t="12828" x="1987550" y="2108200"/>
          <p14:tracePt t="12844" x="1993900" y="2101850"/>
          <p14:tracePt t="12861" x="2006600" y="2076450"/>
          <p14:tracePt t="12878" x="2012950" y="2063750"/>
          <p14:tracePt t="12880" x="2012950" y="2051050"/>
          <p14:tracePt t="12894" x="2012950" y="2032000"/>
          <p14:tracePt t="12911" x="2012950" y="1987550"/>
          <p14:tracePt t="12927" x="2012950" y="1968500"/>
          <p14:tracePt t="12944" x="2012950" y="1943100"/>
          <p14:tracePt t="12961" x="1993900" y="1917700"/>
          <p14:tracePt t="12978" x="1974850" y="1898650"/>
          <p14:tracePt t="12995" x="1955800" y="1879600"/>
          <p14:tracePt t="13011" x="1924050" y="1860550"/>
          <p14:tracePt t="13028" x="1898650" y="1854200"/>
          <p14:tracePt t="13044" x="1866900" y="1847850"/>
          <p14:tracePt t="13061" x="1828800" y="1847850"/>
          <p14:tracePt t="13078" x="1797050" y="1847850"/>
          <p14:tracePt t="13094" x="1771650" y="1847850"/>
          <p14:tracePt t="13111" x="1739900" y="1847850"/>
          <p14:tracePt t="13127" x="1708150" y="1866900"/>
          <p14:tracePt t="13144" x="1701800" y="1879600"/>
          <p14:tracePt t="13161" x="1695450" y="1898650"/>
          <p14:tracePt t="13177" x="1689100" y="1924050"/>
          <p14:tracePt t="13194" x="1689100" y="1949450"/>
          <p14:tracePt t="13211" x="1689100" y="1987550"/>
          <p14:tracePt t="13228" x="1695450" y="2012950"/>
          <p14:tracePt t="13244" x="1714500" y="2038350"/>
          <p14:tracePt t="13261" x="1733550" y="2070100"/>
          <p14:tracePt t="13278" x="1758950" y="2089150"/>
          <p14:tracePt t="13280" x="1771650" y="2101850"/>
          <p14:tracePt t="13294" x="1784350" y="2114550"/>
          <p14:tracePt t="13298" x="1809750" y="2127250"/>
          <p14:tracePt t="13311" x="1847850" y="2133600"/>
          <p14:tracePt t="13328" x="1981200" y="2165350"/>
          <p14:tracePt t="13344" x="2076450" y="2165350"/>
          <p14:tracePt t="13361" x="2165350" y="2165350"/>
          <p14:tracePt t="13377" x="2216150" y="2159000"/>
          <p14:tracePt t="13394" x="2235200" y="2133600"/>
          <p14:tracePt t="13411" x="2254250" y="2120900"/>
          <p14:tracePt t="13427" x="2254250" y="2108200"/>
          <p14:tracePt t="13444" x="2260600" y="2089150"/>
          <p14:tracePt t="13461" x="2260600" y="2076450"/>
          <p14:tracePt t="13478" x="2260600" y="2051050"/>
          <p14:tracePt t="13495" x="2247900" y="2006600"/>
          <p14:tracePt t="13497" x="2235200" y="1987550"/>
          <p14:tracePt t="13511" x="2209800" y="1962150"/>
          <p14:tracePt t="13528" x="2178050" y="1943100"/>
          <p14:tracePt t="13544" x="2152650" y="1924050"/>
          <p14:tracePt t="13561" x="2120900" y="1911350"/>
          <p14:tracePt t="13577" x="2070100" y="1892300"/>
          <p14:tracePt t="13595" x="2019300" y="1885950"/>
          <p14:tracePt t="13611" x="1949450" y="1873250"/>
          <p14:tracePt t="13628" x="1898650" y="1873250"/>
          <p14:tracePt t="13644" x="1854200" y="1873250"/>
          <p14:tracePt t="13661" x="1809750" y="1873250"/>
          <p14:tracePt t="13665" x="1797050" y="1873250"/>
          <p14:tracePt t="13677" x="1790700" y="1879600"/>
          <p14:tracePt t="13694" x="1765300" y="1898650"/>
          <p14:tracePt t="13711" x="1739900" y="1936750"/>
          <p14:tracePt t="13728" x="1739900" y="1955800"/>
          <p14:tracePt t="13745" x="1739900" y="1987550"/>
          <p14:tracePt t="13761" x="1739900" y="2025650"/>
          <p14:tracePt t="13778" x="1771650" y="2063750"/>
          <p14:tracePt t="13794" x="1797050" y="2095500"/>
          <p14:tracePt t="13811" x="1822450" y="2114550"/>
          <p14:tracePt t="13827" x="1860550" y="2120900"/>
          <p14:tracePt t="13844" x="1885950" y="2127250"/>
          <p14:tracePt t="13861" x="1917700" y="2127250"/>
          <p14:tracePt t="13877" x="1962150" y="2120900"/>
          <p14:tracePt t="13894" x="1987550" y="2095500"/>
          <p14:tracePt t="13896" x="1987550" y="2089150"/>
          <p14:tracePt t="13911" x="2000250" y="2070100"/>
          <p14:tracePt t="13927" x="2006600" y="2038350"/>
          <p14:tracePt t="13944" x="2006600" y="2012950"/>
          <p14:tracePt t="13960" x="2006600" y="1993900"/>
          <p14:tracePt t="13977" x="2006600" y="1981200"/>
          <p14:tracePt t="14440" x="0" y="0"/>
        </p14:tracePtLst>
        <p14:tracePtLst>
          <p14:tracePt t="15283" x="1733550" y="2063750"/>
          <p14:tracePt t="15380" x="1746250" y="2063750"/>
          <p14:tracePt t="15400" x="1835150" y="2063750"/>
          <p14:tracePt t="15415" x="1879600" y="2070100"/>
          <p14:tracePt t="15427" x="1968500" y="2076450"/>
          <p14:tracePt t="15443" x="2070100" y="2076450"/>
          <p14:tracePt t="15461" x="2171700" y="2076450"/>
          <p14:tracePt t="15477" x="2247900" y="2076450"/>
          <p14:tracePt t="15494" x="2279650" y="2076450"/>
          <p14:tracePt t="15497" x="2292350" y="2076450"/>
          <p14:tracePt t="15510" x="2298700" y="2076450"/>
          <p14:tracePt t="15528" x="2311400" y="2076450"/>
          <p14:tracePt t="15543" x="2324100" y="2076450"/>
          <p14:tracePt t="15560" x="2324100" y="2070100"/>
          <p14:tracePt t="15577" x="2324100" y="2044700"/>
          <p14:tracePt t="15593" x="2324100" y="2025650"/>
          <p14:tracePt t="15610" x="2324100" y="1987550"/>
          <p14:tracePt t="15627" x="2305050" y="1955800"/>
          <p14:tracePt t="15643" x="2279650" y="1924050"/>
          <p14:tracePt t="15660" x="2254250" y="1898650"/>
          <p14:tracePt t="15677" x="2209800" y="1866900"/>
          <p14:tracePt t="15693" x="2171700" y="1854200"/>
          <p14:tracePt t="15710" x="2127250" y="1835150"/>
          <p14:tracePt t="15727" x="2057400" y="1816100"/>
          <p14:tracePt t="15744" x="2000250" y="1816100"/>
          <p14:tracePt t="15760" x="1943100" y="1816100"/>
          <p14:tracePt t="15777" x="1892300" y="1822450"/>
          <p14:tracePt t="15794" x="1854200" y="1835150"/>
          <p14:tracePt t="15810" x="1816100" y="1860550"/>
          <p14:tracePt t="15827" x="1784350" y="1892300"/>
          <p14:tracePt t="15844" x="1771650" y="1930400"/>
          <p14:tracePt t="15860" x="1758950" y="1974850"/>
          <p14:tracePt t="15877" x="1746250" y="2019300"/>
          <p14:tracePt t="15893" x="1746250" y="2044700"/>
          <p14:tracePt t="15897" x="1746250" y="2063750"/>
          <p14:tracePt t="15910" x="1746250" y="2070100"/>
          <p14:tracePt t="15927" x="1746250" y="2089150"/>
          <p14:tracePt t="15929" x="1746250" y="2095500"/>
          <p14:tracePt t="15943" x="1746250" y="2108200"/>
          <p14:tracePt t="15960" x="1752600" y="2133600"/>
          <p14:tracePt t="15977" x="1778000" y="2146300"/>
          <p14:tracePt t="15994" x="1822450" y="2165350"/>
          <p14:tracePt t="16010" x="1866900" y="2171700"/>
          <p14:tracePt t="16027" x="1943100" y="2171700"/>
          <p14:tracePt t="16043" x="2019300" y="2171700"/>
          <p14:tracePt t="16060" x="2076450" y="2152650"/>
          <p14:tracePt t="16077" x="2108200" y="2127250"/>
          <p14:tracePt t="16093" x="2133600" y="2108200"/>
          <p14:tracePt t="16110" x="2152650" y="2089150"/>
          <p14:tracePt t="16112" x="2159000" y="2076450"/>
          <p14:tracePt t="16127" x="2165350" y="2063750"/>
          <p14:tracePt t="16143" x="2165350" y="2044700"/>
          <p14:tracePt t="16160" x="2165350" y="2025650"/>
          <p14:tracePt t="16177" x="2165350" y="2019300"/>
          <p14:tracePt t="16193" x="2165350" y="2012950"/>
          <p14:tracePt t="16210" x="2165350" y="2000250"/>
          <p14:tracePt t="16249" x="2159000" y="1987550"/>
          <p14:tracePt t="16840" x="0" y="0"/>
        </p14:tracePtLst>
        <p14:tracePtLst>
          <p14:tracePt t="17916" x="3625850" y="1993900"/>
          <p14:tracePt t="18066" x="3632200" y="1987550"/>
          <p14:tracePt t="18081" x="3644900" y="1987550"/>
          <p14:tracePt t="18093" x="3657600" y="1987550"/>
          <p14:tracePt t="18109" x="3702050" y="1987550"/>
          <p14:tracePt t="18126" x="3746500" y="1987550"/>
          <p14:tracePt t="18128" x="3778250" y="1987550"/>
          <p14:tracePt t="18143" x="3835400" y="1987550"/>
          <p14:tracePt t="18159" x="3968750" y="2012950"/>
          <p14:tracePt t="18176" x="4038600" y="2025650"/>
          <p14:tracePt t="18192" x="4070350" y="2032000"/>
          <p14:tracePt t="18209" x="4095750" y="2032000"/>
          <p14:tracePt t="18226" x="4121150" y="2032000"/>
          <p14:tracePt t="18243" x="4140200" y="2032000"/>
          <p14:tracePt t="18259" x="4159250" y="2032000"/>
          <p14:tracePt t="18276" x="4171950" y="2032000"/>
          <p14:tracePt t="18293" x="4184650" y="2032000"/>
          <p14:tracePt t="18310" x="4191000" y="2032000"/>
          <p14:tracePt t="18326" x="4203700" y="2032000"/>
          <p14:tracePt t="18342" x="4222750" y="2032000"/>
          <p14:tracePt t="18345" x="4229100" y="2032000"/>
          <p14:tracePt t="18359" x="4241800" y="2032000"/>
          <p14:tracePt t="18376" x="4260850" y="2032000"/>
          <p14:tracePt t="18392" x="4273550" y="2032000"/>
          <p14:tracePt t="18409" x="4286250" y="2032000"/>
          <p14:tracePt t="18426" x="4298950" y="2032000"/>
          <p14:tracePt t="18442" x="4311650" y="2032000"/>
          <p14:tracePt t="18459" x="4324350" y="2032000"/>
          <p14:tracePt t="18493" x="4330700" y="2032000"/>
          <p14:tracePt t="18619" x="4337050" y="2032000"/>
          <p14:tracePt t="18657" x="4343400" y="2032000"/>
          <p14:tracePt t="18699" x="4349750" y="2032000"/>
          <p14:tracePt t="18731" x="4356100" y="2032000"/>
          <p14:tracePt t="18745" x="4362450" y="2032000"/>
          <p14:tracePt t="18801" x="4368800" y="2032000"/>
          <p14:tracePt t="18810" x="4375150" y="2032000"/>
          <p14:tracePt t="18849" x="4381500" y="2032000"/>
          <p14:tracePt t="18857" x="4387850" y="2032000"/>
          <p14:tracePt t="18881" x="4394200" y="2032000"/>
          <p14:tracePt t="18914" x="4400550" y="2032000"/>
          <p14:tracePt t="18931" x="4406900" y="2032000"/>
          <p14:tracePt t="18969" x="4413250" y="2032000"/>
          <p14:tracePt t="18994" x="4419600" y="2032000"/>
          <p14:tracePt t="19002" x="4425950" y="2032000"/>
          <p14:tracePt t="19017" x="4432300" y="2032000"/>
          <p14:tracePt t="19026" x="4438650" y="2032000"/>
          <p14:tracePt t="19042" x="4451350" y="2032000"/>
          <p14:tracePt t="19059" x="4489450" y="2032000"/>
          <p14:tracePt t="19076" x="4533900" y="2032000"/>
          <p14:tracePt t="19092" x="4578350" y="2032000"/>
          <p14:tracePt t="19096" x="4610100" y="2032000"/>
          <p14:tracePt t="19109" x="4635500" y="2032000"/>
          <p14:tracePt t="19125" x="4692650" y="2032000"/>
          <p14:tracePt t="19142" x="4743450" y="2032000"/>
          <p14:tracePt t="19159" x="4787900" y="2032000"/>
          <p14:tracePt t="19160" x="4806950" y="2032000"/>
          <p14:tracePt t="19175" x="4857750" y="2032000"/>
          <p14:tracePt t="19192" x="4914900" y="2032000"/>
          <p14:tracePt t="19209" x="4959350" y="2032000"/>
          <p14:tracePt t="19225" x="5010150" y="2032000"/>
          <p14:tracePt t="19242" x="5054600" y="2032000"/>
          <p14:tracePt t="19259" x="5086350" y="2032000"/>
          <p14:tracePt t="19276" x="5137150" y="2032000"/>
          <p14:tracePt t="19292" x="5168900" y="2032000"/>
          <p14:tracePt t="19309" x="5200650" y="2032000"/>
          <p14:tracePt t="19325" x="5232400" y="2032000"/>
          <p14:tracePt t="19342" x="5264150" y="2032000"/>
          <p14:tracePt t="19344" x="5283200" y="2032000"/>
          <p14:tracePt t="19359" x="5302250" y="2032000"/>
          <p14:tracePt t="19375" x="5346700" y="2032000"/>
          <p14:tracePt t="19392" x="5378450" y="2032000"/>
          <p14:tracePt t="19409" x="5397500" y="2032000"/>
          <p14:tracePt t="19425" x="5422900" y="2032000"/>
          <p14:tracePt t="19442" x="5461000" y="2032000"/>
          <p14:tracePt t="19459" x="5492750" y="2032000"/>
          <p14:tracePt t="19475" x="5524500" y="2032000"/>
          <p14:tracePt t="19492" x="5562600" y="2032000"/>
          <p14:tracePt t="19509" x="5581650" y="2032000"/>
          <p14:tracePt t="19525" x="5600700" y="2032000"/>
          <p14:tracePt t="19542" x="5626100" y="2032000"/>
          <p14:tracePt t="19559" x="5645150" y="2032000"/>
          <p14:tracePt t="19575" x="5664200" y="2038350"/>
          <p14:tracePt t="19592" x="5695950" y="2044700"/>
          <p14:tracePt t="19608" x="5715000" y="2044700"/>
          <p14:tracePt t="19625" x="5734050" y="2051050"/>
          <p14:tracePt t="19642" x="5759450" y="2051050"/>
          <p14:tracePt t="19659" x="5784850" y="2051050"/>
          <p14:tracePt t="19675" x="5797550" y="2051050"/>
          <p14:tracePt t="19692" x="5816600" y="2057400"/>
          <p14:tracePt t="19709" x="5822950" y="2063750"/>
          <p14:tracePt t="19725" x="5829300" y="2063750"/>
          <p14:tracePt t="19742" x="5835650" y="2063750"/>
          <p14:tracePt t="19767" x="5842000" y="2063750"/>
          <p14:tracePt t="19793" x="5848350" y="2063750"/>
          <p14:tracePt t="19848" x="5854700" y="2063750"/>
          <p14:tracePt t="19880" x="5861050" y="2063750"/>
          <p14:tracePt t="19920" x="5867400" y="2063750"/>
          <p14:tracePt t="19928" x="5873750" y="2063750"/>
          <p14:tracePt t="19976" x="5880100" y="2063750"/>
          <p14:tracePt t="19984" x="5886450" y="2063750"/>
          <p14:tracePt t="20015" x="5892800" y="2063750"/>
          <p14:tracePt t="20024" x="5899150" y="2063750"/>
          <p14:tracePt t="20064" x="5905500" y="2063750"/>
          <p14:tracePt t="20072" x="5911850" y="2063750"/>
          <p14:tracePt t="20079" x="5918200" y="2063750"/>
          <p14:tracePt t="20104" x="5924550" y="2063750"/>
          <p14:tracePt t="20120" x="5930900" y="2063750"/>
          <p14:tracePt t="20160" x="5937250" y="2063750"/>
          <p14:tracePt t="20616" x="5943600" y="2063750"/>
          <p14:tracePt t="20656" x="5949950" y="2063750"/>
          <p14:tracePt t="20704" x="5956300" y="2063750"/>
          <p14:tracePt t="20776" x="5962650" y="2063750"/>
          <p14:tracePt t="20824" x="5969000" y="2063750"/>
          <p14:tracePt t="21011" x="5975350" y="2063750"/>
          <p14:tracePt t="21026" x="5981700" y="2063750"/>
          <p14:tracePt t="22232" x="0" y="0"/>
        </p14:tracePtLst>
        <p14:tracePtLst>
          <p14:tracePt t="22842" x="1701800" y="1835150"/>
          <p14:tracePt t="22873" x="1695450" y="1835150"/>
          <p14:tracePt t="22889" x="1689100" y="1847850"/>
          <p14:tracePt t="22905" x="1689100" y="1866900"/>
          <p14:tracePt t="22914" x="1689100" y="1892300"/>
          <p14:tracePt t="22924" x="1689100" y="1905000"/>
          <p14:tracePt t="22941" x="1689100" y="1949450"/>
          <p14:tracePt t="22958" x="1708150" y="2006600"/>
          <p14:tracePt t="22960" x="1714500" y="2025650"/>
          <p14:tracePt t="22974" x="1727200" y="2044700"/>
          <p14:tracePt t="22992" x="1784350" y="2076450"/>
          <p14:tracePt t="23008" x="1803400" y="2082800"/>
          <p14:tracePt t="23025" x="1822450" y="2082800"/>
          <p14:tracePt t="23041" x="1847850" y="2076450"/>
          <p14:tracePt t="23058" x="1866900" y="2044700"/>
          <p14:tracePt t="23075" x="1879600" y="2000250"/>
          <p14:tracePt t="23091" x="1879600" y="1974850"/>
          <p14:tracePt t="23107" x="1879600" y="1949450"/>
          <p14:tracePt t="23124" x="1866900" y="1930400"/>
          <p14:tracePt t="23157" x="1860550" y="1917700"/>
          <p14:tracePt t="23320" x="0" y="0"/>
        </p14:tracePtLst>
        <p14:tracePtLst>
          <p14:tracePt t="24283" x="4451350" y="1981200"/>
          <p14:tracePt t="24345" x="4457700" y="1981200"/>
          <p14:tracePt t="24361" x="4464050" y="1981200"/>
          <p14:tracePt t="24370" x="4476750" y="1981200"/>
          <p14:tracePt t="24379" x="4502150" y="1981200"/>
          <p14:tracePt t="24391" x="4533900" y="1981200"/>
          <p14:tracePt t="24407" x="4781550" y="2025650"/>
          <p14:tracePt t="24424" x="4984750" y="2057400"/>
          <p14:tracePt t="24440" x="5149850" y="2070100"/>
          <p14:tracePt t="24457" x="5257800" y="2070100"/>
          <p14:tracePt t="24474" x="5283200" y="2070100"/>
          <p14:tracePt t="24490" x="5289550" y="2070100"/>
          <p14:tracePt t="24584" x="0" y="0"/>
        </p14:tracePtLst>
        <p14:tracePtLst>
          <p14:tracePt t="25105" x="5721350" y="1835150"/>
          <p14:tracePt t="25112" x="5715000" y="1847850"/>
          <p14:tracePt t="25123" x="5715000" y="1860550"/>
          <p14:tracePt t="25140" x="5715000" y="1924050"/>
          <p14:tracePt t="25157" x="5727700" y="2012950"/>
          <p14:tracePt t="25173" x="5772150" y="2089150"/>
          <p14:tracePt t="25190" x="5829300" y="2146300"/>
          <p14:tracePt t="25207" x="5880100" y="2178050"/>
          <p14:tracePt t="25208" x="5899150" y="2184400"/>
          <p14:tracePt t="25223" x="5924550" y="2184400"/>
          <p14:tracePt t="25240" x="5962650" y="2184400"/>
          <p14:tracePt t="25257" x="5988050" y="2152650"/>
          <p14:tracePt t="25274" x="6007100" y="2082800"/>
          <p14:tracePt t="25290" x="6007100" y="2032000"/>
          <p14:tracePt t="25307" x="6007100" y="1974850"/>
          <p14:tracePt t="25324" x="6007100" y="1917700"/>
          <p14:tracePt t="25340" x="5988050" y="1879600"/>
          <p14:tracePt t="25357" x="5981700" y="1873250"/>
          <p14:tracePt t="25374" x="5975350" y="1860550"/>
          <p14:tracePt t="25472" x="0" y="0"/>
        </p14:tracePtLst>
        <p14:tracePtLst>
          <p14:tracePt t="26858" x="7112000" y="1847850"/>
          <p14:tracePt t="26873" x="7105650" y="1847850"/>
          <p14:tracePt t="26884" x="7099300" y="1854200"/>
          <p14:tracePt t="26897" x="7099300" y="1860550"/>
          <p14:tracePt t="26907" x="7092950" y="1879600"/>
          <p14:tracePt t="26923" x="7092950" y="1905000"/>
          <p14:tracePt t="26940" x="7092950" y="1924050"/>
          <p14:tracePt t="26956" x="7092950" y="1955800"/>
          <p14:tracePt t="26973" x="7092950" y="1981200"/>
          <p14:tracePt t="26990" x="7099300" y="2006600"/>
          <p14:tracePt t="27006" x="7112000" y="2032000"/>
          <p14:tracePt t="27009" x="7118350" y="2038350"/>
          <p14:tracePt t="27025" x="7124700" y="2044700"/>
          <p14:tracePt t="27040" x="7137400" y="2051050"/>
          <p14:tracePt t="27057" x="7150100" y="2051050"/>
          <p14:tracePt t="27073" x="7175500" y="2063750"/>
          <p14:tracePt t="27090" x="7200900" y="2063750"/>
          <p14:tracePt t="27107" x="7245350" y="2063750"/>
          <p14:tracePt t="27123" x="7277100" y="2063750"/>
          <p14:tracePt t="27140" x="7321550" y="2063750"/>
          <p14:tracePt t="27157" x="7327900" y="2057400"/>
          <p14:tracePt t="27173" x="7340600" y="2038350"/>
          <p14:tracePt t="27176" x="7353300" y="2038350"/>
          <p14:tracePt t="27190" x="7359650" y="2032000"/>
          <p14:tracePt t="27206" x="7366000" y="2025650"/>
          <p14:tracePt t="27208" x="7366000" y="2019300"/>
          <p14:tracePt t="27223" x="7366000" y="2012950"/>
          <p14:tracePt t="27240" x="7366000" y="1987550"/>
          <p14:tracePt t="27256" x="7366000" y="1981200"/>
          <p14:tracePt t="27273" x="7366000" y="1962150"/>
          <p14:tracePt t="27290" x="7353300" y="1949450"/>
          <p14:tracePt t="27307" x="7346950" y="1943100"/>
          <p14:tracePt t="27568" x="0" y="0"/>
        </p14:tracePtLst>
        <p14:tracePtLst>
          <p14:tracePt t="30306" x="4927600" y="2616200"/>
          <p14:tracePt t="30322" x="4921250" y="2616200"/>
          <p14:tracePt t="30332" x="4914900" y="2641600"/>
          <p14:tracePt t="30343" x="4908550" y="2679700"/>
          <p14:tracePt t="30356" x="4895850" y="2787650"/>
          <p14:tracePt t="30372" x="4876800" y="2965450"/>
          <p14:tracePt t="30388" x="4870450" y="3181350"/>
          <p14:tracePt t="30405" x="4870450" y="3460750"/>
          <p14:tracePt t="30422" x="4870450" y="3784600"/>
          <p14:tracePt t="30425" x="4889500" y="4013200"/>
          <p14:tracePt t="30438" x="4902200" y="4191000"/>
          <p14:tracePt t="30455" x="4978400" y="4743450"/>
          <p14:tracePt t="30472" x="5048250" y="5060950"/>
          <p14:tracePt t="30488" x="5080000" y="5283200"/>
          <p14:tracePt t="30505" x="5099050" y="5461000"/>
          <p14:tracePt t="30522" x="5118100" y="5632450"/>
          <p14:tracePt t="30539" x="5143500" y="5772150"/>
          <p14:tracePt t="30555" x="5168900" y="5886450"/>
          <p14:tracePt t="30572" x="5194300" y="5937250"/>
          <p14:tracePt t="30589" x="5213350" y="5962650"/>
          <p14:tracePt t="30592" x="5226050" y="5962650"/>
          <p14:tracePt t="30605" x="5238750" y="5962650"/>
          <p14:tracePt t="30623" x="5276850" y="5962650"/>
          <p14:tracePt t="30625" x="5314950" y="5943600"/>
          <p14:tracePt t="30638" x="5365750" y="5905500"/>
          <p14:tracePt t="30656" x="5537200" y="5695950"/>
          <p14:tracePt t="30671" x="5664200" y="5505450"/>
          <p14:tracePt t="30688" x="5778500" y="5276850"/>
          <p14:tracePt t="30705" x="5854700" y="5080000"/>
          <p14:tracePt t="30722" x="5886450" y="4921250"/>
          <p14:tracePt t="30738" x="5905500" y="4768850"/>
          <p14:tracePt t="30755" x="5905500" y="4667250"/>
          <p14:tracePt t="30772" x="5892800" y="4552950"/>
          <p14:tracePt t="30788" x="5880100" y="4476750"/>
          <p14:tracePt t="30806" x="5861050" y="4432300"/>
          <p14:tracePt t="30822" x="5848350" y="4400550"/>
          <p14:tracePt t="30825" x="5842000" y="4387850"/>
          <p14:tracePt t="30839" x="5835650" y="4375150"/>
          <p14:tracePt t="30865" x="5835650" y="4362450"/>
          <p14:tracePt t="30969" x="0" y="0"/>
        </p14:tracePtLst>
        <p14:tracePtLst>
          <p14:tracePt t="31828" x="1143000" y="2482850"/>
          <p14:tracePt t="31864" x="1136650" y="2482850"/>
          <p14:tracePt t="31881" x="1130300" y="2514600"/>
          <p14:tracePt t="31889" x="1123950" y="2546350"/>
          <p14:tracePt t="31905" x="1098550" y="2647950"/>
          <p14:tracePt t="31921" x="1066800" y="2800350"/>
          <p14:tracePt t="31938" x="1028700" y="2984500"/>
          <p14:tracePt t="31955" x="996950" y="3194050"/>
          <p14:tracePt t="31971" x="984250" y="3441700"/>
          <p14:tracePt t="31988" x="965200" y="3759200"/>
          <p14:tracePt t="32005" x="920750" y="4089400"/>
          <p14:tracePt t="32021" x="901700" y="4381500"/>
          <p14:tracePt t="32038" x="882650" y="4635500"/>
          <p14:tracePt t="32055" x="863600" y="4984750"/>
          <p14:tracePt t="32071" x="857250" y="5187950"/>
          <p14:tracePt t="32088" x="857250" y="5365750"/>
          <p14:tracePt t="32105" x="857250" y="5505450"/>
          <p14:tracePt t="32123" x="857250" y="5556250"/>
          <p14:tracePt t="32138" x="857250" y="5575300"/>
          <p14:tracePt t="32154" x="857250" y="5588000"/>
          <p14:tracePt t="32210" x="857250" y="5594350"/>
          <p14:tracePt t="32225" x="857250" y="5600700"/>
          <p14:tracePt t="32238" x="857250" y="5613400"/>
          <p14:tracePt t="32254" x="857250" y="5645150"/>
          <p14:tracePt t="32271" x="857250" y="5708650"/>
          <p14:tracePt t="32288" x="857250" y="5784850"/>
          <p14:tracePt t="32305" x="863600" y="5886450"/>
          <p14:tracePt t="32321" x="889000" y="5975350"/>
          <p14:tracePt t="32338" x="901700" y="6032500"/>
          <p14:tracePt t="32355" x="908050" y="6064250"/>
          <p14:tracePt t="32371" x="908050" y="6089650"/>
          <p14:tracePt t="32388" x="908050" y="6096000"/>
          <p14:tracePt t="32421" x="914400" y="6102350"/>
          <p14:tracePt t="32438" x="927100" y="6108700"/>
          <p14:tracePt t="32454" x="939800" y="6108700"/>
          <p14:tracePt t="32471" x="1047750" y="6121400"/>
          <p14:tracePt t="32487" x="1212850" y="6146800"/>
          <p14:tracePt t="32504" x="1416050" y="6184900"/>
          <p14:tracePt t="32521" x="1587500" y="6223000"/>
          <p14:tracePt t="32538" x="1695450" y="6248400"/>
          <p14:tracePt t="32555" x="1733550" y="6254750"/>
          <p14:tracePt t="32571" x="1752600" y="6254750"/>
          <p14:tracePt t="32588" x="1758950" y="6254750"/>
          <p14:tracePt t="32617" x="1771650" y="6254750"/>
          <p14:tracePt t="32625" x="1778000" y="6254750"/>
          <p14:tracePt t="32638" x="1784350" y="6242050"/>
          <p14:tracePt t="32654" x="1790700" y="6223000"/>
          <p14:tracePt t="32656" x="1790700" y="6203950"/>
          <p14:tracePt t="32671" x="1797050" y="6159500"/>
          <p14:tracePt t="32687" x="1797050" y="6121400"/>
          <p14:tracePt t="32704" x="1803400" y="6000750"/>
          <p14:tracePt t="32721" x="1816100" y="5842000"/>
          <p14:tracePt t="32738" x="1803400" y="5594350"/>
          <p14:tracePt t="32754" x="1746250" y="5226050"/>
          <p14:tracePt t="32771" x="1657350" y="4800600"/>
          <p14:tracePt t="32788" x="1562100" y="4438650"/>
          <p14:tracePt t="32804" x="1511300" y="4127500"/>
          <p14:tracePt t="32821" x="1466850" y="3924300"/>
          <p14:tracePt t="32838" x="1428750" y="3721100"/>
          <p14:tracePt t="32840" x="1422400" y="3638550"/>
          <p14:tracePt t="32854" x="1403350" y="3549650"/>
          <p14:tracePt t="32871" x="1371600" y="3409950"/>
          <p14:tracePt t="32888" x="1339850" y="3282950"/>
          <p14:tracePt t="32904" x="1333500" y="3238500"/>
          <p14:tracePt t="32921" x="1327150" y="3181350"/>
          <p14:tracePt t="32937" x="1320800" y="3136900"/>
          <p14:tracePt t="32954" x="1308100" y="3073400"/>
          <p14:tracePt t="32971" x="1301750" y="3022600"/>
          <p14:tracePt t="32987" x="1301750" y="2959100"/>
          <p14:tracePt t="33004" x="1301750" y="2895600"/>
          <p14:tracePt t="33021" x="1301750" y="2825750"/>
          <p14:tracePt t="33038" x="1301750" y="2781300"/>
          <p14:tracePt t="33054" x="1289050" y="2736850"/>
          <p14:tracePt t="33056" x="1289050" y="2730500"/>
          <p14:tracePt t="33071" x="1289050" y="2711450"/>
          <p14:tracePt t="33074" x="1282700" y="2686050"/>
          <p14:tracePt t="33088" x="1270000" y="2635250"/>
          <p14:tracePt t="33104" x="1270000" y="2603500"/>
          <p14:tracePt t="33122" x="1270000" y="2571750"/>
          <p14:tracePt t="33138" x="1270000" y="2533650"/>
          <p14:tracePt t="33154" x="1270000" y="2501900"/>
          <p14:tracePt t="33171" x="1270000" y="2470150"/>
          <p14:tracePt t="33187" x="1270000" y="2432050"/>
          <p14:tracePt t="33204" x="1270000" y="2406650"/>
          <p14:tracePt t="33221" x="1270000" y="2393950"/>
          <p14:tracePt t="33237" x="1270000" y="2381250"/>
          <p14:tracePt t="33271" x="1270000" y="2374900"/>
          <p14:tracePt t="33515" x="0" y="0"/>
        </p14:tracePtLst>
        <p14:tracePtLst>
          <p14:tracePt t="35225" x="1276350" y="2266950"/>
          <p14:tracePt t="35264" x="1276350" y="2273300"/>
          <p14:tracePt t="35272" x="1276350" y="2286000"/>
          <p14:tracePt t="35287" x="1276350" y="2298700"/>
          <p14:tracePt t="35303" x="1276350" y="2336800"/>
          <p14:tracePt t="35320" x="1276350" y="2362200"/>
          <p14:tracePt t="35337" x="1276350" y="2374900"/>
          <p14:tracePt t="35353" x="1282700" y="2387600"/>
          <p14:tracePt t="35370" x="1289050" y="2393950"/>
          <p14:tracePt t="35403" x="1289050" y="2400300"/>
          <p14:tracePt t="35424" x="1295400" y="2400300"/>
          <p14:tracePt t="35440" x="1301750" y="2400300"/>
          <p14:tracePt t="35453" x="1301750" y="2393950"/>
          <p14:tracePt t="35470" x="1301750" y="2381250"/>
          <p14:tracePt t="35487" x="1301750" y="2368550"/>
          <p14:tracePt t="35489" x="1301750" y="2362200"/>
          <p14:tracePt t="35503" x="1301750" y="2349500"/>
          <p14:tracePt t="35520" x="1301750" y="2343150"/>
          <p14:tracePt t="35576" x="0" y="0"/>
        </p14:tracePtLst>
        <p14:tracePtLst>
          <p14:tracePt t="36490" x="1682750" y="2514600"/>
          <p14:tracePt t="36500" x="1676400" y="2533650"/>
          <p14:tracePt t="36513" x="1670050" y="2559050"/>
          <p14:tracePt t="36525" x="1670050" y="2571750"/>
          <p14:tracePt t="36536" x="1670050" y="2603500"/>
          <p14:tracePt t="36553" x="1670050" y="2641600"/>
          <p14:tracePt t="36570" x="1670050" y="2667000"/>
          <p14:tracePt t="36587" x="1670050" y="2686050"/>
          <p14:tracePt t="36604" x="1676400" y="2698750"/>
          <p14:tracePt t="36620" x="1695450" y="2724150"/>
          <p14:tracePt t="36637" x="1695450" y="2730500"/>
          <p14:tracePt t="36747" x="1701800" y="2730500"/>
          <p14:tracePt t="36769" x="1708150" y="2730500"/>
          <p14:tracePt t="36785" x="1714500" y="2711450"/>
          <p14:tracePt t="36800" x="1720850" y="2705100"/>
          <p14:tracePt t="36810" x="1727200" y="2698750"/>
          <p14:tracePt t="36825" x="1733550" y="2686050"/>
          <p14:tracePt t="36840" x="1733550" y="2673350"/>
          <p14:tracePt t="36853" x="1739900" y="2667000"/>
          <p14:tracePt t="37082" x="1746250" y="2660650"/>
          <p14:tracePt t="37098" x="1758950" y="2660650"/>
          <p14:tracePt t="37114" x="1828800" y="2667000"/>
          <p14:tracePt t="37129" x="1917700" y="2686050"/>
          <p14:tracePt t="37140" x="1943100" y="2686050"/>
          <p14:tracePt t="37153" x="1968500" y="2686050"/>
          <p14:tracePt t="37170" x="2000250" y="2686050"/>
          <p14:tracePt t="37186" x="2012950" y="2686050"/>
          <p14:tracePt t="37203" x="2025650" y="2679700"/>
          <p14:tracePt t="37236" x="2032000" y="2673350"/>
          <p14:tracePt t="37291" x="2038350" y="2667000"/>
          <p14:tracePt t="37467" x="2044700" y="2667000"/>
          <p14:tracePt t="37480" x="2051050" y="2667000"/>
          <p14:tracePt t="37506" x="2057400" y="2667000"/>
          <p14:tracePt t="37520" x="2070100" y="2667000"/>
          <p14:tracePt t="37538" x="2082800" y="2667000"/>
          <p14:tracePt t="37553" x="2095500" y="2667000"/>
          <p14:tracePt t="37569" x="2114550" y="2667000"/>
          <p14:tracePt t="37587" x="2139950" y="2667000"/>
          <p14:tracePt t="37603" x="2171700" y="2667000"/>
          <p14:tracePt t="37620" x="2190750" y="2667000"/>
          <p14:tracePt t="37636" x="2209800" y="2667000"/>
          <p14:tracePt t="37653" x="2222500" y="2667000"/>
          <p14:tracePt t="38121" x="0" y="0"/>
        </p14:tracePtLst>
        <p14:tracePtLst>
          <p14:tracePt t="39299" x="1746250" y="2800350"/>
          <p14:tracePt t="39386" x="1739900" y="2800350"/>
          <p14:tracePt t="39397" x="1733550" y="2800350"/>
          <p14:tracePt t="39409" x="1727200" y="2819400"/>
          <p14:tracePt t="39419" x="1714500" y="2851150"/>
          <p14:tracePt t="39435" x="1701800" y="2908300"/>
          <p14:tracePt t="39452" x="1676400" y="2959100"/>
          <p14:tracePt t="39469" x="1663700" y="3022600"/>
          <p14:tracePt t="39485" x="1651000" y="3048000"/>
          <p14:tracePt t="39488" x="1644650" y="3060700"/>
          <p14:tracePt t="39519" x="1638300" y="3073400"/>
          <p14:tracePt t="39536" x="1631950" y="3086100"/>
          <p14:tracePt t="39562" x="1631950" y="3092450"/>
          <p14:tracePt t="39601" x="1631950" y="3098800"/>
          <p14:tracePt t="39649" x="1638300" y="3098800"/>
          <p14:tracePt t="39660" x="1644650" y="3098800"/>
          <p14:tracePt t="39671" x="1651000" y="3098800"/>
          <p14:tracePt t="39685" x="1657350" y="3092450"/>
          <p14:tracePt t="39705" x="1663700" y="3092450"/>
          <p14:tracePt t="39907" x="1663700" y="3086100"/>
          <p14:tracePt t="39921" x="1663700" y="3079750"/>
          <p14:tracePt t="39937" x="1663700" y="3054350"/>
          <p14:tracePt t="39952" x="1663700" y="3028950"/>
          <p14:tracePt t="39969" x="1651000" y="2990850"/>
          <p14:tracePt t="39985" x="1631950" y="2965450"/>
          <p14:tracePt t="40002" x="1625600" y="2959100"/>
          <p14:tracePt t="40035" x="1619250" y="2952750"/>
          <p14:tracePt t="40089" x="1612900" y="2965450"/>
          <p14:tracePt t="40096" x="1606550" y="2990850"/>
          <p14:tracePt t="40105" x="1593850" y="3022600"/>
          <p14:tracePt t="40119" x="1587500" y="3092450"/>
          <p14:tracePt t="40135" x="1581150" y="3162300"/>
          <p14:tracePt t="40152" x="1587500" y="3225800"/>
          <p14:tracePt t="40169" x="1606550" y="3257550"/>
          <p14:tracePt t="40185" x="1619250" y="3270250"/>
          <p14:tracePt t="40219" x="1651000" y="3270250"/>
          <p14:tracePt t="40235" x="1670050" y="3244850"/>
          <p14:tracePt t="40252" x="1682750" y="3206750"/>
          <p14:tracePt t="40268" x="1689100" y="3181350"/>
          <p14:tracePt t="40285" x="1689100" y="3149600"/>
          <p14:tracePt t="40302" x="1689100" y="3136900"/>
          <p14:tracePt t="40322" x="1689100" y="3130550"/>
          <p14:tracePt t="40353" x="0" y="0"/>
        </p14:tracePtLst>
        <p14:tracePtLst>
          <p14:tracePt t="40576" x="1511300" y="3562350"/>
          <p14:tracePt t="40642" x="1511300" y="3568700"/>
          <p14:tracePt t="40650" x="1511300" y="3575050"/>
          <p14:tracePt t="40659" x="1511300" y="3581400"/>
          <p14:tracePt t="40669" x="1511300" y="3600450"/>
          <p14:tracePt t="40685" x="1517650" y="3651250"/>
          <p14:tracePt t="40702" x="1549400" y="3714750"/>
          <p14:tracePt t="40704" x="1562100" y="3740150"/>
          <p14:tracePt t="40718" x="1574800" y="3752850"/>
          <p14:tracePt t="40722" x="1581150" y="3765550"/>
          <p14:tracePt t="40735" x="1606550" y="3778250"/>
          <p14:tracePt t="40751" x="1612900" y="3778250"/>
          <p14:tracePt t="40768" x="1638300" y="3765550"/>
          <p14:tracePt t="40785" x="1670050" y="3721100"/>
          <p14:tracePt t="40802" x="1695450" y="3651250"/>
          <p14:tracePt t="40818" x="1701800" y="3600450"/>
          <p14:tracePt t="40835" x="1701800" y="3556000"/>
          <p14:tracePt t="40852" x="1701800" y="3530600"/>
          <p14:tracePt t="40906" x="1701800" y="3524250"/>
          <p14:tracePt t="41016" x="0" y="0"/>
        </p14:tracePtLst>
        <p14:tracePtLst>
          <p14:tracePt t="41578" x="1689100" y="2844800"/>
          <p14:tracePt t="41642" x="1689100" y="2857500"/>
          <p14:tracePt t="41656" x="1689100" y="2889250"/>
          <p14:tracePt t="41671" x="1689100" y="2921000"/>
          <p14:tracePt t="41687" x="1714500" y="2971800"/>
          <p14:tracePt t="41689" x="1727200" y="3003550"/>
          <p14:tracePt t="41701" x="1746250" y="3016250"/>
          <p14:tracePt t="41718" x="1771650" y="3035300"/>
          <p14:tracePt t="41721" x="1778000" y="3041650"/>
          <p14:tracePt t="41735" x="1797050" y="3048000"/>
          <p14:tracePt t="41751" x="1822450" y="3048000"/>
          <p14:tracePt t="41768" x="1847850" y="3035300"/>
          <p14:tracePt t="41785" x="1866900" y="2997200"/>
          <p14:tracePt t="41801" x="1879600" y="2952750"/>
          <p14:tracePt t="41818" x="1879600" y="2914650"/>
          <p14:tracePt t="41835" x="1879600" y="2876550"/>
          <p14:tracePt t="41852" x="1879600" y="2857500"/>
          <p14:tracePt t="41868" x="1879600" y="2851150"/>
          <p14:tracePt t="41889" x="1879600" y="2844800"/>
          <p14:tracePt t="42024" x="0" y="0"/>
        </p14:tracePtLst>
        <p14:tracePtLst>
          <p14:tracePt t="42563" x="2298700" y="3460750"/>
          <p14:tracePt t="42603" x="2292350" y="3460750"/>
          <p14:tracePt t="42623" x="2286000" y="3460750"/>
          <p14:tracePt t="42641" x="2286000" y="3498850"/>
          <p14:tracePt t="42654" x="2286000" y="3530600"/>
          <p14:tracePt t="42655" x="2292350" y="3556000"/>
          <p14:tracePt t="42668" x="2311400" y="3587750"/>
          <p14:tracePt t="42685" x="2330450" y="3638550"/>
          <p14:tracePt t="42701" x="2355850" y="3676650"/>
          <p14:tracePt t="42718" x="2393950" y="3714750"/>
          <p14:tracePt t="42734" x="2432050" y="3746500"/>
          <p14:tracePt t="42751" x="2489200" y="3765550"/>
          <p14:tracePt t="42767" x="2520950" y="3765550"/>
          <p14:tracePt t="42784" x="2559050" y="3765550"/>
          <p14:tracePt t="42801" x="2609850" y="3746500"/>
          <p14:tracePt t="42817" x="2647950" y="3708400"/>
          <p14:tracePt t="42834" x="2660650" y="3663950"/>
          <p14:tracePt t="42851" x="2667000" y="3619500"/>
          <p14:tracePt t="42868" x="2667000" y="3594100"/>
          <p14:tracePt t="42885" x="2667000" y="3562350"/>
          <p14:tracePt t="42902" x="2667000" y="3543300"/>
          <p14:tracePt t="42905" x="2667000" y="3524250"/>
          <p14:tracePt t="42918" x="2660650" y="3517900"/>
          <p14:tracePt t="42935" x="2654300" y="3505200"/>
          <p14:tracePt t="42937" x="2647950" y="3498850"/>
          <p14:tracePt t="42951" x="2641600" y="3498850"/>
          <p14:tracePt t="42953" x="2635250" y="3498850"/>
          <p14:tracePt t="42968" x="2616200" y="3498850"/>
          <p14:tracePt t="42984" x="2571750" y="3498850"/>
          <p14:tracePt t="43001" x="2520950" y="3511550"/>
          <p14:tracePt t="43018" x="2476500" y="3549650"/>
          <p14:tracePt t="43034" x="2432050" y="3613150"/>
          <p14:tracePt t="43051" x="2406650" y="3689350"/>
          <p14:tracePt t="43068" x="2400300" y="3727450"/>
          <p14:tracePt t="43084" x="2400300" y="3771900"/>
          <p14:tracePt t="43089" x="2400300" y="3784600"/>
          <p14:tracePt t="43101" x="2400300" y="3810000"/>
          <p14:tracePt t="43118" x="2419350" y="3835400"/>
          <p14:tracePt t="43135" x="2457450" y="3841750"/>
          <p14:tracePt t="43138" x="2476500" y="3848100"/>
          <p14:tracePt t="43151" x="2527300" y="3848100"/>
          <p14:tracePt t="43168" x="2565400" y="3822700"/>
          <p14:tracePt t="43184" x="2590800" y="3790950"/>
          <p14:tracePt t="43201" x="2616200" y="3746500"/>
          <p14:tracePt t="43217" x="2622550" y="3721100"/>
          <p14:tracePt t="43234" x="2622550" y="3683000"/>
          <p14:tracePt t="43251" x="2622550" y="3676650"/>
          <p14:tracePt t="43267" x="2622550" y="3670300"/>
          <p14:tracePt t="43284" x="2616200" y="3657600"/>
          <p14:tracePt t="43489" x="2609850" y="3651250"/>
          <p14:tracePt t="43500" x="2597150" y="3644900"/>
          <p14:tracePt t="43513" x="2584450" y="3625850"/>
          <p14:tracePt t="43522" x="2578100" y="3613150"/>
          <p14:tracePt t="43534" x="2565400" y="3600450"/>
          <p14:tracePt t="43551" x="2552700" y="3587750"/>
          <p14:tracePt t="43552" x="2546350" y="3581400"/>
          <p14:tracePt t="43568" x="2540000" y="3575050"/>
          <p14:tracePt t="43584" x="2533650" y="3568700"/>
          <p14:tracePt t="43776" x="0" y="0"/>
        </p14:tracePtLst>
        <p14:tracePtLst>
          <p14:tracePt t="44394" x="2139950" y="4146550"/>
          <p14:tracePt t="44433" x="2133600" y="4146550"/>
          <p14:tracePt t="44446" x="2133600" y="4152900"/>
          <p14:tracePt t="44458" x="2133600" y="4191000"/>
          <p14:tracePt t="44467" x="2133600" y="4203700"/>
          <p14:tracePt t="44484" x="2133600" y="4254500"/>
          <p14:tracePt t="44500" x="2133600" y="4318000"/>
          <p14:tracePt t="44517" x="2133600" y="4381500"/>
          <p14:tracePt t="44534" x="2133600" y="4451350"/>
          <p14:tracePt t="44536" x="2139950" y="4470400"/>
          <p14:tracePt t="44550" x="2152650" y="4502150"/>
          <p14:tracePt t="44567" x="2184400" y="4540250"/>
          <p14:tracePt t="44584" x="2197100" y="4546600"/>
          <p14:tracePt t="44600" x="2203450" y="4546600"/>
          <p14:tracePt t="44617" x="2222500" y="4546600"/>
          <p14:tracePt t="44634" x="2247900" y="4508500"/>
          <p14:tracePt t="44651" x="2266950" y="4425950"/>
          <p14:tracePt t="44667" x="2279650" y="4349750"/>
          <p14:tracePt t="44684" x="2279650" y="4279900"/>
          <p14:tracePt t="44700" x="2279650" y="4241800"/>
          <p14:tracePt t="44717" x="2279650" y="4197350"/>
          <p14:tracePt t="44733" x="2279650" y="4191000"/>
          <p14:tracePt t="44750" x="2279650" y="4184650"/>
          <p14:tracePt t="44776" x="2279650" y="4171950"/>
          <p14:tracePt t="44816" x="0" y="0"/>
        </p14:tracePtLst>
        <p14:tracePtLst>
          <p14:tracePt t="45107" x="2032000" y="4953000"/>
          <p14:tracePt t="45139" x="2025650" y="4959350"/>
          <p14:tracePt t="45156" x="2019300" y="4978400"/>
          <p14:tracePt t="45172" x="2006600" y="5010150"/>
          <p14:tracePt t="45184" x="1993900" y="5048250"/>
          <p14:tracePt t="45200" x="1987550" y="5086350"/>
          <p14:tracePt t="45217" x="1987550" y="5137150"/>
          <p14:tracePt t="45233" x="1987550" y="5175250"/>
          <p14:tracePt t="45250" x="1987550" y="5213350"/>
          <p14:tracePt t="45267" x="2006600" y="5226050"/>
          <p14:tracePt t="45283" x="2032000" y="5238750"/>
          <p14:tracePt t="45300" x="2051050" y="5238750"/>
          <p14:tracePt t="45317" x="2101850" y="5238750"/>
          <p14:tracePt t="45333" x="2139950" y="5194300"/>
          <p14:tracePt t="45335" x="2159000" y="5156200"/>
          <p14:tracePt t="45350" x="2171700" y="5130800"/>
          <p14:tracePt t="45367" x="2178050" y="5054600"/>
          <p14:tracePt t="45384" x="2178050" y="5022850"/>
          <p14:tracePt t="45400" x="2178050" y="4997450"/>
          <p14:tracePt t="45656" x="0" y="0"/>
        </p14:tracePtLst>
        <p14:tracePtLst>
          <p14:tracePt t="46203" x="1917700" y="4108450"/>
          <p14:tracePt t="46217" x="1911350" y="4102100"/>
          <p14:tracePt t="46234" x="1905000" y="4102100"/>
          <p14:tracePt t="46249" x="1905000" y="4108450"/>
          <p14:tracePt t="46261" x="1892300" y="4152900"/>
          <p14:tracePt t="46274" x="1873250" y="4254500"/>
          <p14:tracePt t="46283" x="1866900" y="4318000"/>
          <p14:tracePt t="46300" x="1866900" y="4400550"/>
          <p14:tracePt t="46316" x="1866900" y="4489450"/>
          <p14:tracePt t="46333" x="1873250" y="4514850"/>
          <p14:tracePt t="46350" x="1885950" y="4533900"/>
          <p14:tracePt t="46366" x="1892300" y="4533900"/>
          <p14:tracePt t="46383" x="1911350" y="4533900"/>
          <p14:tracePt t="46400" x="1962150" y="4527550"/>
          <p14:tracePt t="46417" x="2012950" y="4476750"/>
          <p14:tracePt t="46434" x="2032000" y="4425950"/>
          <p14:tracePt t="46450" x="2044700" y="4375150"/>
          <p14:tracePt t="46467" x="2044700" y="4337050"/>
          <p14:tracePt t="46483" x="2044700" y="4305300"/>
          <p14:tracePt t="46500" x="2044700" y="4286250"/>
          <p14:tracePt t="46516" x="2044700" y="4273550"/>
          <p14:tracePt t="46537" x="2038350" y="4260850"/>
          <p14:tracePt t="46561" x="2032000" y="4254500"/>
          <p14:tracePt t="46561" x="0" y="0"/>
        </p14:tracePtLst>
        <p14:tracePtLst>
          <p14:tracePt t="47028" x="1924050" y="4883150"/>
          <p14:tracePt t="47067" x="1917700" y="4889500"/>
          <p14:tracePt t="47090" x="1911350" y="4953000"/>
          <p14:tracePt t="47100" x="1911350" y="4984750"/>
          <p14:tracePt t="47117" x="1917700" y="5054600"/>
          <p14:tracePt t="47122" x="1924050" y="5080000"/>
          <p14:tracePt t="47139" x="1943100" y="5105400"/>
          <p14:tracePt t="47150" x="1955800" y="5118100"/>
          <p14:tracePt t="47153" x="1974850" y="5130800"/>
          <p14:tracePt t="47167" x="2000250" y="5149850"/>
          <p14:tracePt t="47184" x="2051050" y="5168900"/>
          <p14:tracePt t="47200" x="2089150" y="5168900"/>
          <p14:tracePt t="47216" x="2120900" y="5149850"/>
          <p14:tracePt t="47233" x="2139950" y="5099050"/>
          <p14:tracePt t="47249" x="2159000" y="5029200"/>
          <p14:tracePt t="47266" x="2159000" y="4984750"/>
          <p14:tracePt t="47283" x="2159000" y="4933950"/>
          <p14:tracePt t="47299" x="2159000" y="4908550"/>
          <p14:tracePt t="47316" x="2146300" y="4889500"/>
          <p14:tracePt t="47333" x="2133600" y="4870450"/>
          <p14:tracePt t="47349" x="2127250" y="4864100"/>
          <p14:tracePt t="47366" x="2114550" y="4864100"/>
          <p14:tracePt t="47383" x="2101850" y="4864100"/>
          <p14:tracePt t="47399" x="2082800" y="4883150"/>
          <p14:tracePt t="47416" x="2063750" y="4927600"/>
          <p14:tracePt t="47433" x="2051050" y="4965700"/>
          <p14:tracePt t="47450" x="2051050" y="4991100"/>
          <p14:tracePt t="47466" x="2051050" y="5022850"/>
          <p14:tracePt t="47483" x="2051050" y="5029200"/>
          <p14:tracePt t="47499" x="2051050" y="5048250"/>
          <p14:tracePt t="47516" x="2057400" y="5060950"/>
          <p14:tracePt t="47533" x="2070100" y="5080000"/>
          <p14:tracePt t="47549" x="2076450" y="5092700"/>
          <p14:tracePt t="47566" x="2082800" y="5099050"/>
          <p14:tracePt t="47650" x="2089150" y="5099050"/>
          <p14:tracePt t="47666" x="2095500" y="5099050"/>
          <p14:tracePt t="47673" x="2101850" y="5092700"/>
          <p14:tracePt t="47683" x="2101850" y="5086350"/>
          <p14:tracePt t="47699" x="2101850" y="5067300"/>
          <p14:tracePt t="47716" x="2101850" y="5035550"/>
          <p14:tracePt t="47733" x="2114550" y="4997450"/>
          <p14:tracePt t="47749" x="2120900" y="4984750"/>
          <p14:tracePt t="47825" x="2120900" y="4997450"/>
          <p14:tracePt t="47835" x="2120900" y="5010150"/>
          <p14:tracePt t="47849" x="2127250" y="5080000"/>
          <p14:tracePt t="47866" x="2146300" y="5130800"/>
          <p14:tracePt t="47883" x="2165350" y="5162550"/>
          <p14:tracePt t="47899" x="2171700" y="5168900"/>
          <p14:tracePt t="47928" x="2171700" y="5175250"/>
          <p14:tracePt t="47945" x="2178050" y="5162550"/>
          <p14:tracePt t="47953" x="2184400" y="5143500"/>
          <p14:tracePt t="47966" x="2190750" y="5124450"/>
          <p14:tracePt t="47983" x="2197100" y="5080000"/>
          <p14:tracePt t="47999" x="2197100" y="5016500"/>
          <p14:tracePt t="48016" x="2197100" y="4991100"/>
          <p14:tracePt t="48032" x="2197100" y="4972050"/>
          <p14:tracePt t="48074" x="2184400" y="4978400"/>
          <p14:tracePt t="48082" x="2178050" y="4997450"/>
          <p14:tracePt t="48099" x="2146300" y="5060950"/>
          <p14:tracePt t="48116" x="2127250" y="5156200"/>
          <p14:tracePt t="48133" x="2127250" y="5207000"/>
          <p14:tracePt t="48138" x="2127250" y="5213350"/>
          <p14:tracePt t="48150" x="2127250" y="5219700"/>
          <p14:tracePt t="48166" x="2127250" y="5226050"/>
          <p14:tracePt t="48201" x="2127250" y="5213350"/>
          <p14:tracePt t="48209" x="2127250" y="5200650"/>
          <p14:tracePt t="48216" x="2133600" y="5168900"/>
          <p14:tracePt t="48233" x="2139950" y="5099050"/>
          <p14:tracePt t="48249" x="2146300" y="5035550"/>
          <p14:tracePt t="48266" x="2146300" y="5003800"/>
          <p14:tracePt t="48282" x="2146300" y="4978400"/>
          <p14:tracePt t="48299" x="2146300" y="4972050"/>
          <p14:tracePt t="48346" x="2146300" y="4978400"/>
          <p14:tracePt t="48354" x="2146300" y="5022850"/>
          <p14:tracePt t="48366" x="2146300" y="5060950"/>
          <p14:tracePt t="48382" x="2146300" y="5118100"/>
          <p14:tracePt t="48399" x="2146300" y="5149850"/>
          <p14:tracePt t="48456" x="2146300" y="5137150"/>
          <p14:tracePt t="48465" x="2146300" y="5118100"/>
          <p14:tracePt t="48474" x="2146300" y="5099050"/>
          <p14:tracePt t="48483" x="2146300" y="5073650"/>
          <p14:tracePt t="48499" x="2146300" y="5029200"/>
          <p14:tracePt t="48516" x="2146300" y="4997450"/>
          <p14:tracePt t="48532" x="2146300" y="4991100"/>
          <p14:tracePt t="48586" x="2146300" y="5003800"/>
          <p14:tracePt t="48595" x="2146300" y="5016500"/>
          <p14:tracePt t="48609" x="2146300" y="5022850"/>
          <p14:tracePt t="48620" x="2146300" y="5029200"/>
          <p14:tracePt t="49152" x="0" y="0"/>
        </p14:tracePtLst>
        <p14:tracePtLst>
          <p14:tracePt t="49665" x="2101850" y="4921250"/>
          <p14:tracePt t="49672" x="2095500" y="4921250"/>
          <p14:tracePt t="49687" x="2089150" y="4933950"/>
          <p14:tracePt t="49698" x="2082800" y="4946650"/>
          <p14:tracePt t="49715" x="2063750" y="4991100"/>
          <p14:tracePt t="49732" x="2051050" y="5048250"/>
          <p14:tracePt t="49748" x="2051050" y="5086350"/>
          <p14:tracePt t="49765" x="2051050" y="5124450"/>
          <p14:tracePt t="49782" x="2051050" y="5137150"/>
          <p14:tracePt t="49798" x="2051050" y="5149850"/>
          <p14:tracePt t="49832" x="2057400" y="5149850"/>
          <p14:tracePt t="49840" x="2063750" y="5149850"/>
          <p14:tracePt t="49848" x="2076450" y="5143500"/>
          <p14:tracePt t="49865" x="2082800" y="5118100"/>
          <p14:tracePt t="49882" x="2082800" y="5080000"/>
          <p14:tracePt t="49899" x="2082800" y="5054600"/>
          <p14:tracePt t="49915" x="2082800" y="5041900"/>
          <p14:tracePt t="49932" x="2082800" y="5035550"/>
          <p14:tracePt t="50017" x="0" y="0"/>
        </p14:tracePtLst>
        <p14:tracePtLst>
          <p14:tracePt t="50435" x="2768600" y="4838700"/>
          <p14:tracePt t="50445" x="2762250" y="4838700"/>
          <p14:tracePt t="50453" x="2755900" y="4838700"/>
          <p14:tracePt t="50465" x="2736850" y="4870450"/>
          <p14:tracePt t="50482" x="2717800" y="4933950"/>
          <p14:tracePt t="50498" x="2692400" y="5003800"/>
          <p14:tracePt t="50515" x="2686050" y="5067300"/>
          <p14:tracePt t="50532" x="2686050" y="5111750"/>
          <p14:tracePt t="50548" x="2705100" y="5175250"/>
          <p14:tracePt t="50565" x="2736850" y="5213350"/>
          <p14:tracePt t="50581" x="2825750" y="5270500"/>
          <p14:tracePt t="50598" x="2946400" y="5327650"/>
          <p14:tracePt t="50601" x="3016250" y="5353050"/>
          <p14:tracePt t="50615" x="3079750" y="5365750"/>
          <p14:tracePt t="50631" x="3200400" y="5365750"/>
          <p14:tracePt t="50648" x="3257550" y="5346700"/>
          <p14:tracePt t="50665" x="3270250" y="5308600"/>
          <p14:tracePt t="50682" x="3282950" y="5264150"/>
          <p14:tracePt t="50698" x="3282950" y="5219700"/>
          <p14:tracePt t="50715" x="3282950" y="5175250"/>
          <p14:tracePt t="50732" x="3276600" y="5118100"/>
          <p14:tracePt t="50748" x="3257550" y="5073650"/>
          <p14:tracePt t="50765" x="3232150" y="5035550"/>
          <p14:tracePt t="50782" x="3200400" y="5003800"/>
          <p14:tracePt t="50798" x="3162300" y="4972050"/>
          <p14:tracePt t="50799" x="3149600" y="4965700"/>
          <p14:tracePt t="50815" x="3124200" y="4965700"/>
          <p14:tracePt t="50831" x="3111500" y="4965700"/>
          <p14:tracePt t="50848" x="3105150" y="4965700"/>
          <p14:tracePt t="50865" x="3079750" y="4965700"/>
          <p14:tracePt t="50881" x="3054350" y="4991100"/>
          <p14:tracePt t="50898" x="3016250" y="5041900"/>
          <p14:tracePt t="50915" x="2990850" y="5118100"/>
          <p14:tracePt t="50932" x="2978150" y="5219700"/>
          <p14:tracePt t="50948" x="2978150" y="5276850"/>
          <p14:tracePt t="50965" x="2978150" y="5302250"/>
          <p14:tracePt t="50981" x="2978150" y="5314950"/>
          <p14:tracePt t="51000" x="2997200" y="5321300"/>
          <p14:tracePt t="51015" x="3003550" y="5321300"/>
          <p14:tracePt t="51031" x="3130550" y="5295900"/>
          <p14:tracePt t="51048" x="3213100" y="5251450"/>
          <p14:tracePt t="51065" x="3263900" y="5207000"/>
          <p14:tracePt t="51081" x="3282950" y="5130800"/>
          <p14:tracePt t="51098" x="3289300" y="5080000"/>
          <p14:tracePt t="51115" x="3289300" y="5035550"/>
          <p14:tracePt t="51131" x="3282950" y="5003800"/>
          <p14:tracePt t="51148" x="3276600" y="4997450"/>
          <p14:tracePt t="51165" x="3257550" y="4991100"/>
          <p14:tracePt t="51181" x="3225800" y="4991100"/>
          <p14:tracePt t="51198" x="3187700" y="4997450"/>
          <p14:tracePt t="51200" x="3168650" y="5010150"/>
          <p14:tracePt t="51215" x="3149600" y="5022850"/>
          <p14:tracePt t="51231" x="3130550" y="5054600"/>
          <p14:tracePt t="51248" x="3130550" y="5067300"/>
          <p14:tracePt t="51456" x="0" y="0"/>
        </p14:tracePtLst>
        <p14:tracePtLst>
          <p14:tracePt t="52028" x="2044700" y="5619750"/>
          <p14:tracePt t="52037" x="2038350" y="5619750"/>
          <p14:tracePt t="52048" x="2032000" y="5645150"/>
          <p14:tracePt t="52064" x="2019300" y="5702300"/>
          <p14:tracePt t="52081" x="2019300" y="5753100"/>
          <p14:tracePt t="52098" x="2019300" y="5803900"/>
          <p14:tracePt t="52115" x="2032000" y="5829300"/>
          <p14:tracePt t="52131" x="2063750" y="5854700"/>
          <p14:tracePt t="52148" x="2101850" y="5867400"/>
          <p14:tracePt t="52165" x="2152650" y="5873750"/>
          <p14:tracePt t="52168" x="2184400" y="5873750"/>
          <p14:tracePt t="52182" x="2228850" y="5867400"/>
          <p14:tracePt t="52199" x="2279650" y="5842000"/>
          <p14:tracePt t="52216" x="2311400" y="5784850"/>
          <p14:tracePt t="52232" x="2311400" y="5734050"/>
          <p14:tracePt t="52248" x="2311400" y="5695950"/>
          <p14:tracePt t="52265" x="2298700" y="5657850"/>
          <p14:tracePt t="52281" x="2286000" y="5638800"/>
          <p14:tracePt t="52298" x="2273300" y="5626100"/>
          <p14:tracePt t="52314" x="2260600" y="5619750"/>
          <p14:tracePt t="52331" x="2241550" y="5619750"/>
          <p14:tracePt t="52348" x="2222500" y="5619750"/>
          <p14:tracePt t="52364" x="2209800" y="5619750"/>
          <p14:tracePt t="52381" x="2203450" y="5619750"/>
          <p14:tracePt t="52480" x="0" y="0"/>
        </p14:tracePtLst>
        <p14:tracePtLst>
          <p14:tracePt t="60914" x="7124700" y="2914650"/>
          <p14:tracePt t="60930" x="7124700" y="2927350"/>
          <p14:tracePt t="60945" x="7118350" y="2946400"/>
          <p14:tracePt t="60962" x="7118350" y="2952750"/>
          <p14:tracePt t="60978" x="7118350" y="2978150"/>
          <p14:tracePt t="60995" x="7118350" y="2990850"/>
          <p14:tracePt t="61012" x="7118350" y="3009900"/>
          <p14:tracePt t="61028" x="7118350" y="3041650"/>
          <p14:tracePt t="61045" x="7124700" y="3086100"/>
          <p14:tracePt t="61061" x="7143750" y="3130550"/>
          <p14:tracePt t="61078" x="7175500" y="3175000"/>
          <p14:tracePt t="61095" x="7207250" y="3206750"/>
          <p14:tracePt t="61097" x="7232650" y="3232150"/>
          <p14:tracePt t="61111" x="7296150" y="3263900"/>
          <p14:tracePt t="61128" x="7378700" y="3295650"/>
          <p14:tracePt t="61145" x="7499350" y="3308350"/>
          <p14:tracePt t="61161" x="7645400" y="3308350"/>
          <p14:tracePt t="61178" x="7791450" y="3308350"/>
          <p14:tracePt t="61195" x="7886700" y="3276600"/>
          <p14:tracePt t="61212" x="7937500" y="3251200"/>
          <p14:tracePt t="61228" x="7956550" y="3213100"/>
          <p14:tracePt t="61245" x="7975600" y="3181350"/>
          <p14:tracePt t="61261" x="7975600" y="3155950"/>
          <p14:tracePt t="61266" x="7975600" y="3136900"/>
          <p14:tracePt t="61278" x="7975600" y="3117850"/>
          <p14:tracePt t="61295" x="7969250" y="3060700"/>
          <p14:tracePt t="61298" x="7962900" y="3048000"/>
          <p14:tracePt t="61311" x="7937500" y="3009900"/>
          <p14:tracePt t="61328" x="7880350" y="2978150"/>
          <p14:tracePt t="61345" x="7816850" y="2940050"/>
          <p14:tracePt t="61361" x="7696200" y="2901950"/>
          <p14:tracePt t="61378" x="7543800" y="2876550"/>
          <p14:tracePt t="61395" x="7410450" y="2863850"/>
          <p14:tracePt t="61411" x="7289800" y="2863850"/>
          <p14:tracePt t="61428" x="7200900" y="2876550"/>
          <p14:tracePt t="61445" x="7156450" y="2901950"/>
          <p14:tracePt t="61448" x="7143750" y="2914650"/>
          <p14:tracePt t="61462" x="7131050" y="2933700"/>
          <p14:tracePt t="61465" x="7124700" y="2946400"/>
          <p14:tracePt t="61478" x="7118350" y="2959100"/>
          <p14:tracePt t="61481" x="7105650" y="2978150"/>
          <p14:tracePt t="61495" x="7099300" y="2990850"/>
          <p14:tracePt t="61512" x="7099300" y="3035300"/>
          <p14:tracePt t="61528" x="7099300" y="3073400"/>
          <p14:tracePt t="61545" x="7105650" y="3111500"/>
          <p14:tracePt t="61561" x="7131050" y="3149600"/>
          <p14:tracePt t="61578" x="7194550" y="3200400"/>
          <p14:tracePt t="61595" x="7277100" y="3238500"/>
          <p14:tracePt t="61611" x="7391400" y="3276600"/>
          <p14:tracePt t="61628" x="7518400" y="3302000"/>
          <p14:tracePt t="61645" x="7613650" y="3302000"/>
          <p14:tracePt t="61661" x="7670800" y="3302000"/>
          <p14:tracePt t="61678" x="7702550" y="3282950"/>
          <p14:tracePt t="61694" x="7715250" y="3232150"/>
          <p14:tracePt t="61696" x="7721600" y="3206750"/>
          <p14:tracePt t="61712" x="7734300" y="3162300"/>
          <p14:tracePt t="61728" x="7734300" y="3117850"/>
          <p14:tracePt t="61745" x="7727950" y="3079750"/>
          <p14:tracePt t="61761" x="7702550" y="3035300"/>
          <p14:tracePt t="61778" x="7658100" y="2997200"/>
          <p14:tracePt t="61795" x="7569200" y="2952750"/>
          <p14:tracePt t="61811" x="7467600" y="2901950"/>
          <p14:tracePt t="61828" x="7359650" y="2876550"/>
          <p14:tracePt t="61844" x="7283450" y="2876550"/>
          <p14:tracePt t="61848" x="7251700" y="2876550"/>
          <p14:tracePt t="61861" x="7219950" y="2876550"/>
          <p14:tracePt t="61878" x="7162800" y="2882900"/>
          <p14:tracePt t="61881" x="7150100" y="2895600"/>
          <p14:tracePt t="61894" x="7137400" y="2908300"/>
          <p14:tracePt t="61911" x="7118350" y="2959100"/>
          <p14:tracePt t="61928" x="7099300" y="2997200"/>
          <p14:tracePt t="61945" x="7099300" y="3022600"/>
          <p14:tracePt t="61961" x="7099300" y="3054350"/>
          <p14:tracePt t="61978" x="7112000" y="3092450"/>
          <p14:tracePt t="61995" x="7137400" y="3124200"/>
          <p14:tracePt t="62011" x="7213600" y="3175000"/>
          <p14:tracePt t="62028" x="7302500" y="3206750"/>
          <p14:tracePt t="62045" x="7435850" y="3238500"/>
          <p14:tracePt t="62061" x="7543800" y="3244850"/>
          <p14:tracePt t="62078" x="7651750" y="3244850"/>
          <p14:tracePt t="62080" x="7683500" y="3238500"/>
          <p14:tracePt t="62094" x="7708900" y="3225800"/>
          <p14:tracePt t="62111" x="7766050" y="3175000"/>
          <p14:tracePt t="62128" x="7785100" y="3136900"/>
          <p14:tracePt t="62144" x="7785100" y="3111500"/>
          <p14:tracePt t="62161" x="7785100" y="3079750"/>
          <p14:tracePt t="62178" x="7785100" y="3041650"/>
          <p14:tracePt t="62194" x="7759700" y="3009900"/>
          <p14:tracePt t="62211" x="7727950" y="2978150"/>
          <p14:tracePt t="62228" x="7689850" y="2959100"/>
          <p14:tracePt t="62244" x="7620000" y="2940050"/>
          <p14:tracePt t="62261" x="7569200" y="2921000"/>
          <p14:tracePt t="62278" x="7531100" y="2921000"/>
          <p14:tracePt t="62294" x="7505700" y="2921000"/>
          <p14:tracePt t="62298" x="7486650" y="2921000"/>
          <p14:tracePt t="62311" x="7461250" y="2933700"/>
          <p14:tracePt t="62328" x="7435850" y="2946400"/>
          <p14:tracePt t="62344" x="7410450" y="2978150"/>
          <p14:tracePt t="62361" x="7397750" y="3009900"/>
          <p14:tracePt t="62377" x="7378700" y="3041650"/>
          <p14:tracePt t="62394" x="7372350" y="3067050"/>
          <p14:tracePt t="62411" x="7372350" y="3098800"/>
          <p14:tracePt t="62428" x="7372350" y="3130550"/>
          <p14:tracePt t="62444" x="7378700" y="3175000"/>
          <p14:tracePt t="62461" x="7391400" y="3194050"/>
          <p14:tracePt t="62478" x="7416800" y="3219450"/>
          <p14:tracePt t="62480" x="7435850" y="3232150"/>
          <p14:tracePt t="62495" x="7461250" y="3244850"/>
          <p14:tracePt t="62512" x="7562850" y="3257550"/>
          <p14:tracePt t="62528" x="7651750" y="3257550"/>
          <p14:tracePt t="62545" x="7734300" y="3257550"/>
          <p14:tracePt t="62561" x="7778750" y="3232150"/>
          <p14:tracePt t="62578" x="7804150" y="3200400"/>
          <p14:tracePt t="62594" x="7810500" y="3181350"/>
          <p14:tracePt t="62611" x="7810500" y="3149600"/>
          <p14:tracePt t="62627" x="7791450" y="3117850"/>
          <p14:tracePt t="62644" x="7753350" y="3073400"/>
          <p14:tracePt t="62661" x="7670800" y="3035300"/>
          <p14:tracePt t="62677" x="7550150" y="2984500"/>
          <p14:tracePt t="62680" x="7473950" y="2971800"/>
          <p14:tracePt t="62694" x="7404100" y="2959100"/>
          <p14:tracePt t="62712" x="7232650" y="2952750"/>
          <p14:tracePt t="62728" x="7169150" y="2952750"/>
          <p14:tracePt t="62745" x="7105650" y="2978150"/>
          <p14:tracePt t="62761" x="7073900" y="3003550"/>
          <p14:tracePt t="62778" x="7054850" y="3035300"/>
          <p14:tracePt t="62794" x="7042150" y="3060700"/>
          <p14:tracePt t="62811" x="7035800" y="3079750"/>
          <p14:tracePt t="62827" x="7035800" y="3098800"/>
          <p14:tracePt t="62844" x="7042150" y="3130550"/>
          <p14:tracePt t="62861" x="7067550" y="3168650"/>
          <p14:tracePt t="62877" x="7112000" y="3206750"/>
          <p14:tracePt t="62894" x="7181850" y="3244850"/>
          <p14:tracePt t="62896" x="7232650" y="3257550"/>
          <p14:tracePt t="62911" x="7277100" y="3263900"/>
          <p14:tracePt t="62928" x="7378700" y="3289300"/>
          <p14:tracePt t="62944" x="7454900" y="3282950"/>
          <p14:tracePt t="62961" x="7512050" y="3257550"/>
          <p14:tracePt t="62978" x="7543800" y="3238500"/>
          <p14:tracePt t="62995" x="7562850" y="3200400"/>
          <p14:tracePt t="63011" x="7575550" y="3175000"/>
          <p14:tracePt t="63028" x="7575550" y="3143250"/>
          <p14:tracePt t="63044" x="7575550" y="3111500"/>
          <p14:tracePt t="63061" x="7575550" y="3073400"/>
          <p14:tracePt t="63077" x="7550150" y="3035300"/>
          <p14:tracePt t="63094" x="7518400" y="2997200"/>
          <p14:tracePt t="63111" x="7486650" y="2965450"/>
          <p14:tracePt t="63127" x="7410450" y="2927350"/>
          <p14:tracePt t="63144" x="7385050" y="2927350"/>
          <p14:tracePt t="63161" x="7353300" y="2927350"/>
          <p14:tracePt t="63177" x="7321550" y="2927350"/>
          <p14:tracePt t="63194" x="7296150" y="2927350"/>
          <p14:tracePt t="63211" x="7277100" y="2940050"/>
          <p14:tracePt t="63227" x="7258050" y="2971800"/>
          <p14:tracePt t="63244" x="7251700" y="2997200"/>
          <p14:tracePt t="63261" x="7251700" y="3028950"/>
          <p14:tracePt t="63277" x="7251700" y="3067050"/>
          <p14:tracePt t="63279" x="7251700" y="3086100"/>
          <p14:tracePt t="63294" x="7258050" y="3105150"/>
          <p14:tracePt t="63310" x="7277100" y="3155950"/>
          <p14:tracePt t="63327" x="7334250" y="3213100"/>
          <p14:tracePt t="63344" x="7372350" y="3238500"/>
          <p14:tracePt t="63361" x="7429500" y="3263900"/>
          <p14:tracePt t="63377" x="7467600" y="3276600"/>
          <p14:tracePt t="63394" x="7512050" y="3276600"/>
          <p14:tracePt t="63410" x="7556500" y="3270250"/>
          <p14:tracePt t="63427" x="7594600" y="3238500"/>
          <p14:tracePt t="63444" x="7620000" y="3200400"/>
          <p14:tracePt t="63460" x="7632700" y="3168650"/>
          <p14:tracePt t="63464" x="7639050" y="3149600"/>
          <p14:tracePt t="63477" x="7639050" y="3136900"/>
          <p14:tracePt t="63494" x="7639050" y="3092450"/>
          <p14:tracePt t="63496" x="7639050" y="3086100"/>
          <p14:tracePt t="63511" x="7639050" y="3067050"/>
          <p14:tracePt t="63528" x="7607300" y="3016250"/>
          <p14:tracePt t="63544" x="7588250" y="2997200"/>
          <p14:tracePt t="63560" x="7569200" y="2978150"/>
          <p14:tracePt t="63577" x="7543800" y="2965450"/>
          <p14:tracePt t="63594" x="7505700" y="2959100"/>
          <p14:tracePt t="63610" x="7473950" y="2952750"/>
          <p14:tracePt t="63627" x="7448550" y="2952750"/>
          <p14:tracePt t="63644" x="7423150" y="2952750"/>
          <p14:tracePt t="63660" x="7410450" y="2965450"/>
          <p14:tracePt t="63677" x="7385050" y="2990850"/>
          <p14:tracePt t="63694" x="7372350" y="3028950"/>
          <p14:tracePt t="63711" x="7372350" y="3054350"/>
          <p14:tracePt t="63713" x="7372350" y="3073400"/>
          <p14:tracePt t="63728" x="7372350" y="3111500"/>
          <p14:tracePt t="63744" x="7385050" y="3149600"/>
          <p14:tracePt t="63760" x="7416800" y="3187700"/>
          <p14:tracePt t="63777" x="7461250" y="3206750"/>
          <p14:tracePt t="63794" x="7505700" y="3219450"/>
          <p14:tracePt t="63810" x="7556500" y="3219450"/>
          <p14:tracePt t="63827" x="7613650" y="3219450"/>
          <p14:tracePt t="63844" x="7658100" y="3213100"/>
          <p14:tracePt t="63860" x="7683500" y="3181350"/>
          <p14:tracePt t="63877" x="7683500" y="3149600"/>
          <p14:tracePt t="63894" x="7683500" y="3105150"/>
          <p14:tracePt t="63910" x="7683500" y="3067050"/>
          <p14:tracePt t="63927" x="7677150" y="3016250"/>
          <p14:tracePt t="63944" x="7651750" y="2990850"/>
          <p14:tracePt t="63961" x="7607300" y="2971800"/>
          <p14:tracePt t="63977" x="7543800" y="2952750"/>
          <p14:tracePt t="63994" x="7473950" y="2946400"/>
          <p14:tracePt t="64011" x="7410450" y="2946400"/>
          <p14:tracePt t="64027" x="7346950" y="2952750"/>
          <p14:tracePt t="64044" x="7308850" y="2978150"/>
          <p14:tracePt t="64061" x="7270750" y="3009900"/>
          <p14:tracePt t="64077" x="7258050" y="3048000"/>
          <p14:tracePt t="64093" x="7258050" y="3073400"/>
          <p14:tracePt t="64110" x="7258050" y="3111500"/>
          <p14:tracePt t="64111" x="7258050" y="3117850"/>
          <p14:tracePt t="64127" x="7258050" y="3136900"/>
          <p14:tracePt t="64144" x="7277100" y="3162300"/>
          <p14:tracePt t="64160" x="7327900" y="3194050"/>
          <p14:tracePt t="64177" x="7397750" y="3200400"/>
          <p14:tracePt t="64194" x="7467600" y="3200400"/>
          <p14:tracePt t="64210" x="7518400" y="3168650"/>
          <p14:tracePt t="64227" x="7543800" y="3136900"/>
          <p14:tracePt t="64244" x="7550150" y="3092450"/>
          <p14:tracePt t="64260" x="7550150" y="3048000"/>
          <p14:tracePt t="64277" x="7537450" y="3009900"/>
          <p14:tracePt t="64294" x="7518400" y="2984500"/>
          <p14:tracePt t="64310" x="7486650" y="2959100"/>
          <p14:tracePt t="64327" x="7454900" y="2933700"/>
          <p14:tracePt t="64329" x="7429500" y="2927350"/>
          <p14:tracePt t="64343" x="7378700" y="2927350"/>
          <p14:tracePt t="64360" x="7283450" y="2940050"/>
          <p14:tracePt t="64377" x="7207250" y="2965450"/>
          <p14:tracePt t="64394" x="7162800" y="2997200"/>
          <p14:tracePt t="64410" x="7143750" y="3022600"/>
          <p14:tracePt t="64427" x="7137400" y="3028950"/>
          <p14:tracePt t="64444" x="7137400" y="3048000"/>
          <p14:tracePt t="64461" x="7137400" y="3060700"/>
          <p14:tracePt t="64464" x="7137400" y="3067050"/>
          <p14:tracePt t="64477" x="7143750" y="3079750"/>
          <p14:tracePt t="64494" x="7156450" y="3092450"/>
          <p14:tracePt t="64496" x="7169150" y="3092450"/>
          <p14:tracePt t="64511" x="7181850" y="3092450"/>
          <p14:tracePt t="64528" x="7251700" y="3092450"/>
          <p14:tracePt t="64544" x="7315200" y="3086100"/>
          <p14:tracePt t="64561" x="7378700" y="3067050"/>
          <p14:tracePt t="64577" x="7416800" y="3054350"/>
          <p14:tracePt t="64594" x="7429500" y="3048000"/>
          <p14:tracePt t="64610" x="7435850" y="3041650"/>
          <p14:tracePt t="64628" x="7435850" y="3028950"/>
          <p14:tracePt t="64644" x="7435850" y="3022600"/>
          <p14:tracePt t="64660" x="7429500" y="3003550"/>
          <p14:tracePt t="64677" x="7404100" y="2990850"/>
          <p14:tracePt t="64694" x="7372350" y="2978150"/>
          <p14:tracePt t="64710" x="7353300" y="2971800"/>
          <p14:tracePt t="64727" x="7315200" y="2971800"/>
          <p14:tracePt t="64744" x="7289800" y="2990850"/>
          <p14:tracePt t="64761" x="7264400" y="3028950"/>
          <p14:tracePt t="64777" x="7258050" y="3073400"/>
          <p14:tracePt t="64794" x="7258050" y="3105150"/>
          <p14:tracePt t="64810" x="7258050" y="3136900"/>
          <p14:tracePt t="64827" x="7277100" y="3162300"/>
          <p14:tracePt t="64843" x="7315200" y="3181350"/>
          <p14:tracePt t="64860" x="7353300" y="3181350"/>
          <p14:tracePt t="64877" x="7423150" y="3200400"/>
          <p14:tracePt t="64893" x="7473950" y="3200400"/>
          <p14:tracePt t="64910" x="7505700" y="3181350"/>
          <p14:tracePt t="64912" x="7524750" y="3168650"/>
          <p14:tracePt t="64927" x="7531100" y="3149600"/>
          <p14:tracePt t="64943" x="7537450" y="3098800"/>
          <p14:tracePt t="64960" x="7537450" y="3067050"/>
          <p14:tracePt t="64977" x="7524750" y="3035300"/>
          <p14:tracePt t="64994" x="7505700" y="3022600"/>
          <p14:tracePt t="65027" x="7499350" y="3022600"/>
          <p14:tracePt t="65044" x="7486650" y="3022600"/>
          <p14:tracePt t="65061" x="7467600" y="3022600"/>
          <p14:tracePt t="65064" x="7467600" y="3028950"/>
          <p14:tracePt t="65077" x="7467600" y="3041650"/>
          <p14:tracePt t="65093" x="7467600" y="3073400"/>
          <p14:tracePt t="65110" x="7467600" y="3092450"/>
          <p14:tracePt t="65113" x="7467600" y="3098800"/>
          <p14:tracePt t="65127" x="7480300" y="3111500"/>
          <p14:tracePt t="65144" x="7512050" y="3130550"/>
          <p14:tracePt t="65160" x="7524750" y="3130550"/>
          <p14:tracePt t="65177" x="7550150" y="3130550"/>
          <p14:tracePt t="65193" x="7550150" y="3111500"/>
          <p14:tracePt t="65210" x="7556500" y="3067050"/>
          <p14:tracePt t="65227" x="7556500" y="3035300"/>
          <p14:tracePt t="65243" x="7537450" y="2990850"/>
          <p14:tracePt t="65260" x="7524750" y="2965450"/>
          <p14:tracePt t="65277" x="7480300" y="2946400"/>
          <p14:tracePt t="65293" x="7448550" y="2940050"/>
          <p14:tracePt t="65310" x="7397750" y="2940050"/>
          <p14:tracePt t="65327" x="7340600" y="2952750"/>
          <p14:tracePt t="65328" x="7315200" y="2965450"/>
          <p14:tracePt t="65343" x="7283450" y="3003550"/>
          <p14:tracePt t="65360" x="7264400" y="3041650"/>
          <p14:tracePt t="65377" x="7251700" y="3079750"/>
          <p14:tracePt t="65393" x="7251700" y="3105150"/>
          <p14:tracePt t="65410" x="7251700" y="3143250"/>
          <p14:tracePt t="65426" x="7270750" y="3162300"/>
          <p14:tracePt t="65443" x="7302500" y="3175000"/>
          <p14:tracePt t="65460" x="7372350" y="3194050"/>
          <p14:tracePt t="65477" x="7442200" y="3200400"/>
          <p14:tracePt t="65493" x="7531100" y="3200400"/>
          <p14:tracePt t="65496" x="7562850" y="3194050"/>
          <p14:tracePt t="65510" x="7588250" y="3181350"/>
          <p14:tracePt t="65527" x="7620000" y="3149600"/>
          <p14:tracePt t="65543" x="7639050" y="3098800"/>
          <p14:tracePt t="65560" x="7639050" y="3079750"/>
          <p14:tracePt t="65576" x="7639050" y="3048000"/>
          <p14:tracePt t="65593" x="7639050" y="3022600"/>
          <p14:tracePt t="65610" x="7613650" y="3003550"/>
          <p14:tracePt t="65626" x="7581900" y="2990850"/>
          <p14:tracePt t="65643" x="7550150" y="2984500"/>
          <p14:tracePt t="65660" x="7518400" y="2984500"/>
          <p14:tracePt t="65676" x="7486650" y="2984500"/>
          <p14:tracePt t="65693" x="7442200" y="2990850"/>
          <p14:tracePt t="65710" x="7423150" y="3003550"/>
          <p14:tracePt t="65727" x="7397750" y="3028950"/>
          <p14:tracePt t="65743" x="7397750" y="3073400"/>
          <p14:tracePt t="65760" x="7397750" y="3111500"/>
          <p14:tracePt t="65777" x="7423150" y="3149600"/>
          <p14:tracePt t="65793" x="7454900" y="3187700"/>
          <p14:tracePt t="65810" x="7543800" y="3232150"/>
          <p14:tracePt t="65826" x="7651750" y="3263900"/>
          <p14:tracePt t="65843" x="7734300" y="3270250"/>
          <p14:tracePt t="65860" x="7785100" y="3270250"/>
          <p14:tracePt t="65876" x="7823200" y="3251200"/>
          <p14:tracePt t="65893" x="7842250" y="3219450"/>
          <p14:tracePt t="65910" x="7842250" y="3181350"/>
          <p14:tracePt t="65926" x="7842250" y="3130550"/>
          <p14:tracePt t="65943" x="7804150" y="3067050"/>
          <p14:tracePt t="65960" x="7747000" y="3022600"/>
          <p14:tracePt t="65976" x="7670800" y="2978150"/>
          <p14:tracePt t="65993" x="7581900" y="2946400"/>
          <p14:tracePt t="66010" x="7505700" y="2940050"/>
          <p14:tracePt t="66026" x="7442200" y="2940050"/>
          <p14:tracePt t="66043" x="7372350" y="2946400"/>
          <p14:tracePt t="66060" x="7308850" y="2965450"/>
          <p14:tracePt t="66076" x="7264400" y="3009900"/>
          <p14:tracePt t="66093" x="7226300" y="3041650"/>
          <p14:tracePt t="66110" x="7194550" y="3079750"/>
          <p14:tracePt t="66126" x="7181850" y="3111500"/>
          <p14:tracePt t="66143" x="7175500" y="3136900"/>
          <p14:tracePt t="66159" x="7175500" y="3162300"/>
          <p14:tracePt t="66176" x="7175500" y="3175000"/>
          <p14:tracePt t="66193" x="7175500" y="3194050"/>
          <p14:tracePt t="66210" x="7207250" y="3213100"/>
          <p14:tracePt t="66227" x="7270750" y="3238500"/>
          <p14:tracePt t="66243" x="7359650" y="3263900"/>
          <p14:tracePt t="66260" x="7448550" y="3282950"/>
          <p14:tracePt t="66276" x="7518400" y="3295650"/>
          <p14:tracePt t="66293" x="7562850" y="3295650"/>
          <p14:tracePt t="66310" x="7613650" y="3289300"/>
          <p14:tracePt t="66327" x="7651750" y="3270250"/>
          <p14:tracePt t="66329" x="7658100" y="3257550"/>
          <p14:tracePt t="66343" x="7677150" y="3232150"/>
          <p14:tracePt t="66360" x="7696200" y="3200400"/>
          <p14:tracePt t="66376" x="7702550" y="3187700"/>
          <p14:tracePt t="66393" x="7702550" y="3168650"/>
          <p14:tracePt t="66410" x="7702550" y="3149600"/>
          <p14:tracePt t="66426" x="7702550" y="3130550"/>
          <p14:tracePt t="66443" x="7702550" y="3098800"/>
          <p14:tracePt t="66460" x="7683500" y="3079750"/>
          <p14:tracePt t="66476" x="7658100" y="3048000"/>
          <p14:tracePt t="66493" x="7613650" y="3009900"/>
          <p14:tracePt t="66510" x="7562850" y="2971800"/>
          <p14:tracePt t="66526" x="7473950" y="2933700"/>
          <p14:tracePt t="66528" x="7442200" y="2921000"/>
          <p14:tracePt t="66543" x="7359650" y="2889250"/>
          <p14:tracePt t="66560" x="7308850" y="2870200"/>
          <p14:tracePt t="66576" x="7264400" y="2863850"/>
          <p14:tracePt t="66593" x="7226300" y="2863850"/>
          <p14:tracePt t="66610" x="7169150" y="2863850"/>
          <p14:tracePt t="66626" x="7092950" y="2876550"/>
          <p14:tracePt t="66643" x="7035800" y="2921000"/>
          <p14:tracePt t="66659" x="6985000" y="2965450"/>
          <p14:tracePt t="66676" x="6965950" y="3016250"/>
          <p14:tracePt t="66693" x="6959600" y="3048000"/>
          <p14:tracePt t="66709" x="6959600" y="3079750"/>
          <p14:tracePt t="66726" x="6959600" y="3111500"/>
          <p14:tracePt t="66743" x="7010400" y="3136900"/>
          <p14:tracePt t="66759" x="7067550" y="3149600"/>
          <p14:tracePt t="66776" x="7150100" y="3149600"/>
          <p14:tracePt t="66793" x="7232650" y="3149600"/>
          <p14:tracePt t="66810" x="7289800" y="3130550"/>
          <p14:tracePt t="66826" x="7321550" y="3111500"/>
          <p14:tracePt t="66843" x="7327900" y="3092450"/>
          <p14:tracePt t="66859" x="7334250" y="3073400"/>
          <p14:tracePt t="66876" x="7334250" y="3060700"/>
          <p14:tracePt t="66893" x="7334250" y="3054350"/>
          <p14:tracePt t="67752" x="0" y="0"/>
        </p14:tracePtLst>
        <p14:tracePtLst>
          <p14:tracePt t="68578" x="6858000" y="2768600"/>
          <p14:tracePt t="68669" x="6858000" y="2774950"/>
          <p14:tracePt t="68685" x="6864350" y="2813050"/>
          <p14:tracePt t="68697" x="6877050" y="2851150"/>
          <p14:tracePt t="68709" x="6883400" y="2863850"/>
          <p14:tracePt t="68725" x="6889750" y="2870200"/>
          <p14:tracePt t="68742" x="6896100" y="2895600"/>
          <p14:tracePt t="68759" x="6902450" y="2914650"/>
          <p14:tracePt t="68776" x="6915150" y="2927350"/>
          <p14:tracePt t="68809" x="6915150" y="2933700"/>
          <p14:tracePt t="68833" x="6915150" y="2940050"/>
          <p14:tracePt t="68873" x="6915150" y="2946400"/>
          <p14:tracePt t="68890" x="6915150" y="2952750"/>
          <p14:tracePt t="69009" x="6921500" y="2959100"/>
          <p14:tracePt t="69026" x="6927850" y="2959100"/>
          <p14:tracePt t="69036" x="6953250" y="2959100"/>
          <p14:tracePt t="69045" x="6985000" y="2959100"/>
          <p14:tracePt t="69059" x="7105650" y="2959100"/>
          <p14:tracePt t="69076" x="7270750" y="2959100"/>
          <p14:tracePt t="69092" x="7461250" y="2959100"/>
          <p14:tracePt t="69109" x="7620000" y="2959100"/>
          <p14:tracePt t="69125" x="7727950" y="2959100"/>
          <p14:tracePt t="69128" x="7747000" y="2959100"/>
          <p14:tracePt t="69142" x="7772400" y="2959100"/>
          <p14:tracePt t="69159" x="7797800" y="2959100"/>
          <p14:tracePt t="69162" x="7810500" y="2959100"/>
          <p14:tracePt t="69175" x="7829550" y="2959100"/>
          <p14:tracePt t="69192" x="7835900" y="2952750"/>
          <p14:tracePt t="69225" x="7842250" y="2946400"/>
          <p14:tracePt t="69299" x="7848600" y="2940050"/>
          <p14:tracePt t="69305" x="7848600" y="2933700"/>
          <p14:tracePt t="69329" x="7848600" y="2927350"/>
          <p14:tracePt t="69345" x="7848600" y="2921000"/>
          <p14:tracePt t="69354" x="7848600" y="2914650"/>
          <p14:tracePt t="69369" x="7848600" y="2908300"/>
          <p14:tracePt t="69376" x="7848600" y="2901950"/>
          <p14:tracePt t="69392" x="7848600" y="2882900"/>
          <p14:tracePt t="69425" x="7848600" y="2876550"/>
          <p14:tracePt t="69720" x="7848600" y="2870200"/>
          <p14:tracePt t="69728" x="7835900" y="2863850"/>
          <p14:tracePt t="69736" x="7816850" y="2863850"/>
          <p14:tracePt t="69744" x="7772400" y="2857500"/>
          <p14:tracePt t="69758" x="7715250" y="2851150"/>
          <p14:tracePt t="69775" x="7448550" y="2813050"/>
          <p14:tracePt t="69792" x="7277100" y="2813050"/>
          <p14:tracePt t="69808" x="7124700" y="2813050"/>
          <p14:tracePt t="69825" x="7035800" y="2813050"/>
          <p14:tracePt t="69842" x="6978650" y="2813050"/>
          <p14:tracePt t="69858" x="6940550" y="2813050"/>
          <p14:tracePt t="69875" x="6921500" y="2813050"/>
          <p14:tracePt t="69892" x="6902450" y="2813050"/>
          <p14:tracePt t="69908" x="6883400" y="2813050"/>
          <p14:tracePt t="70074" x="6877050" y="2813050"/>
          <p14:tracePt t="70087" x="6870700" y="2819400"/>
          <p14:tracePt t="70101" x="6870700" y="2844800"/>
          <p14:tracePt t="70112" x="6877050" y="2895600"/>
          <p14:tracePt t="70125" x="6883400" y="2921000"/>
          <p14:tracePt t="70142" x="6896100" y="2965450"/>
          <p14:tracePt t="70158" x="6902450" y="2990850"/>
          <p14:tracePt t="70330" x="6908800" y="2997200"/>
          <p14:tracePt t="70362" x="6921500" y="2997200"/>
          <p14:tracePt t="70374" x="6927850" y="2997200"/>
          <p14:tracePt t="70389" x="6972300" y="2997200"/>
          <p14:tracePt t="70401" x="7029450" y="2990850"/>
          <p14:tracePt t="70412" x="7092950" y="2990850"/>
          <p14:tracePt t="70425" x="7264400" y="2990850"/>
          <p14:tracePt t="70442" x="7461250" y="2990850"/>
          <p14:tracePt t="70458" x="7651750" y="2990850"/>
          <p14:tracePt t="70475" x="7766050" y="2990850"/>
          <p14:tracePt t="70492" x="7823200" y="2990850"/>
          <p14:tracePt t="70508" x="7835900" y="2990850"/>
          <p14:tracePt t="70526" x="7842250" y="2990850"/>
          <p14:tracePt t="70553" x="7848600" y="2990850"/>
          <p14:tracePt t="70561" x="7854950" y="2990850"/>
          <p14:tracePt t="70592" x="7861300" y="2990850"/>
          <p14:tracePt t="70601" x="7867650" y="2990850"/>
          <p14:tracePt t="70657" x="7874000" y="2990850"/>
          <p14:tracePt t="70666" x="7880350" y="2990850"/>
          <p14:tracePt t="70730" x="7886700" y="2984500"/>
          <p14:tracePt t="70746" x="7886700" y="2978150"/>
          <p14:tracePt t="70754" x="7886700" y="2971800"/>
          <p14:tracePt t="70763" x="7880350" y="2952750"/>
          <p14:tracePt t="70776" x="7854950" y="2914650"/>
          <p14:tracePt t="70792" x="7835900" y="2889250"/>
          <p14:tracePt t="70808" x="7829550" y="2863850"/>
          <p14:tracePt t="70826" x="7816850" y="2857500"/>
          <p14:tracePt t="70842" x="7816850" y="2851150"/>
          <p14:tracePt t="70873" x="7810500" y="2851150"/>
          <p14:tracePt t="71216" x="0" y="0"/>
        </p14:tracePtLst>
        <p14:tracePtLst>
          <p14:tracePt t="73538" x="7251700" y="2978150"/>
          <p14:tracePt t="73562" x="7245350" y="2978150"/>
          <p14:tracePt t="73579" x="7232650" y="2984500"/>
          <p14:tracePt t="73594" x="7226300" y="2997200"/>
          <p14:tracePt t="73607" x="7219950" y="3009900"/>
          <p14:tracePt t="73624" x="7219950" y="3035300"/>
          <p14:tracePt t="73641" x="7219950" y="3073400"/>
          <p14:tracePt t="73657" x="7239000" y="3111500"/>
          <p14:tracePt t="73674" x="7270750" y="3143250"/>
          <p14:tracePt t="73690" x="7302500" y="3181350"/>
          <p14:tracePt t="73707" x="7340600" y="3213100"/>
          <p14:tracePt t="73724" x="7391400" y="3232150"/>
          <p14:tracePt t="73740" x="7461250" y="3251200"/>
          <p14:tracePt t="73757" x="7531100" y="3257550"/>
          <p14:tracePt t="73774" x="7607300" y="3257550"/>
          <p14:tracePt t="73777" x="7645400" y="3257550"/>
          <p14:tracePt t="73791" x="7702550" y="3257550"/>
          <p14:tracePt t="73794" x="7747000" y="3257550"/>
          <p14:tracePt t="73808" x="7804150" y="3238500"/>
          <p14:tracePt t="73824" x="7842250" y="3219450"/>
          <p14:tracePt t="73840" x="7867650" y="3206750"/>
          <p14:tracePt t="73857" x="7893050" y="3187700"/>
          <p14:tracePt t="73874" x="7899400" y="3175000"/>
          <p14:tracePt t="73890" x="7905750" y="3149600"/>
          <p14:tracePt t="73907" x="7912100" y="3130550"/>
          <p14:tracePt t="73924" x="7912100" y="3105150"/>
          <p14:tracePt t="73940" x="7912100" y="3079750"/>
          <p14:tracePt t="73957" x="7905750" y="3054350"/>
          <p14:tracePt t="73974" x="7886700" y="3028950"/>
          <p14:tracePt t="73990" x="7835900" y="3003550"/>
          <p14:tracePt t="73992" x="7797800" y="2990850"/>
          <p14:tracePt t="74008" x="7715250" y="2965450"/>
          <p14:tracePt t="74024" x="7620000" y="2946400"/>
          <p14:tracePt t="74041" x="7550150" y="2940050"/>
          <p14:tracePt t="74057" x="7493000" y="2940050"/>
          <p14:tracePt t="74074" x="7454900" y="2940050"/>
          <p14:tracePt t="74091" x="7429500" y="2940050"/>
          <p14:tracePt t="74107" x="7404100" y="2940050"/>
          <p14:tracePt t="74124" x="7397750" y="2952750"/>
          <p14:tracePt t="74140" x="7385050" y="2959100"/>
          <p14:tracePt t="74157" x="7385050" y="2971800"/>
          <p14:tracePt t="74174" x="7372350" y="2990850"/>
          <p14:tracePt t="74190" x="7366000" y="3009900"/>
          <p14:tracePt t="74193" x="7366000" y="3028950"/>
          <p14:tracePt t="74207" x="7366000" y="3060700"/>
          <p14:tracePt t="74224" x="7366000" y="3098800"/>
          <p14:tracePt t="74240" x="7366000" y="3124200"/>
          <p14:tracePt t="74257" x="7372350" y="3155950"/>
          <p14:tracePt t="74274" x="7397750" y="3194050"/>
          <p14:tracePt t="74291" x="7416800" y="3225800"/>
          <p14:tracePt t="74307" x="7461250" y="3257550"/>
          <p14:tracePt t="74324" x="7512050" y="3276600"/>
          <p14:tracePt t="74341" x="7581900" y="3282950"/>
          <p14:tracePt t="74357" x="7664450" y="3282950"/>
          <p14:tracePt t="74360" x="7708900" y="3282950"/>
          <p14:tracePt t="74374" x="7740650" y="3282950"/>
          <p14:tracePt t="74390" x="7810500" y="3263900"/>
          <p14:tracePt t="74392" x="7829550" y="3251200"/>
          <p14:tracePt t="74407" x="7848600" y="3238500"/>
          <p14:tracePt t="74424" x="7880350" y="3181350"/>
          <p14:tracePt t="74440" x="7886700" y="3155950"/>
          <p14:tracePt t="74457" x="7886700" y="3130550"/>
          <p14:tracePt t="74473" x="7886700" y="3098800"/>
          <p14:tracePt t="74490" x="7886700" y="3073400"/>
          <p14:tracePt t="74507" x="7861300" y="3048000"/>
          <p14:tracePt t="74524" x="7810500" y="3016250"/>
          <p14:tracePt t="74541" x="7740650" y="2990850"/>
          <p14:tracePt t="74557" x="7639050" y="2959100"/>
          <p14:tracePt t="74559" x="7594600" y="2952750"/>
          <p14:tracePt t="74574" x="7537450" y="2940050"/>
          <p14:tracePt t="74591" x="7480300" y="2933700"/>
          <p14:tracePt t="74607" x="7429500" y="2933700"/>
          <p14:tracePt t="74608" x="7410450" y="2933700"/>
          <p14:tracePt t="74624" x="7385050" y="2933700"/>
          <p14:tracePt t="74640" x="7359650" y="2940050"/>
          <p14:tracePt t="74657" x="7340600" y="2959100"/>
          <p14:tracePt t="74673" x="7321550" y="2971800"/>
          <p14:tracePt t="74690" x="7308850" y="2997200"/>
          <p14:tracePt t="74707" x="7296150" y="3016250"/>
          <p14:tracePt t="74723" x="7289800" y="3035300"/>
          <p14:tracePt t="74740" x="7289800" y="3054350"/>
          <p14:tracePt t="74757" x="7289800" y="3086100"/>
          <p14:tracePt t="74774" x="7289800" y="3111500"/>
          <p14:tracePt t="74790" x="7289800" y="3136900"/>
          <p14:tracePt t="74793" x="7289800" y="3149600"/>
          <p14:tracePt t="74807" x="7296150" y="3187700"/>
          <p14:tracePt t="74823" x="7302500" y="3213100"/>
          <p14:tracePt t="74840" x="7321550" y="3225800"/>
          <p14:tracePt t="74857" x="7346950" y="3244850"/>
          <p14:tracePt t="74873" x="7391400" y="3257550"/>
          <p14:tracePt t="74890" x="7448550" y="3257550"/>
          <p14:tracePt t="74906" x="7543800" y="3257550"/>
          <p14:tracePt t="74923" x="7645400" y="3232150"/>
          <p14:tracePt t="74940" x="7708900" y="3187700"/>
          <p14:tracePt t="74956" x="7740650" y="3149600"/>
          <p14:tracePt t="74973" x="7759700" y="3124200"/>
          <p14:tracePt t="74990" x="7759700" y="3098800"/>
          <p14:tracePt t="74992" x="7759700" y="3073400"/>
          <p14:tracePt t="75007" x="7753350" y="3054350"/>
          <p14:tracePt t="75024" x="7708900" y="3009900"/>
          <p14:tracePt t="75040" x="7664450" y="2984500"/>
          <p14:tracePt t="75057" x="7613650" y="2959100"/>
          <p14:tracePt t="75073" x="7556500" y="2946400"/>
          <p14:tracePt t="75090" x="7505700" y="2946400"/>
          <p14:tracePt t="75107" x="7461250" y="2946400"/>
          <p14:tracePt t="75123" x="7416800" y="2946400"/>
          <p14:tracePt t="75140" x="7385050" y="2959100"/>
          <p14:tracePt t="75157" x="7353300" y="2990850"/>
          <p14:tracePt t="75173" x="7334250" y="3028950"/>
          <p14:tracePt t="75190" x="7321550" y="3073400"/>
          <p14:tracePt t="75207" x="7315200" y="3111500"/>
          <p14:tracePt t="75209" x="7315200" y="3143250"/>
          <p14:tracePt t="75223" x="7321550" y="3175000"/>
          <p14:tracePt t="75240" x="7346950" y="3206750"/>
          <p14:tracePt t="75257" x="7378700" y="3225800"/>
          <p14:tracePt t="75273" x="7416800" y="3251200"/>
          <p14:tracePt t="75290" x="7512050" y="3276600"/>
          <p14:tracePt t="75307" x="7632700" y="3302000"/>
          <p14:tracePt t="75323" x="7740650" y="3295650"/>
          <p14:tracePt t="75340" x="7816850" y="3276600"/>
          <p14:tracePt t="75357" x="7848600" y="3244850"/>
          <p14:tracePt t="75373" x="7874000" y="3219450"/>
          <p14:tracePt t="75390" x="7874000" y="3187700"/>
          <p14:tracePt t="75406" x="7880350" y="3155950"/>
          <p14:tracePt t="75408" x="7880350" y="3130550"/>
          <p14:tracePt t="75423" x="7854950" y="3092450"/>
          <p14:tracePt t="75440" x="7810500" y="3054350"/>
          <p14:tracePt t="75456" x="7747000" y="3028950"/>
          <p14:tracePt t="75473" x="7651750" y="2997200"/>
          <p14:tracePt t="75490" x="7588250" y="2984500"/>
          <p14:tracePt t="75506" x="7537450" y="2978150"/>
          <p14:tracePt t="75523" x="7499350" y="2978150"/>
          <p14:tracePt t="75540" x="7461250" y="2990850"/>
          <p14:tracePt t="75557" x="7429500" y="3009900"/>
          <p14:tracePt t="75574" x="7410450" y="3035300"/>
          <p14:tracePt t="75576" x="7404100" y="3054350"/>
          <p14:tracePt t="75590" x="7397750" y="3067050"/>
          <p14:tracePt t="75607" x="7397750" y="3086100"/>
          <p14:tracePt t="75623" x="7404100" y="3136900"/>
          <p14:tracePt t="75640" x="7429500" y="3175000"/>
          <p14:tracePt t="75656" x="7473950" y="3213100"/>
          <p14:tracePt t="75673" x="7556500" y="3251200"/>
          <p14:tracePt t="75690" x="7677150" y="3270250"/>
          <p14:tracePt t="75706" x="7791450" y="3282950"/>
          <p14:tracePt t="75723" x="7861300" y="3282950"/>
          <p14:tracePt t="75740" x="7905750" y="3263900"/>
          <p14:tracePt t="75756" x="7918450" y="3232150"/>
          <p14:tracePt t="75773" x="7918450" y="3206750"/>
          <p14:tracePt t="75790" x="7912100" y="3149600"/>
          <p14:tracePt t="75793" x="7912100" y="3130550"/>
          <p14:tracePt t="75806" x="7899400" y="3111500"/>
          <p14:tracePt t="75823" x="7842250" y="3054350"/>
          <p14:tracePt t="75840" x="7766050" y="3022600"/>
          <p14:tracePt t="75856" x="7664450" y="2990850"/>
          <p14:tracePt t="75873" x="7569200" y="2965450"/>
          <p14:tracePt t="75890" x="7499350" y="2965450"/>
          <p14:tracePt t="75906" x="7454900" y="2965450"/>
          <p14:tracePt t="75923" x="7416800" y="2965450"/>
          <p14:tracePt t="75940" x="7397750" y="2978150"/>
          <p14:tracePt t="75956" x="7385050" y="2990850"/>
          <p14:tracePt t="75973" x="7372350" y="3022600"/>
          <p14:tracePt t="75990" x="7372350" y="3041650"/>
          <p14:tracePt t="76006" x="7372350" y="3060700"/>
          <p14:tracePt t="76023" x="7391400" y="3105150"/>
          <p14:tracePt t="76040" x="7429500" y="3136900"/>
          <p14:tracePt t="76057" x="7499350" y="3175000"/>
          <p14:tracePt t="76073" x="7581900" y="3187700"/>
          <p14:tracePt t="76090" x="7639050" y="3194050"/>
          <p14:tracePt t="76106" x="7696200" y="3194050"/>
          <p14:tracePt t="76123" x="7721600" y="3181350"/>
          <p14:tracePt t="76140" x="7740650" y="3149600"/>
          <p14:tracePt t="76156" x="7747000" y="3117850"/>
          <p14:tracePt t="76173" x="7747000" y="3098800"/>
          <p14:tracePt t="76189" x="7734300" y="3073400"/>
          <p14:tracePt t="76193" x="7727950" y="3060700"/>
          <p14:tracePt t="76206" x="7721600" y="3060700"/>
          <p14:tracePt t="76223" x="7702550" y="3048000"/>
          <p14:tracePt t="76224" x="7683500" y="3035300"/>
          <p14:tracePt t="76240" x="7645400" y="3022600"/>
          <p14:tracePt t="76256" x="7575550" y="3009900"/>
          <p14:tracePt t="76273" x="7524750" y="3009900"/>
          <p14:tracePt t="76290" x="7486650" y="3009900"/>
          <p14:tracePt t="76306" x="7461250" y="3016250"/>
          <p14:tracePt t="76323" x="7442200" y="3028950"/>
          <p14:tracePt t="76340" x="7435850" y="3035300"/>
          <p14:tracePt t="76356" x="7429500" y="3048000"/>
          <p14:tracePt t="76373" x="7429500" y="3060700"/>
          <p14:tracePt t="76390" x="7429500" y="3079750"/>
          <p14:tracePt t="76406" x="7448550" y="3117850"/>
          <p14:tracePt t="76408" x="7461250" y="3124200"/>
          <p14:tracePt t="76423" x="7473950" y="3143250"/>
          <p14:tracePt t="76439" x="7569200" y="3194050"/>
          <p14:tracePt t="76456" x="7607300" y="3200400"/>
          <p14:tracePt t="76473" x="7645400" y="3200400"/>
          <p14:tracePt t="76489" x="7658100" y="3181350"/>
          <p14:tracePt t="76506" x="7658100" y="3162300"/>
          <p14:tracePt t="76523" x="7658100" y="3130550"/>
          <p14:tracePt t="76540" x="7658100" y="3098800"/>
          <p14:tracePt t="76556" x="7651750" y="3092450"/>
          <p14:tracePt t="76573" x="7645400" y="3079750"/>
          <p14:tracePt t="76882" x="7632700" y="3073400"/>
          <p14:tracePt t="76889" x="7620000" y="3067050"/>
          <p14:tracePt t="76906" x="7600950" y="3054350"/>
          <p14:tracePt t="76923" x="7556500" y="3035300"/>
          <p14:tracePt t="76939" x="7531100" y="3016250"/>
          <p14:tracePt t="76956" x="7505700" y="3009900"/>
          <p14:tracePt t="76973" x="7486650" y="3009900"/>
          <p14:tracePt t="76989" x="7467600" y="3009900"/>
          <p14:tracePt t="77006" x="7454900" y="3009900"/>
          <p14:tracePt t="77023" x="7429500" y="3016250"/>
          <p14:tracePt t="77040" x="7397750" y="3054350"/>
          <p14:tracePt t="77056" x="7391400" y="3079750"/>
          <p14:tracePt t="77073" x="7391400" y="3092450"/>
          <p14:tracePt t="77090" x="7391400" y="3105150"/>
          <p14:tracePt t="77106" x="7391400" y="3117850"/>
          <p14:tracePt t="77123" x="7410450" y="3130550"/>
          <p14:tracePt t="77139" x="7454900" y="3143250"/>
          <p14:tracePt t="77156" x="7512050" y="3149600"/>
          <p14:tracePt t="77173" x="7562850" y="3149600"/>
          <p14:tracePt t="77176" x="7575550" y="3149600"/>
          <p14:tracePt t="77189" x="7588250" y="3149600"/>
          <p14:tracePt t="77206" x="7600950" y="3149600"/>
          <p14:tracePt t="77225" x="7600950" y="3143250"/>
          <p14:tracePt t="77240" x="7607300" y="3130550"/>
          <p14:tracePt t="77449" x="7600950" y="3130550"/>
          <p14:tracePt t="77449" x="0" y="0"/>
        </p14:tracePtLst>
        <p14:tracePtLst>
          <p14:tracePt t="78168" x="5664200" y="3079750"/>
          <p14:tracePt t="78297" x="5670550" y="3079750"/>
          <p14:tracePt t="78308" x="5689600" y="3079750"/>
          <p14:tracePt t="78322" x="5753100" y="3079750"/>
          <p14:tracePt t="78340" x="5867400" y="3079750"/>
          <p14:tracePt t="78356" x="6019800" y="3079750"/>
          <p14:tracePt t="78360" x="6089650" y="3079750"/>
          <p14:tracePt t="78372" x="6146800" y="3079750"/>
          <p14:tracePt t="78389" x="6223000" y="3079750"/>
          <p14:tracePt t="78393" x="6242050" y="3079750"/>
          <p14:tracePt t="78406" x="6261100" y="3079750"/>
          <p14:tracePt t="78422" x="6292850" y="3079750"/>
          <p14:tracePt t="78425" x="6311900" y="3079750"/>
          <p14:tracePt t="78439" x="6330950" y="3079750"/>
          <p14:tracePt t="78456" x="6407150" y="3079750"/>
          <p14:tracePt t="78472" x="6451600" y="3079750"/>
          <p14:tracePt t="78489" x="6489700" y="3073400"/>
          <p14:tracePt t="78506" x="6502400" y="3073400"/>
          <p14:tracePt t="78522" x="6508750" y="3073400"/>
          <p14:tracePt t="78635" x="6502400" y="3073400"/>
          <p14:tracePt t="78651" x="6432550" y="3073400"/>
          <p14:tracePt t="78670" x="6305550" y="3073400"/>
          <p14:tracePt t="78673" x="6223000" y="3073400"/>
          <p14:tracePt t="78685" x="6146800" y="3073400"/>
          <p14:tracePt t="78698" x="6019800" y="3073400"/>
          <p14:tracePt t="78706" x="5975350" y="3073400"/>
          <p14:tracePt t="78722" x="5930900" y="3073400"/>
          <p14:tracePt t="78739" x="5924550" y="3073400"/>
          <p14:tracePt t="78825" x="5949950" y="3073400"/>
          <p14:tracePt t="78833" x="6013450" y="3073400"/>
          <p14:tracePt t="78840" x="6096000" y="3073400"/>
          <p14:tracePt t="78856" x="6324600" y="3079750"/>
          <p14:tracePt t="78872" x="6527800" y="3111500"/>
          <p14:tracePt t="78889" x="6648450" y="3136900"/>
          <p14:tracePt t="78905" x="6686550" y="3136900"/>
          <p14:tracePt t="78922" x="6705600" y="3136900"/>
          <p14:tracePt t="79017" x="6692900" y="3136900"/>
          <p14:tracePt t="79026" x="6661150" y="3136900"/>
          <p14:tracePt t="79039" x="6616700" y="3136900"/>
          <p14:tracePt t="79056" x="6457950" y="3136900"/>
          <p14:tracePt t="79073" x="6394450" y="3136900"/>
          <p14:tracePt t="79089" x="6362700" y="3136900"/>
          <p14:tracePt t="79161" x="6394450" y="3136900"/>
          <p14:tracePt t="79173" x="6451600" y="3136900"/>
          <p14:tracePt t="79189" x="6597650" y="3155950"/>
          <p14:tracePt t="79205" x="6699250" y="3181350"/>
          <p14:tracePt t="79209" x="6724650" y="3187700"/>
          <p14:tracePt t="79222" x="6731000" y="3187700"/>
          <p14:tracePt t="80000" x="0" y="0"/>
        </p14:tracePtLst>
        <p14:tracePtLst>
          <p14:tracePt t="80706" x="5530850" y="2908300"/>
          <p14:tracePt t="80747" x="5530850" y="2914650"/>
          <p14:tracePt t="80760" x="5530850" y="2927350"/>
          <p14:tracePt t="80788" x="5543550" y="2965450"/>
          <p14:tracePt t="80806" x="5575300" y="2997200"/>
          <p14:tracePt t="80809" x="5594350" y="3028950"/>
          <p14:tracePt t="80822" x="5632450" y="3048000"/>
          <p14:tracePt t="80838" x="5727700" y="3098800"/>
          <p14:tracePt t="80842" x="5791200" y="3124200"/>
          <p14:tracePt t="80856" x="5975350" y="3155950"/>
          <p14:tracePt t="80872" x="6153150" y="3175000"/>
          <p14:tracePt t="80888" x="6273800" y="3162300"/>
          <p14:tracePt t="80905" x="6356350" y="3143250"/>
          <p14:tracePt t="80922" x="6388100" y="3117850"/>
          <p14:tracePt t="80938" x="6413500" y="3098800"/>
          <p14:tracePt t="80955" x="6419850" y="3092450"/>
          <p14:tracePt t="81096" x="0" y="0"/>
        </p14:tracePtLst>
        <p14:tracePtLst>
          <p14:tracePt t="81458" x="7264400" y="2838450"/>
          <p14:tracePt t="81471" x="7245350" y="2838450"/>
          <p14:tracePt t="81488" x="7226300" y="2851150"/>
          <p14:tracePt t="81504" x="7200900" y="2882900"/>
          <p14:tracePt t="81521" x="7175500" y="2940050"/>
          <p14:tracePt t="81538" x="7169150" y="3009900"/>
          <p14:tracePt t="81554" x="7169150" y="3073400"/>
          <p14:tracePt t="81571" x="7188200" y="3155950"/>
          <p14:tracePt t="81588" x="7270750" y="3225800"/>
          <p14:tracePt t="81604" x="7410450" y="3282950"/>
          <p14:tracePt t="81622" x="7594600" y="3327400"/>
          <p14:tracePt t="81638" x="7747000" y="3346450"/>
          <p14:tracePt t="81654" x="7854950" y="3327400"/>
          <p14:tracePt t="81671" x="7912100" y="3251200"/>
          <p14:tracePt t="81687" x="7918450" y="3206750"/>
          <p14:tracePt t="81704" x="7918450" y="3149600"/>
          <p14:tracePt t="81721" x="7893050" y="3105150"/>
          <p14:tracePt t="81737" x="7848600" y="3060700"/>
          <p14:tracePt t="81754" x="7816850" y="3035300"/>
          <p14:tracePt t="81771" x="7778750" y="3016250"/>
          <p14:tracePt t="81788" x="7759700" y="3003550"/>
          <p14:tracePt t="81804" x="7747000" y="3003550"/>
          <p14:tracePt t="81921" x="0" y="0"/>
        </p14:tracePtLst>
        <p14:tracePtLst>
          <p14:tracePt t="82585" x="5226050" y="2952750"/>
          <p14:tracePt t="82602" x="5213350" y="2952750"/>
          <p14:tracePt t="82610" x="5207000" y="2952750"/>
          <p14:tracePt t="82625" x="5207000" y="2965450"/>
          <p14:tracePt t="82637" x="5200650" y="2978150"/>
          <p14:tracePt t="82654" x="5194300" y="2997200"/>
          <p14:tracePt t="82671" x="5194300" y="3016250"/>
          <p14:tracePt t="82688" x="5181600" y="3067050"/>
          <p14:tracePt t="82704" x="5181600" y="3092450"/>
          <p14:tracePt t="82721" x="5181600" y="3117850"/>
          <p14:tracePt t="82737" x="5194300" y="3143250"/>
          <p14:tracePt t="82754" x="5238750" y="3175000"/>
          <p14:tracePt t="82771" x="5289550" y="3206750"/>
          <p14:tracePt t="82787" x="5372100" y="3238500"/>
          <p14:tracePt t="82805" x="5448300" y="3251200"/>
          <p14:tracePt t="82811" x="5461000" y="3251200"/>
          <p14:tracePt t="82821" x="5473700" y="3251200"/>
          <p14:tracePt t="82838" x="5505450" y="3244850"/>
          <p14:tracePt t="82855" x="5518150" y="3200400"/>
          <p14:tracePt t="82858" x="5524500" y="3175000"/>
          <p14:tracePt t="82871" x="5524500" y="3149600"/>
          <p14:tracePt t="82888" x="5505450" y="3028950"/>
          <p14:tracePt t="82904" x="5467350" y="2978150"/>
          <p14:tracePt t="82921" x="5422900" y="2940050"/>
          <p14:tracePt t="82937" x="5359400" y="2908300"/>
          <p14:tracePt t="82954" x="5295900" y="2895600"/>
          <p14:tracePt t="82971" x="5270500" y="2889250"/>
          <p14:tracePt t="82987" x="5245100" y="2889250"/>
          <p14:tracePt t="83004" x="5207000" y="2895600"/>
          <p14:tracePt t="83021" x="5187950" y="2921000"/>
          <p14:tracePt t="83037" x="5162550" y="2959100"/>
          <p14:tracePt t="83040" x="5156200" y="2978150"/>
          <p14:tracePt t="83054" x="5149850" y="3003550"/>
          <p14:tracePt t="83072" x="5149850" y="3048000"/>
          <p14:tracePt t="83088" x="5149850" y="3086100"/>
          <p14:tracePt t="83104" x="5162550" y="3111500"/>
          <p14:tracePt t="83123" x="5162550" y="3117850"/>
          <p14:tracePt t="83137" x="5187950" y="3117850"/>
          <p14:tracePt t="83154" x="5226050" y="3117850"/>
          <p14:tracePt t="83171" x="5257800" y="3117850"/>
          <p14:tracePt t="83187" x="5283200" y="3073400"/>
          <p14:tracePt t="83204" x="5295900" y="3035300"/>
          <p14:tracePt t="83221" x="5295900" y="3022600"/>
          <p14:tracePt t="83237" x="5295900" y="3009900"/>
          <p14:tracePt t="83313" x="5295900" y="3016250"/>
          <p14:tracePt t="83322" x="5295900" y="3028950"/>
          <p14:tracePt t="83338" x="5308600" y="3054350"/>
          <p14:tracePt t="83354" x="5314950" y="3060700"/>
          <p14:tracePt t="83371" x="5327650" y="3060700"/>
          <p14:tracePt t="83388" x="5346700" y="3060700"/>
          <p14:tracePt t="83404" x="5359400" y="3060700"/>
          <p14:tracePt t="83421" x="5372100" y="3060700"/>
          <p14:tracePt t="83437" x="5378450" y="3054350"/>
          <p14:tracePt t="83561" x="0" y="0"/>
        </p14:tracePtLst>
        <p14:tracePtLst>
          <p14:tracePt t="86411" x="4679950" y="3054350"/>
          <p14:tracePt t="86516" x="4699000" y="3054350"/>
          <p14:tracePt t="86530" x="4787900" y="3054350"/>
          <p14:tracePt t="86541" x="4857750" y="3054350"/>
          <p14:tracePt t="86553" x="5067300" y="3054350"/>
          <p14:tracePt t="86570" x="5410200" y="3054350"/>
          <p14:tracePt t="86587" x="5886450" y="3054350"/>
          <p14:tracePt t="86603" x="6362700" y="3054350"/>
          <p14:tracePt t="86621" x="6769100" y="3054350"/>
          <p14:tracePt t="86636" x="7004050" y="3054350"/>
          <p14:tracePt t="86653" x="7156450" y="3054350"/>
          <p14:tracePt t="86670" x="7239000" y="3054350"/>
          <p14:tracePt t="86673" x="7258050" y="3054350"/>
          <p14:tracePt t="86686" x="7277100" y="3054350"/>
          <p14:tracePt t="86703" x="7308850" y="3054350"/>
          <p14:tracePt t="86720" x="7353300" y="3054350"/>
          <p14:tracePt t="86736" x="7385050" y="3054350"/>
          <p14:tracePt t="86753" x="7435850" y="3054350"/>
          <p14:tracePt t="86769" x="7486650" y="3054350"/>
          <p14:tracePt t="86786" x="7556500" y="3054350"/>
          <p14:tracePt t="86803" x="7600950" y="3054350"/>
          <p14:tracePt t="86819" x="7632700" y="3054350"/>
          <p14:tracePt t="86837" x="7651750" y="3054350"/>
          <p14:tracePt t="87674" x="0" y="0"/>
        </p14:tracePtLst>
        <p14:tracePtLst>
          <p14:tracePt t="90763" x="5162550" y="2946400"/>
          <p14:tracePt t="90769" x="5156200" y="2952750"/>
          <p14:tracePt t="90785" x="5156200" y="2971800"/>
          <p14:tracePt t="90801" x="5156200" y="2997200"/>
          <p14:tracePt t="90818" x="5156200" y="3035300"/>
          <p14:tracePt t="90835" x="5156200" y="3079750"/>
          <p14:tracePt t="90852" x="5168900" y="3130550"/>
          <p14:tracePt t="90868" x="5187950" y="3168650"/>
          <p14:tracePt t="90885" x="5213350" y="3194050"/>
          <p14:tracePt t="90901" x="5232400" y="3213100"/>
          <p14:tracePt t="90905" x="5251450" y="3225800"/>
          <p14:tracePt t="90918" x="5270500" y="3232150"/>
          <p14:tracePt t="90935" x="5295900" y="3238500"/>
          <p14:tracePt t="90936" x="5308600" y="3238500"/>
          <p14:tracePt t="90951" x="5334000" y="3238500"/>
          <p14:tracePt t="90968" x="5359400" y="3225800"/>
          <p14:tracePt t="90985" x="5365750" y="3181350"/>
          <p14:tracePt t="91001" x="5359400" y="3117850"/>
          <p14:tracePt t="91018" x="5334000" y="3060700"/>
          <p14:tracePt t="91035" x="5314950" y="3003550"/>
          <p14:tracePt t="91051" x="5295900" y="2978150"/>
          <p14:tracePt t="91068" x="5276850" y="2952750"/>
          <p14:tracePt t="91085" x="5270500" y="2946400"/>
          <p14:tracePt t="91113" x="5264150" y="2946400"/>
          <p14:tracePt t="91120" x="5251450" y="2946400"/>
          <p14:tracePt t="91135" x="5245100" y="2946400"/>
          <p14:tracePt t="91152" x="5200650" y="2946400"/>
          <p14:tracePt t="91168" x="5168900" y="2965450"/>
          <p14:tracePt t="91185" x="5137150" y="2984500"/>
          <p14:tracePt t="91201" x="5124450" y="3003550"/>
          <p14:tracePt t="91218" x="5118100" y="3022600"/>
          <p14:tracePt t="91235" x="5118100" y="3041650"/>
          <p14:tracePt t="91251" x="5118100" y="3060700"/>
          <p14:tracePt t="91268" x="5124450" y="3086100"/>
          <p14:tracePt t="91285" x="5149850" y="3105150"/>
          <p14:tracePt t="91301" x="5194300" y="3124200"/>
          <p14:tracePt t="91318" x="5226050" y="3130550"/>
          <p14:tracePt t="91335" x="5283200" y="3136900"/>
          <p14:tracePt t="91336" x="5308600" y="3136900"/>
          <p14:tracePt t="91352" x="5327650" y="3136900"/>
          <p14:tracePt t="91368" x="5334000" y="3136900"/>
          <p14:tracePt t="91385" x="5340350" y="3130550"/>
          <p14:tracePt t="91402" x="5340350" y="3117850"/>
          <p14:tracePt t="91418" x="5340350" y="3098800"/>
          <p14:tracePt t="91435" x="5334000" y="3086100"/>
          <p14:tracePt t="91705" x="0" y="0"/>
        </p14:tracePtLst>
        <p14:tracePtLst>
          <p14:tracePt t="92555" x="6489700" y="3524250"/>
          <p14:tracePt t="92580" x="6489700" y="3530600"/>
          <p14:tracePt t="92595" x="6489700" y="3543300"/>
          <p14:tracePt t="92610" x="6489700" y="3562350"/>
          <p14:tracePt t="92624" x="6489700" y="3594100"/>
          <p14:tracePt t="92651" x="6502400" y="3606800"/>
          <p14:tracePt t="92668" x="6508750" y="3613150"/>
          <p14:tracePt t="92684" x="6508750" y="3619500"/>
          <p14:tracePt t="92737" x="0" y="0"/>
        </p14:tracePtLst>
        <p14:tracePtLst>
          <p14:tracePt t="93105" x="7346950" y="3378200"/>
          <p14:tracePt t="93115" x="7340600" y="3378200"/>
          <p14:tracePt t="93129" x="7334250" y="3378200"/>
          <p14:tracePt t="93139" x="7327900" y="3384550"/>
          <p14:tracePt t="93152" x="7321550" y="3416300"/>
          <p14:tracePt t="93168" x="7321550" y="3467100"/>
          <p14:tracePt t="93185" x="7321550" y="3543300"/>
          <p14:tracePt t="93201" x="7321550" y="3625850"/>
          <p14:tracePt t="93218" x="7327900" y="3708400"/>
          <p14:tracePt t="93234" x="7372350" y="3759200"/>
          <p14:tracePt t="93251" x="7416800" y="3803650"/>
          <p14:tracePt t="93267" x="7467600" y="3829050"/>
          <p14:tracePt t="93284" x="7499350" y="3835400"/>
          <p14:tracePt t="93301" x="7518400" y="3835400"/>
          <p14:tracePt t="93317" x="7543800" y="3829050"/>
          <p14:tracePt t="93334" x="7569200" y="3790950"/>
          <p14:tracePt t="93336" x="7575550" y="3759200"/>
          <p14:tracePt t="93350" x="7581900" y="3714750"/>
          <p14:tracePt t="93368" x="7588250" y="3587750"/>
          <p14:tracePt t="93384" x="7569200" y="3530600"/>
          <p14:tracePt t="93401" x="7562850" y="3505200"/>
          <p14:tracePt t="93417" x="7562850" y="3486150"/>
          <p14:tracePt t="93464" x="7556500" y="3486150"/>
          <p14:tracePt t="93496" x="7550150" y="3486150"/>
          <p14:tracePt t="93509" x="7550150" y="3492500"/>
          <p14:tracePt t="93517" x="7550150" y="3511550"/>
          <p14:tracePt t="93534" x="7550150" y="3549650"/>
          <p14:tracePt t="93551" x="7550150" y="3562350"/>
          <p14:tracePt t="93552" x="7550150" y="3575050"/>
          <p14:tracePt t="93568" x="7550150" y="3587750"/>
          <p14:tracePt t="93593" x="7569200" y="3594100"/>
          <p14:tracePt t="93608" x="7575550" y="3594100"/>
          <p14:tracePt t="93618" x="7581900" y="3594100"/>
          <p14:tracePt t="93634" x="7594600" y="3594100"/>
          <p14:tracePt t="93651" x="7600950" y="3562350"/>
          <p14:tracePt t="93667" x="7600950" y="3524250"/>
          <p14:tracePt t="93684" x="7600950" y="3473450"/>
          <p14:tracePt t="93701" x="7600950" y="3435350"/>
          <p14:tracePt t="93717" x="7594600" y="3416300"/>
          <p14:tracePt t="93733" x="7594600" y="3409950"/>
          <p14:tracePt t="93778" x="7594600" y="3416300"/>
          <p14:tracePt t="93786" x="7594600" y="3448050"/>
          <p14:tracePt t="93800" x="7594600" y="3524250"/>
          <p14:tracePt t="93817" x="7594600" y="3594100"/>
          <p14:tracePt t="93834" x="7594600" y="3625850"/>
          <p14:tracePt t="93850" x="7594600" y="3632200"/>
          <p14:tracePt t="93867" x="7600950" y="3632200"/>
          <p14:tracePt t="93884" x="7613650" y="3625850"/>
          <p14:tracePt t="93901" x="7613650" y="3587750"/>
          <p14:tracePt t="93917" x="7613650" y="3530600"/>
          <p14:tracePt t="93934" x="7613650" y="3473450"/>
          <p14:tracePt t="93950" x="7607300" y="3422650"/>
          <p14:tracePt t="93984" x="7600950" y="3416300"/>
          <p14:tracePt t="94000" x="7588250" y="3416300"/>
          <p14:tracePt t="94017" x="7575550" y="3473450"/>
          <p14:tracePt t="94034" x="7562850" y="3543300"/>
          <p14:tracePt t="94050" x="7556500" y="3575050"/>
          <p14:tracePt t="94067" x="7556500" y="3587750"/>
          <p14:tracePt t="94113" x="7556500" y="3594100"/>
          <p14:tracePt t="94145" x="7562850" y="3587750"/>
          <p14:tracePt t="94153" x="7562850" y="3581400"/>
          <p14:tracePt t="94161" x="7562850" y="3568700"/>
          <p14:tracePt t="94169" x="7562850" y="3562350"/>
          <p14:tracePt t="94183" x="7562850" y="3543300"/>
          <p14:tracePt t="94232" x="7556500" y="3543300"/>
          <p14:tracePt t="94240" x="7550150" y="3556000"/>
          <p14:tracePt t="94250" x="7550150" y="3562350"/>
          <p14:tracePt t="94267" x="7550150" y="3575050"/>
          <p14:tracePt t="94283" x="7550150" y="3581400"/>
          <p14:tracePt t="94482" x="0" y="0"/>
        </p14:tracePtLst>
        <p14:tracePtLst>
          <p14:tracePt t="95346" x="10217150" y="4349750"/>
          <p14:tracePt t="95386" x="10210800" y="4349750"/>
          <p14:tracePt t="95396" x="10198100" y="4356100"/>
          <p14:tracePt t="95409" x="10185400" y="4406900"/>
          <p14:tracePt t="95420" x="10179050" y="4432300"/>
          <p14:tracePt t="95433" x="10166350" y="4502150"/>
          <p14:tracePt t="95450" x="10166350" y="4559300"/>
          <p14:tracePt t="95467" x="10166350" y="4603750"/>
          <p14:tracePt t="95483" x="10166350" y="4635500"/>
          <p14:tracePt t="95500" x="10172700" y="4654550"/>
          <p14:tracePt t="95516" x="10185400" y="4660900"/>
          <p14:tracePt t="95533" x="10191750" y="4673600"/>
          <p14:tracePt t="95550" x="10217150" y="4679950"/>
          <p14:tracePt t="95566" x="10255250" y="4686300"/>
          <p14:tracePt t="95568" x="10274300" y="4686300"/>
          <p14:tracePt t="95583" x="10325100" y="4686300"/>
          <p14:tracePt t="95600" x="10356850" y="4667250"/>
          <p14:tracePt t="95616" x="10369550" y="4654550"/>
          <p14:tracePt t="95633" x="10369550" y="4641850"/>
          <p14:tracePt t="95650" x="10369550" y="4635500"/>
          <p14:tracePt t="95667" x="10369550" y="4616450"/>
          <p14:tracePt t="95683" x="10363200" y="4610100"/>
          <p14:tracePt t="95700" x="10356850" y="4603750"/>
          <p14:tracePt t="95716" x="10325100" y="4591050"/>
          <p14:tracePt t="95734" x="10293350" y="4591050"/>
          <p14:tracePt t="95750" x="10236200" y="4591050"/>
          <p14:tracePt t="95753" x="10210800" y="4603750"/>
          <p14:tracePt t="95766" x="10172700" y="4616450"/>
          <p14:tracePt t="95783" x="10083800" y="4667250"/>
          <p14:tracePt t="95800" x="10020300" y="4711700"/>
          <p14:tracePt t="95816" x="9975850" y="4737100"/>
          <p14:tracePt t="95833" x="9956800" y="4749800"/>
          <p14:tracePt t="95946" x="9963150" y="4749800"/>
          <p14:tracePt t="95957" x="9969500" y="4749800"/>
          <p14:tracePt t="95972" x="9982200" y="4749800"/>
          <p14:tracePt t="95984" x="9988550" y="4749800"/>
          <p14:tracePt t="96187" x="9994900" y="4749800"/>
          <p14:tracePt t="96202" x="10033000" y="4749800"/>
          <p14:tracePt t="96216" x="10064750" y="4749800"/>
          <p14:tracePt t="96216" x="10115550" y="4749800"/>
          <p14:tracePt t="96217" x="0" y="0"/>
        </p14:tracePtLst>
        <p14:tracePtLst>
          <p14:tracePt t="96561" x="11055350" y="4483100"/>
          <p14:tracePt t="96609" x="11061700" y="4483100"/>
          <p14:tracePt t="96618" x="11068050" y="4483100"/>
          <p14:tracePt t="96633" x="11118850" y="4470400"/>
          <p14:tracePt t="96650" x="11188700" y="4470400"/>
          <p14:tracePt t="96667" x="11296650" y="4470400"/>
          <p14:tracePt t="96683" x="11366500" y="4470400"/>
          <p14:tracePt t="96699" x="11398250" y="4470400"/>
          <p14:tracePt t="96716" x="11404600" y="4470400"/>
          <p14:tracePt t="96850" x="11366500" y="4470400"/>
          <p14:tracePt t="96867" x="11239500" y="4470400"/>
          <p14:tracePt t="96885" x="11042650" y="4470400"/>
          <p14:tracePt t="96889" x="10915650" y="4470400"/>
          <p14:tracePt t="96900" x="10756900" y="4476750"/>
          <p14:tracePt t="96916" x="10490200" y="4527550"/>
          <p14:tracePt t="96933" x="10191750" y="4591050"/>
          <p14:tracePt t="96937" x="9982200" y="4629150"/>
          <p14:tracePt t="96950" x="9772650" y="4679950"/>
          <p14:tracePt t="96967" x="9334500" y="4749800"/>
          <p14:tracePt t="96970" x="9169400" y="4775200"/>
          <p14:tracePt t="96983" x="9036050" y="4781550"/>
          <p14:tracePt t="97000" x="8902700" y="4794250"/>
          <p14:tracePt t="97016" x="8883650" y="4794250"/>
          <p14:tracePt t="97107" x="8896350" y="4794250"/>
          <p14:tracePt t="97128" x="8940800" y="4794250"/>
          <p14:tracePt t="97139" x="9061450" y="4794250"/>
          <p14:tracePt t="97150" x="9131300" y="4794250"/>
          <p14:tracePt t="97167" x="9302750" y="4794250"/>
          <p14:tracePt t="97169" x="9378950" y="4794250"/>
          <p14:tracePt t="97184" x="9461500" y="4794250"/>
          <p14:tracePt t="97200" x="9474200" y="4794250"/>
          <p14:tracePt t="97217" x="9480550" y="4794250"/>
          <p14:tracePt t="97345" x="9480550" y="4800600"/>
          <p14:tracePt t="97362" x="9467850" y="4800600"/>
          <p14:tracePt t="97372" x="9442450" y="4800600"/>
          <p14:tracePt t="97384" x="9423400" y="4800600"/>
          <p14:tracePt t="97400" x="9245600" y="4800600"/>
          <p14:tracePt t="97417" x="9042400" y="4781550"/>
          <p14:tracePt t="97433" x="8851900" y="4762500"/>
          <p14:tracePt t="97450" x="8680450" y="4762500"/>
          <p14:tracePt t="97466" x="8566150" y="4762500"/>
          <p14:tracePt t="97483" x="8534400" y="4762500"/>
          <p14:tracePt t="97499" x="8521700" y="4762500"/>
          <p14:tracePt t="97602" x="8534400" y="4756150"/>
          <p14:tracePt t="97621" x="8578850" y="4749800"/>
          <p14:tracePt t="97641" x="8763000" y="4749800"/>
          <p14:tracePt t="97653" x="8839200" y="4749800"/>
          <p14:tracePt t="97666" x="8966200" y="4749800"/>
          <p14:tracePt t="97683" x="9023350" y="4749800"/>
          <p14:tracePt t="97700" x="9036050" y="4749800"/>
          <p14:tracePt t="98040" x="0" y="0"/>
        </p14:tracePtLst>
        <p14:tracePtLst>
          <p14:tracePt t="98859" x="7194550" y="3105150"/>
          <p14:tracePt t="98969" x="7194550" y="3117850"/>
          <p14:tracePt t="98978" x="7226300" y="3124200"/>
          <p14:tracePt t="98987" x="7283450" y="3130550"/>
          <p14:tracePt t="98999" x="7359650" y="3143250"/>
          <p14:tracePt t="99016" x="7594600" y="3194050"/>
          <p14:tracePt t="99032" x="7658100" y="3200400"/>
          <p14:tracePt t="99049" x="7670800" y="3200400"/>
          <p14:tracePt t="99163" x="7658100" y="3200400"/>
          <p14:tracePt t="99182" x="7569200" y="3200400"/>
          <p14:tracePt t="99199" x="7423150" y="3194050"/>
          <p14:tracePt t="99201" x="7340600" y="3187700"/>
          <p14:tracePt t="99216" x="7175500" y="3162300"/>
          <p14:tracePt t="99232" x="7054850" y="3149600"/>
          <p14:tracePt t="99249" x="7004050" y="3136900"/>
          <p14:tracePt t="99265" x="6991350" y="3136900"/>
          <p14:tracePt t="99355" x="6997700" y="3136900"/>
          <p14:tracePt t="99369" x="7080250" y="3136900"/>
          <p14:tracePt t="99389" x="7270750" y="3143250"/>
          <p14:tracePt t="99408" x="7588250" y="3175000"/>
          <p14:tracePt t="99420" x="7639050" y="3175000"/>
          <p14:tracePt t="99432" x="7708900" y="3175000"/>
          <p14:tracePt t="99449" x="7721600" y="3175000"/>
          <p14:tracePt t="99466" x="7727950" y="3175000"/>
          <p14:tracePt t="99600" x="0" y="0"/>
        </p14:tracePtLst>
        <p14:tracePtLst>
          <p14:tracePt t="100177" x="9220200" y="4584700"/>
          <p14:tracePt t="100185" x="9213850" y="4584700"/>
          <p14:tracePt t="100225" x="9207500" y="4584700"/>
          <p14:tracePt t="100241" x="9207500" y="4603750"/>
          <p14:tracePt t="100249" x="9207500" y="4622800"/>
          <p14:tracePt t="100258" x="9207500" y="4660900"/>
          <p14:tracePt t="100265" x="9207500" y="4679950"/>
          <p14:tracePt t="100282" x="9226550" y="4756150"/>
          <p14:tracePt t="100298" x="9264650" y="4832350"/>
          <p14:tracePt t="100315" x="9315450" y="4889500"/>
          <p14:tracePt t="100332" x="9423400" y="4959350"/>
          <p14:tracePt t="100348" x="9575800" y="4997450"/>
          <p14:tracePt t="100365" x="9766300" y="5022850"/>
          <p14:tracePt t="100381" x="9956800" y="5022850"/>
          <p14:tracePt t="100398" x="10134600" y="5010150"/>
          <p14:tracePt t="100415" x="10248900" y="4978400"/>
          <p14:tracePt t="100416" x="10280650" y="4965700"/>
          <p14:tracePt t="100432" x="10337800" y="4940300"/>
          <p14:tracePt t="100448" x="10363200" y="4914900"/>
          <p14:tracePt t="100465" x="10382250" y="4895850"/>
          <p14:tracePt t="100482" x="10394950" y="4883150"/>
          <p14:tracePt t="100498" x="10401300" y="4870450"/>
          <p14:tracePt t="100515" x="10414000" y="4857750"/>
          <p14:tracePt t="100531" x="10420350" y="4851400"/>
          <p14:tracePt t="100548" x="10426700" y="4832350"/>
          <p14:tracePt t="100565" x="10433050" y="4819650"/>
          <p14:tracePt t="100581" x="10433050" y="4806950"/>
          <p14:tracePt t="100598" x="10433050" y="4787900"/>
          <p14:tracePt t="100600" x="10433050" y="4775200"/>
          <p14:tracePt t="100615" x="10433050" y="4768850"/>
          <p14:tracePt t="100631" x="10414000" y="4718050"/>
          <p14:tracePt t="100648" x="10401300" y="4699000"/>
          <p14:tracePt t="100665" x="10337800" y="4673600"/>
          <p14:tracePt t="100682" x="10236200" y="4641850"/>
          <p14:tracePt t="100698" x="10102850" y="4610100"/>
          <p14:tracePt t="100715" x="9975850" y="4572000"/>
          <p14:tracePt t="100731" x="9855200" y="4552950"/>
          <p14:tracePt t="100748" x="9766300" y="4540250"/>
          <p14:tracePt t="100765" x="9702800" y="4540250"/>
          <p14:tracePt t="100781" x="9645650" y="4540250"/>
          <p14:tracePt t="100798" x="9594850" y="4540250"/>
          <p14:tracePt t="100802" x="9582150" y="4540250"/>
          <p14:tracePt t="100814" x="9563100" y="4540250"/>
          <p14:tracePt t="100831" x="9512300" y="4546600"/>
          <p14:tracePt t="100848" x="9480550" y="4565650"/>
          <p14:tracePt t="100865" x="9455150" y="4578350"/>
          <p14:tracePt t="100881" x="9436100" y="4584700"/>
          <p14:tracePt t="100898" x="9436100" y="4591050"/>
          <p14:tracePt t="100915" x="9429750" y="4597400"/>
          <p14:tracePt t="101000" x="0" y="0"/>
        </p14:tracePtLst>
        <p14:tracePtLst>
          <p14:tracePt t="104171" x="9296400" y="4533900"/>
          <p14:tracePt t="104186" x="9296400" y="4540250"/>
          <p14:tracePt t="104202" x="9296400" y="4559300"/>
          <p14:tracePt t="104214" x="9296400" y="4572000"/>
          <p14:tracePt t="104230" x="9296400" y="4597400"/>
          <p14:tracePt t="104233" x="9296400" y="4616450"/>
          <p14:tracePt t="104247" x="9296400" y="4629150"/>
          <p14:tracePt t="104264" x="9296400" y="4660900"/>
          <p14:tracePt t="104280" x="9302750" y="4699000"/>
          <p14:tracePt t="104297" x="9315450" y="4724400"/>
          <p14:tracePt t="104314" x="9334500" y="4762500"/>
          <p14:tracePt t="104330" x="9353550" y="4787900"/>
          <p14:tracePt t="104347" x="9366250" y="4819650"/>
          <p14:tracePt t="104364" x="9398000" y="4838700"/>
          <p14:tracePt t="104380" x="9429750" y="4851400"/>
          <p14:tracePt t="104397" x="9480550" y="4864100"/>
          <p14:tracePt t="104414" x="9582150" y="4889500"/>
          <p14:tracePt t="104417" x="9639300" y="4895850"/>
          <p14:tracePt t="104430" x="9690100" y="4914900"/>
          <p14:tracePt t="104448" x="9874250" y="4921250"/>
          <p14:tracePt t="104464" x="9988550" y="4921250"/>
          <p14:tracePt t="104480" x="10058400" y="4921250"/>
          <p14:tracePt t="104497" x="10115550" y="4921250"/>
          <p14:tracePt t="104514" x="10128250" y="4914900"/>
          <p14:tracePt t="104530" x="10140950" y="4914900"/>
          <p14:tracePt t="104547" x="10166350" y="4902200"/>
          <p14:tracePt t="104563" x="10172700" y="4895850"/>
          <p14:tracePt t="104580" x="10185400" y="4889500"/>
          <p14:tracePt t="104597" x="10198100" y="4883150"/>
          <p14:tracePt t="104613" x="10204450" y="4876800"/>
          <p14:tracePt t="104630" x="10204450" y="4870450"/>
          <p14:tracePt t="104648" x="10204450" y="4857750"/>
          <p14:tracePt t="104663" x="10217150" y="4845050"/>
          <p14:tracePt t="104680" x="10223500" y="4832350"/>
          <p14:tracePt t="104697" x="10236200" y="4819650"/>
          <p14:tracePt t="104714" x="10236200" y="4813300"/>
          <p14:tracePt t="104730" x="10236200" y="4794250"/>
          <p14:tracePt t="104747" x="10236200" y="4768850"/>
          <p14:tracePt t="104763" x="10236200" y="4756150"/>
          <p14:tracePt t="104780" x="10236200" y="4737100"/>
          <p14:tracePt t="104797" x="10236200" y="4724400"/>
          <p14:tracePt t="104813" x="10236200" y="4705350"/>
          <p14:tracePt t="104830" x="10229850" y="4686300"/>
          <p14:tracePt t="104847" x="10223500" y="4679950"/>
          <p14:tracePt t="104848" x="10217150" y="4673600"/>
          <p14:tracePt t="104864" x="10204450" y="4660900"/>
          <p14:tracePt t="104880" x="10185400" y="4635500"/>
          <p14:tracePt t="104896" x="10179050" y="4629150"/>
          <p14:tracePt t="104913" x="10160000" y="4616450"/>
          <p14:tracePt t="104930" x="10140950" y="4597400"/>
          <p14:tracePt t="104947" x="10128250" y="4591050"/>
          <p14:tracePt t="104963" x="10102850" y="4578350"/>
          <p14:tracePt t="104980" x="10071100" y="4572000"/>
          <p14:tracePt t="104997" x="10045700" y="4559300"/>
          <p14:tracePt t="105013" x="10001250" y="4552950"/>
          <p14:tracePt t="105030" x="9969500" y="4546600"/>
          <p14:tracePt t="105032" x="9944100" y="4546600"/>
          <p14:tracePt t="105046" x="9918700" y="4546600"/>
          <p14:tracePt t="105063" x="9810750" y="4546600"/>
          <p14:tracePt t="105080" x="9747250" y="4546600"/>
          <p14:tracePt t="105096" x="9658350" y="4546600"/>
          <p14:tracePt t="105113" x="9601200" y="4546600"/>
          <p14:tracePt t="105130" x="9544050" y="4559300"/>
          <p14:tracePt t="105146" x="9499600" y="4572000"/>
          <p14:tracePt t="105163" x="9467850" y="4578350"/>
          <p14:tracePt t="105180" x="9442450" y="4591050"/>
          <p14:tracePt t="105197" x="9417050" y="4597400"/>
          <p14:tracePt t="105213" x="9404350" y="4616450"/>
          <p14:tracePt t="105230" x="9391650" y="4629150"/>
          <p14:tracePt t="105247" x="9385300" y="4641850"/>
          <p14:tracePt t="105249" x="9378950" y="4641850"/>
          <p14:tracePt t="105263" x="9378950" y="4654550"/>
          <p14:tracePt t="105280" x="9378950" y="4660900"/>
          <p14:tracePt t="105296" x="9378950" y="4667250"/>
          <p14:tracePt t="105313" x="9378950" y="4679950"/>
          <p14:tracePt t="105330" x="9378950" y="4692650"/>
          <p14:tracePt t="105346" x="9378950" y="4705350"/>
          <p14:tracePt t="105363" x="9378950" y="4724400"/>
          <p14:tracePt t="105380" x="9378950" y="4743450"/>
          <p14:tracePt t="105396" x="9391650" y="4762500"/>
          <p14:tracePt t="105413" x="9417050" y="4781550"/>
          <p14:tracePt t="105430" x="9455150" y="4806950"/>
          <p14:tracePt t="105433" x="9486900" y="4813300"/>
          <p14:tracePt t="105447" x="9518650" y="4826000"/>
          <p14:tracePt t="105464" x="9696450" y="4851400"/>
          <p14:tracePt t="105480" x="9810750" y="4857750"/>
          <p14:tracePt t="105496" x="9912350" y="4857750"/>
          <p14:tracePt t="105513" x="9975850" y="4857750"/>
          <p14:tracePt t="105530" x="10013950" y="4851400"/>
          <p14:tracePt t="105546" x="10052050" y="4832350"/>
          <p14:tracePt t="105563" x="10090150" y="4813300"/>
          <p14:tracePt t="105580" x="10109200" y="4787900"/>
          <p14:tracePt t="105596" x="10128250" y="4781550"/>
          <p14:tracePt t="105613" x="10134600" y="4768850"/>
          <p14:tracePt t="105630" x="10147300" y="4762500"/>
          <p14:tracePt t="105646" x="10147300" y="4756150"/>
          <p14:tracePt t="105663" x="10153650" y="4743450"/>
          <p14:tracePt t="105664" x="10160000" y="4737100"/>
          <p14:tracePt t="105680" x="10160000" y="4730750"/>
          <p14:tracePt t="105697" x="10160000" y="4724400"/>
          <p14:tracePt t="105713" x="10160000" y="4711700"/>
          <p14:tracePt t="105730" x="10160000" y="4705350"/>
          <p14:tracePt t="105753" x="10160000" y="4699000"/>
          <p14:tracePt t="105778" x="10160000" y="4692650"/>
          <p14:tracePt t="105808" x="10160000" y="4686300"/>
          <p14:tracePt t="105816" x="10160000" y="4679950"/>
          <p14:tracePt t="105832" x="10160000" y="4673600"/>
          <p14:tracePt t="105897" x="10153650" y="4667250"/>
          <p14:tracePt t="106352" x="0" y="0"/>
        </p14:tracePtLst>
        <p14:tracePtLst>
          <p14:tracePt t="107291" x="8388350" y="5276850"/>
          <p14:tracePt t="107395" x="8394700" y="5276850"/>
          <p14:tracePt t="107412" x="8439150" y="5276850"/>
          <p14:tracePt t="107422" x="8470900" y="5276850"/>
          <p14:tracePt t="107424" x="8509000" y="5276850"/>
          <p14:tracePt t="107433" x="8540750" y="5276850"/>
          <p14:tracePt t="107446" x="8566150" y="5276850"/>
          <p14:tracePt t="107463" x="8597900" y="5276850"/>
          <p14:tracePt t="107465" x="8604250" y="5276850"/>
          <p14:tracePt t="107479" x="8616950" y="5276850"/>
          <p14:tracePt t="107716" x="8623300" y="5283200"/>
          <p14:tracePt t="107731" x="8616950" y="5283200"/>
          <p14:tracePt t="107747" x="8572500" y="5289550"/>
          <p14:tracePt t="107763" x="8528050" y="5289550"/>
          <p14:tracePt t="107779" x="8483600" y="5289550"/>
          <p14:tracePt t="107796" x="8451850" y="5289550"/>
          <p14:tracePt t="107939" x="8464550" y="5289550"/>
          <p14:tracePt t="107955" x="8540750" y="5289550"/>
          <p14:tracePt t="107968" x="8648700" y="5289550"/>
          <p14:tracePt t="107979" x="8699500" y="5289550"/>
          <p14:tracePt t="107996" x="8775700" y="5289550"/>
          <p14:tracePt t="108013" x="8820150" y="5289550"/>
          <p14:tracePt t="108029" x="8864600" y="5295900"/>
          <p14:tracePt t="108046" x="8877300" y="5302250"/>
          <p14:tracePt t="108062" x="8915400" y="5308600"/>
          <p14:tracePt t="108079" x="8934450" y="5308600"/>
          <p14:tracePt t="108081" x="8947150" y="5308600"/>
          <p14:tracePt t="108096" x="8953500" y="5308600"/>
          <p14:tracePt t="108394" x="8959850" y="5308600"/>
          <p14:tracePt t="108409" x="8985250" y="5308600"/>
          <p14:tracePt t="108426" x="9017000" y="5308600"/>
          <p14:tracePt t="108440" x="9061450" y="5308600"/>
          <p14:tracePt t="108450" x="9086850" y="5308600"/>
          <p14:tracePt t="108463" x="9112250" y="5308600"/>
          <p14:tracePt t="108479" x="9124950" y="5308600"/>
          <p14:tracePt t="108496" x="9131300" y="5308600"/>
          <p14:tracePt t="108809" x="9144000" y="5308600"/>
          <p14:tracePt t="108823" x="9150350" y="5308600"/>
          <p14:tracePt t="108833" x="9194800" y="5308600"/>
          <p14:tracePt t="108845" x="9207500" y="5308600"/>
          <p14:tracePt t="108862" x="9251950" y="5308600"/>
          <p14:tracePt t="108864" x="9271000" y="5308600"/>
          <p14:tracePt t="108879" x="9277350" y="5308600"/>
          <p14:tracePt t="108881" x="9290050" y="5308600"/>
          <p14:tracePt t="108896" x="9302750" y="5308600"/>
          <p14:tracePt t="108912" x="9315450" y="5308600"/>
          <p14:tracePt t="108929" x="9328150" y="5308600"/>
          <p14:tracePt t="108945" x="9340850" y="5308600"/>
          <p14:tracePt t="108962" x="9347200" y="5308600"/>
          <p14:tracePt t="108979" x="9366250" y="5308600"/>
          <p14:tracePt t="108996" x="9404350" y="5308600"/>
          <p14:tracePt t="109012" x="9423400" y="5308600"/>
          <p14:tracePt t="109029" x="9442450" y="5308600"/>
          <p14:tracePt t="109045" x="9455150" y="5308600"/>
          <p14:tracePt t="109062" x="9467850" y="5308600"/>
          <p14:tracePt t="109078" x="9474200" y="5308600"/>
          <p14:tracePt t="109095" x="9486900" y="5308600"/>
          <p14:tracePt t="109137" x="9493250" y="5308600"/>
          <p14:tracePt t="109145" x="9499600" y="5308600"/>
          <p14:tracePt t="109185" x="9505950" y="5308600"/>
          <p14:tracePt t="109225" x="9512300" y="5308600"/>
          <p14:tracePt t="109258" x="9518650" y="5308600"/>
          <p14:tracePt t="109290" x="9525000" y="5308600"/>
          <p14:tracePt t="109305" x="9531350" y="5308600"/>
          <p14:tracePt t="109337" x="9537700" y="5308600"/>
          <p14:tracePt t="109848" x="0" y="0"/>
        </p14:tracePtLst>
        <p14:tracePtLst>
          <p14:tracePt t="110320" x="10096500" y="5111750"/>
          <p14:tracePt t="110328" x="10090150" y="5111750"/>
          <p14:tracePt t="110336" x="10083800" y="5111750"/>
          <p14:tracePt t="110344" x="10083800" y="5118100"/>
          <p14:tracePt t="110361" x="10071100" y="5149850"/>
          <p14:tracePt t="110378" x="10071100" y="5175250"/>
          <p14:tracePt t="110394" x="10071100" y="5226050"/>
          <p14:tracePt t="110411" x="10071100" y="5257800"/>
          <p14:tracePt t="110428" x="10077450" y="5289550"/>
          <p14:tracePt t="110444" x="10102850" y="5321300"/>
          <p14:tracePt t="110461" x="10134600" y="5346700"/>
          <p14:tracePt t="110478" x="10179050" y="5365750"/>
          <p14:tracePt t="110495" x="10229850" y="5372100"/>
          <p14:tracePt t="110496" x="10261600" y="5372100"/>
          <p14:tracePt t="110511" x="10325100" y="5372100"/>
          <p14:tracePt t="110528" x="10375900" y="5365750"/>
          <p14:tracePt t="110545" x="10414000" y="5346700"/>
          <p14:tracePt t="110561" x="10420350" y="5314950"/>
          <p14:tracePt t="110578" x="10420350" y="5295900"/>
          <p14:tracePt t="110594" x="10420350" y="5264150"/>
          <p14:tracePt t="110611" x="10414000" y="5226050"/>
          <p14:tracePt t="110628" x="10401300" y="5207000"/>
          <p14:tracePt t="110645" x="10382250" y="5181600"/>
          <p14:tracePt t="110661" x="10356850" y="5168900"/>
          <p14:tracePt t="110678" x="10331450" y="5162550"/>
          <p14:tracePt t="110695" x="10312400" y="5162550"/>
          <p14:tracePt t="110697" x="10306050" y="5162550"/>
          <p14:tracePt t="110712" x="10299700" y="5162550"/>
          <p14:tracePt t="110800" x="0" y="0"/>
        </p14:tracePtLst>
        <p14:tracePtLst>
          <p14:tracePt t="112516" x="8731250" y="5054600"/>
          <p14:tracePt t="112529" x="8705850" y="5073650"/>
          <p14:tracePt t="112544" x="8680450" y="5092700"/>
          <p14:tracePt t="112561" x="8661400" y="5111750"/>
          <p14:tracePt t="112577" x="8642350" y="5137150"/>
          <p14:tracePt t="112594" x="8629650" y="5156200"/>
          <p14:tracePt t="112611" x="8623300" y="5168900"/>
          <p14:tracePt t="112627" x="8623300" y="5187950"/>
          <p14:tracePt t="112644" x="8623300" y="5200650"/>
          <p14:tracePt t="112661" x="8623300" y="5213350"/>
          <p14:tracePt t="112677" x="8623300" y="5226050"/>
          <p14:tracePt t="112694" x="8674100" y="5238750"/>
          <p14:tracePt t="112712" x="8845550" y="5276850"/>
          <p14:tracePt t="112728" x="8991600" y="5302250"/>
          <p14:tracePt t="112744" x="9099550" y="5308600"/>
          <p14:tracePt t="112761" x="9194800" y="5308600"/>
          <p14:tracePt t="112777" x="9277350" y="5308600"/>
          <p14:tracePt t="112794" x="9328150" y="5308600"/>
          <p14:tracePt t="112811" x="9347200" y="5302250"/>
          <p14:tracePt t="112827" x="9353550" y="5295900"/>
          <p14:tracePt t="112844" x="9359900" y="5289550"/>
          <p14:tracePt t="112861" x="9359900" y="5276850"/>
          <p14:tracePt t="112877" x="9359900" y="5257800"/>
          <p14:tracePt t="112880" x="9353550" y="5251450"/>
          <p14:tracePt t="112894" x="9347200" y="5238750"/>
          <p14:tracePt t="112911" x="9309100" y="5219700"/>
          <p14:tracePt t="112913" x="9283700" y="5207000"/>
          <p14:tracePt t="112928" x="9239250" y="5187950"/>
          <p14:tracePt t="112944" x="9207500" y="5175250"/>
          <p14:tracePt t="112961" x="9188450" y="5175250"/>
          <p14:tracePt t="112977" x="9169400" y="5175250"/>
          <p14:tracePt t="112994" x="9150350" y="5175250"/>
          <p14:tracePt t="113177" x="0" y="0"/>
        </p14:tracePtLst>
        <p14:tracePtLst>
          <p14:tracePt t="113673" x="9956800" y="5086350"/>
          <p14:tracePt t="113685" x="9950450" y="5086350"/>
          <p14:tracePt t="113699" x="9931400" y="5099050"/>
          <p14:tracePt t="113711" x="9925050" y="5118100"/>
          <p14:tracePt t="113727" x="9925050" y="5162550"/>
          <p14:tracePt t="113744" x="9931400" y="5213350"/>
          <p14:tracePt t="113761" x="9944100" y="5245100"/>
          <p14:tracePt t="113777" x="9969500" y="5276850"/>
          <p14:tracePt t="113794" x="10013950" y="5308600"/>
          <p14:tracePt t="113811" x="10064750" y="5334000"/>
          <p14:tracePt t="113827" x="10115550" y="5340350"/>
          <p14:tracePt t="113844" x="10166350" y="5340350"/>
          <p14:tracePt t="113860" x="10210800" y="5340350"/>
          <p14:tracePt t="113877" x="10229850" y="5334000"/>
          <p14:tracePt t="113894" x="10255250" y="5327650"/>
          <p14:tracePt t="113910" x="10267950" y="5302250"/>
          <p14:tracePt t="113912" x="10274300" y="5289550"/>
          <p14:tracePt t="113927" x="10274300" y="5283200"/>
          <p14:tracePt t="113928" x="10274300" y="5270500"/>
          <p14:tracePt t="113943" x="10274300" y="5245100"/>
          <p14:tracePt t="113961" x="10274300" y="5226050"/>
          <p14:tracePt t="113977" x="10274300" y="5213350"/>
          <p14:tracePt t="113994" x="10274300" y="5194300"/>
          <p14:tracePt t="114010" x="10267950" y="5187950"/>
          <p14:tracePt t="114027" x="10261600" y="5181600"/>
          <p14:tracePt t="114044" x="10248900" y="5175250"/>
          <p14:tracePt t="114160" x="0" y="0"/>
        </p14:tracePtLst>
        <p14:tracePtLst>
          <p14:tracePt t="115554" x="6724650" y="1422400"/>
          <p14:tracePt t="115586" x="6731000" y="1422400"/>
          <p14:tracePt t="115603" x="6794500" y="1428750"/>
          <p14:tracePt t="115620" x="6991350" y="1460500"/>
          <p14:tracePt t="115625" x="7143750" y="1492250"/>
          <p14:tracePt t="115641" x="7518400" y="1574800"/>
          <p14:tracePt t="115651" x="7727950" y="1600200"/>
          <p14:tracePt t="115660" x="7893050" y="1638300"/>
          <p14:tracePt t="115676" x="8102600" y="1651000"/>
          <p14:tracePt t="115693" x="8223250" y="1651000"/>
          <p14:tracePt t="115710" x="8280400" y="1651000"/>
          <p14:tracePt t="115712" x="8293100" y="1651000"/>
          <p14:tracePt t="115726" x="8305800" y="1651000"/>
          <p14:tracePt t="115744" x="8356600" y="1644650"/>
          <p14:tracePt t="115760" x="8369300" y="1644650"/>
          <p14:tracePt t="115777" x="8375650" y="1644650"/>
          <p14:tracePt t="115793" x="8394700" y="1631950"/>
          <p14:tracePt t="115810" x="8413750" y="1631950"/>
          <p14:tracePt t="115826" x="8470900" y="1631950"/>
          <p14:tracePt t="115843" x="8547100" y="1631950"/>
          <p14:tracePt t="115860" x="8610600" y="1631950"/>
          <p14:tracePt t="115876" x="8648700" y="1631950"/>
          <p14:tracePt t="115893" x="8661400" y="1631950"/>
          <p14:tracePt t="115896" x="8667750" y="1631950"/>
          <p14:tracePt t="115926" x="8674100" y="1625600"/>
          <p14:tracePt t="115943" x="8693150" y="1625600"/>
          <p14:tracePt t="115945" x="8699500" y="1619250"/>
          <p14:tracePt t="115960" x="8712200" y="1612900"/>
          <p14:tracePt t="115976" x="8743950" y="1600200"/>
          <p14:tracePt t="115993" x="8769350" y="1593850"/>
          <p14:tracePt t="116010" x="8788400" y="1574800"/>
          <p14:tracePt t="116027" x="8820150" y="1555750"/>
          <p14:tracePt t="116043" x="8845550" y="1536700"/>
          <p14:tracePt t="116059" x="8851900" y="1504950"/>
          <p14:tracePt t="116077" x="8864600" y="1479550"/>
          <p14:tracePt t="116093" x="8864600" y="1460500"/>
          <p14:tracePt t="116109" x="8864600" y="1435100"/>
          <p14:tracePt t="116126" x="8864600" y="1416050"/>
          <p14:tracePt t="116128" x="8864600" y="1409700"/>
          <p14:tracePt t="116143" x="8858250" y="1397000"/>
          <p14:tracePt t="116159" x="8839200" y="1365250"/>
          <p14:tracePt t="116176" x="8801100" y="1346200"/>
          <p14:tracePt t="116193" x="8750300" y="1314450"/>
          <p14:tracePt t="116209" x="8680450" y="1289050"/>
          <p14:tracePt t="116226" x="8597900" y="1276350"/>
          <p14:tracePt t="116243" x="8489950" y="1250950"/>
          <p14:tracePt t="116260" x="8369300" y="1244600"/>
          <p14:tracePt t="116276" x="8235950" y="1244600"/>
          <p14:tracePt t="116293" x="8108950" y="1244600"/>
          <p14:tracePt t="116296" x="8039100" y="1244600"/>
          <p14:tracePt t="116310" x="7988300" y="1250950"/>
          <p14:tracePt t="116326" x="7867650" y="1270000"/>
          <p14:tracePt t="116329" x="7835900" y="1276350"/>
          <p14:tracePt t="116343" x="7785100" y="1289050"/>
          <p14:tracePt t="116360" x="7670800" y="1314450"/>
          <p14:tracePt t="116376" x="7613650" y="1339850"/>
          <p14:tracePt t="116393" x="7550150" y="1358900"/>
          <p14:tracePt t="116409" x="7499350" y="1384300"/>
          <p14:tracePt t="116426" x="7448550" y="1409700"/>
          <p14:tracePt t="116443" x="7410450" y="1422400"/>
          <p14:tracePt t="116459" x="7385050" y="1435100"/>
          <p14:tracePt t="116476" x="7372350" y="1441450"/>
          <p14:tracePt t="116493" x="7366000" y="1447800"/>
          <p14:tracePt t="116562" x="7366000" y="1454150"/>
          <p14:tracePt t="116569" x="7366000" y="1466850"/>
          <p14:tracePt t="116577" x="7378700" y="1466850"/>
          <p14:tracePt t="116593" x="7435850" y="1479550"/>
          <p14:tracePt t="116609" x="7556500" y="1498600"/>
          <p14:tracePt t="116626" x="7696200" y="1504950"/>
          <p14:tracePt t="116643" x="7854950" y="1504950"/>
          <p14:tracePt t="116659" x="7969250" y="1504950"/>
          <p14:tracePt t="116676" x="8020050" y="1504950"/>
          <p14:tracePt t="116693" x="8032750" y="1504950"/>
          <p14:tracePt t="116786" x="8013700" y="1504950"/>
          <p14:tracePt t="116800" x="7924800" y="1492250"/>
          <p14:tracePt t="116812" x="7835900" y="1485900"/>
          <p14:tracePt t="116826" x="7651750" y="1485900"/>
          <p14:tracePt t="116843" x="7416800" y="1485900"/>
          <p14:tracePt t="116860" x="7188200" y="1485900"/>
          <p14:tracePt t="116876" x="6997700" y="1485900"/>
          <p14:tracePt t="116893" x="6851650" y="1485900"/>
          <p14:tracePt t="116909" x="6775450" y="1485900"/>
          <p14:tracePt t="116913" x="6750050" y="1485900"/>
          <p14:tracePt t="116926" x="6743700" y="1485900"/>
          <p14:tracePt t="116943" x="6731000" y="1485900"/>
          <p14:tracePt t="117019" x="6743700" y="1485900"/>
          <p14:tracePt t="117028" x="6775450" y="1492250"/>
          <p14:tracePt t="117043" x="6915150" y="1504950"/>
          <p14:tracePt t="117059" x="7150100" y="1524000"/>
          <p14:tracePt t="117076" x="7448550" y="1555750"/>
          <p14:tracePt t="117092" x="7702550" y="1574800"/>
          <p14:tracePt t="117109" x="7842250" y="1574800"/>
          <p14:tracePt t="117126" x="7893050" y="1574800"/>
          <p14:tracePt t="117142" x="7905750" y="1574800"/>
          <p14:tracePt t="117241" x="7893050" y="1574800"/>
          <p14:tracePt t="117249" x="7848600" y="1574800"/>
          <p14:tracePt t="117260" x="7778750" y="1568450"/>
          <p14:tracePt t="117277" x="7594600" y="1543050"/>
          <p14:tracePt t="117293" x="7366000" y="1498600"/>
          <p14:tracePt t="117297" x="7264400" y="1479550"/>
          <p14:tracePt t="117310" x="7175500" y="1473200"/>
          <p14:tracePt t="117326" x="7080250" y="1473200"/>
          <p14:tracePt t="117343" x="7035800" y="1473200"/>
          <p14:tracePt t="117359" x="7029450" y="1473200"/>
          <p14:tracePt t="117434" x="7035800" y="1473200"/>
          <p14:tracePt t="117442" x="7067550" y="1473200"/>
          <p14:tracePt t="117459" x="7219950" y="1473200"/>
          <p14:tracePt t="117476" x="7416800" y="1473200"/>
          <p14:tracePt t="117493" x="7645400" y="1473200"/>
          <p14:tracePt t="117497" x="7740650" y="1473200"/>
          <p14:tracePt t="117510" x="7829550" y="1473200"/>
          <p14:tracePt t="117526" x="7912100" y="1473200"/>
          <p14:tracePt t="117529" x="7924800" y="1473200"/>
          <p14:tracePt t="117544" x="7931150" y="1473200"/>
          <p14:tracePt t="117601" x="7937500" y="1466850"/>
          <p14:tracePt t="117609" x="7931150" y="1466850"/>
          <p14:tracePt t="117627" x="7848600" y="1447800"/>
          <p14:tracePt t="117642" x="7696200" y="1422400"/>
          <p14:tracePt t="117659" x="7524750" y="1390650"/>
          <p14:tracePt t="117676" x="7467600" y="1384300"/>
          <p14:tracePt t="117692" x="7461250" y="1384300"/>
          <p14:tracePt t="117747" x="7473950" y="1384300"/>
          <p14:tracePt t="117755" x="7512050" y="1384300"/>
          <p14:tracePt t="117765" x="7569200" y="1384300"/>
          <p14:tracePt t="117776" x="7740650" y="1390650"/>
          <p14:tracePt t="117793" x="7899400" y="1422400"/>
          <p14:tracePt t="117809" x="8039100" y="1441450"/>
          <p14:tracePt t="117826" x="8128000" y="1454150"/>
          <p14:tracePt t="117842" x="8185150" y="1454150"/>
          <p14:tracePt t="117859" x="8204200" y="1454150"/>
          <p14:tracePt t="117876" x="8210550" y="1454150"/>
          <p14:tracePt t="118073" x="0" y="0"/>
        </p14:tracePtLst>
        <p14:tracePtLst>
          <p14:tracePt t="118474" x="7302500" y="1155700"/>
          <p14:tracePt t="118489" x="7289800" y="1162050"/>
          <p14:tracePt t="118496" x="7277100" y="1174750"/>
          <p14:tracePt t="118509" x="7270750" y="1193800"/>
          <p14:tracePt t="118525" x="7251700" y="1219200"/>
          <p14:tracePt t="118542" x="7245350" y="1244600"/>
          <p14:tracePt t="118559" x="7239000" y="1270000"/>
          <p14:tracePt t="118560" x="7239000" y="1289050"/>
          <p14:tracePt t="118575" x="7239000" y="1320800"/>
          <p14:tracePt t="118592" x="7245350" y="1377950"/>
          <p14:tracePt t="118609" x="7277100" y="1422400"/>
          <p14:tracePt t="118625" x="7308850" y="1460500"/>
          <p14:tracePt t="118642" x="7366000" y="1517650"/>
          <p14:tracePt t="118659" x="7461250" y="1568450"/>
          <p14:tracePt t="118675" x="7607300" y="1638300"/>
          <p14:tracePt t="118692" x="7791450" y="1682750"/>
          <p14:tracePt t="118709" x="7981950" y="1727200"/>
          <p14:tracePt t="118725" x="8108950" y="1739900"/>
          <p14:tracePt t="118742" x="8159750" y="1739900"/>
          <p14:tracePt t="118759" x="8197850" y="1739900"/>
          <p14:tracePt t="118760" x="8204200" y="1733550"/>
          <p14:tracePt t="118776" x="8216900" y="1695450"/>
          <p14:tracePt t="118792" x="8216900" y="1657350"/>
          <p14:tracePt t="118809" x="8216900" y="1606550"/>
          <p14:tracePt t="118825" x="8210550" y="1530350"/>
          <p14:tracePt t="118842" x="8172450" y="1447800"/>
          <p14:tracePt t="118859" x="8121650" y="1384300"/>
          <p14:tracePt t="118875" x="8058150" y="1327150"/>
          <p14:tracePt t="118892" x="7969250" y="1282700"/>
          <p14:tracePt t="118908" x="7861300" y="1231900"/>
          <p14:tracePt t="118925" x="7766050" y="1200150"/>
          <p14:tracePt t="118942" x="7677150" y="1187450"/>
          <p14:tracePt t="118959" x="7639050" y="1181100"/>
          <p14:tracePt t="118975" x="7594600" y="1181100"/>
          <p14:tracePt t="118992" x="7556500" y="1187450"/>
          <p14:tracePt t="119009" x="7537450" y="1193800"/>
          <p14:tracePt t="119025" x="7512050" y="1219200"/>
          <p14:tracePt t="119042" x="7493000" y="1244600"/>
          <p14:tracePt t="119059" x="7486650" y="1263650"/>
          <p14:tracePt t="119075" x="7480300" y="1276350"/>
          <p14:tracePt t="119092" x="7473950" y="1301750"/>
          <p14:tracePt t="119108" x="7473950" y="1333500"/>
          <p14:tracePt t="119125" x="7473950" y="1371600"/>
          <p14:tracePt t="119142" x="7473950" y="1416050"/>
          <p14:tracePt t="119159" x="7493000" y="1460500"/>
          <p14:tracePt t="119162" x="7499350" y="1485900"/>
          <p14:tracePt t="119175" x="7518400" y="1517650"/>
          <p14:tracePt t="119192" x="7543800" y="1549400"/>
          <p14:tracePt t="119208" x="7588250" y="1593850"/>
          <p14:tracePt t="119225" x="7683500" y="1638300"/>
          <p14:tracePt t="119242" x="7823200" y="1676400"/>
          <p14:tracePt t="119259" x="8007350" y="1701800"/>
          <p14:tracePt t="119275" x="8140700" y="1701800"/>
          <p14:tracePt t="119292" x="8235950" y="1689100"/>
          <p14:tracePt t="119309" x="8261350" y="1657350"/>
          <p14:tracePt t="119325" x="8274050" y="1612900"/>
          <p14:tracePt t="119342" x="8274050" y="1581150"/>
          <p14:tracePt t="119358" x="8274050" y="1524000"/>
          <p14:tracePt t="119375" x="8242300" y="1428750"/>
          <p14:tracePt t="119391" x="8204200" y="1371600"/>
          <p14:tracePt t="119408" x="8159750" y="1327150"/>
          <p14:tracePt t="119425" x="8096250" y="1289050"/>
          <p14:tracePt t="119442" x="8001000" y="1257300"/>
          <p14:tracePt t="119458" x="7912100" y="1238250"/>
          <p14:tracePt t="119475" x="7842250" y="1231900"/>
          <p14:tracePt t="119492" x="7791450" y="1231900"/>
          <p14:tracePt t="119508" x="7772400" y="1231900"/>
          <p14:tracePt t="119525" x="7759700" y="1231900"/>
          <p14:tracePt t="119609" x="0" y="0"/>
        </p14:tracePtLst>
        <p14:tracePtLst>
          <p14:tracePt t="120500" x="749300" y="1174750"/>
          <p14:tracePt t="120516" x="723900" y="1181100"/>
          <p14:tracePt t="120530" x="704850" y="1212850"/>
          <p14:tracePt t="120541" x="698500" y="1244600"/>
          <p14:tracePt t="120560" x="679450" y="1352550"/>
          <p14:tracePt t="120576" x="679450" y="1460500"/>
          <p14:tracePt t="120592" x="704850" y="1568450"/>
          <p14:tracePt t="120608" x="749300" y="1644650"/>
          <p14:tracePt t="120625" x="825500" y="1701800"/>
          <p14:tracePt t="120641" x="952500" y="1778000"/>
          <p14:tracePt t="120658" x="1073150" y="1828800"/>
          <p14:tracePt t="120675" x="1193800" y="1854200"/>
          <p14:tracePt t="120691" x="1301750" y="1879600"/>
          <p14:tracePt t="120708" x="1384300" y="1873250"/>
          <p14:tracePt t="120725" x="1428750" y="1847850"/>
          <p14:tracePt t="120741" x="1460500" y="1797050"/>
          <p14:tracePt t="120744" x="1473200" y="1758950"/>
          <p14:tracePt t="120759" x="1479550" y="1708150"/>
          <p14:tracePt t="120775" x="1485900" y="1619250"/>
          <p14:tracePt t="120792" x="1466850" y="1435100"/>
          <p14:tracePt t="120808" x="1422400" y="1320800"/>
          <p14:tracePt t="120825" x="1371600" y="1225550"/>
          <p14:tracePt t="120841" x="1333500" y="1162050"/>
          <p14:tracePt t="120858" x="1282700" y="1123950"/>
          <p14:tracePt t="120875" x="1231900" y="1092200"/>
          <p14:tracePt t="120891" x="1181100" y="1073150"/>
          <p14:tracePt t="120908" x="1136650" y="1060450"/>
          <p14:tracePt t="120925" x="1123950" y="1054100"/>
          <p14:tracePt t="120941" x="1111250" y="1054100"/>
          <p14:tracePt t="121089" x="0" y="0"/>
        </p14:tracePtLst>
        <p14:tracePtLst>
          <p14:tracePt t="121938" x="8312150" y="1308100"/>
          <p14:tracePt t="121953" x="8299450" y="1308100"/>
          <p14:tracePt t="121963" x="8286750" y="1308100"/>
          <p14:tracePt t="121974" x="8280400" y="1320800"/>
          <p14:tracePt t="121991" x="8261350" y="1365250"/>
          <p14:tracePt t="122008" x="8242300" y="1473200"/>
          <p14:tracePt t="122024" x="8242300" y="1581150"/>
          <p14:tracePt t="122041" x="8267700" y="1670050"/>
          <p14:tracePt t="122058" x="8312150" y="1739900"/>
          <p14:tracePt t="122074" x="8350250" y="1778000"/>
          <p14:tracePt t="122091" x="8375650" y="1797050"/>
          <p14:tracePt t="122107" x="8407400" y="1797050"/>
          <p14:tracePt t="122124" x="8445500" y="1797050"/>
          <p14:tracePt t="122141" x="8509000" y="1778000"/>
          <p14:tracePt t="122157" x="8547100" y="1733550"/>
          <p14:tracePt t="122174" x="8591550" y="1676400"/>
          <p14:tracePt t="122191" x="8604250" y="1619250"/>
          <p14:tracePt t="122193" x="8604250" y="1593850"/>
          <p14:tracePt t="122208" x="8604250" y="1555750"/>
          <p14:tracePt t="122224" x="8604250" y="1524000"/>
          <p14:tracePt t="122241" x="8604250" y="1511300"/>
          <p14:tracePt t="122258" x="8597900" y="1498600"/>
          <p14:tracePt t="122336" x="0" y="0"/>
        </p14:tracePtLst>
        <p14:tracePtLst>
          <p14:tracePt t="122690" x="8318500" y="1206500"/>
          <p14:tracePt t="122698" x="8312150" y="1206500"/>
          <p14:tracePt t="122707" x="8305800" y="1206500"/>
          <p14:tracePt t="122724" x="8286750" y="1231900"/>
          <p14:tracePt t="122741" x="8267700" y="1270000"/>
          <p14:tracePt t="122757" x="8261350" y="1308100"/>
          <p14:tracePt t="122774" x="8248650" y="1371600"/>
          <p14:tracePt t="122778" x="8248650" y="1390650"/>
          <p14:tracePt t="122792" x="8248650" y="1428750"/>
          <p14:tracePt t="122808" x="8255000" y="1473200"/>
          <p14:tracePt t="122824" x="8280400" y="1504950"/>
          <p14:tracePt t="122841" x="8286750" y="1517650"/>
          <p14:tracePt t="122857" x="8312150" y="1530350"/>
          <p14:tracePt t="122889" x="8318500" y="1530350"/>
          <p14:tracePt t="122897" x="8324850" y="1530350"/>
          <p14:tracePt t="122907" x="8331200" y="1530350"/>
          <p14:tracePt t="122924" x="8337550" y="1511300"/>
          <p14:tracePt t="122941" x="8350250" y="1473200"/>
          <p14:tracePt t="122957" x="8350250" y="1447800"/>
          <p14:tracePt t="122974" x="8350250" y="1416050"/>
          <p14:tracePt t="122991" x="8350250" y="1377950"/>
          <p14:tracePt t="122993" x="8350250" y="1371600"/>
          <p14:tracePt t="123008" x="8350250" y="1352550"/>
          <p14:tracePt t="123024" x="8350250" y="1346200"/>
          <p14:tracePt t="123041" x="8343900" y="1339850"/>
          <p14:tracePt t="123064" x="8343900" y="1333500"/>
          <p14:tracePt t="123064" x="0" y="0"/>
        </p14:tracePtLst>
        <p14:tracePtLst>
          <p14:tracePt t="124929" x="9963150" y="5130800"/>
          <p14:tracePt t="124953" x="9969500" y="5130800"/>
          <p14:tracePt t="124961" x="9975850" y="5130800"/>
          <p14:tracePt t="124973" x="9982200" y="5130800"/>
          <p14:tracePt t="124990" x="9988550" y="5156200"/>
          <p14:tracePt t="125007" x="10007600" y="5207000"/>
          <p14:tracePt t="125008" x="10013950" y="5226050"/>
          <p14:tracePt t="125024" x="10033000" y="5270500"/>
          <p14:tracePt t="125040" x="10052050" y="5302250"/>
          <p14:tracePt t="125057" x="10077450" y="5327650"/>
          <p14:tracePt t="125074" x="10090150" y="5334000"/>
          <p14:tracePt t="125090" x="10109200" y="5340350"/>
          <p14:tracePt t="125107" x="10134600" y="5340350"/>
          <p14:tracePt t="125123" x="10160000" y="5340350"/>
          <p14:tracePt t="125140" x="10191750" y="5340350"/>
          <p14:tracePt t="125157" x="10217150" y="5340350"/>
          <p14:tracePt t="125173" x="10236200" y="5340350"/>
          <p14:tracePt t="125190" x="10248900" y="5327650"/>
          <p14:tracePt t="125207" x="10261600" y="5302250"/>
          <p14:tracePt t="125209" x="10261600" y="5289550"/>
          <p14:tracePt t="125223" x="10261600" y="5270500"/>
          <p14:tracePt t="125240" x="10261600" y="5251450"/>
          <p14:tracePt t="125256" x="10261600" y="5232400"/>
          <p14:tracePt t="125274" x="10242550" y="5219700"/>
          <p14:tracePt t="125290" x="10229850" y="5207000"/>
          <p14:tracePt t="125307" x="10210800" y="5194300"/>
          <p14:tracePt t="125323" x="10185400" y="5181600"/>
          <p14:tracePt t="125340" x="10172700" y="5181600"/>
          <p14:tracePt t="125356" x="10166350" y="5181600"/>
          <p14:tracePt t="125374" x="10160000" y="5181600"/>
          <p14:tracePt t="125390" x="10153650" y="5181600"/>
          <p14:tracePt t="125406" x="10134600" y="5181600"/>
          <p14:tracePt t="125424" x="10121900" y="5200650"/>
          <p14:tracePt t="125440" x="10109200" y="5245100"/>
          <p14:tracePt t="125456" x="10109200" y="5270500"/>
          <p14:tracePt t="125473" x="10109200" y="5314950"/>
          <p14:tracePt t="125490" x="10128250" y="5334000"/>
          <p14:tracePt t="125506" x="10147300" y="5353050"/>
          <p14:tracePt t="125523" x="10172700" y="5359400"/>
          <p14:tracePt t="125540" x="10210800" y="5359400"/>
          <p14:tracePt t="125556" x="10255250" y="5353050"/>
          <p14:tracePt t="125573" x="10293350" y="5334000"/>
          <p14:tracePt t="125590" x="10318750" y="5314950"/>
          <p14:tracePt t="125593" x="10325100" y="5295900"/>
          <p14:tracePt t="125606" x="10325100" y="5289550"/>
          <p14:tracePt t="125623" x="10325100" y="5257800"/>
          <p14:tracePt t="125625" x="10325100" y="5245100"/>
          <p14:tracePt t="125639" x="10325100" y="5213350"/>
          <p14:tracePt t="125656" x="10325100" y="5194300"/>
          <p14:tracePt t="125858" x="10325100" y="5181600"/>
          <p14:tracePt t="125871" x="10325100" y="5175250"/>
          <p14:tracePt t="125884" x="10325100" y="5143500"/>
          <p14:tracePt t="125897" x="10325100" y="5124450"/>
          <p14:tracePt t="125906" x="10325100" y="5118100"/>
          <p14:tracePt t="126609" x="0" y="0"/>
        </p14:tracePtLst>
        <p14:tracePtLst>
          <p14:tracePt t="127627" x="8172450" y="5664200"/>
          <p14:tracePt t="127718" x="8191500" y="5664200"/>
          <p14:tracePt t="127733" x="8299450" y="5664200"/>
          <p14:tracePt t="127749" x="8496300" y="5664200"/>
          <p14:tracePt t="127753" x="8623300" y="5664200"/>
          <p14:tracePt t="127767" x="8756650" y="5664200"/>
          <p14:tracePt t="127778" x="8978900" y="5664200"/>
          <p14:tracePt t="127790" x="9061450" y="5664200"/>
          <p14:tracePt t="127794" x="9112250" y="5664200"/>
          <p14:tracePt t="127806" x="9144000" y="5664200"/>
          <p14:tracePt t="127823" x="9182100" y="5664200"/>
          <p14:tracePt t="127839" x="9194800" y="5664200"/>
          <p14:tracePt t="127857" x="9201150" y="5664200"/>
          <p14:tracePt t="127873" x="9207500" y="5664200"/>
          <p14:tracePt t="127889" x="9213850" y="5664200"/>
          <p14:tracePt t="127995" x="9201150" y="5664200"/>
          <p14:tracePt t="128005" x="9182100" y="5664200"/>
          <p14:tracePt t="128022" x="9086850" y="5664200"/>
          <p14:tracePt t="128039" x="8807450" y="5651500"/>
          <p14:tracePt t="128056" x="8597900" y="5638800"/>
          <p14:tracePt t="128072" x="8439150" y="5638800"/>
          <p14:tracePt t="128089" x="8331200" y="5638800"/>
          <p14:tracePt t="128106" x="8286750" y="5638800"/>
          <p14:tracePt t="128124" x="8280400" y="5638800"/>
          <p14:tracePt t="128226" x="8299450" y="5638800"/>
          <p14:tracePt t="128237" x="8356600" y="5638800"/>
          <p14:tracePt t="128251" x="8534400" y="5638800"/>
          <p14:tracePt t="128267" x="8756650" y="5638800"/>
          <p14:tracePt t="128278" x="8858250" y="5638800"/>
          <p14:tracePt t="128289" x="9042400" y="5638800"/>
          <p14:tracePt t="128306" x="9131300" y="5645150"/>
          <p14:tracePt t="128322" x="9156700" y="5645150"/>
          <p14:tracePt t="128339" x="9163050" y="5645150"/>
          <p14:tracePt t="128449" x="9137650" y="5645150"/>
          <p14:tracePt t="128463" x="9099550" y="5645150"/>
          <p14:tracePt t="128476" x="8978900" y="5645150"/>
          <p14:tracePt t="128489" x="8864600" y="5645150"/>
          <p14:tracePt t="128505" x="8813800" y="5645150"/>
          <p14:tracePt t="128522" x="8807450" y="5645150"/>
          <p14:tracePt t="128577" x="8826500" y="5645150"/>
          <p14:tracePt t="128586" x="8870950" y="5645150"/>
          <p14:tracePt t="128593" x="8934450" y="5645150"/>
          <p14:tracePt t="128606" x="9017000" y="5645150"/>
          <p14:tracePt t="128622" x="9220200" y="5645150"/>
          <p14:tracePt t="128639" x="9366250" y="5645150"/>
          <p14:tracePt t="128641" x="9398000" y="5645150"/>
          <p14:tracePt t="128655" x="9448800" y="5657850"/>
          <p14:tracePt t="129097" x="0" y="0"/>
        </p14:tracePtLst>
        <p14:tracePtLst>
          <p14:tracePt t="129668" x="9734550" y="5721350"/>
          <p14:tracePt t="129707" x="9740900" y="5721350"/>
          <p14:tracePt t="129728" x="9842500" y="5721350"/>
          <p14:tracePt t="129741" x="9906000" y="5721350"/>
          <p14:tracePt t="129755" x="10045700" y="5721350"/>
          <p14:tracePt t="129771" x="10236200" y="5721350"/>
          <p14:tracePt t="129788" x="10420350" y="5721350"/>
          <p14:tracePt t="129805" x="10604500" y="5721350"/>
          <p14:tracePt t="129822" x="10782300" y="5721350"/>
          <p14:tracePt t="129824" x="10845800" y="5721350"/>
          <p14:tracePt t="129838" x="10896600" y="5721350"/>
          <p14:tracePt t="129855" x="10966450" y="5721350"/>
          <p14:tracePt t="130058" x="10947400" y="5721350"/>
          <p14:tracePt t="130068" x="10909300" y="5721350"/>
          <p14:tracePt t="130080" x="10763250" y="5721350"/>
          <p14:tracePt t="130092" x="10655300" y="5721350"/>
          <p14:tracePt t="130105" x="10318750" y="5664200"/>
          <p14:tracePt t="130123" x="10090150" y="5626100"/>
          <p14:tracePt t="130138" x="9988550" y="5600700"/>
          <p14:tracePt t="130155" x="9975850" y="5600700"/>
          <p14:tracePt t="130171" x="9969500" y="5600700"/>
          <p14:tracePt t="130291" x="9982200" y="5600700"/>
          <p14:tracePt t="130305" x="10071100" y="5600700"/>
          <p14:tracePt t="130323" x="10229850" y="5600700"/>
          <p14:tracePt t="130343" x="10420350" y="5600700"/>
          <p14:tracePt t="130355" x="10591800" y="5600700"/>
          <p14:tracePt t="130372" x="10674350" y="5600700"/>
          <p14:tracePt t="130388" x="10693400" y="5600700"/>
          <p14:tracePt t="130506" x="10680700" y="5600700"/>
          <p14:tracePt t="130520" x="10617200" y="5600700"/>
          <p14:tracePt t="130538" x="10509250" y="5600700"/>
          <p14:tracePt t="130553" x="10414000" y="5600700"/>
          <p14:tracePt t="130565" x="10375900" y="5600700"/>
          <p14:tracePt t="130577" x="10325100" y="5600700"/>
          <p14:tracePt t="130588" x="10306050" y="5600700"/>
          <p14:tracePt t="130605" x="10299700" y="5600700"/>
          <p14:tracePt t="130689" x="10312400" y="5600700"/>
          <p14:tracePt t="130699" x="10337800" y="5600700"/>
          <p14:tracePt t="130709" x="10369550" y="5600700"/>
          <p14:tracePt t="130721" x="10464800" y="5600700"/>
          <p14:tracePt t="130738" x="10610850" y="5613400"/>
          <p14:tracePt t="130755" x="10763250" y="5638800"/>
          <p14:tracePt t="130771" x="10864850" y="5651500"/>
          <p14:tracePt t="130788" x="10896600" y="5657850"/>
          <p14:tracePt t="130805" x="10902950" y="5657850"/>
          <p14:tracePt t="130840" x="10896600" y="5657850"/>
          <p14:tracePt t="130848" x="10871200" y="5657850"/>
          <p14:tracePt t="130856" x="10826750" y="5657850"/>
          <p14:tracePt t="130871" x="10725150" y="5657850"/>
          <p14:tracePt t="130888" x="10636250" y="5657850"/>
          <p14:tracePt t="130904" x="10604500" y="5657850"/>
          <p14:tracePt t="130921" x="10598150" y="5657850"/>
          <p14:tracePt t="130985" x="10610850" y="5657850"/>
          <p14:tracePt t="130993" x="10636250" y="5657850"/>
          <p14:tracePt t="131004" x="10674350" y="5657850"/>
          <p14:tracePt t="131021" x="10801350" y="5657850"/>
          <p14:tracePt t="131038" x="10928350" y="5657850"/>
          <p14:tracePt t="131055" x="11080750" y="5664200"/>
          <p14:tracePt t="131072" x="11252200" y="5695950"/>
          <p14:tracePt t="131088" x="11309350" y="5721350"/>
          <p14:tracePt t="131105" x="11315700" y="5721350"/>
          <p14:tracePt t="131194" x="11296650" y="5721350"/>
          <p14:tracePt t="131208" x="11264900" y="5721350"/>
          <p14:tracePt t="131222" x="11252200" y="5721350"/>
          <p14:tracePt t="131238" x="11245850" y="5721350"/>
          <p14:tracePt t="131329" x="11258550" y="5721350"/>
          <p14:tracePt t="131338" x="11271250" y="5721350"/>
          <p14:tracePt t="131355" x="11303000" y="5721350"/>
          <p14:tracePt t="131371" x="11315700" y="5721350"/>
          <p14:tracePt t="131388" x="11322050" y="5721350"/>
          <p14:tracePt t="131450" x="11303000" y="5721350"/>
          <p14:tracePt t="131458" x="11271250" y="5721350"/>
          <p14:tracePt t="131472" x="11188700" y="5721350"/>
          <p14:tracePt t="131488" x="11112500" y="5721350"/>
          <p14:tracePt t="131504" x="11087100" y="5721350"/>
          <p14:tracePt t="131521" x="11080750" y="5721350"/>
          <p14:tracePt t="131601" x="11093450" y="5721350"/>
          <p14:tracePt t="131610" x="11118850" y="5721350"/>
          <p14:tracePt t="131624" x="11144250" y="5721350"/>
          <p14:tracePt t="131638" x="11207750" y="5721350"/>
          <p14:tracePt t="131641" x="11233150" y="5721350"/>
          <p14:tracePt t="131654" x="11252200" y="5721350"/>
          <p14:tracePt t="131672" x="11271250" y="5721350"/>
          <p14:tracePt t="132201" x="0" y="0"/>
        </p14:tracePtLst>
        <p14:tracePtLst>
          <p14:tracePt t="133659" x="2667000" y="3308350"/>
          <p14:tracePt t="133674" x="2647950" y="3333750"/>
          <p14:tracePt t="133688" x="2628900" y="3378200"/>
          <p14:tracePt t="133704" x="2616200" y="3422650"/>
          <p14:tracePt t="133720" x="2609850" y="3473450"/>
          <p14:tracePt t="133737" x="2597150" y="3549650"/>
          <p14:tracePt t="133754" x="2578100" y="3651250"/>
          <p14:tracePt t="133770" x="2578100" y="3752850"/>
          <p14:tracePt t="133787" x="2578100" y="3873500"/>
          <p14:tracePt t="133804" x="2584450" y="4000500"/>
          <p14:tracePt t="133820" x="2609850" y="4083050"/>
          <p14:tracePt t="133837" x="2654300" y="4140200"/>
          <p14:tracePt t="133854" x="2698750" y="4178300"/>
          <p14:tracePt t="133857" x="2724150" y="4184650"/>
          <p14:tracePt t="133871" x="2755900" y="4191000"/>
          <p14:tracePt t="133887" x="2857500" y="4178300"/>
          <p14:tracePt t="133904" x="2946400" y="4108450"/>
          <p14:tracePt t="133920" x="2997200" y="4000500"/>
          <p14:tracePt t="133937" x="3035300" y="3867150"/>
          <p14:tracePt t="133953" x="3028950" y="3727450"/>
          <p14:tracePt t="133970" x="3016250" y="3613150"/>
          <p14:tracePt t="133987" x="2978150" y="3517900"/>
          <p14:tracePt t="134003" x="2933700" y="3441700"/>
          <p14:tracePt t="134020" x="2870200" y="3378200"/>
          <p14:tracePt t="134037" x="2806700" y="3321050"/>
          <p14:tracePt t="134053" x="2711450" y="3270250"/>
          <p14:tracePt t="134070" x="2590800" y="3232150"/>
          <p14:tracePt t="134087" x="2444750" y="3181350"/>
          <p14:tracePt t="134104" x="2381250" y="3175000"/>
          <p14:tracePt t="134121" x="2355850" y="3175000"/>
          <p14:tracePt t="134137" x="2330450" y="3181350"/>
          <p14:tracePt t="134153" x="2311400" y="3213100"/>
          <p14:tracePt t="134170" x="2273300" y="3282950"/>
          <p14:tracePt t="134187" x="2228850" y="3384550"/>
          <p14:tracePt t="134203" x="2190750" y="3524250"/>
          <p14:tracePt t="134220" x="2178050" y="3676650"/>
          <p14:tracePt t="134237" x="2178050" y="3816350"/>
          <p14:tracePt t="134253" x="2178050" y="3911600"/>
          <p14:tracePt t="134270" x="2197100" y="3994150"/>
          <p14:tracePt t="134272" x="2209800" y="4019550"/>
          <p14:tracePt t="134287" x="2228850" y="4038600"/>
          <p14:tracePt t="134303" x="2266950" y="4076700"/>
          <p14:tracePt t="134320" x="2286000" y="4083050"/>
          <p14:tracePt t="134337" x="2343150" y="4070350"/>
          <p14:tracePt t="134353" x="2425700" y="3968750"/>
          <p14:tracePt t="134370" x="2495550" y="3784600"/>
          <p14:tracePt t="134387" x="2552700" y="3594100"/>
          <p14:tracePt t="134403" x="2559050" y="3422650"/>
          <p14:tracePt t="134420" x="2527300" y="3302000"/>
          <p14:tracePt t="134436" x="2476500" y="3219450"/>
          <p14:tracePt t="134454" x="2419350" y="3155950"/>
          <p14:tracePt t="134456" x="2387600" y="3143250"/>
          <p14:tracePt t="134470" x="2349500" y="3130550"/>
          <p14:tracePt t="134487" x="2260600" y="3117850"/>
          <p14:tracePt t="134503" x="2057400" y="3136900"/>
          <p14:tracePt t="134520" x="1905000" y="3194050"/>
          <p14:tracePt t="134536" x="1765300" y="3327400"/>
          <p14:tracePt t="134553" x="1644650" y="3517900"/>
          <p14:tracePt t="134570" x="1574800" y="3708400"/>
          <p14:tracePt t="134587" x="1549400" y="3879850"/>
          <p14:tracePt t="134603" x="1549400" y="4013200"/>
          <p14:tracePt t="134621" x="1606550" y="4127500"/>
          <p14:tracePt t="134637" x="1663700" y="4191000"/>
          <p14:tracePt t="134653" x="1727200" y="4216400"/>
          <p14:tracePt t="134670" x="1778000" y="4229100"/>
          <p14:tracePt t="134672" x="1797050" y="4229100"/>
          <p14:tracePt t="134687" x="1822450" y="4229100"/>
          <p14:tracePt t="134703" x="1892300" y="4114800"/>
          <p14:tracePt t="134720" x="1955800" y="3981450"/>
          <p14:tracePt t="134736" x="1962150" y="3829050"/>
          <p14:tracePt t="134753" x="1962150" y="3689350"/>
          <p14:tracePt t="134770" x="1936750" y="3594100"/>
          <p14:tracePt t="134786" x="1911350" y="3530600"/>
          <p14:tracePt t="134803" x="1892300" y="3492500"/>
          <p14:tracePt t="134820" x="1854200" y="3454400"/>
          <p14:tracePt t="134837" x="1790700" y="3429000"/>
          <p14:tracePt t="134853" x="1733550" y="3422650"/>
          <p14:tracePt t="134870" x="1695450" y="3422650"/>
          <p14:tracePt t="134887" x="1670050" y="3422650"/>
          <p14:tracePt t="134888" x="1644650" y="3435350"/>
          <p14:tracePt t="134903" x="1625600" y="3505200"/>
          <p14:tracePt t="134920" x="1606550" y="3613150"/>
          <p14:tracePt t="134936" x="1612900" y="3771900"/>
          <p14:tracePt t="134953" x="1638300" y="3892550"/>
          <p14:tracePt t="134970" x="1689100" y="3987800"/>
          <p14:tracePt t="134986" x="1739900" y="4038600"/>
          <p14:tracePt t="135003" x="1765300" y="4057650"/>
          <p14:tracePt t="135020" x="1784350" y="4064000"/>
          <p14:tracePt t="135036" x="1797050" y="4064000"/>
          <p14:tracePt t="135053" x="1835150" y="4013200"/>
          <p14:tracePt t="135070" x="1885950" y="3917950"/>
          <p14:tracePt t="135087" x="1905000" y="3810000"/>
          <p14:tracePt t="135103" x="1924050" y="3644900"/>
          <p14:tracePt t="135120" x="1930400" y="3556000"/>
          <p14:tracePt t="135137" x="1930400" y="3492500"/>
          <p14:tracePt t="135153" x="1930400" y="3429000"/>
          <p14:tracePt t="135170" x="1917700" y="3359150"/>
          <p14:tracePt t="135186" x="1885950" y="3289300"/>
          <p14:tracePt t="135203" x="1847850" y="3232150"/>
          <p14:tracePt t="135220" x="1816100" y="3194050"/>
          <p14:tracePt t="135236" x="1784350" y="3162300"/>
          <p14:tracePt t="135253" x="1771650" y="3149600"/>
          <p14:tracePt t="135269" x="1758950" y="3143250"/>
          <p14:tracePt t="135286" x="1752600" y="3136900"/>
          <p14:tracePt t="135320" x="1746250" y="3136900"/>
          <p14:tracePt t="135336" x="1739900" y="3136900"/>
          <p14:tracePt t="135360" x="1727200" y="3136900"/>
          <p14:tracePt t="135368" x="1720850" y="3143250"/>
          <p14:tracePt t="135386" x="1708150" y="3162300"/>
          <p14:tracePt t="135392" x="1695450" y="3187700"/>
          <p14:tracePt t="135403" x="1682750" y="3232150"/>
          <p14:tracePt t="135420" x="1676400" y="3359150"/>
          <p14:tracePt t="135436" x="1676400" y="3530600"/>
          <p14:tracePt t="135453" x="1676400" y="3740150"/>
          <p14:tracePt t="135469" x="1689100" y="3962400"/>
          <p14:tracePt t="135486" x="1733550" y="4165600"/>
          <p14:tracePt t="135503" x="1828800" y="4381500"/>
          <p14:tracePt t="135519" x="1892300" y="4451350"/>
          <p14:tracePt t="135536" x="1924050" y="4470400"/>
          <p14:tracePt t="135553" x="1943100" y="4476750"/>
          <p14:tracePt t="135570" x="1993900" y="4476750"/>
          <p14:tracePt t="135587" x="2095500" y="4432300"/>
          <p14:tracePt t="135603" x="2235200" y="4305300"/>
          <p14:tracePt t="135622" x="2343150" y="4140200"/>
          <p14:tracePt t="135636" x="2406650" y="3943350"/>
          <p14:tracePt t="135654" x="2432050" y="3733800"/>
          <p14:tracePt t="135669" x="2425700" y="3562350"/>
          <p14:tracePt t="135686" x="2406650" y="3441700"/>
          <p14:tracePt t="135688" x="2387600" y="3390900"/>
          <p14:tracePt t="135703" x="2368550" y="3352800"/>
          <p14:tracePt t="135719" x="2292350" y="3263900"/>
          <p14:tracePt t="135736" x="2247900" y="3225800"/>
          <p14:tracePt t="135753" x="2178050" y="3181350"/>
          <p14:tracePt t="135770" x="2114550" y="3155950"/>
          <p14:tracePt t="135786" x="2051050" y="3124200"/>
          <p14:tracePt t="135803" x="2012950" y="3117850"/>
          <p14:tracePt t="135820" x="2006600" y="3117850"/>
          <p14:tracePt t="135837" x="1993900" y="3117850"/>
          <p14:tracePt t="135854" x="1981200" y="3117850"/>
          <p14:tracePt t="135870" x="1962150" y="3117850"/>
          <p14:tracePt t="135887" x="1936750" y="3149600"/>
          <p14:tracePt t="135889" x="1924050" y="3175000"/>
          <p14:tracePt t="135904" x="1873250" y="3276600"/>
          <p14:tracePt t="135920" x="1828800" y="3429000"/>
          <p14:tracePt t="135936" x="1790700" y="3594100"/>
          <p14:tracePt t="135953" x="1758950" y="3765550"/>
          <p14:tracePt t="135969" x="1758950" y="3924300"/>
          <p14:tracePt t="135986" x="1771650" y="4083050"/>
          <p14:tracePt t="136003" x="1816100" y="4229100"/>
          <p14:tracePt t="136020" x="1866900" y="4349750"/>
          <p14:tracePt t="136036" x="1892300" y="4432300"/>
          <p14:tracePt t="136053" x="1911350" y="4470400"/>
          <p14:tracePt t="136086" x="1917700" y="4476750"/>
          <p14:tracePt t="136103" x="1924050" y="4476750"/>
          <p14:tracePt t="136121" x="1974850" y="4400550"/>
          <p14:tracePt t="136136" x="1987550" y="4311650"/>
          <p14:tracePt t="136153" x="1993900" y="4229100"/>
          <p14:tracePt t="136169" x="1993900" y="4178300"/>
          <p14:tracePt t="136186" x="1993900" y="4133850"/>
          <p14:tracePt t="136203" x="1993900" y="4127500"/>
          <p14:tracePt t="136361" x="1993900" y="4133850"/>
          <p14:tracePt t="136432" x="0" y="0"/>
        </p14:tracePtLst>
        <p14:tracePtLst>
          <p14:tracePt t="137234" x="7435850" y="3473450"/>
          <p14:tracePt t="137291" x="7435850" y="3479800"/>
          <p14:tracePt t="137306" x="7429500" y="3511550"/>
          <p14:tracePt t="137322" x="7429500" y="3556000"/>
          <p14:tracePt t="137336" x="7429500" y="3619500"/>
          <p14:tracePt t="137352" x="7429500" y="3708400"/>
          <p14:tracePt t="137370" x="7429500" y="3771900"/>
          <p14:tracePt t="137386" x="7429500" y="3816350"/>
          <p14:tracePt t="137403" x="7448550" y="3860800"/>
          <p14:tracePt t="137419" x="7461250" y="3879850"/>
          <p14:tracePt t="137436" x="7480300" y="3892550"/>
          <p14:tracePt t="137452" x="7486650" y="3892550"/>
          <p14:tracePt t="137469" x="7505700" y="3892550"/>
          <p14:tracePt t="137486" x="7543800" y="3892550"/>
          <p14:tracePt t="137502" x="7581900" y="3892550"/>
          <p14:tracePt t="137505" x="7600950" y="3879850"/>
          <p14:tracePt t="137519" x="7620000" y="3841750"/>
          <p14:tracePt t="137536" x="7645400" y="3790950"/>
          <p14:tracePt t="137552" x="7651750" y="3727450"/>
          <p14:tracePt t="137569" x="7651750" y="3657600"/>
          <p14:tracePt t="137586" x="7658100" y="3600450"/>
          <p14:tracePt t="137603" x="7658100" y="3530600"/>
          <p14:tracePt t="137620" x="7645400" y="3505200"/>
          <p14:tracePt t="137636" x="7632700" y="3479800"/>
          <p14:tracePt t="137653" x="7632700" y="3473450"/>
          <p14:tracePt t="137669" x="7620000" y="3460750"/>
          <p14:tracePt t="137729" x="7613650" y="3460750"/>
          <p14:tracePt t="137737" x="7607300" y="3460750"/>
          <p14:tracePt t="137752" x="7588250" y="3492500"/>
          <p14:tracePt t="137769" x="7569200" y="3524250"/>
          <p14:tracePt t="137786" x="7562850" y="3556000"/>
          <p14:tracePt t="137802" x="7556500" y="3613150"/>
          <p14:tracePt t="137819" x="7556500" y="3670300"/>
          <p14:tracePt t="137836" x="7569200" y="3708400"/>
          <p14:tracePt t="137853" x="7594600" y="3740150"/>
          <p14:tracePt t="137856" x="7613650" y="3759200"/>
          <p14:tracePt t="137869" x="7632700" y="3771900"/>
          <p14:tracePt t="137886" x="7651750" y="3784600"/>
          <p14:tracePt t="137903" x="7689850" y="3797300"/>
          <p14:tracePt t="137906" x="7696200" y="3797300"/>
          <p14:tracePt t="137919" x="7721600" y="3797300"/>
          <p14:tracePt t="137936" x="7759700" y="3790950"/>
          <p14:tracePt t="137953" x="7778750" y="3752850"/>
          <p14:tracePt t="137969" x="7778750" y="3695700"/>
          <p14:tracePt t="137985" x="7778750" y="3632200"/>
          <p14:tracePt t="138002" x="7772400" y="3562350"/>
          <p14:tracePt t="138019" x="7753350" y="3492500"/>
          <p14:tracePt t="138035" x="7740650" y="3467100"/>
          <p14:tracePt t="138052" x="7721600" y="3448050"/>
          <p14:tracePt t="138056" x="7715250" y="3448050"/>
          <p14:tracePt t="138129" x="7708900" y="3448050"/>
          <p14:tracePt t="138136" x="7702550" y="3448050"/>
          <p14:tracePt t="138424" x="0" y="0"/>
        </p14:tracePtLst>
        <p14:tracePtLst>
          <p14:tracePt t="138950" x="7442200" y="3397250"/>
          <p14:tracePt t="138971" x="7423150" y="3435350"/>
          <p14:tracePt t="138988" x="7423150" y="3492500"/>
          <p14:tracePt t="139002" x="7423150" y="3575050"/>
          <p14:tracePt t="139018" x="7423150" y="3676650"/>
          <p14:tracePt t="139035" x="7423150" y="3759200"/>
          <p14:tracePt t="139052" x="7429500" y="3829050"/>
          <p14:tracePt t="139068" x="7448550" y="3867150"/>
          <p14:tracePt t="139085" x="7454900" y="3873500"/>
          <p14:tracePt t="139102" x="7461250" y="3873500"/>
          <p14:tracePt t="139120" x="7486650" y="3873500"/>
          <p14:tracePt t="139136" x="7537450" y="3860800"/>
          <p14:tracePt t="139152" x="7575550" y="3816350"/>
          <p14:tracePt t="139169" x="7607300" y="3733800"/>
          <p14:tracePt t="139186" x="7620000" y="3663950"/>
          <p14:tracePt t="139202" x="7632700" y="3606800"/>
          <p14:tracePt t="139218" x="7632700" y="3575050"/>
          <p14:tracePt t="139235" x="7632700" y="3543300"/>
          <p14:tracePt t="139252" x="7632700" y="3530600"/>
          <p14:tracePt t="139268" x="7632700" y="3517900"/>
          <p14:tracePt t="139285" x="7626350" y="3517900"/>
          <p14:tracePt t="139302" x="0" y="0"/>
        </p14:tracePtLst>
        <p14:tracePtLst>
          <p14:tracePt t="140139" x="5003800" y="3454400"/>
          <p14:tracePt t="140145" x="4997450" y="3454400"/>
          <p14:tracePt t="140161" x="4991100" y="3460750"/>
          <p14:tracePt t="140169" x="4991100" y="3473450"/>
          <p14:tracePt t="140185" x="4972050" y="3492500"/>
          <p14:tracePt t="140201" x="4959350" y="3536950"/>
          <p14:tracePt t="140218" x="4959350" y="3562350"/>
          <p14:tracePt t="140235" x="4953000" y="3587750"/>
          <p14:tracePt t="140251" x="4953000" y="3619500"/>
          <p14:tracePt t="140268" x="4953000" y="3651250"/>
          <p14:tracePt t="140285" x="4972050" y="3676650"/>
          <p14:tracePt t="140301" x="4991100" y="3708400"/>
          <p14:tracePt t="140318" x="5022850" y="3733800"/>
          <p14:tracePt t="140335" x="5041900" y="3740150"/>
          <p14:tracePt t="140336" x="5048250" y="3740150"/>
          <p14:tracePt t="140352" x="5073650" y="3740150"/>
          <p14:tracePt t="140368" x="5124450" y="3740150"/>
          <p14:tracePt t="140385" x="5194300" y="3714750"/>
          <p14:tracePt t="140402" x="5264150" y="3651250"/>
          <p14:tracePt t="140419" x="5308600" y="3562350"/>
          <p14:tracePt t="140435" x="5334000" y="3467100"/>
          <p14:tracePt t="140451" x="5334000" y="3422650"/>
          <p14:tracePt t="140468" x="5334000" y="3384550"/>
          <p14:tracePt t="140485" x="5327650" y="3359150"/>
          <p14:tracePt t="140489" x="5321300" y="3346450"/>
          <p14:tracePt t="140501" x="5314950" y="3340100"/>
          <p14:tracePt t="140537" x="5308600" y="3340100"/>
          <p14:tracePt t="140552" x="5270500" y="3352800"/>
          <p14:tracePt t="140568" x="5232400" y="3384550"/>
          <p14:tracePt t="140585" x="5181600" y="3435350"/>
          <p14:tracePt t="140602" x="5156200" y="3498850"/>
          <p14:tracePt t="140619" x="5149850" y="3536950"/>
          <p14:tracePt t="140635" x="5149850" y="3568700"/>
          <p14:tracePt t="140652" x="5149850" y="3594100"/>
          <p14:tracePt t="140668" x="5162550" y="3606800"/>
          <p14:tracePt t="140685" x="5181600" y="3606800"/>
          <p14:tracePt t="140701" x="5213350" y="3606800"/>
          <p14:tracePt t="140718" x="5226050" y="3606800"/>
          <p14:tracePt t="140720" x="5232400" y="3606800"/>
          <p14:tracePt t="140735" x="5238750" y="3606800"/>
          <p14:tracePt t="140751" x="5257800" y="3606800"/>
          <p14:tracePt t="140768" x="5264150" y="3600450"/>
          <p14:tracePt t="140904" x="5270500" y="3600450"/>
          <p14:tracePt t="140905" x="0" y="0"/>
        </p14:tracePtLst>
        <p14:tracePtLst>
          <p14:tracePt t="141498" x="9944100" y="5187950"/>
          <p14:tracePt t="141546" x="9937750" y="5187950"/>
          <p14:tracePt t="141569" x="9937750" y="5200650"/>
          <p14:tracePt t="141577" x="9950450" y="5213350"/>
          <p14:tracePt t="141585" x="9956800" y="5219700"/>
          <p14:tracePt t="141602" x="9982200" y="5257800"/>
          <p14:tracePt t="141618" x="10033000" y="5295900"/>
          <p14:tracePt t="141635" x="10083800" y="5327650"/>
          <p14:tracePt t="141652" x="10147300" y="5353050"/>
          <p14:tracePt t="141668" x="10179050" y="5359400"/>
          <p14:tracePt t="141684" x="10204450" y="5359400"/>
          <p14:tracePt t="141702" x="10242550" y="5340350"/>
          <p14:tracePt t="141718" x="10255250" y="5302250"/>
          <p14:tracePt t="141720" x="10261600" y="5283200"/>
          <p14:tracePt t="141734" x="10267950" y="5264150"/>
          <p14:tracePt t="141738" x="10267950" y="5245100"/>
          <p14:tracePt t="141751" x="10267950" y="5238750"/>
          <p14:tracePt t="141768" x="10267950" y="5232400"/>
          <p14:tracePt t="141817" x="10267950" y="5226050"/>
          <p14:tracePt t="141825" x="10267950" y="5232400"/>
          <p14:tracePt t="141834" x="10255250" y="5238750"/>
          <p14:tracePt t="141939" x="10255250" y="5245100"/>
          <p14:tracePt t="142073" x="0" y="0"/>
        </p14:tracePtLst>
        <p14:tracePtLst>
          <p14:tracePt t="143828" x="5676900" y="3505200"/>
          <p14:tracePt t="143860" x="5670550" y="3511550"/>
          <p14:tracePt t="143883" x="5670550" y="3524250"/>
          <p14:tracePt t="143898" x="5670550" y="3536950"/>
          <p14:tracePt t="143905" x="5670550" y="3549650"/>
          <p14:tracePt t="143917" x="5670550" y="3556000"/>
          <p14:tracePt t="143934" x="5670550" y="3581400"/>
          <p14:tracePt t="143950" x="5683250" y="3594100"/>
          <p14:tracePt t="143953" x="5689600" y="3600450"/>
          <p14:tracePt t="143969" x="5695950" y="3606800"/>
          <p14:tracePt t="143985" x="5695950" y="3613150"/>
          <p14:tracePt t="144001" x="5702300" y="3625850"/>
          <p14:tracePt t="144209" x="0" y="0"/>
        </p14:tracePtLst>
        <p14:tracePtLst>
          <p14:tracePt t="144570" x="5975350" y="3492500"/>
          <p14:tracePt t="144593" x="5969000" y="3492500"/>
          <p14:tracePt t="144601" x="5962650" y="3498850"/>
          <p14:tracePt t="144616" x="5943600" y="3530600"/>
          <p14:tracePt t="144634" x="5943600" y="3568700"/>
          <p14:tracePt t="144650" x="5943600" y="3600450"/>
          <p14:tracePt t="144667" x="5943600" y="3632200"/>
          <p14:tracePt t="144684" x="5949950" y="3644900"/>
          <p14:tracePt t="144717" x="5949950" y="3651250"/>
          <p14:tracePt t="144733" x="5956300" y="3651250"/>
          <p14:tracePt t="144750" x="5969000" y="3651250"/>
          <p14:tracePt t="144767" x="5988050" y="3632200"/>
          <p14:tracePt t="144783" x="6000750" y="3600450"/>
          <p14:tracePt t="144801" x="6000750" y="3594100"/>
          <p14:tracePt t="144817" x="6000750" y="3581400"/>
          <p14:tracePt t="144896" x="0" y="0"/>
        </p14:tracePtLst>
        <p14:tracePtLst>
          <p14:tracePt t="149146" x="5962650" y="3511550"/>
          <p14:tracePt t="149153" x="5956300" y="3530600"/>
          <p14:tracePt t="149165" x="5956300" y="3536950"/>
          <p14:tracePt t="149182" x="5949950" y="3575050"/>
          <p14:tracePt t="149184" x="5949950" y="3600450"/>
          <p14:tracePt t="149198" x="5949950" y="3619500"/>
          <p14:tracePt t="149201" x="5949950" y="3651250"/>
          <p14:tracePt t="149216" x="5949950" y="3695700"/>
          <p14:tracePt t="149232" x="5969000" y="3727450"/>
          <p14:tracePt t="149248" x="5988050" y="3746500"/>
          <p14:tracePt t="149265" x="6013450" y="3752850"/>
          <p14:tracePt t="149282" x="6045200" y="3752850"/>
          <p14:tracePt t="149298" x="6083300" y="3740150"/>
          <p14:tracePt t="149315" x="6108700" y="3695700"/>
          <p14:tracePt t="149332" x="6115050" y="3644900"/>
          <p14:tracePt t="149348" x="6115050" y="3587750"/>
          <p14:tracePt t="149365" x="6115050" y="3549650"/>
          <p14:tracePt t="149382" x="6102350" y="3511550"/>
          <p14:tracePt t="149385" x="6096000" y="3505200"/>
          <p14:tracePt t="149415" x="6089650" y="3498850"/>
          <p14:tracePt t="149432" x="6076950" y="3498850"/>
          <p14:tracePt t="149449" x="6064250" y="3498850"/>
          <p14:tracePt t="149465" x="6057900" y="3498850"/>
          <p14:tracePt t="149592" x="0" y="0"/>
        </p14:tracePtLst>
        <p14:tracePtLst>
          <p14:tracePt t="150109" x="6515100" y="3708400"/>
          <p14:tracePt t="150128" x="6515100" y="3714750"/>
          <p14:tracePt t="150143" x="6515100" y="3733800"/>
          <p14:tracePt t="150156" x="6508750" y="3765550"/>
          <p14:tracePt t="150165" x="6508750" y="3790950"/>
          <p14:tracePt t="150168" x="6502400" y="3803650"/>
          <p14:tracePt t="150181" x="6502400" y="3816350"/>
          <p14:tracePt t="150198" x="6502400" y="3841750"/>
          <p14:tracePt t="150200" x="6502400" y="3854450"/>
          <p14:tracePt t="150215" x="6502400" y="3860800"/>
          <p14:tracePt t="150232" x="6502400" y="3873500"/>
          <p14:tracePt t="150248" x="6502400" y="3886200"/>
          <p14:tracePt t="150265" x="6521450" y="3892550"/>
          <p14:tracePt t="150282" x="6534150" y="3892550"/>
          <p14:tracePt t="150298" x="6565900" y="3892550"/>
          <p14:tracePt t="150315" x="6610350" y="3892550"/>
          <p14:tracePt t="150331" x="6635750" y="3886200"/>
          <p14:tracePt t="150348" x="6661150" y="3867150"/>
          <p14:tracePt t="150365" x="6673850" y="3841750"/>
          <p14:tracePt t="150381" x="6680200" y="3816350"/>
          <p14:tracePt t="150398" x="6680200" y="3810000"/>
          <p14:tracePt t="150415" x="6680200" y="3797300"/>
          <p14:tracePt t="150432" x="6680200" y="3784600"/>
          <p14:tracePt t="150448" x="6680200" y="3778250"/>
          <p14:tracePt t="150538" x="6680200" y="3771900"/>
          <p14:tracePt t="150680" x="0" y="0"/>
        </p14:tracePtLst>
        <p14:tracePtLst>
          <p14:tracePt t="151260" x="6216650" y="3784600"/>
          <p14:tracePt t="151403" x="6210300" y="3784600"/>
          <p14:tracePt t="151422" x="6216650" y="3797300"/>
          <p14:tracePt t="151441" x="6229350" y="3835400"/>
          <p14:tracePt t="151459" x="6248400" y="3848100"/>
          <p14:tracePt t="151471" x="6254750" y="3854450"/>
          <p14:tracePt t="151481" x="6261100" y="3860800"/>
          <p14:tracePt t="151513" x="6267450" y="3860800"/>
          <p14:tracePt t="151520" x="6273800" y="3860800"/>
          <p14:tracePt t="151640" x="6280150" y="3860800"/>
          <p14:tracePt t="151673" x="6280150" y="3854450"/>
          <p14:tracePt t="151680" x="6286500" y="3848100"/>
          <p14:tracePt t="151704" x="6292850" y="3848100"/>
          <p14:tracePt t="151728" x="0" y="0"/>
        </p14:tracePtLst>
        <p14:tracePtLst>
          <p14:tracePt t="152564" x="6223000" y="3778250"/>
          <p14:tracePt t="152669" x="6216650" y="3778250"/>
          <p14:tracePt t="152686" x="6203950" y="3778250"/>
          <p14:tracePt t="152702" x="6203950" y="3784600"/>
          <p14:tracePt t="152717" x="6197600" y="3790950"/>
          <p14:tracePt t="152731" x="6191250" y="3797300"/>
          <p14:tracePt t="152748" x="6184900" y="3810000"/>
          <p14:tracePt t="152764" x="6184900" y="3816350"/>
          <p14:tracePt t="152801" x="6184900" y="3822700"/>
          <p14:tracePt t="152896" x="6184900" y="3829050"/>
          <p14:tracePt t="153147" x="6191250" y="3829050"/>
          <p14:tracePt t="153161" x="6197600" y="3829050"/>
          <p14:tracePt t="153352" x="0" y="0"/>
        </p14:tracePtLst>
        <p14:tracePtLst>
          <p14:tracePt t="153848" x="5651500" y="3733800"/>
          <p14:tracePt t="153931" x="5645150" y="3733800"/>
          <p14:tracePt t="153939" x="5645150" y="3740150"/>
          <p14:tracePt t="153949" x="5645150" y="3746500"/>
          <p14:tracePt t="153964" x="5645150" y="3784600"/>
          <p14:tracePt t="153981" x="5645150" y="3822700"/>
          <p14:tracePt t="153997" x="5645150" y="3841750"/>
          <p14:tracePt t="154001" x="5645150" y="3860800"/>
          <p14:tracePt t="154013" x="5645150" y="3867150"/>
          <p14:tracePt t="154030" x="5645150" y="3886200"/>
          <p14:tracePt t="154064" x="5645150" y="3892550"/>
          <p14:tracePt t="154080" x="5645150" y="3898900"/>
          <p14:tracePt t="154112" x="5645150" y="3905250"/>
          <p14:tracePt t="154137" x="5657850" y="3911600"/>
          <p14:tracePt t="154144" x="5670550" y="3917950"/>
          <p14:tracePt t="154152" x="5683250" y="3924300"/>
          <p14:tracePt t="154163" x="5695950" y="3924300"/>
          <p14:tracePt t="154180" x="5746750" y="3930650"/>
          <p14:tracePt t="154197" x="5784850" y="3937000"/>
          <p14:tracePt t="154213" x="5822950" y="3937000"/>
          <p14:tracePt t="154216" x="5829300" y="3937000"/>
          <p14:tracePt t="154230" x="5842000" y="3937000"/>
          <p14:tracePt t="154247" x="5848350" y="3937000"/>
          <p14:tracePt t="154263" x="5854700" y="3917950"/>
          <p14:tracePt t="154280" x="5854700" y="3892550"/>
          <p14:tracePt t="154296" x="5861050" y="3860800"/>
          <p14:tracePt t="154313" x="5861050" y="3841750"/>
          <p14:tracePt t="154330" x="5854700" y="3829050"/>
          <p14:tracePt t="154346" x="5848350" y="3822700"/>
          <p14:tracePt t="154363" x="5835650" y="3810000"/>
          <p14:tracePt t="154380" x="5829300" y="3810000"/>
          <p14:tracePt t="154413" x="5822950" y="3810000"/>
          <p14:tracePt t="154456" x="5810250" y="3810000"/>
          <p14:tracePt t="154473" x="5797550" y="3816350"/>
          <p14:tracePt t="154480" x="5797550" y="3822700"/>
          <p14:tracePt t="154488" x="5791200" y="3835400"/>
          <p14:tracePt t="154496" x="5791200" y="3841750"/>
          <p14:tracePt t="154513" x="5791200" y="3873500"/>
          <p14:tracePt t="154530" x="5791200" y="3886200"/>
          <p14:tracePt t="154641" x="5791200" y="3892550"/>
          <p14:tracePt t="154649" x="0" y="0"/>
        </p14:tracePtLst>
        <p14:tracePtLst>
          <p14:tracePt t="155187" x="10064750" y="5016500"/>
          <p14:tracePt t="155194" x="10058400" y="5022850"/>
          <p14:tracePt t="155202" x="10052050" y="5029200"/>
          <p14:tracePt t="155213" x="10052050" y="5035550"/>
          <p14:tracePt t="155230" x="10045700" y="5041900"/>
          <p14:tracePt t="155247" x="10033000" y="5067300"/>
          <p14:tracePt t="155263" x="10020300" y="5105400"/>
          <p14:tracePt t="155280" x="10013950" y="5130800"/>
          <p14:tracePt t="155296" x="10013950" y="5175250"/>
          <p14:tracePt t="155313" x="10013950" y="5207000"/>
          <p14:tracePt t="155330" x="10013950" y="5257800"/>
          <p14:tracePt t="155346" x="10033000" y="5289550"/>
          <p14:tracePt t="155363" x="10045700" y="5321300"/>
          <p14:tracePt t="155380" x="10077450" y="5346700"/>
          <p14:tracePt t="155396" x="10096500" y="5359400"/>
          <p14:tracePt t="155413" x="10128250" y="5378450"/>
          <p14:tracePt t="155416" x="10147300" y="5391150"/>
          <p14:tracePt t="155430" x="10153650" y="5391150"/>
          <p14:tracePt t="155447" x="10191750" y="5403850"/>
          <p14:tracePt t="155449" x="10204450" y="5410200"/>
          <p14:tracePt t="155463" x="10217150" y="5410200"/>
          <p14:tracePt t="155480" x="10223500" y="5410200"/>
          <p14:tracePt t="155505" x="10223500" y="5397500"/>
          <p14:tracePt t="155514" x="10223500" y="5391150"/>
          <p14:tracePt t="155529" x="10223500" y="5365750"/>
          <p14:tracePt t="155546" x="10223500" y="5353050"/>
          <p14:tracePt t="155563" x="10223500" y="5340350"/>
          <p14:tracePt t="155596" x="10217150" y="5327650"/>
          <p14:tracePt t="155776" x="0" y="0"/>
        </p14:tracePtLst>
        <p14:tracePtLst>
          <p14:tracePt t="157003" x="4730750" y="4121150"/>
          <p14:tracePt t="157019" x="4756150" y="4127500"/>
          <p14:tracePt t="157040" x="4838700" y="4146550"/>
          <p14:tracePt t="157054" x="4902200" y="4165600"/>
          <p14:tracePt t="157065" x="5137150" y="4210050"/>
          <p14:tracePt t="157079" x="5556250" y="4286250"/>
          <p14:tracePt t="157096" x="5949950" y="4356100"/>
          <p14:tracePt t="157112" x="6153150" y="4375150"/>
          <p14:tracePt t="157129" x="6248400" y="4375150"/>
          <p14:tracePt t="157146" x="6292850" y="4375150"/>
          <p14:tracePt t="157162" x="6324600" y="4375150"/>
          <p14:tracePt t="157179" x="6362700" y="4375150"/>
          <p14:tracePt t="157196" x="6432550" y="4375150"/>
          <p14:tracePt t="157213" x="6534150" y="4375150"/>
          <p14:tracePt t="157229" x="6654800" y="4375150"/>
          <p14:tracePt t="157232" x="6699250" y="4375150"/>
          <p14:tracePt t="157246" x="6731000" y="4375150"/>
          <p14:tracePt t="157262" x="6762750" y="4375150"/>
          <p14:tracePt t="157279" x="6775450" y="4375150"/>
          <p14:tracePt t="157425" x="0" y="0"/>
        </p14:tracePtLst>
        <p14:tracePtLst>
          <p14:tracePt t="158321" x="6515100" y="4165600"/>
          <p14:tracePt t="158370" x="6515100" y="4171950"/>
          <p14:tracePt t="158386" x="6527800" y="4171950"/>
          <p14:tracePt t="158394" x="6546850" y="4178300"/>
          <p14:tracePt t="158403" x="6584950" y="4184650"/>
          <p14:tracePt t="158413" x="6629400" y="4191000"/>
          <p14:tracePt t="158429" x="6756400" y="4210050"/>
          <p14:tracePt t="158446" x="6896100" y="4216400"/>
          <p14:tracePt t="158448" x="6978650" y="4222750"/>
          <p14:tracePt t="158462" x="7048500" y="4235450"/>
          <p14:tracePt t="158479" x="7131050" y="4241800"/>
          <p14:tracePt t="158495" x="7150100" y="4241800"/>
          <p14:tracePt t="158512" x="7156450" y="4241800"/>
          <p14:tracePt t="158705" x="7162800" y="4235450"/>
          <p14:tracePt t="158717" x="7156450" y="4222750"/>
          <p14:tracePt t="158731" x="7124700" y="4184650"/>
          <p14:tracePt t="158748" x="7080250" y="4140200"/>
          <p14:tracePt t="158762" x="7023100" y="4108450"/>
          <p14:tracePt t="158779" x="6978650" y="4076700"/>
          <p14:tracePt t="158795" x="6959600" y="4064000"/>
          <p14:tracePt t="158812" x="6953250" y="4064000"/>
          <p14:tracePt t="158828" x="6946900" y="4064000"/>
          <p14:tracePt t="158881" x="6940550" y="4064000"/>
          <p14:tracePt t="158890" x="6934200" y="4064000"/>
          <p14:tracePt t="158898" x="6921500" y="4064000"/>
          <p14:tracePt t="158912" x="6877050" y="4095750"/>
          <p14:tracePt t="158928" x="6819900" y="4152900"/>
          <p14:tracePt t="158946" x="6781800" y="4216400"/>
          <p14:tracePt t="158963" x="6762750" y="4260850"/>
          <p14:tracePt t="158979" x="6756400" y="4273550"/>
          <p14:tracePt t="158995" x="6756400" y="4286250"/>
          <p14:tracePt t="159028" x="6762750" y="4286250"/>
          <p14:tracePt t="159045" x="6788150" y="4286250"/>
          <p14:tracePt t="159062" x="6819900" y="4286250"/>
          <p14:tracePt t="159064" x="6851650" y="4286250"/>
          <p14:tracePt t="159078" x="6883400" y="4273550"/>
          <p14:tracePt t="159096" x="6921500" y="4222750"/>
          <p14:tracePt t="159112" x="6934200" y="4191000"/>
          <p14:tracePt t="159128" x="6940550" y="4171950"/>
          <p14:tracePt t="159145" x="6940550" y="4152900"/>
          <p14:tracePt t="159162" x="6940550" y="4146550"/>
          <p14:tracePt t="159178" x="6940550" y="4140200"/>
          <p14:tracePt t="159250" x="6940550" y="4152900"/>
          <p14:tracePt t="159265" x="6934200" y="4203700"/>
          <p14:tracePt t="159288" x="6934200" y="4254500"/>
          <p14:tracePt t="159299" x="6934200" y="4273550"/>
          <p14:tracePt t="159312" x="6940550" y="4292600"/>
          <p14:tracePt t="159328" x="6946900" y="4311650"/>
          <p14:tracePt t="159345" x="6953250" y="4311650"/>
          <p14:tracePt t="159361" x="6965950" y="4311650"/>
          <p14:tracePt t="159378" x="6997700" y="4298950"/>
          <p14:tracePt t="159395" x="7023100" y="4248150"/>
          <p14:tracePt t="159411" x="7029450" y="4197350"/>
          <p14:tracePt t="159428" x="7029450" y="4140200"/>
          <p14:tracePt t="159445" x="7029450" y="4089400"/>
          <p14:tracePt t="159462" x="7023100" y="4057650"/>
          <p14:tracePt t="159465" x="7016750" y="4051300"/>
          <p14:tracePt t="159478" x="7010400" y="4051300"/>
          <p14:tracePt t="159520" x="7004050" y="4051300"/>
          <p14:tracePt t="159528" x="6991350" y="4064000"/>
          <p14:tracePt t="159537" x="6972300" y="4102100"/>
          <p14:tracePt t="159545" x="6946900" y="4159250"/>
          <p14:tracePt t="159561" x="6915150" y="4260850"/>
          <p14:tracePt t="159578" x="6908800" y="4318000"/>
          <p14:tracePt t="159595" x="6908800" y="4343400"/>
          <p14:tracePt t="159611" x="6908800" y="4356100"/>
          <p14:tracePt t="159666" x="6908800" y="4330700"/>
          <p14:tracePt t="159673" x="6915150" y="4292600"/>
          <p14:tracePt t="159681" x="6915150" y="4260850"/>
          <p14:tracePt t="159695" x="6921500" y="4184650"/>
          <p14:tracePt t="159712" x="6921500" y="4127500"/>
          <p14:tracePt t="159728" x="6921500" y="4089400"/>
          <p14:tracePt t="159745" x="6915150" y="4083050"/>
          <p14:tracePt t="159802" x="6902450" y="4102100"/>
          <p14:tracePt t="159813" x="6889750" y="4133850"/>
          <p14:tracePt t="159828" x="6858000" y="4229100"/>
          <p14:tracePt t="159845" x="6851650" y="4279900"/>
          <p14:tracePt t="159862" x="6851650" y="4298950"/>
          <p14:tracePt t="159878" x="6851650" y="4305300"/>
          <p14:tracePt t="159921" x="6851650" y="4279900"/>
          <p14:tracePt t="159933" x="6858000" y="4241800"/>
          <p14:tracePt t="159945" x="6877050" y="4184650"/>
          <p14:tracePt t="159962" x="6877050" y="4146550"/>
          <p14:tracePt t="159979" x="6877050" y="4114800"/>
          <p14:tracePt t="160033" x="6877050" y="4121150"/>
          <p14:tracePt t="160042" x="6877050" y="4159250"/>
          <p14:tracePt t="160050" x="6864350" y="4210050"/>
          <p14:tracePt t="160061" x="6851650" y="4260850"/>
          <p14:tracePt t="160078" x="6851650" y="4311650"/>
          <p14:tracePt t="160095" x="6851650" y="4324350"/>
          <p14:tracePt t="160097" x="6851650" y="4330700"/>
          <p14:tracePt t="160154" x="6851650" y="4324350"/>
          <p14:tracePt t="160162" x="6858000" y="4298950"/>
          <p14:tracePt t="160178" x="6858000" y="4248150"/>
          <p14:tracePt t="160195" x="6858000" y="4203700"/>
          <p14:tracePt t="160212" x="6858000" y="4171950"/>
          <p14:tracePt t="160228" x="6858000" y="4159250"/>
          <p14:tracePt t="160313" x="6864350" y="4171950"/>
          <p14:tracePt t="160321" x="6870700" y="4191000"/>
          <p14:tracePt t="160328" x="6883400" y="4222750"/>
          <p14:tracePt t="160344" x="6946900" y="4292600"/>
          <p14:tracePt t="160345" x="0" y="0"/>
        </p14:tracePtLst>
        <p14:tracePtLst>
          <p14:tracePt t="160970" x="8851900" y="5359400"/>
          <p14:tracePt t="160981" x="8845550" y="5365750"/>
          <p14:tracePt t="160996" x="8826500" y="5372100"/>
          <p14:tracePt t="161011" x="8813800" y="5384800"/>
          <p14:tracePt t="161028" x="8801100" y="5403850"/>
          <p14:tracePt t="161046" x="8782050" y="5429250"/>
          <p14:tracePt t="161049" x="8775700" y="5448300"/>
          <p14:tracePt t="161064" x="8775700" y="5473700"/>
          <p14:tracePt t="161078" x="8769350" y="5499100"/>
          <p14:tracePt t="161080" x="8769350" y="5511800"/>
          <p14:tracePt t="161095" x="8769350" y="5524500"/>
          <p14:tracePt t="161112" x="8769350" y="5562600"/>
          <p14:tracePt t="161128" x="8769350" y="5607050"/>
          <p14:tracePt t="161145" x="8801100" y="5651500"/>
          <p14:tracePt t="161161" x="8839200" y="5695950"/>
          <p14:tracePt t="161178" x="8896350" y="5746750"/>
          <p14:tracePt t="161194" x="8991600" y="5784850"/>
          <p14:tracePt t="161211" x="9086850" y="5797550"/>
          <p14:tracePt t="161228" x="9207500" y="5810250"/>
          <p14:tracePt t="161245" x="9315450" y="5810250"/>
          <p14:tracePt t="161261" x="9410700" y="5803900"/>
          <p14:tracePt t="161264" x="9448800" y="5791200"/>
          <p14:tracePt t="161278" x="9467850" y="5778500"/>
          <p14:tracePt t="161294" x="9505950" y="5765800"/>
          <p14:tracePt t="161297" x="9518650" y="5759450"/>
          <p14:tracePt t="161311" x="9531350" y="5753100"/>
          <p14:tracePt t="161328" x="9563100" y="5727700"/>
          <p14:tracePt t="161344" x="9569450" y="5708650"/>
          <p14:tracePt t="161361" x="9582150" y="5695950"/>
          <p14:tracePt t="161378" x="9582150" y="5689600"/>
          <p14:tracePt t="161394" x="9588500" y="5676900"/>
          <p14:tracePt t="161411" x="9594850" y="5657850"/>
          <p14:tracePt t="161427" x="9594850" y="5651500"/>
          <p14:tracePt t="161444" x="9594850" y="5619750"/>
          <p14:tracePt t="161461" x="9594850" y="5600700"/>
          <p14:tracePt t="161478" x="9594850" y="5588000"/>
          <p14:tracePt t="161495" x="9594850" y="5581650"/>
          <p14:tracePt t="161512" x="9594850" y="5568950"/>
          <p14:tracePt t="161528" x="9594850" y="5556250"/>
          <p14:tracePt t="161545" x="9588500" y="5543550"/>
          <p14:tracePt t="161561" x="9569450" y="5537200"/>
          <p14:tracePt t="161578" x="9556750" y="5530850"/>
          <p14:tracePt t="161594" x="9537700" y="5524500"/>
          <p14:tracePt t="161611" x="9537700" y="5518150"/>
          <p14:tracePt t="161627" x="9525000" y="5518150"/>
          <p14:tracePt t="161644" x="9512300" y="5511800"/>
          <p14:tracePt t="161661" x="9512300" y="5505450"/>
          <p14:tracePt t="161694" x="9499600" y="5499100"/>
          <p14:tracePt t="161711" x="9480550" y="5492750"/>
          <p14:tracePt t="161728" x="9442450" y="5480050"/>
          <p14:tracePt t="161745" x="9410700" y="5473700"/>
          <p14:tracePt t="161761" x="9372600" y="5473700"/>
          <p14:tracePt t="161777" x="9328150" y="5473700"/>
          <p14:tracePt t="161794" x="9258300" y="5473700"/>
          <p14:tracePt t="161811" x="9226550" y="5486400"/>
          <p14:tracePt t="161827" x="9188450" y="5511800"/>
          <p14:tracePt t="161844" x="9163050" y="5524500"/>
          <p14:tracePt t="161861" x="9156700" y="5549900"/>
          <p14:tracePt t="161877" x="9144000" y="5568950"/>
          <p14:tracePt t="161880" x="9137650" y="5575300"/>
          <p14:tracePt t="161894" x="9137650" y="5581650"/>
          <p14:tracePt t="161911" x="9137650" y="5600700"/>
          <p14:tracePt t="161913" x="9137650" y="5607050"/>
          <p14:tracePt t="161928" x="9137650" y="5626100"/>
          <p14:tracePt t="161944" x="9137650" y="5638800"/>
          <p14:tracePt t="161961" x="9156700" y="5664200"/>
          <p14:tracePt t="161978" x="9194800" y="5689600"/>
          <p14:tracePt t="161994" x="9251950" y="5715000"/>
          <p14:tracePt t="162011" x="9315450" y="5721350"/>
          <p14:tracePt t="162028" x="9404350" y="5721350"/>
          <p14:tracePt t="162044" x="9480550" y="5721350"/>
          <p14:tracePt t="162061" x="9531350" y="5721350"/>
          <p14:tracePt t="162077" x="9563100" y="5708650"/>
          <p14:tracePt t="162080" x="9582150" y="5702300"/>
          <p14:tracePt t="162094" x="9601200" y="5695950"/>
          <p14:tracePt t="162111" x="9626600" y="5676900"/>
          <p14:tracePt t="162113" x="9639300" y="5664200"/>
          <p14:tracePt t="162127" x="9658350" y="5645150"/>
          <p14:tracePt t="162144" x="9677400" y="5613400"/>
          <p14:tracePt t="162161" x="9677400" y="5600700"/>
          <p14:tracePt t="162177" x="9677400" y="5588000"/>
          <p14:tracePt t="162194" x="9677400" y="5581650"/>
          <p14:tracePt t="162211" x="9677400" y="5575300"/>
          <p14:tracePt t="162228" x="9677400" y="5568950"/>
          <p14:tracePt t="162244" x="9677400" y="5549900"/>
          <p14:tracePt t="162261" x="9677400" y="5524500"/>
          <p14:tracePt t="162277" x="9658350" y="5499100"/>
          <p14:tracePt t="162294" x="9639300" y="5486400"/>
          <p14:tracePt t="162310" x="9613900" y="5473700"/>
          <p14:tracePt t="162327" x="9563100" y="5473700"/>
          <p14:tracePt t="162344" x="9518650" y="5473700"/>
          <p14:tracePt t="162360" x="9461500" y="5473700"/>
          <p14:tracePt t="162377" x="9378950" y="5480050"/>
          <p14:tracePt t="162394" x="9321800" y="5511800"/>
          <p14:tracePt t="162410" x="9277350" y="5530850"/>
          <p14:tracePt t="162427" x="9251950" y="5556250"/>
          <p14:tracePt t="162444" x="9239250" y="5581650"/>
          <p14:tracePt t="162461" x="9232900" y="5588000"/>
          <p14:tracePt t="162477" x="9232900" y="5607050"/>
          <p14:tracePt t="162494" x="9232900" y="5626100"/>
          <p14:tracePt t="162497" x="9239250" y="5638800"/>
          <p14:tracePt t="162511" x="9239250" y="5651500"/>
          <p14:tracePt t="162527" x="9290050" y="5664200"/>
          <p14:tracePt t="162544" x="9328150" y="5664200"/>
          <p14:tracePt t="162561" x="9385300" y="5664200"/>
          <p14:tracePt t="162577" x="9436100" y="5651500"/>
          <p14:tracePt t="162594" x="9461500" y="5638800"/>
          <p14:tracePt t="162610" x="9486900" y="5619750"/>
          <p14:tracePt t="162627" x="9499600" y="5600700"/>
          <p14:tracePt t="162644" x="9499600" y="5588000"/>
          <p14:tracePt t="162660" x="9505950" y="5581650"/>
          <p14:tracePt t="162677" x="9505950" y="5568950"/>
          <p14:tracePt t="162694" x="9505950" y="5562600"/>
          <p14:tracePt t="162711" x="9505950" y="5543550"/>
          <p14:tracePt t="162744" x="9499600" y="5543550"/>
          <p14:tracePt t="162760" x="9493250" y="5543550"/>
          <p14:tracePt t="162777" x="9480550" y="5537200"/>
          <p14:tracePt t="162794" x="9474200" y="5537200"/>
          <p14:tracePt t="163376" x="0" y="0"/>
        </p14:tracePtLst>
        <p14:tracePtLst>
          <p14:tracePt t="164068" x="4876800" y="4178300"/>
          <p14:tracePt t="164114" x="4889500" y="4178300"/>
          <p14:tracePt t="164127" x="4940300" y="4178300"/>
          <p14:tracePt t="164144" x="5270500" y="4229100"/>
          <p14:tracePt t="164160" x="5708650" y="4305300"/>
          <p14:tracePt t="164177" x="6070600" y="4343400"/>
          <p14:tracePt t="164194" x="6292850" y="4349750"/>
          <p14:tracePt t="164210" x="6407150" y="4349750"/>
          <p14:tracePt t="164228" x="6464300" y="4349750"/>
          <p14:tracePt t="164244" x="6502400" y="4349750"/>
          <p14:tracePt t="164260" x="6546850" y="4349750"/>
          <p14:tracePt t="164277" x="6591300" y="4349750"/>
          <p14:tracePt t="164281" x="6604000" y="4349750"/>
          <p14:tracePt t="164293" x="6616700" y="4349750"/>
          <p14:tracePt t="164584" x="0" y="0"/>
        </p14:tracePtLst>
        <p14:tracePtLst>
          <p14:tracePt t="165918" x="7226300" y="6330950"/>
          <p14:tracePt t="165970" x="7213600" y="6330950"/>
          <p14:tracePt t="165983" x="7181850" y="6330950"/>
          <p14:tracePt t="165996" x="7073900" y="6330950"/>
          <p14:tracePt t="166010" x="6877050" y="6330950"/>
          <p14:tracePt t="166027" x="6553200" y="6330950"/>
          <p14:tracePt t="166043" x="6032500" y="6330950"/>
          <p14:tracePt t="166060" x="5429250" y="6330950"/>
          <p14:tracePt t="166077" x="4870450" y="6330950"/>
          <p14:tracePt t="166080" x="4610100" y="6324600"/>
          <p14:tracePt t="166093" x="4406900" y="6311900"/>
          <p14:tracePt t="166109" x="4178300" y="6292850"/>
          <p14:tracePt t="166113" x="4114800" y="6286500"/>
          <p14:tracePt t="166126" x="4070350" y="6286500"/>
          <p14:tracePt t="166143" x="3994150" y="6286500"/>
          <p14:tracePt t="166145" x="3968750" y="6286500"/>
          <p14:tracePt t="166160" x="3911600" y="6286500"/>
          <p14:tracePt t="166176" x="3879850" y="6286500"/>
          <p14:tracePt t="166193" x="3867150" y="6286500"/>
          <p14:tracePt t="166209" x="3860800" y="6286500"/>
          <p14:tracePt t="166425" x="0" y="0"/>
        </p14:tracePtLst>
        <p14:tracePtLst>
          <p14:tracePt t="166945" x="4127500" y="6096000"/>
          <p14:tracePt t="166994" x="4127500" y="6089650"/>
          <p14:tracePt t="167001" x="4140200" y="6089650"/>
          <p14:tracePt t="167009" x="4171950" y="6089650"/>
          <p14:tracePt t="167026" x="4279900" y="6089650"/>
          <p14:tracePt t="167043" x="4438650" y="6089650"/>
          <p14:tracePt t="167059" x="4622800" y="6089650"/>
          <p14:tracePt t="167076" x="4838700" y="6089650"/>
          <p14:tracePt t="167092" x="5054600" y="6089650"/>
          <p14:tracePt t="167109" x="5257800" y="6089650"/>
          <p14:tracePt t="167126" x="5391150" y="6089650"/>
          <p14:tracePt t="167128" x="5448300" y="6089650"/>
          <p14:tracePt t="167142" x="5480050" y="6089650"/>
          <p14:tracePt t="167159" x="5518150" y="6089650"/>
          <p14:tracePt t="167161" x="5530850" y="6089650"/>
          <p14:tracePt t="167176" x="5537200" y="6089650"/>
          <p14:tracePt t="167192" x="5549900" y="6089650"/>
          <p14:tracePt t="167512" x="0" y="0"/>
        </p14:tracePtLst>
        <p14:tracePtLst>
          <p14:tracePt t="168081" x="4222750" y="6089650"/>
          <p14:tracePt t="168170" x="4241800" y="6089650"/>
          <p14:tracePt t="168183" x="4286250" y="6089650"/>
          <p14:tracePt t="168196" x="4432300" y="6089650"/>
          <p14:tracePt t="168209" x="4673600" y="6089650"/>
          <p14:tracePt t="168225" x="5041900" y="6089650"/>
          <p14:tracePt t="168243" x="5365750" y="6089650"/>
          <p14:tracePt t="168259" x="5556250" y="6089650"/>
          <p14:tracePt t="168276" x="5632450" y="6089650"/>
          <p14:tracePt t="168293" x="5645150" y="6089650"/>
          <p14:tracePt t="168309" x="5651500" y="6089650"/>
          <p14:tracePt t="168435" x="5651500" y="6096000"/>
          <p14:tracePt t="168448" x="5588000" y="6096000"/>
          <p14:tracePt t="168465" x="5422900" y="6096000"/>
          <p14:tracePt t="168475" x="5302250" y="6096000"/>
          <p14:tracePt t="168492" x="5022850" y="6096000"/>
          <p14:tracePt t="168509" x="4781550" y="6096000"/>
          <p14:tracePt t="168526" x="4641850" y="6096000"/>
          <p14:tracePt t="168542" x="4597400" y="6096000"/>
          <p14:tracePt t="168546" x="4591050" y="6096000"/>
          <p14:tracePt t="168634" x="4629150" y="6096000"/>
          <p14:tracePt t="168649" x="4787900" y="6096000"/>
          <p14:tracePt t="168658" x="4908550" y="6096000"/>
          <p14:tracePt t="168675" x="5124450" y="6096000"/>
          <p14:tracePt t="168692" x="5264150" y="6096000"/>
          <p14:tracePt t="168708" x="5295900" y="6096000"/>
          <p14:tracePt t="168725" x="5308600" y="6096000"/>
          <p14:tracePt t="168779" x="5283200" y="6096000"/>
          <p14:tracePt t="168796" x="5168900" y="6096000"/>
          <p14:tracePt t="168800" x="5092700" y="6096000"/>
          <p14:tracePt t="168808" x="5010150" y="6096000"/>
          <p14:tracePt t="168826" x="4832350" y="6096000"/>
          <p14:tracePt t="168842" x="4679950" y="6096000"/>
          <p14:tracePt t="168858" x="4641850" y="6096000"/>
          <p14:tracePt t="168875" x="4629150" y="6096000"/>
          <p14:tracePt t="168913" x="4654550" y="6096000"/>
          <p14:tracePt t="168925" x="4711700" y="6096000"/>
          <p14:tracePt t="168942" x="4876800" y="6096000"/>
          <p14:tracePt t="168958" x="5086350" y="6096000"/>
          <p14:tracePt t="168961" x="5162550" y="6096000"/>
          <p14:tracePt t="168976" x="5232400" y="6108700"/>
          <p14:tracePt t="168992" x="5245100" y="6108700"/>
          <p14:tracePt t="169026" x="5219700" y="6108700"/>
          <p14:tracePt t="169042" x="5118100" y="6108700"/>
          <p14:tracePt t="169058" x="4946650" y="6108700"/>
          <p14:tracePt t="169076" x="4768850" y="6108700"/>
          <p14:tracePt t="169092" x="4699000" y="6108700"/>
          <p14:tracePt t="169108" x="4686300" y="6108700"/>
          <p14:tracePt t="169145" x="4699000" y="6108700"/>
          <p14:tracePt t="169153" x="4743450" y="6108700"/>
          <p14:tracePt t="169162" x="4806950" y="6108700"/>
          <p14:tracePt t="169176" x="4965700" y="6108700"/>
          <p14:tracePt t="169192" x="5060950" y="6108700"/>
          <p14:tracePt t="169208" x="5099050" y="6115050"/>
          <p14:tracePt t="169225" x="5105400" y="6115050"/>
          <p14:tracePt t="169466" x="5105400" y="6121400"/>
          <p14:tracePt t="169480" x="5092700" y="6127750"/>
          <p14:tracePt t="169491" x="5067300" y="6127750"/>
          <p14:tracePt t="169492" x="0" y="0"/>
        </p14:tracePtLst>
        <p14:tracePtLst>
          <p14:tracePt t="169747" x="4546600" y="6134100"/>
          <p14:tracePt t="169763" x="4565650" y="6134100"/>
          <p14:tracePt t="169779" x="4597400" y="6134100"/>
          <p14:tracePt t="169793" x="4635500" y="6134100"/>
          <p14:tracePt t="169809" x="4673600" y="6134100"/>
          <p14:tracePt t="169825" x="4749800" y="6134100"/>
          <p14:tracePt t="169841" x="4826000" y="6134100"/>
          <p14:tracePt t="169858" x="4876800" y="6134100"/>
          <p14:tracePt t="169875" x="4895850" y="6134100"/>
          <p14:tracePt t="169891" x="4908550" y="6134100"/>
          <p14:tracePt t="169908" x="4921250" y="6134100"/>
          <p14:tracePt t="169984" x="4927600" y="6134100"/>
          <p14:tracePt t="170073" x="4933950" y="6134100"/>
          <p14:tracePt t="170082" x="4940300" y="6134100"/>
          <p14:tracePt t="170091" x="4946650" y="6134100"/>
          <p14:tracePt t="170108" x="4978400" y="6134100"/>
          <p14:tracePt t="170125" x="5029200" y="6134100"/>
          <p14:tracePt t="170128" x="5054600" y="6134100"/>
          <p14:tracePt t="170141" x="5073650" y="6134100"/>
          <p14:tracePt t="170158" x="5099050" y="6134100"/>
          <p14:tracePt t="170161" x="5105400" y="6134100"/>
          <p14:tracePt t="170175" x="5111750" y="6134100"/>
          <p14:tracePt t="170641" x="5118100" y="6134100"/>
          <p14:tracePt t="170651" x="5124450" y="6134100"/>
          <p14:tracePt t="170660" x="5143500" y="6134100"/>
          <p14:tracePt t="170674" x="5187950" y="6134100"/>
          <p14:tracePt t="170691" x="5289550" y="6134100"/>
          <p14:tracePt t="170707" x="5416550" y="6134100"/>
          <p14:tracePt t="170724" x="5511800" y="6134100"/>
          <p14:tracePt t="170741" x="5562600" y="6134100"/>
          <p14:tracePt t="170758" x="5575300" y="6134100"/>
          <p14:tracePt t="170774" x="5581650" y="6134100"/>
          <p14:tracePt t="171040" x="5581650" y="6121400"/>
          <p14:tracePt t="171056" x="5581650" y="6108700"/>
          <p14:tracePt t="171064" x="5581650" y="6089650"/>
          <p14:tracePt t="171074" x="5581650" y="6076950"/>
          <p14:tracePt t="171091" x="5581650" y="6038850"/>
          <p14:tracePt t="171107" x="5581650" y="6026150"/>
          <p14:tracePt t="171124" x="5581650" y="6019800"/>
          <p14:tracePt t="171232" x="5588000" y="6019800"/>
          <p14:tracePt t="171240" x="5607050" y="6019800"/>
          <p14:tracePt t="171248" x="5645150" y="6019800"/>
          <p14:tracePt t="171257" x="5695950" y="6019800"/>
          <p14:tracePt t="171274" x="5784850" y="6019800"/>
          <p14:tracePt t="171291" x="5822950" y="6019800"/>
          <p14:tracePt t="171307" x="5835650" y="6019800"/>
          <p14:tracePt t="171401" x="5829300" y="6019800"/>
          <p14:tracePt t="171408" x="5816600" y="6019800"/>
          <p14:tracePt t="171424" x="5803900" y="6019800"/>
          <p14:tracePt t="171633" x="0" y="0"/>
        </p14:tracePtLst>
        <p14:tracePtLst>
          <p14:tracePt t="172011" x="4419600" y="6000750"/>
          <p14:tracePt t="172024" x="4394200" y="6000750"/>
          <p14:tracePt t="172041" x="4387850" y="6000750"/>
          <p14:tracePt t="172114" x="4406900" y="6000750"/>
          <p14:tracePt t="172127" x="4457700" y="6000750"/>
          <p14:tracePt t="172141" x="4629150" y="6000750"/>
          <p14:tracePt t="172157" x="4927600" y="6000750"/>
          <p14:tracePt t="172160" x="5143500" y="6000750"/>
          <p14:tracePt t="172174" x="5384800" y="6000750"/>
          <p14:tracePt t="172191" x="5791200" y="6000750"/>
          <p14:tracePt t="172194" x="5924550" y="6000750"/>
          <p14:tracePt t="172208" x="6045200" y="6000750"/>
          <p14:tracePt t="172224" x="6064250" y="6000750"/>
          <p14:tracePt t="172241" x="6070600" y="6000750"/>
          <p14:tracePt t="172313" x="6051550" y="6000750"/>
          <p14:tracePt t="172321" x="6019800" y="6000750"/>
          <p14:tracePt t="172329" x="5943600" y="5988050"/>
          <p14:tracePt t="172329" x="0" y="0"/>
        </p14:tracePtLst>
        <p14:tracePtLst>
          <p14:tracePt t="174224" x="800100" y="3587750"/>
          <p14:tracePt t="174288" x="825500" y="3587750"/>
          <p14:tracePt t="174296" x="857250" y="3587750"/>
          <p14:tracePt t="174306" x="914400" y="3587750"/>
          <p14:tracePt t="174323" x="1092200" y="3587750"/>
          <p14:tracePt t="174340" x="1416050" y="3594100"/>
          <p14:tracePt t="174356" x="1809750" y="3657600"/>
          <p14:tracePt t="174373" x="2063750" y="3695700"/>
          <p14:tracePt t="174390" x="2190750" y="3702050"/>
          <p14:tracePt t="174406" x="2279650" y="3702050"/>
          <p14:tracePt t="174423" x="2355850" y="3702050"/>
          <p14:tracePt t="174440" x="2425700" y="3702050"/>
          <p14:tracePt t="174456" x="2489200" y="3702050"/>
          <p14:tracePt t="174473" x="2552700" y="3702050"/>
          <p14:tracePt t="174490" x="2603500" y="3702050"/>
          <p14:tracePt t="174506" x="2641600" y="3702050"/>
          <p14:tracePt t="174523" x="2654300" y="3702050"/>
          <p14:tracePt t="174540" x="2660650" y="3702050"/>
          <p14:tracePt t="174576" x="2667000" y="3702050"/>
          <p14:tracePt t="174600" x="2679700" y="3702050"/>
          <p14:tracePt t="174609" x="2692400" y="3702050"/>
          <p14:tracePt t="174616" x="2698750" y="3702050"/>
          <p14:tracePt t="174624" x="2705100" y="3702050"/>
          <p14:tracePt t="174639" x="2717800" y="3702050"/>
          <p14:tracePt t="174656" x="2724150" y="3702050"/>
          <p14:tracePt t="175584" x="0" y="0"/>
        </p14:tracePtLst>
        <p14:tracePtLst>
          <p14:tracePt t="176593" x="4362450" y="6330950"/>
          <p14:tracePt t="176609" x="4368800" y="6330950"/>
          <p14:tracePt t="176720" x="0" y="0"/>
        </p14:tracePtLst>
        <p14:tracePtLst>
          <p14:tracePt t="177127" x="4902200" y="6330950"/>
          <p14:tracePt t="177208" x="0" y="0"/>
        </p14:tracePtLst>
        <p14:tracePtLst>
          <p14:tracePt t="177922" x="5353050" y="6127750"/>
          <p14:tracePt t="177933" x="5346700" y="6127750"/>
          <p14:tracePt t="177944" x="5321300" y="6127750"/>
          <p14:tracePt t="177955" x="5308600" y="6134100"/>
          <p14:tracePt t="177972" x="5289550" y="6159500"/>
          <p14:tracePt t="177989" x="5264150" y="6203950"/>
          <p14:tracePt t="178005" x="5245100" y="6254750"/>
          <p14:tracePt t="178022" x="5245100" y="6292850"/>
          <p14:tracePt t="178039" x="5245100" y="6337300"/>
          <p14:tracePt t="178040" x="5251450" y="6350000"/>
          <p14:tracePt t="178056" x="5276850" y="6375400"/>
          <p14:tracePt t="178072" x="5283200" y="6381750"/>
          <p14:tracePt t="178089" x="5308600" y="6381750"/>
          <p14:tracePt t="178106" x="5346700" y="6375400"/>
          <p14:tracePt t="178123" x="5359400" y="6350000"/>
          <p14:tracePt t="178138" x="5378450" y="6324600"/>
          <p14:tracePt t="178155" x="5378450" y="6305550"/>
          <p14:tracePt t="178172" x="5384800" y="6292850"/>
          <p14:tracePt t="178189" x="5384800" y="6286500"/>
          <p14:tracePt t="178241" x="0" y="0"/>
        </p14:tracePtLst>
        <p14:tracePtLst>
          <p14:tracePt t="178643" x="6184900" y="6184900"/>
          <p14:tracePt t="178673" x="6184900" y="6191250"/>
          <p14:tracePt t="178682" x="6184900" y="6210300"/>
          <p14:tracePt t="178689" x="6184900" y="6242050"/>
          <p14:tracePt t="178705" x="6191250" y="6343650"/>
          <p14:tracePt t="178722" x="6229350" y="6426200"/>
          <p14:tracePt t="178738" x="6299200" y="6496050"/>
          <p14:tracePt t="178755" x="6400800" y="6521450"/>
          <p14:tracePt t="178772" x="6508750" y="6534150"/>
          <p14:tracePt t="178788" x="6642100" y="6515100"/>
          <p14:tracePt t="178805" x="6737350" y="6457950"/>
          <p14:tracePt t="178809" x="6762750" y="6432550"/>
          <p14:tracePt t="178822" x="6769100" y="6407150"/>
          <p14:tracePt t="178839" x="6775450" y="6381750"/>
          <p14:tracePt t="178841" x="6775450" y="6356350"/>
          <p14:tracePt t="178856" x="6756400" y="6324600"/>
          <p14:tracePt t="178872" x="6737350" y="6311900"/>
          <p14:tracePt t="178888" x="6705600" y="6292850"/>
          <p14:tracePt t="178905" x="6680200" y="6280150"/>
          <p14:tracePt t="178922" x="6661150" y="6273800"/>
          <p14:tracePt t="178938" x="6648450" y="6273800"/>
          <p14:tracePt t="179048" x="0" y="0"/>
        </p14:tracePtLst>
        <p14:tracePtLst>
          <p14:tracePt t="179730" x="5924550" y="6375400"/>
          <p14:tracePt t="179842" x="5943600" y="6375400"/>
          <p14:tracePt t="179852" x="5981700" y="6375400"/>
          <p14:tracePt t="179862" x="6045200" y="6375400"/>
          <p14:tracePt t="179871" x="6172200" y="6375400"/>
          <p14:tracePt t="179888" x="6267450" y="6375400"/>
          <p14:tracePt t="179905" x="6311900" y="6375400"/>
          <p14:tracePt t="179921" x="6324600" y="6375400"/>
          <p14:tracePt t="180050" x="6330950" y="6375400"/>
          <p14:tracePt t="180064" x="6350000" y="6375400"/>
          <p14:tracePt t="180079" x="6362700" y="6375400"/>
          <p14:tracePt t="180088" x="6394450" y="6375400"/>
          <p14:tracePt t="180105" x="6451600" y="6375400"/>
          <p14:tracePt t="180122" x="6489700" y="6362700"/>
          <p14:tracePt t="180138" x="6515100" y="6362700"/>
          <p14:tracePt t="180155" x="6515100" y="6356350"/>
          <p14:tracePt t="180171" x="6521450" y="6350000"/>
          <p14:tracePt t="180188" x="6521450" y="6343650"/>
          <p14:tracePt t="180204" x="6521450" y="6324600"/>
          <p14:tracePt t="180221" x="6521450" y="6299200"/>
          <p14:tracePt t="180238" x="6489700" y="6267450"/>
          <p14:tracePt t="180241" x="6470650" y="6248400"/>
          <p14:tracePt t="180254" x="6445250" y="6229350"/>
          <p14:tracePt t="180272" x="6375400" y="6184900"/>
          <p14:tracePt t="180288" x="6343650" y="6172200"/>
          <p14:tracePt t="180305" x="6337300" y="6165850"/>
          <p14:tracePt t="180321" x="6330950" y="6165850"/>
          <p14:tracePt t="180353" x="6324600" y="6165850"/>
          <p14:tracePt t="180369" x="6318250" y="6165850"/>
          <p14:tracePt t="180377" x="6311900" y="6165850"/>
          <p14:tracePt t="180388" x="6305550" y="6165850"/>
          <p14:tracePt t="180404" x="6292850" y="6165850"/>
          <p14:tracePt t="180421" x="6273800" y="6191250"/>
          <p14:tracePt t="180438" x="6261100" y="6203950"/>
          <p14:tracePt t="180454" x="6248400" y="6242050"/>
          <p14:tracePt t="180456" x="6248400" y="6248400"/>
          <p14:tracePt t="180471" x="6248400" y="6292850"/>
          <p14:tracePt t="180488" x="6248400" y="6324600"/>
          <p14:tracePt t="180504" x="6254750" y="6356350"/>
          <p14:tracePt t="180521" x="6267450" y="6388100"/>
          <p14:tracePt t="180538" x="6273800" y="6400800"/>
          <p14:tracePt t="180554" x="6286500" y="6413500"/>
          <p14:tracePt t="180571" x="6292850" y="6413500"/>
          <p14:tracePt t="180588" x="6318250" y="6413500"/>
          <p14:tracePt t="180604" x="6362700" y="6413500"/>
          <p14:tracePt t="180621" x="6394450" y="6413500"/>
          <p14:tracePt t="180623" x="6419850" y="6407150"/>
          <p14:tracePt t="180637" x="6432550" y="6400800"/>
          <p14:tracePt t="180654" x="6445250" y="6388100"/>
          <p14:tracePt t="180671" x="6451600" y="6375400"/>
          <p14:tracePt t="180672" x="6451600" y="6369050"/>
          <p14:tracePt t="180687" x="6451600" y="6343650"/>
          <p14:tracePt t="180704" x="6451600" y="6324600"/>
          <p14:tracePt t="180721" x="6451600" y="6311900"/>
          <p14:tracePt t="180737" x="6451600" y="6299200"/>
          <p14:tracePt t="180754" x="6445250" y="6292850"/>
          <p14:tracePt t="180771" x="6438900" y="6273800"/>
          <p14:tracePt t="180832" x="6432550" y="6273800"/>
          <p14:tracePt t="180840" x="6432550" y="6280150"/>
          <p14:tracePt t="180848" x="6432550" y="6292850"/>
          <p14:tracePt t="180857" x="6432550" y="6318250"/>
          <p14:tracePt t="180871" x="6438900" y="6337300"/>
          <p14:tracePt t="180888" x="6470650" y="6369050"/>
          <p14:tracePt t="180904" x="6489700" y="6381750"/>
          <p14:tracePt t="180937" x="6502400" y="6381750"/>
          <p14:tracePt t="180954" x="6515100" y="6381750"/>
          <p14:tracePt t="180971" x="6521450" y="6369050"/>
          <p14:tracePt t="180987" x="6527800" y="6356350"/>
          <p14:tracePt t="181128" x="6534150" y="6356350"/>
          <p14:tracePt t="181135" x="6540500" y="6356350"/>
          <p14:tracePt t="181144" x="6553200" y="6362700"/>
          <p14:tracePt t="181144" x="0" y="0"/>
        </p14:tracePtLst>
        <p14:tracePtLst>
          <p14:tracePt t="181649" x="6127750" y="6356350"/>
          <p14:tracePt t="181731" x="6134100" y="6356350"/>
          <p14:tracePt t="181747" x="6229350" y="6356350"/>
          <p14:tracePt t="181760" x="6413500" y="6356350"/>
          <p14:tracePt t="181771" x="6546850" y="6356350"/>
          <p14:tracePt t="181787" x="6756400" y="6356350"/>
          <p14:tracePt t="181804" x="6864350" y="6356350"/>
          <p14:tracePt t="181808" x="6883400" y="6356350"/>
          <p14:tracePt t="181821" x="6896100" y="6356350"/>
          <p14:tracePt t="181838" x="6902450" y="6356350"/>
          <p14:tracePt t="181906" x="6896100" y="6356350"/>
          <p14:tracePt t="181914" x="6864350" y="6356350"/>
          <p14:tracePt t="181922" x="6819900" y="6356350"/>
          <p14:tracePt t="181937" x="6692900" y="6356350"/>
          <p14:tracePt t="181954" x="6515100" y="6356350"/>
          <p14:tracePt t="181970" x="6337300" y="6356350"/>
          <p14:tracePt t="181987" x="6267450" y="6356350"/>
          <p14:tracePt t="182004" x="6248400" y="6356350"/>
          <p14:tracePt t="182020" x="6242050" y="6356350"/>
          <p14:tracePt t="182073" x="6254750" y="6356350"/>
          <p14:tracePt t="182080" x="6280150" y="6356350"/>
          <p14:tracePt t="182088" x="6330950" y="6356350"/>
          <p14:tracePt t="182104" x="6457950" y="6356350"/>
          <p14:tracePt t="182120" x="6565900" y="6356350"/>
          <p14:tracePt t="182137" x="6604000" y="6356350"/>
          <p14:tracePt t="182154" x="6616700" y="6356350"/>
          <p14:tracePt t="182256" x="6597650" y="6356350"/>
          <p14:tracePt t="182256" x="0" y="0"/>
        </p14:tracePtLst>
        <p14:tracePtLst>
          <p14:tracePt t="182555" x="4953000" y="6356350"/>
          <p14:tracePt t="182603" x="4965700" y="6356350"/>
          <p14:tracePt t="182615" x="4997450" y="6356350"/>
          <p14:tracePt t="182628" x="5156200" y="6356350"/>
          <p14:tracePt t="182642" x="5492750" y="6356350"/>
          <p14:tracePt t="182658" x="6007100" y="6356350"/>
          <p14:tracePt t="182670" x="6324600" y="6394450"/>
          <p14:tracePt t="182688" x="6819900" y="6464300"/>
          <p14:tracePt t="182704" x="6883400" y="6464300"/>
          <p14:tracePt t="182720" x="6896100" y="6464300"/>
          <p14:tracePt t="182818" x="6883400" y="6464300"/>
          <p14:tracePt t="182827" x="6845300" y="6464300"/>
          <p14:tracePt t="182827" x="0" y="0"/>
        </p14:tracePtLst>
        <p14:tracePtLst>
          <p14:tracePt t="183200" x="4940300" y="6159500"/>
          <p14:tracePt t="183249" x="4946650" y="6159500"/>
          <p14:tracePt t="183257" x="4978400" y="6159500"/>
          <p14:tracePt t="183270" x="5035550" y="6159500"/>
          <p14:tracePt t="183287" x="5187950" y="6159500"/>
          <p14:tracePt t="183304" x="5594350" y="6159500"/>
          <p14:tracePt t="183321" x="5873750" y="6159500"/>
          <p14:tracePt t="183337" x="6026150" y="6159500"/>
          <p14:tracePt t="183354" x="6064250" y="6159500"/>
          <p14:tracePt t="183371" x="6076950" y="6159500"/>
          <p14:tracePt t="183544" x="0" y="0"/>
        </p14:tracePtLst>
        <p14:tracePtLst>
          <p14:tracePt t="184379" x="4813300" y="2901950"/>
          <p14:tracePt t="184387" x="4787900" y="2971800"/>
          <p14:tracePt t="184404" x="4743450" y="3136900"/>
          <p14:tracePt t="184420" x="4711700" y="3346450"/>
          <p14:tracePt t="184437" x="4667250" y="3625850"/>
          <p14:tracePt t="184440" x="4660900" y="3784600"/>
          <p14:tracePt t="184453" x="4648200" y="3937000"/>
          <p14:tracePt t="184470" x="4654550" y="4311650"/>
          <p14:tracePt t="184473" x="4667250" y="4514850"/>
          <p14:tracePt t="184487" x="4705350" y="4718050"/>
          <p14:tracePt t="184489" x="4768850" y="4959350"/>
          <p14:tracePt t="184504" x="4914900" y="5435600"/>
          <p14:tracePt t="184520" x="5035550" y="5803900"/>
          <p14:tracePt t="184536" x="5118100" y="6019800"/>
          <p14:tracePt t="184553" x="5187950" y="6153150"/>
          <p14:tracePt t="184570" x="5251450" y="6248400"/>
          <p14:tracePt t="184587" x="5327650" y="6343650"/>
          <p14:tracePt t="184603" x="5403850" y="6451600"/>
          <p14:tracePt t="184621" x="5511800" y="6553200"/>
          <p14:tracePt t="184636" x="5619750" y="6648450"/>
          <p14:tracePt t="184653" x="5734050" y="6718300"/>
          <p14:tracePt t="184670" x="5861050" y="6794500"/>
          <p14:tracePt t="184673" x="5918200" y="6813550"/>
          <p14:tracePt t="184686" x="5962650" y="6832600"/>
          <p14:tracePt t="184703" x="6007100" y="6851650"/>
          <p14:tracePt t="184706" x="6013450" y="6851650"/>
          <p14:tracePt t="184896" x="6019800" y="6851650"/>
          <p14:tracePt t="184904" x="6026150" y="6851650"/>
          <p14:tracePt t="184912" x="6032500" y="6845300"/>
          <p14:tracePt t="184920" x="6038850" y="6838950"/>
          <p14:tracePt t="184936" x="6115050" y="6781800"/>
          <p14:tracePt t="184953" x="6216650" y="6635750"/>
          <p14:tracePt t="184970" x="6375400" y="6419850"/>
          <p14:tracePt t="184986" x="6508750" y="6153150"/>
          <p14:tracePt t="185003" x="6635750" y="5854700"/>
          <p14:tracePt t="185019" x="6711950" y="5518150"/>
          <p14:tracePt t="185036" x="6769100" y="5162550"/>
          <p14:tracePt t="185053" x="6788150" y="4826000"/>
          <p14:tracePt t="185069" x="6788150" y="4565650"/>
          <p14:tracePt t="185086" x="6788150" y="4349750"/>
          <p14:tracePt t="185103" x="6769100" y="4051300"/>
          <p14:tracePt t="185119" x="6718300" y="3898900"/>
          <p14:tracePt t="185136" x="6673850" y="3784600"/>
          <p14:tracePt t="185153" x="6635750" y="3721100"/>
          <p14:tracePt t="185169" x="6616700" y="3676650"/>
          <p14:tracePt t="185186" x="6604000" y="3657600"/>
          <p14:tracePt t="185409" x="0" y="0"/>
        </p14:tracePtLst>
        <p14:tracePtLst>
          <p14:tracePt t="186903" x="7385050" y="2819400"/>
          <p14:tracePt t="186920" x="7372350" y="2819400"/>
          <p14:tracePt t="186936" x="7366000" y="2832100"/>
          <p14:tracePt t="186952" x="7353300" y="2876550"/>
          <p14:tracePt t="186969" x="7340600" y="2933700"/>
          <p14:tracePt t="186985" x="7340600" y="2984500"/>
          <p14:tracePt t="187002" x="7340600" y="3048000"/>
          <p14:tracePt t="187019" x="7366000" y="3111500"/>
          <p14:tracePt t="187035" x="7404100" y="3155950"/>
          <p14:tracePt t="187052" x="7480300" y="3194050"/>
          <p14:tracePt t="187069" x="7543800" y="3219450"/>
          <p14:tracePt t="187086" x="7607300" y="3232150"/>
          <p14:tracePt t="187089" x="7645400" y="3238500"/>
          <p14:tracePt t="187103" x="7670800" y="3238500"/>
          <p14:tracePt t="187121" x="7734300" y="3238500"/>
          <p14:tracePt t="187136" x="7823200" y="3181350"/>
          <p14:tracePt t="187152" x="7848600" y="3124200"/>
          <p14:tracePt t="187169" x="7848600" y="3073400"/>
          <p14:tracePt t="187185" x="7848600" y="3022600"/>
          <p14:tracePt t="187202" x="7835900" y="2990850"/>
          <p14:tracePt t="187219" x="7816850" y="2978150"/>
          <p14:tracePt t="187236" x="7785100" y="2959100"/>
          <p14:tracePt t="187252" x="7753350" y="2952750"/>
          <p14:tracePt t="187269" x="7702550" y="2952750"/>
          <p14:tracePt t="187285" x="7651750" y="2959100"/>
          <p14:tracePt t="187302" x="7620000" y="2971800"/>
          <p14:tracePt t="187304" x="7613650" y="2971800"/>
          <p14:tracePt t="187440" x="0" y="0"/>
        </p14:tracePtLst>
        <p14:tracePtLst>
          <p14:tracePt t="188535" x="1905000" y="1809750"/>
          <p14:tracePt t="188551" x="1898650" y="1809750"/>
          <p14:tracePt t="188568" x="1873250" y="1828800"/>
          <p14:tracePt t="188585" x="1854200" y="1885950"/>
          <p14:tracePt t="188602" x="1847850" y="1955800"/>
          <p14:tracePt t="188619" x="1847850" y="2038350"/>
          <p14:tracePt t="188635" x="1860550" y="2139950"/>
          <p14:tracePt t="188652" x="1905000" y="2209800"/>
          <p14:tracePt t="188669" x="1968500" y="2273300"/>
          <p14:tracePt t="188685" x="2032000" y="2305050"/>
          <p14:tracePt t="188702" x="2076450" y="2311400"/>
          <p14:tracePt t="188705" x="2095500" y="2311400"/>
          <p14:tracePt t="188718" x="2120900" y="2311400"/>
          <p14:tracePt t="188736" x="2222500" y="2260600"/>
          <p14:tracePt t="188752" x="2266950" y="2165350"/>
          <p14:tracePt t="188768" x="2298700" y="2057400"/>
          <p14:tracePt t="188785" x="2317750" y="1949450"/>
          <p14:tracePt t="188802" x="2317750" y="1892300"/>
          <p14:tracePt t="188818" x="2317750" y="1866900"/>
          <p14:tracePt t="188835" x="2317750" y="1841500"/>
          <p14:tracePt t="188852" x="2311400" y="1828800"/>
          <p14:tracePt t="188968" x="0" y="0"/>
        </p14:tracePtLst>
        <p14:tracePtLst>
          <p14:tracePt t="189948" x="7194550" y="2882900"/>
          <p14:tracePt t="189965" x="7181850" y="2889250"/>
          <p14:tracePt t="189982" x="7175500" y="2914650"/>
          <p14:tracePt t="189985" x="7175500" y="2940050"/>
          <p14:tracePt t="189998" x="7175500" y="2959100"/>
          <p14:tracePt t="190008" x="7175500" y="3035300"/>
          <p14:tracePt t="190018" x="7188200" y="3092450"/>
          <p14:tracePt t="190035" x="7213600" y="3181350"/>
          <p14:tracePt t="190051" x="7258050" y="3238500"/>
          <p14:tracePt t="190068" x="7296150" y="3270250"/>
          <p14:tracePt t="190084" x="7346950" y="3295650"/>
          <p14:tracePt t="190101" x="7397750" y="3302000"/>
          <p14:tracePt t="190119" x="7461250" y="3289300"/>
          <p14:tracePt t="190135" x="7512050" y="3238500"/>
          <p14:tracePt t="190152" x="7543800" y="3155950"/>
          <p14:tracePt t="190168" x="7543800" y="3117850"/>
          <p14:tracePt t="190185" x="7543800" y="3086100"/>
          <p14:tracePt t="190202" x="7543800" y="3060700"/>
          <p14:tracePt t="190218" x="7543800" y="3041650"/>
          <p14:tracePt t="190235" x="7537450" y="3028950"/>
          <p14:tracePt t="190251" x="7537450" y="3016250"/>
          <p14:tracePt t="190284" x="0" y="0"/>
        </p14:tracePtLst>
        <p14:tracePtLst>
          <p14:tracePt t="191884" x="7410450" y="2908300"/>
          <p14:tracePt t="191899" x="7391400" y="2927350"/>
          <p14:tracePt t="191916" x="7372350" y="2946400"/>
          <p14:tracePt t="191920" x="7366000" y="2959100"/>
          <p14:tracePt t="191932" x="7359650" y="2971800"/>
          <p14:tracePt t="191943" x="7353300" y="2990850"/>
          <p14:tracePt t="191952" x="7340600" y="3022600"/>
          <p14:tracePt t="191967" x="7340600" y="3060700"/>
          <p14:tracePt t="191984" x="7340600" y="3117850"/>
          <p14:tracePt t="192000" x="7353300" y="3162300"/>
          <p14:tracePt t="192017" x="7372350" y="3194050"/>
          <p14:tracePt t="192034" x="7404100" y="3219450"/>
          <p14:tracePt t="192051" x="7442200" y="3232150"/>
          <p14:tracePt t="192067" x="7467600" y="3232150"/>
          <p14:tracePt t="192084" x="7518400" y="3232150"/>
          <p14:tracePt t="192100" x="7562850" y="3187700"/>
          <p14:tracePt t="192118" x="7600950" y="3111500"/>
          <p14:tracePt t="192120" x="7607300" y="3067050"/>
          <p14:tracePt t="192134" x="7607300" y="3035300"/>
          <p14:tracePt t="192151" x="7607300" y="2933700"/>
          <p14:tracePt t="192168" x="7594600" y="2914650"/>
          <p14:tracePt t="192184" x="7594600" y="2901950"/>
          <p14:tracePt t="192288" x="0" y="0"/>
        </p14:tracePtLst>
        <p14:tracePtLst>
          <p14:tracePt t="192851" x="7334250" y="3365500"/>
          <p14:tracePt t="192914" x="7334250" y="3378200"/>
          <p14:tracePt t="192929" x="7315200" y="3441700"/>
          <p14:tracePt t="192945" x="7308850" y="3492500"/>
          <p14:tracePt t="192954" x="7308850" y="3524250"/>
          <p14:tracePt t="192968" x="7308850" y="3613150"/>
          <p14:tracePt t="192984" x="7315200" y="3689350"/>
          <p14:tracePt t="193000" x="7340600" y="3759200"/>
          <p14:tracePt t="193017" x="7366000" y="3803650"/>
          <p14:tracePt t="193034" x="7391400" y="3841750"/>
          <p14:tracePt t="193050" x="7423150" y="3854450"/>
          <p14:tracePt t="193067" x="7442200" y="3854450"/>
          <p14:tracePt t="193084" x="7461250" y="3854450"/>
          <p14:tracePt t="193100" x="7486650" y="3848100"/>
          <p14:tracePt t="193117" x="7524750" y="3810000"/>
          <p14:tracePt t="193120" x="7550150" y="3778250"/>
          <p14:tracePt t="193133" x="7556500" y="3740150"/>
          <p14:tracePt t="193151" x="7562850" y="3663950"/>
          <p14:tracePt t="193154" x="7562850" y="3619500"/>
          <p14:tracePt t="193167" x="7562850" y="3587750"/>
          <p14:tracePt t="193184" x="7556500" y="3492500"/>
          <p14:tracePt t="193201" x="7543800" y="3448050"/>
          <p14:tracePt t="193217" x="7518400" y="3416300"/>
          <p14:tracePt t="193233" x="7493000" y="3390900"/>
          <p14:tracePt t="193250" x="7480300" y="3378200"/>
          <p14:tracePt t="193267" x="7473950" y="3378200"/>
          <p14:tracePt t="193283" x="7467600" y="3378200"/>
          <p14:tracePt t="193300" x="7448550" y="3378200"/>
          <p14:tracePt t="193317" x="7423150" y="3397250"/>
          <p14:tracePt t="193334" x="7397750" y="3435350"/>
          <p14:tracePt t="193337" x="7391400" y="3460750"/>
          <p14:tracePt t="193350" x="7385050" y="3486150"/>
          <p14:tracePt t="193368" x="7385050" y="3536950"/>
          <p14:tracePt t="193384" x="7385050" y="3575050"/>
          <p14:tracePt t="193401" x="7404100" y="3600450"/>
          <p14:tracePt t="193417" x="7429500" y="3613150"/>
          <p14:tracePt t="193434" x="7442200" y="3619500"/>
          <p14:tracePt t="193450" x="7454900" y="3619500"/>
          <p14:tracePt t="193483" x="7467600" y="3619500"/>
          <p14:tracePt t="193500" x="7473950" y="3619500"/>
          <p14:tracePt t="193517" x="7486650" y="3600450"/>
          <p14:tracePt t="193520" x="7493000" y="3587750"/>
          <p14:tracePt t="193533" x="7499350" y="3575050"/>
          <p14:tracePt t="193567" x="7499350" y="3568700"/>
          <p14:tracePt t="193583" x="7499350" y="3562350"/>
          <p14:tracePt t="193777"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76313" y="115790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反射（</a:t>
            </a:r>
            <a:r>
              <a:rPr lang="en-US" altLang="zh-CN" sz="2800" b="1" dirty="0">
                <a:solidFill>
                  <a:schemeClr val="bg1"/>
                </a:solidFill>
                <a:latin typeface="华文细黑" panose="02010600040101010101" pitchFamily="2" charset="-122"/>
                <a:ea typeface="华文细黑" panose="02010600040101010101" pitchFamily="2" charset="-122"/>
              </a:rPr>
              <a:t>Reflection</a:t>
            </a:r>
            <a:r>
              <a:rPr lang="zh-CN" altLang="en-US" sz="2800" b="1" dirty="0">
                <a:solidFill>
                  <a:schemeClr val="bg1"/>
                </a:solidFill>
                <a:latin typeface="华文细黑" panose="02010600040101010101" pitchFamily="2" charset="-122"/>
                <a:ea typeface="华文细黑" panose="02010600040101010101" pitchFamily="2" charset="-122"/>
              </a:rPr>
              <a:t>）：实例化对象（</a:t>
            </a:r>
            <a:r>
              <a:rPr lang="en-US" altLang="zh-CN" sz="2800" b="1" dirty="0" err="1">
                <a:solidFill>
                  <a:schemeClr val="bg1"/>
                </a:solidFill>
                <a:latin typeface="华文细黑" panose="02010600040101010101" pitchFamily="2" charset="-122"/>
                <a:ea typeface="华文细黑" panose="02010600040101010101" pitchFamily="2" charset="-122"/>
              </a:rPr>
              <a:t>java.lang.reflect</a:t>
            </a:r>
            <a:r>
              <a:rPr lang="zh-CN" altLang="en-US" sz="2800" b="1" dirty="0">
                <a:solidFill>
                  <a:schemeClr val="bg1"/>
                </a:solidFill>
                <a:latin typeface="华文细黑" panose="02010600040101010101" pitchFamily="2" charset="-122"/>
                <a:ea typeface="华文细黑" panose="02010600040101010101" pitchFamily="2" charset="-122"/>
              </a:rPr>
              <a:t>包）</a:t>
            </a:r>
          </a:p>
        </p:txBody>
      </p:sp>
      <p:sp>
        <p:nvSpPr>
          <p:cNvPr id="7" name="矩形 6"/>
          <p:cNvSpPr/>
          <p:nvPr/>
        </p:nvSpPr>
        <p:spPr>
          <a:xfrm>
            <a:off x="568569" y="1760618"/>
            <a:ext cx="10228385" cy="400110"/>
          </a:xfrm>
          <a:prstGeom prst="rect">
            <a:avLst/>
          </a:prstGeom>
        </p:spPr>
        <p:txBody>
          <a:bodyPr wrap="square">
            <a:spAutoFit/>
          </a:bodyPr>
          <a:lstStyle/>
          <a:p>
            <a:pPr algn="just">
              <a:buFont typeface="Wingdings" pitchFamily="2" charset="2"/>
              <a:buChar char="Ø"/>
            </a:pPr>
            <a:r>
              <a:rPr lang="zh-CN" altLang="en-US" sz="2000" dirty="0">
                <a:solidFill>
                  <a:srgbClr val="21537D"/>
                </a:solidFill>
                <a:latin typeface="微软雅黑" panose="020B0503020204020204" charset="-122"/>
                <a:ea typeface="微软雅黑" panose="020B0503020204020204" charset="-122"/>
              </a:rPr>
              <a:t>利用</a:t>
            </a:r>
            <a:r>
              <a:rPr lang="en-US" altLang="zh-CN" sz="2000" dirty="0">
                <a:solidFill>
                  <a:srgbClr val="21537D"/>
                </a:solidFill>
                <a:latin typeface="微软雅黑" panose="020B0503020204020204" charset="-122"/>
                <a:ea typeface="微软雅黑" panose="020B0503020204020204" charset="-122"/>
              </a:rPr>
              <a:t>Class</a:t>
            </a:r>
            <a:r>
              <a:rPr lang="zh-CN" altLang="en-US" sz="2000" dirty="0">
                <a:solidFill>
                  <a:srgbClr val="21537D"/>
                </a:solidFill>
                <a:latin typeface="微软雅黑" panose="020B0503020204020204" charset="-122"/>
                <a:ea typeface="微软雅黑" panose="020B0503020204020204" charset="-122"/>
              </a:rPr>
              <a:t>对象我们可以在运行时动态地创建对象，调用对象的方法</a:t>
            </a:r>
            <a:endParaRPr lang="en-US" altLang="zh-CN" sz="2000" dirty="0">
              <a:solidFill>
                <a:srgbClr val="21537D"/>
              </a:solidFill>
              <a:latin typeface="微软雅黑" panose="020B0503020204020204" charset="-122"/>
              <a:ea typeface="微软雅黑" panose="020B0503020204020204" charset="-122"/>
            </a:endParaRPr>
          </a:p>
        </p:txBody>
      </p:sp>
      <p:sp>
        <p:nvSpPr>
          <p:cNvPr id="8" name="矩形 7"/>
          <p:cNvSpPr/>
          <p:nvPr/>
        </p:nvSpPr>
        <p:spPr>
          <a:xfrm>
            <a:off x="492368" y="2193013"/>
            <a:ext cx="3420210" cy="4524315"/>
          </a:xfrm>
          <a:prstGeom prst="rect">
            <a:avLst/>
          </a:prstGeom>
          <a:ln>
            <a:solidFill>
              <a:srgbClr val="FF0000"/>
            </a:solidFill>
          </a:ln>
        </p:spPr>
        <p:txBody>
          <a:bodyPr wrap="square">
            <a:spAutoFit/>
          </a:bodyPr>
          <a:lstStyle/>
          <a:p>
            <a:r>
              <a:rPr lang="en-US" altLang="zh-CN" sz="1600" b="1" dirty="0"/>
              <a:t>class Student{</a:t>
            </a:r>
          </a:p>
          <a:p>
            <a:r>
              <a:rPr lang="en-US" altLang="zh-CN" sz="1600" b="1" dirty="0"/>
              <a:t>    private String name;</a:t>
            </a:r>
          </a:p>
          <a:p>
            <a:r>
              <a:rPr lang="en-US" altLang="zh-CN" sz="1600" b="1" dirty="0"/>
              <a:t>    public Student(){</a:t>
            </a:r>
          </a:p>
          <a:p>
            <a:r>
              <a:rPr lang="en-US" altLang="zh-CN" sz="1600" dirty="0"/>
              <a:t>        </a:t>
            </a:r>
            <a:r>
              <a:rPr lang="en-US" altLang="zh-CN" sz="1600" b="1" dirty="0"/>
              <a:t>this.name = "unknown";</a:t>
            </a:r>
          </a:p>
          <a:p>
            <a:r>
              <a:rPr lang="en-US" altLang="zh-CN" sz="1600" dirty="0"/>
              <a:t>    }</a:t>
            </a:r>
          </a:p>
          <a:p>
            <a:r>
              <a:rPr lang="en-US" altLang="zh-CN" sz="1600" b="1" dirty="0"/>
              <a:t>    public Student(String name){</a:t>
            </a:r>
          </a:p>
          <a:p>
            <a:r>
              <a:rPr lang="en-US" altLang="zh-CN" sz="1600" b="1" dirty="0"/>
              <a:t>        this.name = name;</a:t>
            </a:r>
          </a:p>
          <a:p>
            <a:r>
              <a:rPr lang="en-US" altLang="zh-CN" sz="1600" dirty="0"/>
              <a:t>    }</a:t>
            </a:r>
          </a:p>
          <a:p>
            <a:r>
              <a:rPr lang="en-US" altLang="zh-CN" sz="1600" b="1" dirty="0"/>
              <a:t>    public String </a:t>
            </a:r>
            <a:r>
              <a:rPr lang="en-US" altLang="zh-CN" sz="1600" b="1" dirty="0" err="1"/>
              <a:t>getName</a:t>
            </a:r>
            <a:r>
              <a:rPr lang="en-US" altLang="zh-CN" sz="1600" b="1" dirty="0"/>
              <a:t>() {</a:t>
            </a:r>
          </a:p>
          <a:p>
            <a:r>
              <a:rPr lang="en-US" altLang="zh-CN" sz="1600" b="1" dirty="0"/>
              <a:t>        return name;</a:t>
            </a:r>
          </a:p>
          <a:p>
            <a:r>
              <a:rPr lang="en-US" altLang="zh-CN" sz="1600" dirty="0"/>
              <a:t>    }</a:t>
            </a:r>
          </a:p>
          <a:p>
            <a:r>
              <a:rPr lang="en-US" altLang="zh-CN" sz="1600" b="1" dirty="0"/>
              <a:t>    public void </a:t>
            </a:r>
            <a:r>
              <a:rPr lang="en-US" altLang="zh-CN" sz="1600" b="1" dirty="0" err="1"/>
              <a:t>setName</a:t>
            </a:r>
            <a:r>
              <a:rPr lang="en-US" altLang="zh-CN" sz="1600" b="1" dirty="0"/>
              <a:t>(String name) {</a:t>
            </a:r>
          </a:p>
          <a:p>
            <a:r>
              <a:rPr lang="en-US" altLang="zh-CN" sz="1600" b="1" dirty="0"/>
              <a:t>        this.name = name;</a:t>
            </a:r>
          </a:p>
          <a:p>
            <a:r>
              <a:rPr lang="en-US" altLang="zh-CN" sz="1600" dirty="0"/>
              <a:t>    }</a:t>
            </a:r>
          </a:p>
          <a:p>
            <a:r>
              <a:rPr lang="en-US" altLang="zh-CN" sz="1600" b="1" dirty="0"/>
              <a:t>    public String </a:t>
            </a:r>
            <a:r>
              <a:rPr lang="en-US" altLang="zh-CN" sz="1600" b="1" dirty="0" err="1"/>
              <a:t>toString</a:t>
            </a:r>
            <a:r>
              <a:rPr lang="en-US" altLang="zh-CN" sz="1600" b="1" dirty="0"/>
              <a:t>() {</a:t>
            </a:r>
          </a:p>
          <a:p>
            <a:r>
              <a:rPr lang="en-US" altLang="zh-CN" sz="1600" b="1" dirty="0"/>
              <a:t>        return "Name:" + name;</a:t>
            </a:r>
          </a:p>
          <a:p>
            <a:r>
              <a:rPr lang="en-US" altLang="zh-CN" sz="1600" dirty="0"/>
              <a:t>    }</a:t>
            </a:r>
          </a:p>
          <a:p>
            <a:r>
              <a:rPr lang="en-US" altLang="zh-CN" sz="1600" dirty="0"/>
              <a:t>}</a:t>
            </a:r>
            <a:endParaRPr lang="zh-CN" altLang="en-US" sz="1600" b="1" dirty="0"/>
          </a:p>
        </p:txBody>
      </p:sp>
      <p:sp>
        <p:nvSpPr>
          <p:cNvPr id="9" name="矩形 8"/>
          <p:cNvSpPr/>
          <p:nvPr/>
        </p:nvSpPr>
        <p:spPr>
          <a:xfrm>
            <a:off x="3994636" y="2178359"/>
            <a:ext cx="7892563" cy="4530172"/>
          </a:xfrm>
          <a:prstGeom prst="rect">
            <a:avLst/>
          </a:prstGeom>
          <a:ln>
            <a:solidFill>
              <a:srgbClr val="FF0000"/>
            </a:solidFill>
          </a:ln>
        </p:spPr>
        <p:txBody>
          <a:bodyPr wrap="square">
            <a:noAutofit/>
          </a:bodyPr>
          <a:lstStyle/>
          <a:p>
            <a:r>
              <a:rPr lang="en-US" altLang="zh-CN" sz="1600" b="1" dirty="0"/>
              <a:t>public class </a:t>
            </a:r>
            <a:r>
              <a:rPr lang="en-US" altLang="zh-CN" sz="1600" b="1" dirty="0" err="1"/>
              <a:t>ReflectDemo</a:t>
            </a:r>
            <a:r>
              <a:rPr lang="en-US" altLang="zh-CN" sz="1600" b="1" dirty="0"/>
              <a:t> {</a:t>
            </a:r>
          </a:p>
          <a:p>
            <a:r>
              <a:rPr lang="en-US" altLang="zh-CN" sz="1600" b="1" dirty="0"/>
              <a:t>    public static void main(String[] </a:t>
            </a:r>
            <a:r>
              <a:rPr lang="en-US" altLang="zh-CN" sz="1600" b="1" dirty="0" err="1"/>
              <a:t>args</a:t>
            </a:r>
            <a:r>
              <a:rPr lang="en-US" altLang="zh-CN" sz="1600" b="1" dirty="0"/>
              <a:t>) {</a:t>
            </a:r>
          </a:p>
          <a:p>
            <a:r>
              <a:rPr lang="en-US" altLang="zh-CN" sz="1600" b="1" dirty="0"/>
              <a:t>        try {</a:t>
            </a:r>
          </a:p>
          <a:p>
            <a:r>
              <a:rPr lang="en-US" altLang="zh-CN" sz="1600" b="1" dirty="0"/>
              <a:t>            Class </a:t>
            </a:r>
            <a:r>
              <a:rPr lang="en-US" altLang="zh-CN" sz="1600" b="1" dirty="0" err="1"/>
              <a:t>clz</a:t>
            </a:r>
            <a:r>
              <a:rPr lang="en-US" altLang="zh-CN" sz="1600" b="1" dirty="0"/>
              <a:t> = </a:t>
            </a:r>
            <a:r>
              <a:rPr lang="en-US" altLang="zh-CN" sz="1600" b="1" dirty="0" err="1"/>
              <a:t>Class.forName</a:t>
            </a:r>
            <a:r>
              <a:rPr lang="en-US" altLang="zh-CN" sz="1600" b="1" dirty="0"/>
              <a:t>("ch13.Student");</a:t>
            </a:r>
            <a:endParaRPr lang="zh-CN" altLang="en-US" sz="1600" b="1" dirty="0"/>
          </a:p>
          <a:p>
            <a:r>
              <a:rPr lang="en-US" altLang="zh-CN" sz="1600" b="1" dirty="0"/>
              <a:t>            //</a:t>
            </a:r>
            <a:r>
              <a:rPr lang="zh-CN" altLang="en-US" sz="1600" b="1" dirty="0"/>
              <a:t>获取所有的</a:t>
            </a:r>
            <a:r>
              <a:rPr lang="en-US" altLang="zh-CN" sz="1600" b="1" dirty="0"/>
              <a:t>Method</a:t>
            </a:r>
          </a:p>
          <a:p>
            <a:r>
              <a:rPr lang="en-US" altLang="zh-CN" sz="1600" b="1" dirty="0">
                <a:solidFill>
                  <a:srgbClr val="FF0000"/>
                </a:solidFill>
              </a:rPr>
              <a:t>            //Method[] methods = </a:t>
            </a:r>
            <a:r>
              <a:rPr lang="en-US" altLang="zh-CN" sz="1600" b="1" dirty="0" err="1">
                <a:solidFill>
                  <a:srgbClr val="FF0000"/>
                </a:solidFill>
              </a:rPr>
              <a:t>clz.getMethods</a:t>
            </a:r>
            <a:r>
              <a:rPr lang="en-US" altLang="zh-CN" sz="1600" b="1" dirty="0">
                <a:solidFill>
                  <a:srgbClr val="FF0000"/>
                </a:solidFill>
              </a:rPr>
              <a:t>(); //</a:t>
            </a:r>
            <a:r>
              <a:rPr lang="zh-CN" altLang="en-US" sz="1600" b="1" dirty="0">
                <a:solidFill>
                  <a:srgbClr val="FF0000"/>
                </a:solidFill>
              </a:rPr>
              <a:t>会显示所有方法，包括继承的</a:t>
            </a:r>
          </a:p>
          <a:p>
            <a:r>
              <a:rPr lang="en-US" altLang="zh-CN" sz="1600" b="1" dirty="0"/>
              <a:t>            </a:t>
            </a:r>
            <a:r>
              <a:rPr lang="en-US" altLang="zh-CN" sz="1600" b="1" dirty="0">
                <a:solidFill>
                  <a:srgbClr val="FF0000"/>
                </a:solidFill>
              </a:rPr>
              <a:t>Method[] methods = </a:t>
            </a:r>
            <a:r>
              <a:rPr lang="en-US" altLang="zh-CN" sz="1600" b="1" dirty="0" err="1">
                <a:solidFill>
                  <a:srgbClr val="FF0000"/>
                </a:solidFill>
              </a:rPr>
              <a:t>clz.getDeclaredMethods</a:t>
            </a:r>
            <a:r>
              <a:rPr lang="en-US" altLang="zh-CN" sz="1600" b="1" dirty="0">
                <a:solidFill>
                  <a:srgbClr val="FF0000"/>
                </a:solidFill>
              </a:rPr>
              <a:t>(); //</a:t>
            </a:r>
            <a:r>
              <a:rPr lang="zh-CN" altLang="en-US" sz="1600" b="1" dirty="0">
                <a:solidFill>
                  <a:srgbClr val="FF0000"/>
                </a:solidFill>
              </a:rPr>
              <a:t>本类定义的方法</a:t>
            </a:r>
          </a:p>
          <a:p>
            <a:r>
              <a:rPr lang="en-US" altLang="zh-CN" sz="1600" b="1" dirty="0"/>
              <a:t>            for(Method m: methods){</a:t>
            </a:r>
          </a:p>
          <a:p>
            <a:r>
              <a:rPr lang="en-US" altLang="zh-CN" sz="1600" b="1" dirty="0"/>
              <a:t>                </a:t>
            </a:r>
            <a:r>
              <a:rPr lang="en-US" altLang="zh-CN" sz="1600" b="1" dirty="0" err="1"/>
              <a:t>System.out.println</a:t>
            </a:r>
            <a:r>
              <a:rPr lang="en-US" altLang="zh-CN" sz="1600" b="1" dirty="0"/>
              <a:t>(</a:t>
            </a:r>
            <a:r>
              <a:rPr lang="en-US" altLang="zh-CN" sz="1600" b="1" dirty="0" err="1"/>
              <a:t>m.toString</a:t>
            </a:r>
            <a:r>
              <a:rPr lang="en-US" altLang="zh-CN" sz="1600" b="1" dirty="0"/>
              <a:t>());</a:t>
            </a:r>
          </a:p>
          <a:p>
            <a:r>
              <a:rPr lang="en-US" altLang="zh-CN" sz="1600" b="1" dirty="0"/>
              <a:t>            }</a:t>
            </a:r>
            <a:endParaRPr lang="zh-CN" altLang="en-US" sz="1600" b="1" dirty="0"/>
          </a:p>
          <a:p>
            <a:r>
              <a:rPr lang="en-US" altLang="zh-CN" sz="1600" b="1" dirty="0"/>
              <a:t>        } catch (Exception e) {</a:t>
            </a:r>
          </a:p>
          <a:p>
            <a:r>
              <a:rPr lang="en-US" altLang="zh-CN" sz="1600" b="1" dirty="0"/>
              <a:t>               </a:t>
            </a:r>
            <a:r>
              <a:rPr lang="en-US" altLang="zh-CN" sz="1600" b="1" dirty="0" err="1"/>
              <a:t>e.printStackTrace</a:t>
            </a:r>
            <a:r>
              <a:rPr lang="en-US" altLang="zh-CN" sz="1600" b="1" dirty="0"/>
              <a:t>();</a:t>
            </a:r>
            <a:endParaRPr lang="zh-CN" altLang="en-US" sz="1600" b="1" dirty="0"/>
          </a:p>
          <a:p>
            <a:r>
              <a:rPr lang="en-US" altLang="zh-CN" sz="1600" b="1" dirty="0"/>
              <a:t>        }</a:t>
            </a:r>
          </a:p>
          <a:p>
            <a:r>
              <a:rPr lang="en-US" altLang="zh-CN" sz="1600" b="1" dirty="0"/>
              <a:t>   }</a:t>
            </a:r>
            <a:endParaRPr lang="zh-CN" altLang="en-US" sz="1600" b="1" dirty="0"/>
          </a:p>
          <a:p>
            <a:r>
              <a:rPr lang="en-US" altLang="zh-CN" sz="1600" b="1" dirty="0"/>
              <a:t>}</a:t>
            </a:r>
          </a:p>
          <a:p>
            <a:r>
              <a:rPr lang="zh-CN" altLang="en-US" sz="1600" b="1" dirty="0"/>
              <a:t>显示</a:t>
            </a:r>
            <a:endParaRPr lang="en-US" altLang="zh-CN" sz="1600" b="1" dirty="0"/>
          </a:p>
          <a:p>
            <a:r>
              <a:rPr lang="en-US" altLang="zh-CN" sz="1600" b="1" dirty="0"/>
              <a:t>public </a:t>
            </a:r>
            <a:r>
              <a:rPr lang="en-US" altLang="zh-CN" sz="1600" b="1" dirty="0" err="1"/>
              <a:t>java.lang.String</a:t>
            </a:r>
            <a:r>
              <a:rPr lang="en-US" altLang="zh-CN" sz="1600" b="1" dirty="0"/>
              <a:t> ch13.Student.toString()</a:t>
            </a:r>
          </a:p>
          <a:p>
            <a:r>
              <a:rPr lang="en-US" altLang="zh-CN" sz="1600" b="1" dirty="0"/>
              <a:t>public </a:t>
            </a:r>
            <a:r>
              <a:rPr lang="en-US" altLang="zh-CN" sz="1600" b="1" dirty="0" err="1"/>
              <a:t>java.lang.String</a:t>
            </a:r>
            <a:r>
              <a:rPr lang="en-US" altLang="zh-CN" sz="1600" b="1" dirty="0"/>
              <a:t> ch13.Student.getName()</a:t>
            </a:r>
          </a:p>
          <a:p>
            <a:r>
              <a:rPr lang="en-US" altLang="zh-CN" sz="1600" b="1" dirty="0"/>
              <a:t>public void ch13.Student.setName(</a:t>
            </a:r>
            <a:r>
              <a:rPr lang="en-US" altLang="zh-CN" sz="1600" b="1" dirty="0" err="1"/>
              <a:t>java.lang.String</a:t>
            </a:r>
            <a:r>
              <a:rPr lang="en-US" altLang="zh-CN" sz="1600" b="1" dirty="0"/>
              <a:t>)</a:t>
            </a:r>
          </a:p>
        </p:txBody>
      </p:sp>
      <p:sp>
        <p:nvSpPr>
          <p:cNvPr id="10" name="圆角矩形标注 18">
            <a:extLst>
              <a:ext uri="{FF2B5EF4-FFF2-40B4-BE49-F238E27FC236}">
                <a16:creationId xmlns:a16="http://schemas.microsoft.com/office/drawing/2014/main" id="{D39DA07C-F16D-4E3D-BE1A-A574974ED27C}"/>
              </a:ext>
            </a:extLst>
          </p:cNvPr>
          <p:cNvSpPr/>
          <p:nvPr/>
        </p:nvSpPr>
        <p:spPr>
          <a:xfrm>
            <a:off x="7935065" y="4455714"/>
            <a:ext cx="3861826" cy="1591082"/>
          </a:xfrm>
          <a:prstGeom prst="wedgeRoundRectCallout">
            <a:avLst>
              <a:gd name="adj1" fmla="val -35869"/>
              <a:gd name="adj2" fmla="val -84225"/>
              <a:gd name="adj3" fmla="val 1666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TextBox 19">
            <a:extLst>
              <a:ext uri="{FF2B5EF4-FFF2-40B4-BE49-F238E27FC236}">
                <a16:creationId xmlns:a16="http://schemas.microsoft.com/office/drawing/2014/main" id="{9BC70C45-9949-42AC-89CC-14C3C5269BFF}"/>
              </a:ext>
            </a:extLst>
          </p:cNvPr>
          <p:cNvSpPr txBox="1"/>
          <p:nvPr/>
        </p:nvSpPr>
        <p:spPr>
          <a:xfrm>
            <a:off x="7935065" y="4581395"/>
            <a:ext cx="3861826" cy="14654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err="1">
                <a:latin typeface="微软雅黑" panose="020B0503020204020204" pitchFamily="34" charset="-122"/>
                <a:ea typeface="微软雅黑" panose="020B0503020204020204" pitchFamily="34" charset="-122"/>
              </a:rPr>
              <a:t>clz</a:t>
            </a:r>
            <a:r>
              <a:rPr lang="zh-CN" altLang="en-US" sz="1400" dirty="0">
                <a:latin typeface="微软雅黑" panose="020B0503020204020204" pitchFamily="34" charset="-122"/>
                <a:ea typeface="微软雅黑" panose="020B0503020204020204" pitchFamily="34" charset="-122"/>
              </a:rPr>
              <a:t>指向一个类的</a:t>
            </a:r>
            <a:r>
              <a:rPr lang="en-US" altLang="zh-CN" sz="1400" dirty="0">
                <a:latin typeface="微软雅黑" panose="020B0503020204020204" pitchFamily="34" charset="-122"/>
                <a:ea typeface="微软雅黑" panose="020B0503020204020204" pitchFamily="34" charset="-122"/>
              </a:rPr>
              <a:t>Class</a:t>
            </a:r>
            <a:r>
              <a:rPr lang="zh-CN" altLang="en-US" sz="1400" dirty="0">
                <a:latin typeface="微软雅黑" panose="020B0503020204020204" pitchFamily="34" charset="-122"/>
                <a:ea typeface="微软雅黑" panose="020B0503020204020204" pitchFamily="34" charset="-122"/>
              </a:rPr>
              <a:t>对象时，通过 </a:t>
            </a:r>
            <a:r>
              <a:rPr lang="en-US" altLang="zh-CN" sz="1400" dirty="0" err="1">
                <a:latin typeface="微软雅黑" panose="020B0503020204020204" pitchFamily="34" charset="-122"/>
                <a:ea typeface="微软雅黑" panose="020B0503020204020204" pitchFamily="34" charset="-122"/>
              </a:rPr>
              <a:t>clz</a:t>
            </a:r>
            <a:r>
              <a:rPr lang="zh-CN" altLang="en-US" sz="1400" dirty="0">
                <a:latin typeface="微软雅黑" panose="020B0503020204020204" pitchFamily="34" charset="-122"/>
                <a:ea typeface="微软雅黑" panose="020B0503020204020204" pitchFamily="34" charset="-122"/>
              </a:rPr>
              <a:t>可以得到这个类的所有方法对象，一个方法对象类型是：</a:t>
            </a:r>
            <a:endParaRPr lang="en-US" altLang="zh-CN" sz="1400" dirty="0">
              <a:latin typeface="微软雅黑" panose="020B0503020204020204" pitchFamily="34" charset="-122"/>
              <a:ea typeface="微软雅黑" panose="020B0503020204020204" pitchFamily="34" charset="-122"/>
            </a:endParaRPr>
          </a:p>
          <a:p>
            <a:pPr>
              <a:lnSpc>
                <a:spcPct val="130000"/>
              </a:lnSpc>
            </a:pP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java.lang.reflect.Method</a:t>
            </a:r>
            <a:endParaRPr lang="en-US" altLang="zh-CN" sz="1400" dirty="0">
              <a:latin typeface="微软雅黑" panose="020B0503020204020204" pitchFamily="34" charset="-122"/>
              <a:ea typeface="微软雅黑" panose="020B0503020204020204" pitchFamily="34" charset="-122"/>
            </a:endParaRPr>
          </a:p>
          <a:p>
            <a:pPr>
              <a:lnSpc>
                <a:spcPct val="130000"/>
              </a:lnSpc>
            </a:pPr>
            <a:r>
              <a:rPr lang="zh-CN" altLang="en-US" sz="1400" dirty="0">
                <a:latin typeface="微软雅黑" panose="020B0503020204020204" pitchFamily="34" charset="-122"/>
                <a:ea typeface="微软雅黑" panose="020B0503020204020204" pitchFamily="34" charset="-122"/>
              </a:rPr>
              <a:t>一个</a:t>
            </a:r>
            <a:r>
              <a:rPr lang="en-US" altLang="zh-CN" sz="1400" dirty="0">
                <a:latin typeface="微软雅黑" panose="020B0503020204020204" pitchFamily="34" charset="-122"/>
                <a:ea typeface="微软雅黑" panose="020B0503020204020204" pitchFamily="34" charset="-122"/>
              </a:rPr>
              <a:t>Method</a:t>
            </a:r>
            <a:r>
              <a:rPr lang="zh-CN" altLang="en-US" sz="1400" dirty="0">
                <a:latin typeface="微软雅黑" panose="020B0503020204020204" pitchFamily="34" charset="-122"/>
                <a:ea typeface="微软雅黑" panose="020B0503020204020204" pitchFamily="34" charset="-122"/>
              </a:rPr>
              <a:t>对象代表了类的一个方法</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ransition advTm="140468">
    <p:push/>
  </p:transition>
  <p:extLst>
    <p:ext uri="{3A86A75C-4F4B-4683-9AE1-C65F6400EC91}">
      <p14:laserTraceLst xmlns:p14="http://schemas.microsoft.com/office/powerpoint/2010/main">
        <p14:tracePtLst>
          <p14:tracePt t="5868" x="5461000" y="2978150"/>
          <p14:tracePt t="5914" x="5441950" y="2997200"/>
          <p14:tracePt t="5921" x="5441950" y="3003550"/>
          <p14:tracePt t="5938" x="5441950" y="3035300"/>
          <p14:tracePt t="5955" x="5441950" y="3067050"/>
          <p14:tracePt t="5971" x="5441950" y="3098800"/>
          <p14:tracePt t="5988" x="5461000" y="3130550"/>
          <p14:tracePt t="6005" x="5486400" y="3149600"/>
          <p14:tracePt t="6022" x="5511800" y="3155950"/>
          <p14:tracePt t="6038" x="5530850" y="3155950"/>
          <p14:tracePt t="6055" x="5549900" y="3155950"/>
          <p14:tracePt t="6057" x="5562600" y="3155950"/>
          <p14:tracePt t="6071" x="5568950" y="3149600"/>
          <p14:tracePt t="6088" x="5588000" y="3079750"/>
          <p14:tracePt t="6105" x="5588000" y="3048000"/>
          <p14:tracePt t="6121" x="5588000" y="3022600"/>
          <p14:tracePt t="6138" x="5588000" y="2997200"/>
          <p14:tracePt t="6281" x="0" y="0"/>
        </p14:tracePtLst>
        <p14:tracePtLst>
          <p14:tracePt t="6796" x="7410450" y="2889250"/>
          <p14:tracePt t="6811" x="7397750" y="2895600"/>
          <p14:tracePt t="6824" x="7391400" y="2908300"/>
          <p14:tracePt t="6838" x="7385050" y="2940050"/>
          <p14:tracePt t="6855" x="7378700" y="2984500"/>
          <p14:tracePt t="6857" x="7378700" y="3003550"/>
          <p14:tracePt t="6871" x="7378700" y="3016250"/>
          <p14:tracePt t="6888" x="7385050" y="3092450"/>
          <p14:tracePt t="6905" x="7397750" y="3124200"/>
          <p14:tracePt t="6921" x="7442200" y="3162300"/>
          <p14:tracePt t="6938" x="7537450" y="3213100"/>
          <p14:tracePt t="6955" x="7683500" y="3244850"/>
          <p14:tracePt t="6972" x="7854950" y="3270250"/>
          <p14:tracePt t="6988" x="7956550" y="3270250"/>
          <p14:tracePt t="7005" x="8013700" y="3270250"/>
          <p14:tracePt t="7022" x="8032750" y="3238500"/>
          <p14:tracePt t="7039" x="8039100" y="3213100"/>
          <p14:tracePt t="7042" x="8039100" y="3187700"/>
          <p14:tracePt t="7055" x="8039100" y="3155950"/>
          <p14:tracePt t="7071" x="7994650" y="3092450"/>
          <p14:tracePt t="7089" x="7924800" y="3041650"/>
          <p14:tracePt t="7104" x="7886700" y="3022600"/>
          <p14:tracePt t="7121" x="7854950" y="3009900"/>
          <p14:tracePt t="7138" x="7842250" y="3009900"/>
          <p14:tracePt t="7226" x="7842250" y="3016250"/>
          <p14:tracePt t="7236" x="7842250" y="3022600"/>
          <p14:tracePt t="7250" x="7842250" y="3079750"/>
          <p14:tracePt t="7259" x="7848600" y="3124200"/>
          <p14:tracePt t="7272" x="7861300" y="3136900"/>
          <p14:tracePt t="7288" x="7880350" y="3181350"/>
          <p14:tracePt t="7305" x="7899400" y="3187700"/>
          <p14:tracePt t="7321" x="7912100" y="3194050"/>
          <p14:tracePt t="7338" x="7943850" y="3194050"/>
          <p14:tracePt t="7354" x="7962900" y="3194050"/>
          <p14:tracePt t="7371" x="7988300" y="3181350"/>
          <p14:tracePt t="7388" x="7994650" y="3143250"/>
          <p14:tracePt t="7404" x="8007350" y="3092450"/>
          <p14:tracePt t="7421" x="7981950" y="3022600"/>
          <p14:tracePt t="7438" x="7943850" y="2978150"/>
          <p14:tracePt t="7454" x="7899400" y="2946400"/>
          <p14:tracePt t="7471" x="7842250" y="2927350"/>
          <p14:tracePt t="7474" x="7823200" y="2927350"/>
          <p14:tracePt t="7488" x="7791450" y="2927350"/>
          <p14:tracePt t="7504" x="7753350" y="2927350"/>
          <p14:tracePt t="7521" x="7721600" y="2946400"/>
          <p14:tracePt t="7538" x="7696200" y="2990850"/>
          <p14:tracePt t="7554" x="7677150" y="3041650"/>
          <p14:tracePt t="7571" x="7677150" y="3086100"/>
          <p14:tracePt t="7588" x="7677150" y="3124200"/>
          <p14:tracePt t="7604" x="7683500" y="3149600"/>
          <p14:tracePt t="7621" x="7702550" y="3175000"/>
          <p14:tracePt t="7638" x="7740650" y="3200400"/>
          <p14:tracePt t="7654" x="7778750" y="3213100"/>
          <p14:tracePt t="7671" x="7816850" y="3219450"/>
          <p14:tracePt t="7687" x="7861300" y="3219450"/>
          <p14:tracePt t="7690" x="7893050" y="3206750"/>
          <p14:tracePt t="7704" x="7924800" y="3162300"/>
          <p14:tracePt t="7721" x="7943850" y="3111500"/>
          <p14:tracePt t="7738" x="7943850" y="3079750"/>
          <p14:tracePt t="7754" x="7943850" y="3041650"/>
          <p14:tracePt t="7771" x="7931150" y="3022600"/>
          <p14:tracePt t="7816" x="7924800" y="3022600"/>
          <p14:tracePt t="7833" x="7912100" y="3022600"/>
          <p14:tracePt t="7841" x="7905750" y="3022600"/>
          <p14:tracePt t="8107" x="7893050" y="3022600"/>
          <p14:tracePt t="8122" x="7848600" y="3016250"/>
          <p14:tracePt t="8138" x="7785100" y="3003550"/>
          <p14:tracePt t="8156" x="7708900" y="3003550"/>
          <p14:tracePt t="8171" x="7620000" y="3003550"/>
          <p14:tracePt t="8188" x="7531100" y="3003550"/>
          <p14:tracePt t="8204" x="7461250" y="3003550"/>
          <p14:tracePt t="8221" x="7391400" y="3003550"/>
          <p14:tracePt t="8238" x="7346950" y="3016250"/>
          <p14:tracePt t="8241" x="7334250" y="3022600"/>
          <p14:tracePt t="8255" x="7321550" y="3028950"/>
          <p14:tracePt t="8272" x="7315200" y="3054350"/>
          <p14:tracePt t="8289" x="7315200" y="3092450"/>
          <p14:tracePt t="8305" x="7315200" y="3130550"/>
          <p14:tracePt t="8322" x="7346950" y="3168650"/>
          <p14:tracePt t="8338" x="7416800" y="3213100"/>
          <p14:tracePt t="8354" x="7524750" y="3257550"/>
          <p14:tracePt t="8371" x="7626350" y="3302000"/>
          <p14:tracePt t="8388" x="7696200" y="3321050"/>
          <p14:tracePt t="8404" x="7715250" y="3321050"/>
          <p14:tracePt t="8421" x="7753350" y="3308350"/>
          <p14:tracePt t="8438" x="7766050" y="3282950"/>
          <p14:tracePt t="8441" x="7772400" y="3270250"/>
          <p14:tracePt t="8454" x="7778750" y="3257550"/>
          <p14:tracePt t="8472" x="7785100" y="3244850"/>
          <p14:tracePt t="8488" x="7785100" y="3225800"/>
          <p14:tracePt t="8682" x="0" y="0"/>
        </p14:tracePtLst>
        <p14:tracePtLst>
          <p14:tracePt t="9413" x="5441950" y="2921000"/>
          <p14:tracePt t="9429" x="5429250" y="2921000"/>
          <p14:tracePt t="9445" x="5422900" y="2921000"/>
          <p14:tracePt t="9471" x="5410200" y="2933700"/>
          <p14:tracePt t="9488" x="5397500" y="2952750"/>
          <p14:tracePt t="9490" x="5391150" y="2965450"/>
          <p14:tracePt t="9505" x="5391150" y="2971800"/>
          <p14:tracePt t="9521" x="5391150" y="2997200"/>
          <p14:tracePt t="9537" x="5391150" y="3035300"/>
          <p14:tracePt t="9554" x="5403850" y="3086100"/>
          <p14:tracePt t="9571" x="5441950" y="3124200"/>
          <p14:tracePt t="9587" x="5480050" y="3143250"/>
          <p14:tracePt t="9604" x="5524500" y="3168650"/>
          <p14:tracePt t="9620" x="5562600" y="3181350"/>
          <p14:tracePt t="9637" x="5575300" y="3181350"/>
          <p14:tracePt t="9654" x="5588000" y="3181350"/>
          <p14:tracePt t="9670" x="5594350" y="3168650"/>
          <p14:tracePt t="9687" x="5607050" y="3124200"/>
          <p14:tracePt t="9704" x="5607050" y="3105150"/>
          <p14:tracePt t="9720" x="5607050" y="3060700"/>
          <p14:tracePt t="9737" x="5600700" y="3028950"/>
          <p14:tracePt t="9754" x="5594350" y="3009900"/>
          <p14:tracePt t="9771" x="5581650" y="2997200"/>
          <p14:tracePt t="9787" x="5581650" y="2990850"/>
          <p14:tracePt t="9929" x="0" y="0"/>
        </p14:tracePtLst>
        <p14:tracePtLst>
          <p14:tracePt t="12281" x="4476750" y="3352800"/>
          <p14:tracePt t="12379" x="4489450" y="3352800"/>
          <p14:tracePt t="12393" x="4584700" y="3359150"/>
          <p14:tracePt t="12407" x="4635500" y="3359150"/>
          <p14:tracePt t="12420" x="4813300" y="3359150"/>
          <p14:tracePt t="12436" x="5086350" y="3378200"/>
          <p14:tracePt t="12453" x="5384800" y="3378200"/>
          <p14:tracePt t="12469" x="5759450" y="3378200"/>
          <p14:tracePt t="12473" x="5930900" y="3378200"/>
          <p14:tracePt t="12486" x="6064250" y="3378200"/>
          <p14:tracePt t="12503" x="6261100" y="3378200"/>
          <p14:tracePt t="12506" x="6337300" y="3378200"/>
          <p14:tracePt t="12520" x="6388100" y="3378200"/>
          <p14:tracePt t="12537" x="6464300" y="3378200"/>
          <p14:tracePt t="12553" x="6483350" y="3378200"/>
          <p14:tracePt t="12570" x="6496050" y="3378200"/>
          <p14:tracePt t="12603" x="6508750" y="3378200"/>
          <p14:tracePt t="12739" x="6489700" y="3378200"/>
          <p14:tracePt t="12750" x="6470650" y="3378200"/>
          <p14:tracePt t="12765" x="6381750" y="3378200"/>
          <p14:tracePt t="12779" x="6254750" y="3378200"/>
          <p14:tracePt t="12789" x="6184900" y="3378200"/>
          <p14:tracePt t="12803" x="6000750" y="3378200"/>
          <p14:tracePt t="12820" x="5803900" y="3378200"/>
          <p14:tracePt t="12837" x="5626100" y="3378200"/>
          <p14:tracePt t="12853" x="5448300" y="3378200"/>
          <p14:tracePt t="12857" x="5384800" y="3378200"/>
          <p14:tracePt t="12869" x="5314950" y="3378200"/>
          <p14:tracePt t="12886" x="5200650" y="3378200"/>
          <p14:tracePt t="12891" x="5149850" y="3378200"/>
          <p14:tracePt t="12903" x="5092700" y="3378200"/>
          <p14:tracePt t="12919" x="5010150" y="3378200"/>
          <p14:tracePt t="12936" x="4902200" y="3378200"/>
          <p14:tracePt t="12952" x="4864100" y="3378200"/>
          <p14:tracePt t="12969" x="4845050" y="3378200"/>
          <p14:tracePt t="12986" x="4832350" y="3378200"/>
          <p14:tracePt t="13019" x="4826000" y="3378200"/>
          <p14:tracePt t="13036" x="4813300" y="3378200"/>
          <p14:tracePt t="13053" x="4806950" y="3378200"/>
          <p14:tracePt t="13137" x="4819650" y="3378200"/>
          <p14:tracePt t="13146" x="4864100" y="3378200"/>
          <p14:tracePt t="13156" x="4933950" y="3378200"/>
          <p14:tracePt t="13169" x="5213350" y="3378200"/>
          <p14:tracePt t="13186" x="5810250" y="3435350"/>
          <p14:tracePt t="13203" x="6610350" y="3575050"/>
          <p14:tracePt t="13219" x="7258050" y="3689350"/>
          <p14:tracePt t="13236" x="7435850" y="3714750"/>
          <p14:tracePt t="13252" x="7461250" y="3714750"/>
          <p14:tracePt t="13270" x="7467600" y="3714750"/>
          <p14:tracePt t="13369" x="0" y="0"/>
        </p14:tracePtLst>
        <p14:tracePtLst>
          <p14:tracePt t="13853" x="7207250" y="3149600"/>
          <p14:tracePt t="13938" x="7239000" y="3149600"/>
          <p14:tracePt t="13946" x="7302500" y="3149600"/>
          <p14:tracePt t="13953" x="7372350" y="3162300"/>
          <p14:tracePt t="13969" x="7613650" y="3200400"/>
          <p14:tracePt t="13986" x="8001000" y="3244850"/>
          <p14:tracePt t="14003" x="8369300" y="3257550"/>
          <p14:tracePt t="14019" x="8629650" y="3257550"/>
          <p14:tracePt t="14036" x="8724900" y="3257550"/>
          <p14:tracePt t="14052" x="8743950" y="3257550"/>
          <p14:tracePt t="14169" x="8737600" y="3257550"/>
          <p14:tracePt t="14179" x="8712200" y="3257550"/>
          <p14:tracePt t="14179" x="0" y="0"/>
        </p14:tracePtLst>
        <p14:tracePtLst>
          <p14:tracePt t="14792" x="6000750" y="3422650"/>
          <p14:tracePt t="14794" x="6102350" y="3422650"/>
          <p14:tracePt t="14813" x="6407150" y="3422650"/>
          <p14:tracePt t="14823" x="6559550" y="3422650"/>
          <p14:tracePt t="14825" x="6686550" y="3422650"/>
          <p14:tracePt t="14835" x="6781800" y="3422650"/>
          <p14:tracePt t="14853" x="6864350" y="3422650"/>
          <p14:tracePt t="14869" x="6877050" y="3422650"/>
          <p14:tracePt t="14922" x="6864350" y="3422650"/>
          <p14:tracePt t="14930" x="6832600" y="3422650"/>
          <p14:tracePt t="14939" x="6781800" y="3422650"/>
          <p14:tracePt t="14952" x="6635750" y="3422650"/>
          <p14:tracePt t="14969" x="6426200" y="3422650"/>
          <p14:tracePt t="14985" x="6140450" y="3422650"/>
          <p14:tracePt t="15003" x="5861050" y="3397250"/>
          <p14:tracePt t="15019" x="5715000" y="3365500"/>
          <p14:tracePt t="15035" x="5670550" y="3359150"/>
          <p14:tracePt t="15053" x="5657850" y="3359150"/>
          <p14:tracePt t="15130" x="5676900" y="3359150"/>
          <p14:tracePt t="15137" x="5727700" y="3359150"/>
          <p14:tracePt t="15152" x="5791200" y="3378200"/>
          <p14:tracePt t="15168" x="6038850" y="3416300"/>
          <p14:tracePt t="15185" x="6159500" y="3448050"/>
          <p14:tracePt t="15202" x="6197600" y="3454400"/>
          <p14:tracePt t="15218" x="6210300" y="3454400"/>
          <p14:tracePt t="15259" x="6216650" y="3460750"/>
          <p14:tracePt t="15282" x="6197600" y="3460750"/>
          <p14:tracePt t="15293" x="6165850" y="3460750"/>
          <p14:tracePt t="15303" x="6121400" y="3460750"/>
          <p14:tracePt t="15319" x="6000750" y="3460750"/>
          <p14:tracePt t="15323" x="5937250" y="3460750"/>
          <p14:tracePt t="15335" x="5886450" y="3460750"/>
          <p14:tracePt t="15352" x="5791200" y="3460750"/>
          <p14:tracePt t="15368" x="5784850" y="3460750"/>
          <p14:tracePt t="15426" x="5791200" y="3460750"/>
          <p14:tracePt t="15433" x="5835650" y="3460750"/>
          <p14:tracePt t="15442" x="5905500" y="3460750"/>
          <p14:tracePt t="15452" x="6000750" y="3460750"/>
          <p14:tracePt t="15468" x="6178550" y="3460750"/>
          <p14:tracePt t="15485" x="6299200" y="3467100"/>
          <p14:tracePt t="15502" x="6324600" y="3473450"/>
          <p14:tracePt t="15538" x="6299200" y="3473450"/>
          <p14:tracePt t="15552" x="6172200" y="3473450"/>
          <p14:tracePt t="15568" x="5949950" y="3473450"/>
          <p14:tracePt t="15585" x="5664200" y="3454400"/>
          <p14:tracePt t="15602" x="5461000" y="3409950"/>
          <p14:tracePt t="15618" x="5340350" y="3390900"/>
          <p14:tracePt t="15635" x="5308600" y="3384550"/>
          <p14:tracePt t="15723" x="5327650" y="3384550"/>
          <p14:tracePt t="15735" x="5365750" y="3384550"/>
          <p14:tracePt t="15753" x="5600700" y="3384550"/>
          <p14:tracePt t="15770" x="5784850" y="3384550"/>
          <p14:tracePt t="15785" x="5918200" y="3384550"/>
          <p14:tracePt t="15802" x="5956300" y="3384550"/>
          <p14:tracePt t="15818" x="5969000" y="3384550"/>
          <p14:tracePt t="15867" x="5956300" y="3384550"/>
          <p14:tracePt t="15874" x="5918200" y="3384550"/>
          <p14:tracePt t="15885" x="5867400" y="3384550"/>
          <p14:tracePt t="15902" x="5727700" y="3384550"/>
          <p14:tracePt t="15918" x="5568950" y="3384550"/>
          <p14:tracePt t="15935" x="5403850" y="3352800"/>
          <p14:tracePt t="15937" x="5353050" y="3346450"/>
          <p14:tracePt t="15951" x="5314950" y="3340100"/>
          <p14:tracePt t="15968" x="5302250" y="3340100"/>
          <p14:tracePt t="16001" x="5308600" y="3340100"/>
          <p14:tracePt t="16018" x="5403850" y="3340100"/>
          <p14:tracePt t="16035" x="5594350" y="3340100"/>
          <p14:tracePt t="16052" x="5892800" y="3340100"/>
          <p14:tracePt t="16068" x="6223000" y="3340100"/>
          <p14:tracePt t="16085" x="6457950" y="3340100"/>
          <p14:tracePt t="16101" x="6553200" y="3352800"/>
          <p14:tracePt t="16118" x="6565900" y="3352800"/>
          <p14:tracePt t="16135" x="6572250" y="3352800"/>
          <p14:tracePt t="16169" x="6559550" y="3352800"/>
          <p14:tracePt t="16177" x="6521450" y="3352800"/>
          <p14:tracePt t="16185" x="6426200" y="3352800"/>
          <p14:tracePt t="16201" x="6121400" y="3352800"/>
          <p14:tracePt t="16218" x="5727700" y="3346450"/>
          <p14:tracePt t="16235" x="5492750" y="3308350"/>
          <p14:tracePt t="16251" x="5435600" y="3302000"/>
          <p14:tracePt t="16268" x="5422900" y="3302000"/>
          <p14:tracePt t="16285" x="5416550" y="3302000"/>
          <p14:tracePt t="16306" x="5422900" y="3302000"/>
          <p14:tracePt t="16318" x="5441950" y="3302000"/>
          <p14:tracePt t="16335" x="5556250" y="3302000"/>
          <p14:tracePt t="16337" x="5651500" y="3302000"/>
          <p14:tracePt t="16351" x="5784850" y="3302000"/>
          <p14:tracePt t="16354" x="5930900" y="3333750"/>
          <p14:tracePt t="16368" x="6223000" y="3384550"/>
          <p14:tracePt t="16385" x="6394450" y="3409950"/>
          <p14:tracePt t="16401" x="6438900" y="3429000"/>
          <p14:tracePt t="16442" x="6407150" y="3429000"/>
          <p14:tracePt t="16451" x="6343650" y="3429000"/>
          <p14:tracePt t="16468" x="6153150" y="3429000"/>
          <p14:tracePt t="16485" x="5867400" y="3416300"/>
          <p14:tracePt t="16501" x="5651500" y="3384550"/>
          <p14:tracePt t="16518" x="5575300" y="3365500"/>
          <p14:tracePt t="16535" x="5568950" y="3365500"/>
          <p14:tracePt t="16569" x="5594350" y="3365500"/>
          <p14:tracePt t="16577" x="5638800" y="3365500"/>
          <p14:tracePt t="16585" x="5702300" y="3365500"/>
          <p14:tracePt t="16602" x="5892800" y="3365500"/>
          <p14:tracePt t="16618" x="6108700" y="3371850"/>
          <p14:tracePt t="16635" x="6229350" y="3384550"/>
          <p14:tracePt t="16651" x="6248400" y="3384550"/>
          <p14:tracePt t="16668" x="6254750" y="3384550"/>
          <p14:tracePt t="16937" x="0" y="0"/>
        </p14:tracePtLst>
        <p14:tracePtLst>
          <p14:tracePt t="19029" x="7416800" y="3448050"/>
          <p14:tracePt t="19045" x="7410450" y="3448050"/>
          <p14:tracePt t="19056" x="7397750" y="3448050"/>
          <p14:tracePt t="19068" x="7391400" y="3492500"/>
          <p14:tracePt t="19084" x="7391400" y="3530600"/>
          <p14:tracePt t="19100" x="7391400" y="3587750"/>
          <p14:tracePt t="19118" x="7391400" y="3632200"/>
          <p14:tracePt t="19134" x="7404100" y="3651250"/>
          <p14:tracePt t="19136" x="7410450" y="3663950"/>
          <p14:tracePt t="19150" x="7423150" y="3676650"/>
          <p14:tracePt t="19167" x="7448550" y="3683000"/>
          <p14:tracePt t="19171" x="7461250" y="3683000"/>
          <p14:tracePt t="19184" x="7493000" y="3683000"/>
          <p14:tracePt t="19200" x="7543800" y="3683000"/>
          <p14:tracePt t="19217" x="7607300" y="3676650"/>
          <p14:tracePt t="19234" x="7639050" y="3644900"/>
          <p14:tracePt t="19250" x="7658100" y="3613150"/>
          <p14:tracePt t="19267" x="7664450" y="3587750"/>
          <p14:tracePt t="19284" x="7664450" y="3556000"/>
          <p14:tracePt t="19301" x="7651750" y="3530600"/>
          <p14:tracePt t="19317" x="7632700" y="3517900"/>
          <p14:tracePt t="19334" x="7600950" y="3505200"/>
          <p14:tracePt t="19337" x="7594600" y="3505200"/>
          <p14:tracePt t="19350" x="7575550" y="3505200"/>
          <p14:tracePt t="19367" x="7543800" y="3505200"/>
          <p14:tracePt t="19369" x="7531100" y="3505200"/>
          <p14:tracePt t="19384" x="7512050" y="3505200"/>
          <p14:tracePt t="19385" x="7499350" y="3505200"/>
          <p14:tracePt t="19401" x="7480300" y="3517900"/>
          <p14:tracePt t="19417" x="7473950" y="3524250"/>
          <p14:tracePt t="19434" x="7473950" y="3549650"/>
          <p14:tracePt t="19450" x="7473950" y="3581400"/>
          <p14:tracePt t="19467" x="7473950" y="3600450"/>
          <p14:tracePt t="19484" x="7493000" y="3613150"/>
          <p14:tracePt t="19500" x="7512050" y="3632200"/>
          <p14:tracePt t="19517" x="7524750" y="3632200"/>
          <p14:tracePt t="19534" x="7537450" y="3638550"/>
          <p14:tracePt t="19551" x="7550150" y="3638550"/>
          <p14:tracePt t="19567" x="7556500" y="3638550"/>
          <p14:tracePt t="19584" x="7556500" y="3587750"/>
          <p14:tracePt t="19600" x="7543800" y="3543300"/>
          <p14:tracePt t="19618" x="7524750" y="3517900"/>
          <p14:tracePt t="19634" x="7505700" y="3498850"/>
          <p14:tracePt t="19650" x="7499350" y="3498850"/>
          <p14:tracePt t="19667" x="7493000" y="3498850"/>
          <p14:tracePt t="19684" x="7480300" y="3498850"/>
          <p14:tracePt t="19700" x="7473950" y="3511550"/>
          <p14:tracePt t="19717" x="7473950" y="3530600"/>
          <p14:tracePt t="19734" x="7473950" y="3543300"/>
          <p14:tracePt t="19737" x="7473950" y="3549650"/>
          <p14:tracePt t="20433" x="0" y="0"/>
        </p14:tracePtLst>
        <p14:tracePtLst>
          <p14:tracePt t="21955" x="10731500" y="4832350"/>
          <p14:tracePt t="22013" x="10744200" y="4838700"/>
          <p14:tracePt t="22028" x="10807700" y="4845050"/>
          <p14:tracePt t="22045" x="10890250" y="4851400"/>
          <p14:tracePt t="22057" x="10979150" y="4851400"/>
          <p14:tracePt t="22067" x="11029950" y="4851400"/>
          <p14:tracePt t="22083" x="11137900" y="4851400"/>
          <p14:tracePt t="22100" x="11233150" y="4851400"/>
          <p14:tracePt t="22116" x="11277600" y="4851400"/>
          <p14:tracePt t="22133" x="11283950" y="4851400"/>
          <p14:tracePt t="22259" x="11290300" y="4851400"/>
          <p14:tracePt t="22292" x="11296650" y="4851400"/>
          <p14:tracePt t="22307" x="11296650" y="4845050"/>
          <p14:tracePt t="22321" x="11296650" y="4838700"/>
          <p14:tracePt t="22355" x="11303000" y="4838700"/>
          <p14:tracePt t="22369" x="11309350" y="4838700"/>
          <p14:tracePt t="22386" x="11315700" y="4832350"/>
          <p14:tracePt t="22410" x="11315700" y="4826000"/>
          <p14:tracePt t="22426" x="11315700" y="4819650"/>
          <p14:tracePt t="22434" x="11309350" y="4800600"/>
          <p14:tracePt t="22449" x="11271250" y="4768850"/>
          <p14:tracePt t="22466" x="11182350" y="4711700"/>
          <p14:tracePt t="22483" x="11036300" y="4654550"/>
          <p14:tracePt t="22499" x="10915650" y="4616450"/>
          <p14:tracePt t="22516" x="10845800" y="4603750"/>
          <p14:tracePt t="22533" x="10826750" y="4603750"/>
          <p14:tracePt t="22550" x="10820400" y="4603750"/>
          <p14:tracePt t="22567" x="10814050" y="4603750"/>
          <p14:tracePt t="22583" x="10814050" y="4622800"/>
          <p14:tracePt t="22599" x="10801350" y="4667250"/>
          <p14:tracePt t="22602" x="10801350" y="4673600"/>
          <p14:tracePt t="22616" x="10801350" y="4711700"/>
          <p14:tracePt t="22632" x="10801350" y="4749800"/>
          <p14:tracePt t="22649" x="10807700" y="4781550"/>
          <p14:tracePt t="22666" x="10826750" y="4800600"/>
          <p14:tracePt t="22683" x="10839450" y="4813300"/>
          <p14:tracePt t="22699" x="10852150" y="4826000"/>
          <p14:tracePt t="22716" x="10858500" y="4826000"/>
          <p14:tracePt t="22770" x="10864850" y="4826000"/>
          <p14:tracePt t="22793" x="10864850" y="4819650"/>
          <p14:tracePt t="22802" x="10864850" y="4806950"/>
          <p14:tracePt t="22810" x="10864850" y="4794250"/>
          <p14:tracePt t="22818" x="10858500" y="4781550"/>
          <p14:tracePt t="22818" x="0" y="0"/>
        </p14:tracePtLst>
        <p14:tracePtLst>
          <p14:tracePt t="23419" x="5397500" y="2946400"/>
          <p14:tracePt t="23432" x="5378450" y="2965450"/>
          <p14:tracePt t="23449" x="5359400" y="2997200"/>
          <p14:tracePt t="23465" x="5346700" y="3035300"/>
          <p14:tracePt t="23482" x="5346700" y="3079750"/>
          <p14:tracePt t="23499" x="5346700" y="3117850"/>
          <p14:tracePt t="23515" x="5359400" y="3155950"/>
          <p14:tracePt t="23532" x="5397500" y="3181350"/>
          <p14:tracePt t="23549" x="5435600" y="3200400"/>
          <p14:tracePt t="23566" x="5486400" y="3206750"/>
          <p14:tracePt t="23582" x="5568950" y="3206750"/>
          <p14:tracePt t="23599" x="5645150" y="3200400"/>
          <p14:tracePt t="23602" x="5664200" y="3187700"/>
          <p14:tracePt t="23616" x="5683250" y="3155950"/>
          <p14:tracePt t="23632" x="5702300" y="3105150"/>
          <p14:tracePt t="23649" x="5702300" y="3054350"/>
          <p14:tracePt t="23666" x="5689600" y="3022600"/>
          <p14:tracePt t="23682" x="5676900" y="3009900"/>
          <p14:tracePt t="23699" x="5670550" y="3003550"/>
          <p14:tracePt t="23803" x="5664200" y="3003550"/>
          <p14:tracePt t="23803" x="0" y="0"/>
        </p14:tracePtLst>
        <p14:tracePtLst>
          <p14:tracePt t="24667" x="10991850" y="4870450"/>
          <p14:tracePt t="24692" x="10998200" y="4870450"/>
          <p14:tracePt t="24714" x="11023600" y="4870450"/>
          <p14:tracePt t="24725" x="11099800" y="4876800"/>
          <p14:tracePt t="24737" x="11176000" y="4876800"/>
          <p14:tracePt t="24748" x="11201400" y="4876800"/>
          <p14:tracePt t="24765" x="11220450" y="4876800"/>
          <p14:tracePt t="24782" x="11226800" y="4876800"/>
          <p14:tracePt t="24849" x="11220450" y="4876800"/>
          <p14:tracePt t="24857" x="11188700" y="4876800"/>
          <p14:tracePt t="24866" x="11144250" y="4864100"/>
          <p14:tracePt t="24882" x="11029950" y="4864100"/>
          <p14:tracePt t="24882" x="0" y="0"/>
        </p14:tracePtLst>
        <p14:tracePtLst>
          <p14:tracePt t="25482" x="8318500" y="5086350"/>
          <p14:tracePt t="25571" x="8337550" y="5086350"/>
          <p14:tracePt t="25587" x="8439150" y="5086350"/>
          <p14:tracePt t="25598" x="8521700" y="5086350"/>
          <p14:tracePt t="25615" x="8756650" y="5086350"/>
          <p14:tracePt t="25617" x="8953500" y="5086350"/>
          <p14:tracePt t="25632" x="9321800" y="5099050"/>
          <p14:tracePt t="25648" x="9658350" y="5118100"/>
          <p14:tracePt t="25665" x="9817100" y="5118100"/>
          <p14:tracePt t="25682" x="9906000" y="5118100"/>
          <p14:tracePt t="25698" x="9944100" y="5118100"/>
          <p14:tracePt t="25715" x="9963150" y="5118100"/>
          <p14:tracePt t="25825" x="9956800" y="5118100"/>
          <p14:tracePt t="25834" x="9918700" y="5118100"/>
          <p14:tracePt t="25849" x="9791700" y="5118100"/>
          <p14:tracePt t="25865" x="9607550" y="5118100"/>
          <p14:tracePt t="25882" x="9410700" y="5118100"/>
          <p14:tracePt t="25898" x="9264650" y="5118100"/>
          <p14:tracePt t="25915" x="9188450" y="5118100"/>
          <p14:tracePt t="25932" x="9169400" y="5118100"/>
          <p14:tracePt t="26003" x="9182100" y="5118100"/>
          <p14:tracePt t="26012" x="9220200" y="5118100"/>
          <p14:tracePt t="26023" x="9296400" y="5118100"/>
          <p14:tracePt t="26033" x="9518650" y="5118100"/>
          <p14:tracePt t="26048" x="9772650" y="5118100"/>
          <p14:tracePt t="26065" x="9975850" y="5118100"/>
          <p14:tracePt t="26082" x="10033000" y="5118100"/>
          <p14:tracePt t="26098" x="10045700" y="5118100"/>
          <p14:tracePt t="26138" x="10026650" y="5118100"/>
          <p14:tracePt t="26148" x="9988550" y="5118100"/>
          <p14:tracePt t="26165" x="9848850" y="5118100"/>
          <p14:tracePt t="26181" x="9652000" y="5099050"/>
          <p14:tracePt t="26185" x="9575800" y="5092700"/>
          <p14:tracePt t="26198" x="9531350" y="5080000"/>
          <p14:tracePt t="26215" x="9499600" y="5073650"/>
          <p14:tracePt t="26217" x="9493250" y="5073650"/>
          <p14:tracePt t="26265" x="9499600" y="5073650"/>
          <p14:tracePt t="26274" x="9531350" y="5073650"/>
          <p14:tracePt t="26281" x="9563100" y="5073650"/>
          <p14:tracePt t="26298" x="9690100" y="5080000"/>
          <p14:tracePt t="26315" x="9829800" y="5099050"/>
          <p14:tracePt t="26332" x="9906000" y="5118100"/>
          <p14:tracePt t="26348" x="9912350" y="5118100"/>
          <p14:tracePt t="26365" x="9918700" y="5118100"/>
          <p14:tracePt t="26513" x="0" y="0"/>
        </p14:tracePtLst>
        <p14:tracePtLst>
          <p14:tracePt t="27293" x="6902450" y="3670300"/>
          <p14:tracePt t="27361" x="6915150" y="3670300"/>
          <p14:tracePt t="27371" x="6940550" y="3676650"/>
          <p14:tracePt t="27382" x="6959600" y="3683000"/>
          <p14:tracePt t="27398" x="7067550" y="3689350"/>
          <p14:tracePt t="27414" x="7219950" y="3689350"/>
          <p14:tracePt t="27431" x="7378700" y="3689350"/>
          <p14:tracePt t="27447" x="7524750" y="3689350"/>
          <p14:tracePt t="27448" x="7575550" y="3689350"/>
          <p14:tracePt t="27464" x="7645400" y="3695700"/>
          <p14:tracePt t="27481" x="7658100" y="3702050"/>
          <p14:tracePt t="27497" x="7664450" y="3702050"/>
          <p14:tracePt t="27585" x="0" y="0"/>
        </p14:tracePtLst>
        <p14:tracePtLst>
          <p14:tracePt t="28307" x="10426700" y="5124450"/>
          <p14:tracePt t="28373" x="10439400" y="5124450"/>
          <p14:tracePt t="28393" x="10541000" y="5124450"/>
          <p14:tracePt t="28408" x="10852150" y="5137150"/>
          <p14:tracePt t="28419" x="10991850" y="5162550"/>
          <p14:tracePt t="28431" x="11118850" y="5187950"/>
          <p14:tracePt t="28447" x="11322050" y="5207000"/>
          <p14:tracePt t="28450" x="11366500" y="5207000"/>
          <p14:tracePt t="28464" x="11417300" y="5207000"/>
          <p14:tracePt t="28481" x="11423650" y="5207000"/>
          <p14:tracePt t="28698" x="11417300" y="5207000"/>
          <p14:tracePt t="28704" x="11385550" y="5207000"/>
          <p14:tracePt t="28714" x="11347450" y="5207000"/>
          <p14:tracePt t="28730" x="11239500" y="5207000"/>
          <p14:tracePt t="28747" x="11163300" y="5207000"/>
          <p14:tracePt t="28764" x="11125200" y="5200650"/>
          <p14:tracePt t="28780" x="11118850" y="5200650"/>
          <p14:tracePt t="28850" x="11131550" y="5200650"/>
          <p14:tracePt t="28857" x="11156950" y="5200650"/>
          <p14:tracePt t="28865" x="11182350" y="5200650"/>
          <p14:tracePt t="28880" x="11220450" y="5200650"/>
          <p14:tracePt t="28897" x="11239500" y="5200650"/>
          <p14:tracePt t="28914" x="11245850" y="5200650"/>
          <p14:tracePt t="29179" x="11239500" y="5200650"/>
          <p14:tracePt t="29196" x="11156950" y="5200650"/>
          <p14:tracePt t="29216" x="10934700" y="5200650"/>
          <p14:tracePt t="29230" x="10845800" y="5200650"/>
          <p14:tracePt t="29247" x="10655300" y="5200650"/>
          <p14:tracePt t="29264" x="10331450" y="5200650"/>
          <p14:tracePt t="29280" x="10052050" y="5200650"/>
          <p14:tracePt t="29297" x="9683750" y="5200650"/>
          <p14:tracePt t="29314" x="9315450" y="5200650"/>
          <p14:tracePt t="29331" x="9029700" y="5200650"/>
          <p14:tracePt t="29347" x="8864600" y="5200650"/>
          <p14:tracePt t="29364" x="8737600" y="5200650"/>
          <p14:tracePt t="29380" x="8648700" y="5200650"/>
          <p14:tracePt t="29398" x="8566150" y="5200650"/>
          <p14:tracePt t="29401" x="8509000" y="5200650"/>
          <p14:tracePt t="29414" x="8464550" y="5207000"/>
          <p14:tracePt t="29430" x="8413750" y="5213350"/>
          <p14:tracePt t="29447" x="8369300" y="5219700"/>
          <p14:tracePt t="29464" x="8356600" y="5226050"/>
          <p14:tracePt t="29465" x="8350250" y="5226050"/>
          <p14:tracePt t="29481" x="8337550" y="5232400"/>
          <p14:tracePt t="29497" x="8312150" y="5232400"/>
          <p14:tracePt t="29514" x="8235950" y="5238750"/>
          <p14:tracePt t="29530" x="8147050" y="5245100"/>
          <p14:tracePt t="29547" x="8058150" y="5251450"/>
          <p14:tracePt t="29564" x="7981950" y="5264150"/>
          <p14:tracePt t="29580" x="7956550" y="5270500"/>
          <p14:tracePt t="29597" x="7937500" y="5270500"/>
          <p14:tracePt t="29651" x="7937500" y="5276850"/>
          <p14:tracePt t="29665" x="7937500" y="5289550"/>
          <p14:tracePt t="29674" x="7956550" y="5295900"/>
          <p14:tracePt t="29681" x="7981950" y="5308600"/>
          <p14:tracePt t="29697" x="8070850" y="5334000"/>
          <p14:tracePt t="29714" x="8140700" y="5346700"/>
          <p14:tracePt t="29730" x="8166100" y="5346700"/>
          <p14:tracePt t="29778" x="8166100" y="5359400"/>
          <p14:tracePt t="29787" x="8147050" y="5359400"/>
          <p14:tracePt t="29797" x="8115300" y="5359400"/>
          <p14:tracePt t="29813" x="8058150" y="5359400"/>
          <p14:tracePt t="29831" x="8013700" y="5359400"/>
          <p14:tracePt t="29835" x="8001000" y="5359400"/>
          <p14:tracePt t="29962" x="8007350" y="5359400"/>
          <p14:tracePt t="30169" x="0" y="0"/>
        </p14:tracePtLst>
        <p14:tracePtLst>
          <p14:tracePt t="30794" x="8407400" y="5594350"/>
          <p14:tracePt t="30923" x="8420100" y="5594350"/>
          <p14:tracePt t="30941" x="8502650" y="5594350"/>
          <p14:tracePt t="30956" x="8642350" y="5594350"/>
          <p14:tracePt t="30967" x="8705850" y="5594350"/>
          <p14:tracePt t="30980" x="8801100" y="5594350"/>
          <p14:tracePt t="30996" x="8839200" y="5594350"/>
          <p14:tracePt t="31013" x="8858250" y="5594350"/>
          <p14:tracePt t="31218" x="8858250" y="5600700"/>
          <p14:tracePt t="31236" x="8851900" y="5607050"/>
          <p14:tracePt t="31256" x="8820150" y="5607050"/>
          <p14:tracePt t="31269" x="8743950" y="5619750"/>
          <p14:tracePt t="31281" x="8686800" y="5619750"/>
          <p14:tracePt t="31296" x="8629650" y="5619750"/>
          <p14:tracePt t="31313" x="8604250" y="5619750"/>
          <p14:tracePt t="31330" x="8591550" y="5619750"/>
          <p14:tracePt t="31434" x="8604250" y="5619750"/>
          <p14:tracePt t="31445" x="8623300" y="5619750"/>
          <p14:tracePt t="31458" x="8674100" y="5619750"/>
          <p14:tracePt t="31470" x="8731250" y="5632450"/>
          <p14:tracePt t="31480" x="8782050" y="5638800"/>
          <p14:tracePt t="31481" x="8851900" y="5645150"/>
          <p14:tracePt t="31496" x="8959850" y="5670550"/>
          <p14:tracePt t="31513" x="9004300" y="5676900"/>
          <p14:tracePt t="31530" x="9029700" y="5689600"/>
          <p14:tracePt t="31563" x="9042400" y="5689600"/>
          <p14:tracePt t="31597" x="9061450" y="5689600"/>
          <p14:tracePt t="31630" x="9067800" y="5689600"/>
          <p14:tracePt t="32098" x="0" y="0"/>
        </p14:tracePtLst>
        <p14:tracePtLst>
          <p14:tracePt t="32562" x="9328150" y="5454650"/>
          <p14:tracePt t="32571" x="9302750" y="5454650"/>
          <p14:tracePt t="32580" x="9296400" y="5461000"/>
          <p14:tracePt t="32597" x="9290050" y="5486400"/>
          <p14:tracePt t="32612" x="9277350" y="5511800"/>
          <p14:tracePt t="32629" x="9277350" y="5524500"/>
          <p14:tracePt t="32646" x="9277350" y="5549900"/>
          <p14:tracePt t="32663" x="9277350" y="5568950"/>
          <p14:tracePt t="32679" x="9290050" y="5594350"/>
          <p14:tracePt t="32681" x="9302750" y="5613400"/>
          <p14:tracePt t="32696" x="9347200" y="5645150"/>
          <p14:tracePt t="32714" x="9442450" y="5676900"/>
          <p14:tracePt t="32729" x="9537700" y="5695950"/>
          <p14:tracePt t="32746" x="9607550" y="5708650"/>
          <p14:tracePt t="32762" x="9626600" y="5708650"/>
          <p14:tracePt t="32779" x="9639300" y="5708650"/>
          <p14:tracePt t="32796" x="9645650" y="5695950"/>
          <p14:tracePt t="32812" x="9645650" y="5683250"/>
          <p14:tracePt t="32829" x="9645650" y="5664200"/>
          <p14:tracePt t="32846" x="9632950" y="5645150"/>
          <p14:tracePt t="32863" x="9607550" y="5626100"/>
          <p14:tracePt t="32865" x="9588500" y="5613400"/>
          <p14:tracePt t="32879" x="9582150" y="5613400"/>
          <p14:tracePt t="32881" x="9575800" y="5613400"/>
          <p14:tracePt t="32896" x="9556750" y="5607050"/>
          <p14:tracePt t="32912" x="9550400" y="5607050"/>
          <p14:tracePt t="33107" x="9544050" y="5607050"/>
          <p14:tracePt t="33125" x="9525000" y="5594350"/>
          <p14:tracePt t="33148" x="9480550" y="5581650"/>
          <p14:tracePt t="33164" x="9429750" y="5562600"/>
          <p14:tracePt t="33179" x="9372600" y="5549900"/>
          <p14:tracePt t="33196" x="9315450" y="5537200"/>
          <p14:tracePt t="33212" x="9302750" y="5537200"/>
          <p14:tracePt t="33229" x="9290050" y="5537200"/>
          <p14:tracePt t="33262" x="9283700" y="5537200"/>
          <p14:tracePt t="33291" x="9271000" y="5537200"/>
          <p14:tracePt t="33298" x="9264650" y="5543550"/>
          <p14:tracePt t="33312" x="9258300" y="5562600"/>
          <p14:tracePt t="33329" x="9258300" y="5575300"/>
          <p14:tracePt t="33346" x="9258300" y="5588000"/>
          <p14:tracePt t="33363" x="9258300" y="5594350"/>
          <p14:tracePt t="33379" x="9258300" y="5607050"/>
          <p14:tracePt t="33412" x="9258300" y="5613400"/>
          <p14:tracePt t="33442" x="9264650" y="5613400"/>
          <p14:tracePt t="33937" x="0" y="0"/>
        </p14:tracePtLst>
        <p14:tracePtLst>
          <p14:tracePt t="34390" x="9429750" y="5524500"/>
          <p14:tracePt t="34410" x="9417050" y="5524500"/>
          <p14:tracePt t="34421" x="9404350" y="5524500"/>
          <p14:tracePt t="34431" x="9404350" y="5530850"/>
          <p14:tracePt t="34433" x="9391650" y="5537200"/>
          <p14:tracePt t="34445" x="9385300" y="5543550"/>
          <p14:tracePt t="34462" x="9385300" y="5556250"/>
          <p14:tracePt t="34479" x="9385300" y="5575300"/>
          <p14:tracePt t="34495" x="9385300" y="5588000"/>
          <p14:tracePt t="34498" x="9385300" y="5594350"/>
          <p14:tracePt t="34513" x="9385300" y="5607050"/>
          <p14:tracePt t="34529" x="9391650" y="5613400"/>
          <p14:tracePt t="34554" x="9404350" y="5619750"/>
          <p14:tracePt t="34570" x="9410700" y="5619750"/>
          <p14:tracePt t="34621" x="9417050" y="5619750"/>
          <p14:tracePt t="34777" x="0" y="0"/>
        </p14:tracePtLst>
        <p14:tracePtLst>
          <p14:tracePt t="35219" x="9899650" y="5448300"/>
          <p14:tracePt t="35267" x="9893300" y="5448300"/>
          <p14:tracePt t="35279" x="9893300" y="5454650"/>
          <p14:tracePt t="35296" x="9880600" y="5492750"/>
          <p14:tracePt t="35299" x="9880600" y="5511800"/>
          <p14:tracePt t="35312" x="9874250" y="5568950"/>
          <p14:tracePt t="35328" x="9874250" y="5632450"/>
          <p14:tracePt t="35345" x="9874250" y="5683250"/>
          <p14:tracePt t="35362" x="9906000" y="5727700"/>
          <p14:tracePt t="35379" x="9944100" y="5753100"/>
          <p14:tracePt t="35395" x="9975850" y="5759450"/>
          <p14:tracePt t="35412" x="9994900" y="5759450"/>
          <p14:tracePt t="35429" x="10020300" y="5759450"/>
          <p14:tracePt t="35445" x="10052050" y="5759450"/>
          <p14:tracePt t="35449" x="10071100" y="5759450"/>
          <p14:tracePt t="35462" x="10083800" y="5759450"/>
          <p14:tracePt t="35478" x="10102850" y="5727700"/>
          <p14:tracePt t="35495" x="10121900" y="5683250"/>
          <p14:tracePt t="35498" x="10121900" y="5670550"/>
          <p14:tracePt t="35512" x="10121900" y="5651500"/>
          <p14:tracePt t="35528" x="10102850" y="5594350"/>
          <p14:tracePt t="35545" x="10077450" y="5568950"/>
          <p14:tracePt t="35562" x="10033000" y="5549900"/>
          <p14:tracePt t="35578" x="10007600" y="5530850"/>
          <p14:tracePt t="35595" x="9982200" y="5524500"/>
          <p14:tracePt t="35612" x="9963150" y="5524500"/>
          <p14:tracePt t="35629" x="9950450" y="5524500"/>
          <p14:tracePt t="35645" x="9937750" y="5524500"/>
          <p14:tracePt t="35662" x="9931400" y="5524500"/>
          <p14:tracePt t="35746" x="0" y="0"/>
        </p14:tracePtLst>
        <p14:tracePtLst>
          <p14:tracePt t="35970" x="9848850" y="5530850"/>
          <p14:tracePt t="35985" x="9848850" y="5537200"/>
          <p14:tracePt t="36001" x="9848850" y="5556250"/>
          <p14:tracePt t="36010" x="9855200" y="5562600"/>
          <p14:tracePt t="36018" x="9861550" y="5568950"/>
          <p14:tracePt t="36028" x="9867900" y="5581650"/>
          <p14:tracePt t="36045" x="9906000" y="5600700"/>
          <p14:tracePt t="36061" x="9950450" y="5626100"/>
          <p14:tracePt t="36078" x="9982200" y="5632450"/>
          <p14:tracePt t="36095" x="10001250" y="5638800"/>
          <p14:tracePt t="36129" x="10007600" y="5638800"/>
          <p14:tracePt t="36137" x="10020300" y="5638800"/>
          <p14:tracePt t="36145" x="10020300" y="5632450"/>
          <p14:tracePt t="36161" x="10020300" y="5607050"/>
          <p14:tracePt t="36178" x="10020300" y="5568950"/>
          <p14:tracePt t="36195" x="10013950" y="5549900"/>
          <p14:tracePt t="36212" x="10001250" y="5537200"/>
          <p14:tracePt t="36244" x="9994900" y="5537200"/>
          <p14:tracePt t="36282" x="9988550" y="5537200"/>
          <p14:tracePt t="36289" x="9982200" y="5537200"/>
          <p14:tracePt t="36305" x="9975850" y="5537200"/>
          <p14:tracePt t="36322" x="9975850" y="5549900"/>
          <p14:tracePt t="36328" x="9975850" y="5562600"/>
          <p14:tracePt t="36344" x="9975850" y="5581650"/>
          <p14:tracePt t="36361" x="9975850" y="5600700"/>
          <p14:tracePt t="36457" x="0" y="0"/>
        </p14:tracePtLst>
        <p14:tracePtLst>
          <p14:tracePt t="38356" x="8318500" y="5880100"/>
          <p14:tracePt t="38419" x="8318500" y="5892800"/>
          <p14:tracePt t="38435" x="8356600" y="5905500"/>
          <p14:tracePt t="38452" x="8470900" y="5924550"/>
          <p14:tracePt t="38458" x="8540750" y="5937250"/>
          <p14:tracePt t="38469" x="8616950" y="5937250"/>
          <p14:tracePt t="38478" x="8699500" y="5937250"/>
          <p14:tracePt t="38494" x="8870950" y="5937250"/>
          <p14:tracePt t="38511" x="8997950" y="5937250"/>
          <p14:tracePt t="38513" x="9042400" y="5937250"/>
          <p14:tracePt t="38527" x="9086850" y="5937250"/>
          <p14:tracePt t="38544" x="9144000" y="5937250"/>
          <p14:tracePt t="38560" x="9163050" y="5937250"/>
          <p14:tracePt t="38708" x="9150350" y="5937250"/>
          <p14:tracePt t="38719" x="9137650" y="5937250"/>
          <p14:tracePt t="38731" x="9074150" y="5937250"/>
          <p14:tracePt t="38745" x="8972550" y="5937250"/>
          <p14:tracePt t="38761" x="8915400" y="5937250"/>
          <p14:tracePt t="38778" x="8877300" y="5937250"/>
          <p14:tracePt t="38794" x="8870950" y="5937250"/>
          <p14:tracePt t="38874" x="8890000" y="5937250"/>
          <p14:tracePt t="38885" x="8921750" y="5937250"/>
          <p14:tracePt t="38896" x="8959850" y="5937250"/>
          <p14:tracePt t="38911" x="9048750" y="5937250"/>
          <p14:tracePt t="38928" x="9099550" y="5937250"/>
          <p14:tracePt t="38930" x="9105900" y="5937250"/>
          <p14:tracePt t="38944" x="9112250" y="5937250"/>
          <p14:tracePt t="39001" x="9099550" y="5937250"/>
          <p14:tracePt t="39010" x="9061450" y="5937250"/>
          <p14:tracePt t="39017" x="9017000" y="5937250"/>
          <p14:tracePt t="39027" x="8972550" y="5937250"/>
          <p14:tracePt t="39044" x="8883650" y="5937250"/>
          <p14:tracePt t="39060" x="8839200" y="5937250"/>
          <p14:tracePt t="39077" x="8826500" y="5937250"/>
          <p14:tracePt t="39130" x="8858250" y="5937250"/>
          <p14:tracePt t="39137" x="8902700" y="5937250"/>
          <p14:tracePt t="39146" x="8953500" y="5937250"/>
          <p14:tracePt t="39160" x="9074150" y="5937250"/>
          <p14:tracePt t="39177" x="9131300" y="5937250"/>
          <p14:tracePt t="39194" x="9144000" y="5937250"/>
          <p14:tracePt t="39227" x="9131300" y="5943600"/>
          <p14:tracePt t="39244" x="9061450" y="5943600"/>
          <p14:tracePt t="39260" x="8934450" y="5943600"/>
          <p14:tracePt t="39277" x="8775700" y="5943600"/>
          <p14:tracePt t="39294" x="8636000" y="5943600"/>
          <p14:tracePt t="39296" x="8591550" y="5937250"/>
          <p14:tracePt t="39310" x="8572500" y="5937250"/>
          <p14:tracePt t="39327" x="8553450" y="5937250"/>
          <p14:tracePt t="39451" x="8559800" y="5937250"/>
          <p14:tracePt t="39463" x="8578850" y="5937250"/>
          <p14:tracePt t="39477" x="8623300" y="5937250"/>
          <p14:tracePt t="39493" x="8648700" y="5937250"/>
          <p14:tracePt t="39510" x="8655050" y="5937250"/>
          <p14:tracePt t="39547" x="8629650" y="5943600"/>
          <p14:tracePt t="39563" x="8553450" y="5943600"/>
          <p14:tracePt t="39577" x="8458200" y="5943600"/>
          <p14:tracePt t="39594" x="8394700" y="5943600"/>
          <p14:tracePt t="39610" x="8356600" y="5943600"/>
          <p14:tracePt t="39708" x="8388350" y="5943600"/>
          <p14:tracePt t="39722" x="8483600" y="5943600"/>
          <p14:tracePt t="39735" x="8547100" y="5943600"/>
          <p14:tracePt t="39749" x="8705850" y="5956300"/>
          <p14:tracePt t="39761" x="8921750" y="5988050"/>
          <p14:tracePt t="39777" x="9245600" y="6064250"/>
          <p14:tracePt t="39794" x="9448800" y="6102350"/>
          <p14:tracePt t="39810" x="9569450" y="6121400"/>
          <p14:tracePt t="39827" x="9620250" y="6121400"/>
          <p14:tracePt t="39843" x="9632950" y="6121400"/>
          <p14:tracePt t="39860" x="9639300" y="6121400"/>
          <p14:tracePt t="40202" x="9632950" y="6115050"/>
          <p14:tracePt t="40210" x="9613900" y="6096000"/>
          <p14:tracePt t="40218" x="9601200" y="6083300"/>
          <p14:tracePt t="40227" x="9594850" y="6070600"/>
          <p14:tracePt t="40244" x="9556750" y="6045200"/>
          <p14:tracePt t="40260" x="9518650" y="6013450"/>
          <p14:tracePt t="40277" x="9486900" y="5994400"/>
          <p14:tracePt t="40293" x="9480550" y="5988050"/>
          <p14:tracePt t="40492" x="9474200" y="5988050"/>
          <p14:tracePt t="40509" x="9486900" y="5981700"/>
          <p14:tracePt t="40529" x="9531350" y="5981700"/>
          <p14:tracePt t="40543" x="9652000" y="5981700"/>
          <p14:tracePt t="40561" x="9880600" y="5981700"/>
          <p14:tracePt t="40577" x="10007600" y="5981700"/>
          <p14:tracePt t="40593" x="10064750" y="5981700"/>
          <p14:tracePt t="40610" x="10083800" y="5981700"/>
          <p14:tracePt t="40932" x="10090150" y="5981700"/>
          <p14:tracePt t="40945" x="10115550" y="5981700"/>
          <p14:tracePt t="40962" x="10166350" y="5981700"/>
          <p14:tracePt t="40979" x="10242550" y="5981700"/>
          <p14:tracePt t="40994" x="10337800" y="5981700"/>
          <p14:tracePt t="41010" x="10452100" y="5981700"/>
          <p14:tracePt t="41026" x="10585450" y="5981700"/>
          <p14:tracePt t="41043" x="10687050" y="5981700"/>
          <p14:tracePt t="41060" x="10737850" y="5981700"/>
          <p14:tracePt t="41076" x="10750550" y="5981700"/>
          <p14:tracePt t="41153" x="10731500" y="5981700"/>
          <p14:tracePt t="41161" x="10680700" y="5975350"/>
          <p14:tracePt t="41170" x="10617200" y="5969000"/>
          <p14:tracePt t="41178" x="10541000" y="5956300"/>
          <p14:tracePt t="41193" x="10420350" y="5956300"/>
          <p14:tracePt t="41210" x="10356850" y="5956300"/>
          <p14:tracePt t="41226" x="10344150" y="5956300"/>
          <p14:tracePt t="41260" x="10344150" y="5949950"/>
          <p14:tracePt t="41276" x="10394950" y="5949950"/>
          <p14:tracePt t="41293" x="10490200" y="5949950"/>
          <p14:tracePt t="41309" x="10604500" y="5949950"/>
          <p14:tracePt t="41326" x="10712450" y="5949950"/>
          <p14:tracePt t="41343" x="10750550" y="5949950"/>
          <p14:tracePt t="41435" x="10737850" y="5949950"/>
          <p14:tracePt t="41450" x="10731500" y="5949950"/>
          <p14:tracePt t="41995" x="10725150" y="5949950"/>
          <p14:tracePt t="42013" x="10718800" y="5949950"/>
          <p14:tracePt t="42026" x="0" y="0"/>
        </p14:tracePtLst>
        <p14:tracePtLst>
          <p14:tracePt t="42746" x="7327900" y="3441700"/>
          <p14:tracePt t="42762" x="7321550" y="3448050"/>
          <p14:tracePt t="42772" x="7308850" y="3448050"/>
          <p14:tracePt t="42780" x="7308850" y="3460750"/>
          <p14:tracePt t="42792" x="7308850" y="3479800"/>
          <p14:tracePt t="42809" x="7308850" y="3505200"/>
          <p14:tracePt t="42826" x="7308850" y="3524250"/>
          <p14:tracePt t="42842" x="7308850" y="3556000"/>
          <p14:tracePt t="42859" x="7327900" y="3594100"/>
          <p14:tracePt t="42876" x="7366000" y="3619500"/>
          <p14:tracePt t="42892" x="7397750" y="3638550"/>
          <p14:tracePt t="42909" x="7423150" y="3644900"/>
          <p14:tracePt t="42926" x="7454900" y="3644900"/>
          <p14:tracePt t="42929" x="7467600" y="3644900"/>
          <p14:tracePt t="42943" x="7480300" y="3638550"/>
          <p14:tracePt t="42960" x="7499350" y="3619500"/>
          <p14:tracePt t="42962" x="7505700" y="3600450"/>
          <p14:tracePt t="42976" x="7512050" y="3587750"/>
          <p14:tracePt t="42992" x="7512050" y="3568700"/>
          <p14:tracePt t="43009" x="7512050" y="3562350"/>
          <p14:tracePt t="43026" x="7512050" y="3556000"/>
          <p14:tracePt t="43314" x="7512050" y="3549650"/>
          <p14:tracePt t="43331" x="7505700" y="3549650"/>
          <p14:tracePt t="43347" x="7486650" y="3549650"/>
          <p14:tracePt t="43359" x="7473950" y="3549650"/>
          <p14:tracePt t="43376" x="7461250" y="3549650"/>
          <p14:tracePt t="43378" x="7454900" y="3549650"/>
          <p14:tracePt t="43410" x="7448550" y="3549650"/>
          <p14:tracePt t="43483" x="7442200" y="3549650"/>
          <p14:tracePt t="44227" x="7442200" y="3556000"/>
          <p14:tracePt t="44246" x="7442200" y="3581400"/>
          <p14:tracePt t="44259" x="7454900" y="3613150"/>
          <p14:tracePt t="44265" x="7461250" y="3619500"/>
          <p14:tracePt t="44277" x="7467600" y="3632200"/>
          <p14:tracePt t="44292" x="7480300" y="3644900"/>
          <p14:tracePt t="44354" x="7486650" y="3644900"/>
          <p14:tracePt t="44473" x="0" y="0"/>
        </p14:tracePtLst>
        <p14:tracePtLst>
          <p14:tracePt t="45052" x="5054600" y="3467100"/>
          <p14:tracePt t="45073" x="5041900" y="3467100"/>
          <p14:tracePt t="45088" x="5035550" y="3467100"/>
          <p14:tracePt t="45099" x="5035550" y="3479800"/>
          <p14:tracePt t="45109" x="5035550" y="3486150"/>
          <p14:tracePt t="45125" x="5035550" y="3498850"/>
          <p14:tracePt t="45142" x="5035550" y="3524250"/>
          <p14:tracePt t="45158" x="5035550" y="3543300"/>
          <p14:tracePt t="45161" x="5041900" y="3556000"/>
          <p14:tracePt t="45175" x="5048250" y="3562350"/>
          <p14:tracePt t="45192" x="5054600" y="3575050"/>
          <p14:tracePt t="45194" x="5060950" y="3575050"/>
          <p14:tracePt t="45210" x="5067300" y="3581400"/>
          <p14:tracePt t="45298" x="5080000" y="3581400"/>
          <p14:tracePt t="45313" x="5086350" y="3575050"/>
          <p14:tracePt t="45313" x="0" y="0"/>
        </p14:tracePtLst>
        <p14:tracePtLst>
          <p14:tracePt t="45875" x="5600700" y="3479800"/>
          <p14:tracePt t="45900" x="5607050" y="3479800"/>
          <p14:tracePt t="45917" x="5607050" y="3486150"/>
          <p14:tracePt t="45932" x="5607050" y="3517900"/>
          <p14:tracePt t="45942" x="5607050" y="3530600"/>
          <p14:tracePt t="45958" x="5600700" y="3581400"/>
          <p14:tracePt t="45961" x="5600700" y="3600450"/>
          <p14:tracePt t="45975" x="5600700" y="3625850"/>
          <p14:tracePt t="45992" x="5594350" y="3663950"/>
          <p14:tracePt t="46099" x="5588000" y="3663950"/>
          <p14:tracePt t="46113" x="5562600" y="3657600"/>
          <p14:tracePt t="46113" x="0" y="0"/>
        </p14:tracePtLst>
        <p14:tracePtLst>
          <p14:tracePt t="46337" x="5130800" y="3581400"/>
          <p14:tracePt t="46379" x="5124450" y="3581400"/>
          <p14:tracePt t="46395" x="5118100" y="3581400"/>
          <p14:tracePt t="46411" x="5118100" y="3587750"/>
          <p14:tracePt t="46420" x="5118100" y="3594100"/>
          <p14:tracePt t="46434" x="5124450" y="3606800"/>
          <p14:tracePt t="46447" x="5137150" y="3613150"/>
          <p14:tracePt t="46459" x="5162550" y="3625850"/>
          <p14:tracePt t="46475" x="5194300" y="3625850"/>
          <p14:tracePt t="46491" x="5238750" y="3625850"/>
          <p14:tracePt t="46508" x="5264150" y="3613150"/>
          <p14:tracePt t="46524" x="5276850" y="3575050"/>
          <p14:tracePt t="46541" x="5276850" y="3543300"/>
          <p14:tracePt t="46558" x="5276850" y="3517900"/>
          <p14:tracePt t="46574" x="5270500" y="3498850"/>
          <p14:tracePt t="46594" x="5270500" y="3492500"/>
          <p14:tracePt t="46625" x="5264150" y="3492500"/>
          <p14:tracePt t="46633" x="5257800" y="3492500"/>
          <p14:tracePt t="46650" x="5257800" y="3498850"/>
          <p14:tracePt t="46665" x="5251450" y="3498850"/>
          <p14:tracePt t="46681" x="5251450" y="3511550"/>
          <p14:tracePt t="46691" x="5251450" y="3517900"/>
          <p14:tracePt t="46709" x="5251450" y="3536950"/>
          <p14:tracePt t="46725" x="5251450" y="3543300"/>
          <p14:tracePt t="46897" x="0" y="0"/>
        </p14:tracePtLst>
        <p14:tracePtLst>
          <p14:tracePt t="49121" x="7245350" y="3390900"/>
          <p14:tracePt t="49129" x="7239000" y="3403600"/>
          <p14:tracePt t="49140" x="7232650" y="3403600"/>
          <p14:tracePt t="49157" x="7232650" y="3429000"/>
          <p14:tracePt t="49173" x="7232650" y="3454400"/>
          <p14:tracePt t="49190" x="7232650" y="3486150"/>
          <p14:tracePt t="49207" x="7232650" y="3524250"/>
          <p14:tracePt t="49209" x="7232650" y="3536950"/>
          <p14:tracePt t="49224" x="7232650" y="3562350"/>
          <p14:tracePt t="49240" x="7258050" y="3613150"/>
          <p14:tracePt t="49257" x="7296150" y="3638550"/>
          <p14:tracePt t="49274" x="7346950" y="3663950"/>
          <p14:tracePt t="49290" x="7416800" y="3689350"/>
          <p14:tracePt t="49307" x="7486650" y="3695700"/>
          <p14:tracePt t="49323" x="7537450" y="3695700"/>
          <p14:tracePt t="49340" x="7562850" y="3695700"/>
          <p14:tracePt t="49357" x="7581900" y="3683000"/>
          <p14:tracePt t="49373" x="7588250" y="3657600"/>
          <p14:tracePt t="49390" x="7588250" y="3625850"/>
          <p14:tracePt t="49407" x="7588250" y="3587750"/>
          <p14:tracePt t="49423" x="7562850" y="3543300"/>
          <p14:tracePt t="49440" x="7499350" y="3486150"/>
          <p14:tracePt t="49457" x="7461250" y="3473450"/>
          <p14:tracePt t="49474" x="7429500" y="3467100"/>
          <p14:tracePt t="49490" x="7397750" y="3467100"/>
          <p14:tracePt t="49507" x="7378700" y="3467100"/>
          <p14:tracePt t="49524" x="7359650" y="3467100"/>
          <p14:tracePt t="49540" x="7353300" y="3492500"/>
          <p14:tracePt t="49557" x="7346950" y="3536950"/>
          <p14:tracePt t="49573" x="7346950" y="3568700"/>
          <p14:tracePt t="49590" x="7359650" y="3606800"/>
          <p14:tracePt t="49607" x="7391400" y="3638550"/>
          <p14:tracePt t="49623" x="7442200" y="3663950"/>
          <p14:tracePt t="49625" x="7480300" y="3670300"/>
          <p14:tracePt t="49640" x="7537450" y="3676650"/>
          <p14:tracePt t="49657" x="7594600" y="3676650"/>
          <p14:tracePt t="49673" x="7620000" y="3676650"/>
          <p14:tracePt t="49690" x="7632700" y="3632200"/>
          <p14:tracePt t="49709" x="7632700" y="3568700"/>
          <p14:tracePt t="49724" x="7626350" y="3505200"/>
          <p14:tracePt t="49740" x="7600950" y="3454400"/>
          <p14:tracePt t="49757" x="7581900" y="3422650"/>
          <p14:tracePt t="49774" x="7562850" y="3409950"/>
          <p14:tracePt t="49794" x="7556500" y="3409950"/>
          <p14:tracePt t="49807" x="7550150" y="3409950"/>
          <p14:tracePt t="49823" x="7531100" y="3416300"/>
          <p14:tracePt t="49825" x="7518400" y="3422650"/>
          <p14:tracePt t="49840" x="7505700" y="3448050"/>
          <p14:tracePt t="49857" x="7505700" y="3473450"/>
          <p14:tracePt t="49873" x="7512050" y="3498850"/>
          <p14:tracePt t="49890" x="7518400" y="3505200"/>
          <p14:tracePt t="49907" x="7524750" y="3505200"/>
          <p14:tracePt t="50042" x="7531100" y="3505200"/>
          <p14:tracePt t="50042" x="0" y="0"/>
        </p14:tracePtLst>
        <p14:tracePtLst>
          <p14:tracePt t="51155" x="8445500" y="3587750"/>
          <p14:tracePt t="51251" x="8451850" y="3587750"/>
          <p14:tracePt t="51266" x="8496300" y="3587750"/>
          <p14:tracePt t="51282" x="8585200" y="3587750"/>
          <p14:tracePt t="51298" x="8712200" y="3587750"/>
          <p14:tracePt t="51311" x="8788400" y="3587750"/>
          <p14:tracePt t="51323" x="8934450" y="3587750"/>
          <p14:tracePt t="51340" x="9105900" y="3600450"/>
          <p14:tracePt t="51356" x="9220200" y="3600450"/>
          <p14:tracePt t="51373" x="9296400" y="3600450"/>
          <p14:tracePt t="51377" x="9321800" y="3600450"/>
          <p14:tracePt t="51389" x="9353550" y="3600450"/>
          <p14:tracePt t="51406" x="9391650" y="3600450"/>
          <p14:tracePt t="51423" x="9423400" y="3600450"/>
          <p14:tracePt t="51425" x="9429750" y="3600450"/>
          <p14:tracePt t="51439" x="9442450" y="3600450"/>
          <p14:tracePt t="51457" x="9461500" y="3600450"/>
          <p14:tracePt t="51498" x="9467850" y="3600450"/>
          <p14:tracePt t="51587" x="9474200" y="3600450"/>
          <p14:tracePt t="51610" x="9480550" y="3600450"/>
          <p14:tracePt t="51619" x="9486900" y="3600450"/>
          <p14:tracePt t="51657" x="9493250" y="3600450"/>
          <p14:tracePt t="51668" x="9499600" y="3600450"/>
          <p14:tracePt t="51730" x="9505950" y="3600450"/>
          <p14:tracePt t="51740" x="9512300" y="3600450"/>
          <p14:tracePt t="51770" x="9518650" y="3600450"/>
          <p14:tracePt t="52017" x="0" y="0"/>
        </p14:tracePtLst>
        <p14:tracePtLst>
          <p14:tracePt t="52586" x="9944100" y="3581400"/>
          <p14:tracePt t="52626" x="9956800" y="3581400"/>
          <p14:tracePt t="52637" x="9969500" y="3581400"/>
          <p14:tracePt t="52650" x="10026650" y="3581400"/>
          <p14:tracePt t="52662" x="10077450" y="3581400"/>
          <p14:tracePt t="52674" x="10185400" y="3581400"/>
          <p14:tracePt t="52689" x="10312400" y="3581400"/>
          <p14:tracePt t="52707" x="10433050" y="3581400"/>
          <p14:tracePt t="52723" x="10547350" y="3581400"/>
          <p14:tracePt t="52739" x="10642600" y="3581400"/>
          <p14:tracePt t="52756" x="10693400" y="3581400"/>
          <p14:tracePt t="52773" x="10706100" y="3581400"/>
          <p14:tracePt t="52789" x="10712450" y="3581400"/>
          <p14:tracePt t="52993" x="0" y="0"/>
        </p14:tracePtLst>
        <p14:tracePtLst>
          <p14:tracePt t="55703" x="7410450" y="3416300"/>
          <p14:tracePt t="55723" x="7385050" y="3441700"/>
          <p14:tracePt t="55739" x="7378700" y="3467100"/>
          <p14:tracePt t="55756" x="7378700" y="3505200"/>
          <p14:tracePt t="55772" x="7378700" y="3536950"/>
          <p14:tracePt t="55789" x="7391400" y="3562350"/>
          <p14:tracePt t="55805" x="7410450" y="3581400"/>
          <p14:tracePt t="55822" x="7448550" y="3606800"/>
          <p14:tracePt t="55825" x="7467600" y="3619500"/>
          <p14:tracePt t="55838" x="7493000" y="3625850"/>
          <p14:tracePt t="55855" x="7543800" y="3632200"/>
          <p14:tracePt t="55859" x="7575550" y="3632200"/>
          <p14:tracePt t="55872" x="7600950" y="3632200"/>
          <p14:tracePt t="55889" x="7639050" y="3632200"/>
          <p14:tracePt t="55905" x="7645400" y="3632200"/>
          <p14:tracePt t="55921" x="7658100" y="3625850"/>
          <p14:tracePt t="55938" x="7658100" y="3619500"/>
          <p14:tracePt t="55955" x="7658100" y="3606800"/>
          <p14:tracePt t="55972" x="7658100" y="3594100"/>
          <p14:tracePt t="55988" x="7651750" y="3581400"/>
          <p14:tracePt t="56005" x="7645400" y="3581400"/>
          <p14:tracePt t="56021" x="7588250" y="3568700"/>
          <p14:tracePt t="56038" x="7543800" y="3568700"/>
          <p14:tracePt t="56055" x="7512050" y="3568700"/>
          <p14:tracePt t="56057" x="7499350" y="3568700"/>
          <p14:tracePt t="56071" x="7493000" y="3568700"/>
          <p14:tracePt t="56088" x="7467600" y="3587750"/>
          <p14:tracePt t="56104" x="7467600" y="3613150"/>
          <p14:tracePt t="56121" x="7467600" y="3638550"/>
          <p14:tracePt t="56138" x="7467600" y="3644900"/>
          <p14:tracePt t="56178" x="7467600" y="3651250"/>
          <p14:tracePt t="56194" x="7480300" y="3651250"/>
          <p14:tracePt t="56204" x="7486650" y="3651250"/>
          <p14:tracePt t="56221" x="7524750" y="3638550"/>
          <p14:tracePt t="56238" x="7537450" y="3613150"/>
          <p14:tracePt t="56241" x="7543800" y="3600450"/>
          <p14:tracePt t="56255" x="7543800" y="3587750"/>
          <p14:tracePt t="56271" x="7543800" y="3556000"/>
          <p14:tracePt t="56288" x="7543800" y="3517900"/>
          <p14:tracePt t="56305" x="7537450" y="3511550"/>
          <p14:tracePt t="56321" x="7531100" y="3505200"/>
          <p14:tracePt t="56345" x="7524750" y="3505200"/>
          <p14:tracePt t="56354" x="7518400" y="3511550"/>
          <p14:tracePt t="56371" x="7512050" y="3536950"/>
          <p14:tracePt t="56388" x="7512050" y="3562350"/>
          <p14:tracePt t="56404" x="7512050" y="3600450"/>
          <p14:tracePt t="56421" x="7537450" y="3625850"/>
          <p14:tracePt t="56438" x="7569200" y="3638550"/>
          <p14:tracePt t="56454" x="7600950" y="3644900"/>
          <p14:tracePt t="56472" x="7620000" y="3644900"/>
          <p14:tracePt t="56489" x="7632700" y="3638550"/>
          <p14:tracePt t="56505" x="7632700" y="3613150"/>
          <p14:tracePt t="56522" x="7632700" y="3594100"/>
          <p14:tracePt t="56539" x="7626350" y="3562350"/>
          <p14:tracePt t="56555" x="7594600" y="3549650"/>
          <p14:tracePt t="56571" x="7556500" y="3549650"/>
          <p14:tracePt t="56588" x="7499350" y="3549650"/>
          <p14:tracePt t="56605" x="7473950" y="3562350"/>
          <p14:tracePt t="56621" x="7448550" y="3587750"/>
          <p14:tracePt t="56638" x="7448550" y="3600450"/>
          <p14:tracePt t="56655" x="7448550" y="3613150"/>
          <p14:tracePt t="56714" x="7448550" y="3619500"/>
          <p14:tracePt t="56729" x="7454900" y="3613150"/>
          <p14:tracePt t="56739" x="7454900" y="3606800"/>
          <p14:tracePt t="58505" x="0" y="0"/>
        </p14:tracePtLst>
        <p14:tracePtLst>
          <p14:tracePt t="59155" x="6451600" y="3867150"/>
          <p14:tracePt t="59185" x="6464300" y="3867150"/>
          <p14:tracePt t="59194" x="6489700" y="3867150"/>
          <p14:tracePt t="59203" x="6521450" y="3867150"/>
          <p14:tracePt t="59220" x="6635750" y="3867150"/>
          <p14:tracePt t="59237" x="6826250" y="3867150"/>
          <p14:tracePt t="59254" x="7054850" y="3867150"/>
          <p14:tracePt t="59257" x="7162800" y="3867150"/>
          <p14:tracePt t="59270" x="7245350" y="3867150"/>
          <p14:tracePt t="59287" x="7353300" y="3867150"/>
          <p14:tracePt t="59290" x="7378700" y="3867150"/>
          <p14:tracePt t="59304" x="7404100" y="3867150"/>
          <p14:tracePt t="59320" x="7423150" y="3867150"/>
          <p14:tracePt t="59337" x="7467600" y="3867150"/>
          <p14:tracePt t="59353" x="7531100" y="3879850"/>
          <p14:tracePt t="59370" x="7594600" y="3886200"/>
          <p14:tracePt t="59387" x="7664450" y="3886200"/>
          <p14:tracePt t="59403" x="7708900" y="3886200"/>
          <p14:tracePt t="59420" x="7727950" y="3886200"/>
          <p14:tracePt t="59514" x="7734300" y="3886200"/>
          <p14:tracePt t="59952" x="0" y="0"/>
        </p14:tracePtLst>
        <p14:tracePtLst>
          <p14:tracePt t="61563" x="5467350" y="3041650"/>
          <p14:tracePt t="61617" x="5454650" y="3041650"/>
          <p14:tracePt t="61627" x="5441950" y="3054350"/>
          <p14:tracePt t="61637" x="5422900" y="3073400"/>
          <p14:tracePt t="61653" x="5397500" y="3124200"/>
          <p14:tracePt t="61670" x="5391150" y="3162300"/>
          <p14:tracePt t="61686" x="5391150" y="3200400"/>
          <p14:tracePt t="61703" x="5391150" y="3232150"/>
          <p14:tracePt t="61705" x="5403850" y="3244850"/>
          <p14:tracePt t="61719" x="5416550" y="3251200"/>
          <p14:tracePt t="61736" x="5448300" y="3251200"/>
          <p14:tracePt t="61753" x="5480050" y="3251200"/>
          <p14:tracePt t="61770" x="5518150" y="3219450"/>
          <p14:tracePt t="61787" x="5543550" y="3175000"/>
          <p14:tracePt t="61803" x="5556250" y="3136900"/>
          <p14:tracePt t="61820" x="5556250" y="3117850"/>
          <p14:tracePt t="61836" x="5556250" y="3098800"/>
          <p14:tracePt t="62084" x="5549900" y="3098800"/>
          <p14:tracePt t="62100" x="5543550" y="3086100"/>
          <p14:tracePt t="62115" x="5530850" y="3067050"/>
          <p14:tracePt t="62129" x="5511800" y="3041650"/>
          <p14:tracePt t="62139" x="5505450" y="3028950"/>
          <p14:tracePt t="62153" x="5486400" y="3016250"/>
          <p14:tracePt t="62169" x="5480050" y="3009900"/>
          <p14:tracePt t="62186" x="5473700" y="3009900"/>
          <p14:tracePt t="62202" x="5467350" y="3009900"/>
          <p14:tracePt t="62219" x="5461000" y="3009900"/>
          <p14:tracePt t="62236" x="5454650" y="3016250"/>
          <p14:tracePt t="62253" x="5454650" y="3060700"/>
          <p14:tracePt t="62270" x="5454650" y="3111500"/>
          <p14:tracePt t="62286" x="5454650" y="3149600"/>
          <p14:tracePt t="62303" x="5454650" y="3187700"/>
          <p14:tracePt t="62319" x="5461000" y="3187700"/>
          <p14:tracePt t="62370" x="5467350" y="3187700"/>
          <p14:tracePt t="62378" x="5486400" y="3187700"/>
          <p14:tracePt t="62387" x="5492750" y="3175000"/>
          <p14:tracePt t="62403" x="5518150" y="3124200"/>
          <p14:tracePt t="62419" x="5524500" y="3092450"/>
          <p14:tracePt t="62436" x="5524500" y="3060700"/>
          <p14:tracePt t="62453" x="5524500" y="3041650"/>
          <p14:tracePt t="62469" x="5524500" y="3035300"/>
          <p14:tracePt t="62539" x="5524500" y="3041650"/>
          <p14:tracePt t="62547" x="5518150" y="3060700"/>
          <p14:tracePt t="62556" x="5511800" y="3079750"/>
          <p14:tracePt t="62570" x="5511800" y="3111500"/>
          <p14:tracePt t="62586" x="5511800" y="3124200"/>
          <p14:tracePt t="62675" x="5511800" y="3117850"/>
          <p14:tracePt t="62689" x="5511800" y="3111500"/>
          <p14:tracePt t="62698" x="5511800" y="3105150"/>
          <p14:tracePt t="62724" x="5511800" y="3098800"/>
          <p14:tracePt t="62841" x="0" y="0"/>
        </p14:tracePtLst>
        <p14:tracePtLst>
          <p14:tracePt t="63595" x="6940550" y="3886200"/>
          <p14:tracePt t="63730" x="0" y="0"/>
        </p14:tracePtLst>
        <p14:tracePtLst>
          <p14:tracePt t="64127" x="7385050" y="3860800"/>
          <p14:tracePt t="64129" x="7410450" y="3860800"/>
          <p14:tracePt t="64149" x="7493000" y="3860800"/>
          <p14:tracePt t="64153" x="7569200" y="3860800"/>
          <p14:tracePt t="64170" x="7708900" y="3879850"/>
          <p14:tracePt t="64185" x="7797800" y="3892550"/>
          <p14:tracePt t="64202" x="7816850" y="3898900"/>
          <p14:tracePt t="64219" x="7823200" y="3905250"/>
          <p14:tracePt t="64417" x="0" y="0"/>
        </p14:tracePtLst>
        <p14:tracePtLst>
          <p14:tracePt t="64691" x="8197850" y="3829050"/>
          <p14:tracePt t="64708" x="8204200" y="3829050"/>
          <p14:tracePt t="64731" x="8204200" y="3822700"/>
          <p14:tracePt t="64755" x="8210550" y="3822700"/>
          <p14:tracePt t="64765" x="8216900" y="3822700"/>
          <p14:tracePt t="64778" x="8223250" y="3822700"/>
          <p14:tracePt t="64978" x="0" y="0"/>
        </p14:tracePtLst>
        <p14:tracePtLst>
          <p14:tracePt t="65844" x="6750050" y="3848100"/>
          <p14:tracePt t="65933" x="6762750" y="3848100"/>
          <p14:tracePt t="65950" x="6832600" y="3848100"/>
          <p14:tracePt t="65966" x="7004050" y="3848100"/>
          <p14:tracePt t="65969" x="7131050" y="3848100"/>
          <p14:tracePt t="65979" x="7283450" y="3848100"/>
          <p14:tracePt t="65989" x="7454900" y="3848100"/>
          <p14:tracePt t="66001" x="7721600" y="3848100"/>
          <p14:tracePt t="66018" x="7880350" y="3848100"/>
          <p14:tracePt t="66035" x="7950200" y="3848100"/>
          <p14:tracePt t="66052" x="7981950" y="3848100"/>
          <p14:tracePt t="66068" x="8007350" y="3848100"/>
          <p14:tracePt t="66085" x="8045450" y="3848100"/>
          <p14:tracePt t="66101" x="8077200" y="3848100"/>
          <p14:tracePt t="66118" x="8108950" y="3848100"/>
          <p14:tracePt t="66134" x="8121650" y="3848100"/>
          <p14:tracePt t="66151" x="8128000" y="3848100"/>
          <p14:tracePt t="66378" x="0" y="0"/>
        </p14:tracePtLst>
        <p14:tracePtLst>
          <p14:tracePt t="66593" x="7467600" y="3721100"/>
          <p14:tracePt t="66600" x="7461250" y="3721100"/>
          <p14:tracePt t="66625" x="7448550" y="3721100"/>
          <p14:tracePt t="66649" x="7442200" y="3740150"/>
          <p14:tracePt t="66657" x="7435850" y="3752850"/>
          <p14:tracePt t="66668" x="7435850" y="3765550"/>
          <p14:tracePt t="66684" x="7435850" y="3797300"/>
          <p14:tracePt t="66701" x="7435850" y="3835400"/>
          <p14:tracePt t="66718" x="7442200" y="3879850"/>
          <p14:tracePt t="66735" x="7454900" y="3905250"/>
          <p14:tracePt t="66751" x="7473950" y="3924300"/>
          <p14:tracePt t="66767" x="7505700" y="3943350"/>
          <p14:tracePt t="66769" x="7518400" y="3949700"/>
          <p14:tracePt t="66784" x="7556500" y="3949700"/>
          <p14:tracePt t="66801" x="7600950" y="3949700"/>
          <p14:tracePt t="66818" x="7651750" y="3943350"/>
          <p14:tracePt t="66834" x="7683500" y="3924300"/>
          <p14:tracePt t="66851" x="7696200" y="3898900"/>
          <p14:tracePt t="66867" x="7702550" y="3886200"/>
          <p14:tracePt t="66884" x="7702550" y="3879850"/>
          <p14:tracePt t="67217" x="0" y="0"/>
        </p14:tracePtLst>
        <p14:tracePtLst>
          <p14:tracePt t="67594" x="7721600" y="2965450"/>
          <p14:tracePt t="67609" x="7721600" y="2959100"/>
          <p14:tracePt t="67625" x="7715250" y="2959100"/>
          <p14:tracePt t="67634" x="7702550" y="2965450"/>
          <p14:tracePt t="67651" x="7689850" y="2990850"/>
          <p14:tracePt t="67668" x="7670800" y="3041650"/>
          <p14:tracePt t="67684" x="7645400" y="3105150"/>
          <p14:tracePt t="67701" x="7645400" y="3155950"/>
          <p14:tracePt t="67717" x="7658100" y="3238500"/>
          <p14:tracePt t="67720" x="7677150" y="3276600"/>
          <p14:tracePt t="67734" x="7696200" y="3302000"/>
          <p14:tracePt t="67751" x="7766050" y="3352800"/>
          <p14:tracePt t="67767" x="7848600" y="3384550"/>
          <p14:tracePt t="67771" x="7880350" y="3390900"/>
          <p14:tracePt t="67784" x="7931150" y="3390900"/>
          <p14:tracePt t="67801" x="7981950" y="3352800"/>
          <p14:tracePt t="67817" x="8026400" y="3263900"/>
          <p14:tracePt t="67834" x="8045450" y="3149600"/>
          <p14:tracePt t="67851" x="8032750" y="3054350"/>
          <p14:tracePt t="67867" x="8020050" y="2984500"/>
          <p14:tracePt t="67884" x="7994650" y="2940050"/>
          <p14:tracePt t="67901" x="7981950" y="2921000"/>
          <p14:tracePt t="67917" x="7969250" y="2908300"/>
          <p14:tracePt t="67934" x="7969250" y="2901950"/>
          <p14:tracePt t="67951" x="7962900" y="2901950"/>
          <p14:tracePt t="68105" x="0" y="0"/>
        </p14:tracePtLst>
        <p14:tracePtLst>
          <p14:tracePt t="69212" x="9055100" y="3790950"/>
          <p14:tracePt t="69242" x="9055100" y="3797300"/>
          <p14:tracePt t="69250" x="9055100" y="3816350"/>
          <p14:tracePt t="69258" x="9055100" y="3835400"/>
          <p14:tracePt t="69267" x="9061450" y="3873500"/>
          <p14:tracePt t="69284" x="9093200" y="3924300"/>
          <p14:tracePt t="69301" x="9131300" y="3981450"/>
          <p14:tracePt t="69317" x="9169400" y="4019550"/>
          <p14:tracePt t="69320" x="9194800" y="4032250"/>
          <p14:tracePt t="69334" x="9220200" y="4044950"/>
          <p14:tracePt t="69351" x="9290050" y="4064000"/>
          <p14:tracePt t="69367" x="9334500" y="4064000"/>
          <p14:tracePt t="69370" x="9359900" y="4064000"/>
          <p14:tracePt t="69384" x="9372600" y="4051300"/>
          <p14:tracePt t="69400" x="9417050" y="3981450"/>
          <p14:tracePt t="69417" x="9429750" y="3905250"/>
          <p14:tracePt t="69434" x="9404350" y="3803650"/>
          <p14:tracePt t="69450" x="9353550" y="3708400"/>
          <p14:tracePt t="69467" x="9302750" y="3632200"/>
          <p14:tracePt t="69483" x="9264650" y="3600450"/>
          <p14:tracePt t="69500" x="9232900" y="3587750"/>
          <p14:tracePt t="69517" x="9226550" y="3587750"/>
          <p14:tracePt t="69534" x="9207500" y="3587750"/>
          <p14:tracePt t="69537" x="9201150" y="3587750"/>
          <p14:tracePt t="69550" x="9188450" y="3587750"/>
          <p14:tracePt t="69567" x="9175750" y="3600450"/>
          <p14:tracePt t="69570" x="9169400" y="3606800"/>
          <p14:tracePt t="69584" x="9156700" y="3619500"/>
          <p14:tracePt t="69600" x="9144000" y="3663950"/>
          <p14:tracePt t="69617" x="9137650" y="3708400"/>
          <p14:tracePt t="69633" x="9137650" y="3746500"/>
          <p14:tracePt t="69650" x="9144000" y="3803650"/>
          <p14:tracePt t="69667" x="9163050" y="3841750"/>
          <p14:tracePt t="69683" x="9194800" y="3873500"/>
          <p14:tracePt t="69700" x="9201150" y="3892550"/>
          <p14:tracePt t="69717" x="9220200" y="3898900"/>
          <p14:tracePt t="69733" x="9232900" y="3905250"/>
          <p14:tracePt t="69750" x="9239250" y="3905250"/>
          <p14:tracePt t="69767" x="9245600" y="3905250"/>
          <p14:tracePt t="69770" x="9245600" y="3898900"/>
          <p14:tracePt t="69783" x="9251950" y="3879850"/>
          <p14:tracePt t="69801" x="9251950" y="3829050"/>
          <p14:tracePt t="69817" x="9245600" y="3810000"/>
          <p14:tracePt t="69993" x="0" y="0"/>
        </p14:tracePtLst>
        <p14:tracePtLst>
          <p14:tracePt t="70307" x="9455150" y="3886200"/>
          <p14:tracePt t="70389" x="9467850" y="3886200"/>
          <p14:tracePt t="70407" x="9531350" y="3892550"/>
          <p14:tracePt t="70423" x="9652000" y="3911600"/>
          <p14:tracePt t="70426" x="9728200" y="3924300"/>
          <p14:tracePt t="70444" x="9886950" y="3930650"/>
          <p14:tracePt t="70455" x="9950450" y="3930650"/>
          <p14:tracePt t="70467" x="10039350" y="3930650"/>
          <p14:tracePt t="70483" x="10052050" y="3930650"/>
          <p14:tracePt t="70500" x="10058400" y="3930650"/>
          <p14:tracePt t="70817" x="0" y="0"/>
        </p14:tracePtLst>
        <p14:tracePtLst>
          <p14:tracePt t="71685" x="2057400" y="2813050"/>
          <p14:tracePt t="71699" x="2012950" y="2825750"/>
          <p14:tracePt t="71716" x="1962150" y="2889250"/>
          <p14:tracePt t="71733" x="1885950" y="3022600"/>
          <p14:tracePt t="71749" x="1797050" y="3213100"/>
          <p14:tracePt t="71766" x="1708150" y="3473450"/>
          <p14:tracePt t="71783" x="1638300" y="3727450"/>
          <p14:tracePt t="71800" x="1562100" y="4083050"/>
          <p14:tracePt t="71816" x="1517650" y="4349750"/>
          <p14:tracePt t="71833" x="1504950" y="4603750"/>
          <p14:tracePt t="71849" x="1511300" y="4870450"/>
          <p14:tracePt t="71866" x="1562100" y="5054600"/>
          <p14:tracePt t="71883" x="1638300" y="5200650"/>
          <p14:tracePt t="71899" x="1746250" y="5283200"/>
          <p14:tracePt t="71916" x="1866900" y="5321300"/>
          <p14:tracePt t="71932" x="2006600" y="5327650"/>
          <p14:tracePt t="71949" x="2127250" y="5276850"/>
          <p14:tracePt t="71966" x="2260600" y="5175250"/>
          <p14:tracePt t="71983" x="2343150" y="4953000"/>
          <p14:tracePt t="71999" x="2362200" y="4597400"/>
          <p14:tracePt t="72016" x="2190750" y="3632200"/>
          <p14:tracePt t="72032" x="1885950" y="2946400"/>
          <p14:tracePt t="72049" x="1587500" y="2413000"/>
          <p14:tracePt t="72066" x="1384300" y="2159000"/>
          <p14:tracePt t="72083" x="1289050" y="2095500"/>
          <p14:tracePt t="72100" x="1244600" y="2089150"/>
          <p14:tracePt t="72116" x="1212850" y="2133600"/>
          <p14:tracePt t="72132" x="1193800" y="2254250"/>
          <p14:tracePt t="72149" x="1155700" y="2406650"/>
          <p14:tracePt t="72166" x="1123950" y="2571750"/>
          <p14:tracePt t="72182" x="1104900" y="2794000"/>
          <p14:tracePt t="72186" x="1104900" y="2908300"/>
          <p14:tracePt t="72199" x="1111250" y="3035300"/>
          <p14:tracePt t="72216" x="1143000" y="3263900"/>
          <p14:tracePt t="72232" x="1231900" y="3536950"/>
          <p14:tracePt t="72249" x="1282700" y="3638550"/>
          <p14:tracePt t="72266" x="1327150" y="3695700"/>
          <p14:tracePt t="72282" x="1390650" y="3721100"/>
          <p14:tracePt t="72299" x="1466850" y="3714750"/>
          <p14:tracePt t="72316" x="1562100" y="3644900"/>
          <p14:tracePt t="72333" x="1682750" y="3486150"/>
          <p14:tracePt t="72349" x="1771650" y="3308350"/>
          <p14:tracePt t="72366" x="1809750" y="3187700"/>
          <p14:tracePt t="72382" x="1809750" y="3130550"/>
          <p14:tracePt t="72399" x="1809750" y="3105150"/>
          <p14:tracePt t="72416" x="1809750" y="3092450"/>
          <p14:tracePt t="72449" x="1803400" y="3092450"/>
          <p14:tracePt t="72458" x="1797050" y="3092450"/>
          <p14:tracePt t="72474" x="1784350" y="3092450"/>
          <p14:tracePt t="72482" x="1778000" y="3105150"/>
          <p14:tracePt t="72499" x="1765300" y="3200400"/>
          <p14:tracePt t="72516" x="1758950" y="3403600"/>
          <p14:tracePt t="72532" x="1809750" y="3683000"/>
          <p14:tracePt t="72549" x="1885950" y="3879850"/>
          <p14:tracePt t="72566" x="1936750" y="3956050"/>
          <p14:tracePt t="72582" x="1955800" y="3968750"/>
          <p14:tracePt t="72599" x="1981200" y="3930650"/>
          <p14:tracePt t="72616" x="2019300" y="3543300"/>
          <p14:tracePt t="72632" x="2019300" y="3213100"/>
          <p14:tracePt t="72649" x="1993900" y="2952750"/>
          <p14:tracePt t="72666" x="1949450" y="2800350"/>
          <p14:tracePt t="72682" x="1943100" y="2755900"/>
          <p14:tracePt t="72699" x="1930400" y="2743200"/>
          <p14:tracePt t="72716" x="1905000" y="2743200"/>
          <p14:tracePt t="72732" x="1835150" y="2800350"/>
          <p14:tracePt t="72749" x="1708150" y="3016250"/>
          <p14:tracePt t="72766" x="1498600" y="3429000"/>
          <p14:tracePt t="72782" x="1276350" y="3943350"/>
          <p14:tracePt t="72799" x="1136650" y="4375150"/>
          <p14:tracePt t="72816" x="1092200" y="4737100"/>
          <p14:tracePt t="72832" x="1123950" y="4870450"/>
          <p14:tracePt t="72849" x="1193800" y="4946650"/>
          <p14:tracePt t="72866" x="1282700" y="4997450"/>
          <p14:tracePt t="72882" x="1384300" y="5022850"/>
          <p14:tracePt t="72899" x="1524000" y="5010150"/>
          <p14:tracePt t="72916" x="1676400" y="4933950"/>
          <p14:tracePt t="72932" x="1822450" y="4762500"/>
          <p14:tracePt t="72949" x="1898650" y="4489450"/>
          <p14:tracePt t="72966" x="1924050" y="4216400"/>
          <p14:tracePt t="72982" x="1873250" y="3879850"/>
          <p14:tracePt t="72999" x="1778000" y="3670300"/>
          <p14:tracePt t="73001" x="1746250" y="3600450"/>
          <p14:tracePt t="73015" x="1727200" y="3575050"/>
          <p14:tracePt t="73032" x="1701800" y="3556000"/>
          <p14:tracePt t="73049" x="1663700" y="3606800"/>
          <p14:tracePt t="73066" x="1619250" y="3759200"/>
          <p14:tracePt t="73082" x="1581150" y="3962400"/>
          <p14:tracePt t="73099" x="1562100" y="4235450"/>
          <p14:tracePt t="73115" x="1581150" y="4546600"/>
          <p14:tracePt t="73132" x="1663700" y="4908550"/>
          <p14:tracePt t="73149" x="1765300" y="5181600"/>
          <p14:tracePt t="73165" x="1835150" y="5308600"/>
          <p14:tracePt t="73182" x="1860550" y="5340350"/>
          <p14:tracePt t="73215" x="1892300" y="5213350"/>
          <p14:tracePt t="73218" x="1924050" y="5048250"/>
          <p14:tracePt t="73232" x="1987550" y="4591050"/>
          <p14:tracePt t="73249" x="2025650" y="4083050"/>
          <p14:tracePt t="73265" x="2019300" y="3689350"/>
          <p14:tracePt t="73282" x="1974850" y="3479800"/>
          <p14:tracePt t="73299" x="1949450" y="3429000"/>
          <p14:tracePt t="73316" x="1943100" y="3422650"/>
          <p14:tracePt t="73332" x="1924050" y="3435350"/>
          <p14:tracePt t="73349" x="1898650" y="3543300"/>
          <p14:tracePt t="73366" x="1873250" y="3759200"/>
          <p14:tracePt t="73382" x="1847850" y="3994150"/>
          <p14:tracePt t="73385" x="1841500" y="4095750"/>
          <p14:tracePt t="73399" x="1841500" y="4171950"/>
          <p14:tracePt t="73415" x="1841500" y="4260850"/>
          <p14:tracePt t="73432" x="1854200" y="4292600"/>
          <p14:tracePt t="73457" x="1866900" y="4292600"/>
          <p14:tracePt t="73465" x="1885950" y="4267200"/>
          <p14:tracePt t="73482" x="1930400" y="4108450"/>
          <p14:tracePt t="73499" x="1955800" y="3911600"/>
          <p14:tracePt t="73515" x="1962150" y="3778250"/>
          <p14:tracePt t="73532" x="1962150" y="3714750"/>
          <p14:tracePt t="73549" x="1949450" y="3689350"/>
          <p14:tracePt t="73618" x="1943100" y="3689350"/>
          <p14:tracePt t="73626" x="1936750" y="3695700"/>
          <p14:tracePt t="73633" x="1924050" y="3708400"/>
          <p14:tracePt t="73649" x="1917700" y="3714750"/>
          <p14:tracePt t="73666" x="1917700" y="3721100"/>
          <p14:tracePt t="73841" x="0" y="0"/>
        </p14:tracePtLst>
        <p14:tracePtLst>
          <p14:tracePt t="74731" x="9994900" y="3613150"/>
          <p14:tracePt t="74797" x="10013950" y="3613150"/>
          <p14:tracePt t="74807" x="10058400" y="3625850"/>
          <p14:tracePt t="74820" x="10179050" y="3657600"/>
          <p14:tracePt t="74834" x="10369550" y="3695700"/>
          <p14:tracePt t="74849" x="10598150" y="3721100"/>
          <p14:tracePt t="74865" x="10788650" y="3721100"/>
          <p14:tracePt t="74882" x="10966450" y="3721100"/>
          <p14:tracePt t="74899" x="11055350" y="3695700"/>
          <p14:tracePt t="74915" x="11087100" y="3676650"/>
          <p14:tracePt t="74932" x="11099800" y="3638550"/>
          <p14:tracePt t="74948" x="11093450" y="3575050"/>
          <p14:tracePt t="74965" x="11023600" y="3486150"/>
          <p14:tracePt t="74982" x="10877550" y="3378200"/>
          <p14:tracePt t="74998" x="10661650" y="3276600"/>
          <p14:tracePt t="75003" x="10541000" y="3225800"/>
          <p14:tracePt t="75015" x="10433050" y="3200400"/>
          <p14:tracePt t="75031" x="10242550" y="3155950"/>
          <p14:tracePt t="75033" x="10166350" y="3149600"/>
          <p14:tracePt t="75048" x="10058400" y="3149600"/>
          <p14:tracePt t="75065" x="9963150" y="3187700"/>
          <p14:tracePt t="75082" x="9899650" y="3270250"/>
          <p14:tracePt t="75098" x="9848850" y="3359150"/>
          <p14:tracePt t="75115" x="9836150" y="3467100"/>
          <p14:tracePt t="75132" x="9842500" y="3556000"/>
          <p14:tracePt t="75149" x="9906000" y="3632200"/>
          <p14:tracePt t="75165" x="10039350" y="3721100"/>
          <p14:tracePt t="75182" x="10236200" y="3784600"/>
          <p14:tracePt t="75198" x="10452100" y="3829050"/>
          <p14:tracePt t="75215" x="10629900" y="3835400"/>
          <p14:tracePt t="75217" x="10693400" y="3835400"/>
          <p14:tracePt t="75231" x="10750550" y="3835400"/>
          <p14:tracePt t="75248" x="10782300" y="3803650"/>
          <p14:tracePt t="75265" x="10782300" y="3765550"/>
          <p14:tracePt t="75281" x="10769600" y="3689350"/>
          <p14:tracePt t="75298" x="10725150" y="3594100"/>
          <p14:tracePt t="75315" x="10668000" y="3517900"/>
          <p14:tracePt t="75332" x="10610850" y="3467100"/>
          <p14:tracePt t="75348" x="10566400" y="3429000"/>
          <p14:tracePt t="75365" x="10541000" y="3416300"/>
          <p14:tracePt t="75531" x="10528300" y="3416300"/>
          <p14:tracePt t="75546" x="10528300" y="3422650"/>
          <p14:tracePt t="75562" x="10528300" y="3441700"/>
          <p14:tracePt t="75572" x="10528300" y="3460750"/>
          <p14:tracePt t="75582" x="10541000" y="3467100"/>
          <p14:tracePt t="75599" x="10579100" y="3486150"/>
          <p14:tracePt t="75602" x="10598150" y="3486150"/>
          <p14:tracePt t="75615" x="10617200" y="3486150"/>
          <p14:tracePt t="75632" x="10661650" y="3486150"/>
          <p14:tracePt t="75648" x="10668000" y="3479800"/>
          <p14:tracePt t="76033" x="0" y="0"/>
        </p14:tracePtLst>
        <p14:tracePtLst>
          <p14:tracePt t="76842" x="7416800" y="3816350"/>
          <p14:tracePt t="76899" x="7416800" y="3822700"/>
          <p14:tracePt t="76915" x="7423150" y="3829050"/>
          <p14:tracePt t="76925" x="7429500" y="3829050"/>
          <p14:tracePt t="76935" x="7473950" y="3835400"/>
          <p14:tracePt t="76948" x="7588250" y="3835400"/>
          <p14:tracePt t="76964" x="7842250" y="3835400"/>
          <p14:tracePt t="76981" x="8210550" y="3835400"/>
          <p14:tracePt t="76998" x="8534400" y="3835400"/>
          <p14:tracePt t="77014" x="8731250" y="3835400"/>
          <p14:tracePt t="77031" x="8832850" y="3835400"/>
          <p14:tracePt t="77048" x="8883650" y="3835400"/>
          <p14:tracePt t="77065" x="8915400" y="3835400"/>
          <p14:tracePt t="77081" x="8959850" y="3835400"/>
          <p14:tracePt t="77098" x="9017000" y="3835400"/>
          <p14:tracePt t="77114" x="9118600" y="3854450"/>
          <p14:tracePt t="77131" x="9169400" y="3854450"/>
          <p14:tracePt t="77148" x="9201150" y="3854450"/>
          <p14:tracePt t="77164" x="9220200" y="3854450"/>
          <p14:tracePt t="77181" x="9226550" y="3854450"/>
          <p14:tracePt t="77250" x="9232900" y="3854450"/>
          <p14:tracePt t="77263" x="9239250" y="3854450"/>
          <p14:tracePt t="77277" x="9251950" y="3854450"/>
          <p14:tracePt t="77285" x="9258300" y="3854450"/>
          <p14:tracePt t="77306" x="9264650" y="3854450"/>
          <p14:tracePt t="77329" x="9271000" y="3854450"/>
          <p14:tracePt t="77345" x="9277350" y="3854450"/>
          <p14:tracePt t="77354" x="9283700" y="3854450"/>
          <p14:tracePt t="77364" x="9302750" y="3854450"/>
          <p14:tracePt t="77381" x="9372600" y="3860800"/>
          <p14:tracePt t="77397" x="9493250" y="3873500"/>
          <p14:tracePt t="77414" x="9645650" y="3898900"/>
          <p14:tracePt t="77431" x="9753600" y="3924300"/>
          <p14:tracePt t="77447" x="9804400" y="3924300"/>
          <p14:tracePt t="77449" x="9823450" y="3924300"/>
          <p14:tracePt t="77464" x="9829800" y="3924300"/>
          <p14:tracePt t="77562" x="9836150" y="3924300"/>
          <p14:tracePt t="77994" x="0" y="0"/>
        </p14:tracePtLst>
        <p14:tracePtLst>
          <p14:tracePt t="78779" x="7251700" y="3467100"/>
          <p14:tracePt t="78875" x="7251700" y="3498850"/>
          <p14:tracePt t="78884" x="7258050" y="3536950"/>
          <p14:tracePt t="78897" x="7283450" y="3613150"/>
          <p14:tracePt t="78914" x="7302500" y="3695700"/>
          <p14:tracePt t="78931" x="7334250" y="3759200"/>
          <p14:tracePt t="78947" x="7340600" y="3790950"/>
          <p14:tracePt t="78964" x="7359650" y="3816350"/>
          <p14:tracePt t="78980" x="7378700" y="3841750"/>
          <p14:tracePt t="78997" x="7385050" y="3867150"/>
          <p14:tracePt t="79014" x="7404100" y="3886200"/>
          <p14:tracePt t="79030" x="7410450" y="3898900"/>
          <p14:tracePt t="79033" x="7416800" y="3905250"/>
          <p14:tracePt t="79098" x="7416800" y="3917950"/>
          <p14:tracePt t="79107" x="7423150" y="3924300"/>
          <p14:tracePt t="79117" x="7429500" y="3930650"/>
          <p14:tracePt t="79131" x="7442200" y="3949700"/>
          <p14:tracePt t="79178" x="7448550" y="3949700"/>
          <p14:tracePt t="79188" x="7454900" y="3943350"/>
          <p14:tracePt t="79199" x="7473950" y="3917950"/>
          <p14:tracePt t="79214" x="7524750" y="3841750"/>
          <p14:tracePt t="79230" x="7569200" y="3746500"/>
          <p14:tracePt t="79235" x="7594600" y="3702050"/>
          <p14:tracePt t="79247" x="7613650" y="3657600"/>
          <p14:tracePt t="79263" x="7620000" y="3581400"/>
          <p14:tracePt t="79265" x="7620000" y="3543300"/>
          <p14:tracePt t="79280" x="7620000" y="3498850"/>
          <p14:tracePt t="79297" x="7620000" y="3460750"/>
          <p14:tracePt t="79313" x="7607300" y="3441700"/>
          <p14:tracePt t="79331" x="7600950" y="3429000"/>
          <p14:tracePt t="79401" x="7588250" y="3429000"/>
          <p14:tracePt t="79411" x="7581900" y="3454400"/>
          <p14:tracePt t="79418" x="7569200" y="3498850"/>
          <p14:tracePt t="79430" x="7556500" y="3568700"/>
          <p14:tracePt t="79447" x="7531100" y="3714750"/>
          <p14:tracePt t="79463" x="7531100" y="3854450"/>
          <p14:tracePt t="79465" x="7531100" y="3917950"/>
          <p14:tracePt t="79480" x="7537450" y="4038600"/>
          <p14:tracePt t="79497" x="7537450" y="4076700"/>
          <p14:tracePt t="79513" x="7537450" y="4083050"/>
          <p14:tracePt t="79547" x="7537450" y="4089400"/>
          <p14:tracePt t="79571" x="7550150" y="4089400"/>
          <p14:tracePt t="79580" x="7556500" y="4076700"/>
          <p14:tracePt t="79597" x="7575550" y="4006850"/>
          <p14:tracePt t="79614" x="7588250" y="3905250"/>
          <p14:tracePt t="79617" x="7600950" y="3860800"/>
          <p14:tracePt t="79630" x="7600950" y="3829050"/>
          <p14:tracePt t="79647" x="7600950" y="3752850"/>
          <p14:tracePt t="79649" x="7600950" y="3727450"/>
          <p14:tracePt t="79664" x="7600950" y="3708400"/>
          <p14:tracePt t="79680" x="7600950" y="3702050"/>
          <p14:tracePt t="79786" x="7588250" y="3702050"/>
          <p14:tracePt t="79786" x="0" y="0"/>
        </p14:tracePtLst>
        <p14:tracePtLst>
          <p14:tracePt t="80547" x="4794250" y="3702050"/>
          <p14:tracePt t="80605" x="4794250" y="3714750"/>
          <p14:tracePt t="80620" x="4806950" y="3721100"/>
          <p14:tracePt t="80636" x="4819650" y="3727450"/>
          <p14:tracePt t="80646" x="4826000" y="3733800"/>
          <p14:tracePt t="80664" x="4832350" y="3740150"/>
          <p14:tracePt t="80679" x="0" y="0"/>
        </p14:tracePtLst>
        <p14:tracePtLst>
          <p14:tracePt t="80939" x="4927600" y="3752850"/>
          <p14:tracePt t="80995" x="4933950" y="3765550"/>
          <p14:tracePt t="81011" x="4933950" y="3778250"/>
          <p14:tracePt t="81028" x="4940300" y="3829050"/>
          <p14:tracePt t="81041" x="4953000" y="3854450"/>
          <p14:tracePt t="81053" x="4953000" y="3867150"/>
          <p14:tracePt t="81063" x="4959350" y="3873500"/>
          <p14:tracePt t="81079" x="4959350" y="3886200"/>
          <p14:tracePt t="81097" x="4965700" y="3892550"/>
          <p14:tracePt t="81121" x="4972050" y="3892550"/>
          <p14:tracePt t="81130" x="4978400" y="3892550"/>
          <p14:tracePt t="81146" x="5003800" y="3886200"/>
          <p14:tracePt t="81163" x="5022850" y="3873500"/>
          <p14:tracePt t="81179" x="5041900" y="3848100"/>
          <p14:tracePt t="81293" x="5048250" y="3841750"/>
          <p14:tracePt t="81315" x="5054600" y="3860800"/>
          <p14:tracePt t="81328" x="5067300" y="3873500"/>
          <p14:tracePt t="81337" x="5073650" y="3886200"/>
          <p14:tracePt t="81395" x="5080000" y="3879850"/>
          <p14:tracePt t="81411" x="5080000" y="3867150"/>
          <p14:tracePt t="81426" x="5080000" y="3860800"/>
          <p14:tracePt t="81514" x="5086350" y="3860800"/>
          <p14:tracePt t="81529" x="5111750" y="3886200"/>
          <p14:tracePt t="81541" x="5118100" y="3892550"/>
          <p14:tracePt t="81553" x="5118100" y="3898900"/>
          <p14:tracePt t="81617" x="5124450" y="3879850"/>
          <p14:tracePt t="81628" x="5124450" y="3873500"/>
          <p14:tracePt t="81641" x="5137150" y="3848100"/>
          <p14:tracePt t="81763" x="5143500" y="3841750"/>
          <p14:tracePt t="81826" x="5149850" y="3835400"/>
          <p14:tracePt t="81843" x="5156200" y="3829050"/>
          <p14:tracePt t="81859" x="5162550" y="3803650"/>
          <p14:tracePt t="81922" x="5168900" y="3803650"/>
          <p14:tracePt t="81930" x="5175250" y="3810000"/>
          <p14:tracePt t="81946" x="5181600" y="3816350"/>
          <p14:tracePt t="81963" x="5181600" y="3835400"/>
          <p14:tracePt t="81979" x="5187950" y="3841750"/>
          <p14:tracePt t="82066" x="5194300" y="3841750"/>
          <p14:tracePt t="82082" x="5200650" y="3841750"/>
          <p14:tracePt t="82170" x="5207000" y="3841750"/>
          <p14:tracePt t="82266" x="5213350" y="3841750"/>
          <p14:tracePt t="82283" x="5219700" y="3841750"/>
          <p14:tracePt t="82345" x="5226050" y="3848100"/>
          <p14:tracePt t="82355" x="5226050" y="3860800"/>
          <p14:tracePt t="82364" x="5232400" y="3886200"/>
          <p14:tracePt t="82379" x="5238750" y="3905250"/>
          <p14:tracePt t="82396" x="5238750" y="3911600"/>
          <p14:tracePt t="82412" x="5245100" y="3917950"/>
          <p14:tracePt t="82458" x="5245100" y="3911600"/>
          <p14:tracePt t="82465" x="5245100" y="3898900"/>
          <p14:tracePt t="82479" x="5245100" y="3886200"/>
          <p14:tracePt t="82496" x="5245100" y="3854450"/>
          <p14:tracePt t="82512" x="5245100" y="3829050"/>
          <p14:tracePt t="82529" x="5245100" y="3822700"/>
          <p14:tracePt t="82578" x="5245100" y="3829050"/>
          <p14:tracePt t="82585" x="5245100" y="3841750"/>
          <p14:tracePt t="82596" x="5245100" y="3848100"/>
          <p14:tracePt t="82613" x="5245100" y="3860800"/>
          <p14:tracePt t="82666" x="5245100" y="3867150"/>
          <p14:tracePt t="82682" x="5245100" y="3879850"/>
          <p14:tracePt t="82973" x="5245100" y="3873500"/>
          <p14:tracePt t="82980" x="5264150" y="3873500"/>
          <p14:tracePt t="82980" x="0" y="0"/>
        </p14:tracePtLst>
        <p14:tracePtLst>
          <p14:tracePt t="83296" x="5778500" y="3721100"/>
          <p14:tracePt t="83337" x="5772150" y="3727450"/>
          <p14:tracePt t="83347" x="5772150" y="3733800"/>
          <p14:tracePt t="83362" x="5772150" y="3759200"/>
          <p14:tracePt t="83379" x="5772150" y="3797300"/>
          <p14:tracePt t="83396" x="5772150" y="3835400"/>
          <p14:tracePt t="83412" x="5772150" y="3841750"/>
          <p14:tracePt t="83458" x="5772150" y="3848100"/>
          <p14:tracePt t="83474" x="5784850" y="3835400"/>
          <p14:tracePt t="83481" x="5791200" y="3816350"/>
          <p14:tracePt t="83495" x="5791200" y="3797300"/>
          <p14:tracePt t="83512" x="5791200" y="3746500"/>
          <p14:tracePt t="83528" x="5791200" y="3721100"/>
          <p14:tracePt t="83545" x="5791200" y="3714750"/>
          <p14:tracePt t="83625" x="5791200" y="3740150"/>
          <p14:tracePt t="83634" x="5791200" y="3765550"/>
          <p14:tracePt t="83645" x="5791200" y="3784600"/>
          <p14:tracePt t="83662" x="5784850" y="3810000"/>
          <p14:tracePt t="83916" x="5784850" y="3822700"/>
          <p14:tracePt t="83933" x="5784850" y="3848100"/>
          <p14:tracePt t="83946" x="5784850" y="3873500"/>
          <p14:tracePt t="83962" x="5784850" y="3879850"/>
          <p14:tracePt t="84098" x="0" y="0"/>
        </p14:tracePtLst>
        <p14:tracePtLst>
          <p14:tracePt t="84507" x="5041900" y="3714750"/>
          <p14:tracePt t="84522" x="5035550" y="3714750"/>
          <p14:tracePt t="84535" x="5029200" y="3714750"/>
          <p14:tracePt t="84545" x="5016500" y="3740150"/>
          <p14:tracePt t="84562" x="5016500" y="3784600"/>
          <p14:tracePt t="84578" x="5016500" y="3854450"/>
          <p14:tracePt t="84595" x="5016500" y="3917950"/>
          <p14:tracePt t="84612" x="5029200" y="3949700"/>
          <p14:tracePt t="84651" x="5035550" y="3949700"/>
          <p14:tracePt t="84665" x="5041900" y="3949700"/>
          <p14:tracePt t="84674" x="5048250" y="3943350"/>
          <p14:tracePt t="84683" x="5054600" y="3924300"/>
          <p14:tracePt t="84696" x="5067300" y="3911600"/>
          <p14:tracePt t="84712" x="5086350" y="3860800"/>
          <p14:tracePt t="84729" x="5092700" y="3835400"/>
          <p14:tracePt t="84745" x="5092700" y="3829050"/>
          <p14:tracePt t="84913" x="0" y="0"/>
        </p14:tracePtLst>
        <p14:tracePtLst>
          <p14:tracePt t="85314" x="5956300" y="3727450"/>
          <p14:tracePt t="85329" x="5943600" y="3727450"/>
          <p14:tracePt t="85346" x="5924550" y="3740150"/>
          <p14:tracePt t="85353" x="5918200" y="3746500"/>
          <p14:tracePt t="85362" x="5899150" y="3765550"/>
          <p14:tracePt t="85378" x="5854700" y="3816350"/>
          <p14:tracePt t="85395" x="5829300" y="3892550"/>
          <p14:tracePt t="85411" x="5816600" y="3943350"/>
          <p14:tracePt t="85428" x="5816600" y="3949700"/>
          <p14:tracePt t="85445" x="5816600" y="3956050"/>
          <p14:tracePt t="85465" x="5816600" y="3962400"/>
          <p14:tracePt t="85482" x="5829300" y="3949700"/>
          <p14:tracePt t="85495" x="5848350" y="3943350"/>
          <p14:tracePt t="85511" x="5892800" y="3905250"/>
          <p14:tracePt t="85513" x="5905500" y="3892550"/>
          <p14:tracePt t="85528" x="5930900" y="3867150"/>
          <p14:tracePt t="85545" x="5937250" y="3860800"/>
          <p14:tracePt t="85578" x="5937250" y="3854450"/>
          <p14:tracePt t="85595" x="5937250" y="3841750"/>
          <p14:tracePt t="85629" x="5918200" y="3829050"/>
          <p14:tracePt t="85645" x="5892800" y="3822700"/>
          <p14:tracePt t="85662" x="5886450" y="3816350"/>
          <p14:tracePt t="85678" x="5880100" y="3816350"/>
          <p14:tracePt t="85679" x="0" y="0"/>
        </p14:tracePtLst>
        <p14:tracePtLst>
          <p14:tracePt t="86450" x="8312150" y="5689600"/>
          <p14:tracePt t="86514" x="8331200" y="5689600"/>
          <p14:tracePt t="86523" x="8375650" y="5689600"/>
          <p14:tracePt t="86531" x="8458200" y="5689600"/>
          <p14:tracePt t="86544" x="8820150" y="5689600"/>
          <p14:tracePt t="86561" x="9359900" y="5689600"/>
          <p14:tracePt t="86577" x="9880600" y="5689600"/>
          <p14:tracePt t="86594" x="10134600" y="5689600"/>
          <p14:tracePt t="86611" x="10261600" y="5689600"/>
          <p14:tracePt t="86628" x="10306050" y="5689600"/>
          <p14:tracePt t="86644" x="10318750" y="5683250"/>
          <p14:tracePt t="86661" x="10337800" y="5683250"/>
          <p14:tracePt t="86678" x="10375900" y="5683250"/>
          <p14:tracePt t="86694" x="10414000" y="5683250"/>
          <p14:tracePt t="86712" x="10445750" y="5683250"/>
          <p14:tracePt t="86728" x="10483850" y="5683250"/>
          <p14:tracePt t="86729" x="10490200" y="5683250"/>
          <p14:tracePt t="86744" x="10496550" y="5683250"/>
          <p14:tracePt t="86883" x="10490200" y="5683250"/>
          <p14:tracePt t="86895" x="10458450" y="5683250"/>
          <p14:tracePt t="86913" x="10210800" y="5683250"/>
          <p14:tracePt t="86929" x="9963150" y="5683250"/>
          <p14:tracePt t="86945" x="9575800" y="5638800"/>
          <p14:tracePt t="86962" x="9220200" y="5568950"/>
          <p14:tracePt t="86978" x="9061450" y="5549900"/>
          <p14:tracePt t="86994" x="9017000" y="5549900"/>
          <p14:tracePt t="87011" x="9004300" y="5549900"/>
          <p14:tracePt t="87131" x="9023350" y="5549900"/>
          <p14:tracePt t="87141" x="9080500" y="5549900"/>
          <p14:tracePt t="87155" x="9277350" y="5588000"/>
          <p14:tracePt t="87169" x="9594850" y="5638800"/>
          <p14:tracePt t="87180" x="9715500" y="5657850"/>
          <p14:tracePt t="87194" x="9855200" y="5683250"/>
          <p14:tracePt t="87212" x="9874250" y="5683250"/>
          <p14:tracePt t="87227" x="9880600" y="5683250"/>
          <p14:tracePt t="87261" x="9874250" y="5683250"/>
          <p14:tracePt t="87278" x="9823450" y="5683250"/>
          <p14:tracePt t="87294" x="9721850" y="5683250"/>
          <p14:tracePt t="87297" x="9671050" y="5683250"/>
          <p14:tracePt t="87311" x="9632950" y="5676900"/>
          <p14:tracePt t="87327" x="9607550" y="5676900"/>
          <p14:tracePt t="87330" x="9601200" y="5676900"/>
          <p14:tracePt t="87394" x="9594850" y="5670550"/>
          <p14:tracePt t="87417" x="0" y="0"/>
        </p14:tracePtLst>
        <p14:tracePtLst>
          <p14:tracePt t="90622" x="7842250" y="1339850"/>
          <p14:tracePt t="90638" x="7829550" y="1365250"/>
          <p14:tracePt t="90657" x="7823200" y="1447800"/>
          <p14:tracePt t="90668" x="7823200" y="1479550"/>
          <p14:tracePt t="90677" x="7823200" y="1511300"/>
          <p14:tracePt t="90693" x="7835900" y="1568450"/>
          <p14:tracePt t="90711" x="7880350" y="1612900"/>
          <p14:tracePt t="90714" x="7931150" y="1644650"/>
          <p14:tracePt t="90726" x="7994650" y="1676400"/>
          <p14:tracePt t="90743" x="8153400" y="1720850"/>
          <p14:tracePt t="90759" x="8312150" y="1746250"/>
          <p14:tracePt t="90762" x="8343900" y="1746250"/>
          <p14:tracePt t="90776" x="8394700" y="1739900"/>
          <p14:tracePt t="90793" x="8413750" y="1695450"/>
          <p14:tracePt t="90810" x="8401050" y="1587500"/>
          <p14:tracePt t="90826" x="8350250" y="1485900"/>
          <p14:tracePt t="90843" x="8274050" y="1403350"/>
          <p14:tracePt t="90859" x="8178800" y="1358900"/>
          <p14:tracePt t="90876" x="8102600" y="1346200"/>
          <p14:tracePt t="90893" x="8077200" y="1346200"/>
          <p14:tracePt t="90910" x="8064500" y="1346200"/>
          <p14:tracePt t="90914" x="8058150" y="1346200"/>
          <p14:tracePt t="90969" x="8058150" y="1352550"/>
          <p14:tracePt t="90977" x="8058150" y="1358900"/>
          <p14:tracePt t="90985" x="8058150" y="1371600"/>
          <p14:tracePt t="90993" x="8058150" y="1384300"/>
          <p14:tracePt t="91009" x="8077200" y="1397000"/>
          <p14:tracePt t="91026" x="8083550" y="1409700"/>
          <p14:tracePt t="91043" x="8096250" y="1422400"/>
          <p14:tracePt t="91114" x="8096250" y="1428750"/>
          <p14:tracePt t="91122" x="8096250" y="1435100"/>
          <p14:tracePt t="91130" x="8102600" y="1460500"/>
          <p14:tracePt t="91143" x="8108950" y="1473200"/>
          <p14:tracePt t="91160" x="8115300" y="1479550"/>
          <p14:tracePt t="91202" x="8115300" y="1485900"/>
          <p14:tracePt t="91322" x="8121650" y="1504950"/>
          <p14:tracePt t="91322" x="0" y="0"/>
        </p14:tracePtLst>
        <p14:tracePtLst>
          <p14:tracePt t="92002" x="9937750" y="5435600"/>
          <p14:tracePt t="92025" x="9937750" y="5441950"/>
          <p14:tracePt t="92034" x="9937750" y="5448300"/>
          <p14:tracePt t="92042" x="9937750" y="5454650"/>
          <p14:tracePt t="92059" x="9944100" y="5473700"/>
          <p14:tracePt t="92076" x="9944100" y="5492750"/>
          <p14:tracePt t="92092" x="9956800" y="5537200"/>
          <p14:tracePt t="92109" x="9975850" y="5562600"/>
          <p14:tracePt t="92126" x="9982200" y="5588000"/>
          <p14:tracePt t="92129" x="9988550" y="5594350"/>
          <p14:tracePt t="92142" x="9994900" y="5600700"/>
          <p14:tracePt t="92159" x="10007600" y="5607050"/>
          <p14:tracePt t="92177" x="10026650" y="5613400"/>
          <p14:tracePt t="92193" x="10039350" y="5613400"/>
          <p14:tracePt t="92211" x="10052050" y="5613400"/>
          <p14:tracePt t="92226" x="10064750" y="5607050"/>
          <p14:tracePt t="92242" x="10071100" y="5581650"/>
          <p14:tracePt t="92259" x="10077450" y="5556250"/>
          <p14:tracePt t="92354" x="10077450" y="5562600"/>
          <p14:tracePt t="92370" x="10077450" y="5568950"/>
          <p14:tracePt t="92382" x="10077450" y="5575300"/>
          <p14:tracePt t="92396" x="10083800" y="5581650"/>
          <p14:tracePt t="93417" x="0" y="0"/>
        </p14:tracePtLst>
        <p14:tracePtLst>
          <p14:tracePt t="94540" x="8280400" y="5924550"/>
          <p14:tracePt t="94589" x="8305800" y="5924550"/>
          <p14:tracePt t="94608" x="8413750" y="5930900"/>
          <p14:tracePt t="94625" x="8686800" y="5937250"/>
          <p14:tracePt t="94642" x="8864600" y="5937250"/>
          <p14:tracePt t="94658" x="8985250" y="5937250"/>
          <p14:tracePt t="94676" x="9029700" y="5937250"/>
          <p14:tracePt t="94692" x="9042400" y="5937250"/>
          <p14:tracePt t="94711" x="9048750" y="5937250"/>
          <p14:tracePt t="95215" x="9055100" y="5937250"/>
          <p14:tracePt t="95235" x="9112250" y="5949950"/>
          <p14:tracePt t="95251" x="9201150" y="5949950"/>
          <p14:tracePt t="95264" x="9378950" y="5975350"/>
          <p14:tracePt t="95275" x="9467850" y="5994400"/>
          <p14:tracePt t="95291" x="9639300" y="6026150"/>
          <p14:tracePt t="95308" x="9728200" y="6045200"/>
          <p14:tracePt t="95325" x="9759950" y="6051550"/>
          <p14:tracePt t="95341" x="9766300" y="6051550"/>
          <p14:tracePt t="95595" x="9759950" y="6051550"/>
          <p14:tracePt t="95614" x="9709150" y="6038850"/>
          <p14:tracePt t="95634" x="9652000" y="6026150"/>
          <p14:tracePt t="95649" x="9626600" y="6026150"/>
          <p14:tracePt t="95675" x="9620250" y="6026150"/>
          <p14:tracePt t="96323" x="9613900" y="6026150"/>
          <p14:tracePt t="96348" x="9601200" y="6019800"/>
          <p14:tracePt t="96361" x="9588500" y="6013450"/>
          <p14:tracePt t="96376" x="9575800" y="6007100"/>
          <p14:tracePt t="96391" x="9563100" y="6007100"/>
          <p14:tracePt t="96408" x="9544050" y="6007100"/>
          <p14:tracePt t="96530" x="9544050" y="6000750"/>
          <p14:tracePt t="96543" x="9544050" y="5994400"/>
          <p14:tracePt t="96559" x="9569450" y="5994400"/>
          <p14:tracePt t="96575" x="9658350" y="5981700"/>
          <p14:tracePt t="96578" x="9702800" y="5981700"/>
          <p14:tracePt t="96595" x="9810750" y="5981700"/>
          <p14:tracePt t="96608" x="9880600" y="5981700"/>
          <p14:tracePt t="96624" x="9950450" y="5981700"/>
          <p14:tracePt t="96641" x="10013950" y="5981700"/>
          <p14:tracePt t="96658" x="10102850" y="5981700"/>
          <p14:tracePt t="96675" x="10185400" y="5981700"/>
          <p14:tracePt t="96691" x="10255250" y="5981700"/>
          <p14:tracePt t="96710" x="10306050" y="5981700"/>
          <p14:tracePt t="96725" x="10350500" y="5981700"/>
          <p14:tracePt t="96729" x="10369550" y="5981700"/>
          <p14:tracePt t="96741" x="10375900" y="5981700"/>
          <p14:tracePt t="96758" x="10407650" y="5981700"/>
          <p14:tracePt t="96775" x="10433050" y="5981700"/>
          <p14:tracePt t="96777" x="10439400" y="5981700"/>
          <p14:tracePt t="96791" x="10445750" y="5981700"/>
          <p14:tracePt t="96808" x="10464800" y="5981700"/>
          <p14:tracePt t="96824" x="10521950" y="5981700"/>
          <p14:tracePt t="96841" x="10572750" y="5981700"/>
          <p14:tracePt t="96858" x="10610850" y="5981700"/>
          <p14:tracePt t="96874" x="10642600" y="5981700"/>
          <p14:tracePt t="96891" x="10674350" y="5981700"/>
          <p14:tracePt t="96908" x="10693400" y="5981700"/>
          <p14:tracePt t="96925" x="10731500" y="5981700"/>
          <p14:tracePt t="96942" x="10775950" y="5981700"/>
          <p14:tracePt t="96944" x="10788650" y="5981700"/>
          <p14:tracePt t="96958" x="10807700" y="5981700"/>
          <p14:tracePt t="96974" x="10826750" y="5975350"/>
          <p14:tracePt t="96991" x="10858500" y="5969000"/>
          <p14:tracePt t="97008" x="10877550" y="5962650"/>
          <p14:tracePt t="97010" x="10890250" y="5962650"/>
          <p14:tracePt t="97024" x="10922000" y="5962650"/>
          <p14:tracePt t="97041" x="10941050" y="5962650"/>
          <p14:tracePt t="97058" x="10947400" y="5962650"/>
          <p14:tracePt t="97401" x="0" y="0"/>
        </p14:tracePtLst>
        <p14:tracePtLst>
          <p14:tracePt t="98276" x="4768850" y="3803650"/>
          <p14:tracePt t="98348" x="4781550" y="3790950"/>
          <p14:tracePt t="98366" x="4857750" y="3790950"/>
          <p14:tracePt t="98383" x="5022850" y="3790950"/>
          <p14:tracePt t="98386" x="5168900" y="3790950"/>
          <p14:tracePt t="98401" x="5683250" y="3835400"/>
          <p14:tracePt t="98412" x="6000750" y="3892550"/>
          <p14:tracePt t="98425" x="6648450" y="4013200"/>
          <p14:tracePt t="98441" x="7112000" y="4102100"/>
          <p14:tracePt t="98458" x="7429500" y="4165600"/>
          <p14:tracePt t="98474" x="7639050" y="4203700"/>
          <p14:tracePt t="98490" x="7842250" y="4210050"/>
          <p14:tracePt t="98507" x="8070850" y="4210050"/>
          <p14:tracePt t="98525" x="8401050" y="4210050"/>
          <p14:tracePt t="98541" x="8680450" y="4210050"/>
          <p14:tracePt t="98557" x="8858250" y="4210050"/>
          <p14:tracePt t="98574" x="8947150" y="4210050"/>
          <p14:tracePt t="98590" x="8966200" y="4210050"/>
          <p14:tracePt t="98778" x="8966200" y="4203700"/>
          <p14:tracePt t="98788" x="8947150" y="4191000"/>
          <p14:tracePt t="98799" x="8902700" y="4165600"/>
          <p14:tracePt t="98811" x="8807450" y="4121150"/>
          <p14:tracePt t="98823" x="8743950" y="4095750"/>
          <p14:tracePt t="98840" x="8534400" y="4013200"/>
          <p14:tracePt t="98857" x="8382000" y="3962400"/>
          <p14:tracePt t="98874" x="8229600" y="3924300"/>
          <p14:tracePt t="98890" x="8096250" y="3917950"/>
          <p14:tracePt t="98907" x="7994650" y="3917950"/>
          <p14:tracePt t="98923" x="7854950" y="3917950"/>
          <p14:tracePt t="98941" x="7708900" y="3917950"/>
          <p14:tracePt t="98957" x="7524750" y="3892550"/>
          <p14:tracePt t="98974" x="7346950" y="3873500"/>
          <p14:tracePt t="98977" x="7289800" y="3867150"/>
          <p14:tracePt t="98990" x="7258050" y="3860800"/>
          <p14:tracePt t="99007" x="7245350" y="3854450"/>
          <p14:tracePt t="99009" x="7239000" y="3854450"/>
          <p14:tracePt t="99040" x="7289800" y="3854450"/>
          <p14:tracePt t="99057" x="7423150" y="3879850"/>
          <p14:tracePt t="99074" x="7600950" y="3917950"/>
          <p14:tracePt t="99090" x="7753350" y="3949700"/>
          <p14:tracePt t="99107" x="7797800" y="3956050"/>
          <p14:tracePt t="99123" x="7810500" y="3956050"/>
          <p14:tracePt t="99140" x="7816850" y="3962400"/>
          <p14:tracePt t="99157" x="7797800" y="3962400"/>
          <p14:tracePt t="99173" x="7696200" y="3962400"/>
          <p14:tracePt t="99190" x="7454900" y="3949700"/>
          <p14:tracePt t="99194" x="7270750" y="3911600"/>
          <p14:tracePt t="99208" x="7061200" y="3873500"/>
          <p14:tracePt t="99223" x="6534150" y="3765550"/>
          <p14:tracePt t="99225" x="6280150" y="3714750"/>
          <p14:tracePt t="99240" x="5822950" y="3651250"/>
          <p14:tracePt t="99257" x="5562600" y="3638550"/>
          <p14:tracePt t="99273" x="5397500" y="3638550"/>
          <p14:tracePt t="99290" x="5289550" y="3638550"/>
          <p14:tracePt t="99307" x="5232400" y="3638550"/>
          <p14:tracePt t="99323" x="5187950" y="3638550"/>
          <p14:tracePt t="99340" x="5156200" y="3638550"/>
          <p14:tracePt t="99357" x="5130800" y="3638550"/>
          <p14:tracePt t="99373" x="5111750" y="3638550"/>
          <p14:tracePt t="99465" x="5149850" y="3638550"/>
          <p14:tracePt t="99475" x="5213350" y="3651250"/>
          <p14:tracePt t="99490" x="5372100" y="3676650"/>
          <p14:tracePt t="99507" x="5492750" y="3689350"/>
          <p14:tracePt t="99524" x="5562600" y="3708400"/>
          <p14:tracePt t="99540" x="5581650" y="3708400"/>
          <p14:tracePt t="99571" x="5588000" y="3714750"/>
          <p14:tracePt t="99586" x="5556250" y="3714750"/>
          <p14:tracePt t="99595" x="5511800" y="3714750"/>
          <p14:tracePt t="99607" x="5448300" y="3714750"/>
          <p14:tracePt t="99623" x="5308600" y="3714750"/>
          <p14:tracePt t="99626" x="5232400" y="3714750"/>
          <p14:tracePt t="99641" x="5086350" y="3714750"/>
          <p14:tracePt t="99657" x="4972050" y="3714750"/>
          <p14:tracePt t="99673" x="4895850" y="3714750"/>
          <p14:tracePt t="99691" x="4864100" y="3714750"/>
          <p14:tracePt t="99708" x="4851400" y="3727450"/>
          <p14:tracePt t="99804" x="4851400" y="3733800"/>
          <p14:tracePt t="99820" x="4851400" y="3740150"/>
          <p14:tracePt t="99842" x="4851400" y="3746500"/>
          <p14:tracePt t="99858" x="4851400" y="3759200"/>
          <p14:tracePt t="99867" x="4838700" y="3778250"/>
          <p14:tracePt t="99876" x="4826000" y="3790950"/>
          <p14:tracePt t="99890" x="4800600" y="3822700"/>
          <p14:tracePt t="99906" x="4762500" y="3841750"/>
          <p14:tracePt t="99923" x="4743450" y="3854450"/>
          <p14:tracePt t="99940" x="4737100" y="3860800"/>
          <p14:tracePt t="100035" x="4730750" y="3867150"/>
          <p14:tracePt t="100163" x="4737100" y="3873500"/>
          <p14:tracePt t="100176" x="4749800" y="3873500"/>
          <p14:tracePt t="100191" x="4864100" y="3873500"/>
          <p14:tracePt t="100209" x="5073650" y="3873500"/>
          <p14:tracePt t="100212" x="5219700" y="3873500"/>
          <p14:tracePt t="100224" x="5486400" y="3873500"/>
          <p14:tracePt t="100241" x="5695950" y="3873500"/>
          <p14:tracePt t="100256" x="5899150" y="3873500"/>
          <p14:tracePt t="100274" x="6121400" y="3898900"/>
          <p14:tracePt t="100290" x="6343650" y="3917950"/>
          <p14:tracePt t="100306" x="6591300" y="3943350"/>
          <p14:tracePt t="100323" x="6883400" y="3956050"/>
          <p14:tracePt t="100340" x="7207250" y="3956050"/>
          <p14:tracePt t="100356" x="7467600" y="3956050"/>
          <p14:tracePt t="100373" x="7670800" y="3956050"/>
          <p14:tracePt t="100390" x="7804150" y="3956050"/>
          <p14:tracePt t="100406" x="7893050" y="3956050"/>
          <p14:tracePt t="100409" x="7918450" y="3956050"/>
          <p14:tracePt t="100423" x="7924800" y="3956050"/>
          <p14:tracePt t="100440" x="7943850" y="3956050"/>
          <p14:tracePt t="100456" x="7956550" y="3956050"/>
          <p14:tracePt t="100473" x="7975600" y="3956050"/>
          <p14:tracePt t="100490" x="7988300" y="3956050"/>
          <p14:tracePt t="100506" x="8001000" y="3956050"/>
          <p14:tracePt t="100523" x="8007350" y="3956050"/>
          <p14:tracePt t="100745" x="0" y="0"/>
        </p14:tracePtLst>
        <p14:tracePtLst>
          <p14:tracePt t="101274" x="4838700" y="3816350"/>
          <p14:tracePt t="101330" x="4851400" y="3816350"/>
          <p14:tracePt t="101337" x="4895850" y="3816350"/>
          <p14:tracePt t="101345" x="4965700" y="3816350"/>
          <p14:tracePt t="101356" x="5073650" y="3816350"/>
          <p14:tracePt t="101373" x="5334000" y="3816350"/>
          <p14:tracePt t="101389" x="5638800" y="3816350"/>
          <p14:tracePt t="101406" x="5962650" y="3816350"/>
          <p14:tracePt t="101423" x="6451600" y="3854450"/>
          <p14:tracePt t="101439" x="6991350" y="3937000"/>
          <p14:tracePt t="101456" x="7804150" y="4070350"/>
          <p14:tracePt t="101473" x="8210550" y="4121150"/>
          <p14:tracePt t="101489" x="8451850" y="4146550"/>
          <p14:tracePt t="101506" x="8515350" y="4146550"/>
          <p14:tracePt t="101523" x="8534400" y="4146550"/>
          <p14:tracePt t="101650" x="0" y="0"/>
        </p14:tracePtLst>
        <p14:tracePtLst>
          <p14:tracePt t="102562" x="8883650" y="3892550"/>
          <p14:tracePt t="102602" x="8896350" y="3886200"/>
          <p14:tracePt t="102617" x="8909050" y="3886200"/>
          <p14:tracePt t="102626" x="8928100" y="3886200"/>
          <p14:tracePt t="102639" x="8947150" y="3886200"/>
          <p14:tracePt t="102656" x="9023350" y="3886200"/>
          <p14:tracePt t="102673" x="9258300" y="3886200"/>
          <p14:tracePt t="102689" x="9442450" y="3886200"/>
          <p14:tracePt t="102707" x="9594850" y="3886200"/>
          <p14:tracePt t="102723" x="9652000" y="3886200"/>
          <p14:tracePt t="102740" x="9664700" y="3886200"/>
          <p14:tracePt t="102794" x="9671050" y="3886200"/>
          <p14:tracePt t="102794" x="0" y="0"/>
        </p14:tracePtLst>
        <p14:tracePtLst>
          <p14:tracePt t="103218" x="7581900" y="2927350"/>
          <p14:tracePt t="103234" x="7575550" y="2921000"/>
          <p14:tracePt t="103250" x="7569200" y="2921000"/>
          <p14:tracePt t="103266" x="7562850" y="2946400"/>
          <p14:tracePt t="103274" x="7556500" y="2965450"/>
          <p14:tracePt t="103289" x="7550150" y="3022600"/>
          <p14:tracePt t="103305" x="7550150" y="3105150"/>
          <p14:tracePt t="103322" x="7588250" y="3187700"/>
          <p14:tracePt t="103339" x="7645400" y="3238500"/>
          <p14:tracePt t="103355" x="7708900" y="3263900"/>
          <p14:tracePt t="103372" x="7772400" y="3270250"/>
          <p14:tracePt t="103389" x="7861300" y="3270250"/>
          <p14:tracePt t="103405" x="7956550" y="3232150"/>
          <p14:tracePt t="103409" x="7981950" y="3200400"/>
          <p14:tracePt t="103422" x="8013700" y="3175000"/>
          <p14:tracePt t="103439" x="8032750" y="3105150"/>
          <p14:tracePt t="103442" x="8039100" y="3067050"/>
          <p14:tracePt t="103456" x="8039100" y="2990850"/>
          <p14:tracePt t="103473" x="8013700" y="2940050"/>
          <p14:tracePt t="103489" x="7981950" y="2908300"/>
          <p14:tracePt t="103506" x="7956550" y="2895600"/>
          <p14:tracePt t="103523" x="7937500" y="2895600"/>
          <p14:tracePt t="103539" x="7931150" y="2895600"/>
          <p14:tracePt t="103555" x="7924800" y="2895600"/>
          <p14:tracePt t="103572" x="7918450" y="2895600"/>
          <p14:tracePt t="103697" x="0" y="0"/>
        </p14:tracePtLst>
        <p14:tracePtLst>
          <p14:tracePt t="104716" x="7867650" y="2806700"/>
          <p14:tracePt t="104729" x="7816850" y="2806700"/>
          <p14:tracePt t="104740" x="7785100" y="2819400"/>
          <p14:tracePt t="104756" x="7696200" y="2863850"/>
          <p14:tracePt t="104772" x="7613650" y="2927350"/>
          <p14:tracePt t="104776" x="7581900" y="2965450"/>
          <p14:tracePt t="104788" x="7562850" y="3003550"/>
          <p14:tracePt t="104805" x="7531100" y="3092450"/>
          <p14:tracePt t="104822" x="7524750" y="3162300"/>
          <p14:tracePt t="104838" x="7524750" y="3238500"/>
          <p14:tracePt t="104855" x="7562850" y="3321050"/>
          <p14:tracePt t="104871" x="7620000" y="3390900"/>
          <p14:tracePt t="104888" x="7696200" y="3429000"/>
          <p14:tracePt t="104905" x="7727950" y="3435350"/>
          <p14:tracePt t="104921" x="7766050" y="3435350"/>
          <p14:tracePt t="104938" x="7829550" y="3397250"/>
          <p14:tracePt t="104955" x="7874000" y="3333750"/>
          <p14:tracePt t="104972" x="7899400" y="3244850"/>
          <p14:tracePt t="104988" x="7912100" y="3175000"/>
          <p14:tracePt t="105005" x="7893050" y="3098800"/>
          <p14:tracePt t="105022" x="7874000" y="3035300"/>
          <p14:tracePt t="105025" x="7861300" y="3022600"/>
          <p14:tracePt t="105038" x="7848600" y="3009900"/>
          <p14:tracePt t="105055" x="7835900" y="2990850"/>
          <p14:tracePt t="105074" x="7829550" y="2990850"/>
          <p14:tracePt t="105233" x="0" y="0"/>
        </p14:tracePtLst>
        <p14:tracePtLst>
          <p14:tracePt t="105997" x="9353550" y="3886200"/>
          <p14:tracePt t="106042" x="9353550" y="3892550"/>
          <p14:tracePt t="106053" x="9353550" y="3898900"/>
          <p14:tracePt t="106063" x="9372600" y="3911600"/>
          <p14:tracePt t="106072" x="9404350" y="3917950"/>
          <p14:tracePt t="106088" x="9544050" y="3943350"/>
          <p14:tracePt t="106104" x="9842500" y="3956050"/>
          <p14:tracePt t="106121" x="10039350" y="3956050"/>
          <p14:tracePt t="106138" x="10198100" y="3956050"/>
          <p14:tracePt t="106154" x="10306050" y="3956050"/>
          <p14:tracePt t="106171" x="10350500" y="3956050"/>
          <p14:tracePt t="106188" x="10363200" y="3956050"/>
          <p14:tracePt t="106497" x="0" y="0"/>
        </p14:tracePtLst>
        <p14:tracePtLst>
          <p14:tracePt t="107650" x="4591050" y="4044950"/>
          <p14:tracePt t="107658" x="4584700" y="4044950"/>
          <p14:tracePt t="107670" x="4578350" y="4044950"/>
          <p14:tracePt t="107687" x="4540250" y="4057650"/>
          <p14:tracePt t="107704" x="4495800" y="4127500"/>
          <p14:tracePt t="107720" x="4476750" y="4178300"/>
          <p14:tracePt t="107737" x="4476750" y="4229100"/>
          <p14:tracePt t="107754" x="4476750" y="4286250"/>
          <p14:tracePt t="107771" x="4483100" y="4343400"/>
          <p14:tracePt t="107787" x="4508500" y="4387850"/>
          <p14:tracePt t="107804" x="4527550" y="4419600"/>
          <p14:tracePt t="107821" x="4552950" y="4445000"/>
          <p14:tracePt t="107837" x="4559300" y="4445000"/>
          <p14:tracePt t="107854" x="4559300" y="4457700"/>
          <p14:tracePt t="107874" x="4559300" y="4464050"/>
          <p14:tracePt t="107887" x="4559300" y="4476750"/>
          <p14:tracePt t="107904" x="4559300" y="4489450"/>
          <p14:tracePt t="107920" x="4527550" y="4508500"/>
          <p14:tracePt t="107937" x="4521200" y="4514850"/>
          <p14:tracePt t="108025" x="0" y="0"/>
        </p14:tracePtLst>
        <p14:tracePtLst>
          <p14:tracePt t="109202" x="5803900" y="3746500"/>
          <p14:tracePt t="109217" x="5797550" y="3746500"/>
          <p14:tracePt t="109226" x="5791200" y="3746500"/>
          <p14:tracePt t="109237" x="5791200" y="3752850"/>
          <p14:tracePt t="109254" x="5791200" y="3784600"/>
          <p14:tracePt t="109271" x="5791200" y="3841750"/>
          <p14:tracePt t="109274" x="5791200" y="3867150"/>
          <p14:tracePt t="109287" x="5797550" y="3898900"/>
          <p14:tracePt t="109304" x="5848350" y="3968750"/>
          <p14:tracePt t="109321" x="5892800" y="4000500"/>
          <p14:tracePt t="109337" x="5930900" y="4019550"/>
          <p14:tracePt t="109353" x="5949950" y="4019550"/>
          <p14:tracePt t="109370" x="5988050" y="4019550"/>
          <p14:tracePt t="109387" x="6013450" y="3975100"/>
          <p14:tracePt t="109403" x="6026150" y="3917950"/>
          <p14:tracePt t="109420" x="6026150" y="3854450"/>
          <p14:tracePt t="109437" x="6000750" y="3803650"/>
          <p14:tracePt t="109453" x="5988050" y="3771900"/>
          <p14:tracePt t="109470" x="5975350" y="3759200"/>
          <p14:tracePt t="109504" x="5975350" y="3752850"/>
          <p14:tracePt t="109522" x="5969000" y="3752850"/>
          <p14:tracePt t="109537" x="5956300" y="3752850"/>
          <p14:tracePt t="109553" x="5937250" y="3765550"/>
          <p14:tracePt t="109571" x="5930900" y="3778250"/>
          <p14:tracePt t="109587" x="5924550" y="3797300"/>
          <p14:tracePt t="109603" x="5924550" y="3803650"/>
          <p14:tracePt t="109620" x="5924550" y="3810000"/>
          <p14:tracePt t="109665" x="5924550" y="3816350"/>
          <p14:tracePt t="109705" x="5930900" y="3816350"/>
          <p14:tracePt t="109731" x="5937250" y="3816350"/>
          <p14:tracePt t="109818" x="0" y="0"/>
        </p14:tracePtLst>
        <p14:tracePtLst>
          <p14:tracePt t="110227" x="6197600" y="3981450"/>
          <p14:tracePt t="110251" x="6197600" y="3994150"/>
          <p14:tracePt t="110270" x="6210300" y="4032250"/>
          <p14:tracePt t="110282" x="6235700" y="4057650"/>
          <p14:tracePt t="110295" x="6248400" y="4070350"/>
          <p14:tracePt t="110303" x="6254750" y="4070350"/>
          <p14:tracePt t="110320" x="6267450" y="4076700"/>
          <p14:tracePt t="110321" x="6273800" y="4076700"/>
          <p14:tracePt t="110337" x="6280150" y="4076700"/>
          <p14:tracePt t="110353" x="6286500" y="4076700"/>
          <p14:tracePt t="110369" x="6292850" y="4076700"/>
          <p14:tracePt t="110386" x="6305550" y="4076700"/>
          <p14:tracePt t="110403" x="6305550" y="4064000"/>
          <p14:tracePt t="110420" x="6305550" y="4051300"/>
          <p14:tracePt t="110436" x="6305550" y="4044950"/>
          <p14:tracePt t="110529" x="0" y="0"/>
        </p14:tracePtLst>
        <p14:tracePtLst>
          <p14:tracePt t="110889" x="5715000" y="4089400"/>
          <p14:tracePt t="110961" x="5715000" y="4095750"/>
          <p14:tracePt t="110970" x="5715000" y="4108450"/>
          <p14:tracePt t="110986" x="5721350" y="4121150"/>
          <p14:tracePt t="111049" x="5727700" y="4121150"/>
          <p14:tracePt t="111059" x="5734050" y="4121150"/>
          <p14:tracePt t="111070" x="5740400" y="4121150"/>
          <p14:tracePt t="111086" x="5746750" y="4102100"/>
          <p14:tracePt t="111103" x="5759450" y="4070350"/>
          <p14:tracePt t="111504" x="0" y="0"/>
        </p14:tracePtLst>
        <p14:tracePtLst>
          <p14:tracePt t="112522" x="5702300" y="4057650"/>
          <p14:tracePt t="112586" x="5702300" y="4070350"/>
          <p14:tracePt t="112594" x="5702300" y="4083050"/>
          <p14:tracePt t="112602" x="5702300" y="4095750"/>
          <p14:tracePt t="112619" x="5702300" y="4108450"/>
          <p14:tracePt t="112636" x="5695950" y="4133850"/>
          <p14:tracePt t="112755" x="5702300" y="4121150"/>
          <p14:tracePt t="112763" x="5708650" y="4114800"/>
          <p14:tracePt t="112771" x="5715000" y="4102100"/>
          <p14:tracePt t="112786" x="5727700" y="4089400"/>
          <p14:tracePt t="112802" x="5734050" y="4083050"/>
          <p14:tracePt t="112819" x="5746750" y="4076700"/>
          <p14:tracePt t="112852" x="5753100" y="4076700"/>
          <p14:tracePt t="112899" x="5759450" y="4076700"/>
          <p14:tracePt t="112922" x="5765800" y="4076700"/>
          <p14:tracePt t="112929" x="5765800" y="4083050"/>
          <p14:tracePt t="112938" x="5772150" y="4089400"/>
          <p14:tracePt t="112953" x="5778500" y="4108450"/>
          <p14:tracePt t="112969" x="5778500" y="4114800"/>
          <p14:tracePt t="113067" x="5784850" y="4121150"/>
          <p14:tracePt t="113091" x="5791200" y="4121150"/>
          <p14:tracePt t="113103" x="5797550" y="4114800"/>
          <p14:tracePt t="113119" x="5803900" y="4108450"/>
          <p14:tracePt t="113219" x="5810250" y="4108450"/>
          <p14:tracePt t="113236" x="5816600" y="4121150"/>
          <p14:tracePt t="113252" x="5822950" y="4140200"/>
          <p14:tracePt t="113270" x="5822950" y="4146550"/>
          <p14:tracePt t="113435" x="5822950" y="4140200"/>
          <p14:tracePt t="113451" x="5822950" y="4133850"/>
          <p14:tracePt t="113692" x="5829300" y="4133850"/>
          <p14:tracePt t="113710" x="5835650" y="4127500"/>
          <p14:tracePt t="113727" x="5835650" y="4108450"/>
          <p14:tracePt t="113729" x="5835650" y="4102100"/>
          <p14:tracePt t="113743" x="5835650" y="4095750"/>
          <p14:tracePt t="113853" x="5835650" y="4108450"/>
          <p14:tracePt t="113871" x="5835650" y="4121150"/>
          <p14:tracePt t="113885" x="5835650" y="4133850"/>
          <p14:tracePt t="113986" x="5835650" y="4127500"/>
          <p14:tracePt t="113994" x="5835650" y="4121150"/>
          <p14:tracePt t="114225" x="0" y="0"/>
        </p14:tracePtLst>
        <p14:tracePtLst>
          <p14:tracePt t="114586" x="5245100" y="3987800"/>
          <p14:tracePt t="114610" x="5238750" y="3987800"/>
          <p14:tracePt t="114619" x="5232400" y="3987800"/>
          <p14:tracePt t="114635" x="5213350" y="4006850"/>
          <p14:tracePt t="114652" x="5207000" y="4032250"/>
          <p14:tracePt t="114668" x="5207000" y="4057650"/>
          <p14:tracePt t="114685" x="5207000" y="4089400"/>
          <p14:tracePt t="114701" x="5207000" y="4133850"/>
          <p14:tracePt t="114718" x="5226050" y="4152900"/>
          <p14:tracePt t="114723" x="5232400" y="4159250"/>
          <p14:tracePt t="114735" x="5245100" y="4171950"/>
          <p14:tracePt t="114752" x="5264150" y="4178300"/>
          <p14:tracePt t="114769" x="5283200" y="4178300"/>
          <p14:tracePt t="114785" x="5308600" y="4165600"/>
          <p14:tracePt t="114802" x="5321300" y="4114800"/>
          <p14:tracePt t="114819" x="5327650" y="4076700"/>
          <p14:tracePt t="114835" x="5327650" y="4051300"/>
          <p14:tracePt t="114851" x="5327650" y="4025900"/>
          <p14:tracePt t="114868" x="5321300" y="4006850"/>
          <p14:tracePt t="114901" x="5321300" y="4000500"/>
          <p14:tracePt t="114918" x="5308600" y="3994150"/>
          <p14:tracePt t="115297" x="0" y="0"/>
        </p14:tracePtLst>
        <p14:tracePtLst>
          <p14:tracePt t="117108" x="6648450" y="4368800"/>
          <p14:tracePt t="117155" x="6654800" y="4368800"/>
          <p14:tracePt t="117177" x="6718300" y="4368800"/>
          <p14:tracePt t="117180" x="6781800" y="4368800"/>
          <p14:tracePt t="117201" x="7086600" y="4368800"/>
          <p14:tracePt t="117213" x="7181850" y="4368800"/>
          <p14:tracePt t="117225" x="7308850" y="4368800"/>
          <p14:tracePt t="117234" x="7327900" y="4368800"/>
          <p14:tracePt t="117251" x="7346950" y="4368800"/>
          <p14:tracePt t="117385" x="0" y="0"/>
        </p14:tracePtLst>
        <p14:tracePtLst>
          <p14:tracePt t="117713" x="4876800" y="4432300"/>
          <p14:tracePt t="117771" x="4895850" y="4438650"/>
          <p14:tracePt t="117784" x="4953000" y="4445000"/>
          <p14:tracePt t="117788" x="5048250" y="4464050"/>
          <p14:tracePt t="117802" x="5429250" y="4533900"/>
          <p14:tracePt t="117818" x="6045200" y="4578350"/>
          <p14:tracePt t="117834" x="6750050" y="4648200"/>
          <p14:tracePt t="117851" x="7346950" y="4718050"/>
          <p14:tracePt t="117867" x="7594600" y="4749800"/>
          <p14:tracePt t="117884" x="7658100" y="4749800"/>
          <p14:tracePt t="117900" x="7670800" y="4749800"/>
          <p14:tracePt t="118137" x="0" y="0"/>
        </p14:tracePtLst>
        <p14:tracePtLst>
          <p14:tracePt t="118948" x="4108450" y="6299200"/>
          <p14:tracePt t="118973" x="4121150" y="6299200"/>
          <p14:tracePt t="118985" x="4171950" y="6299200"/>
          <p14:tracePt t="119001" x="4267200" y="6299200"/>
          <p14:tracePt t="119017" x="4413250" y="6299200"/>
          <p14:tracePt t="119034" x="4616450" y="6299200"/>
          <p14:tracePt t="119051" x="4895850" y="6299200"/>
          <p14:tracePt t="119068" x="5327650" y="6299200"/>
          <p14:tracePt t="119084" x="5803900" y="6299200"/>
          <p14:tracePt t="119101" x="6254750" y="6299200"/>
          <p14:tracePt t="119118" x="6648450" y="6299200"/>
          <p14:tracePt t="119122" x="6800850" y="6299200"/>
          <p14:tracePt t="119133" x="6915150" y="6299200"/>
          <p14:tracePt t="119150" x="7105650" y="6299200"/>
          <p14:tracePt t="119153" x="7188200" y="6299200"/>
          <p14:tracePt t="119167" x="7270750" y="6299200"/>
          <p14:tracePt t="119183" x="7429500" y="6299200"/>
          <p14:tracePt t="119186" x="7505700" y="6299200"/>
          <p14:tracePt t="119201" x="7613650" y="6299200"/>
          <p14:tracePt t="119217" x="7645400" y="6299200"/>
          <p14:tracePt t="119233" x="7651750" y="6299200"/>
          <p14:tracePt t="119329" x="0" y="0"/>
        </p14:tracePtLst>
        <p14:tracePtLst>
          <p14:tracePt t="119644" x="6407150" y="6496050"/>
          <p14:tracePt t="119662" x="6419850" y="6496050"/>
          <p14:tracePt t="119675" x="6515100" y="6496050"/>
          <p14:tracePt t="119684" x="6597650" y="6496050"/>
          <p14:tracePt t="119700" x="6838950" y="6496050"/>
          <p14:tracePt t="119716" x="7226300" y="6496050"/>
          <p14:tracePt t="119733" x="7626350" y="6515100"/>
          <p14:tracePt t="119750" x="7842250" y="6546850"/>
          <p14:tracePt t="119766" x="7899400" y="6553200"/>
          <p14:tracePt t="119783" x="7905750" y="6553200"/>
          <p14:tracePt t="119857" x="0" y="0"/>
        </p14:tracePtLst>
        <p14:tracePtLst>
          <p14:tracePt t="123756" x="6311900" y="6286500"/>
          <p14:tracePt t="123875" x="6318250" y="6286500"/>
          <p14:tracePt t="123891" x="6337300" y="6286500"/>
          <p14:tracePt t="123901" x="6356350" y="6286500"/>
          <p14:tracePt t="123915" x="6413500" y="6273800"/>
          <p14:tracePt t="123932" x="6457950" y="6267450"/>
          <p14:tracePt t="123948" x="6534150" y="6267450"/>
          <p14:tracePt t="123965" x="6629400" y="6267450"/>
          <p14:tracePt t="123982" x="6705600" y="6267450"/>
          <p14:tracePt t="123985" x="6731000" y="6267450"/>
          <p14:tracePt t="123998" x="6743700" y="6267450"/>
          <p14:tracePt t="124015" x="6762750" y="6267450"/>
          <p14:tracePt t="124032" x="6769100" y="6267450"/>
          <p14:tracePt t="124048" x="6775450" y="6267450"/>
          <p14:tracePt t="124298" x="6781800" y="6267450"/>
          <p14:tracePt t="124308" x="6788150" y="6267450"/>
          <p14:tracePt t="124321" x="6813550" y="6267450"/>
          <p14:tracePt t="124332" x="6838950" y="6267450"/>
          <p14:tracePt t="124349" x="6883400" y="6267450"/>
          <p14:tracePt t="124365" x="6915150" y="6267450"/>
          <p14:tracePt t="124382" x="6934200" y="6267450"/>
          <p14:tracePt t="124399" x="6940550" y="6267450"/>
          <p14:tracePt t="124633" x="0" y="0"/>
        </p14:tracePtLst>
        <p14:tracePtLst>
          <p14:tracePt t="125002" x="7334250" y="6146800"/>
          <p14:tracePt t="125034" x="7327900" y="6146800"/>
          <p14:tracePt t="125042" x="7321550" y="6146800"/>
          <p14:tracePt t="125052" x="7321550" y="6153150"/>
          <p14:tracePt t="125065" x="7321550" y="6184900"/>
          <p14:tracePt t="125082" x="7321550" y="6216650"/>
          <p14:tracePt t="125098" x="7327900" y="6261100"/>
          <p14:tracePt t="125116" x="7346950" y="6273800"/>
          <p14:tracePt t="125132" x="7366000" y="6286500"/>
          <p14:tracePt t="125149" x="7385050" y="6292850"/>
          <p14:tracePt t="125165" x="7410450" y="6292850"/>
          <p14:tracePt t="125181" x="7429500" y="6292850"/>
          <p14:tracePt t="125185" x="7435850" y="6292850"/>
          <p14:tracePt t="125198" x="7461250" y="6292850"/>
          <p14:tracePt t="125215" x="7480300" y="6267450"/>
          <p14:tracePt t="125231" x="7499350" y="6248400"/>
          <p14:tracePt t="125234" x="7505700" y="6229350"/>
          <p14:tracePt t="125248" x="7512050" y="6203950"/>
          <p14:tracePt t="125265" x="7512050" y="6191250"/>
          <p14:tracePt t="125370" x="7512050" y="6184900"/>
          <p14:tracePt t="125378" x="0" y="0"/>
        </p14:tracePtLst>
        <p14:tracePtLst>
          <p14:tracePt t="125901" x="2114550" y="5638800"/>
          <p14:tracePt t="125909" x="2101850" y="5638800"/>
          <p14:tracePt t="125918" x="2095500" y="5638800"/>
          <p14:tracePt t="125931" x="2082800" y="5638800"/>
          <p14:tracePt t="125948" x="2070100" y="5645150"/>
          <p14:tracePt t="125965" x="2070100" y="5651500"/>
          <p14:tracePt t="125981" x="2070100" y="5670550"/>
          <p14:tracePt t="125998" x="2076450" y="5715000"/>
          <p14:tracePt t="126015" x="2120900" y="5778500"/>
          <p14:tracePt t="126017" x="2139950" y="5816600"/>
          <p14:tracePt t="126031" x="2171700" y="5854700"/>
          <p14:tracePt t="126048" x="2305050" y="5918200"/>
          <p14:tracePt t="126065" x="2381250" y="5943600"/>
          <p14:tracePt t="126082" x="2425700" y="5949950"/>
          <p14:tracePt t="126098" x="2457450" y="5943600"/>
          <p14:tracePt t="126114" x="2470150" y="5924550"/>
          <p14:tracePt t="126131" x="2482850" y="5886450"/>
          <p14:tracePt t="126148" x="2482850" y="5867400"/>
          <p14:tracePt t="126164" x="2482850" y="5854700"/>
          <p14:tracePt t="126217" x="0" y="0"/>
        </p14:tracePtLst>
        <p14:tracePtLst>
          <p14:tracePt t="126788" x="6972300" y="6127750"/>
          <p14:tracePt t="126851" x="6972300" y="6140450"/>
          <p14:tracePt t="126866" x="6985000" y="6184900"/>
          <p14:tracePt t="126882" x="7016750" y="6235700"/>
          <p14:tracePt t="126898" x="7073900" y="6280150"/>
          <p14:tracePt t="126914" x="7143750" y="6305550"/>
          <p14:tracePt t="126931" x="7258050" y="6337300"/>
          <p14:tracePt t="126947" x="7366000" y="6356350"/>
          <p14:tracePt t="126964" x="7461250" y="6356350"/>
          <p14:tracePt t="126981" x="7550150" y="6356350"/>
          <p14:tracePt t="126997" x="7581900" y="6356350"/>
          <p14:tracePt t="127014" x="7607300" y="6350000"/>
          <p14:tracePt t="127018" x="7607300" y="6337300"/>
          <p14:tracePt t="127031" x="7607300" y="6318250"/>
          <p14:tracePt t="127047" x="7607300" y="6261100"/>
          <p14:tracePt t="127049" x="7594600" y="6223000"/>
          <p14:tracePt t="127065" x="7543800" y="6165850"/>
          <p14:tracePt t="127081" x="7480300" y="6121400"/>
          <p14:tracePt t="127098" x="7397750" y="6096000"/>
          <p14:tracePt t="127114" x="7327900" y="6083300"/>
          <p14:tracePt t="127131" x="7302500" y="6083300"/>
          <p14:tracePt t="127148" x="7283450" y="6083300"/>
          <p14:tracePt t="127164" x="7264400" y="6108700"/>
          <p14:tracePt t="127182" x="7264400" y="6146800"/>
          <p14:tracePt t="127198" x="7264400" y="6197600"/>
          <p14:tracePt t="127201" x="7264400" y="6203950"/>
          <p14:tracePt t="127214" x="7270750" y="6210300"/>
          <p14:tracePt t="127231" x="7277100" y="6223000"/>
          <p14:tracePt t="127274" x="7289800" y="6223000"/>
          <p14:tracePt t="127282" x="7296150" y="6216650"/>
          <p14:tracePt t="127297" x="7302500" y="6203950"/>
          <p14:tracePt t="127314" x="7302500" y="6184900"/>
          <p14:tracePt t="127331" x="7302500" y="6172200"/>
          <p14:tracePt t="127347" x="7302500" y="6159500"/>
          <p14:tracePt t="127465" x="0" y="0"/>
        </p14:tracePtLst>
        <p14:tracePtLst>
          <p14:tracePt t="127979" x="4787900" y="6108700"/>
          <p14:tracePt t="128000" x="4768850" y="6115050"/>
          <p14:tracePt t="128005" x="4768850" y="6121400"/>
          <p14:tracePt t="128017" x="4756150" y="6134100"/>
          <p14:tracePt t="128030" x="4749800" y="6146800"/>
          <p14:tracePt t="128047" x="4749800" y="6153150"/>
          <p14:tracePt t="128065" x="4743450" y="6178550"/>
          <p14:tracePt t="128081" x="4743450" y="6197600"/>
          <p14:tracePt t="128098" x="4743450" y="6216650"/>
          <p14:tracePt t="128115" x="4743450" y="6242050"/>
          <p14:tracePt t="128131" x="4749800" y="6267450"/>
          <p14:tracePt t="128147" x="4749800" y="6280150"/>
          <p14:tracePt t="128164" x="4762500" y="6305550"/>
          <p14:tracePt t="128181" x="4768850" y="6305550"/>
          <p14:tracePt t="128339" x="4781550" y="6305550"/>
          <p14:tracePt t="128348" x="4806950" y="6305550"/>
          <p14:tracePt t="128364" x="4889500" y="6305550"/>
          <p14:tracePt t="128380" x="4978400" y="6305550"/>
          <p14:tracePt t="128398" x="5035550" y="6305550"/>
          <p14:tracePt t="128414" x="5060950" y="6305550"/>
          <p14:tracePt t="128430" x="5067300" y="6305550"/>
          <p14:tracePt t="128491" x="5073650" y="6305550"/>
          <p14:tracePt t="128506" x="5080000" y="6305550"/>
          <p14:tracePt t="128530" x="5080000" y="6299200"/>
          <p14:tracePt t="128539" x="5086350" y="6292850"/>
          <p14:tracePt t="128554" x="5086350" y="6286500"/>
          <p14:tracePt t="128564" x="5086350" y="6280150"/>
          <p14:tracePt t="128580" x="5092700" y="6273800"/>
          <p14:tracePt t="128598" x="5105400" y="6273800"/>
          <p14:tracePt t="128615" x="5143500" y="6273800"/>
          <p14:tracePt t="128631" x="5238750" y="6273800"/>
          <p14:tracePt t="128634" x="5308600" y="6273800"/>
          <p14:tracePt t="128648" x="5384800" y="6273800"/>
          <p14:tracePt t="128665" x="5626100" y="6273800"/>
          <p14:tracePt t="128681" x="5702300" y="6273800"/>
          <p14:tracePt t="128697" x="5721350" y="6273800"/>
          <p14:tracePt t="128779" x="5702300" y="6273800"/>
          <p14:tracePt t="128788" x="5676900" y="6273800"/>
          <p14:tracePt t="128798" x="5619750" y="6273800"/>
          <p14:tracePt t="128814" x="5473700" y="6273800"/>
          <p14:tracePt t="128830" x="5270500" y="6273800"/>
          <p14:tracePt t="128847" x="5086350" y="6273800"/>
          <p14:tracePt t="128864" x="4978400" y="6273800"/>
          <p14:tracePt t="128865" x="4953000" y="6273800"/>
          <p14:tracePt t="128880" x="4940300" y="6273800"/>
          <p14:tracePt t="128954" x="4959350" y="6273800"/>
          <p14:tracePt t="128965" x="4991100" y="6273800"/>
          <p14:tracePt t="128980" x="5086350" y="6273800"/>
          <p14:tracePt t="128997" x="5181600" y="6273800"/>
          <p14:tracePt t="129001" x="5226050" y="6273800"/>
          <p14:tracePt t="129014" x="5251450" y="6273800"/>
          <p14:tracePt t="129030" x="5270500" y="6273800"/>
          <p14:tracePt t="129047" x="5276850" y="6273800"/>
          <p14:tracePt t="129099" x="5264150" y="6273800"/>
          <p14:tracePt t="129106" x="5245100" y="6273800"/>
          <p14:tracePt t="129114" x="5219700" y="6273800"/>
          <p14:tracePt t="129130" x="5200650" y="6273800"/>
          <p14:tracePt t="129147" x="5194300" y="6273800"/>
          <p14:tracePt t="129202" x="5207000" y="6273800"/>
          <p14:tracePt t="129212" x="5238750" y="6273800"/>
          <p14:tracePt t="129218" x="5270500" y="6273800"/>
          <p14:tracePt t="129230" x="5327650" y="6273800"/>
          <p14:tracePt t="129247" x="5435600" y="6273800"/>
          <p14:tracePt t="129249" x="5486400" y="6273800"/>
          <p14:tracePt t="129263" x="5530850" y="6273800"/>
          <p14:tracePt t="129280" x="5600700" y="6273800"/>
          <p14:tracePt t="129297" x="5619750" y="6273800"/>
          <p14:tracePt t="129467" x="5632450" y="6273800"/>
          <p14:tracePt t="129479" x="5638800" y="6273800"/>
          <p14:tracePt t="129497" x="5683250" y="6273800"/>
          <p14:tracePt t="129513" x="5721350" y="6273800"/>
          <p14:tracePt t="129530" x="5753100" y="6273800"/>
          <p14:tracePt t="129547" x="5759450" y="6273800"/>
          <p14:tracePt t="130499" x="5772150" y="6273800"/>
          <p14:tracePt t="130518" x="5810250" y="6273800"/>
          <p14:tracePt t="130530" x="5937250" y="6273800"/>
          <p14:tracePt t="130546" x="6115050" y="6273800"/>
          <p14:tracePt t="130563" x="6311900" y="6273800"/>
          <p14:tracePt t="130580" x="6489700" y="6273800"/>
          <p14:tracePt t="130597" x="6610350" y="6273800"/>
          <p14:tracePt t="130601" x="6642100" y="6273800"/>
          <p14:tracePt t="130614" x="6667500" y="6273800"/>
          <p14:tracePt t="130630" x="6686550" y="6273800"/>
          <p14:tracePt t="130647" x="6705600" y="6273800"/>
          <p14:tracePt t="130650" x="6711950" y="6273800"/>
          <p14:tracePt t="130663" x="6718300" y="6273800"/>
          <p14:tracePt t="130681" x="6737350" y="6273800"/>
          <p14:tracePt t="130696" x="6756400" y="6273800"/>
          <p14:tracePt t="130921" x="0" y="0"/>
        </p14:tracePtLst>
        <p14:tracePtLst>
          <p14:tracePt t="132019" x="4279900" y="6496050"/>
          <p14:tracePt t="132085" x="4292600" y="6496050"/>
          <p14:tracePt t="132100" x="4337050" y="6496050"/>
          <p14:tracePt t="132117" x="4438650" y="6496050"/>
          <p14:tracePt t="132129" x="4648200" y="6496050"/>
          <p14:tracePt t="132146" x="4946650" y="6496050"/>
          <p14:tracePt t="132163" x="5403850" y="6496050"/>
          <p14:tracePt t="132180" x="5918200" y="6496050"/>
          <p14:tracePt t="132196" x="6350000" y="6496050"/>
          <p14:tracePt t="132212" x="6654800" y="6496050"/>
          <p14:tracePt t="132229" x="6889750" y="6496050"/>
          <p14:tracePt t="132246" x="7073900" y="6496050"/>
          <p14:tracePt t="132262" x="7245350" y="6496050"/>
          <p14:tracePt t="132279" x="7391400" y="6496050"/>
          <p14:tracePt t="132296" x="7543800" y="6496050"/>
          <p14:tracePt t="132297" x="7613650" y="6496050"/>
          <p14:tracePt t="132312" x="7766050" y="6496050"/>
          <p14:tracePt t="132329" x="7880350" y="6496050"/>
          <p14:tracePt t="132346" x="7937500" y="6496050"/>
          <p14:tracePt t="132362" x="7962900" y="6496050"/>
          <p14:tracePt t="132379" x="7981950" y="6496050"/>
          <p14:tracePt t="132396" x="7994650" y="6496050"/>
          <p14:tracePt t="132491" x="7988300" y="6496050"/>
          <p14:tracePt t="132501" x="7956550" y="6496050"/>
          <p14:tracePt t="132513" x="7861300" y="6496050"/>
          <p14:tracePt t="132529" x="7740650" y="6496050"/>
          <p14:tracePt t="132546" x="7645400" y="6496050"/>
          <p14:tracePt t="132562" x="7594600" y="6496050"/>
          <p14:tracePt t="132579" x="7575550" y="6496050"/>
          <p14:tracePt t="132596" x="7562850" y="6496050"/>
          <p14:tracePt t="132617" x="7556500" y="6496050"/>
          <p14:tracePt t="132634" x="7550150" y="6496050"/>
          <p14:tracePt t="132699" x="7543800" y="6496050"/>
          <p14:tracePt t="132714" x="7556500" y="6502400"/>
          <p14:tracePt t="132730" x="7607300" y="6508750"/>
          <p14:tracePt t="132746" x="7670800" y="6521450"/>
          <p14:tracePt t="132762" x="7708900" y="6521450"/>
          <p14:tracePt t="132779" x="7721600" y="6521450"/>
          <p14:tracePt t="132812" x="7734300" y="6527800"/>
          <p14:tracePt t="134034" x="0" y="0"/>
        </p14:tracePtLst>
        <p14:tracePtLst>
          <p14:tracePt t="135216" x="4845050" y="6711950"/>
          <p14:tracePt t="135331" x="4851400" y="6711950"/>
          <p14:tracePt t="135343" x="4870450" y="6711950"/>
          <p14:tracePt t="135355" x="4914900" y="6711950"/>
          <p14:tracePt t="135364" x="4940300" y="6711950"/>
          <p14:tracePt t="135378" x="4997450" y="6711950"/>
          <p14:tracePt t="135395" x="5048250" y="6711950"/>
          <p14:tracePt t="135411" x="5092700" y="6711950"/>
          <p14:tracePt t="135412" x="0" y="0"/>
        </p14:tracePtLst>
        <p14:tracePtLst>
          <p14:tracePt t="135869" x="6464300" y="6616700"/>
          <p14:tracePt t="135892" x="6457950" y="6616700"/>
          <p14:tracePt t="135912" x="6457950" y="6623050"/>
          <p14:tracePt t="135929" x="6457950" y="6648450"/>
          <p14:tracePt t="135945" x="6457950" y="6680200"/>
          <p14:tracePt t="135961" x="6457950" y="6718300"/>
          <p14:tracePt t="135978" x="6477000" y="6756400"/>
          <p14:tracePt t="135994" x="6515100" y="6800850"/>
          <p14:tracePt t="136011" x="6559550" y="6826250"/>
          <p14:tracePt t="136028" x="6584950" y="6832600"/>
          <p14:tracePt t="136044" x="6616700" y="6832600"/>
          <p14:tracePt t="136061" x="6642100" y="6832600"/>
          <p14:tracePt t="136078" x="6654800" y="6832600"/>
          <p14:tracePt t="136094" x="6673850" y="6826250"/>
          <p14:tracePt t="136111" x="6680200" y="6819900"/>
          <p14:tracePt t="136128" x="6680200" y="6813550"/>
          <p14:tracePt t="136146" x="6680200" y="6807200"/>
          <p14:tracePt t="136170" x="6680200" y="6794500"/>
          <p14:tracePt t="136185" x="6680200" y="6788150"/>
          <p14:tracePt t="136241" x="6673850" y="6781800"/>
          <p14:tracePt t="136242" x="0" y="0"/>
        </p14:tracePtLst>
        <p14:tracePtLst>
          <p14:tracePt t="136859" x="4756150" y="6642100"/>
          <p14:tracePt t="136900" x="4756150" y="6654800"/>
          <p14:tracePt t="136911" x="4756150" y="6667500"/>
          <p14:tracePt t="136929" x="4756150" y="6731000"/>
          <p14:tracePt t="136945" x="4756150" y="6762750"/>
          <p14:tracePt t="136962" x="4762500" y="6788150"/>
          <p14:tracePt t="136978" x="4762500" y="6794500"/>
          <p14:tracePt t="137020" x="4768850" y="6794500"/>
          <p14:tracePt t="137029" x="4781550" y="6794500"/>
          <p14:tracePt t="137044" x="4800600" y="6781800"/>
          <p14:tracePt t="137061" x="4819650" y="6762750"/>
          <p14:tracePt t="137078" x="4819650" y="6737350"/>
          <p14:tracePt t="137082" x="4826000" y="6724650"/>
          <p14:tracePt t="137094" x="4826000" y="6718300"/>
          <p14:tracePt t="137111" x="4826000" y="6711950"/>
          <p14:tracePt t="137289" x="0" y="0"/>
        </p14:tracePtLst>
        <p14:tracePtLst>
          <p14:tracePt t="137979" x="7689850" y="6667500"/>
          <p14:tracePt t="138003" x="7683500" y="6667500"/>
          <p14:tracePt t="138013" x="7670800" y="6667500"/>
          <p14:tracePt t="138027" x="7645400" y="6686550"/>
          <p14:tracePt t="138044" x="7626350" y="6724650"/>
          <p14:tracePt t="138060" x="7626350" y="6743700"/>
          <p14:tracePt t="138077" x="7626350" y="6769100"/>
          <p14:tracePt t="138094" x="7645400" y="6794500"/>
          <p14:tracePt t="138097" x="7658100" y="6807200"/>
          <p14:tracePt t="138110" x="7677150" y="6807200"/>
          <p14:tracePt t="138128" x="7734300" y="6813550"/>
          <p14:tracePt t="138130" x="7772400" y="6813550"/>
          <p14:tracePt t="138145" x="7848600" y="6813550"/>
          <p14:tracePt t="138162" x="7899400" y="6813550"/>
          <p14:tracePt t="138178" x="7912100" y="6800850"/>
          <p14:tracePt t="138195" x="7924800" y="6794500"/>
          <p14:tracePt t="138212" x="7924800" y="6788150"/>
          <p14:tracePt t="138227" x="7924800" y="6781800"/>
          <p14:tracePt t="138244" x="7924800" y="6775450"/>
          <p14:tracePt t="138260" x="7918450" y="6775450"/>
          <p14:tracePt t="138277" x="7905750" y="6775450"/>
          <p14:tracePt t="138294" x="7899400" y="6775450"/>
          <p14:tracePt t="138435" x="7893050" y="6775450"/>
          <p14:tracePt t="138545"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76313" y="115790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反射（</a:t>
            </a:r>
            <a:r>
              <a:rPr lang="en-US" altLang="zh-CN" sz="2800" b="1" dirty="0">
                <a:solidFill>
                  <a:schemeClr val="bg1"/>
                </a:solidFill>
                <a:latin typeface="华文细黑" panose="02010600040101010101" pitchFamily="2" charset="-122"/>
                <a:ea typeface="华文细黑" panose="02010600040101010101" pitchFamily="2" charset="-122"/>
              </a:rPr>
              <a:t>Reflection</a:t>
            </a:r>
            <a:r>
              <a:rPr lang="zh-CN" altLang="en-US" sz="2800" b="1" dirty="0">
                <a:solidFill>
                  <a:schemeClr val="bg1"/>
                </a:solidFill>
                <a:latin typeface="华文细黑" panose="02010600040101010101" pitchFamily="2" charset="-122"/>
                <a:ea typeface="华文细黑" panose="02010600040101010101" pitchFamily="2" charset="-122"/>
              </a:rPr>
              <a:t>）：实例化对象（</a:t>
            </a:r>
            <a:r>
              <a:rPr lang="en-US" altLang="zh-CN" sz="2800" b="1" dirty="0" err="1">
                <a:solidFill>
                  <a:schemeClr val="bg1"/>
                </a:solidFill>
                <a:latin typeface="华文细黑" panose="02010600040101010101" pitchFamily="2" charset="-122"/>
                <a:ea typeface="华文细黑" panose="02010600040101010101" pitchFamily="2" charset="-122"/>
              </a:rPr>
              <a:t>java.lang.reflect</a:t>
            </a:r>
            <a:r>
              <a:rPr lang="zh-CN" altLang="en-US" sz="2800" b="1" dirty="0">
                <a:solidFill>
                  <a:schemeClr val="bg1"/>
                </a:solidFill>
                <a:latin typeface="华文细黑" panose="02010600040101010101" pitchFamily="2" charset="-122"/>
                <a:ea typeface="华文细黑" panose="02010600040101010101" pitchFamily="2" charset="-122"/>
              </a:rPr>
              <a:t>包）</a:t>
            </a:r>
          </a:p>
        </p:txBody>
      </p:sp>
      <p:sp>
        <p:nvSpPr>
          <p:cNvPr id="7" name="矩形 6"/>
          <p:cNvSpPr/>
          <p:nvPr/>
        </p:nvSpPr>
        <p:spPr>
          <a:xfrm>
            <a:off x="568569" y="1760618"/>
            <a:ext cx="10228385" cy="400110"/>
          </a:xfrm>
          <a:prstGeom prst="rect">
            <a:avLst/>
          </a:prstGeom>
        </p:spPr>
        <p:txBody>
          <a:bodyPr wrap="square">
            <a:spAutoFit/>
          </a:bodyPr>
          <a:lstStyle/>
          <a:p>
            <a:pPr algn="just">
              <a:buFont typeface="Wingdings" pitchFamily="2" charset="2"/>
              <a:buChar char="Ø"/>
            </a:pPr>
            <a:r>
              <a:rPr lang="zh-CN" altLang="en-US" sz="2000" dirty="0">
                <a:solidFill>
                  <a:srgbClr val="21537D"/>
                </a:solidFill>
                <a:latin typeface="微软雅黑" panose="020B0503020204020204" charset="-122"/>
                <a:ea typeface="微软雅黑" panose="020B0503020204020204" charset="-122"/>
              </a:rPr>
              <a:t>利用</a:t>
            </a:r>
            <a:r>
              <a:rPr lang="en-US" altLang="zh-CN" sz="2000" dirty="0">
                <a:solidFill>
                  <a:srgbClr val="21537D"/>
                </a:solidFill>
                <a:latin typeface="微软雅黑" panose="020B0503020204020204" charset="-122"/>
                <a:ea typeface="微软雅黑" panose="020B0503020204020204" charset="-122"/>
              </a:rPr>
              <a:t>Class</a:t>
            </a:r>
            <a:r>
              <a:rPr lang="zh-CN" altLang="en-US" sz="2000" dirty="0">
                <a:solidFill>
                  <a:srgbClr val="21537D"/>
                </a:solidFill>
                <a:latin typeface="微软雅黑" panose="020B0503020204020204" charset="-122"/>
                <a:ea typeface="微软雅黑" panose="020B0503020204020204" charset="-122"/>
              </a:rPr>
              <a:t>对象我们可以在运行时动态地创建对象，调用对象的方法</a:t>
            </a:r>
            <a:endParaRPr lang="en-US" altLang="zh-CN" sz="2000" dirty="0">
              <a:solidFill>
                <a:srgbClr val="21537D"/>
              </a:solidFill>
              <a:latin typeface="微软雅黑" panose="020B0503020204020204" charset="-122"/>
              <a:ea typeface="微软雅黑" panose="020B0503020204020204" charset="-122"/>
            </a:endParaRPr>
          </a:p>
        </p:txBody>
      </p:sp>
      <p:sp>
        <p:nvSpPr>
          <p:cNvPr id="8" name="矩形 7"/>
          <p:cNvSpPr/>
          <p:nvPr/>
        </p:nvSpPr>
        <p:spPr>
          <a:xfrm>
            <a:off x="492368" y="2193013"/>
            <a:ext cx="3420210" cy="4524315"/>
          </a:xfrm>
          <a:prstGeom prst="rect">
            <a:avLst/>
          </a:prstGeom>
          <a:ln>
            <a:solidFill>
              <a:srgbClr val="FF0000"/>
            </a:solidFill>
          </a:ln>
        </p:spPr>
        <p:txBody>
          <a:bodyPr wrap="square">
            <a:spAutoFit/>
          </a:bodyPr>
          <a:lstStyle/>
          <a:p>
            <a:r>
              <a:rPr lang="en-US" altLang="zh-CN" sz="1600" b="1" dirty="0"/>
              <a:t>class Student{</a:t>
            </a:r>
          </a:p>
          <a:p>
            <a:r>
              <a:rPr lang="en-US" altLang="zh-CN" sz="1600" b="1" dirty="0"/>
              <a:t>    private String name;</a:t>
            </a:r>
          </a:p>
          <a:p>
            <a:r>
              <a:rPr lang="en-US" altLang="zh-CN" sz="1600" b="1" dirty="0"/>
              <a:t>    public Student(){</a:t>
            </a:r>
          </a:p>
          <a:p>
            <a:r>
              <a:rPr lang="en-US" altLang="zh-CN" sz="1600" dirty="0"/>
              <a:t>        </a:t>
            </a:r>
            <a:r>
              <a:rPr lang="en-US" altLang="zh-CN" sz="1600" b="1" dirty="0"/>
              <a:t>this.name = "unknown";</a:t>
            </a:r>
          </a:p>
          <a:p>
            <a:r>
              <a:rPr lang="en-US" altLang="zh-CN" sz="1600" dirty="0"/>
              <a:t>    }</a:t>
            </a:r>
          </a:p>
          <a:p>
            <a:r>
              <a:rPr lang="en-US" altLang="zh-CN" sz="1600" b="1" dirty="0"/>
              <a:t>    public Student(String name){</a:t>
            </a:r>
          </a:p>
          <a:p>
            <a:r>
              <a:rPr lang="en-US" altLang="zh-CN" sz="1600" b="1" dirty="0"/>
              <a:t>        this.name = name;</a:t>
            </a:r>
          </a:p>
          <a:p>
            <a:r>
              <a:rPr lang="en-US" altLang="zh-CN" sz="1600" dirty="0"/>
              <a:t>    }</a:t>
            </a:r>
          </a:p>
          <a:p>
            <a:r>
              <a:rPr lang="en-US" altLang="zh-CN" sz="1600" b="1" dirty="0"/>
              <a:t>    public String </a:t>
            </a:r>
            <a:r>
              <a:rPr lang="en-US" altLang="zh-CN" sz="1600" b="1" dirty="0" err="1"/>
              <a:t>getName</a:t>
            </a:r>
            <a:r>
              <a:rPr lang="en-US" altLang="zh-CN" sz="1600" b="1" dirty="0"/>
              <a:t>() {</a:t>
            </a:r>
          </a:p>
          <a:p>
            <a:r>
              <a:rPr lang="en-US" altLang="zh-CN" sz="1600" b="1" dirty="0"/>
              <a:t>        return name;</a:t>
            </a:r>
          </a:p>
          <a:p>
            <a:r>
              <a:rPr lang="en-US" altLang="zh-CN" sz="1600" dirty="0"/>
              <a:t>    }</a:t>
            </a:r>
          </a:p>
          <a:p>
            <a:r>
              <a:rPr lang="en-US" altLang="zh-CN" sz="1600" b="1" dirty="0"/>
              <a:t>    public void </a:t>
            </a:r>
            <a:r>
              <a:rPr lang="en-US" altLang="zh-CN" sz="1600" b="1" dirty="0" err="1"/>
              <a:t>setName</a:t>
            </a:r>
            <a:r>
              <a:rPr lang="en-US" altLang="zh-CN" sz="1600" b="1" dirty="0"/>
              <a:t>(String name) {</a:t>
            </a:r>
          </a:p>
          <a:p>
            <a:r>
              <a:rPr lang="en-US" altLang="zh-CN" sz="1600" b="1" dirty="0"/>
              <a:t>        this.name = name;</a:t>
            </a:r>
          </a:p>
          <a:p>
            <a:r>
              <a:rPr lang="en-US" altLang="zh-CN" sz="1600" dirty="0"/>
              <a:t>    }</a:t>
            </a:r>
          </a:p>
          <a:p>
            <a:r>
              <a:rPr lang="en-US" altLang="zh-CN" sz="1600" b="1" dirty="0"/>
              <a:t>    public String </a:t>
            </a:r>
            <a:r>
              <a:rPr lang="en-US" altLang="zh-CN" sz="1600" b="1" dirty="0" err="1"/>
              <a:t>toString</a:t>
            </a:r>
            <a:r>
              <a:rPr lang="en-US" altLang="zh-CN" sz="1600" b="1" dirty="0"/>
              <a:t>() {</a:t>
            </a:r>
          </a:p>
          <a:p>
            <a:r>
              <a:rPr lang="en-US" altLang="zh-CN" sz="1600" b="1" dirty="0"/>
              <a:t>        return "Name:" + name;</a:t>
            </a:r>
          </a:p>
          <a:p>
            <a:r>
              <a:rPr lang="en-US" altLang="zh-CN" sz="1600" dirty="0"/>
              <a:t>    }</a:t>
            </a:r>
          </a:p>
          <a:p>
            <a:r>
              <a:rPr lang="en-US" altLang="zh-CN" sz="1600" dirty="0"/>
              <a:t>}</a:t>
            </a:r>
            <a:endParaRPr lang="zh-CN" altLang="en-US" sz="1600" b="1" dirty="0"/>
          </a:p>
        </p:txBody>
      </p:sp>
      <p:sp>
        <p:nvSpPr>
          <p:cNvPr id="9" name="矩形 8"/>
          <p:cNvSpPr/>
          <p:nvPr/>
        </p:nvSpPr>
        <p:spPr>
          <a:xfrm>
            <a:off x="3994636" y="2178359"/>
            <a:ext cx="7892563" cy="4530172"/>
          </a:xfrm>
          <a:prstGeom prst="rect">
            <a:avLst/>
          </a:prstGeom>
          <a:ln>
            <a:solidFill>
              <a:srgbClr val="FF0000"/>
            </a:solidFill>
          </a:ln>
        </p:spPr>
        <p:txBody>
          <a:bodyPr wrap="square">
            <a:noAutofit/>
          </a:bodyPr>
          <a:lstStyle/>
          <a:p>
            <a:r>
              <a:rPr lang="en-US" altLang="zh-CN" sz="1400" b="1" dirty="0"/>
              <a:t>public class </a:t>
            </a:r>
            <a:r>
              <a:rPr lang="en-US" altLang="zh-CN" sz="1400" b="1" dirty="0" err="1"/>
              <a:t>ReflectDemo</a:t>
            </a:r>
            <a:r>
              <a:rPr lang="en-US" altLang="zh-CN" sz="1400" b="1" dirty="0"/>
              <a:t> {</a:t>
            </a:r>
          </a:p>
          <a:p>
            <a:r>
              <a:rPr lang="en-US" altLang="zh-CN" sz="1400" b="1" dirty="0"/>
              <a:t>    public static void main(String[] </a:t>
            </a:r>
            <a:r>
              <a:rPr lang="en-US" altLang="zh-CN" sz="1400" b="1" dirty="0" err="1"/>
              <a:t>args</a:t>
            </a:r>
            <a:r>
              <a:rPr lang="en-US" altLang="zh-CN" sz="1400" b="1" dirty="0"/>
              <a:t>) {</a:t>
            </a:r>
          </a:p>
          <a:p>
            <a:r>
              <a:rPr lang="en-US" altLang="zh-CN" sz="1400" b="1" dirty="0"/>
              <a:t>        try {</a:t>
            </a:r>
          </a:p>
          <a:p>
            <a:r>
              <a:rPr lang="en-US" altLang="zh-CN" sz="1400" b="1" dirty="0"/>
              <a:t>            Class </a:t>
            </a:r>
            <a:r>
              <a:rPr lang="en-US" altLang="zh-CN" sz="1400" b="1" dirty="0" err="1"/>
              <a:t>clz</a:t>
            </a:r>
            <a:r>
              <a:rPr lang="en-US" altLang="zh-CN" sz="1400" b="1" dirty="0"/>
              <a:t> = </a:t>
            </a:r>
            <a:r>
              <a:rPr lang="en-US" altLang="zh-CN" sz="1400" b="1" dirty="0" err="1"/>
              <a:t>Class.forName</a:t>
            </a:r>
            <a:r>
              <a:rPr lang="en-US" altLang="zh-CN" sz="1400" b="1" dirty="0"/>
              <a:t>("ch13.Student");</a:t>
            </a:r>
            <a:endParaRPr lang="zh-CN" altLang="en-US" sz="1400" b="1" dirty="0"/>
          </a:p>
          <a:p>
            <a:r>
              <a:rPr lang="en-US" altLang="zh-CN" sz="1400" b="1" dirty="0"/>
              <a:t>              //</a:t>
            </a:r>
            <a:r>
              <a:rPr lang="zh-CN" altLang="en-US" sz="1400" b="1" dirty="0"/>
              <a:t>实例化对象</a:t>
            </a:r>
          </a:p>
          <a:p>
            <a:r>
              <a:rPr lang="en-US" altLang="zh-CN" sz="1400" b="1" dirty="0"/>
              <a:t>              //1</a:t>
            </a:r>
            <a:r>
              <a:rPr lang="zh-CN" altLang="en-US" sz="1400" b="1" dirty="0"/>
              <a:t>：如有缺省构造函数，调用</a:t>
            </a:r>
            <a:r>
              <a:rPr lang="en-US" altLang="zh-CN" sz="1400" b="1" dirty="0"/>
              <a:t>Class</a:t>
            </a:r>
            <a:r>
              <a:rPr lang="zh-CN" altLang="en-US" sz="1400" b="1" dirty="0"/>
              <a:t>对象的</a:t>
            </a:r>
            <a:r>
              <a:rPr lang="en-US" altLang="zh-CN" sz="1400" b="1" dirty="0" err="1"/>
              <a:t>newInstance</a:t>
            </a:r>
            <a:r>
              <a:rPr lang="zh-CN" altLang="en-US" sz="1400" b="1" dirty="0"/>
              <a:t>方法</a:t>
            </a:r>
          </a:p>
          <a:p>
            <a:r>
              <a:rPr lang="en-US" altLang="zh-CN" sz="1400" b="1" dirty="0"/>
              <a:t>              </a:t>
            </a:r>
            <a:r>
              <a:rPr lang="en-US" altLang="zh-CN" sz="1400" b="1" dirty="0">
                <a:solidFill>
                  <a:srgbClr val="FF0000"/>
                </a:solidFill>
              </a:rPr>
              <a:t>Student s1 = (Student)</a:t>
            </a:r>
            <a:r>
              <a:rPr lang="en-US" altLang="zh-CN" sz="1400" b="1" dirty="0" err="1">
                <a:solidFill>
                  <a:srgbClr val="FF0000"/>
                </a:solidFill>
              </a:rPr>
              <a:t>clz.newInstance</a:t>
            </a:r>
            <a:r>
              <a:rPr lang="en-US" altLang="zh-CN" sz="1400" b="1" dirty="0">
                <a:solidFill>
                  <a:srgbClr val="FF0000"/>
                </a:solidFill>
              </a:rPr>
              <a:t>();</a:t>
            </a:r>
          </a:p>
          <a:p>
            <a:r>
              <a:rPr lang="en-US" altLang="zh-CN" sz="1400" b="1" dirty="0"/>
              <a:t>              //2. </a:t>
            </a:r>
            <a:r>
              <a:rPr lang="zh-CN" altLang="en-US" sz="1400" b="1" dirty="0"/>
              <a:t>调用带参数的构造函数</a:t>
            </a:r>
          </a:p>
          <a:p>
            <a:r>
              <a:rPr lang="en-US" altLang="zh-CN" sz="1400" b="1" dirty="0"/>
              <a:t>              </a:t>
            </a:r>
            <a:r>
              <a:rPr lang="en-US" altLang="zh-CN" sz="1400" b="1" dirty="0">
                <a:solidFill>
                  <a:srgbClr val="FF0000"/>
                </a:solidFill>
              </a:rPr>
              <a:t>Student s2 = (Student)</a:t>
            </a:r>
            <a:r>
              <a:rPr lang="en-US" altLang="zh-CN" sz="1400" b="1" dirty="0" err="1">
                <a:solidFill>
                  <a:srgbClr val="FF0000"/>
                </a:solidFill>
              </a:rPr>
              <a:t>clz.getConstructor</a:t>
            </a:r>
            <a:r>
              <a:rPr lang="en-US" altLang="zh-CN" sz="1400" b="1" dirty="0">
                <a:solidFill>
                  <a:srgbClr val="FF0000"/>
                </a:solidFill>
              </a:rPr>
              <a:t>(</a:t>
            </a:r>
            <a:r>
              <a:rPr lang="en-US" altLang="zh-CN" sz="1400" b="1" dirty="0" err="1">
                <a:solidFill>
                  <a:srgbClr val="FF0000"/>
                </a:solidFill>
              </a:rPr>
              <a:t>String.class</a:t>
            </a:r>
            <a:r>
              <a:rPr lang="en-US" altLang="zh-CN" sz="1400" b="1" dirty="0">
                <a:solidFill>
                  <a:srgbClr val="FF0000"/>
                </a:solidFill>
              </a:rPr>
              <a:t>).</a:t>
            </a:r>
            <a:r>
              <a:rPr lang="en-US" altLang="zh-CN" sz="1400" b="1" dirty="0" err="1">
                <a:solidFill>
                  <a:srgbClr val="FF0000"/>
                </a:solidFill>
              </a:rPr>
              <a:t>newInstance</a:t>
            </a:r>
            <a:r>
              <a:rPr lang="en-US" altLang="zh-CN" sz="1400" b="1" dirty="0">
                <a:solidFill>
                  <a:srgbClr val="FF0000"/>
                </a:solidFill>
              </a:rPr>
              <a:t>("John");</a:t>
            </a:r>
            <a:endParaRPr lang="zh-CN" altLang="en-US" sz="1400" b="1" dirty="0">
              <a:solidFill>
                <a:srgbClr val="FF0000"/>
              </a:solidFill>
            </a:endParaRPr>
          </a:p>
          <a:p>
            <a:r>
              <a:rPr lang="en-US" altLang="zh-CN" sz="1400" b="1" dirty="0"/>
              <a:t>              //invoke method</a:t>
            </a:r>
          </a:p>
          <a:p>
            <a:r>
              <a:rPr lang="en-US" altLang="zh-CN" sz="1400" b="1" dirty="0"/>
              <a:t>              </a:t>
            </a:r>
            <a:r>
              <a:rPr lang="en-US" altLang="zh-CN" sz="1400" b="1" dirty="0">
                <a:solidFill>
                  <a:srgbClr val="FF0000"/>
                </a:solidFill>
              </a:rPr>
              <a:t>Method m = </a:t>
            </a:r>
            <a:r>
              <a:rPr lang="en-US" altLang="zh-CN" sz="1400" b="1" dirty="0" err="1">
                <a:solidFill>
                  <a:srgbClr val="FF0000"/>
                </a:solidFill>
              </a:rPr>
              <a:t>clz.getMethod</a:t>
            </a:r>
            <a:r>
              <a:rPr lang="en-US" altLang="zh-CN" sz="1400" b="1" dirty="0">
                <a:solidFill>
                  <a:srgbClr val="FF0000"/>
                </a:solidFill>
              </a:rPr>
              <a:t>("</a:t>
            </a:r>
            <a:r>
              <a:rPr lang="en-US" altLang="zh-CN" sz="1400" b="1" dirty="0" err="1">
                <a:solidFill>
                  <a:srgbClr val="FF0000"/>
                </a:solidFill>
              </a:rPr>
              <a:t>setName</a:t>
            </a:r>
            <a:r>
              <a:rPr lang="en-US" altLang="zh-CN" sz="1400" b="1" dirty="0">
                <a:solidFill>
                  <a:srgbClr val="FF0000"/>
                </a:solidFill>
              </a:rPr>
              <a:t>", </a:t>
            </a:r>
            <a:r>
              <a:rPr lang="en-US" altLang="zh-CN" sz="1400" b="1" dirty="0" err="1">
                <a:solidFill>
                  <a:srgbClr val="FF0000"/>
                </a:solidFill>
              </a:rPr>
              <a:t>String.class</a:t>
            </a:r>
            <a:r>
              <a:rPr lang="en-US" altLang="zh-CN" sz="1400" b="1" dirty="0">
                <a:solidFill>
                  <a:srgbClr val="FF0000"/>
                </a:solidFill>
              </a:rPr>
              <a:t>);</a:t>
            </a:r>
          </a:p>
          <a:p>
            <a:r>
              <a:rPr lang="en-US" altLang="zh-CN" sz="1400" b="1" dirty="0"/>
              <a:t>              </a:t>
            </a:r>
            <a:r>
              <a:rPr lang="en-US" altLang="zh-CN" sz="1400" b="1" dirty="0" err="1">
                <a:solidFill>
                  <a:srgbClr val="FF0000"/>
                </a:solidFill>
              </a:rPr>
              <a:t>m.invoke</a:t>
            </a:r>
            <a:r>
              <a:rPr lang="en-US" altLang="zh-CN" sz="1400" b="1" dirty="0">
                <a:solidFill>
                  <a:srgbClr val="FF0000"/>
                </a:solidFill>
              </a:rPr>
              <a:t>(s1, "Marry"); //</a:t>
            </a:r>
            <a:r>
              <a:rPr lang="zh-CN" altLang="en-US" sz="1400" b="1" dirty="0">
                <a:solidFill>
                  <a:srgbClr val="FF0000"/>
                </a:solidFill>
              </a:rPr>
              <a:t>调用</a:t>
            </a:r>
            <a:r>
              <a:rPr lang="en-US" altLang="zh-CN" sz="1400" b="1" dirty="0">
                <a:solidFill>
                  <a:srgbClr val="FF0000"/>
                </a:solidFill>
              </a:rPr>
              <a:t>s1</a:t>
            </a:r>
            <a:r>
              <a:rPr lang="zh-CN" altLang="en-US" sz="1400" b="1" dirty="0">
                <a:solidFill>
                  <a:srgbClr val="FF0000"/>
                </a:solidFill>
              </a:rPr>
              <a:t>对象的</a:t>
            </a:r>
            <a:r>
              <a:rPr lang="en-US" altLang="zh-CN" sz="1400" b="1" dirty="0" err="1">
                <a:solidFill>
                  <a:srgbClr val="FF0000"/>
                </a:solidFill>
              </a:rPr>
              <a:t>setName</a:t>
            </a:r>
            <a:r>
              <a:rPr lang="zh-CN" altLang="en-US" sz="1400" b="1" dirty="0">
                <a:solidFill>
                  <a:srgbClr val="FF0000"/>
                </a:solidFill>
              </a:rPr>
              <a:t>方法，实参</a:t>
            </a:r>
            <a:r>
              <a:rPr lang="en-US" altLang="zh-CN" sz="1400" b="1" dirty="0">
                <a:solidFill>
                  <a:srgbClr val="FF0000"/>
                </a:solidFill>
              </a:rPr>
              <a:t>"Marry"</a:t>
            </a:r>
            <a:endParaRPr lang="zh-CN" altLang="en-US" sz="1400" b="1" dirty="0">
              <a:solidFill>
                <a:srgbClr val="FF0000"/>
              </a:solidFill>
            </a:endParaRPr>
          </a:p>
          <a:p>
            <a:r>
              <a:rPr lang="en-US" altLang="zh-CN" sz="1400" b="1" dirty="0"/>
              <a:t>              </a:t>
            </a:r>
            <a:r>
              <a:rPr lang="en-US" altLang="zh-CN" sz="1400" b="1" dirty="0" err="1"/>
              <a:t>System.out.println</a:t>
            </a:r>
            <a:r>
              <a:rPr lang="en-US" altLang="zh-CN" sz="1400" b="1" dirty="0"/>
              <a:t>(s1.toString());</a:t>
            </a:r>
          </a:p>
          <a:p>
            <a:r>
              <a:rPr lang="en-US" altLang="zh-CN" sz="1400" b="1" dirty="0"/>
              <a:t>              </a:t>
            </a:r>
            <a:r>
              <a:rPr lang="en-US" altLang="zh-CN" sz="1400" b="1" dirty="0" err="1"/>
              <a:t>System.out.println</a:t>
            </a:r>
            <a:r>
              <a:rPr lang="en-US" altLang="zh-CN" sz="1400" b="1" dirty="0"/>
              <a:t>(s2.toString());        </a:t>
            </a:r>
          </a:p>
          <a:p>
            <a:r>
              <a:rPr lang="en-US" altLang="zh-CN" sz="1400" b="1" dirty="0"/>
              <a:t>          } catch (Exception e) {</a:t>
            </a:r>
          </a:p>
          <a:p>
            <a:r>
              <a:rPr lang="en-US" altLang="zh-CN" sz="1400" b="1" dirty="0"/>
              <a:t>               </a:t>
            </a:r>
            <a:r>
              <a:rPr lang="en-US" altLang="zh-CN" sz="1400" b="1" dirty="0" err="1"/>
              <a:t>e.printStackTrace</a:t>
            </a:r>
            <a:r>
              <a:rPr lang="en-US" altLang="zh-CN" sz="1400" b="1" dirty="0"/>
              <a:t>();</a:t>
            </a:r>
            <a:endParaRPr lang="zh-CN" altLang="en-US" sz="1400" b="1" dirty="0"/>
          </a:p>
          <a:p>
            <a:r>
              <a:rPr lang="en-US" altLang="zh-CN" sz="1400" b="1" dirty="0"/>
              <a:t>        }</a:t>
            </a:r>
          </a:p>
          <a:p>
            <a:r>
              <a:rPr lang="en-US" altLang="zh-CN" sz="1400" b="1" dirty="0"/>
              <a:t>   }</a:t>
            </a:r>
            <a:endParaRPr lang="zh-CN" altLang="en-US" sz="1400" b="1" dirty="0"/>
          </a:p>
          <a:p>
            <a:r>
              <a:rPr lang="en-US" altLang="zh-CN" sz="1400" b="1" dirty="0"/>
              <a:t>}</a:t>
            </a:r>
          </a:p>
          <a:p>
            <a:r>
              <a:rPr lang="en-US" altLang="zh-CN" sz="1400" b="1" dirty="0" err="1"/>
              <a:t>Name:Marry</a:t>
            </a:r>
            <a:endParaRPr lang="en-US" altLang="zh-CN" sz="1400" b="1" dirty="0"/>
          </a:p>
          <a:p>
            <a:r>
              <a:rPr lang="en-US" altLang="zh-CN" sz="1400" b="1" dirty="0" err="1"/>
              <a:t>Name:John</a:t>
            </a:r>
            <a:endParaRPr lang="en-US" altLang="zh-CN" sz="1400" b="1" dirty="0"/>
          </a:p>
        </p:txBody>
      </p:sp>
      <p:sp>
        <p:nvSpPr>
          <p:cNvPr id="10" name="圆角矩形标注 18">
            <a:extLst>
              <a:ext uri="{FF2B5EF4-FFF2-40B4-BE49-F238E27FC236}">
                <a16:creationId xmlns:a16="http://schemas.microsoft.com/office/drawing/2014/main" id="{FCD09679-666D-4E73-B451-BA1602C58870}"/>
              </a:ext>
            </a:extLst>
          </p:cNvPr>
          <p:cNvSpPr/>
          <p:nvPr/>
        </p:nvSpPr>
        <p:spPr>
          <a:xfrm>
            <a:off x="6901936" y="5328996"/>
            <a:ext cx="4797695" cy="1311006"/>
          </a:xfrm>
          <a:prstGeom prst="wedgeRoundRectCallout">
            <a:avLst>
              <a:gd name="adj1" fmla="val -35869"/>
              <a:gd name="adj2" fmla="val -84225"/>
              <a:gd name="adj3" fmla="val 1666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TextBox 19">
            <a:extLst>
              <a:ext uri="{FF2B5EF4-FFF2-40B4-BE49-F238E27FC236}">
                <a16:creationId xmlns:a16="http://schemas.microsoft.com/office/drawing/2014/main" id="{22095376-386A-4C43-8738-B6E595AA3C8D}"/>
              </a:ext>
            </a:extLst>
          </p:cNvPr>
          <p:cNvSpPr txBox="1"/>
          <p:nvPr/>
        </p:nvSpPr>
        <p:spPr>
          <a:xfrm>
            <a:off x="6980959" y="5247246"/>
            <a:ext cx="4718672" cy="147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err="1">
                <a:latin typeface="Calibri" panose="020F0502020204030204" pitchFamily="34" charset="0"/>
                <a:ea typeface="微软雅黑" panose="020B0503020204020204" pitchFamily="34" charset="-122"/>
                <a:cs typeface="Calibri" panose="020F0502020204030204" pitchFamily="34" charset="0"/>
              </a:rPr>
              <a:t>clz.getMethod</a:t>
            </a:r>
            <a:r>
              <a:rPr lang="en-US" altLang="zh-CN" sz="1400" dirty="0">
                <a:latin typeface="Calibri" panose="020F0502020204030204" pitchFamily="34" charset="0"/>
                <a:ea typeface="微软雅黑" panose="020B0503020204020204" pitchFamily="34" charset="-122"/>
                <a:cs typeface="Calibri" panose="020F0502020204030204" pitchFamily="34" charset="0"/>
              </a:rPr>
              <a:t>(“</a:t>
            </a:r>
            <a:r>
              <a:rPr lang="en-US" altLang="zh-CN" sz="1400" dirty="0" err="1">
                <a:latin typeface="Calibri" panose="020F0502020204030204" pitchFamily="34" charset="0"/>
                <a:ea typeface="微软雅黑" panose="020B0503020204020204" pitchFamily="34" charset="-122"/>
                <a:cs typeface="Calibri" panose="020F0502020204030204" pitchFamily="34" charset="0"/>
              </a:rPr>
              <a:t>setName</a:t>
            </a:r>
            <a:r>
              <a:rPr lang="en-US" altLang="zh-CN" sz="1400" dirty="0">
                <a:latin typeface="Calibri" panose="020F0502020204030204" pitchFamily="34" charset="0"/>
                <a:ea typeface="微软雅黑" panose="020B0503020204020204" pitchFamily="34" charset="-122"/>
                <a:cs typeface="Calibri" panose="020F0502020204030204" pitchFamily="34" charset="0"/>
              </a:rPr>
              <a:t>”, </a:t>
            </a:r>
            <a:r>
              <a:rPr lang="en-US" altLang="zh-CN" sz="1400" dirty="0" err="1">
                <a:latin typeface="Calibri" panose="020F0502020204030204" pitchFamily="34" charset="0"/>
                <a:ea typeface="微软雅黑" panose="020B0503020204020204" pitchFamily="34" charset="-122"/>
                <a:cs typeface="Calibri" panose="020F0502020204030204" pitchFamily="34" charset="0"/>
              </a:rPr>
              <a:t>String.class</a:t>
            </a:r>
            <a:r>
              <a:rPr lang="en-US" altLang="zh-CN" sz="1400" dirty="0">
                <a:latin typeface="Calibri" panose="020F0502020204030204" pitchFamily="34" charset="0"/>
                <a:ea typeface="微软雅黑" panose="020B0503020204020204" pitchFamily="34" charset="-122"/>
                <a:cs typeface="Calibri" panose="020F0502020204030204" pitchFamily="34" charset="0"/>
              </a:rPr>
              <a:t>);</a:t>
            </a:r>
            <a:r>
              <a:rPr lang="zh-CN" altLang="en-US" sz="1400" dirty="0">
                <a:latin typeface="Calibri" panose="020F0502020204030204" pitchFamily="34" charset="0"/>
                <a:ea typeface="微软雅黑" panose="020B0503020204020204" pitchFamily="34" charset="-122"/>
                <a:cs typeface="Calibri" panose="020F0502020204030204" pitchFamily="34" charset="0"/>
              </a:rPr>
              <a:t>得到方法名为</a:t>
            </a:r>
            <a:r>
              <a:rPr lang="en-US" altLang="zh-CN" sz="1400" dirty="0" err="1">
                <a:latin typeface="Calibri" panose="020F0502020204030204" pitchFamily="34" charset="0"/>
                <a:ea typeface="微软雅黑" panose="020B0503020204020204" pitchFamily="34" charset="-122"/>
                <a:cs typeface="Calibri" panose="020F0502020204030204" pitchFamily="34" charset="0"/>
              </a:rPr>
              <a:t>setName</a:t>
            </a:r>
            <a:r>
              <a:rPr lang="en-US" altLang="zh-CN" sz="1400" dirty="0">
                <a:latin typeface="Calibri" panose="020F0502020204030204" pitchFamily="34" charset="0"/>
                <a:ea typeface="微软雅黑" panose="020B0503020204020204" pitchFamily="34" charset="-122"/>
                <a:cs typeface="Calibri" panose="020F0502020204030204" pitchFamily="34" charset="0"/>
              </a:rPr>
              <a:t>,</a:t>
            </a:r>
            <a:r>
              <a:rPr lang="zh-CN" altLang="en-US" sz="1400" dirty="0">
                <a:latin typeface="Calibri" panose="020F0502020204030204" pitchFamily="34" charset="0"/>
                <a:ea typeface="微软雅黑" panose="020B0503020204020204" pitchFamily="34" charset="-122"/>
                <a:cs typeface="Calibri" panose="020F0502020204030204" pitchFamily="34" charset="0"/>
              </a:rPr>
              <a:t>参数为</a:t>
            </a:r>
            <a:r>
              <a:rPr lang="en-US" altLang="zh-CN" sz="1400" dirty="0">
                <a:latin typeface="Calibri" panose="020F0502020204030204" pitchFamily="34" charset="0"/>
                <a:ea typeface="微软雅黑" panose="020B0503020204020204" pitchFamily="34" charset="-122"/>
                <a:cs typeface="Calibri" panose="020F0502020204030204" pitchFamily="34" charset="0"/>
              </a:rPr>
              <a:t>String</a:t>
            </a:r>
            <a:r>
              <a:rPr lang="zh-CN" altLang="en-US" sz="1400" dirty="0">
                <a:latin typeface="Calibri" panose="020F0502020204030204" pitchFamily="34" charset="0"/>
                <a:ea typeface="微软雅黑" panose="020B0503020204020204" pitchFamily="34" charset="-122"/>
                <a:cs typeface="Calibri" panose="020F0502020204030204" pitchFamily="34" charset="0"/>
              </a:rPr>
              <a:t>的方法对象</a:t>
            </a:r>
            <a:r>
              <a:rPr lang="en-US" altLang="zh-CN" sz="1400" dirty="0">
                <a:latin typeface="Calibri" panose="020F0502020204030204" pitchFamily="34" charset="0"/>
                <a:ea typeface="微软雅黑" panose="020B0503020204020204" pitchFamily="34" charset="-122"/>
                <a:cs typeface="Calibri" panose="020F0502020204030204" pitchFamily="34" charset="0"/>
              </a:rPr>
              <a:t>m</a:t>
            </a:r>
            <a:r>
              <a:rPr lang="zh-CN" altLang="en-US" sz="1400" dirty="0">
                <a:latin typeface="Calibri" panose="020F0502020204030204" pitchFamily="34" charset="0"/>
                <a:ea typeface="微软雅黑" panose="020B0503020204020204" pitchFamily="34" charset="-122"/>
                <a:cs typeface="Calibri" panose="020F0502020204030204" pitchFamily="34" charset="0"/>
              </a:rPr>
              <a:t>，类型是</a:t>
            </a:r>
            <a:r>
              <a:rPr lang="en-US" altLang="zh-CN" sz="1400" dirty="0">
                <a:latin typeface="Calibri" panose="020F0502020204030204" pitchFamily="34" charset="0"/>
                <a:ea typeface="微软雅黑" panose="020B0503020204020204" pitchFamily="34" charset="-122"/>
                <a:cs typeface="Calibri" panose="020F0502020204030204" pitchFamily="34" charset="0"/>
              </a:rPr>
              <a:t>Method</a:t>
            </a:r>
            <a:r>
              <a:rPr lang="zh-CN" altLang="en-US" sz="1400" dirty="0">
                <a:latin typeface="Calibri" panose="020F0502020204030204" pitchFamily="34" charset="0"/>
                <a:ea typeface="微软雅黑" panose="020B0503020204020204" pitchFamily="34" charset="-122"/>
                <a:cs typeface="Calibri" panose="020F0502020204030204" pitchFamily="34" charset="0"/>
              </a:rPr>
              <a:t>。</a:t>
            </a:r>
            <a:endParaRPr lang="en-US" altLang="zh-CN" sz="1400" dirty="0">
              <a:latin typeface="Calibri" panose="020F0502020204030204" pitchFamily="34" charset="0"/>
              <a:ea typeface="微软雅黑" panose="020B0503020204020204" pitchFamily="34" charset="-122"/>
              <a:cs typeface="Calibri" panose="020F0502020204030204" pitchFamily="34" charset="0"/>
            </a:endParaRPr>
          </a:p>
          <a:p>
            <a:pPr>
              <a:lnSpc>
                <a:spcPct val="13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然后通过</a:t>
            </a:r>
            <a:r>
              <a:rPr lang="en-US" altLang="zh-CN" sz="1400" dirty="0" err="1">
                <a:latin typeface="Calibri" panose="020F0502020204030204" pitchFamily="34" charset="0"/>
                <a:ea typeface="微软雅黑" panose="020B0503020204020204" pitchFamily="34" charset="-122"/>
                <a:cs typeface="Calibri" panose="020F0502020204030204" pitchFamily="34" charset="0"/>
              </a:rPr>
              <a:t>m.invoke</a:t>
            </a:r>
            <a:r>
              <a:rPr lang="zh-CN" altLang="en-US" sz="1400" dirty="0">
                <a:latin typeface="Calibri" panose="020F0502020204030204" pitchFamily="34" charset="0"/>
                <a:ea typeface="微软雅黑" panose="020B0503020204020204" pitchFamily="34" charset="-122"/>
                <a:cs typeface="Calibri" panose="020F0502020204030204" pitchFamily="34" charset="0"/>
              </a:rPr>
              <a:t>去调用该方法，第一个参数为对象，第二个参数是传递给被调方法的实参。这二条语句等价于</a:t>
            </a:r>
            <a:r>
              <a:rPr lang="en-US" altLang="zh-CN" sz="1400" dirty="0">
                <a:latin typeface="Calibri" panose="020F0502020204030204" pitchFamily="34" charset="0"/>
                <a:ea typeface="微软雅黑" panose="020B0503020204020204" pitchFamily="34" charset="-122"/>
                <a:cs typeface="Calibri" panose="020F0502020204030204" pitchFamily="34" charset="0"/>
              </a:rPr>
              <a:t>s1.setName(“Marry)</a:t>
            </a:r>
            <a:r>
              <a:rPr lang="zh-CN" altLang="en-US" sz="1400" dirty="0">
                <a:latin typeface="Calibri" panose="020F0502020204030204" pitchFamily="34" charset="0"/>
                <a:ea typeface="微软雅黑" panose="020B0503020204020204" pitchFamily="34" charset="-122"/>
                <a:cs typeface="Calibri" panose="020F0502020204030204" pitchFamily="34" charset="0"/>
              </a:rPr>
              <a:t>，但是是通过反射去调的</a:t>
            </a:r>
            <a:endParaRPr lang="en-US" altLang="zh-CN" sz="1400" dirty="0">
              <a:latin typeface="Calibri" panose="020F0502020204030204" pitchFamily="34" charset="0"/>
              <a:ea typeface="微软雅黑" panose="020B0503020204020204" pitchFamily="34" charset="-122"/>
              <a:cs typeface="Calibri" panose="020F0502020204030204" pitchFamily="34" charset="0"/>
            </a:endParaRPr>
          </a:p>
        </p:txBody>
      </p:sp>
      <p:sp>
        <p:nvSpPr>
          <p:cNvPr id="12" name="圆角矩形标注 18">
            <a:extLst>
              <a:ext uri="{FF2B5EF4-FFF2-40B4-BE49-F238E27FC236}">
                <a16:creationId xmlns:a16="http://schemas.microsoft.com/office/drawing/2014/main" id="{C83B52BC-B55A-41E0-BFD4-E7D0186740D5}"/>
              </a:ext>
            </a:extLst>
          </p:cNvPr>
          <p:cNvSpPr/>
          <p:nvPr/>
        </p:nvSpPr>
        <p:spPr>
          <a:xfrm>
            <a:off x="9222414" y="1819187"/>
            <a:ext cx="2913141" cy="1690564"/>
          </a:xfrm>
          <a:prstGeom prst="wedgeRoundRectCallout">
            <a:avLst>
              <a:gd name="adj1" fmla="val -25312"/>
              <a:gd name="adj2" fmla="val 76782"/>
              <a:gd name="adj3" fmla="val 1666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TextBox 19">
            <a:extLst>
              <a:ext uri="{FF2B5EF4-FFF2-40B4-BE49-F238E27FC236}">
                <a16:creationId xmlns:a16="http://schemas.microsoft.com/office/drawing/2014/main" id="{61BA5EE0-193A-4CB7-B0E1-7B3A976EF5DF}"/>
              </a:ext>
            </a:extLst>
          </p:cNvPr>
          <p:cNvSpPr txBox="1"/>
          <p:nvPr/>
        </p:nvSpPr>
        <p:spPr>
          <a:xfrm>
            <a:off x="9222415" y="1760618"/>
            <a:ext cx="2969586" cy="17491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首先得到参数类型为</a:t>
            </a:r>
            <a:r>
              <a:rPr lang="en-US" altLang="zh-CN" sz="1400" dirty="0">
                <a:latin typeface="Calibri" panose="020F0502020204030204" pitchFamily="34" charset="0"/>
                <a:ea typeface="微软雅黑" panose="020B0503020204020204" pitchFamily="34" charset="-122"/>
                <a:cs typeface="Calibri" panose="020F0502020204030204" pitchFamily="34" charset="0"/>
              </a:rPr>
              <a:t>String</a:t>
            </a:r>
            <a:r>
              <a:rPr lang="zh-CN" altLang="en-US" sz="1400" dirty="0">
                <a:latin typeface="Calibri" panose="020F0502020204030204" pitchFamily="34" charset="0"/>
                <a:ea typeface="微软雅黑" panose="020B0503020204020204" pitchFamily="34" charset="-122"/>
                <a:cs typeface="Calibri" panose="020F0502020204030204" pitchFamily="34" charset="0"/>
              </a:rPr>
              <a:t>的构造函数对象，然后调用它的</a:t>
            </a:r>
            <a:r>
              <a:rPr lang="en-US" altLang="zh-CN" sz="1400" dirty="0" err="1">
                <a:latin typeface="Calibri" panose="020F0502020204030204" pitchFamily="34" charset="0"/>
                <a:ea typeface="微软雅黑" panose="020B0503020204020204" pitchFamily="34" charset="-122"/>
                <a:cs typeface="Calibri" panose="020F0502020204030204" pitchFamily="34" charset="0"/>
              </a:rPr>
              <a:t>newInstance</a:t>
            </a:r>
            <a:r>
              <a:rPr lang="zh-CN" altLang="en-US" sz="1400" dirty="0">
                <a:latin typeface="Calibri" panose="020F0502020204030204" pitchFamily="34" charset="0"/>
                <a:ea typeface="微软雅黑" panose="020B0503020204020204" pitchFamily="34" charset="-122"/>
                <a:cs typeface="Calibri" panose="020F0502020204030204" pitchFamily="34" charset="0"/>
              </a:rPr>
              <a:t>方法调用构造函数，参数为“</a:t>
            </a:r>
            <a:r>
              <a:rPr lang="en-US" altLang="zh-CN" sz="1400" dirty="0">
                <a:latin typeface="Calibri" panose="020F0502020204030204" pitchFamily="34" charset="0"/>
                <a:ea typeface="微软雅黑" panose="020B0503020204020204" pitchFamily="34" charset="-122"/>
                <a:cs typeface="Calibri" panose="020F0502020204030204" pitchFamily="34" charset="0"/>
              </a:rPr>
              <a:t>John</a:t>
            </a:r>
            <a:r>
              <a:rPr lang="zh-CN" altLang="en-US" sz="1400" dirty="0">
                <a:latin typeface="Calibri" panose="020F0502020204030204" pitchFamily="34" charset="0"/>
                <a:ea typeface="微软雅黑" panose="020B0503020204020204" pitchFamily="34" charset="-122"/>
                <a:cs typeface="Calibri" panose="020F0502020204030204" pitchFamily="34" charset="0"/>
              </a:rPr>
              <a:t>”。等价于：</a:t>
            </a:r>
            <a:endParaRPr lang="en-US" altLang="zh-CN" sz="1400" dirty="0">
              <a:latin typeface="Calibri" panose="020F0502020204030204" pitchFamily="34" charset="0"/>
              <a:ea typeface="微软雅黑" panose="020B0503020204020204" pitchFamily="34" charset="-122"/>
              <a:cs typeface="Calibri" panose="020F0502020204030204" pitchFamily="34" charset="0"/>
            </a:endParaRPr>
          </a:p>
          <a:p>
            <a:pPr>
              <a:lnSpc>
                <a:spcPct val="13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Student s2 = new Student(“John”)</a:t>
            </a:r>
            <a:r>
              <a:rPr lang="zh-CN" altLang="en-US" sz="1400" dirty="0">
                <a:latin typeface="Calibri" panose="020F0502020204030204" pitchFamily="34" charset="0"/>
                <a:ea typeface="微软雅黑" panose="020B0503020204020204" pitchFamily="34" charset="-122"/>
                <a:cs typeface="Calibri" panose="020F0502020204030204" pitchFamily="34" charset="0"/>
              </a:rPr>
              <a:t>；</a:t>
            </a:r>
            <a:endParaRPr lang="en-US" altLang="zh-CN" sz="1400" dirty="0">
              <a:latin typeface="Calibri" panose="020F0502020204030204" pitchFamily="34" charset="0"/>
              <a:ea typeface="微软雅黑" panose="020B0503020204020204" pitchFamily="34" charset="-122"/>
              <a:cs typeface="Calibri" panose="020F0502020204030204" pitchFamily="34" charset="0"/>
            </a:endParaRPr>
          </a:p>
          <a:p>
            <a:pPr>
              <a:lnSpc>
                <a:spcPct val="13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但是是通过反射机制调用的</a:t>
            </a:r>
            <a:endParaRPr lang="en-US" altLang="zh-CN" sz="1400" dirty="0">
              <a:latin typeface="Calibri" panose="020F0502020204030204" pitchFamily="34" charset="0"/>
              <a:ea typeface="微软雅黑" panose="020B0503020204020204" pitchFamily="34" charset="-122"/>
              <a:cs typeface="Calibri" panose="020F0502020204030204" pitchFamily="34" charset="0"/>
            </a:endParaRPr>
          </a:p>
        </p:txBody>
      </p:sp>
    </p:spTree>
  </p:cSld>
  <p:clrMapOvr>
    <a:masterClrMapping/>
  </p:clrMapOvr>
  <p:transition advTm="312986">
    <p:push/>
  </p:transition>
  <p:extLst>
    <p:ext uri="{3A86A75C-4F4B-4683-9AE1-C65F6400EC91}">
      <p14:laserTraceLst xmlns:p14="http://schemas.microsoft.com/office/powerpoint/2010/main">
        <p14:tracePtLst>
          <p14:tracePt t="2238" x="5156200" y="3346450"/>
          <p14:tracePt t="2269" x="5283200" y="3346450"/>
          <p14:tracePt t="2286" x="5391150" y="3346450"/>
          <p14:tracePt t="2302" x="5549900" y="3346450"/>
          <p14:tracePt t="2319" x="5721350" y="3346450"/>
          <p14:tracePt t="2336" x="5899150" y="3346450"/>
          <p14:tracePt t="2352" x="6076950" y="3346450"/>
          <p14:tracePt t="2369" x="6235700" y="3346450"/>
          <p14:tracePt t="2386" x="6381750" y="3346450"/>
          <p14:tracePt t="2402" x="6502400" y="3346450"/>
          <p14:tracePt t="2419" x="6584950" y="3346450"/>
          <p14:tracePt t="2436" x="6673850" y="3346450"/>
          <p14:tracePt t="2452" x="6731000" y="3340100"/>
          <p14:tracePt t="2469" x="6794500" y="3321050"/>
          <p14:tracePt t="2486" x="6832600" y="3302000"/>
          <p14:tracePt t="2502" x="6851650" y="3289300"/>
          <p14:tracePt t="2519" x="6858000" y="3289300"/>
          <p14:tracePt t="2552" x="6858000" y="3282950"/>
          <p14:tracePt t="2569" x="6845300" y="3257550"/>
          <p14:tracePt t="2585" x="6762750" y="3200400"/>
          <p14:tracePt t="2602" x="6597650" y="3130550"/>
          <p14:tracePt t="2619" x="6267450" y="2990850"/>
          <p14:tracePt t="2620" x="6038850" y="2901950"/>
          <p14:tracePt t="2635" x="5537200" y="2711450"/>
          <p14:tracePt t="2652" x="5041900" y="2508250"/>
          <p14:tracePt t="2669" x="4787900" y="2425700"/>
          <p14:tracePt t="2685" x="4667250" y="2387600"/>
          <p14:tracePt t="2702" x="4648200" y="2381250"/>
          <p14:tracePt t="2719" x="4641850" y="2381250"/>
          <p14:tracePt t="2822" x="4654550" y="2400300"/>
          <p14:tracePt t="2834" x="4692650" y="2432050"/>
          <p14:tracePt t="2848" x="4813300" y="2489200"/>
          <p14:tracePt t="2860" x="5010150" y="2546350"/>
          <p14:tracePt t="2872" x="5130800" y="2578100"/>
          <p14:tracePt t="2886" x="5365750" y="2622550"/>
          <p14:tracePt t="2902" x="5492750" y="2647950"/>
          <p14:tracePt t="2919" x="5537200" y="2647950"/>
          <p14:tracePt t="2935" x="5543550" y="2647950"/>
          <p14:tracePt t="3005" x="5549900" y="2647950"/>
          <p14:tracePt t="3013" x="5549900" y="2641600"/>
          <p14:tracePt t="3021" x="5537200" y="2622550"/>
          <p14:tracePt t="3036" x="5505450" y="2578100"/>
          <p14:tracePt t="3052" x="5467350" y="2514600"/>
          <p14:tracePt t="3069" x="5403850" y="2438400"/>
          <p14:tracePt t="3086" x="5384800" y="2393950"/>
          <p14:tracePt t="3102" x="5372100" y="2368550"/>
          <p14:tracePt t="3119" x="5359400" y="2324100"/>
          <p14:tracePt t="3135" x="5353050" y="2292350"/>
          <p14:tracePt t="3152" x="5346700" y="2254250"/>
          <p14:tracePt t="3169" x="5334000" y="2222500"/>
          <p14:tracePt t="3185" x="5314950" y="2190750"/>
          <p14:tracePt t="3189" x="5308600" y="2178050"/>
          <p14:tracePt t="3202" x="5302250" y="2171700"/>
          <p14:tracePt t="3219" x="5289550" y="2146300"/>
          <p14:tracePt t="3236" x="5232400" y="2114550"/>
          <p14:tracePt t="3252" x="5149850" y="2076450"/>
          <p14:tracePt t="3269" x="5035550" y="2025650"/>
          <p14:tracePt t="3285" x="4902200" y="1974850"/>
          <p14:tracePt t="3302" x="4781550" y="1936750"/>
          <p14:tracePt t="3319" x="4718050" y="1911350"/>
          <p14:tracePt t="3335" x="4705350" y="1911350"/>
          <p14:tracePt t="3453" x="4718050" y="1911350"/>
          <p14:tracePt t="3466" x="4749800" y="1911350"/>
          <p14:tracePt t="3479" x="4857750" y="1911350"/>
          <p14:tracePt t="3487" x="4908550" y="1911350"/>
          <p14:tracePt t="3503" x="4965700" y="1911350"/>
          <p14:tracePt t="3519" x="4978400" y="1911350"/>
          <p14:tracePt t="3536" x="4984750" y="1911350"/>
          <p14:tracePt t="3600" x="4972050" y="1911350"/>
          <p14:tracePt t="3608" x="4946650" y="1911350"/>
          <p14:tracePt t="3619" x="4914900" y="1911350"/>
          <p14:tracePt t="3636" x="4756150" y="1911350"/>
          <p14:tracePt t="3652" x="4603750" y="1892300"/>
          <p14:tracePt t="3669" x="4514850" y="1879600"/>
          <p14:tracePt t="3685" x="4502150" y="1873250"/>
          <p14:tracePt t="3702" x="4495800" y="1873250"/>
          <p14:tracePt t="3743" x="4508500" y="1873250"/>
          <p14:tracePt t="3752" x="4533900" y="1873250"/>
          <p14:tracePt t="3769" x="4635500" y="1892300"/>
          <p14:tracePt t="3785" x="4806950" y="1924050"/>
          <p14:tracePt t="3789" x="4914900" y="1955800"/>
          <p14:tracePt t="3802" x="5016500" y="1968500"/>
          <p14:tracePt t="3819" x="5219700" y="2006600"/>
          <p14:tracePt t="3822" x="5295900" y="2025650"/>
          <p14:tracePt t="3836" x="5397500" y="2044700"/>
          <p14:tracePt t="3852" x="5416550" y="2051050"/>
          <p14:tracePt t="3869" x="5422900" y="2051050"/>
          <p14:tracePt t="3902" x="5410200" y="2051050"/>
          <p14:tracePt t="3919" x="5257800" y="2038350"/>
          <p14:tracePt t="3935" x="4940300" y="2000250"/>
          <p14:tracePt t="3952" x="4591050" y="1955800"/>
          <p14:tracePt t="3969" x="4375150" y="1943100"/>
          <p14:tracePt t="3986" x="4298950" y="1943100"/>
          <p14:tracePt t="4002" x="4286250" y="1943100"/>
          <p14:tracePt t="4038" x="4305300" y="1943100"/>
          <p14:tracePt t="4046" x="4349750" y="1943100"/>
          <p14:tracePt t="4055" x="4413250" y="1962150"/>
          <p14:tracePt t="4069" x="4603750" y="1987550"/>
          <p14:tracePt t="4085" x="4876800" y="2044700"/>
          <p14:tracePt t="4102" x="5067300" y="2089150"/>
          <p14:tracePt t="4118" x="5156200" y="2101850"/>
          <p14:tracePt t="4135" x="5162550" y="2101850"/>
          <p14:tracePt t="4152" x="5168900" y="2101850"/>
          <p14:tracePt t="4185" x="5149850" y="2101850"/>
          <p14:tracePt t="4202" x="5010150" y="2101850"/>
          <p14:tracePt t="4218" x="4806950" y="2076450"/>
          <p14:tracePt t="4220" x="4724400" y="2057400"/>
          <p14:tracePt t="4235" x="4654550" y="2051050"/>
          <p14:tracePt t="4252" x="4610100" y="2044700"/>
          <p14:tracePt t="4269" x="4603750" y="2044700"/>
          <p14:tracePt t="4302" x="4648200" y="2044700"/>
          <p14:tracePt t="4319" x="4762500" y="2044700"/>
          <p14:tracePt t="4335" x="4946650" y="2044700"/>
          <p14:tracePt t="4352" x="5156200" y="2044700"/>
          <p14:tracePt t="4368" x="5302250" y="2044700"/>
          <p14:tracePt t="4385" x="5359400" y="2044700"/>
          <p14:tracePt t="4402" x="5372100" y="2044700"/>
          <p14:tracePt t="4452" x="5365750" y="2038350"/>
          <p14:tracePt t="4460" x="5327650" y="2032000"/>
          <p14:tracePt t="4468" x="5264150" y="2019300"/>
          <p14:tracePt t="4485" x="5060950" y="1974850"/>
          <p14:tracePt t="4502" x="4845050" y="1930400"/>
          <p14:tracePt t="4518" x="4724400" y="1905000"/>
          <p14:tracePt t="4535" x="4699000" y="1898650"/>
          <p14:tracePt t="4591" x="4718050" y="1898650"/>
          <p14:tracePt t="4607" x="4813300" y="1898650"/>
          <p14:tracePt t="4619" x="4889500" y="1905000"/>
          <p14:tracePt t="4621" x="4972050" y="1924050"/>
          <p14:tracePt t="4636" x="5048250" y="1930400"/>
          <p14:tracePt t="4652" x="5124450" y="1943100"/>
          <p14:tracePt t="4668" x="5130800" y="1943100"/>
          <p14:tracePt t="4830" x="5143500" y="1943100"/>
          <p14:tracePt t="4845" x="5149850" y="1949450"/>
          <p14:tracePt t="4859" x="5156200" y="1949450"/>
          <p14:tracePt t="4868" x="5162550" y="1949450"/>
          <p14:tracePt t="4917" x="5137150" y="1949450"/>
          <p14:tracePt t="4926" x="5080000" y="1949450"/>
          <p14:tracePt t="4935" x="4997450" y="1949450"/>
          <p14:tracePt t="4952" x="4794250" y="1949450"/>
          <p14:tracePt t="4968" x="4578350" y="1949450"/>
          <p14:tracePt t="4973" x="4502150" y="1949450"/>
          <p14:tracePt t="4985" x="4457700" y="1949450"/>
          <p14:tracePt t="5002" x="4432300" y="1949450"/>
          <p14:tracePt t="5018" x="4425950" y="1949450"/>
          <p14:tracePt t="5054" x="4432300" y="1949450"/>
          <p14:tracePt t="5063" x="4470400" y="1949450"/>
          <p14:tracePt t="5072" x="4527550" y="1955800"/>
          <p14:tracePt t="5085" x="4743450" y="1993900"/>
          <p14:tracePt t="5102" x="5035550" y="2057400"/>
          <p14:tracePt t="5119" x="5327650" y="2120900"/>
          <p14:tracePt t="5135" x="5505450" y="2152650"/>
          <p14:tracePt t="5152" x="5556250" y="2159000"/>
          <p14:tracePt t="5168" x="5568950" y="2159000"/>
          <p14:tracePt t="5223" x="5530850" y="2159000"/>
          <p14:tracePt t="5242" x="5353050" y="2139950"/>
          <p14:tracePt t="5247" x="5245100" y="2120900"/>
          <p14:tracePt t="5259" x="5137150" y="2101850"/>
          <p14:tracePt t="5270" x="4978400" y="2076450"/>
          <p14:tracePt t="5285" x="4933950" y="2070100"/>
          <p14:tracePt t="5301" x="4921250" y="2070100"/>
          <p14:tracePt t="5357" x="4940300" y="2070100"/>
          <p14:tracePt t="5364" x="4959350" y="2070100"/>
          <p14:tracePt t="5373" x="5003800" y="2070100"/>
          <p14:tracePt t="5385" x="5048250" y="2082800"/>
          <p14:tracePt t="5402" x="5137150" y="2095500"/>
          <p14:tracePt t="5418" x="5207000" y="2108200"/>
          <p14:tracePt t="5420" x="5226050" y="2114550"/>
          <p14:tracePt t="5435" x="5245100" y="2120900"/>
          <p14:tracePt t="5452" x="5264150" y="2120900"/>
          <p14:tracePt t="6041" x="5245100" y="2120900"/>
          <p14:tracePt t="6061" x="5156200" y="2114550"/>
          <p14:tracePt t="6083" x="5067300" y="2095500"/>
          <p14:tracePt t="6087" x="5022850" y="2089150"/>
          <p14:tracePt t="6097" x="4984750" y="2082800"/>
          <p14:tracePt t="6109" x="4908550" y="2070100"/>
          <p14:tracePt t="6118" x="4876800" y="2063750"/>
          <p14:tracePt t="6134" x="4819650" y="2063750"/>
          <p14:tracePt t="6151" x="4768850" y="2063750"/>
          <p14:tracePt t="6168" x="4737100" y="2063750"/>
          <p14:tracePt t="6184" x="4711700" y="2051050"/>
          <p14:tracePt t="6286" x="4718050" y="2051050"/>
          <p14:tracePt t="6293" x="4749800" y="2051050"/>
          <p14:tracePt t="6301" x="4800600" y="2051050"/>
          <p14:tracePt t="6318" x="4953000" y="2051050"/>
          <p14:tracePt t="6334" x="5137150" y="2051050"/>
          <p14:tracePt t="6351" x="5289550" y="2051050"/>
          <p14:tracePt t="6368" x="5340350" y="2051050"/>
          <p14:tracePt t="6384" x="5346700" y="2051050"/>
          <p14:tracePt t="6421" x="5327650" y="2051050"/>
          <p14:tracePt t="6429" x="5264150" y="2051050"/>
          <p14:tracePt t="6437" x="5175250" y="2051050"/>
          <p14:tracePt t="6451" x="5048250" y="2044700"/>
          <p14:tracePt t="6468" x="4578350" y="1981200"/>
          <p14:tracePt t="6484" x="4419600" y="1962150"/>
          <p14:tracePt t="6501" x="4387850" y="1962150"/>
          <p14:tracePt t="6549" x="4400550" y="1962150"/>
          <p14:tracePt t="6557" x="4438650" y="1962150"/>
          <p14:tracePt t="6567" x="4495800" y="1968500"/>
          <p14:tracePt t="6584" x="4679950" y="1993900"/>
          <p14:tracePt t="6601" x="4895850" y="2032000"/>
          <p14:tracePt t="6605" x="5022850" y="2063750"/>
          <p14:tracePt t="6618" x="5118100" y="2076450"/>
          <p14:tracePt t="6634" x="5226050" y="2101850"/>
          <p14:tracePt t="6651" x="5251450" y="2101850"/>
          <p14:tracePt t="6652" x="5257800" y="2101850"/>
          <p14:tracePt t="7384" x="5245100" y="2101850"/>
          <p14:tracePt t="7395" x="5219700" y="2101850"/>
          <p14:tracePt t="7407" x="5156200" y="2101850"/>
          <p14:tracePt t="7418" x="5111750" y="2101850"/>
          <p14:tracePt t="7434" x="5016500" y="2101850"/>
          <p14:tracePt t="7437" x="4965700" y="2101850"/>
          <p14:tracePt t="7451" x="4921250" y="2101850"/>
          <p14:tracePt t="7468" x="4787900" y="2095500"/>
          <p14:tracePt t="7484" x="4730750" y="2082800"/>
          <p14:tracePt t="7501" x="4679950" y="2076450"/>
          <p14:tracePt t="7517" x="4641850" y="2070100"/>
          <p14:tracePt t="7534" x="4629150" y="2070100"/>
          <p14:tracePt t="7551" x="4610100" y="2070100"/>
          <p14:tracePt t="7758" x="4616450" y="2070100"/>
          <p14:tracePt t="7902" x="4610100" y="2070100"/>
          <p14:tracePt t="7917" x="4546600" y="2063750"/>
          <p14:tracePt t="7937" x="4457700" y="2038350"/>
          <p14:tracePt t="7941" x="4387850" y="2032000"/>
          <p14:tracePt t="7954" x="4337050" y="2025650"/>
          <p14:tracePt t="7967" x="4254500" y="2006600"/>
          <p14:tracePt t="7984" x="4210050" y="1993900"/>
          <p14:tracePt t="8001" x="4191000" y="1993900"/>
          <p14:tracePt t="8005" x="4184650" y="1993900"/>
          <p14:tracePt t="8205" x="4203700" y="1993900"/>
          <p14:tracePt t="8215" x="4235450" y="1993900"/>
          <p14:tracePt t="8226" x="4286250" y="1993900"/>
          <p14:tracePt t="8238" x="4476750" y="1993900"/>
          <p14:tracePt t="8250" x="4591050" y="2000250"/>
          <p14:tracePt t="8267" x="4908550" y="2038350"/>
          <p14:tracePt t="8284" x="5327650" y="2089150"/>
          <p14:tracePt t="8300" x="5467350" y="2095500"/>
          <p14:tracePt t="8317" x="5530850" y="2095500"/>
          <p14:tracePt t="8334" x="5549900" y="2095500"/>
          <p14:tracePt t="8358" x="5556250" y="2095500"/>
          <p14:tracePt t="8397" x="5562600" y="2095500"/>
          <p14:tracePt t="8405" x="5568950" y="2095500"/>
          <p14:tracePt t="8421" x="5575300" y="2095500"/>
          <p14:tracePt t="8765" x="0" y="0"/>
        </p14:tracePtLst>
        <p14:tracePtLst>
          <p14:tracePt t="10616" x="6902450" y="2749550"/>
          <p14:tracePt t="10623" x="6896100" y="2755900"/>
          <p14:tracePt t="10633" x="6889750" y="2762250"/>
          <p14:tracePt t="10650" x="6864350" y="2787650"/>
          <p14:tracePt t="10666" x="6845300" y="2838450"/>
          <p14:tracePt t="10683" x="6826250" y="2901950"/>
          <p14:tracePt t="10686" x="6826250" y="2921000"/>
          <p14:tracePt t="10700" x="6826250" y="2952750"/>
          <p14:tracePt t="10716" x="6826250" y="2990850"/>
          <p14:tracePt t="10733" x="6832600" y="3016250"/>
          <p14:tracePt t="10750" x="6858000" y="3035300"/>
          <p14:tracePt t="10766" x="6870700" y="3060700"/>
          <p14:tracePt t="10783" x="6915150" y="3079750"/>
          <p14:tracePt t="10800" x="6985000" y="3117850"/>
          <p14:tracePt t="10816" x="7086600" y="3136900"/>
          <p14:tracePt t="10833" x="7245350" y="3162300"/>
          <p14:tracePt t="10850" x="7404100" y="3162300"/>
          <p14:tracePt t="10853" x="7493000" y="3162300"/>
          <p14:tracePt t="10867" x="7543800" y="3162300"/>
          <p14:tracePt t="10883" x="7607300" y="3149600"/>
          <p14:tracePt t="10886" x="7620000" y="3149600"/>
          <p14:tracePt t="10900" x="7626350" y="3130550"/>
          <p14:tracePt t="10916" x="7632700" y="3117850"/>
          <p14:tracePt t="10933" x="7632700" y="3086100"/>
          <p14:tracePt t="10950" x="7607300" y="3041650"/>
          <p14:tracePt t="10966" x="7556500" y="2984500"/>
          <p14:tracePt t="10983" x="7461250" y="2908300"/>
          <p14:tracePt t="11000" x="7327900" y="2832100"/>
          <p14:tracePt t="11016" x="7169150" y="2768600"/>
          <p14:tracePt t="11033" x="7048500" y="2730500"/>
          <p14:tracePt t="11049" x="7004050" y="2724150"/>
          <p14:tracePt t="11066" x="6985000" y="2724150"/>
          <p14:tracePt t="11083" x="6965950" y="2724150"/>
          <p14:tracePt t="11084" x="6953250" y="2730500"/>
          <p14:tracePt t="11100" x="6934200" y="2755900"/>
          <p14:tracePt t="11116" x="6915150" y="2794000"/>
          <p14:tracePt t="11133" x="6896100" y="2838450"/>
          <p14:tracePt t="11149" x="6896100" y="2876550"/>
          <p14:tracePt t="11166" x="6896100" y="2927350"/>
          <p14:tracePt t="11183" x="6896100" y="2971800"/>
          <p14:tracePt t="11199" x="6921500" y="3016250"/>
          <p14:tracePt t="11216" x="6972300" y="3073400"/>
          <p14:tracePt t="11233" x="7035800" y="3124200"/>
          <p14:tracePt t="11249" x="7137400" y="3162300"/>
          <p14:tracePt t="11266" x="7232650" y="3187700"/>
          <p14:tracePt t="11283" x="7277100" y="3187700"/>
          <p14:tracePt t="11284" x="7308850" y="3187700"/>
          <p14:tracePt t="11299" x="7334250" y="3187700"/>
          <p14:tracePt t="11316" x="7366000" y="3162300"/>
          <p14:tracePt t="11333" x="7378700" y="3117850"/>
          <p14:tracePt t="11349" x="7391400" y="3073400"/>
          <p14:tracePt t="11366" x="7391400" y="3028950"/>
          <p14:tracePt t="11383" x="7378700" y="2978150"/>
          <p14:tracePt t="11399" x="7340600" y="2914650"/>
          <p14:tracePt t="11416" x="7283450" y="2857500"/>
          <p14:tracePt t="11433" x="7169150" y="2787650"/>
          <p14:tracePt t="11449" x="7023100" y="2730500"/>
          <p14:tracePt t="11466" x="6896100" y="2698750"/>
          <p14:tracePt t="11483" x="6794500" y="2692400"/>
          <p14:tracePt t="11499" x="6699250" y="2705100"/>
          <p14:tracePt t="11516" x="6661150" y="2724150"/>
          <p14:tracePt t="11533" x="6623050" y="2781300"/>
          <p14:tracePt t="11549" x="6597650" y="2863850"/>
          <p14:tracePt t="11566" x="6572250" y="2940050"/>
          <p14:tracePt t="11583" x="6572250" y="2990850"/>
          <p14:tracePt t="11599" x="6578600" y="3041650"/>
          <p14:tracePt t="11616" x="6604000" y="3073400"/>
          <p14:tracePt t="11633" x="6635750" y="3105150"/>
          <p14:tracePt t="11649" x="6699250" y="3124200"/>
          <p14:tracePt t="11666" x="6794500" y="3143250"/>
          <p14:tracePt t="11683" x="6927850" y="3149600"/>
          <p14:tracePt t="11699" x="7073900" y="3117850"/>
          <p14:tracePt t="11716" x="7112000" y="3086100"/>
          <p14:tracePt t="11732" x="7131050" y="3041650"/>
          <p14:tracePt t="11749" x="7137400" y="3003550"/>
          <p14:tracePt t="11766" x="7137400" y="2959100"/>
          <p14:tracePt t="11783" x="7124700" y="2921000"/>
          <p14:tracePt t="11799" x="7092950" y="2882900"/>
          <p14:tracePt t="11816" x="7035800" y="2844800"/>
          <p14:tracePt t="11833" x="6991350" y="2825750"/>
          <p14:tracePt t="11849" x="6972300" y="2825750"/>
          <p14:tracePt t="11866" x="6959600" y="2825750"/>
          <p14:tracePt t="11883" x="6940550" y="2832100"/>
          <p14:tracePt t="11899" x="6927850" y="2876550"/>
          <p14:tracePt t="11900" x="6927850" y="2901950"/>
          <p14:tracePt t="11916" x="6940550" y="2997200"/>
          <p14:tracePt t="11933" x="6978650" y="3048000"/>
          <p14:tracePt t="11949" x="7023100" y="3086100"/>
          <p14:tracePt t="11966" x="7086600" y="3117850"/>
          <p14:tracePt t="11983" x="7143750" y="3130550"/>
          <p14:tracePt t="11999" x="7175500" y="3130550"/>
          <p14:tracePt t="12016" x="7200900" y="3117850"/>
          <p14:tracePt t="12033" x="7213600" y="3092450"/>
          <p14:tracePt t="12049" x="7213600" y="3060700"/>
          <p14:tracePt t="12066" x="7213600" y="3009900"/>
          <p14:tracePt t="12068" x="7188200" y="2971800"/>
          <p14:tracePt t="12083" x="7169150" y="2940050"/>
          <p14:tracePt t="12100" x="7092950" y="2895600"/>
          <p14:tracePt t="12102" x="7048500" y="2882900"/>
          <p14:tracePt t="12116" x="6965950" y="2857500"/>
          <p14:tracePt t="12133" x="6921500" y="2851150"/>
          <p14:tracePt t="12149" x="6889750" y="2857500"/>
          <p14:tracePt t="12166" x="6864350" y="2882900"/>
          <p14:tracePt t="12182" x="6864350" y="2921000"/>
          <p14:tracePt t="12199" x="6864350" y="2978150"/>
          <p14:tracePt t="12216" x="6889750" y="3009900"/>
          <p14:tracePt t="12232" x="6934200" y="3048000"/>
          <p14:tracePt t="12249" x="6972300" y="3067050"/>
          <p14:tracePt t="12266" x="6991350" y="3073400"/>
          <p14:tracePt t="12282" x="7010400" y="3073400"/>
          <p14:tracePt t="12285" x="7023100" y="3073400"/>
          <p14:tracePt t="12299" x="7029450" y="3060700"/>
          <p14:tracePt t="12302" x="7035800" y="3048000"/>
          <p14:tracePt t="12316" x="7035800" y="3022600"/>
          <p14:tracePt t="12333" x="7035800" y="3003550"/>
          <p14:tracePt t="12349" x="7035800" y="2990850"/>
          <p14:tracePt t="12383" x="7035800" y="2984500"/>
          <p14:tracePt t="12540" x="7035800" y="2978150"/>
          <p14:tracePt t="12541" x="0" y="0"/>
        </p14:tracePtLst>
        <p14:tracePtLst>
          <p14:tracePt t="13013" x="5067300" y="2901950"/>
          <p14:tracePt t="13030" x="5060950" y="2901950"/>
          <p14:tracePt t="13044" x="5048250" y="2901950"/>
          <p14:tracePt t="13058" x="5041900" y="2901950"/>
          <p14:tracePt t="13072" x="5016500" y="2914650"/>
          <p14:tracePt t="13084" x="5003800" y="2933700"/>
          <p14:tracePt t="13101" x="4991100" y="2978150"/>
          <p14:tracePt t="13116" x="4991100" y="3022600"/>
          <p14:tracePt t="13132" x="4991100" y="3060700"/>
          <p14:tracePt t="13149" x="5010150" y="3092450"/>
          <p14:tracePt t="13165" x="5048250" y="3105150"/>
          <p14:tracePt t="13182" x="5118100" y="3130550"/>
          <p14:tracePt t="13199" x="5181600" y="3136900"/>
          <p14:tracePt t="13215" x="5251450" y="3136900"/>
          <p14:tracePt t="13232" x="5295900" y="3117850"/>
          <p14:tracePt t="13249" x="5308600" y="3086100"/>
          <p14:tracePt t="13265" x="5321300" y="3054350"/>
          <p14:tracePt t="13282" x="5321300" y="3028950"/>
          <p14:tracePt t="13285" x="5321300" y="3016250"/>
          <p14:tracePt t="13299" x="5321300" y="3003550"/>
          <p14:tracePt t="13315" x="5321300" y="2997200"/>
          <p14:tracePt t="13316" x="5321300" y="2990850"/>
          <p14:tracePt t="13332" x="5321300" y="2984500"/>
          <p14:tracePt t="13348" x="5321300" y="2978150"/>
          <p14:tracePt t="13524" x="0" y="0"/>
        </p14:tracePtLst>
        <p14:tracePtLst>
          <p14:tracePt t="14695" x="6870700" y="2876550"/>
          <p14:tracePt t="14701" x="6864350" y="2876550"/>
          <p14:tracePt t="14715" x="6858000" y="2876550"/>
          <p14:tracePt t="14732" x="6838950" y="2882900"/>
          <p14:tracePt t="14748" x="6819900" y="2908300"/>
          <p14:tracePt t="14765" x="6800850" y="2940050"/>
          <p14:tracePt t="14782" x="6781800" y="2984500"/>
          <p14:tracePt t="14798" x="6775450" y="3009900"/>
          <p14:tracePt t="14815" x="6775450" y="3054350"/>
          <p14:tracePt t="14832" x="6775450" y="3092450"/>
          <p14:tracePt t="14848" x="6794500" y="3117850"/>
          <p14:tracePt t="14865" x="6813550" y="3130550"/>
          <p14:tracePt t="14881" x="6845300" y="3149600"/>
          <p14:tracePt t="14898" x="6877050" y="3168650"/>
          <p14:tracePt t="14915" x="6908800" y="3168650"/>
          <p14:tracePt t="14918" x="6934200" y="3168650"/>
          <p14:tracePt t="14932" x="6972300" y="3168650"/>
          <p14:tracePt t="14948" x="7004050" y="3168650"/>
          <p14:tracePt t="14965" x="7042150" y="3162300"/>
          <p14:tracePt t="14981" x="7054850" y="3136900"/>
          <p14:tracePt t="14998" x="7073900" y="3124200"/>
          <p14:tracePt t="15015" x="7080250" y="3098800"/>
          <p14:tracePt t="15031" x="7086600" y="3060700"/>
          <p14:tracePt t="15048" x="7086600" y="3048000"/>
          <p14:tracePt t="15065" x="7086600" y="3028950"/>
          <p14:tracePt t="15082" x="7086600" y="3009900"/>
          <p14:tracePt t="15084" x="7086600" y="2997200"/>
          <p14:tracePt t="15098" x="7086600" y="2978150"/>
          <p14:tracePt t="15115" x="7080250" y="2959100"/>
          <p14:tracePt t="15132" x="7073900" y="2940050"/>
          <p14:tracePt t="15148" x="7061200" y="2927350"/>
          <p14:tracePt t="15165" x="7054850" y="2921000"/>
          <p14:tracePt t="15181" x="7048500" y="2908300"/>
          <p14:tracePt t="15198" x="7035800" y="2895600"/>
          <p14:tracePt t="15215" x="7016750" y="2889250"/>
          <p14:tracePt t="15231" x="6991350" y="2882900"/>
          <p14:tracePt t="15248" x="6959600" y="2870200"/>
          <p14:tracePt t="15265" x="6908800" y="2851150"/>
          <p14:tracePt t="15281" x="6851650" y="2838450"/>
          <p14:tracePt t="15298" x="6807200" y="2832100"/>
          <p14:tracePt t="15315" x="6769100" y="2832100"/>
          <p14:tracePt t="15317" x="6750050" y="2832100"/>
          <p14:tracePt t="15332" x="6718300" y="2838450"/>
          <p14:tracePt t="15348" x="6686550" y="2844800"/>
          <p14:tracePt t="15365" x="6667500" y="2863850"/>
          <p14:tracePt t="15382" x="6635750" y="2889250"/>
          <p14:tracePt t="15399" x="6610350" y="2921000"/>
          <p14:tracePt t="15415" x="6604000" y="2946400"/>
          <p14:tracePt t="15431" x="6604000" y="2971800"/>
          <p14:tracePt t="15448" x="6604000" y="2997200"/>
          <p14:tracePt t="15465" x="6610350" y="3041650"/>
          <p14:tracePt t="15481" x="6629400" y="3073400"/>
          <p14:tracePt t="15498" x="6654800" y="3098800"/>
          <p14:tracePt t="15500" x="6680200" y="3117850"/>
          <p14:tracePt t="15515" x="6718300" y="3143250"/>
          <p14:tracePt t="15531" x="6800850" y="3175000"/>
          <p14:tracePt t="15532" x="6858000" y="3194050"/>
          <p14:tracePt t="15548" x="6997700" y="3219450"/>
          <p14:tracePt t="15565" x="7169150" y="3244850"/>
          <p14:tracePt t="15582" x="7308850" y="3251200"/>
          <p14:tracePt t="15599" x="7359650" y="3251200"/>
          <p14:tracePt t="15615" x="7397750" y="3244850"/>
          <p14:tracePt t="15631" x="7423150" y="3219450"/>
          <p14:tracePt t="15648" x="7429500" y="3181350"/>
          <p14:tracePt t="15665" x="7429500" y="3149600"/>
          <p14:tracePt t="15681" x="7416800" y="3098800"/>
          <p14:tracePt t="15698" x="7391400" y="3067050"/>
          <p14:tracePt t="15715" x="7346950" y="3022600"/>
          <p14:tracePt t="15718" x="7308850" y="3003550"/>
          <p14:tracePt t="15732" x="7213600" y="2940050"/>
          <p14:tracePt t="15748" x="7086600" y="2889250"/>
          <p14:tracePt t="15764" x="6978650" y="2857500"/>
          <p14:tracePt t="15781" x="6896100" y="2844800"/>
          <p14:tracePt t="15798" x="6864350" y="2844800"/>
          <p14:tracePt t="15814" x="6858000" y="2844800"/>
          <p14:tracePt t="15831" x="6851650" y="2844800"/>
          <p14:tracePt t="15964" x="0" y="0"/>
        </p14:tracePtLst>
        <p14:tracePtLst>
          <p14:tracePt t="16629" x="6546850" y="3092450"/>
          <p14:tracePt t="16732" x="6553200" y="3092450"/>
          <p14:tracePt t="16741" x="6584950" y="3092450"/>
          <p14:tracePt t="16749" x="6616700" y="3092450"/>
          <p14:tracePt t="16764" x="6731000" y="3092450"/>
          <p14:tracePt t="16781" x="6902450" y="3092450"/>
          <p14:tracePt t="16798" x="7092950" y="3092450"/>
          <p14:tracePt t="16814" x="7270750" y="3092450"/>
          <p14:tracePt t="16831" x="7397750" y="3092450"/>
          <p14:tracePt t="16848" x="7448550" y="3092450"/>
          <p14:tracePt t="16864" x="7467600" y="3092450"/>
          <p14:tracePt t="16881" x="7473950" y="3092450"/>
          <p14:tracePt t="16898" x="7486650" y="3092450"/>
          <p14:tracePt t="16914" x="7493000" y="3092450"/>
          <p14:tracePt t="16931" x="7499350" y="3092450"/>
          <p14:tracePt t="17204" x="0" y="0"/>
        </p14:tracePtLst>
        <p14:tracePtLst>
          <p14:tracePt t="18567" x="6750050" y="2781300"/>
          <p14:tracePt t="18589" x="6737350" y="2781300"/>
          <p14:tracePt t="18605" x="6731000" y="2787650"/>
          <p14:tracePt t="18613" x="6724650" y="2794000"/>
          <p14:tracePt t="18630" x="6711950" y="2806700"/>
          <p14:tracePt t="18647" x="6699250" y="2832100"/>
          <p14:tracePt t="18663" x="6686550" y="2870200"/>
          <p14:tracePt t="18680" x="6686550" y="2895600"/>
          <p14:tracePt t="18697" x="6686550" y="2927350"/>
          <p14:tracePt t="18713" x="6686550" y="2971800"/>
          <p14:tracePt t="18730" x="6711950" y="3009900"/>
          <p14:tracePt t="18733" x="6731000" y="3028950"/>
          <p14:tracePt t="18747" x="6750050" y="3041650"/>
          <p14:tracePt t="18764" x="6870700" y="3098800"/>
          <p14:tracePt t="18780" x="6972300" y="3111500"/>
          <p14:tracePt t="18797" x="7048500" y="3111500"/>
          <p14:tracePt t="18813" x="7131050" y="3111500"/>
          <p14:tracePt t="18830" x="7188200" y="3111500"/>
          <p14:tracePt t="18847" x="7239000" y="3111500"/>
          <p14:tracePt t="18864" x="7270750" y="3098800"/>
          <p14:tracePt t="18880" x="7283450" y="3079750"/>
          <p14:tracePt t="18897" x="7289800" y="3073400"/>
          <p14:tracePt t="18914" x="7296150" y="3073400"/>
          <p14:tracePt t="19119" x="7302500" y="3067050"/>
          <p14:tracePt t="19134" x="7302500" y="3060700"/>
          <p14:tracePt t="19150" x="7302500" y="3035300"/>
          <p14:tracePt t="19166" x="7283450" y="3003550"/>
          <p14:tracePt t="19181" x="7251700" y="2965450"/>
          <p14:tracePt t="19197" x="7219950" y="2933700"/>
          <p14:tracePt t="19213" x="7175500" y="2901950"/>
          <p14:tracePt t="19230" x="7112000" y="2876550"/>
          <p14:tracePt t="19247" x="7042150" y="2857500"/>
          <p14:tracePt t="19263" x="6985000" y="2844800"/>
          <p14:tracePt t="19280" x="6934200" y="2832100"/>
          <p14:tracePt t="19297" x="6877050" y="2832100"/>
          <p14:tracePt t="19313" x="6826250" y="2832100"/>
          <p14:tracePt t="19330" x="6769100" y="2838450"/>
          <p14:tracePt t="19333" x="6756400" y="2844800"/>
          <p14:tracePt t="19347" x="6731000" y="2851150"/>
          <p14:tracePt t="19364" x="6673850" y="2889250"/>
          <p14:tracePt t="19380" x="6648450" y="2921000"/>
          <p14:tracePt t="19397" x="6635750" y="2946400"/>
          <p14:tracePt t="19414" x="6635750" y="2965450"/>
          <p14:tracePt t="19430" x="6635750" y="2997200"/>
          <p14:tracePt t="19447" x="6642100" y="3028950"/>
          <p14:tracePt t="19463" x="6673850" y="3060700"/>
          <p14:tracePt t="19480" x="6718300" y="3086100"/>
          <p14:tracePt t="19497" x="6800850" y="3111500"/>
          <p14:tracePt t="19513" x="6896100" y="3130550"/>
          <p14:tracePt t="19517" x="6934200" y="3130550"/>
          <p14:tracePt t="19530" x="6965950" y="3130550"/>
          <p14:tracePt t="19547" x="7023100" y="3130550"/>
          <p14:tracePt t="19549" x="7035800" y="3130550"/>
          <p14:tracePt t="19564" x="7073900" y="3130550"/>
          <p14:tracePt t="19580" x="7086600" y="3111500"/>
          <p14:tracePt t="19598" x="7099300" y="3079750"/>
          <p14:tracePt t="19613" x="7118350" y="3041650"/>
          <p14:tracePt t="19630" x="7124700" y="3016250"/>
          <p14:tracePt t="19647" x="7131050" y="2984500"/>
          <p14:tracePt t="19664" x="7124700" y="2952750"/>
          <p14:tracePt t="19680" x="7118350" y="2946400"/>
          <p14:tracePt t="19697" x="7112000" y="2927350"/>
          <p14:tracePt t="19713" x="7092950" y="2921000"/>
          <p14:tracePt t="19730" x="7080250" y="2908300"/>
          <p14:tracePt t="19733" x="7073900" y="2908300"/>
          <p14:tracePt t="19750" x="7054850" y="2901950"/>
          <p14:tracePt t="19884" x="0" y="0"/>
        </p14:tracePtLst>
        <p14:tracePtLst>
          <p14:tracePt t="21741" x="4451350" y="3213100"/>
          <p14:tracePt t="21860" x="4445000" y="3213100"/>
          <p14:tracePt t="21869" x="4438650" y="3219450"/>
          <p14:tracePt t="21879" x="4425950" y="3244850"/>
          <p14:tracePt t="21896" x="4394200" y="3346450"/>
          <p14:tracePt t="21913" x="4375150" y="3505200"/>
          <p14:tracePt t="21930" x="4381500" y="3702050"/>
          <p14:tracePt t="21933" x="4387850" y="3797300"/>
          <p14:tracePt t="21946" x="4406900" y="3905250"/>
          <p14:tracePt t="21962" x="4432300" y="4095750"/>
          <p14:tracePt t="21979" x="4476750" y="4292600"/>
          <p14:tracePt t="21982" x="4489450" y="4387850"/>
          <p14:tracePt t="21996" x="4502150" y="4546600"/>
          <p14:tracePt t="22012" x="4502150" y="4711700"/>
          <p14:tracePt t="22029" x="4502150" y="4895850"/>
          <p14:tracePt t="22046" x="4495800" y="5041900"/>
          <p14:tracePt t="22062" x="4495800" y="5162550"/>
          <p14:tracePt t="22079" x="4495800" y="5257800"/>
          <p14:tracePt t="22096" x="4495800" y="5321300"/>
          <p14:tracePt t="22113" x="4502150" y="5359400"/>
          <p14:tracePt t="22129" x="4502150" y="5384800"/>
          <p14:tracePt t="22146" x="4514850" y="5410200"/>
          <p14:tracePt t="22163" x="4521200" y="5429250"/>
          <p14:tracePt t="22179" x="4521200" y="5435600"/>
          <p14:tracePt t="22549" x="0" y="0"/>
        </p14:tracePtLst>
        <p14:tracePtLst>
          <p14:tracePt t="23505" x="4705350" y="2070100"/>
          <p14:tracePt t="23669" x="4711700" y="2070100"/>
          <p14:tracePt t="23678" x="4724400" y="2070100"/>
          <p14:tracePt t="23686" x="4762500" y="2076450"/>
          <p14:tracePt t="23695" x="4794250" y="2076450"/>
          <p14:tracePt t="23712" x="4921250" y="2076450"/>
          <p14:tracePt t="23729" x="5086350" y="2089150"/>
          <p14:tracePt t="23745" x="5213350" y="2114550"/>
          <p14:tracePt t="23748" x="5245100" y="2114550"/>
          <p14:tracePt t="23762" x="5289550" y="2114550"/>
          <p14:tracePt t="23779" x="5340350" y="2114550"/>
          <p14:tracePt t="23780" x="5353050" y="2114550"/>
          <p14:tracePt t="23796" x="5403850" y="2114550"/>
          <p14:tracePt t="23812" x="5448300" y="2114550"/>
          <p14:tracePt t="23828" x="5524500" y="2114550"/>
          <p14:tracePt t="23845" x="5581650" y="2114550"/>
          <p14:tracePt t="23862" x="5645150" y="2114550"/>
          <p14:tracePt t="23879" x="5683250" y="2114550"/>
          <p14:tracePt t="23895" x="5708650" y="2114550"/>
          <p14:tracePt t="23912" x="5734050" y="2114550"/>
          <p14:tracePt t="23929" x="5746750" y="2114550"/>
          <p14:tracePt t="23945" x="5753100" y="2108200"/>
          <p14:tracePt t="23962" x="5765800" y="2101850"/>
          <p14:tracePt t="23978" x="5772150" y="2089150"/>
          <p14:tracePt t="23981" x="5778500" y="2089150"/>
          <p14:tracePt t="23995" x="5784850" y="2076450"/>
          <p14:tracePt t="24012" x="5784850" y="2051050"/>
          <p14:tracePt t="24028" x="5784850" y="2038350"/>
          <p14:tracePt t="24045" x="5784850" y="2025650"/>
          <p14:tracePt t="24062" x="5784850" y="2006600"/>
          <p14:tracePt t="24078" x="5772150" y="1987550"/>
          <p14:tracePt t="24095" x="5753100" y="1974850"/>
          <p14:tracePt t="24112" x="5715000" y="1962150"/>
          <p14:tracePt t="24129" x="5657850" y="1949450"/>
          <p14:tracePt t="24146" x="5581650" y="1924050"/>
          <p14:tracePt t="24162" x="5505450" y="1924050"/>
          <p14:tracePt t="24166" x="5448300" y="1924050"/>
          <p14:tracePt t="24178" x="5416550" y="1924050"/>
          <p14:tracePt t="24196" x="5295900" y="1936750"/>
          <p14:tracePt t="24212" x="5238750" y="1949450"/>
          <p14:tracePt t="24228" x="5194300" y="1962150"/>
          <p14:tracePt t="24245" x="5156200" y="1981200"/>
          <p14:tracePt t="24262" x="5149850" y="2000250"/>
          <p14:tracePt t="24278" x="5130800" y="2012950"/>
          <p14:tracePt t="24295" x="5130800" y="2025650"/>
          <p14:tracePt t="24312" x="5130800" y="2032000"/>
          <p14:tracePt t="24328" x="5130800" y="2044700"/>
          <p14:tracePt t="24345" x="5137150" y="2057400"/>
          <p14:tracePt t="24362" x="5149850" y="2070100"/>
          <p14:tracePt t="24368" x="5168900" y="2076450"/>
          <p14:tracePt t="24379" x="5200650" y="2089150"/>
          <p14:tracePt t="24395" x="5289550" y="2114550"/>
          <p14:tracePt t="24398" x="5359400" y="2120900"/>
          <p14:tracePt t="24412" x="5530850" y="2146300"/>
          <p14:tracePt t="24429" x="5702300" y="2171700"/>
          <p14:tracePt t="24446" x="5829300" y="2171700"/>
          <p14:tracePt t="24462" x="5930900" y="2171700"/>
          <p14:tracePt t="24478" x="5981700" y="2171700"/>
          <p14:tracePt t="24495" x="6000750" y="2165350"/>
          <p14:tracePt t="24512" x="6013450" y="2159000"/>
          <p14:tracePt t="24528" x="6013450" y="2139950"/>
          <p14:tracePt t="24545" x="6013450" y="2108200"/>
          <p14:tracePt t="24562" x="6013450" y="2089150"/>
          <p14:tracePt t="24578" x="6007100" y="2044700"/>
          <p14:tracePt t="24580" x="6000750" y="2038350"/>
          <p14:tracePt t="24595" x="5988050" y="2019300"/>
          <p14:tracePt t="24612" x="5918200" y="1974850"/>
          <p14:tracePt t="24628" x="5835650" y="1949450"/>
          <p14:tracePt t="24645" x="5734050" y="1930400"/>
          <p14:tracePt t="24662" x="5626100" y="1911350"/>
          <p14:tracePt t="24678" x="5568950" y="1911350"/>
          <p14:tracePt t="24695" x="5518150" y="1911350"/>
          <p14:tracePt t="24712" x="5473700" y="1911350"/>
          <p14:tracePt t="24728" x="5441950" y="1911350"/>
          <p14:tracePt t="24745" x="5416550" y="1917700"/>
          <p14:tracePt t="24761" x="5410200" y="1924050"/>
          <p14:tracePt t="24778" x="5403850" y="1936750"/>
          <p14:tracePt t="24805" x="5403850" y="1949450"/>
          <p14:tracePt t="24812" x="5403850" y="1955800"/>
          <p14:tracePt t="24829" x="5403850" y="1962150"/>
          <p14:tracePt t="24845" x="5422900" y="1981200"/>
          <p14:tracePt t="24862" x="5492750" y="2006600"/>
          <p14:tracePt t="24878" x="5613400" y="2032000"/>
          <p14:tracePt t="24895" x="5759450" y="2051050"/>
          <p14:tracePt t="24912" x="5848350" y="2051050"/>
          <p14:tracePt t="24928" x="5899150" y="2044700"/>
          <p14:tracePt t="24945" x="5924550" y="2012950"/>
          <p14:tracePt t="24961" x="5930900" y="1987550"/>
          <p14:tracePt t="24978" x="5930900" y="1943100"/>
          <p14:tracePt t="24995" x="5924550" y="1924050"/>
          <p14:tracePt t="24997" x="5911850" y="1911350"/>
          <p14:tracePt t="25012" x="5899150" y="1892300"/>
          <p14:tracePt t="25028" x="5861050" y="1873250"/>
          <p14:tracePt t="25045" x="5803900" y="1854200"/>
          <p14:tracePt t="25061" x="5734050" y="1841500"/>
          <p14:tracePt t="25078" x="5670550" y="1828800"/>
          <p14:tracePt t="25095" x="5632450" y="1828800"/>
          <p14:tracePt t="25111" x="5613400" y="1835150"/>
          <p14:tracePt t="25128" x="5594350" y="1841500"/>
          <p14:tracePt t="25145" x="5594350" y="1860550"/>
          <p14:tracePt t="25162" x="5594350" y="1866900"/>
          <p14:tracePt t="25178" x="5594350" y="1885950"/>
          <p14:tracePt t="25195" x="5594350" y="1898650"/>
          <p14:tracePt t="25212" x="5632450" y="1936750"/>
          <p14:tracePt t="25228" x="5651500" y="1949450"/>
          <p14:tracePt t="25245" x="5657850" y="1949450"/>
          <p14:tracePt t="25261" x="5664200" y="1949450"/>
          <p14:tracePt t="25278" x="5670550" y="1949450"/>
          <p14:tracePt t="25295" x="5676900" y="1949450"/>
          <p14:tracePt t="25311" x="5676900" y="1936750"/>
          <p14:tracePt t="25328" x="5676900" y="1930400"/>
          <p14:tracePt t="25361" x="0" y="0"/>
        </p14:tracePtLst>
        <p14:tracePtLst>
          <p14:tracePt t="25847" x="7010400" y="2781300"/>
          <p14:tracePt t="25858" x="6997700" y="2781300"/>
          <p14:tracePt t="25868" x="6985000" y="2781300"/>
          <p14:tracePt t="25878" x="6946900" y="2787650"/>
          <p14:tracePt t="25895" x="6921500" y="2806700"/>
          <p14:tracePt t="25912" x="6889750" y="2825750"/>
          <p14:tracePt t="25928" x="6851650" y="2857500"/>
          <p14:tracePt t="25945" x="6832600" y="2895600"/>
          <p14:tracePt t="25961" x="6819900" y="2927350"/>
          <p14:tracePt t="25978" x="6813550" y="2959100"/>
          <p14:tracePt t="25995" x="6813550" y="2990850"/>
          <p14:tracePt t="26011" x="6826250" y="3035300"/>
          <p14:tracePt t="26013" x="6838950" y="3048000"/>
          <p14:tracePt t="26028" x="6851650" y="3079750"/>
          <p14:tracePt t="26045" x="6902450" y="3105150"/>
          <p14:tracePt t="26061" x="6978650" y="3124200"/>
          <p14:tracePt t="26078" x="7080250" y="3124200"/>
          <p14:tracePt t="26095" x="7219950" y="3124200"/>
          <p14:tracePt t="26111" x="7340600" y="3124200"/>
          <p14:tracePt t="26128" x="7397750" y="3105150"/>
          <p14:tracePt t="26144" x="7429500" y="3073400"/>
          <p14:tracePt t="26161" x="7435850" y="3054350"/>
          <p14:tracePt t="26178" x="7435850" y="3028950"/>
          <p14:tracePt t="26181" x="7435850" y="3003550"/>
          <p14:tracePt t="26195" x="7435850" y="2997200"/>
          <p14:tracePt t="26211" x="7423150" y="2971800"/>
          <p14:tracePt t="26228" x="7366000" y="2927350"/>
          <p14:tracePt t="26244" x="7308850" y="2901950"/>
          <p14:tracePt t="26261" x="7194550" y="2870200"/>
          <p14:tracePt t="26278" x="7080250" y="2838450"/>
          <p14:tracePt t="26294" x="6985000" y="2825750"/>
          <p14:tracePt t="26311" x="6908800" y="2813050"/>
          <p14:tracePt t="26328" x="6858000" y="2813050"/>
          <p14:tracePt t="26344" x="6807200" y="2832100"/>
          <p14:tracePt t="26361" x="6775450" y="2857500"/>
          <p14:tracePt t="26365" x="6756400" y="2876550"/>
          <p14:tracePt t="26378" x="6724650" y="2895600"/>
          <p14:tracePt t="26395" x="6686550" y="2933700"/>
          <p14:tracePt t="26398" x="6680200" y="2952750"/>
          <p14:tracePt t="26411" x="6673850" y="2978150"/>
          <p14:tracePt t="26428" x="6661150" y="3028950"/>
          <p14:tracePt t="26445" x="6661150" y="3073400"/>
          <p14:tracePt t="26461" x="6680200" y="3105150"/>
          <p14:tracePt t="26478" x="6711950" y="3136900"/>
          <p14:tracePt t="26495" x="6775450" y="3168650"/>
          <p14:tracePt t="26511" x="6915150" y="3200400"/>
          <p14:tracePt t="26528" x="7131050" y="3238500"/>
          <p14:tracePt t="26544" x="7321550" y="3244850"/>
          <p14:tracePt t="26561" x="7448550" y="3244850"/>
          <p14:tracePt t="26578" x="7493000" y="3213100"/>
          <p14:tracePt t="26580" x="7505700" y="3194050"/>
          <p14:tracePt t="26594" x="7505700" y="3187700"/>
          <p14:tracePt t="26611" x="7505700" y="3124200"/>
          <p14:tracePt t="26613" x="7505700" y="3086100"/>
          <p14:tracePt t="26628" x="7467600" y="3003550"/>
          <p14:tracePt t="26644" x="7404100" y="2921000"/>
          <p14:tracePt t="26661" x="7321550" y="2838450"/>
          <p14:tracePt t="26678" x="7226300" y="2787650"/>
          <p14:tracePt t="26694" x="7150100" y="2755900"/>
          <p14:tracePt t="26711" x="7086600" y="2736850"/>
          <p14:tracePt t="26727" x="7054850" y="2736850"/>
          <p14:tracePt t="26744" x="7023100" y="2736850"/>
          <p14:tracePt t="26761" x="6997700" y="2768600"/>
          <p14:tracePt t="26777" x="6972300" y="2806700"/>
          <p14:tracePt t="26794" x="6972300" y="2838450"/>
          <p14:tracePt t="26811" x="6972300" y="2870200"/>
          <p14:tracePt t="26813" x="6978650" y="2895600"/>
          <p14:tracePt t="26828" x="6997700" y="2927350"/>
          <p14:tracePt t="26844" x="7016750" y="2933700"/>
          <p14:tracePt t="26861" x="7035800" y="2946400"/>
          <p14:tracePt t="26877" x="7042150" y="2946400"/>
          <p14:tracePt t="26894" x="7061200" y="2946400"/>
          <p14:tracePt t="26911" x="7073900" y="2940050"/>
          <p14:tracePt t="26928" x="7086600" y="2908300"/>
          <p14:tracePt t="26944" x="7086600" y="2882900"/>
          <p14:tracePt t="26945" x="0" y="0"/>
        </p14:tracePtLst>
        <p14:tracePtLst>
          <p14:tracePt t="27414" x="5746750" y="1816100"/>
          <p14:tracePt t="27428" x="5715000" y="1841500"/>
          <p14:tracePt t="27444" x="5702300" y="1866900"/>
          <p14:tracePt t="27460" x="5702300" y="1892300"/>
          <p14:tracePt t="27478" x="5702300" y="1911350"/>
          <p14:tracePt t="27494" x="5702300" y="1943100"/>
          <p14:tracePt t="27510" x="5715000" y="1981200"/>
          <p14:tracePt t="27527" x="5734050" y="2019300"/>
          <p14:tracePt t="27544" x="5797550" y="2063750"/>
          <p14:tracePt t="27561" x="5924550" y="2133600"/>
          <p14:tracePt t="27577" x="6070600" y="2184400"/>
          <p14:tracePt t="27594" x="6165850" y="2209800"/>
          <p14:tracePt t="27610" x="6203950" y="2209800"/>
          <p14:tracePt t="27613" x="6210300" y="2209800"/>
          <p14:tracePt t="27627" x="6223000" y="2203450"/>
          <p14:tracePt t="27644" x="6242050" y="2139950"/>
          <p14:tracePt t="27661" x="6242050" y="2114550"/>
          <p14:tracePt t="27677" x="6223000" y="2063750"/>
          <p14:tracePt t="27694" x="6210300" y="2032000"/>
          <p14:tracePt t="27711" x="6191250" y="2000250"/>
          <p14:tracePt t="27727" x="6172200" y="1981200"/>
          <p14:tracePt t="27744" x="6165850" y="1981200"/>
          <p14:tracePt t="27876" x="0" y="0"/>
        </p14:tracePtLst>
        <p14:tracePtLst>
          <p14:tracePt t="28861" x="7105650" y="2813050"/>
          <p14:tracePt t="28877" x="7086600" y="2832100"/>
          <p14:tracePt t="28894" x="7067550" y="2851150"/>
          <p14:tracePt t="28910" x="7061200" y="2882900"/>
          <p14:tracePt t="28927" x="7061200" y="2921000"/>
          <p14:tracePt t="28943" x="7061200" y="2965450"/>
          <p14:tracePt t="28960" x="7061200" y="2997200"/>
          <p14:tracePt t="28977" x="7080250" y="3048000"/>
          <p14:tracePt t="28994" x="7118350" y="3086100"/>
          <p14:tracePt t="29010" x="7175500" y="3117850"/>
          <p14:tracePt t="29013" x="7188200" y="3130550"/>
          <p14:tracePt t="29027" x="7207250" y="3136900"/>
          <p14:tracePt t="29044" x="7251700" y="3155950"/>
          <p14:tracePt t="29060" x="7289800" y="3155950"/>
          <p14:tracePt t="29077" x="7302500" y="3155950"/>
          <p14:tracePt t="29094" x="7321550" y="3149600"/>
          <p14:tracePt t="29110" x="7334250" y="3130550"/>
          <p14:tracePt t="29127" x="7334250" y="3092450"/>
          <p14:tracePt t="29144" x="7327900" y="3054350"/>
          <p14:tracePt t="29160" x="7315200" y="3009900"/>
          <p14:tracePt t="29177" x="7296150" y="2978150"/>
          <p14:tracePt t="29193" x="7270750" y="2965450"/>
          <p14:tracePt t="29210" x="7251700" y="2946400"/>
          <p14:tracePt t="29227" x="7239000" y="2940050"/>
          <p14:tracePt t="29229" x="7232650" y="2940050"/>
          <p14:tracePt t="29244" x="7226300" y="2940050"/>
          <p14:tracePt t="29260" x="7213600" y="2940050"/>
          <p14:tracePt t="29277" x="7175500" y="2940050"/>
          <p14:tracePt t="29293" x="7143750" y="2952750"/>
          <p14:tracePt t="29310" x="7112000" y="2965450"/>
          <p14:tracePt t="29327" x="7105650" y="2971800"/>
          <p14:tracePt t="29343" x="7099300" y="2984500"/>
          <p14:tracePt t="29360" x="7099300" y="2997200"/>
          <p14:tracePt t="29377" x="7099300" y="3022600"/>
          <p14:tracePt t="29393" x="7099300" y="3048000"/>
          <p14:tracePt t="29396" x="7112000" y="3060700"/>
          <p14:tracePt t="29410" x="7131050" y="3073400"/>
          <p14:tracePt t="29427" x="7162800" y="3098800"/>
          <p14:tracePt t="29429" x="7181850" y="3105150"/>
          <p14:tracePt t="29444" x="7213600" y="3111500"/>
          <p14:tracePt t="29460" x="7239000" y="3111500"/>
          <p14:tracePt t="29477" x="7258050" y="3111500"/>
          <p14:tracePt t="29493" x="7270750" y="3079750"/>
          <p14:tracePt t="29510" x="7277100" y="3048000"/>
          <p14:tracePt t="29527" x="7277100" y="3009900"/>
          <p14:tracePt t="29543" x="7277100" y="2971800"/>
          <p14:tracePt t="29560" x="7270750" y="2959100"/>
          <p14:tracePt t="29577" x="7270750" y="2946400"/>
          <p14:tracePt t="29748" x="0" y="0"/>
        </p14:tracePtLst>
        <p14:tracePtLst>
          <p14:tracePt t="30063" x="7429500" y="1981200"/>
          <p14:tracePt t="30197" x="0" y="0"/>
        </p14:tracePtLst>
        <p14:tracePtLst>
          <p14:tracePt t="32150" x="4889500" y="2851150"/>
          <p14:tracePt t="32191" x="4889500" y="2857500"/>
          <p14:tracePt t="32207" x="4908550" y="2882900"/>
          <p14:tracePt t="32220" x="4933950" y="2927350"/>
          <p14:tracePt t="32230" x="4953000" y="2959100"/>
          <p14:tracePt t="32243" x="4965700" y="2997200"/>
          <p14:tracePt t="32259" x="5016500" y="3073400"/>
          <p14:tracePt t="32261" x="5029200" y="3098800"/>
          <p14:tracePt t="32276" x="5073650" y="3155950"/>
          <p14:tracePt t="32292" x="5105400" y="3187700"/>
          <p14:tracePt t="32309" x="5137150" y="3206750"/>
          <p14:tracePt t="32326" x="5168900" y="3219450"/>
          <p14:tracePt t="32342" x="5213350" y="3225800"/>
          <p14:tracePt t="32359" x="5295900" y="3238500"/>
          <p14:tracePt t="32376" x="5391150" y="3238500"/>
          <p14:tracePt t="32392" x="5467350" y="3238500"/>
          <p14:tracePt t="32409" x="5524500" y="3232150"/>
          <p14:tracePt t="32413" x="5543550" y="3219450"/>
          <p14:tracePt t="32426" x="5562600" y="3213100"/>
          <p14:tracePt t="32443" x="5594350" y="3181350"/>
          <p14:tracePt t="32446" x="5600700" y="3168650"/>
          <p14:tracePt t="32460" x="5613400" y="3155950"/>
          <p14:tracePt t="32557" x="0" y="0"/>
        </p14:tracePtLst>
        <p14:tracePtLst>
          <p14:tracePt t="33071" x="6756400" y="3041650"/>
          <p14:tracePt t="33110" x="6762750" y="3041650"/>
          <p14:tracePt t="33125" x="6775450" y="3041650"/>
          <p14:tracePt t="33141" x="6826250" y="3041650"/>
          <p14:tracePt t="33153" x="6851650" y="3041650"/>
          <p14:tracePt t="33164" x="6883400" y="3041650"/>
          <p14:tracePt t="33176" x="6946900" y="3041650"/>
          <p14:tracePt t="33193" x="7010400" y="3041650"/>
          <p14:tracePt t="33196" x="7042150" y="3041650"/>
          <p14:tracePt t="33209" x="7067550" y="3041650"/>
          <p14:tracePt t="33226" x="7118350" y="3041650"/>
          <p14:tracePt t="33229" x="7131050" y="3041650"/>
          <p14:tracePt t="33242" x="7143750" y="3041650"/>
          <p14:tracePt t="33259" x="7156450" y="3041650"/>
          <p14:tracePt t="33276" x="7162800" y="3035300"/>
          <p14:tracePt t="33334" x="7169150" y="3035300"/>
          <p14:tracePt t="33344" x="7169150" y="3028950"/>
          <p14:tracePt t="33359" x="7175500" y="3022600"/>
          <p14:tracePt t="33375" x="7188200" y="3009900"/>
          <p14:tracePt t="33392" x="7200900" y="2997200"/>
          <p14:tracePt t="33409" x="7213600" y="2990850"/>
          <p14:tracePt t="33426" x="7226300" y="2978150"/>
          <p14:tracePt t="33443" x="7232650" y="2952750"/>
          <p14:tracePt t="33459" x="7239000" y="2940050"/>
          <p14:tracePt t="33462" x="7239000" y="2933700"/>
          <p14:tracePt t="33475" x="7239000" y="2927350"/>
          <p14:tracePt t="33478" x="7239000" y="2921000"/>
          <p14:tracePt t="33492" x="7239000" y="2908300"/>
          <p14:tracePt t="33509" x="7239000" y="2901950"/>
          <p14:tracePt t="33526" x="7239000" y="2889250"/>
          <p14:tracePt t="33542" x="7239000" y="2882900"/>
          <p14:tracePt t="33575" x="7239000" y="2876550"/>
          <p14:tracePt t="33607" x="7232650" y="2876550"/>
          <p14:tracePt t="33616" x="7226300" y="2876550"/>
          <p14:tracePt t="33625" x="7219950" y="2876550"/>
          <p14:tracePt t="33642" x="7194550" y="2895600"/>
          <p14:tracePt t="33660" x="7175500" y="2952750"/>
          <p14:tracePt t="33676" x="7169150" y="2978150"/>
          <p14:tracePt t="33693" x="7169150" y="2997200"/>
          <p14:tracePt t="33709" x="7169150" y="3009900"/>
          <p14:tracePt t="33726" x="7169150" y="3016250"/>
          <p14:tracePt t="33743" x="7175500" y="3022600"/>
          <p14:tracePt t="33759" x="7188200" y="3028950"/>
          <p14:tracePt t="33781" x="7194550" y="3028950"/>
          <p14:tracePt t="33822" x="7200900" y="3028950"/>
          <p14:tracePt t="34020" x="0" y="0"/>
        </p14:tracePtLst>
        <p14:tracePtLst>
          <p14:tracePt t="34621" x="4940300" y="2895600"/>
          <p14:tracePt t="34630" x="4940300" y="2908300"/>
          <p14:tracePt t="34641" x="4933950" y="2921000"/>
          <p14:tracePt t="34658" x="4927600" y="2927350"/>
          <p14:tracePt t="34675" x="4927600" y="2940050"/>
          <p14:tracePt t="34677" x="4927600" y="2952750"/>
          <p14:tracePt t="34692" x="4927600" y="2971800"/>
          <p14:tracePt t="34708" x="4927600" y="2990850"/>
          <p14:tracePt t="34725" x="4927600" y="3022600"/>
          <p14:tracePt t="34742" x="4933950" y="3048000"/>
          <p14:tracePt t="34759" x="4953000" y="3079750"/>
          <p14:tracePt t="34775" x="4984750" y="3098800"/>
          <p14:tracePt t="34791" x="5022850" y="3117850"/>
          <p14:tracePt t="34808" x="5041900" y="3136900"/>
          <p14:tracePt t="34825" x="5048250" y="3136900"/>
          <p14:tracePt t="34858" x="5080000" y="3130550"/>
          <p14:tracePt t="34875" x="5086350" y="3111500"/>
          <p14:tracePt t="34877" x="5086350" y="3098800"/>
          <p14:tracePt t="34892" x="5086350" y="3060700"/>
          <p14:tracePt t="34908" x="5086350" y="3022600"/>
          <p14:tracePt t="34925" x="5086350" y="2990850"/>
          <p14:tracePt t="34942" x="5086350" y="2971800"/>
          <p14:tracePt t="34958" x="5086350" y="2946400"/>
          <p14:tracePt t="34975" x="5086350" y="2940050"/>
          <p14:tracePt t="34991" x="5086350" y="2933700"/>
          <p14:tracePt t="35253" x="0" y="0"/>
        </p14:tracePtLst>
        <p14:tracePtLst>
          <p14:tracePt t="36653" x="4578350" y="3206750"/>
          <p14:tracePt t="36718" x="4603750" y="3206750"/>
          <p14:tracePt t="36734" x="4711700" y="3206750"/>
          <p14:tracePt t="36746" x="4800600" y="3206750"/>
          <p14:tracePt t="36750" x="4908550" y="3206750"/>
          <p14:tracePt t="36758" x="5054600" y="3206750"/>
          <p14:tracePt t="36774" x="5397500" y="3206750"/>
          <p14:tracePt t="36791" x="5670550" y="3206750"/>
          <p14:tracePt t="36808" x="5816600" y="3206750"/>
          <p14:tracePt t="36824" x="5861050" y="3206750"/>
          <p14:tracePt t="36841" x="5867400" y="3206750"/>
          <p14:tracePt t="37212" x="0" y="0"/>
        </p14:tracePtLst>
        <p14:tracePtLst>
          <p14:tracePt t="39221" x="6553200" y="3111500"/>
          <p14:tracePt t="39294" x="6578600" y="3111500"/>
          <p14:tracePt t="39302" x="6610350" y="3111500"/>
          <p14:tracePt t="39311" x="6686550" y="3111500"/>
          <p14:tracePt t="39324" x="6927850" y="3111500"/>
          <p14:tracePt t="39340" x="7289800" y="3149600"/>
          <p14:tracePt t="39357" x="7620000" y="3206750"/>
          <p14:tracePt t="39373" x="7797800" y="3232150"/>
          <p14:tracePt t="39390" x="7842250" y="3238500"/>
          <p14:tracePt t="39407" x="7861300" y="3238500"/>
          <p14:tracePt t="39508" x="7823200" y="3238500"/>
          <p14:tracePt t="39516" x="7759700" y="3232150"/>
          <p14:tracePt t="39525" x="7677150" y="3213100"/>
          <p14:tracePt t="39540" x="7410450" y="3162300"/>
          <p14:tracePt t="39557" x="7181850" y="3117850"/>
          <p14:tracePt t="39573" x="7010400" y="3098800"/>
          <p14:tracePt t="39590" x="6934200" y="3098800"/>
          <p14:tracePt t="39607" x="6908800" y="3098800"/>
          <p14:tracePt t="39623" x="6902450" y="3098800"/>
          <p14:tracePt t="39640" x="6896100" y="3098800"/>
          <p14:tracePt t="39678" x="6889750" y="3098800"/>
          <p14:tracePt t="39718" x="6883400" y="3098800"/>
          <p14:tracePt t="39734" x="6870700" y="3092450"/>
          <p14:tracePt t="39748" x="6832600" y="3086100"/>
          <p14:tracePt t="39757" x="6788150" y="3079750"/>
          <p14:tracePt t="39774" x="6667500" y="3060700"/>
          <p14:tracePt t="39790" x="6559550" y="3035300"/>
          <p14:tracePt t="39806" x="6527800" y="3035300"/>
          <p14:tracePt t="39823" x="6508750" y="3035300"/>
          <p14:tracePt t="39908" x="6515100" y="3035300"/>
          <p14:tracePt t="39916" x="6553200" y="3035300"/>
          <p14:tracePt t="39925" x="6610350" y="3041650"/>
          <p14:tracePt t="39940" x="6781800" y="3067050"/>
          <p14:tracePt t="39956" x="7042150" y="3105150"/>
          <p14:tracePt t="39973" x="7258050" y="3143250"/>
          <p14:tracePt t="39990" x="7391400" y="3168650"/>
          <p14:tracePt t="40007" x="7410450" y="3175000"/>
          <p14:tracePt t="40023" x="7416800" y="3175000"/>
          <p14:tracePt t="40077" x="7410450" y="3175000"/>
          <p14:tracePt t="40085" x="7378700" y="3175000"/>
          <p14:tracePt t="40093" x="7321550" y="3162300"/>
          <p14:tracePt t="40106" x="7258050" y="3149600"/>
          <p14:tracePt t="40123" x="7073900" y="3111500"/>
          <p14:tracePt t="40140" x="6807200" y="3060700"/>
          <p14:tracePt t="40156" x="6686550" y="3035300"/>
          <p14:tracePt t="40173" x="6648450" y="3028950"/>
          <p14:tracePt t="40190" x="6635750" y="3028950"/>
          <p14:tracePt t="40279" x="6648450" y="3028950"/>
          <p14:tracePt t="40293" x="6724650" y="3028950"/>
          <p14:tracePt t="40307" x="6800850" y="3028950"/>
          <p14:tracePt t="40323" x="6946900" y="3028950"/>
          <p14:tracePt t="40326" x="6991350" y="3028950"/>
          <p14:tracePt t="40340" x="7035800" y="3028950"/>
          <p14:tracePt t="40357" x="7042150" y="3028950"/>
          <p14:tracePt t="40398" x="7023100" y="3028950"/>
          <p14:tracePt t="40406" x="6985000" y="3028950"/>
          <p14:tracePt t="40423" x="6877050" y="3028950"/>
          <p14:tracePt t="40440" x="6800850" y="3028950"/>
          <p14:tracePt t="40457" x="6775450" y="3028950"/>
          <p14:tracePt t="40473" x="6769100" y="3028950"/>
          <p14:tracePt t="40533" x="6788150" y="3028950"/>
          <p14:tracePt t="40542" x="6826250" y="3028950"/>
          <p14:tracePt t="40556" x="6978650" y="3028950"/>
          <p14:tracePt t="40573" x="7156450" y="3048000"/>
          <p14:tracePt t="40589" x="7308850" y="3086100"/>
          <p14:tracePt t="40607" x="7353300" y="3092450"/>
          <p14:tracePt t="40623" x="7359650" y="3092450"/>
          <p14:tracePt t="40901" x="0" y="0"/>
        </p14:tracePtLst>
        <p14:tracePtLst>
          <p14:tracePt t="41404" x="5441950" y="3409950"/>
          <p14:tracePt t="41484" x="5461000" y="3409950"/>
          <p14:tracePt t="41492" x="5480050" y="3409950"/>
          <p14:tracePt t="41506" x="5524500" y="3409950"/>
          <p14:tracePt t="41523" x="5657850" y="3409950"/>
          <p14:tracePt t="41539" x="5848350" y="3409950"/>
          <p14:tracePt t="41540" x="5962650" y="3409950"/>
          <p14:tracePt t="41556" x="6184900" y="3409950"/>
          <p14:tracePt t="41572" x="6324600" y="3409950"/>
          <p14:tracePt t="41589" x="6381750" y="3409950"/>
          <p14:tracePt t="41606" x="6388100" y="3409950"/>
          <p14:tracePt t="41717" x="6369050" y="3409950"/>
          <p14:tracePt t="41726" x="6330950" y="3409950"/>
          <p14:tracePt t="41732" x="6254750" y="3409950"/>
          <p14:tracePt t="41741" x="6172200" y="3409950"/>
          <p14:tracePt t="41756" x="5994400" y="3409950"/>
          <p14:tracePt t="41772" x="5867400" y="3409950"/>
          <p14:tracePt t="41789" x="5810250" y="3409950"/>
          <p14:tracePt t="41806" x="5797550" y="3409950"/>
          <p14:tracePt t="41822" x="5791200" y="3409950"/>
          <p14:tracePt t="41885" x="5797550" y="3409950"/>
          <p14:tracePt t="41893" x="5816600" y="3409950"/>
          <p14:tracePt t="41901" x="5861050" y="3409950"/>
          <p14:tracePt t="41910" x="5943600" y="3429000"/>
          <p14:tracePt t="41922" x="6038850" y="3448050"/>
          <p14:tracePt t="41939" x="6254750" y="3492500"/>
          <p14:tracePt t="41956" x="6508750" y="3530600"/>
          <p14:tracePt t="41972" x="6534150" y="3536950"/>
          <p14:tracePt t="41989" x="6540500" y="3536950"/>
          <p14:tracePt t="42061" x="6527800" y="3536950"/>
          <p14:tracePt t="42070" x="6489700" y="3536950"/>
          <p14:tracePt t="42077" x="6457950" y="3530600"/>
          <p14:tracePt t="42089" x="6413500" y="3524250"/>
          <p14:tracePt t="42107" x="6324600" y="3511550"/>
          <p14:tracePt t="42122" x="6235700" y="3492500"/>
          <p14:tracePt t="42125" x="6210300" y="3486150"/>
          <p14:tracePt t="42139" x="6203950" y="3486150"/>
          <p14:tracePt t="42156" x="6197600" y="3486150"/>
          <p14:tracePt t="42254" x="6203950" y="3486150"/>
          <p14:tracePt t="43157" x="0" y="0"/>
        </p14:tracePtLst>
        <p14:tracePtLst>
          <p14:tracePt t="43701" x="7162800" y="2882900"/>
          <p14:tracePt t="43758" x="7150100" y="2889250"/>
          <p14:tracePt t="43771" x="7143750" y="2908300"/>
          <p14:tracePt t="43786" x="7124700" y="2978150"/>
          <p14:tracePt t="43799" x="7118350" y="3035300"/>
          <p14:tracePt t="43808" x="7118350" y="3054350"/>
          <p14:tracePt t="43822" x="7118350" y="3092450"/>
          <p14:tracePt t="43839" x="7124700" y="3111500"/>
          <p14:tracePt t="43855" x="7131050" y="3124200"/>
          <p14:tracePt t="43872" x="7137400" y="3124200"/>
          <p14:tracePt t="43905" x="7150100" y="3124200"/>
          <p14:tracePt t="43922" x="7162800" y="3117850"/>
          <p14:tracePt t="43925" x="7175500" y="3111500"/>
          <p14:tracePt t="43942" x="7188200" y="3098800"/>
          <p14:tracePt t="43955" x="7194550" y="3079750"/>
          <p14:tracePt t="43972" x="7219950" y="3028950"/>
          <p14:tracePt t="43988" x="7226300" y="2997200"/>
          <p14:tracePt t="44005" x="0" y="0"/>
        </p14:tracePtLst>
        <p14:tracePtLst>
          <p14:tracePt t="44639" x="1530350" y="2781300"/>
          <p14:tracePt t="44686" x="1530350" y="2787650"/>
          <p14:tracePt t="44695" x="1524000" y="2813050"/>
          <p14:tracePt t="44705" x="1517650" y="2851150"/>
          <p14:tracePt t="44722" x="1492250" y="2946400"/>
          <p14:tracePt t="44739" x="1479550" y="3048000"/>
          <p14:tracePt t="44742" x="1466850" y="3105150"/>
          <p14:tracePt t="44757" x="1466850" y="3168650"/>
          <p14:tracePt t="44772" x="1466850" y="3194050"/>
          <p14:tracePt t="44788" x="1466850" y="3206750"/>
          <p14:tracePt t="44884" x="1473200" y="3206750"/>
          <p14:tracePt t="44892" x="1479550" y="3194050"/>
          <p14:tracePt t="44905" x="1492250" y="3168650"/>
          <p14:tracePt t="44921" x="1530350" y="3105150"/>
          <p14:tracePt t="44938" x="1562100" y="3035300"/>
          <p14:tracePt t="44955" x="1587500" y="2965450"/>
          <p14:tracePt t="44972" x="1606550" y="2901950"/>
          <p14:tracePt t="44988" x="1612900" y="2870200"/>
          <p14:tracePt t="45005" x="1612900" y="2851150"/>
          <p14:tracePt t="45103" x="1612900" y="2870200"/>
          <p14:tracePt t="45118" x="1612900" y="2927350"/>
          <p14:tracePt t="45135" x="1612900" y="2990850"/>
          <p14:tracePt t="45151" x="1612900" y="3035300"/>
          <p14:tracePt t="45161" x="1612900" y="3041650"/>
          <p14:tracePt t="45172" x="1612900" y="3060700"/>
          <p14:tracePt t="45254" x="1619250" y="3060700"/>
          <p14:tracePt t="45269" x="1631950" y="3048000"/>
          <p14:tracePt t="45279" x="1644650" y="3022600"/>
          <p14:tracePt t="45291" x="1663700" y="2997200"/>
          <p14:tracePt t="45305" x="1689100" y="2946400"/>
          <p14:tracePt t="45321" x="1708150" y="2895600"/>
          <p14:tracePt t="45338" x="1720850" y="2870200"/>
          <p14:tracePt t="45340" x="1720850" y="2863850"/>
          <p14:tracePt t="45355" x="1720850" y="2857500"/>
          <p14:tracePt t="45371" x="1720850" y="2851150"/>
          <p14:tracePt t="45421" x="1720850" y="2863850"/>
          <p14:tracePt t="45429" x="1720850" y="2889250"/>
          <p14:tracePt t="45438" x="1720850" y="2927350"/>
          <p14:tracePt t="45454" x="1720850" y="3003550"/>
          <p14:tracePt t="45472" x="1720850" y="3054350"/>
          <p14:tracePt t="45488" x="1720850" y="3067050"/>
          <p14:tracePt t="45581" x="1727200" y="3067050"/>
          <p14:tracePt t="45588" x="1733550" y="3054350"/>
          <p14:tracePt t="45599" x="1746250" y="3041650"/>
          <p14:tracePt t="45605" x="1746250" y="3022600"/>
          <p14:tracePt t="45621" x="1752600" y="3003550"/>
          <p14:tracePt t="45638" x="1765300" y="2990850"/>
          <p14:tracePt t="45852" x="0" y="0"/>
        </p14:tracePtLst>
        <p14:tracePtLst>
          <p14:tracePt t="47292" x="6686550" y="3473450"/>
          <p14:tracePt t="47342" x="6692900" y="3473450"/>
          <p14:tracePt t="47355" x="6718300" y="3473450"/>
          <p14:tracePt t="47371" x="6762750" y="3473450"/>
          <p14:tracePt t="47388" x="6845300" y="3473450"/>
          <p14:tracePt t="47404" x="6883400" y="3473450"/>
          <p14:tracePt t="47421" x="6902450" y="3473450"/>
          <p14:tracePt t="47437" x="6915150" y="3473450"/>
          <p14:tracePt t="47471" x="6927850" y="3473450"/>
          <p14:tracePt t="47684" x="0" y="0"/>
        </p14:tracePtLst>
        <p14:tracePtLst>
          <p14:tracePt t="48657" x="7251700" y="3276600"/>
          <p14:tracePt t="48673" x="7245350" y="3282950"/>
          <p14:tracePt t="48689" x="7245350" y="3295650"/>
          <p14:tracePt t="48704" x="7245350" y="3314700"/>
          <p14:tracePt t="48720" x="7245350" y="3333750"/>
          <p14:tracePt t="48738" x="7264400" y="3359150"/>
          <p14:tracePt t="48743" x="7270750" y="3371850"/>
          <p14:tracePt t="48754" x="7277100" y="3384550"/>
          <p14:tracePt t="48770" x="7296150" y="3403600"/>
          <p14:tracePt t="48788" x="7353300" y="3441700"/>
          <p14:tracePt t="48804" x="7410450" y="3460750"/>
          <p14:tracePt t="48820" x="7473950" y="3479800"/>
          <p14:tracePt t="48837" x="7518400" y="3486150"/>
          <p14:tracePt t="48853" x="7575550" y="3486150"/>
          <p14:tracePt t="48870" x="7607300" y="3486150"/>
          <p14:tracePt t="48887" x="7626350" y="3486150"/>
          <p14:tracePt t="48903" x="7639050" y="3486150"/>
          <p14:tracePt t="48920" x="7645400" y="3473450"/>
          <p14:tracePt t="48937" x="7651750" y="3460750"/>
          <p14:tracePt t="48953" x="7651750" y="3448050"/>
          <p14:tracePt t="48970" x="7639050" y="3416300"/>
          <p14:tracePt t="48973" x="7626350" y="3397250"/>
          <p14:tracePt t="48987" x="7607300" y="3378200"/>
          <p14:tracePt t="48990" x="7581900" y="3359150"/>
          <p14:tracePt t="49004" x="7518400" y="3327400"/>
          <p14:tracePt t="49020" x="7467600" y="3308350"/>
          <p14:tracePt t="49037" x="7429500" y="3302000"/>
          <p14:tracePt t="49053" x="7423150" y="3302000"/>
          <p14:tracePt t="49070" x="7416800" y="3302000"/>
          <p14:tracePt t="49087" x="7397750" y="3302000"/>
          <p14:tracePt t="49103" x="7378700" y="3302000"/>
          <p14:tracePt t="49120" x="7372350" y="3321050"/>
          <p14:tracePt t="49137" x="7366000" y="3359150"/>
          <p14:tracePt t="49153" x="7366000" y="3384550"/>
          <p14:tracePt t="49170" x="7372350" y="3429000"/>
          <p14:tracePt t="49173" x="7372350" y="3441700"/>
          <p14:tracePt t="49187" x="7378700" y="3460750"/>
          <p14:tracePt t="49203" x="7391400" y="3467100"/>
          <p14:tracePt t="49220" x="7397750" y="3473450"/>
          <p14:tracePt t="49510" x="0" y="0"/>
        </p14:tracePtLst>
        <p14:tracePtLst>
          <p14:tracePt t="50467" x="8350250" y="3302000"/>
          <p14:tracePt t="50485" x="8356600" y="3302000"/>
          <p14:tracePt t="50494" x="8356600" y="3321050"/>
          <p14:tracePt t="50504" x="8350250" y="3346450"/>
          <p14:tracePt t="50520" x="8343900" y="3397250"/>
          <p14:tracePt t="50536" x="8343900" y="3448050"/>
          <p14:tracePt t="50553" x="8343900" y="3498850"/>
          <p14:tracePt t="50570" x="8350250" y="3543300"/>
          <p14:tracePt t="50586" x="8369300" y="3568700"/>
          <p14:tracePt t="50590" x="8382000" y="3581400"/>
          <p14:tracePt t="50603" x="8388350" y="3587750"/>
          <p14:tracePt t="50620" x="8445500" y="3606800"/>
          <p14:tracePt t="50636" x="8483600" y="3606800"/>
          <p14:tracePt t="50653" x="8540750" y="3606800"/>
          <p14:tracePt t="50669" x="8585200" y="3606800"/>
          <p14:tracePt t="50686" x="8616950" y="3594100"/>
          <p14:tracePt t="50703" x="8636000" y="3562350"/>
          <p14:tracePt t="50719" x="8648700" y="3530600"/>
          <p14:tracePt t="50736" x="8655050" y="3492500"/>
          <p14:tracePt t="50753" x="8655050" y="3460750"/>
          <p14:tracePt t="50756" x="8655050" y="3435350"/>
          <p14:tracePt t="50770" x="8655050" y="3429000"/>
          <p14:tracePt t="50786" x="8648700" y="3390900"/>
          <p14:tracePt t="50789" x="8642350" y="3378200"/>
          <p14:tracePt t="50803" x="8629650" y="3371850"/>
          <p14:tracePt t="50820" x="8591550" y="3333750"/>
          <p14:tracePt t="50836" x="8559800" y="3314700"/>
          <p14:tracePt t="50853" x="8547100" y="3314700"/>
          <p14:tracePt t="50869" x="8540750" y="3314700"/>
          <p14:tracePt t="50886" x="8528050" y="3314700"/>
          <p14:tracePt t="50903" x="8509000" y="3314700"/>
          <p14:tracePt t="50919" x="8496300" y="3333750"/>
          <p14:tracePt t="50936" x="8483600" y="3365500"/>
          <p14:tracePt t="50953" x="8483600" y="3403600"/>
          <p14:tracePt t="50969" x="8483600" y="3435350"/>
          <p14:tracePt t="50986" x="8483600" y="3454400"/>
          <p14:tracePt t="51003" x="8483600" y="3467100"/>
          <p14:tracePt t="51069" x="8489950" y="3460750"/>
          <p14:tracePt t="51077" x="8496300" y="3454400"/>
          <p14:tracePt t="51086" x="8502650" y="3435350"/>
          <p14:tracePt t="51104" x="8509000" y="3416300"/>
          <p14:tracePt t="51119" x="8509000" y="3403600"/>
          <p14:tracePt t="51245" x="0" y="0"/>
        </p14:tracePtLst>
        <p14:tracePtLst>
          <p14:tracePt t="54229" x="4845050" y="3606800"/>
          <p14:tracePt t="54287" x="4864100" y="3606800"/>
          <p14:tracePt t="54293" x="4908550" y="3606800"/>
          <p14:tracePt t="54301" x="4997450" y="3606800"/>
          <p14:tracePt t="54318" x="5314950" y="3606800"/>
          <p14:tracePt t="54335" x="5854700" y="3606800"/>
          <p14:tracePt t="54352" x="6375400" y="3606800"/>
          <p14:tracePt t="54368" x="6654800" y="3606800"/>
          <p14:tracePt t="54385" x="6781800" y="3606800"/>
          <p14:tracePt t="54401" x="6813550" y="3606800"/>
          <p14:tracePt t="54404" x="6819900" y="3606800"/>
          <p14:tracePt t="54580" x="0" y="0"/>
        </p14:tracePtLst>
        <p14:tracePtLst>
          <p14:tracePt t="55247" x="6369050" y="3568700"/>
          <p14:tracePt t="55263" x="6362700" y="3568700"/>
          <p14:tracePt t="55282" x="6362700" y="3587750"/>
          <p14:tracePt t="55294" x="6362700" y="3619500"/>
          <p14:tracePt t="55305" x="6362700" y="3638550"/>
          <p14:tracePt t="55319" x="6369050" y="3670300"/>
          <p14:tracePt t="55335" x="6388100" y="3695700"/>
          <p14:tracePt t="55351" x="6400800" y="3702050"/>
          <p14:tracePt t="55368" x="6407150" y="3702050"/>
          <p14:tracePt t="55385" x="6432550" y="3702050"/>
          <p14:tracePt t="55389" x="6438900" y="3702050"/>
          <p14:tracePt t="55401" x="6451600" y="3702050"/>
          <p14:tracePt t="55418" x="6483350" y="3683000"/>
          <p14:tracePt t="55435" x="6496050" y="3657600"/>
          <p14:tracePt t="55437" x="6496050" y="3644900"/>
          <p14:tracePt t="55451" x="6496050" y="3632200"/>
          <p14:tracePt t="55468" x="6496050" y="3606800"/>
          <p14:tracePt t="55644" x="0" y="0"/>
        </p14:tracePtLst>
        <p14:tracePtLst>
          <p14:tracePt t="56054" x="6838950" y="3511550"/>
          <p14:tracePt t="56105" x="6832600" y="3511550"/>
          <p14:tracePt t="56120" x="6826250" y="3517900"/>
          <p14:tracePt t="56135" x="6819900" y="3556000"/>
          <p14:tracePt t="56160" x="6819900" y="3594100"/>
          <p14:tracePt t="56171" x="6819900" y="3619500"/>
          <p14:tracePt t="56184" x="6832600" y="3657600"/>
          <p14:tracePt t="56201" x="6864350" y="3689350"/>
          <p14:tracePt t="56204" x="6889750" y="3714750"/>
          <p14:tracePt t="56218" x="6921500" y="3733800"/>
          <p14:tracePt t="56234" x="6991350" y="3765550"/>
          <p14:tracePt t="56237" x="7016750" y="3765550"/>
          <p14:tracePt t="56251" x="7029450" y="3771900"/>
          <p14:tracePt t="56268" x="7073900" y="3771900"/>
          <p14:tracePt t="56285" x="7105650" y="3765550"/>
          <p14:tracePt t="56301" x="7118350" y="3727450"/>
          <p14:tracePt t="56318" x="7118350" y="3689350"/>
          <p14:tracePt t="56334" x="7118350" y="3644900"/>
          <p14:tracePt t="56351" x="7112000" y="3594100"/>
          <p14:tracePt t="56368" x="7086600" y="3562350"/>
          <p14:tracePt t="56384" x="7054850" y="3536950"/>
          <p14:tracePt t="56401" x="7035800" y="3524250"/>
          <p14:tracePt t="56418" x="7023100" y="3524250"/>
          <p14:tracePt t="56434" x="7016750" y="3524250"/>
          <p14:tracePt t="56454" x="7004050" y="3524250"/>
          <p14:tracePt t="56468" x="6997700" y="3536950"/>
          <p14:tracePt t="56484" x="6997700" y="3568700"/>
          <p14:tracePt t="56501" x="6997700" y="3594100"/>
          <p14:tracePt t="56518" x="6997700" y="3606800"/>
          <p14:tracePt t="56535" x="6997700" y="3625850"/>
          <p14:tracePt t="56974" x="0" y="0"/>
        </p14:tracePtLst>
        <p14:tracePtLst>
          <p14:tracePt t="57488" x="6788150" y="3536950"/>
          <p14:tracePt t="57511" x="6781800" y="3536950"/>
          <p14:tracePt t="57537" x="6781800" y="3581400"/>
          <p14:tracePt t="57551" x="6781800" y="3619500"/>
          <p14:tracePt t="57568" x="6781800" y="3663950"/>
          <p14:tracePt t="57585" x="6807200" y="3695700"/>
          <p14:tracePt t="57603" x="6832600" y="3714750"/>
          <p14:tracePt t="57605" x="6845300" y="3721100"/>
          <p14:tracePt t="57619" x="6870700" y="3733800"/>
          <p14:tracePt t="57634" x="6921500" y="3746500"/>
          <p14:tracePt t="57651" x="6953250" y="3746500"/>
          <p14:tracePt t="57653" x="6972300" y="3746500"/>
          <p14:tracePt t="57667" x="6985000" y="3746500"/>
          <p14:tracePt t="57684" x="7004050" y="3740150"/>
          <p14:tracePt t="57700" x="7010400" y="3721100"/>
          <p14:tracePt t="57717" x="7010400" y="3708400"/>
          <p14:tracePt t="57734" x="7004050" y="3676650"/>
          <p14:tracePt t="57750" x="6997700" y="3663950"/>
          <p14:tracePt t="57767" x="6985000" y="3651250"/>
          <p14:tracePt t="57784" x="6985000" y="3644900"/>
          <p14:tracePt t="57800" x="6972300" y="3644900"/>
          <p14:tracePt t="57837" x="6965950" y="3644900"/>
          <p14:tracePt t="57850" x="6959600" y="3644900"/>
          <p14:tracePt t="57869" x="6953250" y="3644900"/>
          <p14:tracePt t="57893" x="6946900" y="3644900"/>
          <p14:tracePt t="57909" x="6940550" y="3644900"/>
          <p14:tracePt t="57940" x="6934200" y="3644900"/>
          <p14:tracePt t="57949" x="6927850" y="3644900"/>
          <p14:tracePt t="57965" x="6927850" y="3657600"/>
          <p14:tracePt t="57972" x="6927850" y="3670300"/>
          <p14:tracePt t="57984" x="6927850" y="3676650"/>
          <p14:tracePt t="58000" x="6927850" y="3714750"/>
          <p14:tracePt t="58017" x="6934200" y="3727450"/>
          <p14:tracePt t="58034" x="6940550" y="3740150"/>
          <p14:tracePt t="58050" x="6953250" y="3746500"/>
          <p14:tracePt t="58068" x="6997700" y="3740150"/>
          <p14:tracePt t="58084" x="7035800" y="3708400"/>
          <p14:tracePt t="58101" x="7054850" y="3651250"/>
          <p14:tracePt t="58117" x="7067550" y="3594100"/>
          <p14:tracePt t="58134" x="7067550" y="3556000"/>
          <p14:tracePt t="58150" x="7067550" y="3530600"/>
          <p14:tracePt t="58167" x="7061200" y="3517900"/>
          <p14:tracePt t="58184" x="7061200" y="3511550"/>
          <p14:tracePt t="58200" x="7054850" y="3511550"/>
          <p14:tracePt t="58217" x="7048500" y="3511550"/>
          <p14:tracePt t="58234" x="7004050" y="3530600"/>
          <p14:tracePt t="58250" x="6985000" y="3568700"/>
          <p14:tracePt t="58253" x="6972300" y="3581400"/>
          <p14:tracePt t="58267" x="6972300" y="3600450"/>
          <p14:tracePt t="58284" x="6972300" y="3632200"/>
          <p14:tracePt t="58300" x="6972300" y="3644900"/>
          <p14:tracePt t="58317" x="6985000" y="3663950"/>
          <p14:tracePt t="58334" x="6991350" y="3663950"/>
          <p14:tracePt t="58350" x="6997700" y="3663950"/>
          <p14:tracePt t="58367" x="7010400" y="3663950"/>
          <p14:tracePt t="58384" x="7010400" y="3657600"/>
          <p14:tracePt t="58400" x="7010400" y="3651250"/>
          <p14:tracePt t="58417" x="7010400" y="3632200"/>
          <p14:tracePt t="58433" x="7010400" y="3619500"/>
          <p14:tracePt t="58450" x="6997700" y="3613150"/>
          <p14:tracePt t="58467" x="6985000" y="3606800"/>
          <p14:tracePt t="58534" x="6978650" y="3606800"/>
          <p14:tracePt t="58550" x="6978650" y="3613150"/>
          <p14:tracePt t="58567" x="6978650" y="3632200"/>
          <p14:tracePt t="58578" x="6985000" y="3638550"/>
          <p14:tracePt t="58589" x="6997700" y="3651250"/>
          <p14:tracePt t="58630" x="7004050" y="3651250"/>
          <p14:tracePt t="58686" x="7010400" y="3651250"/>
          <p14:tracePt t="58709" x="7016750" y="3644900"/>
          <p14:tracePt t="58782" x="7016750" y="3638550"/>
          <p14:tracePt t="58816" x="7016750" y="3625850"/>
          <p14:tracePt t="58833" x="7010400" y="3625850"/>
          <p14:tracePt t="58852" x="6991350" y="3600450"/>
          <p14:tracePt t="58868" x="6965950" y="3575050"/>
          <p14:tracePt t="58884" x="6953250" y="3562350"/>
          <p14:tracePt t="58900" x="6934200" y="3543300"/>
          <p14:tracePt t="58917" x="6921500" y="3536950"/>
          <p14:tracePt t="58934" x="6908800" y="3536950"/>
          <p14:tracePt t="58950" x="6902450" y="3536950"/>
          <p14:tracePt t="58990" x="6896100" y="3536950"/>
          <p14:tracePt t="58998" x="6889750" y="3536950"/>
          <p14:tracePt t="59008" x="6883400" y="3536950"/>
          <p14:tracePt t="59017" x="6877050" y="3543300"/>
          <p14:tracePt t="59033" x="6870700" y="3556000"/>
          <p14:tracePt t="59051" x="6870700" y="3587750"/>
          <p14:tracePt t="59054" x="6870700" y="3606800"/>
          <p14:tracePt t="59068" x="6870700" y="3644900"/>
          <p14:tracePt t="59085" x="6902450" y="3689350"/>
          <p14:tracePt t="59103" x="6940550" y="3740150"/>
          <p14:tracePt t="59118" x="7004050" y="3765550"/>
          <p14:tracePt t="59133" x="7067550" y="3784600"/>
          <p14:tracePt t="59150" x="7112000" y="3784600"/>
          <p14:tracePt t="59167" x="7162800" y="3784600"/>
          <p14:tracePt t="59183" x="7207250" y="3765550"/>
          <p14:tracePt t="59200" x="7232650" y="3727450"/>
          <p14:tracePt t="59217" x="7232650" y="3695700"/>
          <p14:tracePt t="59233" x="7232650" y="3663950"/>
          <p14:tracePt t="59237" x="7232650" y="3638550"/>
          <p14:tracePt t="59250" x="7232650" y="3632200"/>
          <p14:tracePt t="59267" x="7219950" y="3600450"/>
          <p14:tracePt t="59284" x="7200900" y="3587750"/>
          <p14:tracePt t="59286" x="7200900" y="3581400"/>
          <p14:tracePt t="59302" x="7194550" y="3575050"/>
          <p14:tracePt t="59318" x="7181850" y="3568700"/>
          <p14:tracePt t="59398" x="7175500" y="3568700"/>
          <p14:tracePt t="59416" x="7169150" y="3568700"/>
          <p14:tracePt t="59432" x="7162800" y="3587750"/>
          <p14:tracePt t="59442" x="7162800" y="3594100"/>
          <p14:tracePt t="59452" x="7162800" y="3600450"/>
          <p14:tracePt t="59454" x="7162800" y="3613150"/>
          <p14:tracePt t="59466" x="7162800" y="3625850"/>
          <p14:tracePt t="59483" x="7162800" y="3638550"/>
          <p14:tracePt t="59500" x="7162800" y="3651250"/>
          <p14:tracePt t="59516" x="7162800" y="3657600"/>
          <p14:tracePt t="59981" x="0" y="0"/>
        </p14:tracePtLst>
        <p14:tracePtLst>
          <p14:tracePt t="60286" x="7016750" y="3568700"/>
          <p14:tracePt t="60351" x="7010400" y="3568700"/>
          <p14:tracePt t="60363" x="7004050" y="3575050"/>
          <p14:tracePt t="60375" x="6997700" y="3587750"/>
          <p14:tracePt t="60388" x="6991350" y="3625850"/>
          <p14:tracePt t="60399" x="6991350" y="3644900"/>
          <p14:tracePt t="60416" x="6991350" y="3683000"/>
          <p14:tracePt t="60433" x="6991350" y="3714750"/>
          <p14:tracePt t="60450" x="7004050" y="3752850"/>
          <p14:tracePt t="60453" x="7016750" y="3765550"/>
          <p14:tracePt t="60470" x="7029450" y="3771900"/>
          <p14:tracePt t="60485" x="7035800" y="3771900"/>
          <p14:tracePt t="60500" x="7067550" y="3771900"/>
          <p14:tracePt t="60516" x="7086600" y="3771900"/>
          <p14:tracePt t="60533" x="7124700" y="3759200"/>
          <p14:tracePt t="60550" x="7131050" y="3727450"/>
          <p14:tracePt t="60567" x="7137400" y="3695700"/>
          <p14:tracePt t="60583" x="7137400" y="3663950"/>
          <p14:tracePt t="60600" x="7137400" y="3632200"/>
          <p14:tracePt t="60617" x="7131050" y="3606800"/>
          <p14:tracePt t="60633" x="7124700" y="3587750"/>
          <p14:tracePt t="60636" x="7118350" y="3587750"/>
          <p14:tracePt t="60649" x="7118350" y="3581400"/>
          <p14:tracePt t="60670" x="7112000" y="3581400"/>
          <p14:tracePt t="60686" x="7105650" y="3581400"/>
          <p14:tracePt t="60701" x="7099300" y="3581400"/>
          <p14:tracePt t="60726" x="7092950" y="3581400"/>
          <p14:tracePt t="60742" x="7086600" y="3581400"/>
          <p14:tracePt t="60766" x="7080250" y="3581400"/>
          <p14:tracePt t="60781" x="7073900" y="3594100"/>
          <p14:tracePt t="60790" x="7073900" y="3600450"/>
          <p14:tracePt t="60799" x="7073900" y="3613150"/>
          <p14:tracePt t="60816" x="7073900" y="3644900"/>
          <p14:tracePt t="60833" x="7073900" y="3683000"/>
          <p14:tracePt t="60849" x="7080250" y="3721100"/>
          <p14:tracePt t="60866" x="7080250" y="3740150"/>
          <p14:tracePt t="60883" x="7080250" y="3746500"/>
          <p14:tracePt t="60965" x="7086600" y="3746500"/>
          <p14:tracePt t="60974" x="7086600" y="3733800"/>
          <p14:tracePt t="60982" x="7086600" y="3708400"/>
          <p14:tracePt t="60999" x="7086600" y="3670300"/>
          <p14:tracePt t="61016" x="7086600" y="3638550"/>
          <p14:tracePt t="61033" x="7067550" y="3606800"/>
          <p14:tracePt t="61049" x="7067550" y="3600450"/>
          <p14:tracePt t="61083" x="7061200" y="3594100"/>
          <p14:tracePt t="61109" x="7054850" y="3594100"/>
          <p14:tracePt t="61117" x="7054850" y="3606800"/>
          <p14:tracePt t="61133" x="7042150" y="3651250"/>
          <p14:tracePt t="61149" x="7042150" y="3689350"/>
          <p14:tracePt t="61166" x="7042150" y="3714750"/>
          <p14:tracePt t="61183" x="7042150" y="3727450"/>
          <p14:tracePt t="61260" x="7042150" y="3721100"/>
          <p14:tracePt t="61270" x="7042150" y="3702050"/>
          <p14:tracePt t="61277" x="7042150" y="3676650"/>
          <p14:tracePt t="61288" x="7042150" y="3663950"/>
          <p14:tracePt t="61300" x="7035800" y="3619500"/>
          <p14:tracePt t="61316" x="7029450" y="3606800"/>
          <p14:tracePt t="61333" x="7023100" y="3587750"/>
          <p14:tracePt t="61416" x="7023100" y="3600450"/>
          <p14:tracePt t="61433" x="7016750" y="3644900"/>
          <p14:tracePt t="61446" x="7016750" y="3670300"/>
          <p14:tracePt t="61460" x="7016750" y="3689350"/>
          <p14:tracePt t="61469" x="7016750" y="3695700"/>
          <p14:tracePt t="61549" x="7016750" y="3683000"/>
          <p14:tracePt t="61556" x="7016750" y="3657600"/>
          <p14:tracePt t="61567" x="7016750" y="3632200"/>
          <p14:tracePt t="61583" x="7016750" y="3575050"/>
          <p14:tracePt t="61600" x="7016750" y="3556000"/>
          <p14:tracePt t="61616" x="7016750" y="3549650"/>
          <p14:tracePt t="61633" x="7016750" y="3543300"/>
          <p14:tracePt t="61687" x="7016750" y="3562350"/>
          <p14:tracePt t="61704" x="7016750" y="3619500"/>
          <p14:tracePt t="61716" x="7016750" y="3676650"/>
          <p14:tracePt t="61733" x="7016750" y="3708400"/>
          <p14:tracePt t="61749" x="7016750" y="3721100"/>
          <p14:tracePt t="61766" x="7016750" y="3727450"/>
          <p14:tracePt t="61854" x="7016750" y="3708400"/>
          <p14:tracePt t="61863" x="7016750" y="3683000"/>
          <p14:tracePt t="61871" x="7023100" y="3670300"/>
          <p14:tracePt t="61883" x="7029450" y="3651250"/>
          <p14:tracePt t="61899" x="7029450" y="3638550"/>
          <p14:tracePt t="61916" x="7029450" y="3625850"/>
          <p14:tracePt t="61991" x="7029450" y="3632200"/>
          <p14:tracePt t="62001" x="7029450" y="3644900"/>
          <p14:tracePt t="62016" x="7029450" y="3683000"/>
          <p14:tracePt t="62032" x="7029450" y="3702050"/>
          <p14:tracePt t="62036" x="7029450" y="3708400"/>
          <p14:tracePt t="62049" x="7029450" y="3714750"/>
          <p14:tracePt t="62141" x="7035800" y="3708400"/>
          <p14:tracePt t="62149" x="7042150" y="3689350"/>
          <p14:tracePt t="62157" x="7048500" y="3663950"/>
          <p14:tracePt t="62166" x="7054850" y="3638550"/>
          <p14:tracePt t="62182" x="7054850" y="3613150"/>
          <p14:tracePt t="62199" x="7054850" y="3587750"/>
          <p14:tracePt t="62216" x="7054850" y="3568700"/>
          <p14:tracePt t="62293" x="7054850" y="3587750"/>
          <p14:tracePt t="62301" x="7054850" y="3619500"/>
          <p14:tracePt t="62317" x="7054850" y="3695700"/>
          <p14:tracePt t="62332" x="7054850" y="3740150"/>
          <p14:tracePt t="62349" x="7054850" y="3752850"/>
          <p14:tracePt t="62366" x="7054850" y="3759200"/>
          <p14:tracePt t="62430" x="7061200" y="3752850"/>
          <p14:tracePt t="62446" x="7061200" y="3740150"/>
          <p14:tracePt t="62454" x="7067550" y="3721100"/>
          <p14:tracePt t="62465" x="7067550" y="3714750"/>
          <p14:tracePt t="62482" x="7067550" y="3695700"/>
          <p14:tracePt t="62499" x="7067550" y="3683000"/>
          <p14:tracePt t="62591" x="7067550" y="3676650"/>
          <p14:tracePt t="62609" x="7067550" y="3663950"/>
          <p14:tracePt t="62626" x="7067550" y="3644900"/>
          <p14:tracePt t="62641" x="7073900" y="3613150"/>
          <p14:tracePt t="62751" x="7073900" y="3632200"/>
          <p14:tracePt t="62771" x="7073900" y="3695700"/>
          <p14:tracePt t="62790" x="7073900" y="3759200"/>
          <p14:tracePt t="62805" x="7073900" y="3771900"/>
          <p14:tracePt t="62860" x="7080250" y="3771900"/>
          <p14:tracePt t="62868" x="7086600" y="3771900"/>
          <p14:tracePt t="62884" x="7086600" y="3759200"/>
          <p14:tracePt t="62892" x="7092950" y="3733800"/>
          <p14:tracePt t="62901" x="7092950" y="3714750"/>
          <p14:tracePt t="62915" x="7092950" y="3689350"/>
          <p14:tracePt t="62932" x="7092950" y="3632200"/>
          <p14:tracePt t="62948" x="7092950" y="3600450"/>
          <p14:tracePt t="62965" x="7092950" y="3581400"/>
          <p14:tracePt t="62982" x="7092950" y="3575050"/>
          <p14:tracePt t="63052" x="7092950" y="3594100"/>
          <p14:tracePt t="63060" x="7092950" y="3619500"/>
          <p14:tracePt t="63068" x="7092950" y="3638550"/>
          <p14:tracePt t="63082" x="7092950" y="3663950"/>
          <p14:tracePt t="63099" x="7092950" y="3683000"/>
          <p14:tracePt t="63115" x="7092950" y="3695700"/>
          <p14:tracePt t="63188" x="7092950" y="3676650"/>
          <p14:tracePt t="63196" x="7092950" y="3651250"/>
          <p14:tracePt t="63204" x="7092950" y="3625850"/>
          <p14:tracePt t="63215" x="7092950" y="3606800"/>
          <p14:tracePt t="63232" x="7092950" y="3581400"/>
          <p14:tracePt t="63248" x="7092950" y="3575050"/>
          <p14:tracePt t="63308" x="7092950" y="3581400"/>
          <p14:tracePt t="63316" x="7092950" y="3594100"/>
          <p14:tracePt t="63324" x="7092950" y="3625850"/>
          <p14:tracePt t="63332" x="7086600" y="3663950"/>
          <p14:tracePt t="63348" x="7080250" y="3714750"/>
          <p14:tracePt t="63365" x="7080250" y="3740150"/>
          <p14:tracePt t="63382" x="7080250" y="3746500"/>
          <p14:tracePt t="63452" x="7080250" y="3733800"/>
          <p14:tracePt t="63460" x="7080250" y="3721100"/>
          <p14:tracePt t="63468" x="7080250" y="3683000"/>
          <p14:tracePt t="63482" x="7080250" y="3676650"/>
          <p14:tracePt t="63498" x="7080250" y="3644900"/>
          <p14:tracePt t="63515" x="7080250" y="3625850"/>
          <p14:tracePt t="63516" x="7080250" y="3619500"/>
          <p14:tracePt t="63581" x="7073900" y="3651250"/>
          <p14:tracePt t="63589" x="7067550" y="3670300"/>
          <p14:tracePt t="63598" x="7061200" y="3695700"/>
          <p14:tracePt t="63615" x="7061200" y="3708400"/>
          <p14:tracePt t="63632" x="7061200" y="3714750"/>
          <p14:tracePt t="63709" x="7061200" y="3695700"/>
          <p14:tracePt t="63717" x="7061200" y="3670300"/>
          <p14:tracePt t="63725" x="7061200" y="3657600"/>
          <p14:tracePt t="63732" x="7061200" y="3632200"/>
          <p14:tracePt t="63748" x="7061200" y="3606800"/>
          <p14:tracePt t="63765" x="7061200" y="3587750"/>
          <p14:tracePt t="63829" x="7054850" y="3606800"/>
          <p14:tracePt t="63837" x="7054850" y="3632200"/>
          <p14:tracePt t="63848" x="7054850" y="3663950"/>
          <p14:tracePt t="63865" x="7054850" y="3714750"/>
          <p14:tracePt t="63882" x="7048500" y="3740150"/>
          <p14:tracePt t="63898" x="7048500" y="3746500"/>
          <p14:tracePt t="63965" x="7048500" y="3740150"/>
          <p14:tracePt t="63974" x="7048500" y="3714750"/>
          <p14:tracePt t="63982" x="7048500" y="3695700"/>
          <p14:tracePt t="63998" x="7048500" y="3651250"/>
          <p14:tracePt t="64015" x="7048500" y="3619500"/>
          <p14:tracePt t="64031" x="7048500" y="3594100"/>
          <p14:tracePt t="64048" x="7048500" y="3587750"/>
          <p14:tracePt t="64109" x="7042150" y="3600450"/>
          <p14:tracePt t="64117" x="7035800" y="3625850"/>
          <p14:tracePt t="64125" x="7035800" y="3638550"/>
          <p14:tracePt t="64132" x="7035800" y="3657600"/>
          <p14:tracePt t="64148" x="7035800" y="3683000"/>
          <p14:tracePt t="64165" x="7035800" y="3695700"/>
          <p14:tracePt t="64198" x="7035800" y="3702050"/>
          <p14:tracePt t="64270" x="7035800" y="3695700"/>
          <p14:tracePt t="64277" x="7035800" y="3663950"/>
          <p14:tracePt t="64286" x="7035800" y="3644900"/>
          <p14:tracePt t="64298" x="7035800" y="3619500"/>
          <p14:tracePt t="64315" x="7035800" y="3568700"/>
          <p14:tracePt t="64332" x="7035800" y="3543300"/>
          <p14:tracePt t="64348" x="7035800" y="3536950"/>
          <p14:tracePt t="64397" x="7035800" y="3543300"/>
          <p14:tracePt t="64405" x="7035800" y="3568700"/>
          <p14:tracePt t="64414" x="7029450" y="3613150"/>
          <p14:tracePt t="64431" x="7023100" y="3670300"/>
          <p14:tracePt t="64448" x="7023100" y="3702050"/>
          <p14:tracePt t="64465" x="7023100" y="3714750"/>
          <p14:tracePt t="64558" x="7023100" y="3702050"/>
          <p14:tracePt t="64566" x="7023100" y="3676650"/>
          <p14:tracePt t="64582" x="7023100" y="3638550"/>
          <p14:tracePt t="64601" x="7023100" y="3625850"/>
          <p14:tracePt t="64616" x="7023100" y="3613150"/>
          <p14:tracePt t="64638" x="7023100" y="3606800"/>
          <p14:tracePt t="64669" x="7023100" y="3625850"/>
          <p14:tracePt t="64678" x="7023100" y="3638550"/>
          <p14:tracePt t="64688" x="7023100" y="3657600"/>
          <p14:tracePt t="64698" x="7023100" y="3670300"/>
          <p14:tracePt t="64715" x="7023100" y="3683000"/>
          <p14:tracePt t="64731" x="7023100" y="3689350"/>
          <p14:tracePt t="64797" x="7023100" y="3683000"/>
          <p14:tracePt t="64813" x="7023100" y="3657600"/>
          <p14:tracePt t="64828" x="7023100" y="3632200"/>
          <p14:tracePt t="64839" x="7023100" y="3619500"/>
          <p14:tracePt t="64851" x="7023100" y="3613150"/>
          <p14:tracePt t="64918" x="7023100" y="3619500"/>
          <p14:tracePt t="64926" x="7023100" y="3638550"/>
          <p14:tracePt t="64933" x="7023100" y="3676650"/>
          <p14:tracePt t="64948" x="7023100" y="3752850"/>
          <p14:tracePt t="64965" x="7023100" y="3810000"/>
          <p14:tracePt t="64981" x="7023100" y="3822700"/>
          <p14:tracePt t="65040" x="7029450" y="3797300"/>
          <p14:tracePt t="65058" x="7035800" y="3740150"/>
          <p14:tracePt t="65074" x="7042150" y="3689350"/>
          <p14:tracePt t="65076" x="7042150" y="3663950"/>
          <p14:tracePt t="65087" x="7048500" y="3632200"/>
          <p14:tracePt t="65099" x="7048500" y="3625850"/>
          <p14:tracePt t="65101" x="7048500" y="3606800"/>
          <p14:tracePt t="65115" x="7048500" y="3600450"/>
          <p14:tracePt t="65131" x="7048500" y="3594100"/>
          <p14:tracePt t="65204" x="7048500" y="3613150"/>
          <p14:tracePt t="65213" x="7048500" y="3625850"/>
          <p14:tracePt t="65220" x="7048500" y="3638550"/>
          <p14:tracePt t="65231" x="7048500" y="3657600"/>
          <p14:tracePt t="65248" x="7048500" y="3676650"/>
          <p14:tracePt t="65264" x="7048500" y="3683000"/>
          <p14:tracePt t="65316" x="7048500" y="3670300"/>
          <p14:tracePt t="65324" x="7048500" y="3657600"/>
          <p14:tracePt t="65333" x="7048500" y="3632200"/>
          <p14:tracePt t="65348" x="7042150" y="3575050"/>
          <p14:tracePt t="65365" x="7042150" y="3549650"/>
          <p14:tracePt t="65381" x="7042150" y="3543300"/>
          <p14:tracePt t="65463" x="7035800" y="3543300"/>
          <p14:tracePt t="65477" x="7035800" y="3562350"/>
          <p14:tracePt t="65490" x="7035800" y="3581400"/>
          <p14:tracePt t="65498" x="7035800" y="3587750"/>
          <p14:tracePt t="65515" x="7035800" y="3606800"/>
          <p14:tracePt t="65531" x="7035800" y="3619500"/>
          <p14:tracePt t="65548" x="7035800" y="3625850"/>
          <p14:tracePt t="65574" x="7035800" y="3632200"/>
          <p14:tracePt t="65669" x="7035800" y="3625850"/>
          <p14:tracePt t="65678" x="7035800" y="3619500"/>
          <p14:tracePt t="65687" x="7035800" y="3613150"/>
          <p14:tracePt t="65759" x="7035800" y="3619500"/>
          <p14:tracePt t="65779" x="7035800" y="3638550"/>
          <p14:tracePt t="65793" x="7035800" y="3663950"/>
          <p14:tracePt t="65804" x="7042150" y="3689350"/>
          <p14:tracePt t="65877" x="7048500" y="3689350"/>
          <p14:tracePt t="65894" x="7048500" y="3683000"/>
          <p14:tracePt t="65901" x="7048500" y="3676650"/>
          <p14:tracePt t="65914" x="7048500" y="3663950"/>
          <p14:tracePt t="65931" x="7054850" y="3657600"/>
          <p14:tracePt t="65948" x="7054850" y="3644900"/>
          <p14:tracePt t="65981" x="7054850" y="3638550"/>
          <p14:tracePt t="65998" x="7054850" y="3632200"/>
          <p14:tracePt t="66189" x="0" y="0"/>
        </p14:tracePtLst>
        <p14:tracePtLst>
          <p14:tracePt t="66416" x="7061200" y="3594100"/>
          <p14:tracePt t="66464" x="7054850" y="3594100"/>
          <p14:tracePt t="66481" x="7048500" y="3594100"/>
          <p14:tracePt t="66498" x="7042150" y="3594100"/>
          <p14:tracePt t="66514" x="7029450" y="3600450"/>
          <p14:tracePt t="66531" x="7029450" y="3613150"/>
          <p14:tracePt t="66533" x="7029450" y="3625850"/>
          <p14:tracePt t="66548" x="7029450" y="3651250"/>
          <p14:tracePt t="66564" x="7016750" y="3676650"/>
          <p14:tracePt t="66581" x="7016750" y="3689350"/>
          <p14:tracePt t="66599" x="7016750" y="3708400"/>
          <p14:tracePt t="66614" x="7016750" y="3727450"/>
          <p14:tracePt t="66631" x="7029450" y="3733800"/>
          <p14:tracePt t="66648" x="7035800" y="3740150"/>
          <p14:tracePt t="66664" x="7048500" y="3740150"/>
          <p14:tracePt t="66681" x="7067550" y="3740150"/>
          <p14:tracePt t="66697" x="7092950" y="3740150"/>
          <p14:tracePt t="66700" x="7112000" y="3740150"/>
          <p14:tracePt t="66714" x="7124700" y="3727450"/>
          <p14:tracePt t="66731" x="7143750" y="3695700"/>
          <p14:tracePt t="66733" x="7143750" y="3689350"/>
          <p14:tracePt t="66748" x="7143750" y="3670300"/>
          <p14:tracePt t="66764" x="7143750" y="3663950"/>
          <p14:tracePt t="66781" x="7143750" y="3651250"/>
          <p14:tracePt t="66838" x="7143750" y="3644900"/>
          <p14:tracePt t="66846" x="7143750" y="3638550"/>
          <p14:tracePt t="66861" x="7143750" y="3632200"/>
          <p14:tracePt t="66879" x="7143750" y="3625850"/>
          <p14:tracePt t="66901" x="7137400" y="3613150"/>
          <p14:tracePt t="66934" x="7131050" y="3613150"/>
          <p14:tracePt t="66942" x="7131050" y="3606800"/>
          <p14:tracePt t="67084" x="0" y="0"/>
        </p14:tracePtLst>
        <p14:tracePtLst>
          <p14:tracePt t="67462" x="6083300" y="3492500"/>
          <p14:tracePt t="67470" x="6076950" y="3492500"/>
          <p14:tracePt t="67495" x="6070600" y="3492500"/>
          <p14:tracePt t="67505" x="6064250" y="3492500"/>
          <p14:tracePt t="67514" x="6057900" y="3492500"/>
          <p14:tracePt t="67530" x="6038850" y="3498850"/>
          <p14:tracePt t="67547" x="6000750" y="3505200"/>
          <p14:tracePt t="67549" x="5981700" y="3511550"/>
          <p14:tracePt t="67564" x="5956300" y="3517900"/>
          <p14:tracePt t="67580" x="5930900" y="3543300"/>
          <p14:tracePt t="67598" x="5911850" y="3568700"/>
          <p14:tracePt t="67614" x="5899150" y="3600450"/>
          <p14:tracePt t="67630" x="5899150" y="3625850"/>
          <p14:tracePt t="67647" x="5899150" y="3651250"/>
          <p14:tracePt t="67664" x="5899150" y="3663950"/>
          <p14:tracePt t="67680" x="5899150" y="3683000"/>
          <p14:tracePt t="67697" x="5905500" y="3689350"/>
          <p14:tracePt t="67725" x="5911850" y="3689350"/>
          <p14:tracePt t="67734" x="5918200" y="3689350"/>
          <p14:tracePt t="67749" x="5930900" y="3689350"/>
          <p14:tracePt t="67764" x="5962650" y="3683000"/>
          <p14:tracePt t="67780" x="5981700" y="3644900"/>
          <p14:tracePt t="67797" x="5994400" y="3613150"/>
          <p14:tracePt t="67814" x="5994400" y="3568700"/>
          <p14:tracePt t="67830" x="5994400" y="3543300"/>
          <p14:tracePt t="67847" x="5981700" y="3505200"/>
          <p14:tracePt t="67864" x="5975350" y="3486150"/>
          <p14:tracePt t="67880" x="5956300" y="3473450"/>
          <p14:tracePt t="67897" x="5937250" y="3473450"/>
          <p14:tracePt t="67914" x="5905500" y="3473450"/>
          <p14:tracePt t="67917" x="5886450" y="3473450"/>
          <p14:tracePt t="67930" x="5861050" y="3479800"/>
          <p14:tracePt t="67947" x="5829300" y="3505200"/>
          <p14:tracePt t="67964" x="5784850" y="3543300"/>
          <p14:tracePt t="67980" x="5772150" y="3581400"/>
          <p14:tracePt t="67997" x="5765800" y="3606800"/>
          <p14:tracePt t="68014" x="5765800" y="3625850"/>
          <p14:tracePt t="68030" x="5765800" y="3638550"/>
          <p14:tracePt t="68047" x="5778500" y="3657600"/>
          <p14:tracePt t="68063" x="5822950" y="3689350"/>
          <p14:tracePt t="68080" x="5873750" y="3702050"/>
          <p14:tracePt t="68099" x="5930900" y="3708400"/>
          <p14:tracePt t="68100" x="5956300" y="3708400"/>
          <p14:tracePt t="68114" x="5981700" y="3708400"/>
          <p14:tracePt t="68131" x="6013450" y="3702050"/>
          <p14:tracePt t="68147" x="6032500" y="3663950"/>
          <p14:tracePt t="68149" x="6032500" y="3644900"/>
          <p14:tracePt t="68164" x="6032500" y="3606800"/>
          <p14:tracePt t="68180" x="6032500" y="3575050"/>
          <p14:tracePt t="68197" x="6013450" y="3543300"/>
          <p14:tracePt t="68214" x="6007100" y="3536950"/>
          <p14:tracePt t="68230" x="5994400" y="3530600"/>
          <p14:tracePt t="68263" x="5981700" y="3530600"/>
          <p14:tracePt t="68280" x="5962650" y="3536950"/>
          <p14:tracePt t="68297" x="5943600" y="3575050"/>
          <p14:tracePt t="68313" x="5943600" y="3587750"/>
          <p14:tracePt t="68330" x="5943600" y="3594100"/>
          <p14:tracePt t="68399" x="5943600" y="3600450"/>
          <p14:tracePt t="68416" x="5949950" y="3587750"/>
          <p14:tracePt t="68431" x="5949950" y="3575050"/>
          <p14:tracePt t="68447" x="5949950" y="3562350"/>
          <p14:tracePt t="68464" x="5949950" y="3556000"/>
          <p14:tracePt t="68525" x="5949950" y="3549650"/>
          <p14:tracePt t="68535" x="5943600" y="3549650"/>
          <p14:tracePt t="68547" x="5937250" y="3556000"/>
          <p14:tracePt t="68564" x="5937250" y="3575050"/>
          <p14:tracePt t="68580" x="5937250" y="3581400"/>
          <p14:tracePt t="68600" x="5937250" y="3587750"/>
          <p14:tracePt t="69012" x="0" y="0"/>
        </p14:tracePtLst>
        <p14:tracePtLst>
          <p14:tracePt t="69602" x="4438650" y="3594100"/>
          <p14:tracePt t="69711" x="4457700" y="3594100"/>
          <p14:tracePt t="69727" x="4514850" y="3594100"/>
          <p14:tracePt t="69742" x="4629150" y="3600450"/>
          <p14:tracePt t="69754" x="4724400" y="3619500"/>
          <p14:tracePt t="69763" x="4864100" y="3638550"/>
          <p14:tracePt t="69780" x="5518150" y="3778250"/>
          <p14:tracePt t="69796" x="5949950" y="3841750"/>
          <p14:tracePt t="69813" x="6299200" y="3854450"/>
          <p14:tracePt t="69830" x="6648450" y="3854450"/>
          <p14:tracePt t="69846" x="6997700" y="3854450"/>
          <p14:tracePt t="69863" x="7321550" y="3854450"/>
          <p14:tracePt t="69880" x="7670800" y="3854450"/>
          <p14:tracePt t="69896" x="7950200" y="3854450"/>
          <p14:tracePt t="69913" x="8121650" y="3854450"/>
          <p14:tracePt t="69917" x="8166100" y="3854450"/>
          <p14:tracePt t="69930" x="8197850" y="3854450"/>
          <p14:tracePt t="69946" x="8210550" y="3854450"/>
          <p14:tracePt t="69963" x="8216900" y="3854450"/>
          <p14:tracePt t="70351" x="8210550" y="3854450"/>
          <p14:tracePt t="70364" x="8178800" y="3854450"/>
          <p14:tracePt t="70379" x="7975600" y="3854450"/>
          <p14:tracePt t="70380" x="0" y="0"/>
        </p14:tracePtLst>
        <p14:tracePtLst>
          <p14:tracePt t="70846" x="5016500" y="3587750"/>
          <p14:tracePt t="70966" x="5048250" y="3587750"/>
          <p14:tracePt t="70974" x="5130800" y="3587750"/>
          <p14:tracePt t="70981" x="5264150" y="3587750"/>
          <p14:tracePt t="70996" x="5670550" y="3587750"/>
          <p14:tracePt t="71012" x="6337300" y="3587750"/>
          <p14:tracePt t="71029" x="7092950" y="3600450"/>
          <p14:tracePt t="71046" x="7677150" y="3683000"/>
          <p14:tracePt t="71062" x="7867650" y="3708400"/>
          <p14:tracePt t="71079" x="7893050" y="3714750"/>
          <p14:tracePt t="71096" x="7905750" y="3714750"/>
          <p14:tracePt t="71301" x="0" y="0"/>
        </p14:tracePtLst>
        <p14:tracePtLst>
          <p14:tracePt t="74918" x="6654800" y="2762250"/>
          <p14:tracePt t="74949" x="6654800" y="2768600"/>
          <p14:tracePt t="74958" x="6654800" y="2787650"/>
          <p14:tracePt t="74967" x="6654800" y="2806700"/>
          <p14:tracePt t="74978" x="6654800" y="2851150"/>
          <p14:tracePt t="74995" x="6680200" y="2908300"/>
          <p14:tracePt t="75012" x="6743700" y="3003550"/>
          <p14:tracePt t="75028" x="6788150" y="3048000"/>
          <p14:tracePt t="75045" x="6838950" y="3079750"/>
          <p14:tracePt t="75061" x="6883400" y="3086100"/>
          <p14:tracePt t="75078" x="6927850" y="3092450"/>
          <p14:tracePt t="75095" x="6953250" y="3098800"/>
          <p14:tracePt t="75111" x="6972300" y="3098800"/>
          <p14:tracePt t="75129" x="6997700" y="3098800"/>
          <p14:tracePt t="75145" x="7004050" y="3086100"/>
          <p14:tracePt t="75162" x="7010400" y="3054350"/>
          <p14:tracePt t="75166" x="7010400" y="3048000"/>
          <p14:tracePt t="75178" x="7010400" y="3035300"/>
          <p14:tracePt t="75196" x="7010400" y="2997200"/>
          <p14:tracePt t="75212" x="7010400" y="2990850"/>
          <p14:tracePt t="75228" x="7010400" y="2984500"/>
          <p14:tracePt t="75292" x="7010400" y="2978150"/>
          <p14:tracePt t="75317" x="0" y="0"/>
        </p14:tracePtLst>
        <p14:tracePtLst>
          <p14:tracePt t="76272" x="1536700" y="2901950"/>
          <p14:tracePt t="76287" x="1536700" y="2933700"/>
          <p14:tracePt t="76296" x="1536700" y="2959100"/>
          <p14:tracePt t="76311" x="1536700" y="2990850"/>
          <p14:tracePt t="76327" x="1536700" y="3022600"/>
          <p14:tracePt t="76344" x="1549400" y="3060700"/>
          <p14:tracePt t="76361" x="1562100" y="3092450"/>
          <p14:tracePt t="76377" x="1574800" y="3111500"/>
          <p14:tracePt t="76380" x="1581150" y="3124200"/>
          <p14:tracePt t="76394" x="1587500" y="3130550"/>
          <p14:tracePt t="76411" x="1606550" y="3155950"/>
          <p14:tracePt t="76413" x="1612900" y="3175000"/>
          <p14:tracePt t="76428" x="1651000" y="3206750"/>
          <p14:tracePt t="76444" x="1708150" y="3251200"/>
          <p14:tracePt t="76461" x="1797050" y="3282950"/>
          <p14:tracePt t="76478" x="1930400" y="3308350"/>
          <p14:tracePt t="76494" x="2044700" y="3314700"/>
          <p14:tracePt t="76511" x="2133600" y="3314700"/>
          <p14:tracePt t="76527" x="2184400" y="3314700"/>
          <p14:tracePt t="76544" x="2184400" y="3308350"/>
          <p14:tracePt t="76561" x="2197100" y="3308350"/>
          <p14:tracePt t="76631" x="2197100" y="3302000"/>
          <p14:tracePt t="76639" x="2190750" y="3302000"/>
          <p14:tracePt t="76648" x="2184400" y="3302000"/>
          <p14:tracePt t="76662" x="2146300" y="3308350"/>
          <p14:tracePt t="76678" x="2114550" y="3327400"/>
          <p14:tracePt t="76694" x="2076450" y="3359150"/>
          <p14:tracePt t="76711" x="2063750" y="3397250"/>
          <p14:tracePt t="76727" x="2057400" y="3409950"/>
          <p14:tracePt t="76744" x="2057400" y="3429000"/>
          <p14:tracePt t="76761" x="2057400" y="3441700"/>
          <p14:tracePt t="76900" x="0" y="0"/>
        </p14:tracePtLst>
        <p14:tracePtLst>
          <p14:tracePt t="79665" x="7702550" y="3879850"/>
          <p14:tracePt t="79681" x="7683500" y="3892550"/>
          <p14:tracePt t="79700" x="7677150" y="3911600"/>
          <p14:tracePt t="79703" x="7670800" y="3937000"/>
          <p14:tracePt t="79717" x="7664450" y="3968750"/>
          <p14:tracePt t="79728" x="7664450" y="3975100"/>
          <p14:tracePt t="79743" x="7664450" y="3994150"/>
          <p14:tracePt t="79759" x="7664450" y="4025900"/>
          <p14:tracePt t="79776" x="7664450" y="4044950"/>
          <p14:tracePt t="79793" x="7664450" y="4064000"/>
          <p14:tracePt t="79809" x="7664450" y="4070350"/>
          <p14:tracePt t="79826" x="7670800" y="4083050"/>
          <p14:tracePt t="79932" x="0" y="0"/>
        </p14:tracePtLst>
        <p14:tracePtLst>
          <p14:tracePt t="81072" x="6350000" y="4127500"/>
          <p14:tracePt t="81107" x="6362700" y="4127500"/>
          <p14:tracePt t="81123" x="6394450" y="4127500"/>
          <p14:tracePt t="81143" x="6464300" y="4127500"/>
          <p14:tracePt t="81148" x="6477000" y="4127500"/>
          <p14:tracePt t="81162" x="6496050" y="4127500"/>
          <p14:tracePt t="81177" x="6521450" y="4127500"/>
          <p14:tracePt t="81193" x="6534150" y="4127500"/>
          <p14:tracePt t="81238" x="6540500" y="4127500"/>
          <p14:tracePt t="81452" x="0" y="0"/>
        </p14:tracePtLst>
        <p14:tracePtLst>
          <p14:tracePt t="81982" x="7073900" y="3987800"/>
          <p14:tracePt t="82057" x="7067550" y="3987800"/>
          <p14:tracePt t="82077" x="7054850" y="4038600"/>
          <p14:tracePt t="82100" x="7035800" y="4070350"/>
          <p14:tracePt t="82116" x="7029450" y="4127500"/>
          <p14:tracePt t="82130" x="7029450" y="4146550"/>
          <p14:tracePt t="82142" x="7029450" y="4165600"/>
          <p14:tracePt t="82159" x="7029450" y="4184650"/>
          <p14:tracePt t="82176" x="7029450" y="4203700"/>
          <p14:tracePt t="82192" x="7042150" y="4222750"/>
          <p14:tracePt t="82209" x="7054850" y="4229100"/>
          <p14:tracePt t="82226" x="7086600" y="4248150"/>
          <p14:tracePt t="82229" x="7105650" y="4248150"/>
          <p14:tracePt t="82242" x="7150100" y="4254500"/>
          <p14:tracePt t="82259" x="7213600" y="4260850"/>
          <p14:tracePt t="82276" x="7289800" y="4260850"/>
          <p14:tracePt t="82292" x="7321550" y="4229100"/>
          <p14:tracePt t="82309" x="7327900" y="4178300"/>
          <p14:tracePt t="82325" x="7327900" y="4133850"/>
          <p14:tracePt t="82342" x="7327900" y="4083050"/>
          <p14:tracePt t="82359" x="7308850" y="4025900"/>
          <p14:tracePt t="82375" x="7283450" y="3987800"/>
          <p14:tracePt t="82392" x="7232650" y="3949700"/>
          <p14:tracePt t="82409" x="7181850" y="3905250"/>
          <p14:tracePt t="82425" x="7143750" y="3886200"/>
          <p14:tracePt t="82442" x="7131050" y="3873500"/>
          <p14:tracePt t="82684" x="0" y="0"/>
        </p14:tracePtLst>
        <p14:tracePtLst>
          <p14:tracePt t="83111" x="7010400" y="3790950"/>
          <p14:tracePt t="83126" x="7004050" y="3790950"/>
          <p14:tracePt t="83134" x="6991350" y="3790950"/>
          <p14:tracePt t="83142" x="6985000" y="3803650"/>
          <p14:tracePt t="83158" x="6965950" y="3835400"/>
          <p14:tracePt t="83175" x="6959600" y="3886200"/>
          <p14:tracePt t="83192" x="6946900" y="3975100"/>
          <p14:tracePt t="83209" x="6946900" y="4070350"/>
          <p14:tracePt t="83226" x="6946900" y="4197350"/>
          <p14:tracePt t="83242" x="6959600" y="4311650"/>
          <p14:tracePt t="83245" x="6978650" y="4356100"/>
          <p14:tracePt t="83259" x="6997700" y="4400550"/>
          <p14:tracePt t="83275" x="7042150" y="4457700"/>
          <p14:tracePt t="83292" x="7092950" y="4483100"/>
          <p14:tracePt t="83308" x="7131050" y="4483100"/>
          <p14:tracePt t="83325" x="7188200" y="4457700"/>
          <p14:tracePt t="83342" x="7245350" y="4394200"/>
          <p14:tracePt t="83358" x="7270750" y="4330700"/>
          <p14:tracePt t="83375" x="7283450" y="4273550"/>
          <p14:tracePt t="83392" x="7289800" y="4216400"/>
          <p14:tracePt t="83408" x="7289800" y="4146550"/>
          <p14:tracePt t="83425" x="7277100" y="4114800"/>
          <p14:tracePt t="83442" x="7264400" y="4095750"/>
          <p14:tracePt t="83459" x="7245350" y="4064000"/>
          <p14:tracePt t="83460" x="7245350" y="4057650"/>
          <p14:tracePt t="83475" x="7239000" y="4057650"/>
          <p14:tracePt t="83492" x="7232650" y="4051300"/>
          <p14:tracePt t="83631" x="7232650" y="4044950"/>
          <p14:tracePt t="83647" x="7219950" y="4038600"/>
          <p14:tracePt t="83664" x="7213600" y="4025900"/>
          <p14:tracePt t="83676" x="7188200" y="4019550"/>
          <p14:tracePt t="83692" x="7169150" y="4006850"/>
          <p14:tracePt t="83708" x="7137400" y="3987800"/>
          <p14:tracePt t="83725" x="7131050" y="3987800"/>
          <p14:tracePt t="83742" x="7118350" y="3987800"/>
          <p14:tracePt t="83758" x="7099300" y="4000500"/>
          <p14:tracePt t="83775" x="7080250" y="4025900"/>
          <p14:tracePt t="83792" x="7080250" y="4076700"/>
          <p14:tracePt t="83808" x="7080250" y="4140200"/>
          <p14:tracePt t="83825" x="7080250" y="4184650"/>
          <p14:tracePt t="83842" x="7080250" y="4229100"/>
          <p14:tracePt t="83845" x="7092950" y="4241800"/>
          <p14:tracePt t="83858" x="7099300" y="4248150"/>
          <p14:tracePt t="83875" x="7118350" y="4260850"/>
          <p14:tracePt t="83879" x="7131050" y="4260850"/>
          <p14:tracePt t="83892" x="7150100" y="4260850"/>
          <p14:tracePt t="83908" x="7194550" y="4254500"/>
          <p14:tracePt t="83925" x="7232650" y="4216400"/>
          <p14:tracePt t="83942" x="7258050" y="4152900"/>
          <p14:tracePt t="83958" x="7277100" y="4095750"/>
          <p14:tracePt t="83975" x="7277100" y="4057650"/>
          <p14:tracePt t="83992" x="7277100" y="4032250"/>
          <p14:tracePt t="84008" x="7264400" y="4006850"/>
          <p14:tracePt t="84025" x="7251700" y="3994150"/>
          <p14:tracePt t="84085" x="7239000" y="3994150"/>
          <p14:tracePt t="84092" x="7232650" y="4006850"/>
          <p14:tracePt t="84101" x="7232650" y="4025900"/>
          <p14:tracePt t="84109" x="7232650" y="4057650"/>
          <p14:tracePt t="84125" x="7232650" y="4114800"/>
          <p14:tracePt t="84141" x="7232650" y="4146550"/>
          <p14:tracePt t="84158" x="7232650" y="4152900"/>
          <p14:tracePt t="84175" x="7239000" y="4152900"/>
          <p14:tracePt t="84208" x="7251700" y="4152900"/>
          <p14:tracePt t="84225" x="7258050" y="4133850"/>
          <p14:tracePt t="84242" x="7270750" y="4095750"/>
          <p14:tracePt t="84258" x="7270750" y="4076700"/>
          <p14:tracePt t="84275" x="7270750" y="4057650"/>
          <p14:tracePt t="84276" x="7270750" y="4051300"/>
          <p14:tracePt t="84372" x="0" y="0"/>
        </p14:tracePtLst>
        <p14:tracePtLst>
          <p14:tracePt t="84646" x="7143750" y="3911600"/>
          <p14:tracePt t="84685" x="7137400" y="3911600"/>
          <p14:tracePt t="84700" x="7124700" y="3917950"/>
          <p14:tracePt t="84708" x="7124700" y="3924300"/>
          <p14:tracePt t="84717" x="7112000" y="3930650"/>
          <p14:tracePt t="84725" x="7099300" y="3937000"/>
          <p14:tracePt t="84741" x="7080250" y="3981450"/>
          <p14:tracePt t="84758" x="7073900" y="4032250"/>
          <p14:tracePt t="84775" x="7061200" y="4076700"/>
          <p14:tracePt t="84791" x="7061200" y="4108450"/>
          <p14:tracePt t="84808" x="7061200" y="4140200"/>
          <p14:tracePt t="84813" x="7061200" y="4159250"/>
          <p14:tracePt t="84825" x="7061200" y="4171950"/>
          <p14:tracePt t="84841" x="7061200" y="4203700"/>
          <p14:tracePt t="84858" x="7067550" y="4210050"/>
          <p14:tracePt t="84875" x="7092950" y="4229100"/>
          <p14:tracePt t="84877" x="7099300" y="4229100"/>
          <p14:tracePt t="84892" x="7112000" y="4229100"/>
          <p14:tracePt t="84908" x="7188200" y="4229100"/>
          <p14:tracePt t="84924" x="7239000" y="4203700"/>
          <p14:tracePt t="84941" x="7270750" y="4159250"/>
          <p14:tracePt t="84958" x="7283450" y="4114800"/>
          <p14:tracePt t="84975" x="7283450" y="4070350"/>
          <p14:tracePt t="84991" x="7283450" y="4038600"/>
          <p14:tracePt t="85008" x="7277100" y="4000500"/>
          <p14:tracePt t="85024" x="7270750" y="3994150"/>
          <p14:tracePt t="85041" x="7270750" y="3987800"/>
          <p14:tracePt t="85093" x="7264400" y="3987800"/>
          <p14:tracePt t="85252" x="0" y="0"/>
        </p14:tracePtLst>
        <p14:tracePtLst>
          <p14:tracePt t="85857" x="7835900" y="3905250"/>
          <p14:tracePt t="85886" x="7829550" y="3905250"/>
          <p14:tracePt t="85898" x="7816850" y="3905250"/>
          <p14:tracePt t="85911" x="7816850" y="3911600"/>
          <p14:tracePt t="85925" x="7804150" y="3937000"/>
          <p14:tracePt t="85942" x="7804150" y="3962400"/>
          <p14:tracePt t="85958" x="7804150" y="4000500"/>
          <p14:tracePt t="85974" x="7816850" y="4051300"/>
          <p14:tracePt t="85991" x="7848600" y="4102100"/>
          <p14:tracePt t="86008" x="7905750" y="4159250"/>
          <p14:tracePt t="86024" x="7994650" y="4222750"/>
          <p14:tracePt t="86041" x="8096250" y="4267200"/>
          <p14:tracePt t="86057" x="8197850" y="4298950"/>
          <p14:tracePt t="86074" x="8235950" y="4305300"/>
          <p14:tracePt t="86091" x="8248650" y="4305300"/>
          <p14:tracePt t="86107" x="8267700" y="4298950"/>
          <p14:tracePt t="86124" x="8274050" y="4279900"/>
          <p14:tracePt t="86141" x="8274050" y="4248150"/>
          <p14:tracePt t="86157" x="8274050" y="4197350"/>
          <p14:tracePt t="86174" x="8267700" y="4146550"/>
          <p14:tracePt t="86191" x="8261350" y="4114800"/>
          <p14:tracePt t="86207" x="8255000" y="4089400"/>
          <p14:tracePt t="86225" x="8248650" y="4064000"/>
          <p14:tracePt t="86241" x="8248650" y="4051300"/>
          <p14:tracePt t="86257" x="8242300" y="4025900"/>
          <p14:tracePt t="86274" x="8235950" y="4013200"/>
          <p14:tracePt t="86291" x="8229600" y="4000500"/>
          <p14:tracePt t="86307" x="8229600" y="3994150"/>
          <p14:tracePt t="86445" x="8223250" y="3987800"/>
          <p14:tracePt t="86453" x="8210550" y="3981450"/>
          <p14:tracePt t="86462" x="8197850" y="3975100"/>
          <p14:tracePt t="86474" x="8191500" y="3975100"/>
          <p14:tracePt t="86491" x="8128000" y="3968750"/>
          <p14:tracePt t="86494" x="8083550" y="3968750"/>
          <p14:tracePt t="86508" x="8051800" y="3968750"/>
          <p14:tracePt t="86524" x="7981950" y="3968750"/>
          <p14:tracePt t="86541" x="7950200" y="3987800"/>
          <p14:tracePt t="86557" x="7937500" y="4019550"/>
          <p14:tracePt t="86574" x="7918450" y="4051300"/>
          <p14:tracePt t="86591" x="7918450" y="4076700"/>
          <p14:tracePt t="86607" x="7918450" y="4127500"/>
          <p14:tracePt t="86624" x="7931150" y="4191000"/>
          <p14:tracePt t="86641" x="7956550" y="4248150"/>
          <p14:tracePt t="86657" x="8001000" y="4298950"/>
          <p14:tracePt t="86674" x="8045450" y="4330700"/>
          <p14:tracePt t="86677" x="8058150" y="4343400"/>
          <p14:tracePt t="86691" x="8077200" y="4349750"/>
          <p14:tracePt t="86708" x="8128000" y="4349750"/>
          <p14:tracePt t="86725" x="8172450" y="4337050"/>
          <p14:tracePt t="86741" x="8197850" y="4311650"/>
          <p14:tracePt t="86758" x="8216900" y="4267200"/>
          <p14:tracePt t="86774" x="8223250" y="4216400"/>
          <p14:tracePt t="86790" x="8223250" y="4171950"/>
          <p14:tracePt t="86807" x="8223250" y="4121150"/>
          <p14:tracePt t="86824" x="8216900" y="4083050"/>
          <p14:tracePt t="86841" x="8197850" y="4044950"/>
          <p14:tracePt t="86857" x="8185150" y="4019550"/>
          <p14:tracePt t="86874" x="8172450" y="4013200"/>
          <p14:tracePt t="87045" x="0" y="0"/>
        </p14:tracePtLst>
        <p14:tracePtLst>
          <p14:tracePt t="88157" x="7842250" y="3898900"/>
          <p14:tracePt t="88213" x="7835900" y="3905250"/>
          <p14:tracePt t="88221" x="7835900" y="3911600"/>
          <p14:tracePt t="88230" x="7835900" y="3937000"/>
          <p14:tracePt t="88240" x="7835900" y="3968750"/>
          <p14:tracePt t="88257" x="7848600" y="4070350"/>
          <p14:tracePt t="88273" x="7874000" y="4171950"/>
          <p14:tracePt t="88290" x="7912100" y="4254500"/>
          <p14:tracePt t="88293" x="7937500" y="4286250"/>
          <p14:tracePt t="88307" x="7950200" y="4305300"/>
          <p14:tracePt t="88324" x="7975600" y="4337050"/>
          <p14:tracePt t="88340" x="8001000" y="4343400"/>
          <p14:tracePt t="88357" x="8013700" y="4343400"/>
          <p14:tracePt t="88373" x="8045450" y="4343400"/>
          <p14:tracePt t="88390" x="8096250" y="4343400"/>
          <p14:tracePt t="88407" x="8153400" y="4324350"/>
          <p14:tracePt t="88423" x="8216900" y="4286250"/>
          <p14:tracePt t="88440" x="8274050" y="4254500"/>
          <p14:tracePt t="88457" x="8312150" y="4222750"/>
          <p14:tracePt t="88474" x="8324850" y="4203700"/>
          <p14:tracePt t="88477" x="8331200" y="4191000"/>
          <p14:tracePt t="88490" x="8337550" y="4178300"/>
          <p14:tracePt t="88507" x="8343900" y="4152900"/>
          <p14:tracePt t="88524" x="8350250" y="4121150"/>
          <p14:tracePt t="88540" x="8350250" y="4095750"/>
          <p14:tracePt t="88557" x="8331200" y="4070350"/>
          <p14:tracePt t="88573" x="8305800" y="4032250"/>
          <p14:tracePt t="88590" x="8274050" y="3987800"/>
          <p14:tracePt t="88607" x="8242300" y="3949700"/>
          <p14:tracePt t="88623" x="8204200" y="3930650"/>
          <p14:tracePt t="88640" x="8178800" y="3905250"/>
          <p14:tracePt t="88657" x="8178800" y="3898900"/>
          <p14:tracePt t="88673" x="8159750" y="3898900"/>
          <p14:tracePt t="88690" x="8134350" y="3886200"/>
          <p14:tracePt t="88707" x="8108950" y="3879850"/>
          <p14:tracePt t="88709" x="8089900" y="3879850"/>
          <p14:tracePt t="88724" x="8077200" y="3879850"/>
          <p14:tracePt t="88740" x="8020050" y="3879850"/>
          <p14:tracePt t="88757" x="7969250" y="3886200"/>
          <p14:tracePt t="88774" x="7937500" y="3911600"/>
          <p14:tracePt t="88790" x="7918450" y="3943350"/>
          <p14:tracePt t="88807" x="7905750" y="3981450"/>
          <p14:tracePt t="88823" x="7899400" y="4019550"/>
          <p14:tracePt t="88840" x="7899400" y="4051300"/>
          <p14:tracePt t="88857" x="7905750" y="4102100"/>
          <p14:tracePt t="88873" x="7937500" y="4159250"/>
          <p14:tracePt t="88890" x="7981950" y="4222750"/>
          <p14:tracePt t="88892" x="8001000" y="4241800"/>
          <p14:tracePt t="88906" x="8020050" y="4260850"/>
          <p14:tracePt t="88923" x="8058150" y="4286250"/>
          <p14:tracePt t="88925" x="8077200" y="4286250"/>
          <p14:tracePt t="88940" x="8108950" y="4292600"/>
          <p14:tracePt t="88957" x="8159750" y="4292600"/>
          <p14:tracePt t="88974" x="8191500" y="4292600"/>
          <p14:tracePt t="88990" x="8223250" y="4292600"/>
          <p14:tracePt t="89007" x="8248650" y="4267200"/>
          <p14:tracePt t="89024" x="8261350" y="4235450"/>
          <p14:tracePt t="89040" x="8267700" y="4216400"/>
          <p14:tracePt t="89057" x="8274050" y="4184650"/>
          <p14:tracePt t="89073" x="8274050" y="4152900"/>
          <p14:tracePt t="89090" x="8274050" y="4121150"/>
          <p14:tracePt t="89094" x="8274050" y="4102100"/>
          <p14:tracePt t="89106" x="8274050" y="4089400"/>
          <p14:tracePt t="89123" x="8274050" y="4044950"/>
          <p14:tracePt t="89140" x="8248650" y="3987800"/>
          <p14:tracePt t="89156" x="8216900" y="3949700"/>
          <p14:tracePt t="89173" x="8191500" y="3924300"/>
          <p14:tracePt t="89190" x="8153400" y="3898900"/>
          <p14:tracePt t="89207" x="8121650" y="3886200"/>
          <p14:tracePt t="89223" x="8089900" y="3879850"/>
          <p14:tracePt t="89240" x="8064500" y="3879850"/>
          <p14:tracePt t="89256" x="8032750" y="3886200"/>
          <p14:tracePt t="89273" x="8001000" y="3911600"/>
          <p14:tracePt t="89290" x="7975600" y="3937000"/>
          <p14:tracePt t="89306" x="7962900" y="3975100"/>
          <p14:tracePt t="89309" x="7956550" y="3987800"/>
          <p14:tracePt t="89323" x="7950200" y="4006850"/>
          <p14:tracePt t="89340" x="7943850" y="4057650"/>
          <p14:tracePt t="89356" x="7943850" y="4089400"/>
          <p14:tracePt t="89373" x="7943850" y="4133850"/>
          <p14:tracePt t="89390" x="7943850" y="4178300"/>
          <p14:tracePt t="89406" x="7956550" y="4210050"/>
          <p14:tracePt t="89423" x="7975600" y="4241800"/>
          <p14:tracePt t="89440" x="8001000" y="4260850"/>
          <p14:tracePt t="89457" x="8026400" y="4273550"/>
          <p14:tracePt t="89473" x="8064500" y="4286250"/>
          <p14:tracePt t="89490" x="8102600" y="4286250"/>
          <p14:tracePt t="89492" x="8128000" y="4286250"/>
          <p14:tracePt t="89507" x="8140700" y="4286250"/>
          <p14:tracePt t="89524" x="8197850" y="4254500"/>
          <p14:tracePt t="89540" x="8216900" y="4216400"/>
          <p14:tracePt t="89557" x="8235950" y="4152900"/>
          <p14:tracePt t="89573" x="8242300" y="4114800"/>
          <p14:tracePt t="89590" x="8242300" y="4083050"/>
          <p14:tracePt t="89607" x="8235950" y="4057650"/>
          <p14:tracePt t="89623" x="8229600" y="4044950"/>
          <p14:tracePt t="89640" x="8210550" y="4032250"/>
          <p14:tracePt t="89656" x="8197850" y="4013200"/>
          <p14:tracePt t="89673" x="8185150" y="4013200"/>
          <p14:tracePt t="89690" x="8172450" y="4013200"/>
          <p14:tracePt t="89707" x="8166100" y="4013200"/>
          <p14:tracePt t="89724" x="8128000" y="4019550"/>
          <p14:tracePt t="89740" x="8102600" y="4051300"/>
          <p14:tracePt t="89757" x="8089900" y="4089400"/>
          <p14:tracePt t="89774" x="8077200" y="4140200"/>
          <p14:tracePt t="89790" x="8077200" y="4191000"/>
          <p14:tracePt t="89806" x="8096250" y="4229100"/>
          <p14:tracePt t="89823" x="8115300" y="4254500"/>
          <p14:tracePt t="89840" x="8134350" y="4267200"/>
          <p14:tracePt t="89856" x="8147050" y="4267200"/>
          <p14:tracePt t="89873" x="8172450" y="4267200"/>
          <p14:tracePt t="89889" x="8191500" y="4241800"/>
          <p14:tracePt t="89906" x="8210550" y="4210050"/>
          <p14:tracePt t="89923" x="8223250" y="4159250"/>
          <p14:tracePt t="89926" x="8229600" y="4133850"/>
          <p14:tracePt t="89940" x="8229600" y="4095750"/>
          <p14:tracePt t="89956" x="8229600" y="4051300"/>
          <p14:tracePt t="89973" x="8223250" y="4032250"/>
          <p14:tracePt t="89990" x="8210550" y="3994150"/>
          <p14:tracePt t="90006" x="8185150" y="3975100"/>
          <p14:tracePt t="90023" x="8153400" y="3949700"/>
          <p14:tracePt t="90040" x="8134350" y="3943350"/>
          <p14:tracePt t="90056" x="8121650" y="3943350"/>
          <p14:tracePt t="90073" x="8108950" y="3943350"/>
          <p14:tracePt t="90090" x="8070850" y="3956050"/>
          <p14:tracePt t="90093" x="8051800" y="3975100"/>
          <p14:tracePt t="90106" x="8032750" y="3994150"/>
          <p14:tracePt t="90123" x="8013700" y="4025900"/>
          <p14:tracePt t="90125" x="8007350" y="4044950"/>
          <p14:tracePt t="90140" x="8001000" y="4076700"/>
          <p14:tracePt t="90156" x="8001000" y="4114800"/>
          <p14:tracePt t="90173" x="8007350" y="4140200"/>
          <p14:tracePt t="90190" x="8032750" y="4159250"/>
          <p14:tracePt t="90206" x="8058150" y="4165600"/>
          <p14:tracePt t="90224" x="8102600" y="4165600"/>
          <p14:tracePt t="90240" x="8134350" y="4159250"/>
          <p14:tracePt t="90256" x="8166100" y="4127500"/>
          <p14:tracePt t="90273" x="8178800" y="4089400"/>
          <p14:tracePt t="90276" x="8178800" y="4083050"/>
          <p14:tracePt t="90289" x="8178800" y="4070350"/>
          <p14:tracePt t="90306" x="8178800" y="4038600"/>
          <p14:tracePt t="90323" x="8166100" y="4025900"/>
          <p14:tracePt t="90340" x="8115300" y="3994150"/>
          <p14:tracePt t="90356" x="8058150" y="3981450"/>
          <p14:tracePt t="90373" x="8013700" y="3981450"/>
          <p14:tracePt t="90389" x="7988300" y="3981450"/>
          <p14:tracePt t="90406" x="7975600" y="3981450"/>
          <p14:tracePt t="90423" x="7962900" y="3987800"/>
          <p14:tracePt t="90439" x="7956550" y="4006850"/>
          <p14:tracePt t="90456" x="7956550" y="4044950"/>
          <p14:tracePt t="90473" x="7956550" y="4095750"/>
          <p14:tracePt t="90489" x="7994650" y="4140200"/>
          <p14:tracePt t="90506" x="8058150" y="4191000"/>
          <p14:tracePt t="90523" x="8140700" y="4216400"/>
          <p14:tracePt t="90539" x="8229600" y="4235450"/>
          <p14:tracePt t="90540" x="8248650" y="4235450"/>
          <p14:tracePt t="90556" x="8286750" y="4235450"/>
          <p14:tracePt t="90573" x="8305800" y="4210050"/>
          <p14:tracePt t="90589" x="8324850" y="4159250"/>
          <p14:tracePt t="90606" x="8324850" y="4121150"/>
          <p14:tracePt t="90623" x="8324850" y="4064000"/>
          <p14:tracePt t="90639" x="8312150" y="4013200"/>
          <p14:tracePt t="90656" x="8293100" y="3975100"/>
          <p14:tracePt t="90672" x="8280400" y="3956050"/>
          <p14:tracePt t="90689" x="8261350" y="3943350"/>
          <p14:tracePt t="90706" x="8248650" y="3943350"/>
          <p14:tracePt t="90723" x="8223250" y="3943350"/>
          <p14:tracePt t="90726" x="8216900" y="3937000"/>
          <p14:tracePt t="90757" x="8210550" y="3937000"/>
          <p14:tracePt t="90765" x="8204200" y="3937000"/>
          <p14:tracePt t="90773" x="8197850" y="3943350"/>
          <p14:tracePt t="90789" x="8185150" y="3975100"/>
          <p14:tracePt t="90806" x="8178800" y="4013200"/>
          <p14:tracePt t="90823" x="8178800" y="4070350"/>
          <p14:tracePt t="90839" x="8185150" y="4133850"/>
          <p14:tracePt t="90856" x="8191500" y="4152900"/>
          <p14:tracePt t="90873" x="8197850" y="4165600"/>
          <p14:tracePt t="90933" x="8204200" y="4159250"/>
          <p14:tracePt t="90943" x="8210550" y="4146550"/>
          <p14:tracePt t="90957" x="8210550" y="4089400"/>
          <p14:tracePt t="90973" x="8204200" y="4019550"/>
          <p14:tracePt t="90989" x="8185150" y="3975100"/>
          <p14:tracePt t="91007" x="8172450" y="3956050"/>
          <p14:tracePt t="91023" x="8147050" y="3937000"/>
          <p14:tracePt t="91039" x="8128000" y="3937000"/>
          <p14:tracePt t="91056" x="8089900" y="3937000"/>
          <p14:tracePt t="91073" x="8070850" y="3937000"/>
          <p14:tracePt t="91089" x="8032750" y="3949700"/>
          <p14:tracePt t="91106" x="8013700" y="3987800"/>
          <p14:tracePt t="91109" x="8007350" y="4006850"/>
          <p14:tracePt t="91123" x="8007350" y="4025900"/>
          <p14:tracePt t="91139" x="8001000" y="4083050"/>
          <p14:tracePt t="91156" x="8020050" y="4159250"/>
          <p14:tracePt t="91172" x="8051800" y="4203700"/>
          <p14:tracePt t="91189" x="8096250" y="4229100"/>
          <p14:tracePt t="91206" x="8159750" y="4254500"/>
          <p14:tracePt t="91222" x="8255000" y="4279900"/>
          <p14:tracePt t="91239" x="8343900" y="4286250"/>
          <p14:tracePt t="91256" x="8445500" y="4273550"/>
          <p14:tracePt t="91273" x="8496300" y="4235450"/>
          <p14:tracePt t="91289" x="8521700" y="4203700"/>
          <p14:tracePt t="91292" x="8528050" y="4184650"/>
          <p14:tracePt t="91306" x="8534400" y="4165600"/>
          <p14:tracePt t="91322" x="8534400" y="4140200"/>
          <p14:tracePt t="91339" x="8534400" y="4114800"/>
          <p14:tracePt t="91356" x="8509000" y="4064000"/>
          <p14:tracePt t="91372" x="8477250" y="4025900"/>
          <p14:tracePt t="91389" x="8432800" y="3994150"/>
          <p14:tracePt t="91406" x="8375650" y="3962400"/>
          <p14:tracePt t="91422" x="8331200" y="3943350"/>
          <p14:tracePt t="91439" x="8312150" y="3937000"/>
          <p14:tracePt t="91456" x="8293100" y="3924300"/>
          <p14:tracePt t="91472" x="8286750" y="3924300"/>
          <p14:tracePt t="91489" x="8280400" y="3924300"/>
          <p14:tracePt t="91517" x="8274050" y="3924300"/>
          <p14:tracePt t="91533" x="8267700" y="3924300"/>
          <p14:tracePt t="91566" x="8261350" y="3924300"/>
          <p14:tracePt t="91581" x="8255000" y="3924300"/>
          <p14:tracePt t="91590" x="8248650" y="3924300"/>
          <p14:tracePt t="91606" x="8229600" y="3930650"/>
          <p14:tracePt t="91622" x="8223250" y="3937000"/>
          <p14:tracePt t="91639" x="8210550" y="3949700"/>
          <p14:tracePt t="91656" x="8204200" y="3962400"/>
          <p14:tracePt t="91672" x="8197850" y="3981450"/>
          <p14:tracePt t="91689" x="8197850" y="3994150"/>
          <p14:tracePt t="91706" x="8197850" y="4000500"/>
          <p14:tracePt t="91789" x="0" y="0"/>
        </p14:tracePtLst>
        <p14:tracePtLst>
          <p14:tracePt t="92104" x="7956550" y="3854450"/>
          <p14:tracePt t="92113" x="7950200" y="3854450"/>
          <p14:tracePt t="92123" x="7943850" y="3854450"/>
          <p14:tracePt t="92139" x="7931150" y="3854450"/>
          <p14:tracePt t="92156" x="7912100" y="3898900"/>
          <p14:tracePt t="92172" x="7905750" y="3924300"/>
          <p14:tracePt t="92189" x="7905750" y="3962400"/>
          <p14:tracePt t="92206" x="7905750" y="4013200"/>
          <p14:tracePt t="92223" x="7937500" y="4064000"/>
          <p14:tracePt t="92239" x="7969250" y="4127500"/>
          <p14:tracePt t="92256" x="8013700" y="4191000"/>
          <p14:tracePt t="92273" x="8051800" y="4248150"/>
          <p14:tracePt t="92276" x="8070850" y="4267200"/>
          <p14:tracePt t="92289" x="8089900" y="4286250"/>
          <p14:tracePt t="92306" x="8134350" y="4318000"/>
          <p14:tracePt t="92309" x="8153400" y="4324350"/>
          <p14:tracePt t="92322" x="8166100" y="4324350"/>
          <p14:tracePt t="92339" x="8191500" y="4324350"/>
          <p14:tracePt t="92342" x="8197850" y="4324350"/>
          <p14:tracePt t="92356" x="8229600" y="4324350"/>
          <p14:tracePt t="92372" x="8261350" y="4298950"/>
          <p14:tracePt t="92389" x="8274050" y="4273550"/>
          <p14:tracePt t="92405" x="8293100" y="4222750"/>
          <p14:tracePt t="92422" x="8293100" y="4184650"/>
          <p14:tracePt t="92439" x="8293100" y="4140200"/>
          <p14:tracePt t="92455" x="8293100" y="4089400"/>
          <p14:tracePt t="92473" x="8274050" y="4038600"/>
          <p14:tracePt t="92490" x="8255000" y="3987800"/>
          <p14:tracePt t="92506" x="8204200" y="3930650"/>
          <p14:tracePt t="92510" x="8178800" y="3905250"/>
          <p14:tracePt t="92523" x="8147050" y="3879850"/>
          <p14:tracePt t="92539" x="8115300" y="3854450"/>
          <p14:tracePt t="92556" x="8070850" y="3829050"/>
          <p14:tracePt t="92572" x="8051800" y="3816350"/>
          <p14:tracePt t="92589" x="8045450" y="3816350"/>
          <p14:tracePt t="92630" x="8039100" y="3816350"/>
          <p14:tracePt t="92639" x="8032750" y="3816350"/>
          <p14:tracePt t="92655" x="8020050" y="3835400"/>
          <p14:tracePt t="92672" x="8013700" y="3879850"/>
          <p14:tracePt t="92688" x="7994650" y="3937000"/>
          <p14:tracePt t="92705" x="7981950" y="4006850"/>
          <p14:tracePt t="92722" x="7981950" y="4083050"/>
          <p14:tracePt t="92739" x="7981950" y="4171950"/>
          <p14:tracePt t="92742" x="7981950" y="4210050"/>
          <p14:tracePt t="92756" x="7981950" y="4267200"/>
          <p14:tracePt t="92772" x="7994650" y="4292600"/>
          <p14:tracePt t="92789" x="8007350" y="4311650"/>
          <p14:tracePt t="92806" x="8013700" y="4324350"/>
          <p14:tracePt t="92822" x="8039100" y="4330700"/>
          <p14:tracePt t="92839" x="8077200" y="4337050"/>
          <p14:tracePt t="92855" x="8134350" y="4337050"/>
          <p14:tracePt t="92872" x="8210550" y="4318000"/>
          <p14:tracePt t="92888" x="8286750" y="4279900"/>
          <p14:tracePt t="92905" x="8324850" y="4241800"/>
          <p14:tracePt t="92922" x="8343900" y="4216400"/>
          <p14:tracePt t="92938" x="8356600" y="4191000"/>
          <p14:tracePt t="92940" x="8356600" y="4184650"/>
          <p14:tracePt t="92956" x="8356600" y="4159250"/>
          <p14:tracePt t="92972" x="8343900" y="4102100"/>
          <p14:tracePt t="92988" x="8312150" y="4044950"/>
          <p14:tracePt t="93006" x="8248650" y="3981450"/>
          <p14:tracePt t="93022" x="8197850" y="3930650"/>
          <p14:tracePt t="93039" x="8140700" y="3892550"/>
          <p14:tracePt t="93055" x="8102600" y="3879850"/>
          <p14:tracePt t="93072" x="8089900" y="3873500"/>
          <p14:tracePt t="93088" x="8083550" y="3873500"/>
          <p14:tracePt t="93106" x="8077200" y="3873500"/>
          <p14:tracePt t="93122" x="8051800" y="3873500"/>
          <p14:tracePt t="93125" x="8032750" y="3892550"/>
          <p14:tracePt t="93138" x="8020050" y="3917950"/>
          <p14:tracePt t="93155" x="7981950" y="3981450"/>
          <p14:tracePt t="93157" x="7962900" y="4019550"/>
          <p14:tracePt t="93172" x="7943850" y="4095750"/>
          <p14:tracePt t="93188" x="7943850" y="4152900"/>
          <p14:tracePt t="93205" x="7943850" y="4197350"/>
          <p14:tracePt t="93222" x="7950200" y="4241800"/>
          <p14:tracePt t="93239" x="7969250" y="4279900"/>
          <p14:tracePt t="93255" x="7988300" y="4305300"/>
          <p14:tracePt t="93272" x="8020050" y="4324350"/>
          <p14:tracePt t="93289" x="8039100" y="4324350"/>
          <p14:tracePt t="93305" x="8058150" y="4324350"/>
          <p14:tracePt t="93322" x="8083550" y="4324350"/>
          <p14:tracePt t="93338" x="8096250" y="4292600"/>
          <p14:tracePt t="93340" x="8102600" y="4273550"/>
          <p14:tracePt t="93355" x="8108950" y="4248150"/>
          <p14:tracePt t="93372" x="8108950" y="4171950"/>
          <p14:tracePt t="93388" x="8108950" y="4108450"/>
          <p14:tracePt t="93405" x="8102600" y="4064000"/>
          <p14:tracePt t="93422" x="8096250" y="4038600"/>
          <p14:tracePt t="93438" x="8089900" y="4025900"/>
          <p14:tracePt t="93455" x="8083550" y="4019550"/>
          <p14:tracePt t="93597" x="0" y="0"/>
        </p14:tracePtLst>
        <p14:tracePtLst>
          <p14:tracePt t="93869" x="7054850" y="3860800"/>
          <p14:tracePt t="93885" x="7048500" y="3867150"/>
          <p14:tracePt t="93893" x="7042150" y="3867150"/>
          <p14:tracePt t="93905" x="7035800" y="3879850"/>
          <p14:tracePt t="93921" x="7029450" y="3905250"/>
          <p14:tracePt t="93938" x="7016750" y="3968750"/>
          <p14:tracePt t="93955" x="7016750" y="4019550"/>
          <p14:tracePt t="93972" x="7035800" y="4165600"/>
          <p14:tracePt t="93988" x="7067550" y="4248150"/>
          <p14:tracePt t="94005" x="7105650" y="4286250"/>
          <p14:tracePt t="94022" x="7137400" y="4298950"/>
          <p14:tracePt t="94038" x="7162800" y="4298950"/>
          <p14:tracePt t="94055" x="7213600" y="4273550"/>
          <p14:tracePt t="94071" x="7258050" y="4197350"/>
          <p14:tracePt t="94088" x="7277100" y="4102100"/>
          <p14:tracePt t="94105" x="7277100" y="4013200"/>
          <p14:tracePt t="94122" x="7277100" y="3937000"/>
          <p14:tracePt t="94126" x="7277100" y="3917950"/>
          <p14:tracePt t="94138" x="7277100" y="3905250"/>
          <p14:tracePt t="94155" x="7277100" y="3892550"/>
          <p14:tracePt t="94188" x="7277100" y="3886200"/>
          <p14:tracePt t="94205" x="0" y="0"/>
        </p14:tracePtLst>
        <p14:tracePtLst>
          <p14:tracePt t="94526" x="7899400" y="3860800"/>
          <p14:tracePt t="94538" x="7880350" y="3867150"/>
          <p14:tracePt t="94555" x="7854950" y="3924300"/>
          <p14:tracePt t="94556" x="7842250" y="3956050"/>
          <p14:tracePt t="94571" x="7823200" y="4038600"/>
          <p14:tracePt t="94588" x="7823200" y="4089400"/>
          <p14:tracePt t="94604" x="7823200" y="4140200"/>
          <p14:tracePt t="94621" x="7854950" y="4178300"/>
          <p14:tracePt t="94638" x="7899400" y="4210050"/>
          <p14:tracePt t="94655" x="7969250" y="4222750"/>
          <p14:tracePt t="94671" x="8026400" y="4222750"/>
          <p14:tracePt t="94688" x="8102600" y="4210050"/>
          <p14:tracePt t="94704" x="8147050" y="4178300"/>
          <p14:tracePt t="94721" x="8172450" y="4127500"/>
          <p14:tracePt t="94738" x="8185150" y="4057650"/>
          <p14:tracePt t="94740" x="8185150" y="4044950"/>
          <p14:tracePt t="94755" x="8185150" y="4013200"/>
          <p14:tracePt t="94772" x="8178800" y="3930650"/>
          <p14:tracePt t="94788" x="8178800" y="3917950"/>
          <p14:tracePt t="94805" x="8172450" y="3892550"/>
          <p14:tracePt t="94821" x="8166100" y="3886200"/>
          <p14:tracePt t="94838" x="8159750" y="3879850"/>
          <p14:tracePt t="94871" x="8153400" y="3873500"/>
          <p14:tracePt t="94949" x="8147050" y="3873500"/>
          <p14:tracePt t="94981" x="8140700" y="3873500"/>
          <p14:tracePt t="95005" x="8128000" y="3873500"/>
          <p14:tracePt t="95021" x="8121650" y="3892550"/>
          <p14:tracePt t="95030" x="8115300" y="3892550"/>
          <p14:tracePt t="95038" x="8115300" y="3905250"/>
          <p14:tracePt t="95054" x="8096250" y="3937000"/>
          <p14:tracePt t="95072" x="8070850" y="3956050"/>
          <p14:tracePt t="95088" x="8045450" y="3994150"/>
          <p14:tracePt t="95105" x="8020050" y="4038600"/>
          <p14:tracePt t="95121" x="7988300" y="4089400"/>
          <p14:tracePt t="95138" x="7969250" y="4140200"/>
          <p14:tracePt t="95154" x="7962900" y="4178300"/>
          <p14:tracePt t="95171" x="7962900" y="4222750"/>
          <p14:tracePt t="95174" x="7962900" y="4235450"/>
          <p14:tracePt t="95188" x="7962900" y="4260850"/>
          <p14:tracePt t="95204" x="7962900" y="4273550"/>
          <p14:tracePt t="95221" x="7975600" y="4279900"/>
          <p14:tracePt t="95238" x="8013700" y="4286250"/>
          <p14:tracePt t="95255" x="8089900" y="4286250"/>
          <p14:tracePt t="95271" x="8159750" y="4260850"/>
          <p14:tracePt t="95289" x="8197850" y="4222750"/>
          <p14:tracePt t="95305" x="8216900" y="4171950"/>
          <p14:tracePt t="95309" x="8223250" y="4146550"/>
          <p14:tracePt t="95321" x="8223250" y="4127500"/>
          <p14:tracePt t="95338" x="8223250" y="4070350"/>
          <p14:tracePt t="95354" x="8210550" y="4025900"/>
          <p14:tracePt t="95357" x="8204200" y="4006850"/>
          <p14:tracePt t="95371" x="8191500" y="3994150"/>
          <p14:tracePt t="95388" x="8121650" y="3949700"/>
          <p14:tracePt t="95404" x="8070850" y="3930650"/>
          <p14:tracePt t="95421" x="8026400" y="3911600"/>
          <p14:tracePt t="95438" x="7994650" y="3905250"/>
          <p14:tracePt t="95454" x="7962900" y="3905250"/>
          <p14:tracePt t="95471" x="7931150" y="3905250"/>
          <p14:tracePt t="95488" x="7912100" y="3930650"/>
          <p14:tracePt t="95505" x="7886700" y="3975100"/>
          <p14:tracePt t="95521" x="7874000" y="4057650"/>
          <p14:tracePt t="95525" x="7874000" y="4076700"/>
          <p14:tracePt t="95538" x="7874000" y="4108450"/>
          <p14:tracePt t="95555" x="7880350" y="4191000"/>
          <p14:tracePt t="95557" x="7899400" y="4229100"/>
          <p14:tracePt t="95571" x="7931150" y="4254500"/>
          <p14:tracePt t="95573" x="7956550" y="4273550"/>
          <p14:tracePt t="95588" x="8039100" y="4298950"/>
          <p14:tracePt t="95604" x="8115300" y="4305300"/>
          <p14:tracePt t="95621" x="8216900" y="4292600"/>
          <p14:tracePt t="95638" x="8267700" y="4260850"/>
          <p14:tracePt t="95654" x="8286750" y="4210050"/>
          <p14:tracePt t="95671" x="8305800" y="4165600"/>
          <p14:tracePt t="95688" x="8305800" y="4127500"/>
          <p14:tracePt t="95704" x="8305800" y="4064000"/>
          <p14:tracePt t="95721" x="8286750" y="4025900"/>
          <p14:tracePt t="95738" x="8267700" y="4000500"/>
          <p14:tracePt t="95740" x="8267700" y="3994150"/>
          <p14:tracePt t="95755" x="8261350" y="3981450"/>
          <p14:tracePt t="95771" x="8261350" y="3975100"/>
          <p14:tracePt t="95925" x="0" y="0"/>
        </p14:tracePtLst>
        <p14:tracePtLst>
          <p14:tracePt t="97525" x="1314450" y="2241550"/>
          <p14:tracePt t="97565" x="1308100" y="2241550"/>
          <p14:tracePt t="97573" x="1301750" y="2241550"/>
          <p14:tracePt t="97587" x="1295400" y="2247900"/>
          <p14:tracePt t="97604" x="1270000" y="2298700"/>
          <p14:tracePt t="97620" x="1270000" y="2349500"/>
          <p14:tracePt t="97637" x="1270000" y="2393950"/>
          <p14:tracePt t="97653" x="1270000" y="2444750"/>
          <p14:tracePt t="97670" x="1289050" y="2470150"/>
          <p14:tracePt t="97687" x="1295400" y="2489200"/>
          <p14:tracePt t="97703" x="1301750" y="2489200"/>
          <p14:tracePt t="97740" x="1314450" y="2489200"/>
          <p14:tracePt t="97754" x="1320800" y="2489200"/>
          <p14:tracePt t="97770" x="1333500" y="2463800"/>
          <p14:tracePt t="97787" x="1339850" y="2432050"/>
          <p14:tracePt t="97789" x="1339850" y="2413000"/>
          <p14:tracePt t="97804" x="1352550" y="2381250"/>
          <p14:tracePt t="97820" x="1352550" y="2368550"/>
          <p14:tracePt t="97837" x="1352550" y="2355850"/>
          <p14:tracePt t="97853" x="1352550" y="2349500"/>
          <p14:tracePt t="97893" x="0" y="0"/>
        </p14:tracePtLst>
        <p14:tracePtLst>
          <p14:tracePt t="98381" x="1555750" y="3479800"/>
          <p14:tracePt t="98408" x="1549400" y="3473450"/>
          <p14:tracePt t="98438" x="1549400" y="3492500"/>
          <p14:tracePt t="98448" x="1549400" y="3505200"/>
          <p14:tracePt t="98459" x="1549400" y="3543300"/>
          <p14:tracePt t="98470" x="1568450" y="3575050"/>
          <p14:tracePt t="98487" x="1581150" y="3600450"/>
          <p14:tracePt t="98504" x="1606550" y="3606800"/>
          <p14:tracePt t="98509" x="1619250" y="3619500"/>
          <p14:tracePt t="98520" x="1638300" y="3625850"/>
          <p14:tracePt t="98537" x="1670050" y="3625850"/>
          <p14:tracePt t="98553" x="1727200" y="3625850"/>
          <p14:tracePt t="98557" x="1752600" y="3625850"/>
          <p14:tracePt t="98570" x="1778000" y="3613150"/>
          <p14:tracePt t="98587" x="1809750" y="3581400"/>
          <p14:tracePt t="98604" x="1835150" y="3536950"/>
          <p14:tracePt t="98620" x="1835150" y="3524250"/>
          <p14:tracePt t="98637" x="1835150" y="3511550"/>
          <p14:tracePt t="98653" x="1835150" y="3505200"/>
          <p14:tracePt t="98670" x="1835150" y="3498850"/>
          <p14:tracePt t="98812" x="0" y="0"/>
        </p14:tracePtLst>
        <p14:tracePtLst>
          <p14:tracePt t="99214" x="2317750" y="3460750"/>
          <p14:tracePt t="99223" x="2311400" y="3460750"/>
          <p14:tracePt t="99238" x="2305050" y="3460750"/>
          <p14:tracePt t="99254" x="2292350" y="3486150"/>
          <p14:tracePt t="99270" x="2292350" y="3517900"/>
          <p14:tracePt t="99287" x="2292350" y="3575050"/>
          <p14:tracePt t="99304" x="2292350" y="3632200"/>
          <p14:tracePt t="99320" x="2298700" y="3702050"/>
          <p14:tracePt t="99337" x="2324100" y="3746500"/>
          <p14:tracePt t="99353" x="2349500" y="3765550"/>
          <p14:tracePt t="99370" x="2362200" y="3784600"/>
          <p14:tracePt t="99373" x="2368550" y="3784600"/>
          <p14:tracePt t="99386" x="2374900" y="3784600"/>
          <p14:tracePt t="99403" x="2393950" y="3784600"/>
          <p14:tracePt t="99405" x="2400300" y="3784600"/>
          <p14:tracePt t="99420" x="2438400" y="3784600"/>
          <p14:tracePt t="99436" x="2463800" y="3752850"/>
          <p14:tracePt t="99453" x="2482850" y="3721100"/>
          <p14:tracePt t="99470" x="2489200" y="3676650"/>
          <p14:tracePt t="99486" x="2489200" y="3638550"/>
          <p14:tracePt t="99503" x="2489200" y="3600450"/>
          <p14:tracePt t="99520" x="2482850" y="3575050"/>
          <p14:tracePt t="99537" x="2476500" y="3562350"/>
          <p14:tracePt t="99553" x="2470150" y="3556000"/>
          <p14:tracePt t="99750" x="2470150" y="3562350"/>
          <p14:tracePt t="99766" x="2470150" y="3581400"/>
          <p14:tracePt t="99780" x="2476500" y="3625850"/>
          <p14:tracePt t="99792" x="2489200" y="3638550"/>
          <p14:tracePt t="99804" x="2508250" y="3657600"/>
          <p14:tracePt t="99820" x="2546350" y="3702050"/>
          <p14:tracePt t="99836" x="2552700" y="3708400"/>
          <p14:tracePt t="100101" x="0" y="0"/>
        </p14:tracePtLst>
        <p14:tracePtLst>
          <p14:tracePt t="101616" x="6394450" y="4165600"/>
          <p14:tracePt t="101702" x="6400800" y="4165600"/>
          <p14:tracePt t="101718" x="6483350" y="4165600"/>
          <p14:tracePt t="101730" x="6559550" y="4178300"/>
          <p14:tracePt t="101741" x="6819900" y="4235450"/>
          <p14:tracePt t="101754" x="7023100" y="4260850"/>
          <p14:tracePt t="101769" x="7493000" y="4298950"/>
          <p14:tracePt t="101786" x="7880350" y="4298950"/>
          <p14:tracePt t="101789" x="8032750" y="4298950"/>
          <p14:tracePt t="101802" x="8147050" y="4298950"/>
          <p14:tracePt t="101819" x="8305800" y="4298950"/>
          <p14:tracePt t="101836" x="8388350" y="4298950"/>
          <p14:tracePt t="101852" x="8407400" y="4298950"/>
          <p14:tracePt t="102046" x="8413750" y="4298950"/>
          <p14:tracePt t="102054" x="8420100" y="4298950"/>
          <p14:tracePt t="102069" x="8426450" y="4298950"/>
          <p14:tracePt t="102085" x="8432800" y="4298950"/>
          <p14:tracePt t="102117" x="8439150" y="4298950"/>
          <p14:tracePt t="102301" x="0" y="0"/>
        </p14:tracePtLst>
        <p14:tracePtLst>
          <p14:tracePt t="103088" x="9836150" y="2038350"/>
          <p14:tracePt t="103158" x="9842500" y="2038350"/>
          <p14:tracePt t="103184" x="9848850" y="2038350"/>
          <p14:tracePt t="103198" x="9861550" y="2038350"/>
          <p14:tracePt t="103212" x="9893300" y="2038350"/>
          <p14:tracePt t="103225" x="9918700" y="2038350"/>
          <p14:tracePt t="103235" x="9956800" y="2038350"/>
          <p14:tracePt t="103236" x="10013950" y="2038350"/>
          <p14:tracePt t="103252" x="10128250" y="2038350"/>
          <p14:tracePt t="103268" x="10242550" y="2038350"/>
          <p14:tracePt t="103285" x="10344150" y="2038350"/>
          <p14:tracePt t="103302" x="10407650" y="2038350"/>
          <p14:tracePt t="103319" x="10439400" y="2038350"/>
          <p14:tracePt t="103335" x="10458450" y="2032000"/>
          <p14:tracePt t="103352" x="10464800" y="2032000"/>
          <p14:tracePt t="103368" x="10477500" y="2032000"/>
          <p14:tracePt t="103385" x="10490200" y="2032000"/>
          <p14:tracePt t="103402" x="10509250" y="2032000"/>
          <p14:tracePt t="103418" x="10521950" y="2032000"/>
          <p14:tracePt t="103435" x="10534650" y="2032000"/>
          <p14:tracePt t="103526" x="10528300" y="2032000"/>
          <p14:tracePt t="103533" x="10502900" y="2032000"/>
          <p14:tracePt t="103541" x="10471150" y="2032000"/>
          <p14:tracePt t="103552" x="10420350" y="2025650"/>
          <p14:tracePt t="103569" x="10331450" y="2006600"/>
          <p14:tracePt t="103585" x="10280650" y="2006600"/>
          <p14:tracePt t="103602" x="10261600" y="2006600"/>
          <p14:tracePt t="103618" x="10255250" y="2006600"/>
          <p14:tracePt t="103717" x="10261600" y="2006600"/>
          <p14:tracePt t="103725" x="10299700" y="2006600"/>
          <p14:tracePt t="103735" x="10356850" y="2006600"/>
          <p14:tracePt t="103751" x="10528300" y="2038350"/>
          <p14:tracePt t="103768" x="10718800" y="2070100"/>
          <p14:tracePt t="103785" x="10909300" y="2095500"/>
          <p14:tracePt t="103788" x="10985500" y="2095500"/>
          <p14:tracePt t="103802" x="11049000" y="2095500"/>
          <p14:tracePt t="103819" x="11087100" y="2095500"/>
          <p14:tracePt t="103821" x="11099800" y="2095500"/>
          <p14:tracePt t="103835" x="11106150" y="2095500"/>
          <p14:tracePt t="103901" x="11099800" y="2095500"/>
          <p14:tracePt t="103910" x="11061700" y="2095500"/>
          <p14:tracePt t="103918" x="11004550" y="2089150"/>
          <p14:tracePt t="103935" x="10845800" y="2057400"/>
          <p14:tracePt t="103951" x="10693400" y="2032000"/>
          <p14:tracePt t="103968" x="10604500" y="2012950"/>
          <p14:tracePt t="103985" x="10591800" y="2012950"/>
          <p14:tracePt t="104001" x="10585450" y="2012950"/>
          <p14:tracePt t="104062" x="10591800" y="2012950"/>
          <p14:tracePt t="104077" x="10687050" y="2012950"/>
          <p14:tracePt t="104091" x="10750550" y="2012950"/>
          <p14:tracePt t="104105" x="10896600" y="2012950"/>
          <p14:tracePt t="104108" x="10972800" y="2012950"/>
          <p14:tracePt t="104118" x="11049000" y="2012950"/>
          <p14:tracePt t="104135" x="11176000" y="2012950"/>
          <p14:tracePt t="104153" x="11258550" y="2012950"/>
          <p14:tracePt t="104168" x="11283950" y="2012950"/>
          <p14:tracePt t="104390" x="11296650" y="2012950"/>
          <p14:tracePt t="104402" x="11303000" y="2012950"/>
          <p14:tracePt t="104418" x="11360150" y="2012950"/>
          <p14:tracePt t="104435" x="11449050" y="2012950"/>
          <p14:tracePt t="104438" x="11493500" y="2012950"/>
          <p14:tracePt t="104452" x="11576050" y="2012950"/>
          <p14:tracePt t="104468" x="11664950" y="2012950"/>
          <p14:tracePt t="104485" x="11760200" y="2019300"/>
          <p14:tracePt t="104501" x="11836400" y="2032000"/>
          <p14:tracePt t="104518" x="11887200" y="2038350"/>
          <p14:tracePt t="104536" x="11899900" y="2044700"/>
          <p14:tracePt t="104740" x="0" y="0"/>
        </p14:tracePtLst>
        <p14:tracePtLst>
          <p14:tracePt t="105398" x="9359900" y="2209800"/>
          <p14:tracePt t="105495" x="9391650" y="2209800"/>
          <p14:tracePt t="105510" x="9563100" y="2241550"/>
          <p14:tracePt t="105525" x="9906000" y="2305050"/>
          <p14:tracePt t="105540" x="10191750" y="2355850"/>
          <p14:tracePt t="105551" x="10267950" y="2362200"/>
          <p14:tracePt t="105568" x="10337800" y="2374900"/>
          <p14:tracePt t="105585" x="10356850" y="2374900"/>
          <p14:tracePt t="105951" x="10344150" y="2374900"/>
          <p14:tracePt t="105969" x="10229850" y="2374900"/>
          <p14:tracePt t="105989" x="9918700" y="2374900"/>
          <p14:tracePt t="106001" x="9810750" y="2374900"/>
          <p14:tracePt t="106017" x="9632950" y="2374900"/>
          <p14:tracePt t="106035" x="9537700" y="2374900"/>
          <p14:tracePt t="106038" x="9505950" y="2374900"/>
          <p14:tracePt t="106051" x="9486900" y="2374900"/>
          <p14:tracePt t="106068" x="9455150" y="2374900"/>
          <p14:tracePt t="106181" x="9474200" y="2374900"/>
          <p14:tracePt t="106190" x="9512300" y="2374900"/>
          <p14:tracePt t="106201" x="9569450" y="2374900"/>
          <p14:tracePt t="106218" x="9677400" y="2374900"/>
          <p14:tracePt t="106234" x="9772650" y="2374900"/>
          <p14:tracePt t="106237" x="9804400" y="2374900"/>
          <p14:tracePt t="106251" x="9829800" y="2374900"/>
          <p14:tracePt t="106268" x="9842500" y="2374900"/>
          <p14:tracePt t="106334" x="9810750" y="2374900"/>
          <p14:tracePt t="106343" x="9747250" y="2368550"/>
          <p14:tracePt t="106354" x="9671050" y="2362200"/>
          <p14:tracePt t="106368" x="9505950" y="2336800"/>
          <p14:tracePt t="106384" x="9398000" y="2324100"/>
          <p14:tracePt t="106401" x="9372600" y="2317750"/>
          <p14:tracePt t="106417" x="9366250" y="2317750"/>
          <p14:tracePt t="106485" x="9378950" y="2317750"/>
          <p14:tracePt t="106493" x="9410700" y="2317750"/>
          <p14:tracePt t="106500" x="9467850" y="2317750"/>
          <p14:tracePt t="106517" x="9569450" y="2317750"/>
          <p14:tracePt t="106534" x="9645650" y="2317750"/>
          <p14:tracePt t="106550" x="9671050" y="2317750"/>
          <p14:tracePt t="106623" x="9652000" y="2317750"/>
          <p14:tracePt t="106638" x="9556750" y="2317750"/>
          <p14:tracePt t="106651" x="9493250" y="2317750"/>
          <p14:tracePt t="106652" x="9436100" y="2317750"/>
          <p14:tracePt t="106668" x="9372600" y="2317750"/>
          <p14:tracePt t="106684" x="9359900" y="2317750"/>
          <p14:tracePt t="106757" x="9372600" y="2317750"/>
          <p14:tracePt t="106767" x="9404350" y="2317750"/>
          <p14:tracePt t="106777" x="9448800" y="2317750"/>
          <p14:tracePt t="106789" x="9525000" y="2317750"/>
          <p14:tracePt t="106801" x="9544050" y="2317750"/>
          <p14:tracePt t="106818" x="9575800" y="2317750"/>
          <p14:tracePt t="106997" x="0" y="0"/>
        </p14:tracePtLst>
        <p14:tracePtLst>
          <p14:tracePt t="107938" x="6991350" y="3962400"/>
          <p14:tracePt t="107940" x="6985000" y="3975100"/>
          <p14:tracePt t="107954" x="6985000" y="3981450"/>
          <p14:tracePt t="107967" x="6972300" y="4013200"/>
          <p14:tracePt t="107984" x="6965950" y="4038600"/>
          <p14:tracePt t="108000" x="6965950" y="4076700"/>
          <p14:tracePt t="108017" x="6972300" y="4127500"/>
          <p14:tracePt t="108021" x="6978650" y="4146550"/>
          <p14:tracePt t="108034" x="6991350" y="4171950"/>
          <p14:tracePt t="108037" x="7004050" y="4203700"/>
          <p14:tracePt t="108050" x="7016750" y="4216400"/>
          <p14:tracePt t="108068" x="7061200" y="4260850"/>
          <p14:tracePt t="108085" x="7092950" y="4273550"/>
          <p14:tracePt t="108103" x="7112000" y="4273550"/>
          <p14:tracePt t="108117" x="7156450" y="4267200"/>
          <p14:tracePt t="108134" x="7175500" y="4229100"/>
          <p14:tracePt t="108150" x="7207250" y="4165600"/>
          <p14:tracePt t="108167" x="7226300" y="4108450"/>
          <p14:tracePt t="108183" x="7226300" y="4070350"/>
          <p14:tracePt t="108200" x="7226300" y="4051300"/>
          <p14:tracePt t="108217" x="7226300" y="4044950"/>
          <p14:tracePt t="108233" x="7226300" y="4038600"/>
          <p14:tracePt t="108613" x="0" y="0"/>
        </p14:tracePtLst>
        <p14:tracePtLst>
          <p14:tracePt t="109401" x="7067550" y="3898900"/>
          <p14:tracePt t="109412" x="7061200" y="3905250"/>
          <p14:tracePt t="109423" x="7054850" y="3911600"/>
          <p14:tracePt t="109433" x="7042150" y="3930650"/>
          <p14:tracePt t="109450" x="7023100" y="3968750"/>
          <p14:tracePt t="109466" x="7004050" y="4006850"/>
          <p14:tracePt t="109483" x="6991350" y="4038600"/>
          <p14:tracePt t="109486" x="6991350" y="4044950"/>
          <p14:tracePt t="109500" x="6991350" y="4076700"/>
          <p14:tracePt t="109516" x="6991350" y="4108450"/>
          <p14:tracePt t="109533" x="6997700" y="4152900"/>
          <p14:tracePt t="109550" x="7023100" y="4184650"/>
          <p14:tracePt t="109567" x="7067550" y="4216400"/>
          <p14:tracePt t="109583" x="7150100" y="4248150"/>
          <p14:tracePt t="109599" x="7232650" y="4267200"/>
          <p14:tracePt t="109617" x="7270750" y="4273550"/>
          <p14:tracePt t="109633" x="7296150" y="4279900"/>
          <p14:tracePt t="109649" x="7315200" y="4279900"/>
          <p14:tracePt t="109666" x="7334250" y="4273550"/>
          <p14:tracePt t="109683" x="7353300" y="4235450"/>
          <p14:tracePt t="109684" x="7359650" y="4216400"/>
          <p14:tracePt t="109700" x="7366000" y="4140200"/>
          <p14:tracePt t="109716" x="7366000" y="4076700"/>
          <p14:tracePt t="109733" x="7353300" y="4006850"/>
          <p14:tracePt t="109749" x="7327900" y="3968750"/>
          <p14:tracePt t="109766" x="7315200" y="3956050"/>
          <p14:tracePt t="109783" x="7289800" y="3943350"/>
          <p14:tracePt t="109800" x="7277100" y="3943350"/>
          <p14:tracePt t="109816" x="7251700" y="3943350"/>
          <p14:tracePt t="109833" x="7226300" y="3943350"/>
          <p14:tracePt t="109850" x="7188200" y="3949700"/>
          <p14:tracePt t="109866" x="7162800" y="3968750"/>
          <p14:tracePt t="109869" x="7143750" y="3987800"/>
          <p14:tracePt t="109883" x="7131050" y="4006850"/>
          <p14:tracePt t="109900" x="7112000" y="4076700"/>
          <p14:tracePt t="109916" x="7112000" y="4102100"/>
          <p14:tracePt t="109933" x="7124700" y="4152900"/>
          <p14:tracePt t="109950" x="7137400" y="4171950"/>
          <p14:tracePt t="109966" x="7156450" y="4191000"/>
          <p14:tracePt t="109983" x="7169150" y="4197350"/>
          <p14:tracePt t="110000" x="7181850" y="4203700"/>
          <p14:tracePt t="110016" x="7194550" y="4203700"/>
          <p14:tracePt t="110033" x="7213600" y="4203700"/>
          <p14:tracePt t="110050" x="7232650" y="4203700"/>
          <p14:tracePt t="110054" x="7239000" y="4203700"/>
          <p14:tracePt t="110067" x="7251700" y="4197350"/>
          <p14:tracePt t="110083" x="7264400" y="4191000"/>
          <p14:tracePt t="110086" x="7270750" y="4178300"/>
          <p14:tracePt t="110101" x="7283450" y="4146550"/>
          <p14:tracePt t="110116" x="7283450" y="4114800"/>
          <p14:tracePt t="110133" x="7283450" y="4070350"/>
          <p14:tracePt t="110149" x="7283450" y="4025900"/>
          <p14:tracePt t="110166" x="7270750" y="3975100"/>
          <p14:tracePt t="110183" x="7251700" y="3937000"/>
          <p14:tracePt t="110200" x="7232650" y="3917950"/>
          <p14:tracePt t="110216" x="7226300" y="3911600"/>
          <p14:tracePt t="110233" x="7213600" y="3911600"/>
          <p14:tracePt t="110249" x="7200900" y="3911600"/>
          <p14:tracePt t="110266" x="7175500" y="3911600"/>
          <p14:tracePt t="110283" x="7150100" y="3930650"/>
          <p14:tracePt t="110300" x="7099300" y="4006850"/>
          <p14:tracePt t="110316" x="7073900" y="4076700"/>
          <p14:tracePt t="110333" x="7073900" y="4140200"/>
          <p14:tracePt t="110350" x="7073900" y="4191000"/>
          <p14:tracePt t="110366" x="7086600" y="4216400"/>
          <p14:tracePt t="110383" x="7118350" y="4235450"/>
          <p14:tracePt t="110400" x="7143750" y="4241800"/>
          <p14:tracePt t="110416" x="7194550" y="4248150"/>
          <p14:tracePt t="110433" x="7232650" y="4248150"/>
          <p14:tracePt t="110449" x="7277100" y="4216400"/>
          <p14:tracePt t="110466" x="7283450" y="4159250"/>
          <p14:tracePt t="110483" x="7283450" y="4083050"/>
          <p14:tracePt t="110499" x="7283450" y="4025900"/>
          <p14:tracePt t="110501" x="7270750" y="3987800"/>
          <p14:tracePt t="110516" x="7258050" y="3962400"/>
          <p14:tracePt t="110533" x="7245350" y="3943350"/>
          <p14:tracePt t="110550" x="7226300" y="3937000"/>
          <p14:tracePt t="110566" x="7219950" y="3937000"/>
          <p14:tracePt t="110583" x="7194550" y="3937000"/>
          <p14:tracePt t="110602" x="7169150" y="3968750"/>
          <p14:tracePt t="110605" x="7150100" y="3987800"/>
          <p14:tracePt t="110616" x="7143750" y="4013200"/>
          <p14:tracePt t="110633" x="7137400" y="4051300"/>
          <p14:tracePt t="110649" x="7137400" y="4095750"/>
          <p14:tracePt t="110666" x="7143750" y="4114800"/>
          <p14:tracePt t="110683" x="7156450" y="4121150"/>
          <p14:tracePt t="110685" x="7169150" y="4121150"/>
          <p14:tracePt t="110699" x="7181850" y="4121150"/>
          <p14:tracePt t="110702" x="7194550" y="4121150"/>
          <p14:tracePt t="110716" x="7226300" y="4108450"/>
          <p14:tracePt t="110732" x="7258050" y="4064000"/>
          <p14:tracePt t="110749" x="7289800" y="4013200"/>
          <p14:tracePt t="110766" x="7289800" y="3987800"/>
          <p14:tracePt t="110782" x="7289800" y="3968750"/>
          <p14:tracePt t="110799" x="7289800" y="3949700"/>
          <p14:tracePt t="110828" x="7283450" y="3949700"/>
          <p14:tracePt t="110837" x="7277100" y="3949700"/>
          <p14:tracePt t="110849" x="7258050" y="3956050"/>
          <p14:tracePt t="110866" x="7226300" y="3994150"/>
          <p14:tracePt t="110883" x="7219950" y="4032250"/>
          <p14:tracePt t="110899" x="7219950" y="4064000"/>
          <p14:tracePt t="110900" x="7219950" y="4076700"/>
          <p14:tracePt t="110916" x="7226300" y="4095750"/>
          <p14:tracePt t="110933" x="7264400" y="4114800"/>
          <p14:tracePt t="110949" x="7302500" y="4121150"/>
          <p14:tracePt t="110966" x="7340600" y="4121150"/>
          <p14:tracePt t="110982" x="7378700" y="4114800"/>
          <p14:tracePt t="110999" x="7391400" y="4095750"/>
          <p14:tracePt t="111016" x="7391400" y="4083050"/>
          <p14:tracePt t="111032" x="7397750" y="4070350"/>
          <p14:tracePt t="111229" x="0" y="0"/>
        </p14:tracePtLst>
        <p14:tracePtLst>
          <p14:tracePt t="111814" x="8915400" y="3873500"/>
          <p14:tracePt t="111822" x="8909050" y="3873500"/>
          <p14:tracePt t="111832" x="8896350" y="3886200"/>
          <p14:tracePt t="111849" x="8877300" y="3917950"/>
          <p14:tracePt t="111866" x="8864600" y="3968750"/>
          <p14:tracePt t="111882" x="8864600" y="4019550"/>
          <p14:tracePt t="111899" x="8877300" y="4121150"/>
          <p14:tracePt t="111901" x="8890000" y="4159250"/>
          <p14:tracePt t="111916" x="8934450" y="4229100"/>
          <p14:tracePt t="111932" x="9004300" y="4298950"/>
          <p14:tracePt t="111949" x="9105900" y="4349750"/>
          <p14:tracePt t="111965" x="9207500" y="4368800"/>
          <p14:tracePt t="111982" x="9251950" y="4368800"/>
          <p14:tracePt t="111999" x="9302750" y="4368800"/>
          <p14:tracePt t="112015" x="9328150" y="4356100"/>
          <p14:tracePt t="112032" x="9359900" y="4324350"/>
          <p14:tracePt t="112049" x="9372600" y="4267200"/>
          <p14:tracePt t="112066" x="9372600" y="4178300"/>
          <p14:tracePt t="112082" x="9353550" y="4089400"/>
          <p14:tracePt t="112100" x="9302750" y="3994150"/>
          <p14:tracePt t="112116" x="9239250" y="3911600"/>
          <p14:tracePt t="112132" x="9213850" y="3879850"/>
          <p14:tracePt t="112149" x="9194800" y="3867150"/>
          <p14:tracePt t="112165" x="9188450" y="3867150"/>
          <p14:tracePt t="112182" x="9169400" y="3867150"/>
          <p14:tracePt t="112199" x="9137650" y="3873500"/>
          <p14:tracePt t="112215" x="9099550" y="3917950"/>
          <p14:tracePt t="112232" x="9061450" y="4000500"/>
          <p14:tracePt t="112249" x="9042400" y="4070350"/>
          <p14:tracePt t="112265" x="9042400" y="4102100"/>
          <p14:tracePt t="112282" x="9042400" y="4121150"/>
          <p14:tracePt t="112299" x="9042400" y="4127500"/>
          <p14:tracePt t="112316" x="9074150" y="4127500"/>
          <p14:tracePt t="112332" x="9105900" y="4127500"/>
          <p14:tracePt t="112349" x="9124950" y="4114800"/>
          <p14:tracePt t="112365" x="9144000" y="4095750"/>
          <p14:tracePt t="112382" x="9144000" y="4089400"/>
          <p14:tracePt t="112399" x="9156700" y="4076700"/>
          <p14:tracePt t="112415" x="9163050" y="4057650"/>
          <p14:tracePt t="112416" x="0" y="0"/>
        </p14:tracePtLst>
        <p14:tracePtLst>
          <p14:tracePt t="113125" x="11493500" y="2120900"/>
          <p14:tracePt t="113140" x="11487150" y="2120900"/>
          <p14:tracePt t="113148" x="11480800" y="2127250"/>
          <p14:tracePt t="113157" x="11474450" y="2133600"/>
          <p14:tracePt t="113165" x="11468100" y="2146300"/>
          <p14:tracePt t="113181" x="11455400" y="2178050"/>
          <p14:tracePt t="113198" x="11449050" y="2222500"/>
          <p14:tracePt t="113215" x="11442700" y="2273300"/>
          <p14:tracePt t="113232" x="11442700" y="2311400"/>
          <p14:tracePt t="113248" x="11442700" y="2336800"/>
          <p14:tracePt t="113265" x="11442700" y="2355850"/>
          <p14:tracePt t="113308" x="11442700" y="2362200"/>
          <p14:tracePt t="113333" x="11449050" y="2362200"/>
          <p14:tracePt t="113340" x="11461750" y="2362200"/>
          <p14:tracePt t="113349" x="11474450" y="2362200"/>
          <p14:tracePt t="113365" x="11512550" y="2330450"/>
          <p14:tracePt t="113382" x="11537950" y="2279650"/>
          <p14:tracePt t="113398" x="11550650" y="2235200"/>
          <p14:tracePt t="113415" x="11563350" y="2190750"/>
          <p14:tracePt t="113431" x="11563350" y="2159000"/>
          <p14:tracePt t="113448" x="11563350" y="2146300"/>
          <p14:tracePt t="113465" x="11563350" y="2133600"/>
          <p14:tracePt t="113542" x="11550650" y="2139950"/>
          <p14:tracePt t="113557" x="11525250" y="2203450"/>
          <p14:tracePt t="113572" x="11499850" y="2279650"/>
          <p14:tracePt t="113584" x="11487150" y="2317750"/>
          <p14:tracePt t="113600" x="11480800" y="2368550"/>
          <p14:tracePt t="113616" x="11480800" y="2393950"/>
          <p14:tracePt t="113632" x="11480800" y="2413000"/>
          <p14:tracePt t="113648" x="11480800" y="2419350"/>
          <p14:tracePt t="113665" x="11480800" y="2425700"/>
          <p14:tracePt t="113717" x="11480800" y="2432050"/>
          <p14:tracePt t="113733" x="11487150" y="2419350"/>
          <p14:tracePt t="113743" x="11493500" y="2393950"/>
          <p14:tracePt t="113754" x="11499850" y="2355850"/>
          <p14:tracePt t="113765" x="11512550" y="2298700"/>
          <p14:tracePt t="113782" x="11518900" y="2247900"/>
          <p14:tracePt t="113798" x="11518900" y="2222500"/>
          <p14:tracePt t="113815" x="11518900" y="2203450"/>
          <p14:tracePt t="113832" x="11518900" y="2197100"/>
          <p14:tracePt t="113918" x="11518900" y="2235200"/>
          <p14:tracePt t="113934" x="11512550" y="2292350"/>
          <p14:tracePt t="113948" x="11493500" y="2368550"/>
          <p14:tracePt t="113965" x="11493500" y="2393950"/>
          <p14:tracePt t="113982" x="11493500" y="2413000"/>
          <p14:tracePt t="113998" x="11493500" y="2419350"/>
          <p14:tracePt t="114077" x="11493500" y="2406650"/>
          <p14:tracePt t="114085" x="11493500" y="2374900"/>
          <p14:tracePt t="114099" x="11493500" y="2355850"/>
          <p14:tracePt t="114115" x="11493500" y="2292350"/>
          <p14:tracePt t="114118" x="11493500" y="2254250"/>
          <p14:tracePt t="114132" x="11493500" y="2209800"/>
          <p14:tracePt t="114148" x="11493500" y="2184400"/>
          <p14:tracePt t="114165" x="11493500" y="2171700"/>
          <p14:tracePt t="114249" x="11493500" y="2184400"/>
          <p14:tracePt t="114263" x="11493500" y="2228850"/>
          <p14:tracePt t="114279" x="11480800" y="2305050"/>
          <p14:tracePt t="114297" x="11480800" y="2368550"/>
          <p14:tracePt t="114306" x="11480800" y="2393950"/>
          <p14:tracePt t="114315" x="11480800" y="2413000"/>
          <p14:tracePt t="114331" x="11480800" y="2419350"/>
          <p14:tracePt t="114429" x="11487150" y="2381250"/>
          <p14:tracePt t="114437" x="11487150" y="2368550"/>
          <p14:tracePt t="114448" x="11499850" y="2324100"/>
          <p14:tracePt t="114465" x="11506200" y="2260600"/>
          <p14:tracePt t="114481" x="11512550" y="2216150"/>
          <p14:tracePt t="114498" x="11518900" y="2203450"/>
          <p14:tracePt t="114515" x="11518900" y="2190750"/>
          <p14:tracePt t="114531" x="11518900" y="2178050"/>
          <p14:tracePt t="114623" x="11518900" y="2197100"/>
          <p14:tracePt t="114639" x="11518900" y="2273300"/>
          <p14:tracePt t="114657" x="11518900" y="2336800"/>
          <p14:tracePt t="114660" x="11518900" y="2362200"/>
          <p14:tracePt t="114672" x="11518900" y="2381250"/>
          <p14:tracePt t="114682" x="11518900" y="2400300"/>
          <p14:tracePt t="114698" x="11518900" y="2406650"/>
          <p14:tracePt t="114781" x="11525250" y="2400300"/>
          <p14:tracePt t="114789" x="11531600" y="2381250"/>
          <p14:tracePt t="114798" x="11531600" y="2355850"/>
          <p14:tracePt t="114814" x="11537950" y="2298700"/>
          <p14:tracePt t="114831" x="11550650" y="2241550"/>
          <p14:tracePt t="114848" x="11557000" y="2216150"/>
          <p14:tracePt t="114865" x="11563350" y="2184400"/>
          <p14:tracePt t="114901" x="11569700" y="2178050"/>
          <p14:tracePt t="114960" x="11569700" y="2197100"/>
          <p14:tracePt t="114978" x="11569700" y="2241550"/>
          <p14:tracePt t="114993" x="11569700" y="2311400"/>
          <p14:tracePt t="115007" x="11569700" y="2355850"/>
          <p14:tracePt t="115016" x="11569700" y="2368550"/>
          <p14:tracePt t="115031" x="11569700" y="2374900"/>
          <p14:tracePt t="115118" x="11576050" y="2355850"/>
          <p14:tracePt t="115126" x="11582400" y="2336800"/>
          <p14:tracePt t="115134" x="11588750" y="2311400"/>
          <p14:tracePt t="115148" x="11588750" y="2286000"/>
          <p14:tracePt t="115165" x="11595100" y="2254250"/>
          <p14:tracePt t="115181" x="11601450" y="2235200"/>
          <p14:tracePt t="115198" x="11601450" y="2228850"/>
          <p14:tracePt t="115271" x="11601450" y="2247900"/>
          <p14:tracePt t="115277" x="11601450" y="2260600"/>
          <p14:tracePt t="115287" x="11601450" y="2286000"/>
          <p14:tracePt t="115298" x="11601450" y="2292350"/>
          <p14:tracePt t="115314" x="11601450" y="2317750"/>
          <p14:tracePt t="115331" x="11601450" y="2330450"/>
          <p14:tracePt t="115463" x="11601450" y="2324100"/>
          <p14:tracePt t="115479" x="11601450" y="2311400"/>
          <p14:tracePt t="116101" x="0" y="0"/>
        </p14:tracePtLst>
        <p14:tracePtLst>
          <p14:tracePt t="117232" x="1498600" y="3517900"/>
          <p14:tracePt t="117260" x="1492250" y="3524250"/>
          <p14:tracePt t="117270" x="1485900" y="3543300"/>
          <p14:tracePt t="117280" x="1466850" y="3568700"/>
          <p14:tracePt t="117297" x="1409700" y="3663950"/>
          <p14:tracePt t="117314" x="1384300" y="3803650"/>
          <p14:tracePt t="117330" x="1377950" y="3911600"/>
          <p14:tracePt t="117347" x="1397000" y="4006850"/>
          <p14:tracePt t="117348" x="1422400" y="4032250"/>
          <p14:tracePt t="117364" x="1485900" y="4064000"/>
          <p14:tracePt t="117380" x="1581150" y="4070350"/>
          <p14:tracePt t="117397" x="1727200" y="4019550"/>
          <p14:tracePt t="117414" x="1885950" y="3917950"/>
          <p14:tracePt t="117430" x="1993900" y="3778250"/>
          <p14:tracePt t="117447" x="2044700" y="3663950"/>
          <p14:tracePt t="117463" x="2057400" y="3606800"/>
          <p14:tracePt t="117480" x="2057400" y="3562350"/>
          <p14:tracePt t="117497" x="2057400" y="3556000"/>
          <p14:tracePt t="117513" x="2038350" y="3536950"/>
          <p14:tracePt t="117530" x="2000250" y="3530600"/>
          <p14:tracePt t="117547" x="1955800" y="3530600"/>
          <p14:tracePt t="117548" x="1930400" y="3530600"/>
          <p14:tracePt t="117564" x="1892300" y="3530600"/>
          <p14:tracePt t="117580" x="1873250" y="3530600"/>
          <p14:tracePt t="117821" x="0" y="0"/>
        </p14:tracePtLst>
        <p14:tracePtLst>
          <p14:tracePt t="120007" x="1492250" y="3467100"/>
          <p14:tracePt t="120054" x="1479550" y="3467100"/>
          <p14:tracePt t="120062" x="1473200" y="3473450"/>
          <p14:tracePt t="120080" x="1466850" y="3505200"/>
          <p14:tracePt t="120098" x="1466850" y="3549650"/>
          <p14:tracePt t="120101" x="1466850" y="3581400"/>
          <p14:tracePt t="120113" x="1479550" y="3638550"/>
          <p14:tracePt t="120130" x="1517650" y="3733800"/>
          <p14:tracePt t="120147" x="1587500" y="3816350"/>
          <p14:tracePt t="120150" x="1638300" y="3867150"/>
          <p14:tracePt t="120163" x="1708150" y="3917950"/>
          <p14:tracePt t="120180" x="1917700" y="4019550"/>
          <p14:tracePt t="120197" x="2038350" y="4051300"/>
          <p14:tracePt t="120213" x="2139950" y="4064000"/>
          <p14:tracePt t="120230" x="2235200" y="4044950"/>
          <p14:tracePt t="120246" x="2336800" y="3968750"/>
          <p14:tracePt t="120263" x="2419350" y="3867150"/>
          <p14:tracePt t="120279" x="2482850" y="3759200"/>
          <p14:tracePt t="120296" x="2501900" y="3670300"/>
          <p14:tracePt t="120312" x="2514600" y="3606800"/>
          <p14:tracePt t="120329" x="2514600" y="3562350"/>
          <p14:tracePt t="120346" x="2514600" y="3524250"/>
          <p14:tracePt t="120363" x="2508250" y="3498850"/>
          <p14:tracePt t="120365" x="2495550" y="3486150"/>
          <p14:tracePt t="120379" x="2476500" y="3479800"/>
          <p14:tracePt t="120381" x="2457450" y="3473450"/>
          <p14:tracePt t="120396" x="2419350" y="3467100"/>
          <p14:tracePt t="120413" x="2362200" y="3467100"/>
          <p14:tracePt t="120429" x="2266950" y="3479800"/>
          <p14:tracePt t="120446" x="2171700" y="3517900"/>
          <p14:tracePt t="120462" x="2089150" y="3568700"/>
          <p14:tracePt t="120479" x="2038350" y="3619500"/>
          <p14:tracePt t="120496" x="2019300" y="3670300"/>
          <p14:tracePt t="120512" x="2012950" y="3702050"/>
          <p14:tracePt t="120529" x="2012950" y="3746500"/>
          <p14:tracePt t="120546" x="2032000" y="3771900"/>
          <p14:tracePt t="120562" x="2063750" y="3790950"/>
          <p14:tracePt t="120579" x="2101850" y="3803650"/>
          <p14:tracePt t="120580" x="2127250" y="3810000"/>
          <p14:tracePt t="120596" x="2159000" y="3816350"/>
          <p14:tracePt t="120613" x="2171700" y="3816350"/>
          <p14:tracePt t="120837" x="2178050" y="3822700"/>
          <p14:tracePt t="120845" x="2184400" y="3822700"/>
          <p14:tracePt t="120846" x="0" y="0"/>
        </p14:tracePtLst>
        <p14:tracePtLst>
          <p14:tracePt t="121758" x="9671050" y="4216400"/>
          <p14:tracePt t="121882" x="9683750" y="4216400"/>
          <p14:tracePt t="121902" x="9753600" y="4216400"/>
          <p14:tracePt t="121917" x="9823450" y="4216400"/>
          <p14:tracePt t="121929" x="9855200" y="4216400"/>
          <p14:tracePt t="121946" x="9912350" y="4216400"/>
          <p14:tracePt t="121962" x="9937750" y="4216400"/>
          <p14:tracePt t="121979" x="9950450" y="4216400"/>
          <p14:tracePt t="121982" x="9956800" y="4216400"/>
          <p14:tracePt t="121996" x="9969500" y="4216400"/>
          <p14:tracePt t="122012" x="9982200" y="4210050"/>
          <p14:tracePt t="122029" x="9982200" y="4203700"/>
          <p14:tracePt t="122045" x="10001250" y="4197350"/>
          <p14:tracePt t="122062" x="10020300" y="4191000"/>
          <p14:tracePt t="122079" x="10039350" y="4184650"/>
          <p14:tracePt t="122095" x="10045700" y="4184650"/>
          <p14:tracePt t="122113" x="10052050" y="4178300"/>
          <p14:tracePt t="122261" x="10045700" y="4178300"/>
          <p14:tracePt t="122272" x="10020300" y="4178300"/>
          <p14:tracePt t="122287" x="9937750" y="4178300"/>
          <p14:tracePt t="122300" x="9880600" y="4178300"/>
          <p14:tracePt t="122312" x="9785350" y="4165600"/>
          <p14:tracePt t="122329" x="9759950" y="4165600"/>
          <p14:tracePt t="122345" x="9740900" y="4159250"/>
          <p14:tracePt t="122362" x="9734550" y="4159250"/>
          <p14:tracePt t="122486" x="9747250" y="4159250"/>
          <p14:tracePt t="122494" x="9753600" y="4159250"/>
          <p14:tracePt t="122505" x="9772650" y="4159250"/>
          <p14:tracePt t="122515" x="9779000" y="4159250"/>
          <p14:tracePt t="122529" x="9798050" y="4159250"/>
          <p14:tracePt t="122545" x="9810750" y="4159250"/>
          <p14:tracePt t="122549" x="9817100" y="4159250"/>
          <p14:tracePt t="122679" x="9810750" y="4159250"/>
          <p14:tracePt t="122690" x="9804400" y="4159250"/>
          <p14:tracePt t="122704" x="9798050" y="4159250"/>
          <p14:tracePt t="122722" x="9791700" y="4159250"/>
          <p14:tracePt t="122798" x="9810750" y="4159250"/>
          <p14:tracePt t="122805" x="9842500" y="4159250"/>
          <p14:tracePt t="122813" x="9874250" y="4159250"/>
          <p14:tracePt t="122828" x="9994900" y="4165600"/>
          <p14:tracePt t="122845" x="10096500" y="4184650"/>
          <p14:tracePt t="122862" x="10128250" y="4191000"/>
          <p14:tracePt t="122879" x="10140950" y="4191000"/>
          <p14:tracePt t="123007" x="10121900" y="4197350"/>
          <p14:tracePt t="123020" x="10083800" y="4197350"/>
          <p14:tracePt t="123037" x="10007600" y="4197350"/>
          <p14:tracePt t="123053" x="9956800" y="4197350"/>
          <p14:tracePt t="123063" x="9944100" y="4197350"/>
          <p14:tracePt t="123078" x="9925050" y="4197350"/>
          <p14:tracePt t="123197" x="9937750" y="4197350"/>
          <p14:tracePt t="123207" x="9950450" y="4197350"/>
          <p14:tracePt t="123216" x="9975850" y="4197350"/>
          <p14:tracePt t="123228" x="10013950" y="4197350"/>
          <p14:tracePt t="123245" x="10033000" y="4197350"/>
          <p14:tracePt t="123374" x="10026650" y="4197350"/>
          <p14:tracePt t="123549" x="0" y="0"/>
        </p14:tracePtLst>
        <p14:tracePtLst>
          <p14:tracePt t="125853" x="4552950" y="4064000"/>
          <p14:tracePt t="125950" x="4565650" y="4064000"/>
          <p14:tracePt t="125963" x="4603750" y="4064000"/>
          <p14:tracePt t="125978" x="4781550" y="4064000"/>
          <p14:tracePt t="125994" x="5162550" y="4064000"/>
          <p14:tracePt t="125998" x="5441950" y="4064000"/>
          <p14:tracePt t="126011" x="5721350" y="4064000"/>
          <p14:tracePt t="126028" x="6502400" y="4064000"/>
          <p14:tracePt t="126044" x="6826250" y="4064000"/>
          <p14:tracePt t="126061" x="7048500" y="4064000"/>
          <p14:tracePt t="126078" x="7264400" y="4064000"/>
          <p14:tracePt t="126094" x="7569200" y="4064000"/>
          <p14:tracePt t="126111" x="8026400" y="4064000"/>
          <p14:tracePt t="126128" x="8521700" y="4064000"/>
          <p14:tracePt t="126145" x="9042400" y="4070350"/>
          <p14:tracePt t="126149" x="9239250" y="4083050"/>
          <p14:tracePt t="126161" x="9423400" y="4108450"/>
          <p14:tracePt t="126178" x="9671050" y="4146550"/>
          <p14:tracePt t="126180" x="9747250" y="4165600"/>
          <p14:tracePt t="126194" x="9804400" y="4171950"/>
          <p14:tracePt t="126211" x="9861550" y="4171950"/>
          <p14:tracePt t="126228" x="9937750" y="4171950"/>
          <p14:tracePt t="126245" x="9988550" y="4171950"/>
          <p14:tracePt t="126261" x="10045700" y="4171950"/>
          <p14:tracePt t="126278" x="10096500" y="4171950"/>
          <p14:tracePt t="126294" x="10128250" y="4171950"/>
          <p14:tracePt t="126311" x="10147300" y="4171950"/>
          <p14:tracePt t="126327" x="10153650" y="4171950"/>
          <p14:tracePt t="126344" x="10166350" y="4171950"/>
          <p14:tracePt t="126361" x="10172700" y="4171950"/>
          <p14:tracePt t="126378" x="10191750" y="4171950"/>
          <p14:tracePt t="126381" x="10210800" y="4171950"/>
          <p14:tracePt t="126394" x="10223500" y="4171950"/>
          <p14:tracePt t="126411" x="10255250" y="4171950"/>
          <p14:tracePt t="126526" x="10248900" y="4171950"/>
          <p14:tracePt t="126542" x="10121900" y="4184650"/>
          <p14:tracePt t="126558" x="9874250" y="4197350"/>
          <p14:tracePt t="126573" x="9334500" y="4197350"/>
          <p14:tracePt t="126583" x="9010650" y="4197350"/>
          <p14:tracePt t="126594" x="8648700" y="4197350"/>
          <p14:tracePt t="126611" x="7893050" y="4197350"/>
          <p14:tracePt t="126613" x="7550150" y="4197350"/>
          <p14:tracePt t="126628" x="6927850" y="4197350"/>
          <p14:tracePt t="126644" x="6426200" y="4197350"/>
          <p14:tracePt t="126661" x="6019800" y="4197350"/>
          <p14:tracePt t="126678" x="5670550" y="4197350"/>
          <p14:tracePt t="126695" x="5365750" y="4197350"/>
          <p14:tracePt t="126711" x="5060950" y="4197350"/>
          <p14:tracePt t="126727" x="4794250" y="4197350"/>
          <p14:tracePt t="126744" x="4603750" y="4197350"/>
          <p14:tracePt t="126761" x="4489450" y="4197350"/>
          <p14:tracePt t="126777" x="4432300" y="4197350"/>
          <p14:tracePt t="126780" x="4419600" y="4197350"/>
          <p14:tracePt t="126794" x="4413250" y="4197350"/>
          <p14:tracePt t="126811" x="4394200" y="4197350"/>
          <p14:tracePt t="126926" x="4387850" y="4197350"/>
          <p14:tracePt t="126933" x="4375150" y="4197350"/>
          <p14:tracePt t="126943" x="4368800" y="4197350"/>
          <p14:tracePt t="126961" x="4349750" y="4197350"/>
          <p14:tracePt t="126977" x="4343400" y="4197350"/>
          <p14:tracePt t="127029" x="4343400" y="4191000"/>
          <p14:tracePt t="127036" x="4368800" y="4178300"/>
          <p14:tracePt t="127044" x="4425950" y="4171950"/>
          <p14:tracePt t="127060" x="4648200" y="4159250"/>
          <p14:tracePt t="127077" x="5168900" y="4159250"/>
          <p14:tracePt t="127094" x="5918200" y="4159250"/>
          <p14:tracePt t="127110" x="6889750" y="4171950"/>
          <p14:tracePt t="127127" x="7886700" y="4254500"/>
          <p14:tracePt t="127144" x="8731250" y="4375150"/>
          <p14:tracePt t="127160" x="9213850" y="4413250"/>
          <p14:tracePt t="127177" x="9398000" y="4425950"/>
          <p14:tracePt t="127194" x="9467850" y="4425950"/>
          <p14:tracePt t="127198" x="9474200" y="4425950"/>
          <p14:tracePt t="127210" x="9480550" y="4425950"/>
          <p14:tracePt t="127508" x="0" y="0"/>
        </p14:tracePtLst>
        <p14:tracePtLst>
          <p14:tracePt t="128598" x="9448800" y="3130550"/>
          <p14:tracePt t="128727" x="9467850" y="3130550"/>
          <p14:tracePt t="128735" x="9486900" y="3130550"/>
          <p14:tracePt t="128743" x="9518650" y="3130550"/>
          <p14:tracePt t="128760" x="9607550" y="3130550"/>
          <p14:tracePt t="128776" x="9715500" y="3130550"/>
          <p14:tracePt t="128793" x="9798050" y="3130550"/>
          <p14:tracePt t="128810" x="9842500" y="3130550"/>
          <p14:tracePt t="128826" x="9855200" y="3130550"/>
          <p14:tracePt t="128843" x="9861550" y="3130550"/>
          <p14:tracePt t="129140" x="0" y="0"/>
        </p14:tracePtLst>
        <p14:tracePtLst>
          <p14:tracePt t="130705" x="10902950" y="3016250"/>
          <p14:tracePt t="130765" x="0" y="0"/>
        </p14:tracePtLst>
        <p14:tracePtLst>
          <p14:tracePt t="131350" x="11468100" y="2952750"/>
          <p14:tracePt t="131357" x="11461750" y="2978150"/>
          <p14:tracePt t="131366" x="11461750" y="2984500"/>
          <p14:tracePt t="131375" x="11461750" y="3003550"/>
          <p14:tracePt t="131392" x="11461750" y="3028950"/>
          <p14:tracePt t="131409" x="11461750" y="3060700"/>
          <p14:tracePt t="131426" x="11461750" y="3067050"/>
          <p14:tracePt t="131442" x="11468100" y="3073400"/>
          <p14:tracePt t="131459" x="11474450" y="3073400"/>
          <p14:tracePt t="131492" x="11480800" y="3073400"/>
          <p14:tracePt t="131501" x="11487150" y="3073400"/>
          <p14:tracePt t="131509" x="11499850" y="3073400"/>
          <p14:tracePt t="131526" x="11506200" y="3054350"/>
          <p14:tracePt t="131542" x="11512550" y="3028950"/>
          <p14:tracePt t="131559" x="11512550" y="3016250"/>
          <p14:tracePt t="131575" x="11512550" y="3009900"/>
          <p14:tracePt t="131710" x="11512550" y="3016250"/>
          <p14:tracePt t="131720" x="11512550" y="3022600"/>
          <p14:tracePt t="131730" x="11512550" y="3035300"/>
          <p14:tracePt t="131743" x="11506200" y="3041650"/>
          <p14:tracePt t="131759" x="11506200" y="3048000"/>
          <p14:tracePt t="131917" x="0" y="0"/>
        </p14:tracePtLst>
        <p14:tracePtLst>
          <p14:tracePt t="133438" x="4425950" y="4083050"/>
          <p14:tracePt t="133455" x="4432300" y="4083050"/>
          <p14:tracePt t="133469" x="4445000" y="4083050"/>
          <p14:tracePt t="133477" x="4451350" y="4083050"/>
          <p14:tracePt t="133492" x="4508500" y="4083050"/>
          <p14:tracePt t="133508" x="4654550" y="4083050"/>
          <p14:tracePt t="133525" x="4946650" y="4083050"/>
          <p14:tracePt t="133541" x="5594350" y="4083050"/>
          <p14:tracePt t="133558" x="6496050" y="4083050"/>
          <p14:tracePt t="133575" x="7505700" y="4083050"/>
          <p14:tracePt t="133591" x="8489950" y="4083050"/>
          <p14:tracePt t="133608" x="9309100" y="4083050"/>
          <p14:tracePt t="133625" x="9931400" y="4083050"/>
          <p14:tracePt t="133641" x="10388600" y="4083050"/>
          <p14:tracePt t="133658" x="10693400" y="4083050"/>
          <p14:tracePt t="133675" x="10890250" y="4083050"/>
          <p14:tracePt t="133678" x="10966450" y="4083050"/>
          <p14:tracePt t="133692" x="11080750" y="4083050"/>
          <p14:tracePt t="133708" x="11156950" y="4083050"/>
          <p14:tracePt t="133725" x="11188700" y="4083050"/>
          <p14:tracePt t="133742" x="11201400" y="4083050"/>
          <p14:tracePt t="133966" x="11188700" y="4083050"/>
          <p14:tracePt t="133979" x="11169650" y="4083050"/>
          <p14:tracePt t="133992" x="11137900" y="4083050"/>
          <p14:tracePt t="134008" x="11099800" y="4083050"/>
          <p14:tracePt t="134025" x="11055350" y="4083050"/>
          <p14:tracePt t="134041" x="10979150" y="4083050"/>
          <p14:tracePt t="134058" x="10852150" y="4083050"/>
          <p14:tracePt t="134060" x="10756900" y="4083050"/>
          <p14:tracePt t="134075" x="10642600" y="4083050"/>
          <p14:tracePt t="134092" x="10147300" y="4083050"/>
          <p14:tracePt t="134108" x="9753600" y="4083050"/>
          <p14:tracePt t="134125" x="9385300" y="4083050"/>
          <p14:tracePt t="134141" x="9061450" y="4083050"/>
          <p14:tracePt t="134158" x="8813800" y="4083050"/>
          <p14:tracePt t="134175" x="8604250" y="4083050"/>
          <p14:tracePt t="134192" x="8394700" y="4083050"/>
          <p14:tracePt t="134208" x="8185150" y="4083050"/>
          <p14:tracePt t="134225" x="7975600" y="4083050"/>
          <p14:tracePt t="134242" x="7766050" y="4083050"/>
          <p14:tracePt t="134245" x="7658100" y="4083050"/>
          <p14:tracePt t="134258" x="7556500" y="4083050"/>
          <p14:tracePt t="134274" x="7366000" y="4083050"/>
          <p14:tracePt t="134291" x="7188200" y="4083050"/>
          <p14:tracePt t="134293" x="7105650" y="4083050"/>
          <p14:tracePt t="134308" x="6946900" y="4083050"/>
          <p14:tracePt t="134324" x="6819900" y="4083050"/>
          <p14:tracePt t="134341" x="6711950" y="4083050"/>
          <p14:tracePt t="134358" x="6635750" y="4083050"/>
          <p14:tracePt t="134374" x="6610350" y="4083050"/>
          <p14:tracePt t="134391" x="6597650" y="4083050"/>
          <p14:tracePt t="134463" x="6604000" y="4083050"/>
          <p14:tracePt t="134478" x="6635750" y="4083050"/>
          <p14:tracePt t="134491" x="6769100" y="4083050"/>
          <p14:tracePt t="134494" x="6883400" y="4083050"/>
          <p14:tracePt t="134508" x="7283450" y="4083050"/>
          <p14:tracePt t="134524" x="7931150" y="4083050"/>
          <p14:tracePt t="134541" x="8724900" y="4083050"/>
          <p14:tracePt t="134558" x="9544050" y="4095750"/>
          <p14:tracePt t="134574" x="10198100" y="4140200"/>
          <p14:tracePt t="134591" x="10598150" y="4210050"/>
          <p14:tracePt t="134608" x="10750550" y="4229100"/>
          <p14:tracePt t="134624" x="10788650" y="4229100"/>
          <p14:tracePt t="134641" x="10795000" y="4229100"/>
          <p14:tracePt t="134658" x="10807700" y="4229100"/>
          <p14:tracePt t="134674" x="10814050" y="4229100"/>
          <p14:tracePt t="134691" x="10826750" y="4229100"/>
          <p14:tracePt t="134708" x="10839450" y="4229100"/>
          <p14:tracePt t="134902" x="10826750" y="4229100"/>
          <p14:tracePt t="134917" x="10731500" y="4229100"/>
          <p14:tracePt t="134930" x="10648950" y="4229100"/>
          <p14:tracePt t="134942" x="10426700" y="4229100"/>
          <p14:tracePt t="134958" x="10147300" y="4229100"/>
          <p14:tracePt t="134974" x="9810750" y="4203700"/>
          <p14:tracePt t="134992" x="9531350" y="4171950"/>
          <p14:tracePt t="135008" x="9328150" y="4133850"/>
          <p14:tracePt t="135024" x="9175750" y="4108450"/>
          <p14:tracePt t="135041" x="9099550" y="4108450"/>
          <p14:tracePt t="135058" x="9067800" y="4108450"/>
          <p14:tracePt t="135074" x="9055100" y="4108450"/>
          <p14:tracePt t="135174" x="9067800" y="4108450"/>
          <p14:tracePt t="135189" x="9131300" y="4108450"/>
          <p14:tracePt t="135207" x="9258300" y="4108450"/>
          <p14:tracePt t="135218" x="9353550" y="4108450"/>
          <p14:tracePt t="135229" x="9594850" y="4108450"/>
          <p14:tracePt t="135241" x="9747250" y="4108450"/>
          <p14:tracePt t="135258" x="10052050" y="4108450"/>
          <p14:tracePt t="135274" x="10242550" y="4108450"/>
          <p14:tracePt t="135291" x="10318750" y="4108450"/>
          <p14:tracePt t="135292" x="10331450" y="4108450"/>
          <p14:tracePt t="135399" x="10306050" y="4108450"/>
          <p14:tracePt t="135413" x="10160000" y="4108450"/>
          <p14:tracePt t="135430" x="9899650" y="4108450"/>
          <p14:tracePt t="135448" x="9594850" y="4108450"/>
          <p14:tracePt t="135460" x="9480550" y="4108450"/>
          <p14:tracePt t="135475" x="9309100" y="4108450"/>
          <p14:tracePt t="135492" x="9264650" y="4108450"/>
          <p14:tracePt t="135508" x="9258300" y="4108450"/>
          <p14:tracePt t="135549" x="9271000" y="4108450"/>
          <p14:tracePt t="135558" x="9309100" y="4102100"/>
          <p14:tracePt t="135574" x="9486900" y="4102100"/>
          <p14:tracePt t="135591" x="9829800" y="4102100"/>
          <p14:tracePt t="135607" x="10280650" y="4102100"/>
          <p14:tracePt t="135624" x="10636250" y="4121150"/>
          <p14:tracePt t="135641" x="10801350" y="4146550"/>
          <p14:tracePt t="135657" x="10826750" y="4152900"/>
          <p14:tracePt t="135674" x="10833100" y="4152900"/>
          <p14:tracePt t="136148" x="0" y="0"/>
        </p14:tracePtLst>
        <p14:tracePtLst>
          <p14:tracePt t="140269" x="6978650" y="2730500"/>
          <p14:tracePt t="140276" x="6965950" y="2736850"/>
          <p14:tracePt t="140289" x="6953250" y="2755900"/>
          <p14:tracePt t="140306" x="6934200" y="2794000"/>
          <p14:tracePt t="140322" x="6921500" y="2825750"/>
          <p14:tracePt t="140339" x="6915150" y="2857500"/>
          <p14:tracePt t="140340" x="6915150" y="2870200"/>
          <p14:tracePt t="140356" x="6915150" y="2921000"/>
          <p14:tracePt t="140372" x="6915150" y="2959100"/>
          <p14:tracePt t="140389" x="6934200" y="3003550"/>
          <p14:tracePt t="140406" x="6965950" y="3041650"/>
          <p14:tracePt t="140422" x="7004050" y="3067050"/>
          <p14:tracePt t="140439" x="7061200" y="3086100"/>
          <p14:tracePt t="140456" x="7099300" y="3092450"/>
          <p14:tracePt t="140473" x="7131050" y="3092450"/>
          <p14:tracePt t="140489" x="7156450" y="3092450"/>
          <p14:tracePt t="140506" x="7162800" y="3067050"/>
          <p14:tracePt t="140509" x="7169150" y="3054350"/>
          <p14:tracePt t="140523" x="7169150" y="3041650"/>
          <p14:tracePt t="140540" x="7169150" y="2978150"/>
          <p14:tracePt t="140556" x="7169150" y="2921000"/>
          <p14:tracePt t="140572" x="7169150" y="2889250"/>
          <p14:tracePt t="140589" x="7156450" y="2863850"/>
          <p14:tracePt t="140606" x="7150100" y="2851150"/>
          <p14:tracePt t="140677" x="7143750" y="2851150"/>
          <p14:tracePt t="140685" x="7137400" y="2851150"/>
          <p14:tracePt t="140686" x="0" y="0"/>
        </p14:tracePtLst>
        <p14:tracePtLst>
          <p14:tracePt t="142255" x="6692900" y="3352800"/>
          <p14:tracePt t="142272" x="6680200" y="3359150"/>
          <p14:tracePt t="142289" x="6667500" y="3371850"/>
          <p14:tracePt t="142305" x="6654800" y="3390900"/>
          <p14:tracePt t="142322" x="6642100" y="3429000"/>
          <p14:tracePt t="142339" x="6629400" y="3473450"/>
          <p14:tracePt t="142355" x="6629400" y="3511550"/>
          <p14:tracePt t="142357" x="6629400" y="3536950"/>
          <p14:tracePt t="142372" x="6629400" y="3581400"/>
          <p14:tracePt t="142388" x="6635750" y="3625850"/>
          <p14:tracePt t="142405" x="6661150" y="3663950"/>
          <p14:tracePt t="142422" x="6711950" y="3689350"/>
          <p14:tracePt t="142438" x="6781800" y="3714750"/>
          <p14:tracePt t="142455" x="6870700" y="3721100"/>
          <p14:tracePt t="142472" x="6946900" y="3721100"/>
          <p14:tracePt t="142489" x="6997700" y="3702050"/>
          <p14:tracePt t="142505" x="7029450" y="3663950"/>
          <p14:tracePt t="142522" x="7042150" y="3613150"/>
          <p14:tracePt t="142539" x="7042150" y="3575050"/>
          <p14:tracePt t="142541" x="7042150" y="3549650"/>
          <p14:tracePt t="142555" x="7042150" y="3530600"/>
          <p14:tracePt t="142572" x="7042150" y="3479800"/>
          <p14:tracePt t="142588" x="7029450" y="3460750"/>
          <p14:tracePt t="142605" x="7023100" y="3448050"/>
          <p14:tracePt t="142638" x="7016750" y="3448050"/>
          <p14:tracePt t="142661" x="7010400" y="3435350"/>
          <p14:tracePt t="142958" x="0" y="0"/>
        </p14:tracePtLst>
        <p14:tracePtLst>
          <p14:tracePt t="144009" x="6807200" y="3930650"/>
          <p14:tracePt t="144026" x="6807200" y="3943350"/>
          <p14:tracePt t="144039" x="6800850" y="3968750"/>
          <p14:tracePt t="144055" x="6788150" y="4006850"/>
          <p14:tracePt t="144072" x="6788150" y="4038600"/>
          <p14:tracePt t="144088" x="6788150" y="4076700"/>
          <p14:tracePt t="144105" x="6788150" y="4114800"/>
          <p14:tracePt t="144121" x="6800850" y="4140200"/>
          <p14:tracePt t="144138" x="6845300" y="4165600"/>
          <p14:tracePt t="144155" x="6908800" y="4171950"/>
          <p14:tracePt t="144171" x="7029450" y="4171950"/>
          <p14:tracePt t="144173" x="7073900" y="4165600"/>
          <p14:tracePt t="144188" x="7150100" y="4140200"/>
          <p14:tracePt t="144204" x="7219950" y="4089400"/>
          <p14:tracePt t="144222" x="7264400" y="4025900"/>
          <p14:tracePt t="144238" x="7277100" y="3956050"/>
          <p14:tracePt t="144255" x="7277100" y="3924300"/>
          <p14:tracePt t="144271" x="7277100" y="3898900"/>
          <p14:tracePt t="144288" x="7277100" y="3879850"/>
          <p14:tracePt t="144421" x="7270750" y="3879850"/>
          <p14:tracePt t="144421" x="0" y="0"/>
        </p14:tracePtLst>
        <p14:tracePtLst>
          <p14:tracePt t="148078" x="5257800" y="3543300"/>
          <p14:tracePt t="148087" x="5257800" y="3568700"/>
          <p14:tracePt t="148103" x="5251450" y="3606800"/>
          <p14:tracePt t="148121" x="5251450" y="3657600"/>
          <p14:tracePt t="148137" x="5251450" y="3695700"/>
          <p14:tracePt t="148153" x="5251450" y="3740150"/>
          <p14:tracePt t="148157" x="5257800" y="3765550"/>
          <p14:tracePt t="148170" x="5264150" y="3778250"/>
          <p14:tracePt t="148187" x="5283200" y="3803650"/>
          <p14:tracePt t="148190" x="5295900" y="3810000"/>
          <p14:tracePt t="148203" x="5308600" y="3816350"/>
          <p14:tracePt t="148220" x="5327650" y="3822700"/>
          <p14:tracePt t="148237" x="5359400" y="3822700"/>
          <p14:tracePt t="148254" x="5384800" y="3822700"/>
          <p14:tracePt t="148270" x="5416550" y="3822700"/>
          <p14:tracePt t="148287" x="5429250" y="3797300"/>
          <p14:tracePt t="148304" x="5441950" y="3765550"/>
          <p14:tracePt t="148320" x="5441950" y="3733800"/>
          <p14:tracePt t="148337" x="5441950" y="3702050"/>
          <p14:tracePt t="148353" x="5441950" y="3683000"/>
          <p14:tracePt t="148370" x="5435600" y="3663950"/>
          <p14:tracePt t="148403" x="5429250" y="3663950"/>
          <p14:tracePt t="148420" x="5422900" y="3657600"/>
          <p14:tracePt t="148518" x="5416550" y="3651250"/>
          <p14:tracePt t="148526" x="0" y="0"/>
        </p14:tracePtLst>
        <p14:tracePtLst>
          <p14:tracePt t="149157" x="5092700" y="4445000"/>
          <p14:tracePt t="149174" x="5092700" y="4451350"/>
          <p14:tracePt t="149192" x="5086350" y="4464050"/>
          <p14:tracePt t="149205" x="5086350" y="4483100"/>
          <p14:tracePt t="149214" x="5086350" y="4495800"/>
          <p14:tracePt t="149224" x="5086350" y="4521200"/>
          <p14:tracePt t="149236" x="5092700" y="4578350"/>
          <p14:tracePt t="149254" x="5118100" y="4641850"/>
          <p14:tracePt t="149270" x="5162550" y="4718050"/>
          <p14:tracePt t="149287" x="5207000" y="4768850"/>
          <p14:tracePt t="149303" x="5232400" y="4787900"/>
          <p14:tracePt t="149320" x="5251450" y="4806950"/>
          <p14:tracePt t="149517" x="0" y="0"/>
        </p14:tracePtLst>
        <p14:tracePtLst>
          <p14:tracePt t="152106" x="2019300" y="4927600"/>
          <p14:tracePt t="152118" x="1993900" y="4933950"/>
          <p14:tracePt t="152135" x="1981200" y="4953000"/>
          <p14:tracePt t="152152" x="1968500" y="4978400"/>
          <p14:tracePt t="152168" x="1962150" y="5016500"/>
          <p14:tracePt t="152185" x="1955800" y="5041900"/>
          <p14:tracePt t="152202" x="1955800" y="5067300"/>
          <p14:tracePt t="152205" x="1955800" y="5086350"/>
          <p14:tracePt t="152219" x="1955800" y="5105400"/>
          <p14:tracePt t="152235" x="1968500" y="5156200"/>
          <p14:tracePt t="152238" x="1981200" y="5181600"/>
          <p14:tracePt t="152252" x="2025650" y="5232400"/>
          <p14:tracePt t="152269" x="2095500" y="5270500"/>
          <p14:tracePt t="152286" x="2165350" y="5295900"/>
          <p14:tracePt t="152302" x="2209800" y="5295900"/>
          <p14:tracePt t="152319" x="2241550" y="5283200"/>
          <p14:tracePt t="152336" x="2254250" y="5226050"/>
          <p14:tracePt t="152352" x="2266950" y="5143500"/>
          <p14:tracePt t="152368" x="2260600" y="5048250"/>
          <p14:tracePt t="152385" x="2222500" y="4953000"/>
          <p14:tracePt t="152402" x="2197100" y="4921250"/>
          <p14:tracePt t="152404" x="2197100" y="4908550"/>
          <p14:tracePt t="152418" x="2184400" y="4902200"/>
          <p14:tracePt t="152435" x="2171700" y="4902200"/>
          <p14:tracePt t="152452" x="2139950" y="4902200"/>
          <p14:tracePt t="152468" x="2114550" y="4921250"/>
          <p14:tracePt t="152485" x="2089150" y="4940300"/>
          <p14:tracePt t="152502" x="2076450" y="4965700"/>
          <p14:tracePt t="152519" x="2063750" y="4997450"/>
          <p14:tracePt t="152536" x="2063750" y="5029200"/>
          <p14:tracePt t="152552" x="2063750" y="5054600"/>
          <p14:tracePt t="152569" x="2070100" y="5073650"/>
          <p14:tracePt t="152585" x="2076450" y="5092700"/>
          <p14:tracePt t="152602" x="2082800" y="5092700"/>
          <p14:tracePt t="152605" x="2095500" y="5092700"/>
          <p14:tracePt t="152618" x="2101850" y="5092700"/>
          <p14:tracePt t="152635" x="2127250" y="5086350"/>
          <p14:tracePt t="152652" x="2133600" y="5054600"/>
          <p14:tracePt t="152668" x="2133600" y="5022850"/>
          <p14:tracePt t="152685" x="2120900" y="4997450"/>
          <p14:tracePt t="152702" x="2108200" y="4991100"/>
          <p14:tracePt t="152718" x="2095500" y="4991100"/>
          <p14:tracePt t="152735" x="2070100" y="4997450"/>
          <p14:tracePt t="152752" x="2038350" y="5029200"/>
          <p14:tracePt t="152769" x="2019300" y="5067300"/>
          <p14:tracePt t="152785" x="2019300" y="5099050"/>
          <p14:tracePt t="152789" x="2019300" y="5124450"/>
          <p14:tracePt t="152802" x="2032000" y="5137150"/>
          <p14:tracePt t="152819" x="2063750" y="5168900"/>
          <p14:tracePt t="152836" x="2108200" y="5175250"/>
          <p14:tracePt t="152852" x="2133600" y="5175250"/>
          <p14:tracePt t="152868" x="2152650" y="5156200"/>
          <p14:tracePt t="152885" x="2159000" y="5130800"/>
          <p14:tracePt t="152902" x="2159000" y="5099050"/>
          <p14:tracePt t="152918" x="2159000" y="5073650"/>
          <p14:tracePt t="152957" x="2152650" y="5067300"/>
          <p14:tracePt t="153093" x="0" y="0"/>
        </p14:tracePtLst>
        <p14:tracePtLst>
          <p14:tracePt t="154777" x="1892300" y="4889500"/>
          <p14:tracePt t="154795" x="1866900" y="4953000"/>
          <p14:tracePt t="154807" x="1854200" y="5035550"/>
          <p14:tracePt t="154819" x="1841500" y="5067300"/>
          <p14:tracePt t="154835" x="1841500" y="5124450"/>
          <p14:tracePt t="154851" x="1841500" y="5181600"/>
          <p14:tracePt t="154853" x="1847850" y="5194300"/>
          <p14:tracePt t="154868" x="1866900" y="5213350"/>
          <p14:tracePt t="154884" x="1879600" y="5219700"/>
          <p14:tracePt t="154901" x="1898650" y="5219700"/>
          <p14:tracePt t="154918" x="1924050" y="5219700"/>
          <p14:tracePt t="154934" x="1949450" y="5200650"/>
          <p14:tracePt t="154951" x="1968500" y="5175250"/>
          <p14:tracePt t="154967" x="1981200" y="5124450"/>
          <p14:tracePt t="154984" x="2000250" y="5073650"/>
          <p14:tracePt t="155001" x="2006600" y="5048250"/>
          <p14:tracePt t="155018" x="2012950" y="5022850"/>
          <p14:tracePt t="155034" x="2019300" y="5016500"/>
          <p14:tracePt t="155051" x="2019300" y="5010150"/>
          <p14:tracePt t="155172" x="0" y="0"/>
        </p14:tracePtLst>
        <p14:tracePtLst>
          <p14:tracePt t="156253" x="5124450" y="4318000"/>
          <p14:tracePt t="156303" x="5130800" y="4318000"/>
          <p14:tracePt t="156317" x="5226050" y="4318000"/>
          <p14:tracePt t="156330" x="5308600" y="4318000"/>
          <p14:tracePt t="156338" x="5391150" y="4318000"/>
          <p14:tracePt t="156351" x="5568950" y="4318000"/>
          <p14:tracePt t="156368" x="5702300" y="4318000"/>
          <p14:tracePt t="156384" x="5765800" y="4318000"/>
          <p14:tracePt t="156400" x="5784850" y="4318000"/>
          <p14:tracePt t="156417" x="5791200" y="4318000"/>
          <p14:tracePt t="156495" x="5791200" y="4324350"/>
          <p14:tracePt t="156507" x="5784850" y="4324350"/>
          <p14:tracePt t="156520" x="5772150" y="4324350"/>
          <p14:tracePt t="156535" x="5753100" y="4324350"/>
          <p14:tracePt t="156645" x="0" y="0"/>
        </p14:tracePtLst>
        <p14:tracePtLst>
          <p14:tracePt t="157604" x="1981200" y="4851400"/>
          <p14:tracePt t="157617" x="1968500" y="4857750"/>
          <p14:tracePt t="157633" x="1962150" y="4883150"/>
          <p14:tracePt t="157650" x="1949450" y="4914900"/>
          <p14:tracePt t="157654" x="1943100" y="4933950"/>
          <p14:tracePt t="157666" x="1936750" y="4953000"/>
          <p14:tracePt t="157684" x="1936750" y="5010150"/>
          <p14:tracePt t="157700" x="1962150" y="5073650"/>
          <p14:tracePt t="157717" x="1981200" y="5111750"/>
          <p14:tracePt t="157733" x="2006600" y="5137150"/>
          <p14:tracePt t="157750" x="2038350" y="5149850"/>
          <p14:tracePt t="157766" x="2044700" y="5149850"/>
          <p14:tracePt t="157783" x="2063750" y="5149850"/>
          <p14:tracePt t="157800" x="2082800" y="5149850"/>
          <p14:tracePt t="157817" x="2108200" y="5143500"/>
          <p14:tracePt t="157833" x="2127250" y="5105400"/>
          <p14:tracePt t="157850" x="2139950" y="5073650"/>
          <p14:tracePt t="157852" x="2139950" y="5054600"/>
          <p14:tracePt t="157867" x="2139950" y="5029200"/>
          <p14:tracePt t="157883" x="2139950" y="4991100"/>
          <p14:tracePt t="157884" x="2139950" y="4984750"/>
          <p14:tracePt t="157900" x="2127250" y="4953000"/>
          <p14:tracePt t="157916" x="2101850" y="4940300"/>
          <p14:tracePt t="157933" x="2082800" y="4940300"/>
          <p14:tracePt t="157950" x="2051050" y="4940300"/>
          <p14:tracePt t="157966" x="2000250" y="4959350"/>
          <p14:tracePt t="157983" x="1943100" y="5003800"/>
          <p14:tracePt t="158000" x="1911350" y="5054600"/>
          <p14:tracePt t="158016" x="1892300" y="5099050"/>
          <p14:tracePt t="158033" x="1892300" y="5130800"/>
          <p14:tracePt t="158050" x="1898650" y="5156200"/>
          <p14:tracePt t="158067" x="1930400" y="5175250"/>
          <p14:tracePt t="158084" x="1974850" y="5181600"/>
          <p14:tracePt t="158100" x="2000250" y="5181600"/>
          <p14:tracePt t="158117" x="2032000" y="5168900"/>
          <p14:tracePt t="158133" x="2057400" y="5143500"/>
          <p14:tracePt t="158150" x="2057400" y="5118100"/>
          <p14:tracePt t="158166" x="2057400" y="5080000"/>
          <p14:tracePt t="158183" x="2057400" y="5060950"/>
          <p14:tracePt t="158200" x="2051050" y="5041900"/>
          <p14:tracePt t="158216" x="2044700" y="5035550"/>
          <p14:tracePt t="158292" x="2044700" y="5041900"/>
          <p14:tracePt t="158301" x="2044700" y="5054600"/>
          <p14:tracePt t="158308" x="2044700" y="5080000"/>
          <p14:tracePt t="158317" x="2051050" y="5080000"/>
          <p14:tracePt t="158333" x="2057400" y="5099050"/>
          <p14:tracePt t="158350" x="2063750" y="5099050"/>
          <p14:tracePt t="158367" x="2076450" y="5099050"/>
          <p14:tracePt t="158383" x="2089150" y="5099050"/>
          <p14:tracePt t="158400" x="2101850" y="5099050"/>
          <p14:tracePt t="158417" x="2114550" y="5092700"/>
          <p14:tracePt t="158433" x="2120900" y="5086350"/>
          <p14:tracePt t="158450" x="2127250" y="5080000"/>
          <p14:tracePt t="159501" x="0" y="0"/>
        </p14:tracePtLst>
        <p14:tracePtLst>
          <p14:tracePt t="160517" x="4826000" y="4318000"/>
          <p14:tracePt t="160533" x="4819650" y="4318000"/>
          <p14:tracePt t="160549" x="4813300" y="4318000"/>
          <p14:tracePt t="160566" x="4813300" y="4337050"/>
          <p14:tracePt t="160583" x="4813300" y="4375150"/>
          <p14:tracePt t="160601" x="4813300" y="4451350"/>
          <p14:tracePt t="160616" x="4813300" y="4546600"/>
          <p14:tracePt t="160633" x="4832350" y="4635500"/>
          <p14:tracePt t="160649" x="4845050" y="4686300"/>
          <p14:tracePt t="160665" x="4857750" y="4705350"/>
          <p14:tracePt t="160682" x="4870450" y="4705350"/>
          <p14:tracePt t="160699" x="4895850" y="4705350"/>
          <p14:tracePt t="160702" x="4914900" y="4699000"/>
          <p14:tracePt t="160716" x="4965700" y="4667250"/>
          <p14:tracePt t="160732" x="5016500" y="4597400"/>
          <p14:tracePt t="160749" x="5060950" y="4514850"/>
          <p14:tracePt t="160765" x="5080000" y="4413250"/>
          <p14:tracePt t="160782" x="5080000" y="4362450"/>
          <p14:tracePt t="160799" x="5080000" y="4318000"/>
          <p14:tracePt t="160816" x="5080000" y="4305300"/>
          <p14:tracePt t="160832" x="5080000" y="4298950"/>
          <p14:tracePt t="160860" x="5067300" y="4298950"/>
          <p14:tracePt t="160869" x="5060950" y="4324350"/>
          <p14:tracePt t="160882" x="5048250" y="4349750"/>
          <p14:tracePt t="160899" x="5035550" y="4419600"/>
          <p14:tracePt t="160916" x="5029200" y="4476750"/>
          <p14:tracePt t="160932" x="5029200" y="4495800"/>
          <p14:tracePt t="161013" x="5029200" y="4483100"/>
          <p14:tracePt t="161020" x="5029200" y="4464050"/>
          <p14:tracePt t="161032" x="5029200" y="4438650"/>
          <p14:tracePt t="161049" x="5029200" y="4400550"/>
          <p14:tracePt t="161066" x="5029200" y="4381500"/>
          <p14:tracePt t="161069" x="5029200" y="4375150"/>
          <p14:tracePt t="161082" x="5029200" y="4368800"/>
          <p14:tracePt t="161100" x="5022850" y="4362450"/>
          <p14:tracePt t="161116" x="5016500" y="4394200"/>
          <p14:tracePt t="161132" x="5003800" y="4508500"/>
          <p14:tracePt t="161149" x="4978400" y="4622800"/>
          <p14:tracePt t="161165" x="4959350" y="4673600"/>
          <p14:tracePt t="161182" x="4959350" y="4686300"/>
          <p14:tracePt t="161238" x="4959350" y="4673600"/>
          <p14:tracePt t="161244" x="4959350" y="4660900"/>
          <p14:tracePt t="161252" x="4965700" y="4635500"/>
          <p14:tracePt t="161265" x="4965700" y="4616450"/>
          <p14:tracePt t="161282" x="4972050" y="4578350"/>
          <p14:tracePt t="161299" x="4972050" y="4559300"/>
          <p14:tracePt t="161301" x="4972050" y="4546600"/>
          <p14:tracePt t="161315" x="4972050" y="4540250"/>
          <p14:tracePt t="161332" x="4972050" y="4533900"/>
          <p14:tracePt t="161356" x="4972050" y="4540250"/>
          <p14:tracePt t="161365" x="4959350" y="4591050"/>
          <p14:tracePt t="161383" x="4940300" y="4724400"/>
          <p14:tracePt t="161399" x="4914900" y="4832350"/>
          <p14:tracePt t="161416" x="4908550" y="4857750"/>
          <p14:tracePt t="161453" x="4908550" y="4845050"/>
          <p14:tracePt t="161465" x="4908550" y="4826000"/>
          <p14:tracePt t="161476" x="4914900" y="4794250"/>
          <p14:tracePt t="161488" x="4921250" y="4737100"/>
          <p14:tracePt t="161499" x="4927600" y="4711700"/>
          <p14:tracePt t="161515" x="4940300" y="4673600"/>
          <p14:tracePt t="161517" x="4940300" y="4667250"/>
          <p14:tracePt t="161532" x="4940300" y="4654550"/>
          <p14:tracePt t="161702" x="4940300" y="4635500"/>
          <p14:tracePt t="161714" x="4940300" y="4616450"/>
          <p14:tracePt t="161729" x="4940300" y="4572000"/>
          <p14:tracePt t="161746" x="4946650" y="4508500"/>
          <p14:tracePt t="161749" x="4946650" y="4489450"/>
          <p14:tracePt t="161767" x="4946650" y="4464050"/>
          <p14:tracePt t="161782" x="4946650" y="4451350"/>
          <p14:tracePt t="161838" x="4946650" y="4464050"/>
          <p14:tracePt t="161848" x="4940300" y="4502150"/>
          <p14:tracePt t="161859" x="4933950" y="4527550"/>
          <p14:tracePt t="161872" x="4921250" y="4578350"/>
          <p14:tracePt t="161882" x="4921250" y="4584700"/>
          <p14:tracePt t="161899" x="4921250" y="4591050"/>
          <p14:tracePt t="161980" x="4921250" y="4572000"/>
          <p14:tracePt t="161989" x="4927600" y="4546600"/>
          <p14:tracePt t="161998" x="4927600" y="4540250"/>
          <p14:tracePt t="162015" x="4933950" y="4508500"/>
          <p14:tracePt t="162032" x="4933950" y="4495800"/>
          <p14:tracePt t="162048" x="4933950" y="4489450"/>
          <p14:tracePt t="162237" x="0" y="0"/>
        </p14:tracePtLst>
        <p14:tracePtLst>
          <p14:tracePt t="163323" x="5632450" y="4476750"/>
          <p14:tracePt t="163399" x="5638800" y="4476750"/>
          <p14:tracePt t="163421" x="5702300" y="4476750"/>
          <p14:tracePt t="163439" x="5753100" y="4476750"/>
          <p14:tracePt t="163450" x="5772150" y="4476750"/>
          <p14:tracePt t="163465" x="5822950" y="4476750"/>
          <p14:tracePt t="163482" x="5842000" y="4476750"/>
          <p14:tracePt t="163498" x="5854700" y="4476750"/>
          <p14:tracePt t="163669" x="0" y="0"/>
        </p14:tracePtLst>
        <p14:tracePtLst>
          <p14:tracePt t="164040" x="6127750" y="4387850"/>
          <p14:tracePt t="164110" x="6127750" y="4400550"/>
          <p14:tracePt t="164129" x="6121400" y="4432300"/>
          <p14:tracePt t="164151" x="6121400" y="4495800"/>
          <p14:tracePt t="164165" x="6140450" y="4546600"/>
          <p14:tracePt t="164176" x="6146800" y="4565650"/>
          <p14:tracePt t="164186" x="6165850" y="4584700"/>
          <p14:tracePt t="164198" x="6197600" y="4603750"/>
          <p14:tracePt t="164214" x="6229350" y="4610100"/>
          <p14:tracePt t="164231" x="6248400" y="4610100"/>
          <p14:tracePt t="164248" x="6267450" y="4610100"/>
          <p14:tracePt t="164264" x="6292850" y="4591050"/>
          <p14:tracePt t="164281" x="6299200" y="4559300"/>
          <p14:tracePt t="164298" x="6299200" y="4502150"/>
          <p14:tracePt t="164314" x="6280150" y="4432300"/>
          <p14:tracePt t="164332" x="6261100" y="4375150"/>
          <p14:tracePt t="164348" x="6242050" y="4356100"/>
          <p14:tracePt t="164365" x="6216650" y="4337050"/>
          <p14:tracePt t="164381" x="6210300" y="4330700"/>
          <p14:tracePt t="164485" x="6203950" y="4330700"/>
          <p14:tracePt t="164501" x="6203950" y="4337050"/>
          <p14:tracePt t="164509" x="6203950" y="4343400"/>
          <p14:tracePt t="164868" x="0" y="0"/>
        </p14:tracePtLst>
        <p14:tracePtLst>
          <p14:tracePt t="165306" x="6134100" y="4305300"/>
          <p14:tracePt t="165357" x="6127750" y="4305300"/>
          <p14:tracePt t="165367" x="6115050" y="4305300"/>
          <p14:tracePt t="165381" x="6096000" y="4318000"/>
          <p14:tracePt t="165399" x="6089650" y="4343400"/>
          <p14:tracePt t="165414" x="6089650" y="4362450"/>
          <p14:tracePt t="165431" x="6089650" y="4394200"/>
          <p14:tracePt t="165448" x="6089650" y="4425950"/>
          <p14:tracePt t="165464" x="6089650" y="4470400"/>
          <p14:tracePt t="165481" x="6102350" y="4495800"/>
          <p14:tracePt t="165498" x="6121400" y="4521200"/>
          <p14:tracePt t="165514" x="6134100" y="4527550"/>
          <p14:tracePt t="165531" x="6146800" y="4527550"/>
          <p14:tracePt t="165548" x="6172200" y="4527550"/>
          <p14:tracePt t="165564" x="6191250" y="4527550"/>
          <p14:tracePt t="165581" x="6203950" y="4527550"/>
          <p14:tracePt t="165599" x="6210300" y="4508500"/>
          <p14:tracePt t="165615" x="6216650" y="4495800"/>
          <p14:tracePt t="165631" x="6216650" y="4476750"/>
          <p14:tracePt t="165648" x="6216650" y="4457700"/>
          <p14:tracePt t="165664" x="6216650" y="4451350"/>
          <p14:tracePt t="165681" x="6216650" y="4438650"/>
          <p14:tracePt t="165697" x="6210300" y="4432300"/>
          <p14:tracePt t="165714" x="6203950" y="4425950"/>
          <p14:tracePt t="165731" x="6203950" y="4419600"/>
          <p14:tracePt t="165765" x="6197600" y="4419600"/>
          <p14:tracePt t="165775" x="6191250" y="4419600"/>
          <p14:tracePt t="165789" x="6184900" y="4419600"/>
          <p14:tracePt t="165797" x="6172200" y="4425950"/>
          <p14:tracePt t="165814" x="6153150" y="4451350"/>
          <p14:tracePt t="165830" x="6134100" y="4489450"/>
          <p14:tracePt t="165847" x="6134100" y="4527550"/>
          <p14:tracePt t="165864" x="6134100" y="4559300"/>
          <p14:tracePt t="165881" x="6134100" y="4603750"/>
          <p14:tracePt t="165898" x="6146800" y="4622800"/>
          <p14:tracePt t="165900" x="6153150" y="4629150"/>
          <p14:tracePt t="165918" x="6159500" y="4629150"/>
          <p14:tracePt t="165930" x="6165850" y="4635500"/>
          <p14:tracePt t="165947" x="6178550" y="4635500"/>
          <p14:tracePt t="165949" x="6184900" y="4635500"/>
          <p14:tracePt t="165964" x="6210300" y="4635500"/>
          <p14:tracePt t="165981" x="6235700" y="4591050"/>
          <p14:tracePt t="165997" x="6261100" y="4521200"/>
          <p14:tracePt t="166014" x="6261100" y="4451350"/>
          <p14:tracePt t="166030" x="6261100" y="4400550"/>
          <p14:tracePt t="166047" x="6261100" y="4375150"/>
          <p14:tracePt t="166064" x="6261100" y="4368800"/>
          <p14:tracePt t="166118" x="6254750" y="4368800"/>
          <p14:tracePt t="166125" x="6248400" y="4375150"/>
          <p14:tracePt t="166134" x="6248400" y="4381500"/>
          <p14:tracePt t="166147" x="6248400" y="4394200"/>
          <p14:tracePt t="166164" x="6248400" y="4400550"/>
          <p14:tracePt t="166445" x="0" y="0"/>
        </p14:tracePtLst>
        <p14:tracePtLst>
          <p14:tracePt t="167155" x="6108700" y="4305300"/>
          <p14:tracePt t="167168" x="6102350" y="4311650"/>
          <p14:tracePt t="167182" x="6089650" y="4318000"/>
          <p14:tracePt t="167197" x="6083300" y="4330700"/>
          <p14:tracePt t="167213" x="6076950" y="4356100"/>
          <p14:tracePt t="167230" x="6070600" y="4375150"/>
          <p14:tracePt t="167247" x="6070600" y="4400550"/>
          <p14:tracePt t="167263" x="6070600" y="4419600"/>
          <p14:tracePt t="167280" x="6070600" y="4445000"/>
          <p14:tracePt t="167297" x="6070600" y="4476750"/>
          <p14:tracePt t="167313" x="6076950" y="4495800"/>
          <p14:tracePt t="167317" x="6089650" y="4508500"/>
          <p14:tracePt t="167330" x="6096000" y="4521200"/>
          <p14:tracePt t="167347" x="6115050" y="4540250"/>
          <p14:tracePt t="167364" x="6165850" y="4565650"/>
          <p14:tracePt t="167380" x="6210300" y="4572000"/>
          <p14:tracePt t="167397" x="6254750" y="4572000"/>
          <p14:tracePt t="167414" x="6299200" y="4572000"/>
          <p14:tracePt t="167430" x="6324600" y="4552950"/>
          <p14:tracePt t="167447" x="6337300" y="4521200"/>
          <p14:tracePt t="167463" x="6343650" y="4495800"/>
          <p14:tracePt t="167480" x="6343650" y="4464050"/>
          <p14:tracePt t="167497" x="6343650" y="4432300"/>
          <p14:tracePt t="167513" x="6343650" y="4387850"/>
          <p14:tracePt t="167530" x="6330950" y="4368800"/>
          <p14:tracePt t="167547" x="6324600" y="4349750"/>
          <p14:tracePt t="167549" x="6318250" y="4343400"/>
          <p14:tracePt t="167563" x="6305550" y="4337050"/>
          <p14:tracePt t="167580" x="6286500" y="4330700"/>
          <p14:tracePt t="167598" x="6273800" y="4330700"/>
          <p14:tracePt t="167613" x="6254750" y="4330700"/>
          <p14:tracePt t="167630" x="6229350" y="4330700"/>
          <p14:tracePt t="167647" x="6197600" y="4330700"/>
          <p14:tracePt t="167663" x="6165850" y="4330700"/>
          <p14:tracePt t="167680" x="6134100" y="4349750"/>
          <p14:tracePt t="167697" x="6115050" y="4368800"/>
          <p14:tracePt t="167713" x="6102350" y="4387850"/>
          <p14:tracePt t="167730" x="6089650" y="4413250"/>
          <p14:tracePt t="167747" x="6083300" y="4425950"/>
          <p14:tracePt t="167763" x="6076950" y="4445000"/>
          <p14:tracePt t="167780" x="6076950" y="4489450"/>
          <p14:tracePt t="167797" x="6076950" y="4514850"/>
          <p14:tracePt t="167813" x="6083300" y="4533900"/>
          <p14:tracePt t="167830" x="6096000" y="4559300"/>
          <p14:tracePt t="167847" x="6102350" y="4572000"/>
          <p14:tracePt t="167864" x="6121400" y="4591050"/>
          <p14:tracePt t="167880" x="6146800" y="4597400"/>
          <p14:tracePt t="167896" x="6197600" y="4610100"/>
          <p14:tracePt t="167913" x="6254750" y="4610100"/>
          <p14:tracePt t="167930" x="6330950" y="4610100"/>
          <p14:tracePt t="167946" x="6369050" y="4578350"/>
          <p14:tracePt t="167948" x="6394450" y="4565650"/>
          <p14:tracePt t="167963" x="6407150" y="4559300"/>
          <p14:tracePt t="167980" x="6413500" y="4502150"/>
          <p14:tracePt t="167996" x="6413500" y="4476750"/>
          <p14:tracePt t="168013" x="6413500" y="4451350"/>
          <p14:tracePt t="168030" x="6413500" y="4413250"/>
          <p14:tracePt t="168046" x="6388100" y="4394200"/>
          <p14:tracePt t="168063" x="6350000" y="4368800"/>
          <p14:tracePt t="168080" x="6311900" y="4343400"/>
          <p14:tracePt t="168098" x="6261100" y="4324350"/>
          <p14:tracePt t="168114" x="6229350" y="4324350"/>
          <p14:tracePt t="168117" x="6216650" y="4324350"/>
          <p14:tracePt t="168130" x="6191250" y="4324350"/>
          <p14:tracePt t="168147" x="6153150" y="4343400"/>
          <p14:tracePt t="168163" x="6121400" y="4368800"/>
          <p14:tracePt t="168166" x="6108700" y="4381500"/>
          <p14:tracePt t="168180" x="6089650" y="4419600"/>
          <p14:tracePt t="168196" x="6089650" y="4445000"/>
          <p14:tracePt t="168213" x="6089650" y="4489450"/>
          <p14:tracePt t="168230" x="6102350" y="4521200"/>
          <p14:tracePt t="168246" x="6127750" y="4552950"/>
          <p14:tracePt t="168263" x="6153150" y="4572000"/>
          <p14:tracePt t="168280" x="6172200" y="4572000"/>
          <p14:tracePt t="168296" x="6210300" y="4572000"/>
          <p14:tracePt t="168313" x="6235700" y="4572000"/>
          <p14:tracePt t="168330" x="6261100" y="4559300"/>
          <p14:tracePt t="168347" x="6273800" y="4527550"/>
          <p14:tracePt t="168363" x="6273800" y="4502150"/>
          <p14:tracePt t="168365" x="6273800" y="4489450"/>
          <p14:tracePt t="168380" x="6273800" y="4476750"/>
          <p14:tracePt t="168396" x="6273800" y="4464050"/>
          <p14:tracePt t="168871" x="6273800" y="4457700"/>
          <p14:tracePt t="168889" x="6273800" y="4451350"/>
          <p14:tracePt t="168903" x="6273800" y="4438650"/>
          <p14:tracePt t="168914" x="6273800" y="4432300"/>
          <p14:tracePt t="168917" x="6273800" y="4425950"/>
          <p14:tracePt t="168929" x="6273800" y="4413250"/>
          <p14:tracePt t="168946" x="6273800" y="4406900"/>
          <p14:tracePt t="168963" x="6267450" y="4387850"/>
          <p14:tracePt t="168980" x="6254750" y="4375150"/>
          <p14:tracePt t="168996" x="6242050" y="4368800"/>
          <p14:tracePt t="169013" x="6242050" y="4362450"/>
          <p14:tracePt t="169029" x="6223000" y="4356100"/>
          <p14:tracePt t="169053" x="6216650" y="4356100"/>
          <p14:tracePt t="169063" x="6203950" y="4349750"/>
          <p14:tracePt t="169079" x="6197600" y="4343400"/>
          <p14:tracePt t="169098" x="6178550" y="4337050"/>
          <p14:tracePt t="169113" x="6165850" y="4337050"/>
          <p14:tracePt t="169130" x="6159500" y="4337050"/>
          <p14:tracePt t="169146" x="6153150" y="4337050"/>
          <p14:tracePt t="169163" x="6146800" y="4337050"/>
          <p14:tracePt t="169180" x="6115050" y="4343400"/>
          <p14:tracePt t="169196" x="6096000" y="4368800"/>
          <p14:tracePt t="169213" x="6096000" y="4394200"/>
          <p14:tracePt t="169230" x="6096000" y="4438650"/>
          <p14:tracePt t="169246" x="6096000" y="4470400"/>
          <p14:tracePt t="169263" x="6096000" y="4521200"/>
          <p14:tracePt t="169279" x="6121400" y="4552950"/>
          <p14:tracePt t="169296" x="6146800" y="4565650"/>
          <p14:tracePt t="169313" x="6159500" y="4584700"/>
          <p14:tracePt t="169329" x="6178550" y="4591050"/>
          <p14:tracePt t="169346" x="6191250" y="4591050"/>
          <p14:tracePt t="169363" x="6203950" y="4591050"/>
          <p14:tracePt t="169365" x="6216650" y="4591050"/>
          <p14:tracePt t="169380" x="6223000" y="4578350"/>
          <p14:tracePt t="169396" x="6229350" y="4546600"/>
          <p14:tracePt t="169413" x="6235700" y="4521200"/>
          <p14:tracePt t="169429" x="6235700" y="4502150"/>
          <p14:tracePt t="169446" x="6235700" y="4470400"/>
          <p14:tracePt t="169732" x="0" y="0"/>
        </p14:tracePtLst>
        <p14:tracePtLst>
          <p14:tracePt t="170471" x="7404100" y="4216400"/>
          <p14:tracePt t="170528" x="7397750" y="4216400"/>
          <p14:tracePt t="170546" x="7346950" y="4216400"/>
          <p14:tracePt t="170562" x="7289800" y="4222750"/>
          <p14:tracePt t="170565" x="7258050" y="4229100"/>
          <p14:tracePt t="170579" x="7232650" y="4235450"/>
          <p14:tracePt t="170596" x="7156450" y="4267200"/>
          <p14:tracePt t="170613" x="7124700" y="4279900"/>
          <p14:tracePt t="170629" x="7105650" y="4292600"/>
          <p14:tracePt t="170646" x="7080250" y="4311650"/>
          <p14:tracePt t="170663" x="7067550" y="4343400"/>
          <p14:tracePt t="170680" x="7054850" y="4368800"/>
          <p14:tracePt t="170696" x="7048500" y="4387850"/>
          <p14:tracePt t="170712" x="7048500" y="4413250"/>
          <p14:tracePt t="170729" x="7042150" y="4425950"/>
          <p14:tracePt t="170746" x="7035800" y="4432300"/>
          <p14:tracePt t="170762" x="7035800" y="4451350"/>
          <p14:tracePt t="170779" x="7035800" y="4470400"/>
          <p14:tracePt t="170781" x="7035800" y="4476750"/>
          <p14:tracePt t="171500" x="0" y="0"/>
        </p14:tracePtLst>
        <p14:tracePtLst>
          <p14:tracePt t="172086" x="7378700" y="4159250"/>
          <p14:tracePt t="172093" x="7378700" y="4152900"/>
          <p14:tracePt t="172108" x="7359650" y="4159250"/>
          <p14:tracePt t="172117" x="7346950" y="4165600"/>
          <p14:tracePt t="172129" x="7308850" y="4171950"/>
          <p14:tracePt t="172145" x="7258050" y="4197350"/>
          <p14:tracePt t="172162" x="7226300" y="4222750"/>
          <p14:tracePt t="172166" x="7207250" y="4229100"/>
          <p14:tracePt t="172179" x="7188200" y="4241800"/>
          <p14:tracePt t="172196" x="7162800" y="4260850"/>
          <p14:tracePt t="172212" x="7118350" y="4292600"/>
          <p14:tracePt t="172228" x="7099300" y="4311650"/>
          <p14:tracePt t="172245" x="7080250" y="4337050"/>
          <p14:tracePt t="172262" x="7067550" y="4362450"/>
          <p14:tracePt t="172278" x="7061200" y="4375150"/>
          <p14:tracePt t="172295" x="7048500" y="4394200"/>
          <p14:tracePt t="172312" x="7042150" y="4406900"/>
          <p14:tracePt t="172328" x="7042150" y="4413250"/>
          <p14:tracePt t="172345" x="7042150" y="4419600"/>
          <p14:tracePt t="172405" x="7042150" y="4425950"/>
          <p14:tracePt t="172413" x="7042150" y="4432300"/>
          <p14:tracePt t="172708" x="0" y="0"/>
        </p14:tracePtLst>
        <p14:tracePtLst>
          <p14:tracePt t="173409" x="2025650" y="4845050"/>
          <p14:tracePt t="173424" x="2012950" y="4857750"/>
          <p14:tracePt t="173435" x="2006600" y="4864100"/>
          <p14:tracePt t="173437" x="2000250" y="4870450"/>
          <p14:tracePt t="173446" x="1993900" y="4870450"/>
          <p14:tracePt t="173462" x="1987550" y="4883150"/>
          <p14:tracePt t="173478" x="1974850" y="4908550"/>
          <p14:tracePt t="173495" x="1968500" y="4927600"/>
          <p14:tracePt t="173512" x="1962150" y="4972050"/>
          <p14:tracePt t="173528" x="1955800" y="5003800"/>
          <p14:tracePt t="173545" x="1955800" y="5041900"/>
          <p14:tracePt t="173561" x="1955800" y="5080000"/>
          <p14:tracePt t="173578" x="1955800" y="5111750"/>
          <p14:tracePt t="173581" x="1955800" y="5124450"/>
          <p14:tracePt t="173595" x="1955800" y="5143500"/>
          <p14:tracePt t="173612" x="1974850" y="5156200"/>
          <p14:tracePt t="173629" x="1987550" y="5156200"/>
          <p14:tracePt t="173645" x="2038350" y="5162550"/>
          <p14:tracePt t="173662" x="2101850" y="5162550"/>
          <p14:tracePt t="173679" x="2159000" y="5149850"/>
          <p14:tracePt t="173695" x="2203450" y="5124450"/>
          <p14:tracePt t="173712" x="2228850" y="5086350"/>
          <p14:tracePt t="173728" x="2235200" y="5060950"/>
          <p14:tracePt t="173745" x="2235200" y="5035550"/>
          <p14:tracePt t="173749" x="2235200" y="5016500"/>
          <p14:tracePt t="173761" x="2228850" y="5003800"/>
          <p14:tracePt t="173778" x="2216150" y="4991100"/>
          <p14:tracePt t="173795" x="2190750" y="4984750"/>
          <p14:tracePt t="173798" x="2165350" y="4978400"/>
          <p14:tracePt t="173812" x="2152650" y="4978400"/>
          <p14:tracePt t="173828" x="2101850" y="4978400"/>
          <p14:tracePt t="173845" x="2089150" y="4978400"/>
          <p14:tracePt t="174022" x="2082800" y="4978400"/>
          <p14:tracePt t="174035" x="2076450" y="4978400"/>
          <p14:tracePt t="174049" x="2057400" y="4991100"/>
          <p14:tracePt t="174062" x="2044700" y="5022850"/>
          <p14:tracePt t="174078" x="2038350" y="5041900"/>
          <p14:tracePt t="174094" x="2038350" y="5073650"/>
          <p14:tracePt t="174111" x="2038350" y="5111750"/>
          <p14:tracePt t="174128" x="2051050" y="5137150"/>
          <p14:tracePt t="174145" x="2063750" y="5149850"/>
          <p14:tracePt t="174161" x="2070100" y="5149850"/>
          <p14:tracePt t="174181" x="2076450" y="5149850"/>
          <p14:tracePt t="174197" x="2089150" y="5149850"/>
          <p14:tracePt t="174211" x="2101850" y="5149850"/>
          <p14:tracePt t="174228" x="2114550" y="5105400"/>
          <p14:tracePt t="174244" x="2120900" y="5086350"/>
          <p14:tracePt t="174261" x="2120900" y="5054600"/>
          <p14:tracePt t="174278" x="2108200" y="5022850"/>
          <p14:tracePt t="174294" x="2095500" y="5003800"/>
          <p14:tracePt t="174311" x="2089150" y="4997450"/>
          <p14:tracePt t="174328" x="2082800" y="4997450"/>
          <p14:tracePt t="174344" x="2063750" y="4997450"/>
          <p14:tracePt t="174361" x="2038350" y="5010150"/>
          <p14:tracePt t="174378" x="2019300" y="5041900"/>
          <p14:tracePt t="174395" x="2012950" y="5073650"/>
          <p14:tracePt t="174397" x="2006600" y="5086350"/>
          <p14:tracePt t="174411" x="2006600" y="5092700"/>
          <p14:tracePt t="174428" x="2006600" y="5111750"/>
          <p14:tracePt t="174445" x="2012950" y="5124450"/>
          <p14:tracePt t="174461" x="2019300" y="5124450"/>
          <p14:tracePt t="174478" x="2038350" y="5124450"/>
          <p14:tracePt t="174494" x="2057400" y="5118100"/>
          <p14:tracePt t="174511" x="2089150" y="5073650"/>
          <p14:tracePt t="174528" x="2095500" y="5048250"/>
          <p14:tracePt t="174544" x="2095500" y="5022850"/>
          <p14:tracePt t="174561" x="2095500" y="4984750"/>
          <p14:tracePt t="174578" x="2076450" y="4965700"/>
          <p14:tracePt t="174580" x="2063750" y="4959350"/>
          <p14:tracePt t="174594" x="2051050" y="4953000"/>
          <p14:tracePt t="174611" x="2044700" y="4953000"/>
          <p14:tracePt t="174628" x="2025650" y="4953000"/>
          <p14:tracePt t="174644" x="2000250" y="4972050"/>
          <p14:tracePt t="174661" x="1987550" y="5010150"/>
          <p14:tracePt t="174678" x="1987550" y="5035550"/>
          <p14:tracePt t="174695" x="1987550" y="5060950"/>
          <p14:tracePt t="174711" x="1987550" y="5092700"/>
          <p14:tracePt t="175045" x="0" y="0"/>
        </p14:tracePtLst>
        <p14:tracePtLst>
          <p14:tracePt t="175661" x="7385050" y="4102100"/>
          <p14:tracePt t="175669" x="7378700" y="4102100"/>
          <p14:tracePt t="175677" x="7359650" y="4108450"/>
          <p14:tracePt t="175694" x="7321550" y="4127500"/>
          <p14:tracePt t="175710" x="7251700" y="4171950"/>
          <p14:tracePt t="175727" x="7188200" y="4210050"/>
          <p14:tracePt t="175744" x="7143750" y="4241800"/>
          <p14:tracePt t="175760" x="7124700" y="4260850"/>
          <p14:tracePt t="175777" x="7105650" y="4286250"/>
          <p14:tracePt t="175794" x="7099300" y="4305300"/>
          <p14:tracePt t="175811" x="7099300" y="4318000"/>
          <p14:tracePt t="175813" x="7092950" y="4337050"/>
          <p14:tracePt t="175829" x="7092950" y="4349750"/>
          <p14:tracePt t="175989" x="0" y="0"/>
        </p14:tracePtLst>
        <p14:tracePtLst>
          <p14:tracePt t="176592" x="7708900" y="4248150"/>
          <p14:tracePt t="176606" x="7702550" y="4267200"/>
          <p14:tracePt t="176617" x="7696200" y="4279900"/>
          <p14:tracePt t="176627" x="7689850" y="4292600"/>
          <p14:tracePt t="176628" x="7689850" y="4298950"/>
          <p14:tracePt t="176644" x="7683500" y="4330700"/>
          <p14:tracePt t="176661" x="7683500" y="4356100"/>
          <p14:tracePt t="176677" x="7683500" y="4394200"/>
          <p14:tracePt t="176694" x="7683500" y="4451350"/>
          <p14:tracePt t="176711" x="7689850" y="4508500"/>
          <p14:tracePt t="176727" x="7715250" y="4552950"/>
          <p14:tracePt t="176744" x="7753350" y="4591050"/>
          <p14:tracePt t="176760" x="7785100" y="4616450"/>
          <p14:tracePt t="176777" x="7823200" y="4622800"/>
          <p14:tracePt t="176794" x="7854950" y="4635500"/>
          <p14:tracePt t="176797" x="7867650" y="4635500"/>
          <p14:tracePt t="176810" x="7886700" y="4635500"/>
          <p14:tracePt t="176827" x="7912100" y="4635500"/>
          <p14:tracePt t="176829" x="7924800" y="4635500"/>
          <p14:tracePt t="176844" x="7950200" y="4635500"/>
          <p14:tracePt t="176860" x="7962900" y="4629150"/>
          <p14:tracePt t="176877" x="7981950" y="4610100"/>
          <p14:tracePt t="176894" x="7994650" y="4597400"/>
          <p14:tracePt t="176911" x="8007350" y="4584700"/>
          <p14:tracePt t="176928" x="8013700" y="4565650"/>
          <p14:tracePt t="176944" x="8020050" y="4546600"/>
          <p14:tracePt t="176961" x="8026400" y="4533900"/>
          <p14:tracePt t="176977" x="8026400" y="4521200"/>
          <p14:tracePt t="176994" x="8026400" y="4502150"/>
          <p14:tracePt t="176997" x="8026400" y="4483100"/>
          <p14:tracePt t="177010" x="8026400" y="4470400"/>
          <p14:tracePt t="177027" x="8026400" y="4451350"/>
          <p14:tracePt t="177029" x="8020050" y="4438650"/>
          <p14:tracePt t="177044" x="8007350" y="4419600"/>
          <p14:tracePt t="177060" x="7994650" y="4406900"/>
          <p14:tracePt t="177077" x="7981950" y="4387850"/>
          <p14:tracePt t="177094" x="7956550" y="4375150"/>
          <p14:tracePt t="177110" x="7943850" y="4368800"/>
          <p14:tracePt t="177127" x="7924800" y="4368800"/>
          <p14:tracePt t="177144" x="7899400" y="4368800"/>
          <p14:tracePt t="177161" x="7874000" y="4368800"/>
          <p14:tracePt t="177165" x="7848600" y="4368800"/>
          <p14:tracePt t="177177" x="7835900" y="4375150"/>
          <p14:tracePt t="177194" x="7816850" y="4400550"/>
          <p14:tracePt t="177211" x="7791450" y="4425950"/>
          <p14:tracePt t="177214" x="7785100" y="4438650"/>
          <p14:tracePt t="177227" x="7785100" y="4451350"/>
          <p14:tracePt t="177244" x="7778750" y="4495800"/>
          <p14:tracePt t="177260" x="7778750" y="4514850"/>
          <p14:tracePt t="177277" x="7778750" y="4546600"/>
          <p14:tracePt t="177293" x="7797800" y="4578350"/>
          <p14:tracePt t="177310" x="7816850" y="4597400"/>
          <p14:tracePt t="177327" x="7861300" y="4616450"/>
          <p14:tracePt t="177343" x="7918450" y="4629150"/>
          <p14:tracePt t="177360" x="7975600" y="4629150"/>
          <p14:tracePt t="177377" x="8020050" y="4629150"/>
          <p14:tracePt t="177393" x="8051800" y="4622800"/>
          <p14:tracePt t="177410" x="8077200" y="4603750"/>
          <p14:tracePt t="177427" x="8089900" y="4565650"/>
          <p14:tracePt t="177443" x="8089900" y="4540250"/>
          <p14:tracePt t="177444" x="8096250" y="4521200"/>
          <p14:tracePt t="177460" x="8096250" y="4502150"/>
          <p14:tracePt t="177477" x="8096250" y="4489450"/>
          <p14:tracePt t="177493" x="8096250" y="4476750"/>
          <p14:tracePt t="177510" x="8096250" y="4470400"/>
          <p14:tracePt t="177526" x="8096250" y="4464050"/>
          <p14:tracePt t="177548" x="8096250" y="4457700"/>
          <p14:tracePt t="177564" x="8089900" y="4457700"/>
          <p14:tracePt t="177581" x="8089900" y="4451350"/>
          <p14:tracePt t="177597" x="8077200" y="4451350"/>
          <p14:tracePt t="177610" x="8064500" y="4445000"/>
          <p14:tracePt t="177626" x="8051800" y="4438650"/>
          <p14:tracePt t="177644" x="8020050" y="4438650"/>
          <p14:tracePt t="177660" x="7988300" y="4438650"/>
          <p14:tracePt t="177677" x="7962900" y="4438650"/>
          <p14:tracePt t="177693" x="7931150" y="4457700"/>
          <p14:tracePt t="177710" x="7918450" y="4476750"/>
          <p14:tracePt t="177726" x="7912100" y="4514850"/>
          <p14:tracePt t="177743" x="7905750" y="4527550"/>
          <p14:tracePt t="177760" x="7905750" y="4552950"/>
          <p14:tracePt t="177776" x="7918450" y="4584700"/>
          <p14:tracePt t="177793" x="7937500" y="4603750"/>
          <p14:tracePt t="177810" x="7962900" y="4616450"/>
          <p14:tracePt t="177826" x="7981950" y="4616450"/>
          <p14:tracePt t="177843" x="8026400" y="4616450"/>
          <p14:tracePt t="177860" x="8096250" y="4610100"/>
          <p14:tracePt t="177876" x="8134350" y="4597400"/>
          <p14:tracePt t="177893" x="8153400" y="4572000"/>
          <p14:tracePt t="177910" x="8159750" y="4540250"/>
          <p14:tracePt t="177926" x="8159750" y="4502150"/>
          <p14:tracePt t="177943" x="8159750" y="4464050"/>
          <p14:tracePt t="177960" x="8147050" y="4425950"/>
          <p14:tracePt t="177976" x="8128000" y="4406900"/>
          <p14:tracePt t="177993" x="8121650" y="4394200"/>
          <p14:tracePt t="178045" x="8115300" y="4387850"/>
          <p14:tracePt t="178221" x="0" y="0"/>
        </p14:tracePtLst>
        <p14:tracePtLst>
          <p14:tracePt t="178446" x="7759700" y="4298950"/>
          <p14:tracePt t="178453" x="7747000" y="4305300"/>
          <p14:tracePt t="178461" x="7747000" y="4311650"/>
          <p14:tracePt t="178476" x="7734300" y="4337050"/>
          <p14:tracePt t="178493" x="7727950" y="4362450"/>
          <p14:tracePt t="178510" x="7727950" y="4387850"/>
          <p14:tracePt t="178526" x="7727950" y="4413250"/>
          <p14:tracePt t="178543" x="7727950" y="4451350"/>
          <p14:tracePt t="178560" x="7747000" y="4470400"/>
          <p14:tracePt t="178576" x="7791450" y="4521200"/>
          <p14:tracePt t="178593" x="7886700" y="4565650"/>
          <p14:tracePt t="178610" x="8020050" y="4603750"/>
          <p14:tracePt t="178626" x="8140700" y="4629150"/>
          <p14:tracePt t="178643" x="8204200" y="4635500"/>
          <p14:tracePt t="178644" x="8223250" y="4635500"/>
          <p14:tracePt t="178660" x="8267700" y="4629150"/>
          <p14:tracePt t="178676" x="8274050" y="4603750"/>
          <p14:tracePt t="178693" x="8274050" y="4572000"/>
          <p14:tracePt t="178710" x="8274050" y="4514850"/>
          <p14:tracePt t="178726" x="8261350" y="4470400"/>
          <p14:tracePt t="178743" x="8248650" y="4438650"/>
          <p14:tracePt t="178759" x="8229600" y="4413250"/>
          <p14:tracePt t="178776" x="8210550" y="4400550"/>
          <p14:tracePt t="178793" x="8191500" y="4400550"/>
          <p14:tracePt t="178810" x="8153400" y="4394200"/>
          <p14:tracePt t="178826" x="8115300" y="4394200"/>
          <p14:tracePt t="178830" x="8102600" y="4394200"/>
          <p14:tracePt t="178843" x="8083550" y="4394200"/>
          <p14:tracePt t="178860" x="8045450" y="4400550"/>
          <p14:tracePt t="178876" x="8032750" y="4413250"/>
          <p14:tracePt t="178893" x="8032750" y="4432300"/>
          <p14:tracePt t="178910" x="8026400" y="4445000"/>
          <p14:tracePt t="178926" x="8026400" y="4470400"/>
          <p14:tracePt t="178943" x="8032750" y="4508500"/>
          <p14:tracePt t="178960" x="8051800" y="4546600"/>
          <p14:tracePt t="178976" x="8070850" y="4572000"/>
          <p14:tracePt t="178993" x="8102600" y="4591050"/>
          <p14:tracePt t="179009" x="8115300" y="4597400"/>
          <p14:tracePt t="179026" x="8128000" y="4597400"/>
          <p14:tracePt t="179060" x="8147050" y="4597400"/>
          <p14:tracePt t="179076" x="8147050" y="4584700"/>
          <p14:tracePt t="179093" x="8147050" y="4572000"/>
          <p14:tracePt t="179109" x="8147050" y="4552950"/>
          <p14:tracePt t="179143" x="8147050" y="4540250"/>
          <p14:tracePt t="179176" x="8147050" y="4533900"/>
          <p14:tracePt t="179193" x="8147050" y="4527550"/>
          <p14:tracePt t="179527" x="8147050" y="4521200"/>
          <p14:tracePt t="179552" x="8147050" y="4514850"/>
          <p14:tracePt t="179572" x="8147050" y="4495800"/>
          <p14:tracePt t="179585" x="8128000" y="4470400"/>
          <p14:tracePt t="179599" x="8108950" y="4451350"/>
          <p14:tracePt t="179609" x="8102600" y="4438650"/>
          <p14:tracePt t="179626" x="8070850" y="4419600"/>
          <p14:tracePt t="179643" x="8045450" y="4413250"/>
          <p14:tracePt t="179645" x="8039100" y="4406900"/>
          <p14:tracePt t="179660" x="8032750" y="4406900"/>
          <p14:tracePt t="179676" x="8020050" y="4406900"/>
          <p14:tracePt t="179693" x="8013700" y="4406900"/>
          <p14:tracePt t="179709" x="8001000" y="4406900"/>
          <p14:tracePt t="179726" x="7981950" y="4406900"/>
          <p14:tracePt t="179743" x="7962900" y="4406900"/>
          <p14:tracePt t="179759" x="7924800" y="4413250"/>
          <p14:tracePt t="179776" x="7912100" y="4425950"/>
          <p14:tracePt t="179792" x="7899400" y="4445000"/>
          <p14:tracePt t="179809" x="7886700" y="4451350"/>
          <p14:tracePt t="179826" x="7886700" y="4464050"/>
          <p14:tracePt t="179842" x="7886700" y="4470400"/>
          <p14:tracePt t="179859" x="7886700" y="4476750"/>
          <p14:tracePt t="179860" x="7886700" y="4483100"/>
          <p14:tracePt t="179876" x="7886700" y="4502150"/>
          <p14:tracePt t="179892" x="7893050" y="4514850"/>
          <p14:tracePt t="179909" x="7912100" y="4533900"/>
          <p14:tracePt t="179926" x="7962900" y="4559300"/>
          <p14:tracePt t="179943" x="8045450" y="4584700"/>
          <p14:tracePt t="179959" x="8134350" y="4597400"/>
          <p14:tracePt t="179976" x="8210550" y="4616450"/>
          <p14:tracePt t="179992" x="8235950" y="4616450"/>
          <p14:tracePt t="180009" x="8255000" y="4616450"/>
          <p14:tracePt t="180026" x="8261350" y="4597400"/>
          <p14:tracePt t="180042" x="8261350" y="4565650"/>
          <p14:tracePt t="180059" x="8248650" y="4508500"/>
          <p14:tracePt t="180076" x="8197850" y="4419600"/>
          <p14:tracePt t="180092" x="8128000" y="4375150"/>
          <p14:tracePt t="180109" x="8077200" y="4349750"/>
          <p14:tracePt t="180126" x="8051800" y="4337050"/>
          <p14:tracePt t="180142" x="8032750" y="4337050"/>
          <p14:tracePt t="180159" x="8013700" y="4337050"/>
          <p14:tracePt t="180176" x="7994650" y="4337050"/>
          <p14:tracePt t="180193" x="7975600" y="4343400"/>
          <p14:tracePt t="180209" x="7962900" y="4349750"/>
          <p14:tracePt t="180226" x="7956550" y="4368800"/>
          <p14:tracePt t="180242" x="7956550" y="4387850"/>
          <p14:tracePt t="180245" x="7956550" y="4400550"/>
          <p14:tracePt t="180259" x="7950200" y="4419600"/>
          <p14:tracePt t="180276" x="7950200" y="4445000"/>
          <p14:tracePt t="180292" x="7950200" y="4470400"/>
          <p14:tracePt t="180309" x="7969250" y="4483100"/>
          <p14:tracePt t="180326" x="7994650" y="4495800"/>
          <p14:tracePt t="180342" x="8032750" y="4502150"/>
          <p14:tracePt t="180359" x="8102600" y="4502150"/>
          <p14:tracePt t="180376" x="8134350" y="4502150"/>
          <p14:tracePt t="180392" x="8159750" y="4495800"/>
          <p14:tracePt t="180409" x="8166100" y="4476750"/>
          <p14:tracePt t="180425" x="8166100" y="4432300"/>
          <p14:tracePt t="180442" x="8134350" y="4387850"/>
          <p14:tracePt t="180459" x="8089900" y="4349750"/>
          <p14:tracePt t="180460" x="8045450" y="4330700"/>
          <p14:tracePt t="180476" x="7943850" y="4305300"/>
          <p14:tracePt t="180492" x="7886700" y="4298950"/>
          <p14:tracePt t="180509" x="7848600" y="4298950"/>
          <p14:tracePt t="180526" x="7823200" y="4311650"/>
          <p14:tracePt t="180542" x="7810500" y="4330700"/>
          <p14:tracePt t="180559" x="7810500" y="4349750"/>
          <p14:tracePt t="180575" x="7810500" y="4394200"/>
          <p14:tracePt t="180592" x="7854950" y="4432300"/>
          <p14:tracePt t="180609" x="7950200" y="4476750"/>
          <p14:tracePt t="180626" x="8083550" y="4521200"/>
          <p14:tracePt t="180642" x="8159750" y="4527550"/>
          <p14:tracePt t="180659" x="8185150" y="4527550"/>
          <p14:tracePt t="180676" x="8197850" y="4521200"/>
          <p14:tracePt t="180692" x="8197850" y="4476750"/>
          <p14:tracePt t="180709" x="8178800" y="4445000"/>
          <p14:tracePt t="180726" x="8134350" y="4413250"/>
          <p14:tracePt t="180742" x="8083550" y="4387850"/>
          <p14:tracePt t="180759" x="8051800" y="4381500"/>
          <p14:tracePt t="180775" x="8020050" y="4381500"/>
          <p14:tracePt t="180792" x="8001000" y="4400550"/>
          <p14:tracePt t="180809" x="7994650" y="4438650"/>
          <p14:tracePt t="180826" x="7994650" y="4470400"/>
          <p14:tracePt t="180842" x="8001000" y="4502150"/>
          <p14:tracePt t="180859" x="8032750" y="4521200"/>
          <p14:tracePt t="180876" x="8102600" y="4552950"/>
          <p14:tracePt t="180892" x="8153400" y="4559300"/>
          <p14:tracePt t="180909" x="8191500" y="4559300"/>
          <p14:tracePt t="180926" x="8210550" y="4546600"/>
          <p14:tracePt t="180942" x="8216900" y="4521200"/>
          <p14:tracePt t="180959" x="8216900" y="4483100"/>
          <p14:tracePt t="180976" x="8185150" y="4445000"/>
          <p14:tracePt t="180992" x="8140700" y="4419600"/>
          <p14:tracePt t="181009" x="8083550" y="4406900"/>
          <p14:tracePt t="181025" x="8058150" y="4406900"/>
          <p14:tracePt t="181042" x="8020050" y="4406900"/>
          <p14:tracePt t="181059" x="8007350" y="4432300"/>
          <p14:tracePt t="181075" x="8007350" y="4464050"/>
          <p14:tracePt t="181076" x="8007350" y="4483100"/>
          <p14:tracePt t="181092" x="8026400" y="4514850"/>
          <p14:tracePt t="181109" x="8064500" y="4540250"/>
          <p14:tracePt t="181125" x="8102600" y="4552950"/>
          <p14:tracePt t="181142" x="8128000" y="4552950"/>
          <p14:tracePt t="181159" x="8153400" y="4540250"/>
          <p14:tracePt t="181175" x="8153400" y="4508500"/>
          <p14:tracePt t="181192" x="8153400" y="4457700"/>
          <p14:tracePt t="181209" x="8134350" y="4406900"/>
          <p14:tracePt t="181225" x="8102600" y="4381500"/>
          <p14:tracePt t="181242" x="8070850" y="4375150"/>
          <p14:tracePt t="181259" x="8058150" y="4375150"/>
          <p14:tracePt t="181275" x="8026400" y="4375150"/>
          <p14:tracePt t="181277" x="8026400" y="4387850"/>
          <p14:tracePt t="181292" x="8020050" y="4425950"/>
          <p14:tracePt t="181308" x="8020050" y="4457700"/>
          <p14:tracePt t="181325" x="8026400" y="4495800"/>
          <p14:tracePt t="181342" x="8064500" y="4508500"/>
          <p14:tracePt t="181358" x="8102600" y="4514850"/>
          <p14:tracePt t="181375" x="8128000" y="4514850"/>
          <p14:tracePt t="181392" x="8140700" y="4514850"/>
          <p14:tracePt t="181408" x="8147050" y="4502150"/>
          <p14:tracePt t="181425" x="8147050" y="4489450"/>
          <p14:tracePt t="181524" x="8153400" y="4483100"/>
          <p14:tracePt t="182044" x="0" y="0"/>
        </p14:tracePtLst>
        <p14:tracePtLst>
          <p14:tracePt t="182471" x="7918450" y="4356100"/>
          <p14:tracePt t="182486" x="7912100" y="4356100"/>
          <p14:tracePt t="182559" x="7899400" y="4356100"/>
          <p14:tracePt t="182570" x="7893050" y="4368800"/>
          <p14:tracePt t="182583" x="7886700" y="4400550"/>
          <p14:tracePt t="182599" x="7886700" y="4432300"/>
          <p14:tracePt t="182610" x="7886700" y="4445000"/>
          <p14:tracePt t="182625" x="7886700" y="4489450"/>
          <p14:tracePt t="182642" x="7886700" y="4521200"/>
          <p14:tracePt t="182658" x="7905750" y="4565650"/>
          <p14:tracePt t="182676" x="7950200" y="4597400"/>
          <p14:tracePt t="182692" x="7988300" y="4616450"/>
          <p14:tracePt t="182709" x="8032750" y="4622800"/>
          <p14:tracePt t="182725" x="8064500" y="4622800"/>
          <p14:tracePt t="182742" x="8108950" y="4622800"/>
          <p14:tracePt t="182758" x="8121650" y="4616450"/>
          <p14:tracePt t="182775" x="8140700" y="4597400"/>
          <p14:tracePt t="182791" x="8159750" y="4578350"/>
          <p14:tracePt t="182808" x="8172450" y="4565650"/>
          <p14:tracePt t="182825" x="8178800" y="4546600"/>
          <p14:tracePt t="182841" x="8185150" y="4521200"/>
          <p14:tracePt t="182858" x="8185150" y="4495800"/>
          <p14:tracePt t="182875" x="8185150" y="4457700"/>
          <p14:tracePt t="182876" x="8178800" y="4445000"/>
          <p14:tracePt t="182892" x="8172450" y="4432300"/>
          <p14:tracePt t="182908" x="8159750" y="4413250"/>
          <p14:tracePt t="182925" x="8128000" y="4406900"/>
          <p14:tracePt t="182942" x="8096250" y="4400550"/>
          <p14:tracePt t="182958" x="8039100" y="4394200"/>
          <p14:tracePt t="182975" x="7975600" y="4394200"/>
          <p14:tracePt t="182991" x="7918450" y="4394200"/>
          <p14:tracePt t="183008" x="7880350" y="4394200"/>
          <p14:tracePt t="183025" x="7861300" y="4394200"/>
          <p14:tracePt t="183041" x="7854950" y="4394200"/>
          <p14:tracePt t="183058" x="7842250" y="4394200"/>
          <p14:tracePt t="183075" x="7835900" y="4394200"/>
          <p14:tracePt t="183091" x="7816850" y="4400550"/>
          <p14:tracePt t="183108" x="7810500" y="4406900"/>
          <p14:tracePt t="183125" x="7804150" y="4425950"/>
          <p14:tracePt t="183141" x="7804150" y="4432300"/>
          <p14:tracePt t="183158" x="7797800" y="4451350"/>
          <p14:tracePt t="183175" x="7797800" y="4464050"/>
          <p14:tracePt t="183191" x="7804150" y="4495800"/>
          <p14:tracePt t="183208" x="7829550" y="4521200"/>
          <p14:tracePt t="183225" x="7854950" y="4546600"/>
          <p14:tracePt t="183242" x="7886700" y="4565650"/>
          <p14:tracePt t="183258" x="7912100" y="4578350"/>
          <p14:tracePt t="183275" x="7924800" y="4578350"/>
          <p14:tracePt t="183291" x="7937500" y="4578350"/>
          <p14:tracePt t="183333" x="7943850" y="4578350"/>
          <p14:tracePt t="183485" x="0" y="0"/>
        </p14:tracePtLst>
        <p14:tracePtLst>
          <p14:tracePt t="183848" x="8058150" y="4222750"/>
          <p14:tracePt t="183902" x="8058150" y="4216400"/>
          <p14:tracePt t="183927" x="8045450" y="4216400"/>
          <p14:tracePt t="183943" x="8032750" y="4229100"/>
          <p14:tracePt t="183962" x="8013700" y="4241800"/>
          <p14:tracePt t="183975" x="7981950" y="4260850"/>
          <p14:tracePt t="183991" x="7950200" y="4298950"/>
          <p14:tracePt t="184008" x="7918450" y="4349750"/>
          <p14:tracePt t="184024" x="7893050" y="4394200"/>
          <p14:tracePt t="184041" x="7867650" y="4432300"/>
          <p14:tracePt t="184058" x="7861300" y="4445000"/>
          <p14:tracePt t="184173" x="0" y="0"/>
        </p14:tracePtLst>
        <p14:tracePtLst>
          <p14:tracePt t="184764" x="7366000" y="4159250"/>
          <p14:tracePt t="184788" x="7359650" y="4152900"/>
          <p14:tracePt t="184804" x="7353300" y="4152900"/>
          <p14:tracePt t="184812" x="7340600" y="4152900"/>
          <p14:tracePt t="184824" x="7315200" y="4152900"/>
          <p14:tracePt t="184841" x="7277100" y="4165600"/>
          <p14:tracePt t="184857" x="7226300" y="4184650"/>
          <p14:tracePt t="184874" x="7169150" y="4210050"/>
          <p14:tracePt t="184876" x="7143750" y="4222750"/>
          <p14:tracePt t="184891" x="7124700" y="4235450"/>
          <p14:tracePt t="184907" x="7067550" y="4279900"/>
          <p14:tracePt t="184924" x="7042150" y="4305300"/>
          <p14:tracePt t="184941" x="7016750" y="4330700"/>
          <p14:tracePt t="184957" x="7010400" y="4356100"/>
          <p14:tracePt t="184974" x="6997700" y="4381500"/>
          <p14:tracePt t="184991" x="6997700" y="4387850"/>
          <p14:tracePt t="185007" x="6997700" y="4394200"/>
          <p14:tracePt t="185212" x="0" y="0"/>
        </p14:tracePtLst>
        <p14:tracePtLst>
          <p14:tracePt t="185437" x="6877050" y="4159250"/>
          <p14:tracePt t="185494" x="6877050" y="4165600"/>
          <p14:tracePt t="185510" x="6877050" y="4210050"/>
          <p14:tracePt t="185525" x="6877050" y="4279900"/>
          <p14:tracePt t="185541" x="6883400" y="4343400"/>
          <p14:tracePt t="185558" x="6902450" y="4394200"/>
          <p14:tracePt t="185574" x="6921500" y="4419600"/>
          <p14:tracePt t="185591" x="6934200" y="4438650"/>
          <p14:tracePt t="185607" x="6940550" y="4445000"/>
          <p14:tracePt t="185624" x="6946900" y="4451350"/>
          <p14:tracePt t="185641" x="6965950" y="4457700"/>
          <p14:tracePt t="185657" x="6985000" y="4457700"/>
          <p14:tracePt t="185674" x="7016750" y="4457700"/>
          <p14:tracePt t="185691" x="7061200" y="4457700"/>
          <p14:tracePt t="185693" x="7086600" y="4451350"/>
          <p14:tracePt t="185708" x="7131050" y="4425950"/>
          <p14:tracePt t="185724" x="7175500" y="4394200"/>
          <p14:tracePt t="185741" x="7200900" y="4362450"/>
          <p14:tracePt t="185758" x="7226300" y="4343400"/>
          <p14:tracePt t="185774" x="7239000" y="4324350"/>
          <p14:tracePt t="185790" x="7251700" y="4311650"/>
          <p14:tracePt t="185808" x="7258050" y="4305300"/>
          <p14:tracePt t="185824" x="7258050" y="4298950"/>
          <p14:tracePt t="185869" x="7264400" y="4292600"/>
          <p14:tracePt t="185910" x="7264400" y="4286250"/>
          <p14:tracePt t="185927" x="7264400" y="4279900"/>
          <p14:tracePt t="185938" x="7264400" y="4273550"/>
          <p14:tracePt t="185946" x="7264400" y="4267200"/>
          <p14:tracePt t="185958" x="7258050" y="4241800"/>
          <p14:tracePt t="185975" x="7258050" y="4235450"/>
          <p14:tracePt t="186055" x="7251700" y="4235450"/>
          <p14:tracePt t="186071" x="7232650" y="4235450"/>
          <p14:tracePt t="186089" x="7188200" y="4260850"/>
          <p14:tracePt t="186101" x="7169150" y="4279900"/>
          <p14:tracePt t="186114" x="7131050" y="4324350"/>
          <p14:tracePt t="186124" x="7092950" y="4375150"/>
          <p14:tracePt t="186140" x="7080250" y="4400550"/>
          <p14:tracePt t="186157" x="7080250" y="4413250"/>
          <p14:tracePt t="186175" x="7080250" y="4419600"/>
          <p14:tracePt t="186269" x="0" y="0"/>
        </p14:tracePtLst>
        <p14:tracePtLst>
          <p14:tracePt t="186750" x="3060700" y="4559300"/>
          <p14:tracePt t="186757" x="3028950" y="4559300"/>
          <p14:tracePt t="186765" x="3003550" y="4578350"/>
          <p14:tracePt t="186774" x="2984500" y="4584700"/>
          <p14:tracePt t="186790" x="2965450" y="4610100"/>
          <p14:tracePt t="186807" x="2959100" y="4635500"/>
          <p14:tracePt t="186823" x="2933700" y="4667250"/>
          <p14:tracePt t="186840" x="2908300" y="4718050"/>
          <p14:tracePt t="186857" x="2870200" y="4794250"/>
          <p14:tracePt t="186873" x="2825750" y="4895850"/>
          <p14:tracePt t="186890" x="2787650" y="5016500"/>
          <p14:tracePt t="186907" x="2749550" y="5130800"/>
          <p14:tracePt t="186924" x="2711450" y="5276850"/>
          <p14:tracePt t="186940" x="2705100" y="5327650"/>
          <p14:tracePt t="186957" x="2705100" y="5365750"/>
          <p14:tracePt t="186974" x="2705100" y="5378450"/>
          <p14:tracePt t="187029" x="2717800" y="5372100"/>
          <p14:tracePt t="187037" x="2743200" y="5346700"/>
          <p14:tracePt t="187044" x="2768600" y="5314950"/>
          <p14:tracePt t="187057" x="2794000" y="5276850"/>
          <p14:tracePt t="187073" x="2832100" y="5207000"/>
          <p14:tracePt t="187090" x="2857500" y="5130800"/>
          <p14:tracePt t="187107" x="2876550" y="5073650"/>
          <p14:tracePt t="187123" x="2882900" y="5041900"/>
          <p14:tracePt t="187124" x="2882900" y="5035550"/>
          <p14:tracePt t="187140" x="2882900" y="5022850"/>
          <p14:tracePt t="187214" x="2882900" y="5041900"/>
          <p14:tracePt t="187221" x="2882900" y="5099050"/>
          <p14:tracePt t="187230" x="2882900" y="5200650"/>
          <p14:tracePt t="187240" x="2863850" y="5302250"/>
          <p14:tracePt t="187257" x="2832100" y="5492750"/>
          <p14:tracePt t="187273" x="2813050" y="5588000"/>
          <p14:tracePt t="187290" x="2813050" y="5613400"/>
          <p14:tracePt t="187324" x="2819400" y="5581650"/>
          <p14:tracePt t="187340" x="2851150" y="5473700"/>
          <p14:tracePt t="187356" x="2901950" y="5340350"/>
          <p14:tracePt t="187373" x="2933700" y="5194300"/>
          <p14:tracePt t="187390" x="2959100" y="5073650"/>
          <p14:tracePt t="187406" x="2984500" y="4965700"/>
          <p14:tracePt t="187423" x="2984500" y="4883150"/>
          <p14:tracePt t="187440" x="2984500" y="4838700"/>
          <p14:tracePt t="187457" x="2984500" y="4826000"/>
          <p14:tracePt t="187477" x="2984500" y="4819650"/>
          <p14:tracePt t="187493" x="2978150" y="4832350"/>
          <p14:tracePt t="187507" x="2971800" y="4845050"/>
          <p14:tracePt t="187524" x="2959100" y="4908550"/>
          <p14:tracePt t="187540" x="2952750" y="4933950"/>
          <p14:tracePt t="187557" x="2952750" y="4953000"/>
          <p14:tracePt t="187573" x="2946400" y="4978400"/>
          <p14:tracePt t="187590" x="2940050" y="5003800"/>
          <p14:tracePt t="187607" x="2940050" y="5029200"/>
          <p14:tracePt t="187623" x="2940050" y="5041900"/>
          <p14:tracePt t="187640" x="2940050" y="5048250"/>
          <p14:tracePt t="187694" x="2940050" y="5035550"/>
          <p14:tracePt t="187700" x="2940050" y="5022850"/>
          <p14:tracePt t="187709" x="2940050" y="4997450"/>
          <p14:tracePt t="187724" x="2940050" y="4965700"/>
          <p14:tracePt t="187740" x="2940050" y="4927600"/>
          <p14:tracePt t="187757" x="2940050" y="4908550"/>
          <p14:tracePt t="187773" x="2940050" y="4889500"/>
          <p14:tracePt t="187790" x="2940050" y="4883150"/>
          <p14:tracePt t="187806" x="2933700" y="4883150"/>
          <p14:tracePt t="187823" x="2927350" y="4895850"/>
          <p14:tracePt t="187840" x="2901950" y="4997450"/>
          <p14:tracePt t="187856" x="2870200" y="5130800"/>
          <p14:tracePt t="187873" x="2838450" y="5219700"/>
          <p14:tracePt t="187890" x="2832100" y="5238750"/>
          <p14:tracePt t="187906" x="2832100" y="5245100"/>
          <p14:tracePt t="187973" x="2832100" y="5238750"/>
          <p14:tracePt t="187980" x="2838450" y="5213350"/>
          <p14:tracePt t="187990" x="2851150" y="5175250"/>
          <p14:tracePt t="188006" x="2882900" y="5086350"/>
          <p14:tracePt t="188023" x="2908300" y="5016500"/>
          <p14:tracePt t="188040" x="2908300" y="4978400"/>
          <p14:tracePt t="188056" x="2908300" y="4972050"/>
          <p14:tracePt t="188093" x="2908300" y="4978400"/>
          <p14:tracePt t="188100" x="2908300" y="5022850"/>
          <p14:tracePt t="188109" x="2901950" y="5054600"/>
          <p14:tracePt t="188123" x="2889250" y="5111750"/>
          <p14:tracePt t="188140" x="2851150" y="5213350"/>
          <p14:tracePt t="188156" x="2844800" y="5238750"/>
          <p14:tracePt t="188173" x="2844800" y="5245100"/>
          <p14:tracePt t="188270" x="2844800" y="5226050"/>
          <p14:tracePt t="188277" x="2844800" y="5181600"/>
          <p14:tracePt t="188290" x="2851150" y="5156200"/>
          <p14:tracePt t="188306" x="2863850" y="5099050"/>
          <p14:tracePt t="188323" x="2870200" y="5073650"/>
          <p14:tracePt t="188326" x="2870200" y="5067300"/>
          <p14:tracePt t="188340" x="2870200" y="5060950"/>
          <p14:tracePt t="188399" x="2863850" y="5086350"/>
          <p14:tracePt t="188406" x="2863850" y="5118100"/>
          <p14:tracePt t="188423" x="2844800" y="5219700"/>
          <p14:tracePt t="188440" x="2832100" y="5276850"/>
          <p14:tracePt t="188456" x="2832100" y="5289550"/>
          <p14:tracePt t="188566" x="2832100" y="5270500"/>
          <p14:tracePt t="188577" x="2832100" y="5264150"/>
          <p14:tracePt t="188590" x="2832100" y="5219700"/>
          <p14:tracePt t="188606" x="2832100" y="5207000"/>
          <p14:tracePt t="188623" x="2832100" y="5200650"/>
          <p14:tracePt t="188640" x="2838450" y="5194300"/>
          <p14:tracePt t="188703" x="2844800" y="5194300"/>
          <p14:tracePt t="188721" x="2844800" y="5200650"/>
          <p14:tracePt t="188734" x="2838450" y="5226050"/>
          <p14:tracePt t="188758" x="2838450" y="5238750"/>
          <p14:tracePt t="189087" x="2838450" y="5232400"/>
          <p14:tracePt t="189104" x="2838450" y="5207000"/>
          <p14:tracePt t="189121" x="2838450" y="5162550"/>
          <p14:tracePt t="189124" x="2838450" y="5143500"/>
          <p14:tracePt t="189135" x="2844800" y="5118100"/>
          <p14:tracePt t="189146" x="2844800" y="5099050"/>
          <p14:tracePt t="189156" x="2844800" y="5067300"/>
          <p14:tracePt t="189173" x="2844800" y="5048250"/>
          <p14:tracePt t="189189" x="2844800" y="5041900"/>
          <p14:tracePt t="189206" x="2844800" y="5035550"/>
          <p14:tracePt t="189287" x="2838450" y="5060950"/>
          <p14:tracePt t="189298" x="2838450" y="5080000"/>
          <p14:tracePt t="189311" x="2825750" y="5137150"/>
          <p14:tracePt t="189323" x="2819400" y="5149850"/>
          <p14:tracePt t="189339" x="2819400" y="5162550"/>
          <p14:tracePt t="189341" x="2819400" y="5168900"/>
          <p14:tracePt t="189463" x="2819400" y="5162550"/>
          <p14:tracePt t="189472" x="2819400" y="5149850"/>
          <p14:tracePt t="189486" x="2819400" y="5143500"/>
          <p14:tracePt t="189494" x="2819400" y="5137150"/>
          <p14:tracePt t="189631" x="2819400" y="5149850"/>
          <p14:tracePt t="189649" x="2819400" y="5162550"/>
          <p14:tracePt t="190076" x="0" y="0"/>
        </p14:tracePtLst>
        <p14:tracePtLst>
          <p14:tracePt t="191089" x="6985000" y="4203700"/>
          <p14:tracePt t="191189" x="6978650" y="4210050"/>
          <p14:tracePt t="191198" x="6978650" y="4222750"/>
          <p14:tracePt t="191205" x="6978650" y="4235450"/>
          <p14:tracePt t="191222" x="6978650" y="4292600"/>
          <p14:tracePt t="191239" x="6978650" y="4356100"/>
          <p14:tracePt t="191255" x="6978650" y="4445000"/>
          <p14:tracePt t="191272" x="6985000" y="4514850"/>
          <p14:tracePt t="191289" x="6991350" y="4540250"/>
          <p14:tracePt t="191293" x="6991350" y="4559300"/>
          <p14:tracePt t="191305" x="6997700" y="4572000"/>
          <p14:tracePt t="191322" x="7004050" y="4578350"/>
          <p14:tracePt t="191391" x="7010400" y="4578350"/>
          <p14:tracePt t="191408" x="7029450" y="4533900"/>
          <p14:tracePt t="191429" x="7092950" y="4406900"/>
          <p14:tracePt t="191441" x="7105650" y="4362450"/>
          <p14:tracePt t="191456" x="7112000" y="4324350"/>
          <p14:tracePt t="191473" x="7112000" y="4311650"/>
          <p14:tracePt t="191477" x="7112000" y="4305300"/>
          <p14:tracePt t="191549" x="7112000" y="4318000"/>
          <p14:tracePt t="191558" x="7112000" y="4343400"/>
          <p14:tracePt t="191573" x="7112000" y="4400550"/>
          <p14:tracePt t="191589" x="7112000" y="4438650"/>
          <p14:tracePt t="191607" x="7112000" y="4470400"/>
          <p14:tracePt t="191622" x="7112000" y="4483100"/>
          <p14:tracePt t="191639" x="7112000" y="4489450"/>
          <p14:tracePt t="191710" x="7112000" y="4483100"/>
          <p14:tracePt t="191719" x="7112000" y="4457700"/>
          <p14:tracePt t="191728" x="7112000" y="4438650"/>
          <p14:tracePt t="191739" x="7112000" y="4413250"/>
          <p14:tracePt t="191756" x="7112000" y="4356100"/>
          <p14:tracePt t="191773" x="7112000" y="4343400"/>
          <p14:tracePt t="191864" x="7112000" y="4375150"/>
          <p14:tracePt t="191883" x="7099300" y="4419600"/>
          <p14:tracePt t="191903" x="7099300" y="4464050"/>
          <p14:tracePt t="191917" x="7092950" y="4476750"/>
          <p14:tracePt t="191942" x="7092950" y="4483100"/>
          <p14:tracePt t="191955" x="7092950" y="4489450"/>
          <p14:tracePt t="192357" x="0" y="0"/>
        </p14:tracePtLst>
        <p14:tracePtLst>
          <p14:tracePt t="192621" x="7004050" y="4489450"/>
          <p14:tracePt t="192736" x="7023100" y="4489450"/>
          <p14:tracePt t="192757" x="7112000" y="4489450"/>
          <p14:tracePt t="192779" x="7270750" y="4489450"/>
          <p14:tracePt t="192788" x="7480300" y="4489450"/>
          <p14:tracePt t="192805" x="7702550" y="4489450"/>
          <p14:tracePt t="192821" x="7899400" y="4489450"/>
          <p14:tracePt t="192838" x="8051800" y="4489450"/>
          <p14:tracePt t="192855" x="8134350" y="4489450"/>
          <p14:tracePt t="192871" x="8172450" y="4489450"/>
          <p14:tracePt t="192888" x="8197850" y="4489450"/>
          <p14:tracePt t="192905" x="8229600" y="4489450"/>
          <p14:tracePt t="192921" x="8267700" y="4489450"/>
          <p14:tracePt t="192938" x="8299450" y="4489450"/>
          <p14:tracePt t="192955" x="8305800" y="4489450"/>
          <p14:tracePt t="193029" x="8274050" y="4489450"/>
          <p14:tracePt t="193038" x="8216900" y="4489450"/>
          <p14:tracePt t="193045" x="8153400" y="4489450"/>
          <p14:tracePt t="193055" x="8070850" y="4489450"/>
          <p14:tracePt t="193072" x="7766050" y="4489450"/>
          <p14:tracePt t="193088" x="7416800" y="4445000"/>
          <p14:tracePt t="193105" x="7239000" y="4425950"/>
          <p14:tracePt t="193121" x="7175500" y="4425950"/>
          <p14:tracePt t="193138" x="7162800" y="4425950"/>
          <p14:tracePt t="193214" x="7175500" y="4425950"/>
          <p14:tracePt t="193221" x="7207250" y="4425950"/>
          <p14:tracePt t="193229" x="7264400" y="4425950"/>
          <p14:tracePt t="193238" x="7334250" y="4425950"/>
          <p14:tracePt t="193255" x="7537450" y="4425950"/>
          <p14:tracePt t="193271" x="7816850" y="4425950"/>
          <p14:tracePt t="193288" x="8051800" y="4425950"/>
          <p14:tracePt t="193305" x="8178800" y="4425950"/>
          <p14:tracePt t="193321" x="8216900" y="4425950"/>
          <p14:tracePt t="193338" x="8223250" y="4425950"/>
          <p14:tracePt t="193405" x="8216900" y="4425950"/>
          <p14:tracePt t="193413" x="8185150" y="4425950"/>
          <p14:tracePt t="193421" x="8147050" y="4425950"/>
          <p14:tracePt t="193438" x="7988300" y="4425950"/>
          <p14:tracePt t="193455" x="7778750" y="4425950"/>
          <p14:tracePt t="193471" x="7588250" y="4425950"/>
          <p14:tracePt t="193488" x="7493000" y="4425950"/>
          <p14:tracePt t="193505" x="7461250" y="4425950"/>
          <p14:tracePt t="193581" x="7473950" y="4425950"/>
          <p14:tracePt t="193588" x="7512050" y="4425950"/>
          <p14:tracePt t="193597" x="7588250" y="4425950"/>
          <p14:tracePt t="193605" x="7689850" y="4425950"/>
          <p14:tracePt t="193621" x="7975600" y="4438650"/>
          <p14:tracePt t="193638" x="8229600" y="4476750"/>
          <p14:tracePt t="193654" x="8318500" y="4489450"/>
          <p14:tracePt t="193671" x="8324850" y="4489450"/>
          <p14:tracePt t="193704" x="8331200" y="4489450"/>
          <p14:tracePt t="193721" x="8305800" y="4508500"/>
          <p14:tracePt t="193738" x="8204200" y="4533900"/>
          <p14:tracePt t="193740" x="8128000" y="4540250"/>
          <p14:tracePt t="193755" x="8064500" y="4540250"/>
          <p14:tracePt t="193771" x="7937500" y="4540250"/>
          <p14:tracePt t="193772" x="7905750" y="4540250"/>
          <p14:tracePt t="193788" x="7867650" y="4540250"/>
          <p14:tracePt t="193804" x="7861300" y="4540250"/>
          <p14:tracePt t="193863" x="7880350" y="4540250"/>
          <p14:tracePt t="193877" x="7969250" y="4540250"/>
          <p14:tracePt t="193889" x="8058150" y="4540250"/>
          <p14:tracePt t="193905" x="8242300" y="4540250"/>
          <p14:tracePt t="193921" x="8394700" y="4540250"/>
          <p14:tracePt t="193938" x="8458200" y="4540250"/>
          <p14:tracePt t="193954" x="8477250" y="4540250"/>
          <p14:tracePt t="194236" x="0" y="0"/>
        </p14:tracePtLst>
        <p14:tracePtLst>
          <p14:tracePt t="194640" x="7080250" y="4298950"/>
          <p14:tracePt t="194654" x="7067550" y="4298950"/>
          <p14:tracePt t="194671" x="7061200" y="4311650"/>
          <p14:tracePt t="194687" x="7061200" y="4330700"/>
          <p14:tracePt t="194704" x="7054850" y="4368800"/>
          <p14:tracePt t="194721" x="7054850" y="4394200"/>
          <p14:tracePt t="194738" x="7054850" y="4432300"/>
          <p14:tracePt t="194740" x="7054850" y="4445000"/>
          <p14:tracePt t="194755" x="7054850" y="4457700"/>
          <p14:tracePt t="194771" x="7054850" y="4483100"/>
          <p14:tracePt t="194774" x="7054850" y="4495800"/>
          <p14:tracePt t="194790" x="7061200" y="4508500"/>
          <p14:tracePt t="194804" x="7067550" y="4514850"/>
          <p14:tracePt t="194821" x="7073900" y="4514850"/>
          <p14:tracePt t="194837" x="7092950" y="4514850"/>
          <p14:tracePt t="194854" x="7099300" y="4489450"/>
          <p14:tracePt t="194871" x="7112000" y="4464050"/>
          <p14:tracePt t="194887" x="7112000" y="4451350"/>
          <p14:tracePt t="194904" x="7112000" y="4425950"/>
          <p14:tracePt t="194974" x="7112000" y="4419600"/>
          <p14:tracePt t="194989" x="7112000" y="4425950"/>
          <p14:tracePt t="195006" x="7112000" y="4438650"/>
          <p14:tracePt t="195013" x="7112000" y="4445000"/>
          <p14:tracePt t="195173" x="0" y="0"/>
        </p14:tracePtLst>
        <p14:tracePtLst>
          <p14:tracePt t="195504" x="8020050" y="4457700"/>
          <p14:tracePt t="195524" x="8007350" y="4457700"/>
          <p14:tracePt t="195543" x="7969250" y="4457700"/>
          <p14:tracePt t="195557" x="7931150" y="4457700"/>
          <p14:tracePt t="195571" x="7912100" y="4457700"/>
          <p14:tracePt t="195588" x="7867650" y="4457700"/>
          <p14:tracePt t="195605" x="7861300" y="4464050"/>
          <p14:tracePt t="195685" x="7874000" y="4464050"/>
          <p14:tracePt t="195694" x="7905750" y="4464050"/>
          <p14:tracePt t="195704" x="7956550" y="4464050"/>
          <p14:tracePt t="195720" x="8108950" y="4464050"/>
          <p14:tracePt t="195738" x="8286750" y="4464050"/>
          <p14:tracePt t="195740" x="8369300" y="4464050"/>
          <p14:tracePt t="195754" x="8432800" y="4464050"/>
          <p14:tracePt t="195770" x="8502650" y="4464050"/>
          <p14:tracePt t="195787" x="8521700" y="4464050"/>
          <p14:tracePt t="195789" x="8528050" y="4464050"/>
          <p14:tracePt t="196061" x="0" y="0"/>
        </p14:tracePtLst>
        <p14:tracePtLst>
          <p14:tracePt t="196726" x="6216650" y="4318000"/>
          <p14:tracePt t="196733" x="6210300" y="4318000"/>
          <p14:tracePt t="196740" x="6197600" y="4318000"/>
          <p14:tracePt t="196753" x="6191250" y="4318000"/>
          <p14:tracePt t="196770" x="6165850" y="4324350"/>
          <p14:tracePt t="196787" x="6146800" y="4337050"/>
          <p14:tracePt t="196804" x="6127750" y="4349750"/>
          <p14:tracePt t="196820" x="6121400" y="4356100"/>
          <p14:tracePt t="196837" x="6108700" y="4394200"/>
          <p14:tracePt t="196853" x="6108700" y="4432300"/>
          <p14:tracePt t="196870" x="6108700" y="4470400"/>
          <p14:tracePt t="196887" x="6121400" y="4508500"/>
          <p14:tracePt t="196903" x="6140450" y="4527550"/>
          <p14:tracePt t="196920" x="6159500" y="4546600"/>
          <p14:tracePt t="196937" x="6184900" y="4559300"/>
          <p14:tracePt t="196953" x="6203950" y="4559300"/>
          <p14:tracePt t="196970" x="6248400" y="4559300"/>
          <p14:tracePt t="196987" x="6273800" y="4546600"/>
          <p14:tracePt t="197004" x="6305550" y="4521200"/>
          <p14:tracePt t="197020" x="6324600" y="4495800"/>
          <p14:tracePt t="197037" x="6324600" y="4470400"/>
          <p14:tracePt t="197054" x="6324600" y="4432300"/>
          <p14:tracePt t="197070" x="6318250" y="4400550"/>
          <p14:tracePt t="197087" x="6299200" y="4368800"/>
          <p14:tracePt t="197104" x="6280150" y="4362450"/>
          <p14:tracePt t="197120" x="6273800" y="4356100"/>
          <p14:tracePt t="197137" x="6254750" y="4356100"/>
          <p14:tracePt t="197153" x="6229350" y="4356100"/>
          <p14:tracePt t="197170" x="6197600" y="4381500"/>
          <p14:tracePt t="197187" x="6178550" y="4419600"/>
          <p14:tracePt t="197204" x="6159500" y="4457700"/>
          <p14:tracePt t="197220" x="6159500" y="4464050"/>
          <p14:tracePt t="197236" x="6159500" y="4470400"/>
          <p14:tracePt t="197253" x="6159500" y="4476750"/>
          <p14:tracePt t="197270" x="6159500" y="4483100"/>
          <p14:tracePt t="197293" x="6159500" y="4489450"/>
          <p14:tracePt t="197503" x="6165850" y="4489450"/>
          <p14:tracePt t="197519" x="6191250" y="4489450"/>
          <p14:tracePt t="197533" x="6248400" y="4489450"/>
          <p14:tracePt t="197534" x="0" y="0"/>
        </p14:tracePtLst>
        <p14:tracePtLst>
          <p14:tracePt t="198030" x="7956550" y="4343400"/>
          <p14:tracePt t="198045" x="7943850" y="4343400"/>
          <p14:tracePt t="198053" x="7937500" y="4343400"/>
          <p14:tracePt t="198061" x="7931150" y="4343400"/>
          <p14:tracePt t="198070" x="7924800" y="4343400"/>
          <p14:tracePt t="198086" x="7905750" y="4343400"/>
          <p14:tracePt t="198103" x="7886700" y="4368800"/>
          <p14:tracePt t="198119" x="7867650" y="4400550"/>
          <p14:tracePt t="198136" x="7854950" y="4438650"/>
          <p14:tracePt t="198153" x="7848600" y="4476750"/>
          <p14:tracePt t="198170" x="7848600" y="4521200"/>
          <p14:tracePt t="198186" x="7848600" y="4559300"/>
          <p14:tracePt t="198203" x="7861300" y="4610100"/>
          <p14:tracePt t="198205" x="7874000" y="4629150"/>
          <p14:tracePt t="198220" x="7931150" y="4660900"/>
          <p14:tracePt t="198236" x="8013700" y="4699000"/>
          <p14:tracePt t="198253" x="8089900" y="4711700"/>
          <p14:tracePt t="198269" x="8166100" y="4711700"/>
          <p14:tracePt t="198286" x="8248650" y="4711700"/>
          <p14:tracePt t="198303" x="8299450" y="4686300"/>
          <p14:tracePt t="198320" x="8331200" y="4660900"/>
          <p14:tracePt t="198336" x="8350250" y="4629150"/>
          <p14:tracePt t="198353" x="8356600" y="4610100"/>
          <p14:tracePt t="198369" x="8356600" y="4565650"/>
          <p14:tracePt t="198386" x="8331200" y="4521200"/>
          <p14:tracePt t="198403" x="8267700" y="4464050"/>
          <p14:tracePt t="198405" x="8216900" y="4432300"/>
          <p14:tracePt t="198420" x="8115300" y="4381500"/>
          <p14:tracePt t="198436" x="8013700" y="4349750"/>
          <p14:tracePt t="198453" x="7937500" y="4343400"/>
          <p14:tracePt t="198470" x="7893050" y="4343400"/>
          <p14:tracePt t="198487" x="7854950" y="4343400"/>
          <p14:tracePt t="198503" x="7823200" y="4368800"/>
          <p14:tracePt t="198519" x="7804150" y="4394200"/>
          <p14:tracePt t="198536" x="7791450" y="4425950"/>
          <p14:tracePt t="198553" x="7791450" y="4445000"/>
          <p14:tracePt t="198569" x="7791450" y="4464050"/>
          <p14:tracePt t="198586" x="7797800" y="4502150"/>
          <p14:tracePt t="198603" x="7823200" y="4527550"/>
          <p14:tracePt t="198604" x="7842250" y="4540250"/>
          <p14:tracePt t="198620" x="7905750" y="4578350"/>
          <p14:tracePt t="198636" x="7994650" y="4591050"/>
          <p14:tracePt t="198653" x="8064500" y="4597400"/>
          <p14:tracePt t="198669" x="8121650" y="4597400"/>
          <p14:tracePt t="198686" x="8140700" y="4584700"/>
          <p14:tracePt t="198703" x="8153400" y="4552950"/>
          <p14:tracePt t="198719" x="8153400" y="4514850"/>
          <p14:tracePt t="198736" x="8134350" y="4451350"/>
          <p14:tracePt t="198753" x="8089900" y="4394200"/>
          <p14:tracePt t="198770" x="8039100" y="4349750"/>
          <p14:tracePt t="198786" x="8007350" y="4324350"/>
          <p14:tracePt t="198803" x="7975600" y="4311650"/>
          <p14:tracePt t="198837" x="7969250" y="4311650"/>
          <p14:tracePt t="198852" x="7956550" y="4343400"/>
          <p14:tracePt t="198869" x="7943850" y="4381500"/>
          <p14:tracePt t="198886" x="7943850" y="4432300"/>
          <p14:tracePt t="198903" x="7950200" y="4483100"/>
          <p14:tracePt t="198919" x="7981950" y="4514850"/>
          <p14:tracePt t="198936" x="8032750" y="4552950"/>
          <p14:tracePt t="198953" x="8102600" y="4559300"/>
          <p14:tracePt t="198969" x="8166100" y="4559300"/>
          <p14:tracePt t="198986" x="8229600" y="4533900"/>
          <p14:tracePt t="199003" x="8248650" y="4508500"/>
          <p14:tracePt t="199005" x="8248650" y="4495800"/>
          <p14:tracePt t="199020" x="8248650" y="4464050"/>
          <p14:tracePt t="199036" x="8229600" y="4413250"/>
          <p14:tracePt t="199053" x="8172450" y="4381500"/>
          <p14:tracePt t="199069" x="8083550" y="4356100"/>
          <p14:tracePt t="199086" x="8007350" y="4356100"/>
          <p14:tracePt t="199103" x="7924800" y="4356100"/>
          <p14:tracePt t="199119" x="7861300" y="4362450"/>
          <p14:tracePt t="199136" x="7842250" y="4381500"/>
          <p14:tracePt t="199153" x="7823200" y="4394200"/>
          <p14:tracePt t="199169" x="7823200" y="4400550"/>
          <p14:tracePt t="199186" x="7823200" y="4413250"/>
          <p14:tracePt t="199203" x="7842250" y="4438650"/>
          <p14:tracePt t="199219" x="7874000" y="4451350"/>
          <p14:tracePt t="199236" x="7931150" y="4464050"/>
          <p14:tracePt t="199252" x="7956550" y="4470400"/>
          <p14:tracePt t="199269" x="7962900" y="4476750"/>
          <p14:tracePt t="199517" x="0" y="0"/>
        </p14:tracePtLst>
        <p14:tracePtLst>
          <p14:tracePt t="200087" x="7950200" y="4318000"/>
          <p14:tracePt t="200108" x="7937500" y="4318000"/>
          <p14:tracePt t="200151" x="7931150" y="4318000"/>
          <p14:tracePt t="200162" x="7924800" y="4318000"/>
          <p14:tracePt t="200175" x="7918450" y="4318000"/>
          <p14:tracePt t="200186" x="7912100" y="4330700"/>
          <p14:tracePt t="200202" x="7905750" y="4349750"/>
          <p14:tracePt t="200219" x="7899400" y="4375150"/>
          <p14:tracePt t="200220" x="7899400" y="4387850"/>
          <p14:tracePt t="200236" x="7899400" y="4413250"/>
          <p14:tracePt t="200252" x="7899400" y="4445000"/>
          <p14:tracePt t="200269" x="7905750" y="4483100"/>
          <p14:tracePt t="200286" x="7937500" y="4521200"/>
          <p14:tracePt t="200302" x="7981950" y="4552950"/>
          <p14:tracePt t="200319" x="8032750" y="4578350"/>
          <p14:tracePt t="200336" x="8070850" y="4584700"/>
          <p14:tracePt t="200352" x="8102600" y="4584700"/>
          <p14:tracePt t="200369" x="8121650" y="4584700"/>
          <p14:tracePt t="200385" x="8147050" y="4578350"/>
          <p14:tracePt t="200403" x="8166100" y="4559300"/>
          <p14:tracePt t="200419" x="8178800" y="4533900"/>
          <p14:tracePt t="200420" x="8178800" y="4521200"/>
          <p14:tracePt t="200436" x="8178800" y="4489450"/>
          <p14:tracePt t="200452" x="8178800" y="4457700"/>
          <p14:tracePt t="200469" x="8178800" y="4419600"/>
          <p14:tracePt t="200485" x="8178800" y="4394200"/>
          <p14:tracePt t="200503" x="8166100" y="4381500"/>
          <p14:tracePt t="200519" x="8159750" y="4362450"/>
          <p14:tracePt t="200536" x="8153400" y="4362450"/>
          <p14:tracePt t="200693" x="0" y="0"/>
        </p14:tracePtLst>
        <p14:tracePtLst>
          <p14:tracePt t="201096" x="7023100" y="4273550"/>
          <p14:tracePt t="201111" x="7004050" y="4279900"/>
          <p14:tracePt t="201123" x="6997700" y="4279900"/>
          <p14:tracePt t="201136" x="6991350" y="4298950"/>
          <p14:tracePt t="201152" x="6978650" y="4311650"/>
          <p14:tracePt t="201169" x="6972300" y="4318000"/>
          <p14:tracePt t="201185" x="6965950" y="4343400"/>
          <p14:tracePt t="201202" x="6953250" y="4387850"/>
          <p14:tracePt t="201219" x="6953250" y="4413250"/>
          <p14:tracePt t="201221" x="6953250" y="4432300"/>
          <p14:tracePt t="201236" x="6953250" y="4457700"/>
          <p14:tracePt t="201252" x="6985000" y="4508500"/>
          <p14:tracePt t="201268" x="7004050" y="4546600"/>
          <p14:tracePt t="201286" x="7054850" y="4584700"/>
          <p14:tracePt t="201302" x="7092950" y="4616450"/>
          <p14:tracePt t="201319" x="7112000" y="4622800"/>
          <p14:tracePt t="201335" x="7131050" y="4622800"/>
          <p14:tracePt t="201352" x="7162800" y="4616450"/>
          <p14:tracePt t="201368" x="7194550" y="4591050"/>
          <p14:tracePt t="201386" x="7219950" y="4546600"/>
          <p14:tracePt t="201402" x="7232650" y="4489450"/>
          <p14:tracePt t="201418" x="7239000" y="4451350"/>
          <p14:tracePt t="201435" x="7239000" y="4413250"/>
          <p14:tracePt t="201437" x="7239000" y="4394200"/>
          <p14:tracePt t="201485" x="7232650" y="4387850"/>
          <p14:tracePt t="201493" x="7226300" y="4381500"/>
          <p14:tracePt t="201509" x="7219950" y="4381500"/>
          <p14:tracePt t="201519" x="7213600" y="4381500"/>
          <p14:tracePt t="201535" x="7207250" y="4381500"/>
          <p14:tracePt t="201552" x="7188200" y="4387850"/>
          <p14:tracePt t="201569" x="7162800" y="4394200"/>
          <p14:tracePt t="201585" x="7143750" y="4419600"/>
          <p14:tracePt t="201604" x="7118350" y="4457700"/>
          <p14:tracePt t="201618" x="7105650" y="4476750"/>
          <p14:tracePt t="201635" x="7105650" y="4483100"/>
          <p14:tracePt t="201717" x="7112000" y="4483100"/>
          <p14:tracePt t="201743" x="7112000" y="4476750"/>
          <p14:tracePt t="201758" x="7112000" y="4470400"/>
          <p14:tracePt t="201949" x="0" y="0"/>
        </p14:tracePtLst>
        <p14:tracePtLst>
          <p14:tracePt t="202527" x="7823200" y="4222750"/>
          <p14:tracePt t="202538" x="7804150" y="4222750"/>
          <p14:tracePt t="202552" x="7791450" y="4254500"/>
          <p14:tracePt t="202568" x="7778750" y="4286250"/>
          <p14:tracePt t="202585" x="7772400" y="4324350"/>
          <p14:tracePt t="202603" x="7772400" y="4349750"/>
          <p14:tracePt t="202605" x="7772400" y="4375150"/>
          <p14:tracePt t="202618" x="7772400" y="4406900"/>
          <p14:tracePt t="202635" x="7791450" y="4451350"/>
          <p14:tracePt t="202638" x="7797800" y="4464050"/>
          <p14:tracePt t="202652" x="7829550" y="4502150"/>
          <p14:tracePt t="202668" x="7867650" y="4527550"/>
          <p14:tracePt t="202685" x="7905750" y="4540250"/>
          <p14:tracePt t="202701" x="7950200" y="4540250"/>
          <p14:tracePt t="202718" x="7981950" y="4540250"/>
          <p14:tracePt t="202735" x="8026400" y="4533900"/>
          <p14:tracePt t="202751" x="8045450" y="4502150"/>
          <p14:tracePt t="202768" x="8058150" y="4470400"/>
          <p14:tracePt t="202785" x="8058150" y="4445000"/>
          <p14:tracePt t="202802" x="8058150" y="4419600"/>
          <p14:tracePt t="202805" x="8058150" y="4406900"/>
          <p14:tracePt t="202819" x="8051800" y="4406900"/>
          <p14:tracePt t="202835" x="8045450" y="4400550"/>
          <p14:tracePt t="202868" x="8032750" y="4400550"/>
          <p14:tracePt t="202885" x="8020050" y="4413250"/>
          <p14:tracePt t="202901" x="7994650" y="4451350"/>
          <p14:tracePt t="202918" x="7988300" y="4464050"/>
          <p14:tracePt t="202935" x="7975600" y="4476750"/>
          <p14:tracePt t="203197" x="0" y="0"/>
        </p14:tracePtLst>
        <p14:tracePtLst>
          <p14:tracePt t="204554" x="6273800" y="4235450"/>
          <p14:tracePt t="204568" x="6242050" y="4235450"/>
          <p14:tracePt t="204584" x="6210300" y="4241800"/>
          <p14:tracePt t="204603" x="6191250" y="4248150"/>
          <p14:tracePt t="204606" x="6178550" y="4254500"/>
          <p14:tracePt t="204617" x="6165850" y="4267200"/>
          <p14:tracePt t="204634" x="6146800" y="4311650"/>
          <p14:tracePt t="204651" x="6140450" y="4349750"/>
          <p14:tracePt t="204653" x="6127750" y="4375150"/>
          <p14:tracePt t="204668" x="6121400" y="4419600"/>
          <p14:tracePt t="204684" x="6115050" y="4451350"/>
          <p14:tracePt t="204701" x="6115050" y="4489450"/>
          <p14:tracePt t="204717" x="6115050" y="4527550"/>
          <p14:tracePt t="204734" x="6140450" y="4565650"/>
          <p14:tracePt t="204751" x="6184900" y="4597400"/>
          <p14:tracePt t="204767" x="6248400" y="4616450"/>
          <p14:tracePt t="204784" x="6311900" y="4616450"/>
          <p14:tracePt t="204801" x="6388100" y="4616450"/>
          <p14:tracePt t="204818" x="6457950" y="4597400"/>
          <p14:tracePt t="204820" x="6477000" y="4597400"/>
          <p14:tracePt t="204834" x="6489700" y="4584700"/>
          <p14:tracePt t="204851" x="6515100" y="4552950"/>
          <p14:tracePt t="204854" x="6521450" y="4533900"/>
          <p14:tracePt t="204867" x="6527800" y="4521200"/>
          <p14:tracePt t="204884" x="6534150" y="4476750"/>
          <p14:tracePt t="204901" x="6534150" y="4438650"/>
          <p14:tracePt t="204917" x="6527800" y="4400550"/>
          <p14:tracePt t="204934" x="6508750" y="4375150"/>
          <p14:tracePt t="204951" x="6489700" y="4349750"/>
          <p14:tracePt t="204967" x="6464300" y="4330700"/>
          <p14:tracePt t="204984" x="6451600" y="4318000"/>
          <p14:tracePt t="205001" x="6445250" y="4318000"/>
          <p14:tracePt t="205017" x="6426200" y="4318000"/>
          <p14:tracePt t="205034" x="6407150" y="4318000"/>
          <p14:tracePt t="205051" x="6381750" y="4318000"/>
          <p14:tracePt t="205053" x="6350000" y="4318000"/>
          <p14:tracePt t="205067" x="6324600" y="4324350"/>
          <p14:tracePt t="205084" x="6254750" y="4362450"/>
          <p14:tracePt t="205101" x="6223000" y="4381500"/>
          <p14:tracePt t="205117" x="6210300" y="4419600"/>
          <p14:tracePt t="205134" x="6203950" y="4445000"/>
          <p14:tracePt t="205151" x="6203950" y="4483100"/>
          <p14:tracePt t="205167" x="6203950" y="4502150"/>
          <p14:tracePt t="205184" x="6203950" y="4514850"/>
          <p14:tracePt t="205201" x="6223000" y="4521200"/>
          <p14:tracePt t="205217" x="6235700" y="4527550"/>
          <p14:tracePt t="205234" x="6248400" y="4527550"/>
          <p14:tracePt t="205251" x="6261100" y="4527550"/>
          <p14:tracePt t="205267" x="6267450" y="4527550"/>
          <p14:tracePt t="205437" x="0" y="0"/>
        </p14:tracePtLst>
        <p14:tracePtLst>
          <p14:tracePt t="209294" x="5715000" y="4514850"/>
          <p14:tracePt t="209367" x="5721350" y="4514850"/>
          <p14:tracePt t="209379" x="5759450" y="4514850"/>
          <p14:tracePt t="209394" x="5880100" y="4533900"/>
          <p14:tracePt t="209402" x="5975350" y="4540250"/>
          <p14:tracePt t="209416" x="6235700" y="4552950"/>
          <p14:tracePt t="209432" x="6667500" y="4552950"/>
          <p14:tracePt t="209449" x="7124700" y="4552950"/>
          <p14:tracePt t="209466" x="7378700" y="4552950"/>
          <p14:tracePt t="209482" x="7537450" y="4552950"/>
          <p14:tracePt t="209499" x="7645400" y="4552950"/>
          <p14:tracePt t="209501" x="7702550" y="4552950"/>
          <p14:tracePt t="209516" x="7772400" y="4552950"/>
          <p14:tracePt t="209532" x="7842250" y="4552950"/>
          <p14:tracePt t="209549" x="7880350" y="4552950"/>
          <p14:tracePt t="209566" x="7924800" y="4552950"/>
          <p14:tracePt t="209583" x="7956550" y="4552950"/>
          <p14:tracePt t="209601" x="7975600" y="4552950"/>
          <p14:tracePt t="209616" x="7981950" y="4552950"/>
          <p14:tracePt t="209852" x="0" y="0"/>
        </p14:tracePtLst>
        <p14:tracePtLst>
          <p14:tracePt t="210574" x="10039350" y="5562600"/>
          <p14:tracePt t="210614" x="10052050" y="5556250"/>
          <p14:tracePt t="210622" x="10071100" y="5556250"/>
          <p14:tracePt t="210632" x="10102850" y="5556250"/>
          <p14:tracePt t="210649" x="10191750" y="5556250"/>
          <p14:tracePt t="210665" x="10337800" y="5556250"/>
          <p14:tracePt t="210669" x="10433050" y="5556250"/>
          <p14:tracePt t="210682" x="10515600" y="5556250"/>
          <p14:tracePt t="210699" x="10674350" y="5556250"/>
          <p14:tracePt t="210701" x="10718800" y="5556250"/>
          <p14:tracePt t="210716" x="10750550" y="5556250"/>
          <p14:tracePt t="210732" x="10763250" y="5556250"/>
          <p14:tracePt t="210855" x="10756900" y="5556250"/>
          <p14:tracePt t="210863" x="10744200" y="5556250"/>
          <p14:tracePt t="210871" x="10725150" y="5556250"/>
          <p14:tracePt t="210882" x="10699750" y="5556250"/>
          <p14:tracePt t="210899" x="10636250" y="5556250"/>
          <p14:tracePt t="210916" x="10547350" y="5556250"/>
          <p14:tracePt t="210932" x="10521950" y="5556250"/>
          <p14:tracePt t="211021" x="0" y="0"/>
        </p14:tracePtLst>
        <p14:tracePtLst>
          <p14:tracePt t="212205" x="5753100" y="4464050"/>
          <p14:tracePt t="212310" x="5759450" y="4464050"/>
          <p14:tracePt t="212326" x="5822950" y="4464050"/>
          <p14:tracePt t="212339" x="5899150" y="4464050"/>
          <p14:tracePt t="212349" x="6121400" y="4464050"/>
          <p14:tracePt t="212365" x="6559550" y="4489450"/>
          <p14:tracePt t="212382" x="7029450" y="4540250"/>
          <p14:tracePt t="212399" x="7423150" y="4603750"/>
          <p14:tracePt t="212415" x="7689850" y="4641850"/>
          <p14:tracePt t="212432" x="7842250" y="4660900"/>
          <p14:tracePt t="212448" x="7918450" y="4667250"/>
          <p14:tracePt t="212465" x="7975600" y="4667250"/>
          <p14:tracePt t="212482" x="8013700" y="4667250"/>
          <p14:tracePt t="212484" x="8026400" y="4667250"/>
          <p14:tracePt t="212498" x="8032750" y="4667250"/>
          <p14:tracePt t="212515" x="8039100" y="4667250"/>
          <p14:tracePt t="212663" x="8020050" y="4667250"/>
          <p14:tracePt t="212680" x="7956550" y="4667250"/>
          <p14:tracePt t="212696" x="7886700" y="4667250"/>
          <p14:tracePt t="212709" x="7861300" y="4667250"/>
          <p14:tracePt t="212719" x="7854950" y="4667250"/>
          <p14:tracePt t="212748" x="7848600" y="4660900"/>
          <p14:tracePt t="212789" x="7854950" y="4660900"/>
          <p14:tracePt t="212797" x="7874000" y="4660900"/>
          <p14:tracePt t="212805" x="7905750" y="4660900"/>
          <p14:tracePt t="212815" x="7962900" y="4660900"/>
          <p14:tracePt t="212831" x="8153400" y="4660900"/>
          <p14:tracePt t="212848" x="8509000" y="4660900"/>
          <p14:tracePt t="212865" x="8909050" y="4679950"/>
          <p14:tracePt t="212881" x="9067800" y="4686300"/>
          <p14:tracePt t="212885" x="9093200" y="4686300"/>
          <p14:tracePt t="212898" x="9105900" y="4686300"/>
          <p14:tracePt t="213044" x="0" y="0"/>
        </p14:tracePtLst>
        <p14:tracePtLst>
          <p14:tracePt t="213648" x="10287000" y="5499100"/>
          <p14:tracePt t="213662" x="10293350" y="5499100"/>
          <p14:tracePt t="213677" x="10363200" y="5499100"/>
          <p14:tracePt t="213689" x="10426700" y="5499100"/>
          <p14:tracePt t="213698" x="10496550" y="5499100"/>
          <p14:tracePt t="213714" x="10674350" y="5499100"/>
          <p14:tracePt t="213717" x="10750550" y="5499100"/>
          <p14:tracePt t="213731" x="10826750" y="5499100"/>
          <p14:tracePt t="213748" x="10902950" y="5499100"/>
          <p14:tracePt t="213765" x="10909300" y="5499100"/>
          <p14:tracePt t="213973" x="0" y="0"/>
        </p14:tracePtLst>
        <p14:tracePtLst>
          <p14:tracePt t="214664" x="10325100" y="5480050"/>
          <p14:tracePt t="214720" x="10344150" y="5480050"/>
          <p14:tracePt t="214739" x="10414000" y="5480050"/>
          <p14:tracePt t="214744" x="10471150" y="5480050"/>
          <p14:tracePt t="214757" x="10629900" y="5499100"/>
          <p14:tracePt t="214768" x="10725150" y="5505450"/>
          <p14:tracePt t="214781" x="10896600" y="5530850"/>
          <p14:tracePt t="214797" x="11017250" y="5556250"/>
          <p14:tracePt t="214814" x="11055350" y="5556250"/>
          <p14:tracePt t="214831" x="11061700" y="5556250"/>
          <p14:tracePt t="215069" x="0" y="0"/>
        </p14:tracePtLst>
        <p14:tracePtLst>
          <p14:tracePt t="215774" x="7004050" y="5708650"/>
          <p14:tracePt t="215797" x="7004050" y="5715000"/>
          <p14:tracePt t="215805" x="7010400" y="5721350"/>
          <p14:tracePt t="215829" x="7023100" y="5727700"/>
          <p14:tracePt t="215837" x="7029450" y="5727700"/>
          <p14:tracePt t="215847" x="7048500" y="5734050"/>
          <p14:tracePt t="215864" x="7105650" y="5746750"/>
          <p14:tracePt t="215880" x="7226300" y="5759450"/>
          <p14:tracePt t="215897" x="7346950" y="5778500"/>
          <p14:tracePt t="215914" x="7454900" y="5797550"/>
          <p14:tracePt t="215930" x="7537450" y="5816600"/>
          <p14:tracePt t="215947" x="7556500" y="5816600"/>
          <p14:tracePt t="215949" x="7562850" y="5816600"/>
          <p14:tracePt t="216101" x="0" y="0"/>
        </p14:tracePtLst>
        <p14:tracePtLst>
          <p14:tracePt t="216951" x="7912100" y="5810250"/>
          <p14:tracePt t="217087" x="7924800" y="5810250"/>
          <p14:tracePt t="217105" x="8013700" y="5810250"/>
          <p14:tracePt t="217115" x="8096250" y="5810250"/>
          <p14:tracePt t="217117" x="8191500" y="5810250"/>
          <p14:tracePt t="217130" x="8305800" y="5810250"/>
          <p14:tracePt t="217134" x="8439150" y="5810250"/>
          <p14:tracePt t="217147" x="8566150" y="5810250"/>
          <p14:tracePt t="217164" x="8896350" y="5810250"/>
          <p14:tracePt t="217180" x="9004300" y="5810250"/>
          <p14:tracePt t="217196" x="9042400" y="5810250"/>
          <p14:tracePt t="217213" x="9048750" y="5810250"/>
          <p14:tracePt t="217542" x="0" y="0"/>
        </p14:tracePtLst>
        <p14:tracePtLst>
          <p14:tracePt t="218022" x="9023350" y="5816600"/>
          <p14:tracePt t="218087" x="9036050" y="5816600"/>
          <p14:tracePt t="218098" x="9048750" y="5822950"/>
          <p14:tracePt t="218114" x="9099550" y="5835650"/>
          <p14:tracePt t="218130" x="9144000" y="5842000"/>
          <p14:tracePt t="218134" x="9182100" y="5848350"/>
          <p14:tracePt t="218146" x="9201150" y="5848350"/>
          <p14:tracePt t="218164" x="9258300" y="5848350"/>
          <p14:tracePt t="218180" x="9315450" y="5848350"/>
          <p14:tracePt t="218196" x="9340850" y="5848350"/>
          <p14:tracePt t="218213" x="9359900" y="5848350"/>
          <p14:tracePt t="218230" x="9372600" y="5848350"/>
          <p14:tracePt t="218246" x="9391650" y="5848350"/>
          <p14:tracePt t="218263" x="9404350" y="5842000"/>
          <p14:tracePt t="218279" x="9410700" y="5835650"/>
          <p14:tracePt t="218296" x="9417050" y="5829300"/>
          <p14:tracePt t="218313" x="9417050" y="5810250"/>
          <p14:tracePt t="218330" x="9417050" y="5791200"/>
          <p14:tracePt t="218347" x="9417050" y="5765800"/>
          <p14:tracePt t="218349" x="9404350" y="5746750"/>
          <p14:tracePt t="218363" x="9378950" y="5727700"/>
          <p14:tracePt t="218380" x="9328150" y="5702300"/>
          <p14:tracePt t="218381" x="9290050" y="5689600"/>
          <p14:tracePt t="218397" x="9220200" y="5657850"/>
          <p14:tracePt t="218413" x="9188450" y="5651500"/>
          <p14:tracePt t="218429" x="9175750" y="5651500"/>
          <p14:tracePt t="218446" x="9169400" y="5651500"/>
          <p14:tracePt t="218463" x="9163050" y="5651500"/>
          <p14:tracePt t="218501" x="9163050" y="5657850"/>
          <p14:tracePt t="218517" x="9163050" y="5670550"/>
          <p14:tracePt t="218529" x="9169400" y="5695950"/>
          <p14:tracePt t="218546" x="9207500" y="5734050"/>
          <p14:tracePt t="218563" x="9340850" y="5797550"/>
          <p14:tracePt t="218564" x="9417050" y="5822950"/>
          <p14:tracePt t="218579" x="9493250" y="5848350"/>
          <p14:tracePt t="218596" x="9658350" y="5873750"/>
          <p14:tracePt t="218613" x="9683750" y="5873750"/>
          <p14:tracePt t="218629" x="9696450" y="5873750"/>
          <p14:tracePt t="218646" x="9702800" y="5873750"/>
          <p14:tracePt t="218663" x="9702800" y="5854700"/>
          <p14:tracePt t="218679" x="9702800" y="5816600"/>
          <p14:tracePt t="218696" x="9690100" y="5797550"/>
          <p14:tracePt t="218713" x="9671050" y="5784850"/>
          <p14:tracePt t="218729" x="9645650" y="5772150"/>
          <p14:tracePt t="218746" x="9620250" y="5765800"/>
          <p14:tracePt t="218750" x="9613900" y="5759450"/>
          <p14:tracePt t="218763" x="9601200" y="5753100"/>
          <p14:tracePt t="218780" x="9569450" y="5740400"/>
          <p14:tracePt t="218796" x="9550400" y="5734050"/>
          <p14:tracePt t="218813" x="9512300" y="5721350"/>
          <p14:tracePt t="218813" x="0" y="0"/>
        </p14:tracePtLst>
        <p14:tracePtLst>
          <p14:tracePt t="219989" x="5403850" y="4476750"/>
          <p14:tracePt t="220122" x="5410200" y="4476750"/>
          <p14:tracePt t="220153" x="5410200" y="4483100"/>
          <p14:tracePt t="220373" x="0" y="0"/>
        </p14:tracePtLst>
        <p14:tracePtLst>
          <p14:tracePt t="220717" x="4781550" y="4375150"/>
          <p14:tracePt t="220765" x="4781550" y="4381500"/>
          <p14:tracePt t="220773" x="4781550" y="4394200"/>
          <p14:tracePt t="220781" x="4781550" y="4413250"/>
          <p14:tracePt t="220796" x="4781550" y="4419600"/>
          <p14:tracePt t="220812" x="4787900" y="4438650"/>
          <p14:tracePt t="220828" x="4794250" y="4451350"/>
          <p14:tracePt t="220845" x="4806950" y="4464050"/>
          <p14:tracePt t="220862" x="4826000" y="4489450"/>
          <p14:tracePt t="220879" x="4838700" y="4489450"/>
          <p14:tracePt t="220895" x="4845050" y="4489450"/>
          <p14:tracePt t="220912" x="4857750" y="4489450"/>
          <p14:tracePt t="220929" x="4876800" y="4470400"/>
          <p14:tracePt t="220945" x="4883150" y="4451350"/>
          <p14:tracePt t="220962" x="4883150" y="4438650"/>
          <p14:tracePt t="221119" x="4883150" y="4445000"/>
          <p14:tracePt t="221126" x="4889500" y="4470400"/>
          <p14:tracePt t="221135" x="4889500" y="4483100"/>
          <p14:tracePt t="221146" x="4889500" y="4489450"/>
          <p14:tracePt t="221163" x="4895850" y="4502150"/>
          <p14:tracePt t="221493" x="0" y="0"/>
        </p14:tracePtLst>
        <p14:tracePtLst>
          <p14:tracePt t="222346" x="9124950" y="5676900"/>
          <p14:tracePt t="222407" x="9137650" y="5676900"/>
          <p14:tracePt t="222429" x="9264650" y="5676900"/>
          <p14:tracePt t="222447" x="9417050" y="5689600"/>
          <p14:tracePt t="222462" x="9544050" y="5715000"/>
          <p14:tracePt t="222478" x="9601200" y="5721350"/>
          <p14:tracePt t="222495" x="9620250" y="5721350"/>
          <p14:tracePt t="222511" x="9626600" y="5721350"/>
          <p14:tracePt t="224781" x="9632950" y="5727700"/>
          <p14:tracePt t="224798" x="9645650" y="5734050"/>
          <p14:tracePt t="224806" x="9652000" y="5734050"/>
          <p14:tracePt t="224815" x="9652000" y="5746750"/>
          <p14:tracePt t="224828" x="9671050" y="5753100"/>
          <p14:tracePt t="224844" x="9683750" y="5765800"/>
          <p14:tracePt t="224861" x="9702800" y="5778500"/>
          <p14:tracePt t="224878" x="9734550" y="5784850"/>
          <p14:tracePt t="224895" x="9791700" y="5797550"/>
          <p14:tracePt t="224911" x="9855200" y="5797550"/>
          <p14:tracePt t="224928" x="9963150" y="5797550"/>
          <p14:tracePt t="224945" x="10071100" y="5797550"/>
          <p14:tracePt t="224949" x="10134600" y="5797550"/>
          <p14:tracePt t="224961" x="10185400" y="5797550"/>
          <p14:tracePt t="224978" x="10280650" y="5797550"/>
          <p14:tracePt t="224981" x="10312400" y="5797550"/>
          <p14:tracePt t="224994" x="10344150" y="5797550"/>
          <p14:tracePt t="225011" x="10401300" y="5797550"/>
          <p14:tracePt t="225028" x="10458450" y="5797550"/>
          <p14:tracePt t="225029" x="10490200" y="5797550"/>
          <p14:tracePt t="225044" x="10560050" y="5797550"/>
          <p14:tracePt t="225061" x="10598150" y="5797550"/>
          <p14:tracePt t="225077" x="10623550" y="5797550"/>
          <p14:tracePt t="225094" x="10648950" y="5797550"/>
          <p14:tracePt t="225111" x="10661650" y="5797550"/>
          <p14:tracePt t="225127" x="10680700" y="5797550"/>
          <p14:tracePt t="225144" x="10699750" y="5797550"/>
          <p14:tracePt t="225161" x="10750550" y="5797550"/>
          <p14:tracePt t="225177" x="10795000" y="5797550"/>
          <p14:tracePt t="225180" x="10826750" y="5797550"/>
          <p14:tracePt t="225194" x="10852150" y="5797550"/>
          <p14:tracePt t="225210" x="10864850" y="5797550"/>
          <p14:tracePt t="225227" x="10871200" y="5797550"/>
          <p14:tracePt t="225701" x="0" y="0"/>
        </p14:tracePtLst>
        <p14:tracePtLst>
          <p14:tracePt t="227112" x="5308600" y="4432300"/>
          <p14:tracePt t="227160" x="5308600" y="4438650"/>
          <p14:tracePt t="227177" x="5308600" y="4445000"/>
          <p14:tracePt t="227194" x="5308600" y="4451350"/>
          <p14:tracePt t="227254" x="5308600" y="4457700"/>
          <p14:tracePt t="227389" x="5308600" y="4464050"/>
          <p14:tracePt t="227397" x="5314950" y="4483100"/>
          <p14:tracePt t="227410" x="5314950" y="4489450"/>
          <p14:tracePt t="227427" x="5321300" y="4521200"/>
          <p14:tracePt t="227493" x="5327650" y="4521200"/>
          <p14:tracePt t="227501" x="5334000" y="4521200"/>
          <p14:tracePt t="227510" x="5340350" y="4508500"/>
          <p14:tracePt t="227526" x="5340350" y="4502150"/>
          <p14:tracePt t="227543" x="5353050" y="4483100"/>
          <p14:tracePt t="227560" x="5359400" y="4476750"/>
          <p14:tracePt t="227576" x="5359400" y="4464050"/>
          <p14:tracePt t="227610" x="5359400" y="4457700"/>
          <p14:tracePt t="227693" x="5372100" y="4464050"/>
          <p14:tracePt t="227701" x="5378450" y="4476750"/>
          <p14:tracePt t="227709" x="5384800" y="4489450"/>
          <p14:tracePt t="227726" x="5391150" y="4508500"/>
          <p14:tracePt t="227830" x="5391150" y="4514850"/>
          <p14:tracePt t="227837" x="5397500" y="4514850"/>
          <p14:tracePt t="227855" x="5397500" y="4508500"/>
          <p14:tracePt t="227860" x="5397500" y="4502150"/>
          <p14:tracePt t="227876" x="5397500" y="4495800"/>
          <p14:tracePt t="228085" x="0" y="0"/>
        </p14:tracePtLst>
        <p14:tracePtLst>
          <p14:tracePt t="229408" x="5086350" y="4648200"/>
          <p14:tracePt t="229427" x="5080000" y="4648200"/>
          <p14:tracePt t="229443" x="5080000" y="4660900"/>
          <p14:tracePt t="229446" x="5080000" y="4673600"/>
          <p14:tracePt t="229460" x="5080000" y="4699000"/>
          <p14:tracePt t="229476" x="5086350" y="4743450"/>
          <p14:tracePt t="229493" x="5105400" y="4775200"/>
          <p14:tracePt t="229509" x="5124450" y="4806950"/>
          <p14:tracePt t="229526" x="5130800" y="4806950"/>
          <p14:tracePt t="229542" x="5137150" y="4806950"/>
          <p14:tracePt t="229559" x="5143500" y="4806950"/>
          <p14:tracePt t="229576" x="5162550" y="4806950"/>
          <p14:tracePt t="229592" x="5175250" y="4775200"/>
          <p14:tracePt t="229609" x="5175250" y="4737100"/>
          <p14:tracePt t="229626" x="5181600" y="4692650"/>
          <p14:tracePt t="229642" x="5181600" y="4667250"/>
          <p14:tracePt t="229659" x="5181600" y="4648200"/>
          <p14:tracePt t="229820" x="0" y="0"/>
        </p14:tracePtLst>
        <p14:tracePtLst>
          <p14:tracePt t="230408" x="4953000" y="4425950"/>
          <p14:tracePt t="230479" x="4946650" y="4425950"/>
          <p14:tracePt t="230499" x="4946650" y="4451350"/>
          <p14:tracePt t="230516" x="4946650" y="4489450"/>
          <p14:tracePt t="230526" x="4946650" y="4495800"/>
          <p14:tracePt t="230542" x="4946650" y="4502150"/>
          <p14:tracePt t="230559" x="4946650" y="4508500"/>
          <p14:tracePt t="230621" x="4946650" y="4514850"/>
          <p14:tracePt t="230646" x="4953000" y="4502150"/>
          <p14:tracePt t="230653" x="4965700" y="4476750"/>
          <p14:tracePt t="230661" x="4972050" y="4438650"/>
          <p14:tracePt t="230676" x="4997450" y="4362450"/>
          <p14:tracePt t="230692" x="4997450" y="4305300"/>
          <p14:tracePt t="230709" x="4997450" y="4279900"/>
          <p14:tracePt t="230726" x="4997450" y="4267200"/>
          <p14:tracePt t="230759" x="4997450" y="4260850"/>
          <p14:tracePt t="230780" x="4991100" y="4279900"/>
          <p14:tracePt t="230797" x="4991100" y="4298950"/>
          <p14:tracePt t="230808" x="4991100" y="4311650"/>
          <p14:tracePt t="230825" x="4978400" y="4356100"/>
          <p14:tracePt t="230842" x="4978400" y="4368800"/>
          <p14:tracePt t="230859" x="4978400" y="4394200"/>
          <p14:tracePt t="230861" x="4978400" y="4406900"/>
          <p14:tracePt t="230876" x="4978400" y="4419600"/>
          <p14:tracePt t="230892" x="4978400" y="4432300"/>
          <p14:tracePt t="230909" x="4978400" y="4438650"/>
          <p14:tracePt t="231070" x="4972050" y="4438650"/>
          <p14:tracePt t="231082" x="4972050" y="4445000"/>
          <p14:tracePt t="231098" x="4972050" y="4483100"/>
          <p14:tracePt t="231115" x="4972050" y="4527550"/>
          <p14:tracePt t="231118" x="4972050" y="4540250"/>
          <p14:tracePt t="231129" x="4972050" y="4546600"/>
          <p14:tracePt t="231142" x="4972050" y="4552950"/>
          <p14:tracePt t="231221" x="4972050" y="4546600"/>
          <p14:tracePt t="231230" x="4972050" y="4533900"/>
          <p14:tracePt t="231242" x="4972050" y="4521200"/>
          <p14:tracePt t="231259" x="4965700" y="4476750"/>
          <p14:tracePt t="231276" x="4959350" y="4451350"/>
          <p14:tracePt t="231292" x="4959350" y="4438650"/>
          <p14:tracePt t="231309" x="4959350" y="4432300"/>
          <p14:tracePt t="231438" x="4953000" y="4445000"/>
          <p14:tracePt t="231438" x="0" y="0"/>
        </p14:tracePtLst>
        <p14:tracePtLst>
          <p14:tracePt t="232526" x="5035550" y="4572000"/>
          <p14:tracePt t="232559" x="5035550" y="4578350"/>
          <p14:tracePt t="232573" x="5035550" y="4603750"/>
          <p14:tracePt t="232586" x="5035550" y="4629150"/>
          <p14:tracePt t="232592" x="5035550" y="4660900"/>
          <p14:tracePt t="232608" x="5035550" y="4737100"/>
          <p14:tracePt t="232625" x="5035550" y="4775200"/>
          <p14:tracePt t="232641" x="5035550" y="4787900"/>
          <p14:tracePt t="232669" x="5035550" y="4794250"/>
          <p14:tracePt t="232701" x="5048250" y="4787900"/>
          <p14:tracePt t="232708" x="5054600" y="4768850"/>
          <p14:tracePt t="232718" x="5060950" y="4743450"/>
          <p14:tracePt t="232725" x="5067300" y="4718050"/>
          <p14:tracePt t="232742" x="5067300" y="4686300"/>
          <p14:tracePt t="232758" x="5067300" y="4654550"/>
          <p14:tracePt t="232775" x="5067300" y="4641850"/>
          <p14:tracePt t="232887" x="5067300" y="4648200"/>
          <p14:tracePt t="233037" x="0" y="0"/>
        </p14:tracePtLst>
        <p14:tracePtLst>
          <p14:tracePt t="234309" x="6959600" y="4457700"/>
          <p14:tracePt t="234359" x="6965950" y="4457700"/>
          <p14:tracePt t="234374" x="6972300" y="4476750"/>
          <p14:tracePt t="234391" x="6985000" y="4489450"/>
          <p14:tracePt t="234407" x="6997700" y="4521200"/>
          <p14:tracePt t="234424" x="7029450" y="4533900"/>
          <p14:tracePt t="234441" x="7054850" y="4546600"/>
          <p14:tracePt t="234445" x="7067550" y="4546600"/>
          <p14:tracePt t="234458" x="7080250" y="4546600"/>
          <p14:tracePt t="234475" x="7099300" y="4546600"/>
          <p14:tracePt t="234491" x="7112000" y="4546600"/>
          <p14:tracePt t="234508" x="7137400" y="4508500"/>
          <p14:tracePt t="234525" x="7143750" y="4476750"/>
          <p14:tracePt t="234541" x="7143750" y="4432300"/>
          <p14:tracePt t="234557" x="7143750" y="4419600"/>
          <p14:tracePt t="234574" x="7143750" y="4413250"/>
          <p14:tracePt t="234647" x="7143750" y="4406900"/>
          <p14:tracePt t="234669" x="7143750" y="4413250"/>
          <p14:tracePt t="234678" x="7143750" y="4419600"/>
          <p14:tracePt t="234691" x="7143750" y="4425950"/>
          <p14:tracePt t="234870" x="0" y="0"/>
        </p14:tracePtLst>
        <p14:tracePtLst>
          <p14:tracePt t="236974" x="4972050" y="4565650"/>
          <p14:tracePt t="237013" x="4972050" y="4578350"/>
          <p14:tracePt t="237021" x="4972050" y="4584700"/>
          <p14:tracePt t="237029" x="4972050" y="4603750"/>
          <p14:tracePt t="237040" x="4972050" y="4616450"/>
          <p14:tracePt t="237057" x="4984750" y="4654550"/>
          <p14:tracePt t="237073" x="4991100" y="4686300"/>
          <p14:tracePt t="237090" x="4991100" y="4718050"/>
          <p14:tracePt t="237107" x="5003800" y="4756150"/>
          <p14:tracePt t="237108" x="5003800" y="4762500"/>
          <p14:tracePt t="237140" x="5010150" y="4781550"/>
          <p14:tracePt t="237156" x="5016500" y="4794250"/>
          <p14:tracePt t="237173" x="5022850" y="4794250"/>
          <p14:tracePt t="237244" x="5022850" y="4787900"/>
          <p14:tracePt t="237252" x="5022850" y="4768850"/>
          <p14:tracePt t="237260" x="5022850" y="4749800"/>
          <p14:tracePt t="237273" x="5022850" y="4730750"/>
          <p14:tracePt t="237290" x="5022850" y="4705350"/>
          <p14:tracePt t="237306" x="5022850" y="4686300"/>
          <p14:tracePt t="237389" x="5022850" y="4699000"/>
          <p14:tracePt t="237396" x="5022850" y="4724400"/>
          <p14:tracePt t="237406" x="5022850" y="4743450"/>
          <p14:tracePt t="237423" x="5035550" y="4813300"/>
          <p14:tracePt t="237440" x="5041900" y="4845050"/>
          <p14:tracePt t="237457" x="5048250" y="4864100"/>
          <p14:tracePt t="237526" x="5054600" y="4857750"/>
          <p14:tracePt t="237533" x="5060950" y="4832350"/>
          <p14:tracePt t="237540" x="5067300" y="4806950"/>
          <p14:tracePt t="237556" x="5080000" y="4743450"/>
          <p14:tracePt t="237573" x="5080000" y="4692650"/>
          <p14:tracePt t="237590" x="5080000" y="4654550"/>
          <p14:tracePt t="237606" x="5080000" y="4635500"/>
          <p14:tracePt t="237695" x="5080000" y="4641850"/>
          <p14:tracePt t="237709" x="5080000" y="4648200"/>
          <p14:tracePt t="237724" x="5080000" y="4654550"/>
          <p14:tracePt t="237759" x="5080000" y="4660900"/>
          <p14:tracePt t="237773" x="5080000" y="4673600"/>
          <p14:tracePt t="237790" x="5086350" y="4699000"/>
          <p14:tracePt t="237808" x="5092700" y="4724400"/>
          <p14:tracePt t="237823" x="5092700" y="4730750"/>
          <p14:tracePt t="237879" x="5099050" y="4730750"/>
          <p14:tracePt t="237901" x="5105400" y="4730750"/>
          <p14:tracePt t="238020" x="0" y="0"/>
        </p14:tracePtLst>
        <p14:tracePtLst>
          <p14:tracePt t="238641" x="5461000" y="4533900"/>
          <p14:tracePt t="238654" x="5429250" y="4540250"/>
          <p14:tracePt t="238669" x="5416550" y="4552950"/>
          <p14:tracePt t="238680" x="5410200" y="4565650"/>
          <p14:tracePt t="238689" x="5403850" y="4578350"/>
          <p14:tracePt t="238706" x="5391150" y="4603750"/>
          <p14:tracePt t="238709" x="5384800" y="4616450"/>
          <p14:tracePt t="238723" x="5384800" y="4622800"/>
          <p14:tracePt t="238740" x="5384800" y="4673600"/>
          <p14:tracePt t="238756" x="5384800" y="4711700"/>
          <p14:tracePt t="238773" x="5384800" y="4743450"/>
          <p14:tracePt t="238790" x="5391150" y="4781550"/>
          <p14:tracePt t="238806" x="5416550" y="4813300"/>
          <p14:tracePt t="238823" x="5441950" y="4845050"/>
          <p14:tracePt t="238839" x="5467350" y="4864100"/>
          <p14:tracePt t="238856" x="5473700" y="4864100"/>
          <p14:tracePt t="238873" x="5499100" y="4864100"/>
          <p14:tracePt t="238889" x="5505450" y="4864100"/>
          <p14:tracePt t="238906" x="5530850" y="4857750"/>
          <p14:tracePt t="238922" x="5543550" y="4819650"/>
          <p14:tracePt t="238925" x="5549900" y="4806950"/>
          <p14:tracePt t="238939" x="5556250" y="4787900"/>
          <p14:tracePt t="238956" x="5556250" y="4743450"/>
          <p14:tracePt t="238973" x="5556250" y="4718050"/>
          <p14:tracePt t="238990" x="5549900" y="4686300"/>
          <p14:tracePt t="239006" x="5537200" y="4667250"/>
          <p14:tracePt t="239023" x="5524500" y="4648200"/>
          <p14:tracePt t="239039" x="5505450" y="4629150"/>
          <p14:tracePt t="239072" x="5499100" y="4629150"/>
          <p14:tracePt t="239089" x="5492750" y="4629150"/>
          <p14:tracePt t="239110" x="5486400" y="4629150"/>
          <p14:tracePt t="239125" x="5480050" y="4629150"/>
          <p14:tracePt t="239139" x="5473700" y="4629150"/>
          <p14:tracePt t="239156" x="5448300" y="4629150"/>
          <p14:tracePt t="239172" x="5435600" y="4648200"/>
          <p14:tracePt t="239189" x="5416550" y="4692650"/>
          <p14:tracePt t="239206" x="5397500" y="4730750"/>
          <p14:tracePt t="239223" x="5391150" y="4781550"/>
          <p14:tracePt t="239239" x="5391150" y="4806950"/>
          <p14:tracePt t="239256" x="5391150" y="4845050"/>
          <p14:tracePt t="239273" x="5391150" y="4857750"/>
          <p14:tracePt t="239289" x="5397500" y="4883150"/>
          <p14:tracePt t="239306" x="5403850" y="4889500"/>
          <p14:tracePt t="239322" x="5410200" y="4889500"/>
          <p14:tracePt t="239339" x="5416550" y="4889500"/>
          <p14:tracePt t="239356" x="5448300" y="4889500"/>
          <p14:tracePt t="239372" x="5473700" y="4876800"/>
          <p14:tracePt t="239389" x="5492750" y="4845050"/>
          <p14:tracePt t="239406" x="5511800" y="4800600"/>
          <p14:tracePt t="239422" x="5524500" y="4768850"/>
          <p14:tracePt t="239439" x="5524500" y="4749800"/>
          <p14:tracePt t="239456" x="5524500" y="4718050"/>
          <p14:tracePt t="239473" x="5524500" y="4711700"/>
          <p14:tracePt t="239489" x="5524500" y="4705350"/>
          <p14:tracePt t="239506" x="5524500" y="4699000"/>
          <p14:tracePt t="239523" x="5524500" y="4686300"/>
          <p14:tracePt t="239591" x="5518150" y="4686300"/>
          <p14:tracePt t="239607" x="5511800" y="4686300"/>
          <p14:tracePt t="239623" x="5486400" y="4705350"/>
          <p14:tracePt t="239639" x="5473700" y="4730750"/>
          <p14:tracePt t="239656" x="5461000" y="4768850"/>
          <p14:tracePt t="239673" x="5461000" y="4787900"/>
          <p14:tracePt t="239677" x="5461000" y="4806950"/>
          <p14:tracePt t="239689" x="5461000" y="4819650"/>
          <p14:tracePt t="239706" x="5467350" y="4864100"/>
          <p14:tracePt t="239723" x="5492750" y="4889500"/>
          <p14:tracePt t="239726" x="5505450" y="4895850"/>
          <p14:tracePt t="239739" x="5518150" y="4902200"/>
          <p14:tracePt t="239757" x="5524500" y="4902200"/>
          <p14:tracePt t="239773" x="5556250" y="4895850"/>
          <p14:tracePt t="239789" x="5588000" y="4857750"/>
          <p14:tracePt t="239806" x="5619750" y="4800600"/>
          <p14:tracePt t="239823" x="5619750" y="4730750"/>
          <p14:tracePt t="239839" x="5613400" y="4686300"/>
          <p14:tracePt t="239855" x="5600700" y="4654550"/>
          <p14:tracePt t="239872" x="5600700" y="4648200"/>
          <p14:tracePt t="239980" x="0" y="0"/>
        </p14:tracePtLst>
        <p14:tracePtLst>
          <p14:tracePt t="240399" x="5276850" y="3511550"/>
          <p14:tracePt t="240404" x="5270500" y="3511550"/>
          <p14:tracePt t="240412" x="5264150" y="3511550"/>
          <p14:tracePt t="240430" x="5257800" y="3517900"/>
          <p14:tracePt t="240460" x="5257800" y="3524250"/>
          <p14:tracePt t="240468" x="5257800" y="3543300"/>
          <p14:tracePt t="240476" x="5257800" y="3562350"/>
          <p14:tracePt t="240489" x="5257800" y="3587750"/>
          <p14:tracePt t="240506" x="5257800" y="3651250"/>
          <p14:tracePt t="240522" x="5283200" y="3702050"/>
          <p14:tracePt t="240539" x="5314950" y="3740150"/>
          <p14:tracePt t="240555" x="5334000" y="3752850"/>
          <p14:tracePt t="240572" x="5340350" y="3752850"/>
          <p14:tracePt t="240588" x="5353050" y="3752850"/>
          <p14:tracePt t="240605" x="5365750" y="3740150"/>
          <p14:tracePt t="240622" x="5384800" y="3695700"/>
          <p14:tracePt t="240639" x="5391150" y="3670300"/>
          <p14:tracePt t="240655" x="5391150" y="3651250"/>
          <p14:tracePt t="240672" x="5391150" y="3638550"/>
          <p14:tracePt t="240725" x="0" y="0"/>
        </p14:tracePtLst>
        <p14:tracePtLst>
          <p14:tracePt t="241544" x="7086600" y="4375150"/>
          <p14:tracePt t="241573" x="7080250" y="4375150"/>
          <p14:tracePt t="241581" x="7067550" y="4375150"/>
          <p14:tracePt t="241589" x="7067550" y="4381500"/>
          <p14:tracePt t="241605" x="7061200" y="4413250"/>
          <p14:tracePt t="241622" x="7054850" y="4445000"/>
          <p14:tracePt t="241638" x="7054850" y="4476750"/>
          <p14:tracePt t="241655" x="7054850" y="4495800"/>
          <p14:tracePt t="241672" x="7054850" y="4521200"/>
          <p14:tracePt t="241688" x="7061200" y="4533900"/>
          <p14:tracePt t="241705" x="7073900" y="4552950"/>
          <p14:tracePt t="241722" x="7080250" y="4559300"/>
          <p14:tracePt t="241739" x="7099300" y="4559300"/>
          <p14:tracePt t="241756" x="7137400" y="4559300"/>
          <p14:tracePt t="241772" x="7162800" y="4552950"/>
          <p14:tracePt t="241788" x="7181850" y="4527550"/>
          <p14:tracePt t="241805" x="7188200" y="4508500"/>
          <p14:tracePt t="241822" x="7194550" y="4489450"/>
          <p14:tracePt t="241838" x="7194550" y="4464050"/>
          <p14:tracePt t="241855" x="7194550" y="4438650"/>
          <p14:tracePt t="241872" x="7188200" y="4419600"/>
          <p14:tracePt t="242052" x="0" y="0"/>
        </p14:tracePtLst>
        <p14:tracePtLst>
          <p14:tracePt t="242985" x="7124700" y="4267200"/>
          <p14:tracePt t="243006" x="7105650" y="4267200"/>
          <p14:tracePt t="243029" x="7086600" y="4273550"/>
          <p14:tracePt t="243040" x="7080250" y="4279900"/>
          <p14:tracePt t="243055" x="7061200" y="4305300"/>
          <p14:tracePt t="243071" x="7035800" y="4349750"/>
          <p14:tracePt t="243088" x="7023100" y="4400550"/>
          <p14:tracePt t="243104" x="7010400" y="4457700"/>
          <p14:tracePt t="243121" x="7010400" y="4514850"/>
          <p14:tracePt t="243138" x="7010400" y="4572000"/>
          <p14:tracePt t="243154" x="7010400" y="4616450"/>
          <p14:tracePt t="243171" x="7023100" y="4654550"/>
          <p14:tracePt t="243188" x="7048500" y="4686300"/>
          <p14:tracePt t="243204" x="7080250" y="4699000"/>
          <p14:tracePt t="243221" x="7112000" y="4699000"/>
          <p14:tracePt t="243238" x="7188200" y="4692650"/>
          <p14:tracePt t="243254" x="7239000" y="4667250"/>
          <p14:tracePt t="243271" x="7277100" y="4629150"/>
          <p14:tracePt t="243288" x="7308850" y="4591050"/>
          <p14:tracePt t="243305" x="7321550" y="4552950"/>
          <p14:tracePt t="243321" x="7321550" y="4521200"/>
          <p14:tracePt t="243337" x="7321550" y="4495800"/>
          <p14:tracePt t="243354" x="7321550" y="4464050"/>
          <p14:tracePt t="243371" x="7308850" y="4438650"/>
          <p14:tracePt t="243373" x="7302500" y="4432300"/>
          <p14:tracePt t="243388" x="7283450" y="4425950"/>
          <p14:tracePt t="243404" x="7258050" y="4413250"/>
          <p14:tracePt t="243421" x="7232650" y="4400550"/>
          <p14:tracePt t="243438" x="7200900" y="4394200"/>
          <p14:tracePt t="243454" x="7162800" y="4394200"/>
          <p14:tracePt t="243471" x="7124700" y="4394200"/>
          <p14:tracePt t="243488" x="7086600" y="4394200"/>
          <p14:tracePt t="243505" x="7048500" y="4400550"/>
          <p14:tracePt t="243510" x="7029450" y="4413250"/>
          <p14:tracePt t="243521" x="7010400" y="4425950"/>
          <p14:tracePt t="243538" x="6985000" y="4451350"/>
          <p14:tracePt t="243540" x="6972300" y="4457700"/>
          <p14:tracePt t="243554" x="6959600" y="4470400"/>
          <p14:tracePt t="243571" x="6946900" y="4502150"/>
          <p14:tracePt t="243573" x="6940550" y="4514850"/>
          <p14:tracePt t="243588" x="6940550" y="4546600"/>
          <p14:tracePt t="243605" x="6940550" y="4578350"/>
          <p14:tracePt t="243621" x="6953250" y="4622800"/>
          <p14:tracePt t="243638" x="6978650" y="4641850"/>
          <p14:tracePt t="243654" x="7029450" y="4667250"/>
          <p14:tracePt t="243671" x="7086600" y="4679950"/>
          <p14:tracePt t="243688" x="7156450" y="4679950"/>
          <p14:tracePt t="243704" x="7219950" y="4673600"/>
          <p14:tracePt t="243721" x="7264400" y="4641850"/>
          <p14:tracePt t="243738" x="7296150" y="4591050"/>
          <p14:tracePt t="243741" x="7302500" y="4565650"/>
          <p14:tracePt t="243755" x="7302500" y="4540250"/>
          <p14:tracePt t="243771" x="7302500" y="4489450"/>
          <p14:tracePt t="243788" x="7283450" y="4419600"/>
          <p14:tracePt t="243804" x="7251700" y="4387850"/>
          <p14:tracePt t="243821" x="7213600" y="4368800"/>
          <p14:tracePt t="243837" x="7181850" y="4349750"/>
          <p14:tracePt t="243854" x="7169150" y="4349750"/>
          <p14:tracePt t="243871" x="7162800" y="4349750"/>
          <p14:tracePt t="243887" x="7150100" y="4349750"/>
          <p14:tracePt t="243904" x="7137400" y="4349750"/>
          <p14:tracePt t="243921" x="7124700" y="4356100"/>
          <p14:tracePt t="243937" x="7112000" y="4381500"/>
          <p14:tracePt t="243940" x="7105650" y="4400550"/>
          <p14:tracePt t="243954" x="7099300" y="4419600"/>
          <p14:tracePt t="243971" x="7099300" y="4445000"/>
          <p14:tracePt t="243974" x="7099300" y="4464050"/>
          <p14:tracePt t="243988" x="7099300" y="4489450"/>
          <p14:tracePt t="244004" x="7099300" y="4508500"/>
          <p14:tracePt t="244021" x="7105650" y="4514850"/>
          <p14:tracePt t="244054" x="7112000" y="4514850"/>
          <p14:tracePt t="244071" x="7131050" y="4514850"/>
          <p14:tracePt t="244087" x="7143750" y="4502150"/>
          <p14:tracePt t="244104" x="7143750" y="4464050"/>
          <p14:tracePt t="244121" x="7143750" y="4425950"/>
          <p14:tracePt t="244137" x="7137400" y="4381500"/>
          <p14:tracePt t="244154" x="7124700" y="4356100"/>
          <p14:tracePt t="244157" x="7118350" y="4343400"/>
          <p14:tracePt t="244171" x="7112000" y="4343400"/>
          <p14:tracePt t="244188" x="7086600" y="4343400"/>
          <p14:tracePt t="244204" x="7061200" y="4343400"/>
          <p14:tracePt t="244221" x="7048500" y="4362450"/>
          <p14:tracePt t="244238" x="7029450" y="4394200"/>
          <p14:tracePt t="244254" x="7029450" y="4451350"/>
          <p14:tracePt t="244271" x="7048500" y="4533900"/>
          <p14:tracePt t="244287" x="7086600" y="4591050"/>
          <p14:tracePt t="244304" x="7112000" y="4597400"/>
          <p14:tracePt t="244321" x="7131050" y="4597400"/>
          <p14:tracePt t="244337" x="7143750" y="4597400"/>
          <p14:tracePt t="244354" x="7162800" y="4565650"/>
          <p14:tracePt t="244371" x="7162800" y="4540250"/>
          <p14:tracePt t="244374" x="7162800" y="4521200"/>
          <p14:tracePt t="244387" x="7162800" y="4508500"/>
          <p14:tracePt t="244404" x="7156450" y="4451350"/>
          <p14:tracePt t="244421" x="7137400" y="4432300"/>
          <p14:tracePt t="244437" x="7131050" y="4419600"/>
          <p14:tracePt t="244454" x="7124700" y="4413250"/>
          <p14:tracePt t="244637" x="0" y="0"/>
        </p14:tracePtLst>
        <p14:tracePtLst>
          <p14:tracePt t="245436" x="5416550" y="4622800"/>
          <p14:tracePt t="245572" x="5416550" y="4629150"/>
          <p14:tracePt t="245580" x="5416550" y="4648200"/>
          <p14:tracePt t="245589" x="5416550" y="4667250"/>
          <p14:tracePt t="245604" x="5416550" y="4699000"/>
          <p14:tracePt t="245620" x="5416550" y="4724400"/>
          <p14:tracePt t="245637" x="5416550" y="4749800"/>
          <p14:tracePt t="245653" x="5429250" y="4775200"/>
          <p14:tracePt t="245670" x="5435600" y="4781550"/>
          <p14:tracePt t="245687" x="5448300" y="4794250"/>
          <p14:tracePt t="245703" x="5454650" y="4800600"/>
          <p14:tracePt t="245720" x="5454650" y="4806950"/>
          <p14:tracePt t="245737" x="5467350" y="4806950"/>
          <p14:tracePt t="245753" x="5492750" y="4806950"/>
          <p14:tracePt t="245770" x="5518150" y="4806950"/>
          <p14:tracePt t="245787" x="5537200" y="4806950"/>
          <p14:tracePt t="245788" x="5549900" y="4806950"/>
          <p14:tracePt t="245804" x="5575300" y="4806950"/>
          <p14:tracePt t="245820" x="5594350" y="4800600"/>
          <p14:tracePt t="245837" x="5594350" y="4787900"/>
          <p14:tracePt t="245853" x="5607050" y="4768850"/>
          <p14:tracePt t="245870" x="5613400" y="4762500"/>
          <p14:tracePt t="245887" x="5613400" y="4737100"/>
          <p14:tracePt t="245903" x="5613400" y="4718050"/>
          <p14:tracePt t="245920" x="5613400" y="4699000"/>
          <p14:tracePt t="245937" x="5613400" y="4692650"/>
          <p14:tracePt t="246005" x="5613400" y="4686300"/>
          <p14:tracePt t="246013" x="5607050" y="4679950"/>
          <p14:tracePt t="246029" x="5600700" y="4679950"/>
          <p14:tracePt t="246029" x="0" y="0"/>
        </p14:tracePtLst>
        <p14:tracePtLst>
          <p14:tracePt t="246357" x="4895850" y="4603750"/>
          <p14:tracePt t="246421" x="4895850" y="4616450"/>
          <p14:tracePt t="246429" x="4895850" y="4629150"/>
          <p14:tracePt t="246437" x="4895850" y="4648200"/>
          <p14:tracePt t="246453" x="4895850" y="4679950"/>
          <p14:tracePt t="246470" x="4908550" y="4724400"/>
          <p14:tracePt t="246487" x="4927600" y="4762500"/>
          <p14:tracePt t="246504" x="4959350" y="4781550"/>
          <p14:tracePt t="246520" x="4991100" y="4800600"/>
          <p14:tracePt t="246538" x="5010150" y="4806950"/>
          <p14:tracePt t="246554" x="5035550" y="4806950"/>
          <p14:tracePt t="246557" x="5054600" y="4806950"/>
          <p14:tracePt t="246570" x="5060950" y="4806950"/>
          <p14:tracePt t="246587" x="5086350" y="4800600"/>
          <p14:tracePt t="246604" x="5105400" y="4762500"/>
          <p14:tracePt t="246620" x="5111750" y="4724400"/>
          <p14:tracePt t="246637" x="5111750" y="4686300"/>
          <p14:tracePt t="246653" x="5111750" y="4660900"/>
          <p14:tracePt t="246670" x="5111750" y="4654550"/>
          <p14:tracePt t="246820" x="0" y="0"/>
        </p14:tracePtLst>
        <p14:tracePtLst>
          <p14:tracePt t="247439" x="5441950" y="4597400"/>
          <p14:tracePt t="247463" x="5435600" y="4597400"/>
          <p14:tracePt t="247474" x="5429250" y="4597400"/>
          <p14:tracePt t="247487" x="5422900" y="4597400"/>
          <p14:tracePt t="247503" x="5410200" y="4603750"/>
          <p14:tracePt t="247520" x="5397500" y="4622800"/>
          <p14:tracePt t="247537" x="5391150" y="4635500"/>
          <p14:tracePt t="247553" x="5384800" y="4660900"/>
          <p14:tracePt t="247570" x="5378450" y="4679950"/>
          <p14:tracePt t="247586" x="5378450" y="4699000"/>
          <p14:tracePt t="247589" x="5378450" y="4718050"/>
          <p14:tracePt t="247603" x="5384800" y="4730750"/>
          <p14:tracePt t="247620" x="5391150" y="4756150"/>
          <p14:tracePt t="247636" x="5416550" y="4781550"/>
          <p14:tracePt t="247653" x="5448300" y="4806950"/>
          <p14:tracePt t="247670" x="5505450" y="4832350"/>
          <p14:tracePt t="247686" x="5549900" y="4838700"/>
          <p14:tracePt t="247703" x="5600700" y="4851400"/>
          <p14:tracePt t="247720" x="5607050" y="4851400"/>
          <p14:tracePt t="247736" x="5632450" y="4845050"/>
          <p14:tracePt t="247753" x="5638800" y="4832350"/>
          <p14:tracePt t="247756" x="5638800" y="4819650"/>
          <p14:tracePt t="247770" x="5638800" y="4806950"/>
          <p14:tracePt t="247787" x="5638800" y="4775200"/>
          <p14:tracePt t="247804" x="5626100" y="4743450"/>
          <p14:tracePt t="247820" x="5600700" y="4724400"/>
          <p14:tracePt t="247837" x="5588000" y="4705350"/>
          <p14:tracePt t="247853" x="5562600" y="4699000"/>
          <p14:tracePt t="247870" x="5549900" y="4686300"/>
          <p14:tracePt t="247886" x="5537200" y="4679950"/>
          <p14:tracePt t="247910" x="5530850" y="4679950"/>
          <p14:tracePt t="247919" x="5524500" y="4679950"/>
          <p14:tracePt t="247936" x="5518150" y="4673600"/>
          <p14:tracePt t="247953" x="5511800" y="4673600"/>
          <p14:tracePt t="247970" x="5505450" y="4673600"/>
          <p14:tracePt t="247986" x="5499100" y="4673600"/>
          <p14:tracePt t="248004" x="5467350" y="4673600"/>
          <p14:tracePt t="248020" x="5448300" y="4673600"/>
          <p14:tracePt t="248037" x="5422900" y="4679950"/>
          <p14:tracePt t="248053" x="5410200" y="4699000"/>
          <p14:tracePt t="248069" x="5397500" y="4718050"/>
          <p14:tracePt t="248086" x="5384800" y="4743450"/>
          <p14:tracePt t="248103" x="5378450" y="4756150"/>
          <p14:tracePt t="248119" x="5378450" y="4775200"/>
          <p14:tracePt t="248136" x="5378450" y="4787900"/>
          <p14:tracePt t="248153" x="5378450" y="4806950"/>
          <p14:tracePt t="248169" x="5378450" y="4838700"/>
          <p14:tracePt t="248186" x="5378450" y="4851400"/>
          <p14:tracePt t="248203" x="5384800" y="4857750"/>
          <p14:tracePt t="248204" x="5384800" y="4864100"/>
          <p14:tracePt t="248219" x="5397500" y="4876800"/>
          <p14:tracePt t="248245" x="5403850" y="4876800"/>
          <p14:tracePt t="248253" x="5410200" y="4876800"/>
          <p14:tracePt t="248270" x="5416550" y="4876800"/>
          <p14:tracePt t="248286" x="5441950" y="4870450"/>
          <p14:tracePt t="248303" x="5448300" y="4845050"/>
          <p14:tracePt t="248320" x="5454650" y="4819650"/>
          <p14:tracePt t="248336" x="5454650" y="4781550"/>
          <p14:tracePt t="248353" x="5454650" y="4743450"/>
          <p14:tracePt t="248369" x="5454650" y="4705350"/>
          <p14:tracePt t="248386" x="5454650" y="4699000"/>
          <p14:tracePt t="248403" x="5454650" y="4686300"/>
          <p14:tracePt t="248419" x="5448300" y="4673600"/>
          <p14:tracePt t="248436" x="5441950" y="4660900"/>
          <p14:tracePt t="248453" x="5435600" y="4648200"/>
          <p14:tracePt t="248469" x="5429250" y="4635500"/>
          <p14:tracePt t="248486" x="5422900" y="4635500"/>
          <p14:tracePt t="248524" x="5416550" y="4635500"/>
          <p14:tracePt t="248533" x="5410200" y="4635500"/>
          <p14:tracePt t="248540" x="5403850" y="4635500"/>
          <p14:tracePt t="248553" x="5397500" y="4635500"/>
          <p14:tracePt t="248570" x="5391150" y="4648200"/>
          <p14:tracePt t="248586" x="5378450" y="4673600"/>
          <p14:tracePt t="248602" x="5378450" y="4705350"/>
          <p14:tracePt t="248605" x="5378450" y="4724400"/>
          <p14:tracePt t="248619" x="5378450" y="4737100"/>
          <p14:tracePt t="248636" x="5391150" y="4787900"/>
          <p14:tracePt t="248652" x="5403850" y="4800600"/>
          <p14:tracePt t="248669" x="5416550" y="4813300"/>
          <p14:tracePt t="248686" x="5422900" y="4813300"/>
          <p14:tracePt t="248719" x="5435600" y="4813300"/>
          <p14:tracePt t="248736" x="5441950" y="4794250"/>
          <p14:tracePt t="248753" x="5448300" y="4743450"/>
          <p14:tracePt t="248769" x="5448300" y="4711700"/>
          <p14:tracePt t="248786" x="5448300" y="4673600"/>
          <p14:tracePt t="248803" x="5448300" y="4648200"/>
          <p14:tracePt t="248805" x="5441950" y="4641850"/>
          <p14:tracePt t="248918" x="5441950" y="4648200"/>
          <p14:tracePt t="248929" x="5441950" y="4654550"/>
          <p14:tracePt t="248944" x="5441950" y="4667250"/>
          <p14:tracePt t="249310" x="5435600" y="4667250"/>
          <p14:tracePt t="249310" x="0" y="0"/>
        </p14:tracePtLst>
        <p14:tracePtLst>
          <p14:tracePt t="249895" x="5270500" y="3613150"/>
          <p14:tracePt t="250084" x="0" y="0"/>
        </p14:tracePtLst>
        <p14:tracePtLst>
          <p14:tracePt t="252095" x="5829300" y="4584700"/>
          <p14:tracePt t="252120" x="5816600" y="4584700"/>
          <p14:tracePt t="252143" x="5810250" y="4584700"/>
          <p14:tracePt t="252159" x="5803900" y="4597400"/>
          <p14:tracePt t="252173" x="5803900" y="4610100"/>
          <p14:tracePt t="252185" x="5803900" y="4629150"/>
          <p14:tracePt t="252201" x="5803900" y="4635500"/>
          <p14:tracePt t="252218" x="5803900" y="4654550"/>
          <p14:tracePt t="252235" x="5803900" y="4686300"/>
          <p14:tracePt t="252237" x="5803900" y="4699000"/>
          <p14:tracePt t="252251" x="5810250" y="4718050"/>
          <p14:tracePt t="252268" x="5842000" y="4781550"/>
          <p14:tracePt t="252284" x="5867400" y="4800600"/>
          <p14:tracePt t="252302" x="5880100" y="4826000"/>
          <p14:tracePt t="252318" x="5892800" y="4826000"/>
          <p14:tracePt t="252335" x="5918200" y="4832350"/>
          <p14:tracePt t="252351" x="5956300" y="4845050"/>
          <p14:tracePt t="252368" x="5981700" y="4845050"/>
          <p14:tracePt t="252385" x="6000750" y="4845050"/>
          <p14:tracePt t="252401" x="6019800" y="4845050"/>
          <p14:tracePt t="252418" x="6032500" y="4838700"/>
          <p14:tracePt t="252435" x="6038850" y="4832350"/>
          <p14:tracePt t="252451" x="6051550" y="4819650"/>
          <p14:tracePt t="252453" x="6057900" y="4800600"/>
          <p14:tracePt t="252468" x="6057900" y="4787900"/>
          <p14:tracePt t="252485" x="6057900" y="4768850"/>
          <p14:tracePt t="252501" x="6057900" y="4737100"/>
          <p14:tracePt t="252518" x="6051550" y="4724400"/>
          <p14:tracePt t="252535" x="6038850" y="4699000"/>
          <p14:tracePt t="252551" x="6019800" y="4679950"/>
          <p14:tracePt t="252568" x="5994400" y="4667250"/>
          <p14:tracePt t="252585" x="5981700" y="4654550"/>
          <p14:tracePt t="252603" x="5975350" y="4654550"/>
          <p14:tracePt t="252635" x="5962650" y="4654550"/>
          <p14:tracePt t="252651" x="5956300" y="4654550"/>
          <p14:tracePt t="252654" x="5949950" y="4654550"/>
          <p14:tracePt t="252668" x="5943600" y="4654550"/>
          <p14:tracePt t="252684" x="5930900" y="4660900"/>
          <p14:tracePt t="252701" x="5924550" y="4667250"/>
          <p14:tracePt t="252718" x="5918200" y="4673600"/>
          <p14:tracePt t="252797" x="5918200" y="4679950"/>
          <p14:tracePt t="252806" x="5918200" y="4692650"/>
          <p14:tracePt t="252819" x="5918200" y="4699000"/>
          <p14:tracePt t="252835" x="5918200" y="4724400"/>
          <p14:tracePt t="252852" x="5918200" y="4730750"/>
          <p14:tracePt t="253037" x="0" y="0"/>
        </p14:tracePtLst>
        <p14:tracePtLst>
          <p14:tracePt t="253767" x="7124700" y="4324350"/>
          <p14:tracePt t="253798" x="7118350" y="4324350"/>
          <p14:tracePt t="253815" x="7105650" y="4324350"/>
          <p14:tracePt t="253827" x="7092950" y="4330700"/>
          <p14:tracePt t="253829" x="7080250" y="4349750"/>
          <p14:tracePt t="253837" x="7073900" y="4381500"/>
          <p14:tracePt t="253851" x="7061200" y="4419600"/>
          <p14:tracePt t="253854" x="7054850" y="4464050"/>
          <p14:tracePt t="253868" x="7048500" y="4527550"/>
          <p14:tracePt t="253884" x="7048500" y="4578350"/>
          <p14:tracePt t="253901" x="7048500" y="4597400"/>
          <p14:tracePt t="253917" x="7048500" y="4610100"/>
          <p14:tracePt t="253951" x="7054850" y="4616450"/>
          <p14:tracePt t="253968" x="7067550" y="4616450"/>
          <p14:tracePt t="253984" x="7099300" y="4616450"/>
          <p14:tracePt t="254001" x="7131050" y="4597400"/>
          <p14:tracePt t="254017" x="7150100" y="4552950"/>
          <p14:tracePt t="254035" x="7162800" y="4508500"/>
          <p14:tracePt t="254038" x="7162800" y="4489450"/>
          <p14:tracePt t="254051" x="7162800" y="4470400"/>
          <p14:tracePt t="254054" x="7162800" y="4457700"/>
          <p14:tracePt t="254068" x="7162800" y="4419600"/>
          <p14:tracePt t="254084" x="7143750" y="4381500"/>
          <p14:tracePt t="254103" x="7137400" y="4375150"/>
          <p14:tracePt t="254180" x="7124700" y="4387850"/>
          <p14:tracePt t="254189" x="7118350" y="4406900"/>
          <p14:tracePt t="254201" x="7118350" y="4432300"/>
          <p14:tracePt t="254217" x="7118350" y="4489450"/>
          <p14:tracePt t="254234" x="7118350" y="4521200"/>
          <p14:tracePt t="254237" x="7118350" y="4527550"/>
          <p14:tracePt t="254294" x="7118350" y="4521200"/>
          <p14:tracePt t="254301" x="7118350" y="4502150"/>
          <p14:tracePt t="254318" x="7118350" y="4451350"/>
          <p14:tracePt t="254334" x="7105650" y="4387850"/>
          <p14:tracePt t="254351" x="7086600" y="4349750"/>
          <p14:tracePt t="254367" x="7080250" y="4337050"/>
          <p14:tracePt t="254401" x="7080250" y="4330700"/>
          <p14:tracePt t="254417" x="7073900" y="4330700"/>
          <p14:tracePt t="254434" x="7067550" y="4337050"/>
          <p14:tracePt t="254451" x="7067550" y="4356100"/>
          <p14:tracePt t="254453" x="7067550" y="4368800"/>
          <p14:tracePt t="254467" x="7067550" y="4375150"/>
          <p14:tracePt t="254484" x="7067550" y="4387850"/>
          <p14:tracePt t="254517" x="7067550" y="4394200"/>
          <p14:tracePt t="254534" x="7067550" y="4432300"/>
          <p14:tracePt t="254551" x="7086600" y="4527550"/>
          <p14:tracePt t="254568" x="7112000" y="4654550"/>
          <p14:tracePt t="254584" x="7124700" y="4768850"/>
          <p14:tracePt t="254602" x="7124700" y="4787900"/>
          <p14:tracePt t="254605" x="7124700" y="4794250"/>
          <p14:tracePt t="254621" x="7124700" y="4787900"/>
          <p14:tracePt t="254634" x="7124700" y="4749800"/>
          <p14:tracePt t="254651" x="7124700" y="4610100"/>
          <p14:tracePt t="254667" x="7143750" y="4470400"/>
          <p14:tracePt t="254669" x="7143750" y="4425950"/>
          <p14:tracePt t="254684" x="7143750" y="4394200"/>
          <p14:tracePt t="254701" x="7143750" y="4387850"/>
          <p14:tracePt t="254780" x="7143750" y="4413250"/>
          <p14:tracePt t="254789" x="7143750" y="4445000"/>
          <p14:tracePt t="254801" x="7143750" y="4476750"/>
          <p14:tracePt t="254818" x="7143750" y="4546600"/>
          <p14:tracePt t="254834" x="7143750" y="4578350"/>
          <p14:tracePt t="254838" x="7143750" y="4584700"/>
          <p14:tracePt t="254886" x="7143750" y="4578350"/>
          <p14:tracePt t="254898" x="7143750" y="4559300"/>
          <p14:tracePt t="254912" x="7143750" y="4527550"/>
          <p14:tracePt t="254927" x="7131050" y="4483100"/>
          <p14:tracePt t="254942" x="7131050" y="4470400"/>
          <p14:tracePt t="254951" x="7124700" y="4451350"/>
          <p14:tracePt t="255039" x="7118350" y="4445000"/>
          <p14:tracePt t="255205" x="0" y="0"/>
        </p14:tracePtLst>
        <p14:tracePtLst>
          <p14:tracePt t="255701" x="3181350" y="4610100"/>
          <p14:tracePt t="255743" x="3175000" y="4603750"/>
          <p14:tracePt t="255758" x="3168650" y="4603750"/>
          <p14:tracePt t="255767" x="3155950" y="4610100"/>
          <p14:tracePt t="255784" x="3130550" y="4660900"/>
          <p14:tracePt t="255800" x="3073400" y="4737100"/>
          <p14:tracePt t="255817" x="3009900" y="4857750"/>
          <p14:tracePt t="255834" x="2921000" y="4997450"/>
          <p14:tracePt t="255850" x="2863850" y="5130800"/>
          <p14:tracePt t="255853" x="2844800" y="5175250"/>
          <p14:tracePt t="255868" x="2819400" y="5245100"/>
          <p14:tracePt t="255884" x="2813050" y="5270500"/>
          <p14:tracePt t="255900" x="2813050" y="5276850"/>
          <p14:tracePt t="255917" x="2813050" y="5289550"/>
          <p14:tracePt t="255975" x="2825750" y="5283200"/>
          <p14:tracePt t="255991" x="2876550" y="5219700"/>
          <p14:tracePt t="256010" x="2940050" y="5124450"/>
          <p14:tracePt t="256013" x="2959100" y="5067300"/>
          <p14:tracePt t="256027" x="2984500" y="5029200"/>
          <p14:tracePt t="256039" x="3016250" y="4959350"/>
          <p14:tracePt t="256050" x="3022600" y="4940300"/>
          <p14:tracePt t="256067" x="3028950" y="4927600"/>
          <p14:tracePt t="256069" x="3028950" y="4921250"/>
          <p14:tracePt t="256117" x="3028950" y="4940300"/>
          <p14:tracePt t="256126" x="3028950" y="4972050"/>
          <p14:tracePt t="256135" x="3028950" y="5016500"/>
          <p14:tracePt t="256150" x="3028950" y="5067300"/>
          <p14:tracePt t="256167" x="3028950" y="5099050"/>
          <p14:tracePt t="256184" x="3028950" y="5118100"/>
          <p14:tracePt t="256200" x="3028950" y="5130800"/>
          <p14:tracePt t="256238" x="3028950" y="5137150"/>
          <p14:tracePt t="256255" x="3041650" y="5124450"/>
          <p14:tracePt t="256263" x="3054350" y="5092700"/>
          <p14:tracePt t="256274" x="3067050" y="5048250"/>
          <p14:tracePt t="256284" x="3105150" y="4959350"/>
          <p14:tracePt t="256300" x="3117850" y="4908550"/>
          <p14:tracePt t="256317" x="3117850" y="4895850"/>
          <p14:tracePt t="256356" x="3117850" y="4902200"/>
          <p14:tracePt t="256367" x="3117850" y="4940300"/>
          <p14:tracePt t="256383" x="3117850" y="5073650"/>
          <p14:tracePt t="256400" x="3092450" y="5194300"/>
          <p14:tracePt t="256417" x="3086100" y="5245100"/>
          <p14:tracePt t="256433" x="3086100" y="5257800"/>
          <p14:tracePt t="256478" x="3086100" y="5251450"/>
          <p14:tracePt t="256488" x="3092450" y="5226050"/>
          <p14:tracePt t="256500" x="3105150" y="5168900"/>
          <p14:tracePt t="256517" x="3117850" y="5080000"/>
          <p14:tracePt t="256534" x="3130550" y="5010150"/>
          <p14:tracePt t="256550" x="3130550" y="4984750"/>
          <p14:tracePt t="256567" x="3136900" y="4972050"/>
          <p14:tracePt t="256600" x="3136900" y="5010150"/>
          <p14:tracePt t="256617" x="3136900" y="5105400"/>
          <p14:tracePt t="256633" x="3117850" y="5175250"/>
          <p14:tracePt t="256637" x="3117850" y="5187950"/>
          <p14:tracePt t="256701" x="3117850" y="5143500"/>
          <p14:tracePt t="256710" x="3124200" y="5099050"/>
          <p14:tracePt t="256719" x="3136900" y="5048250"/>
          <p14:tracePt t="256733" x="3155950" y="4946650"/>
          <p14:tracePt t="256750" x="3155950" y="4857750"/>
          <p14:tracePt t="256766" x="3155950" y="4826000"/>
          <p14:tracePt t="256784" x="3155950" y="4819650"/>
          <p14:tracePt t="256817" x="3136900" y="4883150"/>
          <p14:tracePt t="256833" x="3098800" y="4965700"/>
          <p14:tracePt t="256837" x="3092450" y="5010150"/>
          <p14:tracePt t="256850" x="3086100" y="5029200"/>
          <p14:tracePt t="256867" x="3079750" y="5048250"/>
          <p14:tracePt t="256883" x="3079750" y="5054600"/>
          <p14:tracePt t="256934" x="3079750" y="5035550"/>
          <p14:tracePt t="256942" x="3079750" y="5003800"/>
          <p14:tracePt t="256951" x="3092450" y="4978400"/>
          <p14:tracePt t="256967" x="3117850" y="4946650"/>
          <p14:tracePt t="256983" x="3117850" y="4940300"/>
          <p14:tracePt t="257017" x="3117850" y="4991100"/>
          <p14:tracePt t="257033" x="3111500" y="5086350"/>
          <p14:tracePt t="257038" x="3105150" y="5143500"/>
          <p14:tracePt t="257050" x="3098800" y="5175250"/>
          <p14:tracePt t="257067" x="3086100" y="5200650"/>
          <p14:tracePt t="257125" x="3092450" y="5181600"/>
          <p14:tracePt t="257134" x="3105150" y="5156200"/>
          <p14:tracePt t="257150" x="3117850" y="5086350"/>
          <p14:tracePt t="257166" x="3130550" y="5016500"/>
          <p14:tracePt t="257183" x="3143250" y="4984750"/>
          <p14:tracePt t="257200" x="3143250" y="4978400"/>
          <p14:tracePt t="257233" x="3143250" y="5035550"/>
          <p14:tracePt t="257250" x="3143250" y="5156200"/>
          <p14:tracePt t="257252" x="3136900" y="5187950"/>
          <p14:tracePt t="257266" x="3130550" y="5207000"/>
          <p14:tracePt t="257283" x="3130550" y="5226050"/>
          <p14:tracePt t="257317" x="3130550" y="5194300"/>
          <p14:tracePt t="257333" x="3143250" y="5105400"/>
          <p14:tracePt t="257350" x="3162300" y="5016500"/>
          <p14:tracePt t="257366" x="3175000" y="4933950"/>
          <p14:tracePt t="257383" x="3187700" y="4883150"/>
          <p14:tracePt t="257400" x="3187700" y="4876800"/>
          <p14:tracePt t="257416" x="3187700" y="4870450"/>
          <p14:tracePt t="257446" x="3187700" y="4883150"/>
          <p14:tracePt t="257453" x="3181350" y="4902200"/>
          <p14:tracePt t="257466" x="3175000" y="4914900"/>
          <p14:tracePt t="257483" x="3175000" y="4940300"/>
          <p14:tracePt t="257500" x="3175000" y="4953000"/>
          <p14:tracePt t="257566" x="3175000" y="4940300"/>
          <p14:tracePt t="257573" x="3181350" y="4921250"/>
          <p14:tracePt t="257583" x="3194050" y="4889500"/>
          <p14:tracePt t="257601" x="3225800" y="4806950"/>
          <p14:tracePt t="257616" x="3251200" y="4730750"/>
          <p14:tracePt t="257633" x="3263900" y="4711700"/>
          <p14:tracePt t="257685" x="3263900" y="4737100"/>
          <p14:tracePt t="257694" x="3263900" y="4781550"/>
          <p14:tracePt t="257700" x="3257550" y="4838700"/>
          <p14:tracePt t="257716" x="3219450" y="4959350"/>
          <p14:tracePt t="257733" x="3206750" y="5048250"/>
          <p14:tracePt t="257749" x="3200400" y="5086350"/>
          <p14:tracePt t="257766" x="3194050" y="5111750"/>
          <p14:tracePt t="257783" x="3194050" y="5130800"/>
          <p14:tracePt t="257800" x="3194050" y="5137150"/>
          <p14:tracePt t="257829" x="3194050" y="5130800"/>
          <p14:tracePt t="257838" x="3200400" y="5105400"/>
          <p14:tracePt t="257849" x="3213100" y="5060950"/>
          <p14:tracePt t="257866" x="3257550" y="4959350"/>
          <p14:tracePt t="257883" x="3276600" y="4870450"/>
          <p14:tracePt t="257884" x="3282950" y="4832350"/>
          <p14:tracePt t="257900" x="3289300" y="4800600"/>
          <p14:tracePt t="257949" x="3289300" y="4845050"/>
          <p14:tracePt t="257958" x="3289300" y="4921250"/>
          <p14:tracePt t="257967" x="3282950" y="5003800"/>
          <p14:tracePt t="257983" x="3263900" y="5156200"/>
          <p14:tracePt t="258000" x="3257550" y="5219700"/>
          <p14:tracePt t="258016" x="3257550" y="5232400"/>
          <p14:tracePt t="258045" x="3263900" y="5232400"/>
          <p14:tracePt t="258055" x="3282950" y="5213350"/>
          <p14:tracePt t="258067" x="3308350" y="5175250"/>
          <p14:tracePt t="258084" x="3378200" y="5022850"/>
          <p14:tracePt t="258101" x="3416300" y="4940300"/>
          <p14:tracePt t="258117" x="3429000" y="4889500"/>
          <p14:tracePt t="258133" x="3435350" y="4870450"/>
          <p14:tracePt t="258166" x="3435350" y="4902200"/>
          <p14:tracePt t="258183" x="3435350" y="5003800"/>
          <p14:tracePt t="258199" x="3435350" y="5092700"/>
          <p14:tracePt t="258216" x="3435350" y="5124450"/>
          <p14:tracePt t="258233" x="3435350" y="5130800"/>
          <p14:tracePt t="258269" x="3435350" y="5124450"/>
          <p14:tracePt t="258283" x="3441700" y="5086350"/>
          <p14:tracePt t="258299" x="3467100" y="4984750"/>
          <p14:tracePt t="258316" x="3492500" y="4857750"/>
          <p14:tracePt t="258333" x="3492500" y="4832350"/>
          <p14:tracePt t="258374" x="3492500" y="4851400"/>
          <p14:tracePt t="258383" x="3486150" y="4895850"/>
          <p14:tracePt t="258400" x="3460750" y="5003800"/>
          <p14:tracePt t="258416" x="3422650" y="5086350"/>
          <p14:tracePt t="258433" x="3422650" y="5099050"/>
          <p14:tracePt t="258449" x="3422650" y="5111750"/>
          <p14:tracePt t="258470" x="3422650" y="5105400"/>
          <p14:tracePt t="258482" x="3422650" y="5086350"/>
          <p14:tracePt t="258500" x="3429000" y="4991100"/>
          <p14:tracePt t="258501" x="3429000" y="4946650"/>
          <p14:tracePt t="258516" x="3435350" y="4838700"/>
          <p14:tracePt t="258533" x="3435350" y="4800600"/>
          <p14:tracePt t="258549" x="3435350" y="4781550"/>
          <p14:tracePt t="258583" x="3435350" y="4806950"/>
          <p14:tracePt t="258601" x="3397250" y="4902200"/>
          <p14:tracePt t="258616" x="3333750" y="5029200"/>
          <p14:tracePt t="258633" x="3308350" y="5099050"/>
          <p14:tracePt t="258649" x="3295650" y="5118100"/>
          <p14:tracePt t="258694" x="3308350" y="5099050"/>
          <p14:tracePt t="258701" x="3314700" y="5073650"/>
          <p14:tracePt t="258708" x="3327400" y="5041900"/>
          <p14:tracePt t="258716" x="3333750" y="5003800"/>
          <p14:tracePt t="258732" x="3346450" y="4946650"/>
          <p14:tracePt t="258749" x="3352800" y="4927600"/>
          <p14:tracePt t="258766" x="3352800" y="4921250"/>
          <p14:tracePt t="258788" x="3352800" y="4953000"/>
          <p14:tracePt t="258799" x="3346450" y="4984750"/>
          <p14:tracePt t="258816" x="3321050" y="5067300"/>
          <p14:tracePt t="258833" x="3308350" y="5099050"/>
          <p14:tracePt t="258849" x="3308350" y="5105400"/>
          <p14:tracePt t="258886" x="3308350" y="5092700"/>
          <p14:tracePt t="258893" x="3314700" y="5073650"/>
          <p14:tracePt t="258900" x="3321050" y="5054600"/>
          <p14:tracePt t="258916" x="3340100" y="5010150"/>
          <p14:tracePt t="258932" x="3352800" y="4978400"/>
          <p14:tracePt t="258973" x="3352800" y="4991100"/>
          <p14:tracePt t="258982" x="3352800" y="5029200"/>
          <p14:tracePt t="258999" x="3333750" y="5111750"/>
          <p14:tracePt t="259016" x="3321050" y="5162550"/>
          <p14:tracePt t="259032" x="3321050" y="5175250"/>
          <p14:tracePt t="259069" x="3321050" y="5162550"/>
          <p14:tracePt t="259082" x="3321050" y="5143500"/>
          <p14:tracePt t="259100" x="3321050" y="5099050"/>
          <p14:tracePt t="259116" x="3321050" y="5048250"/>
          <p14:tracePt t="259132" x="3321050" y="5035550"/>
          <p14:tracePt t="259309" x="3321050" y="5041900"/>
          <p14:tracePt t="259310" x="0" y="0"/>
        </p14:tracePtLst>
        <p14:tracePtLst>
          <p14:tracePt t="259821" x="5975350" y="4603750"/>
          <p14:tracePt t="259844" x="5969000" y="4603750"/>
          <p14:tracePt t="259853" x="5956300" y="4603750"/>
          <p14:tracePt t="259865" x="5949950" y="4610100"/>
          <p14:tracePt t="259882" x="5924550" y="4641850"/>
          <p14:tracePt t="259899" x="5892800" y="4711700"/>
          <p14:tracePt t="259900" x="5880100" y="4749800"/>
          <p14:tracePt t="259916" x="5861050" y="4813300"/>
          <p14:tracePt t="259932" x="5854700" y="4838700"/>
          <p14:tracePt t="259949" x="5854700" y="4851400"/>
          <p14:tracePt t="259990" x="5854700" y="4857750"/>
          <p14:tracePt t="260013" x="5873750" y="4857750"/>
          <p14:tracePt t="260021" x="5892800" y="4845050"/>
          <p14:tracePt t="260032" x="5899150" y="4826000"/>
          <p14:tracePt t="260049" x="5918200" y="4794250"/>
          <p14:tracePt t="260066" x="5924550" y="4768850"/>
          <p14:tracePt t="260216" x="5924550" y="4762500"/>
          <p14:tracePt t="260232" x="5924550" y="4756150"/>
          <p14:tracePt t="260249" x="5924550" y="4749800"/>
          <p14:tracePt t="260549" x="0" y="0"/>
        </p14:tracePtLst>
        <p14:tracePtLst>
          <p14:tracePt t="264751" x="4629150" y="4730750"/>
          <p14:tracePt t="264837" x="4635500" y="4730750"/>
          <p14:tracePt t="264847" x="4660900" y="4730750"/>
          <p14:tracePt t="264855" x="4711700" y="4730750"/>
          <p14:tracePt t="264865" x="4775200" y="4730750"/>
          <p14:tracePt t="264881" x="5022850" y="4730750"/>
          <p14:tracePt t="264897" x="5410200" y="4730750"/>
          <p14:tracePt t="264914" x="5778500" y="4730750"/>
          <p14:tracePt t="264930" x="5949950" y="4730750"/>
          <p14:tracePt t="264933" x="5981700" y="4730750"/>
          <p14:tracePt t="264948" x="6007100" y="4730750"/>
          <p14:tracePt t="265124" x="0" y="0"/>
        </p14:tracePtLst>
        <p14:tracePtLst>
          <p14:tracePt t="267205" x="6921500" y="4743450"/>
          <p14:tracePt t="267310" x="6927850" y="4743450"/>
          <p14:tracePt t="267325" x="6972300" y="4743450"/>
          <p14:tracePt t="267333" x="7004050" y="4743450"/>
          <p14:tracePt t="267347" x="7035800" y="4743450"/>
          <p14:tracePt t="267364" x="7150100" y="4743450"/>
          <p14:tracePt t="267380" x="7219950" y="4743450"/>
          <p14:tracePt t="267397" x="7251700" y="4743450"/>
          <p14:tracePt t="267413" x="7264400" y="4743450"/>
          <p14:tracePt t="267429" x="7270750" y="4743450"/>
          <p14:tracePt t="267463" x="7283450" y="4743450"/>
          <p14:tracePt t="267479" x="7289800" y="4743450"/>
          <p14:tracePt t="267513" x="7296150" y="4743450"/>
          <p14:tracePt t="267805" x="0" y="0"/>
        </p14:tracePtLst>
        <p14:tracePtLst>
          <p14:tracePt t="268143" x="7816850" y="4743450"/>
          <p14:tracePt t="268214" x="7823200" y="4743450"/>
          <p14:tracePt t="268225" x="7854950" y="4749800"/>
          <p14:tracePt t="268235" x="7886700" y="4756150"/>
          <p14:tracePt t="268246" x="8007350" y="4756150"/>
          <p14:tracePt t="268263" x="8204200" y="4756150"/>
          <p14:tracePt t="268279" x="8375650" y="4756150"/>
          <p14:tracePt t="268296" x="8470900" y="4756150"/>
          <p14:tracePt t="268313" x="8502650" y="4756150"/>
          <p14:tracePt t="268329" x="8509000" y="4756150"/>
          <p14:tracePt t="268645" x="0" y="0"/>
        </p14:tracePtLst>
        <p14:tracePtLst>
          <p14:tracePt t="269672" x="9080500" y="4775200"/>
          <p14:tracePt t="269750" x="9093200" y="4775200"/>
          <p14:tracePt t="269771" x="9182100" y="4775200"/>
          <p14:tracePt t="269777" x="9245600" y="4775200"/>
          <p14:tracePt t="269792" x="9410700" y="4775200"/>
          <p14:tracePt t="269804" x="9505950" y="4775200"/>
          <p14:tracePt t="269805" x="9601200" y="4775200"/>
          <p14:tracePt t="269817" x="9677400" y="4775200"/>
          <p14:tracePt t="269829" x="9779000" y="4775200"/>
          <p14:tracePt t="269845" x="9810750" y="4775200"/>
          <p14:tracePt t="270061" x="0" y="0"/>
        </p14:tracePtLst>
        <p14:tracePtLst>
          <p14:tracePt t="273621" x="5283200" y="3517900"/>
          <p14:tracePt t="273654" x="5276850" y="3530600"/>
          <p14:tracePt t="273661" x="5270500" y="3543300"/>
          <p14:tracePt t="273670" x="5270500" y="3556000"/>
          <p14:tracePt t="273677" x="5270500" y="3575050"/>
          <p14:tracePt t="273695" x="5270500" y="3632200"/>
          <p14:tracePt t="273711" x="5289550" y="3689350"/>
          <p14:tracePt t="273728" x="5314950" y="3727450"/>
          <p14:tracePt t="273744" x="5353050" y="3759200"/>
          <p14:tracePt t="273761" x="5372100" y="3771900"/>
          <p14:tracePt t="273778" x="5378450" y="3778250"/>
          <p14:tracePt t="273814" x="5384800" y="3778250"/>
          <p14:tracePt t="273827" x="5391150" y="3778250"/>
          <p14:tracePt t="273844" x="5397500" y="3778250"/>
          <p14:tracePt t="273862" x="5397500" y="3771900"/>
          <p14:tracePt t="273878" x="5397500" y="3765550"/>
          <p14:tracePt t="273878" x="0" y="0"/>
        </p14:tracePtLst>
        <p14:tracePtLst>
          <p14:tracePt t="274134" x="5346700" y="3930650"/>
          <p14:tracePt t="274182" x="5346700" y="3937000"/>
          <p14:tracePt t="274194" x="5340350" y="3949700"/>
          <p14:tracePt t="274211" x="5334000" y="3956050"/>
          <p14:tracePt t="274227" x="5327650" y="3975100"/>
          <p14:tracePt t="274245" x="5321300" y="3994150"/>
          <p14:tracePt t="274261" x="5321300" y="4013200"/>
          <p14:tracePt t="274277" x="5321300" y="4051300"/>
          <p14:tracePt t="274294" x="5327650" y="4089400"/>
          <p14:tracePt t="274311" x="5346700" y="4127500"/>
          <p14:tracePt t="274328" x="5365750" y="4152900"/>
          <p14:tracePt t="274344" x="5378450" y="4165600"/>
          <p14:tracePt t="274377" x="5391150" y="4165600"/>
          <p14:tracePt t="274395" x="5410200" y="4165600"/>
          <p14:tracePt t="274398" x="5422900" y="4159250"/>
          <p14:tracePt t="274411" x="5422900" y="4152900"/>
          <p14:tracePt t="274428" x="5441950" y="4140200"/>
          <p14:tracePt t="274445" x="5448300" y="4133850"/>
          <p14:tracePt t="274461" x="0" y="0"/>
        </p14:tracePtLst>
        <p14:tracePtLst>
          <p14:tracePt t="274950" x="6121400" y="4743450"/>
          <p14:tracePt t="274966" x="6121400" y="4756150"/>
          <p14:tracePt t="274981" x="6115050" y="4775200"/>
          <p14:tracePt t="274990" x="6115050" y="4781550"/>
          <p14:tracePt t="275006" x="6115050" y="4806950"/>
          <p14:tracePt t="275021" x="6115050" y="4826000"/>
          <p14:tracePt t="275029" x="6115050" y="4851400"/>
          <p14:tracePt t="275044" x="6134100" y="4870450"/>
          <p14:tracePt t="275060" x="6172200" y="4908550"/>
          <p14:tracePt t="275077" x="6223000" y="4940300"/>
          <p14:tracePt t="275094" x="6286500" y="4965700"/>
          <p14:tracePt t="275110" x="6343650" y="4978400"/>
          <p14:tracePt t="275127" x="6388100" y="4978400"/>
          <p14:tracePt t="275144" x="6432550" y="4978400"/>
          <p14:tracePt t="275161" x="6470650" y="4972050"/>
          <p14:tracePt t="275177" x="6483350" y="4953000"/>
          <p14:tracePt t="275194" x="6496050" y="4927600"/>
          <p14:tracePt t="275197" x="6502400" y="4914900"/>
          <p14:tracePt t="275210" x="6502400" y="4908550"/>
          <p14:tracePt t="275228" x="6502400" y="4883150"/>
          <p14:tracePt t="275244" x="6502400" y="4864100"/>
          <p14:tracePt t="275260" x="6502400" y="4857750"/>
          <p14:tracePt t="275405" x="0" y="0"/>
        </p14:tracePtLst>
        <p14:tracePtLst>
          <p14:tracePt t="275877" x="6343650" y="4876800"/>
          <p14:tracePt t="275895" x="6337300" y="4876800"/>
          <p14:tracePt t="275911" x="6324600" y="4876800"/>
          <p14:tracePt t="275926" x="6324600" y="4883150"/>
          <p14:tracePt t="275935" x="6324600" y="4895850"/>
          <p14:tracePt t="275949" x="6324600" y="4914900"/>
          <p14:tracePt t="275962" x="6330950" y="4921250"/>
          <p14:tracePt t="275977" x="6356350" y="4953000"/>
          <p14:tracePt t="275993" x="6394450" y="4978400"/>
          <p14:tracePt t="276010" x="6432550" y="4997450"/>
          <p14:tracePt t="276027" x="6464300" y="5010150"/>
          <p14:tracePt t="276043" x="6477000" y="5010150"/>
          <p14:tracePt t="276060" x="6502400" y="5003800"/>
          <p14:tracePt t="276077" x="6508750" y="4991100"/>
          <p14:tracePt t="276093" x="6508750" y="4972050"/>
          <p14:tracePt t="276110" x="6508750" y="4953000"/>
          <p14:tracePt t="276127" x="6508750" y="4933950"/>
          <p14:tracePt t="276237" x="0" y="0"/>
        </p14:tracePtLst>
        <p14:tracePtLst>
          <p14:tracePt t="276695" x="6337300" y="4965700"/>
          <p14:tracePt t="276741" x="6343650" y="4965700"/>
          <p14:tracePt t="276749" x="6369050" y="4972050"/>
          <p14:tracePt t="276760" x="6381750" y="4972050"/>
          <p14:tracePt t="276776" x="6438900" y="4972050"/>
          <p14:tracePt t="276793" x="6502400" y="4972050"/>
          <p14:tracePt t="276810" x="6553200" y="4972050"/>
          <p14:tracePt t="276812" x="6572250" y="4972050"/>
          <p14:tracePt t="276827" x="6578600" y="4972050"/>
          <p14:tracePt t="276843" x="6591300" y="4972050"/>
          <p14:tracePt t="276845" x="6597650" y="4972050"/>
          <p14:tracePt t="276860" x="6610350" y="4972050"/>
          <p14:tracePt t="277204" x="0" y="0"/>
        </p14:tracePtLst>
        <p14:tracePtLst>
          <p14:tracePt t="277582" x="6356350" y="4965700"/>
          <p14:tracePt t="277647" x="6362700" y="4965700"/>
          <p14:tracePt t="277662" x="6438900" y="4965700"/>
          <p14:tracePt t="277677" x="6546850" y="4965700"/>
          <p14:tracePt t="277694" x="6623050" y="4965700"/>
          <p14:tracePt t="277710" x="6654800" y="4965700"/>
          <p14:tracePt t="277726" x="6661150" y="4965700"/>
          <p14:tracePt t="277853" x="0" y="0"/>
        </p14:tracePtLst>
        <p14:tracePtLst>
          <p14:tracePt t="278380" x="1600200" y="5810250"/>
          <p14:tracePt t="278430" x="1600200" y="5816600"/>
          <p14:tracePt t="278438" x="1638300" y="5829300"/>
          <p14:tracePt t="278446" x="1714500" y="5842000"/>
          <p14:tracePt t="278460" x="1955800" y="5892800"/>
          <p14:tracePt t="278476" x="2203450" y="5930900"/>
          <p14:tracePt t="278493" x="2317750" y="5949950"/>
          <p14:tracePt t="278510" x="2330450" y="5956300"/>
          <p14:tracePt t="278526" x="2336800" y="5956300"/>
          <p14:tracePt t="278567" x="2343150" y="5962650"/>
          <p14:tracePt t="278574" x="2343150" y="5969000"/>
          <p14:tracePt t="278584" x="2343150" y="5981700"/>
          <p14:tracePt t="278593" x="2317750" y="5988050"/>
          <p14:tracePt t="278609" x="2222500" y="6038850"/>
          <p14:tracePt t="278626" x="2051050" y="6070600"/>
          <p14:tracePt t="278629" x="1955800" y="6096000"/>
          <p14:tracePt t="278643" x="1847850" y="6108700"/>
          <p14:tracePt t="278660" x="1562100" y="6121400"/>
          <p14:tracePt t="278676" x="1460500" y="6121400"/>
          <p14:tracePt t="278693" x="1428750" y="6121400"/>
          <p14:tracePt t="278766" x="1441450" y="6121400"/>
          <p14:tracePt t="278781" x="1504950" y="6121400"/>
          <p14:tracePt t="278793" x="1555750" y="6121400"/>
          <p14:tracePt t="278809" x="1708150" y="6134100"/>
          <p14:tracePt t="278826" x="1898650" y="6159500"/>
          <p14:tracePt t="278843" x="2127250" y="6191250"/>
          <p14:tracePt t="278845" x="2222500" y="6203950"/>
          <p14:tracePt t="278859" x="2292350" y="6210300"/>
          <p14:tracePt t="278876" x="2387600" y="6223000"/>
          <p14:tracePt t="278892" x="2393950" y="6223000"/>
          <p14:tracePt t="279053" x="2400300" y="6223000"/>
          <p14:tracePt t="279053" x="0" y="0"/>
        </p14:tracePtLst>
        <p14:tracePtLst>
          <p14:tracePt t="280009" x="6343650" y="5257800"/>
          <p14:tracePt t="280023" x="6350000" y="5257800"/>
          <p14:tracePt t="280040" x="6362700" y="5257800"/>
          <p14:tracePt t="280051" x="6375400" y="5257800"/>
          <p14:tracePt t="280059" x="6400800" y="5257800"/>
          <p14:tracePt t="280076" x="6457950" y="5257800"/>
          <p14:tracePt t="280092" x="6477000" y="5257800"/>
          <p14:tracePt t="280109" x="6489700" y="5257800"/>
          <p14:tracePt t="280125" x="6508750" y="5257800"/>
          <p14:tracePt t="280142" x="6521450" y="5257800"/>
          <p14:tracePt t="280159" x="6527800" y="5257800"/>
          <p14:tracePt t="280300" x="0" y="0"/>
        </p14:tracePtLst>
        <p14:tracePtLst>
          <p14:tracePt t="283105" x="4762500" y="6210300"/>
          <p14:tracePt t="283117" x="4749800" y="6210300"/>
          <p14:tracePt t="283130" x="4743450" y="6223000"/>
          <p14:tracePt t="283141" x="4730750" y="6248400"/>
          <p14:tracePt t="283158" x="4724400" y="6280150"/>
          <p14:tracePt t="283175" x="4718050" y="6292850"/>
          <p14:tracePt t="283192" x="4718050" y="6318250"/>
          <p14:tracePt t="283208" x="4718050" y="6330950"/>
          <p14:tracePt t="283225" x="4718050" y="6350000"/>
          <p14:tracePt t="283242" x="4724400" y="6356350"/>
          <p14:tracePt t="283246" x="4743450" y="6356350"/>
          <p14:tracePt t="283258" x="4749800" y="6356350"/>
          <p14:tracePt t="283274" x="4781550" y="6356350"/>
          <p14:tracePt t="283291" x="4806950" y="6356350"/>
          <p14:tracePt t="283295" x="4813300" y="6356350"/>
          <p14:tracePt t="283308" x="4832350" y="6356350"/>
          <p14:tracePt t="283516" x="0" y="0"/>
        </p14:tracePtLst>
        <p14:tracePtLst>
          <p14:tracePt t="284457" x="4756150" y="6299200"/>
          <p14:tracePt t="284468" x="4743450" y="6305550"/>
          <p14:tracePt t="284479" x="4737100" y="6318250"/>
          <p14:tracePt t="284491" x="4730750" y="6318250"/>
          <p14:tracePt t="284508" x="4724400" y="6337300"/>
          <p14:tracePt t="284524" x="4718050" y="6369050"/>
          <p14:tracePt t="284540" x="4711700" y="6388100"/>
          <p14:tracePt t="284557" x="4711700" y="6407150"/>
          <p14:tracePt t="284574" x="4711700" y="6419850"/>
          <p14:tracePt t="284590" x="4711700" y="6426200"/>
          <p14:tracePt t="284614" x="4718050" y="6426200"/>
          <p14:tracePt t="284624" x="4724400" y="6426200"/>
          <p14:tracePt t="284640" x="4743450" y="6426200"/>
          <p14:tracePt t="284657" x="4768850" y="6426200"/>
          <p14:tracePt t="284674" x="4781550" y="6419850"/>
          <p14:tracePt t="284709" x="4787900" y="6419850"/>
          <p14:tracePt t="284742" x="4787900" y="6413500"/>
          <p14:tracePt t="284909" x="0" y="0"/>
        </p14:tracePtLst>
        <p14:tracePtLst>
          <p14:tracePt t="285829" x="4273550" y="6299200"/>
          <p14:tracePt t="285837" x="4273550" y="6305550"/>
          <p14:tracePt t="285846" x="4273550" y="6311900"/>
          <p14:tracePt t="285861" x="4273550" y="6324600"/>
          <p14:tracePt t="285873" x="4273550" y="6330950"/>
          <p14:tracePt t="285890" x="4273550" y="6337300"/>
          <p14:tracePt t="285907" x="4273550" y="6343650"/>
          <p14:tracePt t="285923" x="4273550" y="6356350"/>
          <p14:tracePt t="285940" x="4286250" y="6375400"/>
          <p14:tracePt t="285957" x="4311650" y="6394450"/>
          <p14:tracePt t="285973" x="4349750" y="6413500"/>
          <p14:tracePt t="285990" x="4381500" y="6419850"/>
          <p14:tracePt t="286007" x="4425950" y="6426200"/>
          <p14:tracePt t="286023" x="4451350" y="6426200"/>
          <p14:tracePt t="286040" x="4470400" y="6426200"/>
          <p14:tracePt t="286057" x="4483100" y="6426200"/>
          <p14:tracePt t="286073" x="4495800" y="6426200"/>
          <p14:tracePt t="286093" x="4502150" y="6426200"/>
          <p14:tracePt t="286262" x="4495800" y="6426200"/>
          <p14:tracePt t="286708" x="0" y="0"/>
        </p14:tracePtLst>
        <p14:tracePtLst>
          <p14:tracePt t="287440" x="7016750" y="3498850"/>
          <p14:tracePt t="287454" x="7010400" y="3498850"/>
          <p14:tracePt t="287469" x="7004050" y="3505200"/>
          <p14:tracePt t="287483" x="6997700" y="3524250"/>
          <p14:tracePt t="287493" x="6985000" y="3556000"/>
          <p14:tracePt t="287506" x="6985000" y="3581400"/>
          <p14:tracePt t="287524" x="6985000" y="3657600"/>
          <p14:tracePt t="287540" x="6985000" y="3708400"/>
          <p14:tracePt t="287556" x="6985000" y="3746500"/>
          <p14:tracePt t="287573" x="6991350" y="3771900"/>
          <p14:tracePt t="287606" x="6997700" y="3771900"/>
          <p14:tracePt t="287614" x="7004050" y="3778250"/>
          <p14:tracePt t="287623" x="7010400" y="3778250"/>
          <p14:tracePt t="287639" x="7023100" y="3778250"/>
          <p14:tracePt t="287656" x="7042150" y="3771900"/>
          <p14:tracePt t="287673" x="7086600" y="3759200"/>
          <p14:tracePt t="287689" x="7112000" y="3721100"/>
          <p14:tracePt t="287706" x="7124700" y="3670300"/>
          <p14:tracePt t="287710" x="7124700" y="3663950"/>
          <p14:tracePt t="287724" x="7124700" y="3644900"/>
          <p14:tracePt t="287740" x="7124700" y="3606800"/>
          <p14:tracePt t="287756" x="7124700" y="3587750"/>
          <p14:tracePt t="287781" x="7124700" y="3581400"/>
          <p14:tracePt t="287790" x="7118350" y="3575050"/>
          <p14:tracePt t="287813" x="7112000" y="3575050"/>
          <p14:tracePt t="287837" x="7105650" y="3568700"/>
          <p14:tracePt t="287902" x="7099300" y="3568700"/>
          <p14:tracePt t="287911" x="7092950" y="3575050"/>
          <p14:tracePt t="287923" x="7086600" y="3587750"/>
          <p14:tracePt t="287940" x="7080250" y="3644900"/>
          <p14:tracePt t="287957" x="7080250" y="3676650"/>
          <p14:tracePt t="287973" x="7080250" y="3702050"/>
          <p14:tracePt t="287990" x="7080250" y="3708400"/>
          <p14:tracePt t="288061" x="7080250" y="3714750"/>
          <p14:tracePt t="288078" x="7080250" y="3708400"/>
          <p14:tracePt t="288086" x="7086600" y="3683000"/>
          <p14:tracePt t="288095" x="7092950" y="3657600"/>
          <p14:tracePt t="288106" x="7099300" y="3638550"/>
          <p14:tracePt t="288123" x="7099300" y="3606800"/>
          <p14:tracePt t="288139" x="7099300" y="3581400"/>
          <p14:tracePt t="288317" x="0" y="0"/>
        </p14:tracePtLst>
        <p14:tracePtLst>
          <p14:tracePt t="288942" x="7029450" y="3492500"/>
          <p14:tracePt t="288973" x="7016750" y="3492500"/>
          <p14:tracePt t="288990" x="7010400" y="3498850"/>
          <p14:tracePt t="288997" x="7004050" y="3505200"/>
          <p14:tracePt t="289006" x="6997700" y="3524250"/>
          <p14:tracePt t="289023" x="6985000" y="3568700"/>
          <p14:tracePt t="289039" x="6985000" y="3600450"/>
          <p14:tracePt t="289055" x="6985000" y="3638550"/>
          <p14:tracePt t="289072" x="6985000" y="3670300"/>
          <p14:tracePt t="289089" x="6985000" y="3702050"/>
          <p14:tracePt t="289106" x="6991350" y="3746500"/>
          <p14:tracePt t="289108" x="7004050" y="3765550"/>
          <p14:tracePt t="289122" x="7016750" y="3778250"/>
          <p14:tracePt t="289139" x="7035800" y="3803650"/>
          <p14:tracePt t="289156" x="7067550" y="3810000"/>
          <p14:tracePt t="289172" x="7105650" y="3803650"/>
          <p14:tracePt t="289189" x="7150100" y="3778250"/>
          <p14:tracePt t="289206" x="7175500" y="3733800"/>
          <p14:tracePt t="289223" x="7188200" y="3708400"/>
          <p14:tracePt t="289239" x="7194550" y="3676650"/>
          <p14:tracePt t="289256" x="7194550" y="3644900"/>
          <p14:tracePt t="289272" x="7194550" y="3613150"/>
          <p14:tracePt t="289289" x="7194550" y="3594100"/>
          <p14:tracePt t="289305" x="7181850" y="3568700"/>
          <p14:tracePt t="289322" x="7169150" y="3556000"/>
          <p14:tracePt t="289339" x="7162800" y="3549650"/>
          <p14:tracePt t="289478" x="0" y="0"/>
        </p14:tracePtLst>
        <p14:tracePtLst>
          <p14:tracePt t="290430" x="2476500" y="2895600"/>
          <p14:tracePt t="290495" x="2482850" y="2895600"/>
          <p14:tracePt t="290510" x="2482850" y="2914650"/>
          <p14:tracePt t="290520" x="2476500" y="2959100"/>
          <p14:tracePt t="290531" x="2457450" y="3003550"/>
          <p14:tracePt t="290543" x="2444750" y="3111500"/>
          <p14:tracePt t="290556" x="2432050" y="3213100"/>
          <p14:tracePt t="290572" x="2419350" y="3270250"/>
          <p14:tracePt t="290588" x="2419350" y="3308350"/>
          <p14:tracePt t="290605" x="2419350" y="3333750"/>
          <p14:tracePt t="290622" x="2425700" y="3346450"/>
          <p14:tracePt t="290686" x="2438400" y="3340100"/>
          <p14:tracePt t="290702" x="2451100" y="3302000"/>
          <p14:tracePt t="290720" x="2489200" y="3219450"/>
          <p14:tracePt t="290727" x="2508250" y="3168650"/>
          <p14:tracePt t="290736" x="2514600" y="3124200"/>
          <p14:tracePt t="290746" x="2514600" y="3105150"/>
          <p14:tracePt t="290756" x="2514600" y="3054350"/>
          <p14:tracePt t="290772" x="2514600" y="3035300"/>
          <p14:tracePt t="290789" x="2514600" y="3028950"/>
          <p14:tracePt t="290861" x="2514600" y="3035300"/>
          <p14:tracePt t="290870" x="2514600" y="3054350"/>
          <p14:tracePt t="290879" x="2514600" y="3092450"/>
          <p14:tracePt t="290889" x="2508250" y="3124200"/>
          <p14:tracePt t="290905" x="2508250" y="3181350"/>
          <p14:tracePt t="290922" x="2508250" y="3206750"/>
          <p14:tracePt t="290926" x="2508250" y="3219450"/>
          <p14:tracePt t="291006" x="2514600" y="3194050"/>
          <p14:tracePt t="291014" x="2514600" y="3168650"/>
          <p14:tracePt t="291024" x="2514600" y="3130550"/>
          <p14:tracePt t="291039" x="2527300" y="3028950"/>
          <p14:tracePt t="291055" x="2527300" y="2971800"/>
          <p14:tracePt t="291073" x="2527300" y="2940050"/>
          <p14:tracePt t="291088" x="2527300" y="2933700"/>
          <p14:tracePt t="291134" x="2520950" y="2952750"/>
          <p14:tracePt t="291140" x="2514600" y="2997200"/>
          <p14:tracePt t="291155" x="2508250" y="3041650"/>
          <p14:tracePt t="291172" x="2476500" y="3175000"/>
          <p14:tracePt t="291188" x="2470150" y="3225800"/>
          <p14:tracePt t="291205" x="2463800" y="3232150"/>
          <p14:tracePt t="291222" x="2463800" y="3251200"/>
          <p14:tracePt t="291286" x="2463800" y="3244850"/>
          <p14:tracePt t="291294" x="2463800" y="3225800"/>
          <p14:tracePt t="291305" x="2476500" y="3187700"/>
          <p14:tracePt t="291322" x="2482850" y="3098800"/>
          <p14:tracePt t="291338" x="2482850" y="3022600"/>
          <p14:tracePt t="291341" x="2495550" y="2978150"/>
          <p14:tracePt t="291355" x="2495550" y="2965450"/>
          <p14:tracePt t="291372" x="2495550" y="2940050"/>
          <p14:tracePt t="291421" x="2489200" y="2959100"/>
          <p14:tracePt t="291431" x="2476500" y="3003550"/>
          <p14:tracePt t="291442" x="2463800" y="3060700"/>
          <p14:tracePt t="291455" x="2444750" y="3168650"/>
          <p14:tracePt t="291472" x="2419350" y="3232150"/>
          <p14:tracePt t="291488" x="2419350" y="3244850"/>
          <p14:tracePt t="291505" x="2419350" y="3251200"/>
          <p14:tracePt t="291558" x="2419350" y="3232150"/>
          <p14:tracePt t="291566" x="2425700" y="3206750"/>
          <p14:tracePt t="291572" x="2425700" y="3181350"/>
          <p14:tracePt t="291588" x="2438400" y="3092450"/>
          <p14:tracePt t="291605" x="2444750" y="3054350"/>
          <p14:tracePt t="291621" x="2444750" y="3041650"/>
          <p14:tracePt t="291638" x="2444750" y="3035300"/>
          <p14:tracePt t="291685" x="2444750" y="3041650"/>
          <p14:tracePt t="291693" x="2444750" y="3067050"/>
          <p14:tracePt t="291705" x="2438400" y="3079750"/>
          <p14:tracePt t="291722" x="2438400" y="3092450"/>
          <p14:tracePt t="291738" x="2438400" y="3098800"/>
          <p14:tracePt t="291814" x="2438400" y="3092450"/>
          <p14:tracePt t="291826" x="2438400" y="3086100"/>
          <p14:tracePt t="291838" x="2438400" y="3060700"/>
          <p14:tracePt t="291855" x="2438400" y="3041650"/>
          <p14:tracePt t="291871" x="2438400" y="3028950"/>
          <p14:tracePt t="291926" x="2438400" y="3035300"/>
          <p14:tracePt t="291934" x="2432050" y="3060700"/>
          <p14:tracePt t="291943" x="2425700" y="3105150"/>
          <p14:tracePt t="291955" x="2419350" y="3149600"/>
          <p14:tracePt t="291973" x="2400300" y="3244850"/>
          <p14:tracePt t="291988" x="2400300" y="3257550"/>
          <p14:tracePt t="292087" x="2400300" y="3251200"/>
          <p14:tracePt t="292100" x="2400300" y="3238500"/>
          <p14:tracePt t="292114" x="2400300" y="3232150"/>
          <p14:tracePt t="292126" x="2400300" y="3219450"/>
          <p14:tracePt t="292357" x="0" y="0"/>
        </p14:tracePtLst>
        <p14:tracePtLst>
          <p14:tracePt t="295385" x="5886450" y="4603750"/>
          <p14:tracePt t="295537" x="5886450" y="4616450"/>
          <p14:tracePt t="295551" x="5886450" y="4667250"/>
          <p14:tracePt t="295565" x="5886450" y="4724400"/>
          <p14:tracePt t="295581" x="5886450" y="4762500"/>
          <p14:tracePt t="295591" x="5886450" y="4781550"/>
          <p14:tracePt t="295604" x="5886450" y="4800600"/>
          <p14:tracePt t="295620" x="5886450" y="4806950"/>
          <p14:tracePt t="295685" x="5892800" y="4813300"/>
          <p14:tracePt t="295710" x="5899150" y="4800600"/>
          <p14:tracePt t="295719" x="5905500" y="4794250"/>
          <p14:tracePt t="295726" x="5905500" y="4775200"/>
          <p14:tracePt t="295737" x="5905500" y="4756150"/>
          <p14:tracePt t="295754" x="5918200" y="4705350"/>
          <p14:tracePt t="295770" x="5924550" y="4679950"/>
          <p14:tracePt t="295787" x="5924550" y="4673600"/>
          <p14:tracePt t="295861" x="5924550" y="4686300"/>
          <p14:tracePt t="295873" x="5924550" y="4699000"/>
          <p14:tracePt t="295887" x="5924550" y="4730750"/>
          <p14:tracePt t="295904" x="5924550" y="4743450"/>
          <p14:tracePt t="295920" x="5924550" y="4749800"/>
          <p14:tracePt t="296014" x="5930900" y="4737100"/>
          <p14:tracePt t="296023" x="5937250" y="4711700"/>
          <p14:tracePt t="296037" x="5943600" y="4673600"/>
          <p14:tracePt t="296054" x="5956300" y="4622800"/>
          <p14:tracePt t="296070" x="5962650" y="4603750"/>
          <p14:tracePt t="296087" x="5962650" y="4597400"/>
          <p14:tracePt t="296159" x="5962650" y="4610100"/>
          <p14:tracePt t="296167" x="5962650" y="4616450"/>
          <p14:tracePt t="296177" x="5962650" y="4629150"/>
          <p14:tracePt t="296187" x="5962650" y="4635500"/>
          <p14:tracePt t="296203" x="5962650" y="4660900"/>
          <p14:tracePt t="296220" x="5962650" y="4686300"/>
          <p14:tracePt t="296237" x="5962650" y="4724400"/>
          <p14:tracePt t="296254" x="5962650" y="4749800"/>
          <p14:tracePt t="296271" x="5962650" y="4756150"/>
          <p14:tracePt t="296326" x="5962650" y="4749800"/>
          <p14:tracePt t="296334" x="5969000" y="4724400"/>
          <p14:tracePt t="296344" x="5975350" y="4711700"/>
          <p14:tracePt t="296354" x="5981700" y="4692650"/>
          <p14:tracePt t="296370" x="5981700" y="4667250"/>
          <p14:tracePt t="296386" x="5994400" y="4629150"/>
          <p14:tracePt t="296446" x="5994400" y="4648200"/>
          <p14:tracePt t="296455" x="5988050" y="4667250"/>
          <p14:tracePt t="296470" x="5988050" y="4705350"/>
          <p14:tracePt t="296487" x="5981700" y="4730750"/>
          <p14:tracePt t="296503" x="5975350" y="4730750"/>
          <p14:tracePt t="296606" x="5975350" y="4718050"/>
          <p14:tracePt t="296617" x="5981700" y="4711700"/>
          <p14:tracePt t="296631" x="5981700" y="4705350"/>
          <p14:tracePt t="296710" x="5981700" y="4711700"/>
          <p14:tracePt t="296848" x="5981700" y="4705350"/>
          <p14:tracePt t="297013" x="0" y="0"/>
        </p14:tracePtLst>
        <p14:tracePtLst>
          <p14:tracePt t="297807" x="1543050" y="3111500"/>
          <p14:tracePt t="297871" x="1536700" y="3111500"/>
          <p14:tracePt t="297887" x="1536700" y="3130550"/>
          <p14:tracePt t="297903" x="1536700" y="3155950"/>
          <p14:tracePt t="297921" x="1536700" y="3168650"/>
          <p14:tracePt t="297936" x="1536700" y="3175000"/>
          <p14:tracePt t="298046" x="1536700" y="3162300"/>
          <p14:tracePt t="298062" x="1536700" y="3149600"/>
          <p14:tracePt t="298212" x="0" y="0"/>
        </p14:tracePtLst>
        <p14:tracePtLst>
          <p14:tracePt t="298525" x="2387600" y="3035300"/>
          <p14:tracePt t="298582" x="2387600" y="3041650"/>
          <p14:tracePt t="298589" x="2381250" y="3067050"/>
          <p14:tracePt t="298602" x="2381250" y="3086100"/>
          <p14:tracePt t="298619" x="2368550" y="3149600"/>
          <p14:tracePt t="298636" x="2362200" y="3225800"/>
          <p14:tracePt t="298652" x="2362200" y="3238500"/>
          <p14:tracePt t="298669" x="2362200" y="3244850"/>
          <p14:tracePt t="298749" x="2362200" y="3238500"/>
          <p14:tracePt t="298757" x="2374900" y="3219450"/>
          <p14:tracePt t="298769" x="2387600" y="3194050"/>
          <p14:tracePt t="298786" x="2413000" y="3155950"/>
          <p14:tracePt t="298802" x="2438400" y="3130550"/>
          <p14:tracePt t="298805" x="2438400" y="3117850"/>
          <p14:tracePt t="298819" x="2444750" y="3111500"/>
          <p14:tracePt t="298836" x="2451100" y="3111500"/>
          <p14:tracePt t="298918" x="2451100" y="3130550"/>
          <p14:tracePt t="298927" x="2451100" y="3143250"/>
          <p14:tracePt t="298936" x="2451100" y="3162300"/>
          <p14:tracePt t="298953" x="2451100" y="3181350"/>
          <p14:tracePt t="298969" x="2451100" y="3187700"/>
          <p14:tracePt t="299078" x="2457450" y="3194050"/>
          <p14:tracePt t="299150" x="0" y="0"/>
        </p14:tracePtLst>
        <p14:tracePtLst>
          <p14:tracePt t="300975" x="6140450" y="4953000"/>
          <p14:tracePt t="301106" x="6146800" y="4946650"/>
          <p14:tracePt t="301127" x="6197600" y="4946650"/>
          <p14:tracePt t="301143" x="6305550" y="4946650"/>
          <p14:tracePt t="301149" x="6394450" y="4946650"/>
          <p14:tracePt t="301161" x="6483350" y="4946650"/>
          <p14:tracePt t="301173" x="6673850" y="4946650"/>
          <p14:tracePt t="301186" x="6750050" y="4946650"/>
          <p14:tracePt t="301202" x="6858000" y="4946650"/>
          <p14:tracePt t="301218" x="6896100" y="4946650"/>
          <p14:tracePt t="301220" x="6902450" y="4946650"/>
          <p14:tracePt t="301235" x="6908800" y="4946650"/>
          <p14:tracePt t="301805" x="0" y="0"/>
        </p14:tracePtLst>
        <p14:tracePtLst>
          <p14:tracePt t="302624" x="5041900" y="6362700"/>
          <p14:tracePt t="302727" x="5035550" y="6362700"/>
          <p14:tracePt t="302745" x="4953000" y="6362700"/>
          <p14:tracePt t="302751" x="4864100" y="6362700"/>
          <p14:tracePt t="302763" x="4762500" y="6362700"/>
          <p14:tracePt t="302774" x="4483100" y="6362700"/>
          <p14:tracePt t="302785" x="4330700" y="6362700"/>
          <p14:tracePt t="302801" x="4083050" y="6362700"/>
          <p14:tracePt t="302805" x="4000500" y="6362700"/>
          <p14:tracePt t="302818" x="3937000" y="6362700"/>
          <p14:tracePt t="302835" x="3867150" y="6362700"/>
          <p14:tracePt t="302851" x="3854450" y="6362700"/>
          <p14:tracePt t="303124" x="0" y="0"/>
        </p14:tracePtLst>
        <p14:tracePtLst>
          <p14:tracePt t="303943" x="6172200" y="5029200"/>
          <p14:tracePt t="303958" x="6165850" y="5035550"/>
          <p14:tracePt t="303974" x="6165850" y="5048250"/>
          <p14:tracePt t="303980" x="6159500" y="5067300"/>
          <p14:tracePt t="303990" x="6153150" y="5073650"/>
          <p14:tracePt t="304000" x="6153150" y="5086350"/>
          <p14:tracePt t="304017" x="6146800" y="5124450"/>
          <p14:tracePt t="304034" x="6146800" y="5149850"/>
          <p14:tracePt t="304051" x="6146800" y="5168900"/>
          <p14:tracePt t="304054" x="6146800" y="5181600"/>
          <p14:tracePt t="304067" x="6146800" y="5187950"/>
          <p14:tracePt t="304084" x="6159500" y="5213350"/>
          <p14:tracePt t="304102" x="6165850" y="5226050"/>
          <p14:tracePt t="304117" x="6178550" y="5232400"/>
          <p14:tracePt t="304134" x="6197600" y="5232400"/>
          <p14:tracePt t="304150" x="6210300" y="5232400"/>
          <p14:tracePt t="304167" x="6216650" y="5232400"/>
          <p14:tracePt t="304184" x="6223000" y="5232400"/>
          <p14:tracePt t="304200" x="6229350" y="5232400"/>
          <p14:tracePt t="304217" x="6235700" y="5219700"/>
          <p14:tracePt t="304234" x="6235700" y="5207000"/>
          <p14:tracePt t="304250" x="6235700" y="5200650"/>
          <p14:tracePt t="304267" x="6235700" y="5194300"/>
          <p14:tracePt t="304445" x="0" y="0"/>
        </p14:tracePtLst>
        <p14:tracePtLst>
          <p14:tracePt t="306149" x="1441450" y="3327400"/>
          <p14:tracePt t="306172" x="1435100" y="3327400"/>
          <p14:tracePt t="306180" x="1422400" y="3327400"/>
          <p14:tracePt t="306188" x="1422400" y="3333750"/>
          <p14:tracePt t="306200" x="1416050" y="3340100"/>
          <p14:tracePt t="306216" x="1397000" y="3371850"/>
          <p14:tracePt t="306233" x="1371600" y="3422650"/>
          <p14:tracePt t="306250" x="1339850" y="3505200"/>
          <p14:tracePt t="306266" x="1295400" y="3606800"/>
          <p14:tracePt t="306283" x="1282700" y="3708400"/>
          <p14:tracePt t="306284" x="1270000" y="3759200"/>
          <p14:tracePt t="306300" x="1270000" y="3848100"/>
          <p14:tracePt t="306316" x="1270000" y="3943350"/>
          <p14:tracePt t="306333" x="1295400" y="4044950"/>
          <p14:tracePt t="306350" x="1371600" y="4159250"/>
          <p14:tracePt t="306366" x="1460500" y="4267200"/>
          <p14:tracePt t="306383" x="1530350" y="4318000"/>
          <p14:tracePt t="306399" x="1562100" y="4337050"/>
          <p14:tracePt t="306416" x="1581150" y="4343400"/>
          <p14:tracePt t="306433" x="1612900" y="4343400"/>
          <p14:tracePt t="306450" x="1657350" y="4311650"/>
          <p14:tracePt t="306466" x="1708150" y="4229100"/>
          <p14:tracePt t="306483" x="1739900" y="4127500"/>
          <p14:tracePt t="306500" x="1758950" y="3981450"/>
          <p14:tracePt t="306516" x="1758950" y="3917950"/>
          <p14:tracePt t="306533" x="1752600" y="3848100"/>
          <p14:tracePt t="306550" x="1739900" y="3810000"/>
          <p14:tracePt t="306566" x="1727200" y="3784600"/>
          <p14:tracePt t="306583" x="1720850" y="3778250"/>
          <p14:tracePt t="306719" x="1720850" y="3771900"/>
          <p14:tracePt t="306740" x="1733550" y="3746500"/>
          <p14:tracePt t="306747" x="1746250" y="3721100"/>
          <p14:tracePt t="306760" x="1822450" y="3651250"/>
          <p14:tracePt t="306773" x="1917700" y="3575050"/>
          <p14:tracePt t="306783" x="1955800" y="3536950"/>
          <p14:tracePt t="306800" x="2025650" y="3467100"/>
          <p14:tracePt t="306817" x="2051050" y="3422650"/>
          <p14:tracePt t="306833" x="2057400" y="3416300"/>
          <p14:tracePt t="306949" x="2057400" y="3429000"/>
          <p14:tracePt t="306958" x="2057400" y="3448050"/>
          <p14:tracePt t="306966" x="2044700" y="3467100"/>
          <p14:tracePt t="306983" x="2012950" y="3530600"/>
          <p14:tracePt t="307000" x="1974850" y="3613150"/>
          <p14:tracePt t="307016" x="1930400" y="3695700"/>
          <p14:tracePt t="307033" x="1892300" y="3771900"/>
          <p14:tracePt t="307050" x="1873250" y="3829050"/>
          <p14:tracePt t="307067" x="1866900" y="3873500"/>
          <p14:tracePt t="307084" x="1860550" y="3905250"/>
          <p14:tracePt t="307085" x="1860550" y="3917950"/>
          <p14:tracePt t="307102" x="1873250" y="3943350"/>
          <p14:tracePt t="307116" x="1898650" y="3956050"/>
          <p14:tracePt t="307133" x="1936750" y="3956050"/>
          <p14:tracePt t="307150" x="1981200" y="3949700"/>
          <p14:tracePt t="307166" x="2025650" y="3924300"/>
          <p14:tracePt t="307183" x="2057400" y="3898900"/>
          <p14:tracePt t="307199" x="2070100" y="3873500"/>
          <p14:tracePt t="307216" x="2076450" y="3867150"/>
          <p14:tracePt t="307316" x="2076450" y="3860800"/>
          <p14:tracePt t="307324" x="2089150" y="3860800"/>
          <p14:tracePt t="307334" x="2120900" y="3860800"/>
          <p14:tracePt t="307335" x="0" y="0"/>
        </p14:tracePtLst>
        <p14:tracePtLst>
          <p14:tracePt t="308321" x="9798050" y="4006850"/>
          <p14:tracePt t="308373" x="9798050" y="4019550"/>
          <p14:tracePt t="308381" x="9798050" y="4044950"/>
          <p14:tracePt t="308389" x="9798050" y="4076700"/>
          <p14:tracePt t="308399" x="9798050" y="4102100"/>
          <p14:tracePt t="308416" x="9804400" y="4159250"/>
          <p14:tracePt t="308432" x="9817100" y="4184650"/>
          <p14:tracePt t="308449" x="9823450" y="4197350"/>
          <p14:tracePt t="308466" x="9829800" y="4210050"/>
          <p14:tracePt t="308485" x="9836150" y="4210050"/>
          <p14:tracePt t="308499" x="9842500" y="4210050"/>
          <p14:tracePt t="308516" x="9893300" y="4203700"/>
          <p14:tracePt t="308532" x="9925050" y="4184650"/>
          <p14:tracePt t="308549" x="9950450" y="4146550"/>
          <p14:tracePt t="308566" x="9956800" y="4121150"/>
          <p14:tracePt t="308582" x="9969500" y="4089400"/>
          <p14:tracePt t="308616" x="9969500" y="4083050"/>
          <p14:tracePt t="308637" x="9969500" y="4076700"/>
          <p14:tracePt t="308686" x="9969500" y="4070350"/>
          <p14:tracePt t="308701" x="0" y="0"/>
        </p14:tracePtLst>
        <p14:tracePtLst>
          <p14:tracePt t="309481" x="4140200" y="6623050"/>
          <p14:tracePt t="309559" x="4146550" y="6623050"/>
          <p14:tracePt t="309583" x="4159250" y="6623050"/>
          <p14:tracePt t="309595" x="4178300" y="6623050"/>
          <p14:tracePt t="309607" x="4248150" y="6623050"/>
          <p14:tracePt t="309620" x="4368800" y="6623050"/>
          <p14:tracePt t="309633" x="4432300" y="6623050"/>
          <p14:tracePt t="309649" x="4546600" y="6623050"/>
          <p14:tracePt t="309666" x="4635500" y="6623050"/>
          <p14:tracePt t="309682" x="4667250" y="6623050"/>
          <p14:tracePt t="309685" x="4673600" y="6623050"/>
          <p14:tracePt t="309699" x="4679950" y="6623050"/>
          <p14:tracePt t="309868" x="0" y="0"/>
        </p14:tracePtLst>
        <p14:tracePtLst>
          <p14:tracePt t="310141" x="5111750" y="6610350"/>
          <p14:tracePt t="310253"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动机和优点</a:t>
            </a:r>
          </a:p>
        </p:txBody>
      </p:sp>
      <p:sp>
        <p:nvSpPr>
          <p:cNvPr id="3" name="文本框 2"/>
          <p:cNvSpPr txBox="1"/>
          <p:nvPr/>
        </p:nvSpPr>
        <p:spPr>
          <a:xfrm>
            <a:off x="175895" y="1071880"/>
            <a:ext cx="11817985" cy="4984750"/>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JDK1.5</a:t>
            </a:r>
            <a:r>
              <a:rPr lang="zh-CN" altLang="en-US" sz="2400" dirty="0">
                <a:solidFill>
                  <a:srgbClr val="21537D"/>
                </a:solidFill>
                <a:latin typeface="微软雅黑" panose="020B0503020204020204" charset="-122"/>
                <a:ea typeface="微软雅黑" panose="020B0503020204020204" charset="-122"/>
              </a:rPr>
              <a:t>开始，</a:t>
            </a:r>
            <a:r>
              <a:rPr lang="en-US" altLang="zh-CN" sz="2400" dirty="0">
                <a:solidFill>
                  <a:srgbClr val="21537D"/>
                </a:solidFill>
                <a:latin typeface="微软雅黑" panose="020B0503020204020204" charset="-122"/>
                <a:ea typeface="微软雅黑" panose="020B0503020204020204" charset="-122"/>
              </a:rPr>
              <a:t>Java</a:t>
            </a:r>
            <a:r>
              <a:rPr lang="zh-CN" altLang="en-US" sz="2400" dirty="0">
                <a:solidFill>
                  <a:srgbClr val="21537D"/>
                </a:solidFill>
                <a:latin typeface="微软雅黑" panose="020B0503020204020204" charset="-122"/>
                <a:ea typeface="微软雅黑" panose="020B0503020204020204" charset="-122"/>
              </a:rPr>
              <a:t>允许定义泛型类、泛型接口和泛型方法，</a:t>
            </a:r>
            <a:r>
              <a:rPr lang="en-US" altLang="zh-CN" sz="2400" dirty="0">
                <a:solidFill>
                  <a:srgbClr val="21537D"/>
                </a:solidFill>
                <a:latin typeface="微软雅黑" panose="020B0503020204020204" charset="-122"/>
                <a:ea typeface="微软雅黑" panose="020B0503020204020204" charset="-122"/>
              </a:rPr>
              <a:t>API</a:t>
            </a:r>
            <a:r>
              <a:rPr lang="zh-CN" altLang="en-US" sz="2400" dirty="0">
                <a:solidFill>
                  <a:srgbClr val="21537D"/>
                </a:solidFill>
                <a:latin typeface="微软雅黑" panose="020B0503020204020204" charset="-122"/>
                <a:ea typeface="微软雅黑" panose="020B0503020204020204" charset="-122"/>
              </a:rPr>
              <a:t>中的一些接口和类使用泛型进行了修改。如</a:t>
            </a:r>
            <a:r>
              <a:rPr lang="en-US" altLang="zh-CN" sz="2400" dirty="0" err="1">
                <a:solidFill>
                  <a:srgbClr val="21537D"/>
                </a:solidFill>
                <a:latin typeface="微软雅黑" panose="020B0503020204020204" charset="-122"/>
                <a:ea typeface="微软雅黑" panose="020B0503020204020204" charset="-122"/>
              </a:rPr>
              <a:t>java.lang.comparable</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000" dirty="0">
              <a:solidFill>
                <a:srgbClr val="21537D"/>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060" y="2303145"/>
            <a:ext cx="11868150" cy="2432050"/>
          </a:xfrm>
          <a:prstGeom prst="rect">
            <a:avLst/>
          </a:prstGeom>
        </p:spPr>
      </p:pic>
      <p:sp>
        <p:nvSpPr>
          <p:cNvPr id="4" name="文本框 3"/>
          <p:cNvSpPr txBox="1"/>
          <p:nvPr/>
        </p:nvSpPr>
        <p:spPr>
          <a:xfrm>
            <a:off x="938565" y="1437821"/>
            <a:ext cx="10697139" cy="830997"/>
          </a:xfrm>
          <a:prstGeom prst="rect">
            <a:avLst/>
          </a:prstGeom>
          <a:solidFill>
            <a:schemeClr val="accent4">
              <a:lumMod val="20000"/>
              <a:lumOff val="80000"/>
            </a:schemeClr>
          </a:solidFill>
          <a:ln w="25400">
            <a:solidFill>
              <a:schemeClr val="accent4">
                <a:lumMod val="75000"/>
              </a:schemeClr>
            </a:solidFill>
          </a:ln>
        </p:spPr>
        <p:txBody>
          <a:bodyPr wrap="squar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T</a:t>
            </a:r>
            <a:r>
              <a:rPr lang="zh-CN" altLang="en-US" sz="2400" dirty="0">
                <a:solidFill>
                  <a:srgbClr val="FF0000"/>
                </a:solidFill>
                <a:latin typeface="微软雅黑" panose="020B0503020204020204" pitchFamily="34" charset="-122"/>
                <a:ea typeface="微软雅黑" panose="020B0503020204020204" pitchFamily="34" charset="-122"/>
              </a:rPr>
              <a:t>表示类型形参，之后会用实际的类型实参来替换，称为</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泛型实例化</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（得到实例类型）。按照惯例，</a:t>
            </a:r>
            <a:r>
              <a:rPr lang="en-US" altLang="zh-CN" sz="2400" dirty="0">
                <a:solidFill>
                  <a:srgbClr val="FF0000"/>
                </a:solidFill>
                <a:latin typeface="微软雅黑" panose="020B0503020204020204" pitchFamily="34" charset="-122"/>
                <a:ea typeface="微软雅黑" panose="020B0503020204020204" pitchFamily="34" charset="-122"/>
              </a:rPr>
              <a:t>E</a:t>
            </a:r>
            <a:r>
              <a:rPr lang="zh-CN" altLang="en-US" sz="2400" dirty="0">
                <a:solidFill>
                  <a:srgbClr val="FF0000"/>
                </a:solidFill>
                <a:latin typeface="微软雅黑" panose="020B0503020204020204" pitchFamily="34" charset="-122"/>
                <a:ea typeface="微软雅黑" panose="020B0503020204020204" pitchFamily="34" charset="-122"/>
              </a:rPr>
              <a:t>或</a:t>
            </a:r>
            <a:r>
              <a:rPr lang="en-US" altLang="zh-CN" sz="2400" dirty="0">
                <a:solidFill>
                  <a:srgbClr val="FF0000"/>
                </a:solidFill>
                <a:latin typeface="微软雅黑" panose="020B0503020204020204" pitchFamily="34" charset="-122"/>
                <a:ea typeface="微软雅黑" panose="020B0503020204020204" pitchFamily="34" charset="-122"/>
              </a:rPr>
              <a:t>T</a:t>
            </a:r>
            <a:r>
              <a:rPr lang="zh-CN" altLang="en-US" sz="2400" dirty="0">
                <a:solidFill>
                  <a:srgbClr val="FF0000"/>
                </a:solidFill>
                <a:latin typeface="微软雅黑" panose="020B0503020204020204" pitchFamily="34" charset="-122"/>
                <a:ea typeface="微软雅黑" panose="020B0503020204020204" pitchFamily="34" charset="-122"/>
              </a:rPr>
              <a:t>这样的单个大写字母表示泛型类型的参数类型</a:t>
            </a:r>
          </a:p>
        </p:txBody>
      </p:sp>
      <p:sp>
        <p:nvSpPr>
          <p:cNvPr id="5" name="上箭头 4"/>
          <p:cNvSpPr/>
          <p:nvPr/>
        </p:nvSpPr>
        <p:spPr>
          <a:xfrm rot="19740000">
            <a:off x="10804525" y="2215515"/>
            <a:ext cx="283845" cy="1059180"/>
          </a:xfrm>
          <a:prstGeom prst="up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065" y="4599305"/>
            <a:ext cx="11600815" cy="1457325"/>
          </a:xfrm>
          <a:prstGeom prst="rect">
            <a:avLst/>
          </a:prstGeom>
        </p:spPr>
      </p:pic>
      <p:sp>
        <p:nvSpPr>
          <p:cNvPr id="7" name="文本框 6"/>
          <p:cNvSpPr txBox="1"/>
          <p:nvPr/>
        </p:nvSpPr>
        <p:spPr>
          <a:xfrm>
            <a:off x="484187" y="6228715"/>
            <a:ext cx="5600700" cy="460375"/>
          </a:xfrm>
          <a:prstGeom prst="rect">
            <a:avLst/>
          </a:prstGeom>
          <a:solidFill>
            <a:schemeClr val="accent4">
              <a:lumMod val="20000"/>
              <a:lumOff val="80000"/>
            </a:schemeClr>
          </a:solidFill>
          <a:ln w="25400">
            <a:solidFill>
              <a:schemeClr val="accent4">
                <a:lumMod val="75000"/>
              </a:schemeClr>
            </a:solidFill>
          </a:ln>
        </p:spPr>
        <p:txBody>
          <a:bodyPr wrap="square" rtlCol="0">
            <a:spAutoFit/>
          </a:bodyPr>
          <a:lstStyle/>
          <a:p>
            <a:pPr lvl="0" algn="l"/>
            <a:r>
              <a:rPr lang="en-US" altLang="zh-CN" sz="2400" dirty="0" err="1">
                <a:solidFill>
                  <a:srgbClr val="FF0000"/>
                </a:solidFill>
                <a:latin typeface="微软雅黑" panose="020B0503020204020204" pitchFamily="34" charset="-122"/>
                <a:ea typeface="微软雅黑" panose="020B0503020204020204" pitchFamily="34" charset="-122"/>
                <a:sym typeface="+mn-ea"/>
              </a:rPr>
              <a:t>编译通过，产生运行时错误</a:t>
            </a:r>
            <a:endParaRPr lang="en-US" altLang="zh-CN" sz="2400" dirty="0">
              <a:solidFill>
                <a:srgbClr val="FF000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6352540" y="6214745"/>
            <a:ext cx="5558790" cy="460375"/>
          </a:xfrm>
          <a:prstGeom prst="rect">
            <a:avLst/>
          </a:prstGeom>
          <a:solidFill>
            <a:schemeClr val="accent4">
              <a:lumMod val="20000"/>
              <a:lumOff val="80000"/>
            </a:schemeClr>
          </a:solidFill>
          <a:ln w="25400">
            <a:solidFill>
              <a:schemeClr val="accent4">
                <a:lumMod val="75000"/>
              </a:schemeClr>
            </a:solidFill>
          </a:ln>
        </p:spPr>
        <p:txBody>
          <a:bodyPr wrap="square" rtlCol="0">
            <a:spAutoFit/>
          </a:bodyPr>
          <a:lstStyle>
            <a:defPPr>
              <a:defRPr lang="zh-CN"/>
            </a:defPPr>
            <a:lvl1pPr lvl="0">
              <a:defRPr sz="2400">
                <a:solidFill>
                  <a:srgbClr val="FF0000"/>
                </a:solidFill>
                <a:latin typeface="微软雅黑" panose="020B0503020204020204" pitchFamily="34" charset="-122"/>
                <a:ea typeface="微软雅黑" panose="020B0503020204020204" pitchFamily="34" charset="-122"/>
              </a:defRPr>
            </a:lvl1pPr>
          </a:lstStyle>
          <a:p>
            <a:r>
              <a:rPr lang="en-US" altLang="zh-CN">
                <a:sym typeface="+mn-ea"/>
              </a:rPr>
              <a:t>产生编译时错误</a:t>
            </a:r>
          </a:p>
        </p:txBody>
      </p:sp>
      <p:sp>
        <p:nvSpPr>
          <p:cNvPr id="9" name="下箭头 8"/>
          <p:cNvSpPr/>
          <p:nvPr/>
        </p:nvSpPr>
        <p:spPr>
          <a:xfrm>
            <a:off x="1459230" y="5620385"/>
            <a:ext cx="296545" cy="594360"/>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0" name="下箭头 9"/>
          <p:cNvSpPr/>
          <p:nvPr/>
        </p:nvSpPr>
        <p:spPr>
          <a:xfrm>
            <a:off x="7385050" y="5620385"/>
            <a:ext cx="283210" cy="608330"/>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19.2</a:t>
            </a:r>
          </a:p>
        </p:txBody>
      </p:sp>
    </p:spTree>
    <p:custDataLst>
      <p:tags r:id="rId1"/>
    </p:custDataLst>
  </p:cSld>
  <p:clrMapOvr>
    <a:masterClrMapping/>
  </p:clrMapOvr>
  <p:transition advTm="242144">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bldLvl="0" animBg="1"/>
      <p:bldP spid="10" grpId="0" animBg="1"/>
    </p:bldLst>
  </p:timing>
  <p:extLst>
    <p:ext uri="{3A86A75C-4F4B-4683-9AE1-C65F6400EC91}">
      <p14:laserTraceLst xmlns:p14="http://schemas.microsoft.com/office/powerpoint/2010/main">
        <p14:tracePtLst>
          <p14:tracePt t="2642" x="323850" y="768350"/>
          <p14:tracePt t="2808" x="857250" y="768350"/>
          <p14:tracePt t="2836" x="1720850" y="768350"/>
          <p14:tracePt t="2890" x="2133600" y="762000"/>
          <p14:tracePt t="2945" x="2228850" y="762000"/>
          <p14:tracePt t="2946" x="2241550" y="762000"/>
          <p14:tracePt t="2971" x="2286000" y="762000"/>
          <p14:tracePt t="3026" x="2324100" y="762000"/>
          <p14:tracePt t="3243" x="2292350" y="762000"/>
          <p14:tracePt t="3295" x="1892300" y="762000"/>
          <p14:tracePt t="3347" x="1600200" y="762000"/>
          <p14:tracePt t="3400" x="1562100" y="762000"/>
          <p14:tracePt t="3527" x="1962150" y="762000"/>
          <p14:tracePt t="3554" x="2413000" y="762000"/>
          <p14:tracePt t="3581" x="2527300" y="768350"/>
          <p14:tracePt t="3634" x="2533650" y="768350"/>
          <p14:tracePt t="3878" x="2127250" y="768350"/>
          <p14:tracePt t="3929" x="1784350" y="768350"/>
          <p14:tracePt t="3929" x="1771650" y="768350"/>
          <p14:tracePt t="4238" x="1955800" y="768350"/>
          <p14:tracePt t="4291" x="2400300" y="774700"/>
          <p14:tracePt t="4346" x="2457450" y="787400"/>
          <p14:tracePt t="4492" x="2305050" y="787400"/>
          <p14:tracePt t="4544" x="1828800" y="787400"/>
          <p14:tracePt t="4595" x="1758950" y="787400"/>
          <p14:tracePt t="4720" x="1835150" y="787400"/>
          <p14:tracePt t="4745" x="1860550" y="787400"/>
          <p14:tracePt t="4916" x="1911350" y="787400"/>
          <p14:tracePt t="4966" x="2076450" y="800100"/>
          <p14:tracePt t="5017" x="2082800" y="800100"/>
          <p14:tracePt t="5070" x="1974850" y="800100"/>
          <p14:tracePt t="5122" x="1809750" y="800100"/>
          <p14:tracePt t="5248" x="1905000" y="800100"/>
          <p14:tracePt t="5272" x="1987550" y="800100"/>
          <p14:tracePt t="5325" x="2006600" y="800100"/>
          <p14:tracePt t="5401" x="1765300" y="755650"/>
          <p14:tracePt t="5402" x="1758950" y="755650"/>
          <p14:tracePt t="5429" x="1733550" y="749300"/>
          <p14:tracePt t="5553" x="1892300" y="749300"/>
          <p14:tracePt t="5554" x="1943100" y="749300"/>
          <p14:tracePt t="5606" x="2095500" y="749300"/>
          <p14:tracePt t="5710" x="1993900" y="749300"/>
          <p14:tracePt t="5735" x="1905000" y="749300"/>
          <p14:tracePt t="5788" x="1822450" y="736600"/>
          <p14:tracePt t="5891" x="2006600" y="742950"/>
          <p14:tracePt t="5946" x="2152650" y="742950"/>
          <p14:tracePt t="6092" x="2127250" y="635000"/>
          <p14:tracePt t="6145" x="1981200" y="419100"/>
          <p14:tracePt t="6146" x="1968500" y="400050"/>
          <p14:tracePt t="6202" x="1879600" y="317500"/>
          <p14:tracePt t="6229" x="1841500" y="317500"/>
          <p14:tracePt t="6284" x="1644650" y="387350"/>
          <p14:tracePt t="6339" x="1581150" y="590550"/>
          <p14:tracePt t="6368" x="1581150" y="660400"/>
          <p14:tracePt t="6398" x="1670050" y="768350"/>
          <p14:tracePt t="6429" x="1879600" y="850900"/>
          <p14:tracePt t="6483" x="2152650" y="876300"/>
          <p14:tracePt t="6536" x="2184400" y="838200"/>
          <p14:tracePt t="6591" x="2127250" y="628650"/>
          <p14:tracePt t="6646" x="1968500" y="387350"/>
          <p14:tracePt t="6698" x="1841500" y="304800"/>
          <p14:tracePt t="6777" x="1803400" y="355600"/>
          <p14:tracePt t="6778" x="1797050" y="393700"/>
          <p14:tracePt t="6832" x="1797050" y="641350"/>
          <p14:tracePt t="6884" x="2032000" y="850900"/>
          <p14:tracePt t="6937" x="2089150" y="850900"/>
          <p14:tracePt t="6938" x="2095500" y="838200"/>
          <p14:tracePt t="6995" x="2114550" y="584200"/>
          <p14:tracePt t="7024" x="2101850" y="508000"/>
          <p14:tracePt t="7077" x="2076450" y="438150"/>
          <p14:tracePt t="7154" x="2038350" y="463550"/>
          <p14:tracePt t="7208" x="1987550" y="596900"/>
          <p14:tracePt t="7234" x="1981200" y="622300"/>
          <p14:tracePt t="7335" x="1981200" y="476250"/>
          <p14:tracePt t="7392" x="1962150" y="406400"/>
          <p14:tracePt t="7517" x="1962150" y="419100"/>
          <p14:tracePt t="7568" x="1955800" y="438150"/>
          <p14:tracePt t="7622" x="0" y="0"/>
        </p14:tracePtLst>
        <p14:tracePtLst>
          <p14:tracePt t="8077" x="2870200" y="323850"/>
          <p14:tracePt t="8129" x="2806700" y="469900"/>
          <p14:tracePt t="8130" x="2787650" y="533400"/>
          <p14:tracePt t="8184" x="2762250" y="876300"/>
          <p14:tracePt t="8239" x="2844800" y="1028700"/>
          <p14:tracePt t="8291" x="3028950" y="1009650"/>
          <p14:tracePt t="8320" x="3155950" y="914400"/>
          <p14:tracePt t="8374" x="3225800" y="622300"/>
          <p14:tracePt t="8426" x="3168650" y="457200"/>
          <p14:tracePt t="8480" x="3149600" y="438150"/>
          <p14:tracePt t="8508" x="3130550" y="444500"/>
          <p14:tracePt t="8563" x="3067050" y="723900"/>
          <p14:tracePt t="8616" x="3067050" y="768350"/>
          <p14:tracePt t="8670" x="3092450" y="698500"/>
          <p14:tracePt t="8724" x="3073400" y="431800"/>
          <p14:tracePt t="8750" x="3041650" y="361950"/>
          <p14:tracePt t="8802" x="3016250" y="336550"/>
          <p14:tracePt t="8976" x="0" y="0"/>
        </p14:tracePtLst>
        <p14:tracePtLst>
          <p14:tracePt t="11368" x="787400" y="1517650"/>
          <p14:tracePt t="11488" x="831850" y="1524000"/>
          <p14:tracePt t="11489" x="876300" y="1524000"/>
          <p14:tracePt t="11542" x="1504950" y="1524000"/>
          <p14:tracePt t="11595" x="1746250" y="1524000"/>
          <p14:tracePt t="11671" x="1778000" y="1524000"/>
          <p14:tracePt t="11724" x="1822450" y="1524000"/>
          <p14:tracePt t="11749" x="1835150" y="1524000"/>
          <p14:tracePt t="11802" x="1936750" y="1536700"/>
          <p14:tracePt t="11855" x="2038350" y="1536700"/>
          <p14:tracePt t="11911" x="2044700" y="1536700"/>
          <p14:tracePt t="12225" x="0" y="0"/>
        </p14:tracePtLst>
        <p14:tracePtLst>
          <p14:tracePt t="12896" x="2520950" y="1581150"/>
          <p14:tracePt t="12997" x="2946400" y="1612900"/>
          <p14:tracePt t="13052" x="4102100" y="1809750"/>
          <p14:tracePt t="13107" x="4470400" y="1828800"/>
          <p14:tracePt t="13158" x="4476750" y="1828800"/>
          <p14:tracePt t="13286" x="4495800" y="1828800"/>
          <p14:tracePt t="13342" x="4648200" y="1828800"/>
          <p14:tracePt t="13394" x="4889500" y="1828800"/>
          <p14:tracePt t="13447" x="5060950" y="1828800"/>
          <p14:tracePt t="13476" x="5124450" y="1828800"/>
          <p14:tracePt t="13530" x="5181600" y="1828800"/>
          <p14:tracePt t="13583" x="5187950" y="1828800"/>
          <p14:tracePt t="13993" x="0" y="0"/>
        </p14:tracePtLst>
        <p14:tracePtLst>
          <p14:tracePt t="14614" x="5448300" y="1581150"/>
          <p14:tracePt t="14688" x="5480050" y="1581150"/>
          <p14:tracePt t="14741" x="5981700" y="1606550"/>
          <p14:tracePt t="14796" x="6616700" y="1606550"/>
          <p14:tracePt t="14851" x="6762750" y="1606550"/>
          <p14:tracePt t="15139" x="0" y="0"/>
        </p14:tracePtLst>
        <p14:tracePtLst>
          <p14:tracePt t="15657" x="7118350" y="1600200"/>
          <p14:tracePt t="15787" x="7346950" y="1600200"/>
          <p14:tracePt t="15842" x="7874000" y="1600200"/>
          <p14:tracePt t="15896" x="7924800" y="1600200"/>
          <p14:tracePt t="16114" x="0" y="0"/>
        </p14:tracePtLst>
        <p14:tracePtLst>
          <p14:tracePt t="19064" x="8648700" y="1600200"/>
          <p14:tracePt t="19186" x="8870950" y="1600200"/>
          <p14:tracePt t="19212" x="9099550" y="1600200"/>
          <p14:tracePt t="19240" x="9372600" y="1600200"/>
          <p14:tracePt t="19294" x="9861550" y="1600200"/>
          <p14:tracePt t="19346" x="10071100" y="1600200"/>
          <p14:tracePt t="19371" x="10121900" y="1600200"/>
          <p14:tracePt t="19424" x="10166350" y="1600200"/>
          <p14:tracePt t="19449" x="10172700" y="1600200"/>
          <p14:tracePt t="19477" x="10185400" y="1600200"/>
          <p14:tracePt t="19502" x="10198100" y="1600200"/>
          <p14:tracePt t="19556" x="10236200" y="1600200"/>
          <p14:tracePt t="19608" x="10267950" y="1600200"/>
          <p14:tracePt t="19660" x="10274300" y="1600200"/>
          <p14:tracePt t="20329" x="10020300" y="1600200"/>
          <p14:tracePt t="20330" x="9956800" y="1600200"/>
          <p14:tracePt t="20382" x="9480550" y="1600200"/>
          <p14:tracePt t="20436" x="8991600" y="1600200"/>
          <p14:tracePt t="20492" x="8769350" y="1600200"/>
          <p14:tracePt t="20544" x="8699500" y="1600200"/>
          <p14:tracePt t="20597" x="8693150" y="1600200"/>
          <p14:tracePt t="20817" x="8839200" y="1600200"/>
          <p14:tracePt t="20843" x="8978900" y="1568450"/>
          <p14:tracePt t="20895" x="9067800" y="1536700"/>
          <p14:tracePt t="20948" x="9086850" y="1479550"/>
          <p14:tracePt t="20976" x="9086850" y="1454150"/>
          <p14:tracePt t="21008" x="9067800" y="1416050"/>
          <p14:tracePt t="21037" x="9042400" y="1377950"/>
          <p14:tracePt t="21088" x="9010650" y="1339850"/>
          <p14:tracePt t="21117" x="8953500" y="1308100"/>
          <p14:tracePt t="21170" x="8851900" y="1263650"/>
          <p14:tracePt t="21225" x="8820150" y="1257300"/>
          <p14:tracePt t="21226" x="8807450" y="1257300"/>
          <p14:tracePt t="21280" x="8743950" y="1295400"/>
          <p14:tracePt t="21334" x="8712200" y="1403350"/>
          <p14:tracePt t="21387" x="8731250" y="1549400"/>
          <p14:tracePt t="21413" x="8775700" y="1606550"/>
          <p14:tracePt t="21464" x="8870950" y="1657350"/>
          <p14:tracePt t="21517" x="8928100" y="1644650"/>
          <p14:tracePt t="21573" x="8947150" y="1606550"/>
          <p14:tracePt t="21601" x="8947150" y="1600200"/>
          <p14:tracePt t="21785" x="0" y="0"/>
        </p14:tracePtLst>
        <p14:tracePtLst>
          <p14:tracePt t="22264" x="9829800" y="1574800"/>
          <p14:tracePt t="22387" x="10217150" y="1593850"/>
          <p14:tracePt t="22440" x="10763250" y="1612900"/>
          <p14:tracePt t="22467" x="10871200" y="1612900"/>
          <p14:tracePt t="22522" x="10877550" y="1612900"/>
          <p14:tracePt t="22572" x="10883900" y="1612900"/>
          <p14:tracePt t="23093" x="0" y="0"/>
        </p14:tracePtLst>
        <p14:tracePtLst>
          <p14:tracePt t="24189" x="10617200" y="1644650"/>
          <p14:tracePt t="24240" x="10623550" y="1644650"/>
          <p14:tracePt t="24293" x="10864850" y="1644650"/>
          <p14:tracePt t="24322" x="11150600" y="1644650"/>
          <p14:tracePt t="24349" x="11271250" y="1644650"/>
          <p14:tracePt t="24399" x="11290300" y="1644650"/>
          <p14:tracePt t="24519" x="0" y="0"/>
        </p14:tracePtLst>
        <p14:tracePtLst>
          <p14:tracePt t="25517" x="793750" y="2051050"/>
          <p14:tracePt t="25621" x="1162050" y="2051050"/>
          <p14:tracePt t="25675" x="2178050" y="2051050"/>
          <p14:tracePt t="25730" x="2438400" y="2063750"/>
          <p14:tracePt t="25781" x="2470150" y="2063750"/>
          <p14:tracePt t="25838" x="2590800" y="2063750"/>
          <p14:tracePt t="25890" x="2603500" y="2063750"/>
          <p14:tracePt t="26007" x="2362200" y="2063750"/>
          <p14:tracePt t="26063" x="1778000" y="2063750"/>
          <p14:tracePt t="26124" x="1574800" y="2063750"/>
          <p14:tracePt t="26180" x="1568450" y="2063750"/>
          <p14:tracePt t="26239" x="1809750" y="2076450"/>
          <p14:tracePt t="26292" x="2768600" y="2216150"/>
          <p14:tracePt t="26350" x="2921000" y="2241550"/>
          <p14:tracePt t="26881" x="0" y="0"/>
        </p14:tracePtLst>
        <p14:tracePtLst>
          <p14:tracePt t="27737" x="3619500" y="2184400"/>
          <p14:tracePt t="27843" x="3962400" y="2190750"/>
          <p14:tracePt t="27898" x="4679950" y="2254250"/>
          <p14:tracePt t="27952" x="5168900" y="2273300"/>
          <p14:tracePt t="28007" x="5505450" y="2298700"/>
          <p14:tracePt t="28060" x="5518150" y="2298700"/>
          <p14:tracePt t="28163" x="5257800" y="2298700"/>
          <p14:tracePt t="28218" x="4514850" y="2292350"/>
          <p14:tracePt t="28244" x="4171950" y="2292350"/>
          <p14:tracePt t="28296" x="3962400" y="2292350"/>
          <p14:tracePt t="28348" x="3956050" y="2292350"/>
          <p14:tracePt t="28452" x="4419600" y="2292350"/>
          <p14:tracePt t="28507" x="4838700" y="2292350"/>
          <p14:tracePt t="28559" x="4864100" y="2292350"/>
          <p14:tracePt t="28637" x="4438650" y="2273300"/>
          <p14:tracePt t="28691" x="3822700" y="2159000"/>
          <p14:tracePt t="28742" x="3797300" y="2159000"/>
          <p14:tracePt t="28844" x="3981450" y="2159000"/>
          <p14:tracePt t="28898" x="4343400" y="2159000"/>
          <p14:tracePt t="28924" x="4375150" y="2159000"/>
          <p14:tracePt t="28974" x="4381500" y="2159000"/>
          <p14:tracePt t="29024" x="4267200" y="2159000"/>
          <p14:tracePt t="29054" x="4057650" y="2159000"/>
          <p14:tracePt t="29085" x="3975100" y="2159000"/>
          <p14:tracePt t="29117" x="3968750" y="2159000"/>
          <p14:tracePt t="29150" x="3981450" y="2159000"/>
          <p14:tracePt t="29179" x="4152900" y="2159000"/>
          <p14:tracePt t="29207" x="4394200" y="2159000"/>
          <p14:tracePt t="29237" x="4572000" y="2165350"/>
          <p14:tracePt t="29289" x="4578350" y="2165350"/>
          <p14:tracePt t="29346" x="3956050" y="2108200"/>
          <p14:tracePt t="29400" x="3848100" y="2108200"/>
          <p14:tracePt t="29430" x="3860800" y="2108200"/>
          <p14:tracePt t="29484" x="4273550" y="2108200"/>
          <p14:tracePt t="29536" x="4425950" y="2114550"/>
          <p14:tracePt t="29591" x="4286250" y="2114550"/>
          <p14:tracePt t="29643" x="4064000" y="2114550"/>
          <p14:tracePt t="29720" x="4267200" y="2152650"/>
          <p14:tracePt t="29747" x="4508500" y="2203450"/>
          <p14:tracePt t="29802" x="4540250" y="2209800"/>
          <p14:tracePt t="29855" x="4241800" y="2209800"/>
          <p14:tracePt t="29909" x="4121150" y="2178050"/>
          <p14:tracePt t="29962" x="4222750" y="2178050"/>
          <p14:tracePt t="30014" x="4476750" y="2184400"/>
          <p14:tracePt t="30116" x="4070350" y="2139950"/>
          <p14:tracePt t="30170" x="4006850" y="2127250"/>
          <p14:tracePt t="30246" x="4286250" y="2139950"/>
          <p14:tracePt t="30271" x="4527550" y="2159000"/>
          <p14:tracePt t="30324" x="4819650" y="2159000"/>
          <p14:tracePt t="30426" x="4273550" y="2133600"/>
          <p14:tracePt t="30484" x="3943350" y="2063750"/>
          <p14:tracePt t="30559" x="4108450" y="2063750"/>
          <p14:tracePt t="30614" x="4832350" y="2063750"/>
          <p14:tracePt t="30668" x="5067300" y="2076450"/>
          <p14:tracePt t="30743" x="4787900" y="2076450"/>
          <p14:tracePt t="30773" x="4133850" y="2006600"/>
          <p14:tracePt t="30804" x="3905250" y="1981200"/>
          <p14:tracePt t="30857" x="3892550" y="1981200"/>
          <p14:tracePt t="30882" x="3981450" y="1981200"/>
          <p14:tracePt t="30912" x="4210050" y="1981200"/>
          <p14:tracePt t="30964" x="4978400" y="1981200"/>
          <p14:tracePt t="30993" x="5137150" y="1981200"/>
          <p14:tracePt t="31023" x="5156200" y="1981200"/>
          <p14:tracePt t="31636" x="5137150" y="2000250"/>
          <p14:tracePt t="31662" x="0" y="0"/>
        </p14:tracePtLst>
        <p14:tracePtLst>
          <p14:tracePt t="32064" x="5410200" y="1689100"/>
          <p14:tracePt t="32119" x="5391150" y="1752600"/>
          <p14:tracePt t="32172" x="5397500" y="1892300"/>
          <p14:tracePt t="32224" x="5568950" y="2019300"/>
          <p14:tracePt t="32251" x="5759450" y="2095500"/>
          <p14:tracePt t="32306" x="6026150" y="2127250"/>
          <p14:tracePt t="32337" x="6070600" y="2120900"/>
          <p14:tracePt t="32368" x="6102350" y="2089150"/>
          <p14:tracePt t="32398" x="6102350" y="2000250"/>
          <p14:tracePt t="32454" x="6038850" y="1898650"/>
          <p14:tracePt t="32509" x="5873750" y="1822450"/>
          <p14:tracePt t="32562" x="5791200" y="1822450"/>
          <p14:tracePt t="32616" x="5695950" y="1905000"/>
          <p14:tracePt t="32671" x="5676900" y="2038350"/>
          <p14:tracePt t="32725" x="5765800" y="2146300"/>
          <p14:tracePt t="32780" x="5835650" y="2146300"/>
          <p14:tracePt t="32835" x="5886450" y="1987550"/>
          <p14:tracePt t="32887" x="5848350" y="1828800"/>
          <p14:tracePt t="32940" x="5778500" y="1771650"/>
          <p14:tracePt t="32994" x="5740400" y="1771650"/>
          <p14:tracePt t="33023" x="5708650" y="1816100"/>
          <p14:tracePt t="33077" x="5683250" y="1962150"/>
          <p14:tracePt t="33134" x="5734050" y="2038350"/>
          <p14:tracePt t="33185" x="5759450" y="2032000"/>
          <p14:tracePt t="33186" x="5765800" y="2019300"/>
          <p14:tracePt t="33237" x="5765800" y="1917700"/>
          <p14:tracePt t="33291" x="5721350" y="1866900"/>
          <p14:tracePt t="33319" x="5708650" y="1866900"/>
          <p14:tracePt t="33375" x="5676900" y="2006600"/>
          <p14:tracePt t="33427" x="5708650" y="2095500"/>
          <p14:tracePt t="33505" x="5753100" y="1962150"/>
          <p14:tracePt t="33506" x="5753100" y="1924050"/>
          <p14:tracePt t="33530" x="5746750" y="1822450"/>
          <p14:tracePt t="33583" x="5721350" y="1778000"/>
          <p14:tracePt t="33661" x="5683250" y="1847850"/>
          <p14:tracePt t="33715" x="5683250" y="1898650"/>
          <p14:tracePt t="33820" x="5683250" y="1809750"/>
          <p14:tracePt t="33874" x="5657850" y="1739900"/>
          <p14:tracePt t="33977" x="5651500" y="1898650"/>
          <p14:tracePt t="33978" x="5651500" y="1924050"/>
          <p14:tracePt t="34030" x="5676900" y="2025650"/>
          <p14:tracePt t="34082" x="5702300" y="2000250"/>
          <p14:tracePt t="34135" x="5715000" y="1847850"/>
          <p14:tracePt t="34165" x="5715000" y="1809750"/>
          <p14:tracePt t="34242" x="5683250" y="1936750"/>
          <p14:tracePt t="34296" x="5683250" y="2032000"/>
          <p14:tracePt t="34399" x="5683250" y="1974850"/>
          <p14:tracePt t="34452" x="5670550" y="1905000"/>
          <p14:tracePt t="34577" x="5695950" y="2032000"/>
          <p14:tracePt t="34578" x="5702300" y="2051050"/>
          <p14:tracePt t="34629" x="5715000" y="2076450"/>
          <p14:tracePt t="34705" x="5715000" y="2070100"/>
          <p14:tracePt t="34733" x="5715000" y="2051050"/>
          <p14:tracePt t="34786" x="5708650" y="2000250"/>
          <p14:tracePt t="34839" x="5708650" y="1993900"/>
          <p14:tracePt t="34890" x="0" y="0"/>
        </p14:tracePtLst>
        <p14:tracePtLst>
          <p14:tracePt t="39470" x="8782050" y="1238250"/>
          <p14:tracePt t="39522" x="8763000" y="1460500"/>
          <p14:tracePt t="39575" x="8801100" y="1612900"/>
          <p14:tracePt t="39628" x="8832850" y="1638300"/>
          <p14:tracePt t="39680" x="8870950" y="1619250"/>
          <p14:tracePt t="39711" x="8902700" y="1524000"/>
          <p14:tracePt t="39739" x="8909050" y="1428750"/>
          <p14:tracePt t="39794" x="8909050" y="1339850"/>
          <p14:tracePt t="39847" x="8909050" y="1333500"/>
          <p14:tracePt t="39947" x="8883650" y="1466850"/>
          <p14:tracePt t="39975" x="8883650" y="1473200"/>
          <p14:tracePt t="40078" x="8883650" y="1447800"/>
          <p14:tracePt t="40078" x="0" y="0"/>
        </p14:tracePtLst>
        <p14:tracePtLst>
          <p14:tracePt t="40881" x="3384550" y="3225800"/>
          <p14:tracePt t="40934" x="3390900" y="3276600"/>
          <p14:tracePt t="40962" x="3473450" y="3340100"/>
          <p14:tracePt t="40987" x="3625850" y="3397250"/>
          <p14:tracePt t="41042" x="4292600" y="3460750"/>
          <p14:tracePt t="41096" x="4527550" y="3441700"/>
          <p14:tracePt t="41149" x="4552950" y="3403600"/>
          <p14:tracePt t="41201" x="4552950" y="3333750"/>
          <p14:tracePt t="41202" x="4546600" y="3302000"/>
          <p14:tracePt t="41228" x="4514850" y="3232150"/>
          <p14:tracePt t="41283" x="4483100" y="3162300"/>
          <p14:tracePt t="41431" x="4451350" y="3194050"/>
          <p14:tracePt t="41484" x="4356100" y="3498850"/>
          <p14:tracePt t="41537" x="4356100" y="3575050"/>
          <p14:tracePt t="41589" x="4425950" y="3575050"/>
          <p14:tracePt t="41644" x="4616450" y="3352800"/>
          <p14:tracePt t="41696" x="4629150" y="3289300"/>
          <p14:tracePt t="41877" x="4629150" y="3378200"/>
          <p14:tracePt t="41930" x="4629150" y="3397250"/>
          <p14:tracePt t="42030" x="4629150" y="3308350"/>
          <p14:tracePt t="42082" x="4616450" y="3187700"/>
          <p14:tracePt t="42183" x="4559300" y="3365500"/>
          <p14:tracePt t="42212" x="4533900" y="3435350"/>
          <p14:tracePt t="42236" x="4533900" y="3454400"/>
          <p14:tracePt t="42338" x="4584700" y="3175000"/>
          <p14:tracePt t="42367" x="4584700" y="3130550"/>
          <p14:tracePt t="42420" x="4584700" y="3124200"/>
          <p14:tracePt t="42474" x="4546600" y="3371850"/>
          <p14:tracePt t="42526" x="4546600" y="3416300"/>
          <p14:tracePt t="42651" x="4546600" y="3403600"/>
          <p14:tracePt t="42833" x="0" y="0"/>
        </p14:tracePtLst>
        <p14:tracePtLst>
          <p14:tracePt t="43108" x="5187950" y="3219450"/>
          <p14:tracePt t="43160" x="5105400" y="3251200"/>
          <p14:tracePt t="43217" x="4870450" y="3352800"/>
          <p14:tracePt t="43243" x="4838700" y="3365500"/>
          <p14:tracePt t="43391" x="4959350" y="3397250"/>
          <p14:tracePt t="43443" x="5054600" y="3416300"/>
          <p14:tracePt t="43593" x="0" y="0"/>
        </p14:tracePtLst>
        <p14:tracePtLst>
          <p14:tracePt t="44672" x="3251200" y="3556000"/>
          <p14:tracePt t="44724" x="3219450" y="3587750"/>
          <p14:tracePt t="44750" x="3206750" y="3632200"/>
          <p14:tracePt t="44805" x="3213100" y="3746500"/>
          <p14:tracePt t="44860" x="3333750" y="3816350"/>
          <p14:tracePt t="44916" x="3492500" y="3784600"/>
          <p14:tracePt t="44968" x="3543300" y="3606800"/>
          <p14:tracePt t="45021" x="3498850" y="3511550"/>
          <p14:tracePt t="45074" x="3416300" y="3517900"/>
          <p14:tracePt t="45129" x="3340100" y="3651250"/>
          <p14:tracePt t="45130" x="3333750" y="3689350"/>
          <p14:tracePt t="45184" x="3333750" y="3752850"/>
          <p14:tracePt t="45237" x="3371850" y="3733800"/>
          <p14:tracePt t="45290" x="3403600" y="3663950"/>
          <p14:tracePt t="45415" x="3403600" y="3746500"/>
          <p14:tracePt t="45440" x="3409950" y="3759200"/>
          <p14:tracePt t="45493" x="3454400" y="3721100"/>
          <p14:tracePt t="45548" x="3460750" y="3683000"/>
          <p14:tracePt t="45845" x="0" y="0"/>
        </p14:tracePtLst>
        <p14:tracePtLst>
          <p14:tracePt t="46227" x="3409950" y="3587750"/>
          <p14:tracePt t="46283" x="3409950" y="3702050"/>
          <p14:tracePt t="46337" x="3441700" y="3797300"/>
          <p14:tracePt t="46362" x="3467100" y="3803650"/>
          <p14:tracePt t="46418" x="3524250" y="3752850"/>
          <p14:tracePt t="46473" x="3530600" y="3651250"/>
          <p14:tracePt t="46474" x="3524250" y="3644900"/>
          <p14:tracePt t="46722" x="0" y="0"/>
        </p14:tracePtLst>
        <p14:tracePtLst>
          <p14:tracePt t="47448" x="4533900" y="3600450"/>
          <p14:tracePt t="47479" x="4533900" y="3644900"/>
          <p14:tracePt t="47506" x="4533900" y="3829050"/>
          <p14:tracePt t="47559" x="4578350" y="3949700"/>
          <p14:tracePt t="47615" x="4699000" y="3898900"/>
          <p14:tracePt t="47666" x="4806950" y="3619500"/>
          <p14:tracePt t="47696" x="4806950" y="3562350"/>
          <p14:tracePt t="47749" x="4806950" y="3549650"/>
          <p14:tracePt t="47804" x="4781550" y="3721100"/>
          <p14:tracePt t="47858" x="4781550" y="3778250"/>
          <p14:tracePt t="47910" x="4813300" y="3714750"/>
          <p14:tracePt t="47967" x="4851400" y="3556000"/>
          <p14:tracePt t="48093" x="4851400" y="3600450"/>
          <p14:tracePt t="48244" x="0" y="0"/>
        </p14:tracePtLst>
        <p14:tracePtLst>
          <p14:tracePt t="48834" x="5384800" y="3657600"/>
          <p14:tracePt t="48886" x="5391150" y="3727450"/>
          <p14:tracePt t="48915" x="5410200" y="3790950"/>
          <p14:tracePt t="48972" x="5461000" y="3822700"/>
          <p14:tracePt t="49024" x="5511800" y="3790950"/>
          <p14:tracePt t="49077" x="5499100" y="3676650"/>
          <p14:tracePt t="49128" x="5422900" y="3632200"/>
          <p14:tracePt t="49183" x="5391150" y="3632200"/>
          <p14:tracePt t="49284" x="0" y="0"/>
        </p14:tracePtLst>
        <p14:tracePtLst>
          <p14:tracePt t="52383" x="2349500" y="3098800"/>
          <p14:tracePt t="52435" x="2292350" y="3168650"/>
          <p14:tracePt t="52487" x="2279650" y="3289300"/>
          <p14:tracePt t="52542" x="2362200" y="3460750"/>
          <p14:tracePt t="52597" x="2800350" y="3689350"/>
          <p14:tracePt t="52650" x="3644900" y="3803650"/>
          <p14:tracePt t="52680" x="3943350" y="3784600"/>
          <p14:tracePt t="52735" x="4298950" y="3594100"/>
          <p14:tracePt t="52790" x="4324350" y="3441700"/>
          <p14:tracePt t="52843" x="4248150" y="3289300"/>
          <p14:tracePt t="52899" x="4051300" y="3200400"/>
          <p14:tracePt t="52951" x="3733800" y="3130550"/>
          <p14:tracePt t="53004" x="3219450" y="3098800"/>
          <p14:tracePt t="53033" x="3060700" y="3098800"/>
          <p14:tracePt t="53087" x="2857500" y="3130550"/>
          <p14:tracePt t="53140" x="2774950" y="3244850"/>
          <p14:tracePt t="53195" x="2768600" y="3365500"/>
          <p14:tracePt t="53248" x="2787650" y="3486150"/>
          <p14:tracePt t="53274" x="2889250" y="3568700"/>
          <p14:tracePt t="53329" x="3352800" y="3721100"/>
          <p14:tracePt t="53330" x="3467100" y="3740150"/>
          <p14:tracePt t="53354" x="3949700" y="3797300"/>
          <p14:tracePt t="53407" x="4387850" y="3746500"/>
          <p14:tracePt t="53459" x="4432300" y="3556000"/>
          <p14:tracePt t="53516" x="4375150" y="3403600"/>
          <p14:tracePt t="53572" x="4159250" y="3289300"/>
          <p14:tracePt t="53603" x="3968750" y="3257550"/>
          <p14:tracePt t="53631" x="3841750" y="3257550"/>
          <p14:tracePt t="53687" x="3625850" y="3276600"/>
          <p14:tracePt t="53740" x="3530600" y="3321050"/>
          <p14:tracePt t="53795" x="3498850" y="3384550"/>
          <p14:tracePt t="53847" x="3498850" y="3416300"/>
          <p14:tracePt t="53968" x="0" y="0"/>
        </p14:tracePtLst>
        <p14:tracePtLst>
          <p14:tracePt t="54651" x="1282700" y="4940300"/>
          <p14:tracePt t="54679" x="1263650" y="4959350"/>
          <p14:tracePt t="54734" x="1238250" y="5035550"/>
          <p14:tracePt t="54789" x="1238250" y="5092700"/>
          <p14:tracePt t="54844" x="1384300" y="5175250"/>
          <p14:tracePt t="54897" x="2038350" y="5276850"/>
          <p14:tracePt t="54898" x="2146300" y="5276850"/>
          <p14:tracePt t="54952" x="2800350" y="5276850"/>
          <p14:tracePt t="54979" x="3175000" y="5276850"/>
          <p14:tracePt t="55035" x="4102100" y="5276850"/>
          <p14:tracePt t="55090" x="4489450" y="5276850"/>
          <p14:tracePt t="55145" x="4660900" y="5245100"/>
          <p14:tracePt t="55146" x="4673600" y="5238750"/>
          <p14:tracePt t="55201" x="4705350" y="5219700"/>
          <p14:tracePt t="55226" x="4730750" y="5194300"/>
          <p14:tracePt t="55280" x="4737100" y="5137150"/>
          <p14:tracePt t="55334" x="4699000" y="5060950"/>
          <p14:tracePt t="55387" x="4502150" y="5003800"/>
          <p14:tracePt t="55415" x="4413250" y="4984750"/>
          <p14:tracePt t="55446" x="4356100" y="4984750"/>
          <p14:tracePt t="55506" x="4140200" y="4984750"/>
          <p14:tracePt t="55559" x="3695700" y="4984750"/>
          <p14:tracePt t="55613" x="3073400" y="4984750"/>
          <p14:tracePt t="55669" x="2527300" y="4984750"/>
          <p14:tracePt t="55723" x="2228850" y="4984750"/>
          <p14:tracePt t="55749" x="2057400" y="4984750"/>
          <p14:tracePt t="55804" x="1816100" y="4984750"/>
          <p14:tracePt t="55859" x="1638300" y="4984750"/>
          <p14:tracePt t="55915" x="1504950" y="4984750"/>
          <p14:tracePt t="55946" x="1498600" y="4984750"/>
          <p14:tracePt t="56099" x="1492250" y="4984750"/>
          <p14:tracePt t="56150" x="1619250" y="5041900"/>
          <p14:tracePt t="56179" x="2063750" y="5137150"/>
          <p14:tracePt t="56206" x="2711450" y="5245100"/>
          <p14:tracePt t="56238" x="3346450" y="5270500"/>
          <p14:tracePt t="56293" x="4057650" y="5270500"/>
          <p14:tracePt t="56347" x="4667250" y="5270500"/>
          <p14:tracePt t="56401" x="4800600" y="5283200"/>
          <p14:tracePt t="56795" x="0" y="0"/>
        </p14:tracePtLst>
        <p14:tracePtLst>
          <p14:tracePt t="58212" x="1060450" y="4806950"/>
          <p14:tracePt t="58239" x="1047750" y="4819650"/>
          <p14:tracePt t="58294" x="996950" y="4851400"/>
          <p14:tracePt t="58346" x="933450" y="4908550"/>
          <p14:tracePt t="58399" x="933450" y="4959350"/>
          <p14:tracePt t="58452" x="933450" y="5022850"/>
          <p14:tracePt t="58506" x="1117600" y="5124450"/>
          <p14:tracePt t="58560" x="1371600" y="5156200"/>
          <p14:tracePt t="58612" x="1479550" y="5111750"/>
          <p14:tracePt t="58666" x="1517650" y="5029200"/>
          <p14:tracePt t="58718" x="1524000" y="4940300"/>
          <p14:tracePt t="58745" x="1524000" y="4914900"/>
          <p14:tracePt t="58799" x="1441450" y="4851400"/>
          <p14:tracePt t="58854" x="1314450" y="4851400"/>
          <p14:tracePt t="58908" x="1206500" y="4883150"/>
          <p14:tracePt t="58934" x="1206500" y="4895850"/>
          <p14:tracePt t="58985" x="1238250" y="4991100"/>
          <p14:tracePt t="59041" x="1460500" y="5054600"/>
          <p14:tracePt t="59042" x="1479550" y="5054600"/>
          <p14:tracePt t="59070" x="1504950" y="5054600"/>
          <p14:tracePt t="59124" x="1530350" y="5022850"/>
          <p14:tracePt t="59176" x="1530350" y="5010150"/>
          <p14:tracePt t="59418" x="0" y="0"/>
        </p14:tracePtLst>
        <p14:tracePtLst>
          <p14:tracePt t="60733" x="2616200" y="5016500"/>
          <p14:tracePt t="60930" x="2679700" y="5016500"/>
          <p14:tracePt t="60955" x="2787650" y="5016500"/>
          <p14:tracePt t="61006" x="3067050" y="5016500"/>
          <p14:tracePt t="61059" x="3143250" y="5016500"/>
          <p14:tracePt t="61114" x="3263900" y="5003800"/>
          <p14:tracePt t="61168" x="3346450" y="4978400"/>
          <p14:tracePt t="61221" x="3359150" y="4978400"/>
          <p14:tracePt t="61299" x="3384550" y="4965700"/>
          <p14:tracePt t="61351" x="3467100" y="4946650"/>
          <p14:tracePt t="61404" x="3600450" y="4946650"/>
          <p14:tracePt t="61456" x="3606800" y="4946650"/>
          <p14:tracePt t="61557" x="3600450" y="5041900"/>
          <p14:tracePt t="61585" x="3594100" y="5073650"/>
          <p14:tracePt t="61611" x="3594100" y="5080000"/>
          <p14:tracePt t="61737" x="3606800" y="4972050"/>
          <p14:tracePt t="61791" x="3606800" y="4959350"/>
          <p14:tracePt t="62106" x="0" y="0"/>
        </p14:tracePtLst>
        <p14:tracePtLst>
          <p14:tracePt t="63059" x="3492500" y="4845050"/>
          <p14:tracePt t="63086" x="3473450" y="4851400"/>
          <p14:tracePt t="63118" x="3467100" y="4959350"/>
          <p14:tracePt t="63148" x="3467100" y="5143500"/>
          <p14:tracePt t="63203" x="3467100" y="5232400"/>
          <p14:tracePt t="63307" x="3498850" y="5054600"/>
          <p14:tracePt t="63359" x="3511550" y="4895850"/>
          <p14:tracePt t="63410" x="3511550" y="4883150"/>
          <p14:tracePt t="63512" x="3511550" y="5029200"/>
          <p14:tracePt t="63540" x="3511550" y="5048250"/>
          <p14:tracePt t="63667" x="3530600" y="4959350"/>
          <p14:tracePt t="63695" x="3536950" y="4908550"/>
          <p14:tracePt t="63727" x="3549650" y="4851400"/>
          <p14:tracePt t="63783" x="3549650" y="4838700"/>
          <p14:tracePt t="63862" x="3549650" y="5010150"/>
          <p14:tracePt t="63917" x="3549650" y="5092700"/>
          <p14:tracePt t="64020" x="3562350" y="4984750"/>
          <p14:tracePt t="64072" x="3575050" y="4889500"/>
          <p14:tracePt t="64198" x="3575050" y="5003800"/>
          <p14:tracePt t="64227" x="3575050" y="5029200"/>
          <p14:tracePt t="64279" x="3575050" y="5048250"/>
          <p14:tracePt t="64408" x="3575050" y="4997450"/>
          <p14:tracePt t="64462" x="3575050" y="4959350"/>
          <p14:tracePt t="64564" x="3575050" y="5029200"/>
          <p14:tracePt t="64617" x="3575050" y="5048250"/>
          <p14:tracePt t="64742" x="3575050" y="4933950"/>
          <p14:tracePt t="64799" x="3575050" y="4889500"/>
          <p14:tracePt t="64900" x="3562350" y="5029200"/>
          <p14:tracePt t="64953" x="3543300" y="5105400"/>
          <p14:tracePt t="65129" x="3543300" y="5086350"/>
          <p14:tracePt t="65130" x="3543300" y="5080000"/>
          <p14:tracePt t="65130" x="0" y="0"/>
        </p14:tracePtLst>
        <p14:tracePtLst>
          <p14:tracePt t="65610" x="1492250" y="4768850"/>
          <p14:tracePt t="65664" x="1314450" y="4857750"/>
          <p14:tracePt t="65716" x="1212850" y="4965700"/>
          <p14:tracePt t="65743" x="1206500" y="5003800"/>
          <p14:tracePt t="65797" x="1270000" y="5073650"/>
          <p14:tracePt t="65850" x="1619250" y="5073650"/>
          <p14:tracePt t="65906" x="1695450" y="4883150"/>
          <p14:tracePt t="65958" x="1651000" y="4762500"/>
          <p14:tracePt t="66010" x="1562100" y="4743450"/>
          <p14:tracePt t="66039" x="1543050" y="4743450"/>
          <p14:tracePt t="66283" x="0" y="0"/>
        </p14:tracePtLst>
        <p14:tracePtLst>
          <p14:tracePt t="67933" x="1193800" y="4775200"/>
          <p14:tracePt t="67985" x="1155700" y="4787900"/>
          <p14:tracePt t="67986" x="1149350" y="4794250"/>
          <p14:tracePt t="68041" x="1117600" y="4876800"/>
          <p14:tracePt t="68042" x="1111250" y="4895850"/>
          <p14:tracePt t="68066" x="1104900" y="4940300"/>
          <p14:tracePt t="68119" x="1168400" y="5067300"/>
          <p14:tracePt t="68173" x="1371600" y="5137150"/>
          <p14:tracePt t="68226" x="1562100" y="5048250"/>
          <p14:tracePt t="68279" x="1638300" y="4927600"/>
          <p14:tracePt t="68335" x="1619250" y="4794250"/>
          <p14:tracePt t="68388" x="1454150" y="4724400"/>
          <p14:tracePt t="68440" x="1320800" y="4724400"/>
          <p14:tracePt t="68493" x="1104900" y="4851400"/>
          <p14:tracePt t="68522" x="1054100" y="4895850"/>
          <p14:tracePt t="68549" x="1028700" y="4946650"/>
          <p14:tracePt t="68602" x="1035050" y="5048250"/>
          <p14:tracePt t="68658" x="1327150" y="5162550"/>
          <p14:tracePt t="68711" x="1733550" y="5143500"/>
          <p14:tracePt t="68737" x="1790700" y="5105400"/>
          <p14:tracePt t="68792" x="1803400" y="4984750"/>
          <p14:tracePt t="68822" x="1695450" y="4870450"/>
          <p14:tracePt t="68853" x="1549400" y="4800600"/>
          <p14:tracePt t="68885" x="1485900" y="4787900"/>
          <p14:tracePt t="68913" x="1479550" y="4787900"/>
          <p14:tracePt t="68967" x="1428750" y="4851400"/>
          <p14:tracePt t="69022" x="1428750" y="4953000"/>
          <p14:tracePt t="69076" x="1454150" y="4959350"/>
          <p14:tracePt t="69102" x="1504950" y="4959350"/>
          <p14:tracePt t="69158" x="1555750" y="4883150"/>
          <p14:tracePt t="69213" x="1555750" y="4870450"/>
          <p14:tracePt t="69340" x="0" y="0"/>
        </p14:tracePtLst>
        <p14:tracePtLst>
          <p14:tracePt t="70732" x="2381250" y="4933950"/>
          <p14:tracePt t="70862" x="2463800" y="4933950"/>
          <p14:tracePt t="70917" x="2660650" y="4933950"/>
          <p14:tracePt t="70946" x="2673350" y="4933950"/>
          <p14:tracePt t="71073" x="0" y="0"/>
        </p14:tracePtLst>
        <p14:tracePtLst>
          <p14:tracePt t="71659" x="3340100" y="4787900"/>
          <p14:tracePt t="71712" x="3276600" y="4908550"/>
          <p14:tracePt t="71739" x="3276600" y="4997450"/>
          <p14:tracePt t="71792" x="3359150" y="5080000"/>
          <p14:tracePt t="71821" x="3416300" y="5080000"/>
          <p14:tracePt t="71852" x="3492500" y="5067300"/>
          <p14:tracePt t="71906" x="3536950" y="4940300"/>
          <p14:tracePt t="71960" x="3536950" y="4889500"/>
          <p14:tracePt t="72015" x="3473450" y="4857750"/>
          <p14:tracePt t="72015" x="0" y="0"/>
        </p14:tracePtLst>
        <p14:tracePtLst>
          <p14:tracePt t="72379" x="1435100" y="4832350"/>
          <p14:tracePt t="72434" x="1403350" y="4940300"/>
          <p14:tracePt t="72490" x="1403350" y="5067300"/>
          <p14:tracePt t="72546" x="1543050" y="5118100"/>
          <p14:tracePt t="72601" x="1631950" y="5022850"/>
          <p14:tracePt t="72602" x="1631950" y="5003800"/>
          <p14:tracePt t="72632" x="1625600" y="4921250"/>
          <p14:tracePt t="72686" x="1473200" y="4813300"/>
          <p14:tracePt t="72740" x="1295400" y="4864100"/>
          <p14:tracePt t="72795" x="1276350" y="4953000"/>
          <p14:tracePt t="73044" x="0" y="0"/>
        </p14:tracePtLst>
        <p14:tracePtLst>
          <p14:tracePt t="73459" x="3403600" y="4787900"/>
          <p14:tracePt t="73511" x="3397250" y="4940300"/>
          <p14:tracePt t="73540" x="3454400" y="5080000"/>
          <p14:tracePt t="73601" x="3613150" y="5105400"/>
          <p14:tracePt t="73602" x="3638550" y="5092700"/>
          <p14:tracePt t="73626" x="3683000" y="5035550"/>
          <p14:tracePt t="73654" x="3702050" y="4991100"/>
          <p14:tracePt t="73707" x="3683000" y="4940300"/>
          <p14:tracePt t="73935" x="0" y="0"/>
        </p14:tracePtLst>
        <p14:tracePtLst>
          <p14:tracePt t="74322" x="1181100" y="4927600"/>
          <p14:tracePt t="74399" x="1695450" y="4953000"/>
          <p14:tracePt t="74452" x="2755900" y="4953000"/>
          <p14:tracePt t="74507" x="3200400" y="4953000"/>
          <p14:tracePt t="74561" x="3460750" y="4953000"/>
          <p14:tracePt t="74613" x="3479800" y="4953000"/>
          <p14:tracePt t="74813" x="0" y="0"/>
        </p14:tracePtLst>
        <p14:tracePtLst>
          <p14:tracePt t="78847" x="3219450" y="5264150"/>
          <p14:tracePt t="78901" x="3238500" y="5321300"/>
          <p14:tracePt t="78931" x="3352800" y="5384800"/>
          <p14:tracePt t="78986" x="3575050" y="5410200"/>
          <p14:tracePt t="79039" x="3619500" y="5378450"/>
          <p14:tracePt t="79094" x="3619500" y="5372100"/>
          <p14:tracePt t="79147" x="0" y="0"/>
        </p14:tracePtLst>
        <p14:tracePtLst>
          <p14:tracePt t="79400" x="3854450" y="5295900"/>
          <p14:tracePt t="79548" x="3956050" y="5302250"/>
          <p14:tracePt t="79602" x="4356100" y="5308600"/>
          <p14:tracePt t="79655" x="4387850" y="5289550"/>
          <p14:tracePt t="79709" x="4387850" y="5257800"/>
          <p14:tracePt t="79736" x="4387850" y="5251450"/>
          <p14:tracePt t="79790" x="4356100" y="5441950"/>
          <p14:tracePt t="79842" x="4552950" y="5505450"/>
          <p14:tracePt t="79895" x="4743450" y="5327650"/>
          <p14:tracePt t="79947" x="4743450" y="5295900"/>
          <p14:tracePt t="80193" x="0" y="0"/>
        </p14:tracePtLst>
        <p14:tracePtLst>
          <p14:tracePt t="80704" x="5099050" y="5073650"/>
          <p14:tracePt t="80731" x="5086350" y="5073650"/>
          <p14:tracePt t="80784" x="5060950" y="5207000"/>
          <p14:tracePt t="80838" x="5086350" y="5353050"/>
          <p14:tracePt t="80868" x="5130800" y="5397500"/>
          <p14:tracePt t="80898" x="5149850" y="5410200"/>
          <p14:tracePt t="80924" x="5187950" y="5410200"/>
          <p14:tracePt t="80978" x="5270500" y="5372100"/>
          <p14:tracePt t="81030" x="5283200" y="5232400"/>
          <p14:tracePt t="81087" x="5213350" y="5099050"/>
          <p14:tracePt t="81138" x="5200650" y="5080000"/>
          <p14:tracePt t="81214" x="5175250" y="5080000"/>
          <p14:tracePt t="81239" x="5143500" y="5099050"/>
          <p14:tracePt t="81295" x="5086350" y="5302250"/>
          <p14:tracePt t="81349" x="5111750" y="5448300"/>
          <p14:tracePt t="81453" x="5149850" y="5372100"/>
          <p14:tracePt t="81507" x="5149850" y="5156200"/>
          <p14:tracePt t="81540" x="5143500" y="5105400"/>
          <p14:tracePt t="81602" x="5137150" y="5086350"/>
          <p14:tracePt t="81685" x="5137150" y="5213350"/>
          <p14:tracePt t="81722" x="5149850" y="5295900"/>
          <p14:tracePt t="81759" x="5149850" y="5302250"/>
          <p14:tracePt t="81859" x="5149850" y="5130800"/>
          <p14:tracePt t="81924" x="5143500" y="5067300"/>
          <p14:tracePt t="81991" x="5130800" y="5238750"/>
          <p14:tracePt t="82055" x="5124450" y="5359400"/>
          <p14:tracePt t="82527" x="0" y="0"/>
        </p14:tracePtLst>
        <p14:tracePtLst>
          <p14:tracePt t="83193" x="1047750" y="5334000"/>
          <p14:tracePt t="83253" x="1111250" y="5334000"/>
          <p14:tracePt t="83309" x="2413000" y="5334000"/>
          <p14:tracePt t="83363" x="4997450" y="5340350"/>
          <p14:tracePt t="83415" x="5949950" y="5454650"/>
          <p14:tracePt t="83468" x="6261100" y="5461000"/>
          <p14:tracePt t="83527" x="6292850" y="5461000"/>
          <p14:tracePt t="83751" x="6223000" y="5461000"/>
          <p14:tracePt t="83810" x="5232400" y="5391150"/>
          <p14:tracePt t="83863" x="4483100" y="5391150"/>
          <p14:tracePt t="83916" x="3778250" y="5391150"/>
          <p14:tracePt t="83946" x="3359150" y="5391150"/>
          <p14:tracePt t="83973" x="3067050" y="5391150"/>
          <p14:tracePt t="84028" x="2540000" y="5391150"/>
          <p14:tracePt t="84082" x="2178050" y="5391150"/>
          <p14:tracePt t="84134" x="2051050" y="5391150"/>
          <p14:tracePt t="84164" x="1955800" y="5391150"/>
          <p14:tracePt t="84219" x="1911350" y="5391150"/>
          <p14:tracePt t="84366" x="2235200" y="5391150"/>
          <p14:tracePt t="84420" x="3873500" y="5505450"/>
          <p14:tracePt t="84474" x="4095750" y="5505450"/>
          <p14:tracePt t="84530" x="4216400" y="5505450"/>
          <p14:tracePt t="84875" x="0" y="0"/>
        </p14:tracePtLst>
        <p14:tracePtLst>
          <p14:tracePt t="85364" x="3035300" y="5911850"/>
          <p14:tracePt t="85488" x="3390900" y="5930900"/>
          <p14:tracePt t="85543" x="4083050" y="5975350"/>
          <p14:tracePt t="85595" x="4146550" y="5975350"/>
          <p14:tracePt t="86107" x="0" y="0"/>
        </p14:tracePtLst>
        <p14:tracePtLst>
          <p14:tracePt t="86791" x="2578100" y="2857500"/>
          <p14:tracePt t="86844" x="2565400" y="3003550"/>
          <p14:tracePt t="86898" x="2717800" y="3314700"/>
          <p14:tracePt t="86954" x="3708400" y="3670300"/>
          <p14:tracePt t="87009" x="4229100" y="3657600"/>
          <p14:tracePt t="87010" x="4267200" y="3638550"/>
          <p14:tracePt t="87068" x="4489450" y="3448050"/>
          <p14:tracePt t="87096" x="4502150" y="3390900"/>
          <p14:tracePt t="87126" x="4502150" y="3371850"/>
          <p14:tracePt t="87207" x="0" y="0"/>
        </p14:tracePtLst>
        <p14:tracePtLst>
          <p14:tracePt t="87923" x="4737100" y="3390900"/>
          <p14:tracePt t="87976" x="4724400" y="3562350"/>
          <p14:tracePt t="88028" x="4813300" y="4000500"/>
          <p14:tracePt t="88083" x="4895850" y="4102100"/>
          <p14:tracePt t="88136" x="4946650" y="4076700"/>
          <p14:tracePt t="88164" x="4972050" y="3898900"/>
          <p14:tracePt t="88190" x="4978400" y="3790950"/>
          <p14:tracePt t="88242" x="4978400" y="3689350"/>
          <p14:tracePt t="88294" x="4965700" y="3670300"/>
          <p14:tracePt t="88371" x="4959350" y="3670300"/>
          <p14:tracePt t="88371" x="0" y="0"/>
        </p14:tracePtLst>
        <p14:tracePtLst>
          <p14:tracePt t="88775" x="4883150" y="5003800"/>
          <p14:tracePt t="88805" x="4876800" y="5073650"/>
          <p14:tracePt t="88831" x="4883150" y="5162550"/>
          <p14:tracePt t="88882" x="4965700" y="5327650"/>
          <p14:tracePt t="88935" x="5073650" y="5365750"/>
          <p14:tracePt t="88990" x="5194300" y="5384800"/>
          <p14:tracePt t="89068" x="5200650" y="5384800"/>
          <p14:tracePt t="89478" x="0" y="0"/>
        </p14:tracePtLst>
        <p14:tracePtLst>
          <p14:tracePt t="90283" x="4540250" y="3594100"/>
          <p14:tracePt t="90361" x="4546600" y="3752850"/>
          <p14:tracePt t="90389" x="4565650" y="3879850"/>
          <p14:tracePt t="90441" x="4578350" y="3962400"/>
          <p14:tracePt t="90541" x="4584700" y="3886200"/>
          <p14:tracePt t="90594" x="4591050" y="3702050"/>
          <p14:tracePt t="90649" x="4597400" y="3676650"/>
          <p14:tracePt t="90749" x="0" y="0"/>
        </p14:tracePtLst>
        <p14:tracePtLst>
          <p14:tracePt t="91058" x="3562350" y="3676650"/>
          <p14:tracePt t="91086" x="3543300" y="3695700"/>
          <p14:tracePt t="91117" x="3530600" y="3803650"/>
          <p14:tracePt t="91143" x="3530600" y="3848100"/>
          <p14:tracePt t="91194" x="3530600" y="3854450"/>
          <p14:tracePt t="91248" x="3600450" y="3721100"/>
          <p14:tracePt t="91302" x="3619500" y="3625850"/>
          <p14:tracePt t="91403" x="3619500" y="3835400"/>
          <p14:tracePt t="91431" x="3619500" y="3854450"/>
          <p14:tracePt t="91509" x="3625850" y="3759200"/>
          <p14:tracePt t="91535" x="3625850" y="3714750"/>
          <p14:tracePt t="91589" x="3632200" y="3689350"/>
          <p14:tracePt t="91666" x="0" y="0"/>
        </p14:tracePtLst>
        <p14:tracePtLst>
          <p14:tracePt t="93033" x="5391150" y="3638550"/>
          <p14:tracePt t="93034" x="5384800" y="3638550"/>
          <p14:tracePt t="93060" x="5378450" y="3651250"/>
          <p14:tracePt t="93116" x="5378450" y="3727450"/>
          <p14:tracePt t="93167" x="5403850" y="3752850"/>
          <p14:tracePt t="93223" x="5429250" y="3752850"/>
          <p14:tracePt t="93249" x="5441950" y="3746500"/>
          <p14:tracePt t="93304" x="5441950" y="3714750"/>
          <p14:tracePt t="93356" x="5441950" y="3689350"/>
          <p14:tracePt t="93409" x="5441950" y="3683000"/>
          <p14:tracePt t="93682" x="5441950" y="3695700"/>
          <p14:tracePt t="93760" x="5441950" y="3689350"/>
          <p14:tracePt t="93788" x="5441950" y="3657600"/>
          <p14:tracePt t="93842" x="5441950" y="3644900"/>
          <p14:tracePt t="93990" x="0" y="0"/>
        </p14:tracePtLst>
        <p14:tracePtLst>
          <p14:tracePt t="94299" x="4832350" y="3606800"/>
          <p14:tracePt t="94350" x="4794250" y="3663950"/>
          <p14:tracePt t="94404" x="4749800" y="3854450"/>
          <p14:tracePt t="94459" x="4749800" y="3905250"/>
          <p14:tracePt t="94535" x="4781550" y="3803650"/>
          <p14:tracePt t="94586" x="4775200" y="3638550"/>
          <p14:tracePt t="94688" x="4718050" y="3733800"/>
          <p14:tracePt t="94742" x="4699000" y="3829050"/>
          <p14:tracePt t="94843" x="4692650" y="3683000"/>
          <p14:tracePt t="94895" x="4679950" y="3600450"/>
          <p14:tracePt t="94971" x="4667250" y="3727450"/>
          <p14:tracePt t="94996" x="4667250" y="3765550"/>
          <p14:tracePt t="95049" x="4667250" y="3784600"/>
          <p14:tracePt t="95073" x="4667250" y="3790950"/>
          <p14:tracePt t="95126" x="4679950" y="3670300"/>
          <p14:tracePt t="95178" x="4686300" y="3632200"/>
          <p14:tracePt t="95279" x="4686300" y="3733800"/>
          <p14:tracePt t="95330" x="4686300" y="3740150"/>
          <p14:tracePt t="95382" x="4699000" y="3695700"/>
          <p14:tracePt t="95433" x="4705350" y="3670300"/>
          <p14:tracePt t="95676" x="0" y="0"/>
        </p14:tracePtLst>
        <p14:tracePtLst>
          <p14:tracePt t="96992" x="2965450" y="3727450"/>
          <p14:tracePt t="97092" x="3613150" y="3727450"/>
          <p14:tracePt t="97144" x="4349750" y="3727450"/>
          <p14:tracePt t="97198" x="4673600" y="3727450"/>
          <p14:tracePt t="97223" x="4851400" y="3727450"/>
          <p14:tracePt t="97275" x="5022850" y="3727450"/>
          <p14:tracePt t="97328" x="5029200" y="3727450"/>
          <p14:tracePt t="97578" x="0" y="0"/>
        </p14:tracePtLst>
        <p14:tracePtLst>
          <p14:tracePt t="98330" x="2800350" y="3625850"/>
          <p14:tracePt t="98456" x="2952750" y="3625850"/>
          <p14:tracePt t="98510" x="3657600" y="3625850"/>
          <p14:tracePt t="98538" x="3924300" y="3625850"/>
          <p14:tracePt t="98591" x="4210050" y="3625850"/>
          <p14:tracePt t="98647" x="4946650" y="3625850"/>
          <p14:tracePt t="98698" x="5124450" y="3625850"/>
          <p14:tracePt t="98803" x="5143500" y="3625850"/>
          <p14:tracePt t="99428" x="0" y="0"/>
        </p14:tracePtLst>
        <p14:tracePtLst>
          <p14:tracePt t="100103" x="2908300" y="3702050"/>
          <p14:tracePt t="100180" x="3022600" y="3702050"/>
          <p14:tracePt t="100232" x="3562350" y="3702050"/>
          <p14:tracePt t="100286" x="4305300" y="3702050"/>
          <p14:tracePt t="100338" x="4959350" y="3708400"/>
          <p14:tracePt t="100367" x="5118100" y="3733800"/>
          <p14:tracePt t="100399" x="5181600" y="3746500"/>
          <p14:tracePt t="100458" x="5238750" y="3746500"/>
          <p14:tracePt t="100869" x="0" y="0"/>
        </p14:tracePtLst>
        <p14:tracePtLst>
          <p14:tracePt t="101444" x="5422900" y="3600450"/>
          <p14:tracePt t="101496" x="5410200" y="3644900"/>
          <p14:tracePt t="101572" x="5410200" y="3663950"/>
          <p14:tracePt t="101623" x="5410200" y="3689350"/>
          <p14:tracePt t="101678" x="5461000" y="3708400"/>
          <p14:tracePt t="101731" x="5499100" y="3708400"/>
          <p14:tracePt t="101835" x="5499100" y="3676650"/>
          <p14:tracePt t="101889" x="5486400" y="3657600"/>
          <p14:tracePt t="102112" x="0" y="0"/>
        </p14:tracePtLst>
        <p14:tracePtLst>
          <p14:tracePt t="102440" x="5422900" y="3644900"/>
          <p14:tracePt t="102521" x="5435600" y="3683000"/>
          <p14:tracePt t="102546" x="5448300" y="3689350"/>
          <p14:tracePt t="102601" x="5473700" y="3702050"/>
          <p14:tracePt t="102632" x="5480050" y="3702050"/>
          <p14:tracePt t="102687" x="5486400" y="3702050"/>
          <p14:tracePt t="102740" x="5499100" y="3676650"/>
          <p14:tracePt t="102795" x="5499100" y="3657600"/>
          <p14:tracePt t="102946" x="5467350" y="3632200"/>
          <p14:tracePt t="102997" x="5461000" y="3625850"/>
          <p14:tracePt t="103025" x="5454650" y="3625850"/>
          <p14:tracePt t="103202" x="0" y="0"/>
        </p14:tracePtLst>
        <p14:tracePtLst>
          <p14:tracePt t="103529" x="4819650" y="3606800"/>
          <p14:tracePt t="103628" x="4794250" y="3676650"/>
          <p14:tracePt t="103683" x="4775200" y="3879850"/>
          <p14:tracePt t="103712" x="4775200" y="3886200"/>
          <p14:tracePt t="103815" x="4800600" y="3765550"/>
          <p14:tracePt t="103871" x="4826000" y="3511550"/>
          <p14:tracePt t="103925" x="4826000" y="3505200"/>
          <p14:tracePt t="103979" x="4819650" y="3822700"/>
          <p14:tracePt t="104008" x="4819650" y="3917950"/>
          <p14:tracePt t="104061" x="4819650" y="3924300"/>
          <p14:tracePt t="104116" x="4819650" y="3810000"/>
          <p14:tracePt t="104170" x="4819650" y="3657600"/>
          <p14:tracePt t="104247" x="4819650" y="3670300"/>
          <p14:tracePt t="104301" x="4806950" y="3689350"/>
          <p14:tracePt t="104381" x="4806950" y="3683000"/>
          <p14:tracePt t="104434" x="4806950" y="3619500"/>
          <p14:tracePt t="104537" x="4800600" y="3721100"/>
          <p14:tracePt t="104537" x="4800600" y="3727450"/>
          <p14:tracePt t="104591" x="4800600" y="3746500"/>
          <p14:tracePt t="104693" x="4813300" y="3670300"/>
          <p14:tracePt t="104743" x="4813300" y="3663950"/>
          <p14:tracePt t="104795" x="4806950" y="3740150"/>
          <p14:tracePt t="104917" x="4806950" y="3663950"/>
          <p14:tracePt t="104946" x="4806950" y="3619500"/>
          <p14:tracePt t="104971" x="4806950" y="3613150"/>
          <p14:tracePt t="105047" x="4806950" y="3689350"/>
          <p14:tracePt t="105100" x="4806950" y="3702050"/>
          <p14:tracePt t="105202" x="4806950" y="3683000"/>
          <p14:tracePt t="105372" x="0" y="0"/>
        </p14:tracePtLst>
        <p14:tracePtLst>
          <p14:tracePt t="105978" x="5022850" y="4997450"/>
          <p14:tracePt t="106030" x="5022850" y="5226050"/>
          <p14:tracePt t="106083" x="5022850" y="5441950"/>
          <p14:tracePt t="106162" x="5029200" y="5441950"/>
          <p14:tracePt t="106213" x="5080000" y="5213350"/>
          <p14:tracePt t="106239" x="5080000" y="5156200"/>
          <p14:tracePt t="106295" x="5080000" y="5149850"/>
          <p14:tracePt t="106346" x="5080000" y="5226050"/>
          <p14:tracePt t="106400" x="5080000" y="5264150"/>
          <p14:tracePt t="106452" x="5080000" y="5270500"/>
          <p14:tracePt t="106505" x="5080000" y="5168900"/>
          <p14:tracePt t="106506" x="5080000" y="5149850"/>
          <p14:tracePt t="106558" x="5080000" y="5124450"/>
          <p14:tracePt t="106610" x="5067300" y="5251450"/>
          <p14:tracePt t="106663" x="5060950" y="5346700"/>
          <p14:tracePt t="106740" x="5060950" y="5295900"/>
          <p14:tracePt t="106794" x="5092700" y="5137150"/>
          <p14:tracePt t="106845" x="5092700" y="5124450"/>
          <p14:tracePt t="106896" x="5092700" y="5264150"/>
          <p14:tracePt t="106949" x="5092700" y="5353050"/>
          <p14:tracePt t="106975" x="5092700" y="5359400"/>
          <p14:tracePt t="107075" x="5118100" y="5213350"/>
          <p14:tracePt t="107101" x="5130800" y="5162550"/>
          <p14:tracePt t="107152" x="5130800" y="5149850"/>
          <p14:tracePt t="107228" x="5130800" y="5226050"/>
          <p14:tracePt t="107279" x="5130800" y="5314950"/>
          <p14:tracePt t="107333" x="5137150" y="5334000"/>
          <p14:tracePt t="107386" x="5149850" y="5308600"/>
          <p14:tracePt t="107438" x="5149850" y="5289550"/>
          <p14:tracePt t="107491" x="0" y="0"/>
        </p14:tracePtLst>
        <p14:tracePtLst>
          <p14:tracePt t="108093" x="4724400" y="3663950"/>
          <p14:tracePt t="108266" x="0" y="0"/>
        </p14:tracePtLst>
        <p14:tracePtLst>
          <p14:tracePt t="108869" x="4965700" y="5137150"/>
          <p14:tracePt t="108947" x="4965700" y="5276850"/>
          <p14:tracePt t="109002" x="5022850" y="5626100"/>
          <p14:tracePt t="109055" x="5035550" y="5632450"/>
          <p14:tracePt t="109110" x="5111750" y="5454650"/>
          <p14:tracePt t="109162" x="5130800" y="5238750"/>
          <p14:tracePt t="109214" x="5130800" y="5219700"/>
          <p14:tracePt t="109294" x="5124450" y="5505450"/>
          <p14:tracePt t="109347" x="5124450" y="5537200"/>
          <p14:tracePt t="109399" x="5124450" y="5518150"/>
          <p14:tracePt t="109452" x="5124450" y="5181600"/>
          <p14:tracePt t="109504" x="5124450" y="5130800"/>
          <p14:tracePt t="109581" x="5124450" y="5264150"/>
          <p14:tracePt t="109634" x="5124450" y="5283200"/>
          <p14:tracePt t="109711" x="5124450" y="5194300"/>
          <p14:tracePt t="109736" x="5124450" y="5162550"/>
          <p14:tracePt t="109788" x="5124450" y="5200650"/>
          <p14:tracePt t="109842" x="5111750" y="5353050"/>
          <p14:tracePt t="109987" x="5111750" y="5346700"/>
          <p14:tracePt t="110066" x="5111750" y="5321300"/>
          <p14:tracePt t="110067" x="0" y="0"/>
        </p14:tracePtLst>
        <p14:tracePtLst>
          <p14:tracePt t="110722" x="4718050" y="3606800"/>
          <p14:tracePt t="110800" x="4718050" y="3676650"/>
          <p14:tracePt t="110854" x="4724400" y="3835400"/>
          <p14:tracePt t="110883" x="4724400" y="3848100"/>
          <p14:tracePt t="110963" x="4737100" y="3841750"/>
          <p14:tracePt t="111015" x="4756150" y="3714750"/>
          <p14:tracePt t="111040" x="4756150" y="3689350"/>
          <p14:tracePt t="111092" x="4756150" y="3683000"/>
          <p14:tracePt t="111171" x="4756150" y="3829050"/>
          <p14:tracePt t="111196" x="4768850" y="3867150"/>
          <p14:tracePt t="111323" x="4768850" y="3803650"/>
          <p14:tracePt t="111352" x="4768850" y="3746500"/>
          <p14:tracePt t="111404" x="4768850" y="3721100"/>
          <p14:tracePt t="111482" x="4781550" y="3740150"/>
          <p14:tracePt t="111536" x="4813300" y="3778250"/>
          <p14:tracePt t="111590" x="4997450" y="3848100"/>
          <p14:tracePt t="111619" x="5143500" y="3841750"/>
          <p14:tracePt t="111644" x="5207000" y="3816350"/>
          <p14:tracePt t="111674" x="5308600" y="3797300"/>
          <p14:tracePt t="111674" x="0" y="0"/>
        </p14:tracePtLst>
        <p14:tracePtLst>
          <p14:tracePt t="112829" x="1536700" y="5308600"/>
          <p14:tracePt t="112906" x="1930400" y="5308600"/>
          <p14:tracePt t="112960" x="3022600" y="5308600"/>
          <p14:tracePt t="113015" x="4514850" y="5308600"/>
          <p14:tracePt t="113042" x="5187950" y="5308600"/>
          <p14:tracePt t="113098" x="5372100" y="5302250"/>
          <p14:tracePt t="113154" x="5441950" y="5302250"/>
          <p14:tracePt t="113205" x="5448300" y="5302250"/>
          <p14:tracePt t="114829" x="0" y="0"/>
        </p14:tracePtLst>
        <p14:tracePtLst>
          <p14:tracePt t="118140" x="2235200" y="6489700"/>
          <p14:tracePt t="118192" x="2247900" y="6489700"/>
          <p14:tracePt t="118246" x="2571750" y="6534150"/>
          <p14:tracePt t="118274" x="2914650" y="6559550"/>
          <p14:tracePt t="118302" x="3124200" y="6559550"/>
          <p14:tracePt t="118357" x="3517900" y="6604000"/>
          <p14:tracePt t="118410" x="3778250" y="6629400"/>
          <p14:tracePt t="118466" x="3848100" y="6629400"/>
          <p14:tracePt t="118518" x="3892550" y="6629400"/>
          <p14:tracePt t="118570" x="3917950" y="6629400"/>
          <p14:tracePt t="118699" x="3587750" y="6629400"/>
          <p14:tracePt t="118727" x="3251200" y="6629400"/>
          <p14:tracePt t="118757" x="3009900" y="6629400"/>
          <p14:tracePt t="118813" x="2959100" y="6635750"/>
          <p14:tracePt t="118865" x="2946400" y="6635750"/>
          <p14:tracePt t="118866" x="2940050" y="6635750"/>
          <p14:tracePt t="118919" x="2927350" y="6635750"/>
          <p14:tracePt t="118971" x="2762250" y="6610350"/>
          <p14:tracePt t="118996" x="2647950" y="6591300"/>
          <p14:tracePt t="119051" x="2520950" y="6565900"/>
          <p14:tracePt t="119107" x="2476500" y="6565900"/>
          <p14:tracePt t="119232" x="2832100" y="6559550"/>
          <p14:tracePt t="119258" x="3568700" y="6559550"/>
          <p14:tracePt t="119313" x="4051300" y="6559550"/>
          <p14:tracePt t="119338" x="4127500" y="6559550"/>
          <p14:tracePt t="119391" x="4165600" y="6559550"/>
          <p14:tracePt t="119585" x="3822700" y="6559550"/>
          <p14:tracePt t="119586" x="3721100" y="6559550"/>
          <p14:tracePt t="119639" x="3321050" y="6559550"/>
          <p14:tracePt t="119691" x="3308350" y="6559550"/>
          <p14:tracePt t="119742" x="3378200" y="6559550"/>
          <p14:tracePt t="119795" x="3911600" y="6559550"/>
          <p14:tracePt t="119850" x="3943350" y="6559550"/>
          <p14:tracePt t="119926" x="3848100" y="6559550"/>
          <p14:tracePt t="119979" x="3822700" y="6559550"/>
          <p14:tracePt t="120060" x="3892550" y="6546850"/>
          <p14:tracePt t="120087" x="3911600" y="6546850"/>
          <p14:tracePt t="120190" x="3886200" y="6546850"/>
          <p14:tracePt t="120889" x="0" y="0"/>
        </p14:tracePtLst>
        <p14:tracePtLst>
          <p14:tracePt t="121773" x="5664200" y="1657350"/>
          <p14:tracePt t="121824" x="5657850" y="1727200"/>
          <p14:tracePt t="121879" x="5657850" y="2076450"/>
          <p14:tracePt t="121932" x="5734050" y="2292350"/>
          <p14:tracePt t="121961" x="5740400" y="2305050"/>
          <p14:tracePt t="122043" x="5765800" y="2260600"/>
          <p14:tracePt t="122071" x="5784850" y="2139950"/>
          <p14:tracePt t="122102" x="5810250" y="2000250"/>
          <p14:tracePt t="122155" x="5816600" y="1917700"/>
          <p14:tracePt t="122281" x="5822950" y="2247900"/>
          <p14:tracePt t="122282" x="5822950" y="2279650"/>
          <p14:tracePt t="122306" x="5822950" y="2317750"/>
          <p14:tracePt t="122357" x="5835650" y="2286000"/>
          <p14:tracePt t="122409" x="5829300" y="2070100"/>
          <p14:tracePt t="122464" x="5822950" y="1981200"/>
          <p14:tracePt t="122566" x="5816600" y="2070100"/>
          <p14:tracePt t="122692" x="5816600" y="1987550"/>
          <p14:tracePt t="122745" x="5816600" y="1968500"/>
          <p14:tracePt t="122774" x="5810250" y="1987550"/>
          <p14:tracePt t="122829" x="5810250" y="2006600"/>
          <p14:tracePt t="122953" x="5810250" y="1993900"/>
          <p14:tracePt t="123005" x="5803900" y="2006600"/>
          <p14:tracePt t="123039" x="5797550" y="2038350"/>
          <p14:tracePt t="123164" x="5797550" y="2025650"/>
          <p14:tracePt t="123217" x="5797550" y="1981200"/>
          <p14:tracePt t="123243" x="5797550" y="1968500"/>
          <p14:tracePt t="123367" x="5797550" y="2038350"/>
          <p14:tracePt t="123420" x="5810250" y="2076450"/>
          <p14:tracePt t="123497" x="5810250" y="1993900"/>
          <p14:tracePt t="123498" x="5810250" y="1981200"/>
          <p14:tracePt t="123552" x="5810250" y="1955800"/>
          <p14:tracePt t="123633" x="5810250" y="1993900"/>
          <p14:tracePt t="123634" x="5810250" y="2006600"/>
          <p14:tracePt t="123663" x="5810250" y="2025650"/>
          <p14:tracePt t="123719" x="5816600" y="2038350"/>
          <p14:tracePt t="123797" x="5822950" y="1968500"/>
          <p14:tracePt t="123849" x="5822950" y="1955800"/>
          <p14:tracePt t="123952" x="5822950" y="1962150"/>
          <p14:tracePt t="124077" x="0" y="0"/>
        </p14:tracePtLst>
        <p14:tracePtLst>
          <p14:tracePt t="125032" x="3111500" y="6400800"/>
          <p14:tracePt t="125088" x="3105150" y="6451600"/>
          <p14:tracePt t="125145" x="3105150" y="6502400"/>
          <p14:tracePt t="125146" x="3117850" y="6508750"/>
          <p14:tracePt t="125198" x="3244850" y="6515100"/>
          <p14:tracePt t="125226" x="3333750" y="6483350"/>
          <p14:tracePt t="125280" x="3390900" y="6407150"/>
          <p14:tracePt t="125332" x="3390900" y="6400800"/>
          <p14:tracePt t="125551" x="0" y="0"/>
        </p14:tracePtLst>
        <p14:tracePtLst>
          <p14:tracePt t="133055" x="6896100" y="2806700"/>
          <p14:tracePt t="133111" x="6908800" y="3041650"/>
          <p14:tracePt t="133166" x="6953250" y="3346450"/>
          <p14:tracePt t="133195" x="6997700" y="3524250"/>
          <p14:tracePt t="133224" x="7042150" y="3606800"/>
          <p14:tracePt t="133229" x="7054850" y="3625850"/>
          <p14:tracePt t="133258" x="7080250" y="3663950"/>
          <p14:tracePt t="133311" x="7156450" y="3708400"/>
          <p14:tracePt t="133366" x="7486650" y="3765550"/>
          <p14:tracePt t="133418" x="8261350" y="3765550"/>
          <p14:tracePt t="133470" x="8972550" y="3765550"/>
          <p14:tracePt t="133524" x="9283700" y="3765550"/>
          <p14:tracePt t="133550" x="9366250" y="3765550"/>
          <p14:tracePt t="133605" x="9436100" y="3765550"/>
          <p14:tracePt t="133681" x="9442450" y="3765550"/>
          <p14:tracePt t="134138" x="0" y="0"/>
        </p14:tracePtLst>
        <p14:tracePtLst>
          <p14:tracePt t="134942" x="4070350" y="3155950"/>
          <p14:tracePt t="134996" x="4038600" y="3289300"/>
          <p14:tracePt t="135051" x="4038600" y="3346450"/>
          <p14:tracePt t="135103" x="4076700" y="3365500"/>
          <p14:tracePt t="135160" x="4286250" y="3333750"/>
          <p14:tracePt t="135213" x="4368800" y="3270250"/>
          <p14:tracePt t="135238" x="4368800" y="3263900"/>
          <p14:tracePt t="135388" x="4368800" y="3282950"/>
          <p14:tracePt t="135412" x="4368800" y="3321050"/>
          <p14:tracePt t="135466" x="4368800" y="3327400"/>
          <p14:tracePt t="135545" x="4387850" y="3352800"/>
          <p14:tracePt t="135546" x="4387850" y="3359150"/>
          <p14:tracePt t="135773" x="0" y="0"/>
        </p14:tracePtLst>
        <p14:tracePtLst>
          <p14:tracePt t="137431" x="11125200" y="3282950"/>
          <p14:tracePt t="137556" x="11029950" y="3314700"/>
          <p14:tracePt t="137608" x="10928350" y="3340100"/>
          <p14:tracePt t="137662" x="10922000" y="3340100"/>
          <p14:tracePt t="137741" x="10922000" y="3346450"/>
          <p14:tracePt t="137794" x="11099800" y="3390900"/>
          <p14:tracePt t="137847" x="11347450" y="3441700"/>
          <p14:tracePt t="137899" x="11360150" y="3441700"/>
          <p14:tracePt t="138022" x="0" y="0"/>
        </p14:tracePtLst>
        <p14:tracePtLst>
          <p14:tracePt t="138321" x="11334750" y="3314700"/>
          <p14:tracePt t="138346" x="11353800" y="3327400"/>
          <p14:tracePt t="138375" x="11410950" y="3365500"/>
          <p14:tracePt t="138431" x="11468100" y="3390900"/>
          <p14:tracePt t="138556" x="11379200" y="3409950"/>
          <p14:tracePt t="138608" x="11322050" y="3422650"/>
          <p14:tracePt t="138661" x="0" y="0"/>
        </p14:tracePtLst>
        <p14:tracePtLst>
          <p14:tracePt t="139065" x="11188700" y="3282950"/>
          <p14:tracePt t="139117" x="11296650" y="3289300"/>
          <p14:tracePt t="139170" x="11353800" y="3295650"/>
          <p14:tracePt t="139344" x="11347450" y="3302000"/>
          <p14:tracePt t="139344" x="0" y="0"/>
        </p14:tracePtLst>
        <p14:tracePtLst>
          <p14:tracePt t="139524" x="11290300" y="3390900"/>
          <p14:tracePt t="139577" x="11303000" y="3448050"/>
          <p14:tracePt t="139578" x="11303000" y="3454400"/>
          <p14:tracePt t="139633" x="11309350" y="3460750"/>
          <p14:tracePt t="139784" x="0" y="0"/>
        </p14:tracePtLst>
        <p14:tracePtLst>
          <p14:tracePt t="140710" x="11156950" y="3238500"/>
          <p14:tracePt t="140816" x="11239500" y="3238500"/>
          <p14:tracePt t="140868" x="11283950" y="3238500"/>
          <p14:tracePt t="140989" x="0" y="0"/>
        </p14:tracePtLst>
        <p14:tracePtLst>
          <p14:tracePt t="141208" x="11220450" y="3295650"/>
          <p14:tracePt t="141234" x="11220450" y="3327400"/>
          <p14:tracePt t="141287" x="11233150" y="3365500"/>
          <p14:tracePt t="141366" x="0" y="0"/>
        </p14:tracePtLst>
        <p14:tracePtLst>
          <p14:tracePt t="142222" x="1879600" y="1765300"/>
          <p14:tracePt t="142328" x="2051050" y="1778000"/>
          <p14:tracePt t="142329" x="2133600" y="1784350"/>
          <p14:tracePt t="142381" x="2857500" y="1879600"/>
          <p14:tracePt t="142434" x="2971800" y="1879600"/>
          <p14:tracePt t="142721" x="0" y="0"/>
        </p14:tracePtLst>
        <p14:tracePtLst>
          <p14:tracePt t="148782" x="11131550" y="3225800"/>
          <p14:tracePt t="148932" x="11144250" y="3225800"/>
          <p14:tracePt t="148982" x="11290300" y="3244850"/>
          <p14:tracePt t="149036" x="11391900" y="3263900"/>
          <p14:tracePt t="149188" x="0" y="0"/>
        </p14:tracePtLst>
        <p14:tracePtLst>
          <p14:tracePt t="150591" x="7975600" y="4781550"/>
          <p14:tracePt t="150643" x="7950200" y="5105400"/>
          <p14:tracePt t="150698" x="8013700" y="5276850"/>
          <p14:tracePt t="150728" x="8032750" y="5295900"/>
          <p14:tracePt t="150784" x="8070850" y="5283200"/>
          <p14:tracePt t="150838" x="8140700" y="5048250"/>
          <p14:tracePt t="150890" x="8140700" y="5041900"/>
          <p14:tracePt t="151018" x="8140700" y="5175250"/>
          <p14:tracePt t="151096" x="8140700" y="5086350"/>
          <p14:tracePt t="151150" x="8140700" y="5067300"/>
          <p14:tracePt t="151323" x="8210550" y="5016500"/>
          <p14:tracePt t="151324" x="0" y="0"/>
        </p14:tracePtLst>
        <p14:tracePtLst>
          <p14:tracePt t="152410" x="11150600" y="3276600"/>
          <p14:tracePt t="152462" x="11163300" y="3276600"/>
          <p14:tracePt t="152516" x="11303000" y="3276600"/>
          <p14:tracePt t="152570" x="11372850" y="3276600"/>
          <p14:tracePt t="152761" x="0" y="0"/>
        </p14:tracePtLst>
        <p14:tracePtLst>
          <p14:tracePt t="153121" x="11277600" y="3295650"/>
          <p14:tracePt t="153173" x="11271250" y="3371850"/>
          <p14:tracePt t="153226" x="11271250" y="3435350"/>
          <p14:tracePt t="153280" x="11271250" y="3460750"/>
          <p14:tracePt t="153334" x="11271250" y="3473450"/>
          <p14:tracePt t="153649" x="11271250" y="3460750"/>
          <p14:tracePt t="153675" x="11271250" y="3416300"/>
          <p14:tracePt t="153732" x="11252200" y="3340100"/>
          <p14:tracePt t="153784" x="11245850" y="3295650"/>
          <p14:tracePt t="153861" x="11245850" y="3289300"/>
          <p14:tracePt t="153916" x="11233150" y="3409950"/>
          <p14:tracePt t="153945" x="11233150" y="3448050"/>
          <p14:tracePt t="153977" x="11233150" y="3454400"/>
          <p14:tracePt t="154241" x="0" y="0"/>
        </p14:tracePtLst>
        <p14:tracePtLst>
          <p14:tracePt t="154875" x="9201150" y="1670050"/>
          <p14:tracePt t="154954" x="9366250" y="1714500"/>
          <p14:tracePt t="155008" x="9721850" y="1771650"/>
          <p14:tracePt t="155038" x="9842500" y="1784350"/>
          <p14:tracePt t="155094" x="9893300" y="1784350"/>
          <p14:tracePt t="155819" x="0" y="0"/>
        </p14:tracePtLst>
        <p14:tracePtLst>
          <p14:tracePt t="156619" x="1593850" y="2139950"/>
          <p14:tracePt t="156671" x="1701800" y="2133600"/>
          <p14:tracePt t="156727" x="2260600" y="2197100"/>
          <p14:tracePt t="156784" x="2387600" y="2209800"/>
          <p14:tracePt t="156954" x="0" y="0"/>
        </p14:tracePtLst>
        <p14:tracePtLst>
          <p14:tracePt t="158927" x="3683000" y="1879600"/>
          <p14:tracePt t="158957" x="3670300" y="1974850"/>
          <p14:tracePt t="158982" x="3663950" y="2076450"/>
          <p14:tracePt t="159037" x="3740150" y="2273300"/>
          <p14:tracePt t="159090" x="3873500" y="2324100"/>
          <p14:tracePt t="159115" x="3956050" y="2324100"/>
          <p14:tracePt t="159171" x="4076700" y="2216150"/>
          <p14:tracePt t="159226" x="4089400" y="2038350"/>
          <p14:tracePt t="159278" x="4019550" y="1962150"/>
          <p14:tracePt t="159332" x="3841750" y="1924050"/>
          <p14:tracePt t="159357" x="3790950" y="1924050"/>
          <p14:tracePt t="159410" x="3740150" y="2032000"/>
          <p14:tracePt t="159461" x="3740150" y="2159000"/>
          <p14:tracePt t="159516" x="3879850" y="2235200"/>
          <p14:tracePt t="159568" x="4044950" y="2190750"/>
          <p14:tracePt t="159623" x="4070350" y="2032000"/>
          <p14:tracePt t="159676" x="4019550" y="1924050"/>
          <p14:tracePt t="159728" x="3987800" y="1917700"/>
          <p14:tracePt t="159758" x="3975100" y="1917700"/>
          <p14:tracePt t="159784" x="3962400" y="1917700"/>
          <p14:tracePt t="159789" x="3956050" y="1924050"/>
          <p14:tracePt t="159820" x="3956050" y="1968500"/>
          <p14:tracePt t="159853" x="3956050" y="2000250"/>
          <p14:tracePt t="159910" x="4025900" y="2076450"/>
          <p14:tracePt t="159961" x="4051300" y="2095500"/>
          <p14:tracePt t="160154" x="0" y="0"/>
        </p14:tracePtLst>
        <p14:tracePtLst>
          <p14:tracePt t="161326" x="11131550" y="3219450"/>
          <p14:tracePt t="161381" x="11449050" y="3276600"/>
          <p14:tracePt t="161406" x="11461750" y="3276600"/>
          <p14:tracePt t="161559" x="0" y="0"/>
        </p14:tracePtLst>
        <p14:tracePtLst>
          <p14:tracePt t="162067" x="11271250" y="3251200"/>
          <p14:tracePt t="162120" x="11258550" y="3378200"/>
          <p14:tracePt t="162150" x="11258550" y="3448050"/>
          <p14:tracePt t="162178" x="11264900" y="3467100"/>
          <p14:tracePt t="162329" x="11264900" y="3403600"/>
          <p14:tracePt t="162329" x="11264900" y="3390900"/>
          <p14:tracePt t="162384" x="11264900" y="3346450"/>
          <p14:tracePt t="162676" x="0" y="0"/>
        </p14:tracePtLst>
        <p14:tracePtLst>
          <p14:tracePt t="165886" x="11144250" y="3270250"/>
          <p14:tracePt t="165914" x="11176000" y="3270250"/>
          <p14:tracePt t="165941" x="11233150" y="3270250"/>
          <p14:tracePt t="165995" x="11277600" y="3270250"/>
          <p14:tracePt t="166169" x="11283950" y="3302000"/>
          <p14:tracePt t="166171" x="11283950" y="3321050"/>
          <p14:tracePt t="166226" x="11283950" y="3422650"/>
          <p14:tracePt t="166278" x="11283950" y="3429000"/>
          <p14:tracePt t="166380" x="0" y="0"/>
        </p14:tracePtLst>
        <p14:tracePtLst>
          <p14:tracePt t="167163" x="8343900" y="2012950"/>
          <p14:tracePt t="167218" x="8458200" y="2120900"/>
          <p14:tracePt t="167247" x="8534400" y="2139950"/>
          <p14:tracePt t="167302" x="8623300" y="2127250"/>
          <p14:tracePt t="167356" x="8667750" y="2063750"/>
          <p14:tracePt t="167408" x="8667750" y="2032000"/>
          <p14:tracePt t="167464" x="8680450" y="2019300"/>
          <p14:tracePt t="167634" x="0" y="0"/>
        </p14:tracePtLst>
        <p14:tracePtLst>
          <p14:tracePt t="168108" x="9213850" y="2082800"/>
          <p14:tracePt t="168184" x="9220200" y="2076450"/>
          <p14:tracePt t="168237" x="9505950" y="2127250"/>
          <p14:tracePt t="168293" x="9899650" y="2184400"/>
          <p14:tracePt t="168318" x="9956800" y="2184400"/>
          <p14:tracePt t="168346" x="9982200" y="2184400"/>
          <p14:tracePt t="168398" x="9988550" y="2184400"/>
          <p14:tracePt t="168498" x="10001250" y="2178050"/>
          <p14:tracePt t="168499" x="0" y="0"/>
        </p14:tracePtLst>
        <p14:tracePtLst>
          <p14:tracePt t="169860" x="10407650" y="1936750"/>
          <p14:tracePt t="169914" x="10407650" y="2019300"/>
          <p14:tracePt t="169967" x="10433050" y="2070100"/>
          <p14:tracePt t="170020" x="10585450" y="2114550"/>
          <p14:tracePt t="170074" x="10731500" y="2120900"/>
          <p14:tracePt t="170129" x="10756900" y="2095500"/>
          <p14:tracePt t="170130" x="10756900" y="2082800"/>
          <p14:tracePt t="170184" x="10763250" y="2025650"/>
          <p14:tracePt t="170237" x="10756900" y="1993900"/>
          <p14:tracePt t="170337" x="10744200" y="2000250"/>
          <p14:tracePt t="170367" x="10744200" y="2038350"/>
          <p14:tracePt t="170422" x="10744200" y="2051050"/>
          <p14:tracePt t="170545" x="10744200" y="2032000"/>
          <p14:tracePt t="170647" x="10725150" y="2133600"/>
          <p14:tracePt t="170699" x="10725150" y="2152650"/>
          <p14:tracePt t="170778" x="10725150" y="2070100"/>
          <p14:tracePt t="170831" x="10718800" y="2051050"/>
          <p14:tracePt t="171147" x="0" y="0"/>
        </p14:tracePtLst>
        <p14:tracePtLst>
          <p14:tracePt t="172165" x="11258550" y="3219450"/>
          <p14:tracePt t="172217" x="11347450" y="3238500"/>
          <p14:tracePt t="172218" x="11353800" y="3238500"/>
          <p14:tracePt t="172392" x="0" y="0"/>
        </p14:tracePtLst>
        <p14:tracePtLst>
          <p14:tracePt t="172870" x="11195050" y="3232150"/>
          <p14:tracePt t="172895" x="11195050" y="3333750"/>
          <p14:tracePt t="172948" x="11201400" y="3505200"/>
          <p14:tracePt t="173075" x="11207750" y="3505200"/>
          <p14:tracePt t="173099" x="0" y="0"/>
        </p14:tracePtLst>
        <p14:tracePtLst>
          <p14:tracePt t="173421" x="11315700" y="3378200"/>
          <p14:tracePt t="173474" x="11328400" y="3460750"/>
          <p14:tracePt t="173527" x="11347450" y="3524250"/>
          <p14:tracePt t="173606" x="11360150" y="3492500"/>
          <p14:tracePt t="173633" x="11360150" y="3448050"/>
          <p14:tracePt t="173687" x="11360150" y="3422650"/>
          <p14:tracePt t="173738" x="11347450" y="3454400"/>
          <p14:tracePt t="173792" x="11341100" y="3530600"/>
          <p14:tracePt t="173820" x="11328400" y="3543300"/>
          <p14:tracePt t="173874" x="11283950" y="3543300"/>
          <p14:tracePt t="173927" x="11277600" y="3543300"/>
          <p14:tracePt t="173980" x="0" y="0"/>
        </p14:tracePtLst>
        <p14:tracePtLst>
          <p14:tracePt t="175631" x="4711700" y="1917700"/>
          <p14:tracePt t="175686" x="4711700" y="1949450"/>
          <p14:tracePt t="175739" x="4737100" y="2000250"/>
          <p14:tracePt t="175841" x="4749800" y="2044700"/>
          <p14:tracePt t="175842" x="4756150" y="2057400"/>
          <p14:tracePt t="175895" x="4775200" y="2101850"/>
          <p14:tracePt t="175950" x="4787900" y="2120900"/>
          <p14:tracePt t="175978" x="4794250" y="2133600"/>
          <p14:tracePt t="176291" x="4819650" y="2076450"/>
          <p14:tracePt t="176320" x="4819650" y="2032000"/>
          <p14:tracePt t="176352" x="4819650" y="1968500"/>
          <p14:tracePt t="176382" x="4819650" y="1949450"/>
          <p14:tracePt t="177001" x="0" y="0"/>
        </p14:tracePtLst>
        <p14:tracePtLst>
          <p14:tracePt t="177400" x="4673600" y="1898650"/>
          <p14:tracePt t="177455" x="4673600" y="2006600"/>
          <p14:tracePt t="177509" x="4705350" y="2063750"/>
          <p14:tracePt t="177562" x="4762500" y="2076450"/>
          <p14:tracePt t="177618" x="4806950" y="2038350"/>
          <p14:tracePt t="177671" x="4794250" y="1962150"/>
          <p14:tracePt t="177722" x="4781550" y="1936750"/>
          <p14:tracePt t="178006" x="0" y="0"/>
        </p14:tracePtLst>
        <p14:tracePtLst>
          <p14:tracePt t="178380" x="4654550" y="1968500"/>
          <p14:tracePt t="178434" x="4711700" y="2114550"/>
          <p14:tracePt t="178459" x="4743450" y="2159000"/>
          <p14:tracePt t="178510" x="4775200" y="2159000"/>
          <p14:tracePt t="178534" x="4800600" y="2159000"/>
          <p14:tracePt t="178588" x="4870450" y="1974850"/>
          <p14:tracePt t="178616" x="4870450" y="1930400"/>
          <p14:tracePt t="178669" x="4870450" y="1911350"/>
          <p14:tracePt t="178731" x="4870450" y="1905000"/>
          <p14:tracePt t="178812" x="4857750" y="1905000"/>
          <p14:tracePt t="178890" x="4813300" y="1930400"/>
          <p14:tracePt t="178915" x="4781550" y="1987550"/>
          <p14:tracePt t="178970" x="4756150" y="2063750"/>
          <p14:tracePt t="179022" x="4749800" y="2095500"/>
          <p14:tracePt t="179075" x="4749800" y="2120900"/>
          <p14:tracePt t="179131" x="4749800" y="2133600"/>
          <p14:tracePt t="179186" x="4800600" y="2120900"/>
          <p14:tracePt t="179240" x="4826000" y="2063750"/>
          <p14:tracePt t="179293" x="4826000" y="1974850"/>
          <p14:tracePt t="179346" x="4794250" y="1930400"/>
          <p14:tracePt t="179400" x="4781550" y="1911350"/>
          <p14:tracePt t="179716" x="4743450" y="1924050"/>
          <p14:tracePt t="179744" x="4711700" y="1943100"/>
          <p14:tracePt t="179795" x="4679950" y="1981200"/>
          <p14:tracePt t="179846" x="4679950" y="2000250"/>
          <p14:tracePt t="179900" x="4679950" y="2038350"/>
          <p14:tracePt t="179930" x="4679950" y="2076450"/>
          <p14:tracePt t="179959" x="4699000" y="2101850"/>
          <p14:tracePt t="180011" x="4737100" y="2152650"/>
          <p14:tracePt t="180039" x="4743450" y="2152650"/>
          <p14:tracePt t="180071" x="4768850" y="2171700"/>
          <p14:tracePt t="180097" x="4787900" y="2171700"/>
          <p14:tracePt t="180102" x="4800600" y="2171700"/>
          <p14:tracePt t="180155" x="4838700" y="2159000"/>
          <p14:tracePt t="180204" x="4857750" y="2127250"/>
          <p14:tracePt t="180230" x="4857750" y="2089150"/>
          <p14:tracePt t="180281" x="4857750" y="2012950"/>
          <p14:tracePt t="180282" x="4857750" y="2006600"/>
          <p14:tracePt t="180334" x="4857750" y="1981200"/>
          <p14:tracePt t="180386" x="4845050" y="1962150"/>
          <p14:tracePt t="180414" x="4845050" y="1955800"/>
          <p14:tracePt t="180446" x="4838700" y="1955800"/>
          <p14:tracePt t="180530" x="4787900" y="1955800"/>
          <p14:tracePt t="180583" x="4749800" y="1955800"/>
          <p14:tracePt t="180638" x="4718050" y="1981200"/>
          <p14:tracePt t="180692" x="4705350" y="2038350"/>
          <p14:tracePt t="180744" x="4705350" y="2095500"/>
          <p14:tracePt t="180770" x="4705350" y="2127250"/>
          <p14:tracePt t="180847" x="4724400" y="2152650"/>
          <p14:tracePt t="180899" x="4743450" y="2159000"/>
          <p14:tracePt t="180929" x="4775200" y="2159000"/>
          <p14:tracePt t="180958" x="4832350" y="2146300"/>
          <p14:tracePt t="181011" x="4857750" y="2070100"/>
          <p14:tracePt t="181039" x="4857750" y="2044700"/>
          <p14:tracePt t="181070" x="4857750" y="2006600"/>
          <p14:tracePt t="181125" x="4832350" y="1955800"/>
          <p14:tracePt t="181344" x="0" y="0"/>
        </p14:tracePtLst>
        <p14:tracePtLst>
          <p14:tracePt t="185034" x="9785350" y="3289300"/>
          <p14:tracePt t="185134" x="9886950" y="3302000"/>
          <p14:tracePt t="185186" x="10344150" y="3346450"/>
          <p14:tracePt t="185240" x="10490200" y="3346450"/>
          <p14:tracePt t="185293" x="10528300" y="3346450"/>
          <p14:tracePt t="185535" x="0" y="0"/>
        </p14:tracePtLst>
        <p14:tracePtLst>
          <p14:tracePt t="188301" x="11099800" y="3251200"/>
          <p14:tracePt t="188376" x="11125200" y="3251200"/>
          <p14:tracePt t="188434" x="11239500" y="3263900"/>
          <p14:tracePt t="188487" x="11328400" y="3276600"/>
          <p14:tracePt t="188635" x="0" y="0"/>
        </p14:tracePtLst>
        <p14:tracePtLst>
          <p14:tracePt t="189660" x="9404350" y="3536950"/>
          <p14:tracePt t="189690" x="9372600" y="3606800"/>
          <p14:tracePt t="189744" x="9366250" y="3702050"/>
          <p14:tracePt t="189773" x="9378950" y="3752850"/>
          <p14:tracePt t="189827" x="9499600" y="3797300"/>
          <p14:tracePt t="189853" x="9613900" y="3803650"/>
          <p14:tracePt t="189908" x="9766300" y="3752850"/>
          <p14:tracePt t="189961" x="9715500" y="3606800"/>
          <p14:tracePt t="189962" x="9696450" y="3587750"/>
          <p14:tracePt t="189986" x="9620250" y="3530600"/>
          <p14:tracePt t="190039" x="9505950" y="3498850"/>
          <p14:tracePt t="190071" x="9429750" y="3556000"/>
          <p14:tracePt t="190125" x="9353550" y="3733800"/>
          <p14:tracePt t="190178" x="9391650" y="3822700"/>
          <p14:tracePt t="190232" x="9467850" y="3822700"/>
          <p14:tracePt t="190284" x="9493250" y="3657600"/>
          <p14:tracePt t="190339" x="9461500" y="3594100"/>
          <p14:tracePt t="190416" x="9410700" y="3810000"/>
          <p14:tracePt t="190443" x="9410700" y="3892550"/>
          <p14:tracePt t="190494" x="9429750" y="3892550"/>
          <p14:tracePt t="190546" x="9474200" y="3702050"/>
          <p14:tracePt t="190598" x="9474200" y="3657600"/>
          <p14:tracePt t="190649" x="9474200" y="3689350"/>
          <p14:tracePt t="190674" x="9486900" y="3752850"/>
          <p14:tracePt t="190803" x="9486900" y="3657600"/>
          <p14:tracePt t="190854" x="9486900" y="3651250"/>
          <p14:tracePt t="191024" x="0" y="0"/>
        </p14:tracePtLst>
        <p14:tracePtLst>
          <p14:tracePt t="191781" x="10363200" y="3568700"/>
          <p14:tracePt t="191905" x="10426700" y="3568700"/>
          <p14:tracePt t="191906" x="10445750" y="3568700"/>
          <p14:tracePt t="191931" x="10490200" y="3568700"/>
          <p14:tracePt t="191985" x="10502900" y="3568700"/>
          <p14:tracePt t="192138" x="10477500" y="3613150"/>
          <p14:tracePt t="192190" x="10464800" y="3632200"/>
          <p14:tracePt t="192412" x="10445750" y="3632200"/>
          <p14:tracePt t="192613" x="0" y="0"/>
        </p14:tracePtLst>
        <p14:tracePtLst>
          <p14:tracePt t="194071" x="10458450" y="3638550"/>
          <p14:tracePt t="194123" x="10458450" y="3733800"/>
          <p14:tracePt t="194175" x="10477500" y="3822700"/>
          <p14:tracePt t="194230" x="10477500" y="3829050"/>
          <p14:tracePt t="194328" x="10477500" y="3752850"/>
          <p14:tracePt t="194354" x="10464800" y="3708400"/>
          <p14:tracePt t="194529" x="10464800" y="3778250"/>
          <p14:tracePt t="194530" x="10458450" y="3803650"/>
          <p14:tracePt t="194580" x="10452100" y="3829050"/>
          <p14:tracePt t="194682" x="10452100" y="3771900"/>
          <p14:tracePt t="194711" x="10452100" y="3746500"/>
          <p14:tracePt t="194737" x="10464800" y="3740150"/>
          <p14:tracePt t="194814" x="10471150" y="3765550"/>
          <p14:tracePt t="194867" x="10471150" y="3784600"/>
          <p14:tracePt t="194971" x="10471150" y="3733800"/>
          <p14:tracePt t="195022" x="10471150" y="3714750"/>
          <p14:tracePt t="195198" x="10464800" y="3771900"/>
          <p14:tracePt t="195226" x="10464800" y="3778250"/>
          <p14:tracePt t="195280" x="10433050" y="3727450"/>
          <p14:tracePt t="195333" x="10414000" y="3657600"/>
          <p14:tracePt t="195480" x="10414000" y="3676650"/>
          <p14:tracePt t="195823" x="0" y="0"/>
        </p14:tracePtLst>
        <p14:tracePtLst>
          <p14:tracePt t="198730" x="7435850" y="3048000"/>
          <p14:tracePt t="198759" x="7423150" y="3048000"/>
          <p14:tracePt t="198784" x="7416800" y="3086100"/>
          <p14:tracePt t="198814" x="7404100" y="3238500"/>
          <p14:tracePt t="198866" x="7410450" y="3448050"/>
          <p14:tracePt t="198919" x="7473950" y="3498850"/>
          <p14:tracePt t="198971" x="7874000" y="3632200"/>
          <p14:tracePt t="199024" x="9404350" y="3924300"/>
          <p14:tracePt t="199053" x="10712450" y="4184650"/>
          <p14:tracePt t="199107" x="11163300" y="4267200"/>
          <p14:tracePt t="199160" x="11169650" y="4267200"/>
          <p14:tracePt t="199212" x="11182350" y="4267200"/>
          <p14:tracePt t="199236" x="11188700" y="4267200"/>
          <p14:tracePt t="199288" x="11214100" y="4254500"/>
          <p14:tracePt t="199340" x="11334750" y="4203700"/>
          <p14:tracePt t="199393" x="11423650" y="4146550"/>
          <p14:tracePt t="199394" x="11423650" y="4127500"/>
          <p14:tracePt t="199446" x="11436350" y="4032250"/>
          <p14:tracePt t="199498" x="11423650" y="3867150"/>
          <p14:tracePt t="199552" x="11398250" y="3765550"/>
          <p14:tracePt t="199604" x="11366500" y="3651250"/>
          <p14:tracePt t="199634" x="11341100" y="3613150"/>
          <p14:tracePt t="199660" x="11328400" y="3587750"/>
          <p14:tracePt t="199713" x="11309350" y="3562350"/>
          <p14:tracePt t="199738" x="11303000" y="3556000"/>
          <p14:tracePt t="199790" x="11252200" y="3524250"/>
          <p14:tracePt t="199820" x="11163300" y="3486150"/>
          <p14:tracePt t="199875" x="10928350" y="3422650"/>
          <p14:tracePt t="199928" x="10712450" y="3384550"/>
          <p14:tracePt t="199983" x="10350500" y="3321050"/>
          <p14:tracePt t="200035" x="10140950" y="3321050"/>
          <p14:tracePt t="200089" x="10007600" y="3321050"/>
          <p14:tracePt t="200090" x="9982200" y="3321050"/>
          <p14:tracePt t="200143" x="9817100" y="3321050"/>
          <p14:tracePt t="200196" x="9588500" y="3321050"/>
          <p14:tracePt t="200248" x="9353550" y="3321050"/>
          <p14:tracePt t="200302" x="8953500" y="3321050"/>
          <p14:tracePt t="200354" x="8636000" y="3321050"/>
          <p14:tracePt t="200384" x="8502650" y="3321050"/>
          <p14:tracePt t="200443" x="8286750" y="3321050"/>
          <p14:tracePt t="200499" x="8191500" y="3321050"/>
          <p14:tracePt t="200552" x="8089900" y="3321050"/>
          <p14:tracePt t="200604" x="8001000" y="3327400"/>
          <p14:tracePt t="200634" x="7962900" y="3346450"/>
          <p14:tracePt t="200660" x="7943850" y="3359150"/>
          <p14:tracePt t="200714" x="7918450" y="3390900"/>
          <p14:tracePt t="200742" x="7893050" y="3422650"/>
          <p14:tracePt t="200798" x="7842250" y="3549650"/>
          <p14:tracePt t="200852" x="7829550" y="3606800"/>
          <p14:tracePt t="200904" x="7829550" y="3625850"/>
          <p14:tracePt t="200929" x="7893050" y="3651250"/>
          <p14:tracePt t="200982" x="8699500" y="3759200"/>
          <p14:tracePt t="201035" x="10109200" y="3994150"/>
          <p14:tracePt t="201091" x="10534650" y="4019550"/>
          <p14:tracePt t="201145" x="10661650" y="3994150"/>
          <p14:tracePt t="201198" x="10750550" y="3956050"/>
          <p14:tracePt t="201223" x="10775950" y="3937000"/>
          <p14:tracePt t="201252" x="10782300" y="3930650"/>
          <p14:tracePt t="201304" x="10788650" y="3911600"/>
          <p14:tracePt t="201358" x="10795000" y="3848100"/>
          <p14:tracePt t="201413" x="10788650" y="3797300"/>
          <p14:tracePt t="201464" x="10782300" y="3778250"/>
          <p14:tracePt t="201518" x="10775950" y="3771900"/>
          <p14:tracePt t="201668" x="0" y="0"/>
        </p14:tracePtLst>
        <p14:tracePtLst>
          <p14:tracePt t="202626" x="7156450" y="5048250"/>
          <p14:tracePt t="202727" x="7200900" y="5048250"/>
          <p14:tracePt t="202780" x="7912100" y="5048250"/>
          <p14:tracePt t="202837" x="9251950" y="5048250"/>
          <p14:tracePt t="202867" x="9474200" y="5048250"/>
          <p14:tracePt t="202894" x="9537700" y="5048250"/>
          <p14:tracePt t="202946" x="9696450" y="5048250"/>
          <p14:tracePt t="202999" x="9823450" y="5048250"/>
          <p14:tracePt t="203051" x="9861550" y="5048250"/>
          <p14:tracePt t="203106" x="9982200" y="5048250"/>
          <p14:tracePt t="203162" x="10007600" y="5048250"/>
          <p14:tracePt t="203285" x="10007600" y="5060950"/>
          <p14:tracePt t="203285" x="0" y="0"/>
        </p14:tracePtLst>
        <p14:tracePtLst>
          <p14:tracePt t="203739" x="7531100" y="5289550"/>
          <p14:tracePt t="203820" x="7848600" y="5289550"/>
          <p14:tracePt t="203875" x="9239250" y="5314950"/>
          <p14:tracePt t="203930" x="10109200" y="5372100"/>
          <p14:tracePt t="203984" x="10229850" y="5372100"/>
          <p14:tracePt t="204036" x="10242550" y="5372100"/>
          <p14:tracePt t="204157" x="0" y="0"/>
        </p14:tracePtLst>
        <p14:tracePtLst>
          <p14:tracePt t="206231" x="7194550" y="5086350"/>
          <p14:tracePt t="206259" x="7207250" y="5086350"/>
          <p14:tracePt t="206289" x="7213600" y="5086350"/>
          <p14:tracePt t="206341" x="7226300" y="5086350"/>
          <p14:tracePt t="206466" x="7054850" y="5111750"/>
          <p14:tracePt t="206519" x="7048500" y="5111750"/>
          <p14:tracePt t="206667" x="0" y="0"/>
        </p14:tracePtLst>
        <p14:tracePtLst>
          <p14:tracePt t="207400" x="7835900" y="5041900"/>
          <p14:tracePt t="207573" x="7772400" y="5054600"/>
          <p14:tracePt t="207603" x="7759700" y="5054600"/>
          <p14:tracePt t="207659" x="7753350" y="5060950"/>
          <p14:tracePt t="207857" x="7848600" y="5080000"/>
          <p14:tracePt t="207858" x="7867650" y="5086350"/>
          <p14:tracePt t="207911" x="7905750" y="5099050"/>
          <p14:tracePt t="208059" x="0" y="0"/>
        </p14:tracePtLst>
        <p14:tracePtLst>
          <p14:tracePt t="208718" x="8464550" y="5016500"/>
          <p14:tracePt t="208822" x="8509000" y="5016500"/>
          <p14:tracePt t="208853" x="8515350" y="5022850"/>
          <p14:tracePt t="208936" x="8553450" y="5035550"/>
          <p14:tracePt t="208992" x="8559800" y="5035550"/>
          <p14:tracePt t="209125" x="8540750" y="5054600"/>
          <p14:tracePt t="209181" x="8528050" y="5054600"/>
          <p14:tracePt t="209208" x="0" y="0"/>
        </p14:tracePtLst>
        <p14:tracePtLst>
          <p14:tracePt t="209760" x="8153400" y="4959350"/>
          <p14:tracePt t="209861" x="8121650" y="5048250"/>
          <p14:tracePt t="209915" x="8121650" y="5137150"/>
          <p14:tracePt t="209968" x="8134350" y="5149850"/>
          <p14:tracePt t="210022" x="8172450" y="5105400"/>
          <p14:tracePt t="210076" x="8172450" y="4972050"/>
          <p14:tracePt t="210128" x="8166100" y="4933950"/>
          <p14:tracePt t="210232" x="8134350" y="5080000"/>
          <p14:tracePt t="210284" x="8134350" y="5105400"/>
          <p14:tracePt t="210361" x="8134350" y="5054600"/>
          <p14:tracePt t="210415" x="8134350" y="4876800"/>
          <p14:tracePt t="210441" x="8134350" y="4870450"/>
          <p14:tracePt t="210518" x="8134350" y="5041900"/>
          <p14:tracePt t="210570" x="8134350" y="5060950"/>
          <p14:tracePt t="210671" x="8140700" y="4991100"/>
          <p14:tracePt t="210723" x="8140700" y="4946650"/>
          <p14:tracePt t="210826" x="8140700" y="4991100"/>
          <p14:tracePt t="210926" x="8153400" y="5016500"/>
          <p14:tracePt t="210977" x="8159750" y="5086350"/>
          <p14:tracePt t="211219" x="8166100" y="5086350"/>
          <p14:tracePt t="211219" x="0" y="0"/>
        </p14:tracePtLst>
        <p14:tracePtLst>
          <p14:tracePt t="211565" x="8166100" y="4984750"/>
          <p14:tracePt t="211642" x="8166100" y="5124450"/>
          <p14:tracePt t="211694" x="8216900" y="5245100"/>
          <p14:tracePt t="211748" x="8267700" y="5264150"/>
          <p14:tracePt t="211773" x="8324850" y="5200650"/>
          <p14:tracePt t="211827" x="8350250" y="4902200"/>
          <p14:tracePt t="211884" x="8337550" y="4870450"/>
          <p14:tracePt t="211915" x="8318500" y="4864100"/>
          <p14:tracePt t="211942" x="8261350" y="4953000"/>
          <p14:tracePt t="211996" x="8210550" y="5080000"/>
          <p14:tracePt t="212117" x="8197850" y="4997450"/>
          <p14:tracePt t="212169" x="8185150" y="4972050"/>
          <p14:tracePt t="212246" x="8153400" y="5086350"/>
          <p14:tracePt t="212299" x="8153400" y="5111750"/>
          <p14:tracePt t="212660" x="8153400" y="5003800"/>
          <p14:tracePt t="212712" x="8153400" y="4921250"/>
          <p14:tracePt t="212738" x="8153400" y="4914900"/>
          <p14:tracePt t="212842" x="8153400" y="5118100"/>
          <p14:tracePt t="212895" x="8153400" y="5187950"/>
          <p14:tracePt t="212995" x="8178800" y="5073650"/>
          <p14:tracePt t="213019" x="8178800" y="5016500"/>
          <p14:tracePt t="213075" x="8185150" y="4984750"/>
          <p14:tracePt t="213174" x="8216900" y="5137150"/>
          <p14:tracePt t="213226" x="8223250" y="5162550"/>
          <p14:tracePt t="213303" x="8242300" y="5086350"/>
          <p14:tracePt t="213358" x="8242300" y="5016500"/>
          <p14:tracePt t="213410" x="8242300" y="5035550"/>
          <p14:tracePt t="213462" x="8242300" y="5118100"/>
          <p14:tracePt t="213588" x="8242300" y="4978400"/>
          <p14:tracePt t="213617" x="8235950" y="4959350"/>
          <p14:tracePt t="213720" x="8204200" y="5092700"/>
          <p14:tracePt t="213746" x="8197850" y="5111750"/>
          <p14:tracePt t="213847" x="8197850" y="5060950"/>
          <p14:tracePt t="213900" x="8191500" y="5035550"/>
          <p14:tracePt t="213952" x="8191500" y="5130800"/>
          <p14:tracePt t="214005" x="8191500" y="5149850"/>
          <p14:tracePt t="214106" x="8191500" y="5073650"/>
          <p14:tracePt t="214158" x="8185150" y="5060950"/>
          <p14:tracePt t="214306" x="0" y="0"/>
        </p14:tracePtLst>
        <p14:tracePtLst>
          <p14:tracePt t="214816" x="8166100" y="4984750"/>
          <p14:tracePt t="215013" x="8147050" y="5080000"/>
          <p14:tracePt t="215038" x="8147050" y="5118100"/>
          <p14:tracePt t="215094" x="8147050" y="5130800"/>
          <p14:tracePt t="215219" x="8197850" y="5105400"/>
          <p14:tracePt t="215245" x="8216900" y="5054600"/>
          <p14:tracePt t="215274" x="8216900" y="5010150"/>
          <p14:tracePt t="215492" x="0" y="0"/>
        </p14:tracePtLst>
        <p14:tracePtLst>
          <p14:tracePt t="216361" x="11125200" y="3263900"/>
          <p14:tracePt t="216436" x="11137900" y="3263900"/>
          <p14:tracePt t="216461" x="11207750" y="3263900"/>
          <p14:tracePt t="216513" x="11322050" y="3263900"/>
          <p14:tracePt t="216514" x="11328400" y="3263900"/>
          <p14:tracePt t="216538" x="11334750" y="3263900"/>
          <p14:tracePt t="216660" x="0" y="0"/>
        </p14:tracePtLst>
        <p14:tracePtLst>
          <p14:tracePt t="217011" x="11271250" y="3308350"/>
          <p14:tracePt t="217039" x="11264900" y="3314700"/>
          <p14:tracePt t="217092" x="11264900" y="3352800"/>
          <p14:tracePt t="217146" x="11264900" y="3403600"/>
          <p14:tracePt t="217198" x="11264900" y="3416300"/>
          <p14:tracePt t="217325" x="0" y="0"/>
        </p14:tracePtLst>
        <p14:tracePtLst>
          <p14:tracePt t="220188" x="6699250" y="4953000"/>
          <p14:tracePt t="220241" x="6692900" y="5003800"/>
          <p14:tracePt t="220242" x="6692900" y="5010150"/>
          <p14:tracePt t="220294" x="6762750" y="5086350"/>
          <p14:tracePt t="220348" x="7105650" y="5168900"/>
          <p14:tracePt t="220400" x="7480300" y="5238750"/>
          <p14:tracePt t="220401" x="7531100" y="5238750"/>
          <p14:tracePt t="220430" x="7747000" y="5238750"/>
          <p14:tracePt t="220489" x="8121650" y="5238750"/>
          <p14:tracePt t="220514" x="8172450" y="5238750"/>
          <p14:tracePt t="220566" x="8204200" y="5200650"/>
          <p14:tracePt t="220620" x="8235950" y="5118100"/>
          <p14:tracePt t="220649" x="8235950" y="5092700"/>
          <p14:tracePt t="220708" x="8140700" y="5022850"/>
          <p14:tracePt t="220735" x="8045450" y="4997450"/>
          <p14:tracePt t="220788" x="7848600" y="4997450"/>
          <p14:tracePt t="220840" x="7766050" y="5010150"/>
          <p14:tracePt t="220867" x="7766050" y="5016500"/>
          <p14:tracePt t="220997" x="7874000" y="5067300"/>
          <p14:tracePt t="221050" x="8102600" y="5099050"/>
          <p14:tracePt t="221102" x="8134350" y="5099050"/>
          <p14:tracePt t="221295" x="8153400" y="5099050"/>
          <p14:tracePt t="221442" x="8185150" y="5080000"/>
          <p14:tracePt t="221494" x="8197850" y="5041900"/>
          <p14:tracePt t="221547" x="8178800" y="5010150"/>
          <p14:tracePt t="221600" x="7994650" y="4978400"/>
          <p14:tracePt t="221652" x="7721600" y="4978400"/>
          <p14:tracePt t="221705" x="7683500" y="4978400"/>
          <p14:tracePt t="221706" x="7670800" y="4978400"/>
          <p14:tracePt t="221731" x="7664450" y="4991100"/>
          <p14:tracePt t="221782" x="7658100" y="5035550"/>
          <p14:tracePt t="221838" x="7734300" y="5137150"/>
          <p14:tracePt t="221867" x="7905750" y="5175250"/>
          <p14:tracePt t="221893" x="7994650" y="5175250"/>
          <p14:tracePt t="221947" x="8064500" y="5137150"/>
          <p14:tracePt t="221976" x="8064500" y="5118100"/>
          <p14:tracePt t="222029" x="8064500" y="5111750"/>
          <p14:tracePt t="222319" x="0" y="0"/>
        </p14:tracePtLst>
        <p14:tracePtLst>
          <p14:tracePt t="223213" x="8737600" y="5048250"/>
          <p14:tracePt t="223238" x="8731250" y="5048250"/>
          <p14:tracePt t="223292" x="8731250" y="5067300"/>
          <p14:tracePt t="223320" x="8731250" y="5073650"/>
          <p14:tracePt t="223375" x="8731250" y="5092700"/>
          <p14:tracePt t="223430" x="8769350" y="5137150"/>
          <p14:tracePt t="223482" x="8801100" y="5156200"/>
          <p14:tracePt t="223633" x="0" y="0"/>
        </p14:tracePtLst>
        <p14:tracePtLst>
          <p14:tracePt t="224812" x="8140700" y="5054600"/>
          <p14:tracePt t="224866" x="8820150" y="5054600"/>
          <p14:tracePt t="224920" x="9359900" y="5054600"/>
          <p14:tracePt t="224975" x="9671050" y="5054600"/>
          <p14:tracePt t="225028" x="9728200" y="5054600"/>
          <p14:tracePt t="225227" x="0" y="0"/>
        </p14:tracePtLst>
        <p14:tracePtLst>
          <p14:tracePt t="227786" x="9055100" y="5308600"/>
          <p14:tracePt t="227838" x="9036050" y="5340350"/>
          <p14:tracePt t="227868" x="9036050" y="5384800"/>
          <p14:tracePt t="227899" x="9061450" y="5422900"/>
          <p14:tracePt t="227925" x="9093200" y="5441950"/>
          <p14:tracePt t="227976" x="9144000" y="5441950"/>
          <p14:tracePt t="228028" x="9175750" y="5416550"/>
          <p14:tracePt t="228081" x="9188450" y="5410200"/>
          <p14:tracePt t="228082" x="0" y="0"/>
        </p14:tracePtLst>
        <p14:tracePtLst>
          <p14:tracePt t="228530" x="9893300" y="5314950"/>
          <p14:tracePt t="228630" x="9937750" y="5391150"/>
          <p14:tracePt t="228684" x="10007600" y="5403850"/>
          <p14:tracePt t="228712" x="10039350" y="5403850"/>
          <p14:tracePt t="228739" x="10071100" y="5391150"/>
          <p14:tracePt t="228790" x="10090150" y="5365750"/>
          <p14:tracePt t="229010" x="0" y="0"/>
        </p14:tracePtLst>
        <p14:tracePtLst>
          <p14:tracePt t="229684" x="10877550" y="5213350"/>
          <p14:tracePt t="229739" x="10864850" y="5397500"/>
          <p14:tracePt t="229794" x="10871200" y="5568950"/>
          <p14:tracePt t="229846" x="10871200" y="5575300"/>
          <p14:tracePt t="229901" x="10890250" y="5518150"/>
          <p14:tracePt t="229930" x="10890250" y="5422900"/>
          <p14:tracePt t="229957" x="10890250" y="5359400"/>
          <p14:tracePt t="230011" x="10883900" y="5302250"/>
          <p14:tracePt t="230136" x="10877550" y="5448300"/>
          <p14:tracePt t="230165" x="10877550" y="5607050"/>
          <p14:tracePt t="230219" x="10877550" y="5638800"/>
          <p14:tracePt t="230245" x="10883900" y="5638800"/>
          <p14:tracePt t="230299" x="10896600" y="5422900"/>
          <p14:tracePt t="230354" x="10877550" y="5289550"/>
          <p14:tracePt t="230384" x="10871200" y="5283200"/>
          <p14:tracePt t="230437" x="10871200" y="5314950"/>
          <p14:tracePt t="230465" x="10871200" y="5403850"/>
          <p14:tracePt t="230519" x="10871200" y="5441950"/>
          <p14:tracePt t="230595" x="10871200" y="5365750"/>
          <p14:tracePt t="230650" x="10871200" y="5219700"/>
          <p14:tracePt t="230679" x="10871200" y="5213350"/>
          <p14:tracePt t="230734" x="10852150" y="5283200"/>
          <p14:tracePt t="230788" x="10839450" y="5410200"/>
          <p14:tracePt t="230914" x="10858500" y="5314950"/>
          <p14:tracePt t="231014" x="10858500" y="5397500"/>
          <p14:tracePt t="231068" x="10858500" y="5403850"/>
          <p14:tracePt t="231143" x="10858500" y="5410200"/>
          <p14:tracePt t="231197" x="10864850" y="5384800"/>
          <p14:tracePt t="231543" x="0" y="0"/>
        </p14:tracePtLst>
        <p14:tracePtLst>
          <p14:tracePt t="234354" x="7245350" y="6318250"/>
          <p14:tracePt t="234383" x="7258050" y="6330950"/>
          <p14:tracePt t="234436" x="7766050" y="6375400"/>
          <p14:tracePt t="234490" x="8286750" y="6375400"/>
          <p14:tracePt t="234543" x="8489950" y="6375400"/>
          <p14:tracePt t="234570" x="8604250" y="6375400"/>
          <p14:tracePt t="234598" x="8648700" y="6375400"/>
          <p14:tracePt t="234652" x="8699500" y="6375400"/>
          <p14:tracePt t="234680" x="8718550" y="6375400"/>
          <p14:tracePt t="234733" x="8782050" y="6394450"/>
          <p14:tracePt t="234910" x="8686800" y="6426200"/>
          <p14:tracePt t="234964" x="8147050" y="6438900"/>
          <p14:tracePt t="235018" x="7753350" y="6438900"/>
          <p14:tracePt t="235071" x="7683500" y="6438900"/>
          <p14:tracePt t="235195" x="8089900" y="6438900"/>
          <p14:tracePt t="235249" x="8566150" y="6438900"/>
          <p14:tracePt t="235250" x="8597900" y="6438900"/>
          <p14:tracePt t="235303" x="8686800" y="6438900"/>
          <p14:tracePt t="235357" x="8705850" y="6438900"/>
          <p14:tracePt t="235552" x="8661400" y="6457950"/>
          <p14:tracePt t="235605" x="8369300" y="6457950"/>
          <p14:tracePt t="235659" x="8229600" y="6457950"/>
          <p14:tracePt t="235810" x="8394700" y="6457950"/>
          <p14:tracePt t="235861" x="8509000" y="6457950"/>
          <p14:tracePt t="235987" x="8121650" y="6457950"/>
          <p14:tracePt t="236039" x="7893050" y="6457950"/>
          <p14:tracePt t="236142" x="8007350" y="6457950"/>
          <p14:tracePt t="236166" x="8185150" y="6457950"/>
          <p14:tracePt t="236221" x="8477250" y="6502400"/>
          <p14:tracePt t="236247" x="8496300" y="6502400"/>
          <p14:tracePt t="237083"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动机和优点</a:t>
            </a:r>
          </a:p>
        </p:txBody>
      </p:sp>
      <p:sp>
        <p:nvSpPr>
          <p:cNvPr id="3" name="文本框 2"/>
          <p:cNvSpPr txBox="1"/>
          <p:nvPr/>
        </p:nvSpPr>
        <p:spPr>
          <a:xfrm>
            <a:off x="175895" y="1071880"/>
            <a:ext cx="11817985" cy="4984750"/>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JDK1.5</a:t>
            </a:r>
            <a:r>
              <a:rPr lang="zh-CN" altLang="en-US" sz="2400" dirty="0">
                <a:solidFill>
                  <a:srgbClr val="21537D"/>
                </a:solidFill>
                <a:latin typeface="微软雅黑" panose="020B0503020204020204" charset="-122"/>
                <a:ea typeface="微软雅黑" panose="020B0503020204020204" charset="-122"/>
              </a:rPr>
              <a:t>开始，</a:t>
            </a:r>
            <a:r>
              <a:rPr lang="en-US" altLang="zh-CN" sz="2400" dirty="0">
                <a:solidFill>
                  <a:srgbClr val="21537D"/>
                </a:solidFill>
                <a:latin typeface="微软雅黑" panose="020B0503020204020204" charset="-122"/>
                <a:ea typeface="微软雅黑" panose="020B0503020204020204" charset="-122"/>
              </a:rPr>
              <a:t>Java</a:t>
            </a:r>
            <a:r>
              <a:rPr lang="zh-CN" altLang="en-US" sz="2400" dirty="0">
                <a:solidFill>
                  <a:srgbClr val="21537D"/>
                </a:solidFill>
                <a:latin typeface="微软雅黑" panose="020B0503020204020204" charset="-122"/>
                <a:ea typeface="微软雅黑" panose="020B0503020204020204" charset="-122"/>
              </a:rPr>
              <a:t>允许定义泛型类、泛型接口和泛型方法，</a:t>
            </a:r>
            <a:r>
              <a:rPr lang="en-US" altLang="zh-CN" sz="2400" dirty="0">
                <a:solidFill>
                  <a:srgbClr val="21537D"/>
                </a:solidFill>
                <a:latin typeface="微软雅黑" panose="020B0503020204020204" charset="-122"/>
                <a:ea typeface="微软雅黑" panose="020B0503020204020204" charset="-122"/>
              </a:rPr>
              <a:t>API</a:t>
            </a:r>
            <a:r>
              <a:rPr lang="zh-CN" altLang="en-US" sz="2400" dirty="0">
                <a:solidFill>
                  <a:srgbClr val="21537D"/>
                </a:solidFill>
                <a:latin typeface="微软雅黑" panose="020B0503020204020204" charset="-122"/>
                <a:ea typeface="微软雅黑" panose="020B0503020204020204" charset="-122"/>
              </a:rPr>
              <a:t>中的一些接口和类使用泛型进行了修改。如</a:t>
            </a:r>
            <a:r>
              <a:rPr lang="en-US" altLang="zh-CN" sz="2400" dirty="0">
                <a:solidFill>
                  <a:srgbClr val="21537D"/>
                </a:solidFill>
                <a:latin typeface="微软雅黑" panose="020B0503020204020204" charset="-122"/>
                <a:ea typeface="微软雅黑" panose="020B0503020204020204" charset="-122"/>
              </a:rPr>
              <a:t>Java.lang.comparable</a:t>
            </a: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zh-CN" altLang="en-US" sz="2000" dirty="0">
              <a:solidFill>
                <a:srgbClr val="21537D"/>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060" y="2303145"/>
            <a:ext cx="11868150" cy="2432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065" y="4599305"/>
            <a:ext cx="11600815" cy="1457325"/>
          </a:xfrm>
          <a:prstGeom prst="rect">
            <a:avLst/>
          </a:prstGeom>
        </p:spPr>
      </p:pic>
      <p:sp>
        <p:nvSpPr>
          <p:cNvPr id="7" name="文本框 6"/>
          <p:cNvSpPr txBox="1"/>
          <p:nvPr/>
        </p:nvSpPr>
        <p:spPr>
          <a:xfrm>
            <a:off x="525780" y="6186170"/>
            <a:ext cx="5600700" cy="460375"/>
          </a:xfrm>
          <a:prstGeom prst="rect">
            <a:avLst/>
          </a:prstGeom>
          <a:solidFill>
            <a:schemeClr val="tx2">
              <a:lumMod val="40000"/>
              <a:lumOff val="60000"/>
            </a:schemeClr>
          </a:solidFill>
        </p:spPr>
        <p:txBody>
          <a:bodyPr wrap="square" rtlCol="0">
            <a:spAutoFit/>
          </a:bodyPr>
          <a:lstStyle/>
          <a:p>
            <a:pPr lvl="0" algn="l"/>
            <a:r>
              <a:rPr lang="en-US" altLang="zh-CN" sz="2400" b="1">
                <a:solidFill>
                  <a:srgbClr val="FF0000"/>
                </a:solidFill>
                <a:sym typeface="+mn-ea"/>
              </a:rPr>
              <a:t>编译通过，产生运行时错误</a:t>
            </a:r>
          </a:p>
        </p:txBody>
      </p:sp>
      <p:sp>
        <p:nvSpPr>
          <p:cNvPr id="8" name="文本框 7"/>
          <p:cNvSpPr txBox="1"/>
          <p:nvPr/>
        </p:nvSpPr>
        <p:spPr>
          <a:xfrm>
            <a:off x="6352540" y="6214745"/>
            <a:ext cx="5558790" cy="460375"/>
          </a:xfrm>
          <a:prstGeom prst="rect">
            <a:avLst/>
          </a:prstGeom>
          <a:solidFill>
            <a:schemeClr val="tx2">
              <a:lumMod val="40000"/>
              <a:lumOff val="60000"/>
            </a:schemeClr>
          </a:solidFill>
        </p:spPr>
        <p:txBody>
          <a:bodyPr wrap="square" rtlCol="0">
            <a:spAutoFit/>
          </a:bodyPr>
          <a:lstStyle/>
          <a:p>
            <a:pPr lvl="0" algn="l"/>
            <a:r>
              <a:rPr lang="en-US" altLang="zh-CN" sz="2400" b="1">
                <a:solidFill>
                  <a:srgbClr val="FF0000"/>
                </a:solidFill>
                <a:sym typeface="+mn-ea"/>
              </a:rPr>
              <a:t>产生编译时错误</a:t>
            </a:r>
          </a:p>
        </p:txBody>
      </p:sp>
      <p:sp>
        <p:nvSpPr>
          <p:cNvPr id="9" name="下箭头 8"/>
          <p:cNvSpPr/>
          <p:nvPr/>
        </p:nvSpPr>
        <p:spPr>
          <a:xfrm>
            <a:off x="1459230" y="5620385"/>
            <a:ext cx="296545" cy="594360"/>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0" name="下箭头 9"/>
          <p:cNvSpPr/>
          <p:nvPr/>
        </p:nvSpPr>
        <p:spPr>
          <a:xfrm>
            <a:off x="7385050" y="5620385"/>
            <a:ext cx="283210" cy="608330"/>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19.2</a:t>
            </a:r>
          </a:p>
        </p:txBody>
      </p:sp>
      <p:grpSp>
        <p:nvGrpSpPr>
          <p:cNvPr id="4" name="组合 3">
            <a:extLst>
              <a:ext uri="{FF2B5EF4-FFF2-40B4-BE49-F238E27FC236}">
                <a16:creationId xmlns:a16="http://schemas.microsoft.com/office/drawing/2014/main" id="{BA1CD1A8-5145-4048-A1DA-0FFBF07F3357}"/>
              </a:ext>
            </a:extLst>
          </p:cNvPr>
          <p:cNvGrpSpPr/>
          <p:nvPr/>
        </p:nvGrpSpPr>
        <p:grpSpPr>
          <a:xfrm>
            <a:off x="627453" y="1148694"/>
            <a:ext cx="4779928" cy="1872270"/>
            <a:chOff x="627453" y="1148694"/>
            <a:chExt cx="4779928" cy="1872270"/>
          </a:xfrm>
        </p:grpSpPr>
        <p:sp>
          <p:nvSpPr>
            <p:cNvPr id="13" name="圆角矩形标注 18">
              <a:extLst>
                <a:ext uri="{FF2B5EF4-FFF2-40B4-BE49-F238E27FC236}">
                  <a16:creationId xmlns:a16="http://schemas.microsoft.com/office/drawing/2014/main" id="{A7661DB1-8D7B-4BEA-9448-EE98F213BFF2}"/>
                </a:ext>
              </a:extLst>
            </p:cNvPr>
            <p:cNvSpPr/>
            <p:nvPr/>
          </p:nvSpPr>
          <p:spPr>
            <a:xfrm>
              <a:off x="627453" y="1148694"/>
              <a:ext cx="4779928" cy="1872270"/>
            </a:xfrm>
            <a:prstGeom prst="wedgeRoundRectCallout">
              <a:avLst>
                <a:gd name="adj1" fmla="val -25312"/>
                <a:gd name="adj2" fmla="val 76782"/>
                <a:gd name="adj3" fmla="val 16667"/>
              </a:avLst>
            </a:prstGeom>
            <a:solidFill>
              <a:schemeClr val="accent4">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TextBox 19">
              <a:extLst>
                <a:ext uri="{FF2B5EF4-FFF2-40B4-BE49-F238E27FC236}">
                  <a16:creationId xmlns:a16="http://schemas.microsoft.com/office/drawing/2014/main" id="{EF53689C-9CCE-4489-B62B-1647EE1081FA}"/>
                </a:ext>
              </a:extLst>
            </p:cNvPr>
            <p:cNvSpPr txBox="1"/>
            <p:nvPr/>
          </p:nvSpPr>
          <p:spPr>
            <a:xfrm>
              <a:off x="804617" y="1205728"/>
              <a:ext cx="4523742" cy="17501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b="1" dirty="0">
                  <a:latin typeface="Calibri" panose="020F0502020204030204" pitchFamily="34" charset="0"/>
                  <a:ea typeface="微软雅黑" panose="020B0503020204020204" pitchFamily="34" charset="-122"/>
                  <a:cs typeface="Calibri" panose="020F0502020204030204" pitchFamily="34" charset="0"/>
                </a:rPr>
                <a:t>因为非泛型</a:t>
              </a:r>
              <a:r>
                <a:rPr lang="en-US" altLang="zh-CN" sz="1400" b="1" dirty="0">
                  <a:latin typeface="Calibri" panose="020F0502020204030204" pitchFamily="34" charset="0"/>
                  <a:ea typeface="微软雅黑" panose="020B0503020204020204" pitchFamily="34" charset="-122"/>
                  <a:cs typeface="Calibri" panose="020F0502020204030204" pitchFamily="34" charset="0"/>
                </a:rPr>
                <a:t>Comparable</a:t>
              </a:r>
              <a:r>
                <a:rPr lang="zh-CN" altLang="en-US" sz="1400" b="1" dirty="0">
                  <a:latin typeface="Calibri" panose="020F0502020204030204" pitchFamily="34" charset="0"/>
                  <a:ea typeface="微软雅黑" panose="020B0503020204020204" pitchFamily="34" charset="-122"/>
                  <a:cs typeface="Calibri" panose="020F0502020204030204" pitchFamily="34" charset="0"/>
                </a:rPr>
                <a:t>接口的</a:t>
              </a:r>
              <a:r>
                <a:rPr lang="en-US" altLang="zh-CN" sz="1400" b="1" dirty="0" err="1">
                  <a:latin typeface="Calibri" panose="020F0502020204030204" pitchFamily="34" charset="0"/>
                  <a:ea typeface="微软雅黑" panose="020B0503020204020204" pitchFamily="34" charset="-122"/>
                  <a:cs typeface="Calibri" panose="020F0502020204030204" pitchFamily="34" charset="0"/>
                </a:rPr>
                <a:t>compareTo</a:t>
              </a:r>
              <a:r>
                <a:rPr lang="zh-CN" altLang="en-US" sz="1400" b="1" dirty="0">
                  <a:latin typeface="Calibri" panose="020F0502020204030204" pitchFamily="34" charset="0"/>
                  <a:ea typeface="微软雅黑" panose="020B0503020204020204" pitchFamily="34" charset="-122"/>
                  <a:cs typeface="Calibri" panose="020F0502020204030204" pitchFamily="34" charset="0"/>
                </a:rPr>
                <a:t>方法的参数声明类型是</a:t>
              </a:r>
              <a:r>
                <a:rPr lang="en-US" altLang="zh-CN" sz="1400" b="1" dirty="0">
                  <a:latin typeface="Calibri" panose="020F0502020204030204" pitchFamily="34" charset="0"/>
                  <a:ea typeface="微软雅黑" panose="020B0503020204020204" pitchFamily="34" charset="-122"/>
                  <a:cs typeface="Calibri" panose="020F0502020204030204" pitchFamily="34" charset="0"/>
                </a:rPr>
                <a:t>Object</a:t>
              </a:r>
              <a:r>
                <a:rPr lang="zh-CN" altLang="en-US" sz="1400" b="1" dirty="0">
                  <a:latin typeface="Calibri" panose="020F0502020204030204" pitchFamily="34" charset="0"/>
                  <a:ea typeface="微软雅黑" panose="020B0503020204020204" pitchFamily="34" charset="-122"/>
                  <a:cs typeface="Calibri" panose="020F0502020204030204" pitchFamily="34" charset="0"/>
                </a:rPr>
                <a:t>，而传进去的实参</a:t>
              </a:r>
              <a:r>
                <a:rPr lang="en-US" altLang="zh-CN" sz="1400" b="1" dirty="0">
                  <a:latin typeface="Calibri" panose="020F0502020204030204" pitchFamily="34" charset="0"/>
                  <a:ea typeface="微软雅黑" panose="020B0503020204020204" pitchFamily="34" charset="-122"/>
                  <a:cs typeface="Calibri" panose="020F0502020204030204" pitchFamily="34" charset="0"/>
                </a:rPr>
                <a:t>”red”</a:t>
              </a:r>
              <a:r>
                <a:rPr lang="zh-CN" altLang="en-US" sz="1400" b="1" dirty="0">
                  <a:latin typeface="Calibri" panose="020F0502020204030204" pitchFamily="34" charset="0"/>
                  <a:ea typeface="微软雅黑" panose="020B0503020204020204" pitchFamily="34" charset="-122"/>
                  <a:cs typeface="Calibri" panose="020F0502020204030204" pitchFamily="34" charset="0"/>
                </a:rPr>
                <a:t>的确是</a:t>
              </a:r>
              <a:r>
                <a:rPr lang="en-US" altLang="zh-CN" sz="1400" b="1" dirty="0">
                  <a:latin typeface="Calibri" panose="020F0502020204030204" pitchFamily="34" charset="0"/>
                  <a:ea typeface="微软雅黑" panose="020B0503020204020204" pitchFamily="34" charset="-122"/>
                  <a:cs typeface="Calibri" panose="020F0502020204030204" pitchFamily="34" charset="0"/>
                </a:rPr>
                <a:t>Object</a:t>
              </a:r>
              <a:r>
                <a:rPr lang="zh-CN" altLang="en-US" sz="1400" b="1" dirty="0">
                  <a:latin typeface="Calibri" panose="020F0502020204030204" pitchFamily="34" charset="0"/>
                  <a:ea typeface="微软雅黑" panose="020B0503020204020204" pitchFamily="34" charset="-122"/>
                  <a:cs typeface="Calibri" panose="020F0502020204030204" pitchFamily="34" charset="0"/>
                </a:rPr>
                <a:t>类型。因此编译器通过。但实际运行时一个</a:t>
              </a:r>
              <a:r>
                <a:rPr lang="en-US" altLang="zh-CN" sz="1400" b="1" dirty="0">
                  <a:latin typeface="Calibri" panose="020F0502020204030204" pitchFamily="34" charset="0"/>
                  <a:ea typeface="微软雅黑" panose="020B0503020204020204" pitchFamily="34" charset="-122"/>
                  <a:cs typeface="Calibri" panose="020F0502020204030204" pitchFamily="34" charset="0"/>
                </a:rPr>
                <a:t>Date</a:t>
              </a:r>
              <a:r>
                <a:rPr lang="zh-CN" altLang="en-US" sz="1400" b="1" dirty="0">
                  <a:latin typeface="Calibri" panose="020F0502020204030204" pitchFamily="34" charset="0"/>
                  <a:ea typeface="微软雅黑" panose="020B0503020204020204" pitchFamily="34" charset="-122"/>
                  <a:cs typeface="Calibri" panose="020F0502020204030204" pitchFamily="34" charset="0"/>
                </a:rPr>
                <a:t>对象和字符串对象比较大小肯定出错。</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因此在非泛型年代，保证传进去的对象与另外一个比较大小的对象实际类型的一致性是程序员的责任</a:t>
              </a:r>
              <a:endPar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p:txBody>
        </p:sp>
      </p:grpSp>
      <p:grpSp>
        <p:nvGrpSpPr>
          <p:cNvPr id="5" name="组合 4">
            <a:extLst>
              <a:ext uri="{FF2B5EF4-FFF2-40B4-BE49-F238E27FC236}">
                <a16:creationId xmlns:a16="http://schemas.microsoft.com/office/drawing/2014/main" id="{CE97FA71-7C92-4E45-9A1B-44F7B9A4C695}"/>
              </a:ext>
            </a:extLst>
          </p:cNvPr>
          <p:cNvGrpSpPr/>
          <p:nvPr/>
        </p:nvGrpSpPr>
        <p:grpSpPr>
          <a:xfrm>
            <a:off x="6265330" y="586709"/>
            <a:ext cx="5802490" cy="2087271"/>
            <a:chOff x="6265330" y="586709"/>
            <a:chExt cx="5802490" cy="2087271"/>
          </a:xfrm>
        </p:grpSpPr>
        <p:sp>
          <p:nvSpPr>
            <p:cNvPr id="16" name="圆角矩形标注 18">
              <a:extLst>
                <a:ext uri="{FF2B5EF4-FFF2-40B4-BE49-F238E27FC236}">
                  <a16:creationId xmlns:a16="http://schemas.microsoft.com/office/drawing/2014/main" id="{EE97C1DB-FA77-4E91-AE7C-6E5A2A45FA0E}"/>
                </a:ext>
              </a:extLst>
            </p:cNvPr>
            <p:cNvSpPr/>
            <p:nvPr/>
          </p:nvSpPr>
          <p:spPr>
            <a:xfrm>
              <a:off x="6265330" y="586709"/>
              <a:ext cx="5802490" cy="2030235"/>
            </a:xfrm>
            <a:prstGeom prst="wedgeRoundRectCallout">
              <a:avLst>
                <a:gd name="adj1" fmla="val -25312"/>
                <a:gd name="adj2" fmla="val 76782"/>
                <a:gd name="adj3" fmla="val 16667"/>
              </a:avLst>
            </a:prstGeom>
            <a:solidFill>
              <a:schemeClr val="accent4">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TextBox 19">
              <a:extLst>
                <a:ext uri="{FF2B5EF4-FFF2-40B4-BE49-F238E27FC236}">
                  <a16:creationId xmlns:a16="http://schemas.microsoft.com/office/drawing/2014/main" id="{0208E2BD-83CF-4084-82B1-0E6F01225B93}"/>
                </a:ext>
              </a:extLst>
            </p:cNvPr>
            <p:cNvSpPr txBox="1"/>
            <p:nvPr/>
          </p:nvSpPr>
          <p:spPr>
            <a:xfrm>
              <a:off x="6442494" y="643744"/>
              <a:ext cx="5533818" cy="20302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b="1" dirty="0">
                  <a:latin typeface="Calibri" panose="020F0502020204030204" pitchFamily="34" charset="0"/>
                  <a:ea typeface="微软雅黑" panose="020B0503020204020204" pitchFamily="34" charset="-122"/>
                  <a:cs typeface="Calibri" panose="020F0502020204030204" pitchFamily="34" charset="0"/>
                </a:rPr>
                <a:t>现在泛型接口</a:t>
              </a:r>
              <a:r>
                <a:rPr lang="en-US" altLang="zh-CN" sz="1400" b="1" dirty="0">
                  <a:latin typeface="Calibri" panose="020F0502020204030204" pitchFamily="34" charset="0"/>
                  <a:ea typeface="微软雅黑" panose="020B0503020204020204" pitchFamily="34" charset="-122"/>
                  <a:cs typeface="Calibri" panose="020F0502020204030204" pitchFamily="34" charset="0"/>
                </a:rPr>
                <a:t>Comparable&lt;T&gt;</a:t>
              </a:r>
              <a:r>
                <a:rPr lang="zh-CN" altLang="en-US" sz="1400" b="1" dirty="0">
                  <a:latin typeface="Calibri" panose="020F0502020204030204" pitchFamily="34" charset="0"/>
                  <a:ea typeface="微软雅黑" panose="020B0503020204020204" pitchFamily="34" charset="-122"/>
                  <a:cs typeface="Calibri" panose="020F0502020204030204" pitchFamily="34" charset="0"/>
                </a:rPr>
                <a:t>里的</a:t>
              </a:r>
              <a:r>
                <a:rPr lang="en-US" altLang="zh-CN" sz="1400" b="1" dirty="0" err="1">
                  <a:latin typeface="Calibri" panose="020F0502020204030204" pitchFamily="34" charset="0"/>
                  <a:ea typeface="微软雅黑" panose="020B0503020204020204" pitchFamily="34" charset="-122"/>
                  <a:cs typeface="Calibri" panose="020F0502020204030204" pitchFamily="34" charset="0"/>
                </a:rPr>
                <a:t>compareTo</a:t>
              </a:r>
              <a:r>
                <a:rPr lang="zh-CN" altLang="en-US" sz="1400" b="1" dirty="0">
                  <a:latin typeface="Calibri" panose="020F0502020204030204" pitchFamily="34" charset="0"/>
                  <a:ea typeface="微软雅黑" panose="020B0503020204020204" pitchFamily="34" charset="-122"/>
                  <a:cs typeface="Calibri" panose="020F0502020204030204" pitchFamily="34" charset="0"/>
                </a:rPr>
                <a:t>方法的参数类型必须是</a:t>
              </a:r>
              <a:r>
                <a:rPr lang="en-US" altLang="zh-CN" sz="1400" b="1" dirty="0">
                  <a:latin typeface="Calibri" panose="020F0502020204030204" pitchFamily="34" charset="0"/>
                  <a:ea typeface="微软雅黑" panose="020B0503020204020204" pitchFamily="34" charset="-122"/>
                  <a:cs typeface="Calibri" panose="020F0502020204030204" pitchFamily="34" charset="0"/>
                </a:rPr>
                <a:t>T</a:t>
              </a:r>
              <a:r>
                <a:rPr lang="zh-CN" altLang="en-US" sz="1400" b="1" dirty="0">
                  <a:latin typeface="Calibri" panose="020F0502020204030204" pitchFamily="34" charset="0"/>
                  <a:ea typeface="微软雅黑" panose="020B0503020204020204" pitchFamily="34" charset="-122"/>
                  <a:cs typeface="Calibri" panose="020F0502020204030204" pitchFamily="34" charset="0"/>
                </a:rPr>
                <a:t>，这就规定了要比较的另外一个对象类型必须是</a:t>
              </a:r>
              <a:r>
                <a:rPr lang="en-US" altLang="zh-CN" sz="1400" b="1" dirty="0">
                  <a:latin typeface="Calibri" panose="020F0502020204030204" pitchFamily="34" charset="0"/>
                  <a:ea typeface="微软雅黑" panose="020B0503020204020204" pitchFamily="34" charset="-122"/>
                  <a:cs typeface="Calibri" panose="020F0502020204030204" pitchFamily="34" charset="0"/>
                </a:rPr>
                <a:t>T</a:t>
              </a:r>
              <a:r>
                <a:rPr lang="zh-CN" altLang="en-US" sz="1400" b="1" dirty="0">
                  <a:latin typeface="Calibri" panose="020F0502020204030204" pitchFamily="34" charset="0"/>
                  <a:ea typeface="微软雅黑" panose="020B0503020204020204" pitchFamily="34" charset="-122"/>
                  <a:cs typeface="Calibri" panose="020F0502020204030204" pitchFamily="34" charset="0"/>
                </a:rPr>
                <a:t>，即和</a:t>
              </a:r>
              <a:r>
                <a:rPr lang="en-US" altLang="zh-CN" sz="1400" b="1" dirty="0">
                  <a:latin typeface="Calibri" panose="020F0502020204030204" pitchFamily="34" charset="0"/>
                  <a:ea typeface="微软雅黑" panose="020B0503020204020204" pitchFamily="34" charset="-122"/>
                  <a:cs typeface="Calibri" panose="020F0502020204030204" pitchFamily="34" charset="0"/>
                </a:rPr>
                <a:t>this</a:t>
              </a:r>
              <a:r>
                <a:rPr lang="zh-CN" altLang="en-US" sz="1400" b="1" dirty="0">
                  <a:latin typeface="Calibri" panose="020F0502020204030204" pitchFamily="34" charset="0"/>
                  <a:ea typeface="微软雅黑" panose="020B0503020204020204" pitchFamily="34" charset="-122"/>
                  <a:cs typeface="Calibri" panose="020F0502020204030204" pitchFamily="34" charset="0"/>
                </a:rPr>
                <a:t>对象的类型必须一致，否则编译器就可以检查出类型不一致。</a:t>
              </a:r>
              <a:endParaRPr lang="en-US" altLang="zh-CN" sz="1400" b="1" dirty="0">
                <a:latin typeface="Calibri" panose="020F0502020204030204" pitchFamily="34" charset="0"/>
                <a:ea typeface="微软雅黑" panose="020B0503020204020204" pitchFamily="34" charset="-122"/>
                <a:cs typeface="Calibri" panose="020F0502020204030204" pitchFamily="34" charset="0"/>
              </a:endParaRPr>
            </a:p>
            <a:p>
              <a:pPr>
                <a:lnSpc>
                  <a:spcPct val="130000"/>
                </a:lnSpc>
              </a:pPr>
              <a:r>
                <a:rPr lang="en-US" altLang="zh-CN" sz="1400" b="1" dirty="0">
                  <a:latin typeface="Calibri" panose="020F0502020204030204" pitchFamily="34" charset="0"/>
                  <a:ea typeface="微软雅黑" panose="020B0503020204020204" pitchFamily="34" charset="-122"/>
                  <a:cs typeface="Calibri" panose="020F0502020204030204" pitchFamily="34" charset="0"/>
                </a:rPr>
                <a:t>Comparable&lt;Date&gt; </a:t>
              </a:r>
              <a:r>
                <a:rPr lang="zh-CN" altLang="en-US" sz="1400" b="1" dirty="0">
                  <a:latin typeface="Calibri" panose="020F0502020204030204" pitchFamily="34" charset="0"/>
                  <a:ea typeface="微软雅黑" panose="020B0503020204020204" pitchFamily="34" charset="-122"/>
                  <a:cs typeface="Calibri" panose="020F0502020204030204" pitchFamily="34" charset="0"/>
                </a:rPr>
                <a:t>规定了要比较大小的对象类型必须是</a:t>
              </a:r>
              <a:r>
                <a:rPr lang="en-US" altLang="zh-CN" sz="1400" b="1" dirty="0">
                  <a:latin typeface="Calibri" panose="020F0502020204030204" pitchFamily="34" charset="0"/>
                  <a:ea typeface="微软雅黑" panose="020B0503020204020204" pitchFamily="34" charset="-122"/>
                  <a:cs typeface="Calibri" panose="020F0502020204030204" pitchFamily="34" charset="0"/>
                </a:rPr>
                <a:t>Date</a:t>
              </a:r>
              <a:r>
                <a:rPr lang="zh-CN" altLang="en-US" sz="1400" b="1" dirty="0">
                  <a:latin typeface="Calibri" panose="020F0502020204030204" pitchFamily="34" charset="0"/>
                  <a:ea typeface="微软雅黑" panose="020B0503020204020204" pitchFamily="34" charset="-122"/>
                  <a:cs typeface="Calibri" panose="020F0502020204030204" pitchFamily="34" charset="0"/>
                </a:rPr>
                <a:t>，因此现在传字符串进去编译报错。这里</a:t>
              </a:r>
              <a:r>
                <a:rPr lang="en-US" altLang="zh-CN" sz="1400" b="1" dirty="0">
                  <a:latin typeface="Calibri" panose="020F0502020204030204" pitchFamily="34" charset="0"/>
                  <a:ea typeface="微软雅黑" panose="020B0503020204020204" pitchFamily="34" charset="-122"/>
                  <a:cs typeface="Calibri" panose="020F0502020204030204" pitchFamily="34" charset="0"/>
                </a:rPr>
                <a:t>Date</a:t>
              </a:r>
              <a:r>
                <a:rPr lang="zh-CN" altLang="en-US" sz="1400" b="1" dirty="0">
                  <a:latin typeface="Calibri" panose="020F0502020204030204" pitchFamily="34" charset="0"/>
                  <a:ea typeface="微软雅黑" panose="020B0503020204020204" pitchFamily="34" charset="-122"/>
                  <a:cs typeface="Calibri" panose="020F0502020204030204" pitchFamily="34" charset="0"/>
                </a:rPr>
                <a:t>是类型实参，</a:t>
              </a:r>
              <a:r>
                <a:rPr lang="en-US" altLang="zh-CN" sz="1400" b="1" dirty="0">
                  <a:latin typeface="Calibri" panose="020F0502020204030204" pitchFamily="34" charset="0"/>
                  <a:ea typeface="微软雅黑" panose="020B0503020204020204" pitchFamily="34" charset="-122"/>
                  <a:cs typeface="Calibri" panose="020F0502020204030204" pitchFamily="34" charset="0"/>
                </a:rPr>
                <a:t>T</a:t>
              </a:r>
              <a:r>
                <a:rPr lang="zh-CN" altLang="en-US" sz="1400" b="1" dirty="0">
                  <a:latin typeface="Calibri" panose="020F0502020204030204" pitchFamily="34" charset="0"/>
                  <a:ea typeface="微软雅黑" panose="020B0503020204020204" pitchFamily="34" charset="-122"/>
                  <a:cs typeface="Calibri" panose="020F0502020204030204" pitchFamily="34" charset="0"/>
                </a:rPr>
                <a:t>是类型形参。</a:t>
              </a:r>
              <a:r>
                <a:rPr lang="en-US" altLang="zh-CN" sz="1400" b="1" dirty="0">
                  <a:latin typeface="Calibri" panose="020F0502020204030204" pitchFamily="34" charset="0"/>
                  <a:ea typeface="微软雅黑" panose="020B0503020204020204" pitchFamily="34" charset="-122"/>
                  <a:cs typeface="Calibri" panose="020F0502020204030204" pitchFamily="34" charset="0"/>
                </a:rPr>
                <a:t> </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Comparable&lt;Date&gt; </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是</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Comparable&lt;T&gt;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的类型实例，因为</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Comparable&lt;T&gt;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是泛型接口，而</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Comparable&lt;Date&gt; </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是具体接口类型。</a:t>
              </a:r>
              <a:endPar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p:txBody>
        </p:sp>
      </p:grpSp>
    </p:spTree>
    <p:custDataLst>
      <p:tags r:id="rId1"/>
    </p:custDataLst>
    <p:extLst>
      <p:ext uri="{BB962C8B-B14F-4D97-AF65-F5344CB8AC3E}">
        <p14:creationId xmlns:p14="http://schemas.microsoft.com/office/powerpoint/2010/main" val="1794353381"/>
      </p:ext>
    </p:extLst>
  </p:cSld>
  <p:clrMapOvr>
    <a:masterClrMapping/>
  </p:clrMapOvr>
  <p:transition advTm="230349">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954" x="3060700" y="2743200"/>
          <p14:tracePt t="3019" x="2997200" y="2774950"/>
          <p14:tracePt t="3049" x="2959100" y="2844800"/>
          <p14:tracePt t="3082" x="2927350" y="2940050"/>
          <p14:tracePt t="3104" x="2908300" y="3054350"/>
          <p14:tracePt t="3118" x="2908300" y="3086100"/>
          <p14:tracePt t="3152" x="2971800" y="3314700"/>
          <p14:tracePt t="3181" x="3086100" y="3429000"/>
          <p14:tracePt t="3197" x="3213100" y="3486150"/>
          <p14:tracePt t="3229" x="3536950" y="3587750"/>
          <p14:tracePt t="3261" x="3911600" y="3644900"/>
          <p14:tracePt t="3293" x="4197350" y="3644900"/>
          <p14:tracePt t="3322" x="4375150" y="3632200"/>
          <p14:tracePt t="3366" x="4445000" y="3562350"/>
          <p14:tracePt t="3398" x="4432300" y="3435350"/>
          <p14:tracePt t="3418" x="4330700" y="3314700"/>
          <p14:tracePt t="3436" x="4184650" y="3200400"/>
          <p14:tracePt t="3466" x="3473450" y="2940050"/>
          <p14:tracePt t="3497" x="2832100" y="2813050"/>
          <p14:tracePt t="3526" x="2667000" y="2806700"/>
          <p14:tracePt t="3542" x="2628900" y="2806700"/>
          <p14:tracePt t="3556" x="2597150" y="2832100"/>
          <p14:tracePt t="3597" x="2552700" y="2940050"/>
          <p14:tracePt t="3612" x="2552700" y="2997200"/>
          <p14:tracePt t="3644" x="2590800" y="3187700"/>
          <p14:tracePt t="3673" x="2774950" y="3346450"/>
          <p14:tracePt t="3687" x="2863850" y="3390900"/>
          <p14:tracePt t="3702" x="3105150" y="3467100"/>
          <p14:tracePt t="3719" x="3429000" y="3511550"/>
          <p14:tracePt t="3720" x="3613150" y="3524250"/>
          <p14:tracePt t="3735" x="3727450" y="3524250"/>
          <p14:tracePt t="3752" x="3975100" y="3473450"/>
          <p14:tracePt t="3785" x="4044950" y="3352800"/>
          <p14:tracePt t="3814" x="4051300" y="3276600"/>
          <p14:tracePt t="3847" x="3943350" y="3162300"/>
          <p14:tracePt t="3876" x="3740150" y="3092450"/>
          <p14:tracePt t="3903" x="3587750" y="3092450"/>
          <p14:tracePt t="3904" x="3530600" y="3111500"/>
          <p14:tracePt t="3934" x="3422650" y="3181350"/>
          <p14:tracePt t="3964" x="3390900" y="3257550"/>
          <p14:tracePt t="3997" x="3473450" y="3340100"/>
          <p14:tracePt t="4026" x="3879850" y="3397250"/>
          <p14:tracePt t="4069" x="4229100" y="3365500"/>
          <p14:tracePt t="4097" x="4248150" y="3308350"/>
          <p14:tracePt t="4130" x="4184650" y="3232150"/>
          <p14:tracePt t="4159" x="4089400" y="3168650"/>
          <p14:tracePt t="4160" x="4064000" y="3149600"/>
          <p14:tracePt t="4191" x="4019550" y="3130550"/>
          <p14:tracePt t="5044" x="0" y="0"/>
        </p14:tracePtLst>
        <p14:tracePtLst>
          <p14:tracePt t="6450" x="1073150" y="4927600"/>
          <p14:tracePt t="6582" x="1225550" y="4972050"/>
          <p14:tracePt t="6615" x="2012950" y="5118100"/>
          <p14:tracePt t="6632" x="3035300" y="5264150"/>
          <p14:tracePt t="6665" x="4222750" y="5276850"/>
          <p14:tracePt t="6698" x="4940300" y="5276850"/>
          <p14:tracePt t="6729" x="5518150" y="5340350"/>
          <p14:tracePt t="6759" x="6057900" y="5441950"/>
          <p14:tracePt t="6760" x="6267450" y="5480050"/>
          <p14:tracePt t="6776" x="6737350" y="5518150"/>
          <p14:tracePt t="6808" x="7645400" y="5518150"/>
          <p14:tracePt t="6822" x="7905750" y="5530850"/>
          <p14:tracePt t="6877" x="8807450" y="5594350"/>
          <p14:tracePt t="6906" x="8877300" y="5594350"/>
          <p14:tracePt t="7000" x="8921750" y="5594350"/>
          <p14:tracePt t="7032" x="8985250" y="5594350"/>
          <p14:tracePt t="7062" x="9042400" y="5594350"/>
          <p14:tracePt t="7095" x="9182100" y="5568950"/>
          <p14:tracePt t="7096" x="9226550" y="5562600"/>
          <p14:tracePt t="7110" x="9271000" y="5556250"/>
          <p14:tracePt t="7143" x="9436100" y="5518150"/>
          <p14:tracePt t="7144" x="9474200" y="5505450"/>
          <p14:tracePt t="7175" x="9582150" y="5461000"/>
          <p14:tracePt t="7203" x="9658350" y="5429250"/>
          <p14:tracePt t="7219" x="9696450" y="5422900"/>
          <p14:tracePt t="7250" x="9766300" y="5391150"/>
          <p14:tracePt t="7280" x="9867900" y="5353050"/>
          <p14:tracePt t="7312" x="10026650" y="5308600"/>
          <p14:tracePt t="7346" x="10198100" y="5270500"/>
          <p14:tracePt t="7375" x="10293350" y="5251450"/>
          <p14:tracePt t="7376" x="10325100" y="5245100"/>
          <p14:tracePt t="7405" x="10382250" y="5238750"/>
          <p14:tracePt t="7434" x="10477500" y="5238750"/>
          <p14:tracePt t="7466" x="10541000" y="5238750"/>
          <p14:tracePt t="7499" x="10553700" y="5238750"/>
          <p14:tracePt t="7598" x="10344150" y="5238750"/>
          <p14:tracePt t="7628" x="9829800" y="5238750"/>
          <p14:tracePt t="7663" x="9220200" y="5238750"/>
          <p14:tracePt t="7664" x="9067800" y="5238750"/>
          <p14:tracePt t="7677" x="8915400" y="5238750"/>
          <p14:tracePt t="7708" x="8045450" y="5238750"/>
          <p14:tracePt t="7721" x="7461250" y="5213350"/>
          <p14:tracePt t="7737" x="6838950" y="5156200"/>
          <p14:tracePt t="7765" x="6057900" y="5124450"/>
          <p14:tracePt t="7796" x="5454650" y="5124450"/>
          <p14:tracePt t="7831" x="5111750" y="5124450"/>
          <p14:tracePt t="7832" x="5016500" y="5124450"/>
          <p14:tracePt t="7862" x="4673600" y="5099050"/>
          <p14:tracePt t="7876" x="4445000" y="5073650"/>
          <p14:tracePt t="7908" x="4108450" y="5048250"/>
          <p14:tracePt t="7937" x="3956050" y="5048250"/>
          <p14:tracePt t="7966" x="3867150" y="5048250"/>
          <p14:tracePt t="7999" x="3822700" y="5048250"/>
          <p14:tracePt t="8112" x="4495800" y="5111750"/>
          <p14:tracePt t="8142" x="5518150" y="5226050"/>
          <p14:tracePt t="8169" x="6794500" y="5359400"/>
          <p14:tracePt t="8199" x="7404100" y="5359400"/>
          <p14:tracePt t="8200" x="7556500" y="5359400"/>
          <p14:tracePt t="8234" x="8013700" y="5359400"/>
          <p14:tracePt t="8265" x="8324850" y="5359400"/>
          <p14:tracePt t="8296" x="8585200" y="5359400"/>
          <p14:tracePt t="8328" x="8667750" y="5359400"/>
          <p14:tracePt t="8501" x="8623300" y="5353050"/>
          <p14:tracePt t="8532" x="8566150" y="5334000"/>
          <p14:tracePt t="8563" x="8521700" y="5327650"/>
          <p14:tracePt t="8595" x="8458200" y="5308600"/>
          <p14:tracePt t="8625" x="8312150" y="5283200"/>
          <p14:tracePt t="8656" x="8045450" y="5232400"/>
          <p14:tracePt t="8656" x="7893050" y="5200650"/>
          <p14:tracePt t="8657" x="0" y="0"/>
        </p14:tracePtLst>
        <p14:tracePtLst>
          <p14:tracePt t="9115" x="2832100" y="3098800"/>
          <p14:tracePt t="9159" x="2787650" y="3105150"/>
          <p14:tracePt t="9160" x="2768600" y="3117850"/>
          <p14:tracePt t="9192" x="2705100" y="3238500"/>
          <p14:tracePt t="9207" x="2698750" y="3282950"/>
          <p14:tracePt t="9225" x="2698750" y="3384550"/>
          <p14:tracePt t="9239" x="2711450" y="3429000"/>
          <p14:tracePt t="9268" x="2876550" y="3575050"/>
          <p14:tracePt t="9299" x="3206750" y="3683000"/>
          <p14:tracePt t="9332" x="3594100" y="3708400"/>
          <p14:tracePt t="9364" x="3867150" y="3670300"/>
          <p14:tracePt t="9396" x="3968750" y="3613150"/>
          <p14:tracePt t="9417" x="3994150" y="3556000"/>
          <p14:tracePt t="9434" x="4000500" y="3511550"/>
          <p14:tracePt t="9466" x="3956050" y="3352800"/>
          <p14:tracePt t="9496" x="3708400" y="3149600"/>
          <p14:tracePt t="9529" x="3213100" y="2990850"/>
          <p14:tracePt t="9561" x="2844800" y="2959100"/>
          <p14:tracePt t="9591" x="2730500" y="2984500"/>
          <p14:tracePt t="9592" x="2711450" y="3003550"/>
          <p14:tracePt t="9606" x="2692400" y="3022600"/>
          <p14:tracePt t="9636" x="2667000" y="3105150"/>
          <p14:tracePt t="9666" x="2692400" y="3238500"/>
          <p14:tracePt t="9698" x="2959100" y="3441700"/>
          <p14:tracePt t="9729" x="3752850" y="3683000"/>
          <p14:tracePt t="9761" x="4305300" y="3727450"/>
          <p14:tracePt t="9791" x="4425950" y="3702050"/>
          <p14:tracePt t="9792" x="4438650" y="3676650"/>
          <p14:tracePt t="9822" x="4445000" y="3581400"/>
          <p14:tracePt t="9864" x="4133850" y="3181350"/>
          <p14:tracePt t="9894" x="3683000" y="3016250"/>
          <p14:tracePt t="9926" x="3422650" y="2971800"/>
          <p14:tracePt t="9956" x="3365500" y="3016250"/>
          <p14:tracePt t="9984" x="3340100" y="3130550"/>
          <p14:tracePt t="10014" x="3384550" y="3213100"/>
          <p14:tracePt t="10046" x="3670300" y="3321050"/>
          <p14:tracePt t="10080" x="3981450" y="3333750"/>
          <p14:tracePt t="10112" x="4019550" y="3321050"/>
          <p14:tracePt t="10144" x="3994150" y="3232150"/>
          <p14:tracePt t="10174" x="3873500" y="3130550"/>
          <p14:tracePt t="10205" x="3581400" y="3022600"/>
          <p14:tracePt t="10219" x="3517900" y="3016250"/>
          <p14:tracePt t="10250" x="3460750" y="3048000"/>
          <p14:tracePt t="10279" x="3473450" y="3187700"/>
          <p14:tracePt t="10280" x="3505200" y="3244850"/>
          <p14:tracePt t="10295" x="3549650" y="3289300"/>
          <p14:tracePt t="10296" x="3606800" y="3340100"/>
          <p14:tracePt t="10312" x="3810000" y="3441700"/>
          <p14:tracePt t="10344" x="4222750" y="3511550"/>
          <p14:tracePt t="10377" x="4298950" y="3498850"/>
          <p14:tracePt t="10412" x="4260850" y="3378200"/>
          <p14:tracePt t="10445" x="4013200" y="3206750"/>
          <p14:tracePt t="10474" x="3587750" y="3111500"/>
          <p14:tracePt t="10501" x="3467100" y="3111500"/>
          <p14:tracePt t="10532" x="3435350" y="3200400"/>
          <p14:tracePt t="10564" x="3530600" y="3321050"/>
          <p14:tracePt t="10580" x="3657600" y="3371850"/>
          <p14:tracePt t="10611" x="3975100" y="3397250"/>
          <p14:tracePt t="10640" x="4083050" y="3308350"/>
          <p14:tracePt t="10669" x="4044950" y="3181350"/>
          <p14:tracePt t="10697" x="3810000" y="3003550"/>
          <p14:tracePt t="10729" x="3498850" y="2946400"/>
          <p14:tracePt t="10762" x="3321050" y="3009900"/>
          <p14:tracePt t="10795" x="3276600" y="3162300"/>
          <p14:tracePt t="10825" x="3390900" y="3352800"/>
          <p14:tracePt t="10838" x="3448050" y="3397250"/>
          <p14:tracePt t="10881" x="3733800" y="3479800"/>
          <p14:tracePt t="10928" x="3714750" y="3295650"/>
          <p14:tracePt t="10963" x="3460750" y="3098800"/>
          <p14:tracePt t="10995" x="2990850" y="3016250"/>
          <p14:tracePt t="11028" x="2813050" y="3035300"/>
          <p14:tracePt t="11060" x="2806700" y="3124200"/>
          <p14:tracePt t="11091" x="2933700" y="3251200"/>
          <p14:tracePt t="11117" x="3194050" y="3333750"/>
          <p14:tracePt t="11137" x="3397250" y="3359150"/>
          <p14:tracePt t="11149" x="3435350" y="3359150"/>
          <p14:tracePt t="11183" x="3460750" y="3270250"/>
          <p14:tracePt t="11184" x="3441700" y="3238500"/>
          <p14:tracePt t="11197" x="3416300" y="3200400"/>
          <p14:tracePt t="11230" x="3219450" y="3067050"/>
          <p14:tracePt t="11263" x="2997200" y="3016250"/>
          <p14:tracePt t="11264" x="2990850" y="3016250"/>
          <p14:tracePt t="11278" x="2978150" y="3016250"/>
          <p14:tracePt t="11311" x="2959100" y="3022600"/>
          <p14:tracePt t="11353" x="2959100" y="3041650"/>
          <p14:tracePt t="11451" x="2952750" y="3079750"/>
          <p14:tracePt t="11452" x="0" y="0"/>
        </p14:tracePtLst>
        <p14:tracePtLst>
          <p14:tracePt t="11930" x="2851150" y="2762250"/>
          <p14:tracePt t="12013" x="2851150" y="2825750"/>
          <p14:tracePt t="12044" x="2952750" y="3060700"/>
          <p14:tracePt t="12075" x="3200400" y="3321050"/>
          <p14:tracePt t="12105" x="3638550" y="3543300"/>
          <p14:tracePt t="12118" x="3740150" y="3568700"/>
          <p14:tracePt t="12150" x="4102100" y="3619500"/>
          <p14:tracePt t="12193" x="4413250" y="3556000"/>
          <p14:tracePt t="12226" x="4451350" y="3454400"/>
          <p14:tracePt t="12254" x="4451350" y="3371850"/>
          <p14:tracePt t="12282" x="4362450" y="3276600"/>
          <p14:tracePt t="12314" x="4076700" y="3149600"/>
          <p14:tracePt t="12347" x="3733800" y="3124200"/>
          <p14:tracePt t="12378" x="3600450" y="3263900"/>
          <p14:tracePt t="12411" x="3594100" y="3397250"/>
          <p14:tracePt t="12444" x="3721100" y="3505200"/>
          <p14:tracePt t="12477" x="4051300" y="3613150"/>
          <p14:tracePt t="12519" x="4248150" y="3613150"/>
          <p14:tracePt t="12520" x="4260850" y="3587750"/>
          <p14:tracePt t="12547" x="4267200" y="3479800"/>
          <p14:tracePt t="12577" x="4216400" y="3333750"/>
          <p14:tracePt t="12610" x="4191000" y="3308350"/>
          <p14:tracePt t="12751" x="4140200" y="3302000"/>
          <p14:tracePt t="12752" x="0" y="0"/>
        </p14:tracePtLst>
        <p14:tracePtLst>
          <p14:tracePt t="13744" x="869950" y="6350000"/>
          <p14:tracePt t="13825" x="927100" y="6356350"/>
          <p14:tracePt t="13853" x="1162050" y="6356350"/>
          <p14:tracePt t="13896" x="1847850" y="6356350"/>
          <p14:tracePt t="13926" x="1962150" y="6356350"/>
          <p14:tracePt t="13961" x="2038350" y="6356350"/>
          <p14:tracePt t="13990" x="2051050" y="6356350"/>
          <p14:tracePt t="14488" x="0" y="0"/>
        </p14:tracePtLst>
        <p14:tracePtLst>
          <p14:tracePt t="15248" x="2165350" y="6400800"/>
          <p14:tracePt t="15346" x="2266950" y="6400800"/>
          <p14:tracePt t="15378" x="2584450" y="6432550"/>
          <p14:tracePt t="15412" x="3143250" y="6432550"/>
          <p14:tracePt t="15446" x="3600450" y="6432550"/>
          <p14:tracePt t="15491" x="3860800" y="6432550"/>
          <p14:tracePt t="15522" x="3981450" y="6432550"/>
          <p14:tracePt t="15550" x="4070350" y="6432550"/>
          <p14:tracePt t="15552" x="4089400" y="6432550"/>
          <p14:tracePt t="15565" x="4102100" y="6432550"/>
          <p14:tracePt t="15599" x="4152900" y="6432550"/>
          <p14:tracePt t="15600" x="4159250" y="6432550"/>
          <p14:tracePt t="15613" x="4171950" y="6432550"/>
          <p14:tracePt t="15645" x="4210050" y="6432550"/>
          <p14:tracePt t="15679" x="4229100" y="6432550"/>
          <p14:tracePt t="15762" x="4159250" y="6438900"/>
          <p14:tracePt t="15796" x="3740150" y="6438900"/>
          <p14:tracePt t="15828" x="3251200" y="6438900"/>
          <p14:tracePt t="15860" x="3073400" y="6438900"/>
          <p14:tracePt t="15893" x="3041650" y="6438900"/>
          <p14:tracePt t="16004" x="3098800" y="6438900"/>
          <p14:tracePt t="16031" x="3359150" y="6438900"/>
          <p14:tracePt t="16032" x="3473450" y="6438900"/>
          <p14:tracePt t="16048" x="3740150" y="6451600"/>
          <p14:tracePt t="16082" x="3943350" y="6483350"/>
          <p14:tracePt t="16126" x="3949700" y="6483350"/>
          <p14:tracePt t="16168" x="3822700" y="6483350"/>
          <p14:tracePt t="16196" x="3670300" y="6483350"/>
          <p14:tracePt t="16230" x="3594100" y="6477000"/>
          <p14:tracePt t="16326" x="3619500" y="6477000"/>
          <p14:tracePt t="16357" x="3632200" y="6477000"/>
          <p14:tracePt t="16530" x="0" y="0"/>
        </p14:tracePtLst>
        <p14:tracePtLst>
          <p14:tracePt t="18129" x="9575800" y="3149600"/>
          <p14:tracePt t="18161" x="9575800" y="3289300"/>
          <p14:tracePt t="18192" x="9652000" y="3498850"/>
          <p14:tracePt t="18208" x="9759950" y="3587750"/>
          <p14:tracePt t="18225" x="9918700" y="3651250"/>
          <p14:tracePt t="18245" x="10109200" y="3683000"/>
          <p14:tracePt t="18280" x="10464800" y="3657600"/>
          <p14:tracePt t="18312" x="10572750" y="3568700"/>
          <p14:tracePt t="18343" x="10598150" y="3460750"/>
          <p14:tracePt t="18344" x="10598150" y="3448050"/>
          <p14:tracePt t="18359" x="10598150" y="3416300"/>
          <p14:tracePt t="18392" x="10572750" y="3314700"/>
          <p14:tracePt t="18425" x="10515600" y="3270250"/>
          <p14:tracePt t="18456" x="10502900" y="3263900"/>
          <p14:tracePt t="18563" x="10477500" y="3257550"/>
          <p14:tracePt t="18593" x="10356850" y="3238500"/>
          <p14:tracePt t="18625" x="10033000" y="3238500"/>
          <p14:tracePt t="18658" x="9779000" y="3276600"/>
          <p14:tracePt t="18688" x="9734550" y="3327400"/>
          <p14:tracePt t="18703" x="9734550" y="3340100"/>
          <p14:tracePt t="18732" x="9740900" y="3429000"/>
          <p14:tracePt t="18762" x="9842500" y="3549650"/>
          <p14:tracePt t="18793" x="10090150" y="3670300"/>
          <p14:tracePt t="18826" x="10388600" y="3721100"/>
          <p14:tracePt t="18858" x="10541000" y="3676650"/>
          <p14:tracePt t="18888" x="10579100" y="3536950"/>
          <p14:tracePt t="18915" x="10566400" y="3403600"/>
          <p14:tracePt t="18959" x="10401300" y="3200400"/>
          <p14:tracePt t="18960" x="10337800" y="3168650"/>
          <p14:tracePt t="18988" x="10160000" y="3111500"/>
          <p14:tracePt t="19017" x="10020300" y="3111500"/>
          <p14:tracePt t="19045" x="9956800" y="3181350"/>
          <p14:tracePt t="19078" x="9918700" y="3321050"/>
          <p14:tracePt t="19109" x="9925050" y="3435350"/>
          <p14:tracePt t="19142" x="10020300" y="3524250"/>
          <p14:tracePt t="19175" x="10242550" y="3562350"/>
          <p14:tracePt t="19176" x="10293350" y="3562350"/>
          <p14:tracePt t="19190" x="10350500" y="3562350"/>
          <p14:tracePt t="19210" x="10452100" y="3511550"/>
          <p14:tracePt t="19242" x="10483850" y="3409950"/>
          <p14:tracePt t="19286" x="10375900" y="3194050"/>
          <p14:tracePt t="19314" x="10096500" y="3054350"/>
          <p14:tracePt t="19345" x="9950450" y="3041650"/>
          <p14:tracePt t="19375" x="9899650" y="3098800"/>
          <p14:tracePt t="19376" x="9874250" y="3143250"/>
          <p14:tracePt t="19408" x="9855200" y="3403600"/>
          <p14:tracePt t="19437" x="9874250" y="3568700"/>
          <p14:tracePt t="19466" x="10001250" y="3695700"/>
          <p14:tracePt t="19496" x="10204450" y="3733800"/>
          <p14:tracePt t="19528" x="10433050" y="3638550"/>
          <p14:tracePt t="19558" x="10509250" y="3492500"/>
          <p14:tracePt t="19592" x="10471150" y="3270250"/>
          <p14:tracePt t="19622" x="10363200" y="3181350"/>
          <p14:tracePt t="19651" x="10121900" y="3124200"/>
          <p14:tracePt t="19666" x="10026650" y="3124200"/>
          <p14:tracePt t="19698" x="9899650" y="3213100"/>
          <p14:tracePt t="19727" x="9867900" y="3333750"/>
          <p14:tracePt t="19728" x="9867900" y="3371850"/>
          <p14:tracePt t="19759" x="9899650" y="3473450"/>
          <p14:tracePt t="19792" x="9988550" y="3543300"/>
          <p14:tracePt t="19822" x="10064750" y="3549650"/>
          <p14:tracePt t="19863" x="10160000" y="3467100"/>
          <p14:tracePt t="19864" x="10166350" y="3441700"/>
          <p14:tracePt t="19893" x="10160000" y="3371850"/>
          <p14:tracePt t="19911" x="10134600" y="3333750"/>
          <p14:tracePt t="19941" x="10096500" y="3302000"/>
          <p14:tracePt t="19974" x="10058400" y="3308350"/>
          <p14:tracePt t="20004" x="10058400" y="3327400"/>
          <p14:tracePt t="20032" x="10058400" y="3333750"/>
          <p14:tracePt t="20105" x="10077450" y="3308350"/>
          <p14:tracePt t="20134" x="10077450" y="3276600"/>
          <p14:tracePt t="20151" x="10077450" y="3270250"/>
          <p14:tracePt t="20422" x="10052050" y="3257550"/>
          <p14:tracePt t="20451" x="9829800" y="3257550"/>
          <p14:tracePt t="20479" x="9664700" y="3282950"/>
          <p14:tracePt t="20480" x="9632950" y="3302000"/>
          <p14:tracePt t="20498" x="9575800" y="3352800"/>
          <p14:tracePt t="20530" x="9531350" y="3460750"/>
          <p14:tracePt t="20558" x="9537700" y="3530600"/>
          <p14:tracePt t="20591" x="9594850" y="3575050"/>
          <p14:tracePt t="20592" x="9626600" y="3581400"/>
          <p14:tracePt t="20623" x="9740900" y="3581400"/>
          <p14:tracePt t="20624" x="9785350" y="3575050"/>
          <p14:tracePt t="20637" x="9817100" y="3562350"/>
          <p14:tracePt t="20672" x="9912350" y="3473450"/>
          <p14:tracePt t="20704" x="9918700" y="3435350"/>
          <p14:tracePt t="20734" x="9918700" y="3416300"/>
          <p14:tracePt t="20892" x="0" y="0"/>
        </p14:tracePtLst>
        <p14:tracePtLst>
          <p14:tracePt t="21790" x="6578600" y="6565900"/>
          <p14:tracePt t="21846" x="6699250" y="6565900"/>
          <p14:tracePt t="21875" x="7048500" y="6565900"/>
          <p14:tracePt t="21908" x="7473950" y="6565900"/>
          <p14:tracePt t="21940" x="7740650" y="6565900"/>
          <p14:tracePt t="21970" x="7975600" y="6565900"/>
          <p14:tracePt t="21983" x="8026400" y="6565900"/>
          <p14:tracePt t="21998" x="8134350" y="6565900"/>
          <p14:tracePt t="22028" x="8210550" y="6565900"/>
          <p14:tracePt t="22060" x="8216900" y="6565900"/>
          <p14:tracePt t="22209" x="8153400" y="6553200"/>
          <p14:tracePt t="22240" x="8039100" y="6546850"/>
          <p14:tracePt t="22272" x="7950200" y="6546850"/>
          <p14:tracePt t="22288" x="7886700" y="6546850"/>
          <p14:tracePt t="22322" x="7766050" y="6546850"/>
          <p14:tracePt t="22349" x="7721600" y="6546850"/>
          <p14:tracePt t="22377" x="7632700" y="6546850"/>
          <p14:tracePt t="22407" x="7499350" y="6546850"/>
          <p14:tracePt t="22408" x="7448550" y="6540500"/>
          <p14:tracePt t="22424" x="7353300" y="6540500"/>
          <p14:tracePt t="22457" x="7175500" y="6540500"/>
          <p14:tracePt t="22490" x="7080250" y="6540500"/>
          <p14:tracePt t="22522" x="7073900" y="6540500"/>
          <p14:tracePt t="22591" x="7156450" y="6527800"/>
          <p14:tracePt t="22592" x="7245350" y="6527800"/>
          <p14:tracePt t="22624" x="7772400" y="6527800"/>
          <p14:tracePt t="22653" x="8350250" y="6572250"/>
          <p14:tracePt t="22681" x="8731250" y="6610350"/>
          <p14:tracePt t="22698" x="8750300" y="6610350"/>
          <p14:tracePt t="22729" x="8756650" y="6610350"/>
          <p14:tracePt t="23109" x="0" y="0"/>
        </p14:tracePtLst>
        <p14:tracePtLst>
          <p14:tracePt t="27167" x="3276600" y="3321050"/>
          <p14:tracePt t="27222" x="3276600" y="3352800"/>
          <p14:tracePt t="27255" x="3314700" y="3498850"/>
          <p14:tracePt t="27256" x="3327400" y="3562350"/>
          <p14:tracePt t="27285" x="3397250" y="3784600"/>
          <p14:tracePt t="27314" x="3454400" y="3937000"/>
          <p14:tracePt t="27344" x="3467100" y="3949700"/>
          <p14:tracePt t="27362" x="3467100" y="3937000"/>
          <p14:tracePt t="27394" x="3479800" y="3810000"/>
          <p14:tracePt t="27424" x="3479800" y="3670300"/>
          <p14:tracePt t="27456" x="3467100" y="3606800"/>
          <p14:tracePt t="27488" x="3467100" y="3594100"/>
          <p14:tracePt t="27530" x="3467100" y="3606800"/>
          <p14:tracePt t="27559" x="3473450" y="3784600"/>
          <p14:tracePt t="27560" x="3486150" y="3860800"/>
          <p14:tracePt t="27592" x="3505200" y="4006850"/>
          <p14:tracePt t="27623" x="3505200" y="4019550"/>
          <p14:tracePt t="27655" x="3517900" y="4019550"/>
          <p14:tracePt t="27656" x="3517900" y="3994150"/>
          <p14:tracePt t="27688" x="3536950" y="3867150"/>
          <p14:tracePt t="27704" x="3536950" y="3803650"/>
          <p14:tracePt t="27722" x="3536950" y="3746500"/>
          <p14:tracePt t="27753" x="3543300" y="3663950"/>
          <p14:tracePt t="27795" x="3543300" y="3638550"/>
          <p14:tracePt t="27853" x="3549650" y="3638550"/>
          <p14:tracePt t="27869" x="3556000" y="3651250"/>
          <p14:tracePt t="27901" x="3556000" y="3657600"/>
          <p14:tracePt t="28385" x="0" y="0"/>
        </p14:tracePtLst>
        <p14:tracePtLst>
          <p14:tracePt t="29092" x="3752850" y="3263900"/>
          <p14:tracePt t="29186" x="3752850" y="3365500"/>
          <p14:tracePt t="29201" x="3740150" y="3486150"/>
          <p14:tracePt t="29232" x="3733800" y="3702050"/>
          <p14:tracePt t="29247" x="3733800" y="3733800"/>
          <p14:tracePt t="29277" x="3740150" y="3803650"/>
          <p14:tracePt t="29317" x="3746500" y="3810000"/>
          <p14:tracePt t="29344" x="3778250" y="3790950"/>
          <p14:tracePt t="29360" x="3790950" y="3714750"/>
          <p14:tracePt t="29390" x="3810000" y="3568700"/>
          <p14:tracePt t="29405" x="3810000" y="3492500"/>
          <p14:tracePt t="29438" x="3810000" y="3390900"/>
          <p14:tracePt t="29452" x="3810000" y="3371850"/>
          <p14:tracePt t="29480" x="3810000" y="3365500"/>
          <p14:tracePt t="29524" x="3810000" y="3352800"/>
          <p14:tracePt t="29594" x="3816350" y="3435350"/>
          <p14:tracePt t="29624" x="3841750" y="3581400"/>
          <p14:tracePt t="29655" x="3848100" y="3606800"/>
          <p14:tracePt t="29702" x="3854450" y="3613150"/>
          <p14:tracePt t="29732" x="3898900" y="3524250"/>
          <p14:tracePt t="29761" x="3943350" y="3384550"/>
          <p14:tracePt t="29792" x="3968750" y="3302000"/>
          <p14:tracePt t="29822" x="3968750" y="3295650"/>
          <p14:tracePt t="29908" x="4000500" y="3448050"/>
          <p14:tracePt t="29940" x="4032250" y="3524250"/>
          <p14:tracePt t="29971" x="4032250" y="3530600"/>
          <p14:tracePt t="30005" x="4051300" y="3530600"/>
          <p14:tracePt t="30034" x="4114800" y="3441700"/>
          <p14:tracePt t="30064" x="4146550" y="3359150"/>
          <p14:tracePt t="30093" x="4152900" y="3359150"/>
          <p14:tracePt t="30155" x="4165600" y="3416300"/>
          <p14:tracePt t="30185" x="4171950" y="3473450"/>
          <p14:tracePt t="30200" x="4171950" y="3479800"/>
          <p14:tracePt t="30283" x="4178300" y="3479800"/>
          <p14:tracePt t="30311" x="4184650" y="3460750"/>
          <p14:tracePt t="30342" x="4184650" y="3435350"/>
          <p14:tracePt t="30375" x="4184650" y="3429000"/>
          <p14:tracePt t="30436" x="4184650" y="3562350"/>
          <p14:tracePt t="30466" x="4178300" y="3676650"/>
          <p14:tracePt t="30494" x="4178300" y="3689350"/>
          <p14:tracePt t="30593" x="4178300" y="3644900"/>
          <p14:tracePt t="30682" x="4171950" y="3638550"/>
          <p14:tracePt t="30738" x="4165600" y="3657600"/>
          <p14:tracePt t="30769" x="4165600" y="3708400"/>
          <p14:tracePt t="30798" x="4165600" y="3721100"/>
          <p14:tracePt t="30854" x="4165600" y="3727450"/>
          <p14:tracePt t="30966" x="4165600" y="3689350"/>
          <p14:tracePt t="30994" x="4165600" y="3638550"/>
          <p14:tracePt t="31038" x="4171950" y="3619500"/>
          <p14:tracePt t="31168" x="4165600" y="3663950"/>
          <p14:tracePt t="31198" x="4159250" y="3702050"/>
          <p14:tracePt t="31214" x="4159250" y="3714750"/>
          <p14:tracePt t="31243" x="4159250" y="3727450"/>
          <p14:tracePt t="31338" x="0" y="0"/>
        </p14:tracePtLst>
        <p14:tracePtLst>
          <p14:tracePt t="31792" x="3238500" y="3695700"/>
          <p14:tracePt t="31868" x="3378200" y="3702050"/>
          <p14:tracePt t="31900" x="4025900" y="3752850"/>
          <p14:tracePt t="31943" x="4686300" y="3867150"/>
          <p14:tracePt t="31944" x="4699000" y="3867150"/>
          <p14:tracePt t="31975" x="4711700" y="3867150"/>
          <p14:tracePt t="32136" x="4699000" y="3867150"/>
          <p14:tracePt t="32198" x="4692650" y="3867150"/>
          <p14:tracePt t="32227" x="4692650" y="3810000"/>
          <p14:tracePt t="32259" x="4699000" y="3746500"/>
          <p14:tracePt t="32293" x="4699000" y="3695700"/>
          <p14:tracePt t="32325" x="4699000" y="3676650"/>
          <p14:tracePt t="32390" x="4679950" y="3727450"/>
          <p14:tracePt t="32424" x="4660900" y="3822700"/>
          <p14:tracePt t="32455" x="4660900" y="3841750"/>
          <p14:tracePt t="32542" x="4660900" y="3790950"/>
          <p14:tracePt t="32572" x="4667250" y="3714750"/>
          <p14:tracePt t="32604" x="4667250" y="3695700"/>
          <p14:tracePt t="32687" x="4667250" y="3771900"/>
          <p14:tracePt t="32702" x="4667250" y="3778250"/>
          <p14:tracePt t="32734" x="4667250" y="3784600"/>
          <p14:tracePt t="32829" x="4699000" y="3670300"/>
          <p14:tracePt t="32857" x="4705350" y="3625850"/>
          <p14:tracePt t="32957" x="4699000" y="3759200"/>
          <p14:tracePt t="32990" x="4699000" y="3778250"/>
          <p14:tracePt t="33060" x="4705350" y="3746500"/>
          <p14:tracePt t="33090" x="4711700" y="3689350"/>
          <p14:tracePt t="33121" x="4711700" y="3676650"/>
          <p14:tracePt t="33337" x="0" y="0"/>
        </p14:tracePtLst>
        <p14:tracePtLst>
          <p14:tracePt t="34264" x="2952750" y="5289550"/>
          <p14:tracePt t="34342" x="2971800" y="5295900"/>
          <p14:tracePt t="34344" x="3009900" y="5302250"/>
          <p14:tracePt t="34357" x="3073400" y="5321300"/>
          <p14:tracePt t="34389" x="3619500" y="5435600"/>
          <p14:tracePt t="34421" x="4267200" y="5511800"/>
          <p14:tracePt t="34452" x="4527550" y="5511800"/>
          <p14:tracePt t="34486" x="4654550" y="5511800"/>
          <p14:tracePt t="34520" x="4857750" y="5511800"/>
          <p14:tracePt t="34533" x="4883150" y="5511800"/>
          <p14:tracePt t="34562" x="4933950" y="5511800"/>
          <p14:tracePt t="34590" x="4959350" y="5511800"/>
          <p14:tracePt t="34623" x="4978400" y="5511800"/>
          <p14:tracePt t="34879" x="0" y="0"/>
        </p14:tracePtLst>
        <p14:tracePtLst>
          <p14:tracePt t="35167" x="5118100" y="5035550"/>
          <p14:tracePt t="35223" x="5118100" y="5054600"/>
          <p14:tracePt t="35224" x="5118100" y="5086350"/>
          <p14:tracePt t="35256" x="5118100" y="5238750"/>
          <p14:tracePt t="35302" x="5130800" y="5429250"/>
          <p14:tracePt t="35337" x="5143500" y="5505450"/>
          <p14:tracePt t="35378" x="5143500" y="5511800"/>
          <p14:tracePt t="35448" x="5181600" y="5365750"/>
          <p14:tracePt t="35492" x="5213350" y="5137150"/>
          <p14:tracePt t="35536" x="5213350" y="5086350"/>
          <p14:tracePt t="35604" x="5194300" y="5194300"/>
          <p14:tracePt t="35635" x="5156200" y="5403850"/>
          <p14:tracePt t="35665" x="5149850" y="5441950"/>
          <p14:tracePt t="35763" x="5156200" y="5327650"/>
          <p14:tracePt t="35776" x="5168900" y="5232400"/>
          <p14:tracePt t="35809" x="5162550" y="5099050"/>
          <p14:tracePt t="35836" x="5162550" y="5067300"/>
          <p14:tracePt t="35869" x="5156200" y="5054600"/>
          <p14:tracePt t="35902" x="5124450" y="5118100"/>
          <p14:tracePt t="35933" x="5080000" y="5302250"/>
          <p14:tracePt t="35974" x="5073650" y="5359400"/>
          <p14:tracePt t="36058" x="5073650" y="5270500"/>
          <p14:tracePt t="36090" x="5086350" y="5181600"/>
          <p14:tracePt t="36120" x="5086350" y="5149850"/>
          <p14:tracePt t="36206" x="5073650" y="5251450"/>
          <p14:tracePt t="36236" x="5073650" y="5340350"/>
          <p14:tracePt t="36265" x="5073650" y="5346700"/>
          <p14:tracePt t="36359" x="5080000" y="5264150"/>
          <p14:tracePt t="36361" x="5092700" y="5226050"/>
          <p14:tracePt t="36388" x="5105400" y="5137150"/>
          <p14:tracePt t="36420" x="5105400" y="5073650"/>
          <p14:tracePt t="36455" x="5105400" y="5067300"/>
          <p14:tracePt t="36487" x="5099050" y="5156200"/>
          <p14:tracePt t="36488" x="5092700" y="5213350"/>
          <p14:tracePt t="36505" x="5073650" y="5321300"/>
          <p14:tracePt t="36550" x="5067300" y="5391150"/>
          <p14:tracePt t="36645" x="5067300" y="5289550"/>
          <p14:tracePt t="36674" x="5067300" y="5207000"/>
          <p14:tracePt t="36705" x="5067300" y="5200650"/>
          <p14:tracePt t="36752" x="5060950" y="5270500"/>
          <p14:tracePt t="36783" x="5054600" y="5321300"/>
          <p14:tracePt t="36784" x="5054600" y="5327650"/>
          <p14:tracePt t="36890" x="5054600" y="5232400"/>
          <p14:tracePt t="36921" x="5054600" y="5162550"/>
          <p14:tracePt t="36953" x="5048250" y="5137150"/>
          <p14:tracePt t="37000" x="5041900" y="5137150"/>
          <p14:tracePt t="37029" x="5041900" y="5213350"/>
          <p14:tracePt t="37058" x="5035550" y="5270500"/>
          <p14:tracePt t="37088" x="5035550" y="5276850"/>
          <p14:tracePt t="37207" x="5035550" y="5270500"/>
          <p14:tracePt t="37239" x="5035550" y="5257800"/>
          <p14:tracePt t="37269" x="0" y="0"/>
        </p14:tracePtLst>
        <p14:tracePtLst>
          <p14:tracePt t="38179" x="3187700" y="5245100"/>
          <p14:tracePt t="38266" x="3187700" y="5314950"/>
          <p14:tracePt t="38296" x="3213100" y="5372100"/>
          <p14:tracePt t="38327" x="3225800" y="5384800"/>
          <p14:tracePt t="38329" x="3232150" y="5384800"/>
          <p14:tracePt t="38357" x="3282950" y="5384800"/>
          <p14:tracePt t="38388" x="3321050" y="5372100"/>
          <p14:tracePt t="38421" x="3327400" y="5359400"/>
          <p14:tracePt t="38452" x="3327400" y="5346700"/>
          <p14:tracePt t="38704" x="0" y="0"/>
        </p14:tracePtLst>
        <p14:tracePtLst>
          <p14:tracePt t="39292" x="1701800" y="4927600"/>
          <p14:tracePt t="39424" x="1968500" y="4984750"/>
          <p14:tracePt t="39456" x="2590800" y="5060950"/>
          <p14:tracePt t="39489" x="2889250" y="5067300"/>
          <p14:tracePt t="39510" x="2921000" y="5067300"/>
          <p14:tracePt t="39567" x="2933700" y="5067300"/>
          <p14:tracePt t="39641" x="2959100" y="5067300"/>
          <p14:tracePt t="39684" x="3079750" y="5067300"/>
          <p14:tracePt t="39700" x="3219450" y="5067300"/>
          <p14:tracePt t="39732" x="3524250" y="5060950"/>
          <p14:tracePt t="39763" x="3606800" y="5041900"/>
          <p14:tracePt t="39791" x="3619500" y="5035550"/>
          <p14:tracePt t="39822" x="3632200" y="5022850"/>
          <p14:tracePt t="39855" x="3632200" y="4991100"/>
          <p14:tracePt t="39886" x="3632200" y="4946650"/>
          <p14:tracePt t="39920" x="3505200" y="4832350"/>
          <p14:tracePt t="39934" x="3460750" y="4813300"/>
          <p14:tracePt t="39965" x="3346450" y="4800600"/>
          <p14:tracePt t="39995" x="3308350" y="4813300"/>
          <p14:tracePt t="40037" x="3289300" y="4876800"/>
          <p14:tracePt t="40069" x="3321050" y="4946650"/>
          <p14:tracePt t="40099" x="3524250" y="5035550"/>
          <p14:tracePt t="40128" x="3683000" y="5060950"/>
          <p14:tracePt t="40142" x="3708400" y="5060950"/>
          <p14:tracePt t="40173" x="3752850" y="4984750"/>
          <p14:tracePt t="40202" x="3765550" y="4921250"/>
          <p14:tracePt t="40240" x="3733800" y="4876800"/>
          <p14:tracePt t="40261" x="3714750" y="4876800"/>
          <p14:tracePt t="40290" x="3625850" y="4914900"/>
          <p14:tracePt t="40321" x="3600450" y="4972050"/>
          <p14:tracePt t="40365" x="3594100" y="4978400"/>
          <p14:tracePt t="40394" x="3594100" y="4984750"/>
          <p14:tracePt t="40422" x="3613150" y="4959350"/>
          <p14:tracePt t="40439" x="3613150" y="4927600"/>
          <p14:tracePt t="40470" x="3613150" y="4914900"/>
          <p14:tracePt t="40528" x="3587750" y="4914900"/>
          <p14:tracePt t="40702" x="3575050" y="4914900"/>
          <p14:tracePt t="40733" x="3492500" y="4921250"/>
          <p14:tracePt t="40763" x="3460750" y="4940300"/>
          <p14:tracePt t="40899" x="3467100" y="4940300"/>
          <p14:tracePt t="41128" x="3479800" y="4946650"/>
          <p14:tracePt t="41128" x="0" y="0"/>
        </p14:tracePtLst>
        <p14:tracePtLst>
          <p14:tracePt t="41651" x="5073650" y="5060950"/>
          <p14:tracePt t="41706" x="5022850" y="5340350"/>
          <p14:tracePt t="41736" x="5022850" y="5575300"/>
          <p14:tracePt t="41768" x="5022850" y="5632450"/>
          <p14:tracePt t="41878" x="5060950" y="5486400"/>
          <p14:tracePt t="41906" x="5092700" y="5264150"/>
          <p14:tracePt t="41938" x="5099050" y="5111750"/>
          <p14:tracePt t="41970" x="5111750" y="5060950"/>
          <p14:tracePt t="42042" x="5111750" y="5238750"/>
          <p14:tracePt t="42072" x="5111750" y="5486400"/>
          <p14:tracePt t="42089" x="5111750" y="5511800"/>
          <p14:tracePt t="42119" x="5111750" y="5518150"/>
          <p14:tracePt t="42189" x="5130800" y="5378450"/>
          <p14:tracePt t="42205" x="5130800" y="5270500"/>
          <p14:tracePt t="42237" x="5130800" y="5099050"/>
          <p14:tracePt t="42267" x="5130800" y="5041900"/>
          <p14:tracePt t="42311" x="5124450" y="5035550"/>
          <p14:tracePt t="42339" x="5111750" y="5194300"/>
          <p14:tracePt t="42370" x="5086350" y="5372100"/>
          <p14:tracePt t="42401" x="5080000" y="5403850"/>
          <p14:tracePt t="42487" x="5099050" y="5302250"/>
          <p14:tracePt t="42502" x="5099050" y="5226050"/>
          <p14:tracePt t="42533" x="5099050" y="5118100"/>
          <p14:tracePt t="42567" x="5099050" y="5105400"/>
          <p14:tracePt t="42614" x="5073650" y="5232400"/>
          <p14:tracePt t="42645" x="5048250" y="5435600"/>
          <p14:tracePt t="42672" x="5048250" y="5467350"/>
          <p14:tracePt t="42760" x="5054600" y="5334000"/>
          <p14:tracePt t="42774" x="5060950" y="5289550"/>
          <p14:tracePt t="42817" x="5073650" y="5168900"/>
          <p14:tracePt t="42885" x="5067300" y="5264150"/>
          <p14:tracePt t="42901" x="5067300" y="5346700"/>
          <p14:tracePt t="42931" x="5067300" y="5435600"/>
          <p14:tracePt t="42973" x="5073650" y="5505450"/>
          <p14:tracePt t="43081" x="5099050" y="5353050"/>
          <p14:tracePt t="43109" x="5099050" y="5276850"/>
          <p14:tracePt t="43137" x="5099050" y="5245100"/>
          <p14:tracePt t="43184" x="5092700" y="5276850"/>
          <p14:tracePt t="43198" x="5092700" y="5321300"/>
          <p14:tracePt t="43232" x="5086350" y="5505450"/>
          <p14:tracePt t="43266" x="5086350" y="5524500"/>
          <p14:tracePt t="43315" x="5086350" y="5480050"/>
          <p14:tracePt t="43343" x="5105400" y="5327650"/>
          <p14:tracePt t="43345" x="5111750" y="5270500"/>
          <p14:tracePt t="43373" x="5118100" y="5181600"/>
          <p14:tracePt t="43403" x="5118100" y="5156200"/>
          <p14:tracePt t="43467" x="5118100" y="5283200"/>
          <p14:tracePt t="43498" x="5118100" y="5410200"/>
          <p14:tracePt t="43550" x="5118100" y="5416550"/>
          <p14:tracePt t="43594" x="5118100" y="5334000"/>
          <p14:tracePt t="43621" x="5118100" y="5245100"/>
          <p14:tracePt t="43653" x="5118100" y="5207000"/>
          <p14:tracePt t="43701" x="5111750" y="5226050"/>
          <p14:tracePt t="43733" x="5086350" y="5327650"/>
          <p14:tracePt t="43762" x="5086350" y="5340350"/>
          <p14:tracePt t="43846" x="5086350" y="5308600"/>
          <p14:tracePt t="43874" x="5086350" y="5245100"/>
          <p14:tracePt t="43912" x="5086350" y="5226050"/>
          <p14:tracePt t="43955" x="5067300" y="5289550"/>
          <p14:tracePt t="43984" x="5067300" y="5372100"/>
          <p14:tracePt t="44020" x="5067300" y="5391150"/>
          <p14:tracePt t="44078" x="5067300" y="5353050"/>
          <p14:tracePt t="44107" x="5067300" y="5257800"/>
          <p14:tracePt t="44136" x="5067300" y="5238750"/>
          <p14:tracePt t="44238" x="5067300" y="5251450"/>
          <p14:tracePt t="44794" x="5067300" y="5270500"/>
          <p14:tracePt t="44808" x="5067300" y="5276850"/>
          <p14:tracePt t="44809" x="0" y="0"/>
        </p14:tracePtLst>
        <p14:tracePtLst>
          <p14:tracePt t="45339" x="5041900" y="5111750"/>
          <p14:tracePt t="45407" x="5041900" y="5181600"/>
          <p14:tracePt t="45423" x="5041900" y="5276850"/>
          <p14:tracePt t="45425" x="5041900" y="5327650"/>
          <p14:tracePt t="45455" x="5041900" y="5461000"/>
          <p14:tracePt t="45456" x="5041900" y="5492750"/>
          <p14:tracePt t="45485" x="5041900" y="5543550"/>
          <p14:tracePt t="45547" x="5048250" y="5549900"/>
          <p14:tracePt t="45577" x="5086350" y="5416550"/>
          <p14:tracePt t="45605" x="5124450" y="5238750"/>
          <p14:tracePt t="45636" x="5124450" y="5118100"/>
          <p14:tracePt t="45667" x="5124450" y="5092700"/>
          <p14:tracePt t="45716" x="5124450" y="5124450"/>
          <p14:tracePt t="45748" x="5124450" y="5340350"/>
          <p14:tracePt t="45777" x="5124450" y="5410200"/>
          <p14:tracePt t="45791" x="5124450" y="5416550"/>
          <p14:tracePt t="45861" x="5137150" y="5353050"/>
          <p14:tracePt t="45891" x="5143500" y="5251450"/>
          <p14:tracePt t="45919" x="5143500" y="5226050"/>
          <p14:tracePt t="45978" x="5143500" y="5321300"/>
          <p14:tracePt t="45994" x="5143500" y="5384800"/>
          <p14:tracePt t="46038" x="5137150" y="5422900"/>
          <p14:tracePt t="46082" x="5130800" y="5422900"/>
          <p14:tracePt t="46114" x="5137150" y="5391150"/>
          <p14:tracePt t="46144" x="5137150" y="5372100"/>
          <p14:tracePt t="46297" x="5137150" y="5353050"/>
          <p14:tracePt t="46298" x="0" y="0"/>
        </p14:tracePtLst>
        <p14:tracePtLst>
          <p14:tracePt t="46849" x="4648200" y="3587750"/>
          <p14:tracePt t="46896" x="4648200" y="3676650"/>
          <p14:tracePt t="46926" x="4648200" y="3771900"/>
          <p14:tracePt t="46928" x="4648200" y="3784600"/>
          <p14:tracePt t="46940" x="4648200" y="3797300"/>
          <p14:tracePt t="46970" x="4648200" y="3803650"/>
          <p14:tracePt t="47052" x="4654550" y="3721100"/>
          <p14:tracePt t="47085" x="4654550" y="3613150"/>
          <p14:tracePt t="47115" x="4654550" y="3562350"/>
          <p14:tracePt t="47186" x="4654550" y="3644900"/>
          <p14:tracePt t="47202" x="4654550" y="3746500"/>
          <p14:tracePt t="47235" x="4660900" y="3822700"/>
          <p14:tracePt t="47316" x="4667250" y="3752850"/>
          <p14:tracePt t="47349" x="4667250" y="3683000"/>
          <p14:tracePt t="47378" x="4667250" y="3670300"/>
          <p14:tracePt t="47434" x="4660900" y="3676650"/>
          <p14:tracePt t="47468" x="4660900" y="3689350"/>
          <p14:tracePt t="47782" x="0" y="0"/>
        </p14:tracePtLst>
        <p14:tracePtLst>
          <p14:tracePt t="48362" x="1435100" y="1885950"/>
          <p14:tracePt t="48446" x="1581150" y="1917700"/>
          <p14:tracePt t="48489" x="2247900" y="2044700"/>
          <p14:tracePt t="48518" x="2381250" y="2070100"/>
          <p14:tracePt t="48552" x="2387600" y="2070100"/>
          <p14:tracePt t="48696" x="2286000" y="2070100"/>
          <p14:tracePt t="48732" x="1987550" y="2070100"/>
          <p14:tracePt t="48762" x="1765300" y="2070100"/>
          <p14:tracePt t="48792" x="1708150" y="2063750"/>
          <p14:tracePt t="48837" x="1701800" y="2063750"/>
          <p14:tracePt t="48890" x="1695450" y="2063750"/>
          <p14:tracePt t="48919" x="1784350" y="2044700"/>
          <p14:tracePt t="48952" x="2159000" y="2044700"/>
          <p14:tracePt t="48984" x="2203450" y="2044700"/>
          <p14:tracePt t="49059" x="2012950" y="2025650"/>
          <p14:tracePt t="49074" x="1809750" y="1981200"/>
          <p14:tracePt t="49103" x="1530350" y="1924050"/>
          <p14:tracePt t="49104" x="1492250" y="1917700"/>
          <p14:tracePt t="49118" x="1485900" y="1917700"/>
          <p14:tracePt t="49151" x="1473200" y="1917700"/>
          <p14:tracePt t="49197" x="1498600" y="1917700"/>
          <p14:tracePt t="49229" x="1822450" y="1943100"/>
          <p14:tracePt t="49259" x="2070100" y="1981200"/>
          <p14:tracePt t="49276" x="2082800" y="1981200"/>
          <p14:tracePt t="49634" x="0" y="0"/>
        </p14:tracePtLst>
        <p14:tracePtLst>
          <p14:tracePt t="50910" x="1943100" y="5645150"/>
          <p14:tracePt t="50941" x="1943100" y="5695950"/>
          <p14:tracePt t="50955" x="1943100" y="5727700"/>
          <p14:tracePt t="50987" x="1962150" y="5797550"/>
          <p14:tracePt t="51017" x="2057400" y="5892800"/>
          <p14:tracePt t="51048" x="2343150" y="5969000"/>
          <p14:tracePt t="51081" x="2692400" y="5969000"/>
          <p14:tracePt t="51114" x="2813050" y="5918200"/>
          <p14:tracePt t="51145" x="2825750" y="5867400"/>
          <p14:tracePt t="51174" x="2825750" y="5829300"/>
          <p14:tracePt t="51203" x="2819400" y="5803900"/>
          <p14:tracePt t="51250" x="2813050" y="5803900"/>
          <p14:tracePt t="51462" x="2806700" y="5803900"/>
          <p14:tracePt t="51462" x="0" y="0"/>
        </p14:tracePtLst>
        <p14:tracePtLst>
          <p14:tracePt t="52780" x="3473450" y="4845050"/>
          <p14:tracePt t="52810" x="3460750" y="4845050"/>
          <p14:tracePt t="52824" x="3448050" y="4883150"/>
          <p14:tracePt t="52841" x="3435350" y="4940300"/>
          <p14:tracePt t="52870" x="3429000" y="5029200"/>
          <p14:tracePt t="52873" x="3429000" y="5054600"/>
          <p14:tracePt t="52901" x="3448050" y="5111750"/>
          <p14:tracePt t="52933" x="3460750" y="5124450"/>
          <p14:tracePt t="52983" x="3486150" y="5111750"/>
          <p14:tracePt t="52984" x="3498850" y="5086350"/>
          <p14:tracePt t="53015" x="3530600" y="5010150"/>
          <p14:tracePt t="53016" x="3536950" y="4972050"/>
          <p14:tracePt t="53031" x="3543300" y="4946650"/>
          <p14:tracePt t="53032" x="3549650" y="4933950"/>
          <p14:tracePt t="53048" x="3549650" y="4914900"/>
          <p14:tracePt t="53097" x="3549650" y="4908550"/>
          <p14:tracePt t="53201" x="3543300" y="4940300"/>
          <p14:tracePt t="53202" x="0" y="0"/>
        </p14:tracePtLst>
        <p14:tracePtLst>
          <p14:tracePt t="53511" x="3276600" y="5257800"/>
          <p14:tracePt t="53552" x="3244850" y="5416550"/>
          <p14:tracePt t="53583" x="3232150" y="5492750"/>
          <p14:tracePt t="53584" x="3232150" y="5505450"/>
          <p14:tracePt t="53658" x="3333750" y="5391150"/>
          <p14:tracePt t="53685" x="3403600" y="5289550"/>
          <p14:tracePt t="53703" x="3422650" y="5238750"/>
          <p14:tracePt t="53734" x="3435350" y="5168900"/>
          <p14:tracePt t="53764" x="3435350" y="5080000"/>
          <p14:tracePt t="53782" x="3441700" y="5035550"/>
          <p14:tracePt t="53814" x="3448050" y="4953000"/>
          <p14:tracePt t="53846" x="3448050" y="4921250"/>
          <p14:tracePt t="53968" x="3435350" y="5022850"/>
          <p14:tracePt t="53998" x="3429000" y="5048250"/>
          <p14:tracePt t="54030" x="3429000" y="5054600"/>
          <p14:tracePt t="54104" x="3429000" y="5003800"/>
          <p14:tracePt t="54147" x="3429000" y="4972050"/>
          <p14:tracePt t="54230" x="3422650" y="5022850"/>
          <p14:tracePt t="54262" x="3416300" y="5048250"/>
          <p14:tracePt t="54292" x="3409950" y="5073650"/>
          <p14:tracePt t="54293" x="0" y="0"/>
        </p14:tracePtLst>
        <p14:tracePtLst>
          <p14:tracePt t="54655" x="3244850" y="5238750"/>
          <p14:tracePt t="54700" x="3244850" y="5257800"/>
          <p14:tracePt t="54732" x="3244850" y="5346700"/>
          <p14:tracePt t="54765" x="3263900" y="5397500"/>
          <p14:tracePt t="54798" x="3289300" y="5403850"/>
          <p14:tracePt t="54813" x="3327400" y="5403850"/>
          <p14:tracePt t="54844" x="3397250" y="5340350"/>
          <p14:tracePt t="54875" x="3416300" y="5283200"/>
          <p14:tracePt t="54904" x="3422650" y="5232400"/>
          <p14:tracePt t="54906" x="0" y="0"/>
        </p14:tracePtLst>
        <p14:tracePtLst>
          <p14:tracePt t="55166" x="3416300" y="4921250"/>
          <p14:tracePt t="55235" x="3416300" y="5010150"/>
          <p14:tracePt t="55263" x="3416300" y="5022850"/>
          <p14:tracePt t="55361" x="3429000" y="4997450"/>
          <p14:tracePt t="55390" x="3441700" y="4959350"/>
          <p14:tracePt t="55405" x="3448050" y="4953000"/>
          <p14:tracePt t="55590" x="0" y="0"/>
        </p14:tracePtLst>
        <p14:tracePtLst>
          <p14:tracePt t="56394" x="5022850" y="5092700"/>
          <p14:tracePt t="56449" x="5022850" y="5187950"/>
          <p14:tracePt t="56480" x="5041900" y="5416550"/>
          <p14:tracePt t="56512" x="5054600" y="5486400"/>
          <p14:tracePt t="56595" x="5105400" y="5391150"/>
          <p14:tracePt t="56626" x="5130800" y="5213350"/>
          <p14:tracePt t="56641" x="5130800" y="5156200"/>
          <p14:tracePt t="56671" x="5130800" y="5137150"/>
          <p14:tracePt t="56752" x="5099050" y="5308600"/>
          <p14:tracePt t="56783" x="5092700" y="5372100"/>
          <p14:tracePt t="56784" x="5092700" y="5384800"/>
          <p14:tracePt t="56814" x="5092700" y="5391150"/>
          <p14:tracePt t="56902" x="5092700" y="5372100"/>
          <p14:tracePt t="56948" x="5092700" y="5365750"/>
          <p14:tracePt t="57130" x="5092700" y="5359400"/>
          <p14:tracePt t="57130" x="0" y="0"/>
        </p14:tracePtLst>
        <p14:tracePtLst>
          <p14:tracePt t="57812" x="1962150" y="2184400"/>
          <p14:tracePt t="57869" x="1987550" y="2190750"/>
          <p14:tracePt t="57899" x="2336800" y="2254250"/>
          <p14:tracePt t="57945" x="2838450" y="2343150"/>
          <p14:tracePt t="57963" x="2876550" y="2343150"/>
          <p14:tracePt t="58284" x="0" y="0"/>
        </p14:tracePtLst>
        <p14:tracePtLst>
          <p14:tracePt t="59176" x="2266950" y="6292850"/>
          <p14:tracePt t="59207" x="2266950" y="6299200"/>
          <p14:tracePt t="59222" x="2266950" y="6311900"/>
          <p14:tracePt t="59253" x="2368550" y="6324600"/>
          <p14:tracePt t="59282" x="2819400" y="6413500"/>
          <p14:tracePt t="59315" x="3816350" y="6559550"/>
          <p14:tracePt t="59345" x="4641850" y="6699250"/>
          <p14:tracePt t="59378" x="4756150" y="6705600"/>
          <p14:tracePt t="59408" x="4762500" y="6705600"/>
          <p14:tracePt t="60105" x="0" y="0"/>
        </p14:tracePtLst>
        <p14:tracePtLst>
          <p14:tracePt t="61692" x="3244850" y="3498850"/>
          <p14:tracePt t="61705" x="3232150" y="3498850"/>
          <p14:tracePt t="61736" x="3175000" y="3651250"/>
          <p14:tracePt t="61764" x="3117850" y="3873500"/>
          <p14:tracePt t="61794" x="3073400" y="4184650"/>
          <p14:tracePt t="61827" x="3086100" y="4527550"/>
          <p14:tracePt t="61858" x="3181350" y="4762500"/>
          <p14:tracePt t="61888" x="3282950" y="4845050"/>
          <p14:tracePt t="61918" x="3346450" y="4851400"/>
          <p14:tracePt t="61933" x="3416300" y="4813300"/>
          <p14:tracePt t="61963" x="3619500" y="4572000"/>
          <p14:tracePt t="61994" x="3714750" y="4210050"/>
          <p14:tracePt t="62036" x="3663950" y="3949700"/>
          <p14:tracePt t="62064" x="3587750" y="3905250"/>
          <p14:tracePt t="62095" x="3524250" y="3898900"/>
          <p14:tracePt t="62096" x="3492500" y="3911600"/>
          <p14:tracePt t="62127" x="3384550" y="4019550"/>
          <p14:tracePt t="62128" x="3352800" y="4064000"/>
          <p14:tracePt t="62144" x="3302000" y="4178300"/>
          <p14:tracePt t="62177" x="3282950" y="4318000"/>
          <p14:tracePt t="62208" x="3333750" y="4413250"/>
          <p14:tracePt t="62238" x="3460750" y="4445000"/>
          <p14:tracePt t="62267" x="3714750" y="4368800"/>
          <p14:tracePt t="62297" x="3822700" y="4197350"/>
          <p14:tracePt t="62326" x="3790950" y="4038600"/>
          <p14:tracePt t="62360" x="3581400" y="3892550"/>
          <p14:tracePt t="62389" x="3448050" y="3886200"/>
          <p14:tracePt t="62404" x="3365500" y="3943350"/>
          <p14:tracePt t="62433" x="3213100" y="4203700"/>
          <p14:tracePt t="62462" x="3175000" y="4400550"/>
          <p14:tracePt t="62496" x="3251200" y="4540250"/>
          <p14:tracePt t="62496" x="3314700" y="4578350"/>
          <p14:tracePt t="62528" x="3759200" y="4686300"/>
          <p14:tracePt t="62563" x="4203700" y="4673600"/>
          <p14:tracePt t="62594" x="4311650" y="4445000"/>
          <p14:tracePt t="62627" x="4127500" y="4133850"/>
          <p14:tracePt t="62656" x="3810000" y="3956050"/>
          <p14:tracePt t="62686" x="3606800" y="3930650"/>
          <p14:tracePt t="62700" x="3505200" y="3975100"/>
          <p14:tracePt t="62732" x="3371850" y="4222750"/>
          <p14:tracePt t="62761" x="3346450" y="4464050"/>
          <p14:tracePt t="62794" x="3403600" y="4533900"/>
          <p14:tracePt t="62824" x="3530600" y="4514850"/>
          <p14:tracePt t="62855" x="3663950" y="4413250"/>
          <p14:tracePt t="62869" x="3733800" y="4279900"/>
          <p14:tracePt t="62899" x="3765550" y="4051300"/>
          <p14:tracePt t="62944" x="3714750" y="3911600"/>
          <p14:tracePt t="62985" x="3632200" y="3975100"/>
          <p14:tracePt t="63014" x="3549650" y="4222750"/>
          <p14:tracePt t="63044" x="3479800" y="4508500"/>
          <p14:tracePt t="63076" x="3486150" y="4597400"/>
          <p14:tracePt t="63111" x="3511550" y="4597400"/>
          <p14:tracePt t="63112" x="3517900" y="4591050"/>
          <p14:tracePt t="63146" x="3606800" y="4375150"/>
          <p14:tracePt t="63177" x="3676650" y="4051300"/>
          <p14:tracePt t="63207" x="3683000" y="3917950"/>
          <p14:tracePt t="63208" x="3683000" y="3886200"/>
          <p14:tracePt t="63239" x="3676650" y="3873500"/>
          <p14:tracePt t="63282" x="3651250" y="3962400"/>
          <p14:tracePt t="63311" x="3625850" y="4222750"/>
          <p14:tracePt t="63312" x="3625850" y="4298950"/>
          <p14:tracePt t="63346" x="3625850" y="4470400"/>
          <p14:tracePt t="63378" x="3625850" y="4476750"/>
          <p14:tracePt t="63418" x="3670300" y="4406900"/>
          <p14:tracePt t="63447" x="3714750" y="4146550"/>
          <p14:tracePt t="63478" x="3727450" y="3816350"/>
          <p14:tracePt t="63512" x="3740150" y="3651250"/>
          <p14:tracePt t="63543" x="3740150" y="3644900"/>
          <p14:tracePt t="63574" x="3708400" y="3778250"/>
          <p14:tracePt t="63603" x="3676650" y="4216400"/>
          <p14:tracePt t="63649" x="3695700" y="4445000"/>
          <p14:tracePt t="63668" x="3695700" y="4457700"/>
          <p14:tracePt t="63700" x="3721100" y="4445000"/>
          <p14:tracePt t="63730" x="3765550" y="4197350"/>
          <p14:tracePt t="63762" x="3759200" y="3911600"/>
          <p14:tracePt t="63794" x="3733800" y="3790950"/>
          <p14:tracePt t="63826" x="3708400" y="3759200"/>
          <p14:tracePt t="63869" x="3689350" y="3790950"/>
          <p14:tracePt t="63913" x="3644900" y="4279900"/>
          <p14:tracePt t="63943" x="3657600" y="4495800"/>
          <p14:tracePt t="63944" x="3670300" y="4552950"/>
          <p14:tracePt t="63957" x="3695700" y="4610100"/>
          <p14:tracePt t="63991" x="3771900" y="4781550"/>
          <p14:tracePt t="63992" x="3784600" y="4800600"/>
          <p14:tracePt t="64011" x="3790950" y="4813300"/>
          <p14:tracePt t="64058" x="3841750" y="4768850"/>
          <p14:tracePt t="64088" x="3943350" y="4451350"/>
          <p14:tracePt t="64118" x="3949700" y="4191000"/>
          <p14:tracePt t="64120" x="3949700" y="4102100"/>
          <p14:tracePt t="64134" x="3949700" y="4032250"/>
          <p14:tracePt t="64151" x="3943350" y="3898900"/>
          <p14:tracePt t="64165" x="3911600" y="3816350"/>
          <p14:tracePt t="64196" x="3867150" y="3765550"/>
          <p14:tracePt t="64228" x="3829050" y="3778250"/>
          <p14:tracePt t="64260" x="3714750" y="4083050"/>
          <p14:tracePt t="64277" x="3657600" y="4298950"/>
          <p14:tracePt t="64310" x="3663950" y="4622800"/>
          <p14:tracePt t="64340" x="3727450" y="4749800"/>
          <p14:tracePt t="64382" x="3771900" y="4743450"/>
          <p14:tracePt t="64411" x="3867150" y="4476750"/>
          <p14:tracePt t="64444" x="3879850" y="4076700"/>
          <p14:tracePt t="64476" x="3841750" y="3854450"/>
          <p14:tracePt t="64494" x="3822700" y="3835400"/>
          <p14:tracePt t="64566" x="3721100" y="4191000"/>
          <p14:tracePt t="64594" x="3695700" y="4572000"/>
          <p14:tracePt t="64626" x="3702050" y="4654550"/>
          <p14:tracePt t="64660" x="3727450" y="4660900"/>
          <p14:tracePt t="64691" x="3810000" y="4514850"/>
          <p14:tracePt t="64705" x="3835400" y="4330700"/>
          <p14:tracePt t="64735" x="3841750" y="4064000"/>
          <p14:tracePt t="64736" x="3829050" y="4000500"/>
          <p14:tracePt t="64765" x="3797300" y="3873500"/>
          <p14:tracePt t="64796" x="3784600" y="3860800"/>
          <p14:tracePt t="64827" x="3752850" y="3968750"/>
          <p14:tracePt t="64860" x="3695700" y="4343400"/>
          <p14:tracePt t="64893" x="3676650" y="4565650"/>
          <p14:tracePt t="64927" x="3683000" y="4603750"/>
          <p14:tracePt t="64968" x="3702050" y="4572000"/>
          <p14:tracePt t="64996" x="3708400" y="4489450"/>
          <p14:tracePt t="65027" x="3708400" y="4425950"/>
          <p14:tracePt t="65059" x="3708400" y="4419600"/>
          <p14:tracePt t="65479" x="0" y="0"/>
        </p14:tracePtLst>
        <p14:tracePtLst>
          <p14:tracePt t="67493" x="5067300" y="6051550"/>
          <p14:tracePt t="67566" x="5092700" y="6019800"/>
          <p14:tracePt t="67595" x="5149850" y="5886450"/>
          <p14:tracePt t="67626" x="5226050" y="5613400"/>
          <p14:tracePt t="67659" x="5264150" y="5372100"/>
          <p14:tracePt t="67688" x="5270500" y="5187950"/>
          <p14:tracePt t="67703" x="5270500" y="5156200"/>
          <p14:tracePt t="67720" x="5270500" y="5067300"/>
          <p14:tracePt t="67748" x="5270500" y="5029200"/>
          <p14:tracePt t="67779" x="5270500" y="5022850"/>
          <p14:tracePt t="67838" x="5251450" y="5067300"/>
          <p14:tracePt t="67881" x="5156200" y="5391150"/>
          <p14:tracePt t="67912" x="5149850" y="5429250"/>
          <p14:tracePt t="67998" x="5156200" y="5365750"/>
          <p14:tracePt t="68012" x="5156200" y="5270500"/>
          <p14:tracePt t="68044" x="5168900" y="5092700"/>
          <p14:tracePt t="68075" x="5168900" y="5054600"/>
          <p14:tracePt t="68105" x="5168900" y="5060950"/>
          <p14:tracePt t="68134" x="5124450" y="5219700"/>
          <p14:tracePt t="68178" x="5060950" y="5473700"/>
          <p14:tracePt t="68211" x="5060950" y="5492750"/>
          <p14:tracePt t="68280" x="5067300" y="5397500"/>
          <p14:tracePt t="68313" x="5073650" y="5264150"/>
          <p14:tracePt t="68344" x="5073650" y="5232400"/>
          <p14:tracePt t="68419" x="5048250" y="5378450"/>
          <p14:tracePt t="68462" x="5041900" y="5441950"/>
          <p14:tracePt t="68534" x="5048250" y="5372100"/>
          <p14:tracePt t="68564" x="5048250" y="5226050"/>
          <p14:tracePt t="68595" x="5048250" y="5181600"/>
          <p14:tracePt t="68660" x="5048250" y="5302250"/>
          <p14:tracePt t="68694" x="5035550" y="5441950"/>
          <p14:tracePt t="68709" x="5035550" y="5461000"/>
          <p14:tracePt t="68778" x="5048250" y="5435600"/>
          <p14:tracePt t="68811" x="5067300" y="5308600"/>
          <p14:tracePt t="68845" x="5080000" y="5238750"/>
          <p14:tracePt t="68939" x="5080000" y="5346700"/>
          <p14:tracePt t="68969" x="5080000" y="5378450"/>
          <p14:tracePt t="69013" x="5080000" y="5384800"/>
          <p14:tracePt t="69058" x="5099050" y="5270500"/>
          <p14:tracePt t="69092" x="5105400" y="5143500"/>
          <p14:tracePt t="69122" x="5105400" y="5105400"/>
          <p14:tracePt t="69193" x="5105400" y="5359400"/>
          <p14:tracePt t="69209" x="5105400" y="5391150"/>
          <p14:tracePt t="69255" x="5105400" y="5403850"/>
          <p14:tracePt t="69296" x="5105400" y="5289550"/>
          <p14:tracePt t="69312" x="5105400" y="5219700"/>
          <p14:tracePt t="69344" x="5105400" y="5162550"/>
          <p14:tracePt t="69412" x="5105400" y="5238750"/>
          <p14:tracePt t="69442" x="5092700" y="5359400"/>
          <p14:tracePt t="69464" x="5092700" y="5365750"/>
          <p14:tracePt t="69561" x="5092700" y="5270500"/>
          <p14:tracePt t="69592" x="5092700" y="5219700"/>
          <p14:tracePt t="69665" x="5092700" y="5321300"/>
          <p14:tracePt t="69710" x="5092700" y="5340350"/>
          <p14:tracePt t="69782" x="5092700" y="5308600"/>
          <p14:tracePt t="69812" x="5092700" y="5219700"/>
          <p14:tracePt t="69845" x="5092700" y="5194300"/>
          <p14:tracePt t="69906" x="5092700" y="5327650"/>
          <p14:tracePt t="69936" x="5092700" y="5384800"/>
          <p14:tracePt t="70030" x="5092700" y="5314950"/>
          <p14:tracePt t="70058" x="5092700" y="5264150"/>
          <p14:tracePt t="70091" x="5092700" y="5257800"/>
          <p14:tracePt t="70135" x="5092700" y="5321300"/>
          <p14:tracePt t="70178" x="5092700" y="5346700"/>
          <p14:tracePt t="70261" x="5092700" y="5295900"/>
          <p14:tracePt t="70292" x="5092700" y="5276850"/>
          <p14:tracePt t="70795" x="0" y="0"/>
        </p14:tracePtLst>
        <p14:tracePtLst>
          <p14:tracePt t="72862" x="5080000" y="5581650"/>
          <p14:tracePt t="72913" x="5099050" y="5575300"/>
          <p14:tracePt t="72959" x="5143500" y="5492750"/>
          <p14:tracePt t="72960" x="5149850" y="5473700"/>
          <p14:tracePt t="73004" x="5175250" y="5340350"/>
          <p14:tracePt t="73034" x="5181600" y="5187950"/>
          <p14:tracePt t="73048" x="5181600" y="5118100"/>
          <p14:tracePt t="73078" x="5181600" y="5029200"/>
          <p14:tracePt t="73108" x="5181600" y="4978400"/>
          <p14:tracePt t="73141" x="5181600" y="4959350"/>
          <p14:tracePt t="73202" x="5175250" y="4953000"/>
          <p14:tracePt t="73244" x="5099050" y="5143500"/>
          <p14:tracePt t="73288" x="5054600" y="5518150"/>
          <p14:tracePt t="73308" x="5054600" y="5556250"/>
          <p14:tracePt t="73340" x="5054600" y="5568950"/>
          <p14:tracePt t="73407" x="5060950" y="5537200"/>
          <p14:tracePt t="73436" x="5060950" y="5372100"/>
          <p14:tracePt t="73466" x="5060950" y="5251450"/>
          <p14:tracePt t="73481" x="5060950" y="5226050"/>
          <p14:tracePt t="73550" x="5060950" y="5283200"/>
          <p14:tracePt t="73577" x="5060950" y="5505450"/>
          <p14:tracePt t="73607" x="5060950" y="5556250"/>
          <p14:tracePt t="73639" x="5060950" y="5562600"/>
          <p14:tracePt t="73682" x="5060950" y="5549900"/>
          <p14:tracePt t="73710" x="5073650" y="5448300"/>
          <p14:tracePt t="73729" x="5080000" y="5340350"/>
          <p14:tracePt t="73744" x="5080000" y="5295900"/>
          <p14:tracePt t="73778" x="5080000" y="5264150"/>
          <p14:tracePt t="74239" x="0" y="0"/>
        </p14:tracePtLst>
        <p14:tracePtLst>
          <p14:tracePt t="80138" x="2495550" y="6292850"/>
          <p14:tracePt t="80171" x="2565400" y="6292850"/>
          <p14:tracePt t="80201" x="2965450" y="6375400"/>
          <p14:tracePt t="80232" x="3670300" y="6502400"/>
          <p14:tracePt t="80247" x="3765550" y="6508750"/>
          <p14:tracePt t="80276" x="3937000" y="6527800"/>
          <p14:tracePt t="80317" x="3962400" y="6527800"/>
          <p14:tracePt t="80619" x="0" y="0"/>
        </p14:tracePtLst>
        <p14:tracePtLst>
          <p14:tracePt t="86596" x="9410700" y="3340100"/>
          <p14:tracePt t="86706" x="9436100" y="3340100"/>
          <p14:tracePt t="86735" x="9575800" y="3340100"/>
          <p14:tracePt t="86736" x="9652000" y="3340100"/>
          <p14:tracePt t="86765" x="9893300" y="3340100"/>
          <p14:tracePt t="86780" x="10052050" y="3340100"/>
          <p14:tracePt t="86809" x="10172700" y="3340100"/>
          <p14:tracePt t="86855" x="10179050" y="3340100"/>
          <p14:tracePt t="86924" x="10204450" y="3340100"/>
          <p14:tracePt t="86953" x="10242550" y="3340100"/>
          <p14:tracePt t="86985" x="10280650" y="3340100"/>
          <p14:tracePt t="87019" x="10306050" y="3346450"/>
          <p14:tracePt t="87048" x="10312400" y="3346450"/>
          <p14:tracePt t="87155" x="10198100" y="3346450"/>
          <p14:tracePt t="87170" x="10071100" y="3346450"/>
          <p14:tracePt t="87202" x="9912350" y="3346450"/>
          <p14:tracePt t="87233" x="9906000" y="3346450"/>
          <p14:tracePt t="87342" x="10039350" y="3346450"/>
          <p14:tracePt t="87370" x="10363200" y="3346450"/>
          <p14:tracePt t="87405" x="10591800" y="3346450"/>
          <p14:tracePt t="87435" x="10604500" y="3346450"/>
          <p14:tracePt t="87622" x="10668000" y="3346450"/>
          <p14:tracePt t="87652" x="10852150" y="3346450"/>
          <p14:tracePt t="87685" x="11004550" y="3346450"/>
          <p14:tracePt t="87700" x="11080750" y="3359150"/>
          <p14:tracePt t="87731" x="11163300" y="3378200"/>
          <p14:tracePt t="87758" x="11169650" y="3378200"/>
          <p14:tracePt t="88752" x="0" y="0"/>
        </p14:tracePtLst>
        <p14:tracePtLst>
          <p14:tracePt t="90123" x="9296400" y="3581400"/>
          <p14:tracePt t="90253" x="9556750" y="3600450"/>
          <p14:tracePt t="90287" x="9779000" y="3600450"/>
          <p14:tracePt t="90288" x="9798050" y="3600450"/>
          <p14:tracePt t="90307" x="9804400" y="3600450"/>
          <p14:tracePt t="90661" x="0" y="0"/>
        </p14:tracePtLst>
        <p14:tracePtLst>
          <p14:tracePt t="91171" x="10287000" y="3556000"/>
          <p14:tracePt t="91268" x="10496550" y="3556000"/>
          <p14:tracePt t="91299" x="10598150" y="3556000"/>
          <p14:tracePt t="91484" x="10566400" y="3556000"/>
          <p14:tracePt t="91485" x="0" y="0"/>
        </p14:tracePtLst>
        <p14:tracePtLst>
          <p14:tracePt t="91986" x="10394950" y="3594100"/>
          <p14:tracePt t="92032" x="10401300" y="3765550"/>
          <p14:tracePt t="92064" x="10445750" y="3994150"/>
          <p14:tracePt t="92094" x="10452100" y="4025900"/>
          <p14:tracePt t="92206" x="10464800" y="3917950"/>
          <p14:tracePt t="92221" x="10483850" y="3822700"/>
          <p14:tracePt t="92253" x="10483850" y="3746500"/>
          <p14:tracePt t="92283" x="10483850" y="3702050"/>
          <p14:tracePt t="92326" x="10477500" y="3689350"/>
          <p14:tracePt t="92354" x="10464800" y="3644900"/>
          <p14:tracePt t="92467" x="10477500" y="3676650"/>
          <p14:tracePt t="92500" x="10483850" y="3689350"/>
          <p14:tracePt t="92531" x="10483850" y="3708400"/>
          <p14:tracePt t="92675" x="0" y="0"/>
        </p14:tracePtLst>
        <p14:tracePtLst>
          <p14:tracePt t="93420" x="10420350" y="3575050"/>
          <p14:tracePt t="93731" x="10439400" y="3575050"/>
          <p14:tracePt t="93889" x="10426700" y="3644900"/>
          <p14:tracePt t="93919" x="10420350" y="3663950"/>
          <p14:tracePt t="93920" x="10420350" y="3670300"/>
          <p14:tracePt t="93950" x="10420350" y="3676650"/>
          <p14:tracePt t="93983" x="10420350" y="3689350"/>
          <p14:tracePt t="94158" x="10420350" y="3676650"/>
          <p14:tracePt t="94186" x="10420350" y="3651250"/>
          <p14:tracePt t="94284" x="10426700" y="3676650"/>
          <p14:tracePt t="94317" x="10426700" y="3689350"/>
          <p14:tracePt t="94345" x="10439400" y="3702050"/>
          <p14:tracePt t="95372" x="10439400" y="3721100"/>
          <p14:tracePt t="95403" x="10433050" y="3733800"/>
          <p14:tracePt t="95403" x="0" y="0"/>
        </p14:tracePtLst>
        <p14:tracePtLst>
          <p14:tracePt t="96030" x="10172700" y="3302000"/>
          <p14:tracePt t="96137" x="10153650" y="3352800"/>
          <p14:tracePt t="96166" x="10090150" y="3486150"/>
          <p14:tracePt t="96199" x="10001250" y="3657600"/>
          <p14:tracePt t="96200" x="9988550" y="3689350"/>
          <p14:tracePt t="96235" x="9950450" y="3759200"/>
          <p14:tracePt t="96265" x="9937750" y="3784600"/>
          <p14:tracePt t="96408" x="9975850" y="3689350"/>
          <p14:tracePt t="96435" x="10033000" y="3549650"/>
          <p14:tracePt t="96466" x="10102850" y="3371850"/>
          <p14:tracePt t="96499" x="10128250" y="3302000"/>
          <p14:tracePt t="96532" x="10128250" y="3289300"/>
          <p14:tracePt t="96602" x="10102850" y="3505200"/>
          <p14:tracePt t="96646" x="10077450" y="3632200"/>
          <p14:tracePt t="96769" x="10109200" y="3416300"/>
          <p14:tracePt t="96799" x="10128250" y="3302000"/>
          <p14:tracePt t="96800" x="10134600" y="3276600"/>
          <p14:tracePt t="96813" x="10134600" y="3270250"/>
          <p14:tracePt t="96846" x="10134600" y="3251200"/>
          <p14:tracePt t="96916" x="10134600" y="3390900"/>
          <p14:tracePt t="96947" x="10121900" y="3492500"/>
          <p14:tracePt t="96988" x="10115550" y="3536950"/>
          <p14:tracePt t="97018" x="10115550" y="3562350"/>
          <p14:tracePt t="97067" x="10115550" y="3543300"/>
          <p14:tracePt t="97098" x="10153650" y="3371850"/>
          <p14:tracePt t="97129" x="10160000" y="3282950"/>
          <p14:tracePt t="97158" x="10160000" y="3270250"/>
          <p14:tracePt t="97202" x="10140950" y="3333750"/>
          <p14:tracePt t="97234" x="10096500" y="3517900"/>
          <p14:tracePt t="97265" x="10083800" y="3562350"/>
          <p14:tracePt t="97294" x="10083800" y="3568700"/>
          <p14:tracePt t="97373" x="10083800" y="3524250"/>
          <p14:tracePt t="97403" x="10083800" y="3409950"/>
          <p14:tracePt t="97435" x="10083800" y="3390900"/>
          <p14:tracePt t="97494" x="10058400" y="3454400"/>
          <p14:tracePt t="97536" x="10026650" y="3568700"/>
          <p14:tracePt t="97568" x="10026650" y="3575050"/>
          <p14:tracePt t="97692" x="0" y="0"/>
        </p14:tracePtLst>
        <p14:tracePtLst>
          <p14:tracePt t="100551" x="10502900" y="3549650"/>
          <p14:tracePt t="100552" x="10490200" y="3606800"/>
          <p14:tracePt t="100583" x="10483850" y="3721100"/>
          <p14:tracePt t="100584" x="10483850" y="3759200"/>
          <p14:tracePt t="100614" x="10483850" y="3803650"/>
          <p14:tracePt t="100644" x="10483850" y="3810000"/>
          <p14:tracePt t="100753" x="10464800" y="3689350"/>
          <p14:tracePt t="100781" x="10452100" y="3651250"/>
          <p14:tracePt t="100814" x="10452100" y="3644900"/>
          <p14:tracePt t="100857" x="10452100" y="3676650"/>
          <p14:tracePt t="100967" x="10445750" y="3625850"/>
          <p14:tracePt t="100998" x="10433050" y="3575050"/>
          <p14:tracePt t="101065" x="10420350" y="3797300"/>
          <p14:tracePt t="101097" x="10420350" y="3835400"/>
          <p14:tracePt t="101184" x="10439400" y="3765550"/>
          <p14:tracePt t="101201" x="10439400" y="3746500"/>
          <p14:tracePt t="101231" x="10439400" y="3727450"/>
          <p14:tracePt t="101387" x="10433050" y="3695700"/>
          <p14:tracePt t="101416" x="10433050" y="3683000"/>
          <p14:tracePt t="101581" x="10414000" y="3721100"/>
          <p14:tracePt t="101610" x="10414000" y="3727450"/>
          <p14:tracePt t="102349" x="0" y="0"/>
        </p14:tracePtLst>
        <p14:tracePtLst>
          <p14:tracePt t="102761" x="10687050" y="3606800"/>
          <p14:tracePt t="102814" x="10668000" y="3683000"/>
          <p14:tracePt t="102845" x="10668000" y="3778250"/>
          <p14:tracePt t="102875" x="10699750" y="3810000"/>
          <p14:tracePt t="102904" x="10737850" y="3816350"/>
          <p14:tracePt t="102949" x="10782300" y="3803650"/>
          <p14:tracePt t="102979" x="10801350" y="3740150"/>
          <p14:tracePt t="103013" x="10801350" y="3702050"/>
          <p14:tracePt t="103028" x="10801350" y="3689350"/>
          <p14:tracePt t="103071" x="10801350" y="3676650"/>
          <p14:tracePt t="103116" x="10795000" y="3676650"/>
          <p14:tracePt t="103347" x="10756900" y="3683000"/>
          <p14:tracePt t="103348" x="0" y="0"/>
        </p14:tracePtLst>
        <p14:tracePtLst>
          <p14:tracePt t="104594" x="10807700" y="1193800"/>
          <p14:tracePt t="104676" x="10826750" y="1187450"/>
          <p14:tracePt t="104706" x="10960100" y="1187450"/>
          <p14:tracePt t="104720" x="11080750" y="1187450"/>
          <p14:tracePt t="104736" x="11207750" y="1187450"/>
          <p14:tracePt t="104765" x="11366500" y="1187450"/>
          <p14:tracePt t="104796" x="11449050" y="1187450"/>
          <p14:tracePt t="104829" x="11455400" y="1187450"/>
          <p14:tracePt t="104936" x="11277600" y="1187450"/>
          <p14:tracePt t="104965" x="11055350" y="1187450"/>
          <p14:tracePt t="104996" x="10966450" y="1187450"/>
          <p14:tracePt t="105029" x="10960100" y="1187450"/>
          <p14:tracePt t="105121" x="11036300" y="1193800"/>
          <p14:tracePt t="105149" x="11290300" y="1212850"/>
          <p14:tracePt t="105180" x="11518900" y="1263650"/>
          <p14:tracePt t="105197" x="11525250" y="1263650"/>
          <p14:tracePt t="105280" x="11341100" y="1244600"/>
          <p14:tracePt t="105312" x="10953750" y="1162050"/>
          <p14:tracePt t="105342" x="10833100" y="1149350"/>
          <p14:tracePt t="105371" x="10820400" y="1149350"/>
          <p14:tracePt t="105469" x="10985500" y="1155700"/>
          <p14:tracePt t="105497" x="11207750" y="1206500"/>
          <p14:tracePt t="105529" x="11220450" y="1206500"/>
          <p14:tracePt t="105629" x="11029950" y="1206500"/>
          <p14:tracePt t="105662" x="10960100" y="1206500"/>
          <p14:tracePt t="105691" x="10953750" y="1206500"/>
          <p14:tracePt t="105763" x="11195050" y="1244600"/>
          <p14:tracePt t="105797" x="11709400" y="1352550"/>
          <p14:tracePt t="105831" x="11836400" y="1377950"/>
          <p14:tracePt t="105848" x="11842750" y="1377950"/>
          <p14:tracePt t="105910" x="11461750" y="1320800"/>
          <p14:tracePt t="105941" x="10960100" y="1219200"/>
          <p14:tracePt t="105969" x="10858500" y="1193800"/>
          <p14:tracePt t="106085" x="11087100" y="1206500"/>
          <p14:tracePt t="106119" x="11391900" y="1263650"/>
          <p14:tracePt t="106122" x="11423650" y="1270000"/>
          <p14:tracePt t="106153" x="11442700" y="1270000"/>
          <p14:tracePt t="106231" x="11379200" y="1270000"/>
          <p14:tracePt t="106232" x="11341100" y="1270000"/>
          <p14:tracePt t="106268" x="11290300" y="1270000"/>
          <p14:tracePt t="106350" x="11366500" y="1270000"/>
          <p14:tracePt t="106384" x="11461750" y="1270000"/>
          <p14:tracePt t="106419" x="11468100" y="1270000"/>
          <p14:tracePt t="106480" x="11487150" y="1270000"/>
          <p14:tracePt t="106514" x="11512550" y="1270000"/>
          <p14:tracePt t="106545" x="11557000" y="1270000"/>
          <p14:tracePt t="106578" x="11569700" y="1270000"/>
          <p14:tracePt t="106621" x="11576050" y="1270000"/>
          <p14:tracePt t="106705" x="11557000" y="1270000"/>
          <p14:tracePt t="106732" x="11468100" y="1263650"/>
          <p14:tracePt t="106763" x="11436350" y="1263650"/>
          <p14:tracePt t="106840" x="11537950" y="1263650"/>
          <p14:tracePt t="106868" x="11607800" y="1263650"/>
          <p14:tracePt t="107220" x="0" y="0"/>
        </p14:tracePtLst>
        <p14:tracePtLst>
          <p14:tracePt t="108009" x="6629400" y="1435100"/>
          <p14:tracePt t="108078" x="6635750" y="1435100"/>
          <p14:tracePt t="108108" x="6845300" y="1435100"/>
          <p14:tracePt t="108137" x="7366000" y="1435100"/>
          <p14:tracePt t="108166" x="7721600" y="1435100"/>
          <p14:tracePt t="108198" x="7905750" y="1435100"/>
          <p14:tracePt t="108314" x="0" y="0"/>
        </p14:tracePtLst>
        <p14:tracePtLst>
          <p14:tracePt t="111672" x="9569450" y="3841750"/>
          <p14:tracePt t="111781" x="9944100" y="3841750"/>
          <p14:tracePt t="111813" x="10445750" y="3841750"/>
          <p14:tracePt t="111845" x="10547350" y="3841750"/>
          <p14:tracePt t="111877" x="10553700" y="3841750"/>
          <p14:tracePt t="112096" x="10572750" y="3835400"/>
          <p14:tracePt t="112127" x="10598150" y="3816350"/>
          <p14:tracePt t="112128" x="10610850" y="3810000"/>
          <p14:tracePt t="112128" x="0" y="0"/>
        </p14:tracePtLst>
        <p14:tracePtLst>
          <p14:tracePt t="112469" x="10668000" y="3600450"/>
          <p14:tracePt t="112497" x="10636250" y="3619500"/>
          <p14:tracePt t="112530" x="10636250" y="3651250"/>
          <p14:tracePt t="112561" x="10642600" y="3714750"/>
          <p14:tracePt t="112593" x="10699750" y="3765550"/>
          <p14:tracePt t="112624" x="10775950" y="3797300"/>
          <p14:tracePt t="112656" x="10845800" y="3797300"/>
          <p14:tracePt t="112686" x="10877550" y="3771900"/>
          <p14:tracePt t="112701" x="10890250" y="3752850"/>
          <p14:tracePt t="112731" x="10890250" y="3746500"/>
          <p14:tracePt t="112891" x="10883900" y="3746500"/>
          <p14:tracePt t="112892" x="0" y="0"/>
        </p14:tracePtLst>
        <p14:tracePtLst>
          <p14:tracePt t="113500" x="10820400" y="1193800"/>
          <p14:tracePt t="113530" x="11055350" y="1225550"/>
          <p14:tracePt t="113563" x="11442700" y="1263650"/>
          <p14:tracePt t="113594" x="11607800" y="1263650"/>
          <p14:tracePt t="113626" x="11620500" y="1263650"/>
          <p14:tracePt t="113700" x="11525250" y="1257300"/>
          <p14:tracePt t="113730" x="10985500" y="1238250"/>
          <p14:tracePt t="113731" x="0" y="0"/>
        </p14:tracePtLst>
        <p14:tracePtLst>
          <p14:tracePt t="114265" x="6654800" y="1435100"/>
          <p14:tracePt t="114337" x="6845300" y="1435100"/>
          <p14:tracePt t="114379" x="7512050" y="1441450"/>
          <p14:tracePt t="114412" x="7613650" y="1441450"/>
          <p14:tracePt t="114443" x="7620000" y="1441450"/>
          <p14:tracePt t="114529" x="0" y="0"/>
        </p14:tracePtLst>
        <p14:tracePtLst>
          <p14:tracePt t="115041" x="7924800" y="1454150"/>
          <p14:tracePt t="115176" x="8115300" y="1454150"/>
          <p14:tracePt t="115209" x="8559800" y="1454150"/>
          <p14:tracePt t="115243" x="9029700" y="1454150"/>
          <p14:tracePt t="115285" x="9359900" y="1454150"/>
          <p14:tracePt t="115313" x="9499600" y="1454150"/>
          <p14:tracePt t="115346" x="9569450" y="1454150"/>
          <p14:tracePt t="115379" x="9582150" y="1454150"/>
          <p14:tracePt t="115490" x="9239250" y="1454150"/>
          <p14:tracePt t="115521" x="8566150" y="1454150"/>
          <p14:tracePt t="115551" x="8293100" y="1447800"/>
          <p14:tracePt t="115553" x="8248650" y="1441450"/>
          <p14:tracePt t="115567" x="8235950" y="1435100"/>
          <p14:tracePt t="115598" x="8229600" y="1435100"/>
          <p14:tracePt t="115696" x="8439150" y="1435100"/>
          <p14:tracePt t="115712" x="8680450" y="1435100"/>
          <p14:tracePt t="115745" x="9334500" y="1435100"/>
          <p14:tracePt t="115776" x="9639300" y="1435100"/>
          <p14:tracePt t="115806" x="9677400" y="1435100"/>
          <p14:tracePt t="115833" x="9683750" y="1435100"/>
          <p14:tracePt t="115904" x="9480550" y="1403350"/>
          <p14:tracePt t="115936" x="8813800" y="1270000"/>
          <p14:tracePt t="115951" x="8661400" y="1257300"/>
          <p14:tracePt t="115982" x="8337550" y="1244600"/>
          <p14:tracePt t="116012" x="8286750" y="1244600"/>
          <p14:tracePt t="116045" x="8274050" y="1244600"/>
          <p14:tracePt t="116156" x="8420100" y="1244600"/>
          <p14:tracePt t="116186" x="8972550" y="1244600"/>
          <p14:tracePt t="116201" x="9277350" y="1289050"/>
          <p14:tracePt t="116215" x="9385300" y="1308100"/>
          <p14:tracePt t="116231" x="9493250" y="1327150"/>
          <p14:tracePt t="116232" x="9512300" y="1333500"/>
          <p14:tracePt t="116343" x="9372600" y="1339850"/>
          <p14:tracePt t="116373" x="8667750" y="1339850"/>
          <p14:tracePt t="116404" x="8045450" y="1339850"/>
          <p14:tracePt t="116433" x="7956550" y="1339850"/>
          <p14:tracePt t="116531" x="8286750" y="1339850"/>
          <p14:tracePt t="116559" x="8972550" y="1454150"/>
          <p14:tracePt t="116560" x="9220200" y="1492250"/>
          <p14:tracePt t="116575" x="9429750" y="1530350"/>
          <p14:tracePt t="116606" x="9753600" y="1600200"/>
          <p14:tracePt t="116620" x="9766300" y="1600200"/>
          <p14:tracePt t="116707" x="9715500" y="1600200"/>
          <p14:tracePt t="116737" x="9683750" y="1600200"/>
          <p14:tracePt t="116846" x="9734550" y="1600200"/>
          <p14:tracePt t="116876" x="9740900" y="1600200"/>
          <p14:tracePt t="116960" x="9277350" y="1517650"/>
          <p14:tracePt t="116975" x="9137650" y="1492250"/>
          <p14:tracePt t="116979" x="8991600" y="1460500"/>
          <p14:tracePt t="117010" x="8801100" y="1422400"/>
          <p14:tracePt t="117043" x="8794750" y="1422400"/>
          <p14:tracePt t="117103" x="8864600" y="1422400"/>
          <p14:tracePt t="117104" x="8915400" y="1422400"/>
          <p14:tracePt t="117148" x="9442450" y="1422400"/>
          <p14:tracePt t="117194" x="10166350" y="1435100"/>
          <p14:tracePt t="117213" x="10267950" y="1435100"/>
          <p14:tracePt t="117244" x="10306050" y="1435100"/>
          <p14:tracePt t="117345" x="10064750" y="1397000"/>
          <p14:tracePt t="117375" x="9607550" y="1301750"/>
          <p14:tracePt t="117389" x="9315450" y="1238250"/>
          <p14:tracePt t="117423" x="9137650" y="1212850"/>
          <p14:tracePt t="117424" x="9131300" y="1212850"/>
          <p14:tracePt t="117487" x="9194800" y="1212850"/>
          <p14:tracePt t="117503" x="9340850" y="1231900"/>
          <p14:tracePt t="117504" x="9448800" y="1263650"/>
          <p14:tracePt t="117527" x="9664700" y="1295400"/>
          <p14:tracePt t="117560" x="9867900" y="1339850"/>
          <p14:tracePt t="117595" x="9874250" y="1339850"/>
          <p14:tracePt t="118448" x="0" y="0"/>
        </p14:tracePtLst>
        <p14:tracePtLst>
          <p14:tracePt t="123438" x="6718300" y="5080000"/>
          <p14:tracePt t="123532" x="6826250" y="5111750"/>
          <p14:tracePt t="123559" x="7054850" y="5130800"/>
          <p14:tracePt t="123591" x="7315200" y="5130800"/>
          <p14:tracePt t="123592" x="7346950" y="5130800"/>
          <p14:tracePt t="123609" x="7372350" y="5130800"/>
          <p14:tracePt t="123641" x="7378700" y="5130800"/>
          <p14:tracePt t="123901" x="0" y="0"/>
        </p14:tracePtLst>
        <p14:tracePtLst>
          <p14:tracePt t="125204" x="8108950" y="4959350"/>
          <p14:tracePt t="125233" x="8089900" y="5003800"/>
          <p14:tracePt t="125262" x="8070850" y="5105400"/>
          <p14:tracePt t="125293" x="8070850" y="5187950"/>
          <p14:tracePt t="125323" x="8070850" y="5200650"/>
          <p14:tracePt t="125437" x="8083550" y="5130800"/>
          <p14:tracePt t="125467" x="8089900" y="5067300"/>
          <p14:tracePt t="125495" x="8089900" y="5048250"/>
          <p14:tracePt t="125496" x="8089900" y="5041900"/>
          <p14:tracePt t="125606" x="8089900" y="5137150"/>
          <p14:tracePt t="125639" x="8089900" y="5251450"/>
          <p14:tracePt t="125640" x="8089900" y="5257800"/>
          <p14:tracePt t="125700" x="8096250" y="5264150"/>
          <p14:tracePt t="125732" x="8121650" y="5207000"/>
          <p14:tracePt t="125760" x="8166100" y="5054600"/>
          <p14:tracePt t="125792" x="8178800" y="4984750"/>
          <p14:tracePt t="125826" x="8178800" y="4978400"/>
          <p14:tracePt t="125886" x="8178800" y="5022850"/>
          <p14:tracePt t="125916" x="8178800" y="5048250"/>
          <p14:tracePt t="126066" x="8178800" y="5041900"/>
          <p14:tracePt t="126137" x="8178800" y="5149850"/>
          <p14:tracePt t="126166" x="8178800" y="5187950"/>
          <p14:tracePt t="126312" x="8185150" y="5168900"/>
          <p14:tracePt t="126342" x="8191500" y="5149850"/>
          <p14:tracePt t="126811" x="0" y="0"/>
        </p14:tracePtLst>
        <p14:tracePtLst>
          <p14:tracePt t="127706" x="8140700" y="4927600"/>
          <p14:tracePt t="127736" x="8108950" y="5067300"/>
          <p14:tracePt t="127766" x="8096250" y="5175250"/>
          <p14:tracePt t="127796" x="8096250" y="5207000"/>
          <p14:tracePt t="127906" x="8115300" y="5073650"/>
          <p14:tracePt t="127938" x="8134350" y="4946650"/>
          <p14:tracePt t="127967" x="8134350" y="4914900"/>
          <p14:tracePt t="128061" x="8134350" y="4991100"/>
          <p14:tracePt t="128091" x="8134350" y="5156200"/>
          <p14:tracePt t="128122" x="8134350" y="5181600"/>
          <p14:tracePt t="128197" x="8147050" y="5149850"/>
          <p14:tracePt t="128213" x="8147050" y="5105400"/>
          <p14:tracePt t="128245" x="8159750" y="5022850"/>
          <p14:tracePt t="128275" x="8159750" y="4991100"/>
          <p14:tracePt t="128345" x="8159750" y="5054600"/>
          <p14:tracePt t="128376" x="8147050" y="5137150"/>
          <p14:tracePt t="128409" x="8147050" y="5162550"/>
          <p14:tracePt t="128533" x="8159750" y="5054600"/>
          <p14:tracePt t="128566" x="8159750" y="5016500"/>
          <p14:tracePt t="128580" x="8159750" y="5003800"/>
          <p14:tracePt t="128672" x="8159750" y="5124450"/>
          <p14:tracePt t="128705" x="8159750" y="5162550"/>
          <p14:tracePt t="128811" x="8178800" y="5111750"/>
          <p14:tracePt t="128842" x="8185150" y="5054600"/>
          <p14:tracePt t="128952" x="8185150" y="5156200"/>
          <p14:tracePt t="128994" x="8185150" y="5168900"/>
          <p14:tracePt t="129074" x="0" y="0"/>
        </p14:tracePtLst>
        <p14:tracePtLst>
          <p14:tracePt t="129674" x="9842500" y="1955800"/>
          <p14:tracePt t="129782" x="9931400" y="1955800"/>
          <p14:tracePt t="129811" x="10115550" y="1955800"/>
          <p14:tracePt t="129840" x="10287000" y="1955800"/>
          <p14:tracePt t="129872" x="10407650" y="1955800"/>
          <p14:tracePt t="129907" x="10420350" y="1955800"/>
          <p14:tracePt t="130003" x="10128250" y="1955800"/>
          <p14:tracePt t="130032" x="9944100" y="1955800"/>
          <p14:tracePt t="130046" x="9937750" y="1955800"/>
          <p14:tracePt t="130063" x="9925050" y="1955800"/>
          <p14:tracePt t="130174" x="10160000" y="1968500"/>
          <p14:tracePt t="130206" x="10318750" y="1968500"/>
          <p14:tracePt t="130224" x="10331450" y="1968500"/>
          <p14:tracePt t="130310" x="10293350" y="1968500"/>
          <p14:tracePt t="130340" x="10185400" y="1968500"/>
          <p14:tracePt t="130371" x="10179050" y="1968500"/>
          <p14:tracePt t="130485" x="10198100" y="1968500"/>
          <p14:tracePt t="130590" x="10128250" y="1968500"/>
          <p14:tracePt t="130621" x="9925050" y="1936750"/>
          <p14:tracePt t="130652" x="9912350" y="1936750"/>
          <p14:tracePt t="130708" x="9925050" y="1936750"/>
          <p14:tracePt t="130739" x="10033000" y="1936750"/>
          <p14:tracePt t="130771" x="10052050" y="1936750"/>
          <p14:tracePt t="131340" x="0" y="0"/>
        </p14:tracePtLst>
        <p14:tracePtLst>
          <p14:tracePt t="132165" x="8108950" y="4876800"/>
          <p14:tracePt t="132207" x="8089900" y="5080000"/>
          <p14:tracePt t="132209" x="8089900" y="5130800"/>
          <p14:tracePt t="132239" x="8083550" y="5207000"/>
          <p14:tracePt t="132256" x="8083550" y="5226050"/>
          <p14:tracePt t="132326" x="8102600" y="5143500"/>
          <p14:tracePt t="132356" x="8172450" y="5016500"/>
          <p14:tracePt t="132388" x="8204200" y="4965700"/>
          <p14:tracePt t="132504" x="8210550" y="4972050"/>
          <p14:tracePt t="132594" x="0" y="0"/>
        </p14:tracePtLst>
        <p14:tracePtLst>
          <p14:tracePt t="133526" x="11023600" y="3213100"/>
          <p14:tracePt t="133593" x="11049000" y="3213100"/>
          <p14:tracePt t="133610" x="11087100" y="3213100"/>
          <p14:tracePt t="133628" x="11144250" y="3213100"/>
          <p14:tracePt t="133656" x="11258550" y="3213100"/>
          <p14:tracePt t="133687" x="11283950" y="3213100"/>
          <p14:tracePt t="133984" x="11283950" y="3295650"/>
          <p14:tracePt t="134014" x="11283950" y="3359150"/>
          <p14:tracePt t="134042" x="11283950" y="3378200"/>
          <p14:tracePt t="134206" x="11283950" y="3365500"/>
          <p14:tracePt t="134235" x="11283950" y="3352800"/>
          <p14:tracePt t="135268" x="0" y="0"/>
        </p14:tracePtLst>
        <p14:tracePtLst>
          <p14:tracePt t="139889" x="8032750" y="4953000"/>
          <p14:tracePt t="139920" x="8026400" y="5048250"/>
          <p14:tracePt t="139952" x="8026400" y="5137150"/>
          <p14:tracePt t="139985" x="8026400" y="5181600"/>
          <p14:tracePt t="140015" x="8032750" y="5200650"/>
          <p14:tracePt t="140112" x="8089900" y="5035550"/>
          <p14:tracePt t="140140" x="8108950" y="4927600"/>
          <p14:tracePt t="140170" x="8128000" y="4895850"/>
          <p14:tracePt t="140282" x="8128000" y="5016500"/>
          <p14:tracePt t="140312" x="8134350" y="5092700"/>
          <p14:tracePt t="140341" x="8134350" y="5099050"/>
          <p14:tracePt t="140440" x="8147050" y="5035550"/>
          <p14:tracePt t="140468" x="8147050" y="5016500"/>
          <p14:tracePt t="140578" x="8147050" y="5092700"/>
          <p14:tracePt t="140607" x="8147050" y="5130800"/>
          <p14:tracePt t="140704" x="8153400" y="5118100"/>
          <p14:tracePt t="140718" x="8159750" y="5105400"/>
          <p14:tracePt t="140750" x="8166100" y="5060950"/>
          <p14:tracePt t="140870" x="8166100" y="5067300"/>
          <p14:tracePt t="140932" x="8166100" y="5080000"/>
          <p14:tracePt t="141238" x="0" y="0"/>
        </p14:tracePtLst>
        <p14:tracePtLst>
          <p14:tracePt t="141503" x="8166100" y="5137150"/>
          <p14:tracePt t="141572" x="8172450" y="5124450"/>
          <p14:tracePt t="141602" x="8191500" y="5054600"/>
          <p14:tracePt t="141634" x="8235950" y="4870450"/>
          <p14:tracePt t="141667" x="8337550" y="4641850"/>
          <p14:tracePt t="141701" x="8547100" y="4337050"/>
          <p14:tracePt t="141715" x="8693150" y="4191000"/>
          <p14:tracePt t="141748" x="9048750" y="3968750"/>
          <p14:tracePt t="141777" x="9417050" y="3771900"/>
          <p14:tracePt t="141820" x="9683750" y="3702050"/>
          <p14:tracePt t="141879" x="10223500" y="3759200"/>
          <p14:tracePt t="141892" x="10426700" y="3803650"/>
          <p14:tracePt t="141922" x="10826750" y="3886200"/>
          <p14:tracePt t="141951" x="10985500" y="3937000"/>
          <p14:tracePt t="141952" x="10998200" y="3943350"/>
          <p14:tracePt t="141983" x="11029950" y="3962400"/>
          <p14:tracePt t="142098" x="11093450" y="3917950"/>
          <p14:tracePt t="142134" x="11188700" y="3841750"/>
          <p14:tracePt t="142151" x="11239500" y="3797300"/>
          <p14:tracePt t="142184" x="11353800" y="3676650"/>
          <p14:tracePt t="142199" x="11372850" y="3651250"/>
          <p14:tracePt t="142232" x="11398250" y="3568700"/>
          <p14:tracePt t="142266" x="11404600" y="3530600"/>
          <p14:tracePt t="142296" x="11417300" y="3492500"/>
          <p14:tracePt t="142339" x="11417300" y="3467100"/>
          <p14:tracePt t="142370" x="11417300" y="3454400"/>
          <p14:tracePt t="142404" x="11417300" y="3429000"/>
          <p14:tracePt t="142437" x="11398250" y="3397250"/>
          <p14:tracePt t="142470" x="11372850" y="3365500"/>
          <p14:tracePt t="142501" x="11309350" y="3346450"/>
          <p14:tracePt t="142533" x="11283950" y="3340100"/>
          <p14:tracePt t="142566" x="11245850" y="3378200"/>
          <p14:tracePt t="142600" x="11150600" y="3657600"/>
          <p14:tracePt t="142629" x="11150600" y="3702050"/>
          <p14:tracePt t="142728" x="11169650" y="3606800"/>
          <p14:tracePt t="142771" x="11182350" y="3473450"/>
          <p14:tracePt t="142801" x="11188700" y="3397250"/>
          <p14:tracePt t="142833" x="11188700" y="3384550"/>
          <p14:tracePt t="142931" x="11188700" y="3460750"/>
          <p14:tracePt t="142947" x="11188700" y="3505200"/>
          <p14:tracePt t="142979" x="11188700" y="3536950"/>
          <p14:tracePt t="143073" x="11188700" y="3473450"/>
          <p14:tracePt t="143103" x="11188700" y="3422650"/>
          <p14:tracePt t="143104" x="11188700" y="3416300"/>
          <p14:tracePt t="143123" x="11188700" y="3397250"/>
          <p14:tracePt t="143447" x="0" y="0"/>
        </p14:tracePtLst>
        <p14:tracePtLst>
          <p14:tracePt t="143698" x="11112500" y="3263900"/>
          <p14:tracePt t="143783" x="11112500" y="3251200"/>
          <p14:tracePt t="143812" x="11156950" y="3251200"/>
          <p14:tracePt t="143841" x="11163300" y="3251200"/>
          <p14:tracePt t="144156" x="11176000" y="3251200"/>
          <p14:tracePt t="144185" x="11188700" y="3251200"/>
          <p14:tracePt t="144247" x="11201400" y="3251200"/>
          <p14:tracePt t="144278" x="11207750" y="3251200"/>
          <p14:tracePt t="144360" x="11214100" y="3251200"/>
          <p14:tracePt t="144430" x="11220450" y="3251200"/>
          <p14:tracePt t="144633" x="0" y="0"/>
        </p14:tracePtLst>
        <p14:tracePtLst>
          <p14:tracePt t="145330" x="11188700" y="3257550"/>
          <p14:tracePt t="145438" x="11188700" y="3314700"/>
          <p14:tracePt t="145468" x="11188700" y="3409950"/>
          <p14:tracePt t="145485" x="11188700" y="3448050"/>
          <p14:tracePt t="145518" x="11188700" y="3473450"/>
          <p14:tracePt t="145637" x="11188700" y="3479800"/>
          <p14:tracePt t="145669" x="11195050" y="3435350"/>
          <p14:tracePt t="145689" x="11201400" y="3409950"/>
          <p14:tracePt t="145705" x="11201400" y="3397250"/>
          <p14:tracePt t="145736" x="11207750" y="3352800"/>
          <p14:tracePt t="145767" x="11207750" y="3321050"/>
          <p14:tracePt t="145785" x="11207750" y="3295650"/>
          <p14:tracePt t="145815" x="11207750" y="3282950"/>
          <p14:tracePt t="145947" x="11207750" y="3289300"/>
          <p14:tracePt t="145963" x="11207750" y="3327400"/>
          <p14:tracePt t="145995" x="11207750" y="3384550"/>
          <p14:tracePt t="146037" x="11220450" y="3403600"/>
          <p14:tracePt t="146157" x="11252200" y="3333750"/>
          <p14:tracePt t="146170" x="11258550" y="3314700"/>
          <p14:tracePt t="146201" x="11258550" y="3295650"/>
          <p14:tracePt t="146323" x="11258550" y="3308350"/>
          <p14:tracePt t="146336" x="11258550" y="3321050"/>
          <p14:tracePt t="146405" x="11258550" y="3333750"/>
          <p14:tracePt t="146433" x="11258550" y="3346450"/>
          <p14:tracePt t="146467" x="11258550" y="3359150"/>
          <p14:tracePt t="146482" x="11258550" y="3371850"/>
          <p14:tracePt t="146801" x="0" y="0"/>
        </p14:tracePtLst>
        <p14:tracePtLst>
          <p14:tracePt t="148551" x="6737350" y="2279650"/>
          <p14:tracePt t="148552" x="6750050" y="2279650"/>
          <p14:tracePt t="148565" x="6769100" y="2279650"/>
          <p14:tracePt t="148598" x="7029450" y="2279650"/>
          <p14:tracePt t="148628" x="7277100" y="2279650"/>
          <p14:tracePt t="148659" x="7321550" y="2279650"/>
          <p14:tracePt t="148689" x="7334250" y="2279650"/>
          <p14:tracePt t="148705" x="7366000" y="2279650"/>
          <p14:tracePt t="148721" x="7410450" y="2266950"/>
          <p14:tracePt t="148752" x="7524750" y="2266950"/>
          <p14:tracePt t="148769" x="7569200" y="2266950"/>
          <p14:tracePt t="148784" x="7581900" y="2266950"/>
          <p14:tracePt t="148815" x="7600950" y="2266950"/>
          <p14:tracePt t="148962" x="0" y="0"/>
        </p14:tracePtLst>
        <p14:tracePtLst>
          <p14:tracePt t="149682" x="7778750" y="4946650"/>
          <p14:tracePt t="149735" x="7600950" y="4946650"/>
          <p14:tracePt t="149736" x="7505700" y="4946650"/>
          <p14:tracePt t="149765" x="7073900" y="4946650"/>
          <p14:tracePt t="149797" x="6591300" y="4953000"/>
          <p14:tracePt t="149826" x="6464300" y="4978400"/>
          <p14:tracePt t="149840" x="6457950" y="4978400"/>
          <p14:tracePt t="149907" x="6464300" y="5016500"/>
          <p14:tracePt t="149921" x="6508750" y="5048250"/>
          <p14:tracePt t="149953" x="6826250" y="5130800"/>
          <p14:tracePt t="149967" x="6991350" y="5168900"/>
          <p14:tracePt t="150000" x="7772400" y="5270500"/>
          <p14:tracePt t="150031" x="7918450" y="5270500"/>
          <p14:tracePt t="150032" x="7924800" y="5270500"/>
          <p14:tracePt t="150065" x="7956550" y="5264150"/>
          <p14:tracePt t="150107" x="7994650" y="5238750"/>
          <p14:tracePt t="150135" x="8032750" y="5226050"/>
          <p14:tracePt t="150136" x="8045450" y="5219700"/>
          <p14:tracePt t="150152" x="8051800" y="5213350"/>
          <p14:tracePt t="150236" x="7867650" y="5130800"/>
          <p14:tracePt t="150265" x="7473950" y="5054600"/>
          <p14:tracePt t="150297" x="7340600" y="5048250"/>
          <p14:tracePt t="150339" x="7327900" y="5048250"/>
          <p14:tracePt t="150395" x="7308850" y="5054600"/>
          <p14:tracePt t="150425" x="7340600" y="5092700"/>
          <p14:tracePt t="150439" x="7378700" y="5111750"/>
          <p14:tracePt t="150454" x="7531100" y="5149850"/>
          <p14:tracePt t="150470" x="7747000" y="5181600"/>
          <p14:tracePt t="150502" x="8077200" y="5187950"/>
          <p14:tracePt t="150533" x="8153400" y="5187950"/>
          <p14:tracePt t="150565" x="8159750" y="5168900"/>
          <p14:tracePt t="150580" x="8159750" y="5149850"/>
          <p14:tracePt t="150611" x="8134350" y="5086350"/>
          <p14:tracePt t="150641" x="7854950" y="5003800"/>
          <p14:tracePt t="150655" x="7740650" y="4984750"/>
          <p14:tracePt t="150670" x="7537450" y="4978400"/>
          <p14:tracePt t="150701" x="7321550" y="4978400"/>
          <p14:tracePt t="150733" x="7289800" y="4984750"/>
          <p14:tracePt t="150765" x="7296150" y="5022850"/>
          <p14:tracePt t="150784" x="7397750" y="5048250"/>
          <p14:tracePt t="150816" x="7753350" y="5073650"/>
          <p14:tracePt t="150850" x="7924800" y="5073650"/>
          <p14:tracePt t="150882" x="7931150" y="5073650"/>
          <p14:tracePt t="150901" x="7924800" y="5067300"/>
          <p14:tracePt t="150931" x="7632700" y="5022850"/>
          <p14:tracePt t="150964" x="7321550" y="5003800"/>
          <p14:tracePt t="150995" x="7289800" y="5003800"/>
          <p14:tracePt t="151027" x="7359650" y="5016500"/>
          <p14:tracePt t="151056" x="7753350" y="5060950"/>
          <p14:tracePt t="151099" x="8070850" y="5060950"/>
          <p14:tracePt t="151133" x="8077200" y="5060950"/>
          <p14:tracePt t="151181" x="7905750" y="5016500"/>
          <p14:tracePt t="151197" x="7804150" y="4997450"/>
          <p14:tracePt t="151239" x="7740650" y="4997450"/>
          <p14:tracePt t="151298" x="7956550" y="5041900"/>
          <p14:tracePt t="151330" x="8229600" y="5067300"/>
          <p14:tracePt t="151360" x="8293100" y="5067300"/>
          <p14:tracePt t="151405" x="8267700" y="5067300"/>
          <p14:tracePt t="151434" x="8064500" y="5067300"/>
          <p14:tracePt t="151466" x="8007350" y="5067300"/>
          <p14:tracePt t="151541" x="8089900" y="5067300"/>
          <p14:tracePt t="151586" x="8293100" y="5067300"/>
          <p14:tracePt t="151644" x="8191500" y="5067300"/>
          <p14:tracePt t="151674" x="7918450" y="5067300"/>
          <p14:tracePt t="151702" x="7880350" y="5067300"/>
          <p14:tracePt t="151719" x="7874000" y="5067300"/>
          <p14:tracePt t="151764" x="7950200" y="5073650"/>
          <p14:tracePt t="151778" x="8039100" y="5086350"/>
          <p14:tracePt t="151811" x="8096250" y="5086350"/>
          <p14:tracePt t="151891" x="7937500" y="5086350"/>
          <p14:tracePt t="151919" x="7918450" y="5086350"/>
          <p14:tracePt t="151995" x="7924800" y="5086350"/>
          <p14:tracePt t="152091" x="7759700" y="5086350"/>
          <p14:tracePt t="152105" x="7658100" y="5086350"/>
          <p14:tracePt t="152136" x="7620000" y="5086350"/>
          <p14:tracePt t="152192" x="8045450" y="5162550"/>
          <p14:tracePt t="152207" x="8216900" y="5194300"/>
          <p14:tracePt t="152235" x="8483600" y="5251450"/>
          <p14:tracePt t="152297" x="8197850" y="5251450"/>
          <p14:tracePt t="152330" x="7893050" y="5251450"/>
          <p14:tracePt t="152363" x="7867650" y="5245100"/>
          <p14:tracePt t="152408" x="7943850" y="5245100"/>
          <p14:tracePt t="152441" x="8077200" y="5245100"/>
          <p14:tracePt t="152456" x="8089900" y="5245100"/>
          <p14:tracePt t="152485" x="8096250" y="5245100"/>
          <p14:tracePt t="152730" x="0" y="0"/>
        </p14:tracePtLst>
        <p14:tracePtLst>
          <p14:tracePt t="153682" x="9842500" y="3289300"/>
          <p14:tracePt t="153766" x="9994900" y="3302000"/>
          <p14:tracePt t="153797" x="10528300" y="3321050"/>
          <p14:tracePt t="153831" x="11010900" y="3321050"/>
          <p14:tracePt t="153833" x="11055350" y="3321050"/>
          <p14:tracePt t="153862" x="11093450" y="3321050"/>
          <p14:tracePt t="153896" x="11099800" y="3321050"/>
          <p14:tracePt t="154049" x="10966450" y="3321050"/>
          <p14:tracePt t="154064" x="10718800" y="3321050"/>
          <p14:tracePt t="154096" x="10153650" y="3321050"/>
          <p14:tracePt t="154129" x="10039350" y="3327400"/>
          <p14:tracePt t="154161" x="10033000" y="3327400"/>
          <p14:tracePt t="154205" x="10083800" y="3327400"/>
          <p14:tracePt t="154220" x="10210800" y="3327400"/>
          <p14:tracePt t="154251" x="10509250" y="3327400"/>
          <p14:tracePt t="154282" x="10579100" y="3327400"/>
          <p14:tracePt t="154314" x="10585450" y="3327400"/>
          <p14:tracePt t="154368" x="10515600" y="3327400"/>
          <p14:tracePt t="154398" x="10502900" y="3327400"/>
          <p14:tracePt t="154462" x="10591800" y="3346450"/>
          <p14:tracePt t="154500" x="10814050" y="3346450"/>
          <p14:tracePt t="154529" x="10826750" y="3346450"/>
          <p14:tracePt t="154650" x="0" y="0"/>
        </p14:tracePtLst>
        <p14:tracePtLst>
          <p14:tracePt t="155224" x="7194550" y="5086350"/>
          <p14:tracePt t="155296" x="7327900" y="5067300"/>
          <p14:tracePt t="155329" x="7785100" y="4972050"/>
          <p14:tracePt t="155343" x="7950200" y="4940300"/>
          <p14:tracePt t="155377" x="8883650" y="4648200"/>
          <p14:tracePt t="155406" x="9550400" y="4387850"/>
          <p14:tracePt t="155421" x="10020300" y="4197350"/>
          <p14:tracePt t="155451" x="10737850" y="3911600"/>
          <p14:tracePt t="155481" x="11068050" y="3778250"/>
          <p14:tracePt t="155513" x="11220450" y="3727450"/>
          <p14:tracePt t="155545" x="11296650" y="3702050"/>
          <p14:tracePt t="155575" x="11328400" y="3695700"/>
          <p14:tracePt t="155644" x="11360150" y="3689350"/>
          <p14:tracePt t="155680" x="11404600" y="3676650"/>
          <p14:tracePt t="155697" x="11410950" y="3670300"/>
          <p14:tracePt t="155729" x="11442700" y="3651250"/>
          <p14:tracePt t="155760" x="11461750" y="3594100"/>
          <p14:tracePt t="155790" x="11461750" y="3543300"/>
          <p14:tracePt t="155833" x="11449050" y="3448050"/>
          <p14:tracePt t="155862" x="11449050" y="3441700"/>
          <p14:tracePt t="155895" x="11442700" y="3416300"/>
          <p14:tracePt t="155896" x="11436350" y="3416300"/>
          <p14:tracePt t="155910" x="11436350" y="3409950"/>
          <p14:tracePt t="155929" x="11385550" y="3384550"/>
          <p14:tracePt t="155929" x="0" y="0"/>
        </p14:tracePtLst>
        <p14:tracePtLst>
          <p14:tracePt t="156696" x="9696450" y="2362200"/>
          <p14:tracePt t="156713" x="9715500" y="2362200"/>
          <p14:tracePt t="156728" x="9740900" y="2362200"/>
          <p14:tracePt t="156762" x="9867900" y="2362200"/>
          <p14:tracePt t="156793" x="10013950" y="2362200"/>
          <p14:tracePt t="156823" x="10058400" y="2362200"/>
          <p14:tracePt t="156824" x="10064750" y="2362200"/>
          <p14:tracePt t="157029" x="9963150" y="2343150"/>
          <p14:tracePt t="157045" x="9823450" y="2311400"/>
          <p14:tracePt t="157076" x="9626600" y="2273300"/>
          <p14:tracePt t="157105" x="9613900" y="2273300"/>
          <p14:tracePt t="157203" x="9664700" y="2273300"/>
          <p14:tracePt t="157232" x="9836150" y="2273300"/>
          <p14:tracePt t="157248" x="9867900" y="2273300"/>
          <p14:tracePt t="157280" x="9880600" y="2273300"/>
          <p14:tracePt t="157378" x="9823450" y="2273300"/>
          <p14:tracePt t="157408" x="9613900" y="2254250"/>
          <p14:tracePt t="157438" x="9588500" y="2247900"/>
          <p14:tracePt t="157532" x="9702800" y="2247900"/>
          <p14:tracePt t="157562" x="9880600" y="2254250"/>
          <p14:tracePt t="157598" x="9912350" y="2260600"/>
          <p14:tracePt t="157709" x="9880600" y="2260600"/>
          <p14:tracePt t="157829" x="9988550" y="2266950"/>
          <p14:tracePt t="157857" x="10001250" y="2266950"/>
          <p14:tracePt t="157954" x="9982200" y="2266950"/>
          <p14:tracePt t="158279" x="0" y="0"/>
        </p14:tracePtLst>
        <p14:tracePtLst>
          <p14:tracePt t="159609" x="8070850" y="4997450"/>
          <p14:tracePt t="159689" x="8166100" y="4965700"/>
          <p14:tracePt t="159704" x="8299450" y="4914900"/>
          <p14:tracePt t="159720" x="8509000" y="4826000"/>
          <p14:tracePt t="159735" x="8667750" y="4768850"/>
          <p14:tracePt t="159767" x="9404350" y="4476750"/>
          <p14:tracePt t="159780" x="9747250" y="4349750"/>
          <p14:tracePt t="159811" x="10052050" y="4229100"/>
          <p14:tracePt t="159844" x="10223500" y="4171950"/>
          <p14:tracePt t="159874" x="10407650" y="4102100"/>
          <p14:tracePt t="159904" x="10617200" y="4076700"/>
          <p14:tracePt t="159934" x="10756900" y="4076700"/>
          <p14:tracePt t="159964" x="10852150" y="4064000"/>
          <p14:tracePt t="159996" x="10890250" y="4064000"/>
          <p14:tracePt t="160027" x="10909300" y="4051300"/>
          <p14:tracePt t="160916" x="0" y="0"/>
        </p14:tracePtLst>
        <p14:tracePtLst>
          <p14:tracePt t="161745" x="6832600" y="2527300"/>
          <p14:tracePt t="161778" x="7137400" y="2527300"/>
          <p14:tracePt t="161808" x="7404100" y="2527300"/>
          <p14:tracePt t="161837" x="7461250" y="2527300"/>
          <p14:tracePt t="161854" x="7480300" y="2527300"/>
          <p14:tracePt t="161898" x="7620000" y="2527300"/>
          <p14:tracePt t="161916" x="7753350" y="2527300"/>
          <p14:tracePt t="161933" x="7937500" y="2546350"/>
          <p14:tracePt t="161966" x="8191500" y="2565400"/>
          <p14:tracePt t="161998" x="8261350" y="2565400"/>
          <p14:tracePt t="162015" x="8267700" y="2565400"/>
          <p14:tracePt t="162046" x="8293100" y="2565400"/>
          <p14:tracePt t="162141" x="8235950" y="2578100"/>
          <p14:tracePt t="162170" x="8178800" y="2590800"/>
          <p14:tracePt t="162308" x="8197850" y="2590800"/>
          <p14:tracePt t="162322" x="8210550" y="2597150"/>
          <p14:tracePt t="162322" x="0" y="0"/>
        </p14:tracePtLst>
        <p14:tracePtLst>
          <p14:tracePt t="163248" x="9525000" y="3422650"/>
          <p14:tracePt t="163312" x="9728200" y="3422650"/>
          <p14:tracePt t="163346" x="10579100" y="3441700"/>
          <p14:tracePt t="163360" x="11074400" y="3441700"/>
          <p14:tracePt t="163377" x="11442700" y="3441700"/>
          <p14:tracePt t="163392" x="11633200" y="3441700"/>
          <p14:tracePt t="163424" x="11715750" y="3441700"/>
          <p14:tracePt t="163586" x="0" y="0"/>
        </p14:tracePtLst>
        <p14:tracePtLst>
          <p14:tracePt t="165753" x="6921500" y="5130800"/>
          <p14:tracePt t="165846" x="7143750" y="5124450"/>
          <p14:tracePt t="165876" x="7766050" y="5124450"/>
          <p14:tracePt t="165908" x="8083550" y="5124450"/>
          <p14:tracePt t="165942" x="8115300" y="5124450"/>
          <p14:tracePt t="165973" x="8128000" y="5124450"/>
          <p14:tracePt t="166004" x="8147050" y="5124450"/>
          <p14:tracePt t="166204" x="8128000" y="5124450"/>
          <p14:tracePt t="166232" x="7931150" y="5124450"/>
          <p14:tracePt t="166261" x="7854950" y="5124450"/>
          <p14:tracePt t="166292" x="7842250" y="5124450"/>
          <p14:tracePt t="166376" x="8077200" y="5124450"/>
          <p14:tracePt t="166408" x="8331200" y="5124450"/>
          <p14:tracePt t="166442" x="8350250" y="5124450"/>
          <p14:tracePt t="166550" x="8293100" y="5124450"/>
          <p14:tracePt t="166580" x="8286750" y="5124450"/>
          <p14:tracePt t="166831" x="0" y="0"/>
        </p14:tracePtLst>
        <p14:tracePtLst>
          <p14:tracePt t="167640" x="11042650" y="2559050"/>
          <p14:tracePt t="167671" x="11093450" y="2552700"/>
          <p14:tracePt t="167672" x="11112500" y="2552700"/>
          <p14:tracePt t="167702" x="11220450" y="2552700"/>
          <p14:tracePt t="167716" x="11328400" y="2552700"/>
          <p14:tracePt t="167731" x="11423650" y="2552700"/>
          <p14:tracePt t="167761" x="11474450" y="2552700"/>
          <p14:tracePt t="167923" x="0" y="0"/>
        </p14:tracePtLst>
        <p14:tracePtLst>
          <p14:tracePt t="168812" x="10026650" y="5137150"/>
          <p14:tracePt t="168995" x="0" y="0"/>
        </p14:tracePtLst>
        <p14:tracePtLst>
          <p14:tracePt t="169891" x="6858000" y="4997450"/>
          <p14:tracePt t="169972" x="7188200" y="5067300"/>
          <p14:tracePt t="170002" x="8070850" y="5181600"/>
          <p14:tracePt t="170016" x="8293100" y="5200650"/>
          <p14:tracePt t="170033" x="8362950" y="5207000"/>
          <p14:tracePt t="170061" x="8369300" y="5213350"/>
          <p14:tracePt t="170168" x="8274050" y="5213350"/>
          <p14:tracePt t="170197" x="7988300" y="5200650"/>
          <p14:tracePt t="170228" x="7550150" y="5156200"/>
          <p14:tracePt t="170261" x="7423150" y="5156200"/>
          <p14:tracePt t="170291" x="7416800" y="5156200"/>
          <p14:tracePt t="170360" x="7651750" y="5156200"/>
          <p14:tracePt t="170393" x="8020050" y="5156200"/>
          <p14:tracePt t="170427" x="8108950" y="5156200"/>
          <p14:tracePt t="170473" x="8102600" y="5156200"/>
          <p14:tracePt t="170488" x="7994650" y="5156200"/>
          <p14:tracePt t="170522" x="7435850" y="5105400"/>
          <p14:tracePt t="170552" x="7067550" y="5041900"/>
          <p14:tracePt t="170580" x="7042150" y="5035550"/>
          <p14:tracePt t="170626" x="7112000" y="5035550"/>
          <p14:tracePt t="170660" x="7486650" y="5035550"/>
          <p14:tracePt t="170691" x="7778750" y="5035550"/>
          <p14:tracePt t="170705" x="7797800" y="5041900"/>
          <p14:tracePt t="170735" x="7804150" y="5041900"/>
          <p14:tracePt t="170794" x="7645400" y="5041900"/>
          <p14:tracePt t="170824" x="7327900" y="5041900"/>
          <p14:tracePt t="170853" x="7289800" y="5041900"/>
          <p14:tracePt t="170924" x="7639050" y="5041900"/>
          <p14:tracePt t="170953" x="8216900" y="5105400"/>
          <p14:tracePt t="170983" x="8261350" y="5111750"/>
          <p14:tracePt t="170997" x="8274050" y="5111750"/>
          <p14:tracePt t="171029" x="8197850" y="5118100"/>
          <p14:tracePt t="171059" x="7861300" y="5118100"/>
          <p14:tracePt t="171076" x="7689850" y="5111750"/>
          <p14:tracePt t="171107" x="7607300" y="5092700"/>
          <p14:tracePt t="171174" x="7715250" y="5092700"/>
          <p14:tracePt t="171204" x="7905750" y="5092700"/>
          <p14:tracePt t="171233" x="7931150" y="5092700"/>
          <p14:tracePt t="171290" x="7848600" y="5092700"/>
          <p14:tracePt t="171321" x="7429500" y="5010150"/>
          <p14:tracePt t="171350" x="7232650" y="4972050"/>
          <p14:tracePt t="171376" x="7219950" y="4972050"/>
          <p14:tracePt t="171408" x="7308850" y="4972050"/>
          <p14:tracePt t="171424" x="7486650" y="4972050"/>
          <p14:tracePt t="171457" x="7962900" y="4972050"/>
          <p14:tracePt t="171490" x="8007350" y="4972050"/>
          <p14:tracePt t="171546" x="7924800" y="4972050"/>
          <p14:tracePt t="171576" x="7848600" y="4972050"/>
          <p14:tracePt t="171608" x="7842250" y="4972050"/>
          <p14:tracePt t="171666" x="7848600" y="4972050"/>
          <p14:tracePt t="171709" x="7867650" y="4972050"/>
          <p14:tracePt t="171807" x="0" y="0"/>
        </p14:tracePtLst>
        <p14:tracePtLst>
          <p14:tracePt t="172657" x="6699250" y="1670050"/>
          <p14:tracePt t="172738" x="6864350" y="1670050"/>
          <p14:tracePt t="172752" x="7029450" y="1670050"/>
          <p14:tracePt t="172781" x="7264400" y="1670050"/>
          <p14:tracePt t="172810" x="7435850" y="1670050"/>
          <p14:tracePt t="172841" x="7600950" y="1670050"/>
          <p14:tracePt t="172876" x="7740650" y="1670050"/>
          <p14:tracePt t="172909" x="7766050" y="1670050"/>
          <p14:tracePt t="173285" x="0" y="0"/>
        </p14:tracePtLst>
        <p14:tracePtLst>
          <p14:tracePt t="174315" x="8121650" y="4946650"/>
          <p14:tracePt t="174344" x="8134350" y="4889500"/>
          <p14:tracePt t="174375" x="8134350" y="4876800"/>
          <p14:tracePt t="174470" x="8134350" y="4914900"/>
          <p14:tracePt t="174500" x="8134350" y="5073650"/>
          <p14:tracePt t="174514" x="8134350" y="5118100"/>
          <p14:tracePt t="174528" x="8134350" y="5124450"/>
          <p14:tracePt t="174558" x="8134350" y="5130800"/>
          <p14:tracePt t="174657" x="8140700" y="5054600"/>
          <p14:tracePt t="174687" x="8140700" y="4946650"/>
          <p14:tracePt t="174688" x="8140700" y="4921250"/>
          <p14:tracePt t="174703" x="8140700" y="4908550"/>
          <p14:tracePt t="174723" x="8140700" y="4889500"/>
          <p14:tracePt t="174815" x="8102600" y="5124450"/>
          <p14:tracePt t="174816" x="8102600" y="5187950"/>
          <p14:tracePt t="174829" x="8102600" y="5264150"/>
          <p14:tracePt t="174861" x="8102600" y="5429250"/>
          <p14:tracePt t="174889" x="8102600" y="5454650"/>
          <p14:tracePt t="174986" x="8147050" y="5219700"/>
          <p14:tracePt t="175001" x="8172450" y="5099050"/>
          <p14:tracePt t="175030" x="8185150" y="5029200"/>
          <p14:tracePt t="175059" x="8197850" y="5010150"/>
          <p14:tracePt t="175120" x="8197850" y="5124450"/>
          <p14:tracePt t="175149" x="8197850" y="5410200"/>
          <p14:tracePt t="175192" x="8197850" y="5588000"/>
          <p14:tracePt t="175240" x="8216900" y="5518150"/>
          <p14:tracePt t="175285" x="8274050" y="5162550"/>
          <p14:tracePt t="175314" x="8280400" y="4965700"/>
          <p14:tracePt t="175344" x="8280400" y="4921250"/>
          <p14:tracePt t="175420" x="8274050" y="5067300"/>
          <p14:tracePt t="175449" x="8255000" y="5168900"/>
          <p14:tracePt t="175464" x="8248650" y="5181600"/>
          <p14:tracePt t="175548" x="8248650" y="5105400"/>
          <p14:tracePt t="175577" x="8242300" y="4965700"/>
          <p14:tracePt t="175608" x="8229600" y="4927600"/>
          <p14:tracePt t="175655" x="8210550" y="5022850"/>
          <p14:tracePt t="175685" x="8178800" y="5187950"/>
          <p14:tracePt t="175700" x="8178800" y="5200650"/>
          <p14:tracePt t="175779" x="8178800" y="5175250"/>
          <p14:tracePt t="175808" x="8178800" y="5035550"/>
          <p14:tracePt t="175839" x="8178800" y="5003800"/>
          <p14:tracePt t="175840" x="8178800" y="4997450"/>
          <p14:tracePt t="175888" x="8153400" y="5111750"/>
          <p14:tracePt t="175923" x="8140700" y="5194300"/>
          <p14:tracePt t="176016" x="8153400" y="5118100"/>
          <p14:tracePt t="176030" x="8159750" y="5080000"/>
          <p14:tracePt t="176047" x="8166100" y="5048250"/>
          <p14:tracePt t="176061" x="8172450" y="5029200"/>
          <p14:tracePt t="176123" x="8172450" y="5099050"/>
          <p14:tracePt t="176155" x="8172450" y="5149850"/>
          <p14:tracePt t="176267" x="8172450" y="5048250"/>
          <p14:tracePt t="176298" x="8172450" y="5016500"/>
          <p14:tracePt t="176377" x="8172450" y="5080000"/>
          <p14:tracePt t="176489" x="8172450" y="4972050"/>
          <p14:tracePt t="176518" x="8172450" y="4927600"/>
          <p14:tracePt t="176547" x="8172450" y="4921250"/>
          <p14:tracePt t="176575" x="8172450" y="4978400"/>
          <p14:tracePt t="176576" x="8172450" y="5022850"/>
          <p14:tracePt t="176592" x="8172450" y="5048250"/>
          <p14:tracePt t="176592" x="8172450" y="5067300"/>
          <p14:tracePt t="176624" x="8172450" y="5086350"/>
          <p14:tracePt t="176749" x="8172450" y="5041900"/>
          <p14:tracePt t="176763" x="8172450" y="4997450"/>
          <p14:tracePt t="176794" x="8172450" y="4959350"/>
          <p14:tracePt t="176877" x="8172450" y="5187950"/>
          <p14:tracePt t="176906" x="8166100" y="5276850"/>
          <p14:tracePt t="176938" x="8166100" y="5283200"/>
          <p14:tracePt t="177011" x="8178800" y="5194300"/>
          <p14:tracePt t="177053" x="8204200" y="5035550"/>
          <p14:tracePt t="177083" x="8204200" y="5003800"/>
          <p14:tracePt t="177141" x="8204200" y="5111750"/>
          <p14:tracePt t="177173" x="8204200" y="5232400"/>
          <p14:tracePt t="177206" x="8204200" y="5245100"/>
          <p14:tracePt t="177285" x="8216900" y="5054600"/>
          <p14:tracePt t="177316" x="8216900" y="4895850"/>
          <p14:tracePt t="177330" x="8216900" y="4883150"/>
          <p14:tracePt t="177345" x="8216900" y="4876800"/>
          <p14:tracePt t="177391" x="8216900" y="5003800"/>
          <p14:tracePt t="177405" x="8216900" y="5060950"/>
          <p14:tracePt t="177438" x="8216900" y="5080000"/>
          <p14:tracePt t="177519" x="8216900" y="5022850"/>
          <p14:tracePt t="177550" x="8216900" y="4972050"/>
          <p14:tracePt t="177608" x="8216900" y="5016500"/>
          <p14:tracePt t="177638" x="8216900" y="5022850"/>
          <p14:tracePt t="177749" x="8216900" y="4991100"/>
          <p14:tracePt t="177829" x="8216900" y="5073650"/>
          <p14:tracePt t="177857" x="8216900" y="5080000"/>
          <p14:tracePt t="177969" x="8216900" y="5073650"/>
          <p14:tracePt t="178299" x="8216900" y="5111750"/>
          <p14:tracePt t="178435" x="8216900" y="5048250"/>
          <p14:tracePt t="178465" x="8216900" y="4984750"/>
          <p14:tracePt t="178479" x="8216900" y="4978400"/>
          <p14:tracePt t="178493" x="8216900" y="4972050"/>
          <p14:tracePt t="178579" x="8216900" y="5029200"/>
          <p14:tracePt t="178608" x="8216900" y="5149850"/>
          <p14:tracePt t="178641" x="8216900" y="5213350"/>
          <p14:tracePt t="178671" x="8216900" y="5219700"/>
          <p14:tracePt t="178744" x="8242300" y="5130800"/>
          <p14:tracePt t="178774" x="8261350" y="5029200"/>
          <p14:tracePt t="178790" x="8261350" y="4984750"/>
          <p14:tracePt t="178822" x="8261350" y="4946650"/>
          <p14:tracePt t="178863" x="8261350" y="4940300"/>
          <p14:tracePt t="178907" x="8255000" y="5035550"/>
          <p14:tracePt t="178938" x="8235950" y="5162550"/>
          <p14:tracePt t="178952" x="8235950" y="5175250"/>
          <p14:tracePt t="178985" x="8235950" y="5181600"/>
          <p14:tracePt t="179042" x="8235950" y="5111750"/>
          <p14:tracePt t="179075" x="8235950" y="5022850"/>
          <p14:tracePt t="179107" x="8235950" y="5010150"/>
          <p14:tracePt t="179123" x="8229600" y="5010150"/>
          <p14:tracePt t="179154" x="8216900" y="5048250"/>
          <p14:tracePt t="179185" x="8210550" y="5092700"/>
          <p14:tracePt t="179298" x="8210550" y="5086350"/>
          <p14:tracePt t="179325" x="8210550" y="5067300"/>
          <p14:tracePt t="179488" x="8197850" y="5086350"/>
          <p14:tracePt t="179517" x="8191500" y="5105400"/>
          <p14:tracePt t="179544" x="8191500" y="5111750"/>
          <p14:tracePt t="179643" x="8191500" y="5035550"/>
          <p14:tracePt t="179672" x="8191500" y="5010150"/>
          <p14:tracePt t="179734" x="8185150" y="5003800"/>
          <p14:tracePt t="179764" x="8172450" y="5003800"/>
          <p14:tracePt t="179791" x="8172450" y="5016500"/>
          <p14:tracePt t="179821" x="8166100" y="5041900"/>
          <p14:tracePt t="179854" x="8166100" y="5060950"/>
          <p14:tracePt t="179987" x="8166100" y="5048250"/>
          <p14:tracePt t="180540" x="8166100" y="5041900"/>
          <p14:tracePt t="180686" x="0" y="0"/>
        </p14:tracePtLst>
        <p14:tracePtLst>
          <p14:tracePt t="182657" x="9791700" y="5245100"/>
          <p14:tracePt t="182703" x="9791700" y="5251450"/>
          <p14:tracePt t="182717" x="9785350" y="5302250"/>
          <p14:tracePt t="182748" x="9785350" y="5480050"/>
          <p14:tracePt t="182776" x="9785350" y="5568950"/>
          <p14:tracePt t="182822" x="9785350" y="5581650"/>
          <p14:tracePt t="182868" x="9848850" y="5518150"/>
          <p14:tracePt t="182910" x="9880600" y="5384800"/>
          <p14:tracePt t="183080" x="0" y="0"/>
        </p14:tracePtLst>
        <p14:tracePtLst>
          <p14:tracePt t="183410" x="11118850" y="5162550"/>
          <p14:tracePt t="183455" x="11074400" y="5264150"/>
          <p14:tracePt t="183456" x="11061700" y="5321300"/>
          <p14:tracePt t="183469" x="11042650" y="5384800"/>
          <p14:tracePt t="183501" x="10972800" y="5607050"/>
          <p14:tracePt t="183529" x="10966450" y="5638800"/>
          <p14:tracePt t="183624" x="10960100" y="5448300"/>
          <p14:tracePt t="183653" x="10934700" y="5353050"/>
          <p14:tracePt t="183685" x="10928350" y="5340350"/>
          <p14:tracePt t="183728" x="10902950" y="5422900"/>
          <p14:tracePt t="183773" x="10890250" y="5473700"/>
          <p14:tracePt t="183855" x="10890250" y="5435600"/>
          <p14:tracePt t="183889" x="10890250" y="5302250"/>
          <p14:tracePt t="183919" x="10890250" y="5295900"/>
          <p14:tracePt t="183965" x="10877550" y="5334000"/>
          <p14:tracePt t="183979" x="10871200" y="5365750"/>
          <p14:tracePt t="183995" x="10864850" y="5378450"/>
          <p14:tracePt t="184104" x="10864850" y="5340350"/>
          <p14:tracePt t="184137" x="10864850" y="5321300"/>
          <p14:tracePt t="184231" x="10852150" y="5372100"/>
          <p14:tracePt t="184258" x="10788650" y="5607050"/>
          <p14:tracePt t="184275" x="10763250" y="5676900"/>
          <p14:tracePt t="184307" x="10763250" y="5689600"/>
          <p14:tracePt t="184336" x="10763250" y="5683250"/>
          <p14:tracePt t="184352" x="10763250" y="5619750"/>
          <p14:tracePt t="184386" x="10763250" y="5448300"/>
          <p14:tracePt t="184417" x="10769600" y="5308600"/>
          <p14:tracePt t="184447" x="10769600" y="5289550"/>
          <p14:tracePt t="184543" x="10769600" y="5346700"/>
          <p14:tracePt t="184544" x="10769600" y="5359400"/>
          <p14:tracePt t="184572" x="10769600" y="5365750"/>
          <p14:tracePt t="184658" x="0" y="0"/>
        </p14:tracePtLst>
        <p14:tracePtLst>
          <p14:tracePt t="185174" x="7112000" y="4978400"/>
          <p14:tracePt t="185283" x="7416800" y="5035550"/>
          <p14:tracePt t="185313" x="7778750" y="5048250"/>
          <p14:tracePt t="185328" x="7842250" y="5048250"/>
          <p14:tracePt t="185345" x="7861300" y="5048250"/>
          <p14:tracePt t="185373" x="7880350" y="5048250"/>
          <p14:tracePt t="185391" x="7893050" y="5048250"/>
          <p14:tracePt t="185421" x="7905750" y="5048250"/>
          <p14:tracePt t="185580" x="0" y="0"/>
        </p14:tracePtLst>
        <p14:tracePtLst>
          <p14:tracePt t="186167" x="9950450" y="5359400"/>
          <p14:tracePt t="186222" x="10033000" y="5359400"/>
          <p14:tracePt t="186252" x="10375900" y="5359400"/>
          <p14:tracePt t="186285" x="10706100" y="5359400"/>
          <p14:tracePt t="186300" x="10756900" y="5359400"/>
          <p14:tracePt t="186332" x="10763250" y="5359400"/>
          <p14:tracePt t="186441" x="0" y="0"/>
        </p14:tracePtLst>
        <p14:tracePtLst>
          <p14:tracePt t="186719" x="10941050" y="5213350"/>
          <p14:tracePt t="186732" x="10934700" y="5232400"/>
          <p14:tracePt t="186761" x="10902950" y="5346700"/>
          <p14:tracePt t="186789" x="10890250" y="5422900"/>
          <p14:tracePt t="186835" x="10877550" y="5448300"/>
          <p14:tracePt t="186941" x="10877550" y="5391150"/>
          <p14:tracePt t="186969" x="10877550" y="5327650"/>
          <p14:tracePt t="187002" x="10877550" y="5314950"/>
          <p14:tracePt t="187096" x="10845800" y="5454650"/>
          <p14:tracePt t="187110" x="10839450" y="5486400"/>
          <p14:tracePt t="187140" x="10833100" y="5549900"/>
          <p14:tracePt t="187169" x="10833100" y="5556250"/>
          <p14:tracePt t="187254" x="10845800" y="5454650"/>
          <p14:tracePt t="187288" x="10871200" y="5283200"/>
          <p14:tracePt t="187308" x="10871200" y="5245100"/>
          <p14:tracePt t="187340" x="10871200" y="5232400"/>
          <p14:tracePt t="187416" x="10871200" y="5314950"/>
          <p14:tracePt t="187432" x="10871200" y="5372100"/>
          <p14:tracePt t="187447" x="10871200" y="5391150"/>
          <p14:tracePt t="187488" x="10871200" y="5410200"/>
          <p14:tracePt t="187597" x="10902950" y="5308600"/>
          <p14:tracePt t="187626" x="10902950" y="5251450"/>
          <p14:tracePt t="187642" x="10902950" y="5245100"/>
          <p14:tracePt t="187738" x="10902950" y="5384800"/>
          <p14:tracePt t="187768" x="10902950" y="5448300"/>
          <p14:tracePt t="187797" x="10902950" y="5467350"/>
          <p14:tracePt t="187827" x="10902950" y="5480050"/>
          <p14:tracePt t="187921" x="10902950" y="5416550"/>
          <p14:tracePt t="187954" x="10902950" y="5334000"/>
          <p14:tracePt t="187985" x="10902950" y="5308600"/>
          <p14:tracePt t="188104" x="10902950" y="5448300"/>
          <p14:tracePt t="188137" x="10902950" y="5575300"/>
          <p14:tracePt t="188168" x="10902950" y="5594350"/>
          <p14:tracePt t="188252" x="10928350" y="5480050"/>
          <p14:tracePt t="188280" x="10934700" y="5257800"/>
          <p14:tracePt t="188308" x="10934700" y="5124450"/>
          <p14:tracePt t="188337" x="10934700" y="5099050"/>
          <p14:tracePt t="188409" x="10934700" y="5130800"/>
          <p14:tracePt t="188438" x="10928350" y="5245100"/>
          <p14:tracePt t="188468" x="10928350" y="5340350"/>
          <p14:tracePt t="188504" x="10928350" y="5359400"/>
          <p14:tracePt t="188574" x="10928350" y="5308600"/>
          <p14:tracePt t="188604" x="10928350" y="5156200"/>
          <p14:tracePt t="188621" x="10928350" y="5137150"/>
          <p14:tracePt t="188654" x="10928350" y="5130800"/>
          <p14:tracePt t="188702" x="10928350" y="5353050"/>
          <p14:tracePt t="188736" x="10928350" y="5511800"/>
          <p14:tracePt t="188767" x="10928350" y="5518150"/>
          <p14:tracePt t="188859" x="10928350" y="5403850"/>
          <p14:tracePt t="188887" x="10928350" y="5353050"/>
          <p14:tracePt t="188917" x="10928350" y="5346700"/>
          <p14:tracePt t="188965" x="10915650" y="5384800"/>
          <p14:tracePt t="188995" x="10915650" y="5403850"/>
          <p14:tracePt t="189119" x="10915650" y="5365750"/>
          <p14:tracePt t="189120" x="10915650" y="5359400"/>
          <p14:tracePt t="189135" x="10915650" y="5346700"/>
          <p14:tracePt t="189151" x="10915650" y="5340350"/>
          <p14:tracePt t="189167" x="10915650" y="5334000"/>
          <p14:tracePt t="189468" x="0" y="0"/>
        </p14:tracePtLst>
        <p14:tracePtLst>
          <p14:tracePt t="193308" x="6629400" y="5035550"/>
          <p14:tracePt t="193464" x="6769100" y="5035550"/>
          <p14:tracePt t="193494" x="7042150" y="5035550"/>
          <p14:tracePt t="193536" x="7734300" y="5035550"/>
          <p14:tracePt t="193568" x="8388350" y="5035550"/>
          <p14:tracePt t="193600" x="9042400" y="5035550"/>
          <p14:tracePt t="193643" x="9594850" y="5035550"/>
          <p14:tracePt t="193670" x="9791700" y="5029200"/>
          <p14:tracePt t="193702" x="9931400" y="5003800"/>
          <p14:tracePt t="193720" x="10013950" y="5003800"/>
          <p14:tracePt t="193752" x="10077450" y="5003800"/>
          <p14:tracePt t="193782" x="10083800" y="5003800"/>
          <p14:tracePt t="193815" x="10102850" y="5003800"/>
          <p14:tracePt t="193816" x="10115550" y="5003800"/>
          <p14:tracePt t="193830" x="10134600" y="5003800"/>
          <p14:tracePt t="193860" x="10185400" y="5003800"/>
          <p14:tracePt t="193874" x="10191750" y="5003800"/>
          <p14:tracePt t="193931" x="10198100" y="5003800"/>
          <p14:tracePt t="193971" x="10223500" y="5003800"/>
          <p14:tracePt t="194031" x="10229850" y="5003800"/>
          <p14:tracePt t="194060" x="10128250" y="5035550"/>
          <p14:tracePt t="194074" x="9944100" y="5060950"/>
          <p14:tracePt t="194105" x="9429750" y="5073650"/>
          <p14:tracePt t="194145" x="8839200" y="5073650"/>
          <p14:tracePt t="194176" x="8432800" y="5073650"/>
          <p14:tracePt t="194190" x="8324850" y="5073650"/>
          <p14:tracePt t="194207" x="8102600" y="5073650"/>
          <p14:tracePt t="194236" x="7632700" y="5073650"/>
          <p14:tracePt t="194266" x="7270750" y="5073650"/>
          <p14:tracePt t="194299" x="7169150" y="5073650"/>
          <p14:tracePt t="194328" x="7156450" y="5073650"/>
          <p14:tracePt t="194356" x="7137400" y="5073650"/>
          <p14:tracePt t="194386" x="7112000" y="5073650"/>
          <p14:tracePt t="194418" x="7080250" y="5073650"/>
          <p14:tracePt t="194449" x="7035800" y="5073650"/>
          <p14:tracePt t="194482" x="7029450" y="5073650"/>
          <p14:tracePt t="194575" x="7086600" y="5073650"/>
          <p14:tracePt t="194576" x="7162800" y="5073650"/>
          <p14:tracePt t="194589" x="7258050" y="5073650"/>
          <p14:tracePt t="194621" x="7708900" y="5073650"/>
          <p14:tracePt t="194651" x="8210550" y="5073650"/>
          <p14:tracePt t="194683" x="8737600" y="5073650"/>
          <p14:tracePt t="194700" x="8997950" y="5073650"/>
          <p14:tracePt t="194719" x="9226550" y="5073650"/>
          <p14:tracePt t="194752" x="9671050" y="5073650"/>
          <p14:tracePt t="194785" x="9906000" y="5073650"/>
          <p14:tracePt t="194816" x="10045700" y="5073650"/>
          <p14:tracePt t="194849" x="10115550" y="5073650"/>
          <p14:tracePt t="194882" x="10166350" y="5073650"/>
          <p14:tracePt t="194900" x="10179050" y="5073650"/>
          <p14:tracePt t="195144" x="10033000" y="5092700"/>
          <p14:tracePt t="195173" x="9639300" y="5099050"/>
          <p14:tracePt t="195202" x="8629650" y="5099050"/>
          <p14:tracePt t="195236" x="7848600" y="5099050"/>
          <p14:tracePt t="195252" x="7670800" y="5099050"/>
          <p14:tracePt t="195285" x="7562850" y="5099050"/>
          <p14:tracePt t="195315" x="7531100" y="5099050"/>
          <p14:tracePt t="195347" x="7505700" y="5099050"/>
          <p14:tracePt t="195454" x="7791450" y="5099050"/>
          <p14:tracePt t="195484" x="8636000" y="5099050"/>
          <p14:tracePt t="195515" x="9499600" y="5099050"/>
          <p14:tracePt t="195549" x="9709150" y="5099050"/>
          <p14:tracePt t="195579" x="9721850" y="5099050"/>
          <p14:tracePt t="195776" x="0" y="0"/>
        </p14:tracePtLst>
        <p14:tracePtLst>
          <p14:tracePt t="196269" x="8216900" y="4972050"/>
          <p14:tracePt t="196299" x="8166100" y="5156200"/>
          <p14:tracePt t="196315" x="8159750" y="5219700"/>
          <p14:tracePt t="196346" x="8159750" y="5302250"/>
          <p14:tracePt t="196375" x="8159750" y="5308600"/>
          <p14:tracePt t="196469" x="8159750" y="5232400"/>
          <p14:tracePt t="196501" x="8159750" y="5143500"/>
          <p14:tracePt t="196518" x="8159750" y="5118100"/>
          <p14:tracePt t="196552" x="8159750" y="5105400"/>
          <p14:tracePt t="196641" x="8159750" y="5194300"/>
          <p14:tracePt t="196678" x="8159750" y="5289550"/>
          <p14:tracePt t="196699" x="8159750" y="5302250"/>
          <p14:tracePt t="196787" x="8185150" y="5213350"/>
          <p14:tracePt t="196826" x="8210550" y="5060950"/>
          <p14:tracePt t="196846" x="8216900" y="5022850"/>
          <p14:tracePt t="196882" x="8223250" y="5010150"/>
          <p14:tracePt t="197050" x="0" y="0"/>
        </p14:tracePtLst>
        <p14:tracePtLst>
          <p14:tracePt t="197327" x="8216900" y="5168900"/>
          <p14:tracePt t="197344" x="8216900" y="5175250"/>
          <p14:tracePt t="197381" x="8216900" y="5181600"/>
          <p14:tracePt t="197500" x="8216900" y="5156200"/>
          <p14:tracePt t="197538" x="8255000" y="5010150"/>
          <p14:tracePt t="197575" x="8356600" y="4794250"/>
          <p14:tracePt t="197577" x="8394700" y="4724400"/>
          <p14:tracePt t="197593" x="8477250" y="4572000"/>
          <p14:tracePt t="197630" x="8820150" y="4216400"/>
          <p14:tracePt t="197652" x="9201150" y="3924300"/>
          <p14:tracePt t="197683" x="9759950" y="3581400"/>
          <p14:tracePt t="197702" x="10007600" y="3429000"/>
          <p14:tracePt t="197738" x="10439400" y="3200400"/>
          <p14:tracePt t="197760" x="10693400" y="3117850"/>
          <p14:tracePt t="197778" x="10826750" y="3073400"/>
          <p14:tracePt t="197802" x="10979150" y="3054350"/>
          <p14:tracePt t="197826" x="11099800" y="3041650"/>
          <p14:tracePt t="197844" x="11163300" y="3041650"/>
          <p14:tracePt t="197882" x="11226800" y="3041650"/>
          <p14:tracePt t="197928" x="11296650" y="3092450"/>
          <p14:tracePt t="197945" x="11322050" y="3105150"/>
          <p14:tracePt t="197981" x="11347450" y="3117850"/>
          <p14:tracePt t="198017" x="11372850" y="3175000"/>
          <p14:tracePt t="198053" x="11391900" y="3244850"/>
          <p14:tracePt t="198076" x="11391900" y="3257550"/>
          <p14:tracePt t="198093" x="11391900" y="3270250"/>
          <p14:tracePt t="198116" x="11391900" y="3282950"/>
          <p14:tracePt t="198153" x="11385550" y="3321050"/>
          <p14:tracePt t="198171" x="11379200" y="3327400"/>
          <p14:tracePt t="198190" x="11379200" y="3333750"/>
          <p14:tracePt t="198208" x="11372850" y="3340100"/>
          <p14:tracePt t="198244" x="11360150" y="3340100"/>
          <p14:tracePt t="198282" x="11296650" y="3340100"/>
          <p14:tracePt t="198318" x="11188700" y="3340100"/>
          <p14:tracePt t="198356" x="11093450" y="3321050"/>
          <p14:tracePt t="198386" x="11087100" y="3314700"/>
          <p14:tracePt t="198486" x="11093450" y="3302000"/>
          <p14:tracePt t="198488" x="11106150" y="3302000"/>
          <p14:tracePt t="198505" x="11150600" y="3289300"/>
          <p14:tracePt t="198527" x="11214100" y="3282950"/>
          <p14:tracePt t="198544" x="11315700" y="3282950"/>
          <p14:tracePt t="198576" x="11372850" y="3282950"/>
          <p14:tracePt t="198681" x="11239500" y="3270250"/>
          <p14:tracePt t="198703" x="11080750" y="3244850"/>
          <p14:tracePt t="198721" x="10833100" y="3194050"/>
          <p14:tracePt t="198738" x="10756900" y="3181350"/>
          <p14:tracePt t="198762" x="10750550" y="3181350"/>
          <p14:tracePt t="198849" x="10820400" y="3181350"/>
          <p14:tracePt t="198871" x="10896600" y="3181350"/>
          <p14:tracePt t="198912" x="11150600" y="3213100"/>
          <p14:tracePt t="199154" x="11176000" y="3213100"/>
          <p14:tracePt t="199193" x="11226800" y="3206750"/>
          <p14:tracePt t="199299" x="11220450" y="3257550"/>
          <p14:tracePt t="199333" x="11163300" y="3384550"/>
          <p14:tracePt t="199350" x="11150600" y="3422650"/>
          <p14:tracePt t="199356" x="11137900" y="3435350"/>
          <p14:tracePt t="199392" x="11137900" y="3454400"/>
          <p14:tracePt t="199490" x="11150600" y="3416300"/>
          <p14:tracePt t="199510" x="11169650" y="3378200"/>
          <p14:tracePt t="199546" x="11188700" y="3346450"/>
          <p14:tracePt t="199580" x="11188700" y="3340100"/>
          <p14:tracePt t="199634" x="11220450" y="3397250"/>
          <p14:tracePt t="199669" x="11233150" y="3435350"/>
          <p14:tracePt t="199770" x="11239500" y="3422650"/>
          <p14:tracePt t="199810" x="11252200" y="3378200"/>
          <p14:tracePt t="199847" x="11252200" y="3371850"/>
          <p14:tracePt t="199945" x="11252200" y="3435350"/>
          <p14:tracePt t="199982" x="11252200" y="3441700"/>
          <p14:tracePt t="200082" x="11252200" y="3397250"/>
          <p14:tracePt t="200105" x="11252200" y="3340100"/>
          <p14:tracePt t="200119" x="11252200" y="3333750"/>
          <p14:tracePt t="200120" x="11252200" y="3314700"/>
          <p14:tracePt t="200196" x="11252200" y="3346450"/>
          <p14:tracePt t="200212" x="11252200" y="3359150"/>
          <p14:tracePt t="200325" x="11252200" y="3321050"/>
          <p14:tracePt t="200362" x="11252200" y="3282950"/>
          <p14:tracePt t="200428" x="11252200" y="3302000"/>
          <p14:tracePt t="200449" x="11252200" y="3308350"/>
          <p14:tracePt t="200842" x="0" y="0"/>
        </p14:tracePtLst>
        <p14:tracePtLst>
          <p14:tracePt t="201377" x="9366250" y="3536950"/>
          <p14:tracePt t="201409" x="9340850" y="3543300"/>
          <p14:tracePt t="201443" x="9290050" y="3663950"/>
          <p14:tracePt t="201478" x="9277350" y="3797300"/>
          <p14:tracePt t="201514" x="9315450" y="3962400"/>
          <p14:tracePt t="201549" x="9385300" y="4013200"/>
          <p14:tracePt t="201580" x="9493250" y="3994150"/>
          <p14:tracePt t="201615" x="9626600" y="3816350"/>
          <p14:tracePt t="201636" x="9632950" y="3676650"/>
          <p14:tracePt t="201672" x="9607550" y="3543300"/>
          <p14:tracePt t="201706" x="9582150" y="3530600"/>
          <p14:tracePt t="201740" x="9505950" y="3536950"/>
          <p14:tracePt t="201756" x="9455150" y="3568700"/>
          <p14:tracePt t="201800" x="9366250" y="3740150"/>
          <p14:tracePt t="201833" x="9366250" y="3797300"/>
          <p14:tracePt t="201855" x="9372600" y="3803650"/>
          <p14:tracePt t="201886" x="9429750" y="3810000"/>
          <p14:tracePt t="201918" x="9493250" y="3733800"/>
          <p14:tracePt t="201937" x="9505950" y="3657600"/>
          <p14:tracePt t="201959" x="9505950" y="3613150"/>
          <p14:tracePt t="201980" x="9505950" y="3594100"/>
          <p14:tracePt t="202035" x="9499600" y="3594100"/>
          <p14:tracePt t="202057" x="9467850" y="3676650"/>
          <p14:tracePt t="202075" x="9461500" y="3746500"/>
          <p14:tracePt t="202097" x="9461500" y="3797300"/>
          <p14:tracePt t="202133" x="9461500" y="3810000"/>
          <p14:tracePt t="202152" x="9474200" y="3816350"/>
          <p14:tracePt t="202169" x="9512300" y="3778250"/>
          <p14:tracePt t="202204" x="9556750" y="3657600"/>
          <p14:tracePt t="202237" x="9563100" y="3632200"/>
          <p14:tracePt t="202430" x="0" y="0"/>
        </p14:tracePtLst>
        <p14:tracePtLst>
          <p14:tracePt t="202748" x="9321800" y="3448050"/>
          <p14:tracePt t="202782" x="9296400" y="3524250"/>
          <p14:tracePt t="202800" x="9271000" y="3638550"/>
          <p14:tracePt t="202835" x="9271000" y="3752850"/>
          <p14:tracePt t="202855" x="9283700" y="3778250"/>
          <p14:tracePt t="202889" x="9353550" y="3816350"/>
          <p14:tracePt t="202938" x="9493250" y="3778250"/>
          <p14:tracePt t="203010" x="9493250" y="3575050"/>
          <p14:tracePt t="203045" x="9486900" y="3568700"/>
          <p14:tracePt t="203097" x="9467850" y="3606800"/>
          <p14:tracePt t="203131" x="9480550" y="3771900"/>
          <p14:tracePt t="203153" x="9525000" y="3879850"/>
          <p14:tracePt t="203169" x="9544050" y="3917950"/>
          <p14:tracePt t="203205" x="9550400" y="3917950"/>
          <p14:tracePt t="203252" x="9556750" y="3848100"/>
          <p14:tracePt t="203276" x="9556750" y="3790950"/>
          <p14:tracePt t="203311" x="9556750" y="3778250"/>
          <p14:tracePt t="203447" x="9575800" y="3784600"/>
          <p14:tracePt t="203448" x="0" y="0"/>
        </p14:tracePtLst>
        <p14:tracePtLst>
          <p14:tracePt t="203972" x="10369550" y="3575050"/>
          <p14:tracePt t="204151" x="10401300" y="3600450"/>
          <p14:tracePt t="204187" x="10477500" y="3689350"/>
          <p14:tracePt t="204206" x="10502900" y="3714750"/>
          <p14:tracePt t="204241" x="10509250" y="3733800"/>
          <p14:tracePt t="204296" x="10496550" y="3778250"/>
          <p14:tracePt t="204331" x="10471150" y="3790950"/>
          <p14:tracePt t="204369" x="10433050" y="3797300"/>
          <p14:tracePt t="204539" x="10433050" y="3790950"/>
          <p14:tracePt t="204573" x="0" y="0"/>
        </p14:tracePtLst>
        <p14:tracePtLst>
          <p14:tracePt t="206689" x="10318750" y="3498850"/>
          <p14:tracePt t="206793" x="10433050" y="3505200"/>
          <p14:tracePt t="206829" x="10464800" y="3505200"/>
          <p14:tracePt t="206865" x="10490200" y="3505200"/>
          <p14:tracePt t="207202" x="10490200" y="3581400"/>
          <p14:tracePt t="207241" x="10458450" y="3733800"/>
          <p14:tracePt t="207261" x="10452100" y="3746500"/>
          <p14:tracePt t="207296" x="10452100" y="3759200"/>
          <p14:tracePt t="207402" x="10452100" y="3702050"/>
          <p14:tracePt t="207437" x="10452100" y="3651250"/>
          <p14:tracePt t="207475" x="10452100" y="3644900"/>
          <p14:tracePt t="207558" x="10452100" y="3740150"/>
          <p14:tracePt t="207598" x="10477500" y="3848100"/>
          <p14:tracePt t="207615" x="10477500" y="3854450"/>
          <p14:tracePt t="207668" x="10496550" y="3841750"/>
          <p14:tracePt t="207685" x="10502900" y="3816350"/>
          <p14:tracePt t="207705" x="10502900" y="3765550"/>
          <p14:tracePt t="207744" x="10502900" y="3733800"/>
          <p14:tracePt t="207846" x="10496550" y="3771900"/>
          <p14:tracePt t="208076" x="0" y="0"/>
        </p14:tracePtLst>
        <p14:tracePtLst>
          <p14:tracePt t="209376" x="9144000" y="5365750"/>
          <p14:tracePt t="209426" x="9283700" y="5403850"/>
          <p14:tracePt t="209448" x="9652000" y="5410200"/>
          <p14:tracePt t="209467" x="10083800" y="5410200"/>
          <p14:tracePt t="209504" x="10655300" y="5410200"/>
          <p14:tracePt t="209505" x="10693400" y="5410200"/>
          <p14:tracePt t="209526" x="10725150" y="5410200"/>
          <p14:tracePt t="209676" x="10750550" y="5397500"/>
          <p14:tracePt t="209713" x="10763250" y="5308600"/>
          <p14:tracePt t="209749" x="10788650" y="5276850"/>
          <p14:tracePt t="209801" x="10820400" y="5276850"/>
          <p14:tracePt t="209823" x="10839450" y="5276850"/>
          <p14:tracePt t="209841" x="10877550" y="5346700"/>
          <p14:tracePt t="209879" x="10915650" y="5416550"/>
          <p14:tracePt t="209880" x="10915650" y="5422900"/>
          <p14:tracePt t="209933" x="10902950" y="5302250"/>
          <p14:tracePt t="209968" x="10864850" y="5111750"/>
          <p14:tracePt t="210005" x="10864850" y="5105400"/>
          <p14:tracePt t="210073" x="10858500" y="5181600"/>
          <p14:tracePt t="210111" x="10858500" y="5340350"/>
          <p14:tracePt t="210112" x="10871200" y="5397500"/>
          <p14:tracePt t="210147" x="10890250" y="5499100"/>
          <p14:tracePt t="210202" x="10909300" y="5467350"/>
          <p14:tracePt t="210239" x="10928350" y="5289550"/>
          <p14:tracePt t="210240" x="10928350" y="5264150"/>
          <p14:tracePt t="210256" x="10928350" y="5200650"/>
          <p14:tracePt t="210292" x="10928350" y="5187950"/>
          <p14:tracePt t="210359" x="10928350" y="5289550"/>
          <p14:tracePt t="210360" x="10928350" y="5302250"/>
          <p14:tracePt t="210396" x="10928350" y="5314950"/>
          <p14:tracePt t="210479" x="10928350" y="5226050"/>
          <p14:tracePt t="210496" x="10928350" y="5168900"/>
          <p14:tracePt t="210532" x="10922000" y="5124450"/>
          <p14:tracePt t="210584" x="10909300" y="5219700"/>
          <p14:tracePt t="210605" x="10909300" y="5257800"/>
          <p14:tracePt t="210679" x="10909300" y="5270500"/>
          <p14:tracePt t="210697" x="10909300" y="5276850"/>
          <p14:tracePt t="210782" x="10909300" y="5264150"/>
          <p14:tracePt t="210817" x="10902950" y="5264150"/>
          <p14:tracePt t="210839" x="10896600" y="5295900"/>
          <p14:tracePt t="210878" x="10896600" y="5461000"/>
          <p14:tracePt t="210912" x="10896600" y="5473700"/>
          <p14:tracePt t="210996" x="10896600" y="5422900"/>
          <p14:tracePt t="211032" x="10902950" y="5295900"/>
          <p14:tracePt t="211067" x="10902950" y="5283200"/>
          <p14:tracePt t="211133" x="10902950" y="5289550"/>
          <p14:tracePt t="211153" x="10902950" y="5353050"/>
          <p14:tracePt t="211170" x="10902950" y="5384800"/>
          <p14:tracePt t="211205" x="10902950" y="5422900"/>
          <p14:tracePt t="211225" x="10902950" y="5441950"/>
          <p14:tracePt t="211308" x="10909300" y="5391150"/>
          <p14:tracePt t="211344" x="10909300" y="5295900"/>
          <p14:tracePt t="211380" x="10909300" y="5289550"/>
          <p14:tracePt t="211431" x="10909300" y="5378450"/>
          <p14:tracePt t="211432" x="10909300" y="5403850"/>
          <p14:tracePt t="211464" x="10909300" y="5448300"/>
          <p14:tracePt t="211550" x="10922000" y="5403850"/>
          <p14:tracePt t="211584" x="10928350" y="5353050"/>
          <p14:tracePt t="211665" x="10928350" y="5372100"/>
          <p14:tracePt t="211698" x="10928350" y="5378450"/>
          <p14:tracePt t="211825" x="10928350" y="5365750"/>
          <p14:tracePt t="211825" x="0" y="0"/>
        </p14:tracePtLst>
        <p14:tracePtLst>
          <p14:tracePt t="212498" x="10331450" y="3587750"/>
          <p14:tracePt t="212575" x="10331450" y="3613150"/>
          <p14:tracePt t="212576" x="10331450" y="3638550"/>
          <p14:tracePt t="212591" x="10331450" y="3670300"/>
          <p14:tracePt t="212610" x="10356850" y="3765550"/>
          <p14:tracePt t="212643" x="10369550" y="3816350"/>
          <p14:tracePt t="212708" x="10375900" y="3822700"/>
          <p14:tracePt t="212726" x="10388600" y="3822700"/>
          <p14:tracePt t="212747" x="10394950" y="3759200"/>
          <p14:tracePt t="212781" x="10394950" y="3670300"/>
          <p14:tracePt t="212816" x="10394950" y="3594100"/>
          <p14:tracePt t="212839" x="10394950" y="3575050"/>
          <p14:tracePt t="212889" x="10394950" y="3549650"/>
          <p14:tracePt t="213003" x="10458450" y="3644900"/>
          <p14:tracePt t="213037" x="10515600" y="3778250"/>
          <p14:tracePt t="213072" x="10534650" y="3822700"/>
          <p14:tracePt t="213121" x="10541000" y="3829050"/>
          <p14:tracePt t="213155" x="10471150" y="3803650"/>
          <p14:tracePt t="213189" x="10426700" y="3778250"/>
          <p14:tracePt t="213209" x="10420350" y="3778250"/>
          <p14:tracePt t="213361" x="0" y="0"/>
        </p14:tracePtLst>
        <p14:tracePtLst>
          <p14:tracePt t="214741" x="6610350" y="6457950"/>
          <p14:tracePt t="214841" x="6737350" y="6457950"/>
          <p14:tracePt t="214878" x="7321550" y="6470650"/>
          <p14:tracePt t="214911" x="7854950" y="6527800"/>
          <p14:tracePt t="214912" x="7899400" y="6527800"/>
          <p14:tracePt t="214946" x="8007350" y="6527800"/>
          <p14:tracePt t="214982" x="8089900" y="6527800"/>
          <p14:tracePt t="215014" x="8191500" y="6540500"/>
          <p14:tracePt t="215048" x="8255000" y="6546850"/>
          <p14:tracePt t="215364" x="8204200" y="6546850"/>
          <p14:tracePt t="215397" x="8026400" y="6546850"/>
          <p14:tracePt t="215397" x="0" y="0"/>
        </p14:tracePtLst>
        <p14:tracePtLst>
          <p14:tracePt t="215841" x="6565900" y="6527800"/>
          <p14:tracePt t="215884" x="6629400" y="6527800"/>
          <p14:tracePt t="215927" x="6978650" y="6527800"/>
          <p14:tracePt t="215928" x="7092950" y="6527800"/>
          <p14:tracePt t="215942" x="7200900" y="6527800"/>
          <p14:tracePt t="215974" x="7537450" y="6527800"/>
          <p14:tracePt t="216005" x="7772400" y="6527800"/>
          <p14:tracePt t="216035" x="7994650" y="6527800"/>
          <p14:tracePt t="216063" x="8267700" y="6527800"/>
          <p14:tracePt t="216064" x="8375650" y="6546850"/>
          <p14:tracePt t="216096" x="8636000" y="6604000"/>
          <p14:tracePt t="216128" x="8648700" y="6604000"/>
          <p14:tracePt t="216435" x="0" y="0"/>
        </p14:tracePtLst>
        <p14:tracePtLst>
          <p14:tracePt t="218753" x="5549900" y="3556000"/>
          <p14:tracePt t="218780" x="5543550" y="3619500"/>
          <p14:tracePt t="218811" x="5543550" y="3746500"/>
          <p14:tracePt t="218843" x="5607050" y="3968750"/>
          <p14:tracePt t="218875" x="5791200" y="4241800"/>
          <p14:tracePt t="218909" x="6134100" y="4502150"/>
          <p14:tracePt t="218940" x="6489700" y="4673600"/>
          <p14:tracePt t="218974" x="6737350" y="4699000"/>
          <p14:tracePt t="219004" x="6870700" y="4565650"/>
          <p14:tracePt t="219033" x="6927850" y="4292600"/>
          <p14:tracePt t="219062" x="6940550" y="4121150"/>
          <p14:tracePt t="219094" x="6915150" y="3924300"/>
          <p14:tracePt t="219124" x="6889750" y="3867150"/>
          <p14:tracePt t="219157" x="6889750" y="3860800"/>
          <p14:tracePt t="219191" x="6889750" y="3854450"/>
          <p14:tracePt t="219290" x="0" y="0"/>
        </p14:tracePtLst>
        <p14:tracePtLst>
          <p14:tracePt t="220258" x="10699750" y="3536950"/>
          <p14:tracePt t="220339" x="10699750" y="3702050"/>
          <p14:tracePt t="220370" x="10699750" y="4038600"/>
          <p14:tracePt t="220401" x="10706100" y="4406900"/>
          <p14:tracePt t="220430" x="10737850" y="4699000"/>
          <p14:tracePt t="220432" x="10750550" y="4794250"/>
          <p14:tracePt t="220446" x="10769600" y="4876800"/>
          <p14:tracePt t="220479" x="10795000" y="5118100"/>
          <p14:tracePt t="220508" x="10795000" y="5207000"/>
          <p14:tracePt t="220540" x="10795000" y="5213350"/>
          <p14:tracePt t="220696" x="10801350" y="5194300"/>
          <p14:tracePt t="220727" x="10801350" y="5175250"/>
          <p14:tracePt t="220744" x="0" y="0"/>
        </p14:tracePtLst>
        <p14:tracePtLst>
          <p14:tracePt t="221399" x="6667500" y="6413500"/>
          <p14:tracePt t="221482" x="6711950" y="6419850"/>
          <p14:tracePt t="221510" x="6889750" y="6419850"/>
          <p14:tracePt t="221541" x="7378700" y="6419850"/>
          <p14:tracePt t="221576" x="8121650" y="6419850"/>
          <p14:tracePt t="221607" x="8248650" y="6419850"/>
          <p14:tracePt t="221608" x="8255000" y="6419850"/>
          <p14:tracePt t="221639" x="8267700" y="6419850"/>
          <p14:tracePt t="221846" x="8013700" y="6419850"/>
          <p14:tracePt t="221876" x="7600950" y="6419850"/>
          <p14:tracePt t="221909" x="7258050" y="6419850"/>
          <p14:tracePt t="221943" x="7029450" y="6419850"/>
          <p14:tracePt t="221944" x="7010400" y="6419850"/>
          <p14:tracePt t="221973" x="6953250" y="6419850"/>
          <p14:tracePt t="222007" x="6940550" y="6419850"/>
          <p14:tracePt t="222091" x="7137400" y="6419850"/>
          <p14:tracePt t="222124" x="7569200" y="6419850"/>
          <p14:tracePt t="222155" x="7981950" y="6464300"/>
          <p14:tracePt t="222186" x="8115300" y="6483350"/>
          <p14:tracePt t="222201" x="8128000" y="6483350"/>
          <p14:tracePt t="223604" x="0" y="0"/>
        </p14:tracePtLst>
        <p14:tracePtLst>
          <p14:tracePt t="224056" x="6813550" y="6426200"/>
          <p14:tracePt t="224166" x="6864350" y="6426200"/>
          <p14:tracePt t="224181" x="7061200" y="6445250"/>
          <p14:tracePt t="224212" x="7804150" y="6546850"/>
          <p14:tracePt t="224256" x="8432800" y="6559550"/>
          <p14:tracePt t="224285" x="8451850" y="6559550"/>
          <p14:tracePt t="224559" x="0" y="0"/>
        </p14:tracePtLst>
        <p14:tracePtLst>
          <p14:tracePt t="224956" x="6883400" y="6489700"/>
          <p14:tracePt t="225082" x="7251700" y="6489700"/>
          <p14:tracePt t="225111" x="7797800" y="6489700"/>
          <p14:tracePt t="225112" x="8020050" y="6496050"/>
          <p14:tracePt t="225142" x="8439150" y="6565900"/>
          <p14:tracePt t="225173" x="8610600" y="6597650"/>
          <p14:tracePt t="225206" x="8642350" y="6597650"/>
          <p14:tracePt t="225238" x="8648700" y="6597650"/>
          <p14:tracePt t="225425" x="0" y="0"/>
        </p14:tracePtLst>
        <p14:tracePtLst>
          <p14:tracePt t="225803" x="6724650" y="6457950"/>
          <p14:tracePt t="225858" x="6731000" y="6457950"/>
          <p14:tracePt t="225891" x="6889750" y="6457950"/>
          <p14:tracePt t="225922" x="7200900" y="6457950"/>
          <p14:tracePt t="225956" x="7537450" y="6457950"/>
          <p14:tracePt t="225989" x="7797800" y="6457950"/>
          <p14:tracePt t="226005" x="7899400" y="6457950"/>
          <p14:tracePt t="226036" x="8045450" y="6457950"/>
          <p14:tracePt t="226065" x="8140700" y="6457950"/>
          <p14:tracePt t="226093" x="8153400" y="6457950"/>
          <p14:tracePt t="226949" x="0" y="0"/>
        </p14:tracePtLst>
        <p14:tracePtLst>
          <p14:tracePt t="227581" x="6915150" y="6426200"/>
          <p14:tracePt t="227608" x="6902450" y="6426200"/>
          <p14:tracePt t="227655" x="6889750" y="6426200"/>
          <p14:tracePt t="227799" x="6946900" y="6426200"/>
          <p14:tracePt t="227813" x="7086600" y="6426200"/>
          <p14:tracePt t="227843" x="7486650" y="6426200"/>
          <p14:tracePt t="227874" x="7816850" y="6445250"/>
          <p14:tracePt t="227908" x="7931150" y="6445250"/>
          <p14:tracePt t="227939" x="8020050" y="6445250"/>
          <p14:tracePt t="227971" x="8134350" y="6445250"/>
          <p14:tracePt t="228001" x="8197850" y="6445250"/>
          <p14:tracePt t="228043" x="8216900" y="6445250"/>
          <p14:tracePt t="229035"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动机和优点</a:t>
            </a:r>
          </a:p>
        </p:txBody>
      </p:sp>
      <p:sp>
        <p:nvSpPr>
          <p:cNvPr id="3" name="文本框 2"/>
          <p:cNvSpPr txBox="1"/>
          <p:nvPr/>
        </p:nvSpPr>
        <p:spPr>
          <a:xfrm>
            <a:off x="175895" y="1071880"/>
            <a:ext cx="11817985" cy="645160"/>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sz="2400" dirty="0">
                <a:solidFill>
                  <a:srgbClr val="21537D"/>
                </a:solidFill>
                <a:latin typeface="微软雅黑" panose="020B0503020204020204" charset="-122"/>
                <a:ea typeface="微软雅黑" panose="020B0503020204020204" charset="-122"/>
              </a:rPr>
              <a:t>以</a:t>
            </a:r>
            <a:r>
              <a:rPr lang="en-US" altLang="zh-CN" sz="2400" dirty="0">
                <a:solidFill>
                  <a:srgbClr val="21537D"/>
                </a:solidFill>
                <a:latin typeface="微软雅黑" panose="020B0503020204020204" charset="-122"/>
                <a:ea typeface="微软雅黑" panose="020B0503020204020204" charset="-122"/>
              </a:rPr>
              <a:t>ArrayList</a:t>
            </a:r>
            <a:r>
              <a:rPr lang="zh-CN" altLang="en-US" sz="2400" dirty="0">
                <a:solidFill>
                  <a:srgbClr val="21537D"/>
                </a:solidFill>
                <a:latin typeface="微软雅黑" panose="020B0503020204020204" charset="-122"/>
                <a:ea typeface="微软雅黑" panose="020B0503020204020204" charset="-122"/>
              </a:rPr>
              <a:t>为例说明看看定义的不同，注意使用了泛型参数</a:t>
            </a:r>
            <a:r>
              <a:rPr lang="en-US" altLang="zh-CN" sz="2400" dirty="0">
                <a:solidFill>
                  <a:srgbClr val="21537D"/>
                </a:solidFill>
                <a:latin typeface="微软雅黑" panose="020B0503020204020204" charset="-122"/>
                <a:ea typeface="微软雅黑" panose="020B0503020204020204" charset="-122"/>
              </a:rPr>
              <a:t>E</a:t>
            </a:r>
            <a:r>
              <a:rPr lang="zh-CN" altLang="en-US" sz="2400" dirty="0">
                <a:solidFill>
                  <a:srgbClr val="21537D"/>
                </a:solidFill>
                <a:latin typeface="微软雅黑" panose="020B0503020204020204" charset="-122"/>
                <a:ea typeface="微软雅黑" panose="020B0503020204020204" charset="-122"/>
              </a:rPr>
              <a:t>的地方</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165" y="1657985"/>
            <a:ext cx="4845050" cy="486473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3180" y="1657985"/>
            <a:ext cx="4655185" cy="4812665"/>
          </a:xfrm>
          <a:prstGeom prst="rect">
            <a:avLst/>
          </a:prstGeom>
        </p:spPr>
      </p:pic>
      <p:sp>
        <p:nvSpPr>
          <p:cNvPr id="8"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19.2</a:t>
            </a:r>
          </a:p>
        </p:txBody>
      </p:sp>
      <p:sp>
        <p:nvSpPr>
          <p:cNvPr id="5" name="矩形: 圆角 4">
            <a:extLst>
              <a:ext uri="{FF2B5EF4-FFF2-40B4-BE49-F238E27FC236}">
                <a16:creationId xmlns:a16="http://schemas.microsoft.com/office/drawing/2014/main" id="{A10BD193-BFD3-4381-8E32-E71C99404147}"/>
              </a:ext>
            </a:extLst>
          </p:cNvPr>
          <p:cNvSpPr/>
          <p:nvPr/>
        </p:nvSpPr>
        <p:spPr>
          <a:xfrm>
            <a:off x="793044" y="2616093"/>
            <a:ext cx="8257117" cy="37253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EF1FDD6-1E51-4F00-8A95-68FA14CB06C8}"/>
              </a:ext>
            </a:extLst>
          </p:cNvPr>
          <p:cNvSpPr/>
          <p:nvPr/>
        </p:nvSpPr>
        <p:spPr>
          <a:xfrm>
            <a:off x="793044" y="3674850"/>
            <a:ext cx="8257117" cy="37253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CA6B5BB8-B392-4B4E-8F24-25D2556D9BE4}"/>
              </a:ext>
            </a:extLst>
          </p:cNvPr>
          <p:cNvSpPr/>
          <p:nvPr/>
        </p:nvSpPr>
        <p:spPr>
          <a:xfrm>
            <a:off x="9313332" y="1855911"/>
            <a:ext cx="451557" cy="37253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78050">
    <p:push/>
  </p:transition>
  <p:extLst>
    <p:ext uri="{3A86A75C-4F4B-4683-9AE1-C65F6400EC91}">
      <p14:laserTraceLst xmlns:p14="http://schemas.microsoft.com/office/powerpoint/2010/main">
        <p14:tracePtLst>
          <p14:tracePt t="3508" x="1066800" y="1619250"/>
          <p14:tracePt t="3602" x="1073150" y="1619250"/>
          <p14:tracePt t="3610" x="1092200" y="1619250"/>
          <p14:tracePt t="3621" x="1123950" y="1619250"/>
          <p14:tracePt t="3638" x="1219200" y="1619250"/>
          <p14:tracePt t="3655" x="1346200" y="1619250"/>
          <p14:tracePt t="3671" x="1504950" y="1619250"/>
          <p14:tracePt t="3688" x="1663700" y="1619250"/>
          <p14:tracePt t="3691" x="1739900" y="1619250"/>
          <p14:tracePt t="3705" x="1879600" y="1612900"/>
          <p14:tracePt t="3721" x="1974850" y="1593850"/>
          <p14:tracePt t="3738" x="2044700" y="1581150"/>
          <p14:tracePt t="3755" x="2114550" y="1562100"/>
          <p14:tracePt t="3772" x="2178050" y="1536700"/>
          <p14:tracePt t="3788" x="2222500" y="1517650"/>
          <p14:tracePt t="3805" x="2235200" y="1492250"/>
          <p14:tracePt t="3822" x="2241550" y="1466850"/>
          <p14:tracePt t="3838" x="2241550" y="1428750"/>
          <p14:tracePt t="3855" x="2241550" y="1390650"/>
          <p14:tracePt t="3871" x="2235200" y="1339850"/>
          <p14:tracePt t="3874" x="2222500" y="1320800"/>
          <p14:tracePt t="3888" x="2209800" y="1295400"/>
          <p14:tracePt t="3905" x="2152650" y="1231900"/>
          <p14:tracePt t="3921" x="2101850" y="1187450"/>
          <p14:tracePt t="3938" x="2019300" y="1149350"/>
          <p14:tracePt t="3954" x="1924050" y="1117600"/>
          <p14:tracePt t="3971" x="1841500" y="1092200"/>
          <p14:tracePt t="3988" x="1778000" y="1079500"/>
          <p14:tracePt t="4004" x="1720850" y="1079500"/>
          <p14:tracePt t="4021" x="1644650" y="1079500"/>
          <p14:tracePt t="4038" x="1574800" y="1104900"/>
          <p14:tracePt t="4054" x="1517650" y="1143000"/>
          <p14:tracePt t="4072" x="1460500" y="1187450"/>
          <p14:tracePt t="4074" x="1441450" y="1212850"/>
          <p14:tracePt t="4088" x="1428750" y="1238250"/>
          <p14:tracePt t="4105" x="1390650" y="1301750"/>
          <p14:tracePt t="4121" x="1365250" y="1390650"/>
          <p14:tracePt t="4138" x="1358900" y="1416050"/>
          <p14:tracePt t="4155" x="1358900" y="1441450"/>
          <p14:tracePt t="4171" x="1365250" y="1479550"/>
          <p14:tracePt t="4188" x="1390650" y="1504950"/>
          <p14:tracePt t="4204" x="1435100" y="1536700"/>
          <p14:tracePt t="4221" x="1485900" y="1555750"/>
          <p14:tracePt t="4238" x="1530350" y="1562100"/>
          <p14:tracePt t="4254" x="1581150" y="1562100"/>
          <p14:tracePt t="4258" x="1612900" y="1562100"/>
          <p14:tracePt t="4272" x="1631950" y="1562100"/>
          <p14:tracePt t="4288" x="1695450" y="1543050"/>
          <p14:tracePt t="4291" x="1714500" y="1530350"/>
          <p14:tracePt t="4306" x="1746250" y="1511300"/>
          <p14:tracePt t="4322" x="1758950" y="1498600"/>
          <p14:tracePt t="4338" x="1771650" y="1485900"/>
          <p14:tracePt t="4371" x="1771650" y="1479550"/>
          <p14:tracePt t="4467" x="1771650" y="1473200"/>
          <p14:tracePt t="4483" x="1771650" y="1466850"/>
          <p14:tracePt t="4492" x="1771650" y="1460500"/>
          <p14:tracePt t="4499" x="1771650" y="1454150"/>
          <p14:tracePt t="4507" x="1765300" y="1441450"/>
          <p14:tracePt t="4522" x="1752600" y="1409700"/>
          <p14:tracePt t="4538" x="1739900" y="1384300"/>
          <p14:tracePt t="4555" x="1733550" y="1358900"/>
          <p14:tracePt t="4572" x="1714500" y="1327150"/>
          <p14:tracePt t="4588" x="1682750" y="1289050"/>
          <p14:tracePt t="4605" x="1657350" y="1270000"/>
          <p14:tracePt t="4621" x="1619250" y="1244600"/>
          <p14:tracePt t="4638" x="1568450" y="1225550"/>
          <p14:tracePt t="4654" x="1517650" y="1206500"/>
          <p14:tracePt t="4671" x="1485900" y="1200150"/>
          <p14:tracePt t="4675" x="1466850" y="1200150"/>
          <p14:tracePt t="4688" x="1447800" y="1200150"/>
          <p14:tracePt t="4704" x="1422400" y="1200150"/>
          <p14:tracePt t="4721" x="1397000" y="1200150"/>
          <p14:tracePt t="4737" x="1377950" y="1200150"/>
          <p14:tracePt t="4754" x="1371600" y="1206500"/>
          <p14:tracePt t="4772" x="1352550" y="1231900"/>
          <p14:tracePt t="4788" x="1339850" y="1244600"/>
          <p14:tracePt t="4805" x="1327150" y="1282700"/>
          <p14:tracePt t="4821" x="1314450" y="1320800"/>
          <p14:tracePt t="4838" x="1308100" y="1358900"/>
          <p14:tracePt t="4854" x="1295400" y="1397000"/>
          <p14:tracePt t="4871" x="1295400" y="1428750"/>
          <p14:tracePt t="4887" x="1295400" y="1447800"/>
          <p14:tracePt t="4904" x="1295400" y="1454150"/>
          <p14:tracePt t="4923" x="1295400" y="1466850"/>
          <p14:tracePt t="4939" x="1301750" y="1473200"/>
          <p14:tracePt t="4955" x="1314450" y="1479550"/>
          <p14:tracePt t="4971" x="1333500" y="1485900"/>
          <p14:tracePt t="4988" x="1358900" y="1498600"/>
          <p14:tracePt t="5005" x="1403350" y="1517650"/>
          <p14:tracePt t="5022" x="1447800" y="1524000"/>
          <p14:tracePt t="5039" x="1530350" y="1536700"/>
          <p14:tracePt t="5055" x="1606550" y="1536700"/>
          <p14:tracePt t="5058" x="1638300" y="1536700"/>
          <p14:tracePt t="5072" x="1670050" y="1536700"/>
          <p14:tracePt t="5088" x="1714500" y="1536700"/>
          <p14:tracePt t="5106" x="1752600" y="1536700"/>
          <p14:tracePt t="5122" x="1765300" y="1536700"/>
          <p14:tracePt t="5137" x="1771650" y="1524000"/>
          <p14:tracePt t="5154" x="1790700" y="1498600"/>
          <p14:tracePt t="5171" x="1803400" y="1460500"/>
          <p14:tracePt t="5187" x="1809750" y="1435100"/>
          <p14:tracePt t="5204" x="1809750" y="1403350"/>
          <p14:tracePt t="5221" x="1809750" y="1377950"/>
          <p14:tracePt t="5237" x="1809750" y="1339850"/>
          <p14:tracePt t="5254" x="1803400" y="1314450"/>
          <p14:tracePt t="5271" x="1797050" y="1295400"/>
          <p14:tracePt t="5275" x="1790700" y="1282700"/>
          <p14:tracePt t="5287" x="1784350" y="1276350"/>
          <p14:tracePt t="5305" x="1771650" y="1250950"/>
          <p14:tracePt t="5322" x="1765300" y="1238250"/>
          <p14:tracePt t="5338" x="1752600" y="1225550"/>
          <p14:tracePt t="5354" x="1727200" y="1212850"/>
          <p14:tracePt t="5371" x="1689100" y="1200150"/>
          <p14:tracePt t="5388" x="1663700" y="1200150"/>
          <p14:tracePt t="5404" x="1619250" y="1200150"/>
          <p14:tracePt t="5421" x="1562100" y="1200150"/>
          <p14:tracePt t="5437" x="1517650" y="1206500"/>
          <p14:tracePt t="5454" x="1479550" y="1212850"/>
          <p14:tracePt t="5470" x="1447800" y="1225550"/>
          <p14:tracePt t="5487" x="1422400" y="1244600"/>
          <p14:tracePt t="5504" x="1403350" y="1257300"/>
          <p14:tracePt t="5507" x="1397000" y="1257300"/>
          <p14:tracePt t="5521" x="1384300" y="1276350"/>
          <p14:tracePt t="5538" x="1371600" y="1289050"/>
          <p14:tracePt t="5554" x="1365250" y="1301750"/>
          <p14:tracePt t="5571" x="1352550" y="1320800"/>
          <p14:tracePt t="5587" x="1352550" y="1333500"/>
          <p14:tracePt t="5604" x="1346200" y="1352550"/>
          <p14:tracePt t="5620" x="1346200" y="1371600"/>
          <p14:tracePt t="5637" x="1346200" y="1390650"/>
          <p14:tracePt t="5654" x="1346200" y="1403350"/>
          <p14:tracePt t="5671" x="1346200" y="1422400"/>
          <p14:tracePt t="5674" x="1346200" y="1435100"/>
          <p14:tracePt t="5687" x="1346200" y="1454150"/>
          <p14:tracePt t="5704" x="1365250" y="1473200"/>
          <p14:tracePt t="5721" x="1384300" y="1511300"/>
          <p14:tracePt t="5737" x="1409700" y="1536700"/>
          <p14:tracePt t="5754" x="1428750" y="1562100"/>
          <p14:tracePt t="5771" x="1460500" y="1574800"/>
          <p14:tracePt t="5788" x="1479550" y="1587500"/>
          <p14:tracePt t="5805" x="1511300" y="1600200"/>
          <p14:tracePt t="5821" x="1543050" y="1612900"/>
          <p14:tracePt t="5838" x="1587500" y="1619250"/>
          <p14:tracePt t="5855" x="1625600" y="1619250"/>
          <p14:tracePt t="5857" x="1657350" y="1619250"/>
          <p14:tracePt t="5871" x="1676400" y="1619250"/>
          <p14:tracePt t="5887" x="1727200" y="1600200"/>
          <p14:tracePt t="5904" x="1778000" y="1562100"/>
          <p14:tracePt t="5907" x="1797050" y="1549400"/>
          <p14:tracePt t="5921" x="1835150" y="1517650"/>
          <p14:tracePt t="5938" x="1866900" y="1479550"/>
          <p14:tracePt t="5954" x="1885950" y="1441450"/>
          <p14:tracePt t="5971" x="1898650" y="1409700"/>
          <p14:tracePt t="5987" x="1905000" y="1390650"/>
          <p14:tracePt t="6004" x="1905000" y="1358900"/>
          <p14:tracePt t="6021" x="1905000" y="1327150"/>
          <p14:tracePt t="6038" x="1892300" y="1289050"/>
          <p14:tracePt t="6055" x="1873250" y="1263650"/>
          <p14:tracePt t="6071" x="1835150" y="1238250"/>
          <p14:tracePt t="6075" x="1809750" y="1225550"/>
          <p14:tracePt t="6087" x="1784350" y="1212850"/>
          <p14:tracePt t="6106" x="1689100" y="1193800"/>
          <p14:tracePt t="6121" x="1631950" y="1187450"/>
          <p14:tracePt t="6138" x="1574800" y="1187450"/>
          <p14:tracePt t="6154" x="1530350" y="1200150"/>
          <p14:tracePt t="6170" x="1479550" y="1231900"/>
          <p14:tracePt t="6187" x="1435100" y="1270000"/>
          <p14:tracePt t="6204" x="1390650" y="1308100"/>
          <p14:tracePt t="6220" x="1365250" y="1346200"/>
          <p14:tracePt t="6237" x="1346200" y="1384300"/>
          <p14:tracePt t="6254" x="1333500" y="1428750"/>
          <p14:tracePt t="6270" x="1333500" y="1447800"/>
          <p14:tracePt t="6287" x="1333500" y="1492250"/>
          <p14:tracePt t="6304" x="1346200" y="1530350"/>
          <p14:tracePt t="6306" x="1358900" y="1549400"/>
          <p14:tracePt t="6321" x="1397000" y="1593850"/>
          <p14:tracePt t="6337" x="1466850" y="1638300"/>
          <p14:tracePt t="6353" x="1555750" y="1689100"/>
          <p14:tracePt t="6370" x="1644650" y="1714500"/>
          <p14:tracePt t="6387" x="1720850" y="1720850"/>
          <p14:tracePt t="6404" x="1809750" y="1720850"/>
          <p14:tracePt t="6420" x="1866900" y="1720850"/>
          <p14:tracePt t="6437" x="1905000" y="1714500"/>
          <p14:tracePt t="6453" x="1936750" y="1682750"/>
          <p14:tracePt t="6470" x="1955800" y="1638300"/>
          <p14:tracePt t="6487" x="1974850" y="1587500"/>
          <p14:tracePt t="6504" x="1981200" y="1549400"/>
          <p14:tracePt t="6520" x="1981200" y="1517650"/>
          <p14:tracePt t="6523" x="1981200" y="1504950"/>
          <p14:tracePt t="6537" x="1981200" y="1460500"/>
          <p14:tracePt t="6554" x="1981200" y="1422400"/>
          <p14:tracePt t="6571" x="1962150" y="1384300"/>
          <p14:tracePt t="6588" x="1930400" y="1352550"/>
          <p14:tracePt t="6604" x="1905000" y="1327150"/>
          <p14:tracePt t="6620" x="1873250" y="1308100"/>
          <p14:tracePt t="6637" x="1847850" y="1295400"/>
          <p14:tracePt t="6654" x="1809750" y="1282700"/>
          <p14:tracePt t="6670" x="1771650" y="1263650"/>
          <p14:tracePt t="6675" x="1746250" y="1250950"/>
          <p14:tracePt t="6687" x="1720850" y="1244600"/>
          <p14:tracePt t="6690" x="1701800" y="1238250"/>
          <p14:tracePt t="6704" x="1682750" y="1238250"/>
          <p14:tracePt t="6721" x="1619250" y="1225550"/>
          <p14:tracePt t="6723" x="1600200" y="1225550"/>
          <p14:tracePt t="6737" x="1562100" y="1225550"/>
          <p14:tracePt t="6754" x="1517650" y="1231900"/>
          <p14:tracePt t="6770" x="1466850" y="1238250"/>
          <p14:tracePt t="6788" x="1435100" y="1263650"/>
          <p14:tracePt t="6804" x="1390650" y="1295400"/>
          <p14:tracePt t="6821" x="1352550" y="1327150"/>
          <p14:tracePt t="6837" x="1320800" y="1365250"/>
          <p14:tracePt t="6854" x="1314450" y="1403350"/>
          <p14:tracePt t="6871" x="1308100" y="1441450"/>
          <p14:tracePt t="6875" x="1308100" y="1454150"/>
          <p14:tracePt t="6887" x="1308100" y="1473200"/>
          <p14:tracePt t="6904" x="1308100" y="1517650"/>
          <p14:tracePt t="6920" x="1333500" y="1549400"/>
          <p14:tracePt t="6923" x="1358900" y="1568450"/>
          <p14:tracePt t="6937" x="1428750" y="1612900"/>
          <p14:tracePt t="6954" x="1498600" y="1657350"/>
          <p14:tracePt t="6970" x="1593850" y="1689100"/>
          <p14:tracePt t="6987" x="1651000" y="1701800"/>
          <p14:tracePt t="7004" x="1701800" y="1708150"/>
          <p14:tracePt t="7020" x="1739900" y="1708150"/>
          <p14:tracePt t="7037" x="1778000" y="1676400"/>
          <p14:tracePt t="7054" x="1822450" y="1612900"/>
          <p14:tracePt t="7071" x="1841500" y="1543050"/>
          <p14:tracePt t="7075" x="1847850" y="1511300"/>
          <p14:tracePt t="7088" x="1847850" y="1485900"/>
          <p14:tracePt t="7104" x="1847850" y="1428750"/>
          <p14:tracePt t="7120" x="1835150" y="1377950"/>
          <p14:tracePt t="7123" x="1822450" y="1358900"/>
          <p14:tracePt t="7138" x="1790700" y="1320800"/>
          <p14:tracePt t="7154" x="1746250" y="1289050"/>
          <p14:tracePt t="7170" x="1689100" y="1257300"/>
          <p14:tracePt t="7187" x="1631950" y="1238250"/>
          <p14:tracePt t="7203" x="1587500" y="1238250"/>
          <p14:tracePt t="7220" x="1549400" y="1238250"/>
          <p14:tracePt t="7237" x="1504950" y="1238250"/>
          <p14:tracePt t="7253" x="1466850" y="1257300"/>
          <p14:tracePt t="7270" x="1428750" y="1270000"/>
          <p14:tracePt t="7273" x="1416050" y="1289050"/>
          <p14:tracePt t="7287" x="1397000" y="1308100"/>
          <p14:tracePt t="7291" x="1390650" y="1327150"/>
          <p14:tracePt t="7304" x="1384300" y="1346200"/>
          <p14:tracePt t="7307" x="1377950" y="1358900"/>
          <p14:tracePt t="7322" x="1365250" y="1397000"/>
          <p14:tracePt t="7337" x="1358900" y="1435100"/>
          <p14:tracePt t="7354" x="1358900" y="1485900"/>
          <p14:tracePt t="7370" x="1377950" y="1530350"/>
          <p14:tracePt t="7387" x="1403350" y="1562100"/>
          <p14:tracePt t="7404" x="1435100" y="1600200"/>
          <p14:tracePt t="7420" x="1492250" y="1625600"/>
          <p14:tracePt t="7437" x="1562100" y="1651000"/>
          <p14:tracePt t="7454" x="1651000" y="1663700"/>
          <p14:tracePt t="7470" x="1708150" y="1676400"/>
          <p14:tracePt t="7487" x="1739900" y="1676400"/>
          <p14:tracePt t="7492" x="1765300" y="1670050"/>
          <p14:tracePt t="7504" x="1784350" y="1657350"/>
          <p14:tracePt t="7520" x="1822450" y="1593850"/>
          <p14:tracePt t="7538" x="1835150" y="1511300"/>
          <p14:tracePt t="7554" x="1835150" y="1447800"/>
          <p14:tracePt t="7571" x="1809750" y="1365250"/>
          <p14:tracePt t="7587" x="1784350" y="1301750"/>
          <p14:tracePt t="7604" x="1752600" y="1257300"/>
          <p14:tracePt t="7620" x="1714500" y="1225550"/>
          <p14:tracePt t="7637" x="1676400" y="1212850"/>
          <p14:tracePt t="7653" x="1651000" y="1206500"/>
          <p14:tracePt t="7670" x="1619250" y="1206500"/>
          <p14:tracePt t="7687" x="1568450" y="1219200"/>
          <p14:tracePt t="7690" x="1549400" y="1231900"/>
          <p14:tracePt t="7703" x="1530350" y="1250950"/>
          <p14:tracePt t="7720" x="1492250" y="1308100"/>
          <p14:tracePt t="7723" x="1466850" y="1346200"/>
          <p14:tracePt t="7737" x="1454150" y="1390650"/>
          <p14:tracePt t="7754" x="1447800" y="1422400"/>
          <p14:tracePt t="7770" x="1447800" y="1441450"/>
          <p14:tracePt t="7787" x="1447800" y="1454150"/>
          <p14:tracePt t="7804" x="1460500" y="1454150"/>
          <p14:tracePt t="7820" x="1473200" y="1454150"/>
          <p14:tracePt t="7837" x="1504950" y="1454150"/>
          <p14:tracePt t="7854" x="1549400" y="1454150"/>
          <p14:tracePt t="7871" x="1581150" y="1435100"/>
          <p14:tracePt t="7887" x="1612900" y="1403350"/>
          <p14:tracePt t="7890" x="1625600" y="1384300"/>
          <p14:tracePt t="7903" x="1631950" y="1365250"/>
          <p14:tracePt t="7920" x="1638300" y="1346200"/>
          <p14:tracePt t="7922" x="1638300" y="1339850"/>
          <p14:tracePt t="7937" x="1638300" y="1333500"/>
          <p14:tracePt t="7954" x="1638300" y="1320800"/>
          <p14:tracePt t="8172" x="1631950" y="1320800"/>
          <p14:tracePt t="8178" x="0" y="0"/>
        </p14:tracePtLst>
        <p14:tracePtLst>
          <p14:tracePt t="8514" x="1263650" y="1193800"/>
          <p14:tracePt t="8539" x="1250950" y="1193800"/>
          <p14:tracePt t="8546" x="1250950" y="1200150"/>
          <p14:tracePt t="8554" x="1244600" y="1212850"/>
          <p14:tracePt t="8569" x="1231900" y="1257300"/>
          <p14:tracePt t="8587" x="1231900" y="1289050"/>
          <p14:tracePt t="8603" x="1225550" y="1339850"/>
          <p14:tracePt t="8620" x="1225550" y="1390650"/>
          <p14:tracePt t="8637" x="1225550" y="1454150"/>
          <p14:tracePt t="8653" x="1250950" y="1517650"/>
          <p14:tracePt t="8670" x="1289050" y="1562100"/>
          <p14:tracePt t="8686" x="1358900" y="1606550"/>
          <p14:tracePt t="8690" x="1409700" y="1631950"/>
          <p14:tracePt t="8703" x="1460500" y="1644650"/>
          <p14:tracePt t="8720" x="1536700" y="1663700"/>
          <p14:tracePt t="8722" x="1562100" y="1663700"/>
          <p14:tracePt t="8736" x="1587500" y="1663700"/>
          <p14:tracePt t="8753" x="1644650" y="1663700"/>
          <p14:tracePt t="8770" x="1676400" y="1657350"/>
          <p14:tracePt t="8787" x="1708150" y="1625600"/>
          <p14:tracePt t="8804" x="1733550" y="1581150"/>
          <p14:tracePt t="8821" x="1752600" y="1530350"/>
          <p14:tracePt t="8837" x="1758950" y="1504950"/>
          <p14:tracePt t="8853" x="1758950" y="1473200"/>
          <p14:tracePt t="8870" x="1758950" y="1435100"/>
          <p14:tracePt t="8887" x="1758950" y="1403350"/>
          <p14:tracePt t="8903" x="1752600" y="1371600"/>
          <p14:tracePt t="8907" x="1746250" y="1365250"/>
          <p14:tracePt t="8920" x="1739900" y="1346200"/>
          <p14:tracePt t="8936" x="1720850" y="1320800"/>
          <p14:tracePt t="8939" x="1701800" y="1320800"/>
          <p14:tracePt t="8953" x="1663700" y="1301750"/>
          <p14:tracePt t="8970" x="1644650" y="1295400"/>
          <p14:tracePt t="8986" x="1619250" y="1295400"/>
          <p14:tracePt t="9003" x="1587500" y="1295400"/>
          <p14:tracePt t="9020" x="1543050" y="1301750"/>
          <p14:tracePt t="9037" x="1504950" y="1327150"/>
          <p14:tracePt t="9054" x="1473200" y="1371600"/>
          <p14:tracePt t="9070" x="1447800" y="1416050"/>
          <p14:tracePt t="9086" x="1441450" y="1454150"/>
          <p14:tracePt t="9103" x="1441450" y="1473200"/>
          <p14:tracePt t="9106" x="1441450" y="1479550"/>
          <p14:tracePt t="9120" x="1441450" y="1485900"/>
          <p14:tracePt t="9136" x="1441450" y="1504950"/>
          <p14:tracePt t="9139" x="1441450" y="1517650"/>
          <p14:tracePt t="9153" x="1473200" y="1530350"/>
          <p14:tracePt t="9170" x="1511300" y="1543050"/>
          <p14:tracePt t="9186" x="1555750" y="1543050"/>
          <p14:tracePt t="9203" x="1612900" y="1543050"/>
          <p14:tracePt t="9219" x="1651000" y="1530350"/>
          <p14:tracePt t="9236" x="1682750" y="1498600"/>
          <p14:tracePt t="9253" x="1695450" y="1466850"/>
          <p14:tracePt t="9270" x="1701800" y="1435100"/>
          <p14:tracePt t="9276" x="1701800" y="1428750"/>
          <p14:tracePt t="9286" x="1701800" y="1416050"/>
          <p14:tracePt t="9291" x="1701800" y="1409700"/>
          <p14:tracePt t="9729" x="0" y="0"/>
        </p14:tracePtLst>
        <p14:tracePtLst>
          <p14:tracePt t="10475" x="2095500" y="2000250"/>
          <p14:tracePt t="10482" x="2095500" y="2006600"/>
          <p14:tracePt t="10531" x="2095500" y="2012950"/>
          <p14:tracePt t="10547" x="2095500" y="2019300"/>
          <p14:tracePt t="10556" x="2101850" y="2025650"/>
          <p14:tracePt t="10563" x="2108200" y="2032000"/>
          <p14:tracePt t="10571" x="2127250" y="2038350"/>
          <p14:tracePt t="10586" x="2178050" y="2057400"/>
          <p14:tracePt t="10602" x="2266950" y="2082800"/>
          <p14:tracePt t="10619" x="2413000" y="2101850"/>
          <p14:tracePt t="10636" x="2546350" y="2114550"/>
          <p14:tracePt t="10652" x="2673350" y="2114550"/>
          <p14:tracePt t="10669" x="2774950" y="2114550"/>
          <p14:tracePt t="10685" x="2806700" y="2114550"/>
          <p14:tracePt t="10702" x="2813050" y="2114550"/>
          <p14:tracePt t="10719" x="2825750" y="2114550"/>
          <p14:tracePt t="10892" x="2832100" y="2114550"/>
          <p14:tracePt t="10908" x="2838450" y="2114550"/>
          <p14:tracePt t="10915" x="2844800" y="2114550"/>
          <p14:tracePt t="10923" x="2851150" y="2114550"/>
          <p14:tracePt t="10936" x="2863850" y="2114550"/>
          <p14:tracePt t="10953" x="2876550" y="2114550"/>
          <p14:tracePt t="10956" x="2882900" y="2114550"/>
          <p14:tracePt t="10969" x="2895600" y="2120900"/>
          <p14:tracePt t="11014" x="2901950" y="2120900"/>
          <p14:tracePt t="11050" x="2908300" y="2120900"/>
          <p14:tracePt t="11076" x="2914650" y="2120900"/>
          <p14:tracePt t="11090" x="2921000" y="2120900"/>
          <p14:tracePt t="11107" x="2927350" y="2120900"/>
          <p14:tracePt t="11158" x="2933700" y="2120900"/>
          <p14:tracePt t="11166" x="2940050" y="2120900"/>
          <p14:tracePt t="11175" x="2940050" y="2114550"/>
          <p14:tracePt t="11196" x="2946400" y="2108200"/>
          <p14:tracePt t="11219" x="2946400" y="2101850"/>
          <p14:tracePt t="11227" x="2946400" y="2095500"/>
          <p14:tracePt t="11244" x="2946400" y="2082800"/>
          <p14:tracePt t="11252" x="2946400" y="2076450"/>
          <p14:tracePt t="11269" x="2946400" y="2063750"/>
          <p14:tracePt t="11285" x="2946400" y="2044700"/>
          <p14:tracePt t="11303" x="2940050" y="2032000"/>
          <p14:tracePt t="11306" x="2940050" y="2025650"/>
          <p14:tracePt t="11319" x="2940050" y="2012950"/>
          <p14:tracePt t="11336" x="2927350" y="2000250"/>
          <p14:tracePt t="11352" x="2921000" y="1987550"/>
          <p14:tracePt t="11369" x="2908300" y="1974850"/>
          <p14:tracePt t="11385" x="2901950" y="1968500"/>
          <p14:tracePt t="11402" x="2882900" y="1955800"/>
          <p14:tracePt t="11419" x="2844800" y="1936750"/>
          <p14:tracePt t="11435" x="2819400" y="1930400"/>
          <p14:tracePt t="11452" x="2762250" y="1917700"/>
          <p14:tracePt t="11469" x="2730500" y="1917700"/>
          <p14:tracePt t="11485" x="2692400" y="1917700"/>
          <p14:tracePt t="11502" x="2660650" y="1917700"/>
          <p14:tracePt t="11519" x="2635250" y="1917700"/>
          <p14:tracePt t="11535" x="2616200" y="1930400"/>
          <p14:tracePt t="11539" x="2603500" y="1936750"/>
          <p14:tracePt t="11552" x="2590800" y="1943100"/>
          <p14:tracePt t="11569" x="2584450" y="1949450"/>
          <p14:tracePt t="11585" x="2571750" y="1955800"/>
          <p14:tracePt t="11602" x="2565400" y="1962150"/>
          <p14:tracePt t="11619" x="2565400" y="1974850"/>
          <p14:tracePt t="11635" x="2565400" y="1987550"/>
          <p14:tracePt t="11652" x="2565400" y="2012950"/>
          <p14:tracePt t="11668" x="2565400" y="2025650"/>
          <p14:tracePt t="11685" x="2584450" y="2038350"/>
          <p14:tracePt t="11702" x="2603500" y="2057400"/>
          <p14:tracePt t="11719" x="2641600" y="2076450"/>
          <p14:tracePt t="11735" x="2654300" y="2082800"/>
          <p14:tracePt t="11752" x="2679700" y="2082800"/>
          <p14:tracePt t="11769" x="2736850" y="2095500"/>
          <p14:tracePt t="11786" x="2762250" y="2095500"/>
          <p14:tracePt t="11802" x="2787650" y="2095500"/>
          <p14:tracePt t="11819" x="2813050" y="2095500"/>
          <p14:tracePt t="11836" x="2825750" y="2089150"/>
          <p14:tracePt t="11852" x="2832100" y="2076450"/>
          <p14:tracePt t="11869" x="2838450" y="2076450"/>
          <p14:tracePt t="11886" x="2838450" y="2063750"/>
          <p14:tracePt t="11902" x="2838450" y="2051050"/>
          <p14:tracePt t="11919" x="2838450" y="2044700"/>
          <p14:tracePt t="12549" x="2838450" y="2038350"/>
          <p14:tracePt t="12570" x="0" y="0"/>
        </p14:tracePtLst>
        <p14:tracePtLst>
          <p14:tracePt t="13147" x="1409700" y="1174750"/>
          <p14:tracePt t="13154" x="1403350" y="1174750"/>
          <p14:tracePt t="13164" x="1384300" y="1174750"/>
          <p14:tracePt t="13170" x="1365250" y="1174750"/>
          <p14:tracePt t="13185" x="1339850" y="1181100"/>
          <p14:tracePt t="13201" x="1327150" y="1187450"/>
          <p14:tracePt t="13218" x="1308100" y="1212850"/>
          <p14:tracePt t="13235" x="1295400" y="1231900"/>
          <p14:tracePt t="13251" x="1276350" y="1276350"/>
          <p14:tracePt t="13268" x="1276350" y="1314450"/>
          <p14:tracePt t="13284" x="1276350" y="1371600"/>
          <p14:tracePt t="13301" x="1276350" y="1428750"/>
          <p14:tracePt t="13318" x="1282700" y="1498600"/>
          <p14:tracePt t="13335" x="1301750" y="1536700"/>
          <p14:tracePt t="13352" x="1339850" y="1581150"/>
          <p14:tracePt t="13354" x="1365250" y="1600200"/>
          <p14:tracePt t="13368" x="1390650" y="1625600"/>
          <p14:tracePt t="13386" x="1511300" y="1682750"/>
          <p14:tracePt t="13401" x="1606550" y="1714500"/>
          <p14:tracePt t="13418" x="1695450" y="1733550"/>
          <p14:tracePt t="13434" x="1784350" y="1752600"/>
          <p14:tracePt t="13451" x="1841500" y="1752600"/>
          <p14:tracePt t="13468" x="1892300" y="1739900"/>
          <p14:tracePt t="13485" x="1917700" y="1708150"/>
          <p14:tracePt t="13501" x="1949450" y="1676400"/>
          <p14:tracePt t="13518" x="1962150" y="1638300"/>
          <p14:tracePt t="13535" x="1968500" y="1612900"/>
          <p14:tracePt t="13551" x="1968500" y="1574800"/>
          <p14:tracePt t="13554" x="1968500" y="1562100"/>
          <p14:tracePt t="13568" x="1968500" y="1549400"/>
          <p14:tracePt t="13585" x="1968500" y="1511300"/>
          <p14:tracePt t="13602" x="1955800" y="1473200"/>
          <p14:tracePt t="13618" x="1930400" y="1435100"/>
          <p14:tracePt t="13635" x="1905000" y="1397000"/>
          <p14:tracePt t="13652" x="1879600" y="1365250"/>
          <p14:tracePt t="13668" x="1847850" y="1333500"/>
          <p14:tracePt t="13684" x="1816100" y="1308100"/>
          <p14:tracePt t="13701" x="1778000" y="1289050"/>
          <p14:tracePt t="13718" x="1739900" y="1270000"/>
          <p14:tracePt t="13734" x="1720850" y="1257300"/>
          <p14:tracePt t="13751" x="1695450" y="1250950"/>
          <p14:tracePt t="13768" x="1663700" y="1238250"/>
          <p14:tracePt t="13770" x="1651000" y="1238250"/>
          <p14:tracePt t="13785" x="1638300" y="1238250"/>
          <p14:tracePt t="13801" x="1593850" y="1238250"/>
          <p14:tracePt t="13818" x="1562100" y="1238250"/>
          <p14:tracePt t="13835" x="1536700" y="1238250"/>
          <p14:tracePt t="13852" x="1498600" y="1238250"/>
          <p14:tracePt t="13868" x="1473200" y="1244600"/>
          <p14:tracePt t="13885" x="1454150" y="1263650"/>
          <p14:tracePt t="13901" x="1441450" y="1276350"/>
          <p14:tracePt t="13918" x="1422400" y="1295400"/>
          <p14:tracePt t="13934" x="1409700" y="1320800"/>
          <p14:tracePt t="13951" x="1397000" y="1358900"/>
          <p14:tracePt t="13953" x="1390650" y="1371600"/>
          <p14:tracePt t="13968" x="1384300" y="1390650"/>
          <p14:tracePt t="13985" x="1384300" y="1416050"/>
          <p14:tracePt t="14001" x="1384300" y="1466850"/>
          <p14:tracePt t="14018" x="1384300" y="1498600"/>
          <p14:tracePt t="14035" x="1397000" y="1530350"/>
          <p14:tracePt t="14051" x="1409700" y="1543050"/>
          <p14:tracePt t="14068" x="1428750" y="1568450"/>
          <p14:tracePt t="14085" x="1441450" y="1574800"/>
          <p14:tracePt t="14102" x="1485900" y="1600200"/>
          <p14:tracePt t="14118" x="1530350" y="1619250"/>
          <p14:tracePt t="14135" x="1568450" y="1631950"/>
          <p14:tracePt t="14152" x="1612900" y="1638300"/>
          <p14:tracePt t="14155" x="1638300" y="1638300"/>
          <p14:tracePt t="14168" x="1657350" y="1638300"/>
          <p14:tracePt t="14184" x="1695450" y="1638300"/>
          <p14:tracePt t="14201" x="1739900" y="1606550"/>
          <p14:tracePt t="14218" x="1758950" y="1562100"/>
          <p14:tracePt t="14235" x="1758950" y="1536700"/>
          <p14:tracePt t="14251" x="1765300" y="1498600"/>
          <p14:tracePt t="14268" x="1765300" y="1473200"/>
          <p14:tracePt t="14284" x="1765300" y="1435100"/>
          <p14:tracePt t="14301" x="1765300" y="1409700"/>
          <p14:tracePt t="14318" x="1752600" y="1384300"/>
          <p14:tracePt t="14335" x="1752600" y="1377950"/>
          <p14:tracePt t="14351" x="1739900" y="1358900"/>
          <p14:tracePt t="14570" x="0" y="0"/>
        </p14:tracePtLst>
        <p14:tracePtLst>
          <p14:tracePt t="15990" x="2063750" y="6451600"/>
          <p14:tracePt t="16085" x="2057400" y="6451600"/>
          <p14:tracePt t="16093" x="2057400" y="6445250"/>
          <p14:tracePt t="16115" x="2076450" y="6445250"/>
          <p14:tracePt t="16122" x="2101850" y="6445250"/>
          <p14:tracePt t="16134" x="2120900" y="6445250"/>
          <p14:tracePt t="16150" x="2203450" y="6445250"/>
          <p14:tracePt t="16167" x="2324100" y="6445250"/>
          <p14:tracePt t="16184" x="2451100" y="6445250"/>
          <p14:tracePt t="16201" x="2578100" y="6445250"/>
          <p14:tracePt t="16217" x="2622550" y="6445250"/>
          <p14:tracePt t="16234" x="2654300" y="6445250"/>
          <p14:tracePt t="16250" x="2692400" y="6445250"/>
          <p14:tracePt t="16267" x="2730500" y="6445250"/>
          <p14:tracePt t="16284" x="2762250" y="6445250"/>
          <p14:tracePt t="16300" x="2787650" y="6445250"/>
          <p14:tracePt t="16317" x="2806700" y="6445250"/>
          <p14:tracePt t="16334" x="2819400" y="6445250"/>
          <p14:tracePt t="16350" x="2832100" y="6445250"/>
          <p14:tracePt t="16354" x="2838450" y="6445250"/>
          <p14:tracePt t="16387" x="2844800" y="6445250"/>
          <p14:tracePt t="16402" x="2857500" y="6445250"/>
          <p14:tracePt t="16417" x="2870200" y="6445250"/>
          <p14:tracePt t="16434" x="2882900" y="6445250"/>
          <p14:tracePt t="16451" x="2908300" y="6445250"/>
          <p14:tracePt t="16467" x="2940050" y="6445250"/>
          <p14:tracePt t="16484" x="2971800" y="6445250"/>
          <p14:tracePt t="16500" x="2997200" y="6445250"/>
          <p14:tracePt t="16517" x="3041650" y="6445250"/>
          <p14:tracePt t="16534" x="3073400" y="6445250"/>
          <p14:tracePt t="16550" x="3124200" y="6445250"/>
          <p14:tracePt t="16554" x="3155950" y="6445250"/>
          <p14:tracePt t="16567" x="3200400" y="6445250"/>
          <p14:tracePt t="16584" x="3282950" y="6445250"/>
          <p14:tracePt t="16587" x="3327400" y="6445250"/>
          <p14:tracePt t="16602" x="3409950" y="6445250"/>
          <p14:tracePt t="16618" x="3479800" y="6445250"/>
          <p14:tracePt t="16634" x="3524250" y="6445250"/>
          <p14:tracePt t="16651" x="3562350" y="6445250"/>
          <p14:tracePt t="16667" x="3594100" y="6445250"/>
          <p14:tracePt t="16684" x="3625850" y="6445250"/>
          <p14:tracePt t="16700" x="3663950" y="6445250"/>
          <p14:tracePt t="16717" x="3695700" y="6445250"/>
          <p14:tracePt t="16734" x="3727450" y="6445250"/>
          <p14:tracePt t="16750" x="3759200" y="6445250"/>
          <p14:tracePt t="16767" x="3790950" y="6445250"/>
          <p14:tracePt t="16770" x="3816350" y="6445250"/>
          <p14:tracePt t="16783" x="3835400" y="6445250"/>
          <p14:tracePt t="16800" x="3879850" y="6445250"/>
          <p14:tracePt t="16802" x="3905250" y="6445250"/>
          <p14:tracePt t="16818" x="3937000" y="6445250"/>
          <p14:tracePt t="16834" x="3968750" y="6445250"/>
          <p14:tracePt t="16851" x="3981450" y="6445250"/>
          <p14:tracePt t="16867" x="3987800" y="6445250"/>
          <p14:tracePt t="17114" x="0" y="0"/>
        </p14:tracePtLst>
        <p14:tracePtLst>
          <p14:tracePt t="18051" x="3352800" y="1892300"/>
          <p14:tracePt t="18058" x="3346450" y="1898650"/>
          <p14:tracePt t="18066" x="3340100" y="1905000"/>
          <p14:tracePt t="18083" x="3340100" y="1930400"/>
          <p14:tracePt t="18101" x="3333750" y="1962150"/>
          <p14:tracePt t="18117" x="3327400" y="2012950"/>
          <p14:tracePt t="18134" x="3327400" y="2063750"/>
          <p14:tracePt t="18151" x="3327400" y="2114550"/>
          <p14:tracePt t="18155" x="3327400" y="2133600"/>
          <p14:tracePt t="18167" x="3340100" y="2139950"/>
          <p14:tracePt t="18184" x="3365500" y="2159000"/>
          <p14:tracePt t="18200" x="3371850" y="2159000"/>
          <p14:tracePt t="18203" x="3384550" y="2159000"/>
          <p14:tracePt t="18217" x="3416300" y="2159000"/>
          <p14:tracePt t="18233" x="3460750" y="2159000"/>
          <p14:tracePt t="18250" x="3492500" y="2159000"/>
          <p14:tracePt t="18266" x="3517900" y="2152650"/>
          <p14:tracePt t="18283" x="3530600" y="2146300"/>
          <p14:tracePt t="18300" x="3543300" y="2127250"/>
          <p14:tracePt t="18317" x="3549650" y="2108200"/>
          <p14:tracePt t="18334" x="3549650" y="2076450"/>
          <p14:tracePt t="18351" x="3549650" y="2051050"/>
          <p14:tracePt t="18354" x="3549650" y="2038350"/>
          <p14:tracePt t="18367" x="3549650" y="2025650"/>
          <p14:tracePt t="18383" x="3543300" y="2006600"/>
          <p14:tracePt t="18401" x="3543300" y="2000250"/>
          <p14:tracePt t="18417" x="3543300" y="1993900"/>
          <p14:tracePt t="18538" x="0" y="0"/>
        </p14:tracePtLst>
        <p14:tracePtLst>
          <p14:tracePt t="23980" x="1181100" y="2781300"/>
          <p14:tracePt t="24059" x="1181100" y="2794000"/>
          <p14:tracePt t="24067" x="1181100" y="2800350"/>
          <p14:tracePt t="24082" x="1181100" y="2825750"/>
          <p14:tracePt t="24098" x="1181100" y="2844800"/>
          <p14:tracePt t="24116" x="1181100" y="2857500"/>
          <p14:tracePt t="24132" x="1181100" y="2863850"/>
          <p14:tracePt t="24214" x="1181100" y="2870200"/>
          <p14:tracePt t="24236" x="1187450" y="2870200"/>
          <p14:tracePt t="24251" x="1187450" y="2857500"/>
          <p14:tracePt t="24266" x="1193800" y="2838450"/>
          <p14:tracePt t="24277" x="1200150" y="2838450"/>
          <p14:tracePt t="24282" x="1200150" y="2832100"/>
          <p14:tracePt t="24298" x="1200150" y="2825750"/>
          <p14:tracePt t="24851" x="0" y="0"/>
        </p14:tracePtLst>
        <p14:tracePtLst>
          <p14:tracePt t="25284" x="1193800" y="2730500"/>
          <p14:tracePt t="25306" x="1187450" y="2736850"/>
          <p14:tracePt t="25323" x="1187450" y="2749550"/>
          <p14:tracePt t="25331" x="1187450" y="2762250"/>
          <p14:tracePt t="25338" x="1187450" y="2787650"/>
          <p14:tracePt t="25347" x="1187450" y="2806700"/>
          <p14:tracePt t="25364" x="1187450" y="2838450"/>
          <p14:tracePt t="25381" x="1187450" y="2889250"/>
          <p14:tracePt t="25398" x="1193800" y="2901950"/>
          <p14:tracePt t="25431" x="1200150" y="2908300"/>
          <p14:tracePt t="25447" x="1206500" y="2914650"/>
          <p14:tracePt t="25464" x="1219200" y="2914650"/>
          <p14:tracePt t="25480" x="1231900" y="2914650"/>
          <p14:tracePt t="25497" x="1257300" y="2901950"/>
          <p14:tracePt t="25514" x="1270000" y="2895600"/>
          <p14:tracePt t="25531" x="1276350" y="2882900"/>
          <p14:tracePt t="25564" x="1276350" y="2876550"/>
          <p14:tracePt t="25682" x="0" y="0"/>
        </p14:tracePtLst>
        <p14:tracePtLst>
          <p14:tracePt t="26268" x="2197100" y="2673350"/>
          <p14:tracePt t="26299" x="2197100" y="2667000"/>
          <p14:tracePt t="26331" x="2197100" y="2673350"/>
          <p14:tracePt t="26339" x="2190750" y="2692400"/>
          <p14:tracePt t="26348" x="2184400" y="2705100"/>
          <p14:tracePt t="26364" x="2178050" y="2730500"/>
          <p14:tracePt t="26381" x="2178050" y="2762250"/>
          <p14:tracePt t="26398" x="2178050" y="2794000"/>
          <p14:tracePt t="26404" x="2178050" y="2819400"/>
          <p14:tracePt t="26415" x="2178050" y="2838450"/>
          <p14:tracePt t="26431" x="2178050" y="2870200"/>
          <p14:tracePt t="26448" x="2178050" y="2876550"/>
          <p14:tracePt t="26451" x="2178050" y="2882900"/>
          <p14:tracePt t="26589" x="2178050" y="2863850"/>
          <p14:tracePt t="26597" x="2184400" y="2844800"/>
          <p14:tracePt t="26605" x="2184400" y="2838450"/>
          <p14:tracePt t="26614" x="2190750" y="2813050"/>
          <p14:tracePt t="26631" x="2190750" y="2781300"/>
          <p14:tracePt t="26648" x="2190750" y="2749550"/>
          <p14:tracePt t="26652" x="2190750" y="2730500"/>
          <p14:tracePt t="26664" x="2190750" y="2724150"/>
          <p14:tracePt t="26681" x="2190750" y="2705100"/>
          <p14:tracePt t="26778" x="2190750" y="2711450"/>
          <p14:tracePt t="26786" x="2190750" y="2743200"/>
          <p14:tracePt t="26797" x="2190750" y="2781300"/>
          <p14:tracePt t="26814" x="2178050" y="2838450"/>
          <p14:tracePt t="26830" x="2178050" y="2876550"/>
          <p14:tracePt t="26847" x="2178050" y="2901950"/>
          <p14:tracePt t="26863" x="2178050" y="2908300"/>
          <p14:tracePt t="26866" x="2178050" y="2914650"/>
          <p14:tracePt t="26940" x="2178050" y="2901950"/>
          <p14:tracePt t="26949" x="2184400" y="2870200"/>
          <p14:tracePt t="26959" x="2184400" y="2851150"/>
          <p14:tracePt t="26969" x="2184400" y="2800350"/>
          <p14:tracePt t="26980" x="2184400" y="2768600"/>
          <p14:tracePt t="26997" x="2184400" y="2730500"/>
          <p14:tracePt t="27013" x="2184400" y="2711450"/>
          <p14:tracePt t="27030" x="2184400" y="2698750"/>
          <p14:tracePt t="27091" x="2184400" y="2711450"/>
          <p14:tracePt t="27100" x="2184400" y="2724150"/>
          <p14:tracePt t="27107" x="2178050" y="2762250"/>
          <p14:tracePt t="27117" x="2171700" y="2781300"/>
          <p14:tracePt t="27130" x="2171700" y="2832100"/>
          <p14:tracePt t="27147" x="2171700" y="2870200"/>
          <p14:tracePt t="27164" x="2171700" y="2895600"/>
          <p14:tracePt t="27261" x="2171700" y="2882900"/>
          <p14:tracePt t="27267" x="2178050" y="2863850"/>
          <p14:tracePt t="27280" x="2184400" y="2844800"/>
          <p14:tracePt t="27297" x="2190750" y="2768600"/>
          <p14:tracePt t="27313" x="2190750" y="2743200"/>
          <p14:tracePt t="27330" x="2190750" y="2736850"/>
          <p14:tracePt t="27405" x="2190750" y="2749550"/>
          <p14:tracePt t="27414" x="2184400" y="2768600"/>
          <p14:tracePt t="27421" x="2178050" y="2794000"/>
          <p14:tracePt t="27431" x="2178050" y="2813050"/>
          <p14:tracePt t="27448" x="2178050" y="2825750"/>
          <p14:tracePt t="27451" x="2178050" y="2838450"/>
          <p14:tracePt t="27464" x="2178050" y="2844800"/>
          <p14:tracePt t="27557" x="2178050" y="2838450"/>
          <p14:tracePt t="27565" x="2178050" y="2819400"/>
          <p14:tracePt t="27581" x="2178050" y="2774950"/>
          <p14:tracePt t="27597" x="2178050" y="2724150"/>
          <p14:tracePt t="27604" x="2178050" y="2711450"/>
          <p14:tracePt t="27617" x="2178050" y="2692400"/>
          <p14:tracePt t="27621" x="2178050" y="2673350"/>
          <p14:tracePt t="27635" x="2178050" y="2667000"/>
          <p14:tracePt t="27700" x="2165350" y="2667000"/>
          <p14:tracePt t="27707" x="2159000" y="2692400"/>
          <p14:tracePt t="27715" x="2159000" y="2717800"/>
          <p14:tracePt t="27730" x="2159000" y="2774950"/>
          <p14:tracePt t="27747" x="2159000" y="2813050"/>
          <p14:tracePt t="27763" x="2159000" y="2832100"/>
          <p14:tracePt t="27780" x="2159000" y="2844800"/>
          <p14:tracePt t="27851" x="2159000" y="2832100"/>
          <p14:tracePt t="27859" x="2159000" y="2813050"/>
          <p14:tracePt t="27867" x="2165350" y="2787650"/>
          <p14:tracePt t="27880" x="2178050" y="2762250"/>
          <p14:tracePt t="27897" x="2184400" y="2730500"/>
          <p14:tracePt t="27913" x="2184400" y="2717800"/>
          <p14:tracePt t="27980" x="2184400" y="2730500"/>
          <p14:tracePt t="27987" x="2184400" y="2762250"/>
          <p14:tracePt t="27996" x="2184400" y="2794000"/>
          <p14:tracePt t="28013" x="2184400" y="2857500"/>
          <p14:tracePt t="28030" x="2184400" y="2889250"/>
          <p14:tracePt t="28047" x="2184400" y="2895600"/>
          <p14:tracePt t="28099" x="2190750" y="2901950"/>
          <p14:tracePt t="28117" x="2197100" y="2889250"/>
          <p14:tracePt t="28123" x="2203450" y="2876550"/>
          <p14:tracePt t="28133" x="2203450" y="2857500"/>
          <p14:tracePt t="28147" x="2216150" y="2794000"/>
          <p14:tracePt t="28163" x="2222500" y="2755900"/>
          <p14:tracePt t="28181" x="2222500" y="2736850"/>
          <p14:tracePt t="28197" x="2222500" y="2724150"/>
          <p14:tracePt t="28262" x="2222500" y="2743200"/>
          <p14:tracePt t="28267" x="2222500" y="2774950"/>
          <p14:tracePt t="28280" x="2222500" y="2813050"/>
          <p14:tracePt t="28297" x="2222500" y="2857500"/>
          <p14:tracePt t="28299" x="2222500" y="2876550"/>
          <p14:tracePt t="28313" x="2222500" y="2889250"/>
          <p14:tracePt t="28330" x="2222500" y="2895600"/>
          <p14:tracePt t="28403" x="2222500" y="2876550"/>
          <p14:tracePt t="28410" x="2222500" y="2857500"/>
          <p14:tracePt t="28418" x="2222500" y="2844800"/>
          <p14:tracePt t="28430" x="2222500" y="2819400"/>
          <p14:tracePt t="28446" x="2222500" y="2806700"/>
          <p14:tracePt t="28463" x="2222500" y="2800350"/>
          <p14:tracePt t="28524" x="2222500" y="2819400"/>
          <p14:tracePt t="28530" x="2216150" y="2844800"/>
          <p14:tracePt t="28539" x="2216150" y="2857500"/>
          <p14:tracePt t="28547" x="2216150" y="2870200"/>
          <p14:tracePt t="28563" x="2216150" y="2876550"/>
          <p14:tracePt t="28668" x="2216150" y="2857500"/>
          <p14:tracePt t="28677" x="2216150" y="2844800"/>
          <p14:tracePt t="28685" x="2216150" y="2825750"/>
          <p14:tracePt t="28699" x="2216150" y="2787650"/>
          <p14:tracePt t="28716" x="2216150" y="2755900"/>
          <p14:tracePt t="28730" x="2216150" y="2743200"/>
          <p14:tracePt t="28746" x="2216150" y="2736850"/>
          <p14:tracePt t="28827" x="2216150" y="2743200"/>
          <p14:tracePt t="28834" x="2216150" y="2749550"/>
          <p14:tracePt t="28846" x="2216150" y="2755900"/>
          <p14:tracePt t="28863" x="2216150" y="2768600"/>
          <p14:tracePt t="28879" x="2216150" y="2774950"/>
          <p14:tracePt t="28971" x="2216150" y="2781300"/>
          <p14:tracePt t="28996" x="2216150" y="2774950"/>
          <p14:tracePt t="29002" x="2216150" y="2768600"/>
          <p14:tracePt t="29026" x="2216150" y="2762250"/>
          <p14:tracePt t="29124" x="2216150" y="2768600"/>
          <p14:tracePt t="29133" x="2216150" y="2781300"/>
          <p14:tracePt t="29141" x="2216150" y="2800350"/>
          <p14:tracePt t="29149" x="2216150" y="2813050"/>
          <p14:tracePt t="29163" x="2216150" y="2838450"/>
          <p14:tracePt t="29293" x="2222500" y="2813050"/>
          <p14:tracePt t="29299" x="2222500" y="2806700"/>
          <p14:tracePt t="29313" x="2222500" y="2774950"/>
          <p14:tracePt t="29330" x="2235200" y="2749550"/>
          <p14:tracePt t="29346" x="2235200" y="2743200"/>
          <p14:tracePt t="29436" x="2235200" y="2749550"/>
          <p14:tracePt t="29447" x="2235200" y="2774950"/>
          <p14:tracePt t="29455" x="2235200" y="2794000"/>
          <p14:tracePt t="29463" x="2235200" y="2819400"/>
          <p14:tracePt t="29480" x="2228850" y="2851150"/>
          <p14:tracePt t="29496" x="2228850" y="2870200"/>
          <p14:tracePt t="29589" x="2228850" y="2857500"/>
          <p14:tracePt t="29597" x="2228850" y="2832100"/>
          <p14:tracePt t="29607" x="2228850" y="2825750"/>
          <p14:tracePt t="29613" x="2228850" y="2813050"/>
          <p14:tracePt t="29629" x="2235200" y="2781300"/>
          <p14:tracePt t="29647" x="2235200" y="2768600"/>
          <p14:tracePt t="29742" x="2235200" y="2781300"/>
          <p14:tracePt t="29751" x="2235200" y="2794000"/>
          <p14:tracePt t="29763" x="2235200" y="2825750"/>
          <p14:tracePt t="29779" x="2235200" y="2838450"/>
          <p14:tracePt t="29877" x="2235200" y="2832100"/>
          <p14:tracePt t="29886" x="2235200" y="2813050"/>
          <p14:tracePt t="29898" x="2241550" y="2781300"/>
          <p14:tracePt t="29913" x="2247900" y="2768600"/>
          <p14:tracePt t="29930" x="2247900" y="2755900"/>
          <p14:tracePt t="30027" x="2247900" y="2768600"/>
          <p14:tracePt t="30033" x="2247900" y="2781300"/>
          <p14:tracePt t="30043" x="2247900" y="2800350"/>
          <p14:tracePt t="30051" x="2247900" y="2813050"/>
          <p14:tracePt t="30066" x="2247900" y="2819400"/>
          <p14:tracePt t="30218" x="2247900" y="2800350"/>
          <p14:tracePt t="30310" x="2247900" y="2813050"/>
          <p14:tracePt t="30318" x="2247900" y="2832100"/>
          <p14:tracePt t="30331" x="2247900" y="2857500"/>
          <p14:tracePt t="30347" x="2247900" y="2870200"/>
          <p14:tracePt t="30362" x="2247900" y="2876550"/>
          <p14:tracePt t="30446" x="2247900" y="2863850"/>
          <p14:tracePt t="30453" x="2247900" y="2851150"/>
          <p14:tracePt t="30464" x="2247900" y="2825750"/>
          <p14:tracePt t="30480" x="2247900" y="2787650"/>
          <p14:tracePt t="30497" x="2247900" y="2736850"/>
          <p14:tracePt t="30512" x="2247900" y="2730500"/>
          <p14:tracePt t="30529" x="2247900" y="2724150"/>
          <p14:tracePt t="30579" x="2247900" y="2730500"/>
          <p14:tracePt t="30587" x="2247900" y="2749550"/>
          <p14:tracePt t="30596" x="2247900" y="2762250"/>
          <p14:tracePt t="30612" x="2247900" y="2781300"/>
          <p14:tracePt t="30629" x="2247900" y="2800350"/>
          <p14:tracePt t="31195" x="0" y="0"/>
        </p14:tracePtLst>
        <p14:tracePtLst>
          <p14:tracePt t="32283" x="1301750" y="3981450"/>
          <p14:tracePt t="32356" x="1314450" y="3981450"/>
          <p14:tracePt t="32362" x="1339850" y="3981450"/>
          <p14:tracePt t="32371" x="1371600" y="3981450"/>
          <p14:tracePt t="32378" x="1403350" y="3981450"/>
          <p14:tracePt t="32395" x="1492250" y="3975100"/>
          <p14:tracePt t="32412" x="1549400" y="3968750"/>
          <p14:tracePt t="32430" x="1574800" y="3956050"/>
          <p14:tracePt t="32446" x="1581150" y="3956050"/>
          <p14:tracePt t="32463" x="1600200" y="3956050"/>
          <p14:tracePt t="32496" x="1606550" y="3956050"/>
          <p14:tracePt t="32778" x="0" y="0"/>
        </p14:tracePtLst>
        <p14:tracePtLst>
          <p14:tracePt t="34238" x="2247900" y="3784600"/>
          <p14:tracePt t="34246" x="2235200" y="3803650"/>
          <p14:tracePt t="34262" x="2228850" y="3829050"/>
          <p14:tracePt t="34269" x="2228850" y="3835400"/>
          <p14:tracePt t="34278" x="2228850" y="3854450"/>
          <p14:tracePt t="34294" x="2228850" y="3879850"/>
          <p14:tracePt t="34311" x="2228850" y="3911600"/>
          <p14:tracePt t="34328" x="2228850" y="3949700"/>
          <p14:tracePt t="34330" x="2235200" y="3968750"/>
          <p14:tracePt t="34344" x="2241550" y="3975100"/>
          <p14:tracePt t="34361" x="2273300" y="4006850"/>
          <p14:tracePt t="34377" x="2298700" y="4013200"/>
          <p14:tracePt t="34394" x="2330450" y="4019550"/>
          <p14:tracePt t="34412" x="2362200" y="4019550"/>
          <p14:tracePt t="34428" x="2406650" y="4013200"/>
          <p14:tracePt t="34445" x="2425700" y="3987800"/>
          <p14:tracePt t="34461" x="2438400" y="3956050"/>
          <p14:tracePt t="34478" x="2444750" y="3930650"/>
          <p14:tracePt t="34494" x="2444750" y="3911600"/>
          <p14:tracePt t="34511" x="2438400" y="3886200"/>
          <p14:tracePt t="34527" x="2425700" y="3879850"/>
          <p14:tracePt t="34544" x="2406650" y="3879850"/>
          <p14:tracePt t="34561" x="2374900" y="3879850"/>
          <p14:tracePt t="34578" x="2368550" y="3879850"/>
          <p14:tracePt t="34594" x="2362200" y="3879850"/>
          <p14:tracePt t="34843" x="0" y="0"/>
        </p14:tracePtLst>
        <p14:tracePtLst>
          <p14:tracePt t="35325" x="1295400" y="3854450"/>
          <p14:tracePt t="35332" x="1289050" y="3854450"/>
          <p14:tracePt t="35355" x="1282700" y="3854450"/>
          <p14:tracePt t="35363" x="1282700" y="3860800"/>
          <p14:tracePt t="35377" x="1276350" y="3860800"/>
          <p14:tracePt t="35395" x="1276350" y="3867150"/>
          <p14:tracePt t="35411" x="1276350" y="3879850"/>
          <p14:tracePt t="35428" x="1276350" y="3898900"/>
          <p14:tracePt t="35445" x="1276350" y="3911600"/>
          <p14:tracePt t="35461" x="1276350" y="3924300"/>
          <p14:tracePt t="35477" x="1276350" y="3937000"/>
          <p14:tracePt t="35494" x="1276350" y="3949700"/>
          <p14:tracePt t="35510" x="1276350" y="3962400"/>
          <p14:tracePt t="35527" x="1289050" y="3968750"/>
          <p14:tracePt t="35544" x="1308100" y="3975100"/>
          <p14:tracePt t="35546" x="1320800" y="3975100"/>
          <p14:tracePt t="35561" x="1327150" y="3975100"/>
          <p14:tracePt t="35577" x="1352550" y="3975100"/>
          <p14:tracePt t="35594" x="1384300" y="3975100"/>
          <p14:tracePt t="35611" x="1397000" y="3968750"/>
          <p14:tracePt t="35628" x="1409700" y="3956050"/>
          <p14:tracePt t="35644" x="1422400" y="3943350"/>
          <p14:tracePt t="35678" x="1428750" y="3930650"/>
          <p14:tracePt t="35711" x="1428750" y="3924300"/>
          <p14:tracePt t="35747" x="1428750" y="3911600"/>
          <p14:tracePt t="35805" x="1422400" y="3911600"/>
          <p14:tracePt t="35859" x="1416050" y="3911600"/>
          <p14:tracePt t="35901" x="1409700" y="3911600"/>
          <p14:tracePt t="35908" x="1403350" y="3911600"/>
          <p14:tracePt t="35917" x="1397000" y="3911600"/>
          <p14:tracePt t="35932" x="1384300" y="3911600"/>
          <p14:tracePt t="35947" x="1371600" y="3911600"/>
          <p14:tracePt t="35963" x="1352550" y="3911600"/>
          <p14:tracePt t="35979" x="1333500" y="3917950"/>
          <p14:tracePt t="35995" x="1320800" y="3930650"/>
          <p14:tracePt t="36012" x="1314450" y="3943350"/>
          <p14:tracePt t="36029" x="1308100" y="3956050"/>
          <p14:tracePt t="36044" x="1301750" y="3962400"/>
          <p14:tracePt t="36093" x="1301750" y="3968750"/>
          <p14:tracePt t="36102" x="1301750" y="3981450"/>
          <p14:tracePt t="36111" x="1308100" y="3981450"/>
          <p14:tracePt t="36128" x="1327150" y="3987800"/>
          <p14:tracePt t="36144" x="1346200" y="3994150"/>
          <p14:tracePt t="36161" x="1403350" y="3994150"/>
          <p14:tracePt t="36178" x="1441450" y="3975100"/>
          <p14:tracePt t="36194" x="1454150" y="3949700"/>
          <p14:tracePt t="36211" x="1460500" y="3917950"/>
          <p14:tracePt t="36227" x="1460500" y="3898900"/>
          <p14:tracePt t="36244" x="1460500" y="3873500"/>
          <p14:tracePt t="36261" x="1447800" y="3860800"/>
          <p14:tracePt t="36277" x="1428750" y="3848100"/>
          <p14:tracePt t="36294" x="1403350" y="3841750"/>
          <p14:tracePt t="36310" x="1377950" y="3841750"/>
          <p14:tracePt t="36327" x="1327150" y="3841750"/>
          <p14:tracePt t="36344" x="1295400" y="3841750"/>
          <p14:tracePt t="36347" x="1276350" y="3848100"/>
          <p14:tracePt t="36360" x="1257300" y="3860800"/>
          <p14:tracePt t="36377" x="1238250" y="3886200"/>
          <p14:tracePt t="36394" x="1219200" y="3917950"/>
          <p14:tracePt t="36410" x="1219200" y="3930650"/>
          <p14:tracePt t="36427" x="1219200" y="3949700"/>
          <p14:tracePt t="36444" x="1219200" y="3962400"/>
          <p14:tracePt t="36461" x="1219200" y="3975100"/>
          <p14:tracePt t="36477" x="1225550" y="3987800"/>
          <p14:tracePt t="36493" x="1238250" y="3987800"/>
          <p14:tracePt t="36510" x="1276350" y="3987800"/>
          <p14:tracePt t="36527" x="1346200" y="3987800"/>
          <p14:tracePt t="36543" x="1409700" y="3987800"/>
          <p14:tracePt t="36560" x="1435100" y="3981450"/>
          <p14:tracePt t="36562" x="1447800" y="3981450"/>
          <p14:tracePt t="36577" x="1454150" y="3975100"/>
          <p14:tracePt t="36593" x="1460500" y="3968750"/>
          <p14:tracePt t="36610" x="1460500" y="3956050"/>
          <p14:tracePt t="36627" x="1447800" y="3930650"/>
          <p14:tracePt t="36643" x="1428750" y="3924300"/>
          <p14:tracePt t="36660" x="1409700" y="3917950"/>
          <p14:tracePt t="36677" x="1397000" y="3911600"/>
          <p14:tracePt t="36694" x="1384300" y="3911600"/>
          <p14:tracePt t="36712" x="1371600" y="3911600"/>
          <p14:tracePt t="36727" x="1365250" y="3917950"/>
          <p14:tracePt t="36744" x="1358900" y="3937000"/>
          <p14:tracePt t="36760" x="1358900" y="3962400"/>
          <p14:tracePt t="36762" x="1358900" y="3975100"/>
          <p14:tracePt t="36777" x="1358900" y="3994150"/>
          <p14:tracePt t="36793" x="1365250" y="4025900"/>
          <p14:tracePt t="36810" x="1365250" y="4038600"/>
          <p14:tracePt t="36827" x="1365250" y="4051300"/>
          <p14:tracePt t="36843" x="1365250" y="4057650"/>
          <p14:tracePt t="36860" x="1365250" y="4064000"/>
          <p14:tracePt t="36893" x="1358900" y="4064000"/>
          <p14:tracePt t="36910" x="1320800" y="4064000"/>
          <p14:tracePt t="36927" x="1289050" y="4051300"/>
          <p14:tracePt t="36944" x="1257300" y="4044950"/>
          <p14:tracePt t="36960" x="1257300" y="4038600"/>
          <p14:tracePt t="36962" x="1250950" y="4038600"/>
          <p14:tracePt t="36986" x="1244600" y="4032250"/>
          <p14:tracePt t="37002" x="1244600" y="4025900"/>
          <p14:tracePt t="37011" x="1244600" y="4013200"/>
          <p14:tracePt t="37026" x="1244600" y="3975100"/>
          <p14:tracePt t="37043" x="1263650" y="3937000"/>
          <p14:tracePt t="37061" x="1282700" y="3905250"/>
          <p14:tracePt t="37077" x="1282700" y="3898900"/>
          <p14:tracePt t="37094" x="1282700" y="3892550"/>
          <p14:tracePt t="37371" x="0" y="0"/>
        </p14:tracePtLst>
        <p14:tracePtLst>
          <p14:tracePt t="38003" x="3257550" y="3778250"/>
          <p14:tracePt t="38010" x="3251200" y="3784600"/>
          <p14:tracePt t="38018" x="3238500" y="3790950"/>
          <p14:tracePt t="38027" x="3225800" y="3797300"/>
          <p14:tracePt t="38043" x="3219450" y="3810000"/>
          <p14:tracePt t="38060" x="3200400" y="3822700"/>
          <p14:tracePt t="38076" x="3200400" y="3848100"/>
          <p14:tracePt t="38093" x="3187700" y="3886200"/>
          <p14:tracePt t="38110" x="3181350" y="3911600"/>
          <p14:tracePt t="38126" x="3175000" y="3956050"/>
          <p14:tracePt t="38143" x="3168650" y="3968750"/>
          <p14:tracePt t="38160" x="3168650" y="3994150"/>
          <p14:tracePt t="38163" x="3168650" y="4006850"/>
          <p14:tracePt t="38179" x="3175000" y="4025900"/>
          <p14:tracePt t="38194" x="3181350" y="4038600"/>
          <p14:tracePt t="38212" x="3200400" y="4051300"/>
          <p14:tracePt t="38227" x="3213100" y="4051300"/>
          <p14:tracePt t="38244" x="3244850" y="4051300"/>
          <p14:tracePt t="38260" x="3282950" y="4051300"/>
          <p14:tracePt t="38276" x="3340100" y="4051300"/>
          <p14:tracePt t="38293" x="3371850" y="4032250"/>
          <p14:tracePt t="38310" x="3409950" y="4000500"/>
          <p14:tracePt t="38327" x="3429000" y="3968750"/>
          <p14:tracePt t="38331" x="3429000" y="3949700"/>
          <p14:tracePt t="38338" x="3429000" y="3937000"/>
          <p14:tracePt t="38351" x="3429000" y="3924300"/>
          <p14:tracePt t="38360" x="3429000" y="3905250"/>
          <p14:tracePt t="38364" x="3429000" y="3886200"/>
          <p14:tracePt t="38376" x="3429000" y="3879850"/>
          <p14:tracePt t="38393" x="3403600" y="3841750"/>
          <p14:tracePt t="38410" x="3365500" y="3829050"/>
          <p14:tracePt t="38426" x="3321050" y="3816350"/>
          <p14:tracePt t="38444" x="3270250" y="3816350"/>
          <p14:tracePt t="38460" x="3225800" y="3816350"/>
          <p14:tracePt t="38477" x="3187700" y="3816350"/>
          <p14:tracePt t="38494" x="3155950" y="3816350"/>
          <p14:tracePt t="38510" x="3136900" y="3829050"/>
          <p14:tracePt t="38527" x="3117850" y="3841750"/>
          <p14:tracePt t="38543" x="3105150" y="3873500"/>
          <p14:tracePt t="38560" x="3105150" y="3898900"/>
          <p14:tracePt t="38564" x="3105150" y="3924300"/>
          <p14:tracePt t="38576" x="3105150" y="3937000"/>
          <p14:tracePt t="38593" x="3105150" y="3994150"/>
          <p14:tracePt t="38610" x="3111500" y="4025900"/>
          <p14:tracePt t="38626" x="3136900" y="4057650"/>
          <p14:tracePt t="38643" x="3175000" y="4076700"/>
          <p14:tracePt t="38660" x="3206750" y="4089400"/>
          <p14:tracePt t="38676" x="3232150" y="4089400"/>
          <p14:tracePt t="38693" x="3276600" y="4089400"/>
          <p14:tracePt t="38711" x="3333750" y="4076700"/>
          <p14:tracePt t="38727" x="3384550" y="4057650"/>
          <p14:tracePt t="38729" x="3397250" y="4044950"/>
          <p14:tracePt t="38743" x="3409950" y="4025900"/>
          <p14:tracePt t="38759" x="3429000" y="3987800"/>
          <p14:tracePt t="38761" x="3435350" y="3968750"/>
          <p14:tracePt t="38793" x="3435350" y="3917950"/>
          <p14:tracePt t="38809" x="3429000" y="3898900"/>
          <p14:tracePt t="38826" x="3409950" y="3886200"/>
          <p14:tracePt t="38843" x="3397250" y="3867150"/>
          <p14:tracePt t="38859" x="3384550" y="3867150"/>
          <p14:tracePt t="38893" x="3378200" y="3867150"/>
          <p14:tracePt t="38923" x="3371850" y="3867150"/>
          <p14:tracePt t="38932" x="3359150" y="3867150"/>
          <p14:tracePt t="38946" x="3359150" y="3873500"/>
          <p14:tracePt t="38960" x="3359150" y="3886200"/>
          <p14:tracePt t="38976" x="3359150" y="3905250"/>
          <p14:tracePt t="38993" x="3359150" y="3930650"/>
          <p14:tracePt t="39010" x="3365500" y="3930650"/>
          <p14:tracePt t="39082" x="3371850" y="3930650"/>
          <p14:tracePt t="39149" x="3371850" y="3917950"/>
          <p14:tracePt t="39269" x="3365500" y="3917950"/>
          <p14:tracePt t="39274" x="0" y="0"/>
        </p14:tracePtLst>
        <p14:tracePtLst>
          <p14:tracePt t="42134" x="8153400" y="6445250"/>
          <p14:tracePt t="42140" x="8159750" y="6445250"/>
          <p14:tracePt t="42150" x="8185150" y="6451600"/>
          <p14:tracePt t="42159" x="8229600" y="6457950"/>
          <p14:tracePt t="42175" x="8401050" y="6489700"/>
          <p14:tracePt t="42192" x="8705850" y="6540500"/>
          <p14:tracePt t="42196" x="8890000" y="6553200"/>
          <p14:tracePt t="42212" x="9277350" y="6553200"/>
          <p14:tracePt t="42227" x="9626600" y="6553200"/>
          <p14:tracePt t="42243" x="9848850" y="6553200"/>
          <p14:tracePt t="42259" x="9975850" y="6553200"/>
          <p14:tracePt t="42266" x="10007600" y="6553200"/>
          <p14:tracePt t="42275" x="10026650" y="6553200"/>
          <p14:tracePt t="42292" x="10058400" y="6553200"/>
          <p14:tracePt t="42308" x="10083800" y="6553200"/>
          <p14:tracePt t="42325" x="10115550" y="6553200"/>
          <p14:tracePt t="42342" x="10147300" y="6553200"/>
          <p14:tracePt t="42358" x="10172700" y="6553200"/>
          <p14:tracePt t="42610" x="0" y="0"/>
        </p14:tracePtLst>
        <p14:tracePtLst>
          <p14:tracePt t="43405" x="8750300" y="1968500"/>
          <p14:tracePt t="43414" x="8750300" y="1974850"/>
          <p14:tracePt t="43426" x="8750300" y="2012950"/>
          <p14:tracePt t="43442" x="8750300" y="2044700"/>
          <p14:tracePt t="43459" x="8756650" y="2082800"/>
          <p14:tracePt t="43476" x="8763000" y="2095500"/>
          <p14:tracePt t="43493" x="8769350" y="2108200"/>
          <p14:tracePt t="43508" x="8775700" y="2108200"/>
          <p14:tracePt t="43531" x="8782050" y="2108200"/>
          <p14:tracePt t="43572" x="8788400" y="2108200"/>
          <p14:tracePt t="43627" x="8794750" y="2108200"/>
          <p14:tracePt t="43642" x="0" y="0"/>
        </p14:tracePtLst>
        <p14:tracePtLst>
          <p14:tracePt t="44301" x="9385300" y="1949450"/>
          <p14:tracePt t="44387" x="9378950" y="1949450"/>
          <p14:tracePt t="44404" x="9378950" y="1962150"/>
          <p14:tracePt t="44414" x="9372600" y="1987550"/>
          <p14:tracePt t="44425" x="9366250" y="2000250"/>
          <p14:tracePt t="44441" x="9353550" y="2038350"/>
          <p14:tracePt t="44458" x="9347200" y="2057400"/>
          <p14:tracePt t="44475" x="9347200" y="2070100"/>
          <p14:tracePt t="44491" x="9340850" y="2082800"/>
          <p14:tracePt t="44679" x="9347200" y="2089150"/>
          <p14:tracePt t="44686" x="9366250" y="2095500"/>
          <p14:tracePt t="44696" x="9385300" y="2101850"/>
          <p14:tracePt t="44708" x="9436100" y="2101850"/>
          <p14:tracePt t="44726" x="9505950" y="2101850"/>
          <p14:tracePt t="44731" x="9525000" y="2101850"/>
          <p14:tracePt t="44742" x="9556750" y="2101850"/>
          <p14:tracePt t="44747" x="9582150" y="2101850"/>
          <p14:tracePt t="44758" x="9594850" y="2101850"/>
          <p14:tracePt t="44763" x="9601200" y="2101850"/>
          <p14:tracePt t="44775" x="9613900" y="2101850"/>
          <p14:tracePt t="44791" x="9632950" y="2108200"/>
          <p14:tracePt t="44938" x="0" y="0"/>
        </p14:tracePtLst>
        <p14:tracePtLst>
          <p14:tracePt t="45237" x="9594850" y="1955800"/>
          <p14:tracePt t="45291" x="9607550" y="1962150"/>
          <p14:tracePt t="45298" x="9626600" y="1974850"/>
          <p14:tracePt t="45307" x="9645650" y="1987550"/>
          <p14:tracePt t="45325" x="9677400" y="2006600"/>
          <p14:tracePt t="45341" x="9702800" y="2025650"/>
          <p14:tracePt t="45357" x="9702800" y="2032000"/>
          <p14:tracePt t="45374" x="9709150" y="2032000"/>
          <p14:tracePt t="45407" x="9709150" y="2038350"/>
          <p14:tracePt t="45424" x="9709150" y="2044700"/>
          <p14:tracePt t="45443" x="9709150" y="2051050"/>
          <p14:tracePt t="45457" x="9702800" y="2063750"/>
          <p14:tracePt t="45474" x="9664700" y="2076450"/>
          <p14:tracePt t="45491" x="9639300" y="2076450"/>
          <p14:tracePt t="45507" x="9613900" y="2082800"/>
          <p14:tracePt t="45524" x="9607550" y="2082800"/>
          <p14:tracePt t="45570" x="0" y="0"/>
        </p14:tracePtLst>
        <p14:tracePtLst>
          <p14:tracePt t="45910" x="9461500" y="1987550"/>
          <p14:tracePt t="45991" x="9480550" y="1987550"/>
          <p14:tracePt t="46000" x="9493250" y="1987550"/>
          <p14:tracePt t="46008" x="9518650" y="1987550"/>
          <p14:tracePt t="46024" x="9550400" y="1993900"/>
          <p14:tracePt t="46187" x="0" y="0"/>
        </p14:tracePtLst>
        <p14:tracePtLst>
          <p14:tracePt t="46411" x="9467850" y="2063750"/>
          <p14:tracePt t="46426" x="9467850" y="2070100"/>
          <p14:tracePt t="46434" x="9467850" y="2076450"/>
          <p14:tracePt t="46443" x="9467850" y="2082800"/>
          <p14:tracePt t="46457" x="9467850" y="2095500"/>
          <p14:tracePt t="46473" x="9467850" y="2101850"/>
          <p14:tracePt t="46490" x="9480550" y="2114550"/>
          <p14:tracePt t="46507" x="9486900" y="2114550"/>
          <p14:tracePt t="46524" x="9486900" y="2127250"/>
          <p14:tracePt t="46540" x="9505950" y="2139950"/>
          <p14:tracePt t="46557" x="9512300" y="2146300"/>
          <p14:tracePt t="46573" x="9518650" y="2159000"/>
          <p14:tracePt t="46590" x="9525000" y="2159000"/>
          <p14:tracePt t="46607" x="9525000" y="2165350"/>
          <p14:tracePt t="46623" x="9531350" y="2171700"/>
          <p14:tracePt t="46640" x="9550400" y="2171700"/>
          <p14:tracePt t="46657" x="9588500" y="2171700"/>
          <p14:tracePt t="46673" x="9607550" y="2171700"/>
          <p14:tracePt t="46690" x="9626600" y="2171700"/>
          <p14:tracePt t="46706" x="9645650" y="2171700"/>
          <p14:tracePt t="46843" x="9639300" y="2171700"/>
          <p14:tracePt t="46851" x="9620250" y="2171700"/>
          <p14:tracePt t="46857" x="9601200" y="2171700"/>
          <p14:tracePt t="46873" x="9582150" y="2165350"/>
          <p14:tracePt t="46873" x="0" y="0"/>
        </p14:tracePtLst>
        <p14:tracePtLst>
          <p14:tracePt t="47133" x="9404350" y="2057400"/>
          <p14:tracePt t="47198" x="9423400" y="2057400"/>
          <p14:tracePt t="47212" x="9448800" y="2057400"/>
          <p14:tracePt t="47224" x="9525000" y="2063750"/>
          <p14:tracePt t="47242" x="9569450" y="2070100"/>
          <p14:tracePt t="47386" x="0" y="0"/>
        </p14:tracePtLst>
        <p14:tracePtLst>
          <p14:tracePt t="48058" x="6864350" y="2781300"/>
          <p14:tracePt t="48110" x="6889750" y="2787650"/>
          <p14:tracePt t="48120" x="6946900" y="2794000"/>
          <p14:tracePt t="48132" x="7073900" y="2819400"/>
          <p14:tracePt t="48144" x="7131050" y="2825750"/>
          <p14:tracePt t="48156" x="7175500" y="2832100"/>
          <p14:tracePt t="48173" x="7181850" y="2832100"/>
          <p14:tracePt t="48246" x="7181850" y="2838450"/>
          <p14:tracePt t="48253" x="7156450" y="2844800"/>
          <p14:tracePt t="48266" x="7067550" y="2844800"/>
          <p14:tracePt t="48274" x="7023100" y="2844800"/>
          <p14:tracePt t="48290" x="6946900" y="2844800"/>
          <p14:tracePt t="48307" x="6921500" y="2844800"/>
          <p14:tracePt t="48323" x="6915150" y="2844800"/>
          <p14:tracePt t="48436" x="6927850" y="2844800"/>
          <p14:tracePt t="48444" x="6946900" y="2844800"/>
          <p14:tracePt t="48456" x="6959600" y="2844800"/>
          <p14:tracePt t="48474" x="6997700" y="2851150"/>
          <p14:tracePt t="48491" x="7010400" y="2851150"/>
          <p14:tracePt t="48579" x="7010400" y="2857500"/>
          <p14:tracePt t="48587" x="6991350" y="2863850"/>
          <p14:tracePt t="48596" x="6978650" y="2863850"/>
          <p14:tracePt t="48607" x="6953250" y="2863850"/>
          <p14:tracePt t="48623" x="6915150" y="2863850"/>
          <p14:tracePt t="48640" x="6896100" y="2863850"/>
          <p14:tracePt t="48732" x="6915150" y="2863850"/>
          <p14:tracePt t="48739" x="6946900" y="2863850"/>
          <p14:tracePt t="48747" x="7004050" y="2863850"/>
          <p14:tracePt t="48757" x="7054850" y="2863850"/>
          <p14:tracePt t="48773" x="7143750" y="2863850"/>
          <p14:tracePt t="48790" x="7181850" y="2863850"/>
          <p14:tracePt t="48807" x="7188200" y="2863850"/>
          <p14:tracePt t="48889" x="7169150" y="2863850"/>
          <p14:tracePt t="48898" x="7162800" y="2863850"/>
          <p14:tracePt t="48906" x="7150100" y="2863850"/>
          <p14:tracePt t="48922" x="7143750" y="2863850"/>
          <p14:tracePt t="49351" x="7137400" y="2863850"/>
          <p14:tracePt t="49359" x="7124700" y="2863850"/>
          <p14:tracePt t="49373" x="7067550" y="2863850"/>
          <p14:tracePt t="49390" x="7010400" y="2863850"/>
          <p14:tracePt t="49394" x="6985000" y="2863850"/>
          <p14:tracePt t="49406" x="6972300" y="2863850"/>
          <p14:tracePt t="49423" x="6946900" y="2863850"/>
          <p14:tracePt t="49722" x="0" y="0"/>
        </p14:tracePtLst>
        <p14:tracePtLst>
          <p14:tracePt t="50470" x="7588250" y="2686050"/>
          <p14:tracePt t="50526" x="7594600" y="2679700"/>
          <p14:tracePt t="50542" x="7600950" y="2679700"/>
          <p14:tracePt t="50551" x="7620000" y="2679700"/>
          <p14:tracePt t="50560" x="7639050" y="2686050"/>
          <p14:tracePt t="50574" x="7664450" y="2686050"/>
          <p14:tracePt t="50590" x="7696200" y="2698750"/>
          <p14:tracePt t="50594" x="7702550" y="2698750"/>
          <p14:tracePt t="50606" x="7708900" y="2698750"/>
          <p14:tracePt t="50622" x="7715250" y="2698750"/>
          <p14:tracePt t="50858" x="0" y="0"/>
        </p14:tracePtLst>
        <p14:tracePtLst>
          <p14:tracePt t="51159" x="7620000" y="2730500"/>
          <p14:tracePt t="51229" x="7620000" y="2736850"/>
          <p14:tracePt t="51239" x="7620000" y="2749550"/>
          <p14:tracePt t="51247" x="7620000" y="2762250"/>
          <p14:tracePt t="51258" x="7620000" y="2794000"/>
          <p14:tracePt t="51273" x="7620000" y="2819400"/>
          <p14:tracePt t="51275" x="7620000" y="2832100"/>
          <p14:tracePt t="51290" x="7620000" y="2863850"/>
          <p14:tracePt t="51305" x="7620000" y="2882900"/>
          <p14:tracePt t="51322" x="7620000" y="2889250"/>
          <p14:tracePt t="51468" x="7620000" y="2895600"/>
          <p14:tracePt t="51478" x="7626350" y="2901950"/>
          <p14:tracePt t="51492" x="7658100" y="2908300"/>
          <p14:tracePt t="51507" x="7708900" y="2914650"/>
          <p14:tracePt t="51524" x="7740650" y="2921000"/>
          <p14:tracePt t="51539" x="7753350" y="2921000"/>
          <p14:tracePt t="51556" x="7759700" y="2921000"/>
          <p14:tracePt t="51694" x="7740650" y="2914650"/>
          <p14:tracePt t="51702" x="7727950" y="2908300"/>
          <p14:tracePt t="51714" x="7696200" y="2895600"/>
          <p14:tracePt t="51715" x="0" y="0"/>
        </p14:tracePtLst>
        <p14:tracePtLst>
          <p14:tracePt t="51906" x="7594600" y="2819400"/>
          <p14:tracePt t="51969" x="7600950" y="2819400"/>
          <p14:tracePt t="51977" x="7620000" y="2819400"/>
          <p14:tracePt t="51988" x="7651750" y="2819400"/>
          <p14:tracePt t="52005" x="7696200" y="2819400"/>
          <p14:tracePt t="52021" x="7747000" y="2825750"/>
          <p14:tracePt t="52038" x="7778750" y="2832100"/>
          <p14:tracePt t="52055" x="7804150" y="2838450"/>
          <p14:tracePt t="52071" x="7816850" y="2838450"/>
          <p14:tracePt t="52561" x="0" y="0"/>
        </p14:tracePtLst>
        <p14:tracePtLst>
          <p14:tracePt t="54475" x="6896100" y="3784600"/>
          <p14:tracePt t="54482" x="6889750" y="3797300"/>
          <p14:tracePt t="54491" x="6877050" y="3810000"/>
          <p14:tracePt t="54504" x="6864350" y="3829050"/>
          <p14:tracePt t="54521" x="6838950" y="3879850"/>
          <p14:tracePt t="54537" x="6832600" y="3911600"/>
          <p14:tracePt t="54554" x="6832600" y="3943350"/>
          <p14:tracePt t="54571" x="6832600" y="3962400"/>
          <p14:tracePt t="54587" x="6832600" y="3981450"/>
          <p14:tracePt t="54604" x="6845300" y="3994150"/>
          <p14:tracePt t="54621" x="6864350" y="4006850"/>
          <p14:tracePt t="54637" x="6889750" y="4006850"/>
          <p14:tracePt t="54654" x="6915150" y="4006850"/>
          <p14:tracePt t="54671" x="6940550" y="4000500"/>
          <p14:tracePt t="54687" x="6953250" y="3987800"/>
          <p14:tracePt t="54721" x="6965950" y="3968750"/>
          <p14:tracePt t="54738" x="6965950" y="3949700"/>
          <p14:tracePt t="54754" x="6965950" y="3917950"/>
          <p14:tracePt t="54772" x="6959600" y="3911600"/>
          <p14:tracePt t="54788" x="6959600" y="3905250"/>
          <p14:tracePt t="55146" x="0" y="0"/>
        </p14:tracePtLst>
        <p14:tracePtLst>
          <p14:tracePt t="55546" x="7480300" y="3797300"/>
          <p14:tracePt t="55596" x="7473950" y="3803650"/>
          <p14:tracePt t="55611" x="7473950" y="3816350"/>
          <p14:tracePt t="55619" x="7473950" y="3829050"/>
          <p14:tracePt t="55627" x="7473950" y="3841750"/>
          <p14:tracePt t="55637" x="7473950" y="3854450"/>
          <p14:tracePt t="55654" x="7480300" y="3892550"/>
          <p14:tracePt t="55673" x="7499350" y="3917950"/>
          <p14:tracePt t="55676" x="7518400" y="3930650"/>
          <p14:tracePt t="55687" x="7543800" y="3943350"/>
          <p14:tracePt t="55704" x="7626350" y="3962400"/>
          <p14:tracePt t="55721" x="7766050" y="3968750"/>
          <p14:tracePt t="55738" x="7861300" y="3968750"/>
          <p14:tracePt t="55754" x="7918450" y="3968750"/>
          <p14:tracePt t="55771" x="7943850" y="3968750"/>
          <p14:tracePt t="55788" x="7950200" y="3962400"/>
          <p14:tracePt t="55804" x="7950200" y="3956050"/>
          <p14:tracePt t="55820" x="7956550" y="3956050"/>
          <p14:tracePt t="55953" x="0" y="0"/>
        </p14:tracePtLst>
        <p14:tracePtLst>
          <p14:tracePt t="56571" x="8591550" y="3778250"/>
          <p14:tracePt t="56628" x="8597900" y="3778250"/>
          <p14:tracePt t="56637" x="8610600" y="3778250"/>
          <p14:tracePt t="56646" x="8636000" y="3778250"/>
          <p14:tracePt t="56654" x="8674100" y="3778250"/>
          <p14:tracePt t="56671" x="8756650" y="3790950"/>
          <p14:tracePt t="56688" x="8813800" y="3803650"/>
          <p14:tracePt t="56692" x="8820150" y="3803650"/>
          <p14:tracePt t="56835" x="8826500" y="3810000"/>
          <p14:tracePt t="56835" x="0" y="0"/>
        </p14:tracePtLst>
        <p14:tracePtLst>
          <p14:tracePt t="57098" x="8661400" y="3810000"/>
          <p14:tracePt t="57131" x="8655050" y="3810000"/>
          <p14:tracePt t="57147" x="8655050" y="3822700"/>
          <p14:tracePt t="57154" x="8655050" y="3829050"/>
          <p14:tracePt t="57163" x="8655050" y="3841750"/>
          <p14:tracePt t="57170" x="8655050" y="3854450"/>
          <p14:tracePt t="57186" x="8648700" y="3867150"/>
          <p14:tracePt t="57203" x="8648700" y="3879850"/>
          <p14:tracePt t="57220" x="8648700" y="3898900"/>
          <p14:tracePt t="57237" x="8648700" y="3911600"/>
          <p14:tracePt t="57253" x="8648700" y="3917950"/>
          <p14:tracePt t="57270" x="8648700" y="3930650"/>
          <p14:tracePt t="57476" x="8655050" y="3937000"/>
          <p14:tracePt t="57483" x="8674100" y="3943350"/>
          <p14:tracePt t="57490" x="8686800" y="3949700"/>
          <p14:tracePt t="57503" x="8712200" y="3956050"/>
          <p14:tracePt t="57520" x="8743950" y="3956050"/>
          <p14:tracePt t="57537" x="8769350" y="3956050"/>
          <p14:tracePt t="57730" x="0" y="0"/>
        </p14:tracePtLst>
        <p14:tracePtLst>
          <p14:tracePt t="58271" x="8616950" y="3867150"/>
          <p14:tracePt t="58397" x="8623300" y="3867150"/>
          <p14:tracePt t="58406" x="8636000" y="3867150"/>
          <p14:tracePt t="58420" x="8648700" y="3867150"/>
          <p14:tracePt t="58438" x="8674100" y="3867150"/>
          <p14:tracePt t="58453" x="8693150" y="3867150"/>
          <p14:tracePt t="58459" x="8699500" y="3867150"/>
          <p14:tracePt t="58476" x="8705850" y="3867150"/>
          <p14:tracePt t="58524" x="8712200" y="3867150"/>
          <p14:tracePt t="58826" x="0" y="0"/>
        </p14:tracePtLst>
        <p14:tracePtLst>
          <p14:tracePt t="61581" x="4870450" y="3752850"/>
          <p14:tracePt t="61589" x="4851400" y="3860800"/>
          <p14:tracePt t="61603" x="4819650" y="4044950"/>
          <p14:tracePt t="61620" x="4806950" y="4210050"/>
          <p14:tracePt t="61635" x="4806950" y="4349750"/>
          <p14:tracePt t="61652" x="4826000" y="4489450"/>
          <p14:tracePt t="61669" x="4864100" y="4616450"/>
          <p14:tracePt t="61675" x="4889500" y="4673600"/>
          <p14:tracePt t="61685" x="4933950" y="4718050"/>
          <p14:tracePt t="61702" x="5010150" y="4800600"/>
          <p14:tracePt t="61719" x="5105400" y="4845050"/>
          <p14:tracePt t="61735" x="5175250" y="4864100"/>
          <p14:tracePt t="61738" x="5207000" y="4876800"/>
          <p14:tracePt t="61752" x="5232400" y="4876800"/>
          <p14:tracePt t="61769" x="5295900" y="4864100"/>
          <p14:tracePt t="61773" x="5334000" y="4851400"/>
          <p14:tracePt t="61785" x="5397500" y="4794250"/>
          <p14:tracePt t="61802" x="5454650" y="4686300"/>
          <p14:tracePt t="61819" x="5518150" y="4552950"/>
          <p14:tracePt t="61836" x="5568950" y="4387850"/>
          <p14:tracePt t="61852" x="5600700" y="4197350"/>
          <p14:tracePt t="61869" x="5619750" y="3987800"/>
          <p14:tracePt t="61885" x="5626100" y="3778250"/>
          <p14:tracePt t="61902" x="5626100" y="3568700"/>
          <p14:tracePt t="61918" x="5626100" y="3359150"/>
          <p14:tracePt t="61935" x="5607050" y="3130550"/>
          <p14:tracePt t="61952" x="5581650" y="2952750"/>
          <p14:tracePt t="61955" x="5575300" y="2876550"/>
          <p14:tracePt t="61969" x="5562600" y="2800350"/>
          <p14:tracePt t="61986" x="5518150" y="2654300"/>
          <p14:tracePt t="62002" x="5492750" y="2590800"/>
          <p14:tracePt t="62018" x="5454650" y="2540000"/>
          <p14:tracePt t="62035" x="5410200" y="2495550"/>
          <p14:tracePt t="62051" x="5340350" y="2451100"/>
          <p14:tracePt t="62070" x="5251450" y="2406650"/>
          <p14:tracePt t="62086" x="5207000" y="2381250"/>
          <p14:tracePt t="62090" x="5194300" y="2374900"/>
          <p14:tracePt t="62102" x="5168900" y="2362200"/>
          <p14:tracePt t="62119" x="5130800" y="2343150"/>
          <p14:tracePt t="62135" x="5086350" y="2311400"/>
          <p14:tracePt t="62139" x="5060950" y="2298700"/>
          <p14:tracePt t="62152" x="5022850" y="2273300"/>
          <p14:tracePt t="62168" x="4940300" y="2235200"/>
          <p14:tracePt t="62185" x="4832350" y="2216150"/>
          <p14:tracePt t="62202" x="4768850" y="2216150"/>
          <p14:tracePt t="62218" x="4699000" y="2254250"/>
          <p14:tracePt t="62235" x="4597400" y="2324100"/>
          <p14:tracePt t="62251" x="4514850" y="2451100"/>
          <p14:tracePt t="62268" x="4419600" y="2597150"/>
          <p14:tracePt t="62285" x="4343400" y="2762250"/>
          <p14:tracePt t="62302" x="4273550" y="2940050"/>
          <p14:tracePt t="62319" x="4235450" y="3092450"/>
          <p14:tracePt t="62336" x="4222750" y="3238500"/>
          <p14:tracePt t="62338" x="4222750" y="3295650"/>
          <p14:tracePt t="62352" x="4222750" y="3359150"/>
          <p14:tracePt t="62370" x="4248150" y="3594100"/>
          <p14:tracePt t="62386" x="4292600" y="3778250"/>
          <p14:tracePt t="62401" x="4381500" y="4019550"/>
          <p14:tracePt t="62419" x="4464050" y="4235450"/>
          <p14:tracePt t="62435" x="4540250" y="4400550"/>
          <p14:tracePt t="62452" x="4616450" y="4502150"/>
          <p14:tracePt t="62468" x="4673600" y="4552950"/>
          <p14:tracePt t="62485" x="4718050" y="4591050"/>
          <p14:tracePt t="62501" x="4768850" y="4616450"/>
          <p14:tracePt t="62519" x="4819650" y="4635500"/>
          <p14:tracePt t="62536" x="4876800" y="4635500"/>
          <p14:tracePt t="62540" x="4921250" y="4629150"/>
          <p14:tracePt t="62551" x="4972050" y="4603750"/>
          <p14:tracePt t="62569" x="5130800" y="4425950"/>
          <p14:tracePt t="62586" x="5238750" y="4248150"/>
          <p14:tracePt t="62602" x="5327650" y="4038600"/>
          <p14:tracePt t="62619" x="5384800" y="3822700"/>
          <p14:tracePt t="62635" x="5429250" y="3575050"/>
          <p14:tracePt t="62652" x="5441950" y="3352800"/>
          <p14:tracePt t="62668" x="5441950" y="3124200"/>
          <p14:tracePt t="62685" x="5429250" y="2895600"/>
          <p14:tracePt t="62702" x="5410200" y="2736850"/>
          <p14:tracePt t="62718" x="5397500" y="2616200"/>
          <p14:tracePt t="62735" x="5372100" y="2514600"/>
          <p14:tracePt t="62752" x="5359400" y="2451100"/>
          <p14:tracePt t="62756" x="5353050" y="2425700"/>
          <p14:tracePt t="62768" x="5346700" y="2400300"/>
          <p14:tracePt t="62785" x="5327650" y="2349500"/>
          <p14:tracePt t="62801" x="5314950" y="2324100"/>
          <p14:tracePt t="62819" x="5302250" y="2317750"/>
          <p14:tracePt t="62835" x="5283200" y="2311400"/>
          <p14:tracePt t="62852" x="5251450" y="2305050"/>
          <p14:tracePt t="62868" x="5219700" y="2305050"/>
          <p14:tracePt t="62885" x="5162550" y="2305050"/>
          <p14:tracePt t="62901" x="5080000" y="2305050"/>
          <p14:tracePt t="62918" x="4984750" y="2305050"/>
          <p14:tracePt t="62935" x="4864100" y="2305050"/>
          <p14:tracePt t="62952" x="4775200" y="2336800"/>
          <p14:tracePt t="62968" x="4679950" y="2381250"/>
          <p14:tracePt t="62971" x="4635500" y="2406650"/>
          <p14:tracePt t="62985" x="4546600" y="2489200"/>
          <p14:tracePt t="63001" x="4470400" y="2590800"/>
          <p14:tracePt t="63018" x="4406900" y="2705100"/>
          <p14:tracePt t="63035" x="4349750" y="2819400"/>
          <p14:tracePt t="63051" x="4292600" y="2914650"/>
          <p14:tracePt t="63068" x="4260850" y="3028950"/>
          <p14:tracePt t="63085" x="4216400" y="3168650"/>
          <p14:tracePt t="63101" x="4184650" y="3314700"/>
          <p14:tracePt t="63118" x="4178300" y="3460750"/>
          <p14:tracePt t="63134" x="4178300" y="3638550"/>
          <p14:tracePt t="63151" x="4197350" y="3854450"/>
          <p14:tracePt t="63168" x="4235450" y="4025900"/>
          <p14:tracePt t="63171" x="4267200" y="4114800"/>
          <p14:tracePt t="63185" x="4356100" y="4267200"/>
          <p14:tracePt t="63201" x="4451350" y="4406900"/>
          <p14:tracePt t="63218" x="4546600" y="4514850"/>
          <p14:tracePt t="63234" x="4654550" y="4584700"/>
          <p14:tracePt t="63251" x="4768850" y="4641850"/>
          <p14:tracePt t="63268" x="4876800" y="4667250"/>
          <p14:tracePt t="63285" x="4953000" y="4667250"/>
          <p14:tracePt t="63302" x="5035550" y="4654550"/>
          <p14:tracePt t="63319" x="5092700" y="4603750"/>
          <p14:tracePt t="63335" x="5130800" y="4521200"/>
          <p14:tracePt t="63339" x="5156200" y="4451350"/>
          <p14:tracePt t="63352" x="5162550" y="4387850"/>
          <p14:tracePt t="63368" x="5175250" y="4273550"/>
          <p14:tracePt t="63371" x="5175250" y="4235450"/>
          <p14:tracePt t="63386" x="5175250" y="4171950"/>
          <p14:tracePt t="63401" x="5149850" y="4121150"/>
          <p14:tracePt t="63418" x="5137150" y="4083050"/>
          <p14:tracePt t="63435" x="5118100" y="4044950"/>
          <p14:tracePt t="63451" x="5099050" y="4019550"/>
          <p14:tracePt t="63468" x="5086350" y="4000500"/>
          <p14:tracePt t="63485" x="5067300" y="3987800"/>
          <p14:tracePt t="63501" x="5054600" y="3981450"/>
          <p14:tracePt t="63535" x="5048250" y="3975100"/>
          <p14:tracePt t="63551" x="5041900" y="3968750"/>
          <p14:tracePt t="63568" x="5029200" y="3956050"/>
          <p14:tracePt t="63568" x="0" y="0"/>
        </p14:tracePtLst>
        <p14:tracePtLst>
          <p14:tracePt t="64027" x="2178050" y="2171700"/>
          <p14:tracePt t="64034" x="2159000" y="2171700"/>
          <p14:tracePt t="64042" x="2133600" y="2184400"/>
          <p14:tracePt t="64051" x="2095500" y="2203450"/>
          <p14:tracePt t="64068" x="2038350" y="2260600"/>
          <p14:tracePt t="64084" x="1987550" y="2349500"/>
          <p14:tracePt t="64101" x="1943100" y="2451100"/>
          <p14:tracePt t="64117" x="1905000" y="2571750"/>
          <p14:tracePt t="64134" x="1866900" y="2743200"/>
          <p14:tracePt t="64151" x="1822450" y="2971800"/>
          <p14:tracePt t="64167" x="1784350" y="3219450"/>
          <p14:tracePt t="64184" x="1778000" y="3467100"/>
          <p14:tracePt t="64201" x="1765300" y="3784600"/>
          <p14:tracePt t="64217" x="1752600" y="3975100"/>
          <p14:tracePt t="64234" x="1752600" y="4095750"/>
          <p14:tracePt t="64251" x="1752600" y="4222750"/>
          <p14:tracePt t="64267" x="1758950" y="4362450"/>
          <p14:tracePt t="64284" x="1790700" y="4489450"/>
          <p14:tracePt t="64300" x="1873250" y="4648200"/>
          <p14:tracePt t="64318" x="1955800" y="4794250"/>
          <p14:tracePt t="64334" x="2076450" y="4902200"/>
          <p14:tracePt t="64351" x="2184400" y="4972050"/>
          <p14:tracePt t="64368" x="2247900" y="4984750"/>
          <p14:tracePt t="64371" x="2292350" y="4984750"/>
          <p14:tracePt t="64384" x="2349500" y="4972050"/>
          <p14:tracePt t="64402" x="2546350" y="4826000"/>
          <p14:tracePt t="64417" x="2673350" y="4660900"/>
          <p14:tracePt t="64434" x="2787650" y="4432300"/>
          <p14:tracePt t="64452" x="2870200" y="4146550"/>
          <p14:tracePt t="64467" x="2901950" y="3829050"/>
          <p14:tracePt t="64484" x="2933700" y="3549650"/>
          <p14:tracePt t="64501" x="2921000" y="3314700"/>
          <p14:tracePt t="64517" x="2876550" y="3098800"/>
          <p14:tracePt t="64534" x="2851150" y="2921000"/>
          <p14:tracePt t="64551" x="2800350" y="2768600"/>
          <p14:tracePt t="64555" x="2774950" y="2698750"/>
          <p14:tracePt t="64568" x="2743200" y="2635250"/>
          <p14:tracePt t="64586" x="2603500" y="2444750"/>
          <p14:tracePt t="64602" x="2495550" y="2349500"/>
          <p14:tracePt t="64618" x="2400300" y="2266950"/>
          <p14:tracePt t="64634" x="2273300" y="2190750"/>
          <p14:tracePt t="64651" x="2184400" y="2152650"/>
          <p14:tracePt t="64667" x="2127250" y="2146300"/>
          <p14:tracePt t="64684" x="2070100" y="2146300"/>
          <p14:tracePt t="64701" x="1987550" y="2171700"/>
          <p14:tracePt t="64717" x="1892300" y="2241550"/>
          <p14:tracePt t="64734" x="1809750" y="2349500"/>
          <p14:tracePt t="64751" x="1708150" y="2476500"/>
          <p14:tracePt t="64767" x="1619250" y="2603500"/>
          <p14:tracePt t="64770" x="1600200" y="2667000"/>
          <p14:tracePt t="64784" x="1581150" y="2736850"/>
          <p14:tracePt t="64801" x="1536700" y="2933700"/>
          <p14:tracePt t="64817" x="1530350" y="3067050"/>
          <p14:tracePt t="64834" x="1549400" y="3263900"/>
          <p14:tracePt t="64851" x="1606550" y="3479800"/>
          <p14:tracePt t="64868" x="1682750" y="3702050"/>
          <p14:tracePt t="64885" x="1771650" y="3911600"/>
          <p14:tracePt t="64902" x="1885950" y="4140200"/>
          <p14:tracePt t="64917" x="2019300" y="4330700"/>
          <p14:tracePt t="64934" x="2184400" y="4502150"/>
          <p14:tracePt t="64950" x="2368550" y="4622800"/>
          <p14:tracePt t="64967" x="2533650" y="4705350"/>
          <p14:tracePt t="64984" x="2673350" y="4743450"/>
          <p14:tracePt t="65001" x="2870200" y="4724400"/>
          <p14:tracePt t="65017" x="3016250" y="4603750"/>
          <p14:tracePt t="65034" x="3143250" y="4438650"/>
          <p14:tracePt t="65050" x="3219450" y="4229100"/>
          <p14:tracePt t="65067" x="3257550" y="4000500"/>
          <p14:tracePt t="65084" x="3244850" y="3746500"/>
          <p14:tracePt t="65101" x="3149600" y="3460750"/>
          <p14:tracePt t="65117" x="3035300" y="3200400"/>
          <p14:tracePt t="65134" x="2921000" y="2997200"/>
          <p14:tracePt t="65151" x="2806700" y="2819400"/>
          <p14:tracePt t="65167" x="2692400" y="2667000"/>
          <p14:tracePt t="65184" x="2565400" y="2559050"/>
          <p14:tracePt t="65187" x="2495550" y="2514600"/>
          <p14:tracePt t="65201" x="2432050" y="2482850"/>
          <p14:tracePt t="65203" x="2374900" y="2451100"/>
          <p14:tracePt t="65218" x="2260600" y="2406650"/>
          <p14:tracePt t="65234" x="2171700" y="2400300"/>
          <p14:tracePt t="65250" x="2076450" y="2400300"/>
          <p14:tracePt t="65267" x="1962150" y="2444750"/>
          <p14:tracePt t="65284" x="1854200" y="2533650"/>
          <p14:tracePt t="65300" x="1758950" y="2692400"/>
          <p14:tracePt t="65317" x="1670050" y="2901950"/>
          <p14:tracePt t="65334" x="1600200" y="3143250"/>
          <p14:tracePt t="65351" x="1593850" y="3359150"/>
          <p14:tracePt t="65367" x="1593850" y="3581400"/>
          <p14:tracePt t="65370" x="1619250" y="3670300"/>
          <p14:tracePt t="65384" x="1657350" y="3759200"/>
          <p14:tracePt t="65401" x="1797050" y="3924300"/>
          <p14:tracePt t="65417" x="1860550" y="3962400"/>
          <p14:tracePt t="65434" x="1892300" y="3975100"/>
          <p14:tracePt t="65450" x="1911350" y="3981450"/>
          <p14:tracePt t="65467" x="1949450" y="3981450"/>
          <p14:tracePt t="65484" x="2038350" y="3968750"/>
          <p14:tracePt t="65500" x="2127250" y="3930650"/>
          <p14:tracePt t="65517" x="2184400" y="3886200"/>
          <p14:tracePt t="65534" x="2216150" y="3835400"/>
          <p14:tracePt t="65550" x="2228850" y="3765550"/>
          <p14:tracePt t="65567" x="2241550" y="3676650"/>
          <p14:tracePt t="65570" x="2241550" y="3625850"/>
          <p14:tracePt t="65584" x="2241550" y="3562350"/>
          <p14:tracePt t="65601" x="2222500" y="3397250"/>
          <p14:tracePt t="65618" x="2197100" y="3308350"/>
          <p14:tracePt t="65633" x="2152650" y="3194050"/>
          <p14:tracePt t="65651" x="2101850" y="3060700"/>
          <p14:tracePt t="65667" x="2051050" y="2933700"/>
          <p14:tracePt t="65684" x="2019300" y="2825750"/>
          <p14:tracePt t="65700" x="1987550" y="2743200"/>
          <p14:tracePt t="65717" x="1955800" y="2647950"/>
          <p14:tracePt t="65734" x="1924050" y="2578100"/>
          <p14:tracePt t="65750" x="1898650" y="2533650"/>
          <p14:tracePt t="65767" x="1885950" y="2508250"/>
          <p14:tracePt t="65784" x="1879600" y="2495550"/>
          <p14:tracePt t="65800" x="1860550" y="2489200"/>
          <p14:tracePt t="65802" x="1847850" y="2489200"/>
          <p14:tracePt t="65817" x="1797050" y="2489200"/>
          <p14:tracePt t="65834" x="1708150" y="2514600"/>
          <p14:tracePt t="65851" x="1600200" y="2597150"/>
          <p14:tracePt t="65868" x="1511300" y="2698750"/>
          <p14:tracePt t="65884" x="1447800" y="2794000"/>
          <p14:tracePt t="65901" x="1409700" y="2844800"/>
          <p14:tracePt t="65917" x="1409700" y="2870200"/>
          <p14:tracePt t="65934" x="1409700" y="2876550"/>
          <p14:tracePt t="65950" x="1409700" y="2882900"/>
          <p14:tracePt t="65967" x="1409700" y="2889250"/>
          <p14:tracePt t="65984" x="1409700" y="2895600"/>
          <p14:tracePt t="66000" x="1416050" y="2901950"/>
          <p14:tracePt t="66017" x="1435100" y="2901950"/>
          <p14:tracePt t="66033" x="1447800" y="2901950"/>
          <p14:tracePt t="66050" x="1454150" y="2901950"/>
          <p14:tracePt t="66206" x="1460500" y="2901950"/>
          <p14:tracePt t="66221" x="1473200" y="2901950"/>
          <p14:tracePt t="66230" x="1479550" y="2901950"/>
          <p14:tracePt t="66234" x="1504950" y="2901950"/>
          <p14:tracePt t="66235" x="0" y="0"/>
        </p14:tracePtLst>
        <p14:tracePtLst>
          <p14:tracePt t="66658" x="2203450" y="2673350"/>
          <p14:tracePt t="66666" x="2190750" y="2673350"/>
          <p14:tracePt t="66674" x="2184400" y="2673350"/>
          <p14:tracePt t="66683" x="2171700" y="2673350"/>
          <p14:tracePt t="66700" x="2127250" y="2673350"/>
          <p14:tracePt t="66717" x="2082800" y="2705100"/>
          <p14:tracePt t="66733" x="2025650" y="2755900"/>
          <p14:tracePt t="66750" x="2006600" y="2813050"/>
          <p14:tracePt t="66766" x="2000250" y="2857500"/>
          <p14:tracePt t="66783" x="2000250" y="2901950"/>
          <p14:tracePt t="66800" x="2006600" y="2946400"/>
          <p14:tracePt t="66802" x="2019300" y="2959100"/>
          <p14:tracePt t="66816" x="2038350" y="2965450"/>
          <p14:tracePt t="66833" x="2082800" y="2997200"/>
          <p14:tracePt t="66850" x="2114550" y="2997200"/>
          <p14:tracePt t="66867" x="2171700" y="2997200"/>
          <p14:tracePt t="66884" x="2216150" y="2965450"/>
          <p14:tracePt t="66901" x="2247900" y="2901950"/>
          <p14:tracePt t="66917" x="2254250" y="2857500"/>
          <p14:tracePt t="66934" x="2254250" y="2819400"/>
          <p14:tracePt t="66950" x="2254250" y="2800350"/>
          <p14:tracePt t="66967" x="2254250" y="2787650"/>
          <p14:tracePt t="66970" x="2254250" y="2781300"/>
          <p14:tracePt t="67091" x="2254250" y="2774950"/>
          <p14:tracePt t="67099" x="2247900" y="2781300"/>
          <p14:tracePt t="67107" x="2247900" y="2794000"/>
          <p14:tracePt t="67117" x="2247900" y="2825750"/>
          <p14:tracePt t="67134" x="2254250" y="2857500"/>
          <p14:tracePt t="67151" x="2266950" y="2895600"/>
          <p14:tracePt t="67167" x="2279650" y="2908300"/>
          <p14:tracePt t="67219" x="2292350" y="2908300"/>
          <p14:tracePt t="67227" x="2311400" y="2901950"/>
          <p14:tracePt t="67234" x="2317750" y="2876550"/>
          <p14:tracePt t="67250" x="2336800" y="2825750"/>
          <p14:tracePt t="67266" x="2336800" y="2794000"/>
          <p14:tracePt t="67283" x="2336800" y="2762250"/>
          <p14:tracePt t="67300" x="2324100" y="2730500"/>
          <p14:tracePt t="67316" x="2317750" y="2724150"/>
          <p14:tracePt t="67350" x="2311400" y="2724150"/>
          <p14:tracePt t="67367" x="2286000" y="2730500"/>
          <p14:tracePt t="67383" x="2266950" y="2762250"/>
          <p14:tracePt t="67386" x="2260600" y="2774950"/>
          <p14:tracePt t="67402" x="2254250" y="2819400"/>
          <p14:tracePt t="67418" x="2254250" y="2825750"/>
          <p14:tracePt t="67493" x="2254250" y="2832100"/>
          <p14:tracePt t="67508" x="2260600" y="2819400"/>
          <p14:tracePt t="67525" x="2260600" y="2806700"/>
          <p14:tracePt t="67678" x="2266950" y="2813050"/>
          <p14:tracePt t="67687" x="2279650" y="2819400"/>
          <p14:tracePt t="67701" x="2279650" y="2825750"/>
          <p14:tracePt t="67719" x="2292350" y="2832100"/>
          <p14:tracePt t="67774" x="2305050" y="2825750"/>
          <p14:tracePt t="67783" x="2305050" y="2819400"/>
          <p14:tracePt t="67800" x="2292350" y="2736850"/>
          <p14:tracePt t="67817" x="2247900" y="2660650"/>
          <p14:tracePt t="67834" x="2235200" y="2635250"/>
          <p14:tracePt t="67851" x="2228850" y="2628900"/>
          <p14:tracePt t="67875" x="2222500" y="2628900"/>
          <p14:tracePt t="67884" x="2216150" y="2635250"/>
          <p14:tracePt t="67901" x="2209800" y="2660650"/>
          <p14:tracePt t="67917" x="2197100" y="2711450"/>
          <p14:tracePt t="67933" x="2197100" y="2743200"/>
          <p14:tracePt t="67951" x="2197100" y="2762250"/>
          <p14:tracePt t="68199" x="2190750" y="2762250"/>
          <p14:tracePt t="68218" x="0" y="0"/>
        </p14:tracePtLst>
        <p14:tracePtLst>
          <p14:tracePt t="69061" x="1117600" y="3822700"/>
          <p14:tracePt t="69118" x="1117600" y="3835400"/>
          <p14:tracePt t="69128" x="1117600" y="3873500"/>
          <p14:tracePt t="69134" x="1143000" y="3930650"/>
          <p14:tracePt t="69150" x="1200150" y="4044950"/>
          <p14:tracePt t="69167" x="1270000" y="4152900"/>
          <p14:tracePt t="69170" x="1308100" y="4191000"/>
          <p14:tracePt t="69183" x="1358900" y="4222750"/>
          <p14:tracePt t="69199" x="1422400" y="4241800"/>
          <p14:tracePt t="69219" x="1454150" y="4248150"/>
          <p14:tracePt t="69222" x="1466850" y="4248150"/>
          <p14:tracePt t="69233" x="1498600" y="4248150"/>
          <p14:tracePt t="69250" x="1530350" y="4235450"/>
          <p14:tracePt t="69266" x="1543050" y="4191000"/>
          <p14:tracePt t="69283" x="1549400" y="4159250"/>
          <p14:tracePt t="69299" x="1549400" y="4108450"/>
          <p14:tracePt t="69316" x="1549400" y="4089400"/>
          <p14:tracePt t="69333" x="1549400" y="4070350"/>
          <p14:tracePt t="69350" x="1549400" y="4064000"/>
          <p14:tracePt t="69411" x="1549400" y="4057650"/>
          <p14:tracePt t="69426" x="1543050" y="4057650"/>
          <p14:tracePt t="69426" x="0" y="0"/>
        </p14:tracePtLst>
        <p14:tracePtLst>
          <p14:tracePt t="70021" x="3378200" y="3765550"/>
          <p14:tracePt t="70029" x="3371850" y="3765550"/>
          <p14:tracePt t="70036" x="3365500" y="3771900"/>
          <p14:tracePt t="70050" x="3340100" y="3803650"/>
          <p14:tracePt t="70066" x="3327400" y="3848100"/>
          <p14:tracePt t="70082" x="3321050" y="3898900"/>
          <p14:tracePt t="70100" x="3321050" y="3943350"/>
          <p14:tracePt t="70117" x="3321050" y="3987800"/>
          <p14:tracePt t="70134" x="3346450" y="4019550"/>
          <p14:tracePt t="70150" x="3352800" y="4032250"/>
          <p14:tracePt t="70155" x="3359150" y="4038600"/>
          <p14:tracePt t="70166" x="3365500" y="4044950"/>
          <p14:tracePt t="70184" x="3371850" y="4044950"/>
          <p14:tracePt t="70199" x="3384550" y="4044950"/>
          <p14:tracePt t="70218" x="3422650" y="4044950"/>
          <p14:tracePt t="70233" x="3435350" y="4032250"/>
          <p14:tracePt t="70250" x="3441700" y="3994150"/>
          <p14:tracePt t="70266" x="3448050" y="3975100"/>
          <p14:tracePt t="70283" x="3448050" y="3968750"/>
          <p14:tracePt t="70299" x="3448050" y="3962400"/>
          <p14:tracePt t="70363" x="3448050" y="3956050"/>
          <p14:tracePt t="70363" x="0" y="0"/>
        </p14:tracePtLst>
        <p14:tracePtLst>
          <p14:tracePt t="70851" x="2120900" y="2152650"/>
          <p14:tracePt t="70858" x="2089150" y="2152650"/>
          <p14:tracePt t="70866" x="2063750" y="2165350"/>
          <p14:tracePt t="70882" x="1981200" y="2209800"/>
          <p14:tracePt t="70899" x="1911350" y="2298700"/>
          <p14:tracePt t="70915" x="1841500" y="2432050"/>
          <p14:tracePt t="70932" x="1784350" y="2590800"/>
          <p14:tracePt t="70949" x="1720850" y="2749550"/>
          <p14:tracePt t="70965" x="1670050" y="2933700"/>
          <p14:tracePt t="70982" x="1631950" y="3117850"/>
          <p14:tracePt t="70998" x="1625600" y="3308350"/>
          <p14:tracePt t="71015" x="1625600" y="3498850"/>
          <p14:tracePt t="71031" x="1625600" y="3708400"/>
          <p14:tracePt t="71049" x="1670050" y="4006850"/>
          <p14:tracePt t="71065" x="1727200" y="4210050"/>
          <p14:tracePt t="71081" x="1816100" y="4419600"/>
          <p14:tracePt t="71099" x="1917700" y="4622800"/>
          <p14:tracePt t="71116" x="2051050" y="4800600"/>
          <p14:tracePt t="71132" x="2222500" y="4978400"/>
          <p14:tracePt t="71149" x="2444750" y="5162550"/>
          <p14:tracePt t="71166" x="2711450" y="5302250"/>
          <p14:tracePt t="71182" x="2978150" y="5384800"/>
          <p14:tracePt t="71198" x="3175000" y="5410200"/>
          <p14:tracePt t="71215" x="3346450" y="5397500"/>
          <p14:tracePt t="71232" x="3454400" y="5334000"/>
          <p14:tracePt t="71235" x="3505200" y="5270500"/>
          <p14:tracePt t="71249" x="3536950" y="5194300"/>
          <p14:tracePt t="71266" x="3632200" y="4902200"/>
          <p14:tracePt t="71282" x="3670300" y="4660900"/>
          <p14:tracePt t="71299" x="3670300" y="4432300"/>
          <p14:tracePt t="71315" x="3651250" y="4152900"/>
          <p14:tracePt t="71332" x="3619500" y="3924300"/>
          <p14:tracePt t="71349" x="3575050" y="3708400"/>
          <p14:tracePt t="71366" x="3543300" y="3505200"/>
          <p14:tracePt t="71382" x="3505200" y="3333750"/>
          <p14:tracePt t="71399" x="3467100" y="3181350"/>
          <p14:tracePt t="71415" x="3422650" y="3060700"/>
          <p14:tracePt t="71432" x="3365500" y="2965450"/>
          <p14:tracePt t="71449" x="3302000" y="2870200"/>
          <p14:tracePt t="71452" x="3276600" y="2832100"/>
          <p14:tracePt t="71466" x="3155950" y="2755900"/>
          <p14:tracePt t="71482" x="2971800" y="2679700"/>
          <p14:tracePt t="71499" x="2768600" y="2616200"/>
          <p14:tracePt t="71515" x="2552700" y="2565400"/>
          <p14:tracePt t="71532" x="2349500" y="2546350"/>
          <p14:tracePt t="71549" x="2203450" y="2533650"/>
          <p14:tracePt t="71565" x="2095500" y="2533650"/>
          <p14:tracePt t="71582" x="1981200" y="2533650"/>
          <p14:tracePt t="71599" x="1847850" y="2540000"/>
          <p14:tracePt t="71603" x="1784350" y="2546350"/>
          <p14:tracePt t="71616" x="1720850" y="2565400"/>
          <p14:tracePt t="71633" x="1568450" y="2597150"/>
          <p14:tracePt t="71650" x="1377950" y="2673350"/>
          <p14:tracePt t="71666" x="1257300" y="2730500"/>
          <p14:tracePt t="71682" x="1168400" y="2794000"/>
          <p14:tracePt t="71699" x="1098550" y="2889250"/>
          <p14:tracePt t="71715" x="1041400" y="3009900"/>
          <p14:tracePt t="71732" x="1009650" y="3194050"/>
          <p14:tracePt t="71748" x="984250" y="3403600"/>
          <p14:tracePt t="71765" x="984250" y="3594100"/>
          <p14:tracePt t="71770" x="990600" y="3702050"/>
          <p14:tracePt t="71782" x="1003300" y="3797300"/>
          <p14:tracePt t="71799" x="1066800" y="3962400"/>
          <p14:tracePt t="71815" x="1155700" y="4114800"/>
          <p14:tracePt t="71818" x="1206500" y="4197350"/>
          <p14:tracePt t="71832" x="1257300" y="4273550"/>
          <p14:tracePt t="71849" x="1377950" y="4425950"/>
          <p14:tracePt t="71866" x="1562100" y="4610100"/>
          <p14:tracePt t="71882" x="1708150" y="4737100"/>
          <p14:tracePt t="71899" x="1898650" y="4832350"/>
          <p14:tracePt t="71916" x="2101850" y="4914900"/>
          <p14:tracePt t="71932" x="2305050" y="4946650"/>
          <p14:tracePt t="71949" x="2489200" y="4946650"/>
          <p14:tracePt t="71965" x="2647950" y="4895850"/>
          <p14:tracePt t="71982" x="2768600" y="4794250"/>
          <p14:tracePt t="71998" x="2882900" y="4616450"/>
          <p14:tracePt t="72015" x="2997200" y="4356100"/>
          <p14:tracePt t="72018" x="3060700" y="4178300"/>
          <p14:tracePt t="72032" x="3092450" y="4013200"/>
          <p14:tracePt t="72048" x="3098800" y="3771900"/>
          <p14:tracePt t="72066" x="3079750" y="3454400"/>
          <p14:tracePt t="72082" x="3035300" y="3257550"/>
          <p14:tracePt t="72098" x="2971800" y="3054350"/>
          <p14:tracePt t="72116" x="2882900" y="2838450"/>
          <p14:tracePt t="72133" x="2743200" y="2622550"/>
          <p14:tracePt t="72149" x="2597150" y="2463800"/>
          <p14:tracePt t="72166" x="2463800" y="2349500"/>
          <p14:tracePt t="72182" x="2324100" y="2273300"/>
          <p14:tracePt t="72186" x="2266950" y="2254250"/>
          <p14:tracePt t="72198" x="2241550" y="2247900"/>
          <p14:tracePt t="72217" x="2184400" y="2247900"/>
          <p14:tracePt t="72232" x="2152650" y="2247900"/>
          <p14:tracePt t="72248" x="2095500" y="2279650"/>
          <p14:tracePt t="72251" x="2044700" y="2298700"/>
          <p14:tracePt t="72265" x="1943100" y="2413000"/>
          <p14:tracePt t="72282" x="1841500" y="2578100"/>
          <p14:tracePt t="72298" x="1727200" y="2781300"/>
          <p14:tracePt t="72315" x="1631950" y="2965450"/>
          <p14:tracePt t="72332" x="1562100" y="3086100"/>
          <p14:tracePt t="72348" x="1524000" y="3187700"/>
          <p14:tracePt t="72366" x="1498600" y="3282950"/>
          <p14:tracePt t="72382" x="1485900" y="3390900"/>
          <p14:tracePt t="72399" x="1460500" y="3517900"/>
          <p14:tracePt t="72402" x="1441450" y="3594100"/>
          <p14:tracePt t="72415" x="1435100" y="3683000"/>
          <p14:tracePt t="72432" x="1435100" y="3873500"/>
          <p14:tracePt t="72448" x="1473200" y="4095750"/>
          <p14:tracePt t="72465" x="1644650" y="4419600"/>
          <p14:tracePt t="72482" x="1784350" y="4559300"/>
          <p14:tracePt t="72498" x="1949450" y="4654550"/>
          <p14:tracePt t="72515" x="2114550" y="4718050"/>
          <p14:tracePt t="72532" x="2273300" y="4743450"/>
          <p14:tracePt t="72548" x="2444750" y="4749800"/>
          <p14:tracePt t="72565" x="2686050" y="4737100"/>
          <p14:tracePt t="72581" x="2933700" y="4648200"/>
          <p14:tracePt t="72598" x="3143250" y="4533900"/>
          <p14:tracePt t="72616" x="3263900" y="4375150"/>
          <p14:tracePt t="72619" x="3295650" y="4298950"/>
          <p14:tracePt t="72632" x="3314700" y="4216400"/>
          <p14:tracePt t="72650" x="3321050" y="3962400"/>
          <p14:tracePt t="72666" x="3295650" y="3721100"/>
          <p14:tracePt t="72682" x="3257550" y="3505200"/>
          <p14:tracePt t="72698" x="3225800" y="3302000"/>
          <p14:tracePt t="72715" x="3181350" y="3130550"/>
          <p14:tracePt t="72731" x="3117850" y="2978150"/>
          <p14:tracePt t="72748" x="3048000" y="2819400"/>
          <p14:tracePt t="72764" x="2959100" y="2686050"/>
          <p14:tracePt t="72781" x="2806700" y="2578100"/>
          <p14:tracePt t="72798" x="2609850" y="2489200"/>
          <p14:tracePt t="72815" x="2419350" y="2444750"/>
          <p14:tracePt t="72832" x="2260600" y="2413000"/>
          <p14:tracePt t="72835" x="2203450" y="2413000"/>
          <p14:tracePt t="72848" x="2152650" y="2413000"/>
          <p14:tracePt t="72865" x="1968500" y="2438400"/>
          <p14:tracePt t="72881" x="1847850" y="2501900"/>
          <p14:tracePt t="72898" x="1746250" y="2584450"/>
          <p14:tracePt t="72914" x="1638300" y="2724150"/>
          <p14:tracePt t="72932" x="1543050" y="2908300"/>
          <p14:tracePt t="72948" x="1460500" y="3136900"/>
          <p14:tracePt t="72965" x="1409700" y="3384550"/>
          <p14:tracePt t="72981" x="1403350" y="3594100"/>
          <p14:tracePt t="72998" x="1403350" y="3835400"/>
          <p14:tracePt t="73015" x="1460500" y="4064000"/>
          <p14:tracePt t="73031" x="1587500" y="4330700"/>
          <p14:tracePt t="73035" x="1676400" y="4457700"/>
          <p14:tracePt t="73048" x="1758950" y="4559300"/>
          <p14:tracePt t="73065" x="1943100" y="4730750"/>
          <p14:tracePt t="73081" x="2159000" y="4883150"/>
          <p14:tracePt t="73098" x="2292350" y="4933950"/>
          <p14:tracePt t="73115" x="2419350" y="4946650"/>
          <p14:tracePt t="73131" x="2635250" y="4914900"/>
          <p14:tracePt t="73148" x="2959100" y="4775200"/>
          <p14:tracePt t="73165" x="3206750" y="4578350"/>
          <p14:tracePt t="73181" x="3397250" y="4318000"/>
          <p14:tracePt t="73198" x="3492500" y="4044950"/>
          <p14:tracePt t="73214" x="3511550" y="3829050"/>
          <p14:tracePt t="73231" x="3479800" y="3613150"/>
          <p14:tracePt t="73248" x="3397250" y="3409950"/>
          <p14:tracePt t="73251" x="3352800" y="3295650"/>
          <p14:tracePt t="73265" x="3295650" y="3194050"/>
          <p14:tracePt t="73281" x="3041650" y="2819400"/>
          <p14:tracePt t="73298" x="2806700" y="2571750"/>
          <p14:tracePt t="73314" x="2533650" y="2355850"/>
          <p14:tracePt t="73331" x="2317750" y="2228850"/>
          <p14:tracePt t="73348" x="2165350" y="2171700"/>
          <p14:tracePt t="73365" x="2057400" y="2146300"/>
          <p14:tracePt t="73382" x="1974850" y="2139950"/>
          <p14:tracePt t="73398" x="1911350" y="2139950"/>
          <p14:tracePt t="73415" x="1822450" y="2139950"/>
          <p14:tracePt t="73431" x="1733550" y="2178050"/>
          <p14:tracePt t="73448" x="1612900" y="2254250"/>
          <p14:tracePt t="73451" x="1562100" y="2311400"/>
          <p14:tracePt t="73464" x="1504950" y="2381250"/>
          <p14:tracePt t="73481" x="1352550" y="2628900"/>
          <p14:tracePt t="73497" x="1295400" y="2774950"/>
          <p14:tracePt t="73514" x="1244600" y="2908300"/>
          <p14:tracePt t="73531" x="1219200" y="3028950"/>
          <p14:tracePt t="73548" x="1212850" y="3143250"/>
          <p14:tracePt t="73564" x="1206500" y="3270250"/>
          <p14:tracePt t="73581" x="1219200" y="3441700"/>
          <p14:tracePt t="73598" x="1257300" y="3644900"/>
          <p14:tracePt t="73615" x="1358900" y="3898900"/>
          <p14:tracePt t="73631" x="1492250" y="4178300"/>
          <p14:tracePt t="73635" x="1593850" y="4311650"/>
          <p14:tracePt t="73648" x="1689100" y="4445000"/>
          <p14:tracePt t="73665" x="2120900" y="4781550"/>
          <p14:tracePt t="73682" x="2444750" y="4933950"/>
          <p14:tracePt t="73698" x="2730500" y="5029200"/>
          <p14:tracePt t="73714" x="2952750" y="5054600"/>
          <p14:tracePt t="73731" x="3155950" y="5035550"/>
          <p14:tracePt t="73748" x="3340100" y="4946650"/>
          <p14:tracePt t="73764" x="3492500" y="4794250"/>
          <p14:tracePt t="73781" x="3644900" y="4540250"/>
          <p14:tracePt t="73798" x="3771900" y="4184650"/>
          <p14:tracePt t="73814" x="3835400" y="3816350"/>
          <p14:tracePt t="73831" x="3841750" y="3505200"/>
          <p14:tracePt t="73847" x="3822700" y="3206750"/>
          <p14:tracePt t="73851" x="3778250" y="3073400"/>
          <p14:tracePt t="73865" x="3708400" y="2876550"/>
          <p14:tracePt t="73882" x="3613150" y="2698750"/>
          <p14:tracePt t="73898" x="3505200" y="2552700"/>
          <p14:tracePt t="73915" x="3359150" y="2419350"/>
          <p14:tracePt t="73931" x="3181350" y="2330450"/>
          <p14:tracePt t="73948" x="2997200" y="2273300"/>
          <p14:tracePt t="73964" x="2813050" y="2247900"/>
          <p14:tracePt t="73981" x="2654300" y="2254250"/>
          <p14:tracePt t="73998" x="2489200" y="2324100"/>
          <p14:tracePt t="74014" x="2292350" y="2425700"/>
          <p14:tracePt t="74031" x="2120900" y="2571750"/>
          <p14:tracePt t="74034" x="2044700" y="2647950"/>
          <p14:tracePt t="74048" x="1987550" y="2730500"/>
          <p14:tracePt t="74064" x="1879600" y="2908300"/>
          <p14:tracePt t="74067" x="1835150" y="2997200"/>
          <p14:tracePt t="74081" x="1758950" y="3181350"/>
          <p14:tracePt t="74097" x="1714500" y="3365500"/>
          <p14:tracePt t="74114" x="1695450" y="3536950"/>
          <p14:tracePt t="74131" x="1695450" y="3695700"/>
          <p14:tracePt t="74148" x="1708150" y="3873500"/>
          <p14:tracePt t="74165" x="1752600" y="4044950"/>
          <p14:tracePt t="74181" x="1828800" y="4222750"/>
          <p14:tracePt t="74198" x="1936750" y="4400550"/>
          <p14:tracePt t="74214" x="2057400" y="4559300"/>
          <p14:tracePt t="74231" x="2209800" y="4679950"/>
          <p14:tracePt t="74247" x="2381250" y="4787900"/>
          <p14:tracePt t="74264" x="2590800" y="4870450"/>
          <p14:tracePt t="74267" x="2698750" y="4895850"/>
          <p14:tracePt t="74282" x="2940050" y="4933950"/>
          <p14:tracePt t="74298" x="3162300" y="4940300"/>
          <p14:tracePt t="74314" x="3378200" y="4883150"/>
          <p14:tracePt t="74331" x="3568700" y="4775200"/>
          <p14:tracePt t="74348" x="3695700" y="4591050"/>
          <p14:tracePt t="74364" x="3784600" y="4343400"/>
          <p14:tracePt t="74382" x="3822700" y="4114800"/>
          <p14:tracePt t="74398" x="3810000" y="3873500"/>
          <p14:tracePt t="74415" x="3740150" y="3613150"/>
          <p14:tracePt t="74418" x="3689350" y="3479800"/>
          <p14:tracePt t="74431" x="3606800" y="3314700"/>
          <p14:tracePt t="74448" x="3409950" y="2978150"/>
          <p14:tracePt t="74453" x="3302000" y="2806700"/>
          <p14:tracePt t="74464" x="3194050" y="2635250"/>
          <p14:tracePt t="74482" x="2825750" y="2228850"/>
          <p14:tracePt t="74498" x="2686050" y="2101850"/>
          <p14:tracePt t="74514" x="2571750" y="2025650"/>
          <p14:tracePt t="74531" x="2476500" y="1987550"/>
          <p14:tracePt t="74547" x="2368550" y="1962150"/>
          <p14:tracePt t="74564" x="2247900" y="1955800"/>
          <p14:tracePt t="74581" x="2076450" y="1955800"/>
          <p14:tracePt t="74598" x="1905000" y="2000250"/>
          <p14:tracePt t="74614" x="1765300" y="2057400"/>
          <p14:tracePt t="74632" x="1625600" y="2127250"/>
          <p14:tracePt t="74635" x="1581150" y="2165350"/>
          <p14:tracePt t="74648" x="1530350" y="2216150"/>
          <p14:tracePt t="74666" x="1403350" y="2400300"/>
          <p14:tracePt t="74682" x="1327150" y="2578100"/>
          <p14:tracePt t="74698" x="1244600" y="2762250"/>
          <p14:tracePt t="74714" x="1206500" y="2978150"/>
          <p14:tracePt t="74731" x="1193800" y="3187700"/>
          <p14:tracePt t="74747" x="1193800" y="3397250"/>
          <p14:tracePt t="74764" x="1238250" y="3625850"/>
          <p14:tracePt t="74781" x="1308100" y="3867150"/>
          <p14:tracePt t="74797" x="1390650" y="4076700"/>
          <p14:tracePt t="74814" x="1498600" y="4279900"/>
          <p14:tracePt t="74830" x="1638300" y="4464050"/>
          <p14:tracePt t="74847" x="1778000" y="4584700"/>
          <p14:tracePt t="74850" x="1835150" y="4629150"/>
          <p14:tracePt t="74864" x="1892300" y="4654550"/>
          <p14:tracePt t="74881" x="1974850" y="4673600"/>
          <p14:tracePt t="74898" x="2063750" y="4667250"/>
          <p14:tracePt t="74914" x="2171700" y="4565650"/>
          <p14:tracePt t="74931" x="2330450" y="4387850"/>
          <p14:tracePt t="74948" x="2444750" y="4165600"/>
          <p14:tracePt t="74964" x="2559050" y="3854450"/>
          <p14:tracePt t="74980" x="2597150" y="3568700"/>
          <p14:tracePt t="74997" x="2609850" y="3340100"/>
          <p14:tracePt t="75014" x="2578100" y="3124200"/>
          <p14:tracePt t="75031" x="2514600" y="2927350"/>
          <p14:tracePt t="75047" x="2438400" y="2762250"/>
          <p14:tracePt t="75064" x="2336800" y="2616200"/>
          <p14:tracePt t="75067" x="2286000" y="2559050"/>
          <p14:tracePt t="75081" x="2222500" y="2495550"/>
          <p14:tracePt t="75097" x="2095500" y="2419350"/>
          <p14:tracePt t="75114" x="2063750" y="2406650"/>
          <p14:tracePt t="75131" x="2057400" y="2406650"/>
          <p14:tracePt t="75148" x="2032000" y="2413000"/>
          <p14:tracePt t="75165" x="1993900" y="2457450"/>
          <p14:tracePt t="75182" x="1949450" y="2584450"/>
          <p14:tracePt t="75186" x="1911350" y="2667000"/>
          <p14:tracePt t="75199" x="1879600" y="2755900"/>
          <p14:tracePt t="75214" x="1822450" y="2959100"/>
          <p14:tracePt t="75231" x="1803400" y="3162300"/>
          <p14:tracePt t="75235" x="1809750" y="3270250"/>
          <p14:tracePt t="75247" x="1816100" y="3365500"/>
          <p14:tracePt t="75264" x="1854200" y="3543300"/>
          <p14:tracePt t="75269" x="1898650" y="3644900"/>
          <p14:tracePt t="75281" x="1949450" y="3733800"/>
          <p14:tracePt t="75297" x="2101850" y="3937000"/>
          <p14:tracePt t="75314" x="2197100" y="4064000"/>
          <p14:tracePt t="75331" x="2279650" y="4152900"/>
          <p14:tracePt t="75347" x="2362200" y="4222750"/>
          <p14:tracePt t="75364" x="2451100" y="4286250"/>
          <p14:tracePt t="75381" x="2552700" y="4337050"/>
          <p14:tracePt t="75398" x="2654300" y="4356100"/>
          <p14:tracePt t="75415" x="2743200" y="4356100"/>
          <p14:tracePt t="75431" x="2851150" y="4318000"/>
          <p14:tracePt t="75433" x="2895600" y="4279900"/>
          <p14:tracePt t="75447" x="2927350" y="4229100"/>
          <p14:tracePt t="75463" x="3003550" y="4095750"/>
          <p14:tracePt t="75480" x="3028950" y="3924300"/>
          <p14:tracePt t="75482" x="3041650" y="3816350"/>
          <p14:tracePt t="75497" x="3041650" y="3606800"/>
          <p14:tracePt t="75513" x="2997200" y="3390900"/>
          <p14:tracePt t="75530" x="2914650" y="3181350"/>
          <p14:tracePt t="75547" x="2800350" y="2978150"/>
          <p14:tracePt t="75564" x="2647950" y="2774950"/>
          <p14:tracePt t="75580" x="2476500" y="2597150"/>
          <p14:tracePt t="75597" x="2330450" y="2463800"/>
          <p14:tracePt t="75614" x="2241550" y="2381250"/>
          <p14:tracePt t="75631" x="2190750" y="2355850"/>
          <p14:tracePt t="75647" x="2159000" y="2349500"/>
          <p14:tracePt t="75664" x="2127250" y="2349500"/>
          <p14:tracePt t="75666" x="2095500" y="2355850"/>
          <p14:tracePt t="75681" x="2006600" y="2419350"/>
          <p14:tracePt t="75697" x="1898650" y="2508250"/>
          <p14:tracePt t="75713" x="1778000" y="2647950"/>
          <p14:tracePt t="75730" x="1670050" y="2806700"/>
          <p14:tracePt t="75747" x="1581150" y="2990850"/>
          <p14:tracePt t="75764" x="1524000" y="3175000"/>
          <p14:tracePt t="75781" x="1498600" y="3359150"/>
          <p14:tracePt t="75797" x="1485900" y="3517900"/>
          <p14:tracePt t="75813" x="1517650" y="3683000"/>
          <p14:tracePt t="75830" x="1574800" y="3854450"/>
          <p14:tracePt t="75847" x="1682750" y="4032250"/>
          <p14:tracePt t="75863" x="1809750" y="4197350"/>
          <p14:tracePt t="75865" x="1879600" y="4279900"/>
          <p14:tracePt t="75880" x="1955800" y="4349750"/>
          <p14:tracePt t="75897" x="2216150" y="4521200"/>
          <p14:tracePt t="75914" x="2406650" y="4572000"/>
          <p14:tracePt t="75930" x="2578100" y="4572000"/>
          <p14:tracePt t="75947" x="2711450" y="4502150"/>
          <p14:tracePt t="75964" x="2825750" y="4381500"/>
          <p14:tracePt t="75980" x="2895600" y="4197350"/>
          <p14:tracePt t="75997" x="2940050" y="3956050"/>
          <p14:tracePt t="76013" x="2952750" y="3689350"/>
          <p14:tracePt t="76030" x="2914650" y="3384550"/>
          <p14:tracePt t="76047" x="2832100" y="3098800"/>
          <p14:tracePt t="76064" x="2749550" y="2901950"/>
          <p14:tracePt t="76066" x="2692400" y="2800350"/>
          <p14:tracePt t="76080" x="2616200" y="2692400"/>
          <p14:tracePt t="76097" x="2324100" y="2400300"/>
          <p14:tracePt t="76113" x="2152650" y="2266950"/>
          <p14:tracePt t="76130" x="2006600" y="2190750"/>
          <p14:tracePt t="76147" x="1905000" y="2159000"/>
          <p14:tracePt t="76164" x="1854200" y="2152650"/>
          <p14:tracePt t="76181" x="1816100" y="2152650"/>
          <p14:tracePt t="76197" x="1765300" y="2209800"/>
          <p14:tracePt t="76214" x="1701800" y="2311400"/>
          <p14:tracePt t="76230" x="1619250" y="2482850"/>
          <p14:tracePt t="76247" x="1574800" y="2673350"/>
          <p14:tracePt t="76250" x="1562100" y="2781300"/>
          <p14:tracePt t="76264" x="1530350" y="2889250"/>
          <p14:tracePt t="76280" x="1524000" y="3067050"/>
          <p14:tracePt t="76283" x="1524000" y="3162300"/>
          <p14:tracePt t="76297" x="1568450" y="3346450"/>
          <p14:tracePt t="76313" x="1676400" y="3524250"/>
          <p14:tracePt t="76331" x="1841500" y="3727450"/>
          <p14:tracePt t="76347" x="2006600" y="3905250"/>
          <p14:tracePt t="76363" x="2171700" y="4044950"/>
          <p14:tracePt t="76381" x="2298700" y="4140200"/>
          <p14:tracePt t="76397" x="2413000" y="4203700"/>
          <p14:tracePt t="76414" x="2501900" y="4241800"/>
          <p14:tracePt t="76431" x="2590800" y="4254500"/>
          <p14:tracePt t="76435" x="2628900" y="4254500"/>
          <p14:tracePt t="76447" x="2679700" y="4254500"/>
          <p14:tracePt t="76464" x="2781300" y="4210050"/>
          <p14:tracePt t="76481" x="2908300" y="4013200"/>
          <p14:tracePt t="76497" x="2952750" y="3822700"/>
          <p14:tracePt t="76514" x="2965450" y="3619500"/>
          <p14:tracePt t="76530" x="2952750" y="3416300"/>
          <p14:tracePt t="76547" x="2914650" y="3225800"/>
          <p14:tracePt t="76563" x="2882900" y="3035300"/>
          <p14:tracePt t="76580" x="2832100" y="2851150"/>
          <p14:tracePt t="76597" x="2743200" y="2673350"/>
          <p14:tracePt t="76613" x="2660650" y="2520950"/>
          <p14:tracePt t="76631" x="2590800" y="2393950"/>
          <p14:tracePt t="76647" x="2540000" y="2317750"/>
          <p14:tracePt t="76650" x="2533650" y="2298700"/>
          <p14:tracePt t="76664" x="2527300" y="2298700"/>
          <p14:tracePt t="76680" x="2514600" y="2279650"/>
          <p14:tracePt t="76842"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动机和优点</a:t>
            </a:r>
          </a:p>
        </p:txBody>
      </p:sp>
      <p:sp>
        <p:nvSpPr>
          <p:cNvPr id="8"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19.2</a:t>
            </a:r>
          </a:p>
        </p:txBody>
      </p:sp>
      <p:sp>
        <p:nvSpPr>
          <p:cNvPr id="6" name="矩形 5">
            <a:extLst>
              <a:ext uri="{FF2B5EF4-FFF2-40B4-BE49-F238E27FC236}">
                <a16:creationId xmlns:a16="http://schemas.microsoft.com/office/drawing/2014/main" id="{B29C87E4-1D65-442D-BBF4-92D72C7F027F}"/>
              </a:ext>
            </a:extLst>
          </p:cNvPr>
          <p:cNvSpPr/>
          <p:nvPr/>
        </p:nvSpPr>
        <p:spPr>
          <a:xfrm>
            <a:off x="101599" y="1493378"/>
            <a:ext cx="12327468" cy="4555093"/>
          </a:xfrm>
          <a:prstGeom prst="rect">
            <a:avLst/>
          </a:prstGeom>
        </p:spPr>
        <p:txBody>
          <a:bodyPr wrap="square">
            <a:spAutoFit/>
          </a:bodyPr>
          <a:lstStyle/>
          <a:p>
            <a:r>
              <a:rPr lang="en-US" altLang="zh-CN" dirty="0">
                <a:latin typeface="Courier New" panose="02070309020205020404" pitchFamily="49" charset="0"/>
                <a:cs typeface="Courier New" panose="02070309020205020404" pitchFamily="49" charset="0"/>
              </a:rPr>
              <a:t>public class GenericDemo1 {</a:t>
            </a:r>
          </a:p>
          <a:p>
            <a:r>
              <a:rPr lang="en-US" altLang="zh-CN" dirty="0">
                <a:latin typeface="Courier New" panose="02070309020205020404" pitchFamily="49" charset="0"/>
                <a:cs typeface="Courier New" panose="02070309020205020404" pitchFamily="49" charset="0"/>
              </a:rPr>
              <a:t>    public static void main(String[] args){</a:t>
            </a:r>
          </a:p>
          <a:p>
            <a:r>
              <a:rPr lang="en-US" altLang="zh-CN" dirty="0">
                <a:latin typeface="Courier New" panose="02070309020205020404" pitchFamily="49" charset="0"/>
                <a:cs typeface="Courier New" panose="02070309020205020404" pitchFamily="49" charset="0"/>
              </a:rPr>
              <a:t>        ArrayList list = new ArrayList();   //</a:t>
            </a:r>
            <a:r>
              <a:rPr lang="zh-CN" altLang="en-US" dirty="0">
                <a:latin typeface="Courier New" panose="02070309020205020404" pitchFamily="49" charset="0"/>
                <a:cs typeface="Courier New" panose="02070309020205020404" pitchFamily="49" charset="0"/>
              </a:rPr>
              <a:t>非泛型的</a:t>
            </a:r>
            <a:r>
              <a:rPr lang="en-US" altLang="zh-CN" dirty="0">
                <a:latin typeface="Courier New" panose="02070309020205020404" pitchFamily="49" charset="0"/>
                <a:cs typeface="Courier New" panose="02070309020205020404" pitchFamily="49" charset="0"/>
              </a:rPr>
              <a:t>ArrayList</a:t>
            </a:r>
          </a:p>
          <a:p>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list.add</a:t>
            </a:r>
            <a:r>
              <a:rPr lang="en-US" altLang="zh-CN" dirty="0">
                <a:latin typeface="Courier New" panose="02070309020205020404" pitchFamily="49" charset="0"/>
                <a:cs typeface="Courier New" panose="02070309020205020404" pitchFamily="49" charset="0"/>
              </a:rPr>
              <a:t>("Hello");                  //</a:t>
            </a:r>
            <a:r>
              <a:rPr lang="zh-CN" altLang="en-US" dirty="0">
                <a:latin typeface="Courier New" panose="02070309020205020404" pitchFamily="49" charset="0"/>
                <a:cs typeface="Courier New" panose="02070309020205020404" pitchFamily="49" charset="0"/>
              </a:rPr>
              <a:t>非泛型的</a:t>
            </a:r>
            <a:r>
              <a:rPr lang="en-US" altLang="zh-CN" dirty="0">
                <a:latin typeface="Courier New" panose="02070309020205020404" pitchFamily="49" charset="0"/>
                <a:cs typeface="Courier New" panose="02070309020205020404" pitchFamily="49" charset="0"/>
              </a:rPr>
              <a:t>ArrayList</a:t>
            </a:r>
            <a:r>
              <a:rPr lang="zh-CN" altLang="en-US" dirty="0">
                <a:latin typeface="Courier New" panose="02070309020205020404" pitchFamily="49" charset="0"/>
                <a:cs typeface="Courier New" panose="02070309020205020404" pitchFamily="49" charset="0"/>
              </a:rPr>
              <a:t>的</a:t>
            </a:r>
            <a:r>
              <a:rPr lang="en-US" altLang="zh-CN" dirty="0">
                <a:solidFill>
                  <a:srgbClr val="FF0000"/>
                </a:solidFill>
                <a:latin typeface="Courier New" panose="02070309020205020404" pitchFamily="49" charset="0"/>
                <a:cs typeface="Courier New" panose="02070309020205020404" pitchFamily="49" charset="0"/>
              </a:rPr>
              <a:t>add</a:t>
            </a:r>
            <a:r>
              <a:rPr lang="zh-CN" altLang="en-US" dirty="0">
                <a:solidFill>
                  <a:srgbClr val="FF0000"/>
                </a:solidFill>
                <a:latin typeface="Courier New" panose="02070309020205020404" pitchFamily="49" charset="0"/>
                <a:cs typeface="Courier New" panose="02070309020205020404" pitchFamily="49" charset="0"/>
              </a:rPr>
              <a:t>方法，参数类型是</a:t>
            </a:r>
            <a:r>
              <a:rPr lang="en-US" altLang="zh-CN" dirty="0">
                <a:solidFill>
                  <a:srgbClr val="FF0000"/>
                </a:solidFill>
                <a:latin typeface="Courier New" panose="02070309020205020404" pitchFamily="49" charset="0"/>
                <a:cs typeface="Courier New" panose="02070309020205020404" pitchFamily="49" charset="0"/>
              </a:rPr>
              <a:t>Object</a:t>
            </a:r>
          </a:p>
          <a:p>
            <a:endParaRPr lang="en-US" altLang="zh-CN" dirty="0">
              <a:latin typeface="Courier New" panose="02070309020205020404" pitchFamily="49" charset="0"/>
              <a:cs typeface="Courier New" panose="02070309020205020404" pitchFamily="49" charset="0"/>
            </a:endParaRPr>
          </a:p>
          <a:p>
            <a:r>
              <a:rPr lang="en-US" altLang="zh-CN"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非泛型的</a:t>
            </a:r>
            <a:r>
              <a:rPr lang="en-US" altLang="zh-CN" dirty="0">
                <a:latin typeface="Courier New" panose="02070309020205020404" pitchFamily="49" charset="0"/>
                <a:cs typeface="Courier New" panose="02070309020205020404" pitchFamily="49" charset="0"/>
              </a:rPr>
              <a:t>ArrayList</a:t>
            </a:r>
            <a:r>
              <a:rPr lang="zh-CN" altLang="en-US" dirty="0">
                <a:latin typeface="Courier New" panose="02070309020205020404" pitchFamily="49" charset="0"/>
                <a:cs typeface="Courier New" panose="02070309020205020404" pitchFamily="49" charset="0"/>
              </a:rPr>
              <a:t>的</a:t>
            </a:r>
            <a:r>
              <a:rPr lang="en-US" altLang="zh-CN" dirty="0">
                <a:solidFill>
                  <a:srgbClr val="FF0000"/>
                </a:solidFill>
                <a:latin typeface="Courier New" panose="02070309020205020404" pitchFamily="49" charset="0"/>
                <a:cs typeface="Courier New" panose="02070309020205020404" pitchFamily="49" charset="0"/>
              </a:rPr>
              <a:t>get</a:t>
            </a:r>
            <a:r>
              <a:rPr lang="zh-CN" altLang="en-US" dirty="0">
                <a:solidFill>
                  <a:srgbClr val="FF0000"/>
                </a:solidFill>
                <a:latin typeface="Courier New" panose="02070309020205020404" pitchFamily="49" charset="0"/>
                <a:cs typeface="Courier New" panose="02070309020205020404" pitchFamily="49" charset="0"/>
              </a:rPr>
              <a:t>方法，返回类型也是</a:t>
            </a:r>
            <a:r>
              <a:rPr lang="en-US" altLang="zh-CN" dirty="0">
                <a:solidFill>
                  <a:srgbClr val="FF0000"/>
                </a:solidFill>
                <a:latin typeface="Courier New" panose="02070309020205020404" pitchFamily="49" charset="0"/>
                <a:cs typeface="Courier New" panose="02070309020205020404" pitchFamily="49" charset="0"/>
              </a:rPr>
              <a:t>Object</a:t>
            </a:r>
            <a:r>
              <a:rPr lang="zh-CN" altLang="en-US" dirty="0">
                <a:solidFill>
                  <a:srgbClr val="FF0000"/>
                </a:solidFill>
                <a:latin typeface="Courier New" panose="02070309020205020404" pitchFamily="49" charset="0"/>
                <a:cs typeface="Courier New" panose="02070309020205020404" pitchFamily="49" charset="0"/>
              </a:rPr>
              <a:t>，因此要强制类型转换</a:t>
            </a:r>
            <a:endParaRPr lang="en-US" altLang="zh-CN" dirty="0">
              <a:solidFill>
                <a:srgbClr val="FF0000"/>
              </a:solidFill>
              <a:latin typeface="Courier New" panose="02070309020205020404" pitchFamily="49" charset="0"/>
              <a:cs typeface="Courier New" panose="02070309020205020404" pitchFamily="49" charset="0"/>
            </a:endParaRPr>
          </a:p>
          <a:p>
            <a:r>
              <a:rPr lang="en-US" altLang="zh-CN" dirty="0">
                <a:latin typeface="Courier New" panose="02070309020205020404" pitchFamily="49" charset="0"/>
                <a:cs typeface="Courier New" panose="02070309020205020404" pitchFamily="49" charset="0"/>
              </a:rPr>
              <a:t>        String s = (String) </a:t>
            </a:r>
            <a:r>
              <a:rPr lang="en-US" altLang="zh-CN" dirty="0" err="1">
                <a:latin typeface="Courier New" panose="02070309020205020404" pitchFamily="49" charset="0"/>
                <a:cs typeface="Courier New" panose="02070309020205020404" pitchFamily="49" charset="0"/>
              </a:rPr>
              <a:t>list.get</a:t>
            </a:r>
            <a:r>
              <a:rPr lang="en-US" altLang="zh-CN" dirty="0">
                <a:latin typeface="Courier New" panose="02070309020205020404" pitchFamily="49" charset="0"/>
                <a:cs typeface="Courier New" panose="02070309020205020404" pitchFamily="49" charset="0"/>
              </a:rPr>
              <a:t>(0);  //</a:t>
            </a:r>
            <a:r>
              <a:rPr lang="zh-CN" altLang="en-US" dirty="0">
                <a:latin typeface="Courier New" panose="02070309020205020404" pitchFamily="49" charset="0"/>
                <a:cs typeface="Courier New" panose="02070309020205020404" pitchFamily="49" charset="0"/>
              </a:rPr>
              <a:t>运行起来不报错</a:t>
            </a:r>
            <a:r>
              <a:rPr lang="en-US" altLang="zh-CN" dirty="0">
                <a:latin typeface="Courier New" panose="02070309020205020404" pitchFamily="49" charset="0"/>
                <a:cs typeface="Courier New" panose="02070309020205020404" pitchFamily="49" charset="0"/>
              </a:rPr>
              <a:t>  </a:t>
            </a:r>
            <a:endParaRPr lang="zh-CN" altLang="en-US" dirty="0">
              <a:latin typeface="Courier New" panose="02070309020205020404" pitchFamily="49" charset="0"/>
              <a:cs typeface="Courier New" panose="02070309020205020404" pitchFamily="49" charset="0"/>
            </a:endParaRPr>
          </a:p>
          <a:p>
            <a:endParaRPr lang="zh-CN" altLang="en-US" dirty="0">
              <a:latin typeface="Courier New" panose="02070309020205020404" pitchFamily="49" charset="0"/>
              <a:cs typeface="Courier New" panose="02070309020205020404" pitchFamily="49" charset="0"/>
            </a:endParaRPr>
          </a:p>
          <a:p>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a:t>
            </a:r>
            <a:r>
              <a:rPr lang="zh-CN" altLang="en-US" dirty="0">
                <a:latin typeface="Courier New" panose="02070309020205020404" pitchFamily="49" charset="0"/>
                <a:cs typeface="Courier New" panose="02070309020205020404" pitchFamily="49" charset="0"/>
              </a:rPr>
              <a:t>但是万一程序员不小心加入了</a:t>
            </a:r>
            <a:r>
              <a:rPr lang="en-US" altLang="zh-CN" dirty="0">
                <a:latin typeface="Courier New" panose="02070309020205020404" pitchFamily="49" charset="0"/>
                <a:cs typeface="Courier New" panose="02070309020205020404" pitchFamily="49" charset="0"/>
              </a:rPr>
              <a:t>Date</a:t>
            </a:r>
            <a:r>
              <a:rPr lang="zh-CN" altLang="en-US" dirty="0">
                <a:latin typeface="Courier New" panose="02070309020205020404" pitchFamily="49" charset="0"/>
                <a:cs typeface="Courier New" panose="02070309020205020404" pitchFamily="49" charset="0"/>
              </a:rPr>
              <a:t>对象</a:t>
            </a:r>
          </a:p>
          <a:p>
            <a:r>
              <a:rPr lang="zh-CN" altLang="en-US"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list.add</a:t>
            </a:r>
            <a:r>
              <a:rPr lang="en-US" altLang="zh-CN" dirty="0">
                <a:latin typeface="Courier New" panose="02070309020205020404" pitchFamily="49" charset="0"/>
                <a:cs typeface="Courier New" panose="02070309020205020404" pitchFamily="49" charset="0"/>
              </a:rPr>
              <a:t>(new Date()); //</a:t>
            </a:r>
            <a:r>
              <a:rPr lang="en-US" altLang="zh-CN" dirty="0">
                <a:solidFill>
                  <a:srgbClr val="FF0000"/>
                </a:solidFill>
                <a:latin typeface="Courier New" panose="02070309020205020404" pitchFamily="49" charset="0"/>
                <a:cs typeface="Courier New" panose="02070309020205020404" pitchFamily="49" charset="0"/>
              </a:rPr>
              <a:t>Date</a:t>
            </a:r>
            <a:r>
              <a:rPr lang="zh-CN" altLang="en-US" dirty="0">
                <a:solidFill>
                  <a:srgbClr val="FF0000"/>
                </a:solidFill>
                <a:latin typeface="Courier New" panose="02070309020205020404" pitchFamily="49" charset="0"/>
                <a:cs typeface="Courier New" panose="02070309020205020404" pitchFamily="49" charset="0"/>
              </a:rPr>
              <a:t>对象也是</a:t>
            </a:r>
            <a:r>
              <a:rPr lang="en-US" altLang="zh-CN" dirty="0">
                <a:solidFill>
                  <a:srgbClr val="FF0000"/>
                </a:solidFill>
                <a:latin typeface="Courier New" panose="02070309020205020404" pitchFamily="49" charset="0"/>
                <a:cs typeface="Courier New" panose="02070309020205020404" pitchFamily="49" charset="0"/>
              </a:rPr>
              <a:t>Object</a:t>
            </a:r>
            <a:r>
              <a:rPr lang="zh-CN" altLang="en-US" dirty="0">
                <a:solidFill>
                  <a:srgbClr val="FF0000"/>
                </a:solidFill>
                <a:latin typeface="Courier New" panose="02070309020205020404" pitchFamily="49" charset="0"/>
                <a:cs typeface="Courier New" panose="02070309020205020404" pitchFamily="49" charset="0"/>
              </a:rPr>
              <a:t>类型，因此编译器不报错</a:t>
            </a:r>
          </a:p>
          <a:p>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String s2 = (String)</a:t>
            </a:r>
            <a:r>
              <a:rPr lang="en-US" altLang="zh-CN" dirty="0" err="1">
                <a:latin typeface="Courier New" panose="02070309020205020404" pitchFamily="49" charset="0"/>
                <a:cs typeface="Courier New" panose="02070309020205020404" pitchFamily="49" charset="0"/>
              </a:rPr>
              <a:t>list.get</a:t>
            </a:r>
            <a:r>
              <a:rPr lang="en-US" altLang="zh-CN" dirty="0">
                <a:latin typeface="Courier New" panose="02070309020205020404" pitchFamily="49" charset="0"/>
                <a:cs typeface="Courier New" panose="02070309020205020404" pitchFamily="49" charset="0"/>
              </a:rPr>
              <a:t>(1); //</a:t>
            </a:r>
            <a:r>
              <a:rPr lang="zh-CN" altLang="en-US" dirty="0">
                <a:solidFill>
                  <a:srgbClr val="FF0000"/>
                </a:solidFill>
                <a:latin typeface="Courier New" panose="02070309020205020404" pitchFamily="49" charset="0"/>
                <a:cs typeface="Courier New" panose="02070309020205020404" pitchFamily="49" charset="0"/>
              </a:rPr>
              <a:t>编译不报错，因为在编译时</a:t>
            </a:r>
            <a:r>
              <a:rPr lang="en-US" altLang="zh-CN" dirty="0">
                <a:solidFill>
                  <a:srgbClr val="FF0000"/>
                </a:solidFill>
                <a:latin typeface="Courier New" panose="02070309020205020404" pitchFamily="49" charset="0"/>
                <a:cs typeface="Courier New" panose="02070309020205020404" pitchFamily="49" charset="0"/>
              </a:rPr>
              <a:t>uncheck</a:t>
            </a:r>
            <a:endParaRPr lang="zh-CN" altLang="en-US" dirty="0">
              <a:solidFill>
                <a:srgbClr val="FF0000"/>
              </a:solidFill>
              <a:latin typeface="Courier New" panose="02070309020205020404" pitchFamily="49" charset="0"/>
              <a:cs typeface="Courier New" panose="02070309020205020404" pitchFamily="49" charset="0"/>
            </a:endParaRPr>
          </a:p>
          <a:p>
            <a:r>
              <a:rPr lang="en-US" altLang="zh-CN" dirty="0">
                <a:latin typeface="Courier New" panose="02070309020205020404" pitchFamily="49" charset="0"/>
                <a:cs typeface="Courier New" panose="02070309020205020404" pitchFamily="49" charset="0"/>
              </a:rPr>
              <a:t>						//</a:t>
            </a:r>
            <a:r>
              <a:rPr lang="zh-CN" altLang="en-US" dirty="0">
                <a:solidFill>
                  <a:srgbClr val="FF0000"/>
                </a:solidFill>
                <a:latin typeface="Courier New" panose="02070309020205020404" pitchFamily="49" charset="0"/>
                <a:cs typeface="Courier New" panose="02070309020205020404" pitchFamily="49" charset="0"/>
              </a:rPr>
              <a:t>但是在运行时就抛出异常</a:t>
            </a:r>
          </a:p>
          <a:p>
            <a:endParaRPr lang="zh-CN" altLang="en-US" dirty="0">
              <a:latin typeface="Courier New" panose="02070309020205020404" pitchFamily="49" charset="0"/>
              <a:cs typeface="Courier New" panose="02070309020205020404" pitchFamily="49" charset="0"/>
            </a:endParaRPr>
          </a:p>
          <a:p>
            <a:r>
              <a:rPr lang="zh-CN" altLang="en-US" dirty="0">
                <a:latin typeface="Courier New" panose="02070309020205020404" pitchFamily="49" charset="0"/>
                <a:cs typeface="Courier New" panose="02070309020205020404" pitchFamily="49" charset="0"/>
              </a:rPr>
              <a:t>        </a:t>
            </a:r>
            <a:r>
              <a:rPr lang="en-US" altLang="zh-CN" sz="2000" b="1" dirty="0">
                <a:solidFill>
                  <a:srgbClr val="FF0000"/>
                </a:solidFill>
                <a:latin typeface="Courier New" panose="02070309020205020404" pitchFamily="49" charset="0"/>
                <a:cs typeface="Courier New" panose="02070309020205020404" pitchFamily="49" charset="0"/>
              </a:rPr>
              <a:t>//</a:t>
            </a:r>
            <a:r>
              <a:rPr lang="zh-CN" altLang="en-US" sz="2000" b="1" dirty="0">
                <a:solidFill>
                  <a:srgbClr val="FF0000"/>
                </a:solidFill>
                <a:latin typeface="Courier New" panose="02070309020205020404" pitchFamily="49" charset="0"/>
                <a:cs typeface="Courier New" panose="02070309020205020404" pitchFamily="49" charset="0"/>
              </a:rPr>
              <a:t>因此，对非泛型</a:t>
            </a:r>
            <a:r>
              <a:rPr lang="en-US" altLang="zh-CN" sz="2000" b="1" dirty="0">
                <a:solidFill>
                  <a:srgbClr val="FF0000"/>
                </a:solidFill>
                <a:latin typeface="Courier New" panose="02070309020205020404" pitchFamily="49" charset="0"/>
                <a:cs typeface="Courier New" panose="02070309020205020404" pitchFamily="49" charset="0"/>
              </a:rPr>
              <a:t>ArrayList</a:t>
            </a:r>
            <a:r>
              <a:rPr lang="zh-CN" altLang="en-US" sz="2000" b="1" dirty="0">
                <a:solidFill>
                  <a:srgbClr val="FF0000"/>
                </a:solidFill>
                <a:latin typeface="Courier New" panose="02070309020205020404" pitchFamily="49" charset="0"/>
                <a:cs typeface="Courier New" panose="02070309020205020404" pitchFamily="49" charset="0"/>
              </a:rPr>
              <a:t>，保证放进去对象的类型一致性变成了程序员的责任</a:t>
            </a:r>
          </a:p>
          <a:p>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a:t>
            </a:r>
            <a:endParaRPr lang="zh-CN"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75229530"/>
      </p:ext>
    </p:extLst>
  </p:cSld>
  <p:clrMapOvr>
    <a:masterClrMapping/>
  </p:clrMapOvr>
  <p:transition advTm="152319">
    <p:push/>
  </p:transition>
  <p:extLst>
    <p:ext uri="{3A86A75C-4F4B-4683-9AE1-C65F6400EC91}">
      <p14:laserTraceLst xmlns:p14="http://schemas.microsoft.com/office/powerpoint/2010/main">
        <p14:tracePtLst>
          <p14:tracePt t="2244" x="6578600" y="1866900"/>
          <p14:tracePt t="2253" x="6553200" y="1854200"/>
          <p14:tracePt t="2289" x="6470650" y="1835150"/>
          <p14:tracePt t="2322" x="6388100" y="1835150"/>
          <p14:tracePt t="2338" x="6286500" y="1847850"/>
          <p14:tracePt t="2371" x="5905500" y="1974850"/>
          <p14:tracePt t="2399" x="5613400" y="2051050"/>
          <p14:tracePt t="2426" x="5422900" y="2152650"/>
          <p14:tracePt t="2459" x="5372100" y="2222500"/>
          <p14:tracePt t="2487" x="5353050" y="2317750"/>
          <p14:tracePt t="2522" x="5467350" y="2578100"/>
          <p14:tracePt t="2555" x="5727700" y="2711450"/>
          <p14:tracePt t="2582" x="6045200" y="2774950"/>
          <p14:tracePt t="2618" x="6807200" y="2781300"/>
          <p14:tracePt t="2633" x="7016750" y="2755900"/>
          <p14:tracePt t="2660" x="7727950" y="2616200"/>
          <p14:tracePt t="2677" x="7994650" y="2565400"/>
          <p14:tracePt t="2709" x="8267700" y="2495550"/>
          <p14:tracePt t="2741" x="8337550" y="2463800"/>
          <p14:tracePt t="2758" x="8343900" y="2457450"/>
          <p14:tracePt t="2788" x="8362950" y="2444750"/>
          <p14:tracePt t="2818" x="8382000" y="2419350"/>
          <p14:tracePt t="2848" x="8382000" y="2374900"/>
          <p14:tracePt t="2884" x="8261350" y="2178050"/>
          <p14:tracePt t="2898" x="8102600" y="2082800"/>
          <p14:tracePt t="2928" x="7753350" y="1930400"/>
          <p14:tracePt t="2947" x="7473950" y="1866900"/>
          <p14:tracePt t="2963" x="7359650" y="1841500"/>
          <p14:tracePt t="2988" x="7270750" y="1841500"/>
          <p14:tracePt t="3022" x="7131050" y="1898650"/>
          <p14:tracePt t="3053" x="6965950" y="2032000"/>
          <p14:tracePt t="3082" x="6908800" y="2127250"/>
          <p14:tracePt t="3117" x="6896100" y="2222500"/>
          <p14:tracePt t="3148" x="6902450" y="2330450"/>
          <p14:tracePt t="3174" x="6965950" y="2413000"/>
          <p14:tracePt t="3210" x="7239000" y="2514600"/>
          <p14:tracePt t="3237" x="7442200" y="2527300"/>
          <p14:tracePt t="3258" x="7683500" y="2508250"/>
          <p14:tracePt t="3270" x="7759700" y="2495550"/>
          <p14:tracePt t="3301" x="7905750" y="2419350"/>
          <p14:tracePt t="3337" x="7937500" y="2336800"/>
          <p14:tracePt t="3337" x="7937500" y="2324100"/>
          <p14:tracePt t="3353" x="7937500" y="2298700"/>
          <p14:tracePt t="3379" x="7893050" y="2171700"/>
          <p14:tracePt t="3413" x="7677150" y="2025650"/>
          <p14:tracePt t="3441" x="7289800" y="1917700"/>
          <p14:tracePt t="3456" x="7086600" y="1885950"/>
          <p14:tracePt t="3488" x="6934200" y="1898650"/>
          <p14:tracePt t="3521" x="6883400" y="1968500"/>
          <p14:tracePt t="3536" x="6870700" y="2019300"/>
          <p14:tracePt t="3567" x="6864350" y="2114550"/>
          <p14:tracePt t="3604" x="6927850" y="2298700"/>
          <p14:tracePt t="3636" x="6991350" y="2374900"/>
          <p14:tracePt t="3643" x="7016750" y="2387600"/>
          <p14:tracePt t="3665" x="7073900" y="2406650"/>
          <p14:tracePt t="3692" x="7251700" y="2406650"/>
          <p14:tracePt t="3725" x="7346950" y="2336800"/>
          <p14:tracePt t="3752" x="7366000" y="2260600"/>
          <p14:tracePt t="3768" x="7366000" y="2216150"/>
          <p14:tracePt t="3803" x="7334250" y="2165350"/>
          <p14:tracePt t="3834" x="7226300" y="2139950"/>
          <p14:tracePt t="3852" x="7162800" y="2139950"/>
          <p14:tracePt t="3885" x="7061200" y="2171700"/>
          <p14:tracePt t="3896" x="7054850" y="2178050"/>
          <p14:tracePt t="3914" x="7035800" y="2203450"/>
          <p14:tracePt t="3944" x="7035800" y="2235200"/>
          <p14:tracePt t="3946" x="7035800" y="2254250"/>
          <p14:tracePt t="3971" x="7067550" y="2311400"/>
          <p14:tracePt t="4003" x="7188200" y="2355850"/>
          <p14:tracePt t="4037" x="7251700" y="2355850"/>
          <p14:tracePt t="4069" x="7277100" y="2298700"/>
          <p14:tracePt t="4084" x="7277100" y="2266950"/>
          <p14:tracePt t="4105" x="7277100" y="2235200"/>
          <p14:tracePt t="4134" x="7277100" y="2197100"/>
          <p14:tracePt t="4146" x="7277100" y="2190750"/>
          <p14:tracePt t="4285" x="7302500" y="2235200"/>
          <p14:tracePt t="4301" x="7353300" y="2279650"/>
          <p14:tracePt t="4334" x="7499350" y="2368550"/>
          <p14:tracePt t="4367" x="7651750" y="2400300"/>
          <p14:tracePt t="4386" x="7708900" y="2400300"/>
          <p14:tracePt t="4409" x="7734300" y="2400300"/>
          <p14:tracePt t="4441" x="7772400" y="2362200"/>
          <p14:tracePt t="4441" x="7785100" y="2349500"/>
          <p14:tracePt t="4473" x="7804150" y="2317750"/>
          <p14:tracePt t="4474" x="7810500" y="2311400"/>
          <p14:tracePt t="4505" x="7835900" y="2279650"/>
          <p14:tracePt t="4536" x="7848600" y="2266950"/>
          <p14:tracePt t="4553" x="7861300" y="2260600"/>
          <p14:tracePt t="4586" x="7880350" y="2241550"/>
          <p14:tracePt t="4614" x="7899400" y="2235200"/>
          <p14:tracePt t="4652" x="7912100" y="2209800"/>
          <p14:tracePt t="4681" x="7912100" y="2190750"/>
          <p14:tracePt t="4682" x="7912100" y="2184400"/>
          <p14:tracePt t="4708" x="7912100" y="2146300"/>
          <p14:tracePt t="4741" x="7893050" y="2108200"/>
          <p14:tracePt t="4769" x="7886700" y="2108200"/>
          <p14:tracePt t="4803" x="7848600" y="2095500"/>
          <p14:tracePt t="4831" x="7829550" y="2095500"/>
          <p14:tracePt t="4870" x="7766050" y="2095500"/>
          <p14:tracePt t="4905" x="7702550" y="2139950"/>
          <p14:tracePt t="4912" x="7702550" y="2159000"/>
          <p14:tracePt t="4926" x="7689850" y="2197100"/>
          <p14:tracePt t="4946" x="7689850" y="2241550"/>
          <p14:tracePt t="4962" x="7689850" y="2266950"/>
          <p14:tracePt t="4977" x="7689850" y="2286000"/>
          <p14:tracePt t="5003" x="7747000" y="2330450"/>
          <p14:tracePt t="5037" x="7867650" y="2362200"/>
          <p14:tracePt t="5071" x="8045450" y="2349500"/>
          <p14:tracePt t="5085" x="8083550" y="2330450"/>
          <p14:tracePt t="5103" x="8115300" y="2298700"/>
          <p14:tracePt t="5127" x="8134350" y="2241550"/>
          <p14:tracePt t="5152" x="8134350" y="2184400"/>
          <p14:tracePt t="5162" x="8121650" y="2139950"/>
          <p14:tracePt t="5180" x="8089900" y="2101850"/>
          <p14:tracePt t="5209" x="8039100" y="2063750"/>
          <p14:tracePt t="5209" x="8020050" y="2057400"/>
          <p14:tracePt t="5228" x="8007350" y="2057400"/>
          <p14:tracePt t="5253" x="7975600" y="2063750"/>
          <p14:tracePt t="5287" x="7931150" y="2159000"/>
          <p14:tracePt t="5302" x="7931150" y="2203450"/>
          <p14:tracePt t="5335" x="7931150" y="2254250"/>
          <p14:tracePt t="5395" x="7937500" y="2254250"/>
          <p14:tracePt t="5411" x="7950200" y="2254250"/>
          <p14:tracePt t="5441" x="7962900" y="2222500"/>
          <p14:tracePt t="5475" x="7969250" y="2209800"/>
          <p14:tracePt t="5900" x="7969250" y="2184400"/>
          <p14:tracePt t="5914" x="7956550" y="2152650"/>
          <p14:tracePt t="5944" x="7924800" y="2101850"/>
          <p14:tracePt t="5962" x="7880350" y="2063750"/>
          <p14:tracePt t="5992" x="7867650" y="2057400"/>
          <p14:tracePt t="6023" x="7842250" y="2057400"/>
          <p14:tracePt t="6039" x="7823200" y="2057400"/>
          <p14:tracePt t="6055" x="7778750" y="2082800"/>
          <p14:tracePt t="6070" x="7747000" y="2127250"/>
          <p14:tracePt t="6102" x="7715250" y="2190750"/>
          <p14:tracePt t="6136" x="7708900" y="2247900"/>
          <p14:tracePt t="6144" x="7708900" y="2260600"/>
          <p14:tracePt t="6176" x="7753350" y="2324100"/>
          <p14:tracePt t="6177" x="7772400" y="2336800"/>
          <p14:tracePt t="6191" x="7791450" y="2349500"/>
          <p14:tracePt t="6212" x="7861300" y="2355850"/>
          <p14:tracePt t="6227" x="7924800" y="2355850"/>
          <p14:tracePt t="6237" x="7962900" y="2355850"/>
          <p14:tracePt t="6257" x="8007350" y="2349500"/>
          <p14:tracePt t="6273" x="8026400" y="2311400"/>
          <p14:tracePt t="6287" x="8045450" y="2260600"/>
          <p14:tracePt t="6321" x="8045450" y="2184400"/>
          <p14:tracePt t="6350" x="8020050" y="2152650"/>
          <p14:tracePt t="6380" x="7994650" y="2139950"/>
          <p14:tracePt t="6418" x="7937500" y="2139950"/>
          <p14:tracePt t="6458" x="7899400" y="2146300"/>
          <p14:tracePt t="6475" x="7893050" y="2152650"/>
          <p14:tracePt t="6508" x="7893050" y="2184400"/>
          <p14:tracePt t="6536" x="7893050" y="2203450"/>
          <p14:tracePt t="6568" x="7905750" y="2222500"/>
          <p14:tracePt t="6598" x="7918450" y="2222500"/>
          <p14:tracePt t="6677" x="7924800" y="2222500"/>
          <p14:tracePt t="7003" x="0" y="0"/>
        </p14:tracePtLst>
        <p14:tracePtLst>
          <p14:tracePt t="8239" x="1536700" y="2235200"/>
          <p14:tracePt t="8334" x="1530350" y="2235200"/>
          <p14:tracePt t="8364" x="1600200" y="2260600"/>
          <p14:tracePt t="8379" x="1720850" y="2286000"/>
          <p14:tracePt t="8403" x="2044700" y="2330450"/>
          <p14:tracePt t="8410" x="2209800" y="2349500"/>
          <p14:tracePt t="8440" x="2660650" y="2381250"/>
          <p14:tracePt t="8473" x="3194050" y="2381250"/>
          <p14:tracePt t="8508" x="3663950" y="2381250"/>
          <p14:tracePt t="8535" x="3867150" y="2381250"/>
          <p14:tracePt t="8565" x="4051300" y="2381250"/>
          <p14:tracePt t="8600" x="4159250" y="2381250"/>
          <p14:tracePt t="8616" x="4197350" y="2381250"/>
          <p14:tracePt t="8645" x="4273550" y="2381250"/>
          <p14:tracePt t="8675" x="4425950" y="2362200"/>
          <p14:tracePt t="8706" x="4546600" y="2336800"/>
          <p14:tracePt t="8741" x="4578350" y="2317750"/>
          <p14:tracePt t="8758" x="4578350" y="2311400"/>
          <p14:tracePt t="8804" x="4578350" y="2260600"/>
          <p14:tracePt t="8835" x="4489450" y="2184400"/>
          <p14:tracePt t="8863" x="4381500" y="2139950"/>
          <p14:tracePt t="8901" x="4222750" y="2089150"/>
          <p14:tracePt t="8930" x="4165600" y="2089150"/>
          <p14:tracePt t="8945" x="4152900" y="2089150"/>
          <p14:tracePt t="8960" x="4108450" y="2095500"/>
          <p14:tracePt t="8990" x="4038600" y="2152650"/>
          <p14:tracePt t="9022" x="4000500" y="2222500"/>
          <p14:tracePt t="9038" x="3987800" y="2254250"/>
          <p14:tracePt t="9069" x="3994150" y="2324100"/>
          <p14:tracePt t="9083" x="4000500" y="2349500"/>
          <p14:tracePt t="9114" x="4108450" y="2406650"/>
          <p14:tracePt t="9153" x="4298950" y="2438400"/>
          <p14:tracePt t="9160" x="4349750" y="2438400"/>
          <p14:tracePt t="9192" x="4527550" y="2406650"/>
          <p14:tracePt t="9225" x="4622800" y="2343150"/>
          <p14:tracePt t="9226" x="4635500" y="2324100"/>
          <p14:tracePt t="9253" x="4660900" y="2286000"/>
          <p14:tracePt t="9285" x="4660900" y="2254250"/>
          <p14:tracePt t="9318" x="4660900" y="2247900"/>
          <p14:tracePt t="9691" x="4667250" y="2235200"/>
          <p14:tracePt t="9725" x="4660900" y="2203450"/>
          <p14:tracePt t="9757" x="4622800" y="2165350"/>
          <p14:tracePt t="9787" x="4572000" y="2133600"/>
          <p14:tracePt t="9817" x="4559300" y="2127250"/>
          <p14:tracePt t="9832" x="4540250" y="2127250"/>
          <p14:tracePt t="9848" x="4527550" y="2127250"/>
          <p14:tracePt t="9884" x="4502150" y="2127250"/>
          <p14:tracePt t="9901" x="4483100" y="2127250"/>
          <p14:tracePt t="9918" x="4476750" y="2127250"/>
          <p14:tracePt t="9926" x="4470400" y="2127250"/>
          <p14:tracePt t="9958" x="4457700" y="2127250"/>
          <p14:tracePt t="9989" x="4445000" y="2133600"/>
          <p14:tracePt t="10019" x="4432300" y="2152650"/>
          <p14:tracePt t="10053" x="4413250" y="2184400"/>
          <p14:tracePt t="10067" x="4406900" y="2203450"/>
          <p14:tracePt t="10100" x="4406900" y="2254250"/>
          <p14:tracePt t="10128" x="4406900" y="2305050"/>
          <p14:tracePt t="10164" x="4406900" y="2362200"/>
          <p14:tracePt t="10191" x="4425950" y="2381250"/>
          <p14:tracePt t="10210" x="4451350" y="2406650"/>
          <p14:tracePt t="10224" x="4464050" y="2413000"/>
          <p14:tracePt t="10256" x="4540250" y="2444750"/>
          <p14:tracePt t="10270" x="4597400" y="2463800"/>
          <p14:tracePt t="10285" x="4654550" y="2463800"/>
          <p14:tracePt t="10316" x="4794250" y="2463800"/>
          <p14:tracePt t="10351" x="4870450" y="2451100"/>
          <p14:tracePt t="10366" x="4902200" y="2425700"/>
          <p14:tracePt t="10394" x="4933950" y="2381250"/>
          <p14:tracePt t="10411" x="4940300" y="2362200"/>
          <p14:tracePt t="10427" x="4940300" y="2324100"/>
          <p14:tracePt t="10456" x="4940300" y="2273300"/>
          <p14:tracePt t="10491" x="4883150" y="2197100"/>
          <p14:tracePt t="10506" x="4857750" y="2178050"/>
          <p14:tracePt t="10539" x="4787900" y="2139950"/>
          <p14:tracePt t="10551" x="4768850" y="2133600"/>
          <p14:tracePt t="10586" x="4692650" y="2133600"/>
          <p14:tracePt t="10601" x="4679950" y="2133600"/>
          <p14:tracePt t="10634" x="4584700" y="2146300"/>
          <p14:tracePt t="10663" x="4546600" y="2165350"/>
          <p14:tracePt t="10696" x="4502150" y="2184400"/>
          <p14:tracePt t="10711" x="4483100" y="2197100"/>
          <p14:tracePt t="10728" x="4476750" y="2197100"/>
          <p14:tracePt t="10757" x="4464050" y="2216150"/>
          <p14:tracePt t="10769" x="4451350" y="2235200"/>
          <p14:tracePt t="10789" x="4445000" y="2247900"/>
          <p14:tracePt t="10802" x="4445000" y="2266950"/>
          <p14:tracePt t="10817" x="4445000" y="2273300"/>
          <p14:tracePt t="10834" x="4445000" y="2311400"/>
          <p14:tracePt t="10867" x="4451350" y="2381250"/>
          <p14:tracePt t="10901" x="4508500" y="2425700"/>
          <p14:tracePt t="10930" x="4648200" y="2457450"/>
          <p14:tracePt t="10956" x="4775200" y="2457450"/>
          <p14:tracePt t="10975" x="4832350" y="2451100"/>
          <p14:tracePt t="11002" x="4921250" y="2368550"/>
          <p14:tracePt t="11036" x="4953000" y="2266950"/>
          <p14:tracePt t="11066" x="4953000" y="2165350"/>
          <p14:tracePt t="11081" x="4946650" y="2152650"/>
          <p14:tracePt t="11118" x="4921250" y="2114550"/>
          <p14:tracePt t="11133" x="4908550" y="2114550"/>
          <p14:tracePt t="11153" x="4876800" y="2114550"/>
          <p14:tracePt t="11186" x="4743450" y="2165350"/>
          <p14:tracePt t="11221" x="4686300" y="2228850"/>
          <p14:tracePt t="11257" x="4679950" y="2273300"/>
          <p14:tracePt t="11274" x="4679950" y="2298700"/>
          <p14:tracePt t="11301" x="4692650" y="2311400"/>
          <p14:tracePt t="11316" x="4711700" y="2311400"/>
          <p14:tracePt t="11350" x="4762500" y="2311400"/>
          <p14:tracePt t="11378" x="4800600" y="2279650"/>
          <p14:tracePt t="11415" x="4806950" y="2241550"/>
          <p14:tracePt t="11431" x="4806950" y="2222500"/>
          <p14:tracePt t="11863" x="0" y="0"/>
        </p14:tracePtLst>
        <p14:tracePtLst>
          <p14:tracePt t="13774" x="2800350" y="2076450"/>
          <p14:tracePt t="13820" x="2787650" y="2089150"/>
          <p14:tracePt t="13850" x="2787650" y="2152650"/>
          <p14:tracePt t="13878" x="2794000" y="2228850"/>
          <p14:tracePt t="13916" x="2832100" y="2317750"/>
          <p14:tracePt t="13931" x="2870200" y="2343150"/>
          <p14:tracePt t="13947" x="2914650" y="2362200"/>
          <p14:tracePt t="13963" x="2952750" y="2381250"/>
          <p14:tracePt t="13992" x="3022600" y="2381250"/>
          <p14:tracePt t="14009" x="3060700" y="2381250"/>
          <p14:tracePt t="14039" x="3117850" y="2343150"/>
          <p14:tracePt t="14066" x="3130550" y="2279650"/>
          <p14:tracePt t="14099" x="3130550" y="2228850"/>
          <p14:tracePt t="14114" x="3130550" y="2209800"/>
          <p14:tracePt t="14147" x="3117850" y="2178050"/>
          <p14:tracePt t="14163" x="3105150" y="2171700"/>
          <p14:tracePt t="14190" x="3092450" y="2171700"/>
          <p14:tracePt t="14227" x="3041650" y="2197100"/>
          <p14:tracePt t="14256" x="3028950" y="2216150"/>
          <p14:tracePt t="14286" x="3022600" y="2260600"/>
          <p14:tracePt t="14317" x="3022600" y="2298700"/>
          <p14:tracePt t="14351" x="3028950" y="2311400"/>
          <p14:tracePt t="14398" x="3035300" y="2311400"/>
          <p14:tracePt t="14426" x="3041650" y="2311400"/>
          <p14:tracePt t="14690" x="3048000" y="2298700"/>
          <p14:tracePt t="14716" x="3041650" y="2279650"/>
          <p14:tracePt t="14723" x="3041650" y="2266950"/>
          <p14:tracePt t="14756" x="3022600" y="2235200"/>
          <p14:tracePt t="14786" x="3016250" y="2228850"/>
          <p14:tracePt t="14975" x="0" y="0"/>
        </p14:tracePtLst>
        <p14:tracePtLst>
          <p14:tracePt t="15742" x="1174750" y="2616200"/>
          <p14:tracePt t="15867" x="1270000" y="2616200"/>
          <p14:tracePt t="15895" x="1555750" y="2616200"/>
          <p14:tracePt t="15931" x="2686050" y="2622550"/>
          <p14:tracePt t="15947" x="3073400" y="2622550"/>
          <p14:tracePt t="15963" x="3251200" y="2622550"/>
          <p14:tracePt t="15978" x="3352800" y="2622550"/>
          <p14:tracePt t="15993" x="3371850" y="2622550"/>
          <p14:tracePt t="15994" x="3397250" y="2622550"/>
          <p14:tracePt t="16010" x="3448050" y="2622550"/>
          <p14:tracePt t="16039" x="3524250" y="2622550"/>
          <p14:tracePt t="16065" x="3600450" y="2616200"/>
          <p14:tracePt t="16101" x="3644900" y="2597150"/>
          <p14:tracePt t="16133" x="3663950" y="2559050"/>
          <p14:tracePt t="16161" x="3683000" y="2527300"/>
          <p14:tracePt t="16198" x="3695700" y="2508250"/>
          <p14:tracePt t="16213" x="3695700" y="2489200"/>
          <p14:tracePt t="16228" x="3695700" y="2482850"/>
          <p14:tracePt t="16256" x="3676650" y="2444750"/>
          <p14:tracePt t="16259" x="3663950" y="2425700"/>
          <p14:tracePt t="16287" x="3562350" y="2387600"/>
          <p14:tracePt t="16316" x="3289300" y="2324100"/>
          <p14:tracePt t="16350" x="2882900" y="2273300"/>
          <p14:tracePt t="16365" x="2660650" y="2273300"/>
          <p14:tracePt t="16384" x="2406650" y="2273300"/>
          <p14:tracePt t="16414" x="1911350" y="2279650"/>
          <p14:tracePt t="16430" x="1739900" y="2292350"/>
          <p14:tracePt t="16459" x="1479550" y="2336800"/>
          <p14:tracePt t="16489" x="1397000" y="2355850"/>
          <p14:tracePt t="16520" x="1358900" y="2362200"/>
          <p14:tracePt t="16556" x="1320800" y="2387600"/>
          <p14:tracePt t="16583" x="1308100" y="2413000"/>
          <p14:tracePt t="16598" x="1308100" y="2432050"/>
          <p14:tracePt t="16631" x="1320800" y="2508250"/>
          <p14:tracePt t="16648" x="1365250" y="2559050"/>
          <p14:tracePt t="16677" x="1828800" y="2730500"/>
          <p14:tracePt t="16692" x="2330450" y="2819400"/>
          <p14:tracePt t="16722" x="3054350" y="2882900"/>
          <p14:tracePt t="16740" x="3181350" y="2882900"/>
          <p14:tracePt t="16757" x="3263900" y="2882900"/>
          <p14:tracePt t="16775" x="3365500" y="2857500"/>
          <p14:tracePt t="16799" x="3581400" y="2825750"/>
          <p14:tracePt t="16834" x="3810000" y="2774950"/>
          <p14:tracePt t="16867" x="3854450" y="2768600"/>
          <p14:tracePt t="16910" x="3860800" y="2762250"/>
          <p14:tracePt t="17101" x="3867150" y="2762250"/>
          <p14:tracePt t="17115" x="3867150" y="2736850"/>
          <p14:tracePt t="17134" x="3854450" y="2711450"/>
          <p14:tracePt t="17167" x="3759200" y="2616200"/>
          <p14:tracePt t="17197" x="3549650" y="2476500"/>
          <p14:tracePt t="17228" x="3371850" y="2406650"/>
          <p14:tracePt t="17255" x="3219450" y="2381250"/>
          <p14:tracePt t="17287" x="2870200" y="2381250"/>
          <p14:tracePt t="17320" x="2406650" y="2381250"/>
          <p14:tracePt t="17351" x="2114550" y="2406650"/>
          <p14:tracePt t="17366" x="2038350" y="2425700"/>
          <p14:tracePt t="17384" x="1949450" y="2444750"/>
          <p14:tracePt t="17415" x="1720850" y="2451100"/>
          <p14:tracePt t="17430" x="1638300" y="2451100"/>
          <p14:tracePt t="17446" x="1593850" y="2451100"/>
          <p14:tracePt t="17483" x="1568450" y="2457450"/>
          <p14:tracePt t="17490" x="1562100" y="2457450"/>
          <p14:tracePt t="17535" x="1549400" y="2457450"/>
          <p14:tracePt t="17566" x="1549400" y="2463800"/>
          <p14:tracePt t="17598" x="1549400" y="2482850"/>
          <p14:tracePt t="17632" x="1593850" y="2552700"/>
          <p14:tracePt t="17660" x="1676400" y="2597150"/>
          <p14:tracePt t="17695" x="1784350" y="2622550"/>
          <p14:tracePt t="17711" x="1911350" y="2647950"/>
          <p14:tracePt t="17740" x="2343150" y="2736850"/>
          <p14:tracePt t="17758" x="2527300" y="2768600"/>
          <p14:tracePt t="17773" x="2660650" y="2794000"/>
          <p14:tracePt t="17786" x="2724150" y="2806700"/>
          <p14:tracePt t="17802" x="2743200" y="2806700"/>
          <p14:tracePt t="17851" x="2755900" y="2806700"/>
          <p14:tracePt t="18036" x="0" y="0"/>
        </p14:tracePtLst>
        <p14:tracePtLst>
          <p14:tracePt t="18565" x="2940050" y="2374900"/>
          <p14:tracePt t="18628" x="2908300" y="2393950"/>
          <p14:tracePt t="18666" x="2876550" y="2482850"/>
          <p14:tracePt t="18677" x="2876550" y="2508250"/>
          <p14:tracePt t="18706" x="2889250" y="2609850"/>
          <p14:tracePt t="18737" x="2921000" y="2660650"/>
          <p14:tracePt t="18738" x="2927350" y="2673350"/>
          <p14:tracePt t="18756" x="2952750" y="2686050"/>
          <p14:tracePt t="18772" x="2978150" y="2705100"/>
          <p14:tracePt t="18790" x="2990850" y="2711450"/>
          <p14:tracePt t="18820" x="3009900" y="2711450"/>
          <p14:tracePt t="18849" x="3035300" y="2698750"/>
          <p14:tracePt t="18863" x="3054350" y="2667000"/>
          <p14:tracePt t="18898" x="3073400" y="2565400"/>
          <p14:tracePt t="18930" x="3067050" y="2476500"/>
          <p14:tracePt t="18959" x="3048000" y="2438400"/>
          <p14:tracePt t="18975" x="3035300" y="2413000"/>
          <p14:tracePt t="19005" x="3009900" y="2393950"/>
          <p14:tracePt t="19117" x="2965450" y="2470150"/>
          <p14:tracePt t="19133" x="2952750" y="2540000"/>
          <p14:tracePt t="19166" x="2952750" y="2641600"/>
          <p14:tracePt t="19180" x="2965450" y="2711450"/>
          <p14:tracePt t="19199" x="2990850" y="2743200"/>
          <p14:tracePt t="19210" x="2997200" y="2762250"/>
          <p14:tracePt t="19270" x="3016250" y="2762250"/>
          <p14:tracePt t="19303" x="3060700" y="2692400"/>
          <p14:tracePt t="19333" x="3105150" y="2565400"/>
          <p14:tracePt t="19366" x="3111500" y="2489200"/>
          <p14:tracePt t="19395" x="3111500" y="2476500"/>
          <p14:tracePt t="19474" x="3098800" y="2489200"/>
          <p14:tracePt t="19503" x="3086100" y="2578100"/>
          <p14:tracePt t="19536" x="3086100" y="2628900"/>
          <p14:tracePt t="19598" x="3086100" y="2635250"/>
          <p14:tracePt t="19632" x="3098800" y="2597150"/>
          <p14:tracePt t="19660" x="3098800" y="2489200"/>
          <p14:tracePt t="19699" x="3092450" y="2432050"/>
          <p14:tracePt t="20085" x="0" y="0"/>
        </p14:tracePtLst>
        <p14:tracePtLst>
          <p14:tracePt t="21147" x="2178050" y="2400300"/>
          <p14:tracePt t="21208" x="2159000" y="2425700"/>
          <p14:tracePt t="21244" x="2133600" y="2533650"/>
          <p14:tracePt t="21259" x="2133600" y="2571750"/>
          <p14:tracePt t="21287" x="2133600" y="2603500"/>
          <p14:tracePt t="21428" x="2159000" y="2514600"/>
          <p14:tracePt t="21458" x="2165350" y="2451100"/>
          <p14:tracePt t="21494" x="2165350" y="2432050"/>
          <p14:tracePt t="21554" x="2165350" y="2482850"/>
          <p14:tracePt t="21570" x="2165350" y="2533650"/>
          <p14:tracePt t="21583" x="2165350" y="2559050"/>
          <p14:tracePt t="21615" x="2165350" y="2578100"/>
          <p14:tracePt t="21847" x="2171700" y="2578100"/>
          <p14:tracePt t="21847" x="0" y="0"/>
        </p14:tracePtLst>
        <p14:tracePtLst>
          <p14:tracePt t="23243" x="11233150" y="2432050"/>
          <p14:tracePt t="23261" x="11271250" y="2501900"/>
          <p14:tracePt t="23286" x="11315700" y="2603500"/>
          <p14:tracePt t="23318" x="11341100" y="2647950"/>
          <p14:tracePt t="23396" x="11353800" y="2647950"/>
          <p14:tracePt t="23425" x="11372850" y="2578100"/>
          <p14:tracePt t="23426" x="11379200" y="2552700"/>
          <p14:tracePt t="23445" x="11385550" y="2495550"/>
          <p14:tracePt t="23479" x="11385550" y="2393950"/>
          <p14:tracePt t="23508" x="11385550" y="2374900"/>
          <p14:tracePt t="23584" x="11385550" y="2387600"/>
          <p14:tracePt t="23598" x="11385550" y="2432050"/>
          <p14:tracePt t="23630" x="11385550" y="2470150"/>
          <p14:tracePt t="23661" x="11385550" y="2482850"/>
          <p14:tracePt t="24067" x="0" y="0"/>
        </p14:tracePtLst>
        <p14:tracePtLst>
          <p14:tracePt t="25164" x="3028950" y="2603500"/>
          <p14:tracePt t="25198" x="3028950" y="2609850"/>
          <p14:tracePt t="25231" x="3028950" y="2622550"/>
          <p14:tracePt t="25347" x="3028950" y="2597150"/>
          <p14:tracePt t="25381" x="3041650" y="2514600"/>
          <p14:tracePt t="25414" x="3054350" y="2451100"/>
          <p14:tracePt t="25448" x="3054350" y="2419350"/>
          <p14:tracePt t="25774" x="3060700" y="2419350"/>
          <p14:tracePt t="25774" x="0" y="0"/>
        </p14:tracePtLst>
        <p14:tracePtLst>
          <p14:tracePt t="26368" x="11753850" y="2330450"/>
          <p14:tracePt t="26394" x="11715750" y="2432050"/>
          <p14:tracePt t="26429" x="11645900" y="2597150"/>
          <p14:tracePt t="26459" x="11620500" y="2660650"/>
          <p14:tracePt t="26488" x="11620500" y="2673350"/>
          <p14:tracePt t="26568" x="11595100" y="2654300"/>
          <p14:tracePt t="26598" x="11537950" y="2495550"/>
          <p14:tracePt t="26628" x="11493500" y="2381250"/>
          <p14:tracePt t="26663" x="11487150" y="2374900"/>
          <p14:tracePt t="26725" x="11480800" y="2381250"/>
          <p14:tracePt t="26763" x="11430000" y="2514600"/>
          <p14:tracePt t="26771" x="11423650" y="2520950"/>
          <p14:tracePt t="26896" x="11423650" y="2508250"/>
          <p14:tracePt t="26911" x="11423650" y="2482850"/>
          <p14:tracePt t="26946" x="11423650" y="2463800"/>
          <p14:tracePt t="26961" x="11423650" y="2457450"/>
          <p14:tracePt t="26994" x="11423650" y="2451100"/>
          <p14:tracePt t="27145" x="0" y="0"/>
        </p14:tracePtLst>
        <p14:tracePtLst>
          <p14:tracePt t="29775" x="1962150" y="2400300"/>
          <p14:tracePt t="29802" x="1955800" y="2438400"/>
          <p14:tracePt t="29834" x="1955800" y="2476500"/>
          <p14:tracePt t="29867" x="1955800" y="2546350"/>
          <p14:tracePt t="29894" x="1987550" y="2622550"/>
          <p14:tracePt t="29929" x="2051050" y="2692400"/>
          <p14:tracePt t="29930" x="2070100" y="2698750"/>
          <p14:tracePt t="29944" x="2082800" y="2698750"/>
          <p14:tracePt t="29978" x="2171700" y="2686050"/>
          <p14:tracePt t="30007" x="2216150" y="2622550"/>
          <p14:tracePt t="30022" x="2235200" y="2565400"/>
          <p14:tracePt t="30038" x="2241550" y="2527300"/>
          <p14:tracePt t="30068" x="2241550" y="2495550"/>
          <p14:tracePt t="30239" x="0" y="0"/>
        </p14:tracePtLst>
        <p14:tracePtLst>
          <p14:tracePt t="31024" x="4152900" y="3397250"/>
          <p14:tracePt t="31180" x="4203700" y="3409950"/>
          <p14:tracePt t="31195" x="4330700" y="3435350"/>
          <p14:tracePt t="31227" x="4756150" y="3505200"/>
          <p14:tracePt t="31260" x="5099050" y="3517900"/>
          <p14:tracePt t="31289" x="5232400" y="3517900"/>
          <p14:tracePt t="31305" x="5289550" y="3517900"/>
          <p14:tracePt t="31333" x="5334000" y="3517900"/>
          <p14:tracePt t="31363" x="5365750" y="3517900"/>
          <p14:tracePt t="31459" x="5372100" y="3517900"/>
          <p14:tracePt t="31489" x="5391150" y="3505200"/>
          <p14:tracePt t="31489" x="5397500" y="3492500"/>
          <p14:tracePt t="31504" x="5410200" y="3479800"/>
          <p14:tracePt t="31545" x="5429250" y="3409950"/>
          <p14:tracePt t="31569" x="5429250" y="3397250"/>
          <p14:tracePt t="31587" x="5429250" y="3371850"/>
          <p14:tracePt t="31600" x="5422900" y="3359150"/>
          <p14:tracePt t="31632" x="5378450" y="3308350"/>
          <p14:tracePt t="31643" x="5321300" y="3276600"/>
          <p14:tracePt t="31680" x="4991100" y="3200400"/>
          <p14:tracePt t="31710" x="4781550" y="3181350"/>
          <p14:tracePt t="31739" x="4699000" y="3206750"/>
          <p14:tracePt t="31756" x="4660900" y="3257550"/>
          <p14:tracePt t="31784" x="4597400" y="3359150"/>
          <p14:tracePt t="31786" x="4584700" y="3390900"/>
          <p14:tracePt t="31816" x="4559300" y="3448050"/>
          <p14:tracePt t="31849" x="4559300" y="3492500"/>
          <p14:tracePt t="31881" x="4584700" y="3524250"/>
          <p14:tracePt t="31896" x="4635500" y="3543300"/>
          <p14:tracePt t="31929" x="4927600" y="3575050"/>
          <p14:tracePt t="31943" x="5092700" y="3575050"/>
          <p14:tracePt t="31960" x="5200650" y="3575050"/>
          <p14:tracePt t="31993" x="5264150" y="3549650"/>
          <p14:tracePt t="31994" x="5270500" y="3543300"/>
          <p14:tracePt t="32008" x="5276850" y="3536950"/>
          <p14:tracePt t="32036" x="5283200" y="3479800"/>
          <p14:tracePt t="32067" x="5264150" y="3429000"/>
          <p14:tracePt t="32099" x="5181600" y="3359150"/>
          <p14:tracePt t="32132" x="5137150" y="3346450"/>
          <p14:tracePt t="32162" x="5130800" y="3346450"/>
          <p14:tracePt t="32275" x="5099050" y="3333750"/>
          <p14:tracePt t="32302" x="5035550" y="3308350"/>
          <p14:tracePt t="32318" x="4933950" y="3289300"/>
          <p14:tracePt t="32333" x="4826000" y="3263900"/>
          <p14:tracePt t="32365" x="4667250" y="3257550"/>
          <p14:tracePt t="32381" x="4622800" y="3257550"/>
          <p14:tracePt t="32411" x="4508500" y="3295650"/>
          <p14:tracePt t="32441" x="4419600" y="3359150"/>
          <p14:tracePt t="32442" x="4400550" y="3371850"/>
          <p14:tracePt t="32477" x="4368800" y="3409950"/>
          <p14:tracePt t="32493" x="4362450" y="3422650"/>
          <p14:tracePt t="32512" x="4362450" y="3441700"/>
          <p14:tracePt t="32535" x="4368800" y="3486150"/>
          <p14:tracePt t="32551" x="4406900" y="3517900"/>
          <p14:tracePt t="32568" x="4476750" y="3556000"/>
          <p14:tracePt t="32586" x="4660900" y="3581400"/>
          <p14:tracePt t="32603" x="4832350" y="3581400"/>
          <p14:tracePt t="32614" x="4908550" y="3575050"/>
          <p14:tracePt t="32643" x="5035550" y="3536950"/>
          <p14:tracePt t="32680" x="5060950" y="3492500"/>
          <p14:tracePt t="32710" x="5060950" y="3435350"/>
          <p14:tracePt t="32744" x="5060950" y="3403600"/>
          <p14:tracePt t="32759" x="5054600" y="3397250"/>
          <p14:tracePt t="33242" x="0" y="0"/>
        </p14:tracePtLst>
        <p14:tracePtLst>
          <p14:tracePt t="34457" x="4895850" y="3206750"/>
          <p14:tracePt t="34494" x="4883150" y="3238500"/>
          <p14:tracePt t="34521" x="4876800" y="3333750"/>
          <p14:tracePt t="34522" x="4870450" y="3378200"/>
          <p14:tracePt t="34537" x="4870450" y="3409950"/>
          <p14:tracePt t="34538" x="4870450" y="3454400"/>
          <p14:tracePt t="34566" x="4870450" y="3524250"/>
          <p14:tracePt t="34598" x="4870450" y="3543300"/>
          <p14:tracePt t="34646" x="4870450" y="3549650"/>
          <p14:tracePt t="34678" x="4895850" y="3511550"/>
          <p14:tracePt t="34711" x="4921250" y="3422650"/>
          <p14:tracePt t="34725" x="4921250" y="3384550"/>
          <p14:tracePt t="34759" x="4921250" y="3352800"/>
          <p14:tracePt t="34789" x="4921250" y="3346450"/>
          <p14:tracePt t="34959" x="0" y="0"/>
        </p14:tracePtLst>
        <p14:tracePtLst>
          <p14:tracePt t="36382" x="5130800" y="3111500"/>
          <p14:tracePt t="36474" x="5359400" y="3111500"/>
          <p14:tracePt t="36504" x="5969000" y="3168650"/>
          <p14:tracePt t="36541" x="6756400" y="3219450"/>
          <p14:tracePt t="36557" x="6858000" y="3219450"/>
          <p14:tracePt t="36576" x="6896100" y="3219450"/>
          <p14:tracePt t="36599" x="6902450" y="3219450"/>
          <p14:tracePt t="36773" x="0" y="0"/>
        </p14:tracePtLst>
        <p14:tracePtLst>
          <p14:tracePt t="37067" x="6724650" y="2876550"/>
          <p14:tracePt t="37081" x="6718300" y="2876550"/>
          <p14:tracePt t="37114" x="6673850" y="2901950"/>
          <p14:tracePt t="37146" x="6642100" y="2984500"/>
          <p14:tracePt t="37162" x="6642100" y="3028950"/>
          <p14:tracePt t="37177" x="6642100" y="3048000"/>
          <p14:tracePt t="37193" x="6661150" y="3098800"/>
          <p14:tracePt t="37224" x="6731000" y="3175000"/>
          <p14:tracePt t="37253" x="6807200" y="3213100"/>
          <p14:tracePt t="37290" x="6858000" y="3206750"/>
          <p14:tracePt t="37307" x="6864350" y="3175000"/>
          <p14:tracePt t="37331" x="6883400" y="3105150"/>
          <p14:tracePt t="37363" x="6902450" y="2978150"/>
          <p14:tracePt t="37399" x="6902450" y="2914650"/>
          <p14:tracePt t="37411" x="6902450" y="2901950"/>
          <p14:tracePt t="37475" x="6864350" y="2921000"/>
          <p14:tracePt t="37503" x="6813550" y="2978150"/>
          <p14:tracePt t="37538" x="6807200" y="3035300"/>
          <p14:tracePt t="37568" x="6807200" y="3041650"/>
          <p14:tracePt t="37632" x="6807200" y="2997200"/>
          <p14:tracePt t="37659" x="6807200" y="2927350"/>
          <p14:tracePt t="37694" x="6800850" y="2882900"/>
          <p14:tracePt t="37944" x="0" y="0"/>
        </p14:tracePtLst>
        <p14:tracePtLst>
          <p14:tracePt t="38210" x="6489700" y="2825750"/>
          <p14:tracePt t="38226" x="6489700" y="2870200"/>
          <p14:tracePt t="38244" x="6489700" y="2933700"/>
          <p14:tracePt t="38255" x="6496050" y="2978150"/>
          <p14:tracePt t="38291" x="6565900" y="3086100"/>
          <p14:tracePt t="38306" x="6623050" y="3111500"/>
          <p14:tracePt t="38334" x="6686550" y="3124200"/>
          <p14:tracePt t="38350" x="6718300" y="3124200"/>
          <p14:tracePt t="38380" x="6769100" y="3117850"/>
          <p14:tracePt t="38414" x="6794500" y="3048000"/>
          <p14:tracePt t="38445" x="6794500" y="2997200"/>
          <p14:tracePt t="38475" x="6794500" y="2990850"/>
          <p14:tracePt t="38617" x="0" y="0"/>
        </p14:tracePtLst>
        <p14:tracePtLst>
          <p14:tracePt t="39257" x="4248150" y="3219450"/>
          <p14:tracePt t="39258" x="4241800" y="3232150"/>
          <p14:tracePt t="39290" x="4222750" y="3270250"/>
          <p14:tracePt t="39319" x="4216400" y="3314700"/>
          <p14:tracePt t="39347" x="4235450" y="3371850"/>
          <p14:tracePt t="39380" x="4292600" y="3429000"/>
          <p14:tracePt t="39412" x="4495800" y="3505200"/>
          <p14:tracePt t="39442" x="4781550" y="3556000"/>
          <p14:tracePt t="39476" x="4889500" y="3556000"/>
          <p14:tracePt t="39504" x="4908550" y="3549650"/>
          <p14:tracePt t="39542" x="4927600" y="3530600"/>
          <p14:tracePt t="39553" x="4933950" y="3524250"/>
          <p14:tracePt t="39582" x="4940300" y="3517900"/>
          <p14:tracePt t="39613" x="4953000" y="3505200"/>
          <p14:tracePt t="39630" x="4965700" y="3498850"/>
          <p14:tracePt t="39663" x="5003800" y="3473450"/>
          <p14:tracePt t="39693" x="5022850" y="3441700"/>
          <p14:tracePt t="39709" x="5022850" y="3422650"/>
          <p14:tracePt t="39742" x="5022850" y="3359150"/>
          <p14:tracePt t="39757" x="5022850" y="3321050"/>
          <p14:tracePt t="39776" x="5022850" y="3295650"/>
          <p14:tracePt t="39788" x="5010150" y="3276600"/>
          <p14:tracePt t="39815" x="5003800" y="3270250"/>
          <p14:tracePt t="39897" x="4984750" y="3282950"/>
          <p14:tracePt t="39898" x="4978400" y="3295650"/>
          <p14:tracePt t="39914" x="4978400" y="3327400"/>
          <p14:tracePt t="39941" x="4978400" y="3378200"/>
          <p14:tracePt t="39958" x="4978400" y="3409950"/>
          <p14:tracePt t="39991" x="4978400" y="3422650"/>
          <p14:tracePt t="40070" x="4978400" y="3429000"/>
          <p14:tracePt t="40085" x="0" y="0"/>
        </p14:tracePtLst>
        <p14:tracePtLst>
          <p14:tracePt t="40553" x="3790950" y="3073400"/>
          <p14:tracePt t="40586" x="3676650" y="3067050"/>
          <p14:tracePt t="40613" x="3632200" y="3086100"/>
          <p14:tracePt t="40646" x="3562350" y="3117850"/>
          <p14:tracePt t="40675" x="3498850" y="3175000"/>
          <p14:tracePt t="40695" x="3473450" y="3206750"/>
          <p14:tracePt t="40725" x="3454400" y="3257550"/>
          <p14:tracePt t="40740" x="3448050" y="3276600"/>
          <p14:tracePt t="40759" x="3441700" y="3289300"/>
          <p14:tracePt t="40773" x="3441700" y="3295650"/>
          <p14:tracePt t="40803" x="3441700" y="3302000"/>
          <p14:tracePt t="41474" x="3435350" y="3308350"/>
          <p14:tracePt t="41475" x="0" y="0"/>
        </p14:tracePtLst>
        <p14:tracePtLst>
          <p14:tracePt t="41739" x="3346450" y="3289300"/>
          <p14:tracePt t="41789" x="3340100" y="3295650"/>
          <p14:tracePt t="41818" x="3340100" y="3352800"/>
          <p14:tracePt t="41854" x="3327400" y="3429000"/>
          <p14:tracePt t="41883" x="3308350" y="3492500"/>
          <p14:tracePt t="41900" x="3257550" y="3511550"/>
          <p14:tracePt t="41929" x="3130550" y="3543300"/>
          <p14:tracePt t="41930" x="3079750" y="3543300"/>
          <p14:tracePt t="41955" x="2844800" y="3543300"/>
          <p14:tracePt t="41976" x="2705100" y="3543300"/>
          <p14:tracePt t="42007" x="2476500" y="3517900"/>
          <p14:tracePt t="42040" x="2330450" y="3479800"/>
          <p14:tracePt t="42069" x="2159000" y="3454400"/>
          <p14:tracePt t="42102" x="2032000" y="3422650"/>
          <p14:tracePt t="42129" x="1981200" y="3416300"/>
          <p14:tracePt t="42129" x="1955800" y="3416300"/>
          <p14:tracePt t="42162" x="1816100" y="3416300"/>
          <p14:tracePt t="42190" x="1708150" y="3416300"/>
          <p14:tracePt t="42225" x="1638300" y="3416300"/>
          <p14:tracePt t="42239" x="1612900" y="3416300"/>
          <p14:tracePt t="42258" x="1555750" y="3409950"/>
          <p14:tracePt t="42273" x="1517650" y="3397250"/>
          <p14:tracePt t="42289" x="1504950" y="3397250"/>
          <p14:tracePt t="42290" x="1498600" y="3397250"/>
          <p14:tracePt t="42412" x="1543050" y="3390900"/>
          <p14:tracePt t="42440" x="1797050" y="3390900"/>
          <p14:tracePt t="42475" x="2241550" y="3390900"/>
          <p14:tracePt t="42508" x="2298700" y="3390900"/>
          <p14:tracePt t="42819" x="0" y="0"/>
        </p14:tracePtLst>
        <p14:tracePtLst>
          <p14:tracePt t="45852" x="1397000" y="3397250"/>
          <p14:tracePt t="45929" x="1422400" y="3397250"/>
          <p14:tracePt t="45930" x="1466850" y="3403600"/>
          <p14:tracePt t="45945" x="1511300" y="3403600"/>
          <p14:tracePt t="45972" x="1981200" y="3403600"/>
          <p14:tracePt t="46007" x="2863850" y="3403600"/>
          <p14:tracePt t="46022" x="3168650" y="3403600"/>
          <p14:tracePt t="46056" x="3568700" y="3403600"/>
          <p14:tracePt t="46084" x="4013200" y="3403600"/>
          <p14:tracePt t="46124" x="4464050" y="3403600"/>
          <p14:tracePt t="46144" x="4559300" y="3403600"/>
          <p14:tracePt t="46177" x="4660900" y="3403600"/>
          <p14:tracePt t="46206" x="4737100" y="3416300"/>
          <p14:tracePt t="46227" x="4851400" y="3441700"/>
          <p14:tracePt t="46254" x="4984750" y="3467100"/>
          <p14:tracePt t="46270" x="5073650" y="3486150"/>
          <p14:tracePt t="46306" x="5149850" y="3492500"/>
          <p14:tracePt t="46347" x="5156200" y="3492500"/>
          <p14:tracePt t="46647" x="5111750" y="3492500"/>
          <p14:tracePt t="46679" x="4762500" y="3492500"/>
          <p14:tracePt t="46709" x="3771900" y="3492500"/>
          <p14:tracePt t="46739" x="2362200" y="3441700"/>
          <p14:tracePt t="46755" x="2044700" y="3429000"/>
          <p14:tracePt t="46789" x="1930400" y="3429000"/>
          <p14:tracePt t="46819" x="1924050" y="3429000"/>
          <p14:tracePt t="47007" x="1987550" y="3435350"/>
          <p14:tracePt t="47021" x="2076450" y="3435350"/>
          <p14:tracePt t="47041" x="2190750" y="3435350"/>
          <p14:tracePt t="47073" x="2743200" y="3435350"/>
          <p14:tracePt t="47080" x="2978150" y="3435350"/>
          <p14:tracePt t="47114" x="4127500" y="3435350"/>
          <p14:tracePt t="47143" x="4349750" y="3435350"/>
          <p14:tracePt t="47174" x="4387850" y="3435350"/>
          <p14:tracePt t="47332" x="4438650" y="3435350"/>
          <p14:tracePt t="47355" x="4533900" y="3435350"/>
          <p14:tracePt t="47364" x="4591050" y="3435350"/>
          <p14:tracePt t="47394" x="4889500" y="3467100"/>
          <p14:tracePt t="47427" x="5035550" y="3498850"/>
          <p14:tracePt t="47443" x="5048250" y="3498850"/>
          <p14:tracePt t="47504" x="5060950" y="3498850"/>
          <p14:tracePt t="47568" x="5067300" y="3498850"/>
          <p14:tracePt t="47604" x="5073650" y="3498850"/>
          <p14:tracePt t="48769" x="0" y="0"/>
        </p14:tracePtLst>
        <p14:tracePtLst>
          <p14:tracePt t="49425" x="7753350" y="3155950"/>
          <p14:tracePt t="49504" x="7759700" y="3155950"/>
          <p14:tracePt t="49521" x="7804150" y="3155950"/>
          <p14:tracePt t="49539" x="7975600" y="3155950"/>
          <p14:tracePt t="49555" x="8140700" y="3155950"/>
          <p14:tracePt t="49587" x="8477250" y="3155950"/>
          <p14:tracePt t="49601" x="8553450" y="3155950"/>
          <p14:tracePt t="49616" x="8667750" y="3155950"/>
          <p14:tracePt t="49644" x="8769350" y="3155950"/>
          <p14:tracePt t="49676" x="8782050" y="3155950"/>
          <p14:tracePt t="49915" x="8769350" y="3168650"/>
          <p14:tracePt t="49930" x="8693150" y="3168650"/>
          <p14:tracePt t="49947" x="8578850" y="3175000"/>
          <p14:tracePt t="49972" x="8540750" y="3187700"/>
          <p14:tracePt t="50070" x="8585200" y="3187700"/>
          <p14:tracePt t="50085" x="8699500" y="3187700"/>
          <p14:tracePt t="50116" x="8997950" y="3187700"/>
          <p14:tracePt t="50143" x="9150350" y="3194050"/>
          <p14:tracePt t="50175" x="9188450" y="3194050"/>
          <p14:tracePt t="50568" x="0" y="0"/>
        </p14:tracePtLst>
        <p14:tracePtLst>
          <p14:tracePt t="51976" x="8216900" y="3117850"/>
          <p14:tracePt t="52020" x="8223250" y="3117850"/>
          <p14:tracePt t="52036" x="8280400" y="3117850"/>
          <p14:tracePt t="52069" x="8566150" y="3117850"/>
          <p14:tracePt t="52097" x="8902700" y="3117850"/>
          <p14:tracePt t="52098" x="9004300" y="3117850"/>
          <p14:tracePt t="52113" x="9112250" y="3117850"/>
          <p14:tracePt t="52114" x="9182100" y="3117850"/>
          <p14:tracePt t="52143" x="9328150" y="3117850"/>
          <p14:tracePt t="52176" x="9353550" y="3117850"/>
          <p14:tracePt t="52366" x="0" y="0"/>
        </p14:tracePtLst>
        <p14:tracePtLst>
          <p14:tracePt t="53320" x="8185150" y="3130550"/>
          <p14:tracePt t="53400" x="8223250" y="3130550"/>
          <p14:tracePt t="53426" x="8547100" y="3130550"/>
          <p14:tracePt t="53446" x="8807450" y="3130550"/>
          <p14:tracePt t="53471" x="9137650" y="3130550"/>
          <p14:tracePt t="53503" x="9258300" y="3124200"/>
          <p14:tracePt t="53537" x="9271000" y="3124200"/>
          <p14:tracePt t="53675" x="0" y="0"/>
        </p14:tracePtLst>
        <p14:tracePtLst>
          <p14:tracePt t="54415" x="3200400" y="3194050"/>
          <p14:tracePt t="54461" x="3187700" y="3200400"/>
          <p14:tracePt t="54488" x="3181350" y="3257550"/>
          <p14:tracePt t="54521" x="3206750" y="3371850"/>
          <p14:tracePt t="54536" x="3232150" y="3409950"/>
          <p14:tracePt t="54570" x="3321050" y="3467100"/>
          <p14:tracePt t="54598" x="3378200" y="3492500"/>
          <p14:tracePt t="54633" x="3422650" y="3492500"/>
          <p14:tracePt t="54648" x="3435350" y="3492500"/>
          <p14:tracePt t="54676" x="3454400" y="3492500"/>
          <p14:tracePt t="54708" x="3460750" y="3479800"/>
          <p14:tracePt t="54738" x="3460750" y="3429000"/>
          <p14:tracePt t="54754" x="3473450" y="3397250"/>
          <p14:tracePt t="54770" x="3479800" y="3365500"/>
          <p14:tracePt t="54802" x="3479800" y="3314700"/>
          <p14:tracePt t="54831" x="3479800" y="3270250"/>
          <p14:tracePt t="54853" x="3473450" y="3238500"/>
          <p14:tracePt t="54868" x="3467100" y="3219450"/>
          <p14:tracePt t="54928" x="3460750" y="3219450"/>
          <p14:tracePt t="54957" x="3441700" y="3302000"/>
          <p14:tracePt t="54991" x="3441700" y="3416300"/>
          <p14:tracePt t="55023" x="3441700" y="3441700"/>
          <p14:tracePt t="55053" x="3441700" y="3448050"/>
          <p14:tracePt t="55100" x="3454400" y="3429000"/>
          <p14:tracePt t="55130" x="3479800" y="3295650"/>
          <p14:tracePt t="55166" x="3492500" y="3181350"/>
          <p14:tracePt t="55182" x="3492500" y="3162300"/>
          <p14:tracePt t="55242" x="3473450" y="3244850"/>
          <p14:tracePt t="55254" x="3454400" y="3308350"/>
          <p14:tracePt t="55285" x="3429000" y="3517900"/>
          <p14:tracePt t="55320" x="3429000" y="3549650"/>
          <p14:tracePt t="55395" x="3429000" y="3429000"/>
          <p14:tracePt t="55418" x="3429000" y="3327400"/>
          <p14:tracePt t="55458" x="3429000" y="3289300"/>
          <p14:tracePt t="55535" x="3384550" y="3441700"/>
          <p14:tracePt t="55567" x="3378200" y="3486150"/>
          <p14:tracePt t="55678" x="3378200" y="3454400"/>
          <p14:tracePt t="55709" x="3371850" y="3359150"/>
          <p14:tracePt t="55738" x="3371850" y="3314700"/>
          <p14:tracePt t="55817" x="3365500" y="3333750"/>
          <p14:tracePt t="55852" x="3365500" y="3441700"/>
          <p14:tracePt t="55880" x="3365500" y="3448050"/>
          <p14:tracePt t="55958" x="3365500" y="3416300"/>
          <p14:tracePt t="55990" x="3359150" y="3321050"/>
          <p14:tracePt t="56006" x="3359150" y="3314700"/>
          <p14:tracePt t="56052" x="3352800" y="3333750"/>
          <p14:tracePt t="56086" x="3327400" y="3467100"/>
          <p14:tracePt t="56116" x="3321050" y="3479800"/>
          <p14:tracePt t="56211" x="3321050" y="3441700"/>
          <p14:tracePt t="56240" x="3314700" y="3416300"/>
          <p14:tracePt t="56443" x="0" y="0"/>
        </p14:tracePtLst>
        <p14:tracePtLst>
          <p14:tracePt t="58320" x="3257550" y="3111500"/>
          <p14:tracePt t="58380" x="3251200" y="3162300"/>
          <p14:tracePt t="58396" x="3244850" y="3206750"/>
          <p14:tracePt t="58409" x="3238500" y="3238500"/>
          <p14:tracePt t="58427" x="3225800" y="3340100"/>
          <p14:tracePt t="58457" x="3225800" y="3435350"/>
          <p14:tracePt t="58473" x="3225800" y="3479800"/>
          <p14:tracePt t="58474" x="3225800" y="3492500"/>
          <p14:tracePt t="58493" x="3225800" y="3511550"/>
          <p14:tracePt t="58518" x="3225800" y="3524250"/>
          <p14:tracePt t="58554" x="3232150" y="3530600"/>
          <p14:tracePt t="58569" x="3244850" y="3530600"/>
          <p14:tracePt t="58600" x="3276600" y="3479800"/>
          <p14:tracePt t="58629" x="3308350" y="3321050"/>
          <p14:tracePt t="58664" x="3308350" y="3206750"/>
          <p14:tracePt t="58696" x="3308350" y="3181350"/>
          <p14:tracePt t="58773" x="3308350" y="3200400"/>
          <p14:tracePt t="58789" x="3308350" y="3263900"/>
          <p14:tracePt t="58804" x="3327400" y="3359150"/>
          <p14:tracePt t="58836" x="3352800" y="3498850"/>
          <p14:tracePt t="58869" x="3365500" y="3524250"/>
          <p14:tracePt t="58957" x="3378200" y="3435350"/>
          <p14:tracePt t="58973" x="3378200" y="3365500"/>
          <p14:tracePt t="59006" x="3378200" y="3276600"/>
          <p14:tracePt t="59022" x="3378200" y="3257550"/>
          <p14:tracePt t="59050" x="3378200" y="3244850"/>
          <p14:tracePt t="59116" x="3378200" y="3289300"/>
          <p14:tracePt t="59145" x="3378200" y="3448050"/>
          <p14:tracePt t="59183" x="3378200" y="3524250"/>
          <p14:tracePt t="59258" x="3384550" y="3524250"/>
          <p14:tracePt t="59285" x="3390900" y="3429000"/>
          <p14:tracePt t="59319" x="3409950" y="3276600"/>
          <p14:tracePt t="59350" x="3409950" y="3213100"/>
          <p14:tracePt t="59379" x="3409950" y="3206750"/>
          <p14:tracePt t="59427" x="3409950" y="3314700"/>
          <p14:tracePt t="59459" x="3409950" y="3460750"/>
          <p14:tracePt t="59474" x="3409950" y="3492500"/>
          <p14:tracePt t="59601" x="3409950" y="3384550"/>
          <p14:tracePt t="59602" x="3409950" y="3346450"/>
          <p14:tracePt t="59616" x="3409950" y="3321050"/>
          <p14:tracePt t="59651" x="3403600" y="3257550"/>
          <p14:tracePt t="59724" x="3390900" y="3295650"/>
          <p14:tracePt t="59756" x="3390900" y="3403600"/>
          <p14:tracePt t="59786" x="3390900" y="3448050"/>
          <p14:tracePt t="59819" x="3390900" y="3460750"/>
          <p14:tracePt t="59878" x="3390900" y="3441700"/>
          <p14:tracePt t="59901" x="3390900" y="3390900"/>
          <p14:tracePt t="59931" x="3384550" y="3346450"/>
          <p14:tracePt t="59957" x="3384550" y="3340100"/>
          <p14:tracePt t="60003" x="3378200" y="3346450"/>
          <p14:tracePt t="60023" x="3365500" y="3403600"/>
          <p14:tracePt t="60035" x="3352800" y="3473450"/>
          <p14:tracePt t="60055" x="3340100" y="3517900"/>
          <p14:tracePt t="60084" x="3333750" y="3530600"/>
          <p14:tracePt t="60167" x="3333750" y="3492500"/>
          <p14:tracePt t="60196" x="3333750" y="3346450"/>
          <p14:tracePt t="60224" x="3333750" y="3257550"/>
          <p14:tracePt t="60240" x="3333750" y="3232150"/>
          <p14:tracePt t="60260" x="3333750" y="3225800"/>
          <p14:tracePt t="60320" x="3333750" y="3276600"/>
          <p14:tracePt t="60351" x="3333750" y="3403600"/>
          <p14:tracePt t="60379" x="3333750" y="3441700"/>
          <p14:tracePt t="60417" x="3333750" y="3448050"/>
          <p14:tracePt t="60457" x="3333750" y="3441700"/>
          <p14:tracePt t="60475" x="3333750" y="3384550"/>
          <p14:tracePt t="60507" x="3333750" y="3333750"/>
          <p14:tracePt t="60534" x="3333750" y="3327400"/>
          <p14:tracePt t="60988" x="0" y="0"/>
        </p14:tracePtLst>
        <p14:tracePtLst>
          <p14:tracePt t="63448" x="1460500" y="3498850"/>
          <p14:tracePt t="63571" x="1720850" y="3498850"/>
          <p14:tracePt t="63586" x="1993900" y="3498850"/>
          <p14:tracePt t="63615" x="2578100" y="3498850"/>
          <p14:tracePt t="63630" x="2908300" y="3498850"/>
          <p14:tracePt t="63666" x="3460750" y="3498850"/>
          <p14:tracePt t="63677" x="3568700" y="3498850"/>
          <p14:tracePt t="63706" x="3975100" y="3498850"/>
          <p14:tracePt t="63723" x="4210050" y="3498850"/>
          <p14:tracePt t="63740" x="4470400" y="3498850"/>
          <p14:tracePt t="63759" x="4711700" y="3498850"/>
          <p14:tracePt t="63788" x="5124450" y="3498850"/>
          <p14:tracePt t="63800" x="5207000" y="3498850"/>
          <p14:tracePt t="63832" x="5511800" y="3498850"/>
          <p14:tracePt t="63849" x="5651500" y="3498850"/>
          <p14:tracePt t="63881" x="5861050" y="3498850"/>
          <p14:tracePt t="63898" x="5899150" y="3498850"/>
          <p14:tracePt t="63932" x="5962650" y="3498850"/>
          <p14:tracePt t="63961" x="5994400" y="3498850"/>
          <p14:tracePt t="63962" x="6007100" y="3498850"/>
          <p14:tracePt t="63989" x="6013450" y="3498850"/>
          <p14:tracePt t="65210" x="0" y="0"/>
        </p14:tracePtLst>
        <p14:tracePtLst>
          <p14:tracePt t="66910" x="4235450" y="3289300"/>
          <p14:tracePt t="66981" x="4254500" y="3365500"/>
          <p14:tracePt t="66988" x="4267200" y="3384550"/>
          <p14:tracePt t="67021" x="4286250" y="3403600"/>
          <p14:tracePt t="67132" x="0" y="0"/>
        </p14:tracePtLst>
        <p14:tracePtLst>
          <p14:tracePt t="67430" x="4927600" y="3479800"/>
          <p14:tracePt t="67502" x="0" y="0"/>
        </p14:tracePtLst>
        <p14:tracePtLst>
          <p14:tracePt t="67771" x="4425950" y="3486150"/>
          <p14:tracePt t="67847" x="4476750" y="3498850"/>
          <p14:tracePt t="67882" x="5130800" y="3613150"/>
          <p14:tracePt t="67917" x="5715000" y="3644900"/>
          <p14:tracePt t="67949" x="5988050" y="3644900"/>
          <p14:tracePt t="67957" x="6007100" y="3644900"/>
          <p14:tracePt t="67977" x="6019800" y="3644900"/>
          <p14:tracePt t="67992" x="6019800" y="3638550"/>
          <p14:tracePt t="68007" x="6019800" y="3619500"/>
          <p14:tracePt t="68024" x="6019800" y="3581400"/>
          <p14:tracePt t="68055" x="5867400" y="3448050"/>
          <p14:tracePt t="68071" x="5715000" y="3359150"/>
          <p14:tracePt t="68082" x="5518150" y="3282950"/>
          <p14:tracePt t="68112" x="5276850" y="3206750"/>
          <p14:tracePt t="68148" x="5105400" y="3181350"/>
          <p14:tracePt t="68163" x="5060950" y="3181350"/>
          <p14:tracePt t="68192" x="4965700" y="3200400"/>
          <p14:tracePt t="68206" x="4914900" y="3225800"/>
          <p14:tracePt t="68245" x="4832350" y="3282950"/>
          <p14:tracePt t="68255" x="4819650" y="3289300"/>
          <p14:tracePt t="68287" x="4762500" y="3346450"/>
          <p14:tracePt t="68304" x="4743450" y="3378200"/>
          <p14:tracePt t="68332" x="4718050" y="3429000"/>
          <p14:tracePt t="68366" x="4711700" y="3460750"/>
          <p14:tracePt t="68397" x="4711700" y="3486150"/>
          <p14:tracePt t="68426" x="4743450" y="3524250"/>
          <p14:tracePt t="68465" x="4851400" y="3575050"/>
          <p14:tracePt t="68472" x="4883150" y="3581400"/>
          <p14:tracePt t="68505" x="4984750" y="3587750"/>
          <p14:tracePt t="68506" x="5010150" y="3587750"/>
          <p14:tracePt t="68539" x="5067300" y="3587750"/>
          <p14:tracePt t="68570" x="5124450" y="3562350"/>
          <p14:tracePt t="68598" x="5162550" y="3536950"/>
          <p14:tracePt t="68632" x="5200650" y="3498850"/>
          <p14:tracePt t="68646" x="5200650" y="3492500"/>
          <p14:tracePt t="68679" x="5200650" y="3460750"/>
          <p14:tracePt t="68709" x="5187950" y="3416300"/>
          <p14:tracePt t="68738" x="5092700" y="3365500"/>
          <p14:tracePt t="68755" x="5016500" y="3333750"/>
          <p14:tracePt t="68773" x="4933950" y="3314700"/>
          <p14:tracePt t="68804" x="4775200" y="3282950"/>
          <p14:tracePt t="68820" x="4705350" y="3270250"/>
          <p14:tracePt t="68831" x="4679950" y="3270250"/>
          <p14:tracePt t="68867" x="4552950" y="3270250"/>
          <p14:tracePt t="68900" x="4495800" y="3270250"/>
          <p14:tracePt t="68931" x="4451350" y="3276600"/>
          <p14:tracePt t="68946" x="4432300" y="3289300"/>
          <p14:tracePt t="68965" x="4419600" y="3302000"/>
          <p14:tracePt t="68971" x="4413250" y="3302000"/>
          <p14:tracePt t="69003" x="4413250" y="3308350"/>
          <p14:tracePt t="69036" x="4394200" y="3321050"/>
          <p14:tracePt t="69066" x="4381500" y="3346450"/>
          <p14:tracePt t="69099" x="4368800" y="3371850"/>
          <p14:tracePt t="69132" x="4368800" y="3384550"/>
          <p14:tracePt t="69165" x="4368800" y="3397250"/>
          <p14:tracePt t="69194" x="4368800" y="3416300"/>
          <p14:tracePt t="69221" x="4368800" y="3429000"/>
          <p14:tracePt t="69241" x="4368800" y="3441700"/>
          <p14:tracePt t="69255" x="4368800" y="3454400"/>
          <p14:tracePt t="69274" x="4381500" y="3479800"/>
          <p14:tracePt t="69291" x="4406900" y="3492500"/>
          <p14:tracePt t="69301" x="4425950" y="3505200"/>
          <p14:tracePt t="69316" x="4476750" y="3524250"/>
          <p14:tracePt t="69332" x="4546600" y="3536950"/>
          <p14:tracePt t="69364" x="4762500" y="3575050"/>
          <p14:tracePt t="69379" x="4883150" y="3587750"/>
          <p14:tracePt t="69415" x="5067300" y="3587750"/>
          <p14:tracePt t="69442" x="5162550" y="3587750"/>
          <p14:tracePt t="69478" x="5213350" y="3587750"/>
          <p14:tracePt t="69504" x="5232400" y="3587750"/>
          <p14:tracePt t="69536" x="5245100" y="3581400"/>
          <p14:tracePt t="69556" x="5251450" y="3575050"/>
          <p14:tracePt t="69586" x="5257800" y="3543300"/>
          <p14:tracePt t="69613" x="5264150" y="3505200"/>
          <p14:tracePt t="69648" x="5264150" y="3473450"/>
          <p14:tracePt t="69663" x="5264150" y="3467100"/>
          <p14:tracePt t="69680" x="5264150" y="3460750"/>
          <p14:tracePt t="69835" x="5251450" y="3441700"/>
          <p14:tracePt t="69866" x="5207000" y="3422650"/>
          <p14:tracePt t="69896" x="5187950" y="3416300"/>
          <p14:tracePt t="69913" x="5175250" y="3409950"/>
          <p14:tracePt t="69947" x="5111750" y="3384550"/>
          <p14:tracePt t="69979" x="5060950" y="3365500"/>
          <p14:tracePt t="70009" x="4997450" y="3346450"/>
          <p14:tracePt t="70025" x="4946650" y="3333750"/>
          <p14:tracePt t="70026" x="4927600" y="3327400"/>
          <p14:tracePt t="70052" x="4864100" y="3314700"/>
          <p14:tracePt t="70082" x="4819650" y="3308350"/>
          <p14:tracePt t="70118" x="4787900" y="3308350"/>
          <p14:tracePt t="70146" x="4743450" y="3308350"/>
          <p14:tracePt t="70176" x="4692650" y="3308350"/>
          <p14:tracePt t="70215" x="4591050" y="3308350"/>
          <p14:tracePt t="70223" x="4578350" y="3308350"/>
          <p14:tracePt t="70255" x="4508500" y="3308350"/>
          <p14:tracePt t="70269" x="4489450" y="3308350"/>
          <p14:tracePt t="70303" x="4457700" y="3308350"/>
          <p14:tracePt t="70318" x="4451350" y="3314700"/>
          <p14:tracePt t="70333" x="4445000" y="3321050"/>
          <p14:tracePt t="70363" x="4438650" y="3333750"/>
          <p14:tracePt t="70398" x="4438650" y="3384550"/>
          <p14:tracePt t="70429" x="4464050" y="3435350"/>
          <p14:tracePt t="70458" x="4540250" y="3473450"/>
          <p14:tracePt t="70474" x="4603750" y="3492500"/>
          <p14:tracePt t="70504" x="4718050" y="3517900"/>
          <p14:tracePt t="70537" x="4838700" y="3524250"/>
          <p14:tracePt t="70553" x="4889500" y="3524250"/>
          <p14:tracePt t="70554" x="4902200" y="3524250"/>
          <p14:tracePt t="70567" x="4914900" y="3524250"/>
          <p14:tracePt t="70597" x="4946650" y="3524250"/>
          <p14:tracePt t="70629" x="4959350" y="3524250"/>
          <p14:tracePt t="70692" x="4959350" y="3511550"/>
          <p14:tracePt t="70727" x="4965700" y="3505200"/>
          <p14:tracePt t="70894" x="0" y="0"/>
        </p14:tracePtLst>
        <p14:tracePtLst>
          <p14:tracePt t="71459" x="3009900" y="2330450"/>
          <p14:tracePt t="71495" x="3003550" y="2324100"/>
          <p14:tracePt t="71567" x="2990850" y="2324100"/>
          <p14:tracePt t="71597" x="2959100" y="2413000"/>
          <p14:tracePt t="71612" x="2952750" y="2495550"/>
          <p14:tracePt t="71645" x="2952750" y="2622550"/>
          <p14:tracePt t="71676" x="2952750" y="2660650"/>
          <p14:tracePt t="71835" x="0" y="0"/>
        </p14:tracePtLst>
        <p14:tracePtLst>
          <p14:tracePt t="72446" x="4743450" y="3384550"/>
          <p14:tracePt t="72476" x="4743450" y="3467100"/>
          <p14:tracePt t="72503" x="4743450" y="3530600"/>
          <p14:tracePt t="72520" x="4743450" y="3568700"/>
          <p14:tracePt t="72537" x="4737100" y="3587750"/>
          <p14:tracePt t="72554" x="4718050" y="3613150"/>
          <p14:tracePt t="72571" x="4667250" y="3632200"/>
          <p14:tracePt t="72596" x="4546600" y="3638550"/>
          <p14:tracePt t="72629" x="4241800" y="3638550"/>
          <p14:tracePt t="72664" x="3956050" y="3638550"/>
          <p14:tracePt t="72692" x="3771900" y="3638550"/>
          <p14:tracePt t="72727" x="3543300" y="3613150"/>
          <p14:tracePt t="72741" x="3416300" y="3594100"/>
          <p14:tracePt t="72758" x="3282950" y="3568700"/>
          <p14:tracePt t="72773" x="3162300" y="3517900"/>
          <p14:tracePt t="72790" x="3054350" y="3467100"/>
          <p14:tracePt t="72807" x="2984500" y="3441700"/>
          <p14:tracePt t="72831" x="2921000" y="3416300"/>
          <p14:tracePt t="72847" x="2908300" y="3403600"/>
          <p14:tracePt t="72881" x="2895600" y="3403600"/>
          <p14:tracePt t="72915" x="2882900" y="3390900"/>
          <p14:tracePt t="72943" x="2882900" y="3378200"/>
          <p14:tracePt t="72958" x="2882900" y="3371850"/>
          <p14:tracePt t="72989" x="2882900" y="3352800"/>
          <p14:tracePt t="73019" x="2882900" y="3314700"/>
          <p14:tracePt t="73036" x="2882900" y="3302000"/>
          <p14:tracePt t="73069" x="2889250" y="3276600"/>
          <p14:tracePt t="73086" x="2895600" y="3270250"/>
          <p14:tracePt t="73113" x="2908300" y="3263900"/>
          <p14:tracePt t="73148" x="2959100" y="3263900"/>
          <p14:tracePt t="73179" x="3067050" y="3263900"/>
          <p14:tracePt t="73195" x="3124200" y="3263900"/>
          <p14:tracePt t="73224" x="3162300" y="3263900"/>
          <p14:tracePt t="73260" x="3187700" y="3263900"/>
          <p14:tracePt t="73679" x="3244850" y="3302000"/>
          <p14:tracePt t="73696" x="3276600" y="3340100"/>
          <p14:tracePt t="73714" x="3308350" y="3390900"/>
          <p14:tracePt t="73755" x="3308350" y="3416300"/>
          <p14:tracePt t="74018" x="0" y="0"/>
        </p14:tracePtLst>
        <p14:tracePtLst>
          <p14:tracePt t="74428" x="1301750" y="3422650"/>
          <p14:tracePt t="74536" x="1320800" y="3422650"/>
          <p14:tracePt t="74569" x="1670050" y="3422650"/>
          <p14:tracePt t="74570" x="1841500" y="3422650"/>
          <p14:tracePt t="74584" x="2038350" y="3422650"/>
          <p14:tracePt t="74598" x="2489200" y="3422650"/>
          <p14:tracePt t="74613" x="2857500" y="3422650"/>
          <p14:tracePt t="74630" x="3086100" y="3422650"/>
          <p14:tracePt t="74664" x="3263900" y="3422650"/>
          <p14:tracePt t="74691" x="3308350" y="3422650"/>
          <p14:tracePt t="74706" x="3321050" y="3422650"/>
          <p14:tracePt t="74990" x="0" y="0"/>
        </p14:tracePtLst>
        <p14:tracePtLst>
          <p14:tracePt t="77144" x="1784350" y="3937000"/>
          <p14:tracePt t="77211" x="1828800" y="3937000"/>
          <p14:tracePt t="77240" x="1987550" y="3937000"/>
          <p14:tracePt t="77256" x="2152650" y="3937000"/>
          <p14:tracePt t="77284" x="2501900" y="3937000"/>
          <p14:tracePt t="77318" x="2755900" y="3937000"/>
          <p14:tracePt t="77351" x="2901950" y="3937000"/>
          <p14:tracePt t="77367" x="2952750" y="3937000"/>
          <p14:tracePt t="77379" x="3022600" y="3937000"/>
          <p14:tracePt t="77394" x="3086100" y="3937000"/>
          <p14:tracePt t="77410" x="3143250" y="3937000"/>
          <p14:tracePt t="77441" x="3213100" y="3937000"/>
          <p14:tracePt t="77480" x="3346450" y="3930650"/>
          <p14:tracePt t="77509" x="3473450" y="3905250"/>
          <p14:tracePt t="77523" x="3511550" y="3873500"/>
          <p14:tracePt t="77555" x="3549650" y="3810000"/>
          <p14:tracePt t="77571" x="3549650" y="3797300"/>
          <p14:tracePt t="77587" x="3549650" y="3778250"/>
          <p14:tracePt t="77603" x="3543300" y="3752850"/>
          <p14:tracePt t="77632" x="3473450" y="3721100"/>
          <p14:tracePt t="77662" x="3219450" y="3657600"/>
          <p14:tracePt t="77697" x="2990850" y="3651250"/>
          <p14:tracePt t="77712" x="2952750" y="3651250"/>
          <p14:tracePt t="77724" x="2921000" y="3651250"/>
          <p14:tracePt t="77762" x="2889250" y="3695700"/>
          <p14:tracePt t="77771" x="2882900" y="3708400"/>
          <p14:tracePt t="77805" x="2876550" y="3733800"/>
          <p14:tracePt t="77819" x="2876550" y="3752850"/>
          <p14:tracePt t="77836" x="2901950" y="3784600"/>
          <p14:tracePt t="77863" x="3054350" y="3829050"/>
          <p14:tracePt t="77896" x="3429000" y="3911600"/>
          <p14:tracePt t="77911" x="3600450" y="3937000"/>
          <p14:tracePt t="77941" x="3810000" y="3937000"/>
          <p14:tracePt t="77975" x="3956050" y="3937000"/>
          <p14:tracePt t="78011" x="4197350" y="3937000"/>
          <p14:tracePt t="78051" x="4286250" y="3924300"/>
          <p14:tracePt t="78084" x="4298950" y="3911600"/>
          <p14:tracePt t="78115" x="4292600" y="3873500"/>
          <p14:tracePt t="78144" x="4273550" y="3854450"/>
          <p14:tracePt t="78160" x="4241800" y="3841750"/>
          <p14:tracePt t="78179" x="4197350" y="3835400"/>
          <p14:tracePt t="78213" x="4171950" y="3835400"/>
          <p14:tracePt t="78254" x="4146550" y="3867150"/>
          <p14:tracePt t="78290" x="4165600" y="3956050"/>
          <p14:tracePt t="78317" x="4254500" y="4013200"/>
          <p14:tracePt t="78333" x="4368800" y="4044950"/>
          <p14:tracePt t="78366" x="4584700" y="4070350"/>
          <p14:tracePt t="78382" x="4673600" y="4057650"/>
          <p14:tracePt t="78412" x="4787900" y="4000500"/>
          <p14:tracePt t="78445" x="4832350" y="3911600"/>
          <p14:tracePt t="78473" x="4838700" y="3873500"/>
          <p14:tracePt t="78506" x="4813300" y="3816350"/>
          <p14:tracePt t="78540" x="4781550" y="3797300"/>
          <p14:tracePt t="78569" x="4756150" y="3797300"/>
          <p14:tracePt t="78571" x="4743450" y="3810000"/>
          <p14:tracePt t="78587" x="4711700" y="3848100"/>
          <p14:tracePt t="78616" x="4699000" y="3924300"/>
          <p14:tracePt t="78646" x="4718050" y="4006850"/>
          <p14:tracePt t="78675" x="4819650" y="4025900"/>
          <p14:tracePt t="78691" x="4883150" y="4025900"/>
          <p14:tracePt t="78730" x="4972050" y="3962400"/>
          <p14:tracePt t="78759" x="4978400" y="3905250"/>
          <p14:tracePt t="78773" x="4978400" y="3867150"/>
          <p14:tracePt t="78801" x="4959350" y="3816350"/>
          <p14:tracePt t="78803" x="4946650" y="3803650"/>
          <p14:tracePt t="78821" x="4933950" y="3790950"/>
          <p14:tracePt t="78837" x="4927600" y="3784600"/>
          <p14:tracePt t="78878" x="4895850" y="3810000"/>
          <p14:tracePt t="78894" x="4876800" y="3867150"/>
          <p14:tracePt t="78925" x="4870450" y="3962400"/>
          <p14:tracePt t="78940" x="4870450" y="3981450"/>
          <p14:tracePt t="78978" x="4902200" y="3981450"/>
          <p14:tracePt t="79006" x="4959350" y="3930650"/>
          <p14:tracePt t="79046" x="4991100" y="3841750"/>
          <p14:tracePt t="79067" x="4991100" y="3816350"/>
          <p14:tracePt t="79145" x="4908550" y="3816350"/>
          <p14:tracePt t="79146" x="4851400" y="3822700"/>
          <p14:tracePt t="79160" x="4787900" y="3841750"/>
          <p14:tracePt t="79161" x="0" y="0"/>
        </p14:tracePtLst>
        <p14:tracePtLst>
          <p14:tracePt t="79523" x="2762250" y="4159250"/>
          <p14:tracePt t="79566" x="2749550" y="4165600"/>
          <p14:tracePt t="79599" x="2736850" y="4184650"/>
          <p14:tracePt t="79629" x="2736850" y="4203700"/>
          <p14:tracePt t="79643" x="2768600" y="4216400"/>
          <p14:tracePt t="79677" x="2984500" y="4222750"/>
          <p14:tracePt t="79706" x="3187700" y="4222750"/>
          <p14:tracePt t="79745" x="3238500" y="4203700"/>
          <p14:tracePt t="79777" x="3244850" y="4178300"/>
          <p14:tracePt t="79778" x="3244850" y="4165600"/>
          <p14:tracePt t="79819" x="3187700" y="4102100"/>
          <p14:tracePt t="79852" x="3016250" y="4064000"/>
          <p14:tracePt t="79882" x="2895600" y="4064000"/>
          <p14:tracePt t="79898" x="2870200" y="4083050"/>
          <p14:tracePt t="79925" x="2851150" y="4127500"/>
          <p14:tracePt t="79940" x="2851150" y="4165600"/>
          <p14:tracePt t="79978" x="2940050" y="4229100"/>
          <p14:tracePt t="80006" x="3143250" y="4260850"/>
          <p14:tracePt t="80046" x="3333750" y="4254500"/>
          <p14:tracePt t="80067" x="3346450" y="4210050"/>
          <p14:tracePt t="80099" x="3314700" y="4133850"/>
          <p14:tracePt t="80130" x="3206750" y="4089400"/>
          <p14:tracePt t="80145" x="3194050" y="4089400"/>
          <p14:tracePt t="80161" x="3175000" y="4089400"/>
          <p14:tracePt t="80162" x="3155950" y="4089400"/>
          <p14:tracePt t="80178" x="3149600" y="4102100"/>
          <p14:tracePt t="80210" x="3168650" y="4171950"/>
          <p14:tracePt t="80226" x="3244850" y="4216400"/>
          <p14:tracePt t="80246" x="3352800" y="4241800"/>
          <p14:tracePt t="80255" x="3403600" y="4248150"/>
          <p14:tracePt t="80270" x="3454400" y="4248150"/>
          <p14:tracePt t="80287" x="3473450" y="4248150"/>
          <p14:tracePt t="80336" x="3479800" y="4235450"/>
          <p14:tracePt t="80350" x="3479800" y="4222750"/>
          <p14:tracePt t="80362" x="3467100" y="4216400"/>
          <p14:tracePt t="80395" x="3460750" y="4216400"/>
          <p14:tracePt t="80536" x="3454400" y="4216400"/>
          <p14:tracePt t="80588" x="3448050" y="4216400"/>
          <p14:tracePt t="80725" x="3441700" y="4216400"/>
          <p14:tracePt t="80726" x="0" y="0"/>
        </p14:tracePtLst>
        <p14:tracePtLst>
          <p14:tracePt t="81039" x="2863850" y="4108450"/>
          <p14:tracePt t="81067" x="2844800" y="4108450"/>
          <p14:tracePt t="81099" x="2838450" y="4152900"/>
          <p14:tracePt t="81131" x="2857500" y="4248150"/>
          <p14:tracePt t="81161" x="2927350" y="4311650"/>
          <p14:tracePt t="81176" x="3009900" y="4330700"/>
          <p14:tracePt t="81208" x="3175000" y="4330700"/>
          <p14:tracePt t="81245" x="3289300" y="4235450"/>
          <p14:tracePt t="81256" x="3295650" y="4222750"/>
          <p14:tracePt t="81284" x="3314700" y="4146550"/>
          <p14:tracePt t="81316" x="3314700" y="4108450"/>
          <p14:tracePt t="81350" x="3257550" y="4083050"/>
          <p14:tracePt t="81366" x="3225800" y="4083050"/>
          <p14:tracePt t="81380" x="3175000" y="4083050"/>
          <p14:tracePt t="81410" x="3092450" y="4114800"/>
          <p14:tracePt t="81445" x="3060700" y="4165600"/>
          <p14:tracePt t="81460" x="3060700" y="4178300"/>
          <p14:tracePt t="81507" x="3086100" y="4197350"/>
          <p14:tracePt t="81535" x="3181350" y="4197350"/>
          <p14:tracePt t="81553" x="3251200" y="4197350"/>
          <p14:tracePt t="81583" x="3289300" y="4127500"/>
          <p14:tracePt t="81617" x="3289300" y="4076700"/>
          <p14:tracePt t="81632" x="3289300" y="4057650"/>
          <p14:tracePt t="81644" x="3289300" y="4051300"/>
          <p14:tracePt t="81692" x="3257550" y="4089400"/>
          <p14:tracePt t="81722" x="3263900" y="4184650"/>
          <p14:tracePt t="81744" x="3282950" y="4203700"/>
          <p14:tracePt t="81760" x="3295650" y="4222750"/>
          <p14:tracePt t="81778" x="3302000" y="4222750"/>
          <p14:tracePt t="81815" x="3327400" y="4222750"/>
          <p14:tracePt t="81848" x="3333750" y="4191000"/>
          <p14:tracePt t="82270" x="0" y="0"/>
        </p14:tracePtLst>
        <p14:tracePtLst>
          <p14:tracePt t="83725" x="4997450" y="4203700"/>
          <p14:tracePt t="83806" x="5003800" y="4203700"/>
          <p14:tracePt t="83820" x="5086350" y="4203700"/>
          <p14:tracePt t="83850" x="5486400" y="4203700"/>
          <p14:tracePt t="83869" x="5689600" y="4203700"/>
          <p14:tracePt t="83883" x="5803900" y="4203700"/>
          <p14:tracePt t="83910" x="5873750" y="4203700"/>
          <p14:tracePt t="83942" x="5892800" y="4203700"/>
          <p14:tracePt t="83972" x="5943600" y="4203700"/>
          <p14:tracePt t="84011" x="6026150" y="4203700"/>
          <p14:tracePt t="84043" x="6165850" y="4229100"/>
          <p14:tracePt t="84050" x="6197600" y="4229100"/>
          <p14:tracePt t="84071" x="6280150" y="4229100"/>
          <p14:tracePt t="84085" x="6381750" y="4216400"/>
          <p14:tracePt t="84104" x="6438900" y="4203700"/>
          <p14:tracePt t="84128" x="6477000" y="4178300"/>
          <p14:tracePt t="84144" x="6496050" y="4152900"/>
          <p14:tracePt t="84178" x="6496050" y="4114800"/>
          <p14:tracePt t="84210" x="6470650" y="4064000"/>
          <p14:tracePt t="84243" x="6445250" y="4044950"/>
          <p14:tracePt t="84259" x="6432550" y="4044950"/>
          <p14:tracePt t="84291" x="6388100" y="4051300"/>
          <p14:tracePt t="84321" x="6369050" y="4102100"/>
          <p14:tracePt t="84338" x="6369050" y="4133850"/>
          <p14:tracePt t="84367" x="6381750" y="4178300"/>
          <p14:tracePt t="84385" x="6407150" y="4191000"/>
          <p14:tracePt t="84410" x="6559550" y="4229100"/>
          <p14:tracePt t="84443" x="6743700" y="4235450"/>
          <p14:tracePt t="84477" x="6858000" y="4197350"/>
          <p14:tracePt t="84506" x="6902450" y="4165600"/>
          <p14:tracePt t="84537" x="6915150" y="4133850"/>
          <p14:tracePt t="84538" x="6921500" y="4133850"/>
          <p14:tracePt t="84553" x="6927850" y="4127500"/>
          <p14:tracePt t="84583" x="6927850" y="4121150"/>
          <p14:tracePt t="85019" x="0" y="0"/>
        </p14:tracePtLst>
        <p14:tracePtLst>
          <p14:tracePt t="85364" x="5797550" y="3797300"/>
          <p14:tracePt t="85395" x="5473700" y="3797300"/>
          <p14:tracePt t="85411" x="5264150" y="3797300"/>
          <p14:tracePt t="85426" x="5041900" y="3797300"/>
          <p14:tracePt t="85444" x="4819650" y="3810000"/>
          <p14:tracePt t="85460" x="4629150" y="3841750"/>
          <p14:tracePt t="85493" x="4260850" y="3911600"/>
          <p14:tracePt t="85521" x="3987800" y="3930650"/>
          <p14:tracePt t="85536" x="3829050" y="3956050"/>
          <p14:tracePt t="85568" x="3587750" y="4013200"/>
          <p14:tracePt t="85597" x="3473450" y="4038600"/>
          <p14:tracePt t="85632" x="3448050" y="4044950"/>
          <p14:tracePt t="85742" x="3435350" y="4057650"/>
          <p14:tracePt t="85759" x="3429000" y="4070350"/>
          <p14:tracePt t="85793" x="3422650" y="4083050"/>
          <p14:tracePt t="85836" x="3409950" y="4089400"/>
          <p14:tracePt t="85864" x="3403600" y="4095750"/>
          <p14:tracePt t="87019" x="0" y="0"/>
        </p14:tracePtLst>
        <p14:tracePtLst>
          <p14:tracePt t="91866" x="4222750" y="4495800"/>
          <p14:tracePt t="92023" x="4324350" y="4495800"/>
          <p14:tracePt t="92038" x="4432300" y="4502150"/>
          <p14:tracePt t="92072" x="4616450" y="4514850"/>
          <p14:tracePt t="92101" x="4787900" y="4514850"/>
          <p14:tracePt t="92115" x="4870450" y="4514850"/>
          <p14:tracePt t="92145" x="5003800" y="4514850"/>
          <p14:tracePt t="92179" x="5137150" y="4514850"/>
          <p14:tracePt t="92195" x="5143500" y="4514850"/>
          <p14:tracePt t="92223" x="5156200" y="4514850"/>
          <p14:tracePt t="92258" x="5207000" y="4514850"/>
          <p14:tracePt t="92273" x="5226050" y="4514850"/>
          <p14:tracePt t="92291" x="5251450" y="4502150"/>
          <p14:tracePt t="92323" x="5276850" y="4476750"/>
          <p14:tracePt t="92334" x="5289550" y="4464050"/>
          <p14:tracePt t="92363" x="5289550" y="4432300"/>
          <p14:tracePt t="92396" x="5289550" y="4400550"/>
          <p14:tracePt t="92428" x="5213350" y="4343400"/>
          <p14:tracePt t="92458" x="5016500" y="4305300"/>
          <p14:tracePt t="92491" x="4902200" y="4305300"/>
          <p14:tracePt t="92525" x="4826000" y="4318000"/>
          <p14:tracePt t="92536" x="4806950" y="4330700"/>
          <p14:tracePt t="92573" x="4756150" y="4406900"/>
          <p14:tracePt t="92602" x="4743450" y="4476750"/>
          <p14:tracePt t="92629" x="4743450" y="4514850"/>
          <p14:tracePt t="92662" x="4768850" y="4565650"/>
          <p14:tracePt t="92677" x="4832350" y="4584700"/>
          <p14:tracePt t="92692" x="4933950" y="4610100"/>
          <p14:tracePt t="92723" x="5187950" y="4610100"/>
          <p14:tracePt t="92758" x="5321300" y="4597400"/>
          <p14:tracePt t="92773" x="5346700" y="4578350"/>
          <p14:tracePt t="92806" x="5359400" y="4552950"/>
          <p14:tracePt t="92835" x="5340350" y="4502150"/>
          <p14:tracePt t="92850" x="5270500" y="4470400"/>
          <p14:tracePt t="92880" x="5092700" y="4425950"/>
          <p14:tracePt t="92912" x="4914900" y="4400550"/>
          <p14:tracePt t="92928" x="4889500" y="4400550"/>
          <p14:tracePt t="92961" x="4832350" y="4425950"/>
          <p14:tracePt t="92990" x="4826000" y="4470400"/>
          <p14:tracePt t="93023" x="4826000" y="4502150"/>
          <p14:tracePt t="93052" x="4908550" y="4540250"/>
          <p14:tracePt t="93086" x="4997450" y="4546600"/>
          <p14:tracePt t="93113" x="5029200" y="4540250"/>
          <p14:tracePt t="93145" x="5035550" y="4533900"/>
          <p14:tracePt t="93179" x="5016500" y="4489450"/>
          <p14:tracePt t="93207" x="4965700" y="4470400"/>
          <p14:tracePt t="93227" x="4946650" y="4470400"/>
          <p14:tracePt t="93258" x="4921250" y="4470400"/>
          <p14:tracePt t="93291" x="4921250" y="4476750"/>
          <p14:tracePt t="93325" x="4972050" y="4514850"/>
          <p14:tracePt t="93333" x="5010150" y="4521200"/>
          <p14:tracePt t="93347" x="5086350" y="4533900"/>
          <p14:tracePt t="93384" x="5124450" y="4533900"/>
          <p14:tracePt t="93412" x="5130800" y="4533900"/>
          <p14:tracePt t="93742" x="0" y="0"/>
        </p14:tracePtLst>
        <p14:tracePtLst>
          <p14:tracePt t="94320" x="5003800" y="4533900"/>
          <p14:tracePt t="94349" x="4991100" y="4495800"/>
          <p14:tracePt t="94378" x="4959350" y="4445000"/>
          <p14:tracePt t="94413" x="4845050" y="4387850"/>
          <p14:tracePt t="94444" x="4597400" y="4298950"/>
          <p14:tracePt t="94473" x="4305300" y="4229100"/>
          <p14:tracePt t="94505" x="4089400" y="4191000"/>
          <p14:tracePt t="94540" x="3848100" y="4159250"/>
          <p14:tracePt t="94574" x="3752850" y="4159250"/>
          <p14:tracePt t="94602" x="3663950" y="4159250"/>
          <p14:tracePt t="94617" x="3638550" y="4159250"/>
          <p14:tracePt t="94646" x="3568700" y="4184650"/>
          <p14:tracePt t="94678" x="3505200" y="4210050"/>
          <p14:tracePt t="94695" x="3486150" y="4222750"/>
          <p14:tracePt t="94706" x="3454400" y="4241800"/>
          <p14:tracePt t="94742" x="3409950" y="4286250"/>
          <p14:tracePt t="94757" x="3403600" y="4292600"/>
          <p14:tracePt t="94790" x="3403600" y="4298950"/>
          <p14:tracePt t="94822" x="3397250" y="4318000"/>
          <p14:tracePt t="94837" x="3397250" y="4330700"/>
          <p14:tracePt t="94879" x="3397250" y="4337050"/>
          <p14:tracePt t="94925" x="3397250" y="4349750"/>
          <p14:tracePt t="95300" x="0" y="0"/>
        </p14:tracePtLst>
        <p14:tracePtLst>
          <p14:tracePt t="95754" x="3689350" y="4254500"/>
          <p14:tracePt t="95849" x="3670300" y="4298950"/>
          <p14:tracePt t="95850" x="3663950" y="4318000"/>
          <p14:tracePt t="95866" x="3632200" y="4362450"/>
          <p14:tracePt t="95895" x="3581400" y="4451350"/>
          <p14:tracePt t="95927" x="3505200" y="4559300"/>
          <p14:tracePt t="95957" x="3448050" y="4603750"/>
          <p14:tracePt t="95991" x="3346450" y="4635500"/>
          <p14:tracePt t="96023" x="3187700" y="4667250"/>
          <p14:tracePt t="96056" x="2965450" y="4673600"/>
          <p14:tracePt t="96086" x="2749550" y="4673600"/>
          <p14:tracePt t="96113" x="2641600" y="4673600"/>
          <p14:tracePt t="96115" x="2616200" y="4667250"/>
          <p14:tracePt t="96145" x="2565400" y="4660900"/>
          <p14:tracePt t="96146" x="2546350" y="4654550"/>
          <p14:tracePt t="96177" x="2508250" y="4641850"/>
          <p14:tracePt t="96178" x="2489200" y="4635500"/>
          <p14:tracePt t="96210" x="2438400" y="4610100"/>
          <p14:tracePt t="96226" x="2393950" y="4597400"/>
          <p14:tracePt t="96257" x="2330450" y="4572000"/>
          <p14:tracePt t="96273" x="2292350" y="4559300"/>
          <p14:tracePt t="96307" x="2273300" y="4559300"/>
          <p14:tracePt t="96584" x="0" y="0"/>
        </p14:tracePtLst>
        <p14:tracePtLst>
          <p14:tracePt t="98551" x="1504950" y="4432300"/>
          <p14:tracePt t="98677" x="1631950" y="4432300"/>
          <p14:tracePt t="98710" x="2247900" y="4432300"/>
          <p14:tracePt t="98726" x="2832100" y="4432300"/>
          <p14:tracePt t="98754" x="4165600" y="4432300"/>
          <p14:tracePt t="98788" x="5245100" y="4432300"/>
          <p14:tracePt t="98817" x="5848350" y="4432300"/>
          <p14:tracePt t="98831" x="6153150" y="4432300"/>
          <p14:tracePt t="98848" x="6381750" y="4432300"/>
          <p14:tracePt t="98879" x="6807200" y="4445000"/>
          <p14:tracePt t="98910" x="7080250" y="4451350"/>
          <p14:tracePt t="98942" x="7321550" y="4476750"/>
          <p14:tracePt t="98972" x="7645400" y="4540250"/>
          <p14:tracePt t="99005" x="7962900" y="4603750"/>
          <p14:tracePt t="99035" x="8115300" y="4616450"/>
          <p14:tracePt t="99071" x="8128000" y="4616450"/>
          <p14:tracePt t="99180" x="7899400" y="4610100"/>
          <p14:tracePt t="99211" x="7410450" y="4559300"/>
          <p14:tracePt t="99226" x="7188200" y="4540250"/>
          <p14:tracePt t="99236" x="7105650" y="4540250"/>
          <p14:tracePt t="99254" x="6946900" y="4540250"/>
          <p14:tracePt t="99286" x="6673850" y="4540250"/>
          <p14:tracePt t="99315" x="6457950" y="4514850"/>
          <p14:tracePt t="99338" x="6343650" y="4502150"/>
          <p14:tracePt t="99366" x="6292850" y="4502150"/>
          <p14:tracePt t="99403" x="6248400" y="4502150"/>
          <p14:tracePt t="99523" x="6267450" y="4502150"/>
          <p14:tracePt t="99538" x="6375400" y="4502150"/>
          <p14:tracePt t="99557" x="6584950" y="4502150"/>
          <p14:tracePt t="99588" x="7270750" y="4502150"/>
          <p14:tracePt t="99615" x="7766050" y="4502150"/>
          <p14:tracePt t="99644" x="8064500" y="4502150"/>
          <p14:tracePt t="99659" x="8115300" y="4502150"/>
          <p14:tracePt t="99693" x="8128000" y="4502150"/>
          <p14:tracePt t="99802" x="7988300" y="4502150"/>
          <p14:tracePt t="99817" x="7886700" y="4502150"/>
          <p14:tracePt t="99854" x="7302500" y="4502150"/>
          <p14:tracePt t="99865" x="7232650" y="4502150"/>
          <p14:tracePt t="99882" x="7124700" y="4502150"/>
          <p14:tracePt t="99898" x="7112000" y="4502150"/>
          <p14:tracePt t="99927" x="7105650" y="4502150"/>
          <p14:tracePt t="100023" x="7162800" y="4502150"/>
          <p14:tracePt t="100055" x="7493000" y="4502150"/>
          <p14:tracePt t="100082" x="7848600" y="4502150"/>
          <p14:tracePt t="100118" x="7975600" y="4502150"/>
          <p14:tracePt t="100132" x="7988300" y="4502150"/>
          <p14:tracePt t="100253" x="7962900" y="4502150"/>
          <p14:tracePt t="100284" x="7708900" y="4502150"/>
          <p14:tracePt t="100303" x="7575550" y="4502150"/>
          <p14:tracePt t="100337" x="7454900" y="4502150"/>
          <p14:tracePt t="100338" x="7448550" y="4502150"/>
          <p14:tracePt t="100352" x="7442200" y="4502150"/>
          <p14:tracePt t="100443" x="7473950" y="4502150"/>
          <p14:tracePt t="100459" x="7556500" y="4502150"/>
          <p14:tracePt t="100487" x="7778750" y="4502150"/>
          <p14:tracePt t="100521" x="8045450" y="4502150"/>
          <p14:tracePt t="100556" x="8058150" y="4502150"/>
          <p14:tracePt t="100615" x="8039100" y="4502150"/>
          <p14:tracePt t="100630" x="8007350" y="4502150"/>
          <p14:tracePt t="100645" x="7994650" y="4502150"/>
          <p14:tracePt t="100677" x="7988300" y="4502150"/>
          <p14:tracePt t="100851" x="7912100" y="4502150"/>
          <p14:tracePt t="100880" x="7759700" y="4502150"/>
          <p14:tracePt t="100896" x="7683500" y="4502150"/>
          <p14:tracePt t="100927" x="7600950" y="4502150"/>
          <p14:tracePt t="100944" x="7588250" y="4502150"/>
          <p14:tracePt t="101052" x="7639050" y="4502150"/>
          <p14:tracePt t="101069" x="7702550" y="4502150"/>
          <p14:tracePt t="101087" x="7747000" y="4502150"/>
          <p14:tracePt t="101118" x="7759700" y="4502150"/>
          <p14:tracePt t="101179" x="7664450" y="4502150"/>
          <p14:tracePt t="101208" x="7486650" y="4502150"/>
          <p14:tracePt t="101238" x="7378700" y="4502150"/>
          <p14:tracePt t="101253" x="7366000" y="4502150"/>
          <p14:tracePt t="101336" x="7378700" y="4495800"/>
          <p14:tracePt t="101365" x="7550150" y="4495800"/>
          <p14:tracePt t="101400" x="7969250" y="4495800"/>
          <p14:tracePt t="101430" x="8197850" y="4495800"/>
          <p14:tracePt t="101444" x="8210550" y="4495800"/>
          <p14:tracePt t="101490" x="8166100" y="4495800"/>
          <p14:tracePt t="101520" x="7924800" y="4495800"/>
          <p14:tracePt t="101555" x="7524750" y="4495800"/>
          <p14:tracePt t="101570" x="7499350" y="4495800"/>
          <p14:tracePt t="101602" x="7493000" y="4495800"/>
          <p14:tracePt t="101662" x="7632700" y="4495800"/>
          <p14:tracePt t="101676" x="7715250" y="4495800"/>
          <p14:tracePt t="101708" x="7778750" y="4495800"/>
          <p14:tracePt t="101787" x="7524750" y="4495800"/>
          <p14:tracePt t="101815" x="7258050" y="4451350"/>
          <p14:tracePt t="101836" x="7207250" y="4445000"/>
          <p14:tracePt t="101870" x="7200900" y="4445000"/>
          <p14:tracePt t="101916" x="7410450" y="4445000"/>
          <p14:tracePt t="101943" x="7670800" y="4451350"/>
          <p14:tracePt t="101962" x="7823200" y="4470400"/>
          <p14:tracePt t="101978" x="7867650" y="4483100"/>
          <p14:tracePt t="101987" x="7874000" y="4483100"/>
          <p14:tracePt t="102035" x="7804150" y="4483100"/>
          <p14:tracePt t="102071" x="7543800" y="4451350"/>
          <p14:tracePt t="102099" x="7512050" y="4445000"/>
          <p14:tracePt t="102166" x="7562850" y="4445000"/>
          <p14:tracePt t="102193" x="7753350" y="4445000"/>
          <p14:tracePt t="102210" x="7994650" y="4457700"/>
          <p14:tracePt t="102237" x="8134350" y="4483100"/>
          <p14:tracePt t="102253" x="8147050" y="4483100"/>
          <p14:tracePt t="102884" x="0" y="0"/>
        </p14:tracePtLst>
        <p14:tracePtLst>
          <p14:tracePt t="103286" x="7620000" y="4451350"/>
          <p14:tracePt t="103381" x="7696200" y="4451350"/>
          <p14:tracePt t="103410" x="7931150" y="4451350"/>
          <p14:tracePt t="103443" x="8204200" y="4451350"/>
          <p14:tracePt t="103471" x="8305800" y="4451350"/>
          <p14:tracePt t="103492" x="8337550" y="4451350"/>
          <p14:tracePt t="103523" x="8343900" y="4451350"/>
          <p14:tracePt t="103710" x="8229600" y="4451350"/>
          <p14:tracePt t="103738" x="8001000" y="4451350"/>
          <p14:tracePt t="103759" x="7943850" y="4451350"/>
          <p14:tracePt t="103771" x="7924800" y="4451350"/>
          <p14:tracePt t="103894" x="7981950" y="4451350"/>
          <p14:tracePt t="103916" x="8204200" y="4451350"/>
          <p14:tracePt t="103945" x="8445500" y="4451350"/>
          <p14:tracePt t="103946" x="8489950" y="4451350"/>
          <p14:tracePt t="103963" x="8534400" y="4451350"/>
          <p14:tracePt t="104006" x="8540750" y="4451350"/>
          <p14:tracePt t="104351" x="0" y="0"/>
        </p14:tracePtLst>
        <p14:tracePtLst>
          <p14:tracePt t="104614" x="9118600" y="4387850"/>
          <p14:tracePt t="104724" x="9124950" y="4445000"/>
          <p14:tracePt t="104758" x="9150350" y="4470400"/>
          <p14:tracePt t="104801" x="9201150" y="4476750"/>
          <p14:tracePt t="104801" x="9226550" y="4476750"/>
          <p14:tracePt t="104819" x="9258300" y="4476750"/>
          <p14:tracePt t="104847" x="9290050" y="4413250"/>
          <p14:tracePt t="104883" x="9302750" y="4318000"/>
          <p14:tracePt t="104912" x="9302750" y="4305300"/>
          <p14:tracePt t="104961" x="9302750" y="4318000"/>
          <p14:tracePt t="104988" x="9385300" y="4565650"/>
          <p14:tracePt t="105020" x="9442450" y="4686300"/>
          <p14:tracePt t="105067" x="9455150" y="4679950"/>
          <p14:tracePt t="105097" x="9474200" y="4616450"/>
          <p14:tracePt t="105113" x="9474200" y="4559300"/>
          <p14:tracePt t="105114" x="9474200" y="4527550"/>
          <p14:tracePt t="105129" x="9474200" y="4502150"/>
          <p14:tracePt t="105130" x="9474200" y="4483100"/>
          <p14:tracePt t="105146" x="9467850" y="4445000"/>
          <p14:tracePt t="105163" x="9467850" y="4438650"/>
          <p14:tracePt t="105207" x="9467850" y="4432300"/>
          <p14:tracePt t="105237" x="9455150" y="4457700"/>
          <p14:tracePt t="105257" x="9448800" y="4502150"/>
          <p14:tracePt t="105286" x="9436100" y="4546600"/>
          <p14:tracePt t="105418" x="9436100" y="4413250"/>
          <p14:tracePt t="105446" x="9436100" y="4400550"/>
          <p14:tracePt t="105518" x="9410700" y="4451350"/>
          <p14:tracePt t="105534" x="9391650" y="4489450"/>
          <p14:tracePt t="105553" x="9378950" y="4521200"/>
          <p14:tracePt t="105568" x="9378950" y="4527550"/>
          <p14:tracePt t="105602" x="9372600" y="4546600"/>
          <p14:tracePt t="105651" x="9372600" y="4540250"/>
          <p14:tracePt t="105662" x="9372600" y="4521200"/>
          <p14:tracePt t="105691" x="9366250" y="4425950"/>
          <p14:tracePt t="105709" x="9353550" y="4387850"/>
          <p14:tracePt t="105800" x="9334500" y="4400550"/>
          <p14:tracePt t="105831" x="9328150" y="4464050"/>
          <p14:tracePt t="105865" x="9328150" y="4483100"/>
          <p14:tracePt t="105929" x="9328150" y="4464050"/>
          <p14:tracePt t="105944" x="9328150" y="4419600"/>
          <p14:tracePt t="105974" x="9328150" y="4375150"/>
          <p14:tracePt t="106147" x="0" y="0"/>
        </p14:tracePtLst>
        <p14:tracePtLst>
          <p14:tracePt t="109569" x="3352800" y="4305300"/>
          <p14:tracePt t="109617" x="3346450" y="4311650"/>
          <p14:tracePt t="109633" x="3346450" y="4356100"/>
          <p14:tracePt t="109652" x="3346450" y="4495800"/>
          <p14:tracePt t="109660" x="3352800" y="4527550"/>
          <p14:tracePt t="109696" x="3384550" y="4635500"/>
          <p14:tracePt t="109722" x="3390900" y="4648200"/>
          <p14:tracePt t="109757" x="3397250" y="4654550"/>
          <p14:tracePt t="109784" x="3416300" y="4654550"/>
          <p14:tracePt t="109818" x="3492500" y="4552950"/>
          <p14:tracePt t="109851" x="3517900" y="4419600"/>
          <p14:tracePt t="109879" x="3517900" y="4356100"/>
          <p14:tracePt t="109916" x="3517900" y="4330700"/>
          <p14:tracePt t="110022" x="0" y="0"/>
        </p14:tracePtLst>
        <p14:tracePtLst>
          <p14:tracePt t="110349" x="4076700" y="4171950"/>
          <p14:tracePt t="110384" x="4070350" y="4171950"/>
          <p14:tracePt t="110412" x="4070350" y="4267200"/>
          <p14:tracePt t="110441" x="4083050" y="4438650"/>
          <p14:tracePt t="110456" x="4127500" y="4552950"/>
          <p14:tracePt t="110490" x="4368800" y="4743450"/>
          <p14:tracePt t="110506" x="4546600" y="4787900"/>
          <p14:tracePt t="110520" x="4641850" y="4794250"/>
          <p14:tracePt t="110536" x="4832350" y="4794250"/>
          <p14:tracePt t="110567" x="5092700" y="4711700"/>
          <p14:tracePt t="110601" x="5156200" y="4591050"/>
          <p14:tracePt t="110629" x="5162550" y="4508500"/>
          <p14:tracePt t="110666" x="5162550" y="4457700"/>
          <p14:tracePt t="110706" x="5162550" y="4445000"/>
          <p14:tracePt t="110801" x="0" y="0"/>
        </p14:tracePtLst>
        <p14:tracePtLst>
          <p14:tracePt t="111100" x="3733800" y="4292600"/>
          <p14:tracePt t="111130" x="3708400" y="4292600"/>
          <p14:tracePt t="111147" x="3695700" y="4305300"/>
          <p14:tracePt t="111163" x="3676650" y="4337050"/>
          <p14:tracePt t="111191" x="3619500" y="4451350"/>
          <p14:tracePt t="111211" x="3587750" y="4540250"/>
          <p14:tracePt t="111228" x="3587750" y="4546600"/>
          <p14:tracePt t="111243" x="3587750" y="4552950"/>
          <p14:tracePt t="111315" x="3587750" y="4559300"/>
          <p14:tracePt t="111351" x="0" y="0"/>
        </p14:tracePtLst>
        <p14:tracePtLst>
          <p14:tracePt t="113964" x="1155700" y="4406900"/>
          <p14:tracePt t="114070" x="1193800" y="4406900"/>
          <p14:tracePt t="114085" x="1301750" y="4413250"/>
          <p14:tracePt t="114117" x="1905000" y="4470400"/>
          <p14:tracePt t="114149" x="3086100" y="4470400"/>
          <p14:tracePt t="114176" x="4057650" y="4470400"/>
          <p14:tracePt t="114208" x="5035550" y="4495800"/>
          <p14:tracePt t="114243" x="5962650" y="4533900"/>
          <p14:tracePt t="114259" x="6356350" y="4533900"/>
          <p14:tracePt t="114273" x="6527800" y="4533900"/>
          <p14:tracePt t="114304" x="7156450" y="4533900"/>
          <p14:tracePt t="114334" x="7613650" y="4533900"/>
          <p14:tracePt t="114367" x="7981950" y="4533900"/>
          <p14:tracePt t="114396" x="8318500" y="4533900"/>
          <p14:tracePt t="114427" x="8616950" y="4533900"/>
          <p14:tracePt t="114442" x="8731250" y="4533900"/>
          <p14:tracePt t="114472" x="8839200" y="4533900"/>
          <p14:tracePt t="114504" x="8991600" y="4533900"/>
          <p14:tracePt t="114539" x="9188450" y="4533900"/>
          <p14:tracePt t="114567" x="9271000" y="4533900"/>
          <p14:tracePt t="114600" x="9334500" y="4533900"/>
          <p14:tracePt t="114615" x="9372600" y="4533900"/>
          <p14:tracePt t="114649" x="9410700" y="4533900"/>
          <p14:tracePt t="114649" x="9423400" y="4533900"/>
          <p14:tracePt t="114695" x="9467850" y="4533900"/>
          <p14:tracePt t="114710" x="9480550" y="4533900"/>
          <p14:tracePt t="114725" x="9486900" y="4533900"/>
          <p14:tracePt t="114740" x="9505950" y="4533900"/>
          <p14:tracePt t="114756" x="9518650" y="4533900"/>
          <p14:tracePt t="114786" x="9537700" y="4533900"/>
          <p14:tracePt t="114800" x="9544050" y="4533900"/>
          <p14:tracePt t="114831" x="9556750" y="4533900"/>
          <p14:tracePt t="115303" x="0" y="0"/>
        </p14:tracePtLst>
        <p14:tracePtLst>
          <p14:tracePt t="116145" x="5651500" y="4610100"/>
          <p14:tracePt t="116221" x="5676900" y="4616450"/>
          <p14:tracePt t="116254" x="6013450" y="4679950"/>
          <p14:tracePt t="116271" x="6394450" y="4699000"/>
          <p14:tracePt t="116304" x="7410450" y="4699000"/>
          <p14:tracePt t="116333" x="8153400" y="4699000"/>
          <p14:tracePt t="116366" x="8458200" y="4699000"/>
          <p14:tracePt t="116381" x="8553450" y="4699000"/>
          <p14:tracePt t="116415" x="8756650" y="4699000"/>
          <p14:tracePt t="116444" x="8902700" y="4699000"/>
          <p14:tracePt t="116471" x="8947150" y="4699000"/>
          <p14:tracePt t="116504" x="8953500" y="4699000"/>
          <p14:tracePt t="116706" x="0" y="0"/>
        </p14:tracePtLst>
        <p14:tracePtLst>
          <p14:tracePt t="117536" x="1022350" y="4210050"/>
          <p14:tracePt t="117552" x="1035050" y="4222750"/>
          <p14:tracePt t="117566" x="1047750" y="4229100"/>
          <p14:tracePt t="117585" x="1073150" y="4241800"/>
          <p14:tracePt t="117598" x="1092200" y="4248150"/>
          <p14:tracePt t="117628" x="1212850" y="4267200"/>
          <p14:tracePt t="117667" x="1689100" y="4267200"/>
          <p14:tracePt t="117700" x="2762250" y="4267200"/>
          <p14:tracePt t="117708" x="3130550" y="4267200"/>
          <p14:tracePt t="117739" x="4591050" y="4267200"/>
          <p14:tracePt t="117755" x="5175250" y="4267200"/>
          <p14:tracePt t="117787" x="5626100" y="4298950"/>
          <p14:tracePt t="117819" x="5702300" y="4298950"/>
          <p14:tracePt t="117848" x="5721350" y="4298950"/>
          <p14:tracePt t="117883" x="5734050" y="4298950"/>
          <p14:tracePt t="117964" x="0" y="0"/>
        </p14:tracePtLst>
        <p14:tracePtLst>
          <p14:tracePt t="118760" x="5619750" y="4660900"/>
          <p14:tracePt t="118851" x="5918200" y="4660900"/>
          <p14:tracePt t="118882" x="6813550" y="4660900"/>
          <p14:tracePt t="118898" x="7480300" y="4660900"/>
          <p14:tracePt t="118916" x="8172450" y="4660900"/>
          <p14:tracePt t="118928" x="8432800" y="4660900"/>
          <p14:tracePt t="118963" x="8902700" y="4660900"/>
          <p14:tracePt t="118979" x="8915400" y="4660900"/>
          <p14:tracePt t="119008" x="8921750" y="4660900"/>
          <p14:tracePt t="119230" x="0" y="0"/>
        </p14:tracePtLst>
        <p14:tracePtLst>
          <p14:tracePt t="119942" x="4406900" y="4235450"/>
          <p14:tracePt t="119978" x="4419600" y="4241800"/>
          <p14:tracePt t="120007" x="4445000" y="4286250"/>
          <p14:tracePt t="120022" x="4489450" y="4324350"/>
          <p14:tracePt t="120039" x="4584700" y="4375150"/>
          <p14:tracePt t="120069" x="5060950" y="4489450"/>
          <p14:tracePt t="120098" x="5499100" y="4521200"/>
          <p14:tracePt t="120132" x="5600700" y="4521200"/>
          <p14:tracePt t="120146" x="5607050" y="4521200"/>
          <p14:tracePt t="120165" x="5619750" y="4502150"/>
          <p14:tracePt t="120176" x="5619750" y="4495800"/>
          <p14:tracePt t="120213" x="5518150" y="4356100"/>
          <p14:tracePt t="120224" x="5467350" y="4324350"/>
          <p14:tracePt t="120241" x="5314950" y="4254500"/>
          <p14:tracePt t="120259" x="5067300" y="4203700"/>
          <p14:tracePt t="120288" x="4927600" y="4197350"/>
          <p14:tracePt t="120290" x="4889500" y="4197350"/>
          <p14:tracePt t="120301" x="4864100" y="4210050"/>
          <p14:tracePt t="120318" x="4826000" y="4248150"/>
          <p14:tracePt t="120335" x="4794250" y="4286250"/>
          <p14:tracePt t="120350" x="4768850" y="4337050"/>
          <p14:tracePt t="120366" x="4762500" y="4362450"/>
          <p14:tracePt t="120396" x="4743450" y="4413250"/>
          <p14:tracePt t="120426" x="4749800" y="4445000"/>
          <p14:tracePt t="120463" x="4832350" y="4495800"/>
          <p14:tracePt t="120492" x="5041900" y="4533900"/>
          <p14:tracePt t="120520" x="5149850" y="4533900"/>
          <p14:tracePt t="120536" x="5162550" y="4527550"/>
          <p14:tracePt t="120570" x="5162550" y="4476750"/>
          <p14:tracePt t="120585" x="5130800" y="4438650"/>
          <p14:tracePt t="120598" x="4997450" y="4337050"/>
          <p14:tracePt t="120629" x="4591050" y="4178300"/>
          <p14:tracePt t="120664" x="4483100" y="4165600"/>
          <p14:tracePt t="120680" x="4476750" y="4210050"/>
          <p14:tracePt t="120699" x="4476750" y="4298950"/>
          <p14:tracePt t="120723" x="4495800" y="4368800"/>
          <p14:tracePt t="120753" x="4533900" y="4400550"/>
          <p14:tracePt t="120753" x="4559300" y="4406900"/>
          <p14:tracePt t="120770" x="4622800" y="4425950"/>
          <p14:tracePt t="120803" x="4730750" y="4432300"/>
          <p14:tracePt t="120834" x="4737100" y="4432300"/>
          <p14:tracePt t="120898" x="4743450" y="4445000"/>
          <p14:tracePt t="120912" x="4737100" y="4451350"/>
          <p14:tracePt t="120947" x="4730750" y="4470400"/>
          <p14:tracePt t="120982" x="4724400" y="4476750"/>
          <p14:tracePt t="121002" x="4730750" y="4489450"/>
          <p14:tracePt t="121036" x="4743450" y="4489450"/>
          <p14:tracePt t="121082" x="4749800" y="4483100"/>
          <p14:tracePt t="121115" x="4749800" y="4457700"/>
          <p14:tracePt t="121115" x="0" y="0"/>
        </p14:tracePtLst>
        <p14:tracePtLst>
          <p14:tracePt t="121476" x="3524250" y="3994150"/>
          <p14:tracePt t="121502" x="3486150" y="4019550"/>
          <p14:tracePt t="121536" x="3448050" y="4159250"/>
          <p14:tracePt t="121567" x="3441700" y="4229100"/>
          <p14:tracePt t="121583" x="3441700" y="4235450"/>
          <p14:tracePt t="121660" x="3467100" y="4140200"/>
          <p14:tracePt t="121698" x="3473450" y="4064000"/>
          <p14:tracePt t="121758" x="3473450" y="4076700"/>
          <p14:tracePt t="121773" x="3460750" y="4083050"/>
          <p14:tracePt t="121834" x="3454400" y="4133850"/>
          <p14:tracePt t="121835" x="0" y="0"/>
        </p14:tracePtLst>
        <p14:tracePtLst>
          <p14:tracePt t="123567" x="4622800" y="4457700"/>
          <p14:tracePt t="123597" x="4635500" y="4457700"/>
          <p14:tracePt t="123630" x="4635500" y="4464050"/>
          <p14:tracePt t="123661" x="4641850" y="4546600"/>
          <p14:tracePt t="123691" x="4622800" y="4673600"/>
          <p14:tracePt t="123728" x="4546600" y="4762500"/>
          <p14:tracePt t="123758" x="4362450" y="4845050"/>
          <p14:tracePt t="123785" x="4140200" y="4895850"/>
          <p14:tracePt t="123806" x="3930650" y="4902200"/>
          <p14:tracePt t="123820" x="3810000" y="4902200"/>
          <p14:tracePt t="123851" x="3695700" y="4902200"/>
          <p14:tracePt t="123867" x="3663950" y="4902200"/>
          <p14:tracePt t="123898" x="3594100" y="4895850"/>
          <p14:tracePt t="123928" x="3568700" y="4876800"/>
          <p14:tracePt t="123946" x="3530600" y="4845050"/>
          <p14:tracePt t="123962" x="3498850" y="4800600"/>
          <p14:tracePt t="123979" x="3479800" y="4762500"/>
          <p14:tracePt t="124010" x="3467100" y="4730750"/>
          <p14:tracePt t="124021" x="3467100" y="4724400"/>
          <p14:tracePt t="124040" x="3454400" y="4699000"/>
          <p14:tracePt t="124069" x="3454400" y="4660900"/>
          <p14:tracePt t="124100" x="3454400" y="4622800"/>
          <p14:tracePt t="124129" x="3454400" y="4584700"/>
          <p14:tracePt t="124163" x="3454400" y="4559300"/>
          <p14:tracePt t="124511" x="0" y="0"/>
        </p14:tracePtLst>
        <p14:tracePtLst>
          <p14:tracePt t="125129" x="1517650" y="4546600"/>
          <p14:tracePt t="125243" x="1562100" y="4546600"/>
          <p14:tracePt t="125259" x="1739900" y="4546600"/>
          <p14:tracePt t="125285" x="2336800" y="4546600"/>
          <p14:tracePt t="125317" x="3625850" y="4546600"/>
          <p14:tracePt t="125350" x="5130800" y="4546600"/>
          <p14:tracePt t="125366" x="5867400" y="4546600"/>
          <p14:tracePt t="125381" x="6553200" y="4546600"/>
          <p14:tracePt t="125396" x="7239000" y="4546600"/>
          <p14:tracePt t="125428" x="8128000" y="4546600"/>
          <p14:tracePt t="125445" x="8324850" y="4546600"/>
          <p14:tracePt t="125479" x="8483600" y="4546600"/>
          <p14:tracePt t="125487" x="8502650" y="4546600"/>
          <p14:tracePt t="125504" x="8534400" y="4546600"/>
          <p14:tracePt t="125536" x="8585200" y="4546600"/>
          <p14:tracePt t="125554" x="8597900" y="4546600"/>
          <p14:tracePt t="125600" x="8616950" y="4546600"/>
          <p14:tracePt t="126512" x="0" y="0"/>
        </p14:tracePtLst>
        <p14:tracePtLst>
          <p14:tracePt t="127852" x="1708150" y="4730750"/>
          <p14:tracePt t="127867" x="1663700" y="4730750"/>
          <p14:tracePt t="127894" x="1555750" y="4730750"/>
          <p14:tracePt t="127926" x="1384300" y="4768850"/>
          <p14:tracePt t="127963" x="1219200" y="4826000"/>
          <p14:tracePt t="127990" x="1155700" y="4864100"/>
          <p14:tracePt t="128025" x="1104900" y="4940300"/>
          <p14:tracePt t="128026" x="1104900" y="4946650"/>
          <p14:tracePt t="128044" x="1098550" y="4978400"/>
          <p14:tracePt t="128051" x="1098550" y="4991100"/>
          <p14:tracePt t="128067" x="1098550" y="5035550"/>
          <p14:tracePt t="128085" x="1104900" y="5092700"/>
          <p14:tracePt t="128098" x="1143000" y="5143500"/>
          <p14:tracePt t="128113" x="1168400" y="5175250"/>
          <p14:tracePt t="128114" x="1206500" y="5213350"/>
          <p14:tracePt t="128130" x="1314450" y="5270500"/>
          <p14:tracePt t="128146" x="1498600" y="5321300"/>
          <p14:tracePt t="128161" x="1600200" y="5340350"/>
          <p14:tracePt t="128162" x="1727200" y="5365750"/>
          <p14:tracePt t="128195" x="2241550" y="5384800"/>
          <p14:tracePt t="128229" x="2711450" y="5384800"/>
          <p14:tracePt t="128257" x="3035300" y="5384800"/>
          <p14:tracePt t="128276" x="3225800" y="5384800"/>
          <p14:tracePt t="128287" x="3251200" y="5378450"/>
          <p14:tracePt t="128304" x="3263900" y="5372100"/>
          <p14:tracePt t="128335" x="3270250" y="5365750"/>
          <p14:tracePt t="128352" x="3276600" y="5359400"/>
          <p14:tracePt t="128382" x="3276600" y="5308600"/>
          <p14:tracePt t="128412" x="3181350" y="5175250"/>
          <p14:tracePt t="128446" x="2927350" y="4933950"/>
          <p14:tracePt t="128474" x="2343150" y="4591050"/>
          <p14:tracePt t="128513" x="1320800" y="4254500"/>
          <p14:tracePt t="128534" x="787400" y="4171950"/>
          <p14:tracePt t="128567" x="488950" y="4197350"/>
          <p14:tracePt t="128599" x="298450" y="4305300"/>
          <p14:tracePt t="128628" x="171450" y="4489450"/>
          <p14:tracePt t="128662" x="133350" y="4654550"/>
          <p14:tracePt t="128693" x="209550" y="4870450"/>
          <p14:tracePt t="128723" x="508000" y="5105400"/>
          <p14:tracePt t="128738" x="869950" y="5238750"/>
          <p14:tracePt t="128755" x="1270000" y="5334000"/>
          <p14:tracePt t="128785" x="1612900" y="5365750"/>
          <p14:tracePt t="128787" x="1676400" y="5365750"/>
          <p14:tracePt t="128816" x="1765300" y="5283200"/>
          <p14:tracePt t="128851" x="1752600" y="4889500"/>
          <p14:tracePt t="128867" x="1657350" y="4699000"/>
          <p14:tracePt t="128878" x="1587500" y="4597400"/>
          <p14:tracePt t="128894" x="1447800" y="4445000"/>
          <p14:tracePt t="128910" x="1314450" y="4356100"/>
          <p14:tracePt t="128941" x="1212850" y="4305300"/>
          <p14:tracePt t="128976" x="1193800" y="4305300"/>
          <p14:tracePt t="129006" x="1174750" y="4533900"/>
          <p14:tracePt t="129041" x="1257300" y="4940300"/>
          <p14:tracePt t="129066" x="1619250" y="5226050"/>
          <p14:tracePt t="129100" x="2152650" y="5308600"/>
          <p14:tracePt t="129130" x="2476500" y="5187950"/>
          <p14:tracePt t="129159" x="2527300" y="4972050"/>
          <p14:tracePt t="129176" x="2470150" y="4787900"/>
          <p14:tracePt t="129195" x="2292350" y="4578350"/>
          <p14:tracePt t="129227" x="1993900" y="4464050"/>
          <p14:tracePt t="129255" x="1828800" y="4489450"/>
          <p14:tracePt t="129271" x="1746250" y="4591050"/>
          <p14:tracePt t="129287" x="1682750" y="4705350"/>
          <p14:tracePt t="129317" x="1657350" y="4902200"/>
          <p14:tracePt t="129348" x="1822450" y="5035550"/>
          <p14:tracePt t="129378" x="2120900" y="5130800"/>
          <p14:tracePt t="129412" x="2222500" y="5118100"/>
          <p14:tracePt t="129443" x="2216150" y="4933950"/>
          <p14:tracePt t="129478" x="1993900" y="4743450"/>
          <p14:tracePt t="129493" x="1828800" y="4679950"/>
          <p14:tracePt t="129511" x="1714500" y="4673600"/>
          <p14:tracePt t="129527" x="1625600" y="4686300"/>
          <p14:tracePt t="129534" x="1587500" y="4718050"/>
          <p14:tracePt t="129550" x="1524000" y="4813300"/>
          <p14:tracePt t="129567" x="1498600" y="4953000"/>
          <p14:tracePt t="129599" x="1555750" y="5257800"/>
          <p14:tracePt t="129616" x="1695450" y="5372100"/>
          <p14:tracePt t="129646" x="1981200" y="5429250"/>
          <p14:tracePt t="129661" x="2101850" y="5384800"/>
          <p14:tracePt t="129679" x="2171700" y="5302250"/>
          <p14:tracePt t="129710" x="2216150" y="5080000"/>
          <p14:tracePt t="129737" x="2146300" y="4921250"/>
          <p14:tracePt t="129738" x="2120900" y="4889500"/>
          <p14:tracePt t="129761" x="2076450" y="4857750"/>
          <p14:tracePt t="129762" x="2057400" y="4845050"/>
          <p14:tracePt t="129801" x="2038350" y="4838700"/>
          <p14:tracePt t="129802" x="2032000" y="4838700"/>
          <p14:tracePt t="129816" x="2019300" y="4845050"/>
          <p14:tracePt t="129836" x="2019300" y="4908550"/>
          <p14:tracePt t="129865" x="2019300" y="4946650"/>
          <p14:tracePt t="129881" x="2019300" y="4965700"/>
          <p14:tracePt t="129957" x="1993900" y="4889500"/>
          <p14:tracePt t="129995" x="1885950" y="4718050"/>
          <p14:tracePt t="130003" x="1873250" y="4705350"/>
          <p14:tracePt t="130022" x="1847850" y="4699000"/>
          <p14:tracePt t="130050" x="1841500" y="4699000"/>
          <p14:tracePt t="130083" x="1828800" y="4775200"/>
          <p14:tracePt t="130117" x="1847850" y="4984750"/>
          <p14:tracePt t="130129" x="1879600" y="5029200"/>
          <p14:tracePt t="130162" x="1949450" y="5124450"/>
          <p14:tracePt t="130196" x="1981200" y="5118100"/>
          <p14:tracePt t="130210" x="2000250" y="5054600"/>
          <p14:tracePt t="130241" x="2006600" y="4959350"/>
          <p14:tracePt t="130257" x="1981200" y="4889500"/>
          <p14:tracePt t="130258" x="1962150" y="4851400"/>
          <p14:tracePt t="130288" x="1866900" y="4794250"/>
          <p14:tracePt t="130315" x="1746250" y="4775200"/>
          <p14:tracePt t="130348" x="1612900" y="4845050"/>
          <p14:tracePt t="130378" x="1568450" y="5010150"/>
          <p14:tracePt t="130398" x="1562100" y="5067300"/>
          <p14:tracePt t="130427" x="1619250" y="5162550"/>
          <p14:tracePt t="130462" x="1733550" y="5187950"/>
          <p14:tracePt t="130490" x="1816100" y="5168900"/>
          <p14:tracePt t="130505" x="1822450" y="5143500"/>
          <p14:tracePt t="130521" x="1828800" y="5105400"/>
          <p14:tracePt t="130538" x="1809750" y="5048250"/>
          <p14:tracePt t="130555" x="1790700" y="5029200"/>
          <p14:tracePt t="130570" x="1771650" y="5016500"/>
          <p14:tracePt t="130588" x="1765300" y="5016500"/>
          <p14:tracePt t="130927" x="0" y="0"/>
        </p14:tracePtLst>
        <p14:tracePtLst>
          <p14:tracePt t="131659" x="2921000" y="4940300"/>
          <p14:tracePt t="131695" x="2901950" y="4972050"/>
          <p14:tracePt t="131728" x="2889250" y="5149850"/>
          <p14:tracePt t="131756" x="2895600" y="5359400"/>
          <p14:tracePt t="131794" x="2984500" y="5537200"/>
          <p14:tracePt t="131831" x="3105150" y="5613400"/>
          <p14:tracePt t="131866" x="3371850" y="5626100"/>
          <p14:tracePt t="131894" x="3530600" y="5556250"/>
          <p14:tracePt t="131927" x="3632200" y="5403850"/>
          <p14:tracePt t="131943" x="3644900" y="5314950"/>
          <p14:tracePt t="131973" x="3606800" y="5130800"/>
          <p14:tracePt t="132003" x="3460750" y="4889500"/>
          <p14:tracePt t="132028" x="3314700" y="4737100"/>
          <p14:tracePt t="132035" x="3263900" y="4705350"/>
          <p14:tracePt t="132056" x="3206750" y="4673600"/>
          <p14:tracePt t="132070" x="3175000" y="4660900"/>
          <p14:tracePt t="132100" x="3130550" y="4679950"/>
          <p14:tracePt t="132132" x="3041650" y="4864100"/>
          <p14:tracePt t="132145" x="3016250" y="4927600"/>
          <p14:tracePt t="132160" x="2984500" y="5073650"/>
          <p14:tracePt t="132193" x="2971800" y="5314950"/>
          <p14:tracePt t="132227" x="3111500" y="5562600"/>
          <p14:tracePt t="132243" x="3238500" y="5638800"/>
          <p14:tracePt t="132261" x="3422650" y="5689600"/>
          <p14:tracePt t="132286" x="3727450" y="5746750"/>
          <p14:tracePt t="132315" x="3956050" y="5746750"/>
          <p14:tracePt t="132349" x="4064000" y="5645150"/>
          <p14:tracePt t="132383" x="4095750" y="5416550"/>
          <p14:tracePt t="132411" x="4095750" y="5213350"/>
          <p14:tracePt t="132426" x="4076700" y="5162550"/>
          <p14:tracePt t="132456" x="4064000" y="5143500"/>
          <p14:tracePt t="132477" x="4064000" y="5137150"/>
          <p14:tracePt t="132537" x="4057650" y="5156200"/>
          <p14:tracePt t="132538" x="4044950" y="5181600"/>
          <p14:tracePt t="132554" x="4032250" y="5283200"/>
          <p14:tracePt t="132581" x="4038600" y="5429250"/>
          <p14:tracePt t="132615" x="4070350" y="5524500"/>
          <p14:tracePt t="132678" x="4089400" y="5530850"/>
          <p14:tracePt t="132705" x="4121150" y="5416550"/>
          <p14:tracePt t="132706" x="4127500" y="5359400"/>
          <p14:tracePt t="132742" x="4114800" y="5187950"/>
          <p14:tracePt t="132758" x="4095750" y="5137150"/>
          <p14:tracePt t="132775" x="4064000" y="5105400"/>
          <p14:tracePt t="132801" x="4051300" y="5080000"/>
          <p14:tracePt t="132817" x="4044950" y="5080000"/>
          <p14:tracePt t="132848" x="4019550" y="5105400"/>
          <p14:tracePt t="132880" x="3975100" y="5308600"/>
          <p14:tracePt t="132896" x="3962400" y="5365750"/>
          <p14:tracePt t="132912" x="3962400" y="5410200"/>
          <p14:tracePt t="132942" x="3962400" y="5429250"/>
          <p14:tracePt t="133042" x="3975100" y="5276850"/>
          <p14:tracePt t="133071" x="3975100" y="5162550"/>
          <p14:tracePt t="133086" x="3975100" y="5130800"/>
          <p14:tracePt t="133100" x="3975100" y="5118100"/>
          <p14:tracePt t="133116" x="3975100" y="5111750"/>
          <p14:tracePt t="133147" x="3968750" y="5105400"/>
          <p14:tracePt t="133192" x="3968750" y="5270500"/>
          <p14:tracePt t="133227" x="3994150" y="5441950"/>
          <p14:tracePt t="133254" x="4000500" y="5461000"/>
          <p14:tracePt t="133291" x="4006850" y="5454650"/>
          <p14:tracePt t="133319" x="4032250" y="5327650"/>
          <p14:tracePt t="133335" x="4044950" y="5232400"/>
          <p14:tracePt t="133352" x="4044950" y="5137150"/>
          <p14:tracePt t="133369" x="4044950" y="5092700"/>
          <p14:tracePt t="133398" x="4044950" y="5080000"/>
          <p14:tracePt t="133427" x="4064000" y="5143500"/>
          <p14:tracePt t="133459" x="4095750" y="5365750"/>
          <p14:tracePt t="133474" x="4108450" y="5435600"/>
          <p14:tracePt t="133508" x="4114800" y="5461000"/>
          <p14:tracePt t="133581" x="4114800" y="5410200"/>
          <p14:tracePt t="133615" x="4114800" y="5219700"/>
          <p14:tracePt t="133645" x="4102100" y="5118100"/>
          <p14:tracePt t="133660" x="4095750" y="5118100"/>
          <p14:tracePt t="133724" x="4095750" y="5276850"/>
          <p14:tracePt t="133754" x="4083050" y="5581650"/>
          <p14:tracePt t="133771" x="4083050" y="5619750"/>
          <p14:tracePt t="133800" x="4083050" y="5638800"/>
          <p14:tracePt t="133850" x="4083050" y="5556250"/>
          <p14:tracePt t="133882" x="4102100" y="5270500"/>
          <p14:tracePt t="133913" x="4102100" y="5105400"/>
          <p14:tracePt t="133914" x="4102100" y="5086350"/>
          <p14:tracePt t="133929" x="4102100" y="5073650"/>
          <p14:tracePt t="133930" x="4102100" y="5067300"/>
          <p14:tracePt t="133975" x="4102100" y="5060950"/>
          <p14:tracePt t="134003" x="4102100" y="5226050"/>
          <p14:tracePt t="134039" x="4095750" y="5492750"/>
          <p14:tracePt t="134065" x="4095750" y="5530850"/>
          <p14:tracePt t="134130" x="4108450" y="5454650"/>
          <p14:tracePt t="134160" x="4140200" y="5270500"/>
          <p14:tracePt t="134194" x="4140200" y="5086350"/>
          <p14:tracePt t="134222" x="4140200" y="5073650"/>
          <p14:tracePt t="134261" x="4140200" y="5105400"/>
          <p14:tracePt t="134293" x="4146550" y="5283200"/>
          <p14:tracePt t="134300" x="4146550" y="5302250"/>
          <p14:tracePt t="134336" x="4146550" y="5308600"/>
          <p14:tracePt t="134364" x="4152900" y="5314950"/>
          <p14:tracePt t="134398" x="4152900" y="5251450"/>
          <p14:tracePt t="134408" x="4152900" y="5213350"/>
          <p14:tracePt t="134441" x="4152900" y="5086350"/>
          <p14:tracePt t="134476" x="4152900" y="5010150"/>
          <p14:tracePt t="134524" x="4159250" y="5111750"/>
          <p14:tracePt t="134542" x="4184650" y="5238750"/>
          <p14:tracePt t="134558" x="4197350" y="5340350"/>
          <p14:tracePt t="134570" x="4203700" y="5372100"/>
          <p14:tracePt t="134586" x="4203700" y="5384800"/>
          <p14:tracePt t="134615" x="4210050" y="5384800"/>
          <p14:tracePt t="134647" x="4216400" y="5384800"/>
          <p14:tracePt t="134662" x="4216400" y="5334000"/>
          <p14:tracePt t="134692" x="4210050" y="5162550"/>
          <p14:tracePt t="134727" x="4210050" y="5124450"/>
          <p14:tracePt t="134944" x="4210050" y="5226050"/>
          <p14:tracePt t="134974" x="4210050" y="5327650"/>
          <p14:tracePt t="135003" x="4210050" y="5340350"/>
          <p14:tracePt t="135147" x="4222750" y="5219700"/>
          <p14:tracePt t="135164" x="4222750" y="5194300"/>
          <p14:tracePt t="135176" x="4222750" y="5175250"/>
          <p14:tracePt t="135191" x="4216400" y="5175250"/>
          <p14:tracePt t="135253" x="4210050" y="5187950"/>
          <p14:tracePt t="135289" x="4210050" y="5359400"/>
          <p14:tracePt t="135290" x="4210050" y="5403850"/>
          <p14:tracePt t="135304" x="4210050" y="5429250"/>
          <p14:tracePt t="135335" x="4210050" y="5461000"/>
          <p14:tracePt t="135440" x="4197350" y="5422900"/>
          <p14:tracePt t="135457" x="4184650" y="5359400"/>
          <p14:tracePt t="135477" x="4184650" y="5321300"/>
          <p14:tracePt t="135507" x="4184650" y="5308600"/>
          <p14:tracePt t="135708" x="0" y="0"/>
        </p14:tracePtLst>
        <p14:tracePtLst>
          <p14:tracePt t="136346" x="5105400" y="5391150"/>
          <p14:tracePt t="136397" x="5124450" y="5391150"/>
          <p14:tracePt t="136428" x="5295900" y="5391150"/>
          <p14:tracePt t="136458" x="5486400" y="5391150"/>
          <p14:tracePt t="136493" x="5600700" y="5397500"/>
          <p14:tracePt t="136507" x="5619750" y="5403850"/>
          <p14:tracePt t="136540" x="5638800" y="5403850"/>
          <p14:tracePt t="136724" x="5657850" y="5340350"/>
          <p14:tracePt t="136741" x="5657850" y="5257800"/>
          <p14:tracePt t="136759" x="5632450" y="5175250"/>
          <p14:tracePt t="136786" x="5562600" y="5048250"/>
          <p14:tracePt t="136801" x="5543550" y="5029200"/>
          <p14:tracePt t="136832" x="5473700" y="4965700"/>
          <p14:tracePt t="136864" x="5410200" y="4940300"/>
          <p14:tracePt t="136898" x="5226050" y="4965700"/>
          <p14:tracePt t="136914" x="5130800" y="5022850"/>
          <p14:tracePt t="136942" x="5035550" y="5105400"/>
          <p14:tracePt t="136977" x="4997450" y="5213350"/>
          <p14:tracePt t="136992" x="4997450" y="5245100"/>
          <p14:tracePt t="137024" x="5022850" y="5365750"/>
          <p14:tracePt t="137058" x="5124450" y="5480050"/>
          <p14:tracePt t="137100" x="5181600" y="5486400"/>
          <p14:tracePt t="137115" x="5219700" y="5454650"/>
          <p14:tracePt t="137131" x="5238750" y="5391150"/>
          <p14:tracePt t="137150" x="5245100" y="5334000"/>
          <p14:tracePt t="137166" x="5245100" y="5264150"/>
          <p14:tracePt t="137176" x="5245100" y="5226050"/>
          <p14:tracePt t="137192" x="5238750" y="5162550"/>
          <p14:tracePt t="137206" x="5232400" y="5137150"/>
          <p14:tracePt t="137242" x="5232400" y="5130800"/>
          <p14:tracePt t="137290" x="5226050" y="5137150"/>
          <p14:tracePt t="137320" x="5226050" y="5168900"/>
          <p14:tracePt t="137347" x="5226050" y="5181600"/>
          <p14:tracePt t="137506" x="0" y="0"/>
        </p14:tracePtLst>
        <p14:tracePtLst>
          <p14:tracePt t="138099" x="3403600" y="2146300"/>
          <p14:tracePt t="138160" x="3397250" y="2146300"/>
          <p14:tracePt t="138179" x="3352800" y="2190750"/>
          <p14:tracePt t="138190" x="3321050" y="2228850"/>
          <p14:tracePt t="138226" x="3168650" y="2597150"/>
          <p14:tracePt t="138241" x="3155950" y="2673350"/>
          <p14:tracePt t="138260" x="3111500" y="2876550"/>
          <p14:tracePt t="138272" x="3111500" y="2921000"/>
          <p14:tracePt t="138304" x="3111500" y="3003550"/>
          <p14:tracePt t="138332" x="3130550" y="3092450"/>
          <p14:tracePt t="138351" x="3149600" y="3124200"/>
          <p14:tracePt t="138367" x="3155950" y="3136900"/>
          <p14:tracePt t="138397" x="3162300" y="3143250"/>
          <p14:tracePt t="138425" x="3181350" y="3143250"/>
          <p14:tracePt t="138426" x="3187700" y="3130550"/>
          <p14:tracePt t="138461" x="3200400" y="3105150"/>
          <p14:tracePt t="138524" x="3257550" y="3238500"/>
          <p14:tracePt t="138554" x="3359150" y="3530600"/>
          <p14:tracePt t="138584" x="3409950" y="3740150"/>
          <p14:tracePt t="138616" x="3460750" y="3892550"/>
          <p14:tracePt t="138630" x="3473450" y="3924300"/>
          <p14:tracePt t="138706" x="3479800" y="3930650"/>
          <p14:tracePt t="138831" x="0" y="0"/>
        </p14:tracePtLst>
        <p14:tracePtLst>
          <p14:tracePt t="139523" x="7448550" y="4972050"/>
          <p14:tracePt t="139573" x="7435850" y="4984750"/>
          <p14:tracePt t="139602" x="7397750" y="5124450"/>
          <p14:tracePt t="139617" x="7391400" y="5168900"/>
          <p14:tracePt t="139645" x="7385050" y="5308600"/>
          <p14:tracePt t="139680" x="7397750" y="5416550"/>
          <p14:tracePt t="139707" x="7435850" y="5467350"/>
          <p14:tracePt t="139722" x="7448550" y="5480050"/>
          <p14:tracePt t="139738" x="7473950" y="5480050"/>
          <p14:tracePt t="139754" x="7505700" y="5480050"/>
          <p14:tracePt t="139769" x="7531100" y="5480050"/>
          <p14:tracePt t="139784" x="7581900" y="5448300"/>
          <p14:tracePt t="139825" x="7658100" y="5238750"/>
          <p14:tracePt t="139866" x="7658100" y="5143500"/>
          <p14:tracePt t="139895" x="7658100" y="5137150"/>
          <p14:tracePt t="139991" x="7683500" y="5257800"/>
          <p14:tracePt t="140023" x="7747000" y="5461000"/>
          <p14:tracePt t="140039" x="7772400" y="5505450"/>
          <p14:tracePt t="140073" x="7778750" y="5518150"/>
          <p14:tracePt t="140115" x="7816850" y="5492750"/>
          <p14:tracePt t="140148" x="7848600" y="5410200"/>
          <p14:tracePt t="140163" x="7848600" y="5365750"/>
          <p14:tracePt t="140175" x="7848600" y="5334000"/>
          <p14:tracePt t="140206" x="7848600" y="5251450"/>
          <p14:tracePt t="140241" x="7842250" y="5219700"/>
          <p14:tracePt t="140426" x="7854950" y="5270500"/>
          <p14:tracePt t="140458" x="7886700" y="5327650"/>
          <p14:tracePt t="140557" x="7886700" y="5270500"/>
          <p14:tracePt t="140572" x="7880350" y="5162550"/>
          <p14:tracePt t="140600" x="7854950" y="5016500"/>
          <p14:tracePt t="140630" x="7848600" y="4978400"/>
          <p14:tracePt t="140674" x="7823200" y="4991100"/>
          <p14:tracePt t="140708" x="7804150" y="5187950"/>
          <p14:tracePt t="140741" x="7804150" y="5302250"/>
          <p14:tracePt t="140757" x="7804150" y="5308600"/>
          <p14:tracePt t="140787" x="7804150" y="5314950"/>
          <p14:tracePt t="140832" x="7829550" y="5276850"/>
          <p14:tracePt t="140864" x="7848600" y="5238750"/>
          <p14:tracePt t="140896" x="7848600" y="5226050"/>
          <p14:tracePt t="141256" x="0" y="0"/>
        </p14:tracePtLst>
        <p14:tracePtLst>
          <p14:tracePt t="142071" x="7156450" y="4965700"/>
          <p14:tracePt t="142107" x="7131050" y="5003800"/>
          <p14:tracePt t="142116" x="7131050" y="5029200"/>
          <p14:tracePt t="142147" x="7131050" y="5137150"/>
          <p14:tracePt t="142178" x="7137400" y="5219700"/>
          <p14:tracePt t="142207" x="7175500" y="5302250"/>
          <p14:tracePt t="142223" x="7219950" y="5353050"/>
          <p14:tracePt t="142256" x="7359650" y="5448300"/>
          <p14:tracePt t="142285" x="7600950" y="5518150"/>
          <p14:tracePt t="142300" x="7708900" y="5524500"/>
          <p14:tracePt t="142339" x="7937500" y="5524500"/>
          <p14:tracePt t="142346" x="7969250" y="5524500"/>
          <p14:tracePt t="142380" x="8039100" y="5505450"/>
          <p14:tracePt t="142397" x="8064500" y="5492750"/>
          <p14:tracePt t="142414" x="8077200" y="5473700"/>
          <p14:tracePt t="142425" x="8083550" y="5467350"/>
          <p14:tracePt t="142444" x="8096250" y="5416550"/>
          <p14:tracePt t="142456" x="8102600" y="5403850"/>
          <p14:tracePt t="142493" x="8115300" y="5314950"/>
          <p14:tracePt t="142525" x="8115300" y="5270500"/>
          <p14:tracePt t="142556" x="8102600" y="5213350"/>
          <p14:tracePt t="142584" x="8083550" y="5168900"/>
          <p14:tracePt t="142612" x="8020050" y="5111750"/>
          <p14:tracePt t="142645" x="7924800" y="5073650"/>
          <p14:tracePt t="142675" x="7810500" y="5035550"/>
          <p14:tracePt t="142706" x="7734300" y="4997450"/>
          <p14:tracePt t="142726" x="7702550" y="4991100"/>
          <p14:tracePt t="142742" x="7683500" y="4991100"/>
          <p14:tracePt t="142758" x="7651750" y="4991100"/>
          <p14:tracePt t="142788" x="7607300" y="4978400"/>
          <p14:tracePt t="142818" x="7550150" y="4978400"/>
          <p14:tracePt t="142855" x="7467600" y="4978400"/>
          <p14:tracePt t="142865" x="7454900" y="4978400"/>
          <p14:tracePt t="142884" x="7391400" y="4978400"/>
          <p14:tracePt t="142913" x="7334250" y="4991100"/>
          <p14:tracePt t="142914" x="7315200" y="5003800"/>
          <p14:tracePt t="142924" x="7289800" y="5016500"/>
          <p14:tracePt t="142957" x="7226300" y="5086350"/>
          <p14:tracePt t="142991" x="7188200" y="5175250"/>
          <p14:tracePt t="143005" x="7188200" y="5219700"/>
          <p14:tracePt t="143024" x="7188200" y="5257800"/>
          <p14:tracePt t="143039" x="7188200" y="5314950"/>
          <p14:tracePt t="143055" x="7213600" y="5353050"/>
          <p14:tracePt t="143090" x="7296150" y="5441950"/>
          <p14:tracePt t="143118" x="7416800" y="5480050"/>
          <p14:tracePt t="143133" x="7531100" y="5486400"/>
          <p14:tracePt t="143164" x="7861300" y="5473700"/>
          <p14:tracePt t="143190" x="8051800" y="5429250"/>
          <p14:tracePt t="143224" x="8166100" y="5359400"/>
          <p14:tracePt t="143254" x="8204200" y="5314950"/>
          <p14:tracePt t="143271" x="8210550" y="5289550"/>
          <p14:tracePt t="143286" x="8210550" y="5270500"/>
          <p14:tracePt t="143302" x="8204200" y="5226050"/>
          <p14:tracePt t="143318" x="8172450" y="5181600"/>
          <p14:tracePt t="143349" x="8007350" y="5073650"/>
          <p14:tracePt t="143379" x="7778750" y="5010150"/>
          <p14:tracePt t="143394" x="7689850" y="5003800"/>
          <p14:tracePt t="143411" x="7600950" y="5003800"/>
          <p14:tracePt t="143442" x="7429500" y="5010150"/>
          <p14:tracePt t="143456" x="7385050" y="5029200"/>
          <p14:tracePt t="143474" x="7251700" y="5048250"/>
          <p14:tracePt t="143506" x="7092950" y="5086350"/>
          <p14:tracePt t="143520" x="7054850" y="5092700"/>
          <p14:tracePt t="143556" x="6972300" y="5130800"/>
          <p14:tracePt t="143584" x="6959600" y="5162550"/>
          <p14:tracePt t="143618" x="6959600" y="5194300"/>
          <p14:tracePt t="143644" x="6978650" y="5245100"/>
          <p14:tracePt t="143675" x="7035800" y="5314950"/>
          <p14:tracePt t="143705" x="7067550" y="5340350"/>
          <p14:tracePt t="143757" x="7080250" y="5346700"/>
          <p14:tracePt t="143956" x="7048500" y="5340350"/>
          <p14:tracePt t="143989" x="6838950" y="5270500"/>
          <p14:tracePt t="144020" x="6407150" y="5175250"/>
          <p14:tracePt t="144054" x="6051550" y="5105400"/>
          <p14:tracePt t="144084" x="5905500" y="5080000"/>
          <p14:tracePt t="144122" x="5797550" y="5080000"/>
          <p14:tracePt t="144162" x="5734050" y="5080000"/>
          <p14:tracePt t="144191" x="5708650" y="5092700"/>
          <p14:tracePt t="144223" x="5683250" y="5111750"/>
          <p14:tracePt t="144253" x="5670550" y="5137150"/>
          <p14:tracePt t="144290" x="5664200" y="5162550"/>
          <p14:tracePt t="144317" x="5664200" y="5175250"/>
          <p14:tracePt t="144332" x="5664200" y="5187950"/>
          <p14:tracePt t="144350" x="5664200" y="5207000"/>
          <p14:tracePt t="144366" x="5708650" y="5226050"/>
          <p14:tracePt t="144394" x="5969000" y="5264150"/>
          <p14:tracePt t="144427" x="6299200" y="5264150"/>
          <p14:tracePt t="144444" x="6400800" y="5264150"/>
          <p14:tracePt t="144476" x="6534150" y="5264150"/>
          <p14:tracePt t="144507" x="6642100" y="5264150"/>
          <p14:tracePt t="144534" x="6705600" y="5276850"/>
          <p14:tracePt t="144722" x="0" y="0"/>
        </p14:tracePtLst>
        <p14:tracePtLst>
          <p14:tracePt t="145428" x="7213600" y="4965700"/>
          <p14:tracePt t="145476" x="7207250" y="4965700"/>
          <p14:tracePt t="145505" x="7194550" y="5010150"/>
          <p14:tracePt t="145506" x="7194550" y="5016500"/>
          <p14:tracePt t="145534" x="7194550" y="5099050"/>
          <p14:tracePt t="145573" x="7239000" y="5251450"/>
          <p14:tracePt t="145581" x="7258050" y="5289550"/>
          <p14:tracePt t="145605" x="7334250" y="5359400"/>
          <p14:tracePt t="145634" x="7512050" y="5441950"/>
          <p14:tracePt t="145649" x="7569200" y="5461000"/>
          <p14:tracePt t="145679" x="7772400" y="5473700"/>
          <p14:tracePt t="145697" x="7861300" y="5473700"/>
          <p14:tracePt t="145708" x="7924800" y="5473700"/>
          <p14:tracePt t="145740" x="7981950" y="5473700"/>
          <p14:tracePt t="145756" x="8001000" y="5467350"/>
          <p14:tracePt t="145789" x="8032750" y="5435600"/>
          <p14:tracePt t="145816" x="8058150" y="5384800"/>
          <p14:tracePt t="145850" x="8077200" y="5308600"/>
          <p14:tracePt t="145884" x="8089900" y="5245100"/>
          <p14:tracePt t="145911" x="8089900" y="5219700"/>
          <p14:tracePt t="145944" x="8077200" y="5207000"/>
          <p14:tracePt t="145972" x="8064500" y="5207000"/>
          <p14:tracePt t="146193" x="0" y="0"/>
        </p14:tracePtLst>
        <p14:tracePtLst>
          <p14:tracePt t="146677" x="8826500" y="5162550"/>
          <p14:tracePt t="146710" x="8820150" y="5162550"/>
          <p14:tracePt t="146739" x="8813800" y="5238750"/>
          <p14:tracePt t="146755" x="8832850" y="5327650"/>
          <p14:tracePt t="146772" x="8870950" y="5403850"/>
          <p14:tracePt t="146803" x="9042400" y="5492750"/>
          <p14:tracePt t="146834" x="9347200" y="5549900"/>
          <p14:tracePt t="146861" x="9575800" y="5549900"/>
          <p14:tracePt t="146882" x="9766300" y="5518150"/>
          <p14:tracePt t="146898" x="9867900" y="5467350"/>
          <p14:tracePt t="146928" x="9950450" y="5410200"/>
          <p14:tracePt t="146958" x="9988550" y="5302250"/>
          <p14:tracePt t="146989" x="9988550" y="5207000"/>
          <p14:tracePt t="147023" x="9956800" y="5156200"/>
          <p14:tracePt t="147038" x="9944100" y="5137150"/>
          <p14:tracePt t="147071" x="9906000" y="5137150"/>
          <p14:tracePt t="147100" x="9829800" y="5137150"/>
          <p14:tracePt t="147136" x="9671050" y="5245100"/>
          <p14:tracePt t="147147" x="9626600" y="5314950"/>
          <p14:tracePt t="147166" x="9594850" y="5384800"/>
          <p14:tracePt t="147195" x="9639300" y="5511800"/>
          <p14:tracePt t="147206" x="9709150" y="5543550"/>
          <p14:tracePt t="147226" x="10033000" y="5613400"/>
          <p14:tracePt t="147240" x="10153650" y="5626100"/>
          <p14:tracePt t="147255" x="10350500" y="5626100"/>
          <p14:tracePt t="147274" x="10496550" y="5594350"/>
          <p14:tracePt t="147289" x="10509250" y="5581650"/>
          <p14:tracePt t="147320" x="10521950" y="5549900"/>
          <p14:tracePt t="147350" x="10439400" y="5467350"/>
          <p14:tracePt t="147365" x="10280650" y="5372100"/>
          <p14:tracePt t="147382" x="10134600" y="5283200"/>
          <p14:tracePt t="147397" x="10071100" y="5245100"/>
          <p14:tracePt t="147412" x="10058400" y="5238750"/>
          <p14:tracePt t="147488" x="0" y="0"/>
        </p14:tracePtLst>
        <p14:tracePtLst>
          <p14:tracePt t="148898" x="9144000" y="5448300"/>
          <p14:tracePt t="148943" x="9213850" y="5448300"/>
          <p14:tracePt t="148959" x="9417050" y="5473700"/>
          <p14:tracePt t="148976" x="9772650" y="5486400"/>
          <p14:tracePt t="148989" x="10204450" y="5486400"/>
          <p14:tracePt t="149022" x="10534650" y="5486400"/>
          <p14:tracePt t="149056" x="10553700" y="5486400"/>
          <p14:tracePt t="149102" x="10483850" y="5486400"/>
          <p14:tracePt t="149138" x="9588500" y="5378450"/>
          <p14:tracePt t="149166" x="9258300" y="5378450"/>
          <p14:tracePt t="149194" x="9188450" y="5378450"/>
          <p14:tracePt t="149287" x="9340850" y="5397500"/>
          <p14:tracePt t="149303" x="9512300" y="5429250"/>
          <p14:tracePt t="149333" x="9880600" y="5486400"/>
          <p14:tracePt t="149372" x="9937750" y="5486400"/>
          <p14:tracePt t="149416" x="9880600" y="5486400"/>
          <p14:tracePt t="149446" x="9607550" y="5486400"/>
          <p14:tracePt t="149472" x="9493250" y="5486400"/>
          <p14:tracePt t="149506" x="9474200" y="5486400"/>
          <p14:tracePt t="149565" x="9563100" y="5486400"/>
          <p14:tracePt t="149588" x="9728200" y="5486400"/>
          <p14:tracePt t="149617" x="9810750" y="5486400"/>
          <p14:tracePt t="149690" x="9544050" y="5480050"/>
          <p14:tracePt t="149722" x="9347200" y="5480050"/>
          <p14:tracePt t="149742" x="9334500" y="5480050"/>
          <p14:tracePt t="149789" x="9347200" y="5480050"/>
          <p14:tracePt t="149818" x="9537700" y="5480050"/>
          <p14:tracePt t="149854" x="9893300" y="5480050"/>
          <p14:tracePt t="149864" x="9956800" y="5480050"/>
          <p14:tracePt t="149894" x="10001250" y="5480050"/>
          <p14:tracePt t="149925" x="10001250" y="5473700"/>
          <p14:tracePt t="149960" x="9728200" y="5448300"/>
          <p14:tracePt t="149976" x="9544050" y="5448300"/>
          <p14:tracePt t="150008" x="9398000" y="5448300"/>
          <p14:tracePt t="150098" x="9544050" y="5448300"/>
          <p14:tracePt t="150134" x="9690100" y="5454650"/>
          <p14:tracePt t="150162" x="9696450" y="5454650"/>
          <p14:tracePt t="150192" x="9620250" y="5454650"/>
          <p14:tracePt t="150210" x="9398000" y="5454650"/>
          <p14:tracePt t="150236" x="9271000" y="5454650"/>
          <p14:tracePt t="150257" x="9258300" y="5454650"/>
          <p14:tracePt t="150319" x="9537700" y="5454650"/>
          <p14:tracePt t="150348" x="10299700" y="5454650"/>
          <p14:tracePt t="150384" x="10496550" y="5454650"/>
          <p14:tracePt t="150398" x="10502900" y="5454650"/>
          <p14:tracePt t="150460" x="10471150" y="5454650"/>
          <p14:tracePt t="150487" x="10394950" y="5454650"/>
          <p14:tracePt t="150522" x="9848850" y="5454650"/>
          <p14:tracePt t="150552" x="9480550" y="5454650"/>
          <p14:tracePt t="150582" x="9340850" y="5454650"/>
          <p14:tracePt t="150648" x="9366250" y="5454650"/>
          <p14:tracePt t="150661" x="9544050" y="5480050"/>
          <p14:tracePt t="150692" x="10160000" y="5556250"/>
          <p14:tracePt t="150725" x="10471150" y="5619750"/>
          <p14:tracePt t="150754" x="10483850" y="5619750"/>
          <p14:tracePt t="150802" x="9969500" y="5524500"/>
          <p14:tracePt t="150837" x="9721850" y="5499100"/>
          <p14:tracePt t="150865" x="9709150" y="5499100"/>
          <p14:tracePt t="150900" x="9721850" y="5499100"/>
          <p14:tracePt t="150927" x="9861550" y="5499100"/>
          <p14:tracePt t="150946" x="10013950" y="5505450"/>
          <p14:tracePt t="150972" x="10033000" y="5505450"/>
          <p14:tracePt t="151243"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动机和优点</a:t>
            </a:r>
          </a:p>
        </p:txBody>
      </p:sp>
      <p:sp>
        <p:nvSpPr>
          <p:cNvPr id="8"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19.2</a:t>
            </a:r>
          </a:p>
        </p:txBody>
      </p:sp>
      <p:sp>
        <p:nvSpPr>
          <p:cNvPr id="6" name="矩形 5">
            <a:extLst>
              <a:ext uri="{FF2B5EF4-FFF2-40B4-BE49-F238E27FC236}">
                <a16:creationId xmlns:a16="http://schemas.microsoft.com/office/drawing/2014/main" id="{4C1C0941-4801-4ADF-93ED-190DB17828CD}"/>
              </a:ext>
            </a:extLst>
          </p:cNvPr>
          <p:cNvSpPr/>
          <p:nvPr/>
        </p:nvSpPr>
        <p:spPr>
          <a:xfrm>
            <a:off x="724695" y="1159771"/>
            <a:ext cx="6782410" cy="5509200"/>
          </a:xfrm>
          <a:prstGeom prst="rect">
            <a:avLst/>
          </a:prstGeom>
        </p:spPr>
        <p:txBody>
          <a:bodyPr wrap="square">
            <a:spAutoFit/>
          </a:bodyPr>
          <a:lstStyle/>
          <a:p>
            <a:r>
              <a:rPr lang="en-US" altLang="zh-CN" sz="1600" dirty="0">
                <a:latin typeface="Courier New" panose="02070309020205020404" pitchFamily="49" charset="0"/>
                <a:cs typeface="Courier New" panose="02070309020205020404" pitchFamily="49" charset="0"/>
              </a:rPr>
              <a:t>public class ArrayList</a:t>
            </a:r>
            <a:r>
              <a:rPr lang="en-US" altLang="zh-CN" sz="1600" dirty="0">
                <a:solidFill>
                  <a:srgbClr val="FF0000"/>
                </a:solidFill>
                <a:latin typeface="Courier New" panose="02070309020205020404" pitchFamily="49" charset="0"/>
                <a:cs typeface="Courier New" panose="02070309020205020404" pitchFamily="49" charset="0"/>
              </a:rPr>
              <a:t>&lt;E&gt; </a:t>
            </a:r>
            <a:r>
              <a:rPr lang="en-US" altLang="zh-CN" sz="1600" dirty="0">
                <a:latin typeface="Courier New" panose="02070309020205020404" pitchFamily="49" charset="0"/>
                <a:cs typeface="Courier New" panose="02070309020205020404" pitchFamily="49" charset="0"/>
              </a:rPr>
              <a:t>extends </a:t>
            </a:r>
            <a:r>
              <a:rPr lang="en-US" altLang="zh-CN" sz="1600" dirty="0" err="1">
                <a:latin typeface="Courier New" panose="02070309020205020404" pitchFamily="49" charset="0"/>
                <a:cs typeface="Courier New" panose="02070309020205020404" pitchFamily="49" charset="0"/>
              </a:rPr>
              <a:t>AbstractList</a:t>
            </a:r>
            <a:r>
              <a:rPr lang="en-US" altLang="zh-CN" sz="1600" dirty="0">
                <a:solidFill>
                  <a:srgbClr val="FF0000"/>
                </a:solidFill>
                <a:latin typeface="Courier New" panose="02070309020205020404" pitchFamily="49" charset="0"/>
                <a:cs typeface="Courier New" panose="02070309020205020404" pitchFamily="49" charset="0"/>
              </a:rPr>
              <a:t>&lt;E&gt;</a:t>
            </a:r>
          </a:p>
          <a:p>
            <a:r>
              <a:rPr lang="en-US" altLang="zh-CN" sz="1600" dirty="0">
                <a:latin typeface="Courier New" panose="02070309020205020404" pitchFamily="49" charset="0"/>
                <a:cs typeface="Courier New" panose="02070309020205020404" pitchFamily="49" charset="0"/>
              </a:rPr>
              <a:t>    implements List</a:t>
            </a:r>
            <a:r>
              <a:rPr lang="en-US" altLang="zh-CN" sz="1600" dirty="0">
                <a:solidFill>
                  <a:srgbClr val="FF0000"/>
                </a:solidFill>
                <a:latin typeface="Courier New" panose="02070309020205020404" pitchFamily="49" charset="0"/>
                <a:cs typeface="Courier New" panose="02070309020205020404" pitchFamily="49" charset="0"/>
              </a:rPr>
              <a:t>&lt;E&gt;,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RandomAccess</a:t>
            </a:r>
            <a:r>
              <a:rPr lang="en-US" altLang="zh-CN" sz="1600" dirty="0">
                <a:latin typeface="Courier New" panose="02070309020205020404" pitchFamily="49" charset="0"/>
                <a:cs typeface="Courier New" panose="02070309020205020404" pitchFamily="49" charset="0"/>
              </a:rPr>
              <a:t>, Cloneable, </a:t>
            </a:r>
            <a:r>
              <a:rPr lang="en-US" altLang="zh-CN" sz="1600" dirty="0" err="1">
                <a:latin typeface="Courier New" panose="02070309020205020404" pitchFamily="49" charset="0"/>
                <a:cs typeface="Courier New" panose="02070309020205020404" pitchFamily="49" charset="0"/>
              </a:rPr>
              <a:t>java.io.Serializable</a:t>
            </a:r>
            <a:r>
              <a:rPr lang="en-US" altLang="zh-CN" sz="1600" dirty="0">
                <a:latin typeface="Courier New" panose="02070309020205020404" pitchFamily="49" charset="0"/>
                <a:cs typeface="Courier New" panose="02070309020205020404" pitchFamily="49" charset="0"/>
              </a:rPr>
              <a:t>{</a:t>
            </a:r>
          </a:p>
          <a:p>
            <a:endParaRPr lang="en-US" altLang="zh-CN" sz="1600" dirty="0">
              <a:latin typeface="Courier New" panose="02070309020205020404" pitchFamily="49" charset="0"/>
              <a:cs typeface="Courier New" panose="02070309020205020404" pitchFamily="49" charset="0"/>
            </a:endParaRPr>
          </a:p>
          <a:p>
            <a:r>
              <a:rPr lang="en-US" altLang="zh-CN" sz="1600" dirty="0">
                <a:latin typeface="Courier New" panose="02070309020205020404" pitchFamily="49" charset="0"/>
                <a:cs typeface="Courier New" panose="02070309020205020404" pitchFamily="49" charset="0"/>
              </a:rPr>
              <a:t>    </a:t>
            </a:r>
            <a:r>
              <a:rPr lang="en-US" altLang="zh-CN" sz="1600" b="1" dirty="0">
                <a:solidFill>
                  <a:srgbClr val="FF0000"/>
                </a:solidFill>
                <a:latin typeface="Courier New" panose="02070309020205020404" pitchFamily="49" charset="0"/>
                <a:cs typeface="Courier New" panose="02070309020205020404" pitchFamily="49" charset="0"/>
              </a:rPr>
              <a:t>// </a:t>
            </a:r>
            <a:r>
              <a:rPr lang="zh-CN" altLang="en-US" sz="1600" b="1" dirty="0">
                <a:solidFill>
                  <a:srgbClr val="FF0000"/>
                </a:solidFill>
                <a:latin typeface="Courier New" panose="02070309020205020404" pitchFamily="49" charset="0"/>
                <a:cs typeface="Courier New" panose="02070309020205020404" pitchFamily="49" charset="0"/>
              </a:rPr>
              <a:t>内部就是一个</a:t>
            </a:r>
            <a:r>
              <a:rPr lang="en-US" altLang="zh-CN" sz="1600" b="1" dirty="0">
                <a:solidFill>
                  <a:srgbClr val="FF0000"/>
                </a:solidFill>
                <a:latin typeface="Courier New" panose="02070309020205020404" pitchFamily="49" charset="0"/>
                <a:cs typeface="Courier New" panose="02070309020205020404" pitchFamily="49" charset="0"/>
              </a:rPr>
              <a:t>Object[]</a:t>
            </a:r>
            <a:r>
              <a:rPr lang="zh-CN" altLang="en-US" sz="1600" b="1" dirty="0">
                <a:solidFill>
                  <a:srgbClr val="FF0000"/>
                </a:solidFill>
                <a:latin typeface="Courier New" panose="02070309020205020404" pitchFamily="49" charset="0"/>
                <a:cs typeface="Courier New" panose="02070309020205020404" pitchFamily="49" charset="0"/>
              </a:rPr>
              <a:t>数组</a:t>
            </a:r>
            <a:endParaRPr lang="en-US" altLang="zh-CN" sz="1600" b="1" dirty="0">
              <a:solidFill>
                <a:srgbClr val="FF0000"/>
              </a:solidFill>
              <a:latin typeface="Courier New" panose="02070309020205020404" pitchFamily="49" charset="0"/>
              <a:cs typeface="Courier New" panose="02070309020205020404" pitchFamily="49" charset="0"/>
            </a:endParaRPr>
          </a:p>
          <a:p>
            <a:r>
              <a:rPr lang="en-US" altLang="zh-CN" sz="1600" dirty="0">
                <a:latin typeface="Courier New" panose="02070309020205020404" pitchFamily="49" charset="0"/>
                <a:cs typeface="Courier New" panose="02070309020205020404" pitchFamily="49" charset="0"/>
              </a:rPr>
              <a:t>    transient </a:t>
            </a:r>
            <a:r>
              <a:rPr lang="en-US" altLang="zh-CN" sz="1600" dirty="0">
                <a:solidFill>
                  <a:srgbClr val="FF0000"/>
                </a:solidFill>
                <a:latin typeface="Courier New" panose="02070309020205020404" pitchFamily="49" charset="0"/>
                <a:cs typeface="Courier New" panose="02070309020205020404" pitchFamily="49" charset="0"/>
              </a:rPr>
              <a:t>Object[] </a:t>
            </a:r>
            <a:r>
              <a:rPr lang="en-US" altLang="zh-CN" sz="1600" dirty="0" err="1">
                <a:latin typeface="Courier New" panose="02070309020205020404" pitchFamily="49" charset="0"/>
                <a:cs typeface="Courier New" panose="02070309020205020404" pitchFamily="49" charset="0"/>
              </a:rPr>
              <a:t>elementData</a:t>
            </a:r>
            <a:r>
              <a:rPr lang="en-US" altLang="zh-CN" sz="1600" dirty="0">
                <a:latin typeface="Courier New" panose="02070309020205020404" pitchFamily="49" charset="0"/>
                <a:cs typeface="Courier New" panose="02070309020205020404" pitchFamily="49" charset="0"/>
              </a:rPr>
              <a:t>; </a:t>
            </a:r>
            <a:endParaRPr lang="zh-CN" altLang="en-US" sz="1600" dirty="0">
              <a:latin typeface="Courier New" panose="02070309020205020404" pitchFamily="49" charset="0"/>
              <a:cs typeface="Courier New" panose="02070309020205020404" pitchFamily="49" charset="0"/>
            </a:endParaRPr>
          </a:p>
          <a:p>
            <a:r>
              <a:rPr lang="zh-CN" altLang="en-US" sz="1600" dirty="0">
                <a:latin typeface="Courier New" panose="02070309020205020404" pitchFamily="49" charset="0"/>
                <a:cs typeface="Courier New" panose="02070309020205020404" pitchFamily="49" charset="0"/>
              </a:rPr>
              <a:t>		</a:t>
            </a:r>
          </a:p>
          <a:p>
            <a:r>
              <a:rPr lang="zh-CN" altLang="en-US" sz="1600" dirty="0">
                <a:latin typeface="Courier New" panose="02070309020205020404" pitchFamily="49" charset="0"/>
                <a:cs typeface="Courier New" panose="02070309020205020404" pitchFamily="49" charset="0"/>
              </a:rPr>
              <a:t>    </a:t>
            </a:r>
            <a:r>
              <a:rPr lang="en-US" altLang="zh-CN" sz="1600" dirty="0">
                <a:solidFill>
                  <a:srgbClr val="FF0000"/>
                </a:solidFill>
                <a:latin typeface="Courier New" panose="02070309020205020404" pitchFamily="49" charset="0"/>
                <a:cs typeface="Courier New" panose="02070309020205020404" pitchFamily="49" charset="0"/>
              </a:rPr>
              <a:t>E</a:t>
            </a: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elementData</a:t>
            </a:r>
            <a:r>
              <a:rPr lang="en-US" altLang="zh-CN" sz="1600" dirty="0">
                <a:latin typeface="Courier New" panose="02070309020205020404" pitchFamily="49" charset="0"/>
                <a:cs typeface="Courier New" panose="02070309020205020404" pitchFamily="49" charset="0"/>
              </a:rPr>
              <a:t>(int index) { </a:t>
            </a:r>
          </a:p>
          <a:p>
            <a:r>
              <a:rPr lang="en-US" altLang="zh-CN" sz="1600" dirty="0">
                <a:latin typeface="Courier New" panose="02070309020205020404" pitchFamily="49" charset="0"/>
                <a:cs typeface="Courier New" panose="02070309020205020404" pitchFamily="49" charset="0"/>
              </a:rPr>
              <a:t>        return </a:t>
            </a:r>
            <a:r>
              <a:rPr lang="en-US" altLang="zh-CN" sz="1600" dirty="0">
                <a:solidFill>
                  <a:srgbClr val="FF0000"/>
                </a:solidFill>
                <a:latin typeface="Courier New" panose="02070309020205020404" pitchFamily="49" charset="0"/>
                <a:cs typeface="Courier New" panose="02070309020205020404" pitchFamily="49" charset="0"/>
              </a:rPr>
              <a:t>(E) </a:t>
            </a:r>
            <a:r>
              <a:rPr lang="en-US" altLang="zh-CN" sz="1600" dirty="0" err="1">
                <a:latin typeface="Courier New" panose="02070309020205020404" pitchFamily="49" charset="0"/>
                <a:cs typeface="Courier New" panose="02070309020205020404" pitchFamily="49" charset="0"/>
              </a:rPr>
              <a:t>elementData</a:t>
            </a:r>
            <a:r>
              <a:rPr lang="en-US" altLang="zh-CN" sz="1600" dirty="0">
                <a:latin typeface="Courier New" panose="02070309020205020404" pitchFamily="49" charset="0"/>
                <a:cs typeface="Courier New" panose="02070309020205020404" pitchFamily="49" charset="0"/>
              </a:rPr>
              <a:t>[index];</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public boolean add(</a:t>
            </a:r>
            <a:r>
              <a:rPr lang="en-US" altLang="zh-CN" sz="1600" dirty="0">
                <a:solidFill>
                  <a:srgbClr val="FF0000"/>
                </a:solidFill>
                <a:latin typeface="Courier New" panose="02070309020205020404" pitchFamily="49" charset="0"/>
                <a:cs typeface="Courier New" panose="02070309020205020404" pitchFamily="49" charset="0"/>
              </a:rPr>
              <a:t>E</a:t>
            </a:r>
            <a:r>
              <a:rPr lang="en-US" altLang="zh-CN" sz="1600" dirty="0">
                <a:latin typeface="Courier New" panose="02070309020205020404" pitchFamily="49" charset="0"/>
                <a:cs typeface="Courier New" panose="02070309020205020404" pitchFamily="49" charset="0"/>
              </a:rPr>
              <a:t> </a:t>
            </a:r>
            <a:r>
              <a:rPr lang="en-US" altLang="zh-CN" sz="1600" dirty="0">
                <a:solidFill>
                  <a:srgbClr val="FF0000"/>
                </a:solidFill>
                <a:latin typeface="Courier New" panose="02070309020205020404" pitchFamily="49" charset="0"/>
                <a:cs typeface="Courier New" panose="02070309020205020404" pitchFamily="49" charset="0"/>
              </a:rPr>
              <a:t>e</a:t>
            </a:r>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ensureCapacityInternal</a:t>
            </a:r>
            <a:r>
              <a:rPr lang="en-US" altLang="zh-CN" sz="1600" dirty="0">
                <a:latin typeface="Courier New" panose="02070309020205020404" pitchFamily="49" charset="0"/>
                <a:cs typeface="Courier New" panose="02070309020205020404" pitchFamily="49" charset="0"/>
              </a:rPr>
              <a:t>(size + 1);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elementData</a:t>
            </a:r>
            <a:r>
              <a:rPr lang="en-US" altLang="zh-CN" sz="1600" dirty="0">
                <a:latin typeface="Courier New" panose="02070309020205020404" pitchFamily="49" charset="0"/>
                <a:cs typeface="Courier New" panose="02070309020205020404" pitchFamily="49" charset="0"/>
              </a:rPr>
              <a:t>[size++] = e;</a:t>
            </a:r>
          </a:p>
          <a:p>
            <a:r>
              <a:rPr lang="en-US" altLang="zh-CN" sz="1600" dirty="0">
                <a:latin typeface="Courier New" panose="02070309020205020404" pitchFamily="49" charset="0"/>
                <a:cs typeface="Courier New" panose="02070309020205020404" pitchFamily="49" charset="0"/>
              </a:rPr>
              <a:t>        return true;</a:t>
            </a:r>
          </a:p>
          <a:p>
            <a:r>
              <a:rPr lang="en-US" altLang="zh-CN" sz="1600" dirty="0">
                <a:latin typeface="Courier New" panose="02070309020205020404" pitchFamily="49" charset="0"/>
                <a:cs typeface="Courier New" panose="02070309020205020404" pitchFamily="49" charset="0"/>
              </a:rPr>
              <a:t>    }	</a:t>
            </a:r>
          </a:p>
          <a:p>
            <a:r>
              <a:rPr lang="en-US" altLang="zh-CN" sz="1600" dirty="0">
                <a:latin typeface="Courier New" panose="02070309020205020404" pitchFamily="49" charset="0"/>
                <a:cs typeface="Courier New" panose="02070309020205020404" pitchFamily="49" charset="0"/>
              </a:rPr>
              <a:t>    public </a:t>
            </a:r>
            <a:r>
              <a:rPr lang="en-US" altLang="zh-CN" sz="1600" dirty="0">
                <a:solidFill>
                  <a:srgbClr val="FF0000"/>
                </a:solidFill>
                <a:latin typeface="Courier New" panose="02070309020205020404" pitchFamily="49" charset="0"/>
                <a:cs typeface="Courier New" panose="02070309020205020404" pitchFamily="49" charset="0"/>
              </a:rPr>
              <a:t>E</a:t>
            </a:r>
            <a:r>
              <a:rPr lang="en-US" altLang="zh-CN" sz="1600" dirty="0">
                <a:latin typeface="Courier New" panose="02070309020205020404" pitchFamily="49" charset="0"/>
                <a:cs typeface="Courier New" panose="02070309020205020404" pitchFamily="49" charset="0"/>
              </a:rPr>
              <a:t> get(int index)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rangeCheck</a:t>
            </a:r>
            <a:r>
              <a:rPr lang="en-US" altLang="zh-CN" sz="1600" dirty="0">
                <a:latin typeface="Courier New" panose="02070309020205020404" pitchFamily="49" charset="0"/>
                <a:cs typeface="Courier New" panose="02070309020205020404" pitchFamily="49" charset="0"/>
              </a:rPr>
              <a:t>(index);//</a:t>
            </a:r>
            <a:r>
              <a:rPr lang="zh-CN" altLang="en-US" sz="1600" dirty="0">
                <a:latin typeface="Courier New" panose="02070309020205020404" pitchFamily="49" charset="0"/>
                <a:cs typeface="Courier New" panose="02070309020205020404" pitchFamily="49" charset="0"/>
              </a:rPr>
              <a:t>检查</a:t>
            </a:r>
            <a:r>
              <a:rPr lang="en-US" altLang="zh-CN" sz="1600" dirty="0">
                <a:latin typeface="Courier New" panose="02070309020205020404" pitchFamily="49" charset="0"/>
                <a:cs typeface="Courier New" panose="02070309020205020404" pitchFamily="49" charset="0"/>
              </a:rPr>
              <a:t>index</a:t>
            </a:r>
            <a:r>
              <a:rPr lang="zh-CN" altLang="en-US" sz="1600" dirty="0">
                <a:latin typeface="Courier New" panose="02070309020205020404" pitchFamily="49" charset="0"/>
                <a:cs typeface="Courier New" panose="02070309020205020404" pitchFamily="49" charset="0"/>
              </a:rPr>
              <a:t>是否越界</a:t>
            </a:r>
            <a:endParaRPr lang="en-US" altLang="zh-CN" sz="1600" dirty="0">
              <a:latin typeface="Courier New" panose="02070309020205020404" pitchFamily="49" charset="0"/>
              <a:cs typeface="Courier New" panose="02070309020205020404" pitchFamily="49" charset="0"/>
            </a:endParaRPr>
          </a:p>
          <a:p>
            <a:r>
              <a:rPr lang="en-US" altLang="zh-CN" sz="1600" dirty="0">
                <a:latin typeface="Courier New" panose="02070309020205020404" pitchFamily="49" charset="0"/>
                <a:cs typeface="Courier New" panose="02070309020205020404" pitchFamily="49" charset="0"/>
              </a:rPr>
              <a:t>        return </a:t>
            </a:r>
            <a:r>
              <a:rPr lang="en-US" altLang="zh-CN" sz="1600" dirty="0" err="1">
                <a:latin typeface="Courier New" panose="02070309020205020404" pitchFamily="49" charset="0"/>
                <a:cs typeface="Courier New" panose="02070309020205020404" pitchFamily="49" charset="0"/>
              </a:rPr>
              <a:t>elementData</a:t>
            </a:r>
            <a:r>
              <a:rPr lang="en-US" altLang="zh-CN" sz="1600" dirty="0">
                <a:latin typeface="Courier New" panose="02070309020205020404" pitchFamily="49" charset="0"/>
                <a:cs typeface="Courier New" panose="02070309020205020404" pitchFamily="49" charset="0"/>
              </a:rPr>
              <a:t>(index);</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其它代码</a:t>
            </a:r>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a:t>
            </a:r>
            <a:endParaRPr lang="zh-CN" altLang="en-US" sz="1600" dirty="0">
              <a:latin typeface="Courier New" panose="02070309020205020404" pitchFamily="49" charset="0"/>
              <a:cs typeface="Courier New" panose="02070309020205020404" pitchFamily="49" charset="0"/>
            </a:endParaRPr>
          </a:p>
        </p:txBody>
      </p:sp>
      <p:grpSp>
        <p:nvGrpSpPr>
          <p:cNvPr id="11" name="组合 10">
            <a:extLst>
              <a:ext uri="{FF2B5EF4-FFF2-40B4-BE49-F238E27FC236}">
                <a16:creationId xmlns:a16="http://schemas.microsoft.com/office/drawing/2014/main" id="{6F70F603-41FD-4301-975E-AC0DB7D01908}"/>
              </a:ext>
            </a:extLst>
          </p:cNvPr>
          <p:cNvGrpSpPr/>
          <p:nvPr/>
        </p:nvGrpSpPr>
        <p:grpSpPr>
          <a:xfrm>
            <a:off x="2551616" y="12208"/>
            <a:ext cx="7921492" cy="1036499"/>
            <a:chOff x="3894992" y="2611315"/>
            <a:chExt cx="5542487" cy="483172"/>
          </a:xfrm>
        </p:grpSpPr>
        <p:sp>
          <p:nvSpPr>
            <p:cNvPr id="12" name="圆角矩形标注 8">
              <a:extLst>
                <a:ext uri="{FF2B5EF4-FFF2-40B4-BE49-F238E27FC236}">
                  <a16:creationId xmlns:a16="http://schemas.microsoft.com/office/drawing/2014/main" id="{3DF72080-9E18-4C81-8947-9E9A3B46F706}"/>
                </a:ext>
              </a:extLst>
            </p:cNvPr>
            <p:cNvSpPr/>
            <p:nvPr/>
          </p:nvSpPr>
          <p:spPr>
            <a:xfrm>
              <a:off x="3894992" y="2611315"/>
              <a:ext cx="5542487" cy="474785"/>
            </a:xfrm>
            <a:prstGeom prst="wedgeRoundRectCallout">
              <a:avLst>
                <a:gd name="adj1" fmla="val -35396"/>
                <a:gd name="adj2" fmla="val 72338"/>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9">
              <a:extLst>
                <a:ext uri="{FF2B5EF4-FFF2-40B4-BE49-F238E27FC236}">
                  <a16:creationId xmlns:a16="http://schemas.microsoft.com/office/drawing/2014/main" id="{AFDA8963-E979-44C4-B9A6-14E923900678}"/>
                </a:ext>
              </a:extLst>
            </p:cNvPr>
            <p:cNvSpPr txBox="1"/>
            <p:nvPr/>
          </p:nvSpPr>
          <p:spPr>
            <a:xfrm>
              <a:off x="3974124" y="2664070"/>
              <a:ext cx="5463355" cy="430417"/>
            </a:xfrm>
            <a:prstGeom prst="rect">
              <a:avLst/>
            </a:prstGeom>
            <a:noFill/>
          </p:spPr>
          <p:txBody>
            <a:bodyPr wrap="square" rtlCol="0">
              <a:spAutoFit/>
            </a:bodyPr>
            <a:lstStyle/>
            <a:p>
              <a:r>
                <a:rPr lang="zh-CN" altLang="en-US" dirty="0">
                  <a:latin typeface="华文新魏" pitchFamily="2" charset="-122"/>
                  <a:ea typeface="华文新魏" pitchFamily="2" charset="-122"/>
                </a:rPr>
                <a:t>尖括号里</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为类型形参，以和方法参数区分开</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圆括号</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规定了放入</a:t>
              </a:r>
              <a:r>
                <a:rPr lang="en-US" altLang="zh-CN" dirty="0">
                  <a:latin typeface="华文新魏" pitchFamily="2" charset="-122"/>
                  <a:ea typeface="华文新魏" pitchFamily="2" charset="-122"/>
                </a:rPr>
                <a:t>ArrayList</a:t>
              </a:r>
              <a:r>
                <a:rPr lang="zh-CN" altLang="en-US" dirty="0">
                  <a:latin typeface="华文新魏" pitchFamily="2" charset="-122"/>
                  <a:ea typeface="华文新魏" pitchFamily="2" charset="-122"/>
                </a:rPr>
                <a:t>里必须是某种类型</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的对象。类型形参在类体里可以用在任何其它类型可以用的地方，如成员变量类型，方法形参类型，方法返回类型。</a:t>
              </a:r>
            </a:p>
          </p:txBody>
        </p:sp>
      </p:grpSp>
      <p:grpSp>
        <p:nvGrpSpPr>
          <p:cNvPr id="16" name="组合 15">
            <a:extLst>
              <a:ext uri="{FF2B5EF4-FFF2-40B4-BE49-F238E27FC236}">
                <a16:creationId xmlns:a16="http://schemas.microsoft.com/office/drawing/2014/main" id="{04F3ABA3-464D-4227-9638-26628E0001F6}"/>
              </a:ext>
            </a:extLst>
          </p:cNvPr>
          <p:cNvGrpSpPr/>
          <p:nvPr/>
        </p:nvGrpSpPr>
        <p:grpSpPr>
          <a:xfrm>
            <a:off x="7036285" y="1141432"/>
            <a:ext cx="5155715" cy="444992"/>
            <a:chOff x="3894992" y="2611315"/>
            <a:chExt cx="5542487" cy="474785"/>
          </a:xfrm>
        </p:grpSpPr>
        <p:sp>
          <p:nvSpPr>
            <p:cNvPr id="17" name="圆角矩形标注 8">
              <a:extLst>
                <a:ext uri="{FF2B5EF4-FFF2-40B4-BE49-F238E27FC236}">
                  <a16:creationId xmlns:a16="http://schemas.microsoft.com/office/drawing/2014/main" id="{92695274-13F3-4FB3-9972-50555405A392}"/>
                </a:ext>
              </a:extLst>
            </p:cNvPr>
            <p:cNvSpPr/>
            <p:nvPr/>
          </p:nvSpPr>
          <p:spPr>
            <a:xfrm>
              <a:off x="3894992" y="2611315"/>
              <a:ext cx="5542487" cy="474785"/>
            </a:xfrm>
            <a:prstGeom prst="wedgeRoundRectCallout">
              <a:avLst>
                <a:gd name="adj1" fmla="val -54445"/>
                <a:gd name="adj2" fmla="val -16453"/>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9">
              <a:extLst>
                <a:ext uri="{FF2B5EF4-FFF2-40B4-BE49-F238E27FC236}">
                  <a16:creationId xmlns:a16="http://schemas.microsoft.com/office/drawing/2014/main" id="{760B67FA-A62B-48F2-BCF7-39B8FB78EE2A}"/>
                </a:ext>
              </a:extLst>
            </p:cNvPr>
            <p:cNvSpPr txBox="1"/>
            <p:nvPr/>
          </p:nvSpPr>
          <p:spPr>
            <a:xfrm>
              <a:off x="3974124" y="2664070"/>
              <a:ext cx="5463355" cy="172167"/>
            </a:xfrm>
            <a:prstGeom prst="rect">
              <a:avLst/>
            </a:prstGeom>
            <a:noFill/>
          </p:spPr>
          <p:txBody>
            <a:bodyPr wrap="square" rtlCol="0">
              <a:spAutoFit/>
            </a:bodyPr>
            <a:lstStyle/>
            <a:p>
              <a:r>
                <a:rPr lang="zh-CN" altLang="en-US" dirty="0">
                  <a:latin typeface="华文新魏" pitchFamily="2" charset="-122"/>
                  <a:ea typeface="华文新魏" pitchFamily="2" charset="-122"/>
                </a:rPr>
                <a:t>注意抽象父类和实现的接口</a:t>
              </a:r>
              <a:r>
                <a:rPr lang="en-US" altLang="zh-CN" dirty="0">
                  <a:latin typeface="华文新魏" pitchFamily="2" charset="-122"/>
                  <a:ea typeface="华文新魏" pitchFamily="2" charset="-122"/>
                </a:rPr>
                <a:t>List</a:t>
              </a:r>
              <a:r>
                <a:rPr lang="zh-CN" altLang="en-US" dirty="0">
                  <a:latin typeface="华文新魏" pitchFamily="2" charset="-122"/>
                  <a:ea typeface="华文新魏" pitchFamily="2" charset="-122"/>
                </a:rPr>
                <a:t>也带了类型参数</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a:t>
              </a:r>
            </a:p>
          </p:txBody>
        </p:sp>
      </p:grpSp>
      <p:grpSp>
        <p:nvGrpSpPr>
          <p:cNvPr id="19" name="组合 18">
            <a:extLst>
              <a:ext uri="{FF2B5EF4-FFF2-40B4-BE49-F238E27FC236}">
                <a16:creationId xmlns:a16="http://schemas.microsoft.com/office/drawing/2014/main" id="{5550F8E3-6722-4EE5-A00F-BBF27CF9BE3A}"/>
              </a:ext>
            </a:extLst>
          </p:cNvPr>
          <p:cNvGrpSpPr/>
          <p:nvPr/>
        </p:nvGrpSpPr>
        <p:grpSpPr>
          <a:xfrm>
            <a:off x="5960532" y="3582273"/>
            <a:ext cx="5155715" cy="1063409"/>
            <a:chOff x="3894992" y="2611315"/>
            <a:chExt cx="5542487" cy="383333"/>
          </a:xfrm>
        </p:grpSpPr>
        <p:sp>
          <p:nvSpPr>
            <p:cNvPr id="20" name="圆角矩形标注 8">
              <a:extLst>
                <a:ext uri="{FF2B5EF4-FFF2-40B4-BE49-F238E27FC236}">
                  <a16:creationId xmlns:a16="http://schemas.microsoft.com/office/drawing/2014/main" id="{EC267691-CBCA-43A3-AB40-8CC488307EC4}"/>
                </a:ext>
              </a:extLst>
            </p:cNvPr>
            <p:cNvSpPr/>
            <p:nvPr/>
          </p:nvSpPr>
          <p:spPr>
            <a:xfrm>
              <a:off x="3894992" y="2611315"/>
              <a:ext cx="5542487" cy="383333"/>
            </a:xfrm>
            <a:prstGeom prst="wedgeRoundRectCallout">
              <a:avLst>
                <a:gd name="adj1" fmla="val -82910"/>
                <a:gd name="adj2" fmla="val -9022"/>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TextBox 9">
              <a:extLst>
                <a:ext uri="{FF2B5EF4-FFF2-40B4-BE49-F238E27FC236}">
                  <a16:creationId xmlns:a16="http://schemas.microsoft.com/office/drawing/2014/main" id="{600F26BF-F510-4816-B2BA-F428A5BEEC26}"/>
                </a:ext>
              </a:extLst>
            </p:cNvPr>
            <p:cNvSpPr txBox="1"/>
            <p:nvPr/>
          </p:nvSpPr>
          <p:spPr>
            <a:xfrm>
              <a:off x="3974124" y="2655931"/>
              <a:ext cx="5463355" cy="330578"/>
            </a:xfrm>
            <a:prstGeom prst="rect">
              <a:avLst/>
            </a:prstGeom>
            <a:noFill/>
          </p:spPr>
          <p:txBody>
            <a:bodyPr wrap="square" rtlCol="0">
              <a:spAutoFit/>
            </a:bodyPr>
            <a:lstStyle/>
            <a:p>
              <a:r>
                <a:rPr lang="en-US" altLang="zh-CN" dirty="0">
                  <a:latin typeface="华文新魏" pitchFamily="2" charset="-122"/>
                  <a:ea typeface="华文新魏" pitchFamily="2" charset="-122"/>
                </a:rPr>
                <a:t>add</a:t>
              </a:r>
              <a:r>
                <a:rPr lang="zh-CN" altLang="en-US" dirty="0">
                  <a:latin typeface="华文新魏" pitchFamily="2" charset="-122"/>
                  <a:ea typeface="华文新魏" pitchFamily="2" charset="-122"/>
                </a:rPr>
                <a:t>方法参数类型是</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，这就规定了加入这个集合的元素都必须是</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类型，如果</a:t>
              </a:r>
              <a:r>
                <a:rPr lang="en-US" altLang="zh-CN" dirty="0">
                  <a:latin typeface="华文新魏" pitchFamily="2" charset="-122"/>
                  <a:ea typeface="华文新魏" pitchFamily="2" charset="-122"/>
                </a:rPr>
                <a:t>add</a:t>
              </a:r>
              <a:r>
                <a:rPr lang="zh-CN" altLang="en-US" dirty="0">
                  <a:latin typeface="华文新魏" pitchFamily="2" charset="-122"/>
                  <a:ea typeface="华文新魏" pitchFamily="2" charset="-122"/>
                </a:rPr>
                <a:t>类型不一致的对象，编译器一定报错</a:t>
              </a:r>
            </a:p>
          </p:txBody>
        </p:sp>
      </p:grpSp>
      <p:grpSp>
        <p:nvGrpSpPr>
          <p:cNvPr id="22" name="组合 21">
            <a:extLst>
              <a:ext uri="{FF2B5EF4-FFF2-40B4-BE49-F238E27FC236}">
                <a16:creationId xmlns:a16="http://schemas.microsoft.com/office/drawing/2014/main" id="{E73023E5-FF88-43E2-A822-1A6691F5E823}"/>
              </a:ext>
            </a:extLst>
          </p:cNvPr>
          <p:cNvGrpSpPr/>
          <p:nvPr/>
        </p:nvGrpSpPr>
        <p:grpSpPr>
          <a:xfrm>
            <a:off x="4850815" y="6194186"/>
            <a:ext cx="5312580" cy="474785"/>
            <a:chOff x="5392614" y="3555022"/>
            <a:chExt cx="5312580" cy="474785"/>
          </a:xfrm>
        </p:grpSpPr>
        <p:sp>
          <p:nvSpPr>
            <p:cNvPr id="23" name="圆角矩形标注 12">
              <a:extLst>
                <a:ext uri="{FF2B5EF4-FFF2-40B4-BE49-F238E27FC236}">
                  <a16:creationId xmlns:a16="http://schemas.microsoft.com/office/drawing/2014/main" id="{99932F1C-9F3C-4888-B760-C41312AF2671}"/>
                </a:ext>
              </a:extLst>
            </p:cNvPr>
            <p:cNvSpPr/>
            <p:nvPr/>
          </p:nvSpPr>
          <p:spPr>
            <a:xfrm>
              <a:off x="5392614" y="3555022"/>
              <a:ext cx="5301761" cy="474785"/>
            </a:xfrm>
            <a:prstGeom prst="wedgeRoundRectCallout">
              <a:avLst>
                <a:gd name="adj1" fmla="val -55474"/>
                <a:gd name="adj2" fmla="val -124172"/>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TextBox 13">
              <a:extLst>
                <a:ext uri="{FF2B5EF4-FFF2-40B4-BE49-F238E27FC236}">
                  <a16:creationId xmlns:a16="http://schemas.microsoft.com/office/drawing/2014/main" id="{7272BB0E-3AF5-4329-B80D-1EFBF42F535C}"/>
                </a:ext>
              </a:extLst>
            </p:cNvPr>
            <p:cNvSpPr txBox="1"/>
            <p:nvPr/>
          </p:nvSpPr>
          <p:spPr>
            <a:xfrm>
              <a:off x="5427787" y="3616568"/>
              <a:ext cx="5277407" cy="369332"/>
            </a:xfrm>
            <a:prstGeom prst="rect">
              <a:avLst/>
            </a:prstGeom>
            <a:noFill/>
          </p:spPr>
          <p:txBody>
            <a:bodyPr wrap="none" rtlCol="0">
              <a:spAutoFit/>
            </a:bodyPr>
            <a:lstStyle/>
            <a:p>
              <a:r>
                <a:rPr lang="zh-CN" altLang="en-US" dirty="0">
                  <a:latin typeface="华文新魏" pitchFamily="2" charset="-122"/>
                  <a:ea typeface="华文新魏" pitchFamily="2" charset="-122"/>
                </a:rPr>
                <a:t>调用上面</a:t>
              </a:r>
              <a:r>
                <a:rPr lang="en-US" altLang="zh-CN" dirty="0" err="1">
                  <a:latin typeface="华文新魏" pitchFamily="2" charset="-122"/>
                  <a:ea typeface="华文新魏" pitchFamily="2" charset="-122"/>
                </a:rPr>
                <a:t>elementData</a:t>
              </a:r>
              <a:r>
                <a:rPr lang="zh-CN" altLang="en-US" dirty="0">
                  <a:latin typeface="华文新魏" pitchFamily="2" charset="-122"/>
                  <a:ea typeface="华文新魏" pitchFamily="2" charset="-122"/>
                </a:rPr>
                <a:t>方法，该方法直接返回</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类型</a:t>
              </a:r>
            </a:p>
          </p:txBody>
        </p:sp>
      </p:grpSp>
      <p:grpSp>
        <p:nvGrpSpPr>
          <p:cNvPr id="25" name="组合 24">
            <a:extLst>
              <a:ext uri="{FF2B5EF4-FFF2-40B4-BE49-F238E27FC236}">
                <a16:creationId xmlns:a16="http://schemas.microsoft.com/office/drawing/2014/main" id="{49FD24D9-A355-4523-92F0-FA0031C13572}"/>
              </a:ext>
            </a:extLst>
          </p:cNvPr>
          <p:cNvGrpSpPr/>
          <p:nvPr/>
        </p:nvGrpSpPr>
        <p:grpSpPr>
          <a:xfrm>
            <a:off x="5840764" y="2186170"/>
            <a:ext cx="6035147" cy="1063409"/>
            <a:chOff x="3894992" y="2611315"/>
            <a:chExt cx="5542487" cy="383333"/>
          </a:xfrm>
        </p:grpSpPr>
        <p:sp>
          <p:nvSpPr>
            <p:cNvPr id="26" name="圆角矩形标注 8">
              <a:extLst>
                <a:ext uri="{FF2B5EF4-FFF2-40B4-BE49-F238E27FC236}">
                  <a16:creationId xmlns:a16="http://schemas.microsoft.com/office/drawing/2014/main" id="{631A4DBF-7920-4508-A335-3B6F9B80EFA6}"/>
                </a:ext>
              </a:extLst>
            </p:cNvPr>
            <p:cNvSpPr/>
            <p:nvPr/>
          </p:nvSpPr>
          <p:spPr>
            <a:xfrm>
              <a:off x="3894992" y="2611315"/>
              <a:ext cx="5542487" cy="383333"/>
            </a:xfrm>
            <a:prstGeom prst="wedgeRoundRectCallout">
              <a:avLst>
                <a:gd name="adj1" fmla="val -73714"/>
                <a:gd name="adj2" fmla="val 38749"/>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TextBox 9">
              <a:extLst>
                <a:ext uri="{FF2B5EF4-FFF2-40B4-BE49-F238E27FC236}">
                  <a16:creationId xmlns:a16="http://schemas.microsoft.com/office/drawing/2014/main" id="{3EE9EA99-B2AC-4461-8BFE-2B1BDDBBD7EC}"/>
                </a:ext>
              </a:extLst>
            </p:cNvPr>
            <p:cNvSpPr txBox="1"/>
            <p:nvPr/>
          </p:nvSpPr>
          <p:spPr>
            <a:xfrm>
              <a:off x="3974124" y="2631516"/>
              <a:ext cx="5463355" cy="332838"/>
            </a:xfrm>
            <a:prstGeom prst="rect">
              <a:avLst/>
            </a:prstGeom>
            <a:noFill/>
          </p:spPr>
          <p:txBody>
            <a:bodyPr wrap="square" rtlCol="0">
              <a:spAutoFit/>
            </a:bodyPr>
            <a:lstStyle/>
            <a:p>
              <a:r>
                <a:rPr lang="zh-CN" altLang="en-US" dirty="0">
                  <a:latin typeface="华文新魏" pitchFamily="2" charset="-122"/>
                  <a:ea typeface="华文新魏" pitchFamily="2" charset="-122"/>
                </a:rPr>
                <a:t>将下标为</a:t>
              </a:r>
              <a:r>
                <a:rPr lang="en-US" altLang="zh-CN" dirty="0">
                  <a:latin typeface="华文新魏" pitchFamily="2" charset="-122"/>
                  <a:ea typeface="华文新魏" pitchFamily="2" charset="-122"/>
                </a:rPr>
                <a:t>index</a:t>
              </a:r>
              <a:r>
                <a:rPr lang="zh-CN" altLang="en-US" dirty="0">
                  <a:latin typeface="华文新魏" pitchFamily="2" charset="-122"/>
                  <a:ea typeface="华文新魏" pitchFamily="2" charset="-122"/>
                </a:rPr>
                <a:t>的元素（注意类型是</a:t>
              </a:r>
              <a:r>
                <a:rPr lang="en-US" altLang="zh-CN" dirty="0">
                  <a:latin typeface="华文新魏" pitchFamily="2" charset="-122"/>
                  <a:ea typeface="华文新魏" pitchFamily="2" charset="-122"/>
                </a:rPr>
                <a:t>Object</a:t>
              </a:r>
              <a:r>
                <a:rPr lang="zh-CN" altLang="en-US" dirty="0">
                  <a:latin typeface="华文新魏" pitchFamily="2" charset="-122"/>
                  <a:ea typeface="华文新魏" pitchFamily="2" charset="-122"/>
                </a:rPr>
                <a:t>）强制转换为</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类型返回。</a:t>
              </a:r>
              <a:r>
                <a:rPr lang="zh-CN" altLang="en-US" dirty="0">
                  <a:solidFill>
                    <a:srgbClr val="FF0000"/>
                  </a:solidFill>
                  <a:latin typeface="华文新魏" pitchFamily="2" charset="-122"/>
                  <a:ea typeface="华文新魏" pitchFamily="2" charset="-122"/>
                </a:rPr>
                <a:t>为什么不用</a:t>
              </a:r>
              <a:r>
                <a:rPr lang="en-US" altLang="zh-CN" dirty="0" err="1">
                  <a:solidFill>
                    <a:srgbClr val="FF0000"/>
                  </a:solidFill>
                  <a:latin typeface="华文新魏" pitchFamily="2" charset="-122"/>
                  <a:ea typeface="华文新魏" pitchFamily="2" charset="-122"/>
                </a:rPr>
                <a:t>instanceOf</a:t>
              </a:r>
              <a:r>
                <a:rPr lang="zh-CN" altLang="en-US" dirty="0">
                  <a:solidFill>
                    <a:srgbClr val="FF0000"/>
                  </a:solidFill>
                  <a:latin typeface="华文新魏" pitchFamily="2" charset="-122"/>
                  <a:ea typeface="华文新魏" pitchFamily="2" charset="-122"/>
                </a:rPr>
                <a:t>检查？</a:t>
              </a:r>
              <a:endParaRPr lang="en-US" altLang="zh-CN" dirty="0">
                <a:solidFill>
                  <a:srgbClr val="FF0000"/>
                </a:solidFill>
                <a:latin typeface="华文新魏" pitchFamily="2" charset="-122"/>
                <a:ea typeface="华文新魏" pitchFamily="2" charset="-122"/>
              </a:endParaRPr>
            </a:p>
            <a:p>
              <a:r>
                <a:rPr lang="zh-CN" altLang="en-US" dirty="0">
                  <a:solidFill>
                    <a:srgbClr val="FF0000"/>
                  </a:solidFill>
                  <a:latin typeface="华文新魏" pitchFamily="2" charset="-122"/>
                  <a:ea typeface="华文新魏" pitchFamily="2" charset="-122"/>
                </a:rPr>
                <a:t>因为</a:t>
              </a:r>
              <a:r>
                <a:rPr lang="en-US" altLang="zh-CN" dirty="0">
                  <a:solidFill>
                    <a:srgbClr val="FF0000"/>
                  </a:solidFill>
                  <a:latin typeface="华文新魏" pitchFamily="2" charset="-122"/>
                  <a:ea typeface="华文新魏" pitchFamily="2" charset="-122"/>
                </a:rPr>
                <a:t>add</a:t>
              </a:r>
              <a:r>
                <a:rPr lang="zh-CN" altLang="en-US" dirty="0">
                  <a:solidFill>
                    <a:srgbClr val="FF0000"/>
                  </a:solidFill>
                  <a:latin typeface="华文新魏" pitchFamily="2" charset="-122"/>
                  <a:ea typeface="华文新魏" pitchFamily="2" charset="-122"/>
                </a:rPr>
                <a:t>方法保证了数组里元素的类型一定是</a:t>
              </a:r>
              <a:r>
                <a:rPr lang="en-US" altLang="zh-CN" dirty="0">
                  <a:solidFill>
                    <a:srgbClr val="FF0000"/>
                  </a:solidFill>
                  <a:latin typeface="华文新魏" pitchFamily="2" charset="-122"/>
                  <a:ea typeface="华文新魏" pitchFamily="2" charset="-122"/>
                </a:rPr>
                <a:t>E</a:t>
              </a:r>
              <a:endParaRPr lang="zh-CN" altLang="en-US" dirty="0">
                <a:solidFill>
                  <a:srgbClr val="FF0000"/>
                </a:solidFill>
                <a:latin typeface="华文新魏" pitchFamily="2" charset="-122"/>
                <a:ea typeface="华文新魏" pitchFamily="2" charset="-122"/>
              </a:endParaRPr>
            </a:p>
          </p:txBody>
        </p:sp>
      </p:grpSp>
      <p:sp>
        <p:nvSpPr>
          <p:cNvPr id="15" name="文本框 14">
            <a:extLst>
              <a:ext uri="{FF2B5EF4-FFF2-40B4-BE49-F238E27FC236}">
                <a16:creationId xmlns:a16="http://schemas.microsoft.com/office/drawing/2014/main" id="{D9A4D54E-24D4-4625-B1E0-F8C6EEB864A8}"/>
              </a:ext>
            </a:extLst>
          </p:cNvPr>
          <p:cNvSpPr txBox="1"/>
          <p:nvPr/>
        </p:nvSpPr>
        <p:spPr>
          <a:xfrm>
            <a:off x="6137164" y="4927496"/>
            <a:ext cx="5937956" cy="923330"/>
          </a:xfrm>
          <a:prstGeom prst="rect">
            <a:avLst/>
          </a:prstGeom>
          <a:noFill/>
        </p:spPr>
        <p:txBody>
          <a:bodyPr wrap="square" rtlCol="0">
            <a:spAutoFit/>
          </a:bodyPr>
          <a:lstStyle/>
          <a:p>
            <a:pPr algn="just"/>
            <a:r>
              <a:rPr lang="zh-CN" altLang="en-US" b="1" dirty="0">
                <a:solidFill>
                  <a:srgbClr val="FF0000"/>
                </a:solidFill>
                <a:latin typeface="微软雅黑" panose="020B0503020204020204" pitchFamily="34" charset="-122"/>
                <a:ea typeface="微软雅黑" panose="020B0503020204020204" pitchFamily="34" charset="-122"/>
              </a:rPr>
              <a:t>因此，有了泛型机制，程序员的责任（保证类型一致性，例如用</a:t>
            </a:r>
            <a:r>
              <a:rPr lang="en-US" altLang="zh-CN" b="1" dirty="0" err="1">
                <a:solidFill>
                  <a:srgbClr val="FF0000"/>
                </a:solidFill>
                <a:latin typeface="微软雅黑" panose="020B0503020204020204" pitchFamily="34" charset="-122"/>
                <a:ea typeface="微软雅黑" panose="020B0503020204020204" pitchFamily="34" charset="-122"/>
              </a:rPr>
              <a:t>instanceOf</a:t>
            </a:r>
            <a:r>
              <a:rPr lang="zh-CN" altLang="en-US" b="1" dirty="0">
                <a:solidFill>
                  <a:srgbClr val="FF0000"/>
                </a:solidFill>
                <a:latin typeface="微软雅黑" panose="020B0503020204020204" pitchFamily="34" charset="-122"/>
                <a:ea typeface="微软雅黑" panose="020B0503020204020204" pitchFamily="34" charset="-122"/>
              </a:rPr>
              <a:t>检查也是程序员的责任）变成了编译器的责任。这就是引入泛型机制的优点。</a:t>
            </a:r>
          </a:p>
        </p:txBody>
      </p:sp>
    </p:spTree>
    <p:custDataLst>
      <p:tags r:id="rId1"/>
    </p:custDataLst>
    <p:extLst>
      <p:ext uri="{BB962C8B-B14F-4D97-AF65-F5344CB8AC3E}">
        <p14:creationId xmlns:p14="http://schemas.microsoft.com/office/powerpoint/2010/main" val="37394815"/>
      </p:ext>
    </p:extLst>
  </p:cSld>
  <p:clrMapOvr>
    <a:masterClrMapping/>
  </p:clrMapOvr>
  <p:transition advTm="34485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extLst>
    <p:ext uri="{3A86A75C-4F4B-4683-9AE1-C65F6400EC91}">
      <p14:laserTraceLst xmlns:p14="http://schemas.microsoft.com/office/powerpoint/2010/main">
        <p14:tracePtLst>
          <p14:tracePt t="3140" x="2527300" y="1377950"/>
          <p14:tracePt t="3235" x="2546350" y="1377950"/>
          <p14:tracePt t="3275" x="2863850" y="1377950"/>
          <p14:tracePt t="3293" x="3003550" y="1377950"/>
          <p14:tracePt t="3330" x="3238500" y="1377950"/>
          <p14:tracePt t="3348" x="3302000" y="1377950"/>
          <p14:tracePt t="3369" x="3352800" y="1384300"/>
          <p14:tracePt t="3409" x="3416300" y="1397000"/>
          <p14:tracePt t="4029" x="3409950" y="1403350"/>
          <p14:tracePt t="4048" x="3359150" y="1409700"/>
          <p14:tracePt t="4089" x="3200400" y="1416050"/>
          <p14:tracePt t="4130" x="2959100" y="1416050"/>
          <p14:tracePt t="4148" x="2863850" y="1416050"/>
          <p14:tracePt t="4190" x="2730500" y="1416050"/>
          <p14:tracePt t="4208" x="2717800" y="1416050"/>
          <p14:tracePt t="4230" x="2705100" y="1416050"/>
          <p14:tracePt t="4501" x="3016250" y="1416050"/>
          <p14:tracePt t="4522" x="3308350" y="1416050"/>
          <p14:tracePt t="4544" x="3479800" y="1441450"/>
          <p14:tracePt t="4564" x="3549650" y="1447800"/>
          <p14:tracePt t="4605" x="3562350" y="1447800"/>
          <p14:tracePt t="4736" x="3543300" y="1447800"/>
          <p14:tracePt t="4777" x="3232150" y="1447800"/>
          <p14:tracePt t="4796" x="3041650" y="1447800"/>
          <p14:tracePt t="4819" x="2927350" y="1447800"/>
          <p14:tracePt t="4837" x="2895600" y="1447800"/>
          <p14:tracePt t="4861" x="2870200" y="1447800"/>
          <p14:tracePt t="5064" x="3060700" y="1447800"/>
          <p14:tracePt t="5083" x="3232150" y="1447800"/>
          <p14:tracePt t="5123" x="3390900" y="1447800"/>
          <p14:tracePt t="5163" x="3422650" y="1447800"/>
          <p14:tracePt t="5203" x="3435350" y="1447800"/>
          <p14:tracePt t="5366" x="3397250" y="1447800"/>
          <p14:tracePt t="5408" x="3092450" y="1403350"/>
          <p14:tracePt t="5448" x="2914650" y="1397000"/>
          <p14:tracePt t="5487" x="2908300" y="1397000"/>
          <p14:tracePt t="5564" x="2908300" y="1390650"/>
          <p14:tracePt t="5582" x="2946400" y="1377950"/>
          <p14:tracePt t="5623" x="3155950" y="1377950"/>
          <p14:tracePt t="5663" x="3384550" y="1384300"/>
          <p14:tracePt t="5683" x="3397250" y="1384300"/>
          <p14:tracePt t="5813" x="3155950" y="1384300"/>
          <p14:tracePt t="5834" x="2882900" y="1384300"/>
          <p14:tracePt t="5858" x="2730500" y="1384300"/>
          <p14:tracePt t="5897" x="2711450" y="1384300"/>
          <p14:tracePt t="6000" x="2768600" y="1384300"/>
          <p14:tracePt t="6042" x="3365500" y="1422400"/>
          <p14:tracePt t="6060" x="3486150" y="1447800"/>
          <p14:tracePt t="6100" x="3524250" y="1454150"/>
          <p14:tracePt t="7489" x="0" y="0"/>
        </p14:tracePtLst>
        <p14:tracePtLst>
          <p14:tracePt t="12445" x="2476500" y="1435100"/>
          <p14:tracePt t="12520" x="2482850" y="1435100"/>
          <p14:tracePt t="12540" x="2559050" y="1435100"/>
          <p14:tracePt t="12564" x="2711450" y="1435100"/>
          <p14:tracePt t="12582" x="2844800" y="1435100"/>
          <p14:tracePt t="12624" x="3295650" y="1479550"/>
          <p14:tracePt t="12663" x="3448050" y="1479550"/>
          <p14:tracePt t="12682" x="3454400" y="1479550"/>
          <p14:tracePt t="12722" x="3460750" y="1479550"/>
          <p14:tracePt t="12854" x="3473450" y="1479550"/>
          <p14:tracePt t="12894" x="3479800" y="1473200"/>
          <p14:tracePt t="12918" x="3492500" y="1466850"/>
          <p14:tracePt t="12960" x="3498850" y="1441450"/>
          <p14:tracePt t="13002" x="3492500" y="1377950"/>
          <p14:tracePt t="13020" x="3479800" y="1365250"/>
          <p14:tracePt t="13062" x="3435350" y="1339850"/>
          <p14:tracePt t="13082" x="3384550" y="1320800"/>
          <p14:tracePt t="13103" x="3352800" y="1320800"/>
          <p14:tracePt t="13123" x="3282950" y="1320800"/>
          <p14:tracePt t="13163" x="3136900" y="1339850"/>
          <p14:tracePt t="13182" x="3105150" y="1358900"/>
          <p14:tracePt t="13221" x="3067050" y="1371600"/>
          <p14:tracePt t="13279" x="3060700" y="1377950"/>
          <p14:tracePt t="13334" x="3060700" y="1384300"/>
          <p14:tracePt t="13352" x="3060700" y="1397000"/>
          <p14:tracePt t="13393" x="3098800" y="1416050"/>
          <p14:tracePt t="13394" x="3117850" y="1422400"/>
          <p14:tracePt t="13412" x="3136900" y="1422400"/>
          <p14:tracePt t="13452" x="3187700" y="1422400"/>
          <p14:tracePt t="13470" x="3200400" y="1422400"/>
          <p14:tracePt t="13512" x="3225800" y="1409700"/>
          <p14:tracePt t="13530" x="3232150" y="1403350"/>
          <p14:tracePt t="15026" x="0" y="0"/>
        </p14:tracePtLst>
        <p14:tracePtLst>
          <p14:tracePt t="16536" x="850900" y="1333500"/>
          <p14:tracePt t="16555" x="831850" y="1320800"/>
          <p14:tracePt t="16579" x="812800" y="1320800"/>
          <p14:tracePt t="16622" x="774700" y="1320800"/>
          <p14:tracePt t="16660" x="717550" y="1320800"/>
          <p14:tracePt t="16682" x="685800" y="1327150"/>
          <p14:tracePt t="16729" x="673100" y="1327150"/>
          <p14:tracePt t="16771" x="635000" y="1384300"/>
          <p14:tracePt t="16790" x="622300" y="1454150"/>
          <p14:tracePt t="16830" x="603250" y="1879600"/>
          <p14:tracePt t="16849" x="603250" y="2197100"/>
          <p14:tracePt t="16891" x="539750" y="3498850"/>
          <p14:tracePt t="16910" x="463550" y="3956050"/>
          <p14:tracePt t="16952" x="273050" y="4940300"/>
          <p14:tracePt t="16971" x="222250" y="5403850"/>
          <p14:tracePt t="16993" x="203200" y="5600700"/>
          <p14:tracePt t="17033" x="177800" y="5911850"/>
          <p14:tracePt t="17034" x="177800" y="5949950"/>
          <p14:tracePt t="17052" x="177800" y="5981700"/>
          <p14:tracePt t="17093" x="165100" y="6083300"/>
          <p14:tracePt t="17112" x="165100" y="6146800"/>
          <p14:tracePt t="17151" x="165100" y="6350000"/>
          <p14:tracePt t="17192" x="165100" y="6527800"/>
          <p14:tracePt t="17212" x="165100" y="6578600"/>
          <p14:tracePt t="17252" x="165100" y="6642100"/>
          <p14:tracePt t="17366" x="171450" y="6635750"/>
          <p14:tracePt t="17384" x="190500" y="6616700"/>
          <p14:tracePt t="17406" x="209550" y="6578600"/>
          <p14:tracePt t="17445" x="450850" y="6540500"/>
          <p14:tracePt t="17487" x="1308100" y="6648450"/>
          <p14:tracePt t="17507" x="1543050" y="6699250"/>
          <p14:tracePt t="17547" x="1581150" y="6705600"/>
          <p14:tracePt t="17923" x="0" y="0"/>
        </p14:tracePtLst>
        <p14:tracePtLst>
          <p14:tracePt t="22153" x="2546350" y="5816600"/>
          <p14:tracePt t="22298" x="2590800" y="5702300"/>
          <p14:tracePt t="22317" x="2628900" y="5575300"/>
          <p14:tracePt t="22339" x="2679700" y="5391150"/>
          <p14:tracePt t="22379" x="2768600" y="4959350"/>
          <p14:tracePt t="22398" x="2800350" y="4756150"/>
          <p14:tracePt t="22418" x="2870200" y="4470400"/>
          <p14:tracePt t="22436" x="2908300" y="4305300"/>
          <p14:tracePt t="22475" x="2927350" y="4013200"/>
          <p14:tracePt t="22493" x="2946400" y="3937000"/>
          <p14:tracePt t="22533" x="2965450" y="3803650"/>
          <p14:tracePt t="22553" x="2978150" y="3765550"/>
          <p14:tracePt t="22594" x="2990850" y="3676650"/>
          <p14:tracePt t="22612" x="2990850" y="3663950"/>
          <p14:tracePt t="22901" x="0" y="0"/>
        </p14:tracePtLst>
        <p14:tracePtLst>
          <p14:tracePt t="24458" x="3251200" y="3873500"/>
          <p14:tracePt t="24516" x="3251200" y="3879850"/>
          <p14:tracePt t="24536" x="3251200" y="3930650"/>
          <p14:tracePt t="24580" x="3270250" y="4102100"/>
          <p14:tracePt t="24600" x="3282950" y="4133850"/>
          <p14:tracePt t="24639" x="3314700" y="4197350"/>
          <p14:tracePt t="24676" x="3321050" y="4203700"/>
          <p14:tracePt t="24694" x="3327400" y="4210050"/>
          <p14:tracePt t="24716" x="3346450" y="4203700"/>
          <p14:tracePt t="24734" x="3359150" y="4178300"/>
          <p14:tracePt t="24756" x="3384550" y="4108450"/>
          <p14:tracePt t="24774" x="3384550" y="4051300"/>
          <p14:tracePt t="24816" x="3384550" y="3930650"/>
          <p14:tracePt t="24835" x="3384550" y="3892550"/>
          <p14:tracePt t="24877" x="3384550" y="3867150"/>
          <p14:tracePt t="25094" x="0" y="0"/>
        </p14:tracePtLst>
        <p14:tracePtLst>
          <p14:tracePt t="26301" x="2806700" y="1130300"/>
          <p14:tracePt t="26319" x="2806700" y="1136650"/>
          <p14:tracePt t="26361" x="2806700" y="1250950"/>
          <p14:tracePt t="26380" x="2806700" y="1390650"/>
          <p14:tracePt t="26420" x="2832100" y="1555750"/>
          <p14:tracePt t="26463" x="2844800" y="1574800"/>
          <p14:tracePt t="26479" x="2851150" y="1581150"/>
          <p14:tracePt t="26520" x="2882900" y="1536700"/>
          <p14:tracePt t="26539" x="2914650" y="1409700"/>
          <p14:tracePt t="26562" x="2914650" y="1314450"/>
          <p14:tracePt t="26580" x="2921000" y="1231900"/>
          <p14:tracePt t="26621" x="2921000" y="1168400"/>
          <p14:tracePt t="26659" x="2914650" y="1155700"/>
          <p14:tracePt t="26721" x="2908300" y="1155700"/>
          <p14:tracePt t="26741" x="2870200" y="1282700"/>
          <p14:tracePt t="26764" x="2851150" y="1416050"/>
          <p14:tracePt t="26803" x="2851150" y="1536700"/>
          <p14:tracePt t="26842" x="2851150" y="1549400"/>
          <p14:tracePt t="26904" x="2851150" y="1498600"/>
          <p14:tracePt t="26923" x="2851150" y="1384300"/>
          <p14:tracePt t="26963" x="2851150" y="1289050"/>
          <p14:tracePt t="27003" x="2851150" y="1276350"/>
          <p14:tracePt t="27061" x="2851150" y="1289050"/>
          <p14:tracePt t="27080" x="2851150" y="1352550"/>
          <p14:tracePt t="27123" x="2851150" y="1409700"/>
          <p14:tracePt t="27216" x="2851150" y="1358900"/>
          <p14:tracePt t="27258" x="2851150" y="1289050"/>
          <p14:tracePt t="27357" x="0" y="0"/>
        </p14:tracePtLst>
        <p14:tracePtLst>
          <p14:tracePt t="27971" x="3390900" y="3803650"/>
          <p14:tracePt t="27990" x="3390900" y="3810000"/>
          <p14:tracePt t="28030" x="3359150" y="3930650"/>
          <p14:tracePt t="28048" x="3359150" y="3975100"/>
          <p14:tracePt t="28070" x="3359150" y="4038600"/>
          <p14:tracePt t="28089" x="3359150" y="4076700"/>
          <p14:tracePt t="28134" x="3365500" y="4108450"/>
          <p14:tracePt t="28192" x="3365500" y="4114800"/>
          <p14:tracePt t="28212" x="3365500" y="4070350"/>
          <p14:tracePt t="28236" x="3365500" y="3994150"/>
          <p14:tracePt t="28254" x="3365500" y="3956050"/>
          <p14:tracePt t="28276" x="3365500" y="3930650"/>
          <p14:tracePt t="28389" x="3365500" y="3987800"/>
          <p14:tracePt t="28408" x="3365500" y="3994150"/>
          <p14:tracePt t="28536" x="3365500" y="3975100"/>
          <p14:tracePt t="28555" x="3365500" y="3968750"/>
          <p14:tracePt t="28555" x="0" y="0"/>
        </p14:tracePtLst>
        <p14:tracePtLst>
          <p14:tracePt t="29499" x="2482850" y="5124450"/>
          <p14:tracePt t="29558" x="2489200" y="5187950"/>
          <p14:tracePt t="29600" x="2495550" y="5283200"/>
          <p14:tracePt t="29618" x="2501900" y="5289550"/>
          <p14:tracePt t="29715" x="2514600" y="5245100"/>
          <p14:tracePt t="29755" x="2520950" y="5137150"/>
          <p14:tracePt t="29775" x="2520950" y="5118100"/>
          <p14:tracePt t="29814" x="2520950" y="5111750"/>
          <p14:tracePt t="29876" x="2520950" y="5156200"/>
          <p14:tracePt t="29894" x="2520950" y="5181600"/>
          <p14:tracePt t="29934" x="2520950" y="5187950"/>
          <p14:tracePt t="30065" x="0" y="0"/>
        </p14:tracePtLst>
        <p14:tracePtLst>
          <p14:tracePt t="34025" x="2940050" y="1174750"/>
          <p14:tracePt t="34043" x="2927350" y="1200150"/>
          <p14:tracePt t="34065" x="2921000" y="1257300"/>
          <p14:tracePt t="34083" x="2921000" y="1327150"/>
          <p14:tracePt t="34123" x="2921000" y="1397000"/>
          <p14:tracePt t="34142" x="2921000" y="1403350"/>
          <p14:tracePt t="34222" x="2933700" y="1403350"/>
          <p14:tracePt t="34242" x="2952750" y="1339850"/>
          <p14:tracePt t="34283" x="2965450" y="1263650"/>
          <p14:tracePt t="34301" x="2965450" y="1250950"/>
          <p14:tracePt t="34444" x="0" y="0"/>
        </p14:tracePtLst>
        <p14:tracePtLst>
          <p14:tracePt t="35243" x="1263650" y="2654300"/>
          <p14:tracePt t="35302" x="1365250" y="2654300"/>
          <p14:tracePt t="35322" x="1670050" y="2654300"/>
          <p14:tracePt t="35363" x="2578100" y="2654300"/>
          <p14:tracePt t="35382" x="3054350" y="2705100"/>
          <p14:tracePt t="35421" x="3689350" y="2794000"/>
          <p14:tracePt t="35461" x="3930650" y="2794000"/>
          <p14:tracePt t="35503" x="4184650" y="2794000"/>
          <p14:tracePt t="35545" x="4464050" y="2794000"/>
          <p14:tracePt t="35564" x="4489450" y="2794000"/>
          <p14:tracePt t="35660" x="4489450" y="2787650"/>
          <p14:tracePt t="35679" x="4489450" y="2774950"/>
          <p14:tracePt t="35684" x="4476750" y="2755900"/>
          <p14:tracePt t="35703" x="4413250" y="2724150"/>
          <p14:tracePt t="35725" x="4159250" y="2622550"/>
          <p14:tracePt t="35743" x="3930650" y="2571750"/>
          <p14:tracePt t="35788" x="3536950" y="2489200"/>
          <p14:tracePt t="35807" x="3505200" y="2482850"/>
          <p14:tracePt t="35850" x="3346450" y="2482850"/>
          <p14:tracePt t="35870" x="3257550" y="2482850"/>
          <p14:tracePt t="35911" x="3060700" y="2489200"/>
          <p14:tracePt t="35929" x="2997200" y="2508250"/>
          <p14:tracePt t="35969" x="2901950" y="2565400"/>
          <p14:tracePt t="35970" x="2889250" y="2578100"/>
          <p14:tracePt t="35990" x="2870200" y="2584450"/>
          <p14:tracePt t="36030" x="2857500" y="2616200"/>
          <p14:tracePt t="36049" x="2857500" y="2628900"/>
          <p14:tracePt t="36090" x="2857500" y="2660650"/>
          <p14:tracePt t="36110" x="2870200" y="2679700"/>
          <p14:tracePt t="36149" x="3079750" y="2711450"/>
          <p14:tracePt t="36168" x="3206750" y="2711450"/>
          <p14:tracePt t="36208" x="3359150" y="2667000"/>
          <p14:tracePt t="36227" x="3378200" y="2609850"/>
          <p14:tracePt t="36251" x="3378200" y="2559050"/>
          <p14:tracePt t="36270" x="3378200" y="2540000"/>
          <p14:tracePt t="36291" x="3378200" y="2527300"/>
          <p14:tracePt t="36333" x="3371850" y="2527300"/>
          <p14:tracePt t="36390" x="3365500" y="2527300"/>
          <p14:tracePt t="36666" x="0" y="0"/>
        </p14:tracePtLst>
        <p14:tracePtLst>
          <p14:tracePt t="37147" x="4133850" y="2406650"/>
          <p14:tracePt t="37187" x="4057650" y="2470150"/>
          <p14:tracePt t="37207" x="4044950" y="2514600"/>
          <p14:tracePt t="37229" x="4032250" y="2552700"/>
          <p14:tracePt t="37272" x="4032250" y="2590800"/>
          <p14:tracePt t="37294" x="4051300" y="2609850"/>
          <p14:tracePt t="37317" x="4089400" y="2609850"/>
          <p14:tracePt t="37337" x="4114800" y="2609850"/>
          <p14:tracePt t="37360" x="4191000" y="2590800"/>
          <p14:tracePt t="37407" x="4267200" y="2501900"/>
          <p14:tracePt t="37448" x="4273550" y="2482850"/>
          <p14:tracePt t="37793" x="0" y="0"/>
        </p14:tracePtLst>
        <p14:tracePtLst>
          <p14:tracePt t="39323" x="1244600" y="2540000"/>
          <p14:tracePt t="39379" x="1263650" y="2546350"/>
          <p14:tracePt t="39397" x="1390650" y="2565400"/>
          <p14:tracePt t="39437" x="1962150" y="2565400"/>
          <p14:tracePt t="39456" x="2260600" y="2571750"/>
          <p14:tracePt t="39498" x="2832100" y="2647950"/>
          <p14:tracePt t="39517" x="2901950" y="2647950"/>
          <p14:tracePt t="39559" x="2990850" y="2647950"/>
          <p14:tracePt t="39599" x="3041650" y="2647950"/>
          <p14:tracePt t="39619" x="3060700" y="2647950"/>
          <p14:tracePt t="39659" x="3155950" y="2647950"/>
          <p14:tracePt t="39677" x="3232150" y="2647950"/>
          <p14:tracePt t="39719" x="3479800" y="2647950"/>
          <p14:tracePt t="39759" x="3606800" y="2647950"/>
          <p14:tracePt t="39801" x="3638550" y="2654300"/>
          <p14:tracePt t="40058" x="0" y="0"/>
        </p14:tracePtLst>
        <p14:tracePtLst>
          <p14:tracePt t="40880" x="2571750" y="2628900"/>
          <p14:tracePt t="40995" x="2641600" y="2628900"/>
          <p14:tracePt t="41035" x="2851150" y="2635250"/>
          <p14:tracePt t="41075" x="2959100" y="2635250"/>
          <p14:tracePt t="41094" x="2978150" y="2635250"/>
          <p14:tracePt t="41116" x="2990850" y="2635250"/>
          <p14:tracePt t="41135" x="2997200" y="2635250"/>
          <p14:tracePt t="41423" x="3003550" y="2635250"/>
          <p14:tracePt t="41442" x="3016250" y="2635250"/>
          <p14:tracePt t="41483" x="3067050" y="2635250"/>
          <p14:tracePt t="41501" x="3086100" y="2635250"/>
          <p14:tracePt t="41754" x="0" y="0"/>
        </p14:tracePtLst>
        <p14:tracePtLst>
          <p14:tracePt t="43084" x="4121150" y="2565400"/>
          <p14:tracePt t="43125" x="4102100" y="2698750"/>
          <p14:tracePt t="43170" x="4102100" y="2743200"/>
          <p14:tracePt t="43212" x="4102100" y="2749550"/>
          <p14:tracePt t="43251" x="4146550" y="2673350"/>
          <p14:tracePt t="43274" x="4159250" y="2584450"/>
          <p14:tracePt t="43320" x="4178300" y="2495550"/>
          <p14:tracePt t="43362" x="4184650" y="2476500"/>
          <p14:tracePt t="43422" x="4191000" y="2546350"/>
          <p14:tracePt t="43440" x="4197350" y="2590800"/>
          <p14:tracePt t="43479" x="4197350" y="2597150"/>
          <p14:tracePt t="43538" x="4210050" y="2603500"/>
          <p14:tracePt t="43578" x="4222750" y="2559050"/>
          <p14:tracePt t="43599" x="4235450" y="2533650"/>
          <p14:tracePt t="43690" x="4248150" y="2571750"/>
          <p14:tracePt t="43731" x="4267200" y="2597150"/>
          <p14:tracePt t="43790" x="4292600" y="2571750"/>
          <p14:tracePt t="43810" x="4318000" y="2514600"/>
          <p14:tracePt t="43851" x="4324350" y="2501900"/>
          <p14:tracePt t="43909" x="4343400" y="2508250"/>
          <p14:tracePt t="43929" x="4343400" y="2514600"/>
          <p14:tracePt t="43971" x="4343400" y="2520950"/>
          <p14:tracePt t="44190" x="0" y="0"/>
        </p14:tracePtLst>
        <p14:tracePtLst>
          <p14:tracePt t="47820" x="2533650" y="1358900"/>
          <p14:tracePt t="47914" x="2559050" y="1358900"/>
          <p14:tracePt t="47953" x="2762250" y="1377950"/>
          <p14:tracePt t="47955" x="2838450" y="1390650"/>
          <p14:tracePt t="47973" x="3009900" y="1435100"/>
          <p14:tracePt t="48014" x="3365500" y="1504950"/>
          <p14:tracePt t="48033" x="3397250" y="1511300"/>
          <p14:tracePt t="48071" x="3403600" y="1511300"/>
          <p14:tracePt t="48304" x="3333750" y="1511300"/>
          <p14:tracePt t="48323" x="3098800" y="1492250"/>
          <p14:tracePt t="48360" x="2686050" y="1409700"/>
          <p14:tracePt t="48381" x="2470150" y="1365250"/>
          <p14:tracePt t="48420" x="2393950" y="1358900"/>
          <p14:tracePt t="48602" x="2413000" y="1352550"/>
          <p14:tracePt t="48619" x="2476500" y="1352550"/>
          <p14:tracePt t="48643" x="2647950" y="1352550"/>
          <p14:tracePt t="48662" x="2806700" y="1352550"/>
          <p14:tracePt t="48702" x="3130550" y="1352550"/>
          <p14:tracePt t="48723" x="3238500" y="1352550"/>
          <p14:tracePt t="48765" x="3314700" y="1352550"/>
          <p14:tracePt t="48802" x="3321050" y="1352550"/>
          <p14:tracePt t="48931" x="3282950" y="1352550"/>
          <p14:tracePt t="48949" x="3181350" y="1352550"/>
          <p14:tracePt t="48970" x="2946400" y="1333500"/>
          <p14:tracePt t="48989" x="2806700" y="1308100"/>
          <p14:tracePt t="49030" x="2755900" y="1301750"/>
          <p14:tracePt t="49124" x="2774950" y="1301750"/>
          <p14:tracePt t="49165" x="3130550" y="1301750"/>
          <p14:tracePt t="49206" x="3568700" y="1365250"/>
          <p14:tracePt t="49225" x="3581400" y="1365250"/>
          <p14:tracePt t="49266" x="3587750" y="1365250"/>
          <p14:tracePt t="49810" x="0" y="0"/>
        </p14:tracePtLst>
        <p14:tracePtLst>
          <p14:tracePt t="51355" x="3016250" y="1244600"/>
          <p14:tracePt t="51374" x="3003550" y="1244600"/>
          <p14:tracePt t="51414" x="2965450" y="1276350"/>
          <p14:tracePt t="51454" x="2933700" y="1333500"/>
          <p14:tracePt t="51474" x="2933700" y="1358900"/>
          <p14:tracePt t="51516" x="2933700" y="1377950"/>
          <p14:tracePt t="51555" x="2959100" y="1390650"/>
          <p14:tracePt t="51575" x="2997200" y="1390650"/>
          <p14:tracePt t="51616" x="3086100" y="1352550"/>
          <p14:tracePt t="51638" x="3105150" y="1333500"/>
          <p14:tracePt t="51660" x="3105150" y="1308100"/>
          <p14:tracePt t="51681" x="3105150" y="1301750"/>
          <p14:tracePt t="51722" x="3105150" y="1295400"/>
          <p14:tracePt t="51780" x="3105150" y="1289050"/>
          <p14:tracePt t="51962" x="0" y="0"/>
        </p14:tracePtLst>
        <p14:tracePtLst>
          <p14:tracePt t="52451" x="3581400" y="1295400"/>
          <p14:tracePt t="52509" x="3556000" y="1289050"/>
          <p14:tracePt t="52549" x="3384550" y="1333500"/>
          <p14:tracePt t="52568" x="3340100" y="1339850"/>
          <p14:tracePt t="52606" x="3327400" y="1346200"/>
          <p14:tracePt t="52717" x="3352800" y="1358900"/>
          <p14:tracePt t="52737" x="3403600" y="1365250"/>
          <p14:tracePt t="52781" x="3708400" y="1422400"/>
          <p14:tracePt t="52822" x="3759200" y="1435100"/>
          <p14:tracePt t="52931" x="0" y="0"/>
        </p14:tracePtLst>
        <p14:tracePtLst>
          <p14:tracePt t="53371" x="3759200" y="1289050"/>
          <p14:tracePt t="53389" x="3765550" y="1282700"/>
          <p14:tracePt t="53411" x="3816350" y="1314450"/>
          <p14:tracePt t="53431" x="3848100" y="1327150"/>
          <p14:tracePt t="53471" x="3860800" y="1339850"/>
          <p14:tracePt t="53635" x="3854450" y="1346200"/>
          <p14:tracePt t="53675" x="3803650" y="1346200"/>
          <p14:tracePt t="53695" x="3797300" y="1346200"/>
          <p14:tracePt t="53734" x="0" y="0"/>
        </p14:tracePtLst>
        <p14:tracePtLst>
          <p14:tracePt t="54145" x="3613150" y="1231900"/>
          <p14:tracePt t="54221" x="3683000" y="1244600"/>
          <p14:tracePt t="54240" x="3708400" y="1263650"/>
          <p14:tracePt t="54263" x="3714750" y="1263650"/>
          <p14:tracePt t="54444" x="0" y="0"/>
        </p14:tracePtLst>
        <p14:tracePtLst>
          <p14:tracePt t="54710" x="3676650" y="1327150"/>
          <p14:tracePt t="54730" x="3676650" y="1339850"/>
          <p14:tracePt t="54823" x="0" y="0"/>
        </p14:tracePtLst>
        <p14:tracePtLst>
          <p14:tracePt t="55165" x="3670300" y="1276350"/>
          <p14:tracePt t="55209" x="3657600" y="1314450"/>
          <p14:tracePt t="55210" x="3657600" y="1327150"/>
          <p14:tracePt t="55228" x="3657600" y="1352550"/>
          <p14:tracePt t="55269" x="3657600" y="1384300"/>
          <p14:tracePt t="55470" x="3683000" y="1390650"/>
          <p14:tracePt t="55513" x="3708400" y="1390650"/>
          <p14:tracePt t="55806" x="0" y="0"/>
        </p14:tracePtLst>
        <p14:tracePtLst>
          <p14:tracePt t="56073" x="3683000" y="1346200"/>
          <p14:tracePt t="56131" x="3689350" y="1339850"/>
          <p14:tracePt t="56149" x="3714750" y="1346200"/>
          <p14:tracePt t="56189" x="3746500" y="1358900"/>
          <p14:tracePt t="56410" x="0" y="0"/>
        </p14:tracePtLst>
        <p14:tracePtLst>
          <p14:tracePt t="59024" x="3632200" y="1276350"/>
          <p14:tracePt t="59063" x="3632200" y="1270000"/>
          <p14:tracePt t="59129" x="3676650" y="1276350"/>
          <p14:tracePt t="59130" x="3683000" y="1276350"/>
          <p14:tracePt t="59149" x="3695700" y="1289050"/>
          <p14:tracePt t="59170" x="3708400" y="1289050"/>
          <p14:tracePt t="59188" x="3714750" y="1289050"/>
          <p14:tracePt t="59227" x="3721100" y="1289050"/>
          <p14:tracePt t="59442" x="0" y="0"/>
        </p14:tracePtLst>
        <p14:tracePtLst>
          <p14:tracePt t="59724" x="3689350" y="1339850"/>
          <p14:tracePt t="59893" x="0" y="0"/>
        </p14:tracePtLst>
        <p14:tracePtLst>
          <p14:tracePt t="63113" x="3282950" y="1257300"/>
          <p14:tracePt t="63173" x="3270250" y="1282700"/>
          <p14:tracePt t="63193" x="3219450" y="1339850"/>
          <p14:tracePt t="63219" x="3105150" y="1492250"/>
          <p14:tracePt t="63239" x="3067050" y="1555750"/>
          <p14:tracePt t="63282" x="3041650" y="1600200"/>
          <p14:tracePt t="63384" x="3130550" y="1511300"/>
          <p14:tracePt t="63428" x="3219450" y="1371600"/>
          <p14:tracePt t="63732" x="0" y="0"/>
        </p14:tracePtLst>
        <p14:tracePtLst>
          <p14:tracePt t="64374" x="4368800" y="1847850"/>
          <p14:tracePt t="64413" x="4171950" y="1917700"/>
          <p14:tracePt t="64434" x="3949700" y="2012950"/>
          <p14:tracePt t="64458" x="3663950" y="2089150"/>
          <p14:tracePt t="64477" x="3473450" y="2159000"/>
          <p14:tracePt t="64516" x="2959100" y="2400300"/>
          <p14:tracePt t="64534" x="2794000" y="2501900"/>
          <p14:tracePt t="64576" x="2514600" y="2794000"/>
          <p14:tracePt t="64618" x="2362200" y="3105150"/>
          <p14:tracePt t="64659" x="2343150" y="3187700"/>
          <p14:tracePt t="64678" x="2343150" y="3200400"/>
          <p14:tracePt t="64719" x="2343150" y="3206750"/>
          <p14:tracePt t="64812" x="2387600" y="3022600"/>
          <p14:tracePt t="64855" x="2432050" y="2749550"/>
          <p14:tracePt t="64895" x="2432050" y="2660650"/>
          <p14:tracePt t="64915" x="2432050" y="2654300"/>
          <p14:tracePt t="64973" x="2413000" y="2857500"/>
          <p14:tracePt t="64992" x="2387600" y="3073400"/>
          <p14:tracePt t="65014" x="2324100" y="3403600"/>
          <p14:tracePt t="65058" x="2273300" y="3778250"/>
          <p14:tracePt t="65098" x="2273300" y="3790950"/>
          <p14:tracePt t="65158" x="2298700" y="3657600"/>
          <p14:tracePt t="65178" x="2355850" y="3403600"/>
          <p14:tracePt t="65219" x="2374900" y="3175000"/>
          <p14:tracePt t="65239" x="2374900" y="3155950"/>
          <p14:tracePt t="65297" x="2374900" y="3302000"/>
          <p14:tracePt t="65298" x="2374900" y="3397250"/>
          <p14:tracePt t="65317" x="2374900" y="3606800"/>
          <p14:tracePt t="65361" x="2374900" y="3905250"/>
          <p14:tracePt t="65401" x="2374900" y="3911600"/>
          <p14:tracePt t="65419" x="2387600" y="3892550"/>
          <p14:tracePt t="65461" x="2482850" y="3568700"/>
          <p14:tracePt t="65480" x="2508250" y="3479800"/>
          <p14:tracePt t="65521" x="2514600" y="3441700"/>
          <p14:tracePt t="65579" x="2514600" y="3530600"/>
          <p14:tracePt t="65599" x="2514600" y="3651250"/>
          <p14:tracePt t="65639" x="2514600" y="3759200"/>
          <p14:tracePt t="65658" x="2514600" y="3765550"/>
          <p14:tracePt t="65754" x="2520950" y="3708400"/>
          <p14:tracePt t="65774" x="2520950" y="3670300"/>
          <p14:tracePt t="65814" x="2540000" y="3543300"/>
          <p14:tracePt t="65833" x="2546350" y="3530600"/>
          <p14:tracePt t="65874" x="2546350" y="3492500"/>
          <p14:tracePt t="65894" x="2546350" y="3486150"/>
          <p14:tracePt t="65955" x="2546350" y="3479800"/>
          <p14:tracePt t="66017" x="2527300" y="3587750"/>
          <p14:tracePt t="66059" x="2501900" y="3771900"/>
          <p14:tracePt t="66079" x="2501900" y="3803650"/>
          <p14:tracePt t="66118" x="2501900" y="3848100"/>
          <p14:tracePt t="66282" x="2501900" y="3829050"/>
          <p14:tracePt t="66302" x="2501900" y="3797300"/>
          <p14:tracePt t="66341" x="2520950" y="3708400"/>
          <p14:tracePt t="66360" x="2533650" y="3683000"/>
          <p14:tracePt t="66380" x="2533650" y="3663950"/>
          <p14:tracePt t="66399" x="2540000" y="3644900"/>
          <p14:tracePt t="66439" x="2540000" y="3613150"/>
          <p14:tracePt t="66514" x="2540000" y="3765550"/>
          <p14:tracePt t="66558" x="2540000" y="3981450"/>
          <p14:tracePt t="66598" x="2540000" y="4032250"/>
          <p14:tracePt t="66712" x="2540000" y="4019550"/>
          <p14:tracePt t="66731" x="2559050" y="3911600"/>
          <p14:tracePt t="66772" x="2622550" y="3702050"/>
          <p14:tracePt t="66812" x="2635250" y="3613150"/>
          <p14:tracePt t="66832" x="2647950" y="3600450"/>
          <p14:tracePt t="66909" x="2647950" y="3746500"/>
          <p14:tracePt t="66949" x="2641600" y="3943350"/>
          <p14:tracePt t="66990" x="2641600" y="3968750"/>
          <p14:tracePt t="67066" x="2641600" y="3962400"/>
          <p14:tracePt t="67085" x="2647950" y="3911600"/>
          <p14:tracePt t="67125" x="2673350" y="3752850"/>
          <p14:tracePt t="67144" x="2673350" y="3695700"/>
          <p14:tracePt t="67185" x="2673350" y="3606800"/>
          <p14:tracePt t="67205" x="2673350" y="3587750"/>
          <p14:tracePt t="67264" x="2673350" y="3600450"/>
          <p14:tracePt t="67306" x="2673350" y="3898900"/>
          <p14:tracePt t="67326" x="2673350" y="3917950"/>
          <p14:tracePt t="67366" x="2673350" y="3924300"/>
          <p14:tracePt t="67388" x="2679700" y="3905250"/>
          <p14:tracePt t="67409" x="2698750" y="3790950"/>
          <p14:tracePt t="67430" x="2736850" y="3587750"/>
          <p14:tracePt t="67470" x="2749550" y="3416300"/>
          <p14:tracePt t="67490" x="2749550" y="3409950"/>
          <p14:tracePt t="67565" x="2749550" y="3752850"/>
          <p14:tracePt t="67585" x="2749550" y="3917950"/>
          <p14:tracePt t="67624" x="2749550" y="4013200"/>
          <p14:tracePt t="67682" x="2749550" y="3981450"/>
          <p14:tracePt t="67723" x="2749550" y="3759200"/>
          <p14:tracePt t="67743" x="2749550" y="3702050"/>
          <p14:tracePt t="67785" x="2749550" y="3683000"/>
          <p14:tracePt t="67826" x="2743200" y="3803650"/>
          <p14:tracePt t="67845" x="2736850" y="3949700"/>
          <p14:tracePt t="67886" x="2730500" y="4159250"/>
          <p14:tracePt t="67904" x="2730500" y="4178300"/>
          <p14:tracePt t="67996" x="2730500" y="4171950"/>
          <p14:tracePt t="68037" x="2730500" y="4146550"/>
          <p14:tracePt t="68056" x="2730500" y="4140200"/>
          <p14:tracePt t="68349" x="0" y="0"/>
        </p14:tracePtLst>
        <p14:tracePtLst>
          <p14:tracePt t="69547" x="3810000" y="622300"/>
          <p14:tracePt t="69642" x="3886200" y="622300"/>
          <p14:tracePt t="69661" x="4000500" y="622300"/>
          <p14:tracePt t="69704" x="4394200" y="622300"/>
          <p14:tracePt t="69724" x="4603750" y="622300"/>
          <p14:tracePt t="69765" x="4730750" y="622300"/>
          <p14:tracePt t="69806" x="4737100" y="622300"/>
          <p14:tracePt t="69954" x="4565650" y="622300"/>
          <p14:tracePt t="69992" x="4273550" y="622300"/>
          <p14:tracePt t="70033" x="4165600" y="622300"/>
          <p14:tracePt t="70144" x="4216400" y="622300"/>
          <p14:tracePt t="70163" x="4406900" y="622300"/>
          <p14:tracePt t="70205" x="4813300" y="622300"/>
          <p14:tracePt t="70224" x="4864100" y="622300"/>
          <p14:tracePt t="70264" x="4883150" y="622300"/>
          <p14:tracePt t="70339" x="4756150" y="609600"/>
          <p14:tracePt t="70379" x="4654550" y="584200"/>
          <p14:tracePt t="70398" x="4648200" y="584200"/>
          <p14:tracePt t="70477" x="4667250" y="584200"/>
          <p14:tracePt t="70516" x="4730750" y="584200"/>
          <p14:tracePt t="70535" x="4737100" y="584200"/>
          <p14:tracePt t="70558" x="0" y="0"/>
        </p14:tracePtLst>
        <p14:tracePtLst>
          <p14:tracePt t="71193" x="3708400" y="3714750"/>
          <p14:tracePt t="71213" x="3683000" y="3733800"/>
          <p14:tracePt t="71255" x="3505200" y="4000500"/>
          <p14:tracePt t="71274" x="3435350" y="4102100"/>
          <p14:tracePt t="71313" x="3416300" y="4146550"/>
          <p14:tracePt t="71425" x="3416300" y="4044950"/>
          <p14:tracePt t="71444" x="3416300" y="3994150"/>
          <p14:tracePt t="71483" x="3409950" y="3981450"/>
          <p14:tracePt t="71503" x="3403600" y="3987800"/>
          <p14:tracePt t="71545" x="3365500" y="4070350"/>
          <p14:tracePt t="71642" x="3390900" y="3898900"/>
          <p14:tracePt t="71661" x="3403600" y="3841750"/>
          <p14:tracePt t="71701" x="3403600" y="3816350"/>
          <p14:tracePt t="71762" x="3390900" y="3962400"/>
          <p14:tracePt t="71802" x="3390900" y="3975100"/>
          <p14:tracePt t="71880" x="3390900" y="3886200"/>
          <p14:tracePt t="71922" x="3416300" y="3702050"/>
          <p14:tracePt t="71941" x="3416300" y="3695700"/>
          <p14:tracePt t="71981" x="3416300" y="3702050"/>
          <p14:tracePt t="72021" x="3340100" y="3956050"/>
          <p14:tracePt t="72063" x="3321050" y="4013200"/>
          <p14:tracePt t="72158" x="3333750" y="3860800"/>
          <p14:tracePt t="72199" x="3371850" y="3702050"/>
          <p14:tracePt t="72258" x="3365500" y="3816350"/>
          <p14:tracePt t="72299" x="3340100" y="3975100"/>
          <p14:tracePt t="72412" x="3359150" y="3835400"/>
          <p14:tracePt t="72430" x="3365500" y="3816350"/>
          <p14:tracePt t="72469" x="3365500" y="3810000"/>
          <p14:tracePt t="72489" x="3365500" y="3867150"/>
          <p14:tracePt t="72530" x="3352800" y="4025900"/>
          <p14:tracePt t="72574" x="3346450" y="4038600"/>
          <p14:tracePt t="72631" x="3340100" y="4025900"/>
          <p14:tracePt t="72650" x="3340100" y="3987800"/>
          <p14:tracePt t="72671" x="3340100" y="3981450"/>
          <p14:tracePt t="72711" x="3340100" y="3994150"/>
          <p14:tracePt t="72732" x="3327400" y="4108450"/>
          <p14:tracePt t="72773" x="3314700" y="4152900"/>
          <p14:tracePt t="72846" x="3327400" y="4083050"/>
          <p14:tracePt t="72864" x="3340100" y="4013200"/>
          <p14:tracePt t="72888" x="3365500" y="3905250"/>
          <p14:tracePt t="72929" x="3371850" y="3879850"/>
          <p14:tracePt t="72986" x="3371850" y="3886200"/>
          <p14:tracePt t="73208" x="0" y="0"/>
        </p14:tracePtLst>
        <p14:tracePtLst>
          <p14:tracePt t="76561" x="2457450" y="1371600"/>
          <p14:tracePt t="76690" x="2546350" y="1371600"/>
          <p14:tracePt t="76731" x="2768600" y="1409700"/>
          <p14:tracePt t="76772" x="3016250" y="1416050"/>
          <p14:tracePt t="76791" x="3086100" y="1428750"/>
          <p14:tracePt t="76831" x="3162300" y="1441450"/>
          <p14:tracePt t="76850" x="3200400" y="1441450"/>
          <p14:tracePt t="76892" x="3270250" y="1460500"/>
          <p14:tracePt t="76931" x="3365500" y="1479550"/>
          <p14:tracePt t="76952" x="3378200" y="1479550"/>
          <p14:tracePt t="76994" x="3441700" y="1485900"/>
          <p14:tracePt t="77035" x="3467100" y="1485900"/>
          <p14:tracePt t="77132" x="3479800" y="1485900"/>
          <p14:tracePt t="77337" x="3505200" y="1485900"/>
          <p14:tracePt t="77356" x="3562350" y="1485900"/>
          <p14:tracePt t="77397" x="3619500" y="1485900"/>
          <p14:tracePt t="77438" x="3644900" y="1485900"/>
          <p14:tracePt t="77457" x="3657600" y="1485900"/>
          <p14:tracePt t="77496" x="3663950" y="1485900"/>
          <p14:tracePt t="79281" x="0" y="0"/>
        </p14:tracePtLst>
        <p14:tracePtLst>
          <p14:tracePt t="80347" x="2895600" y="1308100"/>
          <p14:tracePt t="80511" x="0" y="0"/>
        </p14:tracePtLst>
        <p14:tracePtLst>
          <p14:tracePt t="81359" x="3619500" y="1289050"/>
          <p14:tracePt t="81470" x="3625850" y="1282700"/>
          <p14:tracePt t="81509" x="3702050" y="1282700"/>
          <p14:tracePt t="81549" x="3708400" y="1282700"/>
          <p14:tracePt t="81695" x="3708400" y="1301750"/>
          <p14:tracePt t="81715" x="3676650" y="1358900"/>
          <p14:tracePt t="81737" x="3651250" y="1409700"/>
          <p14:tracePt t="81776" x="3613150" y="1473200"/>
          <p14:tracePt t="81797" x="3613150" y="1479550"/>
          <p14:tracePt t="81964" x="3613150" y="1485900"/>
          <p14:tracePt t="82004" x="3663950" y="1479550"/>
          <p14:tracePt t="82023" x="3683000" y="1473200"/>
          <p14:tracePt t="82064" x="3695700" y="1473200"/>
          <p14:tracePt t="82083" x="3702050" y="1473200"/>
          <p14:tracePt t="82139" x="3708400" y="1466850"/>
          <p14:tracePt t="82158" x="3708400" y="1460500"/>
          <p14:tracePt t="82197" x="3702050" y="1422400"/>
          <p14:tracePt t="82216" x="3689350" y="1409700"/>
          <p14:tracePt t="82693" x="0" y="0"/>
        </p14:tracePtLst>
        <p14:tracePtLst>
          <p14:tracePt t="84021" x="2070100" y="2984500"/>
          <p14:tracePt t="84184" x="2044700" y="3016250"/>
          <p14:tracePt t="84224" x="1898650" y="3136900"/>
          <p14:tracePt t="84247" x="1752600" y="3251200"/>
          <p14:tracePt t="84267" x="1600200" y="3346450"/>
          <p14:tracePt t="84309" x="1403350" y="3467100"/>
          <p14:tracePt t="84350" x="1327150" y="3530600"/>
          <p14:tracePt t="84391" x="1301750" y="3600450"/>
          <p14:tracePt t="84411" x="1289050" y="3644900"/>
          <p14:tracePt t="84449" x="1282700" y="3714750"/>
          <p14:tracePt t="84488" x="1282700" y="3841750"/>
          <p14:tracePt t="84508" x="1295400" y="3994150"/>
          <p14:tracePt t="84549" x="1384300" y="4273550"/>
          <p14:tracePt t="84568" x="1428750" y="4387850"/>
          <p14:tracePt t="84607" x="1549400" y="4648200"/>
          <p14:tracePt t="84648" x="1651000" y="4813300"/>
          <p14:tracePt t="84688" x="1727200" y="4914900"/>
          <p14:tracePt t="84690" x="1739900" y="4933950"/>
          <p14:tracePt t="84710" x="1765300" y="4953000"/>
          <p14:tracePt t="84734" x="1797050" y="4972050"/>
          <p14:tracePt t="84752" x="1841500" y="4997450"/>
          <p14:tracePt t="84794" x="2165350" y="5137150"/>
          <p14:tracePt t="84834" x="2724150" y="5251450"/>
          <p14:tracePt t="84857" x="2908300" y="5295900"/>
          <p14:tracePt t="84901" x="3149600" y="5346700"/>
          <p14:tracePt t="84944" x="3225800" y="5359400"/>
          <p14:tracePt t="84966" x="3238500" y="5359400"/>
          <p14:tracePt t="85667" x="0" y="0"/>
        </p14:tracePtLst>
        <p14:tracePtLst>
          <p14:tracePt t="86782" x="7327900" y="647700"/>
          <p14:tracePt t="86931" x="7404100" y="641350"/>
          <p14:tracePt t="86970" x="7708900" y="641350"/>
          <p14:tracePt t="86992" x="7848600" y="641350"/>
          <p14:tracePt t="86996" x="7899400" y="641350"/>
          <p14:tracePt t="87016" x="7988300" y="641350"/>
          <p14:tracePt t="87058" x="8147050" y="641350"/>
          <p14:tracePt t="87100" x="8229600" y="641350"/>
          <p14:tracePt t="87138" x="8235950" y="641350"/>
          <p14:tracePt t="87292" x="8128000" y="647700"/>
          <p14:tracePt t="87333" x="7943850" y="647700"/>
          <p14:tracePt t="87353" x="7899400" y="647700"/>
          <p14:tracePt t="87374" x="7886700" y="647700"/>
          <p14:tracePt t="87503" x="7956550" y="647700"/>
          <p14:tracePt t="87544" x="8261350" y="647700"/>
          <p14:tracePt t="87586" x="8547100" y="647700"/>
          <p14:tracePt t="87627" x="8591550" y="647700"/>
          <p14:tracePt t="87646" x="8604250" y="647700"/>
          <p14:tracePt t="87686" x="8636000" y="647700"/>
          <p14:tracePt t="87705" x="8648700" y="647700"/>
          <p14:tracePt t="87727" x="8693150" y="647700"/>
          <p14:tracePt t="87769" x="8801100" y="647700"/>
          <p14:tracePt t="87770" x="8826500" y="647700"/>
          <p14:tracePt t="87789" x="8877300" y="647700"/>
          <p14:tracePt t="87828" x="9042400" y="647700"/>
          <p14:tracePt t="87848" x="9112250" y="647700"/>
          <p14:tracePt t="87888" x="9251950" y="647700"/>
          <p14:tracePt t="87910" x="9290050" y="647700"/>
          <p14:tracePt t="87952" x="9315450" y="647700"/>
          <p14:tracePt t="87991" x="9334500" y="647700"/>
          <p14:tracePt t="88032" x="9347200" y="647700"/>
          <p14:tracePt t="88051" x="9366250" y="647700"/>
          <p14:tracePt t="88092" x="9391650" y="647700"/>
          <p14:tracePt t="88136" x="9410700" y="647700"/>
          <p14:tracePt t="88176" x="9455150" y="647700"/>
          <p14:tracePt t="88195" x="9480550" y="647700"/>
          <p14:tracePt t="88220" x="9512300" y="647700"/>
          <p14:tracePt t="88261" x="9569450" y="647700"/>
          <p14:tracePt t="88302" x="9715500" y="647700"/>
          <p14:tracePt t="88326" x="9855200" y="660400"/>
          <p14:tracePt t="88347" x="9937750" y="666750"/>
          <p14:tracePt t="88369" x="9994900" y="666750"/>
          <p14:tracePt t="88410" x="10071100" y="666750"/>
          <p14:tracePt t="88429" x="10077450" y="666750"/>
          <p14:tracePt t="88742" x="0" y="0"/>
        </p14:tracePtLst>
        <p14:tracePtLst>
          <p14:tracePt t="89674" x="2997200" y="800100"/>
          <p14:tracePt t="89753" x="3009900" y="812800"/>
          <p14:tracePt t="89772" x="3111500" y="844550"/>
          <p14:tracePt t="89811" x="3397250" y="889000"/>
          <p14:tracePt t="89830" x="3448050" y="895350"/>
          <p14:tracePt t="89853" x="3486150" y="895350"/>
          <p14:tracePt t="89872" x="3498850" y="895350"/>
          <p14:tracePt t="90387" x="0" y="0"/>
        </p14:tracePtLst>
        <p14:tracePtLst>
          <p14:tracePt t="93707" x="3619500" y="1200150"/>
          <p14:tracePt t="93805" x="0" y="0"/>
        </p14:tracePtLst>
        <p14:tracePtLst>
          <p14:tracePt t="94378" x="4083050" y="882650"/>
          <p14:tracePt t="94490" x="4210050" y="901700"/>
          <p14:tracePt t="94531" x="4527550" y="901700"/>
          <p14:tracePt t="94572" x="4768850" y="901700"/>
          <p14:tracePt t="94591" x="4794250" y="901700"/>
          <p14:tracePt t="94633" x="4826000" y="901700"/>
          <p14:tracePt t="94652" x="4832350" y="901700"/>
          <p14:tracePt t="94690" x="4838700" y="901700"/>
          <p14:tracePt t="94731" x="4845050" y="889000"/>
          <p14:tracePt t="94772" x="4826000" y="844550"/>
          <p14:tracePt t="94790" x="4781550" y="819150"/>
          <p14:tracePt t="94832" x="4565650" y="762000"/>
          <p14:tracePt t="94852" x="4470400" y="762000"/>
          <p14:tracePt t="94893" x="4311650" y="768350"/>
          <p14:tracePt t="94912" x="4267200" y="781050"/>
          <p14:tracePt t="94954" x="4210050" y="812800"/>
          <p14:tracePt t="94973" x="4203700" y="812800"/>
          <p14:tracePt t="95017" x="4203700" y="838200"/>
          <p14:tracePt t="95035" x="4203700" y="857250"/>
          <p14:tracePt t="95058" x="4203700" y="876300"/>
          <p14:tracePt t="95076" x="4203700" y="895350"/>
          <p14:tracePt t="95097" x="4222750" y="908050"/>
          <p14:tracePt t="95116" x="4273550" y="933450"/>
          <p14:tracePt t="95156" x="4394200" y="939800"/>
          <p14:tracePt t="95174" x="4451350" y="939800"/>
          <p14:tracePt t="95214" x="4527550" y="920750"/>
          <p14:tracePt t="95255" x="4546600" y="882650"/>
          <p14:tracePt t="95297" x="4546600" y="838200"/>
          <p14:tracePt t="95335" x="4540250" y="812800"/>
          <p14:tracePt t="95377" x="4489450" y="812800"/>
          <p14:tracePt t="95395" x="4425950" y="819150"/>
          <p14:tracePt t="95437" x="4337050" y="876300"/>
          <p14:tracePt t="95456" x="4324350" y="895350"/>
          <p14:tracePt t="95494" x="4324350" y="901700"/>
          <p14:tracePt t="95534" x="4343400" y="920750"/>
          <p14:tracePt t="95574" x="4381500" y="920750"/>
          <p14:tracePt t="95613" x="4406900" y="920750"/>
          <p14:tracePt t="95766" x="0" y="0"/>
        </p14:tracePtLst>
        <p14:tracePtLst>
          <p14:tracePt t="98696" x="5543550" y="825500"/>
          <p14:tracePt t="98756" x="5537200" y="825500"/>
          <p14:tracePt t="98775" x="5537200" y="831850"/>
          <p14:tracePt t="98799" x="5575300" y="850900"/>
          <p14:tracePt t="98839" x="5657850" y="882650"/>
          <p14:tracePt t="98882" x="5842000" y="901700"/>
          <p14:tracePt t="98901" x="5892800" y="901700"/>
          <p14:tracePt t="98941" x="5969000" y="901700"/>
          <p14:tracePt t="98961" x="5988050" y="901700"/>
          <p14:tracePt t="99003" x="6013450" y="889000"/>
          <p14:tracePt t="99022" x="6019800" y="882650"/>
          <p14:tracePt t="99061" x="6026150" y="869950"/>
          <p14:tracePt t="99121" x="6026150" y="863600"/>
          <p14:tracePt t="99283" x="6026150" y="882650"/>
          <p14:tracePt t="99303" x="6032500" y="901700"/>
          <p14:tracePt t="99344" x="6083300" y="908050"/>
          <p14:tracePt t="99363" x="6146800" y="908050"/>
          <p14:tracePt t="99403" x="6197600" y="895350"/>
          <p14:tracePt t="99443" x="6229350" y="863600"/>
          <p14:tracePt t="99805" x="6235700" y="857250"/>
          <p14:tracePt t="99824" x="6248400" y="857250"/>
          <p14:tracePt t="99864" x="6286500" y="863600"/>
          <p14:tracePt t="100044" x="0" y="0"/>
        </p14:tracePtLst>
        <p14:tracePtLst>
          <p14:tracePt t="100902" x="3035300" y="3975100"/>
          <p14:tracePt t="100943" x="3028950" y="3981450"/>
          <p14:tracePt t="100961" x="3028950" y="3987800"/>
          <p14:tracePt t="100982" x="3086100" y="3987800"/>
          <p14:tracePt t="101025" x="3352800" y="3987800"/>
          <p14:tracePt t="101043" x="3562350" y="4000500"/>
          <p14:tracePt t="101085" x="3695700" y="4025900"/>
          <p14:tracePt t="101277" x="0" y="0"/>
        </p14:tracePtLst>
        <p14:tracePtLst>
          <p14:tracePt t="101669" x="3613150" y="3898900"/>
          <p14:tracePt t="101711" x="3854450" y="3924300"/>
          <p14:tracePt t="101732" x="3943350" y="3937000"/>
          <p14:tracePt t="101773" x="3949700" y="3937000"/>
          <p14:tracePt t="101852" x="3930650" y="3937000"/>
          <p14:tracePt t="101892" x="3790950" y="3937000"/>
          <p14:tracePt t="101931" x="3714750" y="3949700"/>
          <p14:tracePt t="102064" x="3708400" y="3956050"/>
          <p14:tracePt t="102105" x="3708400" y="3987800"/>
          <p14:tracePt t="102125" x="3695700" y="4019550"/>
          <p14:tracePt t="102148" x="3695700" y="4038600"/>
          <p14:tracePt t="102190" x="3695700" y="4057650"/>
          <p14:tracePt t="102231" x="3695700" y="4064000"/>
          <p14:tracePt t="102290" x="3695700" y="4070350"/>
          <p14:tracePt t="102435" x="3702050" y="4076700"/>
          <p14:tracePt t="102475" x="3721100" y="4083050"/>
          <p14:tracePt t="102515" x="3733800" y="4083050"/>
          <p14:tracePt t="102699" x="0" y="0"/>
        </p14:tracePtLst>
        <p14:tracePtLst>
          <p14:tracePt t="103019" x="3651250" y="4006850"/>
          <p14:tracePt t="103130" x="3714750" y="4013200"/>
          <p14:tracePt t="103148" x="3740150" y="4013200"/>
          <p14:tracePt t="103170" x="3778250" y="4025900"/>
          <p14:tracePt t="103604" x="0" y="0"/>
        </p14:tracePtLst>
        <p14:tracePtLst>
          <p14:tracePt t="103875" x="3683000" y="4025900"/>
          <p14:tracePt t="104129" x="0" y="0"/>
        </p14:tracePtLst>
        <p14:tracePtLst>
          <p14:tracePt t="105735" x="7423150" y="793750"/>
          <p14:tracePt t="105754" x="7397750" y="825500"/>
          <p14:tracePt t="105794" x="7372350" y="882650"/>
          <p14:tracePt t="105834" x="7372350" y="914400"/>
          <p14:tracePt t="105857" x="7378700" y="927100"/>
          <p14:tracePt t="105897" x="7423150" y="952500"/>
          <p14:tracePt t="105938" x="7766050" y="952500"/>
          <p14:tracePt t="105958" x="7905750" y="946150"/>
          <p14:tracePt t="105979" x="8045450" y="927100"/>
          <p14:tracePt t="105998" x="8108950" y="914400"/>
          <p14:tracePt t="106039" x="8147050" y="895350"/>
          <p14:tracePt t="106096" x="8153400" y="895350"/>
          <p14:tracePt t="106138" x="8153400" y="889000"/>
          <p14:tracePt t="106425" x="0" y="0"/>
        </p14:tracePtLst>
        <p14:tracePtLst>
          <p14:tracePt t="107221" x="2781300" y="5200650"/>
          <p14:tracePt t="107262" x="2730500" y="5245100"/>
          <p14:tracePt t="107307" x="2717800" y="5264150"/>
          <p14:tracePt t="107327" x="2717800" y="5276850"/>
          <p14:tracePt t="107347" x="2749550" y="5289550"/>
          <p14:tracePt t="107366" x="2806700" y="5289550"/>
          <p14:tracePt t="107406" x="2978150" y="5289550"/>
          <p14:tracePt t="107424" x="2997200" y="5289550"/>
          <p14:tracePt t="107463" x="3009900" y="5276850"/>
          <p14:tracePt t="107538" x="3009900" y="5270500"/>
          <p14:tracePt t="107596" x="3003550" y="5257800"/>
          <p14:tracePt t="107596" x="0" y="0"/>
        </p14:tracePtLst>
        <p14:tracePtLst>
          <p14:tracePt t="108268" x="2197100" y="5137150"/>
          <p14:tracePt t="108342" x="2228850" y="5149850"/>
          <p14:tracePt t="108360" x="2241550" y="5149850"/>
          <p14:tracePt t="108382" x="2292350" y="5162550"/>
          <p14:tracePt t="108565" x="2279650" y="5181600"/>
          <p14:tracePt t="108584" x="2266950" y="5194300"/>
          <p14:tracePt t="108623" x="2247900" y="5207000"/>
          <p14:tracePt t="108702" x="2247900" y="5213350"/>
          <p14:tracePt t="108742" x="2247900" y="5232400"/>
          <p14:tracePt t="108762" x="2247900" y="5245100"/>
          <p14:tracePt t="108802" x="2247900" y="5264150"/>
          <p14:tracePt t="108822" x="2254250" y="5270500"/>
          <p14:tracePt t="108969" x="2260600" y="5276850"/>
          <p14:tracePt t="109008" x="2311400" y="5276850"/>
          <p14:tracePt t="109048" x="2362200" y="5276850"/>
          <p14:tracePt t="109050" x="2368550" y="5276850"/>
          <p14:tracePt t="109194" x="2336800" y="5270500"/>
          <p14:tracePt t="109213" x="2305050" y="5270500"/>
          <p14:tracePt t="109255" x="2266950" y="5257800"/>
          <p14:tracePt t="109440" x="2247900" y="5257800"/>
          <p14:tracePt t="109745" x="0" y="0"/>
        </p14:tracePtLst>
        <p14:tracePtLst>
          <p14:tracePt t="112068" x="2705100" y="1168400"/>
          <p14:tracePt t="112087" x="2698750" y="1162050"/>
          <p14:tracePt t="112111" x="2698750" y="1181100"/>
          <p14:tracePt t="112131" x="2698750" y="1238250"/>
          <p14:tracePt t="112171" x="2698750" y="1365250"/>
          <p14:tracePt t="112211" x="2800350" y="1473200"/>
          <p14:tracePt t="112230" x="2876550" y="1511300"/>
          <p14:tracePt t="112272" x="3028950" y="1543050"/>
          <p14:tracePt t="112312" x="3111500" y="1498600"/>
          <p14:tracePt t="112332" x="3111500" y="1428750"/>
          <p14:tracePt t="112372" x="3041650" y="1270000"/>
          <p14:tracePt t="112411" x="2971800" y="1181100"/>
          <p14:tracePt t="112452" x="2965450" y="1174750"/>
          <p14:tracePt t="112508" x="2959100" y="1174750"/>
          <p14:tracePt t="112707" x="0" y="0"/>
        </p14:tracePtLst>
        <p14:tracePtLst>
          <p14:tracePt t="113268" x="5143500" y="1168400"/>
          <p14:tracePt t="113286" x="5149850" y="1193800"/>
          <p14:tracePt t="113327" x="5207000" y="1327150"/>
          <p14:tracePt t="113367" x="5365750" y="1479550"/>
          <p14:tracePt t="113407" x="5518150" y="1504950"/>
          <p14:tracePt t="113428" x="5575300" y="1447800"/>
          <p14:tracePt t="113467" x="5619750" y="1320800"/>
          <p14:tracePt t="113508" x="5632450" y="1225550"/>
          <p14:tracePt t="113546" x="5632450" y="1212850"/>
          <p14:tracePt t="114180" x="0" y="0"/>
        </p14:tracePtLst>
        <p14:tracePtLst>
          <p14:tracePt t="115231" x="1835150" y="1511300"/>
          <p14:tracePt t="115290" x="1835150" y="1530350"/>
          <p14:tracePt t="115310" x="1847850" y="1555750"/>
          <p14:tracePt t="115350" x="2051050" y="1644650"/>
          <p14:tracePt t="115369" x="2209800" y="1676400"/>
          <p14:tracePt t="115393" x="2476500" y="1695450"/>
          <p14:tracePt t="115394" x="2540000" y="1695450"/>
          <p14:tracePt t="115412" x="2635250" y="1695450"/>
          <p14:tracePt t="115453" x="2768600" y="1701800"/>
          <p14:tracePt t="115473" x="2800350" y="1714500"/>
          <p14:tracePt t="115495" x="2870200" y="1739900"/>
          <p14:tracePt t="115534" x="3054350" y="1803400"/>
          <p14:tracePt t="115553" x="3162300" y="1841500"/>
          <p14:tracePt t="115593" x="3467100" y="1930400"/>
          <p14:tracePt t="115613" x="3657600" y="1974850"/>
          <p14:tracePt t="115652" x="3905250" y="2006600"/>
          <p14:tracePt t="115693" x="4152900" y="2006600"/>
          <p14:tracePt t="115713" x="4279900" y="2006600"/>
          <p14:tracePt t="115717" x="4343400" y="2006600"/>
          <p14:tracePt t="115738" x="4552950" y="2006600"/>
          <p14:tracePt t="115762" x="4781550" y="1987550"/>
          <p14:tracePt t="115801" x="5048250" y="1955800"/>
          <p14:tracePt t="115820" x="5289550" y="1955800"/>
          <p14:tracePt t="115843" x="5505450" y="1955800"/>
          <p14:tracePt t="115863" x="5632450" y="1955800"/>
          <p14:tracePt t="115904" x="5937250" y="1955800"/>
          <p14:tracePt t="115947" x="6311900" y="1955800"/>
          <p14:tracePt t="115989" x="6610350" y="1955800"/>
          <p14:tracePt t="116007" x="6686550" y="1955800"/>
          <p14:tracePt t="116048" x="6769100" y="1955800"/>
          <p14:tracePt t="116087" x="6775450" y="1955800"/>
          <p14:tracePt t="116269" x="0" y="0"/>
        </p14:tracePtLst>
        <p14:tracePtLst>
          <p14:tracePt t="116827" x="2889250" y="1466850"/>
          <p14:tracePt t="116868" x="2876550" y="1466850"/>
          <p14:tracePt t="116888" x="2870200" y="1492250"/>
          <p14:tracePt t="116909" x="2863850" y="1568450"/>
          <p14:tracePt t="116950" x="2914650" y="1682750"/>
          <p14:tracePt t="116989" x="2978150" y="1714500"/>
          <p14:tracePt t="117013" x="2997200" y="1714500"/>
          <p14:tracePt t="117033" x="3003550" y="1714500"/>
          <p14:tracePt t="117076" x="3048000" y="1676400"/>
          <p14:tracePt t="117117" x="3054350" y="1625600"/>
          <p14:tracePt t="117159" x="3054350" y="1612900"/>
          <p14:tracePt t="117179" x="3060700" y="1600200"/>
          <p14:tracePt t="117465" x="0" y="0"/>
        </p14:tracePtLst>
        <p14:tracePtLst>
          <p14:tracePt t="118207" x="5588000" y="1250950"/>
          <p14:tracePt t="118266" x="5588000" y="1301750"/>
          <p14:tracePt t="118284" x="5588000" y="1352550"/>
          <p14:tracePt t="118309" x="5626100" y="1428750"/>
          <p14:tracePt t="118350" x="5715000" y="1498600"/>
          <p14:tracePt t="118368" x="5753100" y="1504950"/>
          <p14:tracePt t="118392" x="5784850" y="1504950"/>
          <p14:tracePt t="118411" x="5822950" y="1498600"/>
          <p14:tracePt t="118451" x="5842000" y="1422400"/>
          <p14:tracePt t="118492" x="5842000" y="1327150"/>
          <p14:tracePt t="118532" x="5848350" y="1282700"/>
          <p14:tracePt t="118749" x="0" y="0"/>
        </p14:tracePtLst>
        <p14:tracePtLst>
          <p14:tracePt t="119587" x="10394950" y="1485900"/>
          <p14:tracePt t="119626" x="10515600" y="1485900"/>
          <p14:tracePt t="119670" x="10845800" y="1485900"/>
          <p14:tracePt t="119708" x="11144250" y="1485900"/>
          <p14:tracePt t="119731" x="11258550" y="1485900"/>
          <p14:tracePt t="119771" x="11468100" y="1485900"/>
          <p14:tracePt t="119789" x="11518900" y="1485900"/>
          <p14:tracePt t="119828" x="11550650" y="1485900"/>
          <p14:tracePt t="119928" x="11563350" y="1485900"/>
          <p14:tracePt t="119947" x="11569700" y="1485900"/>
          <p14:tracePt t="119969" x="11576050" y="1485900"/>
          <p14:tracePt t="119987" x="11582400" y="1485900"/>
          <p14:tracePt t="120225" x="0" y="0"/>
        </p14:tracePtLst>
        <p14:tracePtLst>
          <p14:tracePt t="122218" x="6572250" y="1263650"/>
          <p14:tracePt t="122261" x="6661150" y="1270000"/>
          <p14:tracePt t="122302" x="6756400" y="1289050"/>
          <p14:tracePt t="122395" x="0" y="0"/>
        </p14:tracePtLst>
        <p14:tracePtLst>
          <p14:tracePt t="132314" x="3644900" y="3619500"/>
          <p14:tracePt t="132333" x="3644900" y="3651250"/>
          <p14:tracePt t="132374" x="3632200" y="3892550"/>
          <p14:tracePt t="132394" x="3613150" y="4019550"/>
          <p14:tracePt t="132415" x="3606800" y="4038600"/>
          <p14:tracePt t="132456" x="3606800" y="4051300"/>
          <p14:tracePt t="133138" x="0" y="0"/>
        </p14:tracePtLst>
        <p14:tracePtLst>
          <p14:tracePt t="133760" x="8826500" y="4000500"/>
          <p14:tracePt t="133779" x="8915400" y="4013200"/>
          <p14:tracePt t="133803" x="9163050" y="4044950"/>
          <p14:tracePt t="133822" x="9385300" y="4057650"/>
          <p14:tracePt t="133863" x="9899650" y="4057650"/>
          <p14:tracePt t="133882" x="9988550" y="4057650"/>
          <p14:tracePt t="133905" x="9994900" y="4057650"/>
          <p14:tracePt t="133999" x="0" y="0"/>
        </p14:tracePtLst>
        <p14:tracePtLst>
          <p14:tracePt t="134405" x="3873500" y="3975100"/>
          <p14:tracePt t="134449" x="3454400" y="3975100"/>
          <p14:tracePt t="134487" x="2965450" y="3987800"/>
          <p14:tracePt t="134531" x="2800350" y="4089400"/>
          <p14:tracePt t="134551" x="2749550" y="4140200"/>
          <p14:tracePt t="134590" x="2622550" y="4400550"/>
          <p14:tracePt t="134631" x="2559050" y="4565650"/>
          <p14:tracePt t="134670" x="2559050" y="4591050"/>
          <p14:tracePt t="134751" x="2679700" y="4508500"/>
          <p14:tracePt t="134771" x="2870200" y="4356100"/>
          <p14:tracePt t="134814" x="2978150" y="4140200"/>
          <p14:tracePt t="134834" x="2984500" y="4121150"/>
          <p14:tracePt t="134873" x="2984500" y="4114800"/>
          <p14:tracePt t="134891" x="2984500" y="4121150"/>
          <p14:tracePt t="134929" x="2933700" y="4343400"/>
          <p14:tracePt t="134970" x="2895600" y="4540250"/>
          <p14:tracePt t="135066" x="2914650" y="4425950"/>
          <p14:tracePt t="135085" x="2933700" y="4362450"/>
          <p14:tracePt t="135125" x="2940050" y="4305300"/>
          <p14:tracePt t="135218" x="2914650" y="4375150"/>
          <p14:tracePt t="135258" x="2895600" y="4445000"/>
          <p14:tracePt t="135840" x="0" y="0"/>
        </p14:tracePtLst>
        <p14:tracePtLst>
          <p14:tracePt t="136262" x="3556000" y="3752850"/>
          <p14:tracePt t="136322" x="3556000" y="3822700"/>
          <p14:tracePt t="136341" x="3556000" y="3917950"/>
          <p14:tracePt t="136381" x="3581400" y="4140200"/>
          <p14:tracePt t="136422" x="3600450" y="4191000"/>
          <p14:tracePt t="136478" x="3619500" y="4178300"/>
          <p14:tracePt t="136498" x="3670300" y="4064000"/>
          <p14:tracePt t="136540" x="3721100" y="3835400"/>
          <p14:tracePt t="136580" x="3740150" y="3784600"/>
          <p14:tracePt t="136675" x="3727450" y="3848100"/>
          <p14:tracePt t="136714" x="3714750" y="3930650"/>
          <p14:tracePt t="136733" x="3714750" y="3943350"/>
          <p14:tracePt t="136845" x="3714750" y="3937000"/>
          <p14:tracePt t="136864" x="3714750" y="3924300"/>
          <p14:tracePt t="137171" x="3702050" y="3943350"/>
          <p14:tracePt t="137190" x="3702050" y="3949700"/>
          <p14:tracePt t="137250" x="3695700" y="3962400"/>
          <p14:tracePt t="138168" x="0" y="0"/>
        </p14:tracePtLst>
        <p14:tracePtLst>
          <p14:tracePt t="138829" x="4756150" y="3556000"/>
          <p14:tracePt t="138886" x="4743450" y="3549650"/>
          <p14:tracePt t="138905" x="4711700" y="3549650"/>
          <p14:tracePt t="138944" x="4552950" y="3562350"/>
          <p14:tracePt t="138985" x="4343400" y="3606800"/>
          <p14:tracePt t="139004" x="4216400" y="3638550"/>
          <p14:tracePt t="139044" x="4089400" y="3663950"/>
          <p14:tracePt t="139086" x="4000500" y="3683000"/>
          <p14:tracePt t="139126" x="3924300" y="3721100"/>
          <p14:tracePt t="139145" x="3905250" y="3740150"/>
          <p14:tracePt t="139168" x="3873500" y="3759200"/>
          <p14:tracePt t="139188" x="3835400" y="3784600"/>
          <p14:tracePt t="139210" x="3803650" y="3835400"/>
          <p14:tracePt t="139228" x="3784600" y="3854450"/>
          <p14:tracePt t="139269" x="3759200" y="3905250"/>
          <p14:tracePt t="139327" x="3752850" y="3911600"/>
          <p14:tracePt t="139932" x="0" y="0"/>
        </p14:tracePtLst>
        <p14:tracePtLst>
          <p14:tracePt t="140283" x="4006850" y="3600450"/>
          <p14:tracePt t="140302" x="3981450" y="3600450"/>
          <p14:tracePt t="140342" x="3892550" y="3663950"/>
          <p14:tracePt t="140362" x="3841750" y="3714750"/>
          <p14:tracePt t="140384" x="3810000" y="3771900"/>
          <p14:tracePt t="140403" x="3784600" y="3848100"/>
          <p14:tracePt t="140444" x="3752850" y="3975100"/>
          <p14:tracePt t="140463" x="3752850" y="3994150"/>
          <p14:tracePt t="140503" x="3752850" y="4006850"/>
          <p14:tracePt t="140744" x="0" y="0"/>
        </p14:tracePtLst>
        <p14:tracePtLst>
          <p14:tracePt t="142267" x="3536950" y="3740150"/>
          <p14:tracePt t="142286" x="3536950" y="3765550"/>
          <p14:tracePt t="142327" x="3536950" y="3892550"/>
          <p14:tracePt t="142371" x="3549650" y="4051300"/>
          <p14:tracePt t="142390" x="3562350" y="4089400"/>
          <p14:tracePt t="142432" x="3600450" y="4146550"/>
          <p14:tracePt t="142451" x="3619500" y="4165600"/>
          <p14:tracePt t="142490" x="3644900" y="4159250"/>
          <p14:tracePt t="142510" x="3670300" y="4127500"/>
          <p14:tracePt t="142549" x="3727450" y="4000500"/>
          <p14:tracePt t="142568" x="3727450" y="3949700"/>
          <p14:tracePt t="142609" x="3727450" y="3886200"/>
          <p14:tracePt t="142722" x="3708400" y="3917950"/>
          <p14:tracePt t="142741" x="3695700" y="3949700"/>
          <p14:tracePt t="142784" x="3683000" y="4000500"/>
          <p14:tracePt t="142803" x="3683000" y="4013200"/>
          <p14:tracePt t="143006" x="3683000" y="4000500"/>
          <p14:tracePt t="143006" x="0" y="0"/>
        </p14:tracePtLst>
        <p14:tracePtLst>
          <p14:tracePt t="143726" x="9766300" y="4298950"/>
          <p14:tracePt t="143785" x="9779000" y="4298950"/>
          <p14:tracePt t="143804" x="9899650" y="4305300"/>
          <p14:tracePt t="143843" x="10331450" y="4305300"/>
          <p14:tracePt t="143883" x="10636250" y="4305300"/>
          <p14:tracePt t="143924" x="10674350" y="4305300"/>
          <p14:tracePt t="144284" x="0" y="0"/>
        </p14:tracePtLst>
        <p14:tracePtLst>
          <p14:tracePt t="145523" x="6578600" y="4508500"/>
          <p14:tracePt t="145583" x="6654800" y="4508500"/>
          <p14:tracePt t="145603" x="6794500" y="4508500"/>
          <p14:tracePt t="145643" x="7143750" y="4508500"/>
          <p14:tracePt t="145683" x="7607300" y="4508500"/>
          <p14:tracePt t="145702" x="7772400" y="4527550"/>
          <p14:tracePt t="145725" x="7886700" y="4533900"/>
          <p14:tracePt t="145748" x="7905750" y="4533900"/>
          <p14:tracePt t="146078" x="0" y="0"/>
        </p14:tracePtLst>
        <p14:tracePtLst>
          <p14:tracePt t="146646" x="6667500" y="4533900"/>
          <p14:tracePt t="146741" x="6711950" y="4533900"/>
          <p14:tracePt t="146759" x="6807200" y="4533900"/>
          <p14:tracePt t="146800" x="7302500" y="4533900"/>
          <p14:tracePt t="146843" x="7943850" y="4533900"/>
          <p14:tracePt t="146862" x="8051800" y="4533900"/>
          <p14:tracePt t="146906" x="8140700" y="4533900"/>
          <p14:tracePt t="146927" x="8147050" y="4533900"/>
          <p14:tracePt t="147305" x="8140700" y="4533900"/>
          <p14:tracePt t="147325" x="8102600" y="4533900"/>
          <p14:tracePt t="147346" x="8032750" y="4533900"/>
          <p14:tracePt t="147347" x="0" y="0"/>
        </p14:tracePtLst>
        <p14:tracePtLst>
          <p14:tracePt t="147722" x="6756400" y="4476750"/>
          <p14:tracePt t="147783" x="6934200" y="4470400"/>
          <p14:tracePt t="147802" x="7270750" y="4470400"/>
          <p14:tracePt t="147841" x="7740650" y="4470400"/>
          <p14:tracePt t="147841" x="7816850" y="4470400"/>
          <p14:tracePt t="147861" x="7905750" y="4470400"/>
          <p14:tracePt t="147901" x="7962900" y="4470400"/>
          <p14:tracePt t="147943" x="8020050" y="4470400"/>
          <p14:tracePt t="148055" x="8001000" y="4470400"/>
          <p14:tracePt t="148096" x="7493000" y="4470400"/>
          <p14:tracePt t="148116" x="6838950" y="4400550"/>
          <p14:tracePt t="148156" x="6496050" y="4387850"/>
          <p14:tracePt t="148174" x="6489700" y="4387850"/>
          <p14:tracePt t="148268" x="6553200" y="4387850"/>
          <p14:tracePt t="148310" x="7054850" y="4483100"/>
          <p14:tracePt t="148330" x="7416800" y="4533900"/>
          <p14:tracePt t="148372" x="7562850" y="4552950"/>
          <p14:tracePt t="148767" x="0" y="0"/>
        </p14:tracePtLst>
        <p14:tracePtLst>
          <p14:tracePt t="149585" x="6756400" y="4483100"/>
          <p14:tracePt t="149662" x="6807200" y="4483100"/>
          <p14:tracePt t="149682" x="7080250" y="4483100"/>
          <p14:tracePt t="149728" x="7740650" y="4483100"/>
          <p14:tracePt t="149748" x="7854950" y="4483100"/>
          <p14:tracePt t="149789" x="7867650" y="4483100"/>
          <p14:tracePt t="150043" x="0" y="0"/>
        </p14:tracePtLst>
        <p14:tracePtLst>
          <p14:tracePt t="153840" x="1809750" y="4273550"/>
          <p14:tracePt t="153887" x="1809750" y="4267200"/>
          <p14:tracePt t="153908" x="1847850" y="4267200"/>
          <p14:tracePt t="153948" x="2032000" y="4267200"/>
          <p14:tracePt t="153966" x="2171700" y="4267200"/>
          <p14:tracePt t="154006" x="2825750" y="4267200"/>
          <p14:tracePt t="154025" x="3194050" y="4267200"/>
          <p14:tracePt t="154029" x="3365500" y="4267200"/>
          <p14:tracePt t="154049" x="3651250" y="4267200"/>
          <p14:tracePt t="154071" x="3937000" y="4267200"/>
          <p14:tracePt t="154110" x="4229100" y="4267200"/>
          <p14:tracePt t="154150" x="4527550" y="4267200"/>
          <p14:tracePt t="154193" x="4838700" y="4267200"/>
          <p14:tracePt t="154194" x="4883150" y="4267200"/>
          <p14:tracePt t="154212" x="4946650" y="4267200"/>
          <p14:tracePt t="154252" x="5010150" y="4267200"/>
          <p14:tracePt t="154270" x="5022850" y="4267200"/>
          <p14:tracePt t="154311" x="5048250" y="4254500"/>
          <p14:tracePt t="154477" x="5118100" y="4254500"/>
          <p14:tracePt t="154497" x="5162550" y="4254500"/>
          <p14:tracePt t="154537" x="5302250" y="4254500"/>
          <p14:tracePt t="154557" x="5314950" y="4254500"/>
          <p14:tracePt t="154597" x="5321300" y="4254500"/>
          <p14:tracePt t="154614" x="5327650" y="4254500"/>
          <p14:tracePt t="154656" x="5372100" y="4254500"/>
          <p14:tracePt t="154676" x="5391150" y="4254500"/>
          <p14:tracePt t="154717" x="5454650" y="4254500"/>
          <p14:tracePt t="154757" x="5480050" y="4254500"/>
          <p14:tracePt t="155068" x="5397500" y="4254500"/>
          <p14:tracePt t="155087" x="5283200" y="4254500"/>
          <p14:tracePt t="155128" x="4794250" y="4254500"/>
          <p14:tracePt t="155147" x="4495800" y="4254500"/>
          <p14:tracePt t="155170" x="4216400" y="4254500"/>
          <p14:tracePt t="155212" x="3867150" y="4254500"/>
          <p14:tracePt t="155233" x="3752850" y="4254500"/>
          <p14:tracePt t="155273" x="3473450" y="4254500"/>
          <p14:tracePt t="155292" x="3333750" y="4254500"/>
          <p14:tracePt t="155333" x="3092450" y="4254500"/>
          <p14:tracePt t="155375" x="2914650" y="4254500"/>
          <p14:tracePt t="155394" x="2825750" y="4254500"/>
          <p14:tracePt t="155435" x="2686050" y="4254500"/>
          <p14:tracePt t="155455" x="2616200" y="4254500"/>
          <p14:tracePt t="155496" x="2463800" y="4254500"/>
          <p14:tracePt t="155515" x="2387600" y="4254500"/>
          <p14:tracePt t="155538" x="2330450" y="4254500"/>
          <p14:tracePt t="155581" x="2247900" y="4254500"/>
          <p14:tracePt t="155599" x="2222500" y="4254500"/>
          <p14:tracePt t="155639" x="2120900" y="4254500"/>
          <p14:tracePt t="155658" x="2063750" y="4254500"/>
          <p14:tracePt t="155682" x="2032000" y="4254500"/>
          <p14:tracePt t="155721" x="2025650" y="4254500"/>
          <p14:tracePt t="156103" x="2012950" y="4260850"/>
          <p14:tracePt t="156122" x="1943100" y="4279900"/>
          <p14:tracePt t="156166" x="1822450" y="4305300"/>
          <p14:tracePt t="156204" x="1809750" y="4311650"/>
          <p14:tracePt t="156443" x="1828800" y="4311650"/>
          <p14:tracePt t="156461" x="1879600" y="4311650"/>
          <p14:tracePt t="156502" x="2209800" y="4311650"/>
          <p14:tracePt t="156522" x="2501900" y="4311650"/>
          <p14:tracePt t="156543" x="2724150" y="4311650"/>
          <p14:tracePt t="156584" x="3270250" y="4311650"/>
          <p14:tracePt t="156603" x="3575050" y="4311650"/>
          <p14:tracePt t="156627" x="3892550" y="4311650"/>
          <p14:tracePt t="156646" x="4102100" y="4311650"/>
          <p14:tracePt t="156687" x="4451350" y="4311650"/>
          <p14:tracePt t="156708" x="4527550" y="4311650"/>
          <p14:tracePt t="156730" x="4584700" y="4311650"/>
          <p14:tracePt t="156771" x="4756150" y="4311650"/>
          <p14:tracePt t="156813" x="4851400" y="4311650"/>
          <p14:tracePt t="156853" x="4870450" y="4311650"/>
          <p14:tracePt t="157323" x="0" y="0"/>
        </p14:tracePtLst>
        <p14:tracePtLst>
          <p14:tracePt t="158843" x="4946650" y="3524250"/>
          <p14:tracePt t="158938" x="4933950" y="3505200"/>
          <p14:tracePt t="158957" x="4889500" y="3505200"/>
          <p14:tracePt t="158997" x="4686300" y="3505200"/>
          <p14:tracePt t="159039" x="4425950" y="3530600"/>
          <p14:tracePt t="159080" x="4298950" y="3581400"/>
          <p14:tracePt t="159119" x="4235450" y="3638550"/>
          <p14:tracePt t="159159" x="4178300" y="3714750"/>
          <p14:tracePt t="159179" x="4152900" y="3790950"/>
          <p14:tracePt t="159219" x="4108450" y="3879850"/>
          <p14:tracePt t="159238" x="4095750" y="3905250"/>
          <p14:tracePt t="159261" x="4064000" y="3949700"/>
          <p14:tracePt t="159281" x="4051300" y="3968750"/>
          <p14:tracePt t="159321" x="4025900" y="4019550"/>
          <p14:tracePt t="159322" x="4019550" y="4025900"/>
          <p14:tracePt t="159379" x="4013200" y="4032250"/>
          <p14:tracePt t="159420" x="4006850" y="4038600"/>
          <p14:tracePt t="159461" x="3994150" y="4057650"/>
          <p14:tracePt t="160429" x="0" y="0"/>
        </p14:tracePtLst>
        <p14:tracePtLst>
          <p14:tracePt t="161284" x="2012950" y="4267200"/>
          <p14:tracePt t="161379" x="2025650" y="4267200"/>
          <p14:tracePt t="161397" x="2101850" y="4267200"/>
          <p14:tracePt t="161437" x="2743200" y="4267200"/>
          <p14:tracePt t="161478" x="4495800" y="4502150"/>
          <p14:tracePt t="161497" x="4902200" y="4533900"/>
          <p14:tracePt t="161538" x="5067300" y="4546600"/>
          <p14:tracePt t="161665" x="0" y="0"/>
        </p14:tracePtLst>
        <p14:tracePtLst>
          <p14:tracePt t="162108" x="3365500" y="2127250"/>
          <p14:tracePt t="162129" x="3333750" y="2159000"/>
          <p14:tracePt t="162170" x="3257550" y="2266950"/>
          <p14:tracePt t="162211" x="3194050" y="2444750"/>
          <p14:tracePt t="162230" x="3168650" y="2514600"/>
          <p14:tracePt t="162270" x="3162300" y="2609850"/>
          <p14:tracePt t="162289" x="3175000" y="2660650"/>
          <p14:tracePt t="162310" x="3251200" y="2736850"/>
          <p14:tracePt t="162331" x="3409950" y="2800350"/>
          <p14:tracePt t="162371" x="3822700" y="2806700"/>
          <p14:tracePt t="162410" x="4006850" y="2698750"/>
          <p14:tracePt t="162434" x="4013200" y="2616200"/>
          <p14:tracePt t="162454" x="3975100" y="2514600"/>
          <p14:tracePt t="162496" x="3644900" y="2324100"/>
          <p14:tracePt t="162535" x="3187700" y="2260600"/>
          <p14:tracePt t="162554" x="3054350" y="2279650"/>
          <p14:tracePt t="162596" x="2978150" y="2457450"/>
          <p14:tracePt t="162616" x="2978150" y="2546350"/>
          <p14:tracePt t="162656" x="3086100" y="2768600"/>
          <p14:tracePt t="162675" x="3302000" y="2870200"/>
          <p14:tracePt t="162715" x="4057650" y="2946400"/>
          <p14:tracePt t="162755" x="4413250" y="2781300"/>
          <p14:tracePt t="162775" x="4438650" y="2692400"/>
          <p14:tracePt t="162795" x="4413250" y="2565400"/>
          <p14:tracePt t="162815" x="4362450" y="2489200"/>
          <p14:tracePt t="162857" x="4064000" y="2368550"/>
          <p14:tracePt t="162876" x="3854450" y="2362200"/>
          <p14:tracePt t="162917" x="3689350" y="2470150"/>
          <p14:tracePt t="162958" x="3708400" y="2603500"/>
          <p14:tracePt t="162979" x="3854450" y="2667000"/>
          <p14:tracePt t="163019" x="4197350" y="2667000"/>
          <p14:tracePt t="163038" x="4235450" y="2616200"/>
          <p14:tracePt t="163078" x="4159250" y="2425700"/>
          <p14:tracePt t="163097" x="4032250" y="2343150"/>
          <p14:tracePt t="163136" x="3714750" y="2305050"/>
          <p14:tracePt t="163155" x="3587750" y="2393950"/>
          <p14:tracePt t="163178" x="3543300" y="2533650"/>
          <p14:tracePt t="163196" x="3562350" y="2622550"/>
          <p14:tracePt t="163219" x="3689350" y="2743200"/>
          <p14:tracePt t="163238" x="3873500" y="2794000"/>
          <p14:tracePt t="163278" x="4248150" y="2794000"/>
          <p14:tracePt t="163318" x="4267200" y="2673350"/>
          <p14:tracePt t="163337" x="4229100" y="2616200"/>
          <p14:tracePt t="163360" x="4133850" y="2559050"/>
          <p14:tracePt t="163379" x="4057650" y="2540000"/>
          <p14:tracePt t="163420" x="4025900" y="2540000"/>
          <p14:tracePt t="163811" x="0" y="0"/>
        </p14:tracePtLst>
        <p14:tracePtLst>
          <p14:tracePt t="164119" x="3321050" y="2470150"/>
          <p14:tracePt t="164164" x="3251200" y="2616200"/>
          <p14:tracePt t="164205" x="3282950" y="2768600"/>
          <p14:tracePt t="164225" x="3378200" y="2825750"/>
          <p14:tracePt t="164265" x="3771900" y="2857500"/>
          <p14:tracePt t="164266" x="3841750" y="2838450"/>
          <p14:tracePt t="164286" x="3937000" y="2787650"/>
          <p14:tracePt t="164309" x="3981450" y="2724150"/>
          <p14:tracePt t="164348" x="3987800" y="2616200"/>
          <p14:tracePt t="164366" x="3981450" y="2578100"/>
          <p14:tracePt t="164406" x="3962400" y="2559050"/>
          <p14:tracePt t="164445" x="3956050" y="2559050"/>
          <p14:tracePt t="164487" x="3949700" y="2559050"/>
          <p14:tracePt t="164488" x="0" y="0"/>
        </p14:tracePtLst>
        <p14:tracePtLst>
          <p14:tracePt t="168126" x="4514850" y="4533900"/>
          <p14:tracePt t="168201" x="4546600" y="4533900"/>
          <p14:tracePt t="168221" x="4591050" y="4514850"/>
          <p14:tracePt t="168262" x="4641850" y="4502150"/>
          <p14:tracePt t="168282" x="4660900" y="4495800"/>
          <p14:tracePt t="168320" x="4667250" y="4483100"/>
          <p14:tracePt t="168340" x="4667250" y="4464050"/>
          <p14:tracePt t="168360" x="4667250" y="4451350"/>
          <p14:tracePt t="168380" x="4667250" y="4445000"/>
          <p14:tracePt t="168403" x="4667250" y="4438650"/>
          <p14:tracePt t="168619" x="0" y="0"/>
        </p14:tracePtLst>
        <p14:tracePtLst>
          <p14:tracePt t="169207" x="2514600" y="4451350"/>
          <p14:tracePt t="169225" x="2508250" y="4451350"/>
          <p14:tracePt t="169248" x="2501900" y="4451350"/>
          <p14:tracePt t="169288" x="2482850" y="4451350"/>
          <p14:tracePt t="169309" x="2476500" y="4470400"/>
          <p14:tracePt t="169347" x="2463800" y="4521200"/>
          <p14:tracePt t="169388" x="2489200" y="4591050"/>
          <p14:tracePt t="169429" x="2540000" y="4610100"/>
          <p14:tracePt t="169449" x="2552700" y="4610100"/>
          <p14:tracePt t="169472" x="2590800" y="4610100"/>
          <p14:tracePt t="169491" x="2597150" y="4597400"/>
          <p14:tracePt t="169532" x="2609850" y="4552950"/>
          <p14:tracePt t="169550" x="2603500" y="4527550"/>
          <p14:tracePt t="169736" x="0" y="0"/>
        </p14:tracePtLst>
        <p14:tracePtLst>
          <p14:tracePt t="170291" x="4222750" y="2362200"/>
          <p14:tracePt t="170311" x="4216400" y="2381250"/>
          <p14:tracePt t="170333" x="4203700" y="2444750"/>
          <p14:tracePt t="170353" x="4197350" y="2501900"/>
          <p14:tracePt t="170378" x="4197350" y="2673350"/>
          <p14:tracePt t="170397" x="4203700" y="2749550"/>
          <p14:tracePt t="170419" x="4229100" y="2806700"/>
          <p14:tracePt t="170513" x="4241800" y="2800350"/>
          <p14:tracePt t="170532" x="4273550" y="2724150"/>
          <p14:tracePt t="170573" x="4298950" y="2578100"/>
          <p14:tracePt t="170611" x="4298950" y="2508250"/>
          <p14:tracePt t="170652" x="4298950" y="2495550"/>
          <p14:tracePt t="170725" x="4298950" y="2590800"/>
          <p14:tracePt t="170770" x="4298950" y="2800350"/>
          <p14:tracePt t="170788" x="4298950" y="2819400"/>
          <p14:tracePt t="170830" x="4305300" y="2819400"/>
          <p14:tracePt t="170849" x="4311650" y="2819400"/>
          <p14:tracePt t="170893" x="4318000" y="2654300"/>
          <p14:tracePt t="170911" x="4318000" y="2597150"/>
          <p14:tracePt t="170951" x="4318000" y="2546350"/>
          <p14:tracePt t="171025" x="4318000" y="2578100"/>
          <p14:tracePt t="171045" x="4318000" y="2667000"/>
          <p14:tracePt t="171088" x="4318000" y="2724150"/>
          <p14:tracePt t="171165" x="4324350" y="2667000"/>
          <p14:tracePt t="171204" x="4324350" y="2559050"/>
          <p14:tracePt t="171225" x="4324350" y="2546350"/>
          <p14:tracePt t="171264" x="4324350" y="2540000"/>
          <p14:tracePt t="171322" x="4305300" y="2654300"/>
          <p14:tracePt t="171341" x="4305300" y="2667000"/>
          <p14:tracePt t="171455" x="4305300" y="2609850"/>
          <p14:tracePt t="171475" x="4305300" y="2559050"/>
          <p14:tracePt t="171514" x="4305300" y="2546350"/>
          <p14:tracePt t="171570" x="4305300" y="2552700"/>
          <p14:tracePt t="171612" x="4305300" y="2616200"/>
          <p14:tracePt t="171631" x="4305300" y="2622550"/>
          <p14:tracePt t="171725" x="4305300" y="2609850"/>
          <p14:tracePt t="171744" x="4305300" y="2597150"/>
          <p14:tracePt t="171749" x="4305300" y="2590800"/>
          <p14:tracePt t="171949" x="0" y="0"/>
        </p14:tracePtLst>
        <p14:tracePtLst>
          <p14:tracePt t="173693" x="3422650" y="4451350"/>
          <p14:tracePt t="173753" x="3416300" y="4464050"/>
          <p14:tracePt t="173772" x="3416300" y="4514850"/>
          <p14:tracePt t="173793" x="3416300" y="4546600"/>
          <p14:tracePt t="173835" x="3460750" y="4641850"/>
          <p14:tracePt t="173893" x="3467100" y="4641850"/>
          <p14:tracePt t="173931" x="3473450" y="4610100"/>
          <p14:tracePt t="173973" x="3479800" y="4521200"/>
          <p14:tracePt t="173997" x="3479800" y="4483100"/>
          <p14:tracePt t="174018" x="3479800" y="4470400"/>
          <p14:tracePt t="174129" x="3486150" y="4533900"/>
          <p14:tracePt t="174147" x="3511550" y="4629150"/>
          <p14:tracePt t="174190" x="3517900" y="4667250"/>
          <p14:tracePt t="174267" x="3536950" y="4610100"/>
          <p14:tracePt t="174286" x="3549650" y="4552950"/>
          <p14:tracePt t="174329" x="3562350" y="4476750"/>
          <p14:tracePt t="174330" x="3562350" y="4470400"/>
          <p14:tracePt t="174349" x="3562350" y="4464050"/>
          <p14:tracePt t="174443" x="3562350" y="4546600"/>
          <p14:tracePt t="174461" x="3562350" y="4572000"/>
          <p14:tracePt t="174502" x="3562350" y="4584700"/>
          <p14:tracePt t="174596" x="3568700" y="4559300"/>
          <p14:tracePt t="174637" x="3568700" y="4546600"/>
          <p14:tracePt t="174731" x="3568700" y="4552950"/>
          <p14:tracePt t="174770" x="3568700" y="4572000"/>
          <p14:tracePt t="174790" x="3568700" y="4584700"/>
          <p14:tracePt t="174904" x="3568700" y="4508500"/>
          <p14:tracePt t="174942" x="3568700" y="4457700"/>
          <p14:tracePt t="175040" x="3568700" y="4489450"/>
          <p14:tracePt t="175059" x="3568700" y="4578350"/>
          <p14:tracePt t="175098" x="3568700" y="4610100"/>
          <p14:tracePt t="175191" x="3575050" y="4578350"/>
          <p14:tracePt t="175231" x="3581400" y="4540250"/>
          <p14:tracePt t="175290" x="3587750" y="4533900"/>
          <p14:tracePt t="175330" x="3587750" y="4565650"/>
          <p14:tracePt t="175349" x="3587750" y="4584700"/>
          <p14:tracePt t="175477" x="3587750" y="4565650"/>
          <p14:tracePt t="175518" x="3587750" y="4483100"/>
          <p14:tracePt t="175537" x="3587750" y="4470400"/>
          <p14:tracePt t="175576" x="3587750" y="4457700"/>
          <p14:tracePt t="175670" x="3575050" y="4521200"/>
          <p14:tracePt t="175692" x="3575050" y="4559300"/>
          <p14:tracePt t="175714" x="3575050" y="4565650"/>
          <p14:tracePt t="175828" x="3575050" y="4495800"/>
          <p14:tracePt t="175867" x="3575050" y="4457700"/>
          <p14:tracePt t="175963" x="3575050" y="4514850"/>
          <p14:tracePt t="176003" x="3575050" y="4572000"/>
          <p14:tracePt t="176023" x="3575050" y="4578350"/>
          <p14:tracePt t="176276" x="0" y="0"/>
        </p14:tracePtLst>
        <p14:tracePtLst>
          <p14:tracePt t="178746" x="1987550" y="4578350"/>
          <p14:tracePt t="178823" x="2089150" y="4578350"/>
          <p14:tracePt t="178866" x="2997200" y="4578350"/>
          <p14:tracePt t="178906" x="3886200" y="4578350"/>
          <p14:tracePt t="178926" x="4152900" y="4597400"/>
          <p14:tracePt t="178966" x="4464050" y="4641850"/>
          <p14:tracePt t="179005" x="4483100" y="4641850"/>
          <p14:tracePt t="179334" x="0" y="0"/>
        </p14:tracePtLst>
        <p14:tracePtLst>
          <p14:tracePt t="179945" x="2590800" y="4495800"/>
          <p14:tracePt t="179985" x="2540000" y="4521200"/>
          <p14:tracePt t="180026" x="2495550" y="4629150"/>
          <p14:tracePt t="180047" x="2495550" y="4648200"/>
          <p14:tracePt t="180086" x="2552700" y="4667250"/>
          <p14:tracePt t="180125" x="2806700" y="4629150"/>
          <p14:tracePt t="180166" x="2889250" y="4533900"/>
          <p14:tracePt t="180204" x="2889250" y="4489450"/>
          <p14:tracePt t="180227" x="2889250" y="4483100"/>
          <p14:tracePt t="180358" x="2882900" y="4483100"/>
          <p14:tracePt t="180378" x="2870200" y="4502150"/>
          <p14:tracePt t="180399" x="2857500" y="4521200"/>
          <p14:tracePt t="180419" x="2851150" y="4533900"/>
          <p14:tracePt t="180459" x="2851150" y="4546600"/>
          <p14:tracePt t="180477" x="2851150" y="4552950"/>
          <p14:tracePt t="180623" x="2838450" y="4521200"/>
          <p14:tracePt t="180642" x="2832100" y="4508500"/>
          <p14:tracePt t="180721" x="2813050" y="4508500"/>
          <p14:tracePt t="180739" x="2800350" y="4540250"/>
          <p14:tracePt t="180780" x="2800350" y="4565650"/>
          <p14:tracePt t="180893" x="2800350" y="4533900"/>
          <p14:tracePt t="180912" x="2800350" y="4527550"/>
          <p14:tracePt t="180953" x="2800350" y="4514850"/>
          <p14:tracePt t="181010" x="2794000" y="4514850"/>
          <p14:tracePt t="181051" x="2787650" y="4546600"/>
          <p14:tracePt t="181072" x="2787650" y="4552950"/>
          <p14:tracePt t="181093" x="2781300" y="4559300"/>
          <p14:tracePt t="181150" x="2781300" y="4552950"/>
          <p14:tracePt t="181168" x="2781300" y="4508500"/>
          <p14:tracePt t="181208" x="2781300" y="4438650"/>
          <p14:tracePt t="181227" x="2781300" y="4432300"/>
          <p14:tracePt t="181321" x="2781300" y="4521200"/>
          <p14:tracePt t="181322" x="2781300" y="4540250"/>
          <p14:tracePt t="181342" x="2781300" y="4559300"/>
          <p14:tracePt t="181365" x="2781300" y="4572000"/>
          <p14:tracePt t="181459" x="2781300" y="4546600"/>
          <p14:tracePt t="181478" x="2781300" y="4527550"/>
          <p14:tracePt t="181519" x="2787650" y="4521200"/>
          <p14:tracePt t="181577" x="2794000" y="4521200"/>
          <p14:tracePt t="181617" x="2794000" y="4552950"/>
          <p14:tracePt t="181657" x="2794000" y="4565650"/>
          <p14:tracePt t="181807" x="0" y="0"/>
        </p14:tracePtLst>
        <p14:tracePtLst>
          <p14:tracePt t="182435" x="2787650" y="2425700"/>
          <p14:tracePt t="182474" x="2787650" y="2457450"/>
          <p14:tracePt t="182494" x="2787650" y="2514600"/>
          <p14:tracePt t="182535" x="2863850" y="2673350"/>
          <p14:tracePt t="182554" x="2901950" y="2717800"/>
          <p14:tracePt t="182578" x="2908300" y="2724150"/>
          <p14:tracePt t="182619" x="2927350" y="2698750"/>
          <p14:tracePt t="182662" x="2940050" y="2603500"/>
          <p14:tracePt t="182684" x="2940050" y="2559050"/>
          <p14:tracePt t="182705" x="2940050" y="2540000"/>
          <p14:tracePt t="182801" x="0" y="0"/>
        </p14:tracePtLst>
        <p14:tracePtLst>
          <p14:tracePt t="184209" x="2660650" y="2730500"/>
          <p14:tracePt t="184269" x="2851150" y="2730500"/>
          <p14:tracePt t="184288" x="3054350" y="2730500"/>
          <p14:tracePt t="184329" x="3536950" y="2730500"/>
          <p14:tracePt t="184349" x="3657600" y="2730500"/>
          <p14:tracePt t="184391" x="3676650" y="2730500"/>
          <p14:tracePt t="184504" x="3651250" y="2730500"/>
          <p14:tracePt t="184527" x="3517900" y="2730500"/>
          <p14:tracePt t="184548" x="3244850" y="2730500"/>
          <p14:tracePt t="184589" x="2940050" y="2730500"/>
          <p14:tracePt t="184631" x="2901950" y="2730500"/>
          <p14:tracePt t="184768" x="3175000" y="2736850"/>
          <p14:tracePt t="184787" x="3327400" y="2768600"/>
          <p14:tracePt t="184828" x="3340100" y="2768600"/>
          <p14:tracePt t="184888" x="3282950" y="2768600"/>
          <p14:tracePt t="184931" x="2794000" y="2743200"/>
          <p14:tracePt t="184972" x="2730500" y="2724150"/>
          <p14:tracePt t="185052" x="2851150" y="2724150"/>
          <p14:tracePt t="185073" x="2990850" y="2724150"/>
          <p14:tracePt t="185116" x="3282950" y="2730500"/>
          <p14:tracePt t="185155" x="3289300" y="2730500"/>
          <p14:tracePt t="185219" x="3194050" y="2730500"/>
          <p14:tracePt t="185239" x="3111500" y="2730500"/>
          <p14:tracePt t="185281" x="3028950" y="2724150"/>
          <p14:tracePt t="185380" x="3041650" y="2724150"/>
          <p14:tracePt t="185399" x="3067050" y="2724150"/>
          <p14:tracePt t="185440" x="3105150" y="2724150"/>
          <p14:tracePt t="185699" x="0" y="0"/>
        </p14:tracePtLst>
        <p14:tracePtLst>
          <p14:tracePt t="187129" x="3619500" y="3632200"/>
          <p14:tracePt t="187130" x="3613150" y="3651250"/>
          <p14:tracePt t="187149" x="3613150" y="3683000"/>
          <p14:tracePt t="187189" x="3600450" y="3835400"/>
          <p14:tracePt t="187231" x="3683000" y="4006850"/>
          <p14:tracePt t="187269" x="3778250" y="4076700"/>
          <p14:tracePt t="187294" x="3816350" y="4089400"/>
          <p14:tracePt t="187336" x="3854450" y="4076700"/>
          <p14:tracePt t="187377" x="3867150" y="3962400"/>
          <p14:tracePt t="187378" x="3867150" y="3937000"/>
          <p14:tracePt t="187397" x="3867150" y="3898900"/>
          <p14:tracePt t="187439" x="3854450" y="3835400"/>
          <p14:tracePt t="187458" x="3841750" y="3810000"/>
          <p14:tracePt t="187605" x="3841750" y="3816350"/>
          <p14:tracePt t="187646" x="3841750" y="3930650"/>
          <p14:tracePt t="187687" x="3841750" y="3987800"/>
          <p14:tracePt t="187788" x="3841750" y="3981450"/>
          <p14:tracePt t="187811" x="3841750" y="3949700"/>
          <p14:tracePt t="187829" x="3841750" y="3937000"/>
          <p14:tracePt t="187871" x="3841750" y="3930650"/>
          <p14:tracePt t="188002" x="0" y="0"/>
        </p14:tracePtLst>
        <p14:tracePtLst>
          <p14:tracePt t="188558" x="2311400" y="4394200"/>
          <p14:tracePt t="188599" x="2292350" y="4425950"/>
          <p14:tracePt t="188623" x="2273300" y="4483100"/>
          <p14:tracePt t="188643" x="2260600" y="4521200"/>
          <p14:tracePt t="188666" x="2260600" y="4546600"/>
          <p14:tracePt t="188686" x="2260600" y="4578350"/>
          <p14:tracePt t="188725" x="2286000" y="4616450"/>
          <p14:tracePt t="188769" x="2349500" y="4629150"/>
          <p14:tracePt t="188787" x="2425700" y="4629150"/>
          <p14:tracePt t="188828" x="2527300" y="4584700"/>
          <p14:tracePt t="188847" x="2546350" y="4552950"/>
          <p14:tracePt t="188890" x="2559050" y="4476750"/>
          <p14:tracePt t="188909" x="2559050" y="4464050"/>
          <p14:tracePt t="188949" x="2546350" y="4445000"/>
          <p14:tracePt t="188969" x="2527300" y="4445000"/>
          <p14:tracePt t="189008" x="2470150" y="4451350"/>
          <p14:tracePt t="189051" x="2400300" y="4508500"/>
          <p14:tracePt t="189071" x="2393950" y="4508500"/>
          <p14:tracePt t="189110" x="2393950" y="4521200"/>
          <p14:tracePt t="189168" x="2393950" y="4527550"/>
          <p14:tracePt t="189210" x="2413000" y="4527550"/>
          <p14:tracePt t="189210" x="2419350" y="4527550"/>
          <p14:tracePt t="189229" x="2432050" y="4527550"/>
          <p14:tracePt t="189462" x="2438400" y="4533900"/>
          <p14:tracePt t="189505" x="2451100" y="4552950"/>
          <p14:tracePt t="189563" x="2463800" y="4552950"/>
          <p14:tracePt t="189582" x="2463800" y="4533900"/>
          <p14:tracePt t="189871" x="0" y="0"/>
        </p14:tracePtLst>
        <p14:tracePtLst>
          <p14:tracePt t="196490" x="2527300" y="5213350"/>
          <p14:tracePt t="196512" x="2520950" y="5175250"/>
          <p14:tracePt t="196554" x="2495550" y="5099050"/>
          <p14:tracePt t="196593" x="2495550" y="5086350"/>
          <p14:tracePt t="196667" x="2495550" y="5124450"/>
          <p14:tracePt t="196707" x="2520950" y="5340350"/>
          <p14:tracePt t="196727" x="2552700" y="5429250"/>
          <p14:tracePt t="196770" x="2597150" y="5492750"/>
          <p14:tracePt t="196846" x="2616200" y="5422900"/>
          <p14:tracePt t="196866" x="2616200" y="5334000"/>
          <p14:tracePt t="196888" x="2622550" y="5245100"/>
          <p14:tracePt t="196929" x="2622550" y="5137150"/>
          <p14:tracePt t="196949" x="2622550" y="5130800"/>
          <p14:tracePt t="197006" x="2628900" y="5130800"/>
          <p14:tracePt t="197025" x="2635250" y="5149850"/>
          <p14:tracePt t="197046" x="2654300" y="5175250"/>
          <p14:tracePt t="197087" x="3067050" y="5302250"/>
          <p14:tracePt t="197106" x="3651250" y="5410200"/>
          <p14:tracePt t="197147" x="4146550" y="5441950"/>
          <p14:tracePt t="197166" x="4165600" y="5441950"/>
          <p14:tracePt t="197187" x="4171950" y="5441950"/>
          <p14:tracePt t="197261" x="4102100" y="5435600"/>
          <p14:tracePt t="197302" x="3448050" y="5302250"/>
          <p14:tracePt t="197344" x="2978150" y="5219700"/>
          <p14:tracePt t="197363" x="2927350" y="5219700"/>
          <p14:tracePt t="197403" x="2921000" y="5219700"/>
          <p14:tracePt t="197497" x="3117850" y="5245100"/>
          <p14:tracePt t="197498" x="3181350" y="5251450"/>
          <p14:tracePt t="197517" x="3276600" y="5257800"/>
          <p14:tracePt t="197558" x="3340100" y="5257800"/>
          <p14:tracePt t="197598" x="3327400" y="5257800"/>
          <p14:tracePt t="197617" x="3206750" y="5245100"/>
          <p14:tracePt t="197641" x="2978150" y="5200650"/>
          <p14:tracePt t="197660" x="2895600" y="5181600"/>
          <p14:tracePt t="197699" x="2889250" y="5181600"/>
          <p14:tracePt t="197719" x="2901950" y="5181600"/>
          <p14:tracePt t="197759" x="3213100" y="5213350"/>
          <p14:tracePt t="197802" x="3511550" y="5283200"/>
          <p14:tracePt t="197821" x="3517900" y="5283200"/>
          <p14:tracePt t="197861" x="3429000" y="5283200"/>
          <p14:tracePt t="197880" x="3302000" y="5283200"/>
          <p14:tracePt t="197901" x="3181350" y="5283200"/>
          <p14:tracePt t="197921" x="3162300" y="5283200"/>
          <p14:tracePt t="197978" x="3206750" y="5289550"/>
          <p14:tracePt t="198018" x="3467100" y="5340350"/>
          <p14:tracePt t="198038" x="3492500" y="5346700"/>
          <p14:tracePt t="198079" x="3505200" y="5346700"/>
          <p14:tracePt t="198118" x="3460750" y="5346700"/>
          <p14:tracePt t="198137" x="3384550" y="5346700"/>
          <p14:tracePt t="198179" x="3346450" y="5346700"/>
          <p14:tracePt t="198221" x="3340100" y="5353050"/>
          <p14:tracePt t="198241" x="3352800" y="5365750"/>
          <p14:tracePt t="198282" x="3454400" y="5378450"/>
          <p14:tracePt t="198398" x="3460750" y="5378450"/>
          <p14:tracePt t="198418" x="3505200" y="5378450"/>
          <p14:tracePt t="198458" x="3651250" y="5378450"/>
          <p14:tracePt t="198498" x="3765550" y="5372100"/>
          <p14:tracePt t="198518" x="3797300" y="5365750"/>
          <p14:tracePt t="198558" x="3803650" y="5295900"/>
          <p14:tracePt t="198578" x="3803650" y="5257800"/>
          <p14:tracePt t="198620" x="3803650" y="5181600"/>
          <p14:tracePt t="198639" x="3790950" y="5149850"/>
          <p14:tracePt t="198680" x="3752850" y="5086350"/>
          <p14:tracePt t="198719" x="3727450" y="5060950"/>
          <p14:tracePt t="198763" x="3670300" y="5060950"/>
          <p14:tracePt t="198803" x="3575050" y="5073650"/>
          <p14:tracePt t="198825" x="3543300" y="5111750"/>
          <p14:tracePt t="198848" x="3530600" y="5168900"/>
          <p14:tracePt t="198867" x="3530600" y="5207000"/>
          <p14:tracePt t="198908" x="3530600" y="5245100"/>
          <p14:tracePt t="198966" x="3536950" y="5251450"/>
          <p14:tracePt t="199006" x="3606800" y="5168900"/>
          <p14:tracePt t="199025" x="3632200" y="5118100"/>
          <p14:tracePt t="199030" x="3644900" y="5092700"/>
          <p14:tracePt t="199050" x="3663950" y="5029200"/>
          <p14:tracePt t="199090" x="3663950" y="5022850"/>
          <p14:tracePt t="199149" x="3663950" y="5054600"/>
          <p14:tracePt t="199190" x="3663950" y="5130800"/>
          <p14:tracePt t="199210" x="3663950" y="5137150"/>
          <p14:tracePt t="199320" x="3670300" y="5111750"/>
          <p14:tracePt t="199396" x="3676650" y="5118100"/>
          <p14:tracePt t="199415" x="3676650" y="5130800"/>
          <p14:tracePt t="199455" x="3676650" y="5149850"/>
          <p14:tracePt t="200603" x="3670300" y="5168900"/>
          <p14:tracePt t="200622" x="3663950" y="5181600"/>
          <p14:tracePt t="200645" x="3657600" y="5207000"/>
          <p14:tracePt t="200665" x="3657600" y="5213350"/>
          <p14:tracePt t="200669" x="3651250" y="5226050"/>
          <p14:tracePt t="200710" x="3644900" y="5245100"/>
          <p14:tracePt t="200730" x="3644900" y="5251450"/>
          <p14:tracePt t="200821" x="3644900" y="5257800"/>
          <p14:tracePt t="200862" x="3670300" y="5238750"/>
          <p14:tracePt t="200903" x="3721100" y="5149850"/>
          <p14:tracePt t="200942" x="3778250" y="5060950"/>
          <p14:tracePt t="200962" x="3784600" y="5016500"/>
          <p14:tracePt t="200983" x="3797300" y="4997450"/>
          <p14:tracePt t="201117" x="3784600" y="5067300"/>
          <p14:tracePt t="201158" x="3765550" y="5175250"/>
          <p14:tracePt t="201177" x="3759200" y="5213350"/>
          <p14:tracePt t="201220" x="3759200" y="5232400"/>
          <p14:tracePt t="201333" x="3759200" y="5143500"/>
          <p14:tracePt t="201352" x="3759200" y="5105400"/>
          <p14:tracePt t="201375" x="3759200" y="5080000"/>
          <p14:tracePt t="201453" x="3733800" y="5111750"/>
          <p14:tracePt t="201473" x="3714750" y="5156200"/>
          <p14:tracePt t="201514" x="3689350" y="5232400"/>
          <p14:tracePt t="201628" x="3689350" y="5181600"/>
          <p14:tracePt t="201668" x="3689350" y="5124450"/>
          <p14:tracePt t="201727" x="3689350" y="5118100"/>
          <p14:tracePt t="201745" x="3676650" y="5130800"/>
          <p14:tracePt t="201785" x="3651250" y="5213350"/>
          <p14:tracePt t="201786" x="3651250" y="5219700"/>
          <p14:tracePt t="201895" x="3651250" y="5200650"/>
          <p14:tracePt t="201918" x="3657600" y="5149850"/>
          <p14:tracePt t="201961" x="3663950" y="5073650"/>
          <p14:tracePt t="202054" x="3657600" y="5143500"/>
          <p14:tracePt t="202076" x="3644900" y="5207000"/>
          <p14:tracePt t="202097" x="3638550" y="5219700"/>
          <p14:tracePt t="202172" x="3638550" y="5213350"/>
          <p14:tracePt t="202189" x="3638550" y="5187950"/>
          <p14:tracePt t="202211" x="3638550" y="5143500"/>
          <p14:tracePt t="202230" x="3638550" y="5124450"/>
          <p14:tracePt t="202338" x="3638550" y="5118100"/>
          <p14:tracePt t="202413" x="3638550" y="5143500"/>
          <p14:tracePt t="202433" x="3638550" y="5149850"/>
          <p14:tracePt t="202472" x="3638550" y="5162550"/>
          <p14:tracePt t="202547" x="3657600" y="5118100"/>
          <p14:tracePt t="202566" x="3657600" y="5105400"/>
          <p14:tracePt t="202606" x="3663950" y="5073650"/>
          <p14:tracePt t="202697" x="3663950" y="5080000"/>
          <p14:tracePt t="202716" x="3663950" y="5124450"/>
          <p14:tracePt t="202757" x="3663950" y="5149850"/>
          <p14:tracePt t="202776" x="3657600" y="5156200"/>
          <p14:tracePt t="202889" x="3657600" y="5130800"/>
          <p14:tracePt t="202930" x="3657600" y="5124450"/>
          <p14:tracePt t="203323" x="0" y="0"/>
        </p14:tracePtLst>
        <p14:tracePtLst>
          <p14:tracePt t="204409" x="1758950" y="5518150"/>
          <p14:tracePt t="204469" x="1797050" y="5518150"/>
          <p14:tracePt t="204487" x="1866900" y="5511800"/>
          <p14:tracePt t="204529" x="2286000" y="5511800"/>
          <p14:tracePt t="204547" x="2743200" y="5511800"/>
          <p14:tracePt t="204587" x="3397250" y="5511800"/>
          <p14:tracePt t="204627" x="3543300" y="5511800"/>
          <p14:tracePt t="204646" x="3556000" y="5511800"/>
          <p14:tracePt t="204668" x="3568700" y="5511800"/>
          <p14:tracePt t="204799" x="3492500" y="5511800"/>
          <p14:tracePt t="204838" x="3060700" y="5511800"/>
          <p14:tracePt t="204857" x="2851150" y="5511800"/>
          <p14:tracePt t="204899" x="2508250" y="5511800"/>
          <p14:tracePt t="204941" x="2444750" y="5511800"/>
          <p14:tracePt t="204960" x="2432050" y="5511800"/>
          <p14:tracePt t="204981" x="2425700" y="5511800"/>
          <p14:tracePt t="205038" x="2413000" y="5511800"/>
          <p14:tracePt t="205079" x="2381250" y="5511800"/>
          <p14:tracePt t="205101" x="2317750" y="5511800"/>
          <p14:tracePt t="205142" x="2139950" y="5511800"/>
          <p14:tracePt t="205160" x="2095500" y="5511800"/>
          <p14:tracePt t="205203" x="2025650" y="5511800"/>
          <p14:tracePt t="205221" x="2006600" y="5511800"/>
          <p14:tracePt t="205243" x="1987550" y="5511800"/>
          <p14:tracePt t="205414" x="2057400" y="5511800"/>
          <p14:tracePt t="205454" x="2438400" y="5511800"/>
          <p14:tracePt t="205473" x="2635250" y="5511800"/>
          <p14:tracePt t="205514" x="2978150" y="5511800"/>
          <p14:tracePt t="205554" x="3016250" y="5511800"/>
          <p14:tracePt t="205597" x="3022600" y="5511800"/>
          <p14:tracePt t="205672" x="3009900" y="5518150"/>
          <p14:tracePt t="205691" x="2876550" y="5518150"/>
          <p14:tracePt t="205717" x="2654300" y="5518150"/>
          <p14:tracePt t="205757" x="2247900" y="5518150"/>
          <p14:tracePt t="205776" x="2152650" y="5518150"/>
          <p14:tracePt t="205818" x="2070100" y="5518150"/>
          <p14:tracePt t="205963" x="2222500" y="5518150"/>
          <p14:tracePt t="206004" x="2946400" y="5518150"/>
          <p14:tracePt t="206023" x="3270250" y="5518150"/>
          <p14:tracePt t="206046" x="3543300" y="5518150"/>
          <p14:tracePt t="206087" x="3632200" y="5518150"/>
          <p14:tracePt t="206200" x="3556000" y="5518150"/>
          <p14:tracePt t="206219" x="3263900" y="5518150"/>
          <p14:tracePt t="206244" x="2863850" y="5518150"/>
          <p14:tracePt t="206284" x="2578100" y="5518150"/>
          <p14:tracePt t="206303" x="2571750" y="5518150"/>
          <p14:tracePt t="206435" x="2787650" y="5518150"/>
          <p14:tracePt t="206455" x="2965450" y="5518150"/>
          <p14:tracePt t="206476" x="3175000" y="5518150"/>
          <p14:tracePt t="206517" x="3213100" y="5518150"/>
          <p14:tracePt t="206577" x="3092450" y="5524500"/>
          <p14:tracePt t="206616" x="2546350" y="5524500"/>
          <p14:tracePt t="206618" x="2425700" y="5524500"/>
          <p14:tracePt t="206660" x="2190750" y="5524500"/>
          <p14:tracePt t="206679" x="2184400" y="5524500"/>
          <p14:tracePt t="206756" x="2222500" y="5524500"/>
          <p14:tracePt t="206774" x="2336800" y="5524500"/>
          <p14:tracePt t="206798" x="2571750" y="5524500"/>
          <p14:tracePt t="206817" x="2730500" y="5524500"/>
          <p14:tracePt t="206840" x="2832100" y="5524500"/>
          <p14:tracePt t="206881" x="2844800" y="5524500"/>
          <p14:tracePt t="206938" x="2717800" y="5524500"/>
          <p14:tracePt t="206979" x="2286000" y="5524500"/>
          <p14:tracePt t="207020" x="2057400" y="5524500"/>
          <p14:tracePt t="207040" x="2051050" y="5524500"/>
          <p14:tracePt t="207134" x="2203450" y="5524500"/>
          <p14:tracePt t="207176" x="2901950" y="5524500"/>
          <p14:tracePt t="207195" x="3346450" y="5524500"/>
          <p14:tracePt t="207219" x="3562350" y="5524500"/>
          <p14:tracePt t="207238" x="3606800" y="5524500"/>
          <p14:tracePt t="207259" x="3625850" y="5524500"/>
          <p14:tracePt t="207499" x="3619500" y="5524500"/>
          <p14:tracePt t="207541" x="2895600" y="5524500"/>
          <p14:tracePt t="207560" x="2355850" y="5524500"/>
          <p14:tracePt t="207581" x="1924050" y="5524500"/>
          <p14:tracePt t="207601" x="1860550" y="5524500"/>
          <p14:tracePt t="207640" x="1854200" y="5524500"/>
          <p14:tracePt t="207718" x="2012950" y="5524500"/>
          <p14:tracePt t="207738" x="2273300" y="5524500"/>
          <p14:tracePt t="207780" x="2616200" y="5524500"/>
          <p14:tracePt t="207819" x="2635250" y="5524500"/>
          <p14:tracePt t="207877" x="2501900" y="5524500"/>
          <p14:tracePt t="207896" x="2381250" y="5524500"/>
          <p14:tracePt t="207919" x="2241550" y="5524500"/>
          <p14:tracePt t="207938" x="2203450" y="5524500"/>
          <p14:tracePt t="207979" x="2197100" y="5524500"/>
          <p14:tracePt t="208052" x="2260600" y="5524500"/>
          <p14:tracePt t="208072" x="2336800" y="5543550"/>
          <p14:tracePt t="208112" x="2489200" y="5568950"/>
          <p14:tracePt t="208131" x="2514600" y="5575300"/>
          <p14:tracePt t="208170" x="2520950" y="5575300"/>
          <p14:tracePt t="208227" x="2343150" y="5575300"/>
          <p14:tracePt t="208267" x="2228850" y="5575300"/>
          <p14:tracePt t="208362" x="2489200" y="5575300"/>
          <p14:tracePt t="208381" x="2673350" y="5575300"/>
          <p14:tracePt t="208421" x="2825750" y="5575300"/>
          <p14:tracePt t="208440" x="2832100" y="5575300"/>
          <p14:tracePt t="208522" x="2870200" y="5575300"/>
          <p14:tracePt t="208541" x="2927350" y="5575300"/>
          <p14:tracePt t="208563" x="3048000" y="5575300"/>
          <p14:tracePt t="208583" x="3175000" y="5575300"/>
          <p14:tracePt t="208624" x="3390900" y="5575300"/>
          <p14:tracePt t="208643" x="3429000" y="5575300"/>
          <p14:tracePt t="208664" x="3435350" y="5575300"/>
          <p14:tracePt t="208887" x="3524250" y="5575300"/>
          <p14:tracePt t="208928" x="3810000" y="5575300"/>
          <p14:tracePt t="208970" x="4489450" y="5575300"/>
          <p14:tracePt t="208991" x="4635500" y="5575300"/>
          <p14:tracePt t="209032" x="4787900" y="5575300"/>
          <p14:tracePt t="209050" x="4838700" y="5575300"/>
          <p14:tracePt t="209093" x="4889500" y="5575300"/>
          <p14:tracePt t="209151" x="4902200" y="5575300"/>
          <p14:tracePt t="209210" x="4921250" y="5549900"/>
          <p14:tracePt t="209229" x="4921250" y="5537200"/>
          <p14:tracePt t="209268" x="4933950" y="5480050"/>
          <p14:tracePt t="209288" x="4933950" y="5467350"/>
          <p14:tracePt t="209404" x="4927600" y="5600700"/>
          <p14:tracePt t="209446" x="4927600" y="5638800"/>
          <p14:tracePt t="209484" x="4933950" y="5645150"/>
          <p14:tracePt t="209502" x="4946650" y="5632450"/>
          <p14:tracePt t="209544" x="4953000" y="5549900"/>
          <p14:tracePt t="209584" x="4953000" y="5480050"/>
          <p14:tracePt t="209602" x="4953000" y="5473700"/>
          <p14:tracePt t="209750" x="4965700" y="5492750"/>
          <p14:tracePt t="209807" x="4997450" y="5492750"/>
          <p14:tracePt t="209845" x="5016500" y="5473700"/>
          <p14:tracePt t="209886" x="5035550" y="5461000"/>
          <p14:tracePt t="209942" x="5041900" y="5454650"/>
          <p14:tracePt t="209961" x="5086350" y="5467350"/>
          <p14:tracePt t="209966" x="5118100" y="5480050"/>
          <p14:tracePt t="210006" x="5416550" y="5537200"/>
          <p14:tracePt t="210026" x="5537200" y="5537200"/>
          <p14:tracePt t="210072" x="5594350" y="5537200"/>
          <p14:tracePt t="210093" x="5645150" y="5537200"/>
          <p14:tracePt t="210132" x="5797550" y="5537200"/>
          <p14:tracePt t="210154" x="5861050" y="5537200"/>
          <p14:tracePt t="210174" x="5886450" y="5537200"/>
          <p14:tracePt t="210214" x="5905500" y="5537200"/>
          <p14:tracePt t="210307" x="5880100" y="5537200"/>
          <p14:tracePt t="210347" x="5803900" y="5537200"/>
          <p14:tracePt t="210366" x="5797550" y="5537200"/>
          <p14:tracePt t="210461" x="5994400" y="5537200"/>
          <p14:tracePt t="210481" x="6070600" y="5537200"/>
          <p14:tracePt t="210523" x="6115050" y="5537200"/>
          <p14:tracePt t="210582" x="5962650" y="5511800"/>
          <p14:tracePt t="210622" x="5784850" y="5499100"/>
          <p14:tracePt t="210661" x="5778500" y="5499100"/>
          <p14:tracePt t="210757" x="5784850" y="5499100"/>
          <p14:tracePt t="210833" x="5734050" y="5499100"/>
          <p14:tracePt t="210851" x="5524500" y="5499100"/>
          <p14:tracePt t="210892" x="5359400" y="5499100"/>
          <p14:tracePt t="210911" x="5353050" y="5499100"/>
          <p14:tracePt t="210950" x="5391150" y="5499100"/>
          <p14:tracePt t="210991" x="5727700" y="5524500"/>
          <p14:tracePt t="211030" x="5943600" y="5556250"/>
          <p14:tracePt t="211072" x="5949950" y="5556250"/>
          <p14:tracePt t="211114" x="5835650" y="5556250"/>
          <p14:tracePt t="211133" x="5778500" y="5556250"/>
          <p14:tracePt t="211175" x="5753100" y="5556250"/>
          <p14:tracePt t="211232" x="5759450" y="5556250"/>
          <p14:tracePt t="211272" x="5848350" y="5556250"/>
          <p14:tracePt t="211311" x="5899150" y="5556250"/>
          <p14:tracePt t="211606" x="0" y="0"/>
        </p14:tracePtLst>
        <p14:tracePtLst>
          <p14:tracePt t="212430" x="1257300" y="5448300"/>
          <p14:tracePt t="212472" x="1282700" y="5454650"/>
          <p14:tracePt t="212491" x="1384300" y="5473700"/>
          <p14:tracePt t="212531" x="1689100" y="5473700"/>
          <p14:tracePt t="212574" x="2419350" y="5473700"/>
          <p14:tracePt t="212594" x="3263900" y="5473700"/>
          <p14:tracePt t="212633" x="4489450" y="5473700"/>
          <p14:tracePt t="212653" x="5137150" y="5473700"/>
          <p14:tracePt t="212695" x="5645150" y="5473700"/>
          <p14:tracePt t="212715" x="5797550" y="5473700"/>
          <p14:tracePt t="212760" x="6013450" y="5473700"/>
          <p14:tracePt t="212801" x="6146800" y="5473700"/>
          <p14:tracePt t="212802" x="6153150" y="5473700"/>
          <p14:tracePt t="212821" x="6159500" y="5473700"/>
          <p14:tracePt t="213110" x="6146800" y="5473700"/>
          <p14:tracePt t="213110" x="0" y="0"/>
        </p14:tracePtLst>
        <p14:tracePtLst>
          <p14:tracePt t="214572" x="1981200" y="5708650"/>
          <p14:tracePt t="214592" x="1981200" y="5727700"/>
          <p14:tracePt t="214614" x="1981200" y="5765800"/>
          <p14:tracePt t="214633" x="1981200" y="5797550"/>
          <p14:tracePt t="214656" x="2006600" y="5848350"/>
          <p14:tracePt t="214697" x="2095500" y="5892800"/>
          <p14:tracePt t="214698" x="2101850" y="5892800"/>
          <p14:tracePt t="214718" x="2139950" y="5892800"/>
          <p14:tracePt t="214741" x="2203450" y="5873750"/>
          <p14:tracePt t="214782" x="2235200" y="5816600"/>
          <p14:tracePt t="214802" x="2235200" y="5803900"/>
          <p14:tracePt t="214843" x="2235200" y="5784850"/>
          <p14:tracePt t="215080" x="0" y="0"/>
        </p14:tracePtLst>
        <p14:tracePtLst>
          <p14:tracePt t="216332" x="3181350" y="5632450"/>
          <p14:tracePt t="216392" x="3181350" y="5708650"/>
          <p14:tracePt t="216431" x="3194050" y="5797550"/>
          <p14:tracePt t="216452" x="3238500" y="5848350"/>
          <p14:tracePt t="216492" x="3403600" y="5924550"/>
          <p14:tracePt t="216534" x="3511550" y="5930900"/>
          <p14:tracePt t="216553" x="3556000" y="5918200"/>
          <p14:tracePt t="216593" x="3619500" y="5848350"/>
          <p14:tracePt t="216633" x="3638550" y="5791200"/>
          <p14:tracePt t="216634" x="3638550" y="5784850"/>
          <p14:tracePt t="216674" x="3638550" y="5765800"/>
          <p14:tracePt t="216784" x="0" y="0"/>
        </p14:tracePtLst>
        <p14:tracePtLst>
          <p14:tracePt t="217391" x="2057400" y="2971800"/>
          <p14:tracePt t="217409" x="2057400" y="2984500"/>
          <p14:tracePt t="217449" x="2063750" y="2997200"/>
          <p14:tracePt t="217543" x="2063750" y="2959100"/>
          <p14:tracePt t="217583" x="2063750" y="2914650"/>
          <p14:tracePt t="217693" x="2057400" y="3003550"/>
          <p14:tracePt t="217712" x="2057400" y="3048000"/>
          <p14:tracePt t="217716" x="2057400" y="3073400"/>
          <p14:tracePt t="217736" x="2057400" y="3117850"/>
          <p14:tracePt t="217758" x="2057400" y="3143250"/>
          <p14:tracePt t="217797" x="2063750" y="3155950"/>
          <p14:tracePt t="217854" x="2108200" y="3035300"/>
          <p14:tracePt t="217873" x="2120900" y="2978150"/>
          <p14:tracePt t="217912" x="2127250" y="2927350"/>
          <p14:tracePt t="217971" x="2127250" y="2940050"/>
          <p14:tracePt t="217989" x="2133600" y="2990850"/>
          <p14:tracePt t="218008" x="2139950" y="3022600"/>
          <p14:tracePt t="218030" x="2146300" y="3035300"/>
          <p14:tracePt t="218107" x="2146300" y="3022600"/>
          <p14:tracePt t="218145" x="2146300" y="2952750"/>
          <p14:tracePt t="218146" x="2146300" y="2940050"/>
          <p14:tracePt t="218165" x="2146300" y="2921000"/>
          <p14:tracePt t="218206" x="2146300" y="2914650"/>
          <p14:tracePt t="218263" x="2146300" y="3003550"/>
          <p14:tracePt t="218303" x="2146300" y="3124200"/>
          <p14:tracePt t="218322" x="2146300" y="3130550"/>
          <p14:tracePt t="218380" x="2146300" y="3124200"/>
          <p14:tracePt t="218403" x="2159000" y="3035300"/>
          <p14:tracePt t="218421" x="2159000" y="2959100"/>
          <p14:tracePt t="218464" x="2165350" y="2851150"/>
          <p14:tracePt t="218520" x="2165350" y="2844800"/>
          <p14:tracePt t="218539" x="2165350" y="2927350"/>
          <p14:tracePt t="218578" x="2165350" y="3073400"/>
          <p14:tracePt t="218619" x="2165350" y="3124200"/>
          <p14:tracePt t="218682" x="2171700" y="3098800"/>
          <p14:tracePt t="218700" x="2178050" y="3060700"/>
          <p14:tracePt t="218726" x="2178050" y="3041650"/>
          <p14:tracePt t="218744" x="2178050" y="3035300"/>
          <p14:tracePt t="218801" x="2178050" y="3048000"/>
          <p14:tracePt t="218823" x="2178050" y="3092450"/>
          <p14:tracePt t="218844" x="2184400" y="3124200"/>
          <p14:tracePt t="218919" x="2203450" y="3092450"/>
          <p14:tracePt t="218959" x="2203450" y="3003550"/>
          <p14:tracePt t="218979" x="2203450" y="2990850"/>
          <p14:tracePt t="219038" x="2203450" y="3035300"/>
          <p14:tracePt t="219079" x="2203450" y="3111500"/>
          <p14:tracePt t="219190" x="2203450" y="3048000"/>
          <p14:tracePt t="219208" x="2203450" y="3035300"/>
          <p14:tracePt t="219286" x="2203450" y="3079750"/>
          <p14:tracePt t="219305" x="2203450" y="3092450"/>
          <p14:tracePt t="219399" x="2209800" y="3060700"/>
          <p14:tracePt t="219438" x="2216150" y="3022600"/>
          <p14:tracePt t="219551" x="2216150" y="3067050"/>
          <p14:tracePt t="219569" x="2216150" y="3086100"/>
          <p14:tracePt t="219592" x="2222500" y="3098800"/>
          <p14:tracePt t="219722" x="2222500" y="3067050"/>
          <p14:tracePt t="219763" x="2222500" y="3060700"/>
          <p14:tracePt t="219890" x="2222500" y="3073400"/>
          <p14:tracePt t="220216" x="2222500" y="3041650"/>
          <p14:tracePt t="220257" x="2216150" y="3022600"/>
          <p14:tracePt t="220564" x="2209800" y="3124200"/>
          <p14:tracePt t="220583" x="2209800" y="3181350"/>
          <p14:tracePt t="220622" x="2209800" y="3225800"/>
          <p14:tracePt t="220717" x="2209800" y="3136900"/>
          <p14:tracePt t="220736" x="2209800" y="3086100"/>
          <p14:tracePt t="220776" x="2209800" y="2997200"/>
          <p14:tracePt t="220851" x="2209800" y="3016250"/>
          <p14:tracePt t="220869" x="2197100" y="3067050"/>
          <p14:tracePt t="220892" x="2190750" y="3111500"/>
          <p14:tracePt t="220911" x="2190750" y="3124200"/>
          <p14:tracePt t="220950" x="2190750" y="3136900"/>
          <p14:tracePt t="221025" x="2190750" y="3124200"/>
          <p14:tracePt t="221065" x="2190750" y="3067050"/>
          <p14:tracePt t="221083" x="2190750" y="3060700"/>
          <p14:tracePt t="221179" x="2203450" y="3073400"/>
          <p14:tracePt t="221221" x="2273300" y="3079750"/>
          <p14:tracePt t="221241" x="2311400" y="3079750"/>
          <p14:tracePt t="221281" x="2368550" y="3067050"/>
          <p14:tracePt t="221299" x="2374900" y="3067050"/>
          <p14:tracePt t="221375" x="2381250" y="3060700"/>
          <p14:tracePt t="221414" x="2393950" y="3060700"/>
          <p14:tracePt t="221433" x="2400300" y="3060700"/>
          <p14:tracePt t="222028" x="0" y="0"/>
        </p14:tracePtLst>
        <p14:tracePtLst>
          <p14:tracePt t="222578" x="3384550" y="2997200"/>
          <p14:tracePt t="222597" x="3378200" y="2997200"/>
          <p14:tracePt t="222641" x="3371850" y="3035300"/>
          <p14:tracePt t="222642" x="3371850" y="3041650"/>
          <p14:tracePt t="222660" x="3378200" y="3060700"/>
          <p14:tracePt t="222699" x="3390900" y="3067050"/>
          <p14:tracePt t="222720" x="3397250" y="3073400"/>
          <p14:tracePt t="222852" x="0" y="0"/>
        </p14:tracePtLst>
        <p14:tracePtLst>
          <p14:tracePt t="223604" x="1339850" y="2965450"/>
          <p14:tracePt t="223714" x="1371600" y="2959100"/>
          <p14:tracePt t="223756" x="1517650" y="2971800"/>
          <p14:tracePt t="223798" x="1612900" y="2997200"/>
          <p14:tracePt t="223818" x="1619250" y="2997200"/>
          <p14:tracePt t="224000" x="1549400" y="2990850"/>
          <p14:tracePt t="224001" x="0" y="0"/>
        </p14:tracePtLst>
        <p14:tracePtLst>
          <p14:tracePt t="224249" x="1384300" y="2984500"/>
          <p14:tracePt t="224412" x="1371600" y="2990850"/>
          <p14:tracePt t="224432" x="1358900" y="2990850"/>
          <p14:tracePt t="224433" x="0" y="0"/>
        </p14:tracePtLst>
        <p14:tracePtLst>
          <p14:tracePt t="224515" x="1339850" y="2984500"/>
          <p14:tracePt t="224571" x="1339850" y="3022600"/>
          <p14:tracePt t="224610" x="1339850" y="3098800"/>
          <p14:tracePt t="224630" x="1339850" y="3117850"/>
          <p14:tracePt t="224671" x="1339850" y="3130550"/>
          <p14:tracePt t="224805" x="1352550" y="3130550"/>
          <p14:tracePt t="224845" x="1435100" y="3130550"/>
          <p14:tracePt t="224865" x="1441450" y="3130550"/>
          <p14:tracePt t="224906" x="1447800" y="3130550"/>
          <p14:tracePt t="224982" x="1454150" y="3130550"/>
          <p14:tracePt t="225001" x="1454150" y="3117850"/>
          <p14:tracePt t="225022" x="1416050" y="3079750"/>
          <p14:tracePt t="225040" x="1397000" y="3060700"/>
          <p14:tracePt t="225063" x="1365250" y="3035300"/>
          <p14:tracePt t="225082" x="1365250" y="3028950"/>
          <p14:tracePt t="225230" x="1403350" y="3028950"/>
          <p14:tracePt t="225271" x="1593850" y="3067050"/>
          <p14:tracePt t="225290" x="1657350" y="3079750"/>
          <p14:tracePt t="225332" x="1663700" y="3079750"/>
          <p14:tracePt t="225532" x="0" y="0"/>
        </p14:tracePtLst>
        <p14:tracePtLst>
          <p14:tracePt t="227286" x="2527300" y="5111750"/>
          <p14:tracePt t="227310" x="2527300" y="5232400"/>
          <p14:tracePt t="227353" x="2565400" y="5384800"/>
          <p14:tracePt t="227392" x="2660650" y="5403850"/>
          <p14:tracePt t="227412" x="2736850" y="5391150"/>
          <p14:tracePt t="227454" x="2794000" y="5257800"/>
          <p14:tracePt t="227473" x="2800350" y="5219700"/>
          <p14:tracePt t="227512" x="2800350" y="5187950"/>
          <p14:tracePt t="227531" x="2806700" y="5175250"/>
          <p14:tracePt t="227694" x="0" y="0"/>
        </p14:tracePtLst>
        <p14:tracePtLst>
          <p14:tracePt t="228144" x="2006600" y="5632450"/>
          <p14:tracePt t="228162" x="1987550" y="5645150"/>
          <p14:tracePt t="228205" x="1974850" y="5765800"/>
          <p14:tracePt t="228225" x="1974850" y="5829300"/>
          <p14:tracePt t="228265" x="2146300" y="5937250"/>
          <p14:tracePt t="228304" x="2349500" y="5930900"/>
          <p14:tracePt t="228343" x="2413000" y="5867400"/>
          <p14:tracePt t="228383" x="2425700" y="5854700"/>
          <p14:tracePt t="228383" x="0" y="0"/>
        </p14:tracePtLst>
        <p14:tracePtLst>
          <p14:tracePt t="228781" x="3155950" y="5721350"/>
          <p14:tracePt t="228858" x="3213100" y="5835650"/>
          <p14:tracePt t="228899" x="3511550" y="5969000"/>
          <p14:tracePt t="228938" x="3917950" y="5943600"/>
          <p14:tracePt t="228958" x="3994150" y="5899150"/>
          <p14:tracePt t="229000" x="4032250" y="5803900"/>
          <p14:tracePt t="229038" x="4025900" y="5746750"/>
          <p14:tracePt t="229082" x="4019550" y="5740400"/>
          <p14:tracePt t="229121" x="4000500" y="5740400"/>
          <p14:tracePt t="229122" x="3994150" y="5740400"/>
          <p14:tracePt t="229140" x="3975100" y="5753100"/>
          <p14:tracePt t="229181" x="3962400" y="5810250"/>
          <p14:tracePt t="229308" x="3956050" y="5816600"/>
          <p14:tracePt t="230326" x="3949700" y="5816600"/>
          <p14:tracePt t="230326" x="0" y="0"/>
        </p14:tracePtLst>
        <p14:tracePtLst>
          <p14:tracePt t="232344" x="2990850" y="5543550"/>
          <p14:tracePt t="232384" x="2990850" y="5581650"/>
          <p14:tracePt t="232425" x="3073400" y="5797550"/>
          <p14:tracePt t="232426" x="3098800" y="5848350"/>
          <p14:tracePt t="232446" x="3143250" y="5918200"/>
          <p14:tracePt t="232486" x="3238500" y="6013450"/>
          <p14:tracePt t="232505" x="3276600" y="6019800"/>
          <p14:tracePt t="232546" x="3581400" y="6007100"/>
          <p14:tracePt t="232566" x="3644900" y="5975350"/>
          <p14:tracePt t="232589" x="3689350" y="5911850"/>
          <p14:tracePt t="232632" x="3727450" y="5797550"/>
          <p14:tracePt t="232670" x="3727450" y="5784850"/>
          <p14:tracePt t="232731" x="3727450" y="5791200"/>
          <p14:tracePt t="232770" x="3727450" y="5880100"/>
          <p14:tracePt t="232790" x="3727450" y="5899150"/>
          <p14:tracePt t="232829" x="3727450" y="5905500"/>
          <p14:tracePt t="232888" x="3702050" y="5810250"/>
          <p14:tracePt t="232907" x="3657600" y="5702300"/>
          <p14:tracePt t="232951" x="3638550" y="5670550"/>
          <p14:tracePt t="233010" x="3632200" y="5746750"/>
          <p14:tracePt t="233029" x="3625850" y="5759450"/>
          <p14:tracePt t="233071" x="3625850" y="5765800"/>
          <p14:tracePt t="233163" x="3619500" y="5734050"/>
          <p14:tracePt t="233182" x="3619500" y="5727700"/>
          <p14:tracePt t="233258" x="3613150" y="5772150"/>
          <p14:tracePt t="233299" x="3606800" y="5803900"/>
          <p14:tracePt t="233411" x="3606800" y="5772150"/>
          <p14:tracePt t="233521" x="3606800" y="5791200"/>
          <p14:tracePt t="233779" x="0" y="0"/>
        </p14:tracePtLst>
        <p14:tracePtLst>
          <p14:tracePt t="239142" x="2082800" y="2832100"/>
          <p14:tracePt t="239163" x="2051050" y="2901950"/>
          <p14:tracePt t="239204" x="2012950" y="3136900"/>
          <p14:tracePt t="239223" x="2012950" y="3225800"/>
          <p14:tracePt t="239246" x="2032000" y="3327400"/>
          <p14:tracePt t="239285" x="2070100" y="3365500"/>
          <p14:tracePt t="239305" x="2076450" y="3365500"/>
          <p14:tracePt t="239309" x="2089150" y="3365500"/>
          <p14:tracePt t="239329" x="2139950" y="3333750"/>
          <p14:tracePt t="239351" x="2209800" y="3213100"/>
          <p14:tracePt t="239369" x="2247900" y="3105150"/>
          <p14:tracePt t="239391" x="2273300" y="2990850"/>
          <p14:tracePt t="239432" x="2279650" y="2914650"/>
          <p14:tracePt t="239490" x="2279650" y="2927350"/>
          <p14:tracePt t="239508" x="2273300" y="2997200"/>
          <p14:tracePt t="239546" x="2260600" y="3149600"/>
          <p14:tracePt t="239566" x="2260600" y="3162300"/>
          <p14:tracePt t="239606" x="2260600" y="3175000"/>
          <p14:tracePt t="239645" x="2305050" y="3067050"/>
          <p14:tracePt t="239666" x="2317750" y="2990850"/>
          <p14:tracePt t="239690" x="2317750" y="2978150"/>
          <p14:tracePt t="239784" x="2317750" y="3022600"/>
          <p14:tracePt t="239880" x="2330450" y="2971800"/>
          <p14:tracePt t="239899" x="2349500" y="2908300"/>
          <p14:tracePt t="240012" x="2349500" y="2914650"/>
          <p14:tracePt t="240051" x="2349500" y="2921000"/>
          <p14:tracePt t="240070" x="2349500" y="2933700"/>
          <p14:tracePt t="240111" x="2349500" y="3028950"/>
          <p14:tracePt t="240131" x="2349500" y="3060700"/>
          <p14:tracePt t="240152" x="2349500" y="3073400"/>
          <p14:tracePt t="240266" x="2362200" y="3016250"/>
          <p14:tracePt t="240285" x="2362200" y="3003550"/>
          <p14:tracePt t="240324" x="2368550" y="2984500"/>
          <p14:tracePt t="240379" x="2368550" y="2997200"/>
          <p14:tracePt t="240398" x="2368550" y="3048000"/>
          <p14:tracePt t="240438" x="2368550" y="3117850"/>
          <p14:tracePt t="240515" x="2393950" y="3073400"/>
          <p14:tracePt t="240534" x="2413000" y="3028950"/>
          <p14:tracePt t="240574" x="2419350" y="2978150"/>
          <p14:tracePt t="240593" x="2425700" y="2971800"/>
          <p14:tracePt t="241029" x="2425700" y="2965450"/>
          <p14:tracePt t="241048" x="2432050" y="2952750"/>
          <p14:tracePt t="241143" x="2432050" y="3041650"/>
          <p14:tracePt t="241184" x="2432050" y="3124200"/>
          <p14:tracePt t="241241" x="2438400" y="3117850"/>
          <p14:tracePt t="241283" x="2463800" y="2997200"/>
          <p14:tracePt t="241303" x="2463800" y="2978150"/>
          <p14:tracePt t="241362" x="2470150" y="2971800"/>
          <p14:tracePt t="241581" x="2463800" y="2978150"/>
          <p14:tracePt t="241601" x="2457450" y="3009900"/>
          <p14:tracePt t="241622" x="2432050" y="3067050"/>
          <p14:tracePt t="241623" x="0" y="0"/>
        </p14:tracePtLst>
        <p14:tracePtLst>
          <p14:tracePt t="242080" x="1752600" y="3340100"/>
          <p14:tracePt t="242209" x="1847850" y="3340100"/>
          <p14:tracePt t="242210" x="1911350" y="3340100"/>
          <p14:tracePt t="242228" x="2019300" y="3340100"/>
          <p14:tracePt t="242270" x="2120900" y="3340100"/>
          <p14:tracePt t="242290" x="2133600" y="3340100"/>
          <p14:tracePt t="242999" x="0" y="0"/>
        </p14:tracePtLst>
        <p14:tracePtLst>
          <p14:tracePt t="244414" x="3727450" y="3162300"/>
          <p14:tracePt t="244455" x="3695700" y="3213100"/>
          <p14:tracePt t="244473" x="3683000" y="3232150"/>
          <p14:tracePt t="244512" x="3676650" y="3289300"/>
          <p14:tracePt t="244531" x="3676650" y="3346450"/>
          <p14:tracePt t="244572" x="3676650" y="3467100"/>
          <p14:tracePt t="244611" x="3676650" y="3486150"/>
          <p14:tracePt t="244669" x="3683000" y="3492500"/>
          <p14:tracePt t="244729" x="3683000" y="3460750"/>
          <p14:tracePt t="244729" x="0" y="0"/>
        </p14:tracePtLst>
        <p14:tracePtLst>
          <p14:tracePt t="245169" x="4133850" y="2336800"/>
          <p14:tracePt t="245211" x="4095750" y="2419350"/>
          <p14:tracePt t="245231" x="4083050" y="2501900"/>
          <p14:tracePt t="245272" x="4083050" y="2705100"/>
          <p14:tracePt t="245314" x="4114800" y="2813050"/>
          <p14:tracePt t="245333" x="4140200" y="2825750"/>
          <p14:tracePt t="245373" x="4229100" y="2832100"/>
          <p14:tracePt t="245413" x="4368800" y="2717800"/>
          <p14:tracePt t="245434" x="4394200" y="2628900"/>
          <p14:tracePt t="245456" x="4394200" y="2571750"/>
          <p14:tracePt t="245475" x="4394200" y="2533650"/>
          <p14:tracePt t="245516" x="4394200" y="2514600"/>
          <p14:tracePt t="245557" x="4394200" y="2508250"/>
          <p14:tracePt t="245614" x="4387850" y="2501900"/>
          <p14:tracePt t="245747" x="4375150" y="2501900"/>
          <p14:tracePt t="245768" x="4356100" y="2508250"/>
          <p14:tracePt t="245794" x="4311650" y="2540000"/>
          <p14:tracePt t="245816" x="4286250" y="2571750"/>
          <p14:tracePt t="245858" x="4267200" y="2635250"/>
          <p14:tracePt t="245901" x="4267200" y="2679700"/>
          <p14:tracePt t="245953" x="4286250" y="2692400"/>
          <p14:tracePt t="245954" x="4292600" y="2692400"/>
          <p14:tracePt t="245976" x="4330700" y="2679700"/>
          <p14:tracePt t="246000" x="4375150" y="2616200"/>
          <p14:tracePt t="246020" x="4400550" y="2533650"/>
          <p14:tracePt t="246063" x="4406900" y="2470150"/>
          <p14:tracePt t="246106" x="4406900" y="2463800"/>
          <p14:tracePt t="246484" x="0" y="0"/>
        </p14:tracePtLst>
        <p14:tracePtLst>
          <p14:tracePt t="246903" x="3625850" y="3168650"/>
          <p14:tracePt t="246943" x="3619500" y="3194050"/>
          <p14:tracePt t="246963" x="3613150" y="3232150"/>
          <p14:tracePt t="247004" x="3619500" y="3314700"/>
          <p14:tracePt t="247043" x="3670300" y="3390900"/>
          <p14:tracePt t="247082" x="3683000" y="3409950"/>
          <p14:tracePt t="247127" x="3689350" y="3409950"/>
          <p14:tracePt t="247255" x="3695700" y="3409950"/>
          <p14:tracePt t="247255" x="0" y="0"/>
        </p14:tracePtLst>
        <p14:tracePtLst>
          <p14:tracePt t="247890" x="4889500" y="3003550"/>
          <p14:tracePt t="247947" x="4876800" y="3111500"/>
          <p14:tracePt t="247966" x="4851400" y="3200400"/>
          <p14:tracePt t="248005" x="4845050" y="3403600"/>
          <p14:tracePt t="248024" x="4845050" y="3473450"/>
          <p14:tracePt t="248049" x="4845050" y="3524250"/>
          <p14:tracePt t="248089" x="4845050" y="3549650"/>
          <p14:tracePt t="248235" x="4851400" y="3543300"/>
          <p14:tracePt t="248253" x="4851400" y="3524250"/>
          <p14:tracePt t="248294" x="4851400" y="3486150"/>
          <p14:tracePt t="248313" x="4851400" y="3473450"/>
          <p14:tracePt t="248354" x="4851400" y="3390900"/>
          <p14:tracePt t="248395" x="4851400" y="3340100"/>
          <p14:tracePt t="248414" x="4851400" y="3327400"/>
          <p14:tracePt t="248454" x="4851400" y="3321050"/>
          <p14:tracePt t="248704" x="4851400" y="3454400"/>
          <p14:tracePt t="248725" x="4838700" y="3543300"/>
          <p14:tracePt t="248766" x="4838700" y="3556000"/>
          <p14:tracePt t="248840" x="4845050" y="3498850"/>
          <p14:tracePt t="248881" x="4845050" y="3409950"/>
          <p14:tracePt t="248882" x="4845050" y="3397250"/>
          <p14:tracePt t="248901" x="4845050" y="3371850"/>
          <p14:tracePt t="248940" x="4845050" y="3359150"/>
          <p14:tracePt t="249052" x="4845050" y="3352800"/>
          <p14:tracePt t="249071" x="4845050" y="3346450"/>
          <p14:tracePt t="249251" x="0" y="0"/>
        </p14:tracePtLst>
        <p14:tracePtLst>
          <p14:tracePt t="249890" x="4813300" y="3187700"/>
          <p14:tracePt t="249986" x="4819650" y="3238500"/>
          <p14:tracePt t="250005" x="4832350" y="3270250"/>
          <p14:tracePt t="250046" x="4845050" y="3346450"/>
          <p14:tracePt t="250088" x="4851400" y="3416300"/>
          <p14:tracePt t="250131" x="4832350" y="3511550"/>
          <p14:tracePt t="250173" x="4768850" y="3575050"/>
          <p14:tracePt t="250214" x="4667250" y="3619500"/>
          <p14:tracePt t="250255" x="4464050" y="3657600"/>
          <p14:tracePt t="250278" x="4305300" y="3663950"/>
          <p14:tracePt t="250299" x="4102100" y="3663950"/>
          <p14:tracePt t="250338" x="3803650" y="3663950"/>
          <p14:tracePt t="250380" x="3638550" y="3663950"/>
          <p14:tracePt t="250399" x="3575050" y="3663950"/>
          <p14:tracePt t="250440" x="3441700" y="3638550"/>
          <p14:tracePt t="250459" x="3378200" y="3619500"/>
          <p14:tracePt t="250481" x="3346450" y="3613150"/>
          <p14:tracePt t="250522" x="3276600" y="3587750"/>
          <p14:tracePt t="250564" x="3194050" y="3549650"/>
          <p14:tracePt t="250605" x="3124200" y="3524250"/>
          <p14:tracePt t="250645" x="3092450" y="3511550"/>
          <p14:tracePt t="250664" x="3073400" y="3505200"/>
          <p14:tracePt t="250704" x="3035300" y="3486150"/>
          <p14:tracePt t="250723" x="3016250" y="3473450"/>
          <p14:tracePt t="250768" x="2990850" y="3454400"/>
          <p14:tracePt t="250787" x="2984500" y="3448050"/>
          <p14:tracePt t="250845" x="2971800" y="3429000"/>
          <p14:tracePt t="250865" x="2959100" y="3403600"/>
          <p14:tracePt t="250905" x="2914650" y="3365500"/>
          <p14:tracePt t="250923" x="2908300" y="3346450"/>
          <p14:tracePt t="250964" x="2895600" y="3340100"/>
          <p14:tracePt t="251608" x="0" y="0"/>
        </p14:tracePtLst>
        <p14:tracePtLst>
          <p14:tracePt t="252253" x="2889250" y="3352800"/>
          <p14:tracePt t="252330" x="2895600" y="3359150"/>
          <p14:tracePt t="252372" x="2895600" y="3371850"/>
          <p14:tracePt t="252393" x="2895600" y="3384550"/>
          <p14:tracePt t="252433" x="2889250" y="3422650"/>
          <p14:tracePt t="252452" x="2844800" y="3448050"/>
          <p14:tracePt t="252475" x="2749550" y="3467100"/>
          <p14:tracePt t="252493" x="2686050" y="3479800"/>
          <p14:tracePt t="252532" x="2413000" y="3467100"/>
          <p14:tracePt t="252553" x="2286000" y="3448050"/>
          <p14:tracePt t="252592" x="2019300" y="3397250"/>
          <p14:tracePt t="252632" x="1809750" y="3321050"/>
          <p14:tracePt t="252675" x="1651000" y="3219450"/>
          <p14:tracePt t="252694" x="1612900" y="3200400"/>
          <p14:tracePt t="252715" x="1568450" y="3168650"/>
          <p14:tracePt t="252755" x="1479550" y="3086100"/>
          <p14:tracePt t="252775" x="1441450" y="3067050"/>
          <p14:tracePt t="252799" x="1390650" y="3041650"/>
          <p14:tracePt t="252841" x="1333500" y="3016250"/>
          <p14:tracePt t="252880" x="1295400" y="3009900"/>
          <p14:tracePt t="252924" x="1295400" y="3003550"/>
          <p14:tracePt t="253339" x="0" y="0"/>
        </p14:tracePtLst>
        <p14:tracePtLst>
          <p14:tracePt t="255397" x="2698750" y="3219450"/>
          <p14:tracePt t="255438" x="2660650" y="3251200"/>
          <p14:tracePt t="255458" x="2647950" y="3282950"/>
          <p14:tracePt t="255478" x="2647950" y="3321050"/>
          <p14:tracePt t="255520" x="2647950" y="3409950"/>
          <p14:tracePt t="255539" x="2667000" y="3441700"/>
          <p14:tracePt t="255582" x="2711450" y="3467100"/>
          <p14:tracePt t="255602" x="2749550" y="3467100"/>
          <p14:tracePt t="255641" x="2806700" y="3422650"/>
          <p14:tracePt t="255680" x="2838450" y="3340100"/>
          <p14:tracePt t="255720" x="2844800" y="3314700"/>
          <p14:tracePt t="255902" x="0" y="0"/>
        </p14:tracePtLst>
        <p14:tracePtLst>
          <p14:tracePt t="256396" x="3778250" y="3162300"/>
          <p14:tracePt t="256415" x="3765550" y="3181350"/>
          <p14:tracePt t="256454" x="3746500" y="3314700"/>
          <p14:tracePt t="256474" x="3740150" y="3397250"/>
          <p14:tracePt t="256496" x="3740150" y="3435350"/>
          <p14:tracePt t="256515" x="3740150" y="3492500"/>
          <p14:tracePt t="256555" x="3771900" y="3530600"/>
          <p14:tracePt t="256573" x="3784600" y="3536950"/>
          <p14:tracePt t="256615" x="3867150" y="3524250"/>
          <p14:tracePt t="256634" x="3924300" y="3473450"/>
          <p14:tracePt t="256660" x="3968750" y="3378200"/>
          <p14:tracePt t="256700" x="3981450" y="3282950"/>
          <p14:tracePt t="256720" x="3981450" y="3257550"/>
          <p14:tracePt t="256762" x="3981450" y="3244850"/>
          <p14:tracePt t="256837" x="3981450" y="3276600"/>
          <p14:tracePt t="256876" x="3968750" y="3435350"/>
          <p14:tracePt t="256895" x="3968750" y="3460750"/>
          <p14:tracePt t="257007" x="3994150" y="3333750"/>
          <p14:tracePt t="257046" x="3994150" y="3244850"/>
          <p14:tracePt t="257087" x="3994150" y="3238500"/>
          <p14:tracePt t="257144" x="3994150" y="3276600"/>
          <p14:tracePt t="257186" x="3987800" y="3390900"/>
          <p14:tracePt t="257205" x="3987800" y="3397250"/>
          <p14:tracePt t="257338" x="3987800" y="3314700"/>
          <p14:tracePt t="257378" x="3981450" y="3263900"/>
          <p14:tracePt t="257457" x="3975100" y="3276600"/>
          <p14:tracePt t="257476" x="3968750" y="3302000"/>
          <p14:tracePt t="257517" x="3968750" y="3314700"/>
          <p14:tracePt t="257628" x="3968750" y="3263900"/>
          <p14:tracePt t="257648" x="3968750" y="3257550"/>
          <p14:tracePt t="257742" x="3968750" y="3295650"/>
          <p14:tracePt t="257782" x="3968750" y="3359150"/>
          <p14:tracePt t="257822" x="3968750" y="3365500"/>
          <p14:tracePt t="257916" x="3968750" y="3340100"/>
          <p14:tracePt t="257956" x="3981450" y="3282950"/>
          <p14:tracePt t="258031" x="3987800" y="3295650"/>
          <p14:tracePt t="258050" x="3987800" y="3397250"/>
          <p14:tracePt t="258073" x="3987800" y="3473450"/>
          <p14:tracePt t="258093" x="3987800" y="3511550"/>
          <p14:tracePt t="258132" x="3994150" y="3524250"/>
          <p14:tracePt t="258206" x="3994150" y="3473450"/>
          <p14:tracePt t="258207" x="0" y="0"/>
        </p14:tracePtLst>
        <p14:tracePtLst>
          <p14:tracePt t="258643" x="4235450" y="2425700"/>
          <p14:tracePt t="258718" x="4235450" y="2508250"/>
          <p14:tracePt t="258738" x="4235450" y="2616200"/>
          <p14:tracePt t="258760" x="4235450" y="2654300"/>
          <p14:tracePt t="258799" x="4241800" y="2686050"/>
          <p14:tracePt t="258876" x="4254500" y="2679700"/>
          <p14:tracePt t="258895" x="4267200" y="2628900"/>
          <p14:tracePt t="258937" x="4292600" y="2508250"/>
          <p14:tracePt t="258957" x="4305300" y="2463800"/>
          <p14:tracePt t="259070" x="4305300" y="2482850"/>
          <p14:tracePt t="259111" x="4305300" y="2616200"/>
          <p14:tracePt t="259152" x="4305300" y="2647950"/>
          <p14:tracePt t="259211" x="4311650" y="2641600"/>
          <p14:tracePt t="259230" x="4318000" y="2590800"/>
          <p14:tracePt t="259253" x="4324350" y="2495550"/>
          <p14:tracePt t="259271" x="4324350" y="2444750"/>
          <p14:tracePt t="259294" x="4324350" y="2419350"/>
          <p14:tracePt t="259369" x="4324350" y="2470150"/>
          <p14:tracePt t="259408" x="4324350" y="2622550"/>
          <p14:tracePt t="259427" x="4324350" y="2647950"/>
          <p14:tracePt t="259520" x="4324350" y="2628900"/>
          <p14:tracePt t="259539" x="4324350" y="2571750"/>
          <p14:tracePt t="259578" x="4324350" y="2527300"/>
          <p14:tracePt t="259742" x="0" y="0"/>
        </p14:tracePtLst>
        <p14:tracePtLst>
          <p14:tracePt t="260027" x="4311650" y="2406650"/>
          <p14:tracePt t="260045" x="4305300" y="2444750"/>
          <p14:tracePt t="260085" x="4292600" y="2520950"/>
          <p14:tracePt t="260103" x="4292600" y="2546350"/>
          <p14:tracePt t="260144" x="4286250" y="2641600"/>
          <p14:tracePt t="260163" x="4286250" y="2673350"/>
          <p14:tracePt t="260203" x="4286250" y="2679700"/>
          <p14:tracePt t="260280" x="4292600" y="2578100"/>
          <p14:tracePt t="260323" x="4292600" y="2463800"/>
          <p14:tracePt t="260342" x="4292600" y="2451100"/>
          <p14:tracePt t="260416" x="4292600" y="2457450"/>
          <p14:tracePt t="260455" x="4292600" y="2628900"/>
          <p14:tracePt t="260475" x="4292600" y="2679700"/>
          <p14:tracePt t="260516" x="4292600" y="2698750"/>
          <p14:tracePt t="260573" x="4292600" y="2679700"/>
          <p14:tracePt t="260611" x="4305300" y="2552700"/>
          <p14:tracePt t="260656" x="4305300" y="2508250"/>
          <p14:tracePt t="260749" x="4298950" y="2501900"/>
          <p14:tracePt t="260749" x="0" y="0"/>
        </p14:tracePtLst>
        <p14:tracePtLst>
          <p14:tracePt t="261167" x="2990850" y="2413000"/>
          <p14:tracePt t="261225" x="2978150" y="2444750"/>
          <p14:tracePt t="261244" x="2940050" y="2584450"/>
          <p14:tracePt t="261266" x="2908300" y="2749550"/>
          <p14:tracePt t="261286" x="2901950" y="2794000"/>
          <p14:tracePt t="261325" x="2901950" y="2813050"/>
          <p14:tracePt t="261363" x="2901950" y="2806700"/>
          <p14:tracePt t="261382" x="2908300" y="2774950"/>
          <p14:tracePt t="261424" x="2952750" y="2546350"/>
          <p14:tracePt t="261444" x="2965450" y="2482850"/>
          <p14:tracePt t="261484" x="2965450" y="2476500"/>
          <p14:tracePt t="261542" x="2946400" y="2654300"/>
          <p14:tracePt t="261584" x="2940050" y="2730500"/>
          <p14:tracePt t="261662" x="2959100" y="2641600"/>
          <p14:tracePt t="261702" x="2984500" y="2501900"/>
          <p14:tracePt t="261723" x="2997200" y="2476500"/>
          <p14:tracePt t="261800" x="2997200" y="2686050"/>
          <p14:tracePt t="261820" x="2997200" y="2794000"/>
          <p14:tracePt t="261860" x="2997200" y="2806700"/>
          <p14:tracePt t="261920" x="3016250" y="2717800"/>
          <p14:tracePt t="261960" x="3028950" y="2533650"/>
          <p14:tracePt t="262005" x="3035300" y="2476500"/>
          <p14:tracePt t="262067" x="3035300" y="2616200"/>
          <p14:tracePt t="262107" x="3035300" y="2647950"/>
          <p14:tracePt t="262165" x="3041650" y="2628900"/>
          <p14:tracePt t="262205" x="3054350" y="2476500"/>
          <p14:tracePt t="262225" x="3054350" y="2451100"/>
          <p14:tracePt t="262246" x="3054350" y="2444750"/>
          <p14:tracePt t="262325" x="3048000" y="2584450"/>
          <p14:tracePt t="262363" x="3048000" y="2597150"/>
          <p14:tracePt t="262441" x="3048000" y="2533650"/>
          <p14:tracePt t="262461" x="3048000" y="2476500"/>
          <p14:tracePt t="262500" x="3048000" y="2457450"/>
          <p14:tracePt t="262594" x="3048000" y="2463800"/>
          <p14:tracePt t="262721" x="0" y="0"/>
        </p14:tracePtLst>
        <p14:tracePtLst>
          <p14:tracePt t="264056" x="1962150" y="3359150"/>
          <p14:tracePt t="264112" x="2006600" y="3359150"/>
          <p14:tracePt t="264131" x="2228850" y="3359150"/>
          <p14:tracePt t="264154" x="2686050" y="3359150"/>
          <p14:tracePt t="264174" x="3155950" y="3359150"/>
          <p14:tracePt t="264215" x="3962400" y="3359150"/>
          <p14:tracePt t="264235" x="4076700" y="3359150"/>
          <p14:tracePt t="264275" x="4114800" y="3359150"/>
          <p14:tracePt t="264294" x="4121150" y="3359150"/>
          <p14:tracePt t="264548" x="0" y="0"/>
        </p14:tracePtLst>
        <p14:tracePtLst>
          <p14:tracePt t="264987" x="3492500" y="3371850"/>
          <p14:tracePt t="265066" x="3644900" y="3371850"/>
          <p14:tracePt t="265085" x="3822700" y="3384550"/>
          <p14:tracePt t="265128" x="4102100" y="3397250"/>
          <p14:tracePt t="265171" x="4133850" y="3397250"/>
          <p14:tracePt t="265374" x="0" y="0"/>
        </p14:tracePtLst>
        <p14:tracePtLst>
          <p14:tracePt t="266746" x="5314950" y="3194050"/>
          <p14:tracePt t="266765" x="5314950" y="3206750"/>
          <p14:tracePt t="266804" x="5314950" y="3378200"/>
          <p14:tracePt t="266822" x="5314950" y="3441700"/>
          <p14:tracePt t="266863" x="5334000" y="3517900"/>
          <p14:tracePt t="267079" x="5334000" y="3511550"/>
          <p14:tracePt t="267098" x="0" y="0"/>
        </p14:tracePtLst>
        <p14:tracePtLst>
          <p14:tracePt t="267593" x="3467100" y="3270250"/>
          <p14:tracePt t="267703" x="3479800" y="3276600"/>
          <p14:tracePt t="267722" x="3727450" y="3321050"/>
          <p14:tracePt t="267742" x="4032250" y="3378200"/>
          <p14:tracePt t="267763" x="4470400" y="3422650"/>
          <p14:tracePt t="267787" x="4679950" y="3429000"/>
          <p14:tracePt t="267810" x="4768850" y="3429000"/>
          <p14:tracePt t="267830" x="4806950" y="3429000"/>
          <p14:tracePt t="267871" x="4845050" y="3429000"/>
          <p14:tracePt t="267889" x="4857750" y="3429000"/>
          <p14:tracePt t="267929" x="4876800" y="3409950"/>
          <p14:tracePt t="267930" x="4876800" y="3397250"/>
          <p14:tracePt t="267973" x="4876800" y="3371850"/>
          <p14:tracePt t="267992" x="4876800" y="3352800"/>
          <p14:tracePt t="268013" x="4794250" y="3321050"/>
          <p14:tracePt t="268056" x="4254500" y="3289300"/>
          <p14:tracePt t="268094" x="3708400" y="3289300"/>
          <p14:tracePt t="268136" x="3663950" y="3308350"/>
          <p14:tracePt t="268175" x="3708400" y="3409950"/>
          <p14:tracePt t="268197" x="3879850" y="3486150"/>
          <p14:tracePt t="268219" x="4286250" y="3562350"/>
          <p14:tracePt t="268259" x="4679950" y="3556000"/>
          <p14:tracePt t="268278" x="4705350" y="3543300"/>
          <p14:tracePt t="268317" x="4711700" y="3498850"/>
          <p14:tracePt t="268336" x="4711700" y="3479800"/>
          <p14:tracePt t="268341" x="4705350" y="3460750"/>
          <p14:tracePt t="268360" x="4692650" y="3454400"/>
          <p14:tracePt t="268507" x="0" y="0"/>
        </p14:tracePtLst>
        <p14:tracePtLst>
          <p14:tracePt t="269398" x="3956050" y="3162300"/>
          <p14:tracePt t="269417" x="3943350" y="3168650"/>
          <p14:tracePt t="269458" x="3930650" y="3213100"/>
          <p14:tracePt t="269477" x="3930650" y="3244850"/>
          <p14:tracePt t="269517" x="3937000" y="3321050"/>
          <p14:tracePt t="269536" x="3956050" y="3359150"/>
          <p14:tracePt t="269577" x="4102100" y="3460750"/>
          <p14:tracePt t="269619" x="4413250" y="3517900"/>
          <p14:tracePt t="269658" x="4540250" y="3498850"/>
          <p14:tracePt t="269679" x="4559300" y="3479800"/>
          <p14:tracePt t="269684" x="4572000" y="3467100"/>
          <p14:tracePt t="269705" x="4591050" y="3435350"/>
          <p14:tracePt t="269727" x="4610100" y="3378200"/>
          <p14:tracePt t="269747" x="4610100" y="3327400"/>
          <p14:tracePt t="269769" x="4610100" y="3289300"/>
          <p14:tracePt t="269788" x="4610100" y="3257550"/>
          <p14:tracePt t="269830" x="4603750" y="3244850"/>
          <p14:tracePt t="269941" x="4597400" y="3244850"/>
          <p14:tracePt t="269961" x="4584700" y="3244850"/>
          <p14:tracePt t="269961" x="0" y="0"/>
        </p14:tracePtLst>
        <p14:tracePtLst>
          <p14:tracePt t="270344" x="3244850" y="3346450"/>
          <p14:tracePt t="270363" x="3225800" y="3359150"/>
          <p14:tracePt t="270386" x="3181350" y="3384550"/>
          <p14:tracePt t="270425" x="3149600" y="3397250"/>
          <p14:tracePt t="270445" x="3086100" y="3422650"/>
          <p14:tracePt t="270485" x="2908300" y="3429000"/>
          <p14:tracePt t="270505" x="2851150" y="3429000"/>
          <p14:tracePt t="270545" x="2806700" y="3429000"/>
          <p14:tracePt t="270852" x="2781300" y="3422650"/>
          <p14:tracePt t="270853" x="0" y="0"/>
        </p14:tracePtLst>
        <p14:tracePtLst>
          <p14:tracePt t="272926" x="3778250" y="3194050"/>
          <p14:tracePt t="272946" x="3765550" y="3194050"/>
          <p14:tracePt t="272975" x="3759200" y="3206750"/>
          <p14:tracePt t="273005" x="3759200" y="3251200"/>
          <p14:tracePt t="273029" x="3759200" y="3308350"/>
          <p14:tracePt t="273081" x="3803650" y="3384550"/>
          <p14:tracePt t="273102" x="3816350" y="3397250"/>
          <p14:tracePt t="273145" x="3867150" y="3409950"/>
          <p14:tracePt t="273146" x="3892550" y="3409950"/>
          <p14:tracePt t="273172" x="4006850" y="3409950"/>
          <p14:tracePt t="273217" x="4298950" y="3409950"/>
          <p14:tracePt t="273238" x="4432300" y="3390900"/>
          <p14:tracePt t="273283" x="4508500" y="3371850"/>
          <p14:tracePt t="273303" x="4514850" y="3359150"/>
          <p14:tracePt t="273346" x="4533900" y="3333750"/>
          <p14:tracePt t="273366" x="4533900" y="3308350"/>
          <p14:tracePt t="273390" x="4533900" y="3282950"/>
          <p14:tracePt t="273435" x="4489450" y="3206750"/>
          <p14:tracePt t="273456" x="4457700" y="3181350"/>
          <p14:tracePt t="273479" x="4381500" y="3155950"/>
          <p14:tracePt t="273520" x="4146550" y="3111500"/>
          <p14:tracePt t="273564" x="3937000" y="3117850"/>
          <p14:tracePt t="273592" x="3879850" y="3143250"/>
          <p14:tracePt t="273613" x="3841750" y="3181350"/>
          <p14:tracePt t="273634" x="3822700" y="3213100"/>
          <p14:tracePt t="273652" x="3810000" y="3238500"/>
          <p14:tracePt t="273672" x="3810000" y="3270250"/>
          <p14:tracePt t="273691" x="3803650" y="3321050"/>
          <p14:tracePt t="273729" x="3803650" y="3384550"/>
          <p14:tracePt t="273730" x="3803650" y="3403600"/>
          <p14:tracePt t="273749" x="3810000" y="3416300"/>
          <p14:tracePt t="273771" x="3835400" y="3448050"/>
          <p14:tracePt t="273790" x="3848100" y="3460750"/>
          <p14:tracePt t="273813" x="3892550" y="3473450"/>
          <p14:tracePt t="273857" x="4184650" y="3460750"/>
          <p14:tracePt t="273876" x="4451350" y="3409950"/>
          <p14:tracePt t="273897" x="4584700" y="3384550"/>
          <p14:tracePt t="273916" x="4629150" y="3365500"/>
          <p14:tracePt t="273959" x="4635500" y="3359150"/>
          <p14:tracePt t="274000" x="4635500" y="3314700"/>
          <p14:tracePt t="274020" x="4603750" y="3282950"/>
          <p14:tracePt t="274060" x="4565650" y="3251200"/>
          <p14:tracePt t="274822" x="0" y="0"/>
        </p14:tracePtLst>
        <p14:tracePtLst>
          <p14:tracePt t="276769" x="2736850" y="3289300"/>
          <p14:tracePt t="276844" x="2806700" y="3289300"/>
          <p14:tracePt t="276863" x="2895600" y="3289300"/>
          <p14:tracePt t="276905" x="3378200" y="3289300"/>
          <p14:tracePt t="276924" x="3638550" y="3289300"/>
          <p14:tracePt t="276964" x="3778250" y="3289300"/>
          <p14:tracePt t="277009" x="3917950" y="3289300"/>
          <p14:tracePt t="277028" x="4140200" y="3289300"/>
          <p14:tracePt t="277050" x="4438650" y="3289300"/>
          <p14:tracePt t="277068" x="4635500" y="3289300"/>
          <p14:tracePt t="277111" x="4914900" y="3289300"/>
          <p14:tracePt t="277131" x="4946650" y="3289300"/>
          <p14:tracePt t="277173" x="4997450" y="3289300"/>
          <p14:tracePt t="277192" x="5016500" y="3289300"/>
          <p14:tracePt t="277214" x="5035550" y="3289300"/>
          <p14:tracePt t="277232" x="5048250" y="3289300"/>
          <p14:tracePt t="277255" x="5086350" y="3289300"/>
          <p14:tracePt t="277275" x="5137150" y="3289300"/>
          <p14:tracePt t="277299" x="5207000" y="3289300"/>
          <p14:tracePt t="277317" x="5238750" y="3289300"/>
          <p14:tracePt t="277341" x="5251450" y="3289300"/>
          <p14:tracePt t="277485" x="5137150" y="3314700"/>
          <p14:tracePt t="277504" x="4959350" y="3314700"/>
          <p14:tracePt t="277544" x="4305300" y="3314700"/>
          <p14:tracePt t="277585" x="3911600" y="3314700"/>
          <p14:tracePt t="277603" x="3740150" y="3314700"/>
          <p14:tracePt t="277643" x="3422650" y="3314700"/>
          <p14:tracePt t="277662" x="3340100" y="3314700"/>
          <p14:tracePt t="277703" x="3263900" y="3314700"/>
          <p14:tracePt t="277724" x="3238500" y="3314700"/>
          <p14:tracePt t="277746" x="3213100" y="3314700"/>
          <p14:tracePt t="277764" x="3200400" y="3314700"/>
          <p14:tracePt t="277806" x="3168650" y="3314700"/>
          <p14:tracePt t="277845" x="3079750" y="3314700"/>
          <p14:tracePt t="277864" x="3016250" y="3314700"/>
          <p14:tracePt t="277885" x="2927350" y="3314700"/>
          <p14:tracePt t="277922" x="2844800" y="3314700"/>
          <p14:tracePt t="278328" x="3003550" y="3314700"/>
          <p14:tracePt t="278347" x="3327400" y="3314700"/>
          <p14:tracePt t="278386" x="3676650" y="3314700"/>
          <p14:tracePt t="278425" x="3752850" y="3314700"/>
          <p14:tracePt t="278427" x="3771900" y="3314700"/>
          <p14:tracePt t="278465" x="3873500" y="3314700"/>
          <p14:tracePt t="278466" x="3930650" y="3314700"/>
          <p14:tracePt t="278483" x="4038600" y="3314700"/>
          <p14:tracePt t="278507" x="4260850" y="3359150"/>
          <p14:tracePt t="278525" x="4400550" y="3384550"/>
          <p14:tracePt t="278564" x="4559300" y="3403600"/>
          <p14:tracePt t="278583" x="4591050" y="3403600"/>
          <p14:tracePt t="278604" x="4635500" y="3409950"/>
          <p14:tracePt t="278645" x="4648200" y="3409950"/>
          <p14:tracePt t="278867" x="4400550" y="3422650"/>
          <p14:tracePt t="278906" x="3746500" y="3422650"/>
          <p14:tracePt t="278926" x="3505200" y="3422650"/>
          <p14:tracePt t="278968" x="3232150" y="3422650"/>
          <p14:tracePt t="278989" x="3187700" y="3422650"/>
          <p14:tracePt t="279028" x="3098800" y="3422650"/>
          <p14:tracePt t="279068" x="2990850" y="3422650"/>
          <p14:tracePt t="279087" x="2965450" y="3422650"/>
          <p14:tracePt t="279128" x="2959100" y="3422650"/>
          <p14:tracePt t="279361" x="3194050" y="3422650"/>
          <p14:tracePt t="279362" x="3308350" y="3422650"/>
          <p14:tracePt t="279381" x="3530600" y="3422650"/>
          <p14:tracePt t="279422" x="3962400" y="3422650"/>
          <p14:tracePt t="279443" x="4171950" y="3422650"/>
          <p14:tracePt t="279486" x="4337050" y="3429000"/>
          <p14:tracePt t="279504" x="4381500" y="3441700"/>
          <p14:tracePt t="279543" x="4457700" y="3460750"/>
          <p14:tracePt t="279563" x="4489450" y="3467100"/>
          <p14:tracePt t="279603" x="4502150" y="3467100"/>
          <p14:tracePt t="279661" x="4508500" y="3467100"/>
          <p14:tracePt t="279684" x="4527550" y="3467100"/>
          <p14:tracePt t="279724" x="4565650" y="3467100"/>
          <p14:tracePt t="279744" x="4578350" y="3473450"/>
          <p14:tracePt t="279768" x="4603750" y="3479800"/>
          <p14:tracePt t="279787" x="4622800" y="3479800"/>
          <p14:tracePt t="279828" x="4673600" y="3492500"/>
          <p14:tracePt t="279847" x="4705350" y="3492500"/>
          <p14:tracePt t="279886" x="4826000" y="3511550"/>
          <p14:tracePt t="279905" x="4832350" y="3511550"/>
          <p14:tracePt t="280665" x="0" y="0"/>
        </p14:tracePtLst>
        <p14:tracePtLst>
          <p14:tracePt t="283686" x="2813050" y="3225800"/>
          <p14:tracePt t="283766" x="2946400" y="3257550"/>
          <p14:tracePt t="283785" x="3098800" y="3263900"/>
          <p14:tracePt t="283825" x="3695700" y="3263900"/>
          <p14:tracePt t="283826" x="3822700" y="3263900"/>
          <p14:tracePt t="283845" x="4070350" y="3282950"/>
          <p14:tracePt t="283886" x="4324350" y="3302000"/>
          <p14:tracePt t="283927" x="4337050" y="3302000"/>
          <p14:tracePt t="283946" x="4349750" y="3302000"/>
          <p14:tracePt t="283988" x="4356100" y="3302000"/>
          <p14:tracePt t="284370" x="0" y="0"/>
        </p14:tracePtLst>
        <p14:tracePtLst>
          <p14:tracePt t="284843" x="2794000" y="3314700"/>
          <p14:tracePt t="284939" x="2927350" y="3314700"/>
          <p14:tracePt t="284980" x="3397250" y="3314700"/>
          <p14:tracePt t="285020" x="3949700" y="3314700"/>
          <p14:tracePt t="285040" x="4070350" y="3314700"/>
          <p14:tracePt t="285044" x="4102100" y="3314700"/>
          <p14:tracePt t="285086" x="4229100" y="3314700"/>
          <p14:tracePt t="285105" x="4311650" y="3314700"/>
          <p14:tracePt t="285146" x="4533900" y="3333750"/>
          <p14:tracePt t="285170" x="4546600" y="3333750"/>
          <p14:tracePt t="285191" x="4552950" y="3340100"/>
          <p14:tracePt t="285387" x="0" y="0"/>
        </p14:tracePtLst>
        <p14:tracePtLst>
          <p14:tracePt t="286976" x="3302000" y="3365500"/>
          <p14:tracePt t="287711" x="0" y="0"/>
        </p14:tracePtLst>
        <p14:tracePtLst>
          <p14:tracePt t="288149" x="3975100" y="3194050"/>
          <p14:tracePt t="288189" x="3943350" y="3232150"/>
          <p14:tracePt t="288208" x="3930650" y="3276600"/>
          <p14:tracePt t="288232" x="3917950" y="3327400"/>
          <p14:tracePt t="288251" x="3917950" y="3384550"/>
          <p14:tracePt t="288291" x="3943350" y="3479800"/>
          <p14:tracePt t="288332" x="4178300" y="3575050"/>
          <p14:tracePt t="288352" x="4368800" y="3600450"/>
          <p14:tracePt t="288375" x="4705350" y="3600450"/>
          <p14:tracePt t="288395" x="4991100" y="3600450"/>
          <p14:tracePt t="288437" x="5111750" y="3517900"/>
          <p14:tracePt t="288480" x="5092700" y="3359150"/>
          <p14:tracePt t="288520" x="4959350" y="3206750"/>
          <p14:tracePt t="288540" x="4826000" y="3155950"/>
          <p14:tracePt t="288563" x="4718050" y="3136900"/>
          <p14:tracePt t="288581" x="4660900" y="3136900"/>
          <p14:tracePt t="288622" x="4508500" y="3194050"/>
          <p14:tracePt t="288665" x="4381500" y="3276600"/>
          <p14:tracePt t="288666" x="4368800" y="3289300"/>
          <p14:tracePt t="288707" x="4343400" y="3352800"/>
          <p14:tracePt t="288728" x="4343400" y="3378200"/>
          <p14:tracePt t="288769" x="4394200" y="3441700"/>
          <p14:tracePt t="288770" x="4419600" y="3448050"/>
          <p14:tracePt t="288787" x="4489450" y="3467100"/>
          <p14:tracePt t="288827" x="4622800" y="3467100"/>
          <p14:tracePt t="288868" x="4660900" y="3403600"/>
          <p14:tracePt t="288909" x="4660900" y="3327400"/>
          <p14:tracePt t="288928" x="4641850" y="3302000"/>
          <p14:tracePt t="288971" x="4495800" y="3263900"/>
          <p14:tracePt t="289012" x="4362450" y="3302000"/>
          <p14:tracePt t="289053" x="4330700" y="3371850"/>
          <p14:tracePt t="289095" x="4330700" y="3441700"/>
          <p14:tracePt t="289114" x="4394200" y="3479800"/>
          <p14:tracePt t="289155" x="4641850" y="3498850"/>
          <p14:tracePt t="289173" x="4705350" y="3460750"/>
          <p14:tracePt t="289214" x="4724400" y="3333750"/>
          <p14:tracePt t="289256" x="4610100" y="3232150"/>
          <p14:tracePt t="289298" x="4337050" y="3200400"/>
          <p14:tracePt t="289318" x="4267200" y="3225800"/>
          <p14:tracePt t="289358" x="4146550" y="3314700"/>
          <p14:tracePt t="289398" x="4133850" y="3340100"/>
          <p14:tracePt t="289473" x="4133850" y="3346450"/>
          <p14:tracePt t="289601" x="4127500" y="3346450"/>
          <p14:tracePt t="289659" x="4038600" y="3359150"/>
          <p14:tracePt t="289677" x="3987800" y="3378200"/>
          <p14:tracePt t="289717" x="3937000" y="3403600"/>
          <p14:tracePt t="289813" x="3987800" y="3422650"/>
          <p14:tracePt t="289832" x="4083050" y="3429000"/>
          <p14:tracePt t="289872" x="4273550" y="3429000"/>
          <p14:tracePt t="289892" x="4286250" y="3429000"/>
          <p14:tracePt t="289935" x="4292600" y="3429000"/>
          <p14:tracePt t="290084" x="4298950" y="3429000"/>
          <p14:tracePt t="290102" x="4311650" y="3429000"/>
          <p14:tracePt t="290300" x="4502150" y="3429000"/>
          <p14:tracePt t="290320" x="4654550" y="3429000"/>
          <p14:tracePt t="290342" x="4876800" y="3429000"/>
          <p14:tracePt t="290384" x="5048250" y="3416300"/>
          <p14:tracePt t="290424" x="5067300" y="3409950"/>
          <p14:tracePt t="290443" x="5067300" y="3403600"/>
          <p14:tracePt t="290484" x="5067300" y="3359150"/>
          <p14:tracePt t="290525" x="4927600" y="3238500"/>
          <p14:tracePt t="290567" x="4724400" y="3168650"/>
          <p14:tracePt t="290587" x="4692650" y="3168650"/>
          <p14:tracePt t="290627" x="4648200" y="3219450"/>
          <p14:tracePt t="290667" x="4610100" y="3327400"/>
          <p14:tracePt t="290708" x="4597400" y="3346450"/>
          <p14:tracePt t="290818" x="4597400" y="3340100"/>
          <p14:tracePt t="290859" x="4546600" y="3263900"/>
          <p14:tracePt t="290900" x="4400550" y="3244850"/>
          <p14:tracePt t="290939" x="4260850" y="3270250"/>
          <p14:tracePt t="290960" x="4241800" y="3289300"/>
          <p14:tracePt t="291019" x="4248150" y="3314700"/>
          <p14:tracePt t="291037" x="4267200" y="3321050"/>
          <p14:tracePt t="291079" x="4445000" y="3321050"/>
          <p14:tracePt t="291098" x="4502150" y="3308350"/>
          <p14:tracePt t="291158" x="4508500" y="3295650"/>
          <p14:tracePt t="291177" x="4508500" y="3289300"/>
          <p14:tracePt t="291236" x="4514850" y="3289300"/>
          <p14:tracePt t="291254" x="4552950" y="3289300"/>
          <p14:tracePt t="291294" x="4686300" y="3314700"/>
          <p14:tracePt t="291337" x="4718050" y="3308350"/>
          <p14:tracePt t="291338" x="4718050" y="3295650"/>
          <p14:tracePt t="291378" x="4699000" y="3213100"/>
          <p14:tracePt t="291398" x="4667250" y="3206750"/>
          <p14:tracePt t="291438" x="4591050" y="3206750"/>
          <p14:tracePt t="291456" x="4559300" y="3225800"/>
          <p14:tracePt t="291496" x="4533900" y="3270250"/>
          <p14:tracePt t="291536" x="4540250" y="3321050"/>
          <p14:tracePt t="291578" x="4654550" y="3365500"/>
          <p14:tracePt t="291618" x="4699000" y="3365500"/>
          <p14:tracePt t="291678" x="4616450" y="3295650"/>
          <p14:tracePt t="291696" x="4527550" y="3270250"/>
          <p14:tracePt t="291717" x="4394200" y="3263900"/>
          <p14:tracePt t="291740" x="4305300" y="3289300"/>
          <p14:tracePt t="291779" x="4286250" y="3302000"/>
          <p14:tracePt t="291817" x="4305300" y="3340100"/>
          <p14:tracePt t="291818" x="4330700" y="3352800"/>
          <p14:tracePt t="291839" x="4381500" y="3359150"/>
          <p14:tracePt t="291880" x="4502150" y="3340100"/>
          <p14:tracePt t="291922" x="4514850" y="3289300"/>
          <p14:tracePt t="291942" x="4514850" y="3282950"/>
          <p14:tracePt t="292001" x="4502150" y="3282950"/>
          <p14:tracePt t="292019" x="4502150" y="3289300"/>
          <p14:tracePt t="292060" x="4521200" y="3314700"/>
          <p14:tracePt t="292226" x="4514850" y="3314700"/>
          <p14:tracePt t="292552" x="4514850" y="3321050"/>
          <p14:tracePt t="292570" x="4508500" y="3333750"/>
          <p14:tracePt t="292591" x="4502150" y="3333750"/>
          <p14:tracePt t="292591" x="0" y="0"/>
        </p14:tracePtLst>
        <p14:tracePtLst>
          <p14:tracePt t="292857" x="4146550" y="3333750"/>
          <p14:tracePt t="292933" x="4140200" y="3378200"/>
          <p14:tracePt t="292974" x="4222750" y="3448050"/>
          <p14:tracePt t="292997" x="4330700" y="3492500"/>
          <p14:tracePt t="293020" x="4400550" y="3505200"/>
          <p14:tracePt t="293060" x="4451350" y="3486150"/>
          <p14:tracePt t="293100" x="4451350" y="3435350"/>
          <p14:tracePt t="293142" x="4451350" y="3409950"/>
          <p14:tracePt t="293290" x="4400550" y="3409950"/>
          <p14:tracePt t="293290" x="0" y="0"/>
        </p14:tracePtLst>
        <p14:tracePtLst>
          <p14:tracePt t="294530" x="2838450" y="3219450"/>
          <p14:tracePt t="294875" x="2774950" y="3219450"/>
          <p14:tracePt t="294895" x="2762250" y="3219450"/>
          <p14:tracePt t="295067" x="2794000" y="3219450"/>
          <p14:tracePt t="295087" x="2819400" y="3225800"/>
          <p14:tracePt t="295110" x="2844800" y="3232150"/>
          <p14:tracePt t="295128" x="2857500" y="3232150"/>
          <p14:tracePt t="295242" x="2863850" y="3238500"/>
          <p14:tracePt t="295282" x="2863850" y="3270250"/>
          <p14:tracePt t="295303" x="2863850" y="3282950"/>
          <p14:tracePt t="295346" x="2863850" y="3295650"/>
          <p14:tracePt t="295387" x="2863850" y="3302000"/>
          <p14:tracePt t="296049" x="0" y="0"/>
        </p14:tracePtLst>
        <p14:tracePtLst>
          <p14:tracePt t="296411" x="3867150" y="3289300"/>
          <p14:tracePt t="296429" x="3873500" y="3282950"/>
          <p14:tracePt t="296578" x="0" y="0"/>
        </p14:tracePtLst>
        <p14:tracePtLst>
          <p14:tracePt t="296899" x="4044950" y="3359150"/>
          <p14:tracePt t="297012" x="4044950" y="3371850"/>
          <p14:tracePt t="297030" x="4044950" y="3397250"/>
          <p14:tracePt t="297072" x="3943350" y="3460750"/>
          <p14:tracePt t="297092" x="3829050" y="3498850"/>
          <p14:tracePt t="297134" x="3594100" y="3524250"/>
          <p14:tracePt t="297153" x="3498850" y="3524250"/>
          <p14:tracePt t="297175" x="3371850" y="3524250"/>
          <p14:tracePt t="297194" x="3213100" y="3524250"/>
          <p14:tracePt t="297218" x="3054350" y="3492500"/>
          <p14:tracePt t="297237" x="2965450" y="3473450"/>
          <p14:tracePt t="297279" x="2832100" y="3448050"/>
          <p14:tracePt t="297299" x="2794000" y="3429000"/>
          <p14:tracePt t="297372" x="2768600" y="3409950"/>
          <p14:tracePt t="297412" x="2762250" y="3397250"/>
          <p14:tracePt t="297452" x="2762250" y="3384550"/>
          <p14:tracePt t="297495" x="2762250" y="3378200"/>
          <p14:tracePt t="298302" x="0" y="0"/>
        </p14:tracePtLst>
        <p14:tracePtLst>
          <p14:tracePt t="298832" x="2571750" y="3270250"/>
          <p14:tracePt t="298960" x="2622550" y="3270250"/>
          <p14:tracePt t="299002" x="3270250" y="3378200"/>
          <p14:tracePt t="299022" x="3619500" y="3422650"/>
          <p14:tracePt t="299065" x="4222750" y="3505200"/>
          <p14:tracePt t="299066" x="4273550" y="3505200"/>
          <p14:tracePt t="299085" x="4343400" y="3505200"/>
          <p14:tracePt t="299129" x="4495800" y="3505200"/>
          <p14:tracePt t="299149" x="4584700" y="3505200"/>
          <p14:tracePt t="299170" x="4635500" y="3505200"/>
          <p14:tracePt t="299212" x="4699000" y="3505200"/>
          <p14:tracePt t="299231" x="4724400" y="3505200"/>
          <p14:tracePt t="299273" x="4794250" y="3517900"/>
          <p14:tracePt t="299314" x="4851400" y="3517900"/>
          <p14:tracePt t="299334" x="4864100" y="3517900"/>
          <p14:tracePt t="299588" x="4819650" y="3530600"/>
          <p14:tracePt t="299607" x="4756150" y="3530600"/>
          <p14:tracePt t="299646" x="4413250" y="3530600"/>
          <p14:tracePt t="299665" x="4267200" y="3530600"/>
          <p14:tracePt t="299688" x="4057650" y="3530600"/>
          <p14:tracePt t="299707" x="3873500" y="3530600"/>
          <p14:tracePt t="299731" x="3702050" y="3530600"/>
          <p14:tracePt t="299751" x="3619500" y="3530600"/>
          <p14:tracePt t="299795" x="3441700" y="3530600"/>
          <p14:tracePt t="299814" x="3397250" y="3530600"/>
          <p14:tracePt t="299854" x="3257550" y="3524250"/>
          <p14:tracePt t="299894" x="3162300" y="3505200"/>
          <p14:tracePt t="299914" x="3111500" y="3498850"/>
          <p14:tracePt t="299939" x="3073400" y="3492500"/>
          <p14:tracePt t="299979" x="2990850" y="3486150"/>
          <p14:tracePt t="300018" x="2933700" y="3486150"/>
          <p14:tracePt t="300040" x="2921000" y="3486150"/>
          <p14:tracePt t="300081" x="2901950" y="3479800"/>
          <p14:tracePt t="300100" x="2895600" y="3479800"/>
          <p14:tracePt t="300140" x="2857500" y="3473450"/>
          <p14:tracePt t="300160" x="2838450" y="3473450"/>
          <p14:tracePt t="300215" x="2838450" y="3467100"/>
          <p14:tracePt t="300361" x="2832100" y="3448050"/>
          <p14:tracePt t="300381" x="2832100" y="3441700"/>
          <p14:tracePt t="300421" x="2819400" y="3429000"/>
          <p14:tracePt t="300440" x="2819400" y="3422650"/>
          <p14:tracePt t="300479" x="2819400" y="3416300"/>
          <p14:tracePt t="300537" x="2857500" y="3390900"/>
          <p14:tracePt t="300538" x="2882900" y="3390900"/>
          <p14:tracePt t="300556" x="2978150" y="3371850"/>
          <p14:tracePt t="300598" x="3359150" y="3371850"/>
          <p14:tracePt t="300622" x="3695700" y="3397250"/>
          <p14:tracePt t="300642" x="4025900" y="3448050"/>
          <p14:tracePt t="300664" x="4222750" y="3492500"/>
          <p14:tracePt t="300705" x="4546600" y="3556000"/>
          <p14:tracePt t="300724" x="4629150" y="3556000"/>
          <p14:tracePt t="300767" x="4699000" y="3556000"/>
          <p14:tracePt t="300786" x="4718050" y="3556000"/>
          <p14:tracePt t="300826" x="4724400" y="3556000"/>
          <p14:tracePt t="301911" x="4730750" y="3562350"/>
          <p14:tracePt t="301911" x="0" y="0"/>
        </p14:tracePtLst>
        <p14:tracePtLst>
          <p14:tracePt t="302730" x="3930650" y="3663950"/>
          <p14:tracePt t="302807" x="3867150" y="3746500"/>
          <p14:tracePt t="302849" x="3790950" y="3917950"/>
          <p14:tracePt t="302850" x="3784600" y="3949700"/>
          <p14:tracePt t="302873" x="3765550" y="4006850"/>
          <p14:tracePt t="302893" x="3765550" y="4025900"/>
          <p14:tracePt t="303044" x="3765550" y="3943350"/>
          <p14:tracePt t="303085" x="3784600" y="3841750"/>
          <p14:tracePt t="303103" x="3784600" y="3835400"/>
          <p14:tracePt t="303181" x="3784600" y="3841750"/>
          <p14:tracePt t="303221" x="3759200" y="3962400"/>
          <p14:tracePt t="303240" x="3759200" y="3968750"/>
          <p14:tracePt t="303530" x="0" y="0"/>
        </p14:tracePtLst>
        <p14:tracePtLst>
          <p14:tracePt t="305044" x="3352800" y="4203700"/>
          <p14:tracePt t="305085" x="3124200" y="4267200"/>
          <p14:tracePt t="305126" x="2997200" y="4324350"/>
          <p14:tracePt t="305146" x="2959100" y="4362450"/>
          <p14:tracePt t="305185" x="2933700" y="4425950"/>
          <p14:tracePt t="305186" x="2933700" y="4445000"/>
          <p14:tracePt t="305226" x="2959100" y="4572000"/>
          <p14:tracePt t="305267" x="3181350" y="4673600"/>
          <p14:tracePt t="305286" x="3333750" y="4699000"/>
          <p14:tracePt t="305325" x="3575050" y="4667250"/>
          <p14:tracePt t="305367" x="3632200" y="4565650"/>
          <p14:tracePt t="305386" x="3613150" y="4451350"/>
          <p14:tracePt t="305426" x="3371850" y="4318000"/>
          <p14:tracePt t="305450" x="3206750" y="4292600"/>
          <p14:tracePt t="305469" x="3124200" y="4298950"/>
          <p14:tracePt t="305493" x="3060700" y="4324350"/>
          <p14:tracePt t="305511" x="3028950" y="4362450"/>
          <p14:tracePt t="305550" x="3022600" y="4438650"/>
          <p14:tracePt t="305569" x="3022600" y="4483100"/>
          <p14:tracePt t="305612" x="3321050" y="4610100"/>
          <p14:tracePt t="305654" x="3638550" y="4629150"/>
          <p14:tracePt t="305695" x="3657600" y="4521200"/>
          <p14:tracePt t="305716" x="3562350" y="4445000"/>
          <p14:tracePt t="305755" x="3238500" y="4394200"/>
          <p14:tracePt t="305779" x="3130550" y="4394200"/>
          <p14:tracePt t="305802" x="3098800" y="4432300"/>
          <p14:tracePt t="305841" x="3098800" y="4476750"/>
          <p14:tracePt t="305860" x="3130550" y="4514850"/>
          <p14:tracePt t="305900" x="3251200" y="4521200"/>
          <p14:tracePt t="305942" x="3289300" y="4495800"/>
          <p14:tracePt t="305963" x="3289300" y="4464050"/>
          <p14:tracePt t="306005" x="3270250" y="4438650"/>
          <p14:tracePt t="306028" x="3244850" y="4438650"/>
          <p14:tracePt t="306160" x="3238500" y="4438650"/>
          <p14:tracePt t="306179" x="3225800" y="4457700"/>
          <p14:tracePt t="306198" x="3219450" y="4495800"/>
          <p14:tracePt t="306219" x="3194050" y="4572000"/>
          <p14:tracePt t="306260" x="3168650" y="4629150"/>
          <p14:tracePt t="306354" x="3232150" y="4578350"/>
          <p14:tracePt t="306395" x="3263900" y="4521200"/>
          <p14:tracePt t="306414" x="3263900" y="4508500"/>
          <p14:tracePt t="306454" x="3263900" y="4502150"/>
          <p14:tracePt t="306529" x="3251200" y="4565650"/>
          <p14:tracePt t="306571" x="3263900" y="4616450"/>
          <p14:tracePt t="306614" x="3308350" y="4629150"/>
          <p14:tracePt t="306663" x="3352800" y="4616450"/>
          <p14:tracePt t="306681" x="3365500" y="4591050"/>
          <p14:tracePt t="306705" x="3365500" y="4559300"/>
          <p14:tracePt t="306725" x="3359150" y="4540250"/>
          <p14:tracePt t="306765" x="3340100" y="4508500"/>
          <p14:tracePt t="306806" x="3327400" y="4508500"/>
          <p14:tracePt t="306848" x="3302000" y="4622800"/>
          <p14:tracePt t="306869" x="3302000" y="4648200"/>
          <p14:tracePt t="307002" x="3302000" y="4610100"/>
          <p14:tracePt t="307750" x="0" y="0"/>
        </p14:tracePtLst>
        <p14:tracePtLst>
          <p14:tracePt t="308544" x="2743200" y="3403600"/>
          <p14:tracePt t="308656" x="2806700" y="3403600"/>
          <p14:tracePt t="308675" x="3035300" y="3429000"/>
          <p14:tracePt t="308715" x="3524250" y="3492500"/>
          <p14:tracePt t="308756" x="3873500" y="3492500"/>
          <p14:tracePt t="308797" x="4121150" y="3505200"/>
          <p14:tracePt t="308839" x="4349750" y="3505200"/>
          <p14:tracePt t="308878" x="4540250" y="3505200"/>
          <p14:tracePt t="308922" x="4692650" y="3505200"/>
          <p14:tracePt t="308941" x="4711700" y="3505200"/>
          <p14:tracePt t="308963" x="4749800" y="3505200"/>
          <p14:tracePt t="309002" x="4781550" y="3505200"/>
          <p14:tracePt t="309021" x="4787900" y="3505200"/>
          <p14:tracePt t="309064" x="4832350" y="3505200"/>
          <p14:tracePt t="309105" x="4908550" y="3505200"/>
          <p14:tracePt t="309146" x="5035550" y="3505200"/>
          <p14:tracePt t="309165" x="5080000" y="3505200"/>
          <p14:tracePt t="309205" x="5099050" y="3505200"/>
          <p14:tracePt t="309389" x="4832350" y="3505200"/>
          <p14:tracePt t="309409" x="4591050" y="3505200"/>
          <p14:tracePt t="309449" x="3702050" y="3505200"/>
          <p14:tracePt t="309492" x="3244850" y="3505200"/>
          <p14:tracePt t="309533" x="3111500" y="3505200"/>
          <p14:tracePt t="309575" x="3060700" y="3505200"/>
          <p14:tracePt t="309613" x="3028950" y="3505200"/>
          <p14:tracePt t="309637" x="3016250" y="3505200"/>
          <p14:tracePt t="309658" x="2997200" y="3505200"/>
          <p14:tracePt t="309700" x="2933700" y="3505200"/>
          <p14:tracePt t="309719" x="2921000" y="3505200"/>
          <p14:tracePt t="309762" x="2889250" y="3492500"/>
          <p14:tracePt t="309820" x="2882900" y="3492500"/>
          <p14:tracePt t="309861" x="2851150" y="3492500"/>
          <p14:tracePt t="309879" x="2844800" y="3492500"/>
          <p14:tracePt t="309973" x="2844800" y="3486150"/>
          <p14:tracePt t="310032" x="2997200" y="3486150"/>
          <p14:tracePt t="310051" x="3213100" y="3486150"/>
          <p14:tracePt t="310073" x="3371850" y="3486150"/>
          <p14:tracePt t="310112" x="3822700" y="3486150"/>
          <p14:tracePt t="310131" x="4108450" y="3498850"/>
          <p14:tracePt t="310170" x="4368800" y="3530600"/>
          <p14:tracePt t="310210" x="4432300" y="3530600"/>
          <p14:tracePt t="310342" x="4076700" y="3486150"/>
          <p14:tracePt t="310382" x="2940050" y="3257550"/>
          <p14:tracePt t="310424" x="2660650" y="3225800"/>
          <p14:tracePt t="310446" x="2641600" y="3225800"/>
          <p14:tracePt t="310486" x="2578100" y="3225800"/>
          <p14:tracePt t="310527" x="2565400" y="3225800"/>
          <p14:tracePt t="310625" x="2794000" y="3225800"/>
          <p14:tracePt t="310644" x="3073400" y="3270250"/>
          <p14:tracePt t="310686" x="3733800" y="3397250"/>
          <p14:tracePt t="310727" x="4248150" y="3416300"/>
          <p14:tracePt t="310768" x="4375150" y="3416300"/>
          <p14:tracePt t="310843" x="4356100" y="3416300"/>
          <p14:tracePt t="310861" x="4305300" y="3416300"/>
          <p14:tracePt t="310900" x="4083050" y="3416300"/>
          <p14:tracePt t="310941" x="3663950" y="3416300"/>
          <p14:tracePt t="310960" x="3460750" y="3403600"/>
          <p14:tracePt t="310965" x="3371850" y="3390900"/>
          <p14:tracePt t="310985" x="3276600" y="3371850"/>
          <p14:tracePt t="311025" x="3238500" y="3359150"/>
          <p14:tracePt t="311083" x="3352800" y="3359150"/>
          <p14:tracePt t="311122" x="3994150" y="3359150"/>
          <p14:tracePt t="311160" x="4330700" y="3359150"/>
          <p14:tracePt t="311204" x="4368800" y="3359150"/>
          <p14:tracePt t="311263" x="3981450" y="3340100"/>
          <p14:tracePt t="311305" x="2908300" y="3124200"/>
          <p14:tracePt t="311345" x="2622550" y="3073400"/>
          <p14:tracePt t="311440" x="2774950" y="3073400"/>
          <p14:tracePt t="311465" x="3111500" y="3073400"/>
          <p14:tracePt t="311506" x="4210050" y="3276600"/>
          <p14:tracePt t="311528" x="4254500" y="3289300"/>
          <p14:tracePt t="311548" x="4260850" y="3289300"/>
          <p14:tracePt t="311624" x="4159250" y="3289300"/>
          <p14:tracePt t="311665" x="3860800" y="3289300"/>
          <p14:tracePt t="311666" x="3790950" y="3289300"/>
          <p14:tracePt t="311684" x="3651250" y="3289300"/>
          <p14:tracePt t="311727" x="3492500" y="3289300"/>
          <p14:tracePt t="311768" x="3486150" y="3289300"/>
          <p14:tracePt t="311809" x="3708400" y="3340100"/>
          <p14:tracePt t="311849" x="4311650" y="3467100"/>
          <p14:tracePt t="311867" x="4349750" y="3473450"/>
          <p14:tracePt t="311926" x="4171950" y="3454400"/>
          <p14:tracePt t="311947" x="3829050" y="3390900"/>
          <p14:tracePt t="311986" x="3536950" y="3333750"/>
          <p14:tracePt t="312005" x="3524250" y="3333750"/>
          <p14:tracePt t="312062" x="3549650" y="3333750"/>
          <p14:tracePt t="312101" x="3949700" y="3365500"/>
          <p14:tracePt t="312143" x="4337050" y="3435350"/>
          <p14:tracePt t="312184" x="4356100" y="3435350"/>
          <p14:tracePt t="312224" x="4305300" y="3435350"/>
          <p14:tracePt t="312244" x="4197350" y="3435350"/>
          <p14:tracePt t="312284" x="4152900" y="3435350"/>
          <p14:tracePt t="312376" x="4254500" y="3441700"/>
          <p14:tracePt t="312396" x="4413250" y="3473450"/>
          <p14:tracePt t="312437" x="4521200" y="3498850"/>
          <p14:tracePt t="313124" x="4089400" y="3498850"/>
          <p14:tracePt t="313144" x="3765550" y="3498850"/>
          <p14:tracePt t="313167" x="3263900" y="3498850"/>
          <p14:tracePt t="313207" x="3016250" y="3498850"/>
          <p14:tracePt t="313227" x="3009900" y="3498850"/>
          <p14:tracePt t="313484" x="3003550" y="3498850"/>
          <p14:tracePt t="313502" x="2971800" y="3486150"/>
          <p14:tracePt t="313544" x="2927350" y="3473450"/>
          <p14:tracePt t="313782" x="3321050" y="3473450"/>
          <p14:tracePt t="313823" x="4679950" y="3708400"/>
          <p14:tracePt t="313863" x="5016500" y="3752850"/>
          <p14:tracePt t="314151" x="0" y="0"/>
        </p14:tracePtLst>
        <p14:tracePtLst>
          <p14:tracePt t="317422" x="2520950" y="2260600"/>
          <p14:tracePt t="317442" x="2501900" y="2298700"/>
          <p14:tracePt t="317482" x="2393950" y="2641600"/>
          <p14:tracePt t="317522" x="2349500" y="3130550"/>
          <p14:tracePt t="317562" x="2311400" y="3689350"/>
          <p14:tracePt t="317602" x="2311400" y="4343400"/>
          <p14:tracePt t="317642" x="2393950" y="4870450"/>
          <p14:tracePt t="317664" x="2476500" y="5035550"/>
          <p14:tracePt t="317686" x="2590800" y="5226050"/>
          <p14:tracePt t="317726" x="2768600" y="5346700"/>
          <p14:tracePt t="317747" x="2857500" y="5346700"/>
          <p14:tracePt t="317787" x="3086100" y="5156200"/>
          <p14:tracePt t="317806" x="3143250" y="5010150"/>
          <p14:tracePt t="317826" x="3213100" y="4673600"/>
          <p14:tracePt t="317846" x="3238500" y="4400550"/>
          <p14:tracePt t="317868" x="3232150" y="4057650"/>
          <p14:tracePt t="317911" x="3105150" y="3613150"/>
          <p14:tracePt t="317934" x="3035300" y="3492500"/>
          <p14:tracePt t="317955" x="3028950" y="3473450"/>
          <p14:tracePt t="318387" x="0" y="0"/>
        </p14:tracePtLst>
        <p14:tracePtLst>
          <p14:tracePt t="319858" x="7162800" y="5105400"/>
          <p14:tracePt t="319970" x="7315200" y="5105400"/>
          <p14:tracePt t="319989" x="7473950" y="5105400"/>
          <p14:tracePt t="320029" x="8001000" y="5105400"/>
          <p14:tracePt t="320050" x="8210550" y="5105400"/>
          <p14:tracePt t="320093" x="8286750" y="5105400"/>
          <p14:tracePt t="320205" x="8242300" y="5060950"/>
          <p14:tracePt t="320224" x="8178800" y="5016500"/>
          <p14:tracePt t="320262" x="7899400" y="4927600"/>
          <p14:tracePt t="320302" x="7664450" y="4883150"/>
          <p14:tracePt t="320321" x="7600950" y="4883150"/>
          <p14:tracePt t="320344" x="7531100" y="4883150"/>
          <p14:tracePt t="320385" x="7404100" y="4902200"/>
          <p14:tracePt t="320386" x="7385050" y="4914900"/>
          <p14:tracePt t="320404" x="7334250" y="4933950"/>
          <p14:tracePt t="320443" x="7270750" y="4984750"/>
          <p14:tracePt t="320463" x="7251700" y="4997450"/>
          <p14:tracePt t="320502" x="7251700" y="5029200"/>
          <p14:tracePt t="320521" x="7251700" y="5035550"/>
          <p14:tracePt t="320542" x="7270750" y="5060950"/>
          <p14:tracePt t="320585" x="7550150" y="5111750"/>
          <p14:tracePt t="320604" x="7804150" y="5124450"/>
          <p14:tracePt t="320625" x="7918450" y="5124450"/>
          <p14:tracePt t="320644" x="7994650" y="5111750"/>
          <p14:tracePt t="320683" x="7994650" y="5080000"/>
          <p14:tracePt t="320703" x="7981950" y="5041900"/>
          <p14:tracePt t="320727" x="7899400" y="4997450"/>
          <p14:tracePt t="320768" x="7562850" y="4940300"/>
          <p14:tracePt t="320788" x="7410450" y="4940300"/>
          <p14:tracePt t="320808" x="7359650" y="4953000"/>
          <p14:tracePt t="320829" x="7327900" y="4978400"/>
          <p14:tracePt t="320869" x="7308850" y="5003800"/>
          <p14:tracePt t="320908" x="7340600" y="5080000"/>
          <p14:tracePt t="320951" x="7569200" y="5156200"/>
          <p14:tracePt t="320993" x="7823200" y="5149850"/>
          <p14:tracePt t="321035" x="7854950" y="5080000"/>
          <p14:tracePt t="321055" x="7835900" y="5035550"/>
          <p14:tracePt t="321097" x="7683500" y="4953000"/>
          <p14:tracePt t="321098" x="7664450" y="4953000"/>
          <p14:tracePt t="321116" x="7626350" y="4953000"/>
          <p14:tracePt t="321157" x="7556500" y="4978400"/>
          <p14:tracePt t="321177" x="7550150" y="4997450"/>
          <p14:tracePt t="321216" x="7569200" y="5048250"/>
          <p14:tracePt t="321236" x="7639050" y="5060950"/>
          <p14:tracePt t="321275" x="7734300" y="5054600"/>
          <p14:tracePt t="321293" x="7740650" y="5041900"/>
          <p14:tracePt t="321332" x="7753350" y="5022850"/>
          <p14:tracePt t="321352" x="7753350" y="5010150"/>
          <p14:tracePt t="322045" x="0" y="0"/>
        </p14:tracePtLst>
        <p14:tracePtLst>
          <p14:tracePt t="323116" x="8743950" y="4959350"/>
          <p14:tracePt t="323211" x="8743950" y="5029200"/>
          <p14:tracePt t="323230" x="8756650" y="5073650"/>
          <p14:tracePt t="323273" x="8851900" y="5149850"/>
          <p14:tracePt t="323274" x="8890000" y="5162550"/>
          <p14:tracePt t="323292" x="8953500" y="5175250"/>
          <p14:tracePt t="323332" x="9194800" y="5187950"/>
          <p14:tracePt t="323352" x="9290050" y="5187950"/>
          <p14:tracePt t="323376" x="9398000" y="5162550"/>
          <p14:tracePt t="323418" x="9442450" y="5099050"/>
          <p14:tracePt t="323437" x="9442450" y="5080000"/>
          <p14:tracePt t="323477" x="9321800" y="4991100"/>
          <p14:tracePt t="323518" x="9112250" y="4953000"/>
          <p14:tracePt t="323537" x="9067800" y="4953000"/>
          <p14:tracePt t="323558" x="9023350" y="4978400"/>
          <p14:tracePt t="323598" x="9010650" y="5060950"/>
          <p14:tracePt t="323618" x="9023350" y="5118100"/>
          <p14:tracePt t="323658" x="9150350" y="5200650"/>
          <p14:tracePt t="323679" x="9271000" y="5219700"/>
          <p14:tracePt t="323701" x="9474200" y="5219700"/>
          <p14:tracePt t="323721" x="9594850" y="5194300"/>
          <p14:tracePt t="323742" x="9658350" y="5143500"/>
          <p14:tracePt t="323762" x="9671050" y="5092700"/>
          <p14:tracePt t="323801" x="9639300" y="4997450"/>
          <p14:tracePt t="323820" x="9582150" y="4953000"/>
          <p14:tracePt t="323860" x="9537700" y="4940300"/>
          <p14:tracePt t="323901" x="9505950" y="4984750"/>
          <p14:tracePt t="323941" x="9505950" y="5035550"/>
          <p14:tracePt t="323961" x="9505950" y="5048250"/>
          <p14:tracePt t="324002" x="9544050" y="5060950"/>
          <p14:tracePt t="324040" x="9594850" y="5041900"/>
          <p14:tracePt t="324081" x="9601200" y="5003800"/>
          <p14:tracePt t="324082" x="9601200" y="4991100"/>
          <p14:tracePt t="324101" x="9582150" y="4978400"/>
          <p14:tracePt t="324141" x="9505950" y="4978400"/>
          <p14:tracePt t="324181" x="9436100" y="5003800"/>
          <p14:tracePt t="324222" x="9429750" y="5054600"/>
          <p14:tracePt t="324242" x="9429750" y="5080000"/>
          <p14:tracePt t="324282" x="9448800" y="5092700"/>
          <p14:tracePt t="324301" x="9455150" y="5092700"/>
          <p14:tracePt t="324624" x="0" y="0"/>
        </p14:tracePtLst>
        <p14:tracePtLst>
          <p14:tracePt t="325082" x="10528300" y="4997450"/>
          <p14:tracePt t="325101" x="10509250" y="5035550"/>
          <p14:tracePt t="325141" x="10483850" y="5168900"/>
          <p14:tracePt t="325181" x="10528300" y="5245100"/>
          <p14:tracePt t="325201" x="10585450" y="5264150"/>
          <p14:tracePt t="325226" x="10807700" y="5289550"/>
          <p14:tracePt t="325244" x="10985500" y="5283200"/>
          <p14:tracePt t="325285" x="11309350" y="5168900"/>
          <p14:tracePt t="325304" x="11341100" y="5137150"/>
          <p14:tracePt t="325326" x="11347450" y="5105400"/>
          <p14:tracePt t="325366" x="11334750" y="5048250"/>
          <p14:tracePt t="325384" x="11328400" y="5048250"/>
          <p14:tracePt t="325498" x="11404600" y="5118100"/>
          <p14:tracePt t="325539" x="11518900" y="5137150"/>
          <p14:tracePt t="325581" x="11537950" y="5124450"/>
          <p14:tracePt t="325602" x="11537950" y="5080000"/>
          <p14:tracePt t="325606" x="11525250" y="5067300"/>
          <p14:tracePt t="325649" x="11398250" y="4978400"/>
          <p14:tracePt t="325668" x="11379200" y="4972050"/>
          <p14:tracePt t="325691" x="11372850" y="4972050"/>
          <p14:tracePt t="325731" x="11372850" y="4978400"/>
          <p14:tracePt t="325772" x="11449050" y="5016500"/>
          <p14:tracePt t="325792" x="11480800" y="5022850"/>
          <p14:tracePt t="325834" x="11518900" y="5022850"/>
          <p14:tracePt t="325892" x="11525250" y="5022850"/>
          <p14:tracePt t="326217" x="0" y="0"/>
        </p14:tracePtLst>
        <p14:tracePtLst>
          <p14:tracePt t="327628" x="7010400" y="5378450"/>
          <p14:tracePt t="327775" x="7023100" y="5391150"/>
          <p14:tracePt t="327794" x="7112000" y="5397500"/>
          <p14:tracePt t="327816" x="7239000" y="5397500"/>
          <p14:tracePt t="327855" x="7753350" y="5397500"/>
          <p14:tracePt t="327896" x="7886700" y="5397500"/>
          <p14:tracePt t="327956" x="7905750" y="5397500"/>
          <p14:tracePt t="327996" x="7918450" y="5397500"/>
          <p14:tracePt t="328038" x="7943850" y="5397500"/>
          <p14:tracePt t="328059" x="7956550" y="5397500"/>
          <p14:tracePt t="328097" x="7969250" y="5397500"/>
          <p14:tracePt t="328138" x="8039100" y="5403850"/>
          <p14:tracePt t="328179" x="8064500" y="5403850"/>
          <p14:tracePt t="328295" x="8191500" y="5416550"/>
          <p14:tracePt t="328314" x="8324850" y="5435600"/>
          <p14:tracePt t="328358" x="8509000" y="5435600"/>
          <p14:tracePt t="328399" x="8553450" y="5435600"/>
          <p14:tracePt t="328477" x="8559800" y="5435600"/>
          <p14:tracePt t="328518" x="8585200" y="5435600"/>
          <p14:tracePt t="328560" x="8661400" y="5435600"/>
          <p14:tracePt t="328581" x="8712200" y="5435600"/>
          <p14:tracePt t="328622" x="8832850" y="5435600"/>
          <p14:tracePt t="328662" x="8902700" y="5435600"/>
          <p14:tracePt t="328681" x="8915400" y="5435600"/>
          <p14:tracePt t="329046" x="8813800" y="5435600"/>
          <p14:tracePt t="329088" x="8623300" y="5435600"/>
          <p14:tracePt t="329108" x="8515350" y="5435600"/>
          <p14:tracePt t="329149" x="8413750" y="5435600"/>
          <p14:tracePt t="329169" x="8388350" y="5435600"/>
          <p14:tracePt t="329209" x="8343900" y="5435600"/>
          <p14:tracePt t="329338" x="8407400" y="5435600"/>
          <p14:tracePt t="329357" x="8540750" y="5435600"/>
          <p14:tracePt t="329398" x="9118600" y="5435600"/>
          <p14:tracePt t="329441" x="9398000" y="5435600"/>
          <p14:tracePt t="329442" x="9410700" y="5435600"/>
          <p14:tracePt t="329481" x="9417050" y="5435600"/>
          <p14:tracePt t="329628" x="9264650" y="5435600"/>
          <p14:tracePt t="329648" x="9118600" y="5435600"/>
          <p14:tracePt t="329670" x="8902700" y="5435600"/>
          <p14:tracePt t="329712" x="8820150" y="5435600"/>
          <p14:tracePt t="329825" x="8870950" y="5435600"/>
          <p14:tracePt t="329865" x="9328150" y="5435600"/>
          <p14:tracePt t="329866" x="9442450" y="5435600"/>
          <p14:tracePt t="329885" x="9632950" y="5435600"/>
          <p14:tracePt t="329926" x="9817100" y="5435600"/>
          <p14:tracePt t="329949" x="9829800" y="5435600"/>
          <p14:tracePt t="330083" x="9779000" y="5435600"/>
          <p14:tracePt t="330102" x="9683750" y="5435600"/>
          <p14:tracePt t="330143" x="9556750" y="5435600"/>
          <p14:tracePt t="330221" x="9594850" y="5435600"/>
          <p14:tracePt t="330262" x="9785350" y="5435600"/>
          <p14:tracePt t="330303" x="9937750" y="5435600"/>
          <p14:tracePt t="330322" x="9963150" y="5435600"/>
          <p14:tracePt t="330345" x="9975850" y="5435600"/>
          <p14:tracePt t="330364" x="9988550" y="5435600"/>
          <p14:tracePt t="331235" x="0" y="0"/>
        </p14:tracePtLst>
        <p14:tracePtLst>
          <p14:tracePt t="332056" x="7410450" y="4902200"/>
          <p14:tracePt t="332096" x="7385050" y="4902200"/>
          <p14:tracePt t="332115" x="7378700" y="4940300"/>
          <p14:tracePt t="332156" x="7378700" y="5029200"/>
          <p14:tracePt t="332198" x="7423150" y="5118100"/>
          <p14:tracePt t="332218" x="7524750" y="5175250"/>
          <p14:tracePt t="332258" x="7702550" y="5200650"/>
          <p14:tracePt t="332301" x="7835900" y="5194300"/>
          <p14:tracePt t="332320" x="7854950" y="5175250"/>
          <p14:tracePt t="332358" x="7880350" y="5080000"/>
          <p14:tracePt t="332377" x="7880350" y="5041900"/>
          <p14:tracePt t="332398" x="7867650" y="5022850"/>
          <p14:tracePt t="332437" x="7848600" y="5003800"/>
          <p14:tracePt t="332867" x="0" y="0"/>
        </p14:tracePtLst>
        <p14:tracePtLst>
          <p14:tracePt t="333748" x="2711450" y="3232150"/>
          <p14:tracePt t="333807" x="2755900" y="3232150"/>
          <p14:tracePt t="333826" x="3016250" y="3282950"/>
          <p14:tracePt t="333851" x="3467100" y="3371850"/>
          <p14:tracePt t="333890" x="4178300" y="3429000"/>
          <p14:tracePt t="333930" x="4584700" y="3429000"/>
          <p14:tracePt t="333969" x="4845050" y="3429000"/>
          <p14:tracePt t="333970" x="4883150" y="3429000"/>
          <p14:tracePt t="333992" x="4940300" y="3429000"/>
          <p14:tracePt t="333996" x="4959350" y="3429000"/>
          <p14:tracePt t="334017" x="4972050" y="3429000"/>
          <p14:tracePt t="334037" x="4978400" y="3429000"/>
          <p14:tracePt t="334077" x="4991100" y="3429000"/>
          <p14:tracePt t="334096" x="4997450" y="3429000"/>
          <p14:tracePt t="334137" x="5003800" y="3429000"/>
          <p14:tracePt t="334528" x="0" y="0"/>
        </p14:tracePtLst>
        <p14:tracePtLst>
          <p14:tracePt t="335143" x="8616950" y="4972050"/>
          <p14:tracePt t="335162" x="8623300" y="5029200"/>
          <p14:tracePt t="335185" x="8629650" y="5073650"/>
          <p14:tracePt t="335226" x="8674100" y="5143500"/>
          <p14:tracePt t="335266" x="8680450" y="5149850"/>
          <p14:tracePt t="335283" x="8686800" y="5149850"/>
          <p14:tracePt t="335323" x="8743950" y="5137150"/>
          <p14:tracePt t="335363" x="8858250" y="5111750"/>
          <p14:tracePt t="335364" x="0" y="0"/>
        </p14:tracePtLst>
        <p14:tracePtLst>
          <p14:tracePt t="336261" x="6477000" y="5727700"/>
          <p14:tracePt t="336340" x="6623050" y="5734050"/>
          <p14:tracePt t="336382" x="7219950" y="5842000"/>
          <p14:tracePt t="336399" x="7397750" y="5854700"/>
          <p14:tracePt t="336438" x="7556500" y="5867400"/>
          <p14:tracePt t="336479" x="7562850" y="5867400"/>
          <p14:tracePt t="337075" x="0" y="0"/>
        </p14:tracePtLst>
        <p14:tracePtLst>
          <p14:tracePt t="337919" x="2736850" y="3181350"/>
          <p14:tracePt t="338006" x="2774950" y="3194050"/>
          <p14:tracePt t="338028" x="3105150" y="3251200"/>
          <p14:tracePt t="338074" x="4222750" y="3441700"/>
          <p14:tracePt t="338095" x="4279900" y="3454400"/>
          <p14:tracePt t="338119" x="4292600" y="3454400"/>
          <p14:tracePt t="338758" x="0" y="0"/>
        </p14:tracePtLst>
        <p14:tracePtLst>
          <p14:tracePt t="339604" x="6223000" y="5600700"/>
          <p14:tracePt t="339647" x="6324600" y="5613400"/>
          <p14:tracePt t="339690" x="6553200" y="5613400"/>
          <p14:tracePt t="339731" x="6667500" y="5613400"/>
          <p14:tracePt t="339751" x="6705600" y="5613400"/>
          <p14:tracePt t="339796" x="6737350" y="5613400"/>
          <p14:tracePt t="339816" x="6743700" y="5613400"/>
          <p14:tracePt t="340099" x="0" y="0"/>
        </p14:tracePtLst>
        <p14:tracePtLst>
          <p14:tracePt t="341301" x="7537450" y="5689600"/>
          <p14:tracePt t="341378" x="7620000" y="5702300"/>
          <p14:tracePt t="341396" x="7753350" y="5727700"/>
          <p14:tracePt t="341438" x="8235950" y="5759450"/>
          <p14:tracePt t="341457" x="8445500" y="5759450"/>
          <p14:tracePt t="341502" x="8909050" y="5759450"/>
          <p14:tracePt t="341543" x="9239250" y="5759450"/>
          <p14:tracePt t="341585" x="9321800" y="5759450"/>
          <p14:tracePt t="341607" x="9328150" y="5759450"/>
          <p14:tracePt t="341739" x="9156700" y="5734050"/>
          <p14:tracePt t="341758" x="8928100" y="5695950"/>
          <p14:tracePt t="341801" x="8324850" y="5645150"/>
          <p14:tracePt t="341802" x="8280400" y="5645150"/>
          <p14:tracePt t="341822" x="8261350" y="5645150"/>
          <p14:tracePt t="341866" x="8255000" y="5645150"/>
          <p14:tracePt t="341947" x="8267700" y="5645150"/>
          <p14:tracePt t="341989" x="8578850" y="5645150"/>
          <p14:tracePt t="342030" x="8959850" y="5645150"/>
          <p14:tracePt t="342075" x="9067800" y="5645150"/>
          <p14:tracePt t="342095" x="9086850" y="5645150"/>
          <p14:tracePt t="342137" x="9118600" y="5645150"/>
          <p14:tracePt t="342253" x="9023350" y="5645150"/>
          <p14:tracePt t="342278" x="8864600" y="5645150"/>
          <p14:tracePt t="342299" x="8693150" y="5645150"/>
          <p14:tracePt t="342342" x="8553450" y="5645150"/>
          <p14:tracePt t="342383" x="8528050" y="5645150"/>
          <p14:tracePt t="342485" x="8712200" y="5670550"/>
          <p14:tracePt t="342532" x="9391650" y="5772150"/>
          <p14:tracePt t="342576" x="9569450" y="5778500"/>
          <p14:tracePt t="342679" x="9544050" y="5778500"/>
          <p14:tracePt t="342699" x="9442450" y="5778500"/>
          <p14:tracePt t="342722" x="9271000" y="5778500"/>
          <p14:tracePt t="342746" x="9124950" y="5778500"/>
          <p14:tracePt t="342766" x="9099550" y="5778500"/>
          <p14:tracePt t="342886" x="9188450" y="5778500"/>
          <p14:tracePt t="342928" x="9455150" y="5778500"/>
          <p14:tracePt t="342949" x="9575800" y="5778500"/>
          <p14:tracePt t="342989" x="9594850" y="5778500"/>
          <p14:tracePt t="343045" x="9474200" y="5772150"/>
          <p14:tracePt t="343064" x="9417050" y="5759450"/>
          <p14:tracePt t="343103" x="9404350" y="5759450"/>
          <p14:tracePt t="343181" x="9486900" y="5759450"/>
          <p14:tracePt t="343221" x="9556750" y="5759450"/>
          <p14:tracePt t="343491"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动机和优点</a:t>
            </a:r>
          </a:p>
        </p:txBody>
      </p:sp>
      <p:sp>
        <p:nvSpPr>
          <p:cNvPr id="8"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19.2</a:t>
            </a:r>
          </a:p>
        </p:txBody>
      </p:sp>
      <p:sp>
        <p:nvSpPr>
          <p:cNvPr id="6" name="矩形 5">
            <a:extLst>
              <a:ext uri="{FF2B5EF4-FFF2-40B4-BE49-F238E27FC236}">
                <a16:creationId xmlns:a16="http://schemas.microsoft.com/office/drawing/2014/main" id="{4C1C0941-4801-4ADF-93ED-190DB17828CD}"/>
              </a:ext>
            </a:extLst>
          </p:cNvPr>
          <p:cNvSpPr/>
          <p:nvPr/>
        </p:nvSpPr>
        <p:spPr>
          <a:xfrm>
            <a:off x="432504" y="1414644"/>
            <a:ext cx="9172347" cy="338554"/>
          </a:xfrm>
          <a:prstGeom prst="rect">
            <a:avLst/>
          </a:prstGeom>
        </p:spPr>
        <p:txBody>
          <a:bodyPr wrap="square">
            <a:spAutoFit/>
          </a:bodyPr>
          <a:lstStyle/>
          <a:p>
            <a:r>
              <a:rPr lang="en-US" altLang="zh-CN" sz="1600" b="1" dirty="0">
                <a:latin typeface="Courier New" panose="02070309020205020404" pitchFamily="49" charset="0"/>
                <a:ea typeface="微软雅黑" panose="020B0503020204020204" pitchFamily="34" charset="-122"/>
                <a:cs typeface="Courier New" panose="02070309020205020404" pitchFamily="49" charset="0"/>
              </a:rPr>
              <a:t>ArrayList&lt;E&gt;</a:t>
            </a:r>
            <a:r>
              <a:rPr lang="zh-CN" altLang="en-US" sz="1600" b="1" dirty="0">
                <a:latin typeface="Courier New" panose="02070309020205020404" pitchFamily="49" charset="0"/>
                <a:ea typeface="微软雅黑" panose="020B0503020204020204" pitchFamily="34" charset="-122"/>
                <a:cs typeface="Courier New" panose="02070309020205020404" pitchFamily="49" charset="0"/>
              </a:rPr>
              <a:t>定义了一个带类型形参的泛型类</a:t>
            </a:r>
            <a:r>
              <a:rPr lang="en-US" altLang="zh-CN" sz="16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b="1" dirty="0">
                <a:latin typeface="Courier New" panose="02070309020205020404" pitchFamily="49" charset="0"/>
                <a:ea typeface="微软雅黑" panose="020B0503020204020204" pitchFamily="34" charset="-122"/>
                <a:cs typeface="Courier New" panose="02070309020205020404" pitchFamily="49" charset="0"/>
              </a:rPr>
              <a:t> </a:t>
            </a:r>
            <a:r>
              <a:rPr lang="zh-CN" altLang="en-US"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类型参数</a:t>
            </a:r>
            <a:r>
              <a:rPr lang="en-US" altLang="zh-CN"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E</a:t>
            </a:r>
            <a:r>
              <a:rPr lang="zh-CN" altLang="en-US"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是形参</a:t>
            </a:r>
          </a:p>
        </p:txBody>
      </p:sp>
      <p:sp>
        <p:nvSpPr>
          <p:cNvPr id="28" name="矩形 27">
            <a:extLst>
              <a:ext uri="{FF2B5EF4-FFF2-40B4-BE49-F238E27FC236}">
                <a16:creationId xmlns:a16="http://schemas.microsoft.com/office/drawing/2014/main" id="{CA2FCEED-24F7-4F0D-8940-8A29B73C1DDF}"/>
              </a:ext>
            </a:extLst>
          </p:cNvPr>
          <p:cNvSpPr/>
          <p:nvPr/>
        </p:nvSpPr>
        <p:spPr>
          <a:xfrm>
            <a:off x="432504" y="1840501"/>
            <a:ext cx="10935407" cy="2062103"/>
          </a:xfrm>
          <a:prstGeom prst="rect">
            <a:avLst/>
          </a:prstGeom>
        </p:spPr>
        <p:txBody>
          <a:bodyPr wrap="square">
            <a:spAutoFit/>
          </a:bodyPr>
          <a:lstStyle/>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ArrayList&lt;String&gt;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是一个参数化类型</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实例类型</a:t>
            </a:r>
            <a:r>
              <a:rPr lang="en-US" altLang="zh-CN"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，其中</a:t>
            </a:r>
            <a:r>
              <a:rPr lang="en-US" altLang="zh-CN"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String</a:t>
            </a:r>
            <a:r>
              <a:rPr lang="zh-CN" altLang="en-US"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作为一个具体类型（实参）传递给形参</a:t>
            </a:r>
            <a:r>
              <a:rPr lang="en-US" altLang="zh-CN"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E</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这里借用了术语</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实例</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，不是指对象，而是一个具体的类型。</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特别重要的是：</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类型实参</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String</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传递给类型形参</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E</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是发生在编译时（不是运行时）。因此，对于下面的语句，编译器会用</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String</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代替</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E</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，对代码进行类型检查。</a:t>
            </a:r>
            <a:endPar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a:p>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ArrayList&lt;String&gt; list = new ArrayList&lt;&gt;();//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用实例类型</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ArrayList&lt;String&gt;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声明引用变量</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list</a:t>
            </a:r>
          </a:p>
          <a:p>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(“China”);//</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编译器会根据类型实参</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String</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检查传入</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add</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方法的对象类型是否匹配，否则报错</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29" name="矩形 28">
            <a:extLst>
              <a:ext uri="{FF2B5EF4-FFF2-40B4-BE49-F238E27FC236}">
                <a16:creationId xmlns:a16="http://schemas.microsoft.com/office/drawing/2014/main" id="{B1FB22D6-48D2-4495-BCB8-140088CC7C9F}"/>
              </a:ext>
            </a:extLst>
          </p:cNvPr>
          <p:cNvSpPr/>
          <p:nvPr/>
        </p:nvSpPr>
        <p:spPr>
          <a:xfrm>
            <a:off x="524818" y="5092474"/>
            <a:ext cx="4610744" cy="1323439"/>
          </a:xfrm>
          <a:prstGeom prst="rect">
            <a:avLst/>
          </a:prstGeom>
        </p:spPr>
        <p:txBody>
          <a:bodyPr wrap="square">
            <a:spAutoFit/>
          </a:bodyPr>
          <a:lstStyle/>
          <a:p>
            <a:r>
              <a:rPr lang="en-US" altLang="zh-CN" sz="1600" dirty="0">
                <a:latin typeface="Courier New" panose="02070309020205020404" pitchFamily="49" charset="0"/>
                <a:cs typeface="Courier New" panose="02070309020205020404" pitchFamily="49" charset="0"/>
              </a:rPr>
              <a:t>public class ArrayList</a:t>
            </a:r>
            <a:r>
              <a:rPr lang="en-US" altLang="zh-CN" sz="1600" dirty="0">
                <a:solidFill>
                  <a:srgbClr val="FF0000"/>
                </a:solidFill>
                <a:latin typeface="Courier New" panose="02070309020205020404" pitchFamily="49" charset="0"/>
                <a:cs typeface="Courier New" panose="02070309020205020404" pitchFamily="49" charset="0"/>
              </a:rPr>
              <a:t>&lt;E&gt; …</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	</a:t>
            </a:r>
          </a:p>
          <a:p>
            <a:r>
              <a:rPr lang="en-US" altLang="zh-CN" sz="1600" dirty="0">
                <a:latin typeface="Courier New" panose="02070309020205020404" pitchFamily="49" charset="0"/>
                <a:cs typeface="Courier New" panose="02070309020205020404" pitchFamily="49" charset="0"/>
              </a:rPr>
              <a:t>    public boolean add(</a:t>
            </a:r>
            <a:r>
              <a:rPr lang="en-US" altLang="zh-CN" sz="1600" dirty="0">
                <a:solidFill>
                  <a:srgbClr val="FF0000"/>
                </a:solidFill>
                <a:latin typeface="Courier New" panose="02070309020205020404" pitchFamily="49" charset="0"/>
                <a:cs typeface="Courier New" panose="02070309020205020404" pitchFamily="49" charset="0"/>
              </a:rPr>
              <a:t>E</a:t>
            </a:r>
            <a:r>
              <a:rPr lang="en-US" altLang="zh-CN" sz="1600" dirty="0">
                <a:latin typeface="Courier New" panose="02070309020205020404" pitchFamily="49" charset="0"/>
                <a:cs typeface="Courier New" panose="02070309020205020404" pitchFamily="49" charset="0"/>
              </a:rPr>
              <a:t> </a:t>
            </a:r>
            <a:r>
              <a:rPr lang="en-US" altLang="zh-CN" sz="1600" dirty="0">
                <a:solidFill>
                  <a:srgbClr val="FF0000"/>
                </a:solidFill>
                <a:latin typeface="Courier New" panose="02070309020205020404" pitchFamily="49" charset="0"/>
                <a:cs typeface="Courier New" panose="02070309020205020404" pitchFamily="49" charset="0"/>
              </a:rPr>
              <a:t>e</a:t>
            </a:r>
            <a:r>
              <a:rPr lang="en-US" altLang="zh-CN" sz="1600" dirty="0">
                <a:latin typeface="Courier New" panose="02070309020205020404" pitchFamily="49" charset="0"/>
                <a:cs typeface="Courier New" panose="02070309020205020404" pitchFamily="49" charset="0"/>
              </a:rPr>
              <a:t>) {}	</a:t>
            </a:r>
          </a:p>
          <a:p>
            <a:r>
              <a:rPr lang="en-US" altLang="zh-CN" sz="1600" dirty="0">
                <a:latin typeface="Courier New" panose="02070309020205020404" pitchFamily="49" charset="0"/>
                <a:cs typeface="Courier New" panose="02070309020205020404" pitchFamily="49" charset="0"/>
              </a:rPr>
              <a:t>}</a:t>
            </a:r>
            <a:endParaRPr lang="zh-CN" altLang="en-US" sz="1600" dirty="0">
              <a:latin typeface="Courier New" panose="02070309020205020404" pitchFamily="49" charset="0"/>
              <a:cs typeface="Courier New" panose="02070309020205020404" pitchFamily="49" charset="0"/>
            </a:endParaRPr>
          </a:p>
        </p:txBody>
      </p:sp>
      <p:sp>
        <p:nvSpPr>
          <p:cNvPr id="30" name="矩形 29">
            <a:extLst>
              <a:ext uri="{FF2B5EF4-FFF2-40B4-BE49-F238E27FC236}">
                <a16:creationId xmlns:a16="http://schemas.microsoft.com/office/drawing/2014/main" id="{4714965E-6E33-4ADD-ABC1-996E0CCA58A3}"/>
              </a:ext>
            </a:extLst>
          </p:cNvPr>
          <p:cNvSpPr/>
          <p:nvPr/>
        </p:nvSpPr>
        <p:spPr>
          <a:xfrm>
            <a:off x="6321662" y="5092474"/>
            <a:ext cx="4610744" cy="1323439"/>
          </a:xfrm>
          <a:prstGeom prst="rect">
            <a:avLst/>
          </a:prstGeom>
        </p:spPr>
        <p:txBody>
          <a:bodyPr wrap="square">
            <a:spAutoFit/>
          </a:bodyPr>
          <a:lstStyle/>
          <a:p>
            <a:r>
              <a:rPr lang="en-US" altLang="zh-CN" sz="1600" dirty="0">
                <a:latin typeface="Courier New" panose="02070309020205020404" pitchFamily="49" charset="0"/>
                <a:cs typeface="Courier New" panose="02070309020205020404" pitchFamily="49" charset="0"/>
              </a:rPr>
              <a:t>public class ArrayList</a:t>
            </a:r>
            <a:r>
              <a:rPr lang="en-US" altLang="zh-CN" sz="1600" dirty="0">
                <a:solidFill>
                  <a:srgbClr val="FF0000"/>
                </a:solidFill>
                <a:latin typeface="Courier New" panose="02070309020205020404" pitchFamily="49" charset="0"/>
                <a:cs typeface="Courier New" panose="02070309020205020404" pitchFamily="49" charset="0"/>
              </a:rPr>
              <a:t>&lt;String&gt; …</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	</a:t>
            </a:r>
          </a:p>
          <a:p>
            <a:r>
              <a:rPr lang="en-US" altLang="zh-CN" sz="1600" dirty="0">
                <a:latin typeface="Courier New" panose="02070309020205020404" pitchFamily="49" charset="0"/>
                <a:cs typeface="Courier New" panose="02070309020205020404" pitchFamily="49" charset="0"/>
              </a:rPr>
              <a:t>    public boolean add(</a:t>
            </a:r>
            <a:r>
              <a:rPr lang="en-US" altLang="zh-CN" sz="1600" dirty="0">
                <a:solidFill>
                  <a:srgbClr val="FF0000"/>
                </a:solidFill>
                <a:latin typeface="Courier New" panose="02070309020205020404" pitchFamily="49" charset="0"/>
                <a:cs typeface="Courier New" panose="02070309020205020404" pitchFamily="49" charset="0"/>
              </a:rPr>
              <a:t>String</a:t>
            </a:r>
            <a:r>
              <a:rPr lang="en-US" altLang="zh-CN" sz="1600" dirty="0">
                <a:latin typeface="Courier New" panose="02070309020205020404" pitchFamily="49" charset="0"/>
                <a:cs typeface="Courier New" panose="02070309020205020404" pitchFamily="49" charset="0"/>
              </a:rPr>
              <a:t> </a:t>
            </a:r>
            <a:r>
              <a:rPr lang="en-US" altLang="zh-CN" sz="1600" dirty="0">
                <a:solidFill>
                  <a:srgbClr val="FF0000"/>
                </a:solidFill>
                <a:latin typeface="Courier New" panose="02070309020205020404" pitchFamily="49" charset="0"/>
                <a:cs typeface="Courier New" panose="02070309020205020404" pitchFamily="49" charset="0"/>
              </a:rPr>
              <a:t>e</a:t>
            </a:r>
            <a:r>
              <a:rPr lang="en-US" altLang="zh-CN" sz="1600" dirty="0">
                <a:latin typeface="Courier New" panose="02070309020205020404" pitchFamily="49" charset="0"/>
                <a:cs typeface="Courier New" panose="02070309020205020404" pitchFamily="49" charset="0"/>
              </a:rPr>
              <a:t>) {}	</a:t>
            </a:r>
          </a:p>
          <a:p>
            <a:r>
              <a:rPr lang="en-US" altLang="zh-CN" sz="1600" dirty="0">
                <a:latin typeface="Courier New" panose="02070309020205020404" pitchFamily="49" charset="0"/>
                <a:cs typeface="Courier New" panose="02070309020205020404" pitchFamily="49" charset="0"/>
              </a:rPr>
              <a:t>}</a:t>
            </a:r>
            <a:endParaRPr lang="zh-CN" altLang="en-US" sz="1600" dirty="0">
              <a:latin typeface="Courier New" panose="02070309020205020404" pitchFamily="49" charset="0"/>
              <a:cs typeface="Courier New" panose="02070309020205020404" pitchFamily="49" charset="0"/>
            </a:endParaRPr>
          </a:p>
        </p:txBody>
      </p:sp>
      <p:sp>
        <p:nvSpPr>
          <p:cNvPr id="2" name="矩形 1">
            <a:extLst>
              <a:ext uri="{FF2B5EF4-FFF2-40B4-BE49-F238E27FC236}">
                <a16:creationId xmlns:a16="http://schemas.microsoft.com/office/drawing/2014/main" id="{B9328B56-7179-4957-AAF0-B4F2CC1E3115}"/>
              </a:ext>
            </a:extLst>
          </p:cNvPr>
          <p:cNvSpPr/>
          <p:nvPr/>
        </p:nvSpPr>
        <p:spPr>
          <a:xfrm>
            <a:off x="3668094" y="4223362"/>
            <a:ext cx="5073825" cy="369332"/>
          </a:xfrm>
          <a:prstGeom prst="rect">
            <a:avLst/>
          </a:prstGeom>
        </p:spPr>
        <p:txBody>
          <a:bodyPr wrap="none">
            <a:spAutoFit/>
          </a:bodyPr>
          <a:lstStyle/>
          <a:p>
            <a:r>
              <a:rPr lang="en-US" altLang="zh-CN"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String</a:t>
            </a:r>
            <a:r>
              <a:rPr lang="zh-CN" altLang="en-US"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作为一个具体类型（实参）传递给形参</a:t>
            </a:r>
            <a:r>
              <a:rPr lang="en-US" altLang="zh-CN"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E</a:t>
            </a:r>
            <a:endParaRPr lang="zh-CN" altLang="en-US" dirty="0"/>
          </a:p>
        </p:txBody>
      </p:sp>
      <p:sp>
        <p:nvSpPr>
          <p:cNvPr id="31" name="上箭头 4">
            <a:extLst>
              <a:ext uri="{FF2B5EF4-FFF2-40B4-BE49-F238E27FC236}">
                <a16:creationId xmlns:a16="http://schemas.microsoft.com/office/drawing/2014/main" id="{4A7EB478-ED24-4725-B504-67AA738E2FF3}"/>
              </a:ext>
            </a:extLst>
          </p:cNvPr>
          <p:cNvSpPr/>
          <p:nvPr/>
        </p:nvSpPr>
        <p:spPr>
          <a:xfrm rot="13806527">
            <a:off x="3761258" y="4326973"/>
            <a:ext cx="283845" cy="1059180"/>
          </a:xfrm>
          <a:prstGeom prst="up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32" name="上箭头 4">
            <a:extLst>
              <a:ext uri="{FF2B5EF4-FFF2-40B4-BE49-F238E27FC236}">
                <a16:creationId xmlns:a16="http://schemas.microsoft.com/office/drawing/2014/main" id="{D551C4CF-2B53-42DC-8052-3A756952809C}"/>
              </a:ext>
            </a:extLst>
          </p:cNvPr>
          <p:cNvSpPr/>
          <p:nvPr/>
        </p:nvSpPr>
        <p:spPr>
          <a:xfrm rot="5400000">
            <a:off x="5374175" y="5006753"/>
            <a:ext cx="283845" cy="1059180"/>
          </a:xfrm>
          <a:prstGeom prst="up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ustDataLst>
      <p:tags r:id="rId1"/>
    </p:custDataLst>
    <p:extLst>
      <p:ext uri="{BB962C8B-B14F-4D97-AF65-F5344CB8AC3E}">
        <p14:creationId xmlns:p14="http://schemas.microsoft.com/office/powerpoint/2010/main" val="3877308247"/>
      </p:ext>
    </p:extLst>
  </p:cSld>
  <p:clrMapOvr>
    <a:masterClrMapping/>
  </p:clrMapOvr>
  <p:transition advTm="166009">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2" grpId="0"/>
      <p:bldP spid="31" grpId="0" animBg="1"/>
      <p:bldP spid="32" grpId="0" animBg="1"/>
    </p:bldLst>
  </p:timing>
  <p:extLst>
    <p:ext uri="{3A86A75C-4F4B-4683-9AE1-C65F6400EC91}">
      <p14:laserTraceLst xmlns:p14="http://schemas.microsoft.com/office/powerpoint/2010/main">
        <p14:tracePtLst>
          <p14:tracePt t="3010" x="590550" y="1701800"/>
          <p14:tracePt t="3130" x="622300" y="1701800"/>
          <p14:tracePt t="3138" x="685800" y="1701800"/>
          <p14:tracePt t="3150" x="781050" y="1701800"/>
          <p14:tracePt t="3166" x="1003300" y="1701800"/>
          <p14:tracePt t="3183" x="1263650" y="1701800"/>
          <p14:tracePt t="3200" x="1460500" y="1701800"/>
          <p14:tracePt t="3216" x="1568450" y="1701800"/>
          <p14:tracePt t="3233" x="1606550" y="1701800"/>
          <p14:tracePt t="3250" x="1612900" y="1701800"/>
          <p14:tracePt t="3266" x="1619250" y="1701800"/>
          <p14:tracePt t="3283" x="1625600" y="1701800"/>
          <p14:tracePt t="3300" x="1638300" y="1701800"/>
          <p14:tracePt t="3316" x="1657350" y="1701800"/>
          <p14:tracePt t="3333" x="1670050" y="1701800"/>
          <p14:tracePt t="3517" x="1663700" y="1701800"/>
          <p14:tracePt t="3532" x="1631950" y="1701800"/>
          <p14:tracePt t="3548" x="1524000" y="1701800"/>
          <p14:tracePt t="3560" x="1428750" y="1701800"/>
          <p14:tracePt t="3568" x="1308100" y="1701800"/>
          <p14:tracePt t="3583" x="1016000" y="1701800"/>
          <p14:tracePt t="3600" x="711200" y="1701800"/>
          <p14:tracePt t="3616" x="501650" y="1701800"/>
          <p14:tracePt t="3633" x="361950" y="1701800"/>
          <p14:tracePt t="3635" x="336550" y="1701800"/>
          <p14:tracePt t="3650" x="311150" y="1701800"/>
          <p14:tracePt t="3666" x="304800" y="1701800"/>
          <p14:tracePt t="3868" x="330200" y="1708150"/>
          <p14:tracePt t="3878" x="381000" y="1714500"/>
          <p14:tracePt t="3890" x="520700" y="1733550"/>
          <p14:tracePt t="3905" x="615950" y="1739900"/>
          <p14:tracePt t="3916" x="787400" y="1746250"/>
          <p14:tracePt t="3933" x="958850" y="1746250"/>
          <p14:tracePt t="3950" x="1054100" y="1746250"/>
          <p14:tracePt t="3966" x="1092200" y="1746250"/>
          <p14:tracePt t="3983" x="1111250" y="1746250"/>
          <p14:tracePt t="4016" x="1123950" y="1746250"/>
          <p14:tracePt t="4033" x="1130300" y="1746250"/>
          <p14:tracePt t="4050" x="1149350" y="1746250"/>
          <p14:tracePt t="4066" x="1168400" y="1746250"/>
          <p14:tracePt t="4083" x="1206500" y="1746250"/>
          <p14:tracePt t="4100" x="1250950" y="1746250"/>
          <p14:tracePt t="4116" x="1314450" y="1746250"/>
          <p14:tracePt t="4133" x="1403350" y="1746250"/>
          <p14:tracePt t="4150" x="1498600" y="1746250"/>
          <p14:tracePt t="4166" x="1593850" y="1746250"/>
          <p14:tracePt t="4183" x="1670050" y="1746250"/>
          <p14:tracePt t="4200" x="1708150" y="1746250"/>
          <p14:tracePt t="4216" x="1727200" y="1746250"/>
          <p14:tracePt t="4476" x="1720850" y="1746250"/>
          <p14:tracePt t="4492" x="1644650" y="1746250"/>
          <p14:tracePt t="4508" x="1498600" y="1746250"/>
          <p14:tracePt t="4519" x="1390650" y="1746250"/>
          <p14:tracePt t="4533" x="1149350" y="1746250"/>
          <p14:tracePt t="4550" x="939800" y="1746250"/>
          <p14:tracePt t="4566" x="793750" y="1746250"/>
          <p14:tracePt t="4583" x="723900" y="1746250"/>
          <p14:tracePt t="4600" x="704850" y="1746250"/>
          <p14:tracePt t="4616" x="698500" y="1746250"/>
          <p14:tracePt t="4633" x="692150" y="1746250"/>
          <p14:tracePt t="4676" x="685800" y="1746250"/>
          <p14:tracePt t="4900" x="698500" y="1746250"/>
          <p14:tracePt t="4912" x="723900" y="1746250"/>
          <p14:tracePt t="4925" x="812800" y="1746250"/>
          <p14:tracePt t="4936" x="869950" y="1746250"/>
          <p14:tracePt t="4949" x="996950" y="1746250"/>
          <p14:tracePt t="4966" x="1111250" y="1746250"/>
          <p14:tracePt t="4983" x="1263650" y="1758950"/>
          <p14:tracePt t="4999" x="1371600" y="1758950"/>
          <p14:tracePt t="5002" x="1422400" y="1758950"/>
          <p14:tracePt t="5016" x="1466850" y="1758950"/>
          <p14:tracePt t="5033" x="1524000" y="1758950"/>
          <p14:tracePt t="5034" x="1530350" y="1758950"/>
          <p14:tracePt t="5049" x="1536700" y="1758950"/>
          <p14:tracePt t="5148" x="1530350" y="1758950"/>
          <p14:tracePt t="5163" x="1473200" y="1758950"/>
          <p14:tracePt t="5176" x="1409700" y="1758950"/>
          <p14:tracePt t="5184" x="1320800" y="1758950"/>
          <p14:tracePt t="5199" x="1092200" y="1758950"/>
          <p14:tracePt t="5216" x="825500" y="1758950"/>
          <p14:tracePt t="5219" x="723900" y="1758950"/>
          <p14:tracePt t="5233" x="615950" y="1758950"/>
          <p14:tracePt t="5249" x="488950" y="1746250"/>
          <p14:tracePt t="5266" x="469900" y="1746250"/>
          <p14:tracePt t="5356" x="476250" y="1746250"/>
          <p14:tracePt t="5369" x="514350" y="1746250"/>
          <p14:tracePt t="5383" x="730250" y="1765300"/>
          <p14:tracePt t="5399" x="1098550" y="1809750"/>
          <p14:tracePt t="5403" x="1282700" y="1835150"/>
          <p14:tracePt t="5416" x="1441450" y="1847850"/>
          <p14:tracePt t="5433" x="1612900" y="1854200"/>
          <p14:tracePt t="5435" x="1651000" y="1854200"/>
          <p14:tracePt t="5449" x="1670050" y="1854200"/>
          <p14:tracePt t="5466" x="1682750" y="1854200"/>
          <p14:tracePt t="6507" x="0" y="0"/>
        </p14:tracePtLst>
        <p14:tracePtLst>
          <p14:tracePt t="7084" x="527050" y="1701800"/>
          <p14:tracePt t="7220" x="546100" y="1701800"/>
          <p14:tracePt t="7231" x="571500" y="1701800"/>
          <p14:tracePt t="7244" x="660400" y="1701800"/>
          <p14:tracePt t="7256" x="723900" y="1701800"/>
          <p14:tracePt t="7271" x="914400" y="1701800"/>
          <p14:tracePt t="7282" x="1117600" y="1701800"/>
          <p14:tracePt t="7298" x="1263650" y="1701800"/>
          <p14:tracePt t="7315" x="1320800" y="1701800"/>
          <p14:tracePt t="7332" x="1339850" y="1701800"/>
          <p14:tracePt t="7380" x="1346200" y="1701800"/>
          <p14:tracePt t="7395" x="1352550" y="1701800"/>
          <p14:tracePt t="7443" x="1358900" y="1701800"/>
          <p14:tracePt t="7459" x="1365250" y="1701800"/>
          <p14:tracePt t="7468" x="1371600" y="1701800"/>
          <p14:tracePt t="7483" x="1384300" y="1701800"/>
          <p14:tracePt t="7499" x="1416050" y="1701800"/>
          <p14:tracePt t="7515" x="1460500" y="1701800"/>
          <p14:tracePt t="7532" x="1504950" y="1701800"/>
          <p14:tracePt t="7548" x="1562100" y="1701800"/>
          <p14:tracePt t="7565" x="1600200" y="1701800"/>
          <p14:tracePt t="7582" x="1619250" y="1701800"/>
          <p14:tracePt t="7598" x="1644650" y="1701800"/>
          <p14:tracePt t="7615" x="1651000" y="1701800"/>
          <p14:tracePt t="7648" x="1657350" y="1701800"/>
          <p14:tracePt t="7665" x="1670050" y="1701800"/>
          <p14:tracePt t="7682" x="1695450" y="1701800"/>
          <p14:tracePt t="7698" x="1714500" y="1701800"/>
          <p14:tracePt t="7715" x="1727200" y="1701800"/>
          <p14:tracePt t="7732" x="1739900" y="1701800"/>
          <p14:tracePt t="8202" x="0" y="0"/>
        </p14:tracePtLst>
        <p14:tracePtLst>
          <p14:tracePt t="8638" x="2152650" y="1670050"/>
          <p14:tracePt t="8773" x="2165350" y="1670050"/>
          <p14:tracePt t="8797" x="2260600" y="1670050"/>
          <p14:tracePt t="8810" x="2381250" y="1670050"/>
          <p14:tracePt t="8821" x="2457450" y="1670050"/>
          <p14:tracePt t="8832" x="2527300" y="1670050"/>
          <p14:tracePt t="8848" x="2686050" y="1670050"/>
          <p14:tracePt t="8865" x="2825750" y="1670050"/>
          <p14:tracePt t="8867" x="2889250" y="1670050"/>
          <p14:tracePt t="8881" x="2940050" y="1670050"/>
          <p14:tracePt t="8898" x="3022600" y="1670050"/>
          <p14:tracePt t="8915" x="3041650" y="1670050"/>
          <p14:tracePt t="8931" x="3054350" y="1670050"/>
          <p14:tracePt t="8948" x="3060700" y="1670050"/>
          <p14:tracePt t="8964" x="3067050" y="1670050"/>
          <p14:tracePt t="9621" x="3073400" y="1670050"/>
          <p14:tracePt t="9635" x="3098800" y="1670050"/>
          <p14:tracePt t="9648" x="3124200" y="1670050"/>
          <p14:tracePt t="9665" x="3187700" y="1670050"/>
          <p14:tracePt t="9667" x="3232150" y="1670050"/>
          <p14:tracePt t="9682" x="3314700" y="1670050"/>
          <p14:tracePt t="9698" x="3378200" y="1670050"/>
          <p14:tracePt t="9715" x="3422650" y="1670050"/>
          <p14:tracePt t="9731" x="3454400" y="1670050"/>
          <p14:tracePt t="9748" x="3467100" y="1670050"/>
          <p14:tracePt t="10069" x="3473450" y="1670050"/>
          <p14:tracePt t="10083" x="3486150" y="1670050"/>
          <p14:tracePt t="10098" x="3543300" y="1670050"/>
          <p14:tracePt t="10114" x="3638550" y="1670050"/>
          <p14:tracePt t="10131" x="3727450" y="1670050"/>
          <p14:tracePt t="10148" x="3822700" y="1670050"/>
          <p14:tracePt t="10164" x="3911600" y="1670050"/>
          <p14:tracePt t="10181" x="3975100" y="1670050"/>
          <p14:tracePt t="10198" x="4019550" y="1670050"/>
          <p14:tracePt t="10214" x="4057650" y="1670050"/>
          <p14:tracePt t="10231" x="4076700" y="1670050"/>
          <p14:tracePt t="10248" x="4102100" y="1670050"/>
          <p14:tracePt t="10251" x="4121150" y="1670050"/>
          <p14:tracePt t="10264" x="4133850" y="1670050"/>
          <p14:tracePt t="10281" x="4171950" y="1670050"/>
          <p14:tracePt t="10298" x="4235450" y="1670050"/>
          <p14:tracePt t="10314" x="4267200" y="1670050"/>
          <p14:tracePt t="10331" x="4286250" y="1670050"/>
          <p14:tracePt t="10348" x="4311650" y="1670050"/>
          <p14:tracePt t="10364" x="4324350" y="1670050"/>
          <p14:tracePt t="10381" x="4343400" y="1670050"/>
          <p14:tracePt t="10398" x="4375150" y="1670050"/>
          <p14:tracePt t="10414" x="4419600" y="1670050"/>
          <p14:tracePt t="10431" x="4451350" y="1670050"/>
          <p14:tracePt t="10448" x="4476750" y="1670050"/>
          <p14:tracePt t="10464" x="4495800" y="1670050"/>
          <p14:tracePt t="10481" x="4502150" y="1670050"/>
          <p14:tracePt t="10498" x="4533900" y="1670050"/>
          <p14:tracePt t="10514" x="4572000" y="1670050"/>
          <p14:tracePt t="10531" x="4610100" y="1670050"/>
          <p14:tracePt t="10548" x="4629150" y="1670050"/>
          <p14:tracePt t="10564" x="4648200" y="1670050"/>
          <p14:tracePt t="10581" x="4660900" y="1670050"/>
          <p14:tracePt t="10614" x="4667250" y="1670050"/>
          <p14:tracePt t="11731" x="0" y="0"/>
        </p14:tracePtLst>
        <p14:tracePtLst>
          <p14:tracePt t="12514" x="5162550" y="1670050"/>
          <p14:tracePt t="12650" x="5168900" y="1670050"/>
          <p14:tracePt t="12658" x="5194300" y="1670050"/>
          <p14:tracePt t="12666" x="5226050" y="1670050"/>
          <p14:tracePt t="12680" x="5276850" y="1670050"/>
          <p14:tracePt t="12696" x="5372100" y="1670050"/>
          <p14:tracePt t="12713" x="5461000" y="1670050"/>
          <p14:tracePt t="12714" x="5505450" y="1670050"/>
          <p14:tracePt t="12730" x="5549900" y="1670050"/>
          <p14:tracePt t="12747" x="5600700" y="1670050"/>
          <p14:tracePt t="12763" x="5651500" y="1670050"/>
          <p14:tracePt t="12780" x="5740400" y="1670050"/>
          <p14:tracePt t="12796" x="5848350" y="1670050"/>
          <p14:tracePt t="12813" x="5975350" y="1670050"/>
          <p14:tracePt t="12830" x="6115050" y="1670050"/>
          <p14:tracePt t="12846" x="6223000" y="1695450"/>
          <p14:tracePt t="12863" x="6254750" y="1701800"/>
          <p14:tracePt t="12880" x="6273800" y="1701800"/>
          <p14:tracePt t="13092" x="6280150" y="1701800"/>
          <p14:tracePt t="13103" x="6286500" y="1701800"/>
          <p14:tracePt t="13114" x="6305550" y="1701800"/>
          <p14:tracePt t="13130" x="6330950" y="1708150"/>
          <p14:tracePt t="13147" x="6356350" y="1708150"/>
          <p14:tracePt t="13163" x="6381750" y="1714500"/>
          <p14:tracePt t="13180" x="6388100" y="1714500"/>
          <p14:tracePt t="13213" x="6394450" y="1714500"/>
          <p14:tracePt t="13230" x="6407150" y="1714500"/>
          <p14:tracePt t="13246" x="6426200" y="1714500"/>
          <p14:tracePt t="13263" x="6432550" y="1714500"/>
          <p14:tracePt t="13280" x="6438900" y="1714500"/>
          <p14:tracePt t="14083" x="0" y="0"/>
        </p14:tracePtLst>
        <p14:tracePtLst>
          <p14:tracePt t="17493" x="2012950" y="1866900"/>
          <p14:tracePt t="17604" x="2012950" y="1879600"/>
          <p14:tracePt t="17616" x="2012950" y="1905000"/>
          <p14:tracePt t="17629" x="2012950" y="2000250"/>
          <p14:tracePt t="17646" x="2038350" y="2133600"/>
          <p14:tracePt t="17664" x="2057400" y="2241550"/>
          <p14:tracePt t="17679" x="2070100" y="2305050"/>
          <p14:tracePt t="17695" x="2070100" y="2311400"/>
          <p14:tracePt t="17732" x="2076450" y="2317750"/>
          <p14:tracePt t="17747" x="2089150" y="2317750"/>
          <p14:tracePt t="17756" x="2095500" y="2311400"/>
          <p14:tracePt t="17765" x="2101850" y="2298700"/>
          <p14:tracePt t="17778" x="2114550" y="2247900"/>
          <p14:tracePt t="17795" x="2114550" y="2184400"/>
          <p14:tracePt t="17811" x="2114550" y="2114550"/>
          <p14:tracePt t="17828" x="2114550" y="2063750"/>
          <p14:tracePt t="17845" x="2114550" y="2032000"/>
          <p14:tracePt t="17861" x="2114550" y="2019300"/>
          <p14:tracePt t="17931" x="2114550" y="2025650"/>
          <p14:tracePt t="17940" x="2114550" y="2051050"/>
          <p14:tracePt t="17949" x="2114550" y="2063750"/>
          <p14:tracePt t="17961" x="2114550" y="2070100"/>
          <p14:tracePt t="17978" x="2114550" y="2089150"/>
          <p14:tracePt t="18139" x="0" y="0"/>
        </p14:tracePtLst>
        <p14:tracePtLst>
          <p14:tracePt t="19322" x="539750" y="2051050"/>
          <p14:tracePt t="19379" x="546100" y="2051050"/>
          <p14:tracePt t="19387" x="558800" y="2051050"/>
          <p14:tracePt t="19395" x="577850" y="2051050"/>
          <p14:tracePt t="19411" x="615950" y="2051050"/>
          <p14:tracePt t="19428" x="673100" y="2051050"/>
          <p14:tracePt t="19444" x="736600" y="2051050"/>
          <p14:tracePt t="19461" x="831850" y="2051050"/>
          <p14:tracePt t="19478" x="952500" y="2051050"/>
          <p14:tracePt t="19494" x="1117600" y="2051050"/>
          <p14:tracePt t="19511" x="1270000" y="2051050"/>
          <p14:tracePt t="19528" x="1352550" y="2051050"/>
          <p14:tracePt t="19544" x="1390650" y="2051050"/>
          <p14:tracePt t="19561" x="1397000" y="2051050"/>
          <p14:tracePt t="19595" x="1403350" y="2051050"/>
          <p14:tracePt t="19611" x="1409700" y="2051050"/>
          <p14:tracePt t="19628" x="1428750" y="2051050"/>
          <p14:tracePt t="19644" x="1447800" y="2051050"/>
          <p14:tracePt t="19661" x="1454150" y="2051050"/>
          <p14:tracePt t="19740" x="1460500" y="2051050"/>
          <p14:tracePt t="19756" x="1466850" y="2051050"/>
          <p14:tracePt t="19772" x="1473200" y="2051050"/>
          <p14:tracePt t="19875" x="0" y="0"/>
        </p14:tracePtLst>
        <p14:tracePtLst>
          <p14:tracePt t="20164" x="2159000" y="1841500"/>
          <p14:tracePt t="20237" x="2152650" y="1841500"/>
          <p14:tracePt t="20252" x="2139950" y="1854200"/>
          <p14:tracePt t="20266" x="2133600" y="1885950"/>
          <p14:tracePt t="20278" x="2127250" y="1917700"/>
          <p14:tracePt t="20294" x="2114550" y="1962150"/>
          <p14:tracePt t="20311" x="2114550" y="2000250"/>
          <p14:tracePt t="20328" x="2120900" y="2038350"/>
          <p14:tracePt t="20344" x="2139950" y="2057400"/>
          <p14:tracePt t="20348" x="2139950" y="2063750"/>
          <p14:tracePt t="20364" x="2152650" y="2070100"/>
          <p14:tracePt t="20435" x="2152650" y="2063750"/>
          <p14:tracePt t="20443" x="2159000" y="2044700"/>
          <p14:tracePt t="20459" x="2159000" y="2032000"/>
          <p14:tracePt t="20468" x="2159000" y="2025650"/>
          <p14:tracePt t="20477" x="2159000" y="2012950"/>
          <p14:tracePt t="20494" x="2159000" y="1993900"/>
          <p14:tracePt t="20511" x="2152650" y="1993900"/>
          <p14:tracePt t="20580" x="2146300" y="1993900"/>
          <p14:tracePt t="20591" x="2146300" y="2006600"/>
          <p14:tracePt t="20607" x="2139950" y="2038350"/>
          <p14:tracePt t="20623" x="2139950" y="2057400"/>
          <p14:tracePt t="20633" x="2139950" y="2063750"/>
          <p14:tracePt t="20644" x="2139950" y="2076450"/>
          <p14:tracePt t="20722" x="2139950" y="2057400"/>
          <p14:tracePt t="20731" x="2139950" y="2044700"/>
          <p14:tracePt t="20744" x="2139950" y="2025650"/>
          <p14:tracePt t="20760" x="2133600" y="1987550"/>
          <p14:tracePt t="20777" x="2133600" y="1974850"/>
          <p14:tracePt t="20978" x="0" y="0"/>
        </p14:tracePtLst>
        <p14:tracePtLst>
          <p14:tracePt t="21471" x="965200" y="1962150"/>
          <p14:tracePt t="21487" x="958850" y="1962150"/>
          <p14:tracePt t="21501" x="946150" y="1962150"/>
          <p14:tracePt t="21511" x="927100" y="1962150"/>
          <p14:tracePt t="21527" x="908050" y="1962150"/>
          <p14:tracePt t="21544" x="869950" y="1974850"/>
          <p14:tracePt t="21560" x="850900" y="1981200"/>
          <p14:tracePt t="21577" x="838200" y="1993900"/>
          <p14:tracePt t="21610" x="838200" y="2000250"/>
          <p14:tracePt t="21627" x="857250" y="2012950"/>
          <p14:tracePt t="21644" x="927100" y="2032000"/>
          <p14:tracePt t="21661" x="1079500" y="2063750"/>
          <p14:tracePt t="21677" x="1282700" y="2095500"/>
          <p14:tracePt t="21694" x="1485900" y="2127250"/>
          <p14:tracePt t="21710" x="1682750" y="2127250"/>
          <p14:tracePt t="21727" x="1892300" y="2127250"/>
          <p14:tracePt t="21731" x="2000250" y="2127250"/>
          <p14:tracePt t="21744" x="2114550" y="2127250"/>
          <p14:tracePt t="21760" x="2292350" y="2127250"/>
          <p14:tracePt t="21777" x="2400300" y="2127250"/>
          <p14:tracePt t="21779" x="2425700" y="2127250"/>
          <p14:tracePt t="21794" x="2438400" y="2127250"/>
          <p14:tracePt t="21810" x="2444750" y="2127250"/>
          <p14:tracePt t="21844" x="2457450" y="2114550"/>
          <p14:tracePt t="21860" x="2457450" y="2089150"/>
          <p14:tracePt t="21877" x="2438400" y="2038350"/>
          <p14:tracePt t="21894" x="2387600" y="1981200"/>
          <p14:tracePt t="21910" x="2305050" y="1917700"/>
          <p14:tracePt t="21927" x="2178050" y="1860550"/>
          <p14:tracePt t="21944" x="2038350" y="1816100"/>
          <p14:tracePt t="21960" x="1885950" y="1784350"/>
          <p14:tracePt t="21963" x="1822450" y="1778000"/>
          <p14:tracePt t="21977" x="1758950" y="1778000"/>
          <p14:tracePt t="21994" x="1568450" y="1778000"/>
          <p14:tracePt t="22010" x="1435100" y="1790700"/>
          <p14:tracePt t="22027" x="1320800" y="1835150"/>
          <p14:tracePt t="22044" x="1250950" y="1860550"/>
          <p14:tracePt t="22060" x="1193800" y="1898650"/>
          <p14:tracePt t="22077" x="1174750" y="1911350"/>
          <p14:tracePt t="22094" x="1149350" y="1936750"/>
          <p14:tracePt t="22110" x="1143000" y="1962150"/>
          <p14:tracePt t="22127" x="1143000" y="1993900"/>
          <p14:tracePt t="22144" x="1143000" y="2032000"/>
          <p14:tracePt t="22147" x="1143000" y="2038350"/>
          <p14:tracePt t="22160" x="1149350" y="2044700"/>
          <p14:tracePt t="22177" x="1162050" y="2057400"/>
          <p14:tracePt t="22194" x="1231900" y="2089150"/>
          <p14:tracePt t="22210" x="1365250" y="2120900"/>
          <p14:tracePt t="22227" x="1555750" y="2133600"/>
          <p14:tracePt t="22244" x="1797050" y="2133600"/>
          <p14:tracePt t="22260" x="2038350" y="2133600"/>
          <p14:tracePt t="22277" x="2216150" y="2133600"/>
          <p14:tracePt t="22294" x="2311400" y="2120900"/>
          <p14:tracePt t="22310" x="2349500" y="2114550"/>
          <p14:tracePt t="22327" x="2355850" y="2101850"/>
          <p14:tracePt t="22344" x="2355850" y="2089150"/>
          <p14:tracePt t="22360" x="2355850" y="2063750"/>
          <p14:tracePt t="22377" x="2349500" y="2025650"/>
          <p14:tracePt t="22380" x="2336800" y="2000250"/>
          <p14:tracePt t="22394" x="2305050" y="1955800"/>
          <p14:tracePt t="22410" x="2254250" y="1911350"/>
          <p14:tracePt t="22427" x="2178050" y="1873250"/>
          <p14:tracePt t="22444" x="2070100" y="1841500"/>
          <p14:tracePt t="22460" x="1968500" y="1835150"/>
          <p14:tracePt t="22477" x="1835150" y="1835150"/>
          <p14:tracePt t="22494" x="1663700" y="1835150"/>
          <p14:tracePt t="22510" x="1504950" y="1854200"/>
          <p14:tracePt t="22527" x="1371600" y="1885950"/>
          <p14:tracePt t="22544" x="1270000" y="1911350"/>
          <p14:tracePt t="22560" x="1187450" y="1949450"/>
          <p14:tracePt t="22562" x="1149350" y="1962150"/>
          <p14:tracePt t="22577" x="1123950" y="1974850"/>
          <p14:tracePt t="22594" x="1079500" y="2025650"/>
          <p14:tracePt t="22610" x="1066800" y="2044700"/>
          <p14:tracePt t="22627" x="1066800" y="2057400"/>
          <p14:tracePt t="22643" x="1073150" y="2082800"/>
          <p14:tracePt t="22660" x="1111250" y="2108200"/>
          <p14:tracePt t="22677" x="1206500" y="2139950"/>
          <p14:tracePt t="22693" x="1365250" y="2165350"/>
          <p14:tracePt t="22710" x="1555750" y="2178050"/>
          <p14:tracePt t="22727" x="1746250" y="2178050"/>
          <p14:tracePt t="22743" x="1873250" y="2165350"/>
          <p14:tracePt t="22760" x="1936750" y="2139950"/>
          <p14:tracePt t="22777" x="1981200" y="2114550"/>
          <p14:tracePt t="22793" x="2000250" y="2095500"/>
          <p14:tracePt t="22795" x="2006600" y="2082800"/>
          <p14:tracePt t="22810" x="2012950" y="2070100"/>
          <p14:tracePt t="22827" x="2012950" y="2057400"/>
          <p14:tracePt t="22843" x="2012950" y="2032000"/>
          <p14:tracePt t="22860" x="1987550" y="1987550"/>
          <p14:tracePt t="22877" x="1905000" y="1955800"/>
          <p14:tracePt t="22893" x="1778000" y="1917700"/>
          <p14:tracePt t="22910" x="1593850" y="1885950"/>
          <p14:tracePt t="22927" x="1485900" y="1885950"/>
          <p14:tracePt t="22943" x="1397000" y="1892300"/>
          <p14:tracePt t="22960" x="1358900" y="1917700"/>
          <p14:tracePt t="22962" x="1352550" y="1936750"/>
          <p14:tracePt t="22977" x="1352550" y="1955800"/>
          <p14:tracePt t="22994" x="1352550" y="2006600"/>
          <p14:tracePt t="23010" x="1441450" y="2089150"/>
          <p14:tracePt t="23027" x="1581150" y="2139950"/>
          <p14:tracePt t="23043" x="1797050" y="2171700"/>
          <p14:tracePt t="23060" x="1955800" y="2178050"/>
          <p14:tracePt t="23077" x="2063750" y="2178050"/>
          <p14:tracePt t="23093" x="2101850" y="2159000"/>
          <p14:tracePt t="23110" x="2120900" y="2139950"/>
          <p14:tracePt t="23127" x="2127250" y="2120900"/>
          <p14:tracePt t="23143" x="2127250" y="2101850"/>
          <p14:tracePt t="23160" x="2127250" y="2082800"/>
          <p14:tracePt t="23162" x="2127250" y="2063750"/>
          <p14:tracePt t="23179" x="2127250" y="2057400"/>
          <p14:tracePt t="23193" x="2120900" y="2044700"/>
          <p14:tracePt t="23219" x="2114550" y="2044700"/>
          <p14:tracePt t="23251" x="2114550" y="2051050"/>
          <p14:tracePt t="23259" x="2127250" y="2076450"/>
          <p14:tracePt t="23267" x="2139950" y="2101850"/>
          <p14:tracePt t="23276" x="2165350" y="2133600"/>
          <p14:tracePt t="23293" x="2266950" y="2178050"/>
          <p14:tracePt t="23310" x="2387600" y="2203450"/>
          <p14:tracePt t="23326" x="2438400" y="2209800"/>
          <p14:tracePt t="23343" x="2476500" y="2197100"/>
          <p14:tracePt t="23360" x="2489200" y="2184400"/>
          <p14:tracePt t="23376" x="2495550" y="2152650"/>
          <p14:tracePt t="23393" x="2495550" y="2127250"/>
          <p14:tracePt t="23395" x="2495550" y="2120900"/>
          <p14:tracePt t="23410" x="2495550" y="2114550"/>
          <p14:tracePt t="23426" x="2495550" y="2108200"/>
          <p14:tracePt t="23586" x="0" y="0"/>
        </p14:tracePtLst>
        <p14:tracePtLst>
          <p14:tracePt t="23998" x="3155950" y="2038350"/>
          <p14:tracePt t="24093" x="3162300" y="2038350"/>
          <p14:tracePt t="24111" x="3225800" y="2044700"/>
          <p14:tracePt t="24133" x="3454400" y="2089150"/>
          <p14:tracePt t="24148" x="3638550" y="2120900"/>
          <p14:tracePt t="24160" x="3721100" y="2133600"/>
          <p14:tracePt t="24176" x="3848100" y="2133600"/>
          <p14:tracePt t="24179" x="3905250" y="2133600"/>
          <p14:tracePt t="24193" x="3937000" y="2133600"/>
          <p14:tracePt t="24209" x="3968750" y="2133600"/>
          <p14:tracePt t="24226" x="3975100" y="2133600"/>
          <p14:tracePt t="24324" x="3956050" y="2133600"/>
          <p14:tracePt t="24340" x="3784600" y="2127250"/>
          <p14:tracePt t="24351" x="3663950" y="2108200"/>
          <p14:tracePt t="24361" x="3517900" y="2076450"/>
          <p14:tracePt t="24363" x="3409950" y="2063750"/>
          <p14:tracePt t="24376" x="3327400" y="2044700"/>
          <p14:tracePt t="24393" x="3238500" y="2032000"/>
          <p14:tracePt t="24395" x="3232150" y="2032000"/>
          <p14:tracePt t="24409" x="3225800" y="2032000"/>
          <p14:tracePt t="24426" x="3219450" y="2032000"/>
          <p14:tracePt t="24484" x="3232150" y="2032000"/>
          <p14:tracePt t="24497" x="3270250" y="2032000"/>
          <p14:tracePt t="24510" x="3409950" y="2032000"/>
          <p14:tracePt t="24526" x="3600450" y="2032000"/>
          <p14:tracePt t="24543" x="3797300" y="2032000"/>
          <p14:tracePt t="24560" x="3905250" y="2032000"/>
          <p14:tracePt t="24564" x="3930650" y="2032000"/>
          <p14:tracePt t="24576" x="3937000" y="2032000"/>
          <p14:tracePt t="24593" x="3943350" y="2032000"/>
          <p14:tracePt t="24652" x="3937000" y="2032000"/>
          <p14:tracePt t="24667" x="3816350" y="2032000"/>
          <p14:tracePt t="24679" x="3714750" y="2032000"/>
          <p14:tracePt t="24693" x="3511550" y="2032000"/>
          <p14:tracePt t="24709" x="3397250" y="2032000"/>
          <p14:tracePt t="24726" x="3365500" y="2032000"/>
          <p14:tracePt t="24771" x="3397250" y="2032000"/>
          <p14:tracePt t="24780" x="3441700" y="2032000"/>
          <p14:tracePt t="24793" x="3517900" y="2038350"/>
          <p14:tracePt t="24809" x="3702050" y="2063750"/>
          <p14:tracePt t="24826" x="3975100" y="2120900"/>
          <p14:tracePt t="24843" x="4019550" y="2127250"/>
          <p14:tracePt t="24859" x="4025900" y="2127250"/>
          <p14:tracePt t="25092" x="4019550" y="2127250"/>
          <p14:tracePt t="25104" x="4000500" y="2127250"/>
          <p14:tracePt t="25117" x="3924300" y="2127250"/>
          <p14:tracePt t="25126" x="3898900" y="2120900"/>
          <p14:tracePt t="25143" x="3822700" y="2101850"/>
          <p14:tracePt t="25159" x="3721100" y="2089150"/>
          <p14:tracePt t="25176" x="3663950" y="2082800"/>
          <p14:tracePt t="25179" x="3651250" y="2076450"/>
          <p14:tracePt t="25193" x="3644900" y="2076450"/>
          <p14:tracePt t="25209" x="3638550" y="2076450"/>
          <p14:tracePt t="25277" x="3651250" y="2076450"/>
          <p14:tracePt t="25292" x="3695700" y="2076450"/>
          <p14:tracePt t="25309" x="3759200" y="2076450"/>
          <p14:tracePt t="25326" x="3822700" y="2076450"/>
          <p14:tracePt t="25342" x="3879850" y="2076450"/>
          <p14:tracePt t="25359" x="3905250" y="2076450"/>
          <p14:tracePt t="25376" x="3917950" y="2076450"/>
          <p14:tracePt t="25802" x="0" y="0"/>
        </p14:tracePtLst>
        <p14:tracePtLst>
          <p14:tracePt t="26404" x="4711700" y="1854200"/>
          <p14:tracePt t="26428" x="4699000" y="1854200"/>
          <p14:tracePt t="26452" x="4699000" y="1879600"/>
          <p14:tracePt t="26464" x="4699000" y="1898650"/>
          <p14:tracePt t="26475" x="4686300" y="1943100"/>
          <p14:tracePt t="26492" x="4686300" y="1974850"/>
          <p14:tracePt t="26509" x="4699000" y="2012950"/>
          <p14:tracePt t="26525" x="4718050" y="2044700"/>
          <p14:tracePt t="26542" x="4762500" y="2076450"/>
          <p14:tracePt t="26559" x="4806950" y="2101850"/>
          <p14:tracePt t="26576" x="4832350" y="2108200"/>
          <p14:tracePt t="26579" x="4857750" y="2108200"/>
          <p14:tracePt t="26592" x="4876800" y="2108200"/>
          <p14:tracePt t="26609" x="4914900" y="2108200"/>
          <p14:tracePt t="26626" x="4946650" y="2076450"/>
          <p14:tracePt t="26642" x="4959350" y="2051050"/>
          <p14:tracePt t="26659" x="4965700" y="2025650"/>
          <p14:tracePt t="26675" x="4972050" y="2006600"/>
          <p14:tracePt t="26692" x="4972050" y="1987550"/>
          <p14:tracePt t="26709" x="4972050" y="1968500"/>
          <p14:tracePt t="26725" x="4972050" y="1955800"/>
          <p14:tracePt t="26742" x="4972050" y="1936750"/>
          <p14:tracePt t="27267" x="0" y="0"/>
        </p14:tracePtLst>
        <p14:tracePtLst>
          <p14:tracePt t="27734" x="4781550" y="1835150"/>
          <p14:tracePt t="27756" x="4768850" y="1835150"/>
          <p14:tracePt t="27772" x="4768850" y="1847850"/>
          <p14:tracePt t="27787" x="4768850" y="1879600"/>
          <p14:tracePt t="27796" x="4768850" y="1898650"/>
          <p14:tracePt t="27808" x="4768850" y="1905000"/>
          <p14:tracePt t="27825" x="4787900" y="1949450"/>
          <p14:tracePt t="27827" x="4800600" y="1968500"/>
          <p14:tracePt t="27842" x="4826000" y="2000250"/>
          <p14:tracePt t="27858" x="4870450" y="2038350"/>
          <p14:tracePt t="27875" x="4895850" y="2051050"/>
          <p14:tracePt t="27891" x="4902200" y="2057400"/>
          <p14:tracePt t="27955" x="0" y="0"/>
        </p14:tracePtLst>
        <p14:tracePtLst>
          <p14:tracePt t="28361" x="4191000" y="2368550"/>
          <p14:tracePt t="28492" x="4210050" y="2368550"/>
          <p14:tracePt t="28506" x="4311650" y="2368550"/>
          <p14:tracePt t="28523" x="4489450" y="2368550"/>
          <p14:tracePt t="28542" x="4679950" y="2368550"/>
          <p14:tracePt t="28558" x="4826000" y="2368550"/>
          <p14:tracePt t="28575" x="4902200" y="2368550"/>
          <p14:tracePt t="28591" x="4953000" y="2368550"/>
          <p14:tracePt t="28608" x="4978400" y="2368550"/>
          <p14:tracePt t="28611" x="4991100" y="2368550"/>
          <p14:tracePt t="28625" x="5003800" y="2368550"/>
          <p14:tracePt t="28642" x="5048250" y="2368550"/>
          <p14:tracePt t="28658" x="5086350" y="2368550"/>
          <p14:tracePt t="28675" x="5111750" y="2368550"/>
          <p14:tracePt t="28691" x="5118100" y="2368550"/>
          <p14:tracePt t="29330" x="0" y="0"/>
        </p14:tracePtLst>
        <p14:tracePtLst>
          <p14:tracePt t="29982" x="6369050" y="1816100"/>
          <p14:tracePt t="29999" x="6362700" y="1835150"/>
          <p14:tracePt t="30015" x="6362700" y="1879600"/>
          <p14:tracePt t="30024" x="6362700" y="1911350"/>
          <p14:tracePt t="30041" x="6362700" y="1993900"/>
          <p14:tracePt t="30058" x="6362700" y="2082800"/>
          <p14:tracePt t="30074" x="6362700" y="2127250"/>
          <p14:tracePt t="30091" x="6369050" y="2139950"/>
          <p14:tracePt t="30108" x="6381750" y="2159000"/>
          <p14:tracePt t="30141" x="6388100" y="2159000"/>
          <p14:tracePt t="30157" x="6407150" y="2127250"/>
          <p14:tracePt t="30174" x="6432550" y="2070100"/>
          <p14:tracePt t="30191" x="6457950" y="1981200"/>
          <p14:tracePt t="30207" x="6464300" y="1943100"/>
          <p14:tracePt t="30224" x="6464300" y="1930400"/>
          <p14:tracePt t="30227" x="6464300" y="1924050"/>
          <p14:tracePt t="30283" x="6464300" y="1936750"/>
          <p14:tracePt t="30290" x="6464300" y="1968500"/>
          <p14:tracePt t="30299" x="6464300" y="2000250"/>
          <p14:tracePt t="30307" x="6464300" y="2038350"/>
          <p14:tracePt t="30324" x="6464300" y="2082800"/>
          <p14:tracePt t="30341" x="6464300" y="2101850"/>
          <p14:tracePt t="30412" x="6464300" y="2089150"/>
          <p14:tracePt t="30424" x="6464300" y="2070100"/>
          <p14:tracePt t="30441" x="6464300" y="2019300"/>
          <p14:tracePt t="30458" x="6464300" y="1974850"/>
          <p14:tracePt t="30476" x="6470650" y="1968500"/>
          <p14:tracePt t="30516" x="6470650" y="1981200"/>
          <p14:tracePt t="30531" x="6470650" y="2019300"/>
          <p14:tracePt t="30547" x="6470650" y="2038350"/>
          <p14:tracePt t="30557" x="6470650" y="2044700"/>
          <p14:tracePt t="30690" x="6470650" y="2038350"/>
          <p14:tracePt t="30698" x="6470650" y="2019300"/>
          <p14:tracePt t="30707" x="6470650" y="2012950"/>
          <p14:tracePt t="30724" x="6470650" y="1993900"/>
          <p14:tracePt t="30795" x="6470650" y="2012950"/>
          <p14:tracePt t="30804" x="6470650" y="2032000"/>
          <p14:tracePt t="30815" x="6470650" y="2051050"/>
          <p14:tracePt t="30824" x="6470650" y="2063750"/>
          <p14:tracePt t="30841" x="6470650" y="2070100"/>
          <p14:tracePt t="30883" x="6477000" y="2076450"/>
          <p14:tracePt t="30900" x="6483350" y="2076450"/>
          <p14:tracePt t="30915" x="6483350" y="2044700"/>
          <p14:tracePt t="30924" x="6489700" y="2012950"/>
          <p14:tracePt t="30941" x="6489700" y="1987550"/>
          <p14:tracePt t="31020" x="6483350" y="2012950"/>
          <p14:tracePt t="31035" x="6477000" y="2032000"/>
          <p14:tracePt t="31050" x="6470650" y="2038350"/>
          <p14:tracePt t="31132" x="6470650" y="2032000"/>
          <p14:tracePt t="31144" x="6470650" y="2012950"/>
          <p14:tracePt t="31159" x="6470650" y="1974850"/>
          <p14:tracePt t="31174" x="6470650" y="1968500"/>
          <p14:tracePt t="31338" x="0" y="0"/>
        </p14:tracePtLst>
        <p14:tracePtLst>
          <p14:tracePt t="31827" x="7632700" y="1924050"/>
          <p14:tracePt t="31851" x="7632700" y="1943100"/>
          <p14:tracePt t="31859" x="7632700" y="1974850"/>
          <p14:tracePt t="31874" x="7651750" y="2076450"/>
          <p14:tracePt t="31890" x="7683500" y="2159000"/>
          <p14:tracePt t="31907" x="7702550" y="2197100"/>
          <p14:tracePt t="31924" x="7715250" y="2222500"/>
          <p14:tracePt t="31940" x="7715250" y="2228850"/>
          <p14:tracePt t="31957" x="7740650" y="2235200"/>
          <p14:tracePt t="31974" x="7772400" y="2235200"/>
          <p14:tracePt t="31990" x="7829550" y="2235200"/>
          <p14:tracePt t="32007" x="7899400" y="2209800"/>
          <p14:tracePt t="32023" x="7975600" y="2152650"/>
          <p14:tracePt t="32040" x="8070850" y="2089150"/>
          <p14:tracePt t="32057" x="8147050" y="2044700"/>
          <p14:tracePt t="32059" x="8172450" y="2025650"/>
          <p14:tracePt t="32074" x="8191500" y="2012950"/>
          <p14:tracePt t="32090" x="8210550" y="2006600"/>
          <p14:tracePt t="32107" x="8216900" y="2006600"/>
          <p14:tracePt t="32123" x="8235950" y="2006600"/>
          <p14:tracePt t="32140" x="8274050" y="2070100"/>
          <p14:tracePt t="32157" x="8362950" y="2184400"/>
          <p14:tracePt t="32173" x="8439150" y="2273300"/>
          <p14:tracePt t="32190" x="8496300" y="2324100"/>
          <p14:tracePt t="32207" x="8547100" y="2336800"/>
          <p14:tracePt t="32223" x="8585200" y="2343150"/>
          <p14:tracePt t="32227" x="8616950" y="2343150"/>
          <p14:tracePt t="32240" x="8655050" y="2336800"/>
          <p14:tracePt t="32257" x="8737600" y="2292350"/>
          <p14:tracePt t="32273" x="8801100" y="2241550"/>
          <p14:tracePt t="32275" x="8820150" y="2222500"/>
          <p14:tracePt t="32290" x="8851900" y="2184400"/>
          <p14:tracePt t="32307" x="8870950" y="2146300"/>
          <p14:tracePt t="32323" x="8877300" y="2133600"/>
          <p14:tracePt t="32340" x="8877300" y="2127250"/>
          <p14:tracePt t="32460" x="8883650" y="2114550"/>
          <p14:tracePt t="32472" x="8890000" y="2101850"/>
          <p14:tracePt t="32488" x="8909050" y="2070100"/>
          <p14:tracePt t="32505" x="8921750" y="2032000"/>
          <p14:tracePt t="32507" x="8921750" y="2025650"/>
          <p14:tracePt t="32517" x="8928100" y="2006600"/>
          <p14:tracePt t="32818" x="0" y="0"/>
        </p14:tracePtLst>
        <p14:tracePtLst>
          <p14:tracePt t="33605" x="2209800" y="2082800"/>
          <p14:tracePt t="33701" x="2222500" y="2076450"/>
          <p14:tracePt t="33717" x="2254250" y="2032000"/>
          <p14:tracePt t="33733" x="2292350" y="1962150"/>
          <p14:tracePt t="33748" x="2336800" y="1898650"/>
          <p14:tracePt t="33759" x="2343150" y="1866900"/>
          <p14:tracePt t="33773" x="2368550" y="1797050"/>
          <p14:tracePt t="33790" x="2374900" y="1739900"/>
          <p14:tracePt t="33806" x="2374900" y="1708150"/>
          <p14:tracePt t="33823" x="2374900" y="1682750"/>
          <p14:tracePt t="33839" x="2374900" y="1676400"/>
          <p14:tracePt t="33873" x="2374900" y="1670050"/>
          <p14:tracePt t="33890" x="2374900" y="1663700"/>
          <p14:tracePt t="33907" x="2368550" y="1651000"/>
          <p14:tracePt t="33923" x="2355850" y="1644650"/>
          <p14:tracePt t="33939" x="2305050" y="1631950"/>
          <p14:tracePt t="33956" x="2203450" y="1612900"/>
          <p14:tracePt t="33973" x="2082800" y="1593850"/>
          <p14:tracePt t="33990" x="1987550" y="1574800"/>
          <p14:tracePt t="34006" x="1949450" y="1562100"/>
          <p14:tracePt t="34483" x="0" y="0"/>
        </p14:tracePtLst>
        <p14:tracePtLst>
          <p14:tracePt t="36214" x="10642600" y="2171700"/>
          <p14:tracePt t="36245" x="10661650" y="2171700"/>
          <p14:tracePt t="36267" x="10801350" y="2190750"/>
          <p14:tracePt t="36285" x="10953750" y="2216150"/>
          <p14:tracePt t="36297" x="11042650" y="2222500"/>
          <p14:tracePt t="36309" x="11188700" y="2222500"/>
          <p14:tracePt t="36322" x="11328400" y="2222500"/>
          <p14:tracePt t="36338" x="11423650" y="2222500"/>
          <p14:tracePt t="36355" x="11461750" y="2222500"/>
          <p14:tracePt t="36372" x="11474450" y="2222500"/>
          <p14:tracePt t="36499" x="0" y="0"/>
        </p14:tracePtLst>
        <p14:tracePtLst>
          <p14:tracePt t="37166" x="1333500" y="2343150"/>
          <p14:tracePt t="37183" x="1339850" y="2368550"/>
          <p14:tracePt t="37193" x="1352550" y="2381250"/>
          <p14:tracePt t="37195" x="1377950" y="2393950"/>
          <p14:tracePt t="37205" x="1416050" y="2406650"/>
          <p14:tracePt t="37222" x="1549400" y="2438400"/>
          <p14:tracePt t="37238" x="1701800" y="2463800"/>
          <p14:tracePt t="37255" x="1828800" y="2463800"/>
          <p14:tracePt t="37272" x="1898650" y="2438400"/>
          <p14:tracePt t="37288" x="1943100" y="2400300"/>
          <p14:tracePt t="37305" x="1974850" y="2355850"/>
          <p14:tracePt t="37306" x="1981200" y="2330450"/>
          <p14:tracePt t="37322" x="1987550" y="2279650"/>
          <p14:tracePt t="37338" x="1987550" y="2247900"/>
          <p14:tracePt t="37355" x="1968500" y="2203450"/>
          <p14:tracePt t="37372" x="1936750" y="2171700"/>
          <p14:tracePt t="37388" x="1898650" y="2146300"/>
          <p14:tracePt t="37405" x="1866900" y="2133600"/>
          <p14:tracePt t="37421" x="1841500" y="2127250"/>
          <p14:tracePt t="37438" x="1822450" y="2127250"/>
          <p14:tracePt t="37455" x="1797050" y="2127250"/>
          <p14:tracePt t="37471" x="1784350" y="2127250"/>
          <p14:tracePt t="37488" x="1778000" y="2127250"/>
          <p14:tracePt t="37547" x="0" y="0"/>
        </p14:tracePtLst>
        <p14:tracePtLst>
          <p14:tracePt t="38119" x="4743450" y="1930400"/>
          <p14:tracePt t="38136" x="4686300" y="1930400"/>
          <p14:tracePt t="38148" x="4648200" y="1930400"/>
          <p14:tracePt t="38158" x="4629150" y="1936750"/>
          <p14:tracePt t="38171" x="4616450" y="1962150"/>
          <p14:tracePt t="38188" x="4616450" y="1993900"/>
          <p14:tracePt t="38205" x="4616450" y="2032000"/>
          <p14:tracePt t="38222" x="4616450" y="2063750"/>
          <p14:tracePt t="38238" x="4635500" y="2095500"/>
          <p14:tracePt t="38255" x="4648200" y="2114550"/>
          <p14:tracePt t="38271" x="4686300" y="2133600"/>
          <p14:tracePt t="38276" x="4705350" y="2139950"/>
          <p14:tracePt t="38288" x="4711700" y="2139950"/>
          <p14:tracePt t="38305" x="4749800" y="2139950"/>
          <p14:tracePt t="38322" x="4806950" y="2108200"/>
          <p14:tracePt t="38338" x="4832350" y="2070100"/>
          <p14:tracePt t="38355" x="4845050" y="2025650"/>
          <p14:tracePt t="38372" x="4851400" y="2006600"/>
          <p14:tracePt t="38388" x="4851400" y="1987550"/>
          <p14:tracePt t="38405" x="4851400" y="1981200"/>
          <p14:tracePt t="38438" x="4845050" y="1974850"/>
          <p14:tracePt t="38455" x="4819650" y="1962150"/>
          <p14:tracePt t="38472" x="4806950" y="1955800"/>
          <p14:tracePt t="38522" x="0" y="0"/>
        </p14:tracePtLst>
        <p14:tracePtLst>
          <p14:tracePt t="38941" x="3079750" y="2286000"/>
          <p14:tracePt t="38957" x="3067050" y="2292350"/>
          <p14:tracePt t="38975" x="3060700" y="2298700"/>
          <p14:tracePt t="38989" x="3060700" y="2305050"/>
          <p14:tracePt t="39005" x="3060700" y="2324100"/>
          <p14:tracePt t="39021" x="3067050" y="2343150"/>
          <p14:tracePt t="39038" x="3086100" y="2349500"/>
          <p14:tracePt t="39054" x="3130550" y="2355850"/>
          <p14:tracePt t="39071" x="3213100" y="2349500"/>
          <p14:tracePt t="39088" x="3276600" y="2324100"/>
          <p14:tracePt t="39090" x="3289300" y="2305050"/>
          <p14:tracePt t="39104" x="3308350" y="2292350"/>
          <p14:tracePt t="39121" x="3321050" y="2260600"/>
          <p14:tracePt t="39123" x="3327400" y="2260600"/>
          <p14:tracePt t="39194" x="0" y="0"/>
        </p14:tracePtLst>
        <p14:tracePtLst>
          <p14:tracePt t="39718" x="3270250" y="2355850"/>
          <p14:tracePt t="39764" x="3276600" y="2355850"/>
          <p14:tracePt t="39773" x="3308350" y="2355850"/>
          <p14:tracePt t="39788" x="3422650" y="2355850"/>
          <p14:tracePt t="39804" x="3625850" y="2355850"/>
          <p14:tracePt t="39821" x="3886200" y="2355850"/>
          <p14:tracePt t="39837" x="4229100" y="2355850"/>
          <p14:tracePt t="39854" x="4495800" y="2355850"/>
          <p14:tracePt t="39871" x="4686300" y="2355850"/>
          <p14:tracePt t="39888" x="4813300" y="2355850"/>
          <p14:tracePt t="39904" x="4889500" y="2355850"/>
          <p14:tracePt t="39921" x="4921250" y="2355850"/>
          <p14:tracePt t="39923" x="4927600" y="2355850"/>
          <p14:tracePt t="39938" x="4940300" y="2355850"/>
          <p14:tracePt t="40020" x="4933950" y="2355850"/>
          <p14:tracePt t="40031" x="4902200" y="2355850"/>
          <p14:tracePt t="40045" x="4794250" y="2355850"/>
          <p14:tracePt t="40059" x="4629150" y="2355850"/>
          <p14:tracePt t="40071" x="4521200" y="2355850"/>
          <p14:tracePt t="40087" x="4324350" y="2355850"/>
          <p14:tracePt t="40091" x="4235450" y="2355850"/>
          <p14:tracePt t="40104" x="4197350" y="2355850"/>
          <p14:tracePt t="40121" x="4152900" y="2362200"/>
          <p14:tracePt t="40180" x="4178300" y="2362200"/>
          <p14:tracePt t="40191" x="4235450" y="2362200"/>
          <p14:tracePt t="40204" x="4400550" y="2362200"/>
          <p14:tracePt t="40221" x="4635500" y="2362200"/>
          <p14:tracePt t="40238" x="4845050" y="2362200"/>
          <p14:tracePt t="40254" x="4902200" y="2362200"/>
          <p14:tracePt t="40271" x="4908550" y="2362200"/>
          <p14:tracePt t="40299" x="4864100" y="2362200"/>
          <p14:tracePt t="40308" x="4768850" y="2362200"/>
          <p14:tracePt t="40321" x="4654550" y="2362200"/>
          <p14:tracePt t="40338" x="4184650" y="2362200"/>
          <p14:tracePt t="40354" x="3975100" y="2362200"/>
          <p14:tracePt t="40371" x="3886200" y="2362200"/>
          <p14:tracePt t="40387" x="3873500" y="2362200"/>
          <p14:tracePt t="40435" x="3873500" y="2368550"/>
          <p14:tracePt t="40445" x="3898900" y="2374900"/>
          <p14:tracePt t="40454" x="3956050" y="2381250"/>
          <p14:tracePt t="40471" x="4121150" y="2381250"/>
          <p14:tracePt t="40488" x="4387850" y="2400300"/>
          <p14:tracePt t="40491" x="4508500" y="2419350"/>
          <p14:tracePt t="40504" x="4616450" y="2438400"/>
          <p14:tracePt t="40521" x="4718050" y="2463800"/>
          <p14:tracePt t="40538" x="4730750" y="2463800"/>
          <p14:tracePt t="40587" x="4724400" y="2463800"/>
          <p14:tracePt t="40596" x="4692650" y="2463800"/>
          <p14:tracePt t="40607" x="4654550" y="2463800"/>
          <p14:tracePt t="40621" x="4578350" y="2463800"/>
          <p14:tracePt t="40637" x="4552950" y="2463800"/>
          <p14:tracePt t="40674" x="4572000" y="2463800"/>
          <p14:tracePt t="40687" x="4603750" y="2463800"/>
          <p14:tracePt t="40704" x="4718050" y="2463800"/>
          <p14:tracePt t="40720" x="4857750" y="2463800"/>
          <p14:tracePt t="40723" x="4927600" y="2463800"/>
          <p14:tracePt t="40737" x="5016500" y="2470150"/>
          <p14:tracePt t="40754" x="5092700" y="2476500"/>
          <p14:tracePt t="40770" x="5099050" y="2476500"/>
          <p14:tracePt t="41579" x="0" y="0"/>
        </p14:tracePtLst>
        <p14:tracePtLst>
          <p14:tracePt t="42838" x="444500" y="2914650"/>
          <p14:tracePt t="42853" x="527050" y="2914650"/>
          <p14:tracePt t="42870" x="679450" y="2914650"/>
          <p14:tracePt t="42887" x="857250" y="2914650"/>
          <p14:tracePt t="42903" x="1035050" y="2914650"/>
          <p14:tracePt t="42920" x="1174750" y="2914650"/>
          <p14:tracePt t="42923" x="1225550" y="2914650"/>
          <p14:tracePt t="42937" x="1257300" y="2914650"/>
          <p14:tracePt t="42954" x="1320800" y="2908300"/>
          <p14:tracePt t="42970" x="1346200" y="2901950"/>
          <p14:tracePt t="42987" x="1358900" y="2895600"/>
          <p14:tracePt t="43003" x="1371600" y="2895600"/>
          <p14:tracePt t="43020" x="1390650" y="2895600"/>
          <p14:tracePt t="43036" x="1409700" y="2895600"/>
          <p14:tracePt t="43053" x="1422400" y="2895600"/>
          <p14:tracePt t="43070" x="1428750" y="2895600"/>
          <p14:tracePt t="43628" x="1435100" y="2895600"/>
          <p14:tracePt t="43640" x="1441450" y="2895600"/>
          <p14:tracePt t="43653" x="1473200" y="2895600"/>
          <p14:tracePt t="43670" x="1511300" y="2895600"/>
          <p14:tracePt t="43686" x="1543050" y="2895600"/>
          <p14:tracePt t="43703" x="1568450" y="2895600"/>
          <p14:tracePt t="43706" x="1574800" y="2895600"/>
          <p14:tracePt t="43720" x="1581150" y="2895600"/>
          <p14:tracePt t="43736" x="1587500" y="2895600"/>
          <p14:tracePt t="43755" x="1593850" y="2895600"/>
          <p14:tracePt t="43770" x="1600200" y="2895600"/>
          <p14:tracePt t="44010" x="0" y="0"/>
        </p14:tracePtLst>
        <p14:tracePtLst>
          <p14:tracePt t="45093" x="2070100" y="2762250"/>
          <p14:tracePt t="45148" x="2063750" y="2755900"/>
          <p14:tracePt t="45162" x="2070100" y="2749550"/>
          <p14:tracePt t="45177" x="2095500" y="2743200"/>
          <p14:tracePt t="45192" x="2190750" y="2743200"/>
          <p14:tracePt t="45194" x="2266950" y="2743200"/>
          <p14:tracePt t="45205" x="2349500" y="2743200"/>
          <p14:tracePt t="45219" x="2527300" y="2743200"/>
          <p14:tracePt t="45236" x="2647950" y="2743200"/>
          <p14:tracePt t="45253" x="2698750" y="2743200"/>
          <p14:tracePt t="45269" x="2705100" y="2743200"/>
          <p14:tracePt t="45380" x="2698750" y="2743200"/>
          <p14:tracePt t="45392" x="2679700" y="2743200"/>
          <p14:tracePt t="45404" x="2609850" y="2749550"/>
          <p14:tracePt t="45419" x="2590800" y="2755900"/>
          <p14:tracePt t="45436" x="2584450" y="2755900"/>
          <p14:tracePt t="45691" x="0" y="0"/>
        </p14:tracePtLst>
        <p14:tracePtLst>
          <p14:tracePt t="46022" x="3175000" y="2717800"/>
          <p14:tracePt t="46037" x="3175000" y="2698750"/>
          <p14:tracePt t="46052" x="3168650" y="2679700"/>
          <p14:tracePt t="46069" x="3155950" y="2654300"/>
          <p14:tracePt t="46085" x="3155950" y="2641600"/>
          <p14:tracePt t="46102" x="3155950" y="2635250"/>
          <p14:tracePt t="46119" x="3155950" y="2622550"/>
          <p14:tracePt t="46322" x="0" y="0"/>
        </p14:tracePtLst>
        <p14:tracePtLst>
          <p14:tracePt t="46983" x="3530600" y="2667000"/>
          <p14:tracePt t="46998" x="3543300" y="2667000"/>
          <p14:tracePt t="47014" x="3556000" y="2667000"/>
          <p14:tracePt t="47028" x="3562350" y="2667000"/>
          <p14:tracePt t="47038" x="3568700" y="2667000"/>
          <p14:tracePt t="47052" x="3581400" y="2667000"/>
          <p14:tracePt t="47085" x="3600450" y="2667000"/>
          <p14:tracePt t="47102" x="3625850" y="2667000"/>
          <p14:tracePt t="47118" x="3702050" y="2667000"/>
          <p14:tracePt t="47135" x="3829050" y="2667000"/>
          <p14:tracePt t="47152" x="3975100" y="2667000"/>
          <p14:tracePt t="47168" x="4121150" y="2673350"/>
          <p14:tracePt t="47185" x="4248150" y="2673350"/>
          <p14:tracePt t="47202" x="4318000" y="2673350"/>
          <p14:tracePt t="47218" x="4324350" y="2673350"/>
          <p14:tracePt t="47284" x="4330700" y="2679700"/>
          <p14:tracePt t="47300" x="4330700" y="2686050"/>
          <p14:tracePt t="47314" x="4324350" y="2698750"/>
          <p14:tracePt t="47326" x="4311650" y="2724150"/>
          <p14:tracePt t="47335" x="4305300" y="2743200"/>
          <p14:tracePt t="47352" x="4286250" y="2762250"/>
          <p14:tracePt t="47355" x="4273550" y="2774950"/>
          <p14:tracePt t="47368" x="4267200" y="2781300"/>
          <p14:tracePt t="47385" x="4260850" y="2781300"/>
          <p14:tracePt t="47452" x="4279900" y="2781300"/>
          <p14:tracePt t="47463" x="4324350" y="2781300"/>
          <p14:tracePt t="47476" x="4451350" y="2781300"/>
          <p14:tracePt t="47488" x="4527550" y="2781300"/>
          <p14:tracePt t="47504" x="4641850" y="2781300"/>
          <p14:tracePt t="47506" x="4699000" y="2781300"/>
          <p14:tracePt t="47518" x="4743450" y="2781300"/>
          <p14:tracePt t="47535" x="4800600" y="2781300"/>
          <p14:tracePt t="47552" x="4813300" y="2781300"/>
          <p14:tracePt t="47555" x="4819650" y="2781300"/>
          <p14:tracePt t="47707" x="4826000" y="2781300"/>
          <p14:tracePt t="47717" x="4832350" y="2781300"/>
          <p14:tracePt t="47730" x="4838700" y="2781300"/>
          <p14:tracePt t="47734" x="4857750" y="2787650"/>
          <p14:tracePt t="47746" x="4889500" y="2787650"/>
          <p14:tracePt t="47755" x="4908550" y="2787650"/>
          <p14:tracePt t="47768" x="4933950" y="2794000"/>
          <p14:tracePt t="47785" x="4953000" y="2800350"/>
          <p14:tracePt t="47787" x="4959350" y="2800350"/>
          <p14:tracePt t="47996" x="4965700" y="2800350"/>
          <p14:tracePt t="48020" x="4965700" y="2794000"/>
          <p14:tracePt t="48036" x="4965700" y="2781300"/>
          <p14:tracePt t="48047" x="4972050" y="2768600"/>
          <p14:tracePt t="48059" x="4972050" y="2755900"/>
          <p14:tracePt t="48068" x="4978400" y="2743200"/>
          <p14:tracePt t="48196" x="4984750" y="2743200"/>
          <p14:tracePt t="48212" x="4991100" y="2736850"/>
          <p14:tracePt t="48228" x="5029200" y="2736850"/>
          <p14:tracePt t="48242" x="5073650" y="2736850"/>
          <p14:tracePt t="48252" x="5105400" y="2736850"/>
          <p14:tracePt t="48268" x="5149850" y="2736850"/>
          <p14:tracePt t="48285" x="5168900" y="2736850"/>
          <p14:tracePt t="48302" x="5187950" y="2736850"/>
          <p14:tracePt t="48318" x="5226050" y="2736850"/>
          <p14:tracePt t="48335" x="5314950" y="2736850"/>
          <p14:tracePt t="48351" x="5372100" y="2749550"/>
          <p14:tracePt t="48355" x="5384800" y="2749550"/>
          <p14:tracePt t="48368" x="5391150" y="2749550"/>
          <p14:tracePt t="48445" x="5391150" y="2755900"/>
          <p14:tracePt t="48459" x="5353050" y="2762250"/>
          <p14:tracePt t="48471" x="5334000" y="2762250"/>
          <p14:tracePt t="48491" x="5295900" y="2768600"/>
          <p14:tracePt t="48501" x="5289550" y="2768600"/>
          <p14:tracePt t="48523" x="5283200" y="2768600"/>
          <p14:tracePt t="48535" x="5289550" y="2774950"/>
          <p14:tracePt t="48551" x="5397500" y="2800350"/>
          <p14:tracePt t="48568" x="5638800" y="2844800"/>
          <p14:tracePt t="48571" x="5810250" y="2876550"/>
          <p14:tracePt t="48584" x="5962650" y="2889250"/>
          <p14:tracePt t="48601" x="6203950" y="2901950"/>
          <p14:tracePt t="48618" x="6388100" y="2901950"/>
          <p14:tracePt t="48634" x="6407150" y="2901950"/>
          <p14:tracePt t="48651" x="6413500" y="2901950"/>
          <p14:tracePt t="48692" x="6369050" y="2901950"/>
          <p14:tracePt t="48703" x="6273800" y="2882900"/>
          <p14:tracePt t="48718" x="5911850" y="2813050"/>
          <p14:tracePt t="48735" x="5448300" y="2736850"/>
          <p14:tracePt t="48738" x="5264150" y="2705100"/>
          <p14:tracePt t="48755" x="5073650" y="2667000"/>
          <p14:tracePt t="48768" x="5048250" y="2660650"/>
          <p14:tracePt t="48785" x="5041900" y="2660650"/>
          <p14:tracePt t="48827" x="5048250" y="2660650"/>
          <p14:tracePt t="48835" x="5067300" y="2660650"/>
          <p14:tracePt t="48851" x="5143500" y="2660650"/>
          <p14:tracePt t="48868" x="5238750" y="2660650"/>
          <p14:tracePt t="48884" x="5365750" y="2660650"/>
          <p14:tracePt t="48901" x="5473700" y="2673350"/>
          <p14:tracePt t="48918" x="5607050" y="2686050"/>
          <p14:tracePt t="48934" x="5657850" y="2692400"/>
          <p14:tracePt t="48951" x="5670550" y="2692400"/>
          <p14:tracePt t="48995" x="5670550" y="2698750"/>
          <p14:tracePt t="49004" x="5626100" y="2705100"/>
          <p14:tracePt t="49018" x="5499100" y="2705100"/>
          <p14:tracePt t="49034" x="5340350" y="2705100"/>
          <p14:tracePt t="49051" x="5270500" y="2705100"/>
          <p14:tracePt t="49068" x="5257800" y="2705100"/>
          <p14:tracePt t="49101" x="5289550" y="2705100"/>
          <p14:tracePt t="49117" x="5435600" y="2705100"/>
          <p14:tracePt t="49134" x="5638800" y="2705100"/>
          <p14:tracePt t="49151" x="5848350" y="2705100"/>
          <p14:tracePt t="49168" x="6026150" y="2705100"/>
          <p14:tracePt t="49184" x="6121400" y="2705100"/>
          <p14:tracePt t="49187" x="6134100" y="2705100"/>
          <p14:tracePt t="49201" x="6140450" y="2705100"/>
          <p14:tracePt t="49235" x="6115050" y="2705100"/>
          <p14:tracePt t="49243" x="6070600" y="2705100"/>
          <p14:tracePt t="49251" x="6000750" y="2705100"/>
          <p14:tracePt t="49268" x="5861050" y="2705100"/>
          <p14:tracePt t="49284" x="5797550" y="2705100"/>
          <p14:tracePt t="49301" x="5778500" y="2705100"/>
          <p14:tracePt t="49347" x="5784850" y="2705100"/>
          <p14:tracePt t="49356" x="5816600" y="2705100"/>
          <p14:tracePt t="49367" x="5861050" y="2705100"/>
          <p14:tracePt t="49384" x="5988050" y="2724150"/>
          <p14:tracePt t="49401" x="6121400" y="2749550"/>
          <p14:tracePt t="49403" x="6153150" y="2755900"/>
          <p14:tracePt t="49418" x="6172200" y="2762250"/>
          <p14:tracePt t="49434" x="6178550" y="2762250"/>
          <p14:tracePt t="49459" x="6172200" y="2762250"/>
          <p14:tracePt t="49468" x="6140450" y="2762250"/>
          <p14:tracePt t="49484" x="6019800" y="2762250"/>
          <p14:tracePt t="49501" x="5956300" y="2762250"/>
          <p14:tracePt t="49518" x="5937250" y="2762250"/>
          <p14:tracePt t="49551" x="5949950" y="2762250"/>
          <p14:tracePt t="49568" x="6007100" y="2768600"/>
          <p14:tracePt t="49584" x="6108700" y="2768600"/>
          <p14:tracePt t="49587" x="6172200" y="2768600"/>
          <p14:tracePt t="49601" x="6235700" y="2781300"/>
          <p14:tracePt t="49618" x="6318250" y="2794000"/>
          <p14:tracePt t="49634" x="6330950" y="2794000"/>
          <p14:tracePt t="49675" x="6305550" y="2794000"/>
          <p14:tracePt t="49684" x="6261100" y="2794000"/>
          <p14:tracePt t="49701" x="6172200" y="2794000"/>
          <p14:tracePt t="49718" x="6140450" y="2794000"/>
          <p14:tracePt t="49734" x="6134100" y="2794000"/>
          <p14:tracePt t="49771" x="6159500" y="2794000"/>
          <p14:tracePt t="49780" x="6191250" y="2794000"/>
          <p14:tracePt t="49789" x="6235700" y="2794000"/>
          <p14:tracePt t="49801" x="6273800" y="2794000"/>
          <p14:tracePt t="49817" x="6350000" y="2794000"/>
          <p14:tracePt t="49834" x="6407150" y="2794000"/>
          <p14:tracePt t="49851" x="6426200" y="2794000"/>
          <p14:tracePt t="49867" x="6438900" y="2794000"/>
          <p14:tracePt t="49884" x="6470650" y="2794000"/>
          <p14:tracePt t="49901" x="6534150" y="2794000"/>
          <p14:tracePt t="49917" x="6629400" y="2794000"/>
          <p14:tracePt t="49934" x="6750050" y="2794000"/>
          <p14:tracePt t="49951" x="6858000" y="2794000"/>
          <p14:tracePt t="49967" x="6934200" y="2794000"/>
          <p14:tracePt t="49984" x="6953250" y="2794000"/>
          <p14:tracePt t="50001" x="6959600" y="2794000"/>
          <p14:tracePt t="50043" x="6953250" y="2787650"/>
          <p14:tracePt t="50051" x="6921500" y="2781300"/>
          <p14:tracePt t="50060" x="6883400" y="2774950"/>
          <p14:tracePt t="50069" x="6838950" y="2768600"/>
          <p14:tracePt t="50084" x="6769100" y="2755900"/>
          <p14:tracePt t="50101" x="6762750" y="2755900"/>
          <p14:tracePt t="50117" x="6756400" y="2755900"/>
          <p14:tracePt t="50151" x="6845300" y="2755900"/>
          <p14:tracePt t="50167" x="7048500" y="2774950"/>
          <p14:tracePt t="50171" x="7181850" y="2781300"/>
          <p14:tracePt t="50184" x="7283450" y="2781300"/>
          <p14:tracePt t="50201" x="7493000" y="2781300"/>
          <p14:tracePt t="50204" x="7569200" y="2781300"/>
          <p14:tracePt t="50217" x="7613650" y="2781300"/>
          <p14:tracePt t="50234" x="7639050" y="2781300"/>
          <p14:tracePt t="50267" x="7626350" y="2781300"/>
          <p14:tracePt t="50277" x="7569200" y="2781300"/>
          <p14:tracePt t="50287" x="7518400" y="2781300"/>
          <p14:tracePt t="50301" x="7378700" y="2781300"/>
          <p14:tracePt t="50317" x="7289800" y="2774950"/>
          <p14:tracePt t="50334" x="7258050" y="2768600"/>
          <p14:tracePt t="50351" x="7251700" y="2762250"/>
          <p14:tracePt t="50635" x="7258050" y="2762250"/>
          <p14:tracePt t="50651" x="7264400" y="2762250"/>
          <p14:tracePt t="50658" x="7270750" y="2762250"/>
          <p14:tracePt t="50667" x="7277100" y="2762250"/>
          <p14:tracePt t="50684" x="7283450" y="2762250"/>
          <p14:tracePt t="50700" x="7289800" y="2762250"/>
          <p14:tracePt t="51930" x="0" y="0"/>
        </p14:tracePtLst>
        <p14:tracePtLst>
          <p14:tracePt t="52821" x="8343900" y="2800350"/>
          <p14:tracePt t="52853" x="8350250" y="2806700"/>
          <p14:tracePt t="52869" x="8420100" y="2806700"/>
          <p14:tracePt t="52883" x="8610600" y="2806700"/>
          <p14:tracePt t="52900" x="9055100" y="2832100"/>
          <p14:tracePt t="52917" x="9626600" y="2889250"/>
          <p14:tracePt t="52933" x="10128250" y="2901950"/>
          <p14:tracePt t="52950" x="10477500" y="2901950"/>
          <p14:tracePt t="52967" x="10674350" y="2901950"/>
          <p14:tracePt t="52983" x="10769600" y="2901950"/>
          <p14:tracePt t="53000" x="10801350" y="2901950"/>
          <p14:tracePt t="53016" x="10807700" y="2901950"/>
          <p14:tracePt t="53033" x="10833100" y="2901950"/>
          <p14:tracePt t="53050" x="10985500" y="2921000"/>
          <p14:tracePt t="53066" x="11118850" y="2940050"/>
          <p14:tracePt t="53083" x="11226800" y="2965450"/>
          <p14:tracePt t="53100" x="11258550" y="2971800"/>
          <p14:tracePt t="53116" x="11277600" y="2971800"/>
          <p14:tracePt t="53467" x="0" y="0"/>
        </p14:tracePtLst>
        <p14:tracePtLst>
          <p14:tracePt t="55301" x="495300" y="3035300"/>
          <p14:tracePt t="55437" x="501650" y="3035300"/>
          <p14:tracePt t="55451" x="533400" y="3035300"/>
          <p14:tracePt t="55466" x="596900" y="3035300"/>
          <p14:tracePt t="55483" x="685800" y="3035300"/>
          <p14:tracePt t="55499" x="812800" y="3035300"/>
          <p14:tracePt t="55516" x="939800" y="3035300"/>
          <p14:tracePt t="55532" x="1035050" y="3035300"/>
          <p14:tracePt t="55549" x="1073150" y="3035300"/>
          <p14:tracePt t="55566" x="1079500" y="3035300"/>
          <p14:tracePt t="55652" x="1066800" y="3041650"/>
          <p14:tracePt t="55662" x="1028700" y="3041650"/>
          <p14:tracePt t="55676" x="863600" y="3041650"/>
          <p14:tracePt t="55688" x="755650" y="3041650"/>
          <p14:tracePt t="55699" x="514350" y="3041650"/>
          <p14:tracePt t="55715" x="336550" y="3041650"/>
          <p14:tracePt t="55732" x="260350" y="3041650"/>
          <p14:tracePt t="55749" x="241300" y="3041650"/>
          <p14:tracePt t="55995" x="234950" y="3041650"/>
          <p14:tracePt t="56006" x="234950" y="3048000"/>
          <p14:tracePt t="56036" x="234950" y="3054350"/>
          <p14:tracePt t="56301" x="241300" y="3054350"/>
          <p14:tracePt t="56316" x="285750" y="3067050"/>
          <p14:tracePt t="56332" x="349250" y="3079750"/>
          <p14:tracePt t="56349" x="457200" y="3098800"/>
          <p14:tracePt t="56365" x="596900" y="3111500"/>
          <p14:tracePt t="56382" x="787400" y="3111500"/>
          <p14:tracePt t="56399" x="996950" y="3111500"/>
          <p14:tracePt t="56415" x="1212850" y="3111500"/>
          <p14:tracePt t="56432" x="1422400" y="3111500"/>
          <p14:tracePt t="56434" x="1517650" y="3111500"/>
          <p14:tracePt t="56449" x="1606550" y="3117850"/>
          <p14:tracePt t="56466" x="1657350" y="3117850"/>
          <p14:tracePt t="56482" x="1670050" y="3117850"/>
          <p14:tracePt t="56652" x="1676400" y="3117850"/>
          <p14:tracePt t="56668" x="1689100" y="3117850"/>
          <p14:tracePt t="56681" x="1701800" y="3117850"/>
          <p14:tracePt t="56690" x="1758950" y="3117850"/>
          <p14:tracePt t="56698" x="1816100" y="3117850"/>
          <p14:tracePt t="56715" x="1930400" y="3117850"/>
          <p14:tracePt t="56732" x="2038350" y="3117850"/>
          <p14:tracePt t="56748" x="2070100" y="3117850"/>
          <p14:tracePt t="56765" x="2082800" y="3117850"/>
          <p14:tracePt t="57059" x="0" y="0"/>
        </p14:tracePtLst>
        <p14:tracePtLst>
          <p14:tracePt t="57526" x="2228850" y="3143250"/>
          <p14:tracePt t="57629" x="2260600" y="3143250"/>
          <p14:tracePt t="57644" x="2387600" y="3143250"/>
          <p14:tracePt t="57661" x="2622550" y="3143250"/>
          <p14:tracePt t="57675" x="2927350" y="3143250"/>
          <p14:tracePt t="57685" x="3098800" y="3143250"/>
          <p14:tracePt t="57698" x="3429000" y="3143250"/>
          <p14:tracePt t="57715" x="3651250" y="3149600"/>
          <p14:tracePt t="57731" x="3778250" y="3162300"/>
          <p14:tracePt t="57748" x="3841750" y="3162300"/>
          <p14:tracePt t="57765" x="3867150" y="3162300"/>
          <p14:tracePt t="57963" x="3854450" y="3162300"/>
          <p14:tracePt t="57974" x="3803650" y="3162300"/>
          <p14:tracePt t="57987" x="3638550" y="3162300"/>
          <p14:tracePt t="57998" x="3524250" y="3162300"/>
          <p14:tracePt t="58015" x="3302000" y="3162300"/>
          <p14:tracePt t="58032" x="3105150" y="3162300"/>
          <p14:tracePt t="58048" x="2952750" y="3162300"/>
          <p14:tracePt t="58051" x="2908300" y="3162300"/>
          <p14:tracePt t="58065" x="2876550" y="3162300"/>
          <p14:tracePt t="58082" x="2800350" y="3162300"/>
          <p14:tracePt t="58098" x="2743200" y="3162300"/>
          <p14:tracePt t="58115" x="2686050" y="3162300"/>
          <p14:tracePt t="58131" x="2660650" y="3162300"/>
          <p14:tracePt t="58148" x="2647950" y="3162300"/>
          <p14:tracePt t="58165" x="2641600" y="3162300"/>
          <p14:tracePt t="58235" x="2654300" y="3162300"/>
          <p14:tracePt t="58244" x="2686050" y="3162300"/>
          <p14:tracePt t="58252" x="2736850" y="3162300"/>
          <p14:tracePt t="58265" x="2813050" y="3162300"/>
          <p14:tracePt t="58282" x="3219450" y="3162300"/>
          <p14:tracePt t="58298" x="3606800" y="3162300"/>
          <p14:tracePt t="58315" x="3911600" y="3162300"/>
          <p14:tracePt t="58331" x="4070350" y="3162300"/>
          <p14:tracePt t="58348" x="4121150" y="3162300"/>
          <p14:tracePt t="58364" x="4127500" y="3162300"/>
          <p14:tracePt t="58443" x="4076700" y="3162300"/>
          <p14:tracePt t="58455" x="3994150" y="3162300"/>
          <p14:tracePt t="58469" x="3759200" y="3162300"/>
          <p14:tracePt t="58484" x="3454400" y="3162300"/>
          <p14:tracePt t="58498" x="3257550" y="3162300"/>
          <p14:tracePt t="58515" x="3181350" y="3162300"/>
          <p14:tracePt t="58531" x="3162300" y="3162300"/>
          <p14:tracePt t="58595" x="3175000" y="3162300"/>
          <p14:tracePt t="58603" x="3206750" y="3162300"/>
          <p14:tracePt t="58614" x="3257550" y="3162300"/>
          <p14:tracePt t="58631" x="3384550" y="3162300"/>
          <p14:tracePt t="58648" x="3556000" y="3162300"/>
          <p14:tracePt t="58651" x="3651250" y="3162300"/>
          <p14:tracePt t="58665" x="3740150" y="3162300"/>
          <p14:tracePt t="58681" x="3898900" y="3162300"/>
          <p14:tracePt t="58683" x="3943350" y="3162300"/>
          <p14:tracePt t="58698" x="3981450" y="3162300"/>
          <p14:tracePt t="58756" x="3956050" y="3162300"/>
          <p14:tracePt t="58768" x="3879850" y="3162300"/>
          <p14:tracePt t="58783" x="3683000" y="3162300"/>
          <p14:tracePt t="58798" x="3441700" y="3162300"/>
          <p14:tracePt t="58815" x="3270250" y="3162300"/>
          <p14:tracePt t="58831" x="3213100" y="3162300"/>
          <p14:tracePt t="58834" x="3206750" y="3162300"/>
          <p14:tracePt t="58848" x="3200400" y="3162300"/>
          <p14:tracePt t="58899" x="3225800" y="3162300"/>
          <p14:tracePt t="58911" x="3263900" y="3162300"/>
          <p14:tracePt t="58927" x="3416300" y="3162300"/>
          <p14:tracePt t="58938" x="3613150" y="3162300"/>
          <p14:tracePt t="58948" x="3721100" y="3162300"/>
          <p14:tracePt t="58964" x="3867150" y="3168650"/>
          <p14:tracePt t="58981" x="3898900" y="3168650"/>
          <p14:tracePt t="58998" x="3911600" y="3168650"/>
          <p14:tracePt t="59035" x="3898900" y="3168650"/>
          <p14:tracePt t="59048" x="3873500" y="3168650"/>
          <p14:tracePt t="59064" x="3816350" y="3168650"/>
          <p14:tracePt t="59081" x="3797300" y="3168650"/>
          <p14:tracePt t="59084" x="3790950" y="3168650"/>
          <p14:tracePt t="59097" x="3784600" y="3168650"/>
          <p14:tracePt t="59229" x="3790950" y="3168650"/>
          <p14:tracePt t="59770" x="0" y="0"/>
        </p14:tracePtLst>
        <p14:tracePtLst>
          <p14:tracePt t="63030" x="800100" y="1860550"/>
          <p14:tracePt t="63050" x="793750" y="1860550"/>
          <p14:tracePt t="63063" x="787400" y="1866900"/>
          <p14:tracePt t="63080" x="781050" y="1879600"/>
          <p14:tracePt t="63096" x="768350" y="1911350"/>
          <p14:tracePt t="63098" x="762000" y="1930400"/>
          <p14:tracePt t="63113" x="755650" y="1949450"/>
          <p14:tracePt t="63130" x="730250" y="1993900"/>
          <p14:tracePt t="63146" x="730250" y="2012950"/>
          <p14:tracePt t="63163" x="730250" y="2038350"/>
          <p14:tracePt t="63179" x="730250" y="2070100"/>
          <p14:tracePt t="63196" x="762000" y="2101850"/>
          <p14:tracePt t="63213" x="806450" y="2139950"/>
          <p14:tracePt t="63229" x="908050" y="2184400"/>
          <p14:tracePt t="63246" x="1066800" y="2228850"/>
          <p14:tracePt t="63263" x="1276350" y="2260600"/>
          <p14:tracePt t="63279" x="1536700" y="2273300"/>
          <p14:tracePt t="63296" x="1892300" y="2266950"/>
          <p14:tracePt t="63298" x="2032000" y="2247900"/>
          <p14:tracePt t="63313" x="2152650" y="2228850"/>
          <p14:tracePt t="63330" x="2362200" y="2190750"/>
          <p14:tracePt t="63346" x="2400300" y="2165350"/>
          <p14:tracePt t="63363" x="2413000" y="2139950"/>
          <p14:tracePt t="63379" x="2413000" y="2089150"/>
          <p14:tracePt t="63396" x="2381250" y="2032000"/>
          <p14:tracePt t="63413" x="2324100" y="1974850"/>
          <p14:tracePt t="63429" x="2247900" y="1917700"/>
          <p14:tracePt t="63446" x="2152650" y="1854200"/>
          <p14:tracePt t="63463" x="2070100" y="1809750"/>
          <p14:tracePt t="63479" x="1974850" y="1771650"/>
          <p14:tracePt t="63496" x="1892300" y="1733550"/>
          <p14:tracePt t="63513" x="1835150" y="1720850"/>
          <p14:tracePt t="63514" x="1816100" y="1720850"/>
          <p14:tracePt t="63529" x="1803400" y="1720850"/>
          <p14:tracePt t="63546" x="1733550" y="1727200"/>
          <p14:tracePt t="63563" x="1682750" y="1758950"/>
          <p14:tracePt t="63579" x="1625600" y="1816100"/>
          <p14:tracePt t="63596" x="1581150" y="1885950"/>
          <p14:tracePt t="63613" x="1543050" y="1949450"/>
          <p14:tracePt t="63629" x="1536700" y="2000250"/>
          <p14:tracePt t="63646" x="1543050" y="2044700"/>
          <p14:tracePt t="63663" x="1574800" y="2076450"/>
          <p14:tracePt t="63679" x="1638300" y="2108200"/>
          <p14:tracePt t="63696" x="1765300" y="2127250"/>
          <p14:tracePt t="63713" x="1936750" y="2127250"/>
          <p14:tracePt t="63714" x="2032000" y="2127250"/>
          <p14:tracePt t="63729" x="2095500" y="2108200"/>
          <p14:tracePt t="63732" x="2152650" y="2089150"/>
          <p14:tracePt t="63746" x="2216150" y="2051050"/>
          <p14:tracePt t="63762" x="2235200" y="2006600"/>
          <p14:tracePt t="63779" x="2235200" y="1949450"/>
          <p14:tracePt t="63796" x="2197100" y="1885950"/>
          <p14:tracePt t="63812" x="2146300" y="1835150"/>
          <p14:tracePt t="63829" x="2095500" y="1809750"/>
          <p14:tracePt t="63846" x="2032000" y="1797050"/>
          <p14:tracePt t="63862" x="2000250" y="1790700"/>
          <p14:tracePt t="63879" x="1974850" y="1790700"/>
          <p14:tracePt t="63896" x="1968500" y="1790700"/>
          <p14:tracePt t="63912" x="1962150" y="1790700"/>
          <p14:tracePt t="64082" x="0" y="0"/>
        </p14:tracePtLst>
        <p14:tracePtLst>
          <p14:tracePt t="64774" x="946150" y="3270250"/>
          <p14:tracePt t="64797" x="939800" y="3270250"/>
          <p14:tracePt t="64814" x="933450" y="3270250"/>
          <p14:tracePt t="64829" x="927100" y="3270250"/>
          <p14:tracePt t="64846" x="927100" y="3289300"/>
          <p14:tracePt t="64863" x="927100" y="3314700"/>
          <p14:tracePt t="64879" x="927100" y="3340100"/>
          <p14:tracePt t="64896" x="927100" y="3359150"/>
          <p14:tracePt t="64899" x="927100" y="3365500"/>
          <p14:tracePt t="64913" x="927100" y="3378200"/>
          <p14:tracePt t="64930" x="946150" y="3416300"/>
          <p14:tracePt t="64946" x="1003300" y="3473450"/>
          <p14:tracePt t="64963" x="1066800" y="3498850"/>
          <p14:tracePt t="64979" x="1174750" y="3536950"/>
          <p14:tracePt t="64996" x="1320800" y="3581400"/>
          <p14:tracePt t="65013" x="1498600" y="3613150"/>
          <p14:tracePt t="65029" x="1695450" y="3651250"/>
          <p14:tracePt t="65046" x="1854200" y="3657600"/>
          <p14:tracePt t="65062" x="1981200" y="3657600"/>
          <p14:tracePt t="65079" x="2089150" y="3657600"/>
          <p14:tracePt t="65096" x="2152650" y="3657600"/>
          <p14:tracePt t="65112" x="2203450" y="3638550"/>
          <p14:tracePt t="65129" x="2222500" y="3606800"/>
          <p14:tracePt t="65130" x="2228850" y="3587750"/>
          <p14:tracePt t="65146" x="2247900" y="3549650"/>
          <p14:tracePt t="65162" x="2247900" y="3524250"/>
          <p14:tracePt t="65179" x="2247900" y="3498850"/>
          <p14:tracePt t="65195" x="2241550" y="3454400"/>
          <p14:tracePt t="65212" x="2190750" y="3397250"/>
          <p14:tracePt t="65229" x="2108200" y="3327400"/>
          <p14:tracePt t="65245" x="2012950" y="3270250"/>
          <p14:tracePt t="65262" x="1898650" y="3232150"/>
          <p14:tracePt t="65279" x="1816100" y="3213100"/>
          <p14:tracePt t="65296" x="1765300" y="3213100"/>
          <p14:tracePt t="65312" x="1708150" y="3213100"/>
          <p14:tracePt t="65315" x="1663700" y="3213100"/>
          <p14:tracePt t="65329" x="1638300" y="3225800"/>
          <p14:tracePt t="65346" x="1543050" y="3270250"/>
          <p14:tracePt t="65362" x="1479550" y="3302000"/>
          <p14:tracePt t="65379" x="1435100" y="3340100"/>
          <p14:tracePt t="65396" x="1409700" y="3365500"/>
          <p14:tracePt t="65412" x="1397000" y="3390900"/>
          <p14:tracePt t="65429" x="1390650" y="3422650"/>
          <p14:tracePt t="65446" x="1397000" y="3460750"/>
          <p14:tracePt t="65462" x="1428750" y="3498850"/>
          <p14:tracePt t="65479" x="1511300" y="3543300"/>
          <p14:tracePt t="65496" x="1644650" y="3568700"/>
          <p14:tracePt t="65512" x="1758950" y="3568700"/>
          <p14:tracePt t="65514" x="1816100" y="3568700"/>
          <p14:tracePt t="65529" x="1847850" y="3549650"/>
          <p14:tracePt t="65546" x="1905000" y="3492500"/>
          <p14:tracePt t="65562" x="1930400" y="3460750"/>
          <p14:tracePt t="65579" x="1930400" y="3435350"/>
          <p14:tracePt t="65596" x="1930400" y="3390900"/>
          <p14:tracePt t="65612" x="1924050" y="3371850"/>
          <p14:tracePt t="65629" x="1911350" y="3346450"/>
          <p14:tracePt t="66035" x="0" y="0"/>
        </p14:tracePtLst>
        <p14:tracePtLst>
          <p14:tracePt t="66677" x="1231900" y="3213100"/>
          <p14:tracePt t="66691" x="1225550" y="3219450"/>
          <p14:tracePt t="66703" x="1212850" y="3219450"/>
          <p14:tracePt t="66712" x="1206500" y="3225800"/>
          <p14:tracePt t="66728" x="1200150" y="3238500"/>
          <p14:tracePt t="66733" x="1193800" y="3244850"/>
          <p14:tracePt t="66745" x="1193800" y="3251200"/>
          <p14:tracePt t="66762" x="1193800" y="3276600"/>
          <p14:tracePt t="66778" x="1193800" y="3302000"/>
          <p14:tracePt t="66795" x="1193800" y="3333750"/>
          <p14:tracePt t="66812" x="1206500" y="3378200"/>
          <p14:tracePt t="66828" x="1244600" y="3416300"/>
          <p14:tracePt t="66845" x="1339850" y="3460750"/>
          <p14:tracePt t="66861" x="1473200" y="3511550"/>
          <p14:tracePt t="66878" x="1631950" y="3556000"/>
          <p14:tracePt t="66895" x="1771650" y="3581400"/>
          <p14:tracePt t="66912" x="1847850" y="3581400"/>
          <p14:tracePt t="66928" x="1892300" y="3575050"/>
          <p14:tracePt t="66931" x="1905000" y="3568700"/>
          <p14:tracePt t="66945" x="1911350" y="3556000"/>
          <p14:tracePt t="66962" x="1917700" y="3505200"/>
          <p14:tracePt t="66978" x="1917700" y="3441700"/>
          <p14:tracePt t="66995" x="1898650" y="3390900"/>
          <p14:tracePt t="67012" x="1866900" y="3352800"/>
          <p14:tracePt t="67028" x="1822450" y="3314700"/>
          <p14:tracePt t="67045" x="1778000" y="3276600"/>
          <p14:tracePt t="67062" x="1733550" y="3251200"/>
          <p14:tracePt t="67078" x="1695450" y="3244850"/>
          <p14:tracePt t="67095" x="1651000" y="3238500"/>
          <p14:tracePt t="67112" x="1593850" y="3238500"/>
          <p14:tracePt t="67115" x="1549400" y="3238500"/>
          <p14:tracePt t="67128" x="1504950" y="3238500"/>
          <p14:tracePt t="67145" x="1397000" y="3238500"/>
          <p14:tracePt t="67147" x="1358900" y="3238500"/>
          <p14:tracePt t="67162" x="1270000" y="3238500"/>
          <p14:tracePt t="67178" x="1212850" y="3251200"/>
          <p14:tracePt t="67195" x="1181100" y="3263900"/>
          <p14:tracePt t="67211" x="1162050" y="3282950"/>
          <p14:tracePt t="67228" x="1143000" y="3302000"/>
          <p14:tracePt t="67245" x="1130300" y="3321050"/>
          <p14:tracePt t="67262" x="1123950" y="3359150"/>
          <p14:tracePt t="67278" x="1123950" y="3403600"/>
          <p14:tracePt t="67295" x="1123950" y="3429000"/>
          <p14:tracePt t="67311" x="1143000" y="3460750"/>
          <p14:tracePt t="67314" x="1155700" y="3473450"/>
          <p14:tracePt t="67328" x="1174750" y="3492500"/>
          <p14:tracePt t="67345" x="1219200" y="3517900"/>
          <p14:tracePt t="67347" x="1250950" y="3524250"/>
          <p14:tracePt t="67362" x="1320800" y="3530600"/>
          <p14:tracePt t="67378" x="1447800" y="3530600"/>
          <p14:tracePt t="67395" x="1587500" y="3517900"/>
          <p14:tracePt t="67411" x="1733550" y="3492500"/>
          <p14:tracePt t="67428" x="1847850" y="3454400"/>
          <p14:tracePt t="67445" x="1905000" y="3429000"/>
          <p14:tracePt t="67461" x="1911350" y="3416300"/>
          <p14:tracePt t="67478" x="1911350" y="3390900"/>
          <p14:tracePt t="67495" x="1898650" y="3359150"/>
          <p14:tracePt t="67511" x="1847850" y="3333750"/>
          <p14:tracePt t="67528" x="1784350" y="3321050"/>
          <p14:tracePt t="67531" x="1739900" y="3314700"/>
          <p14:tracePt t="67545" x="1720850" y="3314700"/>
          <p14:tracePt t="67562" x="1644650" y="3314700"/>
          <p14:tracePt t="67578" x="1619250" y="3333750"/>
          <p14:tracePt t="67595" x="1600200" y="3371850"/>
          <p14:tracePt t="67611" x="1593850" y="3403600"/>
          <p14:tracePt t="67628" x="1606550" y="3441700"/>
          <p14:tracePt t="67645" x="1689100" y="3492500"/>
          <p14:tracePt t="67662" x="1816100" y="3511550"/>
          <p14:tracePt t="67678" x="1987550" y="3517900"/>
          <p14:tracePt t="67695" x="2165350" y="3498850"/>
          <p14:tracePt t="67711" x="2273300" y="3454400"/>
          <p14:tracePt t="67715" x="2298700" y="3441700"/>
          <p14:tracePt t="67728" x="2311400" y="3429000"/>
          <p14:tracePt t="67745" x="2324100" y="3390900"/>
          <p14:tracePt t="67762" x="2324100" y="3352800"/>
          <p14:tracePt t="67778" x="2317750" y="3352800"/>
          <p14:tracePt t="67940" x="2317750" y="3346450"/>
          <p14:tracePt t="67950" x="2317750" y="3327400"/>
          <p14:tracePt t="67962" x="2305050" y="3314700"/>
          <p14:tracePt t="67978" x="2184400" y="3270250"/>
          <p14:tracePt t="67995" x="2063750" y="3251200"/>
          <p14:tracePt t="68011" x="1968500" y="3263900"/>
          <p14:tracePt t="68028" x="1911350" y="3321050"/>
          <p14:tracePt t="68045" x="1885950" y="3390900"/>
          <p14:tracePt t="68061" x="1879600" y="3441700"/>
          <p14:tracePt t="68078" x="1879600" y="3467100"/>
          <p14:tracePt t="68095" x="1885950" y="3492500"/>
          <p14:tracePt t="68111" x="1892300" y="3492500"/>
          <p14:tracePt t="68212" x="1898650" y="3492500"/>
          <p14:tracePt t="68258" x="0" y="0"/>
        </p14:tracePtLst>
        <p14:tracePtLst>
          <p14:tracePt t="68757" x="2806700" y="3238500"/>
          <p14:tracePt t="68776" x="2800350" y="3238500"/>
          <p14:tracePt t="68800" x="2774950" y="3257550"/>
          <p14:tracePt t="68811" x="2768600" y="3289300"/>
          <p14:tracePt t="68828" x="2762250" y="3327400"/>
          <p14:tracePt t="68845" x="2762250" y="3371850"/>
          <p14:tracePt t="68861" x="2768600" y="3448050"/>
          <p14:tracePt t="68878" x="2813050" y="3524250"/>
          <p14:tracePt t="68894" x="2889250" y="3587750"/>
          <p14:tracePt t="68911" x="2971800" y="3632200"/>
          <p14:tracePt t="68928" x="3041650" y="3651250"/>
          <p14:tracePt t="68930" x="3060700" y="3651250"/>
          <p14:tracePt t="68944" x="3092450" y="3651250"/>
          <p14:tracePt t="68961" x="3143250" y="3644900"/>
          <p14:tracePt t="68978" x="3168650" y="3581400"/>
          <p14:tracePt t="68994" x="3168650" y="3524250"/>
          <p14:tracePt t="69011" x="3162300" y="3460750"/>
          <p14:tracePt t="69028" x="3130550" y="3409950"/>
          <p14:tracePt t="69044" x="3098800" y="3378200"/>
          <p14:tracePt t="69061" x="3041650" y="3340100"/>
          <p14:tracePt t="69077" x="2984500" y="3321050"/>
          <p14:tracePt t="69094" x="2959100" y="3321050"/>
          <p14:tracePt t="69111" x="2940050" y="3321050"/>
          <p14:tracePt t="69127" x="2927350" y="3333750"/>
          <p14:tracePt t="69130" x="2921000" y="3346450"/>
          <p14:tracePt t="69144" x="2921000" y="3359150"/>
          <p14:tracePt t="69161" x="2921000" y="3384550"/>
          <p14:tracePt t="69163" x="2921000" y="3390900"/>
          <p14:tracePt t="69178" x="2921000" y="3409950"/>
          <p14:tracePt t="69516" x="2914650" y="3422650"/>
          <p14:tracePt t="69533" x="2914650" y="3460750"/>
          <p14:tracePt t="69551" x="2921000" y="3543300"/>
          <p14:tracePt t="69561" x="2927350" y="3587750"/>
          <p14:tracePt t="69578" x="2965450" y="3676650"/>
          <p14:tracePt t="69594" x="2990850" y="3708400"/>
          <p14:tracePt t="69611" x="2997200" y="3714750"/>
          <p14:tracePt t="69627" x="3009900" y="3714750"/>
          <p14:tracePt t="69644" x="3028950" y="3714750"/>
          <p14:tracePt t="69661" x="3060700" y="3689350"/>
          <p14:tracePt t="69677" x="3086100" y="3632200"/>
          <p14:tracePt t="69694" x="3098800" y="3600450"/>
          <p14:tracePt t="69711" x="3098800" y="3581400"/>
          <p14:tracePt t="69727" x="3098800" y="3562350"/>
          <p14:tracePt t="69744" x="3098800" y="3556000"/>
          <p14:tracePt t="69876" x="3098800" y="3549650"/>
          <p14:tracePt t="69906" x="0" y="0"/>
        </p14:tracePtLst>
        <p14:tracePtLst>
          <p14:tracePt t="70566" x="3556000" y="3327400"/>
          <p14:tracePt t="70582" x="3556000" y="3403600"/>
          <p14:tracePt t="70599" x="3606800" y="3498850"/>
          <p14:tracePt t="70603" x="3644900" y="3543300"/>
          <p14:tracePt t="70614" x="3695700" y="3594100"/>
          <p14:tracePt t="70627" x="3810000" y="3676650"/>
          <p14:tracePt t="70643" x="3962400" y="3727450"/>
          <p14:tracePt t="70660" x="4102100" y="3746500"/>
          <p14:tracePt t="70677" x="4191000" y="3740150"/>
          <p14:tracePt t="70693" x="4216400" y="3708400"/>
          <p14:tracePt t="70710" x="4229100" y="3657600"/>
          <p14:tracePt t="70727" x="4229100" y="3600450"/>
          <p14:tracePt t="70744" x="4222750" y="3568700"/>
          <p14:tracePt t="70760" x="4203700" y="3543300"/>
          <p14:tracePt t="70777" x="4191000" y="3524250"/>
          <p14:tracePt t="70794" x="4184650" y="3511550"/>
          <p14:tracePt t="70850" x="0" y="0"/>
        </p14:tracePtLst>
        <p14:tracePtLst>
          <p14:tracePt t="71125" x="4654550" y="3346450"/>
          <p14:tracePt t="71148" x="4648200" y="3346450"/>
          <p14:tracePt t="71161" x="4641850" y="3346450"/>
          <p14:tracePt t="71178" x="4641850" y="3371850"/>
          <p14:tracePt t="71195" x="4641850" y="3416300"/>
          <p14:tracePt t="71211" x="4641850" y="3441700"/>
          <p14:tracePt t="71227" x="4654550" y="3454400"/>
          <p14:tracePt t="71244" x="4686300" y="3473450"/>
          <p14:tracePt t="71261" x="4718050" y="3492500"/>
          <p14:tracePt t="71277" x="4743450" y="3498850"/>
          <p14:tracePt t="71294" x="4756150" y="3498850"/>
          <p14:tracePt t="71310" x="4768850" y="3492500"/>
          <p14:tracePt t="71327" x="4775200" y="3479800"/>
          <p14:tracePt t="71344" x="4775200" y="3448050"/>
          <p14:tracePt t="71360" x="4768850" y="3422650"/>
          <p14:tracePt t="71490" x="0" y="0"/>
        </p14:tracePtLst>
        <p14:tracePtLst>
          <p14:tracePt t="74492" x="4464050" y="3238500"/>
          <p14:tracePt t="74505" x="4457700" y="3251200"/>
          <p14:tracePt t="74518" x="4445000" y="3282950"/>
          <p14:tracePt t="74531" x="4425950" y="3327400"/>
          <p14:tracePt t="74543" x="4425950" y="3346450"/>
          <p14:tracePt t="74559" x="4425950" y="3390900"/>
          <p14:tracePt t="74576" x="4425950" y="3429000"/>
          <p14:tracePt t="74578" x="4425950" y="3448050"/>
          <p14:tracePt t="74592" x="4438650" y="3467100"/>
          <p14:tracePt t="74609" x="4476750" y="3498850"/>
          <p14:tracePt t="74611" x="4502150" y="3511550"/>
          <p14:tracePt t="74626" x="4559300" y="3524250"/>
          <p14:tracePt t="74642" x="4616450" y="3524250"/>
          <p14:tracePt t="74659" x="4673600" y="3524250"/>
          <p14:tracePt t="74676" x="4711700" y="3524250"/>
          <p14:tracePt t="74692" x="4737100" y="3505200"/>
          <p14:tracePt t="74709" x="4737100" y="3467100"/>
          <p14:tracePt t="74726" x="4737100" y="3409950"/>
          <p14:tracePt t="74742" x="4737100" y="3346450"/>
          <p14:tracePt t="74759" x="4718050" y="3302000"/>
          <p14:tracePt t="74776" x="4705350" y="3282950"/>
          <p14:tracePt t="74792" x="4699000" y="3276600"/>
          <p14:tracePt t="74844" x="4692650" y="3276600"/>
          <p14:tracePt t="74851" x="4673600" y="3270250"/>
          <p14:tracePt t="74852" x="0" y="0"/>
        </p14:tracePtLst>
        <p14:tracePtLst>
          <p14:tracePt t="75276" x="1339850" y="3314700"/>
          <p14:tracePt t="75292" x="1314450" y="3321050"/>
          <p14:tracePt t="75309" x="1295400" y="3333750"/>
          <p14:tracePt t="75325" x="1276350" y="3352800"/>
          <p14:tracePt t="75342" x="1276350" y="3365500"/>
          <p14:tracePt t="75359" x="1276350" y="3384550"/>
          <p14:tracePt t="75375" x="1295400" y="3429000"/>
          <p14:tracePt t="75378" x="1314450" y="3448050"/>
          <p14:tracePt t="75392" x="1352550" y="3479800"/>
          <p14:tracePt t="75409" x="1454150" y="3524250"/>
          <p14:tracePt t="75411" x="1530350" y="3549650"/>
          <p14:tracePt t="75426" x="1682750" y="3581400"/>
          <p14:tracePt t="75442" x="1822450" y="3606800"/>
          <p14:tracePt t="75459" x="1879600" y="3606800"/>
          <p14:tracePt t="75475" x="1911350" y="3606800"/>
          <p14:tracePt t="75492" x="1917700" y="3568700"/>
          <p14:tracePt t="75509" x="1905000" y="3492500"/>
          <p14:tracePt t="75525" x="1879600" y="3429000"/>
          <p14:tracePt t="75542" x="1860550" y="3397250"/>
          <p14:tracePt t="75559" x="1854200" y="3378200"/>
          <p14:tracePt t="75602" x="0" y="0"/>
        </p14:tracePtLst>
        <p14:tracePtLst>
          <p14:tracePt t="75812" x="2101850" y="3308350"/>
          <p14:tracePt t="75824" x="2095500" y="3308350"/>
          <p14:tracePt t="75835" x="2076450" y="3314700"/>
          <p14:tracePt t="75846" x="2070100" y="3333750"/>
          <p14:tracePt t="75859" x="2070100" y="3359150"/>
          <p14:tracePt t="75875" x="2070100" y="3416300"/>
          <p14:tracePt t="75892" x="2101850" y="3454400"/>
          <p14:tracePt t="75909" x="2165350" y="3486150"/>
          <p14:tracePt t="75925" x="2247900" y="3511550"/>
          <p14:tracePt t="75942" x="2298700" y="3517900"/>
          <p14:tracePt t="75959" x="2349500" y="3511550"/>
          <p14:tracePt t="75975" x="2362200" y="3486150"/>
          <p14:tracePt t="75992" x="2362200" y="3473450"/>
          <p14:tracePt t="76009" x="2362200" y="3460750"/>
          <p14:tracePt t="76025" x="2362200" y="3448050"/>
          <p14:tracePt t="76043" x="2362200" y="3435350"/>
          <p14:tracePt t="76098" x="0" y="0"/>
        </p14:tracePtLst>
        <p14:tracePtLst>
          <p14:tracePt t="80278" x="5276850" y="3486150"/>
          <p14:tracePt t="80292" x="5276850" y="3473450"/>
          <p14:tracePt t="80304" x="5276850" y="3467100"/>
          <p14:tracePt t="80318" x="5276850" y="3441700"/>
          <p14:tracePt t="80328" x="5276850" y="3429000"/>
          <p14:tracePt t="80341" x="5276850" y="3416300"/>
          <p14:tracePt t="80357" x="5276850" y="3403600"/>
          <p14:tracePt t="80374" x="5276850" y="3390900"/>
          <p14:tracePt t="80459" x="5276850" y="3409950"/>
          <p14:tracePt t="80468" x="5276850" y="3441700"/>
          <p14:tracePt t="80476" x="5276850" y="3473450"/>
          <p14:tracePt t="80490" x="5276850" y="3536950"/>
          <p14:tracePt t="80507" x="5276850" y="3562350"/>
          <p14:tracePt t="80524" x="5276850" y="3581400"/>
          <p14:tracePt t="80634" x="5283200" y="3549650"/>
          <p14:tracePt t="80642" x="5295900" y="3511550"/>
          <p14:tracePt t="80657" x="5295900" y="3492500"/>
          <p14:tracePt t="80674" x="5295900" y="3435350"/>
          <p14:tracePt t="80690" x="5295900" y="3429000"/>
          <p14:tracePt t="80779" x="5295900" y="3435350"/>
          <p14:tracePt t="80791" x="5295900" y="3460750"/>
          <p14:tracePt t="80807" x="5295900" y="3524250"/>
          <p14:tracePt t="80824" x="5314950" y="3594100"/>
          <p14:tracePt t="80827" x="5321300" y="3619500"/>
          <p14:tracePt t="80840" x="5321300" y="3625850"/>
          <p14:tracePt t="80857" x="5321300" y="3638550"/>
          <p14:tracePt t="80899" x="5321300" y="3644900"/>
          <p14:tracePt t="80908" x="5327650" y="3638550"/>
          <p14:tracePt t="80924" x="5334000" y="3587750"/>
          <p14:tracePt t="80940" x="5346700" y="3524250"/>
          <p14:tracePt t="80957" x="5346700" y="3460750"/>
          <p14:tracePt t="80974" x="5346700" y="3409950"/>
          <p14:tracePt t="80990" x="5346700" y="3390900"/>
          <p14:tracePt t="81007" x="5346700" y="3378200"/>
          <p14:tracePt t="81075" x="5346700" y="3397250"/>
          <p14:tracePt t="81087" x="5346700" y="3429000"/>
          <p14:tracePt t="81100" x="5334000" y="3511550"/>
          <p14:tracePt t="81110" x="5327650" y="3530600"/>
          <p14:tracePt t="81124" x="5321300" y="3575050"/>
          <p14:tracePt t="81140" x="5321300" y="3581400"/>
          <p14:tracePt t="81227" x="5321300" y="3568700"/>
          <p14:tracePt t="81238" x="5321300" y="3549650"/>
          <p14:tracePt t="81251" x="5321300" y="3505200"/>
          <p14:tracePt t="81259" x="5321300" y="3479800"/>
          <p14:tracePt t="81274" x="5321300" y="3448050"/>
          <p14:tracePt t="81290" x="5321300" y="3435350"/>
          <p14:tracePt t="81372" x="5308600" y="3448050"/>
          <p14:tracePt t="81384" x="5308600" y="3473450"/>
          <p14:tracePt t="81400" x="5302250" y="3568700"/>
          <p14:tracePt t="81408" x="5302250" y="3600450"/>
          <p14:tracePt t="81423" x="5302250" y="3657600"/>
          <p14:tracePt t="81440" x="5302250" y="3676650"/>
          <p14:tracePt t="81499" x="5295900" y="3663950"/>
          <p14:tracePt t="81512" x="5289550" y="3638550"/>
          <p14:tracePt t="81526" x="5283200" y="3581400"/>
          <p14:tracePt t="81540" x="5276850" y="3530600"/>
          <p14:tracePt t="81557" x="5264150" y="3498850"/>
          <p14:tracePt t="81573" x="5264150" y="3473450"/>
          <p14:tracePt t="81643" x="5264150" y="3486150"/>
          <p14:tracePt t="81654" x="5257800" y="3511550"/>
          <p14:tracePt t="81668" x="5238750" y="3556000"/>
          <p14:tracePt t="81679" x="5232400" y="3587750"/>
          <p14:tracePt t="81690" x="5232400" y="3613150"/>
          <p14:tracePt t="81707" x="5232400" y="3625850"/>
          <p14:tracePt t="81772" x="5232400" y="3619500"/>
          <p14:tracePt t="81785" x="5232400" y="3594100"/>
          <p14:tracePt t="81801" x="5219700" y="3517900"/>
          <p14:tracePt t="81816" x="5207000" y="3454400"/>
          <p14:tracePt t="81819" x="5207000" y="3435350"/>
          <p14:tracePt t="81832" x="5200650" y="3409950"/>
          <p14:tracePt t="81840" x="5200650" y="3403600"/>
          <p14:tracePt t="81857" x="5194300" y="3397250"/>
          <p14:tracePt t="81907" x="5194300" y="3403600"/>
          <p14:tracePt t="81916" x="5187950" y="3435350"/>
          <p14:tracePt t="81924" x="5181600" y="3473450"/>
          <p14:tracePt t="81940" x="5181600" y="3536950"/>
          <p14:tracePt t="81957" x="5181600" y="3575050"/>
          <p14:tracePt t="81973" x="5181600" y="3594100"/>
          <p14:tracePt t="82052" x="5187950" y="3587750"/>
          <p14:tracePt t="82065" x="5194300" y="3562350"/>
          <p14:tracePt t="82084" x="5232400" y="3467100"/>
          <p14:tracePt t="82097" x="5238750" y="3429000"/>
          <p14:tracePt t="82107" x="5245100" y="3378200"/>
          <p14:tracePt t="82123" x="5251450" y="3352800"/>
          <p14:tracePt t="82140" x="5251450" y="3346450"/>
          <p14:tracePt t="82220" x="5251450" y="3365500"/>
          <p14:tracePt t="82233" x="5251450" y="3397250"/>
          <p14:tracePt t="82246" x="5251450" y="3467100"/>
          <p14:tracePt t="82257" x="5251450" y="3505200"/>
          <p14:tracePt t="82274" x="5251450" y="3530600"/>
          <p14:tracePt t="82276" x="5251450" y="3536950"/>
          <p14:tracePt t="82356" x="5251450" y="3517900"/>
          <p14:tracePt t="82370" x="5251450" y="3486150"/>
          <p14:tracePt t="82385" x="5251450" y="3479800"/>
          <p14:tracePt t="82397" x="5251450" y="3454400"/>
          <p14:tracePt t="82411" x="5251450" y="3441700"/>
          <p14:tracePt t="82423" x="5251450" y="3435350"/>
          <p14:tracePt t="82500" x="5251450" y="3448050"/>
          <p14:tracePt t="82511" x="5251450" y="3460750"/>
          <p14:tracePt t="82524" x="5257800" y="3505200"/>
          <p14:tracePt t="82541" x="5264150" y="3530600"/>
          <p14:tracePt t="82587" x="5270500" y="3536950"/>
          <p14:tracePt t="82627" x="5276850" y="3530600"/>
          <p14:tracePt t="82643" x="5283200" y="3498850"/>
          <p14:tracePt t="82652" x="5289550" y="3473450"/>
          <p14:tracePt t="82663" x="5289550" y="3467100"/>
          <p14:tracePt t="82673" x="5289550" y="3448050"/>
          <p14:tracePt t="82690" x="5295900" y="3409950"/>
          <p14:tracePt t="82788" x="5295900" y="3422650"/>
          <p14:tracePt t="82801" x="5295900" y="3454400"/>
          <p14:tracePt t="82817" x="5295900" y="3530600"/>
          <p14:tracePt t="82833" x="5295900" y="3587750"/>
          <p14:tracePt t="82846" x="5302250" y="3625850"/>
          <p14:tracePt t="82924" x="5308600" y="3625850"/>
          <p14:tracePt t="82937" x="5308600" y="3606800"/>
          <p14:tracePt t="82951" x="5308600" y="3556000"/>
          <p14:tracePt t="82965" x="5321300" y="3454400"/>
          <p14:tracePt t="82978" x="5321300" y="3390900"/>
          <p14:tracePt t="82990" x="5321300" y="3365500"/>
          <p14:tracePt t="83006" x="5321300" y="3340100"/>
          <p14:tracePt t="83023" x="5321300" y="3333750"/>
          <p14:tracePt t="83068" x="5321300" y="3359150"/>
          <p14:tracePt t="83079" x="5327650" y="3390900"/>
          <p14:tracePt t="83093" x="5327650" y="3479800"/>
          <p14:tracePt t="83107" x="5327650" y="3581400"/>
          <p14:tracePt t="83123" x="5327650" y="3657600"/>
          <p14:tracePt t="83140" x="5327650" y="3695700"/>
          <p14:tracePt t="83219" x="5327650" y="3683000"/>
          <p14:tracePt t="83227" x="5327650" y="3657600"/>
          <p14:tracePt t="83239" x="5327650" y="3638550"/>
          <p14:tracePt t="83256" x="5334000" y="3587750"/>
          <p14:tracePt t="83273" x="5334000" y="3556000"/>
          <p14:tracePt t="83275" x="5334000" y="3536950"/>
          <p14:tracePt t="83290" x="5334000" y="3511550"/>
          <p14:tracePt t="83306" x="5334000" y="3498850"/>
          <p14:tracePt t="83412" x="5334000" y="3524250"/>
          <p14:tracePt t="83425" x="5334000" y="3556000"/>
          <p14:tracePt t="83440" x="5334000" y="3657600"/>
          <p14:tracePt t="83456" x="5334000" y="3714750"/>
          <p14:tracePt t="83459" x="5334000" y="3721100"/>
          <p14:tracePt t="83473" x="5334000" y="3727450"/>
          <p14:tracePt t="83523" x="5334000" y="3714750"/>
          <p14:tracePt t="83532" x="5334000" y="3695700"/>
          <p14:tracePt t="83542" x="5314950" y="3657600"/>
          <p14:tracePt t="83556" x="5289550" y="3587750"/>
          <p14:tracePt t="83573" x="5257800" y="3505200"/>
          <p14:tracePt t="83590" x="5226050" y="3441700"/>
          <p14:tracePt t="83606" x="5207000" y="3384550"/>
          <p14:tracePt t="83623" x="5200650" y="3365500"/>
          <p14:tracePt t="83627" x="5200650" y="3352800"/>
          <p14:tracePt t="83656" x="5200650" y="3340100"/>
          <p14:tracePt t="83933" x="5200650" y="3352800"/>
          <p14:tracePt t="83948" x="5226050" y="3409950"/>
          <p14:tracePt t="83966" x="5251450" y="3454400"/>
          <p14:tracePt t="83985" x="5257800" y="3479800"/>
          <p14:tracePt t="84069" x="5257800" y="3486150"/>
          <p14:tracePt t="84087" x="5264150" y="3505200"/>
          <p14:tracePt t="84106" x="5270500" y="3530600"/>
          <p14:tracePt t="84123" x="5270500" y="3536950"/>
          <p14:tracePt t="84221" x="5270500" y="3530600"/>
          <p14:tracePt t="84241" x="5270500" y="3486150"/>
          <p14:tracePt t="84256" x="5270500" y="3441700"/>
          <p14:tracePt t="84260" x="5270500" y="3416300"/>
          <p14:tracePt t="84273" x="5270500" y="3390900"/>
          <p14:tracePt t="84289" x="5283200" y="3340100"/>
          <p14:tracePt t="84306" x="5289550" y="3302000"/>
          <p14:tracePt t="84404" x="5289550" y="3321050"/>
          <p14:tracePt t="84421" x="5302250" y="3422650"/>
          <p14:tracePt t="84435" x="5321300" y="3511550"/>
          <p14:tracePt t="84447" x="5327650" y="3549650"/>
          <p14:tracePt t="84456" x="5327650" y="3562350"/>
          <p14:tracePt t="84472" x="5327650" y="3581400"/>
          <p14:tracePt t="84506" x="5327650" y="3594100"/>
          <p14:tracePt t="84572" x="5327650" y="3587750"/>
          <p14:tracePt t="84587" x="5327650" y="3562350"/>
          <p14:tracePt t="84603" x="5327650" y="3536950"/>
          <p14:tracePt t="84617" x="5327650" y="3524250"/>
          <p14:tracePt t="84732" x="5327650" y="3549650"/>
          <p14:tracePt t="84745" x="5327650" y="3562350"/>
          <p14:tracePt t="84758" x="5334000" y="3600450"/>
          <p14:tracePt t="84772" x="5334000" y="3606800"/>
          <p14:tracePt t="84843" x="5334000" y="3600450"/>
          <p14:tracePt t="84850" x="5334000" y="3581400"/>
          <p14:tracePt t="84859" x="5334000" y="3562350"/>
          <p14:tracePt t="84872" x="5334000" y="3536950"/>
          <p14:tracePt t="84889" x="5334000" y="3479800"/>
          <p14:tracePt t="84906" x="5327650" y="3403600"/>
          <p14:tracePt t="84922" x="5327650" y="3371850"/>
          <p14:tracePt t="84939" x="5327650" y="3359150"/>
          <p14:tracePt t="85004" x="5321300" y="3365500"/>
          <p14:tracePt t="85021" x="5295900" y="3435350"/>
          <p14:tracePt t="85037" x="5276850" y="3536950"/>
          <p14:tracePt t="85051" x="5251450" y="3606800"/>
          <p14:tracePt t="85062" x="5251450" y="3619500"/>
          <p14:tracePt t="85072" x="5251450" y="3638550"/>
          <p14:tracePt t="85155" x="5251450" y="3625850"/>
          <p14:tracePt t="85164" x="5251450" y="3600450"/>
          <p14:tracePt t="85175" x="5251450" y="3581400"/>
          <p14:tracePt t="85189" x="5251450" y="3530600"/>
          <p14:tracePt t="85205" x="5251450" y="3486150"/>
          <p14:tracePt t="85222" x="5251450" y="3435350"/>
          <p14:tracePt t="85239" x="5251450" y="3416300"/>
          <p14:tracePt t="85255" x="5251450" y="3409950"/>
          <p14:tracePt t="85331" x="5251450" y="3429000"/>
          <p14:tracePt t="85347" x="5257800" y="3505200"/>
          <p14:tracePt t="85365" x="5264150" y="3581400"/>
          <p14:tracePt t="85379" x="5276850" y="3632200"/>
          <p14:tracePt t="85392" x="5276850" y="3638550"/>
          <p14:tracePt t="85406" x="5276850" y="3651250"/>
          <p14:tracePt t="85422" x="5283200" y="3651250"/>
          <p14:tracePt t="85459" x="5283200" y="3632200"/>
          <p14:tracePt t="85467" x="5289550" y="3587750"/>
          <p14:tracePt t="85476" x="5289550" y="3568700"/>
          <p14:tracePt t="85489" x="5289550" y="3536950"/>
          <p14:tracePt t="85506" x="5295900" y="3473450"/>
          <p14:tracePt t="85522" x="5295900" y="3435350"/>
          <p14:tracePt t="85539" x="5295900" y="3422650"/>
          <p14:tracePt t="85555" x="5295900" y="3416300"/>
          <p14:tracePt t="85652" x="5295900" y="3429000"/>
          <p14:tracePt t="85667" x="5283200" y="3517900"/>
          <p14:tracePt t="85683" x="5283200" y="3587750"/>
          <p14:tracePt t="85697" x="5283200" y="3613150"/>
          <p14:tracePt t="85706" x="5283200" y="3632200"/>
          <p14:tracePt t="85722" x="5283200" y="3638550"/>
          <p14:tracePt t="85796" x="5283200" y="3613150"/>
          <p14:tracePt t="85811" x="5276850" y="3562350"/>
          <p14:tracePt t="85830" x="5264150" y="3492500"/>
          <p14:tracePt t="85846" x="5257800" y="3460750"/>
          <p14:tracePt t="85859" x="5257800" y="3435350"/>
          <p14:tracePt t="85872" x="5257800" y="3422650"/>
          <p14:tracePt t="85889" x="5257800" y="3416300"/>
          <p14:tracePt t="85955" x="5257800" y="3441700"/>
          <p14:tracePt t="85964" x="5251450" y="3479800"/>
          <p14:tracePt t="85974" x="5245100" y="3517900"/>
          <p14:tracePt t="85989" x="5245100" y="3543300"/>
          <p14:tracePt t="86005" x="5245100" y="3556000"/>
          <p14:tracePt t="86022" x="5245100" y="3562350"/>
          <p14:tracePt t="86092" x="5251450" y="3556000"/>
          <p14:tracePt t="86110" x="5251450" y="3498850"/>
          <p14:tracePt t="86129" x="5251450" y="3435350"/>
          <p14:tracePt t="86132" x="5251450" y="3409950"/>
          <p14:tracePt t="86148" x="5251450" y="3384550"/>
          <p14:tracePt t="86156" x="5251450" y="3378200"/>
          <p14:tracePt t="86172" x="5251450" y="3371850"/>
          <p14:tracePt t="86244" x="5251450" y="3390900"/>
          <p14:tracePt t="86260" x="5270500" y="3498850"/>
          <p14:tracePt t="86279" x="5283200" y="3606800"/>
          <p14:tracePt t="86296" x="5295900" y="3663950"/>
          <p14:tracePt t="86299" x="5302250" y="3676650"/>
          <p14:tracePt t="86315" x="5302250" y="3683000"/>
          <p14:tracePt t="86340" x="5308600" y="3683000"/>
          <p14:tracePt t="86363" x="5308600" y="3670300"/>
          <p14:tracePt t="86372" x="5308600" y="3651250"/>
          <p14:tracePt t="86388" x="5308600" y="3606800"/>
          <p14:tracePt t="86405" x="5308600" y="3543300"/>
          <p14:tracePt t="86422" x="5308600" y="3492500"/>
          <p14:tracePt t="86439" x="5308600" y="3454400"/>
          <p14:tracePt t="86455" x="5308600" y="3435350"/>
          <p14:tracePt t="86472" x="5308600" y="3429000"/>
          <p14:tracePt t="86516" x="5308600" y="3441700"/>
          <p14:tracePt t="86525" x="5308600" y="3467100"/>
          <p14:tracePt t="86538" x="5308600" y="3517900"/>
          <p14:tracePt t="86555" x="5308600" y="3556000"/>
          <p14:tracePt t="86572" x="5308600" y="3568700"/>
          <p14:tracePt t="86589" x="5314950" y="3581400"/>
          <p14:tracePt t="86651" x="5308600" y="3556000"/>
          <p14:tracePt t="86665" x="5308600" y="3530600"/>
          <p14:tracePt t="86684" x="5289550" y="3441700"/>
          <p14:tracePt t="86694" x="5289550" y="3435350"/>
          <p14:tracePt t="86706" x="5289550" y="3422650"/>
          <p14:tracePt t="86722" x="5289550" y="3416300"/>
          <p14:tracePt t="86787" x="5289550" y="3422650"/>
          <p14:tracePt t="86796" x="5283200" y="3460750"/>
          <p14:tracePt t="86805" x="5276850" y="3492500"/>
          <p14:tracePt t="86821" x="5270500" y="3575050"/>
          <p14:tracePt t="86838" x="5270500" y="3619500"/>
          <p14:tracePt t="86855" x="5270500" y="3632200"/>
          <p14:tracePt t="86923" x="5270500" y="3600450"/>
          <p14:tracePt t="86937" x="5270500" y="3575050"/>
          <p14:tracePt t="86956" x="5270500" y="3479800"/>
          <p14:tracePt t="86972" x="5270500" y="3435350"/>
          <p14:tracePt t="86988" x="5270500" y="3409950"/>
          <p14:tracePt t="87005" x="5270500" y="3403600"/>
          <p14:tracePt t="87076" x="5264150" y="3403600"/>
          <p14:tracePt t="87092" x="5264150" y="3448050"/>
          <p14:tracePt t="87106" x="5264150" y="3498850"/>
          <p14:tracePt t="87122" x="5264150" y="3530600"/>
          <p14:tracePt t="87138" x="5264150" y="3549650"/>
          <p14:tracePt t="87155" x="5264150" y="3556000"/>
          <p14:tracePt t="87229" x="5264150" y="3536950"/>
          <p14:tracePt t="87246" x="5264150" y="3486150"/>
          <p14:tracePt t="87260" x="5264150" y="3435350"/>
          <p14:tracePt t="87272" x="5264150" y="3409950"/>
          <p14:tracePt t="87288" x="5264150" y="3397250"/>
          <p14:tracePt t="87305" x="5264150" y="3390900"/>
          <p14:tracePt t="87380" x="5264150" y="3409950"/>
          <p14:tracePt t="87395" x="5264150" y="3486150"/>
          <p14:tracePt t="87408" x="5264150" y="3530600"/>
          <p14:tracePt t="87421" x="5264150" y="3575050"/>
          <p14:tracePt t="87438" x="5264150" y="3587750"/>
          <p14:tracePt t="87455" x="5264150" y="3594100"/>
          <p14:tracePt t="87509" x="5270500" y="3575050"/>
          <p14:tracePt t="87526" x="5276850" y="3517900"/>
          <p14:tracePt t="87547" x="5276850" y="3441700"/>
          <p14:tracePt t="87563" x="5276850" y="3416300"/>
          <p14:tracePt t="87573" x="5276850" y="3403600"/>
          <p14:tracePt t="87588" x="5276850" y="3397250"/>
          <p14:tracePt t="87644" x="5276850" y="3416300"/>
          <p14:tracePt t="87662" x="5276850" y="3460750"/>
          <p14:tracePt t="87677" x="5276850" y="3498850"/>
          <p14:tracePt t="87688" x="5276850" y="3517900"/>
          <p14:tracePt t="87705" x="5276850" y="3543300"/>
          <p14:tracePt t="87721" x="5276850" y="3549650"/>
          <p14:tracePt t="87764" x="5283200" y="3556000"/>
          <p14:tracePt t="87783" x="5289550" y="3556000"/>
          <p14:tracePt t="87797" x="5289550" y="3530600"/>
          <p14:tracePt t="87805" x="5289550" y="3517900"/>
          <p14:tracePt t="87822" x="5289550" y="3492500"/>
          <p14:tracePt t="87838" x="5289550" y="3486150"/>
          <p14:tracePt t="87855" x="5289550" y="3479800"/>
          <p14:tracePt t="87888" x="5289550" y="3473450"/>
          <p14:tracePt t="87988" x="5289550" y="3486150"/>
          <p14:tracePt t="88001" x="5289550" y="3505200"/>
          <p14:tracePt t="88019" x="5289550" y="3549650"/>
          <p14:tracePt t="88035" x="5289550" y="3568700"/>
          <p14:tracePt t="88116" x="5289550" y="3549650"/>
          <p14:tracePt t="88124" x="5289550" y="3511550"/>
          <p14:tracePt t="88138" x="5289550" y="3473450"/>
          <p14:tracePt t="88154" x="5289550" y="3454400"/>
          <p14:tracePt t="88171" x="5289550" y="3448050"/>
          <p14:tracePt t="88411" x="0" y="0"/>
        </p14:tracePtLst>
        <p14:tracePtLst>
          <p14:tracePt t="88925" x="3721100" y="3435350"/>
          <p14:tracePt t="89044" x="3746500" y="3435350"/>
          <p14:tracePt t="89059" x="3937000" y="3454400"/>
          <p14:tracePt t="89077" x="4279900" y="3530600"/>
          <p14:tracePt t="89091" x="4787900" y="3625850"/>
          <p14:tracePt t="89104" x="5016500" y="3663950"/>
          <p14:tracePt t="89121" x="5245100" y="3683000"/>
          <p14:tracePt t="89138" x="5334000" y="3683000"/>
          <p14:tracePt t="89155" x="5340350" y="3683000"/>
          <p14:tracePt t="89330" x="5289550" y="3683000"/>
          <p14:tracePt t="89338" x="5226050" y="3663950"/>
          <p14:tracePt t="89346" x="5124450" y="3644900"/>
          <p14:tracePt t="89355" x="5022850" y="3632200"/>
          <p14:tracePt t="89371" x="4743450" y="3587750"/>
          <p14:tracePt t="89387" x="4476750" y="3549650"/>
          <p14:tracePt t="89404" x="4292600" y="3543300"/>
          <p14:tracePt t="89421" x="4171950" y="3543300"/>
          <p14:tracePt t="89437" x="4133850" y="3543300"/>
          <p14:tracePt t="89454" x="4121150" y="3543300"/>
          <p14:tracePt t="89636" x="4114800" y="3543300"/>
          <p14:tracePt t="89648" x="4102100" y="3543300"/>
          <p14:tracePt t="89663" x="4025900" y="3543300"/>
          <p14:tracePt t="89679" x="3886200" y="3517900"/>
          <p14:tracePt t="89683" x="3810000" y="3498850"/>
          <p14:tracePt t="89695" x="3746500" y="3492500"/>
          <p14:tracePt t="89705" x="3702050" y="3473450"/>
          <p14:tracePt t="89721" x="3663950" y="3467100"/>
          <p14:tracePt t="89737" x="3651250" y="3467100"/>
          <p14:tracePt t="89803" x="3663950" y="3467100"/>
          <p14:tracePt t="89810" x="3702050" y="3467100"/>
          <p14:tracePt t="89820" x="3759200" y="3479800"/>
          <p14:tracePt t="89837" x="3917950" y="3505200"/>
          <p14:tracePt t="89854" x="4241800" y="3568700"/>
          <p14:tracePt t="89870" x="4597400" y="3638550"/>
          <p14:tracePt t="89887" x="4762500" y="3651250"/>
          <p14:tracePt t="89904" x="4794250" y="3651250"/>
          <p14:tracePt t="89920" x="4800600" y="3651250"/>
          <p14:tracePt t="90427" x="0" y="0"/>
        </p14:tracePtLst>
        <p14:tracePtLst>
          <p14:tracePt t="91701" x="5283200" y="3295650"/>
          <p14:tracePt t="91756" x="5283200" y="3308350"/>
          <p14:tracePt t="91769" x="5295900" y="3346450"/>
          <p14:tracePt t="91783" x="5308600" y="3448050"/>
          <p14:tracePt t="91793" x="5314950" y="3492500"/>
          <p14:tracePt t="91794" x="5321300" y="3536950"/>
          <p14:tracePt t="91803" x="5327650" y="3568700"/>
          <p14:tracePt t="91820" x="5340350" y="3632200"/>
          <p14:tracePt t="91837" x="5346700" y="3651250"/>
          <p14:tracePt t="91853" x="5346700" y="3663950"/>
          <p14:tracePt t="91886" x="5346700" y="3670300"/>
          <p14:tracePt t="91903" x="5346700" y="3676650"/>
          <p14:tracePt t="91939" x="5359400" y="3670300"/>
          <p14:tracePt t="91947" x="5365750" y="3651250"/>
          <p14:tracePt t="91956" x="5372100" y="3625850"/>
          <p14:tracePt t="91970" x="5378450" y="3568700"/>
          <p14:tracePt t="91987" x="5384800" y="3505200"/>
          <p14:tracePt t="92003" x="5384800" y="3460750"/>
          <p14:tracePt t="92020" x="5384800" y="3409950"/>
          <p14:tracePt t="92037" x="5384800" y="3384550"/>
          <p14:tracePt t="92053" x="5384800" y="3359150"/>
          <p14:tracePt t="92070" x="5384800" y="3333750"/>
          <p14:tracePt t="92086" x="5378450" y="3321050"/>
          <p14:tracePt t="92171" x="5378450" y="3327400"/>
          <p14:tracePt t="92182" x="5372100" y="3359150"/>
          <p14:tracePt t="92196" x="5372100" y="3467100"/>
          <p14:tracePt t="92207" x="5372100" y="3530600"/>
          <p14:tracePt t="92220" x="5372100" y="3663950"/>
          <p14:tracePt t="92237" x="5372100" y="3740150"/>
          <p14:tracePt t="92253" x="5372100" y="3778250"/>
          <p14:tracePt t="92270" x="5372100" y="3784600"/>
          <p14:tracePt t="92315" x="5372100" y="3790950"/>
          <p14:tracePt t="92331" x="5372100" y="3778250"/>
          <p14:tracePt t="92340" x="5372100" y="3746500"/>
          <p14:tracePt t="92353" x="5378450" y="3721100"/>
          <p14:tracePt t="92370" x="5378450" y="3638550"/>
          <p14:tracePt t="92386" x="5378450" y="3575050"/>
          <p14:tracePt t="92403" x="5378450" y="3498850"/>
          <p14:tracePt t="92420" x="5378450" y="3448050"/>
          <p14:tracePt t="92436" x="5378450" y="3409950"/>
          <p14:tracePt t="92453" x="5378450" y="3397250"/>
          <p14:tracePt t="92532" x="5372100" y="3409950"/>
          <p14:tracePt t="92543" x="5372100" y="3441700"/>
          <p14:tracePt t="92557" x="5372100" y="3536950"/>
          <p14:tracePt t="92570" x="5372100" y="3606800"/>
          <p14:tracePt t="92586" x="5372100" y="3632200"/>
          <p14:tracePt t="92603" x="5372100" y="3638550"/>
          <p14:tracePt t="92675" x="5372100" y="3619500"/>
          <p14:tracePt t="92687" x="5372100" y="3594100"/>
          <p14:tracePt t="92703" x="5365750" y="3517900"/>
          <p14:tracePt t="92720" x="5353050" y="3422650"/>
          <p14:tracePt t="92723" x="5353050" y="3384550"/>
          <p14:tracePt t="92736" x="5334000" y="3340100"/>
          <p14:tracePt t="92753" x="5314950" y="3289300"/>
          <p14:tracePt t="92770" x="5314950" y="3276600"/>
          <p14:tracePt t="92787" x="5308600" y="3276600"/>
          <p14:tracePt t="92827" x="5308600" y="3295650"/>
          <p14:tracePt t="92835" x="5308600" y="3327400"/>
          <p14:tracePt t="92849" x="5302250" y="3371850"/>
          <p14:tracePt t="92863" x="5295900" y="3441700"/>
          <p14:tracePt t="92870" x="5295900" y="3467100"/>
          <p14:tracePt t="92886" x="5295900" y="3524250"/>
          <p14:tracePt t="92903" x="5295900" y="3562350"/>
          <p14:tracePt t="92920" x="5295900" y="3581400"/>
          <p14:tracePt t="92948" x="5289550" y="3581400"/>
          <p14:tracePt t="92971" x="5289550" y="3575050"/>
          <p14:tracePt t="92979" x="5289550" y="3549650"/>
          <p14:tracePt t="92987" x="5289550" y="3524250"/>
          <p14:tracePt t="93003" x="5289550" y="3460750"/>
          <p14:tracePt t="93020" x="5289550" y="3397250"/>
          <p14:tracePt t="93036" x="5289550" y="3340100"/>
          <p14:tracePt t="93053" x="5289550" y="3321050"/>
          <p14:tracePt t="93070" x="5289550" y="3308350"/>
          <p14:tracePt t="93140" x="5289550" y="3327400"/>
          <p14:tracePt t="93151" x="5289550" y="3359150"/>
          <p14:tracePt t="93166" x="5289550" y="3441700"/>
          <p14:tracePt t="93182" x="5289550" y="3498850"/>
          <p14:tracePt t="93196" x="5289550" y="3530600"/>
          <p14:tracePt t="93203" x="5289550" y="3543300"/>
          <p14:tracePt t="93220" x="5289550" y="3556000"/>
          <p14:tracePt t="93284" x="5289550" y="3543300"/>
          <p14:tracePt t="93296" x="5289550" y="3517900"/>
          <p14:tracePt t="93310" x="5289550" y="3473450"/>
          <p14:tracePt t="93320" x="5289550" y="3448050"/>
          <p14:tracePt t="93336" x="5289550" y="3409950"/>
          <p14:tracePt t="93353" x="5289550" y="3390900"/>
          <p14:tracePt t="93356" x="5289550" y="3384550"/>
          <p14:tracePt t="93428" x="5289550" y="3403600"/>
          <p14:tracePt t="93439" x="5289550" y="3435350"/>
          <p14:tracePt t="93453" x="5289550" y="3511550"/>
          <p14:tracePt t="93470" x="5289550" y="3568700"/>
          <p14:tracePt t="93486" x="5289550" y="3594100"/>
          <p14:tracePt t="93503" x="5289550" y="3600450"/>
          <p14:tracePt t="93564" x="5295900" y="3594100"/>
          <p14:tracePt t="93579" x="5302250" y="3536950"/>
          <p14:tracePt t="93594" x="5302250" y="3460750"/>
          <p14:tracePt t="93611" x="5302250" y="3390900"/>
          <p14:tracePt t="93620" x="5302250" y="3371850"/>
          <p14:tracePt t="93636" x="5302250" y="3352800"/>
          <p14:tracePt t="93709" x="5302250" y="3371850"/>
          <p14:tracePt t="93723" x="5302250" y="3441700"/>
          <p14:tracePt t="93736" x="5302250" y="3473450"/>
          <p14:tracePt t="93740" x="5302250" y="3498850"/>
          <p14:tracePt t="93753" x="5302250" y="3511550"/>
          <p14:tracePt t="93769" x="5302250" y="3524250"/>
          <p14:tracePt t="93843" x="5302250" y="3511550"/>
          <p14:tracePt t="93856" x="5302250" y="3486150"/>
          <p14:tracePt t="93869" x="5302250" y="3422650"/>
          <p14:tracePt t="93887" x="5295900" y="3365500"/>
          <p14:tracePt t="93892" x="5289550" y="3352800"/>
          <p14:tracePt t="93909" x="5283200" y="3346450"/>
          <p14:tracePt t="93955" x="5283200" y="3352800"/>
          <p14:tracePt t="93964" x="5283200" y="3378200"/>
          <p14:tracePt t="93974" x="5283200" y="3409950"/>
          <p14:tracePt t="93986" x="5283200" y="3454400"/>
          <p14:tracePt t="94003" x="5283200" y="3492500"/>
          <p14:tracePt t="94019" x="5283200" y="3498850"/>
          <p14:tracePt t="94130" x="5283200" y="3486150"/>
          <p14:tracePt t="94138" x="5283200" y="3460750"/>
          <p14:tracePt t="94152" x="5283200" y="3435350"/>
          <p14:tracePt t="94169" x="5283200" y="3390900"/>
          <p14:tracePt t="94186" x="5283200" y="3365500"/>
          <p14:tracePt t="94202" x="5283200" y="3359150"/>
          <p14:tracePt t="94276" x="5283200" y="3371850"/>
          <p14:tracePt t="94289" x="5283200" y="3390900"/>
          <p14:tracePt t="94303" x="5276850" y="3454400"/>
          <p14:tracePt t="94319" x="5276850" y="3517900"/>
          <p14:tracePt t="94335" x="5276850" y="3556000"/>
          <p14:tracePt t="94352" x="5276850" y="3575050"/>
          <p14:tracePt t="94436" x="5276850" y="3556000"/>
          <p14:tracePt t="94449" x="5276850" y="3524250"/>
          <p14:tracePt t="94464" x="5276850" y="3460750"/>
          <p14:tracePt t="94479" x="5276850" y="3403600"/>
          <p14:tracePt t="94483" x="5276850" y="3390900"/>
          <p14:tracePt t="94491" x="5276850" y="3384550"/>
          <p14:tracePt t="94502" x="5276850" y="3378200"/>
          <p14:tracePt t="94555" x="5276850" y="3384550"/>
          <p14:tracePt t="94563" x="5276850" y="3403600"/>
          <p14:tracePt t="94571" x="5276850" y="3435350"/>
          <p14:tracePt t="94586" x="5276850" y="3492500"/>
          <p14:tracePt t="94602" x="5283200" y="3543300"/>
          <p14:tracePt t="94619" x="5289550" y="3575050"/>
          <p14:tracePt t="94636" x="5289550" y="3581400"/>
          <p14:tracePt t="94683" x="5289550" y="3587750"/>
          <p14:tracePt t="94699" x="5295900" y="3587750"/>
          <p14:tracePt t="94709" x="5302250" y="3568700"/>
          <p14:tracePt t="94719" x="5302250" y="3549650"/>
          <p14:tracePt t="94736" x="5302250" y="3486150"/>
          <p14:tracePt t="94752" x="5302250" y="3435350"/>
          <p14:tracePt t="94755" x="5302250" y="3416300"/>
          <p14:tracePt t="94769" x="5302250" y="3403600"/>
          <p14:tracePt t="94786" x="5302250" y="3397250"/>
          <p14:tracePt t="94860" x="5302250" y="3403600"/>
          <p14:tracePt t="94875" x="5302250" y="3448050"/>
          <p14:tracePt t="94890" x="5302250" y="3492500"/>
          <p14:tracePt t="94904" x="5302250" y="3498850"/>
          <p14:tracePt t="94919" x="5302250" y="3511550"/>
          <p14:tracePt t="94996" x="5302250" y="3498850"/>
          <p14:tracePt t="95009" x="5302250" y="3479800"/>
          <p14:tracePt t="95023" x="5302250" y="3416300"/>
          <p14:tracePt t="95040" x="5302250" y="3378200"/>
          <p14:tracePt t="95043" x="5302250" y="3371850"/>
          <p14:tracePt t="95058" x="5302250" y="3359150"/>
          <p14:tracePt t="95107" x="5302250" y="3378200"/>
          <p14:tracePt t="95115" x="5302250" y="3409950"/>
          <p14:tracePt t="95124" x="5302250" y="3435350"/>
          <p14:tracePt t="95135" x="5302250" y="3460750"/>
          <p14:tracePt t="95152" x="5302250" y="3479800"/>
          <p14:tracePt t="95169" x="5302250" y="3486150"/>
          <p14:tracePt t="95507" x="0" y="0"/>
        </p14:tracePtLst>
        <p14:tracePtLst>
          <p14:tracePt t="103965" x="654050" y="3308350"/>
          <p14:tracePt t="103980" x="647700" y="3314700"/>
          <p14:tracePt t="103993" x="641350" y="3321050"/>
          <p14:tracePt t="104003" x="641350" y="3327400"/>
          <p14:tracePt t="104016" x="641350" y="3333750"/>
          <p14:tracePt t="104033" x="641350" y="3352800"/>
          <p14:tracePt t="104050" x="660400" y="3416300"/>
          <p14:tracePt t="104066" x="698500" y="3460750"/>
          <p14:tracePt t="104082" x="774700" y="3505200"/>
          <p14:tracePt t="104099" x="908050" y="3556000"/>
          <p14:tracePt t="104116" x="1136650" y="3594100"/>
          <p14:tracePt t="104132" x="1498600" y="3613150"/>
          <p14:tracePt t="104149" x="1841500" y="3613150"/>
          <p14:tracePt t="104166" x="2146300" y="3613150"/>
          <p14:tracePt t="104182" x="2355850" y="3613150"/>
          <p14:tracePt t="104199" x="2476500" y="3613150"/>
          <p14:tracePt t="104216" x="2508250" y="3613150"/>
          <p14:tracePt t="104232" x="2520950" y="3613150"/>
          <p14:tracePt t="104249" x="2533650" y="3613150"/>
          <p14:tracePt t="104266" x="2540000" y="3613150"/>
          <p14:tracePt t="104282" x="2540000" y="3606800"/>
          <p14:tracePt t="104299" x="2540000" y="3581400"/>
          <p14:tracePt t="104316" x="2533650" y="3543300"/>
          <p14:tracePt t="104332" x="2514600" y="3505200"/>
          <p14:tracePt t="104349" x="2495550" y="3486150"/>
          <p14:tracePt t="104427" x="2495550" y="3479800"/>
          <p14:tracePt t="104443" x="2495550" y="3473450"/>
          <p14:tracePt t="104468" x="2489200" y="3473450"/>
          <p14:tracePt t="104478" x="2482850" y="3467100"/>
          <p14:tracePt t="104492" x="2451100" y="3460750"/>
          <p14:tracePt t="104505" x="2419350" y="3454400"/>
          <p14:tracePt t="104516" x="2317750" y="3429000"/>
          <p14:tracePt t="104532" x="2146300" y="3403600"/>
          <p14:tracePt t="104549" x="1943100" y="3359150"/>
          <p14:tracePt t="104566" x="1727200" y="3327400"/>
          <p14:tracePt t="104582" x="1530350" y="3314700"/>
          <p14:tracePt t="104599" x="1352550" y="3314700"/>
          <p14:tracePt t="104616" x="1212850" y="3314700"/>
          <p14:tracePt t="104632" x="1092200" y="3327400"/>
          <p14:tracePt t="104635" x="1035050" y="3333750"/>
          <p14:tracePt t="104649" x="990600" y="3340100"/>
          <p14:tracePt t="104666" x="882650" y="3359150"/>
          <p14:tracePt t="104682" x="819150" y="3384550"/>
          <p14:tracePt t="104699" x="793750" y="3397250"/>
          <p14:tracePt t="104715" x="787400" y="3403600"/>
          <p14:tracePt t="104732" x="781050" y="3416300"/>
          <p14:tracePt t="104749" x="774700" y="3422650"/>
          <p14:tracePt t="104766" x="774700" y="3435350"/>
          <p14:tracePt t="104782" x="774700" y="3454400"/>
          <p14:tracePt t="104799" x="781050" y="3486150"/>
          <p14:tracePt t="104816" x="806450" y="3524250"/>
          <p14:tracePt t="104832" x="889000" y="3575050"/>
          <p14:tracePt t="104835" x="958850" y="3594100"/>
          <p14:tracePt t="104849" x="1054100" y="3619500"/>
          <p14:tracePt t="104866" x="1568450" y="3670300"/>
          <p14:tracePt t="104882" x="1981200" y="3670300"/>
          <p14:tracePt t="104899" x="2305050" y="3670300"/>
          <p14:tracePt t="104915" x="2482850" y="3670300"/>
          <p14:tracePt t="104932" x="2597150" y="3644900"/>
          <p14:tracePt t="104949" x="2654300" y="3625850"/>
          <p14:tracePt t="104965" x="2705100" y="3606800"/>
          <p14:tracePt t="104982" x="2743200" y="3587750"/>
          <p14:tracePt t="104999" x="2749550" y="3581400"/>
          <p14:tracePt t="105015" x="2755900" y="3581400"/>
          <p14:tracePt t="105032" x="2762250" y="3581400"/>
          <p14:tracePt t="105049" x="2762250" y="3568700"/>
          <p14:tracePt t="105066" x="2711450" y="3536950"/>
          <p14:tracePt t="105082" x="2597150" y="3498850"/>
          <p14:tracePt t="105099" x="2400300" y="3448050"/>
          <p14:tracePt t="105115" x="2038350" y="3378200"/>
          <p14:tracePt t="105132" x="1644650" y="3308350"/>
          <p14:tracePt t="105149" x="1377950" y="3257550"/>
          <p14:tracePt t="105165" x="1206500" y="3244850"/>
          <p14:tracePt t="105182" x="1079500" y="3244850"/>
          <p14:tracePt t="105199" x="1003300" y="3244850"/>
          <p14:tracePt t="105215" x="927100" y="3244850"/>
          <p14:tracePt t="105232" x="850900" y="3257550"/>
          <p14:tracePt t="105234" x="812800" y="3270250"/>
          <p14:tracePt t="105249" x="787400" y="3282950"/>
          <p14:tracePt t="105266" x="730250" y="3314700"/>
          <p14:tracePt t="105282" x="723900" y="3327400"/>
          <p14:tracePt t="105299" x="723900" y="3340100"/>
          <p14:tracePt t="105315" x="723900" y="3378200"/>
          <p14:tracePt t="105332" x="723900" y="3416300"/>
          <p14:tracePt t="105349" x="730250" y="3441700"/>
          <p14:tracePt t="105365" x="755650" y="3454400"/>
          <p14:tracePt t="105382" x="787400" y="3479800"/>
          <p14:tracePt t="105399" x="857250" y="3498850"/>
          <p14:tracePt t="105415" x="1035050" y="3524250"/>
          <p14:tracePt t="105419" x="1181100" y="3524250"/>
          <p14:tracePt t="105432" x="1441450" y="3524250"/>
          <p14:tracePt t="105449" x="2171700" y="3524250"/>
          <p14:tracePt t="105451" x="2597150" y="3524250"/>
          <p14:tracePt t="105466" x="3416300" y="3524250"/>
          <p14:tracePt t="105482" x="4000500" y="3524250"/>
          <p14:tracePt t="105499" x="4216400" y="3524250"/>
          <p14:tracePt t="105515" x="4292600" y="3524250"/>
          <p14:tracePt t="105532" x="4305300" y="3524250"/>
          <p14:tracePt t="105549" x="4311650" y="3524250"/>
          <p14:tracePt t="105603" x="4286250" y="3511550"/>
          <p14:tracePt t="105611" x="4229100" y="3505200"/>
          <p14:tracePt t="105621" x="4133850" y="3486150"/>
          <p14:tracePt t="105632" x="4000500" y="3460750"/>
          <p14:tracePt t="105649" x="3562350" y="3397250"/>
          <p14:tracePt t="105666" x="2806700" y="3314700"/>
          <p14:tracePt t="105682" x="2413000" y="3314700"/>
          <p14:tracePt t="105699" x="2114550" y="3314700"/>
          <p14:tracePt t="105715" x="1892300" y="3314700"/>
          <p14:tracePt t="105732" x="1689100" y="3314700"/>
          <p14:tracePt t="105748" x="1511300" y="3314700"/>
          <p14:tracePt t="105765" x="1346200" y="3314700"/>
          <p14:tracePt t="105782" x="1174750" y="3314700"/>
          <p14:tracePt t="105798" x="1035050" y="3314700"/>
          <p14:tracePt t="105815" x="920750" y="3314700"/>
          <p14:tracePt t="105832" x="825500" y="3314700"/>
          <p14:tracePt t="105848" x="768350" y="3314700"/>
          <p14:tracePt t="105865" x="742950" y="3314700"/>
          <p14:tracePt t="105867" x="730250" y="3314700"/>
          <p14:tracePt t="105882" x="692150" y="3321050"/>
          <p14:tracePt t="105898" x="647700" y="3333750"/>
          <p14:tracePt t="105915" x="590550" y="3346450"/>
          <p14:tracePt t="105932" x="552450" y="3346450"/>
          <p14:tracePt t="105948" x="539750" y="3359150"/>
          <p14:tracePt t="106020" x="533400" y="3359150"/>
          <p14:tracePt t="106036" x="520700" y="3365500"/>
          <p14:tracePt t="106049" x="520700" y="3371850"/>
          <p14:tracePt t="106065" x="514350" y="3378200"/>
          <p14:tracePt t="106092" x="508000" y="3378200"/>
          <p14:tracePt t="106101" x="501650" y="3384550"/>
          <p14:tracePt t="106115" x="488950" y="3397250"/>
          <p14:tracePt t="106132" x="457200" y="3409950"/>
          <p14:tracePt t="106148" x="425450" y="3429000"/>
          <p14:tracePt t="106165" x="412750" y="3441700"/>
          <p14:tracePt t="106182" x="406400" y="3441700"/>
          <p14:tracePt t="106252" x="406400" y="3454400"/>
          <p14:tracePt t="106269" x="419100" y="3454400"/>
          <p14:tracePt t="106283" x="463550" y="3467100"/>
          <p14:tracePt t="106299" x="546100" y="3479800"/>
          <p14:tracePt t="106315" x="666750" y="3505200"/>
          <p14:tracePt t="106332" x="812800" y="3511550"/>
          <p14:tracePt t="106348" x="1035050" y="3511550"/>
          <p14:tracePt t="106365" x="1244600" y="3511550"/>
          <p14:tracePt t="106382" x="1403350" y="3511550"/>
          <p14:tracePt t="106398" x="1511300" y="3511550"/>
          <p14:tracePt t="106415" x="1593850" y="3511550"/>
          <p14:tracePt t="106432" x="1695450" y="3511550"/>
          <p14:tracePt t="106448" x="1847850" y="3511550"/>
          <p14:tracePt t="106451" x="1943100" y="3511550"/>
          <p14:tracePt t="106465" x="2051050" y="3511550"/>
          <p14:tracePt t="106482" x="2355850" y="3511550"/>
          <p14:tracePt t="106498" x="2546350" y="3511550"/>
          <p14:tracePt t="106515" x="2724150" y="3511550"/>
          <p14:tracePt t="106532" x="2921000" y="3511550"/>
          <p14:tracePt t="106548" x="3175000" y="3511550"/>
          <p14:tracePt t="106565" x="3517900" y="3511550"/>
          <p14:tracePt t="106581" x="3930650" y="3511550"/>
          <p14:tracePt t="106598" x="4298950" y="3511550"/>
          <p14:tracePt t="106615" x="4565650" y="3511550"/>
          <p14:tracePt t="106631" x="4756150" y="3530600"/>
          <p14:tracePt t="106648" x="4921250" y="3556000"/>
          <p14:tracePt t="106651" x="4991100" y="3562350"/>
          <p14:tracePt t="106665" x="5067300" y="3581400"/>
          <p14:tracePt t="106682" x="5295900" y="3613150"/>
          <p14:tracePt t="106698" x="5429250" y="3638550"/>
          <p14:tracePt t="106715" x="5480050" y="3638550"/>
          <p14:tracePt t="106732" x="5518150" y="3638550"/>
          <p14:tracePt t="106900" x="5480050" y="3638550"/>
          <p14:tracePt t="106911" x="5416550" y="3638550"/>
          <p14:tracePt t="106926" x="5194300" y="3638550"/>
          <p14:tracePt t="106939" x="4826000" y="3638550"/>
          <p14:tracePt t="106951" x="4610100" y="3638550"/>
          <p14:tracePt t="106965" x="4197350" y="3638550"/>
          <p14:tracePt t="106982" x="3873500" y="3638550"/>
          <p14:tracePt t="106998" x="3587750" y="3638550"/>
          <p14:tracePt t="107015" x="3327400" y="3638550"/>
          <p14:tracePt t="107019" x="3149600" y="3638550"/>
          <p14:tracePt t="107031" x="2978150" y="3638550"/>
          <p14:tracePt t="107050" x="2393950" y="3638550"/>
          <p14:tracePt t="107065" x="2197100" y="3638550"/>
          <p14:tracePt t="107081" x="1917700" y="3638550"/>
          <p14:tracePt t="107098" x="1587500" y="3638550"/>
          <p14:tracePt t="107114" x="1428750" y="3638550"/>
          <p14:tracePt t="107131" x="1276350" y="3638550"/>
          <p14:tracePt t="107148" x="1111250" y="3638550"/>
          <p14:tracePt t="107164" x="933450" y="3638550"/>
          <p14:tracePt t="107181" x="800100" y="3638550"/>
          <p14:tracePt t="107198" x="717550" y="3638550"/>
          <p14:tracePt t="107215" x="692150" y="3638550"/>
          <p14:tracePt t="107231" x="685800" y="3638550"/>
          <p14:tracePt t="107248" x="673100" y="3638550"/>
          <p14:tracePt t="107265" x="641350" y="3638550"/>
          <p14:tracePt t="107282" x="539750" y="3619500"/>
          <p14:tracePt t="107298" x="514350" y="3613150"/>
          <p14:tracePt t="107315" x="508000" y="3613150"/>
          <p14:tracePt t="107371" x="514350" y="3600450"/>
          <p14:tracePt t="107382" x="533400" y="3600450"/>
          <p14:tracePt t="107398" x="704850" y="3600450"/>
          <p14:tracePt t="107415" x="965200" y="3600450"/>
          <p14:tracePt t="107419" x="1136650" y="3600450"/>
          <p14:tracePt t="107431" x="1289050" y="3600450"/>
          <p14:tracePt t="107448" x="1574800" y="3600450"/>
          <p14:tracePt t="107451" x="1708150" y="3600450"/>
          <p14:tracePt t="107465" x="1835150" y="3600450"/>
          <p14:tracePt t="107482" x="2254250" y="3600450"/>
          <p14:tracePt t="107498" x="2641600" y="3600450"/>
          <p14:tracePt t="107515" x="3136900" y="3600450"/>
          <p14:tracePt t="107531" x="3613150" y="3600450"/>
          <p14:tracePt t="107548" x="3981450" y="3600450"/>
          <p14:tracePt t="107565" x="4191000" y="3600450"/>
          <p14:tracePt t="107581" x="4330700" y="3600450"/>
          <p14:tracePt t="107598" x="4406900" y="3600450"/>
          <p14:tracePt t="107615" x="4451350" y="3600450"/>
          <p14:tracePt t="107631" x="4489450" y="3600450"/>
          <p14:tracePt t="107648" x="4521200" y="3600450"/>
          <p14:tracePt t="107665" x="4552950" y="3600450"/>
          <p14:tracePt t="107667" x="4572000" y="3600450"/>
          <p14:tracePt t="107682" x="4597400" y="3600450"/>
          <p14:tracePt t="107698" x="4603750" y="3600450"/>
          <p14:tracePt t="107755" x="4610100" y="3600450"/>
          <p14:tracePt t="107771" x="4616450" y="3600450"/>
          <p14:tracePt t="108003" x="0" y="0"/>
        </p14:tracePtLst>
        <p14:tracePtLst>
          <p14:tracePt t="108829" x="533400" y="3505200"/>
          <p14:tracePt t="108853" x="527050" y="3505200"/>
          <p14:tracePt t="108948" x="533400" y="3505200"/>
          <p14:tracePt t="108964" x="609600" y="3505200"/>
          <p14:tracePt t="108982" x="730250" y="3511550"/>
          <p14:tracePt t="108998" x="927100" y="3511550"/>
          <p14:tracePt t="109003" x="1073150" y="3511550"/>
          <p14:tracePt t="109014" x="1244600" y="3511550"/>
          <p14:tracePt t="109031" x="1657350" y="3511550"/>
          <p14:tracePt t="109034" x="1854200" y="3511550"/>
          <p14:tracePt t="109047" x="2006600" y="3511550"/>
          <p14:tracePt t="109064" x="2228850" y="3511550"/>
          <p14:tracePt t="109081" x="2336800" y="3511550"/>
          <p14:tracePt t="109097" x="2387600" y="3511550"/>
          <p14:tracePt t="109099" x="2393950" y="3511550"/>
          <p14:tracePt t="109114" x="2406650" y="3511550"/>
          <p14:tracePt t="109131" x="2413000" y="3511550"/>
          <p14:tracePt t="109147" x="2425700" y="3511550"/>
          <p14:tracePt t="109164" x="2444750" y="3511550"/>
          <p14:tracePt t="109181" x="2451100" y="3511550"/>
          <p14:tracePt t="109395" x="0" y="0"/>
        </p14:tracePtLst>
        <p14:tracePtLst>
          <p14:tracePt t="109715" x="946150" y="3511550"/>
          <p14:tracePt t="109756" x="952500" y="3511550"/>
          <p14:tracePt t="109774" x="996950" y="3511550"/>
          <p14:tracePt t="109787" x="1060450" y="3511550"/>
          <p14:tracePt t="109797" x="1123950" y="3511550"/>
          <p14:tracePt t="109814" x="1270000" y="3511550"/>
          <p14:tracePt t="109830" x="1473200" y="3511550"/>
          <p14:tracePt t="109847" x="1657350" y="3511550"/>
          <p14:tracePt t="109864" x="1809750" y="3511550"/>
          <p14:tracePt t="109880" x="1885950" y="3511550"/>
          <p14:tracePt t="109883" x="1898650" y="3511550"/>
          <p14:tracePt t="110044" x="1905000" y="3511550"/>
          <p14:tracePt t="110056" x="1917700" y="3511550"/>
          <p14:tracePt t="110070" x="1962150" y="3505200"/>
          <p14:tracePt t="110085" x="2025650" y="3498850"/>
          <p14:tracePt t="110097" x="2063750" y="3492500"/>
          <p14:tracePt t="110114" x="2114550" y="3473450"/>
          <p14:tracePt t="110130" x="2120900" y="3473450"/>
          <p14:tracePt t="110171" x="2127250" y="3473450"/>
          <p14:tracePt t="110180" x="2133600" y="3473450"/>
          <p14:tracePt t="110197" x="2159000" y="3467100"/>
          <p14:tracePt t="110214" x="2203450" y="3467100"/>
          <p14:tracePt t="110230" x="2247900" y="3467100"/>
          <p14:tracePt t="110247" x="2305050" y="3467100"/>
          <p14:tracePt t="110264" x="2324100" y="3467100"/>
          <p14:tracePt t="110267" x="2330450" y="3467100"/>
          <p14:tracePt t="110280" x="2336800" y="3467100"/>
          <p14:tracePt t="110436" x="2336800" y="3460750"/>
          <p14:tracePt t="110448" x="2336800" y="3454400"/>
          <p14:tracePt t="110464" x="2336800" y="3422650"/>
          <p14:tracePt t="110481" x="2336800" y="3397250"/>
          <p14:tracePt t="110483" x="2324100" y="3384550"/>
          <p14:tracePt t="110497" x="2311400" y="3378200"/>
          <p14:tracePt t="110514" x="2247900" y="3359150"/>
          <p14:tracePt t="110530" x="2203450" y="3359150"/>
          <p14:tracePt t="110547" x="2178050" y="3359150"/>
          <p14:tracePt t="110564" x="2139950" y="3365500"/>
          <p14:tracePt t="110580" x="2114550" y="3384550"/>
          <p14:tracePt t="110597" x="2095500" y="3416300"/>
          <p14:tracePt t="110614" x="2089150" y="3448050"/>
          <p14:tracePt t="110630" x="2089150" y="3479800"/>
          <p14:tracePt t="110647" x="2089150" y="3517900"/>
          <p14:tracePt t="110663" x="2101850" y="3543300"/>
          <p14:tracePt t="110680" x="2108200" y="3549650"/>
          <p14:tracePt t="110714" x="2114550" y="3549650"/>
          <p14:tracePt t="110722" x="2120900" y="3549650"/>
          <p14:tracePt t="110730" x="2127250" y="3549650"/>
          <p14:tracePt t="110747" x="2146300" y="3549650"/>
          <p14:tracePt t="110763" x="2178050" y="3511550"/>
          <p14:tracePt t="110780" x="2203450" y="3448050"/>
          <p14:tracePt t="110797" x="2222500" y="3390900"/>
          <p14:tracePt t="110813" x="2222500" y="3371850"/>
          <p14:tracePt t="110830" x="2222500" y="3352800"/>
          <p14:tracePt t="110916" x="2222500" y="3378200"/>
          <p14:tracePt t="110929" x="2209800" y="3422650"/>
          <p14:tracePt t="110947" x="2190750" y="3536950"/>
          <p14:tracePt t="110960" x="2190750" y="3543300"/>
          <p14:tracePt t="110972" x="2190750" y="3556000"/>
          <p14:tracePt t="111019" x="2190750" y="3549650"/>
          <p14:tracePt t="111028" x="2197100" y="3524250"/>
          <p14:tracePt t="111038" x="2203450" y="3492500"/>
          <p14:tracePt t="111048" x="2209800" y="3467100"/>
          <p14:tracePt t="111064" x="2216150" y="3416300"/>
          <p14:tracePt t="111080" x="2216150" y="3403600"/>
          <p14:tracePt t="111083" x="2216150" y="3397250"/>
          <p14:tracePt t="111155" x="2216150" y="3403600"/>
          <p14:tracePt t="111165" x="2216150" y="3429000"/>
          <p14:tracePt t="111180" x="2216150" y="3473450"/>
          <p14:tracePt t="111197" x="2216150" y="3486150"/>
          <p14:tracePt t="111214" x="2216150" y="3492500"/>
          <p14:tracePt t="111284" x="2216150" y="3486150"/>
          <p14:tracePt t="111299" x="2216150" y="3473450"/>
          <p14:tracePt t="111498" x="0" y="0"/>
        </p14:tracePtLst>
        <p14:tracePtLst>
          <p14:tracePt t="112358" x="2095500" y="3295650"/>
          <p14:tracePt t="112405" x="2089150" y="3295650"/>
          <p14:tracePt t="112424" x="2063750" y="3359150"/>
          <p14:tracePt t="112432" x="2057400" y="3390900"/>
          <p14:tracePt t="112446" x="2038350" y="3479800"/>
          <p14:tracePt t="112463" x="2038350" y="3530600"/>
          <p14:tracePt t="112479" x="2038350" y="3581400"/>
          <p14:tracePt t="112496" x="2044700" y="3600450"/>
          <p14:tracePt t="112513" x="2057400" y="3619500"/>
          <p14:tracePt t="112515" x="2070100" y="3625850"/>
          <p14:tracePt t="112530" x="2089150" y="3644900"/>
          <p14:tracePt t="112546" x="2101850" y="3651250"/>
          <p14:tracePt t="112756" x="2108200" y="3651250"/>
          <p14:tracePt t="112780" x="2114550" y="3638550"/>
          <p14:tracePt t="112901" x="2114550" y="3632200"/>
          <p14:tracePt t="112909" x="2114550" y="3625850"/>
          <p14:tracePt t="112909" x="0" y="0"/>
        </p14:tracePtLst>
        <p14:tracePtLst>
          <p14:tracePt t="113886" x="2063750" y="3257550"/>
          <p14:tracePt t="113902" x="2057400" y="3257550"/>
          <p14:tracePt t="113919" x="2051050" y="3270250"/>
          <p14:tracePt t="113929" x="2044700" y="3276600"/>
          <p14:tracePt t="113931" x="2038350" y="3289300"/>
          <p14:tracePt t="113946" x="2032000" y="3321050"/>
          <p14:tracePt t="113962" x="2019300" y="3409950"/>
          <p14:tracePt t="113979" x="2012950" y="3486150"/>
          <p14:tracePt t="113996" x="2012950" y="3587750"/>
          <p14:tracePt t="114013" x="2032000" y="3676650"/>
          <p14:tracePt t="114029" x="2063750" y="3740150"/>
          <p14:tracePt t="114046" x="2082800" y="3765550"/>
          <p14:tracePt t="114063" x="2108200" y="3784600"/>
          <p14:tracePt t="114079" x="2114550" y="3784600"/>
          <p14:tracePt t="114096" x="2133600" y="3784600"/>
          <p14:tracePt t="114112" x="2171700" y="3771900"/>
          <p14:tracePt t="114115" x="2197100" y="3759200"/>
          <p14:tracePt t="114129" x="2209800" y="3733800"/>
          <p14:tracePt t="114146" x="2247900" y="3606800"/>
          <p14:tracePt t="114163" x="2254250" y="3505200"/>
          <p14:tracePt t="114179" x="2247900" y="3390900"/>
          <p14:tracePt t="114196" x="2235200" y="3346450"/>
          <p14:tracePt t="114212" x="2235200" y="3340100"/>
          <p14:tracePt t="114323" x="2228850" y="3333750"/>
          <p14:tracePt t="114323" x="0" y="0"/>
        </p14:tracePtLst>
        <p14:tracePtLst>
          <p14:tracePt t="114870" x="4908550" y="4133850"/>
          <p14:tracePt t="114887" x="4902200" y="4133850"/>
          <p14:tracePt t="114904" x="4895850" y="4133850"/>
          <p14:tracePt t="114917" x="4889500" y="4159250"/>
          <p14:tracePt t="114929" x="4876800" y="4197350"/>
          <p14:tracePt t="114945" x="4876800" y="4292600"/>
          <p14:tracePt t="114947" x="4876800" y="4356100"/>
          <p14:tracePt t="114962" x="4876800" y="4502150"/>
          <p14:tracePt t="114979" x="4883150" y="4622800"/>
          <p14:tracePt t="114995" x="4914900" y="4705350"/>
          <p14:tracePt t="115012" x="4946650" y="4743450"/>
          <p14:tracePt t="115029" x="4953000" y="4756150"/>
          <p14:tracePt t="115046" x="4978400" y="4768850"/>
          <p14:tracePt t="115062" x="5003800" y="4768850"/>
          <p14:tracePt t="115079" x="5080000" y="4768850"/>
          <p14:tracePt t="115095" x="5238750" y="4768850"/>
          <p14:tracePt t="115112" x="5454650" y="4768850"/>
          <p14:tracePt t="115129" x="5715000" y="4768850"/>
          <p14:tracePt t="115131" x="5848350" y="4768850"/>
          <p14:tracePt t="115146" x="6057900" y="4768850"/>
          <p14:tracePt t="115162" x="6165850" y="4768850"/>
          <p14:tracePt t="115179" x="6191250" y="4768850"/>
          <p14:tracePt t="115195" x="6197600" y="4768850"/>
          <p14:tracePt t="115292" x="6210300" y="4762500"/>
          <p14:tracePt t="115305" x="6216650" y="4743450"/>
          <p14:tracePt t="115321" x="6216650" y="4699000"/>
          <p14:tracePt t="115335" x="6216650" y="4648200"/>
          <p14:tracePt t="115346" x="6216650" y="4616450"/>
          <p14:tracePt t="115362" x="6216650" y="4546600"/>
          <p14:tracePt t="115379" x="6216650" y="4502150"/>
          <p14:tracePt t="115395" x="6223000" y="4476750"/>
          <p14:tracePt t="115412" x="6229350" y="4457700"/>
          <p14:tracePt t="115429" x="6229350" y="4432300"/>
          <p14:tracePt t="115445" x="6229350" y="4413250"/>
          <p14:tracePt t="115462" x="6229350" y="4387850"/>
          <p14:tracePt t="115479" x="6229350" y="4368800"/>
          <p14:tracePt t="115495" x="6229350" y="4356100"/>
          <p14:tracePt t="115512" x="6229350" y="4349750"/>
          <p14:tracePt t="115531" x="6229350" y="4343400"/>
          <p14:tracePt t="115612" x="6229350" y="4337050"/>
          <p14:tracePt t="115628" x="6229350" y="4324350"/>
          <p14:tracePt t="115644" x="6223000" y="4305300"/>
          <p14:tracePt t="115664" x="6216650" y="4286250"/>
          <p14:tracePt t="115678" x="6203950" y="4260850"/>
          <p14:tracePt t="115695" x="6184900" y="4241800"/>
          <p14:tracePt t="115715" x="6184900" y="4235450"/>
          <p14:tracePt t="115804" x="6178550" y="4229100"/>
          <p14:tracePt t="115820" x="6178550" y="4241800"/>
          <p14:tracePt t="115835" x="6178550" y="4292600"/>
          <p14:tracePt t="115846" x="6178550" y="4324350"/>
          <p14:tracePt t="115862" x="6178550" y="4413250"/>
          <p14:tracePt t="115878" x="6178550" y="4476750"/>
          <p14:tracePt t="115895" x="6178550" y="4527550"/>
          <p14:tracePt t="115899" x="6184900" y="4540250"/>
          <p14:tracePt t="115912" x="6191250" y="4546600"/>
          <p14:tracePt t="115928" x="6210300" y="4572000"/>
          <p14:tracePt t="115930" x="6235700" y="4578350"/>
          <p14:tracePt t="115945" x="6261100" y="4591050"/>
          <p14:tracePt t="115962" x="6350000" y="4603750"/>
          <p14:tracePt t="115979" x="6470650" y="4603750"/>
          <p14:tracePt t="115995" x="6610350" y="4591050"/>
          <p14:tracePt t="116012" x="6737350" y="4565650"/>
          <p14:tracePt t="116028" x="6858000" y="4546600"/>
          <p14:tracePt t="116045" x="6972300" y="4521200"/>
          <p14:tracePt t="116062" x="7080250" y="4521200"/>
          <p14:tracePt t="116078" x="7181850" y="4521200"/>
          <p14:tracePt t="116095" x="7289800" y="4521200"/>
          <p14:tracePt t="116098" x="7321550" y="4521200"/>
          <p14:tracePt t="116112" x="7359650" y="4521200"/>
          <p14:tracePt t="116128" x="7378700" y="4514850"/>
          <p14:tracePt t="116145" x="7385050" y="4514850"/>
          <p14:tracePt t="116468" x="7397750" y="4514850"/>
          <p14:tracePt t="116483" x="7429500" y="4514850"/>
          <p14:tracePt t="116499" x="7512050" y="4502150"/>
          <p14:tracePt t="116499" x="0" y="0"/>
        </p14:tracePtLst>
        <p14:tracePtLst>
          <p14:tracePt t="116879" x="8070850" y="4184650"/>
          <p14:tracePt t="116882" x="8045450" y="4184650"/>
          <p14:tracePt t="116895" x="8026400" y="4191000"/>
          <p14:tracePt t="116911" x="7981950" y="4210050"/>
          <p14:tracePt t="116928" x="7931150" y="4248150"/>
          <p14:tracePt t="116931" x="7918450" y="4273550"/>
          <p14:tracePt t="116945" x="7893050" y="4311650"/>
          <p14:tracePt t="116962" x="7842250" y="4413250"/>
          <p14:tracePt t="116978" x="7835900" y="4451350"/>
          <p14:tracePt t="116995" x="7835900" y="4489450"/>
          <p14:tracePt t="117011" x="7842250" y="4540250"/>
          <p14:tracePt t="117028" x="7848600" y="4572000"/>
          <p14:tracePt t="117045" x="7867650" y="4597400"/>
          <p14:tracePt t="117061" x="7905750" y="4629150"/>
          <p14:tracePt t="117078" x="7950200" y="4648200"/>
          <p14:tracePt t="117095" x="7988300" y="4648200"/>
          <p14:tracePt t="117112" x="8045450" y="4648200"/>
          <p14:tracePt t="117114" x="8070850" y="4648200"/>
          <p14:tracePt t="117128" x="8083550" y="4635500"/>
          <p14:tracePt t="117145" x="8121650" y="4597400"/>
          <p14:tracePt t="117147" x="8134350" y="4584700"/>
          <p14:tracePt t="117162" x="8159750" y="4533900"/>
          <p14:tracePt t="117178" x="8178800" y="4470400"/>
          <p14:tracePt t="117195" x="8185150" y="4445000"/>
          <p14:tracePt t="117211" x="8191500" y="4413250"/>
          <p14:tracePt t="117228" x="8191500" y="4394200"/>
          <p14:tracePt t="117245" x="8191500" y="4375150"/>
          <p14:tracePt t="117261" x="8191500" y="4356100"/>
          <p14:tracePt t="117278" x="8191500" y="4349750"/>
          <p14:tracePt t="117295" x="8191500" y="4343400"/>
          <p14:tracePt t="117396" x="8185150" y="4343400"/>
          <p14:tracePt t="117409" x="8166100" y="4343400"/>
          <p14:tracePt t="117425" x="8077200" y="4381500"/>
          <p14:tracePt t="117440" x="7835900" y="4432300"/>
          <p14:tracePt t="117442" x="7607300" y="4457700"/>
          <p14:tracePt t="117456" x="7302500" y="4470400"/>
          <p14:tracePt t="117468" x="6635750" y="4470400"/>
          <p14:tracePt t="117478" x="6292850" y="4470400"/>
          <p14:tracePt t="117494" x="5702300" y="4495800"/>
          <p14:tracePt t="117511" x="5378450" y="4540250"/>
          <p14:tracePt t="117528" x="5181600" y="4584700"/>
          <p14:tracePt t="117544" x="5010150" y="4616450"/>
          <p14:tracePt t="117561" x="4673600" y="4679950"/>
          <p14:tracePt t="117578" x="4298950" y="4749800"/>
          <p14:tracePt t="117594" x="3917950" y="4838700"/>
          <p14:tracePt t="117611" x="3524250" y="4908550"/>
          <p14:tracePt t="117628" x="3251200" y="4965700"/>
          <p14:tracePt t="117644" x="3067050" y="5022850"/>
          <p14:tracePt t="117661" x="2940050" y="5067300"/>
          <p14:tracePt t="117678" x="2857500" y="5105400"/>
          <p14:tracePt t="117694" x="2755900" y="5149850"/>
          <p14:tracePt t="117711" x="2660650" y="5194300"/>
          <p14:tracePt t="117728" x="2597150" y="5232400"/>
          <p14:tracePt t="117731" x="2584450" y="5238750"/>
          <p14:tracePt t="117744" x="2571750" y="5245100"/>
          <p14:tracePt t="117761" x="2565400" y="5251450"/>
          <p14:tracePt t="117892" x="2571750" y="5251450"/>
          <p14:tracePt t="117906" x="2603500" y="5251450"/>
          <p14:tracePt t="117923" x="2825750" y="5251450"/>
          <p14:tracePt t="117940" x="2971800" y="5251450"/>
          <p14:tracePt t="117950" x="3016250" y="5245100"/>
          <p14:tracePt t="117961" x="3041650" y="5226050"/>
          <p14:tracePt t="117978" x="3073400" y="5219700"/>
          <p14:tracePt t="117994" x="3086100" y="5207000"/>
          <p14:tracePt t="118011" x="3105150" y="5187950"/>
          <p14:tracePt t="118028" x="3130550" y="5162550"/>
          <p14:tracePt t="118045" x="3136900" y="5156200"/>
          <p14:tracePt t="118061" x="3143250" y="5156200"/>
          <p14:tracePt t="118095" x="3149600" y="5162550"/>
          <p14:tracePt t="118111" x="3149600" y="5200650"/>
          <p14:tracePt t="118115" x="3136900" y="5232400"/>
          <p14:tracePt t="118128" x="3130550" y="5257800"/>
          <p14:tracePt t="118144" x="3124200" y="5270500"/>
          <p14:tracePt t="118212" x="3136900" y="5270500"/>
          <p14:tracePt t="118225" x="3162300" y="5257800"/>
          <p14:tracePt t="118242" x="3371850" y="5181600"/>
          <p14:tracePt t="118253" x="3422650" y="5156200"/>
          <p14:tracePt t="118263" x="3454400" y="5143500"/>
          <p14:tracePt t="118278" x="3479800" y="5137150"/>
          <p14:tracePt t="118348" x="3473450" y="5137150"/>
          <p14:tracePt t="118366" x="3460750" y="5162550"/>
          <p14:tracePt t="118385" x="3441700" y="5175250"/>
          <p14:tracePt t="118621" x="3435350" y="5187950"/>
          <p14:tracePt t="118642" x="3429000" y="5213350"/>
          <p14:tracePt t="118663" x="3422650" y="5270500"/>
          <p14:tracePt t="118666" x="3416300" y="5283200"/>
          <p14:tracePt t="118678" x="3416300" y="5295900"/>
          <p14:tracePt t="118694" x="3416300" y="5308600"/>
          <p14:tracePt t="118698" x="3416300" y="5314950"/>
          <p14:tracePt t="118779" x="3435350" y="5308600"/>
          <p14:tracePt t="118788" x="3460750" y="5302250"/>
          <p14:tracePt t="118796" x="3479800" y="5289550"/>
          <p14:tracePt t="118811" x="3492500" y="5283200"/>
          <p14:tracePt t="119034" x="0" y="0"/>
        </p14:tracePtLst>
        <p14:tracePtLst>
          <p14:tracePt t="119894" x="501650" y="3975100"/>
          <p14:tracePt t="119949" x="495300" y="3981450"/>
          <p14:tracePt t="119965" x="495300" y="4025900"/>
          <p14:tracePt t="119977" x="495300" y="4057650"/>
          <p14:tracePt t="119994" x="488950" y="4241800"/>
          <p14:tracePt t="120010" x="488950" y="4387850"/>
          <p14:tracePt t="120027" x="488950" y="4591050"/>
          <p14:tracePt t="120044" x="450850" y="4845050"/>
          <p14:tracePt t="120060" x="431800" y="5118100"/>
          <p14:tracePt t="120077" x="431800" y="5327650"/>
          <p14:tracePt t="120094" x="431800" y="5530850"/>
          <p14:tracePt t="120110" x="457200" y="5638800"/>
          <p14:tracePt t="120127" x="463550" y="5676900"/>
          <p14:tracePt t="120244" x="463550" y="5683250"/>
          <p14:tracePt t="120256" x="463550" y="5689600"/>
          <p14:tracePt t="120270" x="469900" y="5708650"/>
          <p14:tracePt t="120287" x="469900" y="5721350"/>
          <p14:tracePt t="120291" x="476250" y="5740400"/>
          <p14:tracePt t="120307" x="476250" y="5746750"/>
          <p14:tracePt t="120319" x="476250" y="5753100"/>
          <p14:tracePt t="120348" x="476250" y="5759450"/>
          <p14:tracePt t="120363" x="476250" y="5765800"/>
          <p14:tracePt t="120377" x="476250" y="5778500"/>
          <p14:tracePt t="120394" x="482600" y="5829300"/>
          <p14:tracePt t="120410" x="495300" y="5861050"/>
          <p14:tracePt t="120427" x="508000" y="5899150"/>
          <p14:tracePt t="120444" x="527050" y="5949950"/>
          <p14:tracePt t="120460" x="552450" y="6019800"/>
          <p14:tracePt t="120477" x="577850" y="6089650"/>
          <p14:tracePt t="120494" x="590550" y="6127750"/>
          <p14:tracePt t="120527" x="596900" y="6127750"/>
          <p14:tracePt t="120556" x="615950" y="6127750"/>
          <p14:tracePt t="120573" x="717550" y="6121400"/>
          <p14:tracePt t="120587" x="958850" y="6096000"/>
          <p14:tracePt t="120596" x="1174750" y="6096000"/>
          <p14:tracePt t="120610" x="1885950" y="6096000"/>
          <p14:tracePt t="120627" x="2870200" y="6096000"/>
          <p14:tracePt t="120643" x="4070350" y="6261100"/>
          <p14:tracePt t="120660" x="5194300" y="6477000"/>
          <p14:tracePt t="120677" x="6083300" y="6635750"/>
          <p14:tracePt t="120693" x="6737350" y="6781800"/>
          <p14:tracePt t="120710" x="7219950" y="6851650"/>
          <p14:tracePt t="120727" x="7594600" y="6851650"/>
          <p14:tracePt t="120743" x="7931150" y="6851650"/>
          <p14:tracePt t="120760" x="8255000" y="6851650"/>
          <p14:tracePt t="120777" x="8553450" y="6838950"/>
          <p14:tracePt t="120793" x="8801100" y="6775450"/>
          <p14:tracePt t="120810" x="8883650" y="6750050"/>
          <p14:tracePt t="120827" x="8934450" y="6718300"/>
          <p14:tracePt t="120843" x="8985250" y="6692900"/>
          <p14:tracePt t="120860" x="9029700" y="6654800"/>
          <p14:tracePt t="120877" x="9074150" y="6629400"/>
          <p14:tracePt t="120893" x="9105900" y="6610350"/>
          <p14:tracePt t="120910" x="9112250" y="6610350"/>
          <p14:tracePt t="121085" x="9112250" y="6604000"/>
          <p14:tracePt t="121099" x="9124950" y="6584950"/>
          <p14:tracePt t="121115" x="9131300" y="6546850"/>
          <p14:tracePt t="121127" x="9137650" y="6515100"/>
          <p14:tracePt t="121143" x="9156700" y="6464300"/>
          <p14:tracePt t="121147" x="9169400" y="6438900"/>
          <p14:tracePt t="121160" x="9182100" y="6413500"/>
          <p14:tracePt t="121177" x="9201150" y="6350000"/>
          <p14:tracePt t="121180" x="9213850" y="6324600"/>
          <p14:tracePt t="121194" x="9232900" y="6248400"/>
          <p14:tracePt t="121210" x="9258300" y="6146800"/>
          <p14:tracePt t="121227" x="9258300" y="6038850"/>
          <p14:tracePt t="121243" x="9271000" y="5911850"/>
          <p14:tracePt t="121260" x="9283700" y="5810250"/>
          <p14:tracePt t="121277" x="9302750" y="5702300"/>
          <p14:tracePt t="121293" x="9321800" y="5600700"/>
          <p14:tracePt t="121310" x="9321800" y="5524500"/>
          <p14:tracePt t="121327" x="9328150" y="5473700"/>
          <p14:tracePt t="121343" x="9328150" y="5429250"/>
          <p14:tracePt t="121360" x="9334500" y="5372100"/>
          <p14:tracePt t="121364" x="9334500" y="5346700"/>
          <p14:tracePt t="121377" x="9334500" y="5314950"/>
          <p14:tracePt t="121394" x="9334500" y="5251450"/>
          <p14:tracePt t="121410" x="9328150" y="5200650"/>
          <p14:tracePt t="121427" x="9321800" y="5181600"/>
          <p14:tracePt t="121443" x="9315450" y="5168900"/>
          <p14:tracePt t="121460" x="9309100" y="5156200"/>
          <p14:tracePt t="121477" x="9302750" y="5149850"/>
          <p14:tracePt t="121493" x="9302750" y="5137150"/>
          <p14:tracePt t="121510" x="9283700" y="5118100"/>
          <p14:tracePt t="121527" x="9271000" y="5105400"/>
          <p14:tracePt t="121530" x="9264650" y="5092700"/>
          <p14:tracePt t="121543" x="9245600" y="5073650"/>
          <p14:tracePt t="121560" x="9213850" y="5035550"/>
          <p14:tracePt t="121562" x="9201150" y="5029200"/>
          <p14:tracePt t="121577" x="9194800" y="5010150"/>
          <p14:tracePt t="121594" x="9156700" y="4978400"/>
          <p14:tracePt t="121610" x="9086850" y="4933950"/>
          <p14:tracePt t="121627" x="9017000" y="4889500"/>
          <p14:tracePt t="121643" x="8909050" y="4845050"/>
          <p14:tracePt t="121660" x="8756650" y="4794250"/>
          <p14:tracePt t="121676" x="8585200" y="4756150"/>
          <p14:tracePt t="121693" x="8420100" y="4724400"/>
          <p14:tracePt t="121710" x="8274050" y="4699000"/>
          <p14:tracePt t="121726" x="8140700" y="4673600"/>
          <p14:tracePt t="121743" x="8001000" y="4648200"/>
          <p14:tracePt t="121760" x="7880350" y="4622800"/>
          <p14:tracePt t="121776" x="7708900" y="4591050"/>
          <p14:tracePt t="121793" x="7493000" y="4565650"/>
          <p14:tracePt t="121794" x="7378700" y="4565650"/>
          <p14:tracePt t="121810" x="7061200" y="4565650"/>
          <p14:tracePt t="121826" x="6692900" y="4565650"/>
          <p14:tracePt t="121843" x="6280150" y="4565650"/>
          <p14:tracePt t="121860" x="5810250" y="4565650"/>
          <p14:tracePt t="121876" x="5289550" y="4565650"/>
          <p14:tracePt t="121893" x="4749800" y="4565650"/>
          <p14:tracePt t="121910" x="4254500" y="4565650"/>
          <p14:tracePt t="121926" x="3841750" y="4565650"/>
          <p14:tracePt t="121943" x="3575050" y="4565650"/>
          <p14:tracePt t="121960" x="3397250" y="4565650"/>
          <p14:tracePt t="121976" x="3225800" y="4546600"/>
          <p14:tracePt t="121993" x="3073400" y="4514850"/>
          <p14:tracePt t="121995" x="2997200" y="4495800"/>
          <p14:tracePt t="122010" x="2825750" y="4470400"/>
          <p14:tracePt t="122026" x="2667000" y="4470400"/>
          <p14:tracePt t="122043" x="2489200" y="4470400"/>
          <p14:tracePt t="122060" x="2292350" y="4470400"/>
          <p14:tracePt t="122076" x="2082800" y="4470400"/>
          <p14:tracePt t="122093" x="1866900" y="4470400"/>
          <p14:tracePt t="122110" x="1657350" y="4470400"/>
          <p14:tracePt t="122126" x="1479550" y="4470400"/>
          <p14:tracePt t="122143" x="1333500" y="4470400"/>
          <p14:tracePt t="122160" x="1187450" y="4470400"/>
          <p14:tracePt t="122176" x="1079500" y="4470400"/>
          <p14:tracePt t="122193" x="1003300" y="4470400"/>
          <p14:tracePt t="122194" x="971550" y="4470400"/>
          <p14:tracePt t="122210" x="927100" y="4470400"/>
          <p14:tracePt t="122226" x="914400" y="4470400"/>
          <p14:tracePt t="122243" x="908050" y="4470400"/>
          <p14:tracePt t="122651" x="0" y="0"/>
        </p14:tracePtLst>
        <p14:tracePtLst>
          <p14:tracePt t="127373" x="6483350" y="4965700"/>
          <p14:tracePt t="127388" x="6470650" y="4965700"/>
          <p14:tracePt t="127403" x="6451600" y="4991100"/>
          <p14:tracePt t="127416" x="6451600" y="5016500"/>
          <p14:tracePt t="127428" x="6426200" y="5086350"/>
          <p14:tracePt t="127441" x="6419850" y="5130800"/>
          <p14:tracePt t="127458" x="6413500" y="5283200"/>
          <p14:tracePt t="127475" x="6413500" y="5429250"/>
          <p14:tracePt t="127491" x="6413500" y="5607050"/>
          <p14:tracePt t="127508" x="6413500" y="5829300"/>
          <p14:tracePt t="127524" x="6451600" y="6019800"/>
          <p14:tracePt t="127541" x="6508750" y="6178550"/>
          <p14:tracePt t="127558" x="6546850" y="6267450"/>
          <p14:tracePt t="127574" x="6584950" y="6330950"/>
          <p14:tracePt t="127591" x="6610350" y="6369050"/>
          <p14:tracePt t="127608" x="6623050" y="6400800"/>
          <p14:tracePt t="127624" x="6648450" y="6426200"/>
          <p14:tracePt t="127627" x="6661150" y="6438900"/>
          <p14:tracePt t="127641" x="6673850" y="6445250"/>
          <p14:tracePt t="127658" x="6737350" y="6483350"/>
          <p14:tracePt t="127674" x="6870700" y="6515100"/>
          <p14:tracePt t="127691" x="7251700" y="6584950"/>
          <p14:tracePt t="127708" x="7886700" y="6623050"/>
          <p14:tracePt t="127725" x="8724900" y="6623050"/>
          <p14:tracePt t="127741" x="9652000" y="6623050"/>
          <p14:tracePt t="127758" x="10553700" y="6623050"/>
          <p14:tracePt t="127775" x="11239500" y="6623050"/>
          <p14:tracePt t="127791" x="11588750" y="6623050"/>
          <p14:tracePt t="127808" x="11703050" y="6623050"/>
          <p14:tracePt t="127811" x="11728450" y="6623050"/>
          <p14:tracePt t="127824" x="11741150" y="6623050"/>
          <p14:tracePt t="127841" x="11747500" y="6623050"/>
          <p14:tracePt t="127859" x="11753850" y="6623050"/>
          <p14:tracePt t="127875" x="11772900" y="6623050"/>
          <p14:tracePt t="127891" x="11785600" y="6584950"/>
          <p14:tracePt t="127908" x="11785600" y="6508750"/>
          <p14:tracePt t="127924" x="11779250" y="6375400"/>
          <p14:tracePt t="127941" x="11753850" y="6178550"/>
          <p14:tracePt t="127958" x="11614150" y="5867400"/>
          <p14:tracePt t="127974" x="11410950" y="5473700"/>
          <p14:tracePt t="127991" x="11176000" y="5124450"/>
          <p14:tracePt t="128008" x="11010900" y="4933950"/>
          <p14:tracePt t="128011" x="10960100" y="4870450"/>
          <p14:tracePt t="128024" x="10922000" y="4826000"/>
          <p14:tracePt t="128041" x="10883900" y="4781550"/>
          <p14:tracePt t="128058" x="10871200" y="4775200"/>
          <p14:tracePt t="128163" x="0" y="0"/>
        </p14:tracePtLst>
        <p14:tracePtLst>
          <p14:tracePt t="129322" x="8604250" y="5264150"/>
          <p14:tracePt t="129411" x="0" y="0"/>
        </p14:tracePtLst>
        <p14:tracePtLst>
          <p14:tracePt t="129803" x="9385300" y="5067300"/>
          <p14:tracePt t="129829" x="9372600" y="5086350"/>
          <p14:tracePt t="129845" x="9353550" y="5168900"/>
          <p14:tracePt t="129860" x="9353550" y="5264150"/>
          <p14:tracePt t="129876" x="9353550" y="5353050"/>
          <p14:tracePt t="129890" x="9353550" y="5416550"/>
          <p14:tracePt t="129907" x="9359900" y="5441950"/>
          <p14:tracePt t="129924" x="9366250" y="5461000"/>
          <p14:tracePt t="129940" x="9372600" y="5467350"/>
          <p14:tracePt t="129957" x="9378950" y="5467350"/>
          <p14:tracePt t="129990" x="9398000" y="5467350"/>
          <p14:tracePt t="130007" x="9423400" y="5384800"/>
          <p14:tracePt t="130011" x="9442450" y="5321300"/>
          <p14:tracePt t="130024" x="9442450" y="5257800"/>
          <p14:tracePt t="130040" x="9442450" y="5105400"/>
          <p14:tracePt t="130042" x="9436100" y="5029200"/>
          <p14:tracePt t="130057" x="9429750" y="4984750"/>
          <p14:tracePt t="130074" x="9429750" y="4965700"/>
          <p14:tracePt t="130123" x="9429750" y="4991100"/>
          <p14:tracePt t="130136" x="9429750" y="5035550"/>
          <p14:tracePt t="130149" x="9442450" y="5156200"/>
          <p14:tracePt t="130159" x="9455150" y="5200650"/>
          <p14:tracePt t="130174" x="9467850" y="5257800"/>
          <p14:tracePt t="130190" x="9467850" y="5264150"/>
          <p14:tracePt t="130207" x="9467850" y="5270500"/>
          <p14:tracePt t="130224" x="9474200" y="5270500"/>
          <p14:tracePt t="130244" x="9480550" y="5270500"/>
          <p14:tracePt t="130257" x="9480550" y="5264150"/>
          <p14:tracePt t="130274" x="9480550" y="5137150"/>
          <p14:tracePt t="130290" x="9480550" y="5041900"/>
          <p14:tracePt t="130307" x="9480550" y="4978400"/>
          <p14:tracePt t="130324" x="9480550" y="4953000"/>
          <p14:tracePt t="130340" x="9480550" y="4946650"/>
          <p14:tracePt t="130374" x="9480550" y="4991100"/>
          <p14:tracePt t="130390" x="9480550" y="5111750"/>
          <p14:tracePt t="130407" x="9499600" y="5226050"/>
          <p14:tracePt t="130411" x="9505950" y="5264150"/>
          <p14:tracePt t="130423" x="9505950" y="5270500"/>
          <p14:tracePt t="130440" x="9518650" y="5295900"/>
          <p14:tracePt t="130508" x="9518650" y="5283200"/>
          <p14:tracePt t="130519" x="9518650" y="5257800"/>
          <p14:tracePt t="130532" x="9518650" y="5175250"/>
          <p14:tracePt t="130543" x="9518650" y="5130800"/>
          <p14:tracePt t="130557" x="9518650" y="5060950"/>
          <p14:tracePt t="130573" x="9518650" y="5022850"/>
          <p14:tracePt t="130590" x="9518650" y="5016500"/>
          <p14:tracePt t="130623" x="9518650" y="5022850"/>
          <p14:tracePt t="130640" x="9512300" y="5137150"/>
          <p14:tracePt t="130657" x="9505950" y="5257800"/>
          <p14:tracePt t="130658" x="9505950" y="5295900"/>
          <p14:tracePt t="130673" x="9505950" y="5321300"/>
          <p14:tracePt t="130690" x="9505950" y="5340350"/>
          <p14:tracePt t="130739" x="9505950" y="5334000"/>
          <p14:tracePt t="130747" x="9505950" y="5321300"/>
          <p14:tracePt t="130757" x="9518650" y="5295900"/>
          <p14:tracePt t="130773" x="9525000" y="5251450"/>
          <p14:tracePt t="130790" x="9525000" y="5219700"/>
          <p14:tracePt t="130807" x="9525000" y="5207000"/>
          <p14:tracePt t="130823" x="9525000" y="5200650"/>
          <p14:tracePt t="130857" x="9525000" y="5238750"/>
          <p14:tracePt t="130874" x="9544050" y="5353050"/>
          <p14:tracePt t="130890" x="9544050" y="5365750"/>
          <p14:tracePt t="130907" x="9544050" y="5372100"/>
          <p14:tracePt t="130923" x="9550400" y="5378450"/>
          <p14:tracePt t="130940" x="9556750" y="5378450"/>
          <p14:tracePt t="130957" x="9575800" y="5346700"/>
          <p14:tracePt t="130973" x="9575800" y="5308600"/>
          <p14:tracePt t="130990" x="9575800" y="5251450"/>
          <p14:tracePt t="131006" x="9575800" y="5213350"/>
          <p14:tracePt t="131023" x="9575800" y="5194300"/>
          <p14:tracePt t="131040" x="9575800" y="5187950"/>
          <p14:tracePt t="131074" x="9575800" y="5200650"/>
          <p14:tracePt t="131090" x="9575800" y="5238750"/>
          <p14:tracePt t="131106" x="9575800" y="5257800"/>
          <p14:tracePt t="131187" x="9575800" y="5232400"/>
          <p14:tracePt t="131194" x="9575800" y="5213350"/>
          <p14:tracePt t="131206" x="9575800" y="5194300"/>
          <p14:tracePt t="131223" x="9575800" y="5162550"/>
          <p14:tracePt t="131267" x="9575800" y="5168900"/>
          <p14:tracePt t="131277" x="9575800" y="5207000"/>
          <p14:tracePt t="131290" x="9569450" y="5295900"/>
          <p14:tracePt t="131307" x="9569450" y="5340350"/>
          <p14:tracePt t="131323" x="9569450" y="5346700"/>
          <p14:tracePt t="131371" x="9569450" y="5340350"/>
          <p14:tracePt t="131383" x="9569450" y="5314950"/>
          <p14:tracePt t="131395" x="9569450" y="5238750"/>
          <p14:tracePt t="131407" x="9569450" y="5194300"/>
          <p14:tracePt t="131423" x="9569450" y="5149850"/>
          <p14:tracePt t="131440" x="9569450" y="5130800"/>
          <p14:tracePt t="131473" x="9569450" y="5175250"/>
          <p14:tracePt t="131490" x="9569450" y="5378450"/>
          <p14:tracePt t="131506" x="9569450" y="5441950"/>
          <p14:tracePt t="131523" x="9569450" y="5461000"/>
          <p14:tracePt t="131556" x="9569450" y="5454650"/>
          <p14:tracePt t="131573" x="9569450" y="5359400"/>
          <p14:tracePt t="131590" x="9544050" y="5200650"/>
          <p14:tracePt t="131606" x="9525000" y="5060950"/>
          <p14:tracePt t="131623" x="9505950" y="4991100"/>
          <p14:tracePt t="131640" x="9505950" y="4978400"/>
          <p14:tracePt t="131656" x="9499600" y="4978400"/>
          <p14:tracePt t="131673" x="9493250" y="5080000"/>
          <p14:tracePt t="131690" x="9461500" y="5302250"/>
          <p14:tracePt t="131706" x="9461500" y="5353050"/>
          <p14:tracePt t="131723" x="9461500" y="5359400"/>
          <p14:tracePt t="131788" x="9461500" y="5340350"/>
          <p14:tracePt t="131801" x="9461500" y="5314950"/>
          <p14:tracePt t="131811" x="9480550" y="5251450"/>
          <p14:tracePt t="131823" x="9480550" y="5226050"/>
          <p14:tracePt t="131840" x="9493250" y="5194300"/>
          <p14:tracePt t="131856" x="9493250" y="5187950"/>
          <p14:tracePt t="131876" x="9499600" y="5194300"/>
          <p14:tracePt t="131890" x="9512300" y="5276850"/>
          <p14:tracePt t="131907" x="9525000" y="5372100"/>
          <p14:tracePt t="131923" x="9537700" y="5435600"/>
          <p14:tracePt t="131940" x="9537700" y="5441950"/>
          <p14:tracePt t="131973" x="9537700" y="5448300"/>
          <p14:tracePt t="131990" x="9544050" y="5378450"/>
          <p14:tracePt t="132006" x="9556750" y="5270500"/>
          <p14:tracePt t="132023" x="9556750" y="5118100"/>
          <p14:tracePt t="132040" x="9556750" y="4972050"/>
          <p14:tracePt t="132043" x="9556750" y="4921250"/>
          <p14:tracePt t="132056" x="9556750" y="4895850"/>
          <p14:tracePt t="132073" x="9556750" y="4883150"/>
          <p14:tracePt t="132090" x="9556750" y="4876800"/>
          <p14:tracePt t="132106" x="9556750" y="4953000"/>
          <p14:tracePt t="132123" x="9556750" y="5048250"/>
          <p14:tracePt t="132140" x="9556750" y="5111750"/>
          <p14:tracePt t="132156" x="9556750" y="5137150"/>
          <p14:tracePt t="132173" x="9556750" y="5143500"/>
          <p14:tracePt t="132220" x="9563100" y="5111750"/>
          <p14:tracePt t="132230" x="9563100" y="5080000"/>
          <p14:tracePt t="132240" x="9563100" y="5029200"/>
          <p14:tracePt t="132256" x="9563100" y="4953000"/>
          <p14:tracePt t="132273" x="9563100" y="4914900"/>
          <p14:tracePt t="132299" x="9563100" y="4953000"/>
          <p14:tracePt t="132307" x="9563100" y="5016500"/>
          <p14:tracePt t="132323" x="9563100" y="5194300"/>
          <p14:tracePt t="132339" x="9569450" y="5340350"/>
          <p14:tracePt t="132356" x="9569450" y="5403850"/>
          <p14:tracePt t="132373" x="9569450" y="5410200"/>
          <p14:tracePt t="132411" x="9575800" y="5403850"/>
          <p14:tracePt t="132423" x="9575800" y="5378450"/>
          <p14:tracePt t="132440" x="9582150" y="5276850"/>
          <p14:tracePt t="132456" x="9582150" y="5226050"/>
          <p14:tracePt t="132459" x="9582150" y="5219700"/>
          <p14:tracePt t="132473" x="9582150" y="5213350"/>
          <p14:tracePt t="132492" x="9582150" y="5264150"/>
          <p14:tracePt t="132506" x="9582150" y="5435600"/>
          <p14:tracePt t="132523" x="9582150" y="5594350"/>
          <p14:tracePt t="132540" x="9582150" y="5651500"/>
          <p14:tracePt t="132556" x="9582150" y="5657850"/>
          <p14:tracePt t="132573" x="9594850" y="5613400"/>
          <p14:tracePt t="132590" x="9601200" y="5454650"/>
          <p14:tracePt t="132606" x="9620250" y="5251450"/>
          <p14:tracePt t="132623" x="9626600" y="5124450"/>
          <p14:tracePt t="132640" x="9626600" y="5086350"/>
          <p14:tracePt t="132656" x="9626600" y="5080000"/>
          <p14:tracePt t="132971" x="0" y="0"/>
        </p14:tracePtLst>
        <p14:tracePtLst>
          <p14:tracePt t="133842" x="6781800" y="5518150"/>
          <p14:tracePt t="133898" x="6781800" y="5543550"/>
          <p14:tracePt t="133906" x="6781800" y="5575300"/>
          <p14:tracePt t="133914" x="6781800" y="5607050"/>
          <p14:tracePt t="133922" x="6781800" y="5638800"/>
          <p14:tracePt t="133939" x="6775450" y="5702300"/>
          <p14:tracePt t="133955" x="6775450" y="5753100"/>
          <p14:tracePt t="133972" x="6781800" y="5810250"/>
          <p14:tracePt t="133989" x="6800850" y="5873750"/>
          <p14:tracePt t="134005" x="6826250" y="5918200"/>
          <p14:tracePt t="134022" x="6845300" y="5937250"/>
          <p14:tracePt t="134039" x="6908800" y="5969000"/>
          <p14:tracePt t="134055" x="7029450" y="5994400"/>
          <p14:tracePt t="134072" x="7226300" y="6000750"/>
          <p14:tracePt t="134089" x="7569200" y="6000750"/>
          <p14:tracePt t="134106" x="8216900" y="6000750"/>
          <p14:tracePt t="134122" x="8648700" y="6000750"/>
          <p14:tracePt t="134139" x="9042400" y="6013450"/>
          <p14:tracePt t="134155" x="9315450" y="6045200"/>
          <p14:tracePt t="134172" x="9512300" y="6076950"/>
          <p14:tracePt t="134189" x="9683750" y="6096000"/>
          <p14:tracePt t="134205" x="9810750" y="6096000"/>
          <p14:tracePt t="134222" x="9931400" y="6096000"/>
          <p14:tracePt t="134239" x="10039350" y="6096000"/>
          <p14:tracePt t="134255" x="10153650" y="6096000"/>
          <p14:tracePt t="134272" x="10248900" y="6096000"/>
          <p14:tracePt t="134289" x="10306050" y="6096000"/>
          <p14:tracePt t="134305" x="10394950" y="6096000"/>
          <p14:tracePt t="134306" x="10445750" y="6096000"/>
          <p14:tracePt t="134322" x="10560050" y="6096000"/>
          <p14:tracePt t="134339" x="10642600" y="6089650"/>
          <p14:tracePt t="134355" x="10661650" y="6083300"/>
          <p14:tracePt t="134372" x="10680700" y="6076950"/>
          <p14:tracePt t="134405" x="10680700" y="6070600"/>
          <p14:tracePt t="134422" x="10699750" y="6064250"/>
          <p14:tracePt t="134439" x="10712450" y="6051550"/>
          <p14:tracePt t="134456" x="10725150" y="6032500"/>
          <p14:tracePt t="134458" x="10725150" y="6019800"/>
          <p14:tracePt t="134472" x="10731500" y="6000750"/>
          <p14:tracePt t="134489" x="10737850" y="5969000"/>
          <p14:tracePt t="134491" x="10744200" y="5937250"/>
          <p14:tracePt t="134506" x="10763250" y="5899150"/>
          <p14:tracePt t="134522" x="10775950" y="5880100"/>
          <p14:tracePt t="134539" x="10775950" y="5867400"/>
          <p14:tracePt t="134555" x="10775950" y="5854700"/>
          <p14:tracePt t="134572" x="10782300" y="5848350"/>
          <p14:tracePt t="134605" x="10782300" y="5842000"/>
          <p14:tracePt t="134622" x="10782300" y="5822950"/>
          <p14:tracePt t="134639" x="10788650" y="5803900"/>
          <p14:tracePt t="134655" x="10788650" y="5791200"/>
          <p14:tracePt t="134672" x="10788650" y="5778500"/>
          <p14:tracePt t="134689" x="10788650" y="5765800"/>
          <p14:tracePt t="134691" x="10788650" y="5759450"/>
          <p14:tracePt t="134706" x="10775950" y="5746750"/>
          <p14:tracePt t="134722" x="10763250" y="5734050"/>
          <p14:tracePt t="134739" x="10756900" y="5727700"/>
          <p14:tracePt t="134755" x="10750550" y="5721350"/>
          <p14:tracePt t="134772" x="10737850" y="5715000"/>
          <p14:tracePt t="134789" x="10725150" y="5708650"/>
          <p14:tracePt t="134805" x="10680700" y="5695950"/>
          <p14:tracePt t="134822" x="10623550" y="5689600"/>
          <p14:tracePt t="134839" x="10502900" y="5664200"/>
          <p14:tracePt t="134855" x="10375900" y="5664200"/>
          <p14:tracePt t="134872" x="10198100" y="5664200"/>
          <p14:tracePt t="134889" x="9937750" y="5664200"/>
          <p14:tracePt t="134890" x="9740900" y="5664200"/>
          <p14:tracePt t="134905" x="9550400" y="5664200"/>
          <p14:tracePt t="134922" x="8921750" y="5664200"/>
          <p14:tracePt t="134939" x="8489950" y="5664200"/>
          <p14:tracePt t="134955" x="7969250" y="5588000"/>
          <p14:tracePt t="134972" x="7505700" y="5511800"/>
          <p14:tracePt t="134989" x="7289800" y="5473700"/>
          <p14:tracePt t="135005" x="7200900" y="5467350"/>
          <p14:tracePt t="135022" x="7162800" y="5467350"/>
          <p14:tracePt t="135039" x="7150100" y="5467350"/>
          <p14:tracePt t="135055" x="7143750" y="5467350"/>
          <p14:tracePt t="135072" x="7131050" y="5467350"/>
          <p14:tracePt t="135075" x="7112000" y="5467350"/>
          <p14:tracePt t="135088" x="7086600" y="5467350"/>
          <p14:tracePt t="135105" x="7035800" y="5467350"/>
          <p14:tracePt t="135122" x="6896100" y="5467350"/>
          <p14:tracePt t="135138" x="6794500" y="5467350"/>
          <p14:tracePt t="135155" x="6711950" y="5467350"/>
          <p14:tracePt t="135172" x="6654800" y="5467350"/>
          <p14:tracePt t="135188" x="6616700" y="5467350"/>
          <p14:tracePt t="135205" x="6584950" y="5473700"/>
          <p14:tracePt t="135222" x="6572250" y="5473700"/>
          <p14:tracePt t="135239" x="6565900" y="5473700"/>
          <p14:tracePt t="135339" x="6559550" y="5473700"/>
          <p14:tracePt t="135350" x="6559550" y="5480050"/>
          <p14:tracePt t="135364" x="6572250" y="5530850"/>
          <p14:tracePt t="135379" x="6629400" y="5613400"/>
          <p14:tracePt t="135396" x="6711950" y="5721350"/>
          <p14:tracePt t="135409" x="6762750" y="5778500"/>
          <p14:tracePt t="135422" x="6858000" y="5867400"/>
          <p14:tracePt t="135439" x="6934200" y="5943600"/>
          <p14:tracePt t="135455" x="7023100" y="6007100"/>
          <p14:tracePt t="135459" x="7048500" y="6032500"/>
          <p14:tracePt t="135472" x="7080250" y="6051550"/>
          <p14:tracePt t="135489" x="7143750" y="6083300"/>
          <p14:tracePt t="135491" x="7156450" y="6096000"/>
          <p14:tracePt t="135505" x="7175500" y="6108700"/>
          <p14:tracePt t="135522" x="7245350" y="6127750"/>
          <p14:tracePt t="135539" x="7289800" y="6134100"/>
          <p14:tracePt t="135555" x="7340600" y="6134100"/>
          <p14:tracePt t="135572" x="7366000" y="6134100"/>
          <p14:tracePt t="135589" x="7372350" y="6134100"/>
          <p14:tracePt t="135605" x="7378700" y="6134100"/>
          <p14:tracePt t="135709" x="7385050" y="6134100"/>
          <p14:tracePt t="135721" x="7391400" y="6134100"/>
          <p14:tracePt t="135732" x="7442200" y="6134100"/>
          <p14:tracePt t="135732" x="0" y="0"/>
        </p14:tracePtLst>
        <p14:tracePtLst>
          <p14:tracePt t="136140" x="9372600" y="5670550"/>
          <p14:tracePt t="136188" x="9378950" y="5670550"/>
          <p14:tracePt t="136204" x="9391650" y="5708650"/>
          <p14:tracePt t="136216" x="9391650" y="5721350"/>
          <p14:tracePt t="136225" x="9391650" y="5746750"/>
          <p14:tracePt t="136238" x="9391650" y="5791200"/>
          <p14:tracePt t="136255" x="9391650" y="5803900"/>
          <p14:tracePt t="136332" x="9398000" y="5810250"/>
          <p14:tracePt t="136345" x="9398000" y="5803900"/>
          <p14:tracePt t="136360" x="9423400" y="5765800"/>
          <p14:tracePt t="136371" x="9448800" y="5721350"/>
          <p14:tracePt t="136388" x="9455150" y="5695950"/>
          <p14:tracePt t="136405" x="9461500" y="5683250"/>
          <p14:tracePt t="136467" x="9461500" y="5695950"/>
          <p14:tracePt t="136479" x="9461500" y="5734050"/>
          <p14:tracePt t="136492" x="9461500" y="5810250"/>
          <p14:tracePt t="136505" x="9461500" y="5829300"/>
          <p14:tracePt t="136522" x="9461500" y="5861050"/>
          <p14:tracePt t="136547" x="9467850" y="5867400"/>
          <p14:tracePt t="136587" x="9474200" y="5867400"/>
          <p14:tracePt t="136598" x="9486900" y="5867400"/>
          <p14:tracePt t="136611" x="9486900" y="5854700"/>
          <p14:tracePt t="136621" x="9486900" y="5848350"/>
          <p14:tracePt t="136638" x="9499600" y="5810250"/>
          <p14:tracePt t="136655" x="9499600" y="5797550"/>
          <p14:tracePt t="136671" x="9505950" y="5784850"/>
          <p14:tracePt t="136907" x="0" y="0"/>
        </p14:tracePtLst>
        <p14:tracePtLst>
          <p14:tracePt t="139500" x="6394450" y="4940300"/>
          <p14:tracePt t="139532" x="6394450" y="4946650"/>
          <p14:tracePt t="139545" x="6394450" y="4953000"/>
          <p14:tracePt t="139557" x="6394450" y="4997450"/>
          <p14:tracePt t="139571" x="6394450" y="5041900"/>
          <p14:tracePt t="139587" x="6400800" y="5130800"/>
          <p14:tracePt t="139604" x="6419850" y="5251450"/>
          <p14:tracePt t="139621" x="6445250" y="5403850"/>
          <p14:tracePt t="139637" x="6477000" y="5575300"/>
          <p14:tracePt t="139654" x="6508750" y="5734050"/>
          <p14:tracePt t="139671" x="6546850" y="5899150"/>
          <p14:tracePt t="139687" x="6578600" y="6057900"/>
          <p14:tracePt t="139704" x="6604000" y="6191250"/>
          <p14:tracePt t="139707" x="6616700" y="6235700"/>
          <p14:tracePt t="139720" x="6623050" y="6273800"/>
          <p14:tracePt t="139737" x="6642100" y="6299200"/>
          <p14:tracePt t="139890" x="6654800" y="6311900"/>
          <p14:tracePt t="139899" x="6673850" y="6318250"/>
          <p14:tracePt t="139908" x="6705600" y="6330950"/>
          <p14:tracePt t="139920" x="6762750" y="6350000"/>
          <p14:tracePt t="139937" x="6940550" y="6375400"/>
          <p14:tracePt t="139954" x="7632700" y="6375400"/>
          <p14:tracePt t="139970" x="8445500" y="6375400"/>
          <p14:tracePt t="139987" x="9499600" y="6375400"/>
          <p14:tracePt t="140003" x="10528300" y="6375400"/>
          <p14:tracePt t="140020" x="11347450" y="6375400"/>
          <p14:tracePt t="140037" x="11753850" y="6375400"/>
          <p14:tracePt t="140054" x="11912600" y="6375400"/>
          <p14:tracePt t="140070" x="11950700" y="6375400"/>
          <p14:tracePt t="140087" x="11957050" y="6375400"/>
          <p14:tracePt t="140104" x="11963400" y="6375400"/>
          <p14:tracePt t="140120" x="11969750" y="6356350"/>
          <p14:tracePt t="140123" x="11969750" y="6337300"/>
          <p14:tracePt t="140137" x="11969750" y="6305550"/>
          <p14:tracePt t="140154" x="11969750" y="6121400"/>
          <p14:tracePt t="140170" x="11906250" y="5969000"/>
          <p14:tracePt t="140187" x="11842750" y="5803900"/>
          <p14:tracePt t="140203" x="11779250" y="5651500"/>
          <p14:tracePt t="140220" x="11734800" y="5499100"/>
          <p14:tracePt t="140237" x="11709400" y="5359400"/>
          <p14:tracePt t="140253" x="11690350" y="5245100"/>
          <p14:tracePt t="140270" x="11664950" y="5175250"/>
          <p14:tracePt t="140287" x="11664950" y="5162550"/>
          <p14:tracePt t="140303" x="11664950" y="5143500"/>
          <p14:tracePt t="140403" x="0" y="0"/>
        </p14:tracePtLst>
        <p14:tracePtLst>
          <p14:tracePt t="141669" x="444500" y="3860800"/>
          <p14:tracePt t="141788" x="463550" y="3860800"/>
          <p14:tracePt t="141805" x="577850" y="3860800"/>
          <p14:tracePt t="141820" x="825500" y="3860800"/>
          <p14:tracePt t="141837" x="1219200" y="3860800"/>
          <p14:tracePt t="141853" x="1587500" y="3860800"/>
          <p14:tracePt t="141870" x="1809750" y="3860800"/>
          <p14:tracePt t="141887" x="1898650" y="3860800"/>
          <p14:tracePt t="141903" x="1930400" y="3860800"/>
          <p14:tracePt t="141920" x="1943100" y="3860800"/>
          <p14:tracePt t="141923" x="1949450" y="3860800"/>
          <p14:tracePt t="141936" x="1962150" y="3860800"/>
          <p14:tracePt t="141953" x="2012950" y="3860800"/>
          <p14:tracePt t="141970" x="2133600" y="3860800"/>
          <p14:tracePt t="141986" x="2184400" y="3860800"/>
          <p14:tracePt t="142003" x="2209800" y="3860800"/>
          <p14:tracePt t="142020" x="2216150" y="3860800"/>
          <p14:tracePt t="142053" x="2228850" y="3860800"/>
          <p14:tracePt t="142069" x="2260600" y="3860800"/>
          <p14:tracePt t="142086" x="2305050" y="3860800"/>
          <p14:tracePt t="142103" x="2330450" y="3860800"/>
          <p14:tracePt t="142119" x="2343150" y="3860800"/>
          <p14:tracePt t="142370" x="0" y="0"/>
        </p14:tracePtLst>
        <p14:tracePtLst>
          <p14:tracePt t="142829" x="615950" y="3790950"/>
          <p14:tracePt t="142916" x="622300" y="3790950"/>
          <p14:tracePt t="142933" x="711200" y="3790950"/>
          <p14:tracePt t="142949" x="831850" y="3816350"/>
          <p14:tracePt t="142965" x="1009650" y="3854450"/>
          <p14:tracePt t="142975" x="1085850" y="3867150"/>
          <p14:tracePt t="142986" x="1206500" y="3892550"/>
          <p14:tracePt t="143002" x="1276350" y="3905250"/>
          <p14:tracePt t="143019" x="1295400" y="3905250"/>
          <p14:tracePt t="143036" x="1301750" y="3905250"/>
          <p14:tracePt t="143251" x="0" y="0"/>
        </p14:tracePtLst>
        <p14:tracePtLst>
          <p14:tracePt t="144772" x="2012950" y="3651250"/>
          <p14:tracePt t="144821" x="2012950" y="3663950"/>
          <p14:tracePt t="144835" x="2012950" y="3752850"/>
          <p14:tracePt t="144848" x="2012950" y="3803650"/>
          <p14:tracePt t="144858" x="2012950" y="3867150"/>
          <p14:tracePt t="144859" x="2012950" y="3930650"/>
          <p14:tracePt t="144869" x="2012950" y="3987800"/>
          <p14:tracePt t="144885" x="2038350" y="4108450"/>
          <p14:tracePt t="144902" x="2057400" y="4165600"/>
          <p14:tracePt t="144919" x="2082800" y="4197350"/>
          <p14:tracePt t="144935" x="2095500" y="4203700"/>
          <p14:tracePt t="144955" x="2108200" y="4203700"/>
          <p14:tracePt t="144969" x="2120900" y="4203700"/>
          <p14:tracePt t="144985" x="2139950" y="4140200"/>
          <p14:tracePt t="145002" x="2165350" y="4000500"/>
          <p14:tracePt t="145018" x="2165350" y="3873500"/>
          <p14:tracePt t="145035" x="2152650" y="3790950"/>
          <p14:tracePt t="145052" x="2133600" y="3746500"/>
          <p14:tracePt t="145069" x="2133600" y="3740150"/>
          <p14:tracePt t="145107" x="2127250" y="3733800"/>
          <p14:tracePt t="145131" x="2108200" y="3733800"/>
          <p14:tracePt t="145140" x="2101850" y="3746500"/>
          <p14:tracePt t="145152" x="2089150" y="3771900"/>
          <p14:tracePt t="145168" x="2063750" y="3841750"/>
          <p14:tracePt t="145186" x="2051050" y="3898900"/>
          <p14:tracePt t="145188" x="2051050" y="3911600"/>
          <p14:tracePt t="145203" x="2051050" y="3917950"/>
          <p14:tracePt t="145252" x="2051050" y="3911600"/>
          <p14:tracePt t="145264" x="2057400" y="3892550"/>
          <p14:tracePt t="145277" x="2063750" y="3829050"/>
          <p14:tracePt t="145291" x="2063750" y="3765550"/>
          <p14:tracePt t="145304" x="2063750" y="3752850"/>
          <p14:tracePt t="145319" x="2063750" y="3727450"/>
          <p14:tracePt t="145335" x="2063750" y="3714750"/>
          <p14:tracePt t="145379" x="2063750" y="3708400"/>
          <p14:tracePt t="145506" x="0" y="0"/>
        </p14:tracePtLst>
        <p14:tracePtLst>
          <p14:tracePt t="146293" x="9740900" y="5505450"/>
          <p14:tracePt t="146308" x="9728200" y="5530850"/>
          <p14:tracePt t="146323" x="9696450" y="5594350"/>
          <p14:tracePt t="146335" x="9690100" y="5638800"/>
          <p14:tracePt t="146352" x="9664700" y="5765800"/>
          <p14:tracePt t="146354" x="9645650" y="5842000"/>
          <p14:tracePt t="146368" x="9626600" y="5918200"/>
          <p14:tracePt t="146385" x="9613900" y="6070600"/>
          <p14:tracePt t="146387" x="9613900" y="6108700"/>
          <p14:tracePt t="146402" x="9613900" y="6178550"/>
          <p14:tracePt t="146418" x="9613900" y="6197600"/>
          <p14:tracePt t="146435" x="9613900" y="6203950"/>
          <p14:tracePt t="146475" x="9613900" y="6197600"/>
          <p14:tracePt t="146485" x="9626600" y="6165850"/>
          <p14:tracePt t="146502" x="9652000" y="6038850"/>
          <p14:tracePt t="146518" x="9652000" y="5911850"/>
          <p14:tracePt t="146535" x="9652000" y="5810250"/>
          <p14:tracePt t="146551" x="9639300" y="5740400"/>
          <p14:tracePt t="146554" x="9632950" y="5727700"/>
          <p14:tracePt t="146568" x="9632950" y="5715000"/>
          <p14:tracePt t="146585" x="9632950" y="5708650"/>
          <p14:tracePt t="146619" x="9626600" y="5740400"/>
          <p14:tracePt t="146635" x="9588500" y="5829300"/>
          <p14:tracePt t="146651" x="9556750" y="5943600"/>
          <p14:tracePt t="146668" x="9544050" y="5994400"/>
          <p14:tracePt t="146685" x="9544050" y="6007100"/>
          <p14:tracePt t="146748" x="9544050" y="5988050"/>
          <p14:tracePt t="146761" x="9544050" y="5956300"/>
          <p14:tracePt t="146774" x="9544050" y="5829300"/>
          <p14:tracePt t="146785" x="9531350" y="5746750"/>
          <p14:tracePt t="146802" x="9499600" y="5568950"/>
          <p14:tracePt t="146818" x="9486900" y="5499100"/>
          <p14:tracePt t="146834" x="9480550" y="5480050"/>
          <p14:tracePt t="146851" x="9480550" y="5467350"/>
          <p14:tracePt t="146868" x="9474200" y="5454650"/>
          <p14:tracePt t="146923" x="9474200" y="5467350"/>
          <p14:tracePt t="146933" x="9474200" y="5492750"/>
          <p14:tracePt t="146945" x="9474200" y="5530850"/>
          <p14:tracePt t="146956" x="9474200" y="5619750"/>
          <p14:tracePt t="146968" x="9474200" y="5651500"/>
          <p14:tracePt t="146984" x="9474200" y="5715000"/>
          <p14:tracePt t="146986" x="9474200" y="5740400"/>
          <p14:tracePt t="147001" x="9474200" y="5759450"/>
          <p14:tracePt t="147018" x="9474200" y="5784850"/>
          <p14:tracePt t="147058" x="9474200" y="5791200"/>
          <p14:tracePt t="147066" x="9480550" y="5784850"/>
          <p14:tracePt t="147074" x="9480550" y="5759450"/>
          <p14:tracePt t="147084" x="9486900" y="5708650"/>
          <p14:tracePt t="147101" x="9486900" y="5607050"/>
          <p14:tracePt t="147118" x="9486900" y="5486400"/>
          <p14:tracePt t="147134" x="9486900" y="5410200"/>
          <p14:tracePt t="147151" x="9486900" y="5391150"/>
          <p14:tracePt t="147168" x="9486900" y="5384800"/>
          <p14:tracePt t="147194" x="9486900" y="5410200"/>
          <p14:tracePt t="147202" x="9486900" y="5461000"/>
          <p14:tracePt t="147218" x="9486900" y="5619750"/>
          <p14:tracePt t="147234" x="9474200" y="5759450"/>
          <p14:tracePt t="147251" x="9474200" y="5797550"/>
          <p14:tracePt t="147268" x="9474200" y="5816600"/>
          <p14:tracePt t="147324" x="9474200" y="5810250"/>
          <p14:tracePt t="147337" x="9474200" y="5784850"/>
          <p14:tracePt t="147351" x="9480550" y="5702300"/>
          <p14:tracePt t="147368" x="9480550" y="5607050"/>
          <p14:tracePt t="147371" x="9480550" y="5562600"/>
          <p14:tracePt t="147385" x="9480550" y="5543550"/>
          <p14:tracePt t="147402" x="9480550" y="5524500"/>
          <p14:tracePt t="147451" x="9480550" y="5556250"/>
          <p14:tracePt t="147460" x="9480550" y="5600700"/>
          <p14:tracePt t="147469" x="9480550" y="5645150"/>
          <p14:tracePt t="147485" x="9480550" y="5689600"/>
          <p14:tracePt t="147501" x="9480550" y="5702300"/>
          <p14:tracePt t="147604" x="9480550" y="5683250"/>
          <p14:tracePt t="147617" x="9480550" y="5676900"/>
          <p14:tracePt t="147631" x="9480550" y="5651500"/>
          <p14:tracePt t="149180" x="9486900" y="5676900"/>
          <p14:tracePt t="149193" x="9493250" y="5702300"/>
          <p14:tracePt t="149206" x="9505950" y="5753100"/>
          <p14:tracePt t="149218" x="9518650" y="5784850"/>
          <p14:tracePt t="149234" x="9518650" y="5791200"/>
          <p14:tracePt t="149282" x="9525000" y="5797550"/>
          <p14:tracePt t="149306" x="9525000" y="5784850"/>
          <p14:tracePt t="149314" x="9531350" y="5759450"/>
          <p14:tracePt t="149322" x="9531350" y="5753100"/>
          <p14:tracePt t="149333" x="9531350" y="5727700"/>
          <p14:tracePt t="149350" x="9531350" y="5676900"/>
          <p14:tracePt t="149367" x="9531350" y="5657850"/>
          <p14:tracePt t="149384" x="9531350" y="5651500"/>
          <p14:tracePt t="149467" x="9531350" y="5664200"/>
          <p14:tracePt t="149478" x="9537700" y="5702300"/>
          <p14:tracePt t="149490" x="9550400" y="5778500"/>
          <p14:tracePt t="149503" x="9550400" y="5797550"/>
          <p14:tracePt t="149517" x="9550400" y="5822950"/>
          <p14:tracePt t="149571" x="9556750" y="5829300"/>
          <p14:tracePt t="149588" x="9563100" y="5829300"/>
          <p14:tracePt t="149604" x="9563100" y="5816600"/>
          <p14:tracePt t="149615" x="9569450" y="5797550"/>
          <p14:tracePt t="149627" x="9569450" y="5778500"/>
          <p14:tracePt t="149635" x="0" y="0"/>
        </p14:tracePtLst>
        <p14:tracePtLst>
          <p14:tracePt t="150445" x="1955800" y="3632200"/>
          <p14:tracePt t="150476" x="1955800" y="3644900"/>
          <p14:tracePt t="150493" x="1955800" y="3721100"/>
          <p14:tracePt t="150508" x="1962150" y="3835400"/>
          <p14:tracePt t="150525" x="1968500" y="3898900"/>
          <p14:tracePt t="150534" x="1974850" y="3924300"/>
          <p14:tracePt t="150550" x="1981200" y="3949700"/>
          <p14:tracePt t="150567" x="1981200" y="3956050"/>
          <p14:tracePt t="150584" x="1981200" y="3968750"/>
          <p14:tracePt t="150642" x="1993900" y="3949700"/>
          <p14:tracePt t="150650" x="2000250" y="3930650"/>
          <p14:tracePt t="150658" x="2006600" y="3905250"/>
          <p14:tracePt t="150666" x="2012950" y="3879850"/>
          <p14:tracePt t="150683" x="2019300" y="3841750"/>
          <p14:tracePt t="150700" x="2019300" y="3822700"/>
          <p14:tracePt t="150717" x="2019300" y="3803650"/>
          <p14:tracePt t="150827" x="0" y="0"/>
        </p14:tracePtLst>
        <p14:tracePtLst>
          <p14:tracePt t="152166" x="9683750" y="3606800"/>
          <p14:tracePt t="152178" x="9690100" y="3695700"/>
          <p14:tracePt t="152186" x="9696450" y="3740150"/>
          <p14:tracePt t="152199" x="9702800" y="3784600"/>
          <p14:tracePt t="152216" x="9721850" y="3854450"/>
          <p14:tracePt t="152233" x="9734550" y="3898900"/>
          <p14:tracePt t="152234" x="9734550" y="3917950"/>
          <p14:tracePt t="152249" x="9740900" y="3930650"/>
          <p14:tracePt t="152266" x="9740900" y="3937000"/>
          <p14:tracePt t="152333" x="9747250" y="3937000"/>
          <p14:tracePt t="152352" x="9753600" y="3930650"/>
          <p14:tracePt t="152367" x="9766300" y="3886200"/>
          <p14:tracePt t="152370" x="9766300" y="3860800"/>
          <p14:tracePt t="152383" x="9766300" y="3841750"/>
          <p14:tracePt t="152400" x="9766300" y="3784600"/>
          <p14:tracePt t="152404" x="9766300" y="3752850"/>
          <p14:tracePt t="152422" x="9772650" y="3708400"/>
          <p14:tracePt t="152433" x="9772650" y="3702050"/>
          <p14:tracePt t="152449" x="9772650" y="3683000"/>
          <p14:tracePt t="152682" x="0" y="0"/>
        </p14:tracePtLst>
        <p14:tracePtLst>
          <p14:tracePt t="154340" x="495300" y="4489450"/>
          <p14:tracePt t="154388" x="501650" y="4495800"/>
          <p14:tracePt t="154403" x="501650" y="4514850"/>
          <p14:tracePt t="154417" x="501650" y="4546600"/>
          <p14:tracePt t="154432" x="482600" y="4629150"/>
          <p14:tracePt t="154435" x="469900" y="4705350"/>
          <p14:tracePt t="154449" x="457200" y="4787900"/>
          <p14:tracePt t="154466" x="374650" y="5118100"/>
          <p14:tracePt t="154482" x="336550" y="5346700"/>
          <p14:tracePt t="154499" x="330200" y="5505450"/>
          <p14:tracePt t="154515" x="330200" y="5619750"/>
          <p14:tracePt t="154532" x="330200" y="5695950"/>
          <p14:tracePt t="154549" x="330200" y="5740400"/>
          <p14:tracePt t="154565" x="330200" y="5797550"/>
          <p14:tracePt t="154582" x="330200" y="5842000"/>
          <p14:tracePt t="154599" x="330200" y="5880100"/>
          <p14:tracePt t="154615" x="330200" y="5911850"/>
          <p14:tracePt t="154618" x="330200" y="5937250"/>
          <p14:tracePt t="154632" x="330200" y="5956300"/>
          <p14:tracePt t="154649" x="349250" y="5981700"/>
          <p14:tracePt t="154651" x="361950" y="6000750"/>
          <p14:tracePt t="154665" x="374650" y="6019800"/>
          <p14:tracePt t="154682" x="482600" y="6076950"/>
          <p14:tracePt t="154699" x="641350" y="6134100"/>
          <p14:tracePt t="154715" x="901700" y="6191250"/>
          <p14:tracePt t="154732" x="1403350" y="6286500"/>
          <p14:tracePt t="154749" x="2235200" y="6381750"/>
          <p14:tracePt t="154765" x="3244850" y="6394450"/>
          <p14:tracePt t="154782" x="4470400" y="6394450"/>
          <p14:tracePt t="154798" x="5734050" y="6394450"/>
          <p14:tracePt t="154815" x="7016750" y="6394450"/>
          <p14:tracePt t="154832" x="8280400" y="6394450"/>
          <p14:tracePt t="154849" x="9315450" y="6394450"/>
          <p14:tracePt t="154851" x="9702800" y="6394450"/>
          <p14:tracePt t="154865" x="9982200" y="6394450"/>
          <p14:tracePt t="154882" x="10331450" y="6394450"/>
          <p14:tracePt t="154898" x="10369550" y="6394450"/>
          <p14:tracePt t="154956" x="10375900" y="6394450"/>
          <p14:tracePt t="154971" x="10382250" y="6394450"/>
          <p14:tracePt t="154980" x="10382250" y="6388100"/>
          <p14:tracePt t="154990" x="10394950" y="6375400"/>
          <p14:tracePt t="155000" x="10401300" y="6362700"/>
          <p14:tracePt t="155015" x="10433050" y="6318250"/>
          <p14:tracePt t="155032" x="10477500" y="6280150"/>
          <p14:tracePt t="155048" x="10528300" y="6248400"/>
          <p14:tracePt t="155065" x="10604500" y="6210300"/>
          <p14:tracePt t="155067" x="10668000" y="6191250"/>
          <p14:tracePt t="155082" x="10820400" y="6165850"/>
          <p14:tracePt t="155098" x="11004550" y="6134100"/>
          <p14:tracePt t="155115" x="11182350" y="6096000"/>
          <p14:tracePt t="155132" x="11315700" y="6064250"/>
          <p14:tracePt t="155148" x="11372850" y="6051550"/>
          <p14:tracePt t="155165" x="11391900" y="6045200"/>
          <p14:tracePt t="155182" x="11398250" y="6038850"/>
          <p14:tracePt t="155198" x="11398250" y="6026150"/>
          <p14:tracePt t="155215" x="11410950" y="5988050"/>
          <p14:tracePt t="155232" x="11417300" y="5930900"/>
          <p14:tracePt t="155248" x="11417300" y="5822950"/>
          <p14:tracePt t="155265" x="11410950" y="5683250"/>
          <p14:tracePt t="155266" x="11385550" y="5626100"/>
          <p14:tracePt t="155282" x="11341100" y="5511800"/>
          <p14:tracePt t="155298" x="11296650" y="5397500"/>
          <p14:tracePt t="155315" x="11245850" y="5276850"/>
          <p14:tracePt t="155332" x="11195050" y="5130800"/>
          <p14:tracePt t="155348" x="11150600" y="5029200"/>
          <p14:tracePt t="155365" x="11099800" y="4933950"/>
          <p14:tracePt t="155382" x="11055350" y="4845050"/>
          <p14:tracePt t="155398" x="11010900" y="4768850"/>
          <p14:tracePt t="155415" x="10966450" y="4692650"/>
          <p14:tracePt t="155432" x="10915650" y="4629150"/>
          <p14:tracePt t="155435" x="10883900" y="4591050"/>
          <p14:tracePt t="155448" x="10852150" y="4559300"/>
          <p14:tracePt t="155465" x="10795000" y="4483100"/>
          <p14:tracePt t="155466" x="10750550" y="4438650"/>
          <p14:tracePt t="155482" x="10706100" y="4381500"/>
          <p14:tracePt t="155498" x="10674350" y="4356100"/>
          <p14:tracePt t="155515" x="10655300" y="4337050"/>
          <p14:tracePt t="155532" x="10642600" y="4324350"/>
          <p14:tracePt t="155732" x="10629900" y="4318000"/>
          <p14:tracePt t="155744" x="10623550" y="4318000"/>
          <p14:tracePt t="155759" x="10566400" y="4298950"/>
          <p14:tracePt t="155774" x="10394950" y="4273550"/>
          <p14:tracePt t="155788" x="10071100" y="4260850"/>
          <p14:tracePt t="155798" x="9791700" y="4260850"/>
          <p14:tracePt t="155815" x="9042400" y="4260850"/>
          <p14:tracePt t="155831" x="8096250" y="4260850"/>
          <p14:tracePt t="155848" x="7023100" y="4260850"/>
          <p14:tracePt t="155850" x="6527800" y="4260850"/>
          <p14:tracePt t="155865" x="6076950" y="4260850"/>
          <p14:tracePt t="155882" x="5067300" y="4260850"/>
          <p14:tracePt t="155898" x="4572000" y="4260850"/>
          <p14:tracePt t="155915" x="4184650" y="4260850"/>
          <p14:tracePt t="155931" x="3790950" y="4260850"/>
          <p14:tracePt t="155948" x="3232150" y="4178300"/>
          <p14:tracePt t="155965" x="2660650" y="4070350"/>
          <p14:tracePt t="155981" x="2197100" y="3975100"/>
          <p14:tracePt t="155998" x="1841500" y="3911600"/>
          <p14:tracePt t="156015" x="1574800" y="3860800"/>
          <p14:tracePt t="156018" x="1479550" y="3848100"/>
          <p14:tracePt t="156031" x="1416050" y="3841750"/>
          <p14:tracePt t="156048" x="1314450" y="3829050"/>
          <p14:tracePt t="156050" x="1289050" y="3829050"/>
          <p14:tracePt t="156065" x="1257300" y="3829050"/>
          <p14:tracePt t="156082" x="1149350" y="3829050"/>
          <p14:tracePt t="156098" x="1022350" y="3829050"/>
          <p14:tracePt t="156115" x="889000" y="3829050"/>
          <p14:tracePt t="156132" x="800100" y="3829050"/>
          <p14:tracePt t="156148" x="774700" y="3829050"/>
          <p14:tracePt t="156165" x="768350" y="3829050"/>
          <p14:tracePt t="156386" x="0" y="0"/>
        </p14:tracePtLst>
        <p14:tracePtLst>
          <p14:tracePt t="157126" x="2317750" y="2597150"/>
          <p14:tracePt t="157157" x="2317750" y="2609850"/>
          <p14:tracePt t="157179" x="2317750" y="2698750"/>
          <p14:tracePt t="157190" x="2317750" y="2736850"/>
          <p14:tracePt t="157200" x="2317750" y="2781300"/>
          <p14:tracePt t="157215" x="2330450" y="2882900"/>
          <p14:tracePt t="157219" x="2343150" y="2908300"/>
          <p14:tracePt t="157231" x="2362200" y="2933700"/>
          <p14:tracePt t="157235" x="2381250" y="2959100"/>
          <p14:tracePt t="157248" x="2413000" y="2984500"/>
          <p14:tracePt t="157265" x="2463800" y="3016250"/>
          <p14:tracePt t="157267" x="2489200" y="3022600"/>
          <p14:tracePt t="157281" x="2520950" y="3022600"/>
          <p14:tracePt t="157298" x="2705100" y="3022600"/>
          <p14:tracePt t="157314" x="2800350" y="3009900"/>
          <p14:tracePt t="157331" x="2863850" y="2990850"/>
          <p14:tracePt t="157348" x="2901950" y="2971800"/>
          <p14:tracePt t="157365" x="2908300" y="2959100"/>
          <p14:tracePt t="157381" x="2921000" y="2940050"/>
          <p14:tracePt t="157398" x="2933700" y="2914650"/>
          <p14:tracePt t="157415" x="2946400" y="2889250"/>
          <p14:tracePt t="157431" x="2959100" y="2863850"/>
          <p14:tracePt t="157448" x="2965450" y="2844800"/>
          <p14:tracePt t="157465" x="2965450" y="2838450"/>
          <p14:tracePt t="157540" x="2971800" y="2838450"/>
          <p14:tracePt t="157554" x="2990850" y="2844800"/>
          <p14:tracePt t="157571" x="3022600" y="2857500"/>
          <p14:tracePt t="157581" x="3035300" y="2863850"/>
          <p14:tracePt t="157598" x="3054350" y="2863850"/>
          <p14:tracePt t="157614" x="3067050" y="2863850"/>
          <p14:tracePt t="157631" x="3098800" y="2857500"/>
          <p14:tracePt t="157635" x="3105150" y="2844800"/>
          <p14:tracePt t="157648" x="3117850" y="2832100"/>
          <p14:tracePt t="157664" x="3143250" y="2825750"/>
          <p14:tracePt t="157667" x="3143250" y="2819400"/>
          <p14:tracePt t="158726" x="0" y="0"/>
        </p14:tracePtLst>
        <p14:tracePtLst>
          <p14:tracePt t="159322" x="4387850" y="2603500"/>
          <p14:tracePt t="159371" x="4387850" y="2622550"/>
          <p14:tracePt t="159379" x="4387850" y="2654300"/>
          <p14:tracePt t="159387" x="4387850" y="2705100"/>
          <p14:tracePt t="159397" x="4387850" y="2762250"/>
          <p14:tracePt t="159413" x="4387850" y="2851150"/>
          <p14:tracePt t="159430" x="4406900" y="2921000"/>
          <p14:tracePt t="159447" x="4419600" y="2952750"/>
          <p14:tracePt t="159464" x="4425950" y="2952750"/>
          <p14:tracePt t="159480" x="4432300" y="2952750"/>
          <p14:tracePt t="159497" x="4476750" y="2965450"/>
          <p14:tracePt t="159514" x="4559300" y="2971800"/>
          <p14:tracePt t="159530" x="4603750" y="2971800"/>
          <p14:tracePt t="159547" x="4648200" y="2959100"/>
          <p14:tracePt t="159564" x="4679950" y="2927350"/>
          <p14:tracePt t="159581" x="4699000" y="2863850"/>
          <p14:tracePt t="159597" x="4705350" y="2800350"/>
          <p14:tracePt t="159614" x="4705350" y="2743200"/>
          <p14:tracePt t="159630" x="4705350" y="2717800"/>
          <p14:tracePt t="159647" x="4705350" y="2698750"/>
          <p14:tracePt t="160266" x="0" y="0"/>
        </p14:tracePtLst>
        <p14:tracePtLst>
          <p14:tracePt t="160810" x="5137150" y="2838450"/>
          <p14:tracePt t="160922" x="5156200" y="2838450"/>
          <p14:tracePt t="160930" x="5175250" y="2838450"/>
          <p14:tracePt t="160938" x="5219700" y="2838450"/>
          <p14:tracePt t="160946" x="5270500" y="2838450"/>
          <p14:tracePt t="160963" x="5384800" y="2838450"/>
          <p14:tracePt t="160980" x="5537200" y="2838450"/>
          <p14:tracePt t="160996" x="5695950" y="2838450"/>
          <p14:tracePt t="161013" x="5937250" y="2876550"/>
          <p14:tracePt t="161029" x="6140450" y="2921000"/>
          <p14:tracePt t="161046" x="6343650" y="2952750"/>
          <p14:tracePt t="161063" x="6534150" y="2997200"/>
          <p14:tracePt t="161079" x="6705600" y="3028950"/>
          <p14:tracePt t="161096" x="6858000" y="3048000"/>
          <p14:tracePt t="161113" x="6972300" y="3048000"/>
          <p14:tracePt t="161130" x="7048500" y="3048000"/>
          <p14:tracePt t="161146" x="7054850" y="3048000"/>
          <p14:tracePt t="161290" x="7029450" y="3048000"/>
          <p14:tracePt t="161299" x="6965950" y="3048000"/>
          <p14:tracePt t="161306" x="6883400" y="3048000"/>
          <p14:tracePt t="161314" x="6775450" y="3048000"/>
          <p14:tracePt t="161329" x="6496050" y="3048000"/>
          <p14:tracePt t="161346" x="6210300" y="3048000"/>
          <p14:tracePt t="161363" x="6000750" y="3048000"/>
          <p14:tracePt t="161379" x="5892800" y="3048000"/>
          <p14:tracePt t="161396" x="5867400" y="3048000"/>
          <p14:tracePt t="161413" x="5861050" y="3048000"/>
          <p14:tracePt t="161490" x="5880100" y="3041650"/>
          <p14:tracePt t="161498" x="5918200" y="3041650"/>
          <p14:tracePt t="161506" x="5988050" y="3041650"/>
          <p14:tracePt t="161515" x="6083300" y="3041650"/>
          <p14:tracePt t="161530" x="6305550" y="3041650"/>
          <p14:tracePt t="161546" x="6534150" y="3041650"/>
          <p14:tracePt t="161563" x="6711950" y="3041650"/>
          <p14:tracePt t="161579" x="6819900" y="3041650"/>
          <p14:tracePt t="161596" x="6864350" y="3041650"/>
          <p14:tracePt t="161613" x="6877050" y="3041650"/>
          <p14:tracePt t="161630" x="6883400" y="3041650"/>
          <p14:tracePt t="161646" x="6902450" y="3041650"/>
          <p14:tracePt t="161663" x="6934200" y="3041650"/>
          <p14:tracePt t="161680" x="6953250" y="3041650"/>
          <p14:tracePt t="161682" x="6959600" y="3041650"/>
          <p14:tracePt t="161696" x="6965950" y="3041650"/>
          <p14:tracePt t="161882" x="0" y="0"/>
        </p14:tracePtLst>
        <p14:tracePtLst>
          <p14:tracePt t="162447" x="1092200" y="4203700"/>
          <p14:tracePt t="162463" x="1079500" y="4203700"/>
          <p14:tracePt t="162479" x="1047750" y="4210050"/>
          <p14:tracePt t="162496" x="990600" y="4248150"/>
          <p14:tracePt t="162498" x="965200" y="4273550"/>
          <p14:tracePt t="162513" x="939800" y="4311650"/>
          <p14:tracePt t="162530" x="857250" y="4451350"/>
          <p14:tracePt t="162546" x="819150" y="4546600"/>
          <p14:tracePt t="162563" x="774700" y="4660900"/>
          <p14:tracePt t="162579" x="723900" y="4800600"/>
          <p14:tracePt t="162596" x="692150" y="4953000"/>
          <p14:tracePt t="162613" x="673100" y="5124450"/>
          <p14:tracePt t="162629" x="692150" y="5295900"/>
          <p14:tracePt t="162646" x="774700" y="5461000"/>
          <p14:tracePt t="162663" x="901700" y="5600700"/>
          <p14:tracePt t="162679" x="1060450" y="5715000"/>
          <p14:tracePt t="162696" x="1295400" y="5822950"/>
          <p14:tracePt t="162713" x="1682750" y="5918200"/>
          <p14:tracePt t="162729" x="2203450" y="6000750"/>
          <p14:tracePt t="162731" x="2489200" y="6013450"/>
          <p14:tracePt t="162746" x="3194050" y="6013450"/>
          <p14:tracePt t="162763" x="4159250" y="6013450"/>
          <p14:tracePt t="162779" x="5232400" y="6013450"/>
          <p14:tracePt t="162796" x="6457950" y="6013450"/>
          <p14:tracePt t="162812" x="7632700" y="6013450"/>
          <p14:tracePt t="162829" x="8642350" y="6013450"/>
          <p14:tracePt t="162846" x="9398000" y="6013450"/>
          <p14:tracePt t="162862" x="9848850" y="6013450"/>
          <p14:tracePt t="162879" x="10020300" y="6013450"/>
          <p14:tracePt t="162896" x="10058400" y="6013450"/>
          <p14:tracePt t="162899" x="10064750" y="6013450"/>
          <p14:tracePt t="162913" x="10071100" y="6013450"/>
          <p14:tracePt t="162930" x="10083800" y="6007100"/>
          <p14:tracePt t="162932" x="10090150" y="6000750"/>
          <p14:tracePt t="162946" x="10096500" y="5962650"/>
          <p14:tracePt t="162963" x="10115550" y="5924550"/>
          <p14:tracePt t="162979" x="10140950" y="5867400"/>
          <p14:tracePt t="162996" x="10160000" y="5810250"/>
          <p14:tracePt t="163013" x="10191750" y="5708650"/>
          <p14:tracePt t="163029" x="10210800" y="5626100"/>
          <p14:tracePt t="163046" x="10210800" y="5562600"/>
          <p14:tracePt t="163062" x="10223500" y="5492750"/>
          <p14:tracePt t="163079" x="10223500" y="5403850"/>
          <p14:tracePt t="163083" x="10223500" y="5346700"/>
          <p14:tracePt t="163096" x="10223500" y="5283200"/>
          <p14:tracePt t="163113" x="10210800" y="5156200"/>
          <p14:tracePt t="163129" x="10185400" y="5067300"/>
          <p14:tracePt t="163131" x="10179050" y="5029200"/>
          <p14:tracePt t="163146" x="10166350" y="4959350"/>
          <p14:tracePt t="163162" x="10153650" y="4889500"/>
          <p14:tracePt t="163179" x="10147300" y="4832350"/>
          <p14:tracePt t="163196" x="10147300" y="4768850"/>
          <p14:tracePt t="163212" x="10147300" y="4692650"/>
          <p14:tracePt t="163229" x="10147300" y="4610100"/>
          <p14:tracePt t="163246" x="10147300" y="4533900"/>
          <p14:tracePt t="163262" x="10147300" y="4489450"/>
          <p14:tracePt t="163279" x="10147300" y="4476750"/>
          <p14:tracePt t="163452" x="10140950" y="4470400"/>
          <p14:tracePt t="163467" x="10001250" y="4445000"/>
          <p14:tracePt t="163483" x="9601200" y="4381500"/>
          <p14:tracePt t="163496" x="9251950" y="4349750"/>
          <p14:tracePt t="163513" x="8280400" y="4318000"/>
          <p14:tracePt t="163515" x="7683500" y="4318000"/>
          <p14:tracePt t="163529" x="7035800" y="4318000"/>
          <p14:tracePt t="163546" x="5213350" y="4318000"/>
          <p14:tracePt t="163562" x="4572000" y="4318000"/>
          <p14:tracePt t="163579" x="4343400" y="4318000"/>
          <p14:tracePt t="163596" x="4279900" y="4311650"/>
          <p14:tracePt t="163612" x="4267200" y="4311650"/>
          <p14:tracePt t="163629" x="4254500" y="4311650"/>
          <p14:tracePt t="163646" x="4222750" y="4311650"/>
          <p14:tracePt t="163662" x="4171950" y="4311650"/>
          <p14:tracePt t="163679" x="4121150" y="4311650"/>
          <p14:tracePt t="163696" x="4013200" y="4311650"/>
          <p14:tracePt t="163712" x="3854450" y="4311650"/>
          <p14:tracePt t="163714" x="3759200" y="4311650"/>
          <p14:tracePt t="163729" x="3651250" y="4311650"/>
          <p14:tracePt t="163746" x="3257550" y="4311650"/>
          <p14:tracePt t="163762" x="2952750" y="4311650"/>
          <p14:tracePt t="163779" x="2705100" y="4311650"/>
          <p14:tracePt t="163795" x="2501900" y="4273550"/>
          <p14:tracePt t="163812" x="2362200" y="4248150"/>
          <p14:tracePt t="163829" x="2279650" y="4235450"/>
          <p14:tracePt t="163845" x="2254250" y="4229100"/>
          <p14:tracePt t="163862" x="2241550" y="4222750"/>
          <p14:tracePt t="163879" x="2222500" y="4222750"/>
          <p14:tracePt t="163895" x="2203450" y="4222750"/>
          <p14:tracePt t="163912" x="2165350" y="4216400"/>
          <p14:tracePt t="163929" x="2120900" y="4210050"/>
          <p14:tracePt t="163946" x="2044700" y="4210050"/>
          <p14:tracePt t="163962" x="1962150" y="4216400"/>
          <p14:tracePt t="163979" x="1847850" y="4229100"/>
          <p14:tracePt t="163995" x="1682750" y="4267200"/>
          <p14:tracePt t="164012" x="1511300" y="4298950"/>
          <p14:tracePt t="164029" x="1358900" y="4324350"/>
          <p14:tracePt t="164045" x="1231900" y="4349750"/>
          <p14:tracePt t="164062" x="1143000" y="4362450"/>
          <p14:tracePt t="164079" x="1098550" y="4362450"/>
          <p14:tracePt t="164095" x="1073150" y="4362450"/>
          <p14:tracePt t="164112" x="1054100" y="4362450"/>
          <p14:tracePt t="164129" x="1022350" y="4362450"/>
          <p14:tracePt t="164131" x="1016000" y="4362450"/>
          <p14:tracePt t="164145" x="1009650" y="4362450"/>
          <p14:tracePt t="164195" x="1003300" y="4362450"/>
          <p14:tracePt t="164212" x="984250" y="4368800"/>
          <p14:tracePt t="164223" x="984250" y="4375150"/>
          <p14:tracePt t="164236" x="946150" y="4413250"/>
          <p14:tracePt t="164248" x="920750" y="4445000"/>
          <p14:tracePt t="164263" x="844550" y="4572000"/>
          <p14:tracePt t="164279" x="762000" y="4737100"/>
          <p14:tracePt t="164295" x="704850" y="4921250"/>
          <p14:tracePt t="164312" x="673100" y="5118100"/>
          <p14:tracePt t="164329" x="660400" y="5295900"/>
          <p14:tracePt t="164330" x="660400" y="5378450"/>
          <p14:tracePt t="164346" x="660400" y="5530850"/>
          <p14:tracePt t="164362" x="660400" y="5645150"/>
          <p14:tracePt t="164378" x="673100" y="5734050"/>
          <p14:tracePt t="164395" x="673100" y="5772150"/>
          <p14:tracePt t="164412" x="685800" y="5816600"/>
          <p14:tracePt t="164429" x="685800" y="5822950"/>
          <p14:tracePt t="164462" x="685800" y="5835650"/>
          <p14:tracePt t="164479" x="704850" y="5848350"/>
          <p14:tracePt t="164495" x="762000" y="5867400"/>
          <p14:tracePt t="164499" x="838200" y="5905500"/>
          <p14:tracePt t="164512" x="958850" y="5930900"/>
          <p14:tracePt t="164529" x="1638300" y="6083300"/>
          <p14:tracePt t="164531" x="2235200" y="6184900"/>
          <p14:tracePt t="164545" x="2927350" y="6286500"/>
          <p14:tracePt t="164562" x="5422900" y="6413500"/>
          <p14:tracePt t="164578" x="7029450" y="6426200"/>
          <p14:tracePt t="164595" x="8362950" y="6426200"/>
          <p14:tracePt t="164612" x="9283700" y="6426200"/>
          <p14:tracePt t="164629" x="9715500" y="6426200"/>
          <p14:tracePt t="164645" x="9874250" y="6426200"/>
          <p14:tracePt t="164662" x="9918700" y="6413500"/>
          <p14:tracePt t="164679" x="9956800" y="6394450"/>
          <p14:tracePt t="164695" x="10013950" y="6362700"/>
          <p14:tracePt t="164712" x="10052050" y="6324600"/>
          <p14:tracePt t="164729" x="10109200" y="6261100"/>
          <p14:tracePt t="164730" x="10134600" y="6223000"/>
          <p14:tracePt t="164745" x="10153650" y="6178550"/>
          <p14:tracePt t="164762" x="10236200" y="5994400"/>
          <p14:tracePt t="164779" x="10318750" y="5829300"/>
          <p14:tracePt t="164795" x="10407650" y="5632450"/>
          <p14:tracePt t="164812" x="10458450" y="5486400"/>
          <p14:tracePt t="164829" x="10483850" y="5397500"/>
          <p14:tracePt t="164845" x="10483850" y="5359400"/>
          <p14:tracePt t="164862" x="10483850" y="5327650"/>
          <p14:tracePt t="164879" x="10483850" y="5314950"/>
          <p14:tracePt t="164895" x="10483850" y="5302250"/>
          <p14:tracePt t="165123"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3" name="文本框 2"/>
          <p:cNvSpPr txBox="1"/>
          <p:nvPr/>
        </p:nvSpPr>
        <p:spPr>
          <a:xfrm>
            <a:off x="175895" y="1071880"/>
            <a:ext cx="11817985" cy="4985980"/>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泛型（</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Generic</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）指可以把类型参数化，这个能力使得我们可以定义带类型参数的泛型类、泛型接口、泛型方法，随后编译器会用</a:t>
            </a:r>
            <a:r>
              <a:rPr lang="zh-CN" altLang="en-US" sz="2400" dirty="0">
                <a:solidFill>
                  <a:srgbClr val="FF0000"/>
                </a:solidFill>
                <a:latin typeface="Courier New" panose="02070309020205020404" pitchFamily="49" charset="0"/>
                <a:ea typeface="微软雅黑" panose="020B0503020204020204" charset="-122"/>
                <a:cs typeface="Courier New" panose="02070309020205020404" pitchFamily="49" charset="0"/>
              </a:rPr>
              <a:t>唯一的具体类型</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替换它；</a:t>
            </a:r>
          </a:p>
          <a:p>
            <a:pPr marL="342900" indent="-342900">
              <a:lnSpc>
                <a:spcPct val="150000"/>
              </a:lnSpc>
              <a:buFont typeface="Wingdings" panose="05000000000000000000" charset="0"/>
              <a:buChar char=""/>
            </a:pP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主要优点是在编译时而不是运行时检测出错误。泛型类或方法允许用户指定可以和这些类或方法一起工作的对象类型。</a:t>
            </a:r>
            <a:r>
              <a:rPr lang="zh-CN" altLang="en-US" sz="2400" dirty="0">
                <a:solidFill>
                  <a:srgbClr val="FF0000"/>
                </a:solidFill>
                <a:latin typeface="Courier New" panose="02070309020205020404" pitchFamily="49" charset="0"/>
                <a:ea typeface="微软雅黑" panose="020B0503020204020204" charset="-122"/>
                <a:cs typeface="Courier New" panose="02070309020205020404" pitchFamily="49" charset="0"/>
                <a:sym typeface="+mn-ea"/>
              </a:rPr>
              <a:t>如果试图使用一个不相容的对象，编译器就会检测出这个错误</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a:t>
            </a:r>
            <a:endPar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endParaRPr>
          </a:p>
          <a:p>
            <a:pPr marL="342900" indent="-342900">
              <a:lnSpc>
                <a:spcPct val="150000"/>
              </a:lnSpc>
              <a:buFont typeface="Wingdings" panose="05000000000000000000" charset="0"/>
              <a:buChar char=""/>
            </a:pP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Java</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的泛型通过擦除法实现，和</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C++</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模板生成</a:t>
            </a:r>
            <a:r>
              <a:rPr lang="zh-CN" altLang="en-US" sz="2400" dirty="0">
                <a:solidFill>
                  <a:srgbClr val="FF0000"/>
                </a:solidFill>
                <a:latin typeface="Courier New" panose="02070309020205020404" pitchFamily="49" charset="0"/>
                <a:ea typeface="微软雅黑" panose="020B0503020204020204" charset="-122"/>
                <a:cs typeface="Courier New" panose="02070309020205020404" pitchFamily="49" charset="0"/>
              </a:rPr>
              <a:t>多个实例类</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不同。编译时会用</a:t>
            </a:r>
            <a:r>
              <a:rPr lang="zh-CN" altLang="en-US" sz="2400" dirty="0">
                <a:solidFill>
                  <a:srgbClr val="FF0000"/>
                </a:solidFill>
                <a:latin typeface="Courier New" panose="02070309020205020404" pitchFamily="49" charset="0"/>
                <a:ea typeface="微软雅黑" panose="020B0503020204020204" charset="-122"/>
                <a:cs typeface="Courier New" panose="02070309020205020404" pitchFamily="49" charset="0"/>
              </a:rPr>
              <a:t>类型实参</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代替</a:t>
            </a:r>
            <a:r>
              <a:rPr lang="zh-CN" altLang="en-US" sz="2400" dirty="0">
                <a:solidFill>
                  <a:srgbClr val="FF0000"/>
                </a:solidFill>
                <a:latin typeface="Courier New" panose="02070309020205020404" pitchFamily="49" charset="0"/>
                <a:ea typeface="微软雅黑" panose="020B0503020204020204" charset="-122"/>
                <a:cs typeface="Courier New" panose="02070309020205020404" pitchFamily="49" charset="0"/>
              </a:rPr>
              <a:t>类型形参</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进行严格的语法检查，然后擦除类型参数、生成所有</a:t>
            </a:r>
            <a:r>
              <a:rPr lang="zh-CN" altLang="en-US" sz="2400" dirty="0">
                <a:solidFill>
                  <a:srgbClr val="FF0000"/>
                </a:solidFill>
                <a:latin typeface="Courier New" panose="02070309020205020404" pitchFamily="49" charset="0"/>
                <a:ea typeface="微软雅黑" panose="020B0503020204020204" charset="-122"/>
                <a:cs typeface="Courier New" panose="02070309020205020404" pitchFamily="49" charset="0"/>
              </a:rPr>
              <a:t>实例类型</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共享的</a:t>
            </a:r>
            <a:r>
              <a:rPr lang="zh-CN" altLang="en-US" sz="2400" dirty="0">
                <a:solidFill>
                  <a:srgbClr val="FF0000"/>
                </a:solidFill>
                <a:latin typeface="Courier New" panose="02070309020205020404" pitchFamily="49" charset="0"/>
                <a:ea typeface="微软雅黑" panose="020B0503020204020204" charset="-122"/>
                <a:cs typeface="Courier New" panose="02070309020205020404" pitchFamily="49" charset="0"/>
              </a:rPr>
              <a:t>唯一原始类型</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。这样使得泛型代码能兼容老的使用原始类型的遗留代码。</a:t>
            </a:r>
          </a:p>
          <a:p>
            <a:pPr marL="342900" indent="-342900">
              <a:lnSpc>
                <a:spcPct val="150000"/>
              </a:lnSpc>
              <a:buFont typeface="Wingdings" panose="05000000000000000000" charset="0"/>
              <a:buChar char=""/>
            </a:pPr>
            <a:endParaRPr lang="zh-CN" altLang="en-US" sz="2000" dirty="0">
              <a:solidFill>
                <a:srgbClr val="21537D"/>
              </a:solidFill>
              <a:latin typeface="微软雅黑" panose="020B0503020204020204" charset="-122"/>
              <a:ea typeface="微软雅黑" panose="020B0503020204020204" charset="-122"/>
            </a:endParaRP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Tree>
  </p:cSld>
  <p:clrMapOvr>
    <a:masterClrMapping/>
  </p:clrMapOvr>
  <p:transition advTm="115406">
    <p:push/>
  </p:transition>
  <p:extLst>
    <p:ext uri="{3A86A75C-4F4B-4683-9AE1-C65F6400EC91}">
      <p14:laserTraceLst xmlns:p14="http://schemas.microsoft.com/office/powerpoint/2010/main">
        <p14:tracePtLst>
          <p14:tracePt t="2415" x="673100" y="1587500"/>
          <p14:tracePt t="2540" x="692150" y="1587500"/>
          <p14:tracePt t="2548" x="730250" y="1587500"/>
          <p14:tracePt t="2556" x="793750" y="1587500"/>
          <p14:tracePt t="2569" x="876300" y="1587500"/>
          <p14:tracePt t="2587" x="1219200" y="1587500"/>
          <p14:tracePt t="2602" x="1479550" y="1587500"/>
          <p14:tracePt t="2619" x="1714500" y="1587500"/>
          <p14:tracePt t="2635" x="1873250" y="1587500"/>
          <p14:tracePt t="2651" x="1981200" y="1587500"/>
          <p14:tracePt t="2668" x="2044700" y="1587500"/>
          <p14:tracePt t="2685" x="2095500" y="1587500"/>
          <p14:tracePt t="2702" x="2146300" y="1587500"/>
          <p14:tracePt t="2718" x="2235200" y="1587500"/>
          <p14:tracePt t="2723" x="2286000" y="1587500"/>
          <p14:tracePt t="2735" x="2330450" y="1587500"/>
          <p14:tracePt t="2751" x="2425700" y="1587500"/>
          <p14:tracePt t="2755" x="2470150" y="1587500"/>
          <p14:tracePt t="2768" x="2514600" y="1587500"/>
          <p14:tracePt t="2785" x="2571750" y="1587500"/>
          <p14:tracePt t="2801" x="2603500" y="1587500"/>
          <p14:tracePt t="2803" x="2609850" y="1587500"/>
          <p14:tracePt t="2818" x="2616200" y="1587500"/>
          <p14:tracePt t="2860" x="2622550" y="1587500"/>
          <p14:tracePt t="2868" x="2628900" y="1587500"/>
          <p14:tracePt t="2926" x="2635250" y="1587500"/>
          <p14:tracePt t="2932" x="2641600" y="1587500"/>
          <p14:tracePt t="2948" x="2647950" y="1587500"/>
          <p14:tracePt t="3379" x="0" y="0"/>
        </p14:tracePtLst>
        <p14:tracePtLst>
          <p14:tracePt t="3903" x="755650" y="1581150"/>
          <p14:tracePt t="3960" x="781050" y="1581150"/>
          <p14:tracePt t="3968" x="831850" y="1581150"/>
          <p14:tracePt t="3984" x="1003300" y="1600200"/>
          <p14:tracePt t="4001" x="1250950" y="1619250"/>
          <p14:tracePt t="4005" x="1435100" y="1644650"/>
          <p14:tracePt t="4020" x="1892300" y="1651000"/>
          <p14:tracePt t="4035" x="2387600" y="1651000"/>
          <p14:tracePt t="4051" x="2819400" y="1651000"/>
          <p14:tracePt t="4068" x="3111500" y="1651000"/>
          <p14:tracePt t="4084" x="3270250" y="1651000"/>
          <p14:tracePt t="4101" x="3333750" y="1651000"/>
          <p14:tracePt t="4117" x="3352800" y="1651000"/>
          <p14:tracePt t="4434" x="0" y="0"/>
        </p14:tracePtLst>
        <p14:tracePtLst>
          <p14:tracePt t="4982" x="946150" y="1651000"/>
          <p14:tracePt t="5058" x="958850" y="1651000"/>
          <p14:tracePt t="5067" x="990600" y="1651000"/>
          <p14:tracePt t="5074" x="1054100" y="1651000"/>
          <p14:tracePt t="5083" x="1149350" y="1651000"/>
          <p14:tracePt t="5100" x="1409700" y="1651000"/>
          <p14:tracePt t="5117" x="1708150" y="1651000"/>
          <p14:tracePt t="5134" x="1930400" y="1651000"/>
          <p14:tracePt t="5150" x="2076450" y="1651000"/>
          <p14:tracePt t="5167" x="2114550" y="1651000"/>
          <p14:tracePt t="5184" x="2120900" y="1651000"/>
          <p14:tracePt t="5308" x="0" y="0"/>
        </p14:tracePtLst>
        <p14:tracePtLst>
          <p14:tracePt t="6077" x="3308350" y="1619250"/>
          <p14:tracePt t="6148" x="3314700" y="1619250"/>
          <p14:tracePt t="6159" x="3340100" y="1619250"/>
          <p14:tracePt t="6167" x="3378200" y="1619250"/>
          <p14:tracePt t="6183" x="3492500" y="1619250"/>
          <p14:tracePt t="6200" x="3651250" y="1619250"/>
          <p14:tracePt t="6216" x="3841750" y="1619250"/>
          <p14:tracePt t="6219" x="3937000" y="1619250"/>
          <p14:tracePt t="6233" x="4019550" y="1619250"/>
          <p14:tracePt t="6250" x="4235450" y="1619250"/>
          <p14:tracePt t="6266" x="4330700" y="1619250"/>
          <p14:tracePt t="6283" x="4387850" y="1619250"/>
          <p14:tracePt t="6300" x="4425950" y="1619250"/>
          <p14:tracePt t="6316" x="4451350" y="1619250"/>
          <p14:tracePt t="6333" x="4476750" y="1619250"/>
          <p14:tracePt t="6349" x="4483100" y="1619250"/>
          <p14:tracePt t="6453" x="4470400" y="1619250"/>
          <p14:tracePt t="6461" x="4438650" y="1619250"/>
          <p14:tracePt t="6468" x="4394200" y="1619250"/>
          <p14:tracePt t="6484" x="4254500" y="1619250"/>
          <p14:tracePt t="6500" x="4108450" y="1619250"/>
          <p14:tracePt t="6518" x="4000500" y="1619250"/>
          <p14:tracePt t="6535" x="3956050" y="1619250"/>
          <p14:tracePt t="6551" x="3930650" y="1619250"/>
          <p14:tracePt t="6556" x="3924300" y="1619250"/>
          <p14:tracePt t="6646" x="3930650" y="1619250"/>
          <p14:tracePt t="6653" x="3949700" y="1619250"/>
          <p14:tracePt t="6666" x="4032250" y="1619250"/>
          <p14:tracePt t="6683" x="4191000" y="1619250"/>
          <p14:tracePt t="6700" x="4413250" y="1638300"/>
          <p14:tracePt t="6717" x="4622800" y="1663700"/>
          <p14:tracePt t="6733" x="4794250" y="1689100"/>
          <p14:tracePt t="6750" x="4876800" y="1708150"/>
          <p14:tracePt t="6767" x="4883150" y="1708150"/>
          <p14:tracePt t="6784" x="4889500" y="1708150"/>
          <p14:tracePt t="6862" x="4883150" y="1708150"/>
          <p14:tracePt t="6869" x="4838700" y="1708150"/>
          <p14:tracePt t="6884" x="4692650" y="1708150"/>
          <p14:tracePt t="6900" x="4483100" y="1708150"/>
          <p14:tracePt t="6917" x="4311650" y="1708150"/>
          <p14:tracePt t="6934" x="4216400" y="1708150"/>
          <p14:tracePt t="6950" x="4197350" y="1708150"/>
          <p14:tracePt t="6967" x="4191000" y="1708150"/>
          <p14:tracePt t="7045" x="4210050" y="1708150"/>
          <p14:tracePt t="7055" x="4260850" y="1708150"/>
          <p14:tracePt t="7068" x="4394200" y="1714500"/>
          <p14:tracePt t="7085" x="4635500" y="1727200"/>
          <p14:tracePt t="7102" x="4908550" y="1746250"/>
          <p14:tracePt t="7107" x="5003800" y="1746250"/>
          <p14:tracePt t="7117" x="5073650" y="1746250"/>
          <p14:tracePt t="7134" x="5143500" y="1746250"/>
          <p14:tracePt t="7150" x="5162550" y="1746250"/>
          <p14:tracePt t="7211" x="5156200" y="1746250"/>
          <p14:tracePt t="7220" x="5105400" y="1746250"/>
          <p14:tracePt t="7228" x="5041900" y="1739900"/>
          <p14:tracePt t="7237" x="4965700" y="1720850"/>
          <p14:tracePt t="7250" x="4762500" y="1676400"/>
          <p14:tracePt t="7266" x="4514850" y="1638300"/>
          <p14:tracePt t="7284" x="4330700" y="1593850"/>
          <p14:tracePt t="7300" x="4235450" y="1581150"/>
          <p14:tracePt t="7317" x="4210050" y="1574800"/>
          <p14:tracePt t="7387" x="4216400" y="1574800"/>
          <p14:tracePt t="7396" x="4248150" y="1574800"/>
          <p14:tracePt t="7403" x="4298950" y="1574800"/>
          <p14:tracePt t="7416" x="4362450" y="1574800"/>
          <p14:tracePt t="7432" x="4521200" y="1574800"/>
          <p14:tracePt t="7449" x="4730750" y="1574800"/>
          <p14:tracePt t="7451" x="4838700" y="1574800"/>
          <p14:tracePt t="7466" x="5035550" y="1574800"/>
          <p14:tracePt t="7483" x="5162550" y="1574800"/>
          <p14:tracePt t="7499" x="5219700" y="1574800"/>
          <p14:tracePt t="7516" x="5238750" y="1574800"/>
          <p14:tracePt t="7619" x="5232400" y="1562100"/>
          <p14:tracePt t="7630" x="5187950" y="1555750"/>
          <p14:tracePt t="7637" x="5149850" y="1555750"/>
          <p14:tracePt t="7651" x="4984750" y="1536700"/>
          <p14:tracePt t="7667" x="4819650" y="1530350"/>
          <p14:tracePt t="7683" x="4660900" y="1530350"/>
          <p14:tracePt t="7699" x="4572000" y="1530350"/>
          <p14:tracePt t="7716" x="4546600" y="1530350"/>
          <p14:tracePt t="7733" x="4540250" y="1530350"/>
          <p14:tracePt t="7820" x="4559300" y="1530350"/>
          <p14:tracePt t="7828" x="4597400" y="1530350"/>
          <p14:tracePt t="7836" x="4648200" y="1530350"/>
          <p14:tracePt t="7851" x="4819650" y="1530350"/>
          <p14:tracePt t="7866" x="5029200" y="1530350"/>
          <p14:tracePt t="7882" x="5194300" y="1530350"/>
          <p14:tracePt t="7899" x="5283200" y="1530350"/>
          <p14:tracePt t="7916" x="5295900" y="1530350"/>
          <p14:tracePt t="7932" x="5302250" y="1530350"/>
          <p14:tracePt t="8851" x="0" y="0"/>
        </p14:tracePtLst>
        <p14:tracePtLst>
          <p14:tracePt t="10960" x="4330700" y="1593850"/>
          <p14:tracePt t="11092" x="4337050" y="1593850"/>
          <p14:tracePt t="11101" x="4349750" y="1593850"/>
          <p14:tracePt t="11108" x="4368800" y="1593850"/>
          <p14:tracePt t="11118" x="4387850" y="1593850"/>
          <p14:tracePt t="11133" x="4438650" y="1593850"/>
          <p14:tracePt t="11148" x="4514850" y="1593850"/>
          <p14:tracePt t="11165" x="4578350" y="1593850"/>
          <p14:tracePt t="11182" x="4635500" y="1593850"/>
          <p14:tracePt t="11199" x="4679950" y="1593850"/>
          <p14:tracePt t="11215" x="4730750" y="1593850"/>
          <p14:tracePt t="11219" x="4749800" y="1593850"/>
          <p14:tracePt t="11232" x="4781550" y="1593850"/>
          <p14:tracePt t="11248" x="4832350" y="1593850"/>
          <p14:tracePt t="11265" x="4870450" y="1593850"/>
          <p14:tracePt t="11268" x="4889500" y="1593850"/>
          <p14:tracePt t="11282" x="4895850" y="1593850"/>
          <p14:tracePt t="11614" x="4876800" y="1593850"/>
          <p14:tracePt t="11620" x="4845050" y="1593850"/>
          <p14:tracePt t="11632" x="4806950" y="1593850"/>
          <p14:tracePt t="11649" x="4705350" y="1593850"/>
          <p14:tracePt t="11665" x="4603750" y="1593850"/>
          <p14:tracePt t="11682" x="4470400" y="1593850"/>
          <p14:tracePt t="11699" x="4425950" y="1593850"/>
          <p14:tracePt t="11715" x="4387850" y="1593850"/>
          <p14:tracePt t="11732" x="4375150" y="1593850"/>
          <p14:tracePt t="11839" x="4381500" y="1593850"/>
          <p14:tracePt t="11847" x="4400550" y="1593850"/>
          <p14:tracePt t="11855" x="4432300" y="1593850"/>
          <p14:tracePt t="11866" x="4565650" y="1600200"/>
          <p14:tracePt t="11883" x="4756150" y="1600200"/>
          <p14:tracePt t="11898" x="5060950" y="1625600"/>
          <p14:tracePt t="11915" x="5314950" y="1651000"/>
          <p14:tracePt t="11931" x="5473700" y="1651000"/>
          <p14:tracePt t="11948" x="5537200" y="1651000"/>
          <p14:tracePt t="11965" x="5543550" y="1651000"/>
          <p14:tracePt t="12245" x="5549900" y="1651000"/>
          <p14:tracePt t="12254" x="5556250" y="1651000"/>
          <p14:tracePt t="12270" x="5562600" y="1651000"/>
          <p14:tracePt t="12282" x="5568950" y="1651000"/>
          <p14:tracePt t="12300" x="5588000" y="1651000"/>
          <p14:tracePt t="12315" x="5600700" y="1644650"/>
          <p14:tracePt t="12332" x="5619750" y="1631950"/>
          <p14:tracePt t="12348" x="5632450" y="1625600"/>
          <p14:tracePt t="12365" x="5638800" y="1612900"/>
          <p14:tracePt t="12382" x="5651500" y="1581150"/>
          <p14:tracePt t="12398" x="5651500" y="1555750"/>
          <p14:tracePt t="12414" x="5664200" y="1517650"/>
          <p14:tracePt t="12431" x="5664200" y="1485900"/>
          <p14:tracePt t="12448" x="5664200" y="1454150"/>
          <p14:tracePt t="12451" x="5664200" y="1428750"/>
          <p14:tracePt t="12464" x="5664200" y="1403350"/>
          <p14:tracePt t="12481" x="5651500" y="1371600"/>
          <p14:tracePt t="12484" x="5645150" y="1352550"/>
          <p14:tracePt t="12498" x="5619750" y="1327150"/>
          <p14:tracePt t="12514" x="5588000" y="1289050"/>
          <p14:tracePt t="12531" x="5556250" y="1263650"/>
          <p14:tracePt t="12548" x="5524500" y="1244600"/>
          <p14:tracePt t="12565" x="5467350" y="1219200"/>
          <p14:tracePt t="12582" x="5384800" y="1181100"/>
          <p14:tracePt t="12598" x="5295900" y="1162050"/>
          <p14:tracePt t="12615" x="5194300" y="1136650"/>
          <p14:tracePt t="12632" x="5099050" y="1111250"/>
          <p14:tracePt t="12635" x="5073650" y="1111250"/>
          <p14:tracePt t="12648" x="5048250" y="1111250"/>
          <p14:tracePt t="12664" x="4997450" y="1111250"/>
          <p14:tracePt t="12681" x="4978400" y="1111250"/>
          <p14:tracePt t="12683" x="4965700" y="1111250"/>
          <p14:tracePt t="12699" x="4953000" y="1117600"/>
          <p14:tracePt t="12715" x="4953000" y="1123950"/>
          <p14:tracePt t="12731" x="4940300" y="1162050"/>
          <p14:tracePt t="12748" x="4933950" y="1219200"/>
          <p14:tracePt t="12764" x="4933950" y="1270000"/>
          <p14:tracePt t="12781" x="4933950" y="1320800"/>
          <p14:tracePt t="12798" x="4933950" y="1365250"/>
          <p14:tracePt t="12814" x="4940300" y="1409700"/>
          <p14:tracePt t="12831" x="4978400" y="1466850"/>
          <p14:tracePt t="12834" x="5016500" y="1498600"/>
          <p14:tracePt t="12847" x="5048250" y="1517650"/>
          <p14:tracePt t="12864" x="5111750" y="1555750"/>
          <p14:tracePt t="12881" x="5194300" y="1581150"/>
          <p14:tracePt t="12884" x="5213350" y="1587500"/>
          <p14:tracePt t="12898" x="5257800" y="1600200"/>
          <p14:tracePt t="12914" x="5276850" y="1600200"/>
          <p14:tracePt t="12931" x="5289550" y="1600200"/>
          <p14:tracePt t="12948" x="5308600" y="1600200"/>
          <p14:tracePt t="12964" x="5327650" y="1581150"/>
          <p14:tracePt t="12981" x="5346700" y="1555750"/>
          <p14:tracePt t="12997" x="5359400" y="1517650"/>
          <p14:tracePt t="13014" x="5365750" y="1479550"/>
          <p14:tracePt t="13031" x="5365750" y="1441450"/>
          <p14:tracePt t="13048" x="5365750" y="1409700"/>
          <p14:tracePt t="13065" x="5365750" y="1390650"/>
          <p14:tracePt t="13082" x="5359400" y="1358900"/>
          <p14:tracePt t="13098" x="5346700" y="1346200"/>
          <p14:tracePt t="13115" x="5340350" y="1339850"/>
          <p14:tracePt t="15012" x="5334000" y="1327150"/>
          <p14:tracePt t="15028" x="5327650" y="1314450"/>
          <p14:tracePt t="15039" x="5321300" y="1314450"/>
          <p14:tracePt t="15054" x="5314950" y="1301750"/>
          <p14:tracePt t="15068" x="5308600" y="1289050"/>
          <p14:tracePt t="15084" x="5302250" y="1289050"/>
          <p14:tracePt t="15097" x="5295900" y="1282700"/>
          <p14:tracePt t="15114" x="5283200" y="1270000"/>
          <p14:tracePt t="15130" x="5270500" y="1257300"/>
          <p14:tracePt t="15147" x="5251450" y="1250950"/>
          <p14:tracePt t="15163" x="5238750" y="1238250"/>
          <p14:tracePt t="15180" x="5219700" y="1231900"/>
          <p14:tracePt t="15197" x="5207000" y="1231900"/>
          <p14:tracePt t="15213" x="5181600" y="1225550"/>
          <p14:tracePt t="15230" x="5175250" y="1219200"/>
          <p14:tracePt t="15247" x="5162550" y="1219200"/>
          <p14:tracePt t="15264" x="5143500" y="1219200"/>
          <p14:tracePt t="15280" x="5137150" y="1219200"/>
          <p14:tracePt t="15297" x="5124450" y="1219200"/>
          <p14:tracePt t="15300" x="5118100" y="1219200"/>
          <p14:tracePt t="15315" x="5099050" y="1219200"/>
          <p14:tracePt t="15331" x="5073650" y="1219200"/>
          <p14:tracePt t="15347" x="5048250" y="1219200"/>
          <p14:tracePt t="15364" x="5029200" y="1219200"/>
          <p14:tracePt t="15381" x="5003800" y="1219200"/>
          <p14:tracePt t="15397" x="4984750" y="1225550"/>
          <p14:tracePt t="15414" x="4972050" y="1238250"/>
          <p14:tracePt t="15430" x="4965700" y="1244600"/>
          <p14:tracePt t="15447" x="4959350" y="1244600"/>
          <p14:tracePt t="15463" x="4946650" y="1257300"/>
          <p14:tracePt t="15484" x="4940300" y="1270000"/>
          <p14:tracePt t="15497" x="4940300" y="1276350"/>
          <p14:tracePt t="15514" x="4940300" y="1295400"/>
          <p14:tracePt t="15530" x="4940300" y="1314450"/>
          <p14:tracePt t="15547" x="4940300" y="1327150"/>
          <p14:tracePt t="15565" x="4940300" y="1339850"/>
          <p14:tracePt t="15581" x="4940300" y="1358900"/>
          <p14:tracePt t="15597" x="4946650" y="1377950"/>
          <p14:tracePt t="15614" x="4959350" y="1397000"/>
          <p14:tracePt t="15631" x="4972050" y="1409700"/>
          <p14:tracePt t="15647" x="4978400" y="1428750"/>
          <p14:tracePt t="15651" x="4984750" y="1435100"/>
          <p14:tracePt t="15664" x="4991100" y="1441450"/>
          <p14:tracePt t="15680" x="5010150" y="1454150"/>
          <p14:tracePt t="15698" x="5041900" y="1473200"/>
          <p14:tracePt t="15714" x="5080000" y="1492250"/>
          <p14:tracePt t="15730" x="5111750" y="1511300"/>
          <p14:tracePt t="15747" x="5149850" y="1517650"/>
          <p14:tracePt t="15763" x="5187950" y="1536700"/>
          <p14:tracePt t="15780" x="5226050" y="1543050"/>
          <p14:tracePt t="15797" x="5264150" y="1549400"/>
          <p14:tracePt t="15813" x="5314950" y="1562100"/>
          <p14:tracePt t="15831" x="5353050" y="1568450"/>
          <p14:tracePt t="15834" x="5391150" y="1574800"/>
          <p14:tracePt t="15847" x="5410200" y="1581150"/>
          <p14:tracePt t="15864" x="5441950" y="1581150"/>
          <p14:tracePt t="15867" x="5454650" y="1581150"/>
          <p14:tracePt t="15881" x="5467350" y="1581150"/>
          <p14:tracePt t="15897" x="5480050" y="1581150"/>
          <p14:tracePt t="15914" x="5505450" y="1574800"/>
          <p14:tracePt t="15931" x="5518150" y="1562100"/>
          <p14:tracePt t="15947" x="5524500" y="1549400"/>
          <p14:tracePt t="15964" x="5524500" y="1543050"/>
          <p14:tracePt t="15980" x="5524500" y="1524000"/>
          <p14:tracePt t="15997" x="5524500" y="1498600"/>
          <p14:tracePt t="16013" x="5524500" y="1473200"/>
          <p14:tracePt t="16030" x="5511800" y="1435100"/>
          <p14:tracePt t="16047" x="5492750" y="1403350"/>
          <p14:tracePt t="16063" x="5467350" y="1384300"/>
          <p14:tracePt t="16067" x="5454650" y="1371600"/>
          <p14:tracePt t="16080" x="5441950" y="1358900"/>
          <p14:tracePt t="16098" x="5372100" y="1314450"/>
          <p14:tracePt t="16113" x="5308600" y="1289050"/>
          <p14:tracePt t="16130" x="5232400" y="1250950"/>
          <p14:tracePt t="16147" x="5175250" y="1231900"/>
          <p14:tracePt t="16163" x="5124450" y="1219200"/>
          <p14:tracePt t="16180" x="5099050" y="1212850"/>
          <p14:tracePt t="16196" x="5080000" y="1212850"/>
          <p14:tracePt t="16213" x="5041900" y="1212850"/>
          <p14:tracePt t="16230" x="5022850" y="1219200"/>
          <p14:tracePt t="16247" x="4997450" y="1244600"/>
          <p14:tracePt t="16263" x="4978400" y="1257300"/>
          <p14:tracePt t="16280" x="4972050" y="1276350"/>
          <p14:tracePt t="16283" x="4965700" y="1276350"/>
          <p14:tracePt t="16297" x="4959350" y="1289050"/>
          <p14:tracePt t="16314" x="4959350" y="1295400"/>
          <p14:tracePt t="16331" x="4959350" y="1327150"/>
          <p14:tracePt t="16347" x="4959350" y="1365250"/>
          <p14:tracePt t="16363" x="4959350" y="1403350"/>
          <p14:tracePt t="16380" x="4972050" y="1447800"/>
          <p14:tracePt t="16396" x="4997450" y="1473200"/>
          <p14:tracePt t="16414" x="5016500" y="1504950"/>
          <p14:tracePt t="16430" x="5041900" y="1524000"/>
          <p14:tracePt t="16447" x="5073650" y="1543050"/>
          <p14:tracePt t="16463" x="5111750" y="1555750"/>
          <p14:tracePt t="16467" x="5137150" y="1562100"/>
          <p14:tracePt t="16480" x="5162550" y="1568450"/>
          <p14:tracePt t="16497" x="5226050" y="1568450"/>
          <p14:tracePt t="16500" x="5276850" y="1568450"/>
          <p14:tracePt t="16514" x="5353050" y="1568450"/>
          <p14:tracePt t="16531" x="5410200" y="1568450"/>
          <p14:tracePt t="16547" x="5448300" y="1568450"/>
          <p14:tracePt t="16563" x="5467350" y="1562100"/>
          <p14:tracePt t="16580" x="5480050" y="1555750"/>
          <p14:tracePt t="16597" x="5486400" y="1530350"/>
          <p14:tracePt t="16613" x="5486400" y="1498600"/>
          <p14:tracePt t="16630" x="5486400" y="1466850"/>
          <p14:tracePt t="16647" x="5486400" y="1422400"/>
          <p14:tracePt t="16663" x="5486400" y="1390650"/>
          <p14:tracePt t="16680" x="5480050" y="1358900"/>
          <p14:tracePt t="16682" x="5473700" y="1346200"/>
          <p14:tracePt t="16696" x="5461000" y="1327150"/>
          <p14:tracePt t="16713" x="5441950" y="1301750"/>
          <p14:tracePt t="16715" x="5435600" y="1301750"/>
          <p14:tracePt t="16730" x="5416550" y="1282700"/>
          <p14:tracePt t="16746" x="5378450" y="1270000"/>
          <p14:tracePt t="16763" x="5327650" y="1263650"/>
          <p14:tracePt t="16780" x="5283200" y="1250950"/>
          <p14:tracePt t="16796" x="5245100" y="1250950"/>
          <p14:tracePt t="16813" x="5213350" y="1250950"/>
          <p14:tracePt t="16830" x="5181600" y="1250950"/>
          <p14:tracePt t="16847" x="5149850" y="1257300"/>
          <p14:tracePt t="16863" x="5124450" y="1270000"/>
          <p14:tracePt t="16880" x="5105400" y="1282700"/>
          <p14:tracePt t="16897" x="5092700" y="1289050"/>
          <p14:tracePt t="16899" x="5080000" y="1295400"/>
          <p14:tracePt t="16914" x="5073650" y="1301750"/>
          <p14:tracePt t="16930" x="5067300" y="1320800"/>
          <p14:tracePt t="16946" x="5067300" y="1339850"/>
          <p14:tracePt t="16963" x="5060950" y="1365250"/>
          <p14:tracePt t="16979" x="5060950" y="1403350"/>
          <p14:tracePt t="16996" x="5067300" y="1435100"/>
          <p14:tracePt t="17013" x="5092700" y="1473200"/>
          <p14:tracePt t="17030" x="5124450" y="1498600"/>
          <p14:tracePt t="17046" x="5149850" y="1517650"/>
          <p14:tracePt t="17063" x="5175250" y="1530350"/>
          <p14:tracePt t="17080" x="5200650" y="1536700"/>
          <p14:tracePt t="17083" x="5207000" y="1536700"/>
          <p14:tracePt t="17097" x="5213350" y="1536700"/>
          <p14:tracePt t="17113" x="5226050" y="1536700"/>
          <p14:tracePt t="17132" x="5232400" y="1536700"/>
          <p14:tracePt t="17147" x="5238750" y="1536700"/>
          <p14:tracePt t="17163" x="5257800" y="1536700"/>
          <p14:tracePt t="17196" x="5257800" y="1530350"/>
          <p14:tracePt t="17571" x="0" y="0"/>
        </p14:tracePtLst>
        <p14:tracePtLst>
          <p14:tracePt t="18429" x="6229350" y="1587500"/>
          <p14:tracePt t="18508" x="6254750" y="1587500"/>
          <p14:tracePt t="18515" x="6286500" y="1587500"/>
          <p14:tracePt t="18529" x="6330950" y="1587500"/>
          <p14:tracePt t="18546" x="6527800" y="1587500"/>
          <p14:tracePt t="18562" x="6686550" y="1587500"/>
          <p14:tracePt t="18579" x="6870700" y="1593850"/>
          <p14:tracePt t="18596" x="7029450" y="1593850"/>
          <p14:tracePt t="18613" x="7175500" y="1593850"/>
          <p14:tracePt t="18630" x="7289800" y="1593850"/>
          <p14:tracePt t="18646" x="7359650" y="1593850"/>
          <p14:tracePt t="18664" x="7385050" y="1593850"/>
          <p14:tracePt t="18681" x="7391400" y="1593850"/>
          <p14:tracePt t="18990" x="7378700" y="1593850"/>
          <p14:tracePt t="18997" x="7372350" y="1593850"/>
          <p14:tracePt t="19013" x="7346950" y="1593850"/>
          <p14:tracePt t="19029" x="7302500" y="1593850"/>
          <p14:tracePt t="19046" x="7264400" y="1593850"/>
          <p14:tracePt t="19062" x="7213600" y="1593850"/>
          <p14:tracePt t="19068" x="7200900" y="1593850"/>
          <p14:tracePt t="19079" x="7181850" y="1593850"/>
          <p14:tracePt t="19097" x="7156450" y="1593850"/>
          <p14:tracePt t="19100" x="7143750" y="1593850"/>
          <p14:tracePt t="19113" x="7131050" y="1593850"/>
          <p14:tracePt t="19271" x="7156450" y="1593850"/>
          <p14:tracePt t="19277" x="7188200" y="1593850"/>
          <p14:tracePt t="19287" x="7239000" y="1593850"/>
          <p14:tracePt t="19296" x="7302500" y="1593850"/>
          <p14:tracePt t="19312" x="7454900" y="1593850"/>
          <p14:tracePt t="19329" x="7620000" y="1593850"/>
          <p14:tracePt t="19331" x="7696200" y="1593850"/>
          <p14:tracePt t="19347" x="7842250" y="1593850"/>
          <p14:tracePt t="19363" x="7962900" y="1593850"/>
          <p14:tracePt t="19380" x="8045450" y="1593850"/>
          <p14:tracePt t="19396" x="8115300" y="1593850"/>
          <p14:tracePt t="19413" x="8166100" y="1593850"/>
          <p14:tracePt t="19430" x="8210550" y="1593850"/>
          <p14:tracePt t="19445" x="8235950" y="1593850"/>
          <p14:tracePt t="19463" x="8267700" y="1593850"/>
          <p14:tracePt t="19479" x="8312150" y="1593850"/>
          <p14:tracePt t="19496" x="8343900" y="1593850"/>
          <p14:tracePt t="19499" x="8362950" y="1593850"/>
          <p14:tracePt t="19512" x="8375650" y="1593850"/>
          <p14:tracePt t="19529" x="8413750" y="1593850"/>
          <p14:tracePt t="19546" x="8470900" y="1600200"/>
          <p14:tracePt t="19562" x="8509000" y="1606550"/>
          <p14:tracePt t="19578" x="8566150" y="1606550"/>
          <p14:tracePt t="19596" x="8629650" y="1606550"/>
          <p14:tracePt t="19613" x="8686800" y="1606550"/>
          <p14:tracePt t="19630" x="8743950" y="1606550"/>
          <p14:tracePt t="19646" x="8801100" y="1606550"/>
          <p14:tracePt t="19662" x="8858250" y="1606550"/>
          <p14:tracePt t="19679" x="8934450" y="1612900"/>
          <p14:tracePt t="19695" x="9004300" y="1612900"/>
          <p14:tracePt t="19712" x="9093200" y="1612900"/>
          <p14:tracePt t="19729" x="9156700" y="1612900"/>
          <p14:tracePt t="19731" x="9194800" y="1612900"/>
          <p14:tracePt t="19745" x="9213850" y="1612900"/>
          <p14:tracePt t="19762" x="9277350" y="1625600"/>
          <p14:tracePt t="19778" x="9302750" y="1625600"/>
          <p14:tracePt t="19795" x="9328150" y="1625600"/>
          <p14:tracePt t="19812" x="9347200" y="1625600"/>
          <p14:tracePt t="19828" x="9372600" y="1625600"/>
          <p14:tracePt t="19846" x="9385300" y="1625600"/>
          <p14:tracePt t="19863" x="9391650" y="1625600"/>
          <p14:tracePt t="19880" x="9410700" y="1625600"/>
          <p14:tracePt t="19896" x="9442450" y="1625600"/>
          <p14:tracePt t="19899" x="9461500" y="1625600"/>
          <p14:tracePt t="19913" x="9474200" y="1625600"/>
          <p14:tracePt t="19930" x="9518650" y="1625600"/>
          <p14:tracePt t="19946" x="9575800" y="1625600"/>
          <p14:tracePt t="19962" x="9613900" y="1625600"/>
          <p14:tracePt t="19979" x="9671050" y="1625600"/>
          <p14:tracePt t="19995" x="9734550" y="1625600"/>
          <p14:tracePt t="20012" x="9810750" y="1625600"/>
          <p14:tracePt t="20028" x="9867900" y="1625600"/>
          <p14:tracePt t="20045" x="9899650" y="1625600"/>
          <p14:tracePt t="20062" x="9912350" y="1625600"/>
          <p14:tracePt t="20582" x="9918700" y="1625600"/>
          <p14:tracePt t="20590" x="9931400" y="1625600"/>
          <p14:tracePt t="20599" x="9937750" y="1625600"/>
          <p14:tracePt t="20613" x="9982200" y="1625600"/>
          <p14:tracePt t="20629" x="10033000" y="1625600"/>
          <p14:tracePt t="20645" x="10134600" y="1625600"/>
          <p14:tracePt t="20662" x="10248900" y="1625600"/>
          <p14:tracePt t="20678" x="10388600" y="1625600"/>
          <p14:tracePt t="20695" x="10534650" y="1625600"/>
          <p14:tracePt t="20711" x="10661650" y="1625600"/>
          <p14:tracePt t="20730" x="10756900" y="1625600"/>
          <p14:tracePt t="20745" x="10814050" y="1625600"/>
          <p14:tracePt t="20762" x="10896600" y="1631950"/>
          <p14:tracePt t="20778" x="10928350" y="1631950"/>
          <p14:tracePt t="20795" x="10979150" y="1631950"/>
          <p14:tracePt t="20812" x="11017250" y="1631950"/>
          <p14:tracePt t="20829" x="11055350" y="1638300"/>
          <p14:tracePt t="20845" x="11080750" y="1644650"/>
          <p14:tracePt t="20862" x="11106150" y="1651000"/>
          <p14:tracePt t="20879" x="11150600" y="1663700"/>
          <p14:tracePt t="20896" x="11182350" y="1670050"/>
          <p14:tracePt t="20898" x="11214100" y="1676400"/>
          <p14:tracePt t="20913" x="11252200" y="1682750"/>
          <p14:tracePt t="20928" x="11322050" y="1695450"/>
          <p14:tracePt t="20947" x="11385550" y="1708150"/>
          <p14:tracePt t="20962" x="11404600" y="1708150"/>
          <p14:tracePt t="20978" x="11423650" y="1708150"/>
          <p14:tracePt t="20996" x="11442700" y="1708150"/>
          <p14:tracePt t="21012" x="11449050" y="1708150"/>
          <p14:tracePt t="21028" x="11461750" y="1708150"/>
          <p14:tracePt t="21045" x="11468100" y="1708150"/>
          <p14:tracePt t="21339" x="0" y="0"/>
        </p14:tracePtLst>
        <p14:tracePtLst>
          <p14:tracePt t="22518" x="425450" y="2057400"/>
          <p14:tracePt t="22557" x="438150" y="2057400"/>
          <p14:tracePt t="22566" x="450850" y="2057400"/>
          <p14:tracePt t="22578" x="508000" y="2057400"/>
          <p14:tracePt t="22595" x="603250" y="2057400"/>
          <p14:tracePt t="22612" x="742950" y="2057400"/>
          <p14:tracePt t="22629" x="920750" y="2057400"/>
          <p14:tracePt t="22646" x="1111250" y="2057400"/>
          <p14:tracePt t="22661" x="1289050" y="2057400"/>
          <p14:tracePt t="22679" x="1397000" y="2057400"/>
          <p14:tracePt t="22694" x="1428750" y="2057400"/>
          <p14:tracePt t="22711" x="1435100" y="2057400"/>
          <p14:tracePt t="22898" x="0" y="0"/>
        </p14:tracePtLst>
        <p14:tracePtLst>
          <p14:tracePt t="23342" x="1866900" y="2114550"/>
          <p14:tracePt t="23448" x="1873250" y="2114550"/>
          <p14:tracePt t="23454" x="1905000" y="2114550"/>
          <p14:tracePt t="23461" x="1949450" y="2114550"/>
          <p14:tracePt t="23479" x="2070100" y="2114550"/>
          <p14:tracePt t="23483" x="2139950" y="2114550"/>
          <p14:tracePt t="23495" x="2222500" y="2114550"/>
          <p14:tracePt t="23511" x="2393950" y="2114550"/>
          <p14:tracePt t="23515" x="2476500" y="2114550"/>
          <p14:tracePt t="23527" x="2540000" y="2114550"/>
          <p14:tracePt t="23544" x="2647950" y="2114550"/>
          <p14:tracePt t="23561" x="2705100" y="2114550"/>
          <p14:tracePt t="23563" x="2717800" y="2114550"/>
          <p14:tracePt t="23954" x="0" y="0"/>
        </p14:tracePtLst>
        <p14:tracePtLst>
          <p14:tracePt t="24591" x="3117850" y="2171700"/>
          <p14:tracePt t="24636" x="3124200" y="2171700"/>
          <p14:tracePt t="24647" x="3143250" y="2171700"/>
          <p14:tracePt t="24653" x="3175000" y="2171700"/>
          <p14:tracePt t="24662" x="3225800" y="2171700"/>
          <p14:tracePt t="24679" x="3365500" y="2171700"/>
          <p14:tracePt t="24695" x="3543300" y="2171700"/>
          <p14:tracePt t="24699" x="3638550" y="2171700"/>
          <p14:tracePt t="24711" x="3740150" y="2171700"/>
          <p14:tracePt t="24728" x="3943350" y="2171700"/>
          <p14:tracePt t="24744" x="4102100" y="2171700"/>
          <p14:tracePt t="24747" x="4152900" y="2171700"/>
          <p14:tracePt t="24761" x="4197350" y="2171700"/>
          <p14:tracePt t="24778" x="4241800" y="2171700"/>
          <p14:tracePt t="24794" x="4267200" y="2171700"/>
          <p14:tracePt t="24811" x="4286250" y="2171700"/>
          <p14:tracePt t="25066" x="0" y="0"/>
        </p14:tracePtLst>
        <p14:tracePtLst>
          <p14:tracePt t="27055" x="4953000" y="2139950"/>
          <p14:tracePt t="27188" x="4965700" y="2139950"/>
          <p14:tracePt t="27196" x="4984750" y="2139950"/>
          <p14:tracePt t="27211" x="5029200" y="2139950"/>
          <p14:tracePt t="27227" x="5080000" y="2139950"/>
          <p14:tracePt t="27244" x="5118100" y="2139950"/>
          <p14:tracePt t="27260" x="5149850" y="2139950"/>
          <p14:tracePt t="27277" x="5175250" y="2139950"/>
          <p14:tracePt t="27293" x="5187950" y="2139950"/>
          <p14:tracePt t="27310" x="5226050" y="2139950"/>
          <p14:tracePt t="27327" x="5276850" y="2139950"/>
          <p14:tracePt t="27343" x="5327650" y="2139950"/>
          <p14:tracePt t="27347" x="5353050" y="2139950"/>
          <p14:tracePt t="27360" x="5384800" y="2139950"/>
          <p14:tracePt t="27377" x="5441950" y="2139950"/>
          <p14:tracePt t="27394" x="5562600" y="2139950"/>
          <p14:tracePt t="27410" x="5626100" y="2139950"/>
          <p14:tracePt t="27426" x="5683250" y="2139950"/>
          <p14:tracePt t="27443" x="5721350" y="2139950"/>
          <p14:tracePt t="27460" x="5746750" y="2139950"/>
          <p14:tracePt t="27476" x="5784850" y="2139950"/>
          <p14:tracePt t="27492" x="5810250" y="2139950"/>
          <p14:tracePt t="27509" x="5842000" y="2139950"/>
          <p14:tracePt t="27526" x="5892800" y="2139950"/>
          <p14:tracePt t="27543" x="5930900" y="2139950"/>
          <p14:tracePt t="27559" x="5975350" y="2139950"/>
          <p14:tracePt t="27576" x="6013450" y="2139950"/>
          <p14:tracePt t="27578" x="6026150" y="2139950"/>
          <p14:tracePt t="27593" x="6038850" y="2139950"/>
          <p14:tracePt t="27610" x="6070600" y="2139950"/>
          <p14:tracePt t="27627" x="6096000" y="2139950"/>
          <p14:tracePt t="27643" x="6134100" y="2139950"/>
          <p14:tracePt t="27660" x="6165850" y="2139950"/>
          <p14:tracePt t="27677" x="6203950" y="2139950"/>
          <p14:tracePt t="27693" x="6248400" y="2139950"/>
          <p14:tracePt t="27709" x="6267450" y="2139950"/>
          <p14:tracePt t="27727" x="6286500" y="2139950"/>
          <p14:tracePt t="27743" x="6299200" y="2139950"/>
          <p14:tracePt t="27759" x="6305550" y="2139950"/>
          <p14:tracePt t="27776" x="6311900" y="2139950"/>
          <p14:tracePt t="27796" x="6318250" y="2139950"/>
          <p14:tracePt t="29100" x="6330950" y="2139950"/>
          <p14:tracePt t="29116" x="6350000" y="2139950"/>
          <p14:tracePt t="29123" x="6362700" y="2139950"/>
          <p14:tracePt t="29131" x="6394450" y="2139950"/>
          <p14:tracePt t="29143" x="6419850" y="2139950"/>
          <p14:tracePt t="29160" x="6483350" y="2139950"/>
          <p14:tracePt t="29176" x="6572250" y="2139950"/>
          <p14:tracePt t="29179" x="6616700" y="2139950"/>
          <p14:tracePt t="29192" x="6667500" y="2139950"/>
          <p14:tracePt t="29210" x="6819900" y="2139950"/>
          <p14:tracePt t="29226" x="6883400" y="2139950"/>
          <p14:tracePt t="29242" x="6927850" y="2139950"/>
          <p14:tracePt t="29259" x="6946900" y="2139950"/>
          <p14:tracePt t="29275" x="6953250" y="2139950"/>
          <p14:tracePt t="29292" x="6959600" y="2139950"/>
          <p14:tracePt t="29309" x="6965950" y="2139950"/>
          <p14:tracePt t="29414" x="6972300" y="2139950"/>
          <p14:tracePt t="29429" x="6978650" y="2139950"/>
          <p14:tracePt t="29436" x="6985000" y="2139950"/>
          <p14:tracePt t="29446" x="6991350" y="2139950"/>
          <p14:tracePt t="29460" x="7010400" y="2139950"/>
          <p14:tracePt t="29477" x="7042150" y="2139950"/>
          <p14:tracePt t="29493" x="7099300" y="2139950"/>
          <p14:tracePt t="29509" x="7162800" y="2139950"/>
          <p14:tracePt t="29526" x="7232650" y="2139950"/>
          <p14:tracePt t="29542" x="7315200" y="2139950"/>
          <p14:tracePt t="29559" x="7416800" y="2139950"/>
          <p14:tracePt t="29563" x="7467600" y="2139950"/>
          <p14:tracePt t="29576" x="7512050" y="2139950"/>
          <p14:tracePt t="29592" x="7620000" y="2139950"/>
          <p14:tracePt t="29609" x="7702550" y="2139950"/>
          <p14:tracePt t="29613" x="7747000" y="2139950"/>
          <p14:tracePt t="29626" x="7810500" y="2139950"/>
          <p14:tracePt t="29642" x="7886700" y="2139950"/>
          <p14:tracePt t="29659" x="7943850" y="2139950"/>
          <p14:tracePt t="29675" x="8001000" y="2139950"/>
          <p14:tracePt t="29692" x="8032750" y="2139950"/>
          <p14:tracePt t="29709" x="8058150" y="2139950"/>
          <p14:tracePt t="29727" x="8089900" y="2139950"/>
          <p14:tracePt t="29742" x="8108950" y="2139950"/>
          <p14:tracePt t="29758" x="8128000" y="2139950"/>
          <p14:tracePt t="29775" x="8140700" y="2139950"/>
          <p14:tracePt t="29792" x="8159750" y="2139950"/>
          <p14:tracePt t="29808" x="8172450" y="2139950"/>
          <p14:tracePt t="29825" x="8178800" y="2139950"/>
          <p14:tracePt t="29843" x="8185150" y="2139950"/>
          <p14:tracePt t="29859" x="8191500" y="2139950"/>
          <p14:tracePt t="29876" x="8197850" y="2139950"/>
          <p14:tracePt t="29899" x="8204200" y="2139950"/>
          <p14:tracePt t="29980" x="8210550" y="2139950"/>
          <p14:tracePt t="30006" x="8216900" y="2139950"/>
          <p14:tracePt t="30061" x="8223250" y="2139950"/>
          <p14:tracePt t="30150" x="8229600" y="2139950"/>
          <p14:tracePt t="30351" x="8235950" y="2139950"/>
          <p14:tracePt t="30367" x="8242300" y="2139950"/>
          <p14:tracePt t="30374" x="8248650" y="2139950"/>
          <p14:tracePt t="30384" x="8255000" y="2139950"/>
          <p14:tracePt t="30403" x="8267700" y="2139950"/>
          <p14:tracePt t="30413" x="8274050" y="2139950"/>
          <p14:tracePt t="30429" x="8280400" y="2139950"/>
          <p14:tracePt t="30443" x="8305800" y="2139950"/>
          <p14:tracePt t="30461" x="8350250" y="2139950"/>
          <p14:tracePt t="30476" x="8401050" y="2139950"/>
          <p14:tracePt t="30493" x="8464550" y="2139950"/>
          <p14:tracePt t="30508" x="8540750" y="2139950"/>
          <p14:tracePt t="30525" x="8616950" y="2139950"/>
          <p14:tracePt t="30542" x="8686800" y="2139950"/>
          <p14:tracePt t="30559" x="8737600" y="2139950"/>
          <p14:tracePt t="30575" x="8788400" y="2139950"/>
          <p14:tracePt t="30592" x="8826500" y="2139950"/>
          <p14:tracePt t="30594" x="8845550" y="2139950"/>
          <p14:tracePt t="30609" x="8864600" y="2139950"/>
          <p14:tracePt t="30625" x="8902700" y="2139950"/>
          <p14:tracePt t="30643" x="8953500" y="2139950"/>
          <p14:tracePt t="30659" x="8972550" y="2139950"/>
          <p14:tracePt t="30675" x="8997950" y="2139950"/>
          <p14:tracePt t="30693" x="9010650" y="2139950"/>
          <p14:tracePt t="30709" x="9029700" y="2139950"/>
          <p14:tracePt t="30728" x="9055100" y="2139950"/>
          <p14:tracePt t="30743" x="9093200" y="2139950"/>
          <p14:tracePt t="30747" x="9124950" y="2139950"/>
          <p14:tracePt t="30759" x="9144000" y="2139950"/>
          <p14:tracePt t="30775" x="9220200" y="2139950"/>
          <p14:tracePt t="30791" x="9309100" y="2139950"/>
          <p14:tracePt t="30808" x="9385300" y="2139950"/>
          <p14:tracePt t="30825" x="9467850" y="2139950"/>
          <p14:tracePt t="30827" x="9512300" y="2139950"/>
          <p14:tracePt t="30842" x="9575800" y="2139950"/>
          <p14:tracePt t="30858" x="9645650" y="2139950"/>
          <p14:tracePt t="30875" x="9683750" y="2139950"/>
          <p14:tracePt t="30892" x="9715500" y="2139950"/>
          <p14:tracePt t="30909" x="9759950" y="2139950"/>
          <p14:tracePt t="30925" x="9804400" y="2139950"/>
          <p14:tracePt t="30942" x="9848850" y="2139950"/>
          <p14:tracePt t="30959" x="9899650" y="2139950"/>
          <p14:tracePt t="30975" x="9950450" y="2139950"/>
          <p14:tracePt t="30979" x="9963150" y="2139950"/>
          <p14:tracePt t="30991" x="9982200" y="2139950"/>
          <p14:tracePt t="31008" x="10007600" y="2139950"/>
          <p14:tracePt t="31025" x="10020300" y="2139950"/>
          <p14:tracePt t="31027" x="10026650" y="2139950"/>
          <p14:tracePt t="31109" x="10033000" y="2139950"/>
          <p14:tracePt t="31117" x="10039350" y="2139950"/>
          <p14:tracePt t="31789" x="0" y="0"/>
        </p14:tracePtLst>
        <p14:tracePtLst>
          <p14:tracePt t="33381" x="774700" y="2330450"/>
          <p14:tracePt t="33397" x="774700" y="2336800"/>
          <p14:tracePt t="33403" x="768350" y="2355850"/>
          <p14:tracePt t="33411" x="762000" y="2368550"/>
          <p14:tracePt t="33428" x="762000" y="2381250"/>
          <p14:tracePt t="33441" x="762000" y="2387600"/>
          <p14:tracePt t="33458" x="762000" y="2444750"/>
          <p14:tracePt t="33475" x="768350" y="2489200"/>
          <p14:tracePt t="33491" x="793750" y="2540000"/>
          <p14:tracePt t="33507" x="844550" y="2609850"/>
          <p14:tracePt t="33525" x="946150" y="2679700"/>
          <p14:tracePt t="33541" x="1111250" y="2755900"/>
          <p14:tracePt t="33558" x="1270000" y="2800350"/>
          <p14:tracePt t="33574" x="1409700" y="2825750"/>
          <p14:tracePt t="33591" x="1498600" y="2832100"/>
          <p14:tracePt t="33608" x="1555750" y="2832100"/>
          <p14:tracePt t="33624" x="1612900" y="2825750"/>
          <p14:tracePt t="33641" x="1657350" y="2800350"/>
          <p14:tracePt t="33643" x="1682750" y="2787650"/>
          <p14:tracePt t="33657" x="1720850" y="2768600"/>
          <p14:tracePt t="33675" x="1828800" y="2730500"/>
          <p14:tracePt t="33691" x="1860550" y="2711450"/>
          <p14:tracePt t="33708" x="1879600" y="2679700"/>
          <p14:tracePt t="33724" x="1885950" y="2654300"/>
          <p14:tracePt t="33741" x="1879600" y="2603500"/>
          <p14:tracePt t="33757" x="1860550" y="2552700"/>
          <p14:tracePt t="33774" x="1828800" y="2508250"/>
          <p14:tracePt t="33791" x="1771650" y="2457450"/>
          <p14:tracePt t="33807" x="1682750" y="2406650"/>
          <p14:tracePt t="33824" x="1574800" y="2362200"/>
          <p14:tracePt t="33826" x="1530350" y="2349500"/>
          <p14:tracePt t="33840" x="1479550" y="2336800"/>
          <p14:tracePt t="33858" x="1409700" y="2317750"/>
          <p14:tracePt t="33874" x="1346200" y="2305050"/>
          <p14:tracePt t="33890" x="1308100" y="2305050"/>
          <p14:tracePt t="33907" x="1276350" y="2305050"/>
          <p14:tracePt t="33925" x="1238250" y="2305050"/>
          <p14:tracePt t="33941" x="1193800" y="2305050"/>
          <p14:tracePt t="33959" x="1155700" y="2324100"/>
          <p14:tracePt t="33975" x="1130300" y="2343150"/>
          <p14:tracePt t="33978" x="1111250" y="2349500"/>
          <p14:tracePt t="33991" x="1104900" y="2355850"/>
          <p14:tracePt t="34009" x="1092200" y="2381250"/>
          <p14:tracePt t="34011" x="1085850" y="2393950"/>
          <p14:tracePt t="34024" x="1079500" y="2400300"/>
          <p14:tracePt t="34040" x="1079500" y="2419350"/>
          <p14:tracePt t="34057" x="1073150" y="2444750"/>
          <p14:tracePt t="34060" x="1073150" y="2451100"/>
          <p14:tracePt t="34074" x="1073150" y="2476500"/>
          <p14:tracePt t="34090" x="1079500" y="2508250"/>
          <p14:tracePt t="34107" x="1098550" y="2533650"/>
          <p14:tracePt t="34124" x="1111250" y="2552700"/>
          <p14:tracePt t="34141" x="1155700" y="2584450"/>
          <p14:tracePt t="34157" x="1219200" y="2628900"/>
          <p14:tracePt t="34174" x="1314450" y="2673350"/>
          <p14:tracePt t="34191" x="1428750" y="2705100"/>
          <p14:tracePt t="34208" x="1543050" y="2724150"/>
          <p14:tracePt t="34210" x="1600200" y="2724150"/>
          <p14:tracePt t="34226" x="1651000" y="2724150"/>
          <p14:tracePt t="34241" x="1739900" y="2724150"/>
          <p14:tracePt t="34244" x="1771650" y="2724150"/>
          <p14:tracePt t="34258" x="1816100" y="2705100"/>
          <p14:tracePt t="34274" x="1841500" y="2667000"/>
          <p14:tracePt t="34290" x="1854200" y="2635250"/>
          <p14:tracePt t="34307" x="1854200" y="2609850"/>
          <p14:tracePt t="34324" x="1854200" y="2578100"/>
          <p14:tracePt t="34341" x="1854200" y="2552700"/>
          <p14:tracePt t="34357" x="1847850" y="2540000"/>
          <p14:tracePt t="34374" x="1828800" y="2520950"/>
          <p14:tracePt t="34390" x="1822450" y="2508250"/>
          <p14:tracePt t="34818" x="0" y="0"/>
        </p14:tracePtLst>
        <p14:tracePtLst>
          <p14:tracePt t="36023" x="2190750" y="2698750"/>
          <p14:tracePt t="36181" x="2197100" y="2698750"/>
          <p14:tracePt t="36190" x="2216150" y="2698750"/>
          <p14:tracePt t="36197" x="2247900" y="2698750"/>
          <p14:tracePt t="36208" x="2279650" y="2698750"/>
          <p14:tracePt t="36225" x="2400300" y="2698750"/>
          <p14:tracePt t="36240" x="2565400" y="2692400"/>
          <p14:tracePt t="36257" x="2755900" y="2692400"/>
          <p14:tracePt t="36260" x="2838450" y="2692400"/>
          <p14:tracePt t="36274" x="2914650" y="2692400"/>
          <p14:tracePt t="36290" x="3105150" y="2692400"/>
          <p14:tracePt t="36306" x="3162300" y="2692400"/>
          <p14:tracePt t="36323" x="3187700" y="2692400"/>
          <p14:tracePt t="36340" x="3200400" y="2692400"/>
          <p14:tracePt t="36357" x="3213100" y="2692400"/>
          <p14:tracePt t="36373" x="3225800" y="2692400"/>
          <p14:tracePt t="36390" x="3244850" y="2692400"/>
          <p14:tracePt t="36406" x="3263900" y="2692400"/>
          <p14:tracePt t="36424" x="3270250" y="2692400"/>
          <p14:tracePt t="36995" x="0" y="0"/>
        </p14:tracePtLst>
        <p14:tracePtLst>
          <p14:tracePt t="37342" x="3524250" y="2736850"/>
          <p14:tracePt t="37451" x="3536950" y="2736850"/>
          <p14:tracePt t="37460" x="3549650" y="2736850"/>
          <p14:tracePt t="37467" x="3568700" y="2736850"/>
          <p14:tracePt t="37476" x="3613150" y="2736850"/>
          <p14:tracePt t="37490" x="3727450" y="2736850"/>
          <p14:tracePt t="37506" x="3873500" y="2736850"/>
          <p14:tracePt t="37522" x="4064000" y="2736850"/>
          <p14:tracePt t="37539" x="4254500" y="2736850"/>
          <p14:tracePt t="37556" x="4432300" y="2736850"/>
          <p14:tracePt t="37573" x="4591050" y="2736850"/>
          <p14:tracePt t="37589" x="4718050" y="2736850"/>
          <p14:tracePt t="37606" x="4806950" y="2736850"/>
          <p14:tracePt t="37623" x="4883150" y="2736850"/>
          <p14:tracePt t="37639" x="4940300" y="2736850"/>
          <p14:tracePt t="37656" x="4972050" y="2736850"/>
          <p14:tracePt t="37673" x="4997450" y="2736850"/>
          <p14:tracePt t="37676" x="5003800" y="2736850"/>
          <p14:tracePt t="37690" x="5010150" y="2736850"/>
          <p14:tracePt t="37706" x="5022850" y="2736850"/>
          <p14:tracePt t="37725" x="5041900" y="2736850"/>
          <p14:tracePt t="37739" x="5048250" y="2736850"/>
          <p14:tracePt t="37757" x="5067300" y="2736850"/>
          <p14:tracePt t="37774" x="5080000" y="2736850"/>
          <p14:tracePt t="37790" x="5092700" y="2736850"/>
          <p14:tracePt t="37823" x="5099050" y="2736850"/>
          <p14:tracePt t="37852" x="5105400" y="2736850"/>
          <p14:tracePt t="37875" x="5111750" y="2736850"/>
          <p14:tracePt t="39035" x="0" y="0"/>
        </p14:tracePtLst>
        <p14:tracePtLst>
          <p14:tracePt t="39533" x="5022850" y="2705100"/>
          <p14:tracePt t="39647" x="5029200" y="2705100"/>
          <p14:tracePt t="39654" x="5060950" y="2705100"/>
          <p14:tracePt t="39662" x="5124450" y="2705100"/>
          <p14:tracePt t="39672" x="5194300" y="2705100"/>
          <p14:tracePt t="39689" x="5403850" y="2705100"/>
          <p14:tracePt t="39706" x="5664200" y="2705100"/>
          <p14:tracePt t="39708" x="5816600" y="2705100"/>
          <p14:tracePt t="39724" x="6064250" y="2705100"/>
          <p14:tracePt t="39739" x="6235700" y="2705100"/>
          <p14:tracePt t="39756" x="6330950" y="2705100"/>
          <p14:tracePt t="39772" x="6362700" y="2705100"/>
          <p14:tracePt t="39789" x="6369050" y="2705100"/>
          <p14:tracePt t="40197" x="6375400" y="2705100"/>
          <p14:tracePt t="40211" x="6381750" y="2705100"/>
          <p14:tracePt t="40219" x="6388100" y="2705100"/>
          <p14:tracePt t="40227" x="6407150" y="2705100"/>
          <p14:tracePt t="40238" x="6426200" y="2705100"/>
          <p14:tracePt t="40255" x="6464300" y="2705100"/>
          <p14:tracePt t="40272" x="6515100" y="2705100"/>
          <p14:tracePt t="40288" x="6565900" y="2705100"/>
          <p14:tracePt t="40292" x="6591300" y="2705100"/>
          <p14:tracePt t="40305" x="6648450" y="2705100"/>
          <p14:tracePt t="40322" x="6673850" y="2705100"/>
          <p14:tracePt t="40338" x="6692900" y="2705100"/>
          <p14:tracePt t="40355" x="6699250" y="2705100"/>
          <p14:tracePt t="40964" x="0" y="0"/>
        </p14:tracePtLst>
        <p14:tracePtLst>
          <p14:tracePt t="42967" x="7188200" y="2647950"/>
          <p14:tracePt t="43012" x="7200900" y="2647950"/>
          <p14:tracePt t="43021" x="7232650" y="2647950"/>
          <p14:tracePt t="43027" x="7264400" y="2647950"/>
          <p14:tracePt t="43037" x="7308850" y="2647950"/>
          <p14:tracePt t="43054" x="7435850" y="2647950"/>
          <p14:tracePt t="43071" x="7562850" y="2647950"/>
          <p14:tracePt t="43087" x="7658100" y="2647950"/>
          <p14:tracePt t="43104" x="7715250" y="2647950"/>
          <p14:tracePt t="43121" x="7759700" y="2647950"/>
          <p14:tracePt t="43123" x="7778750" y="2647950"/>
          <p14:tracePt t="43137" x="7791450" y="2647950"/>
          <p14:tracePt t="43154" x="7810500" y="2647950"/>
          <p14:tracePt t="43238" x="7816850" y="2647950"/>
          <p14:tracePt t="43245" x="7823200" y="2647950"/>
          <p14:tracePt t="43395" x="0" y="0"/>
        </p14:tracePtLst>
        <p14:tracePtLst>
          <p14:tracePt t="44005" x="7931150" y="2679700"/>
          <p14:tracePt t="44045" x="7937500" y="2679700"/>
          <p14:tracePt t="44053" x="7950200" y="2679700"/>
          <p14:tracePt t="44060" x="7981950" y="2679700"/>
          <p14:tracePt t="44071" x="8013700" y="2679700"/>
          <p14:tracePt t="44087" x="8108950" y="2679700"/>
          <p14:tracePt t="44104" x="8248650" y="2679700"/>
          <p14:tracePt t="44106" x="8331200" y="2679700"/>
          <p14:tracePt t="44120" x="8420100" y="2679700"/>
          <p14:tracePt t="44137" x="8553450" y="2679700"/>
          <p14:tracePt t="44138" x="8597900" y="2679700"/>
          <p14:tracePt t="44154" x="8642350" y="2679700"/>
          <p14:tracePt t="44170" x="8655050" y="2679700"/>
          <p14:tracePt t="44396" x="0" y="0"/>
        </p14:tracePtLst>
        <p14:tracePtLst>
          <p14:tracePt t="44926" x="8953500" y="2692400"/>
          <p14:tracePt t="44974" x="8959850" y="2692400"/>
          <p14:tracePt t="44990" x="8966200" y="2692400"/>
          <p14:tracePt t="44996" x="8978900" y="2692400"/>
          <p14:tracePt t="45005" x="8985250" y="2692400"/>
          <p14:tracePt t="45022" x="9029700" y="2692400"/>
          <p14:tracePt t="45037" x="9074150" y="2692400"/>
          <p14:tracePt t="45054" x="9131300" y="2692400"/>
          <p14:tracePt t="45070" x="9207500" y="2692400"/>
          <p14:tracePt t="45087" x="9283700" y="2692400"/>
          <p14:tracePt t="45103" x="9347200" y="2692400"/>
          <p14:tracePt t="45120" x="9404350" y="2692400"/>
          <p14:tracePt t="45136" x="9436100" y="2692400"/>
          <p14:tracePt t="45138" x="9461500" y="2698750"/>
          <p14:tracePt t="45153" x="9474200" y="2705100"/>
          <p14:tracePt t="45170" x="9480550" y="2705100"/>
          <p14:tracePt t="45187" x="9486900" y="2705100"/>
          <p14:tracePt t="45203" x="9493250" y="2705100"/>
          <p14:tracePt t="45230" x="9499600" y="2705100"/>
          <p14:tracePt t="45243" x="9505950" y="2705100"/>
          <p14:tracePt t="45254" x="9512300" y="2705100"/>
          <p14:tracePt t="45271" x="9518650" y="2705100"/>
          <p14:tracePt t="45287" x="9531350" y="2705100"/>
          <p14:tracePt t="45304" x="9550400" y="2705100"/>
          <p14:tracePt t="45320" x="9556750" y="2705100"/>
          <p14:tracePt t="45337" x="9569450" y="2705100"/>
          <p14:tracePt t="45340" x="9575800" y="2705100"/>
          <p14:tracePt t="45354" x="9588500" y="2705100"/>
          <p14:tracePt t="45370" x="9601200" y="2705100"/>
          <p14:tracePt t="45387" x="9620250" y="2705100"/>
          <p14:tracePt t="45403" x="9632950" y="2705100"/>
          <p14:tracePt t="45420" x="9652000" y="2705100"/>
          <p14:tracePt t="45437" x="9677400" y="2705100"/>
          <p14:tracePt t="45453" x="9721850" y="2705100"/>
          <p14:tracePt t="45471" x="9753600" y="2705100"/>
          <p14:tracePt t="45487" x="9798050" y="2705100"/>
          <p14:tracePt t="45504" x="9823450" y="2705100"/>
          <p14:tracePt t="45521" x="9829800" y="2705100"/>
          <p14:tracePt t="45523" x="9836150" y="2705100"/>
          <p14:tracePt t="45557" x="9842500" y="2705100"/>
          <p14:tracePt t="45573" x="9848850" y="2705100"/>
          <p14:tracePt t="45587" x="9861550" y="2705100"/>
          <p14:tracePt t="45603" x="9867900" y="2705100"/>
          <p14:tracePt t="45620" x="9874250" y="2705100"/>
          <p14:tracePt t="45637" x="9880600" y="2705100"/>
          <p14:tracePt t="45653" x="9886950" y="2705100"/>
          <p14:tracePt t="45670" x="9893300" y="2705100"/>
          <p14:tracePt t="45687" x="9899650" y="2705100"/>
          <p14:tracePt t="45703" x="9925050" y="2705100"/>
          <p14:tracePt t="45722" x="9956800" y="2705100"/>
          <p14:tracePt t="45726" x="9982200" y="2705100"/>
          <p14:tracePt t="45737" x="10007600" y="2705100"/>
          <p14:tracePt t="45754" x="10045700" y="2705100"/>
          <p14:tracePt t="45771" x="10109200" y="2717800"/>
          <p14:tracePt t="45787" x="10134600" y="2717800"/>
          <p14:tracePt t="45804" x="10166350" y="2717800"/>
          <p14:tracePt t="45820" x="10191750" y="2717800"/>
          <p14:tracePt t="45836" x="10223500" y="2717800"/>
          <p14:tracePt t="45853" x="10248900" y="2717800"/>
          <p14:tracePt t="45870" x="10267950" y="2717800"/>
          <p14:tracePt t="45887" x="10274300" y="2717800"/>
          <p14:tracePt t="45923" x="10280650" y="2717800"/>
          <p14:tracePt t="45950" x="10287000" y="2717800"/>
          <p14:tracePt t="45958" x="10293350" y="2717800"/>
          <p14:tracePt t="46739" x="0" y="0"/>
        </p14:tracePtLst>
        <p14:tracePtLst>
          <p14:tracePt t="47373" x="10737850" y="2755900"/>
          <p14:tracePt t="47379" x="10782300" y="2762250"/>
          <p14:tracePt t="47387" x="10839450" y="2768600"/>
          <p14:tracePt t="47402" x="10979150" y="2794000"/>
          <p14:tracePt t="47419" x="11150600" y="2819400"/>
          <p14:tracePt t="47436" x="11303000" y="2838450"/>
          <p14:tracePt t="47452" x="11398250" y="2838450"/>
          <p14:tracePt t="47469" x="11436350" y="2838450"/>
          <p14:tracePt t="47486" x="11449050" y="2838450"/>
          <p14:tracePt t="47563" x="11423650" y="2838450"/>
          <p14:tracePt t="47571" x="11360150" y="2838450"/>
          <p14:tracePt t="47579" x="11264900" y="2838450"/>
          <p14:tracePt t="47587" x="11125200" y="2838450"/>
          <p14:tracePt t="47603" x="10496550" y="2838450"/>
          <p14:tracePt t="47619" x="9531350" y="2838450"/>
          <p14:tracePt t="47636" x="8312150" y="2838450"/>
          <p14:tracePt t="47653" x="7029450" y="2838450"/>
          <p14:tracePt t="47669" x="5803900" y="2838450"/>
          <p14:tracePt t="47686" x="4857750" y="2838450"/>
          <p14:tracePt t="47703" x="4203700" y="2895600"/>
          <p14:tracePt t="47719" x="3848100" y="2952750"/>
          <p14:tracePt t="47736" x="3619500" y="2997200"/>
          <p14:tracePt t="47739" x="3517900" y="3016250"/>
          <p14:tracePt t="47753" x="3422650" y="3028950"/>
          <p14:tracePt t="47770" x="3219450" y="3073400"/>
          <p14:tracePt t="47787" x="2882900" y="3105150"/>
          <p14:tracePt t="47803" x="2698750" y="3136900"/>
          <p14:tracePt t="47820" x="2520950" y="3175000"/>
          <p14:tracePt t="47836" x="2355850" y="3206750"/>
          <p14:tracePt t="47853" x="2184400" y="3238500"/>
          <p14:tracePt t="47869" x="2019300" y="3276600"/>
          <p14:tracePt t="47886" x="1847850" y="3308350"/>
          <p14:tracePt t="47902" x="1657350" y="3346450"/>
          <p14:tracePt t="47919" x="1466850" y="3390900"/>
          <p14:tracePt t="47936" x="1314450" y="3422650"/>
          <p14:tracePt t="47952" x="1181100" y="3454400"/>
          <p14:tracePt t="47955" x="1117600" y="3460750"/>
          <p14:tracePt t="47969" x="1060450" y="3473450"/>
          <p14:tracePt t="47986" x="952500" y="3486150"/>
          <p14:tracePt t="48002" x="863600" y="3486150"/>
          <p14:tracePt t="48019" x="787400" y="3486150"/>
          <p14:tracePt t="48036" x="711200" y="3486150"/>
          <p14:tracePt t="48053" x="673100" y="3486150"/>
          <p14:tracePt t="48070" x="654050" y="3486150"/>
          <p14:tracePt t="48262" x="704850" y="3479800"/>
          <p14:tracePt t="48271" x="762000" y="3460750"/>
          <p14:tracePt t="48278" x="838200" y="3448050"/>
          <p14:tracePt t="48288" x="920750" y="3435350"/>
          <p14:tracePt t="48303" x="1104900" y="3409950"/>
          <p14:tracePt t="48319" x="1263650" y="3384550"/>
          <p14:tracePt t="48336" x="1339850" y="3384550"/>
          <p14:tracePt t="48341" x="1377950" y="3378200"/>
          <p14:tracePt t="48352" x="1390650" y="3378200"/>
          <p14:tracePt t="48369" x="1428750" y="3378200"/>
          <p14:tracePt t="48371" x="1435100" y="3378200"/>
          <p14:tracePt t="48386" x="1479550" y="3378200"/>
          <p14:tracePt t="48402" x="1511300" y="3378200"/>
          <p14:tracePt t="48419" x="1536700" y="3378200"/>
          <p14:tracePt t="48436" x="1574800" y="3378200"/>
          <p14:tracePt t="48452" x="1606550" y="3378200"/>
          <p14:tracePt t="48469" x="1631950" y="3378200"/>
          <p14:tracePt t="48486" x="1657350" y="3378200"/>
          <p14:tracePt t="48503" x="1682750" y="3378200"/>
          <p14:tracePt t="48520" x="1714500" y="3378200"/>
          <p14:tracePt t="48536" x="1746250" y="3378200"/>
          <p14:tracePt t="48538" x="1765300" y="3378200"/>
          <p14:tracePt t="48553" x="1790700" y="3378200"/>
          <p14:tracePt t="48569" x="1835150" y="3378200"/>
          <p14:tracePt t="48571" x="1854200" y="3378200"/>
          <p14:tracePt t="48586" x="1885950" y="3378200"/>
          <p14:tracePt t="48602" x="1905000" y="3378200"/>
          <p14:tracePt t="48619" x="1924050" y="3378200"/>
          <p14:tracePt t="48636" x="1949450" y="3378200"/>
          <p14:tracePt t="48652" x="1981200" y="3378200"/>
          <p14:tracePt t="48669" x="2032000" y="3378200"/>
          <p14:tracePt t="48686" x="2101850" y="3378200"/>
          <p14:tracePt t="48702" x="2203450" y="3378200"/>
          <p14:tracePt t="48719" x="2305050" y="3378200"/>
          <p14:tracePt t="48735" x="2406650" y="3378200"/>
          <p14:tracePt t="48738" x="2444750" y="3378200"/>
          <p14:tracePt t="48752" x="2482850" y="3378200"/>
          <p14:tracePt t="48770" x="2590800" y="3378200"/>
          <p14:tracePt t="48787" x="2673350" y="3378200"/>
          <p14:tracePt t="48803" x="2768600" y="3378200"/>
          <p14:tracePt t="48819" x="2895600" y="3378200"/>
          <p14:tracePt t="48836" x="3016250" y="3378200"/>
          <p14:tracePt t="48852" x="3162300" y="3378200"/>
          <p14:tracePt t="48869" x="3314700" y="3378200"/>
          <p14:tracePt t="48885" x="3467100" y="3378200"/>
          <p14:tracePt t="48902" x="3606800" y="3378200"/>
          <p14:tracePt t="48919" x="3727450" y="3378200"/>
          <p14:tracePt t="48935" x="3790950" y="3378200"/>
          <p14:tracePt t="48952" x="3841750" y="3378200"/>
          <p14:tracePt t="48969" x="3848100" y="3378200"/>
          <p14:tracePt t="48985" x="3860800" y="3378200"/>
          <p14:tracePt t="49707" x="0" y="0"/>
        </p14:tracePtLst>
        <p14:tracePtLst>
          <p14:tracePt t="50084" x="3829050" y="2984500"/>
          <p14:tracePt t="50101" x="3822700" y="2984500"/>
          <p14:tracePt t="50107" x="3816350" y="2984500"/>
          <p14:tracePt t="50119" x="3810000" y="2990850"/>
          <p14:tracePt t="50135" x="3810000" y="3016250"/>
          <p14:tracePt t="50152" x="3810000" y="3067050"/>
          <p14:tracePt t="50168" x="3816350" y="3143250"/>
          <p14:tracePt t="50171" x="3829050" y="3168650"/>
          <p14:tracePt t="50185" x="3841750" y="3187700"/>
          <p14:tracePt t="50202" x="3956050" y="3251200"/>
          <p14:tracePt t="50218" x="4108450" y="3295650"/>
          <p14:tracePt t="50235" x="4267200" y="3302000"/>
          <p14:tracePt t="50252" x="4464050" y="3302000"/>
          <p14:tracePt t="50268" x="4648200" y="3289300"/>
          <p14:tracePt t="50285" x="4775200" y="3263900"/>
          <p14:tracePt t="50302" x="4838700" y="3232150"/>
          <p14:tracePt t="50319" x="4857750" y="3187700"/>
          <p14:tracePt t="50335" x="4864100" y="3136900"/>
          <p14:tracePt t="50339" x="4864100" y="3098800"/>
          <p14:tracePt t="50352" x="4851400" y="3060700"/>
          <p14:tracePt t="50368" x="4813300" y="2984500"/>
          <p14:tracePt t="50385" x="4787900" y="2952750"/>
          <p14:tracePt t="50402" x="4718050" y="2914650"/>
          <p14:tracePt t="50418" x="4692650" y="2908300"/>
          <p14:tracePt t="50435" x="4660900" y="2901950"/>
          <p14:tracePt t="50451" x="4635500" y="2901950"/>
          <p14:tracePt t="50468" x="4629150" y="2901950"/>
          <p14:tracePt t="50611" x="0" y="0"/>
        </p14:tracePtLst>
        <p14:tracePtLst>
          <p14:tracePt t="51598" x="5238750" y="3282950"/>
          <p14:tracePt t="51679" x="5245100" y="3282950"/>
          <p14:tracePt t="51686" x="5264150" y="3282950"/>
          <p14:tracePt t="51702" x="5346700" y="3282950"/>
          <p14:tracePt t="51718" x="5454650" y="3295650"/>
          <p14:tracePt t="51735" x="5607050" y="3295650"/>
          <p14:tracePt t="51739" x="5695950" y="3295650"/>
          <p14:tracePt t="51753" x="5784850" y="3295650"/>
          <p14:tracePt t="51768" x="5975350" y="3295650"/>
          <p14:tracePt t="51785" x="6127750" y="3295650"/>
          <p14:tracePt t="51788" x="6191250" y="3295650"/>
          <p14:tracePt t="51803" x="6299200" y="3295650"/>
          <p14:tracePt t="51818" x="6356350" y="3295650"/>
          <p14:tracePt t="51835" x="6407150" y="3302000"/>
          <p14:tracePt t="51852" x="6426200" y="3302000"/>
          <p14:tracePt t="51868" x="6432550" y="3302000"/>
          <p14:tracePt t="52277" x="6419850" y="3302000"/>
          <p14:tracePt t="52287" x="6400800" y="3302000"/>
          <p14:tracePt t="52294" x="6375400" y="3302000"/>
          <p14:tracePt t="52303" x="6343650" y="3302000"/>
          <p14:tracePt t="52318" x="6280150" y="3302000"/>
          <p14:tracePt t="52335" x="6223000" y="3302000"/>
          <p14:tracePt t="52338" x="6197600" y="3302000"/>
          <p14:tracePt t="52351" x="6165850" y="3302000"/>
          <p14:tracePt t="52368" x="6127750" y="3302000"/>
          <p14:tracePt t="52384" x="6102350" y="3302000"/>
          <p14:tracePt t="52401" x="6083300" y="3302000"/>
          <p14:tracePt t="52550" x="6102350" y="3302000"/>
          <p14:tracePt t="52558" x="6134100" y="3302000"/>
          <p14:tracePt t="52570" x="6184900" y="3302000"/>
          <p14:tracePt t="52585" x="6362700" y="3302000"/>
          <p14:tracePt t="52604" x="6756400" y="3302000"/>
          <p14:tracePt t="52619" x="7086600" y="3302000"/>
          <p14:tracePt t="52636" x="7391400" y="3302000"/>
          <p14:tracePt t="52652" x="7645400" y="3302000"/>
          <p14:tracePt t="52668" x="7823200" y="3302000"/>
          <p14:tracePt t="52685" x="7943850" y="3302000"/>
          <p14:tracePt t="52701" x="8007350" y="3302000"/>
          <p14:tracePt t="52718" x="8045450" y="3302000"/>
          <p14:tracePt t="52734" x="8064500" y="3302000"/>
          <p14:tracePt t="52739" x="8070850" y="3302000"/>
          <p14:tracePt t="52768" x="8077200" y="3302000"/>
          <p14:tracePt t="52981" x="8064500" y="3302000"/>
          <p14:tracePt t="52991" x="8039100" y="3302000"/>
          <p14:tracePt t="53002" x="8007350" y="3302000"/>
          <p14:tracePt t="53019" x="7893050" y="3302000"/>
          <p14:tracePt t="53035" x="7816850" y="3302000"/>
          <p14:tracePt t="53052" x="7759700" y="3302000"/>
          <p14:tracePt t="53069" x="7715250" y="3302000"/>
          <p14:tracePt t="53084" x="7683500" y="3302000"/>
          <p14:tracePt t="53101" x="7658100" y="3302000"/>
          <p14:tracePt t="53117" x="7639050" y="3302000"/>
          <p14:tracePt t="53134" x="7626350" y="3302000"/>
          <p14:tracePt t="53237" x="7626350" y="3308350"/>
          <p14:tracePt t="53244" x="7639050" y="3308350"/>
          <p14:tracePt t="53253" x="7658100" y="3314700"/>
          <p14:tracePt t="53268" x="7740650" y="3327400"/>
          <p14:tracePt t="53284" x="7893050" y="3352800"/>
          <p14:tracePt t="53301" x="8108950" y="3397250"/>
          <p14:tracePt t="53317" x="8337550" y="3448050"/>
          <p14:tracePt t="53334" x="8521700" y="3479800"/>
          <p14:tracePt t="53351" x="8648700" y="3486150"/>
          <p14:tracePt t="53367" x="8743950" y="3486150"/>
          <p14:tracePt t="53384" x="8801100" y="3486150"/>
          <p14:tracePt t="53400" x="8839200" y="3486150"/>
          <p14:tracePt t="53417" x="8858250" y="3473450"/>
          <p14:tracePt t="53434" x="8877300" y="3435350"/>
          <p14:tracePt t="53451" x="8890000" y="3397250"/>
          <p14:tracePt t="53467" x="8896350" y="3346450"/>
          <p14:tracePt t="53484" x="8896350" y="3295650"/>
          <p14:tracePt t="53501" x="8883650" y="3213100"/>
          <p14:tracePt t="53518" x="8839200" y="3136900"/>
          <p14:tracePt t="53534" x="8794750" y="3073400"/>
          <p14:tracePt t="53551" x="8724900" y="3022600"/>
          <p14:tracePt t="53568" x="8642350" y="2971800"/>
          <p14:tracePt t="53585" x="8540750" y="2921000"/>
          <p14:tracePt t="53587" x="8483600" y="2908300"/>
          <p14:tracePt t="53601" x="8420100" y="2889250"/>
          <p14:tracePt t="53618" x="8223250" y="2863850"/>
          <p14:tracePt t="53634" x="8096250" y="2870200"/>
          <p14:tracePt t="53651" x="7994650" y="2882900"/>
          <p14:tracePt t="53667" x="7943850" y="2914650"/>
          <p14:tracePt t="53684" x="7905750" y="2940050"/>
          <p14:tracePt t="53700" x="7874000" y="2978150"/>
          <p14:tracePt t="53717" x="7861300" y="3009900"/>
          <p14:tracePt t="53734" x="7854950" y="3048000"/>
          <p14:tracePt t="53751" x="7854950" y="3086100"/>
          <p14:tracePt t="53768" x="7854950" y="3124200"/>
          <p14:tracePt t="53784" x="7880350" y="3200400"/>
          <p14:tracePt t="53801" x="7931150" y="3244850"/>
          <p14:tracePt t="53804" x="7956550" y="3276600"/>
          <p14:tracePt t="53818" x="8020050" y="3308350"/>
          <p14:tracePt t="53835" x="8102600" y="3321050"/>
          <p14:tracePt t="53850" x="8191500" y="3333750"/>
          <p14:tracePt t="53867" x="8305800" y="3327400"/>
          <p14:tracePt t="53884" x="8420100" y="3295650"/>
          <p14:tracePt t="53901" x="8502650" y="3251200"/>
          <p14:tracePt t="53917" x="8547100" y="3175000"/>
          <p14:tracePt t="53934" x="8572500" y="3079750"/>
          <p14:tracePt t="53951" x="8559800" y="2997200"/>
          <p14:tracePt t="53967" x="8521700" y="2901950"/>
          <p14:tracePt t="53970" x="8483600" y="2851150"/>
          <p14:tracePt t="53984" x="8432800" y="2813050"/>
          <p14:tracePt t="54000" x="8318500" y="2749550"/>
          <p14:tracePt t="54004" x="8255000" y="2730500"/>
          <p14:tracePt t="54018" x="8121650" y="2705100"/>
          <p14:tracePt t="54035" x="8026400" y="2705100"/>
          <p14:tracePt t="54051" x="7924800" y="2724150"/>
          <p14:tracePt t="54067" x="7848600" y="2774950"/>
          <p14:tracePt t="54084" x="7797800" y="2863850"/>
          <p14:tracePt t="54101" x="7759700" y="2971800"/>
          <p14:tracePt t="54118" x="7747000" y="3060700"/>
          <p14:tracePt t="54134" x="7766050" y="3162300"/>
          <p14:tracePt t="54150" x="7823200" y="3225800"/>
          <p14:tracePt t="54167" x="7918450" y="3289300"/>
          <p14:tracePt t="54184" x="8051800" y="3333750"/>
          <p14:tracePt t="54200" x="8223250" y="3340100"/>
          <p14:tracePt t="54203" x="8324850" y="3340100"/>
          <p14:tracePt t="54217" x="8432800" y="3327400"/>
          <p14:tracePt t="54234" x="8655050" y="3244850"/>
          <p14:tracePt t="54250" x="8724900" y="3187700"/>
          <p14:tracePt t="54267" x="8743950" y="3124200"/>
          <p14:tracePt t="54284" x="8743950" y="3092450"/>
          <p14:tracePt t="54301" x="8743950" y="3067050"/>
          <p14:tracePt t="54317" x="8737600" y="3060700"/>
          <p14:tracePt t="54334" x="8731250" y="3048000"/>
          <p14:tracePt t="54419" x="8724900" y="3048000"/>
          <p14:tracePt t="54898" x="0" y="0"/>
        </p14:tracePtLst>
        <p14:tracePtLst>
          <p14:tracePt t="55597" x="9747250" y="3225800"/>
          <p14:tracePt t="55685" x="9766300" y="3225800"/>
          <p14:tracePt t="55696" x="9798050" y="3225800"/>
          <p14:tracePt t="55701" x="9842500" y="3225800"/>
          <p14:tracePt t="55717" x="9982200" y="3225800"/>
          <p14:tracePt t="55733" x="10147300" y="3225800"/>
          <p14:tracePt t="55750" x="10337800" y="3244850"/>
          <p14:tracePt t="55767" x="10509250" y="3270250"/>
          <p14:tracePt t="55784" x="10648950" y="3276600"/>
          <p14:tracePt t="55786" x="10725150" y="3276600"/>
          <p14:tracePt t="55801" x="10788650" y="3276600"/>
          <p14:tracePt t="55816" x="10902950" y="3276600"/>
          <p14:tracePt t="55835" x="11010900" y="3276600"/>
          <p14:tracePt t="55851" x="11080750" y="3276600"/>
          <p14:tracePt t="55867" x="11118850" y="3276600"/>
          <p14:tracePt t="55883" x="11144250" y="3276600"/>
          <p14:tracePt t="55901" x="11163300" y="3276600"/>
          <p14:tracePt t="55917" x="11169650" y="3276600"/>
          <p14:tracePt t="55933" x="11176000" y="3276600"/>
          <p14:tracePt t="55950" x="11188700" y="3276600"/>
          <p14:tracePt t="55967" x="11226800" y="3282950"/>
          <p14:tracePt t="55983" x="11258550" y="3295650"/>
          <p14:tracePt t="55987" x="11271250" y="3295650"/>
          <p14:tracePt t="56000" x="11290300" y="3302000"/>
          <p14:tracePt t="56002" x="11315700" y="3308350"/>
          <p14:tracePt t="56017" x="11341100" y="3314700"/>
          <p14:tracePt t="56034" x="11379200" y="3321050"/>
          <p14:tracePt t="56051" x="11391900" y="3321050"/>
          <p14:tracePt t="56067" x="11398250" y="3321050"/>
          <p14:tracePt t="56084" x="11410950" y="3321050"/>
          <p14:tracePt t="56101" x="11423650" y="3321050"/>
          <p14:tracePt t="56117" x="11436350" y="3321050"/>
          <p14:tracePt t="56134" x="11449050" y="3321050"/>
          <p14:tracePt t="56290" x="0" y="0"/>
        </p14:tracePtLst>
        <p14:tracePtLst>
          <p14:tracePt t="57374" x="781050" y="3657600"/>
          <p14:tracePt t="57443" x="800100" y="3657600"/>
          <p14:tracePt t="57451" x="844550" y="3657600"/>
          <p14:tracePt t="57458" x="908050" y="3657600"/>
          <p14:tracePt t="57466" x="996950" y="3657600"/>
          <p14:tracePt t="57482" x="1212850" y="3657600"/>
          <p14:tracePt t="57499" x="1447800" y="3657600"/>
          <p14:tracePt t="57516" x="1644650" y="3657600"/>
          <p14:tracePt t="57532" x="1771650" y="3657600"/>
          <p14:tracePt t="57550" x="1828800" y="3657600"/>
          <p14:tracePt t="57566" x="1879600" y="3657600"/>
          <p14:tracePt t="57583" x="1905000" y="3651250"/>
          <p14:tracePt t="57600" x="1924050" y="3651250"/>
          <p14:tracePt t="57616" x="1936750" y="3651250"/>
          <p14:tracePt t="57633" x="1949450" y="3651250"/>
          <p14:tracePt t="57749" x="1924050" y="3651250"/>
          <p14:tracePt t="57758" x="1898650" y="3651250"/>
          <p14:tracePt t="57766" x="1841500" y="3657600"/>
          <p14:tracePt t="57783" x="1651000" y="3657600"/>
          <p14:tracePt t="57801" x="1371600" y="3657600"/>
          <p14:tracePt t="57805" x="1219200" y="3657600"/>
          <p14:tracePt t="57816" x="1085850" y="3657600"/>
          <p14:tracePt t="57833" x="895350" y="3657600"/>
          <p14:tracePt t="57836" x="831850" y="3657600"/>
          <p14:tracePt t="57849" x="812800" y="3657600"/>
          <p14:tracePt t="57866" x="787400" y="3657600"/>
          <p14:tracePt t="57978" x="806450" y="3657600"/>
          <p14:tracePt t="57986" x="844550" y="3657600"/>
          <p14:tracePt t="57994" x="920750" y="3657600"/>
          <p14:tracePt t="58003" x="1022350" y="3657600"/>
          <p14:tracePt t="58015" x="1130300" y="3657600"/>
          <p14:tracePt t="58032" x="1358900" y="3657600"/>
          <p14:tracePt t="58049" x="1536700" y="3657600"/>
          <p14:tracePt t="58050" x="1600200" y="3657600"/>
          <p14:tracePt t="58066" x="1644650" y="3657600"/>
          <p14:tracePt t="58082" x="1657350" y="3657600"/>
          <p14:tracePt t="58186" x="1625600" y="3657600"/>
          <p14:tracePt t="58194" x="1568450" y="3657600"/>
          <p14:tracePt t="58202" x="1504950" y="3657600"/>
          <p14:tracePt t="58215" x="1435100" y="3657600"/>
          <p14:tracePt t="58232" x="1276350" y="3657600"/>
          <p14:tracePt t="58249" x="1155700" y="3657600"/>
          <p14:tracePt t="58265" x="1092200" y="3657600"/>
          <p14:tracePt t="58282" x="1085850" y="3657600"/>
          <p14:tracePt t="58338" x="1092200" y="3657600"/>
          <p14:tracePt t="58346" x="1136650" y="3657600"/>
          <p14:tracePt t="58354" x="1206500" y="3657600"/>
          <p14:tracePt t="58365" x="1301750" y="3657600"/>
          <p14:tracePt t="58382" x="1562100" y="3657600"/>
          <p14:tracePt t="58399" x="1866900" y="3657600"/>
          <p14:tracePt t="58415" x="2044700" y="3657600"/>
          <p14:tracePt t="58432" x="2089150" y="3657600"/>
          <p14:tracePt t="58449" x="2095500" y="3657600"/>
          <p14:tracePt t="58490" x="2076450" y="3657600"/>
          <p14:tracePt t="58498" x="2025650" y="3657600"/>
          <p14:tracePt t="58515" x="1847850" y="3657600"/>
          <p14:tracePt t="58532" x="1619250" y="3657600"/>
          <p14:tracePt t="58549" x="1416050" y="3657600"/>
          <p14:tracePt t="58565" x="1346200" y="3657600"/>
          <p14:tracePt t="58582" x="1333500" y="3657600"/>
          <p14:tracePt t="58619" x="1352550" y="3657600"/>
          <p14:tracePt t="58632" x="1384300" y="3657600"/>
          <p14:tracePt t="58649" x="1498600" y="3657600"/>
          <p14:tracePt t="58666" x="1733550" y="3663950"/>
          <p14:tracePt t="58682" x="1809750" y="3683000"/>
          <p14:tracePt t="58699" x="1822450" y="3683000"/>
          <p14:tracePt t="58756" x="1803400" y="3683000"/>
          <p14:tracePt t="58763" x="1778000" y="3683000"/>
          <p14:tracePt t="58772" x="1746250" y="3683000"/>
          <p14:tracePt t="58782" x="1720850" y="3683000"/>
          <p14:tracePt t="58799" x="1708150" y="3683000"/>
          <p14:tracePt t="58816" x="1701800" y="3683000"/>
          <p14:tracePt t="58900" x="1708150" y="3683000"/>
          <p14:tracePt t="58908" x="1714500" y="3683000"/>
          <p14:tracePt t="58916" x="1727200" y="3683000"/>
          <p14:tracePt t="58932" x="1733550" y="3683000"/>
          <p14:tracePt t="59739" x="0" y="0"/>
        </p14:tracePtLst>
        <p14:tracePtLst>
          <p14:tracePt t="60870" x="927100" y="4140200"/>
          <p14:tracePt t="60974" x="946150" y="4140200"/>
          <p14:tracePt t="60980" x="977900" y="4140200"/>
          <p14:tracePt t="60989" x="1016000" y="4140200"/>
          <p14:tracePt t="60998" x="1079500" y="4140200"/>
          <p14:tracePt t="61015" x="1263650" y="4140200"/>
          <p14:tracePt t="61032" x="1479550" y="4140200"/>
          <p14:tracePt t="61035" x="1606550" y="4140200"/>
          <p14:tracePt t="61048" x="1758950" y="4140200"/>
          <p14:tracePt t="61068" x="2114550" y="4140200"/>
          <p14:tracePt t="61084" x="2228850" y="4140200"/>
          <p14:tracePt t="61100" x="2266950" y="4140200"/>
          <p14:tracePt t="61116" x="2273300" y="4140200"/>
          <p14:tracePt t="61344" x="2260600" y="4140200"/>
          <p14:tracePt t="61350" x="2222500" y="4152900"/>
          <p14:tracePt t="61366" x="2095500" y="4159250"/>
          <p14:tracePt t="61383" x="1924050" y="4159250"/>
          <p14:tracePt t="61399" x="1758950" y="4159250"/>
          <p14:tracePt t="61404" x="1695450" y="4159250"/>
          <p14:tracePt t="61415" x="1651000" y="4159250"/>
          <p14:tracePt t="61432" x="1606550" y="4159250"/>
          <p14:tracePt t="61448" x="1600200" y="4159250"/>
          <p14:tracePt t="61542" x="1631950" y="4159250"/>
          <p14:tracePt t="61548" x="1657350" y="4159250"/>
          <p14:tracePt t="61556" x="1708150" y="4159250"/>
          <p14:tracePt t="61566" x="1771650" y="4159250"/>
          <p14:tracePt t="61582" x="1962150" y="4159250"/>
          <p14:tracePt t="61598" x="2203450" y="4159250"/>
          <p14:tracePt t="61615" x="2406650" y="4159250"/>
          <p14:tracePt t="61633" x="2508250" y="4159250"/>
          <p14:tracePt t="61636" x="2527300" y="4159250"/>
          <p14:tracePt t="61648" x="2540000" y="4159250"/>
          <p14:tracePt t="61829" x="2527300" y="4159250"/>
          <p14:tracePt t="61837" x="2489200" y="4159250"/>
          <p14:tracePt t="61849" x="2425700" y="4159250"/>
          <p14:tracePt t="61867" x="2266950" y="4159250"/>
          <p14:tracePt t="61883" x="2032000" y="4159250"/>
          <p14:tracePt t="61899" x="1981200" y="4159250"/>
          <p14:tracePt t="61914" x="1968500" y="4159250"/>
          <p14:tracePt t="62004" x="1974850" y="4159250"/>
          <p14:tracePt t="62011" x="1993900" y="4159250"/>
          <p14:tracePt t="62021" x="2025650" y="4159250"/>
          <p14:tracePt t="62031" x="2082800" y="4159250"/>
          <p14:tracePt t="62048" x="2247900" y="4159250"/>
          <p14:tracePt t="62066" x="2470150" y="4159250"/>
          <p14:tracePt t="62068" x="2578100" y="4159250"/>
          <p14:tracePt t="62082" x="2755900" y="4159250"/>
          <p14:tracePt t="62099" x="2832100" y="4159250"/>
          <p14:tracePt t="62115" x="2844800" y="4159250"/>
          <p14:tracePt t="62132" x="2851150" y="4159250"/>
          <p14:tracePt t="62260" x="2832100" y="4159250"/>
          <p14:tracePt t="62271" x="2800350" y="4159250"/>
          <p14:tracePt t="62281" x="2724150" y="4159250"/>
          <p14:tracePt t="62299" x="2432050" y="4159250"/>
          <p14:tracePt t="62316" x="2254250" y="4159250"/>
          <p14:tracePt t="62332" x="2146300" y="4159250"/>
          <p14:tracePt t="62339" x="2127250" y="4159250"/>
          <p14:tracePt t="62365" x="2120900" y="4159250"/>
          <p14:tracePt t="62435" x="2139950" y="4159250"/>
          <p14:tracePt t="62446" x="2178050" y="4159250"/>
          <p14:tracePt t="62452" x="2241550" y="4159250"/>
          <p14:tracePt t="62464" x="2330450" y="4159250"/>
          <p14:tracePt t="62481" x="2546350" y="4159250"/>
          <p14:tracePt t="62498" x="2895600" y="4159250"/>
          <p14:tracePt t="62514" x="3073400" y="4159250"/>
          <p14:tracePt t="62531" x="3187700" y="4159250"/>
          <p14:tracePt t="62548" x="3244850" y="4159250"/>
          <p14:tracePt t="62565" x="3282950" y="4159250"/>
          <p14:tracePt t="62581" x="3295650" y="4159250"/>
          <p14:tracePt t="62598" x="3302000" y="4159250"/>
          <p14:tracePt t="62727" x="3308350" y="4159250"/>
          <p14:tracePt t="62732" x="3314700" y="4159250"/>
          <p14:tracePt t="62748" x="3321050" y="4159250"/>
          <p14:tracePt t="62764" x="3352800" y="4159250"/>
          <p14:tracePt t="62781" x="3390900" y="4146550"/>
          <p14:tracePt t="62797" x="3429000" y="4133850"/>
          <p14:tracePt t="62815" x="3448050" y="4114800"/>
          <p14:tracePt t="62831" x="3454400" y="4102100"/>
          <p14:tracePt t="62834" x="3454400" y="4095750"/>
          <p14:tracePt t="62848" x="3454400" y="4089400"/>
          <p14:tracePt t="62865" x="3454400" y="4070350"/>
          <p14:tracePt t="62867" x="3441700" y="4051300"/>
          <p14:tracePt t="62882" x="3416300" y="4038600"/>
          <p14:tracePt t="62884" x="3378200" y="4013200"/>
          <p14:tracePt t="62898" x="3270250" y="3981450"/>
          <p14:tracePt t="62914" x="3130550" y="3956050"/>
          <p14:tracePt t="62931" x="3022600" y="3949700"/>
          <p14:tracePt t="62948" x="2921000" y="3949700"/>
          <p14:tracePt t="62964" x="2876550" y="3949700"/>
          <p14:tracePt t="62981" x="2844800" y="3956050"/>
          <p14:tracePt t="62997" x="2832100" y="3975100"/>
          <p14:tracePt t="63014" x="2825750" y="4006850"/>
          <p14:tracePt t="63031" x="2825750" y="4032250"/>
          <p14:tracePt t="63047" x="2825750" y="4070350"/>
          <p14:tracePt t="63051" x="2825750" y="4083050"/>
          <p14:tracePt t="63064" x="2825750" y="4102100"/>
          <p14:tracePt t="63068" x="2825750" y="4121150"/>
          <p14:tracePt t="63082" x="2870200" y="4165600"/>
          <p14:tracePt t="63098" x="2940050" y="4216400"/>
          <p14:tracePt t="63115" x="3060700" y="4279900"/>
          <p14:tracePt t="63131" x="3232150" y="4343400"/>
          <p14:tracePt t="63147" x="3416300" y="4375150"/>
          <p14:tracePt t="63165" x="3575050" y="4387850"/>
          <p14:tracePt t="63181" x="3689350" y="4387850"/>
          <p14:tracePt t="63198" x="3771900" y="4362450"/>
          <p14:tracePt t="63214" x="3803650" y="4343400"/>
          <p14:tracePt t="63230" x="3810000" y="4311650"/>
          <p14:tracePt t="63247" x="3810000" y="4279900"/>
          <p14:tracePt t="63264" x="3816350" y="4235450"/>
          <p14:tracePt t="63281" x="3816350" y="4178300"/>
          <p14:tracePt t="63283" x="3810000" y="4146550"/>
          <p14:tracePt t="63297" x="3797300" y="4114800"/>
          <p14:tracePt t="63315" x="3721100" y="4038600"/>
          <p14:tracePt t="63331" x="3638550" y="3981450"/>
          <p14:tracePt t="63348" x="3556000" y="3943350"/>
          <p14:tracePt t="63364" x="3467100" y="3917950"/>
          <p14:tracePt t="63381" x="3371850" y="3898900"/>
          <p14:tracePt t="63398" x="3308350" y="3898900"/>
          <p14:tracePt t="63415" x="3244850" y="3898900"/>
          <p14:tracePt t="63431" x="3175000" y="3917950"/>
          <p14:tracePt t="63447" x="3124200" y="3949700"/>
          <p14:tracePt t="63464" x="3073400" y="4000500"/>
          <p14:tracePt t="63481" x="3041650" y="4032250"/>
          <p14:tracePt t="63483" x="3035300" y="4051300"/>
          <p14:tracePt t="63497" x="3035300" y="4070350"/>
          <p14:tracePt t="63514" x="3035300" y="4114800"/>
          <p14:tracePt t="63530" x="3035300" y="4159250"/>
          <p14:tracePt t="63547" x="3054350" y="4197350"/>
          <p14:tracePt t="63565" x="3105150" y="4254500"/>
          <p14:tracePt t="63581" x="3181350" y="4305300"/>
          <p14:tracePt t="63598" x="3270250" y="4349750"/>
          <p14:tracePt t="63615" x="3397250" y="4381500"/>
          <p14:tracePt t="63631" x="3505200" y="4394200"/>
          <p14:tracePt t="63648" x="3587750" y="4387850"/>
          <p14:tracePt t="63652" x="3613150" y="4387850"/>
          <p14:tracePt t="63664" x="3625850" y="4375150"/>
          <p14:tracePt t="63680" x="3651250" y="4343400"/>
          <p14:tracePt t="63697" x="3663950" y="4305300"/>
          <p14:tracePt t="63699" x="3670300" y="4267200"/>
          <p14:tracePt t="63714" x="3670300" y="4210050"/>
          <p14:tracePt t="63731" x="3644900" y="4146550"/>
          <p14:tracePt t="63747" x="3613150" y="4095750"/>
          <p14:tracePt t="63764" x="3556000" y="4038600"/>
          <p14:tracePt t="63780" x="3479800" y="4000500"/>
          <p14:tracePt t="63797" x="3384550" y="3968750"/>
          <p14:tracePt t="63814" x="3282950" y="3949700"/>
          <p14:tracePt t="63830" x="3206750" y="3949700"/>
          <p14:tracePt t="63847" x="3130550" y="3949700"/>
          <p14:tracePt t="63864" x="3079750" y="3962400"/>
          <p14:tracePt t="63881" x="3035300" y="3981450"/>
          <p14:tracePt t="63898" x="2978150" y="4032250"/>
          <p14:tracePt t="63914" x="2952750" y="4089400"/>
          <p14:tracePt t="63931" x="2933700" y="4140200"/>
          <p14:tracePt t="63947" x="2933700" y="4178300"/>
          <p14:tracePt t="63964" x="2946400" y="4229100"/>
          <p14:tracePt t="63980" x="2978150" y="4267200"/>
          <p14:tracePt t="63997" x="3022600" y="4305300"/>
          <p14:tracePt t="64014" x="3086100" y="4337050"/>
          <p14:tracePt t="64031" x="3175000" y="4368800"/>
          <p14:tracePt t="64047" x="3257550" y="4375150"/>
          <p14:tracePt t="64064" x="3352800" y="4375150"/>
          <p14:tracePt t="64081" x="3441700" y="4362450"/>
          <p14:tracePt t="64084" x="3467100" y="4337050"/>
          <p14:tracePt t="64098" x="3505200" y="4286250"/>
          <p14:tracePt t="64114" x="3524250" y="4222750"/>
          <p14:tracePt t="64130" x="3524250" y="4171950"/>
          <p14:tracePt t="64148" x="3524250" y="4095750"/>
          <p14:tracePt t="64164" x="3486150" y="4032250"/>
          <p14:tracePt t="64180" x="3435350" y="3962400"/>
          <p14:tracePt t="64197" x="3365500" y="3924300"/>
          <p14:tracePt t="64214" x="3251200" y="3886200"/>
          <p14:tracePt t="64230" x="3162300" y="3867150"/>
          <p14:tracePt t="64247" x="3086100" y="3867150"/>
          <p14:tracePt t="64264" x="3016250" y="3879850"/>
          <p14:tracePt t="64280" x="2959100" y="3911600"/>
          <p14:tracePt t="64284" x="2940050" y="3949700"/>
          <p14:tracePt t="64297" x="2921000" y="3987800"/>
          <p14:tracePt t="64314" x="2889250" y="4070350"/>
          <p14:tracePt t="64331" x="2889250" y="4121150"/>
          <p14:tracePt t="64348" x="2895600" y="4159250"/>
          <p14:tracePt t="64364" x="2946400" y="4210050"/>
          <p14:tracePt t="64381" x="3009900" y="4254500"/>
          <p14:tracePt t="64397" x="3111500" y="4298950"/>
          <p14:tracePt t="64414" x="3251200" y="4324350"/>
          <p14:tracePt t="64430" x="3390900" y="4324350"/>
          <p14:tracePt t="64447" x="3530600" y="4305300"/>
          <p14:tracePt t="64464" x="3606800" y="4260850"/>
          <p14:tracePt t="64480" x="3625850" y="4191000"/>
          <p14:tracePt t="64482" x="3638550" y="4165600"/>
          <p14:tracePt t="64497" x="3644900" y="4133850"/>
          <p14:tracePt t="64514" x="3632200" y="4032250"/>
          <p14:tracePt t="64530" x="3606800" y="3981450"/>
          <p14:tracePt t="64547" x="3562350" y="3943350"/>
          <p14:tracePt t="64564" x="3486150" y="3905250"/>
          <p14:tracePt t="64581" x="3416300" y="3879850"/>
          <p14:tracePt t="64597" x="3384550" y="3873500"/>
          <p14:tracePt t="64614" x="3352800" y="3873500"/>
          <p14:tracePt t="64631" x="3333750" y="3873500"/>
          <p14:tracePt t="64647" x="3314700" y="3892550"/>
          <p14:tracePt t="64664" x="3308350" y="3917950"/>
          <p14:tracePt t="64667" x="3308350" y="3937000"/>
          <p14:tracePt t="64680" x="3308350" y="3956050"/>
          <p14:tracePt t="64697" x="3308350" y="3987800"/>
          <p14:tracePt t="64714" x="3346450" y="4044950"/>
          <p14:tracePt t="64730" x="3409950" y="4083050"/>
          <p14:tracePt t="64747" x="3473450" y="4108450"/>
          <p14:tracePt t="64763" x="3549650" y="4121150"/>
          <p14:tracePt t="64780" x="3619500" y="4121150"/>
          <p14:tracePt t="64797" x="3657600" y="4114800"/>
          <p14:tracePt t="64814" x="3676650" y="4102100"/>
          <p14:tracePt t="64831" x="3676650" y="4089400"/>
          <p14:tracePt t="64847" x="3676650" y="4070350"/>
          <p14:tracePt t="64864" x="3676650" y="4064000"/>
          <p14:tracePt t="64881" x="3676650" y="4057650"/>
          <p14:tracePt t="64956" x="3670300" y="4070350"/>
          <p14:tracePt t="64963" x="3670300" y="4076700"/>
          <p14:tracePt t="64974" x="3670300" y="4102100"/>
          <p14:tracePt t="64980" x="3670300" y="4127500"/>
          <p14:tracePt t="64997" x="3670300" y="4191000"/>
          <p14:tracePt t="65013" x="3702050" y="4229100"/>
          <p14:tracePt t="65030" x="3740150" y="4254500"/>
          <p14:tracePt t="65047" x="3771900" y="4267200"/>
          <p14:tracePt t="65063" x="3835400" y="4267200"/>
          <p14:tracePt t="65066" x="3879850" y="4254500"/>
          <p14:tracePt t="65080" x="3917950" y="4241800"/>
          <p14:tracePt t="65097" x="3975100" y="4184650"/>
          <p14:tracePt t="65099" x="3987800" y="4159250"/>
          <p14:tracePt t="65114" x="4000500" y="4095750"/>
          <p14:tracePt t="65130" x="4000500" y="4057650"/>
          <p14:tracePt t="65147" x="4000500" y="4025900"/>
          <p14:tracePt t="65164" x="4000500" y="4006850"/>
          <p14:tracePt t="65223" x="3987800" y="4006850"/>
          <p14:tracePt t="65229" x="3975100" y="4013200"/>
          <p14:tracePt t="65237" x="3968750" y="4038600"/>
          <p14:tracePt t="65247" x="3956050" y="4064000"/>
          <p14:tracePt t="65263" x="3949700" y="4108450"/>
          <p14:tracePt t="65280" x="3949700" y="4140200"/>
          <p14:tracePt t="65284" x="3949700" y="4152900"/>
          <p14:tracePt t="65297" x="3956050" y="4178300"/>
          <p14:tracePt t="65313" x="3975100" y="4197350"/>
          <p14:tracePt t="65331" x="4013200" y="4203700"/>
          <p14:tracePt t="65347" x="4064000" y="4203700"/>
          <p14:tracePt t="65364" x="4133850" y="4191000"/>
          <p14:tracePt t="65380" x="4165600" y="4133850"/>
          <p14:tracePt t="65397" x="4197350" y="4089400"/>
          <p14:tracePt t="65413" x="4210050" y="4057650"/>
          <p14:tracePt t="65430" x="4216400" y="4038600"/>
          <p14:tracePt t="66141" x="4216400" y="4032250"/>
          <p14:tracePt t="66157" x="4210050" y="4032250"/>
          <p14:tracePt t="66175" x="4203700" y="4032250"/>
          <p14:tracePt t="66179" x="4191000" y="4032250"/>
          <p14:tracePt t="66180" x="0" y="0"/>
        </p14:tracePtLst>
        <p14:tracePtLst>
          <p14:tracePt t="66830" x="3695700" y="3841750"/>
          <p14:tracePt t="66844" x="3683000" y="3848100"/>
          <p14:tracePt t="66852" x="3670300" y="3860800"/>
          <p14:tracePt t="66864" x="3663950" y="3879850"/>
          <p14:tracePt t="66881" x="3657600" y="3917950"/>
          <p14:tracePt t="66898" x="3638550" y="3994150"/>
          <p14:tracePt t="66914" x="3632200" y="4025900"/>
          <p14:tracePt t="66917" x="3632200" y="4044950"/>
          <p14:tracePt t="66930" x="3632200" y="4089400"/>
          <p14:tracePt t="66947" x="3651250" y="4121150"/>
          <p14:tracePt t="66963" x="3689350" y="4152900"/>
          <p14:tracePt t="66980" x="3752850" y="4178300"/>
          <p14:tracePt t="66997" x="3854450" y="4210050"/>
          <p14:tracePt t="67013" x="3975100" y="4235450"/>
          <p14:tracePt t="67030" x="4076700" y="4235450"/>
          <p14:tracePt t="67046" x="4178300" y="4222750"/>
          <p14:tracePt t="67063" x="4222750" y="4197350"/>
          <p14:tracePt t="67080" x="4248150" y="4159250"/>
          <p14:tracePt t="67084" x="4254500" y="4133850"/>
          <p14:tracePt t="67097" x="4260850" y="4114800"/>
          <p14:tracePt t="67114" x="4260850" y="4070350"/>
          <p14:tracePt t="67131" x="4260850" y="4038600"/>
          <p14:tracePt t="67147" x="4248150" y="4006850"/>
          <p14:tracePt t="67164" x="4235450" y="3994150"/>
          <p14:tracePt t="67180" x="4203700" y="3975100"/>
          <p14:tracePt t="67197" x="4184650" y="3956050"/>
          <p14:tracePt t="67213" x="4159250" y="3943350"/>
          <p14:tracePt t="67230" x="4146550" y="3937000"/>
          <p14:tracePt t="67394" x="0" y="0"/>
        </p14:tracePtLst>
        <p14:tracePtLst>
          <p14:tracePt t="68005" x="4997450" y="4318000"/>
          <p14:tracePt t="68110" x="5010150" y="4318000"/>
          <p14:tracePt t="68118" x="5035550" y="4318000"/>
          <p14:tracePt t="68131" x="5137150" y="4318000"/>
          <p14:tracePt t="68146" x="5295900" y="4318000"/>
          <p14:tracePt t="68163" x="5486400" y="4318000"/>
          <p14:tracePt t="68179" x="5664200" y="4318000"/>
          <p14:tracePt t="68196" x="5803900" y="4318000"/>
          <p14:tracePt t="68212" x="5899150" y="4318000"/>
          <p14:tracePt t="68230" x="5930900" y="4318000"/>
          <p14:tracePt t="68246" x="5943600" y="4318000"/>
          <p14:tracePt t="68397" x="5949950" y="4318000"/>
          <p14:tracePt t="68404" x="5956300" y="4318000"/>
          <p14:tracePt t="68428" x="5962650" y="4318000"/>
          <p14:tracePt t="68563" x="5969000" y="4318000"/>
          <p14:tracePt t="68579" x="5975350" y="4318000"/>
          <p14:tracePt t="68587" x="5981700" y="4318000"/>
          <p14:tracePt t="68596" x="5988050" y="4318000"/>
          <p14:tracePt t="68612" x="6019800" y="4318000"/>
          <p14:tracePt t="68630" x="6051550" y="4318000"/>
          <p14:tracePt t="68646" x="6083300" y="4318000"/>
          <p14:tracePt t="68663" x="6108700" y="4318000"/>
          <p14:tracePt t="70427" x="0" y="0"/>
        </p14:tracePtLst>
        <p14:tracePtLst>
          <p14:tracePt t="73437" x="2057400" y="4248150"/>
          <p14:tracePt t="73500" x="2057400" y="4254500"/>
          <p14:tracePt t="73509" x="2076450" y="4254500"/>
          <p14:tracePt t="73516" x="2127250" y="4260850"/>
          <p14:tracePt t="73528" x="2178050" y="4273550"/>
          <p14:tracePt t="73544" x="2362200" y="4273550"/>
          <p14:tracePt t="73561" x="2686050" y="4273550"/>
          <p14:tracePt t="73563" x="2901950" y="4273550"/>
          <p14:tracePt t="73577" x="3117850" y="4273550"/>
          <p14:tracePt t="73594" x="3549650" y="4273550"/>
          <p14:tracePt t="73610" x="3663950" y="4273550"/>
          <p14:tracePt t="73628" x="3683000" y="4273550"/>
          <p14:tracePt t="73644" x="3689350" y="4273550"/>
          <p14:tracePt t="74076" x="0" y="0"/>
        </p14:tracePtLst>
        <p14:tracePtLst>
          <p14:tracePt t="75573" x="9391650" y="4337050"/>
          <p14:tracePt t="75652" x="9410700" y="4337050"/>
          <p14:tracePt t="75661" x="9442450" y="4337050"/>
          <p14:tracePt t="75668" x="9474200" y="4337050"/>
          <p14:tracePt t="75679" x="9518650" y="4337050"/>
          <p14:tracePt t="75694" x="9639300" y="4337050"/>
          <p14:tracePt t="75711" x="9785350" y="4337050"/>
          <p14:tracePt t="75715" x="9867900" y="4337050"/>
          <p14:tracePt t="75731" x="10045700" y="4337050"/>
          <p14:tracePt t="75744" x="10134600" y="4337050"/>
          <p14:tracePt t="75760" x="10248900" y="4337050"/>
          <p14:tracePt t="75764" x="10293350" y="4337050"/>
          <p14:tracePt t="75777" x="10325100" y="4337050"/>
          <p14:tracePt t="75794" x="10382250" y="4337050"/>
          <p14:tracePt t="75810" x="10426700" y="4337050"/>
          <p14:tracePt t="75826" x="10445750" y="4337050"/>
          <p14:tracePt t="75843" x="10464800" y="4337050"/>
          <p14:tracePt t="75860" x="10483850" y="4337050"/>
          <p14:tracePt t="78100" x="0" y="0"/>
        </p14:tracePtLst>
        <p14:tracePtLst>
          <p14:tracePt t="78684" x="10687050" y="4419600"/>
          <p14:tracePt t="78728" x="10699750" y="4419600"/>
          <p14:tracePt t="78734" x="10706100" y="4419600"/>
          <p14:tracePt t="78742" x="10731500" y="4419600"/>
          <p14:tracePt t="78759" x="10814050" y="4419600"/>
          <p14:tracePt t="78776" x="10966450" y="4419600"/>
          <p14:tracePt t="78779" x="11061700" y="4419600"/>
          <p14:tracePt t="78792" x="11125200" y="4419600"/>
          <p14:tracePt t="78809" x="11271250" y="4419600"/>
          <p14:tracePt t="78826" x="11366500" y="4419600"/>
          <p14:tracePt t="78843" x="11379200" y="4419600"/>
          <p14:tracePt t="79043" x="0" y="0"/>
        </p14:tracePtLst>
        <p14:tracePtLst>
          <p14:tracePt t="80278" x="558800" y="4876800"/>
          <p14:tracePt t="80388" x="571500" y="4876800"/>
          <p14:tracePt t="80397" x="615950" y="4876800"/>
          <p14:tracePt t="80409" x="666750" y="4876800"/>
          <p14:tracePt t="80427" x="958850" y="4876800"/>
          <p14:tracePt t="80444" x="1168400" y="4876800"/>
          <p14:tracePt t="80462" x="1339850" y="4876800"/>
          <p14:tracePt t="80475" x="1447800" y="4876800"/>
          <p14:tracePt t="80491" x="1511300" y="4876800"/>
          <p14:tracePt t="80508" x="1562100" y="4876800"/>
          <p14:tracePt t="80525" x="1593850" y="4876800"/>
          <p14:tracePt t="80541" x="1625600" y="4876800"/>
          <p14:tracePt t="80558" x="1663700" y="4876800"/>
          <p14:tracePt t="80575" x="1676400" y="4876800"/>
          <p14:tracePt t="80591" x="1682750" y="4876800"/>
          <p14:tracePt t="80608" x="1689100" y="4876800"/>
          <p14:tracePt t="80625" x="1701800" y="4876800"/>
          <p14:tracePt t="80667" x="1708150" y="4876800"/>
          <p14:tracePt t="80676" x="1714500" y="4876800"/>
          <p14:tracePt t="80684" x="1720850" y="4876800"/>
          <p14:tracePt t="80692" x="1739900" y="4876800"/>
          <p14:tracePt t="80709" x="1771650" y="4876800"/>
          <p14:tracePt t="80727" x="1828800" y="4876800"/>
          <p14:tracePt t="80742" x="1924050" y="4876800"/>
          <p14:tracePt t="80758" x="2051050" y="4876800"/>
          <p14:tracePt t="80775" x="2190750" y="4876800"/>
          <p14:tracePt t="80791" x="2305050" y="4876800"/>
          <p14:tracePt t="80808" x="2381250" y="4876800"/>
          <p14:tracePt t="80825" x="2419350" y="4876800"/>
          <p14:tracePt t="80827" x="2425700" y="4876800"/>
          <p14:tracePt t="80842" x="2438400" y="4876800"/>
          <p14:tracePt t="80858" x="2457450" y="4876800"/>
          <p14:tracePt t="80875" x="2489200" y="4876800"/>
          <p14:tracePt t="80891" x="2533650" y="4876800"/>
          <p14:tracePt t="80908" x="2578100" y="4876800"/>
          <p14:tracePt t="80925" x="2609850" y="4876800"/>
          <p14:tracePt t="80942" x="2628900" y="4876800"/>
          <p14:tracePt t="81731" x="0" y="0"/>
        </p14:tracePtLst>
        <p14:tracePtLst>
          <p14:tracePt t="82373" x="2901950" y="4876800"/>
          <p14:tracePt t="82524" x="2914650" y="4876800"/>
          <p14:tracePt t="82534" x="2946400" y="4876800"/>
          <p14:tracePt t="82541" x="2990850" y="4876800"/>
          <p14:tracePt t="82558" x="3124200" y="4876800"/>
          <p14:tracePt t="82574" x="3314700" y="4876800"/>
          <p14:tracePt t="82591" x="3543300" y="4876800"/>
          <p14:tracePt t="82608" x="3790950" y="4876800"/>
          <p14:tracePt t="82624" x="4006850" y="4876800"/>
          <p14:tracePt t="82628" x="4102100" y="4876800"/>
          <p14:tracePt t="82641" x="4191000" y="4876800"/>
          <p14:tracePt t="82659" x="4356100" y="4876800"/>
          <p14:tracePt t="82675" x="4425950" y="4876800"/>
          <p14:tracePt t="82691" x="4464050" y="4876800"/>
          <p14:tracePt t="82708" x="4495800" y="4876800"/>
          <p14:tracePt t="82724" x="4521200" y="4876800"/>
          <p14:tracePt t="82741" x="4552950" y="4876800"/>
          <p14:tracePt t="82757" x="4591050" y="4876800"/>
          <p14:tracePt t="82774" x="4629150" y="4876800"/>
          <p14:tracePt t="82791" x="4686300" y="4876800"/>
          <p14:tracePt t="82807" x="4730750" y="4876800"/>
          <p14:tracePt t="82824" x="4781550" y="4876800"/>
          <p14:tracePt t="82827" x="4800600" y="4876800"/>
          <p14:tracePt t="82841" x="4819650" y="4876800"/>
          <p14:tracePt t="82858" x="4889500" y="4876800"/>
          <p14:tracePt t="82874" x="4940300" y="4876800"/>
          <p14:tracePt t="82891" x="4991100" y="4876800"/>
          <p14:tracePt t="82907" x="5035550" y="4876800"/>
          <p14:tracePt t="82925" x="5048250" y="4876800"/>
          <p14:tracePt t="82941" x="5060950" y="4876800"/>
          <p14:tracePt t="82958" x="5073650" y="4876800"/>
          <p14:tracePt t="82975" x="5080000" y="4876800"/>
          <p14:tracePt t="82991" x="5092700" y="4876800"/>
          <p14:tracePt t="83132" x="5086350" y="4883150"/>
          <p14:tracePt t="83141" x="5080000" y="4883150"/>
          <p14:tracePt t="83149" x="5067300" y="4883150"/>
          <p14:tracePt t="83158" x="5035550" y="4883150"/>
          <p14:tracePt t="83174" x="4959350" y="4883150"/>
          <p14:tracePt t="83191" x="4845050" y="4883150"/>
          <p14:tracePt t="83207" x="4686300" y="4883150"/>
          <p14:tracePt t="83225" x="4483100" y="4883150"/>
          <p14:tracePt t="83241" x="4292600" y="4883150"/>
          <p14:tracePt t="83243" x="4210050" y="4883150"/>
          <p14:tracePt t="83257" x="4127500" y="4883150"/>
          <p14:tracePt t="83274" x="3975100" y="4883150"/>
          <p14:tracePt t="83290" x="3937000" y="4883150"/>
          <p14:tracePt t="83307" x="3924300" y="4883150"/>
          <p14:tracePt t="83446" x="3943350" y="4883150"/>
          <p14:tracePt t="83454" x="3987800" y="4883150"/>
          <p14:tracePt t="83462" x="4057650" y="4883150"/>
          <p14:tracePt t="83475" x="4273550" y="4883150"/>
          <p14:tracePt t="83491" x="4591050" y="4883150"/>
          <p14:tracePt t="83507" x="4978400" y="4883150"/>
          <p14:tracePt t="83524" x="5245100" y="4883150"/>
          <p14:tracePt t="83541" x="5435600" y="4883150"/>
          <p14:tracePt t="83557" x="5543550" y="4883150"/>
          <p14:tracePt t="83573" x="5581650" y="4883150"/>
          <p14:tracePt t="83590" x="5594350" y="4883150"/>
          <p14:tracePt t="83822" x="5575300" y="4883150"/>
          <p14:tracePt t="83831" x="5530850" y="4883150"/>
          <p14:tracePt t="83841" x="5467350" y="4883150"/>
          <p14:tracePt t="83858" x="5276850" y="4883150"/>
          <p14:tracePt t="83860" x="5149850" y="4883150"/>
          <p14:tracePt t="83874" x="4864100" y="4883150"/>
          <p14:tracePt t="83890" x="4641850" y="4883150"/>
          <p14:tracePt t="83908" x="4495800" y="4883150"/>
          <p14:tracePt t="83925" x="4432300" y="4883150"/>
          <p14:tracePt t="83941" x="4413250" y="4883150"/>
          <p14:tracePt t="83958" x="4400550" y="4883150"/>
          <p14:tracePt t="83975" x="4394200" y="4883150"/>
          <p14:tracePt t="83991" x="4375150" y="4883150"/>
          <p14:tracePt t="84103" x="4394200" y="4883150"/>
          <p14:tracePt t="84110" x="4438650" y="4883150"/>
          <p14:tracePt t="84125" x="4591050" y="4883150"/>
          <p14:tracePt t="84141" x="4781550" y="4883150"/>
          <p14:tracePt t="84148" x="4870450" y="4883150"/>
          <p14:tracePt t="84157" x="4965700" y="4883150"/>
          <p14:tracePt t="84174" x="5092700" y="4883150"/>
          <p14:tracePt t="84191" x="5137150" y="4883150"/>
          <p14:tracePt t="84208" x="5143500" y="4883150"/>
          <p14:tracePt t="84253" x="5130800" y="4883150"/>
          <p14:tracePt t="84259" x="5092700" y="4883150"/>
          <p14:tracePt t="84274" x="4908550" y="4883150"/>
          <p14:tracePt t="84290" x="4648200" y="4876800"/>
          <p14:tracePt t="84307" x="4362450" y="4870450"/>
          <p14:tracePt t="84324" x="4171950" y="4870450"/>
          <p14:tracePt t="84340" x="4083050" y="4870450"/>
          <p14:tracePt t="84357" x="4070350" y="4870450"/>
          <p14:tracePt t="84373" x="4064000" y="4870450"/>
          <p14:tracePt t="84437" x="4070350" y="4870450"/>
          <p14:tracePt t="84445" x="4089400" y="4870450"/>
          <p14:tracePt t="84461" x="4203700" y="4870450"/>
          <p14:tracePt t="84475" x="4406900" y="4870450"/>
          <p14:tracePt t="84491" x="4705350" y="4870450"/>
          <p14:tracePt t="84507" x="5035550" y="4870450"/>
          <p14:tracePt t="84523" x="5232400" y="4870450"/>
          <p14:tracePt t="84540" x="5295900" y="4870450"/>
          <p14:tracePt t="84557" x="5308600" y="4870450"/>
          <p14:tracePt t="84637" x="5283200" y="4870450"/>
          <p14:tracePt t="84645" x="5232400" y="4870450"/>
          <p14:tracePt t="84657" x="5143500" y="4870450"/>
          <p14:tracePt t="84675" x="4559300" y="4787900"/>
          <p14:tracePt t="84690" x="4133850" y="4737100"/>
          <p14:tracePt t="84707" x="3924300" y="4724400"/>
          <p14:tracePt t="84726" x="3860800" y="4724400"/>
          <p14:tracePt t="84741" x="3848100" y="4724400"/>
          <p14:tracePt t="84812" x="3867150" y="4724400"/>
          <p14:tracePt t="84819" x="3917950" y="4724400"/>
          <p14:tracePt t="84828" x="3987800" y="4724400"/>
          <p14:tracePt t="84840" x="4070350" y="4724400"/>
          <p14:tracePt t="84857" x="4292600" y="4724400"/>
          <p14:tracePt t="84874" x="4603750" y="4730750"/>
          <p14:tracePt t="84875" x="4724400" y="4749800"/>
          <p14:tracePt t="84890" x="4870450" y="4768850"/>
          <p14:tracePt t="84907" x="4902200" y="4768850"/>
          <p14:tracePt t="84973" x="4895850" y="4768850"/>
          <p14:tracePt t="84979" x="4864100" y="4768850"/>
          <p14:tracePt t="84990" x="4813300" y="4768850"/>
          <p14:tracePt t="85007" x="4679950" y="4768850"/>
          <p14:tracePt t="85023" x="4533900" y="4768850"/>
          <p14:tracePt t="85041" x="4406900" y="4768850"/>
          <p14:tracePt t="85056" x="4343400" y="4768850"/>
          <p14:tracePt t="85073" x="4324350" y="4768850"/>
          <p14:tracePt t="85123" x="4337050" y="4768850"/>
          <p14:tracePt t="85131" x="4362450" y="4768850"/>
          <p14:tracePt t="85140" x="4400550" y="4768850"/>
          <p14:tracePt t="85156" x="4527550" y="4768850"/>
          <p14:tracePt t="85174" x="4686300" y="4768850"/>
          <p14:tracePt t="85190" x="4813300" y="4768850"/>
          <p14:tracePt t="85207" x="4870450" y="4768850"/>
          <p14:tracePt t="85225" x="4889500" y="4768850"/>
          <p14:tracePt t="85291" x="4883150" y="4768850"/>
          <p14:tracePt t="85303" x="4851400" y="4768850"/>
          <p14:tracePt t="85311" x="4800600" y="4768850"/>
          <p14:tracePt t="85323" x="4673600" y="4768850"/>
          <p14:tracePt t="85340" x="4565650" y="4768850"/>
          <p14:tracePt t="85357" x="4521200" y="4768850"/>
          <p14:tracePt t="85373" x="4514850" y="4768850"/>
          <p14:tracePt t="85443" x="4533900" y="4768850"/>
          <p14:tracePt t="85451" x="4565650" y="4768850"/>
          <p14:tracePt t="85460" x="4603750" y="4768850"/>
          <p14:tracePt t="85474" x="4667250" y="4768850"/>
          <p14:tracePt t="85490" x="4902200" y="4775200"/>
          <p14:tracePt t="85507" x="5041900" y="4800600"/>
          <p14:tracePt t="85523" x="5111750" y="4813300"/>
          <p14:tracePt t="85540" x="5124450" y="4813300"/>
          <p14:tracePt t="86003" x="0" y="0"/>
        </p14:tracePtLst>
        <p14:tracePtLst>
          <p14:tracePt t="87869" x="2559050" y="4578350"/>
          <p14:tracePt t="87964" x="2565400" y="4578350"/>
          <p14:tracePt t="87976" x="2609850" y="4578350"/>
          <p14:tracePt t="87982" x="2673350" y="4597400"/>
          <p14:tracePt t="87990" x="2762250" y="4610100"/>
          <p14:tracePt t="88006" x="3003550" y="4622800"/>
          <p14:tracePt t="88023" x="3460750" y="4622800"/>
          <p14:tracePt t="88039" x="4038600" y="4622800"/>
          <p14:tracePt t="88056" x="4597400" y="4622800"/>
          <p14:tracePt t="88072" x="4927600" y="4622800"/>
          <p14:tracePt t="88075" x="5022850" y="4622800"/>
          <p14:tracePt t="88089" x="5073650" y="4622800"/>
          <p14:tracePt t="88106" x="5124450" y="4622800"/>
          <p14:tracePt t="88316" x="0" y="0"/>
        </p14:tracePtLst>
        <p14:tracePtLst>
          <p14:tracePt t="89516" x="5905500" y="4857750"/>
          <p14:tracePt t="89684" x="5911850" y="4845050"/>
          <p14:tracePt t="89701" x="5930900" y="4845050"/>
          <p14:tracePt t="89709" x="5943600" y="4845050"/>
          <p14:tracePt t="89723" x="6013450" y="4845050"/>
          <p14:tracePt t="89739" x="6108700" y="4845050"/>
          <p14:tracePt t="89755" x="6203950" y="4845050"/>
          <p14:tracePt t="89772" x="6311900" y="4845050"/>
          <p14:tracePt t="89789" x="6426200" y="4845050"/>
          <p14:tracePt t="89805" x="6546850" y="4845050"/>
          <p14:tracePt t="89822" x="6597650" y="4845050"/>
          <p14:tracePt t="89838" x="6635750" y="4845050"/>
          <p14:tracePt t="89855" x="6648450" y="4845050"/>
          <p14:tracePt t="89872" x="6661150" y="4845050"/>
          <p14:tracePt t="89888" x="6673850" y="4845050"/>
          <p14:tracePt t="89892" x="6680200" y="4845050"/>
          <p14:tracePt t="89905" x="6692900" y="4845050"/>
          <p14:tracePt t="89922" x="6737350" y="4845050"/>
          <p14:tracePt t="89938" x="6769100" y="4845050"/>
          <p14:tracePt t="89955" x="6781800" y="4845050"/>
          <p14:tracePt t="89972" x="6794500" y="4845050"/>
          <p14:tracePt t="90108" x="6775450" y="4845050"/>
          <p14:tracePt t="90118" x="6718300" y="4845050"/>
          <p14:tracePt t="90125" x="6654800" y="4845050"/>
          <p14:tracePt t="90139" x="6477000" y="4845050"/>
          <p14:tracePt t="90155" x="6305550" y="4845050"/>
          <p14:tracePt t="90172" x="6210300" y="4845050"/>
          <p14:tracePt t="90189" x="6178550" y="4845050"/>
          <p14:tracePt t="90207" x="6172200" y="4845050"/>
          <p14:tracePt t="90224" x="6165850" y="4845050"/>
          <p14:tracePt t="90303" x="6178550" y="4845050"/>
          <p14:tracePt t="90307" x="6216650" y="4845050"/>
          <p14:tracePt t="90322" x="6356350" y="4845050"/>
          <p14:tracePt t="90339" x="6534150" y="4845050"/>
          <p14:tracePt t="90355" x="6705600" y="4845050"/>
          <p14:tracePt t="90372" x="6838950" y="4845050"/>
          <p14:tracePt t="90388" x="6908800" y="4845050"/>
          <p14:tracePt t="90405" x="6921500" y="4845050"/>
          <p14:tracePt t="90468" x="6927850" y="4845050"/>
          <p14:tracePt t="90476" x="6934200" y="4845050"/>
          <p14:tracePt t="90535" x="6921500" y="4845050"/>
          <p14:tracePt t="90540" x="6883400" y="4845050"/>
          <p14:tracePt t="90555" x="6769100" y="4845050"/>
          <p14:tracePt t="90572" x="6616700" y="4845050"/>
          <p14:tracePt t="90588" x="6508750" y="4845050"/>
          <p14:tracePt t="90605" x="6457950" y="4845050"/>
          <p14:tracePt t="90622" x="6438900" y="4845050"/>
          <p14:tracePt t="90684" x="6445250" y="4845050"/>
          <p14:tracePt t="90694" x="6477000" y="4845050"/>
          <p14:tracePt t="90699" x="6540500" y="4845050"/>
          <p14:tracePt t="90709" x="6610350" y="4845050"/>
          <p14:tracePt t="90725" x="6781800" y="4845050"/>
          <p14:tracePt t="90739" x="6927850" y="4845050"/>
          <p14:tracePt t="90756" x="6978650" y="4845050"/>
          <p14:tracePt t="90773" x="6991350" y="4845050"/>
          <p14:tracePt t="90815" x="6985000" y="4845050"/>
          <p14:tracePt t="90821" x="6959600" y="4845050"/>
          <p14:tracePt t="90838" x="6870700" y="4845050"/>
          <p14:tracePt t="90855" x="6762750" y="4845050"/>
          <p14:tracePt t="90872" x="6692900" y="4845050"/>
          <p14:tracePt t="90877" x="6686550" y="4845050"/>
          <p14:tracePt t="90888" x="6680200" y="4845050"/>
          <p14:tracePt t="90931" x="6680200" y="4851400"/>
          <p14:tracePt t="90941" x="6692900" y="4851400"/>
          <p14:tracePt t="90948" x="6724650" y="4851400"/>
          <p14:tracePt t="90958" x="6756400" y="4851400"/>
          <p14:tracePt t="90972" x="6877050" y="4851400"/>
          <p14:tracePt t="90989" x="6978650" y="4851400"/>
          <p14:tracePt t="91006" x="7042150" y="4851400"/>
          <p14:tracePt t="91022" x="7048500" y="4851400"/>
          <p14:tracePt t="91059" x="7023100" y="4851400"/>
          <p14:tracePt t="91071" x="6978650" y="4851400"/>
          <p14:tracePt t="91088" x="6851650" y="4851400"/>
          <p14:tracePt t="91105" x="6724650" y="4851400"/>
          <p14:tracePt t="91107" x="6686550" y="4851400"/>
          <p14:tracePt t="91121" x="6661150" y="4851400"/>
          <p14:tracePt t="91138" x="6648450" y="4851400"/>
          <p14:tracePt t="91204" x="6673850" y="4851400"/>
          <p14:tracePt t="91212" x="6718300" y="4851400"/>
          <p14:tracePt t="91225" x="6794500" y="4851400"/>
          <p14:tracePt t="91239" x="6972300" y="4851400"/>
          <p14:tracePt t="91256" x="7194550" y="4851400"/>
          <p14:tracePt t="91260" x="7308850" y="4851400"/>
          <p14:tracePt t="91272" x="7423150" y="4851400"/>
          <p14:tracePt t="91289" x="7632700" y="4851400"/>
          <p14:tracePt t="91293" x="7708900" y="4851400"/>
          <p14:tracePt t="91305" x="7753350" y="4851400"/>
          <p14:tracePt t="91323" x="7778750" y="4851400"/>
          <p14:tracePt t="91372" x="7772400" y="4851400"/>
          <p14:tracePt t="91379" x="7740650" y="4851400"/>
          <p14:tracePt t="91389" x="7689850" y="4851400"/>
          <p14:tracePt t="91405" x="7518400" y="4851400"/>
          <p14:tracePt t="91421" x="7308850" y="4851400"/>
          <p14:tracePt t="91438" x="7143750" y="4851400"/>
          <p14:tracePt t="91456" x="7073900" y="4851400"/>
          <p14:tracePt t="91473" x="7061200" y="4851400"/>
          <p14:tracePt t="91477" x="7054850" y="4851400"/>
          <p14:tracePt t="91500" x="7080250" y="4851400"/>
          <p14:tracePt t="91508" x="7143750" y="4851400"/>
          <p14:tracePt t="91523" x="7340600" y="4851400"/>
          <p14:tracePt t="91539" x="7620000" y="4851400"/>
          <p14:tracePt t="91556" x="7886700" y="4851400"/>
          <p14:tracePt t="91571" x="8001000" y="4864100"/>
          <p14:tracePt t="91588" x="8007350" y="4864100"/>
          <p14:tracePt t="91622" x="7950200" y="4864100"/>
          <p14:tracePt t="91638" x="7785100" y="4864100"/>
          <p14:tracePt t="91655" x="7562850" y="4864100"/>
          <p14:tracePt t="91671" x="7213600" y="4813300"/>
          <p14:tracePt t="91675" x="7067550" y="4794250"/>
          <p14:tracePt t="91688" x="6985000" y="4775200"/>
          <p14:tracePt t="91707" x="6915150" y="4768850"/>
          <p14:tracePt t="91764" x="6940550" y="4768850"/>
          <p14:tracePt t="91772" x="6972300" y="4768850"/>
          <p14:tracePt t="91780" x="7004050" y="4768850"/>
          <p14:tracePt t="91790" x="7035800" y="4768850"/>
          <p14:tracePt t="91805" x="7080250" y="4768850"/>
          <p14:tracePt t="91822" x="7086600" y="4768850"/>
          <p14:tracePt t="91876" x="7080250" y="4768850"/>
          <p14:tracePt t="91884" x="7029450" y="4768850"/>
          <p14:tracePt t="91893" x="6953250" y="4768850"/>
          <p14:tracePt t="91905" x="6851650" y="4768850"/>
          <p14:tracePt t="91922" x="6508750" y="4768850"/>
          <p14:tracePt t="91924" x="6318250" y="4768850"/>
          <p14:tracePt t="91938" x="6057900" y="4768850"/>
          <p14:tracePt t="91957" x="5988050" y="4768850"/>
          <p14:tracePt t="91972" x="5981700" y="4768850"/>
          <p14:tracePt t="91989" x="6134100" y="4787900"/>
          <p14:tracePt t="92006" x="6546850" y="4857750"/>
          <p14:tracePt t="92021" x="7105650" y="4927600"/>
          <p14:tracePt t="92038" x="7658100" y="4978400"/>
          <p14:tracePt t="92055" x="7962900" y="5016500"/>
          <p14:tracePt t="92071" x="8013700" y="5022850"/>
          <p14:tracePt t="92075" x="8020050" y="5022850"/>
          <p14:tracePt t="92088" x="8026400" y="5022850"/>
          <p14:tracePt t="92108" x="8020050" y="5022850"/>
          <p14:tracePt t="92121" x="7994650" y="5022850"/>
          <p14:tracePt t="92138" x="7861300" y="5022850"/>
          <p14:tracePt t="92154" x="7791450" y="5022850"/>
          <p14:tracePt t="92171" x="7778750" y="5022850"/>
          <p14:tracePt t="92188" x="7772400" y="5022850"/>
          <p14:tracePt t="92324" x="7753350" y="5022850"/>
          <p14:tracePt t="92338" x="7708900" y="5022850"/>
          <p14:tracePt t="92355" x="7607300" y="5022850"/>
          <p14:tracePt t="92371" x="7429500" y="4991100"/>
          <p14:tracePt t="92388" x="7099300" y="4927600"/>
          <p14:tracePt t="92405" x="6572250" y="4819650"/>
          <p14:tracePt t="92421" x="6096000" y="4737100"/>
          <p14:tracePt t="92438" x="5905500" y="4724400"/>
          <p14:tracePt t="92457" x="5861050" y="4724400"/>
          <p14:tracePt t="92472" x="5854700" y="4724400"/>
          <p14:tracePt t="92539" x="5873750" y="4724400"/>
          <p14:tracePt t="92547" x="5911850" y="4724400"/>
          <p14:tracePt t="92555" x="5988050" y="4724400"/>
          <p14:tracePt t="92571" x="6248400" y="4724400"/>
          <p14:tracePt t="92587" x="6718300" y="4775200"/>
          <p14:tracePt t="92604" x="7143750" y="4813300"/>
          <p14:tracePt t="92621" x="7334250" y="4819650"/>
          <p14:tracePt t="92637" x="7391400" y="4819650"/>
          <p14:tracePt t="92654" x="7397750" y="4819650"/>
          <p14:tracePt t="92699" x="7385050" y="4819650"/>
          <p14:tracePt t="92709" x="7346950" y="4819650"/>
          <p14:tracePt t="92716" x="7283450" y="4819650"/>
          <p14:tracePt t="92728" x="7200900" y="4819650"/>
          <p14:tracePt t="92738" x="6845300" y="4775200"/>
          <p14:tracePt t="92755" x="6451600" y="4705350"/>
          <p14:tracePt t="92771" x="6210300" y="4667250"/>
          <p14:tracePt t="92787" x="6121400" y="4641850"/>
          <p14:tracePt t="92804" x="6115050" y="4641850"/>
          <p14:tracePt t="92837" x="6172200" y="4641850"/>
          <p14:tracePt t="92854" x="6337300" y="4641850"/>
          <p14:tracePt t="92870" x="6584950" y="4641850"/>
          <p14:tracePt t="92887" x="6845300" y="4641850"/>
          <p14:tracePt t="92904" x="7054850" y="4641850"/>
          <p14:tracePt t="92921" x="7137400" y="4660900"/>
          <p14:tracePt t="92938" x="7143750" y="4660900"/>
          <p14:tracePt t="93245" x="7124700" y="4660900"/>
          <p14:tracePt t="93252" x="7112000" y="4660900"/>
          <p14:tracePt t="93252" x="0" y="0"/>
        </p14:tracePtLst>
        <p14:tracePtLst>
          <p14:tracePt t="94318" x="8629650" y="4851400"/>
          <p14:tracePt t="94372" x="8629650" y="4857750"/>
          <p14:tracePt t="94390" x="8642350" y="4857750"/>
          <p14:tracePt t="94399" x="8655050" y="4857750"/>
          <p14:tracePt t="94405" x="8686800" y="4857750"/>
          <p14:tracePt t="94421" x="8775700" y="4857750"/>
          <p14:tracePt t="94437" x="8870950" y="4857750"/>
          <p14:tracePt t="94454" x="8997950" y="4857750"/>
          <p14:tracePt t="94471" x="9137650" y="4857750"/>
          <p14:tracePt t="94475" x="9207500" y="4857750"/>
          <p14:tracePt t="94488" x="9283700" y="4857750"/>
          <p14:tracePt t="94505" x="9423400" y="4857750"/>
          <p14:tracePt t="94522" x="9480550" y="4857750"/>
          <p14:tracePt t="94525" x="9493250" y="4857750"/>
          <p14:tracePt t="94537" x="9505950" y="4857750"/>
          <p14:tracePt t="94555" x="9512300" y="4857750"/>
          <p14:tracePt t="95014" x="9505950" y="4857750"/>
          <p14:tracePt t="95075" x="9499600" y="4857750"/>
          <p14:tracePt t="95082" x="9493250" y="4857750"/>
          <p14:tracePt t="95091" x="9486900" y="4857750"/>
          <p14:tracePt t="95103" x="9474200" y="4857750"/>
          <p14:tracePt t="95120" x="9442450" y="4857750"/>
          <p14:tracePt t="95137" x="9398000" y="4857750"/>
          <p14:tracePt t="95140" x="9378950" y="4857750"/>
          <p14:tracePt t="95154" x="9347200" y="4857750"/>
          <p14:tracePt t="95170" x="9264650" y="4857750"/>
          <p14:tracePt t="95187" x="9239250" y="4857750"/>
          <p14:tracePt t="95203" x="9226550" y="4857750"/>
          <p14:tracePt t="95222" x="9220200" y="4857750"/>
          <p14:tracePt t="95371" x="9245600" y="4857750"/>
          <p14:tracePt t="95382" x="9283700" y="4857750"/>
          <p14:tracePt t="95388" x="9359900" y="4857750"/>
          <p14:tracePt t="95403" x="9531350" y="4857750"/>
          <p14:tracePt t="95420" x="9740900" y="4857750"/>
          <p14:tracePt t="95437" x="9937750" y="4857750"/>
          <p14:tracePt t="95453" x="10109200" y="4857750"/>
          <p14:tracePt t="95471" x="10191750" y="4857750"/>
          <p14:tracePt t="95487" x="10217150" y="4857750"/>
          <p14:tracePt t="95632" x="10204450" y="4864100"/>
          <p14:tracePt t="95640" x="10160000" y="4864100"/>
          <p14:tracePt t="95654" x="9988550" y="4864100"/>
          <p14:tracePt t="95670" x="9779000" y="4864100"/>
          <p14:tracePt t="95674" x="9677400" y="4864100"/>
          <p14:tracePt t="95686" x="9588500" y="4864100"/>
          <p14:tracePt t="95703" x="9505950" y="4864100"/>
          <p14:tracePt t="95720" x="9480550" y="4864100"/>
          <p14:tracePt t="95859" x="9486900" y="4864100"/>
          <p14:tracePt t="95867" x="9518650" y="4864100"/>
          <p14:tracePt t="95876" x="9563100" y="4864100"/>
          <p14:tracePt t="95886" x="9613900" y="4864100"/>
          <p14:tracePt t="95903" x="9740900" y="4864100"/>
          <p14:tracePt t="95919" x="9899650" y="4864100"/>
          <p14:tracePt t="95936" x="10071100" y="4864100"/>
          <p14:tracePt t="95938" x="10147300" y="4864100"/>
          <p14:tracePt t="95953" x="10210800" y="4864100"/>
          <p14:tracePt t="95970" x="10325100" y="4864100"/>
          <p14:tracePt t="95986" x="10369550" y="4864100"/>
          <p14:tracePt t="96003" x="10388600" y="4864100"/>
          <p14:tracePt t="96020" x="10407650" y="4864100"/>
          <p14:tracePt t="96037" x="10433050" y="4864100"/>
          <p14:tracePt t="96053" x="10471150" y="4864100"/>
          <p14:tracePt t="96069" x="10502900" y="4864100"/>
          <p14:tracePt t="96087" x="10528300" y="4864100"/>
          <p14:tracePt t="96103" x="10547350" y="4864100"/>
          <p14:tracePt t="96119" x="10560050" y="4864100"/>
          <p14:tracePt t="96159" x="10566400" y="4864100"/>
          <p14:tracePt t="96175" x="10572750" y="4864100"/>
          <p14:tracePt t="96186" x="10598150" y="4864100"/>
          <p14:tracePt t="96203" x="10655300" y="4864100"/>
          <p14:tracePt t="96223" x="10731500" y="4864100"/>
          <p14:tracePt t="96237" x="10814050" y="4864100"/>
          <p14:tracePt t="96254" x="10902950" y="4864100"/>
          <p14:tracePt t="96270" x="11010900" y="4864100"/>
          <p14:tracePt t="96287" x="11118850" y="4864100"/>
          <p14:tracePt t="96290" x="11169650" y="4864100"/>
          <p14:tracePt t="96304" x="11220450" y="4864100"/>
          <p14:tracePt t="96320" x="11322050" y="4864100"/>
          <p14:tracePt t="96324" x="11372850" y="4864100"/>
          <p14:tracePt t="96336" x="11404600" y="4864100"/>
          <p14:tracePt t="96353" x="11461750" y="4864100"/>
          <p14:tracePt t="96370" x="11499850" y="4864100"/>
          <p14:tracePt t="96386" x="11506200" y="4864100"/>
          <p14:tracePt t="96452" x="11512550" y="4864100"/>
          <p14:tracePt t="96469" x="11518900" y="4864100"/>
          <p14:tracePt t="96478" x="11525250" y="4864100"/>
          <p14:tracePt t="96491" x="11531600" y="4864100"/>
          <p14:tracePt t="96503" x="11537950" y="4864100"/>
          <p14:tracePt t="96520" x="11550650" y="4864100"/>
          <p14:tracePt t="96537" x="11563350" y="4864100"/>
          <p14:tracePt t="96540" x="11576050" y="4864100"/>
          <p14:tracePt t="96554" x="11582400" y="4864100"/>
          <p14:tracePt t="96570" x="11633200" y="4864100"/>
          <p14:tracePt t="96586" x="11671300" y="4864100"/>
          <p14:tracePt t="96603" x="11709400" y="4864100"/>
          <p14:tracePt t="96619" x="11747500" y="4864100"/>
          <p14:tracePt t="96637" x="11766550" y="4864100"/>
          <p14:tracePt t="97562" x="0" y="0"/>
        </p14:tracePtLst>
        <p14:tracePtLst>
          <p14:tracePt t="98429" x="679450" y="5346700"/>
          <p14:tracePt t="98452" x="685800" y="5346700"/>
          <p14:tracePt t="98459" x="692150" y="5353050"/>
          <p14:tracePt t="98469" x="698500" y="5359400"/>
          <p14:tracePt t="98486" x="736600" y="5372100"/>
          <p14:tracePt t="98503" x="774700" y="5397500"/>
          <p14:tracePt t="98519" x="850900" y="5422900"/>
          <p14:tracePt t="98536" x="984250" y="5454650"/>
          <p14:tracePt t="98538" x="1066800" y="5473700"/>
          <p14:tracePt t="98553" x="1174750" y="5492750"/>
          <p14:tracePt t="98570" x="1403350" y="5511800"/>
          <p14:tracePt t="98586" x="1708150" y="5511800"/>
          <p14:tracePt t="98602" x="1898650" y="5511800"/>
          <p14:tracePt t="98619" x="2025650" y="5511800"/>
          <p14:tracePt t="98635" x="2114550" y="5505450"/>
          <p14:tracePt t="98652" x="2165350" y="5499100"/>
          <p14:tracePt t="98669" x="2197100" y="5492750"/>
          <p14:tracePt t="98685" x="2235200" y="5467350"/>
          <p14:tracePt t="98702" x="2273300" y="5435600"/>
          <p14:tracePt t="98719" x="2305050" y="5391150"/>
          <p14:tracePt t="98735" x="2317750" y="5353050"/>
          <p14:tracePt t="98752" x="2336800" y="5308600"/>
          <p14:tracePt t="98769" x="2343150" y="5270500"/>
          <p14:tracePt t="98771" x="2343150" y="5257800"/>
          <p14:tracePt t="98786" x="2343150" y="5219700"/>
          <p14:tracePt t="98802" x="2343150" y="5175250"/>
          <p14:tracePt t="98819" x="2324100" y="5130800"/>
          <p14:tracePt t="98835" x="2279650" y="5099050"/>
          <p14:tracePt t="98852" x="2197100" y="5060950"/>
          <p14:tracePt t="98868" x="2076450" y="5029200"/>
          <p14:tracePt t="98885" x="1917700" y="4997450"/>
          <p14:tracePt t="98902" x="1733550" y="4965700"/>
          <p14:tracePt t="98918" x="1555750" y="4965700"/>
          <p14:tracePt t="98935" x="1397000" y="4965700"/>
          <p14:tracePt t="98952" x="1301750" y="4965700"/>
          <p14:tracePt t="98968" x="1231900" y="4972050"/>
          <p14:tracePt t="98972" x="1225550" y="4972050"/>
          <p14:tracePt t="98986" x="1200150" y="4972050"/>
          <p14:tracePt t="99002" x="1187450" y="4978400"/>
          <p14:tracePt t="99018" x="1174750" y="4997450"/>
          <p14:tracePt t="99035" x="1168400" y="5016500"/>
          <p14:tracePt t="99052" x="1168400" y="5035550"/>
          <p14:tracePt t="99069" x="1168400" y="5060950"/>
          <p14:tracePt t="99085" x="1168400" y="5099050"/>
          <p14:tracePt t="99102" x="1168400" y="5137150"/>
          <p14:tracePt t="99118" x="1200150" y="5194300"/>
          <p14:tracePt t="99135" x="1238250" y="5238750"/>
          <p14:tracePt t="99152" x="1314450" y="5283200"/>
          <p14:tracePt t="99168" x="1397000" y="5327650"/>
          <p14:tracePt t="99185" x="1530350" y="5365750"/>
          <p14:tracePt t="99202" x="1816100" y="5429250"/>
          <p14:tracePt t="99218" x="2000250" y="5448300"/>
          <p14:tracePt t="99235" x="2095500" y="5448300"/>
          <p14:tracePt t="99252" x="2146300" y="5441950"/>
          <p14:tracePt t="99269" x="2159000" y="5429250"/>
          <p14:tracePt t="99285" x="2159000" y="5410200"/>
          <p14:tracePt t="99303" x="2159000" y="5384800"/>
          <p14:tracePt t="99319" x="2159000" y="5359400"/>
          <p14:tracePt t="99336" x="2159000" y="5340350"/>
          <p14:tracePt t="99340" x="2159000" y="5327650"/>
          <p14:tracePt t="99352" x="2159000" y="5308600"/>
          <p14:tracePt t="99369" x="2146300" y="5295900"/>
          <p14:tracePt t="99385" x="2127250" y="5283200"/>
          <p14:tracePt t="99402" x="2114550" y="5251450"/>
          <p14:tracePt t="99418" x="2101850" y="5232400"/>
          <p14:tracePt t="99435" x="2095500" y="5232400"/>
          <p14:tracePt t="99452" x="2095500" y="5226050"/>
          <p14:tracePt t="99708" x="0" y="0"/>
        </p14:tracePtLst>
        <p14:tracePtLst>
          <p14:tracePt t="101307" x="3028950" y="5441950"/>
          <p14:tracePt t="101427" x="3054350" y="5441950"/>
          <p14:tracePt t="101434" x="3098800" y="5441950"/>
          <p14:tracePt t="101442" x="3168650" y="5441950"/>
          <p14:tracePt t="101451" x="3251200" y="5441950"/>
          <p14:tracePt t="101467" x="3454400" y="5441950"/>
          <p14:tracePt t="101484" x="3632200" y="5441950"/>
          <p14:tracePt t="101501" x="3740150" y="5441950"/>
          <p14:tracePt t="101518" x="3765550" y="5441950"/>
          <p14:tracePt t="101534" x="3771900" y="5441950"/>
          <p14:tracePt t="101861" x="3778250" y="5441950"/>
          <p14:tracePt t="101878" x="3784600" y="5441950"/>
          <p14:tracePt t="101885" x="3797300" y="5441950"/>
          <p14:tracePt t="101896" x="3810000" y="5441950"/>
          <p14:tracePt t="101904" x="3829050" y="5441950"/>
          <p14:tracePt t="101918" x="3873500" y="5441950"/>
          <p14:tracePt t="101934" x="3930650" y="5441950"/>
          <p14:tracePt t="101951" x="4019550" y="5441950"/>
          <p14:tracePt t="101967" x="4083050" y="5441950"/>
          <p14:tracePt t="101984" x="4159250" y="5441950"/>
          <p14:tracePt t="102001" x="4222750" y="5441950"/>
          <p14:tracePt t="102018" x="4311650" y="5441950"/>
          <p14:tracePt t="102034" x="4349750" y="5441950"/>
          <p14:tracePt t="102051" x="4362450" y="5441950"/>
          <p14:tracePt t="102084" x="4368800" y="5441950"/>
          <p14:tracePt t="102115" x="4375150" y="5441950"/>
          <p14:tracePt t="102123" x="4381500" y="5441950"/>
          <p14:tracePt t="102139" x="4387850" y="5441950"/>
          <p14:tracePt t="102151" x="4394200" y="5441950"/>
          <p14:tracePt t="102168" x="4406900" y="5435600"/>
          <p14:tracePt t="102171" x="4419600" y="5435600"/>
          <p14:tracePt t="102184" x="4432300" y="5435600"/>
          <p14:tracePt t="102201" x="4470400" y="5435600"/>
          <p14:tracePt t="102204" x="4489450" y="5435600"/>
          <p14:tracePt t="102218" x="4546600" y="5435600"/>
          <p14:tracePt t="102235" x="4641850" y="5435600"/>
          <p14:tracePt t="102251" x="4749800" y="5435600"/>
          <p14:tracePt t="102269" x="4838700" y="5435600"/>
          <p14:tracePt t="102286" x="4895850" y="5435600"/>
          <p14:tracePt t="102302" x="4921250" y="5435600"/>
          <p14:tracePt t="102318" x="4933950" y="5435600"/>
          <p14:tracePt t="102335" x="4946650" y="5435600"/>
          <p14:tracePt t="102351" x="4953000" y="5429250"/>
          <p14:tracePt t="102368" x="4959350" y="5429250"/>
          <p14:tracePt t="102384" x="4965700" y="5422900"/>
          <p14:tracePt t="102401" x="4978400" y="5416550"/>
          <p14:tracePt t="102418" x="5003800" y="5397500"/>
          <p14:tracePt t="102435" x="5010150" y="5372100"/>
          <p14:tracePt t="102451" x="5022850" y="5346700"/>
          <p14:tracePt t="102468" x="5035550" y="5314950"/>
          <p14:tracePt t="102484" x="5041900" y="5289550"/>
          <p14:tracePt t="102502" x="5041900" y="5276850"/>
          <p14:tracePt t="102518" x="5041900" y="5245100"/>
          <p14:tracePt t="102535" x="5029200" y="5219700"/>
          <p14:tracePt t="102538" x="5022850" y="5207000"/>
          <p14:tracePt t="102552" x="5016500" y="5200650"/>
          <p14:tracePt t="102568" x="4984750" y="5168900"/>
          <p14:tracePt t="102571" x="4965700" y="5149850"/>
          <p14:tracePt t="102585" x="4946650" y="5130800"/>
          <p14:tracePt t="102601" x="4895850" y="5105400"/>
          <p14:tracePt t="102618" x="4819650" y="5073650"/>
          <p14:tracePt t="102634" x="4749800" y="5060950"/>
          <p14:tracePt t="102651" x="4679950" y="5048250"/>
          <p14:tracePt t="102667" x="4629150" y="5035550"/>
          <p14:tracePt t="102684" x="4578350" y="5035550"/>
          <p14:tracePt t="102701" x="4552950" y="5035550"/>
          <p14:tracePt t="102718" x="4527550" y="5035550"/>
          <p14:tracePt t="102734" x="4495800" y="5048250"/>
          <p14:tracePt t="102751" x="4476750" y="5067300"/>
          <p14:tracePt t="102755" x="4464050" y="5080000"/>
          <p14:tracePt t="102767" x="4457700" y="5092700"/>
          <p14:tracePt t="102784" x="4445000" y="5130800"/>
          <p14:tracePt t="102802" x="4432300" y="5168900"/>
          <p14:tracePt t="102804" x="4432300" y="5187950"/>
          <p14:tracePt t="102818" x="4432300" y="5238750"/>
          <p14:tracePt t="102835" x="4432300" y="5289550"/>
          <p14:tracePt t="102851" x="4438650" y="5359400"/>
          <p14:tracePt t="102867" x="4464050" y="5422900"/>
          <p14:tracePt t="102884" x="4514850" y="5480050"/>
          <p14:tracePt t="102901" x="4559300" y="5518150"/>
          <p14:tracePt t="102917" x="4622800" y="5562600"/>
          <p14:tracePt t="102934" x="4705350" y="5588000"/>
          <p14:tracePt t="102951" x="4787900" y="5607050"/>
          <p14:tracePt t="102967" x="4883150" y="5619750"/>
          <p14:tracePt t="102984" x="4959350" y="5619750"/>
          <p14:tracePt t="103001" x="5041900" y="5588000"/>
          <p14:tracePt t="103018" x="5143500" y="5524500"/>
          <p14:tracePt t="103035" x="5162550" y="5486400"/>
          <p14:tracePt t="103051" x="5181600" y="5441950"/>
          <p14:tracePt t="103067" x="5181600" y="5403850"/>
          <p14:tracePt t="103084" x="5187950" y="5372100"/>
          <p14:tracePt t="103124" x="5187950" y="5365750"/>
          <p14:tracePt t="103134" x="5187950" y="5359400"/>
          <p14:tracePt t="103207" x="5187950" y="5353050"/>
          <p14:tracePt t="103214" x="5187950" y="5340350"/>
          <p14:tracePt t="103225" x="5181600" y="5334000"/>
          <p14:tracePt t="103234" x="5156200" y="5295900"/>
          <p14:tracePt t="103251" x="5118100" y="5251450"/>
          <p14:tracePt t="103268" x="5080000" y="5213350"/>
          <p14:tracePt t="103284" x="5041900" y="5168900"/>
          <p14:tracePt t="103301" x="4984750" y="5124450"/>
          <p14:tracePt t="103318" x="4921250" y="5092700"/>
          <p14:tracePt t="103334" x="4864100" y="5073650"/>
          <p14:tracePt t="103351" x="4813300" y="5054600"/>
          <p14:tracePt t="103367" x="4768850" y="5035550"/>
          <p14:tracePt t="103384" x="4737100" y="5016500"/>
          <p14:tracePt t="103400" x="4718050" y="5016500"/>
          <p14:tracePt t="103417" x="4699000" y="5016500"/>
          <p14:tracePt t="103419" x="4692650" y="5016500"/>
          <p14:tracePt t="103434" x="4667250" y="5016500"/>
          <p14:tracePt t="103450" x="4641850" y="5029200"/>
          <p14:tracePt t="103467" x="4616450" y="5048250"/>
          <p14:tracePt t="103484" x="4597400" y="5073650"/>
          <p14:tracePt t="103500" x="4584700" y="5105400"/>
          <p14:tracePt t="103517" x="4578350" y="5137150"/>
          <p14:tracePt t="103534" x="4572000" y="5156200"/>
          <p14:tracePt t="103551" x="4572000" y="5175250"/>
          <p14:tracePt t="103567" x="4572000" y="5187950"/>
          <p14:tracePt t="103584" x="4572000" y="5194300"/>
          <p14:tracePt t="103600" x="4572000" y="5200650"/>
          <p14:tracePt t="103617" x="4572000" y="5207000"/>
          <p14:tracePt t="103858" x="0" y="0"/>
        </p14:tracePtLst>
        <p14:tracePtLst>
          <p14:tracePt t="104581" x="6013450" y="5130800"/>
          <p14:tracePt t="104637" x="6013450" y="5137150"/>
          <p14:tracePt t="104648" x="6013450" y="5156200"/>
          <p14:tracePt t="104653" x="6013450" y="5187950"/>
          <p14:tracePt t="104667" x="6013450" y="5251450"/>
          <p14:tracePt t="104684" x="6032500" y="5334000"/>
          <p14:tracePt t="104701" x="6076950" y="5384800"/>
          <p14:tracePt t="104717" x="6140450" y="5429250"/>
          <p14:tracePt t="104723" x="6184900" y="5448300"/>
          <p14:tracePt t="104734" x="6242050" y="5461000"/>
          <p14:tracePt t="104750" x="6375400" y="5492750"/>
          <p14:tracePt t="104755" x="6438900" y="5511800"/>
          <p14:tracePt t="104766" x="6502400" y="5518150"/>
          <p14:tracePt t="104784" x="6604000" y="5518150"/>
          <p14:tracePt t="104800" x="6642100" y="5518150"/>
          <p14:tracePt t="104802" x="6661150" y="5518150"/>
          <p14:tracePt t="104816" x="6661150" y="5511800"/>
          <p14:tracePt t="104833" x="6673850" y="5492750"/>
          <p14:tracePt t="104850" x="6673850" y="5467350"/>
          <p14:tracePt t="104866" x="6673850" y="5422900"/>
          <p14:tracePt t="104884" x="6673850" y="5365750"/>
          <p14:tracePt t="104900" x="6661150" y="5308600"/>
          <p14:tracePt t="104917" x="6648450" y="5251450"/>
          <p14:tracePt t="104933" x="6635750" y="5219700"/>
          <p14:tracePt t="104950" x="6629400" y="5207000"/>
          <p14:tracePt t="104967" x="6623050" y="5187950"/>
          <p14:tracePt t="104983" x="6610350" y="5168900"/>
          <p14:tracePt t="105000" x="6604000" y="5168900"/>
          <p14:tracePt t="105033" x="6591300" y="5168900"/>
          <p14:tracePt t="105250" x="0" y="0"/>
        </p14:tracePtLst>
        <p14:tracePtLst>
          <p14:tracePt t="106246" x="6997700" y="5060950"/>
          <p14:tracePt t="106253" x="6978650" y="5067300"/>
          <p14:tracePt t="106266" x="6940550" y="5086350"/>
          <p14:tracePt t="106284" x="6915150" y="5099050"/>
          <p14:tracePt t="106300" x="6902450" y="5105400"/>
          <p14:tracePt t="106317" x="6883400" y="5130800"/>
          <p14:tracePt t="106333" x="6870700" y="5149850"/>
          <p14:tracePt t="106349" x="6870700" y="5168900"/>
          <p14:tracePt t="106366" x="6870700" y="5194300"/>
          <p14:tracePt t="106384" x="6870700" y="5219700"/>
          <p14:tracePt t="106400" x="6870700" y="5257800"/>
          <p14:tracePt t="106405" x="6883400" y="5283200"/>
          <p14:tracePt t="106416" x="6889750" y="5302250"/>
          <p14:tracePt t="106433" x="6927850" y="5359400"/>
          <p14:tracePt t="106450" x="7048500" y="5448300"/>
          <p14:tracePt t="106466" x="7188200" y="5518150"/>
          <p14:tracePt t="106483" x="7353300" y="5575300"/>
          <p14:tracePt t="106500" x="7531100" y="5619750"/>
          <p14:tracePt t="106516" x="7727950" y="5657850"/>
          <p14:tracePt t="106533" x="7893050" y="5664200"/>
          <p14:tracePt t="106550" x="8051800" y="5664200"/>
          <p14:tracePt t="106566" x="8185150" y="5664200"/>
          <p14:tracePt t="106584" x="8261350" y="5651500"/>
          <p14:tracePt t="106600" x="8312150" y="5638800"/>
          <p14:tracePt t="106603" x="8318500" y="5632450"/>
          <p14:tracePt t="106617" x="8337550" y="5626100"/>
          <p14:tracePt t="106633" x="8362950" y="5607050"/>
          <p14:tracePt t="106650" x="8388350" y="5594350"/>
          <p14:tracePt t="106666" x="8401050" y="5562600"/>
          <p14:tracePt t="106683" x="8420100" y="5537200"/>
          <p14:tracePt t="106699" x="8432800" y="5505450"/>
          <p14:tracePt t="106716" x="8439150" y="5486400"/>
          <p14:tracePt t="106733" x="8445500" y="5467350"/>
          <p14:tracePt t="106749" x="8458200" y="5435600"/>
          <p14:tracePt t="106766" x="8477250" y="5416550"/>
          <p14:tracePt t="106783" x="8489950" y="5384800"/>
          <p14:tracePt t="106800" x="8509000" y="5353050"/>
          <p14:tracePt t="106803" x="8515350" y="5340350"/>
          <p14:tracePt t="106817" x="8521700" y="5327650"/>
          <p14:tracePt t="106834" x="8534400" y="5295900"/>
          <p14:tracePt t="106850" x="8534400" y="5289550"/>
          <p14:tracePt t="106867" x="8534400" y="5270500"/>
          <p14:tracePt t="106882" x="8534400" y="5257800"/>
          <p14:tracePt t="106899" x="8534400" y="5245100"/>
          <p14:tracePt t="106917" x="8534400" y="5232400"/>
          <p14:tracePt t="106933" x="8534400" y="5219700"/>
          <p14:tracePt t="106949" x="8521700" y="5200650"/>
          <p14:tracePt t="106966" x="8502650" y="5181600"/>
          <p14:tracePt t="106983" x="8464550" y="5162550"/>
          <p14:tracePt t="106999" x="8426450" y="5149850"/>
          <p14:tracePt t="107016" x="8388350" y="5137150"/>
          <p14:tracePt t="107019" x="8375650" y="5130800"/>
          <p14:tracePt t="107033" x="8356600" y="5130800"/>
          <p14:tracePt t="107050" x="8305800" y="5118100"/>
          <p14:tracePt t="107052" x="8280400" y="5118100"/>
          <p14:tracePt t="107067" x="8235950" y="5118100"/>
          <p14:tracePt t="107083" x="8172450" y="5118100"/>
          <p14:tracePt t="107100" x="8083550" y="5118100"/>
          <p14:tracePt t="107116" x="8001000" y="5118100"/>
          <p14:tracePt t="107133" x="7924800" y="5118100"/>
          <p14:tracePt t="107149" x="7880350" y="5118100"/>
          <p14:tracePt t="107166" x="7842250" y="5118100"/>
          <p14:tracePt t="107182" x="7816850" y="5137150"/>
          <p14:tracePt t="107199" x="7791450" y="5162550"/>
          <p14:tracePt t="107216" x="7759700" y="5207000"/>
          <p14:tracePt t="107233" x="7727950" y="5264150"/>
          <p14:tracePt t="107235" x="7715250" y="5295900"/>
          <p14:tracePt t="107249" x="7702550" y="5327650"/>
          <p14:tracePt t="107266" x="7689850" y="5391150"/>
          <p14:tracePt t="107283" x="7689850" y="5422900"/>
          <p14:tracePt t="107300" x="7689850" y="5454650"/>
          <p14:tracePt t="107317" x="7696200" y="5486400"/>
          <p14:tracePt t="107332" x="7734300" y="5524500"/>
          <p14:tracePt t="107350" x="7797800" y="5556250"/>
          <p14:tracePt t="107366" x="7918450" y="5594350"/>
          <p14:tracePt t="107383" x="8115300" y="5632450"/>
          <p14:tracePt t="107399" x="8324850" y="5670550"/>
          <p14:tracePt t="107415" x="8528050" y="5676900"/>
          <p14:tracePt t="107432" x="8737600" y="5676900"/>
          <p14:tracePt t="107434" x="8839200" y="5676900"/>
          <p14:tracePt t="107449" x="8928100" y="5664200"/>
          <p14:tracePt t="107466" x="9150350" y="5626100"/>
          <p14:tracePt t="107482" x="9283700" y="5600700"/>
          <p14:tracePt t="107499" x="9398000" y="5568950"/>
          <p14:tracePt t="107515" x="9474200" y="5537200"/>
          <p14:tracePt t="107532" x="9505950" y="5524500"/>
          <p14:tracePt t="107843" x="0" y="0"/>
        </p14:tracePtLst>
        <p14:tracePtLst>
          <p14:tracePt t="108397" x="7480300" y="5422900"/>
          <p14:tracePt t="108483" x="7499350" y="5422900"/>
          <p14:tracePt t="108491" x="7531100" y="5422900"/>
          <p14:tracePt t="108499" x="7594600" y="5422900"/>
          <p14:tracePt t="108515" x="7785100" y="5422900"/>
          <p14:tracePt t="108532" x="8064500" y="5422900"/>
          <p14:tracePt t="108549" x="8394700" y="5422900"/>
          <p14:tracePt t="108566" x="8737600" y="5422900"/>
          <p14:tracePt t="108583" x="9004300" y="5422900"/>
          <p14:tracePt t="108599" x="9220200" y="5422900"/>
          <p14:tracePt t="108616" x="9347200" y="5422900"/>
          <p14:tracePt t="108633" x="9442450" y="5422900"/>
          <p14:tracePt t="108635" x="9474200" y="5422900"/>
          <p14:tracePt t="108649" x="9505950" y="5422900"/>
          <p14:tracePt t="108666" x="9556750" y="5422900"/>
          <p14:tracePt t="108682" x="9582150" y="5422900"/>
          <p14:tracePt t="108698" x="9607550" y="5422900"/>
          <p14:tracePt t="108715" x="9620250" y="5422900"/>
          <p14:tracePt t="108732" x="9626600" y="5422900"/>
          <p14:tracePt t="108748" x="9632950" y="5422900"/>
          <p14:tracePt t="108765" x="9639300" y="5422900"/>
          <p14:tracePt t="108782" x="9658350" y="5422900"/>
          <p14:tracePt t="108800" x="9696450" y="5422900"/>
          <p14:tracePt t="108817" x="9734550" y="5422900"/>
          <p14:tracePt t="108821" x="9753600" y="5422900"/>
          <p14:tracePt t="108834" x="9772650" y="5422900"/>
          <p14:tracePt t="108838" x="9779000" y="5422900"/>
          <p14:tracePt t="108849" x="9791700" y="5422900"/>
          <p14:tracePt t="108865" x="9798050" y="5422900"/>
          <p14:tracePt t="109403" x="0" y="0"/>
        </p14:tracePtLst>
        <p14:tracePtLst>
          <p14:tracePt t="109870" x="7715250" y="5422900"/>
          <p14:tracePt t="109917" x="7721600" y="5422900"/>
          <p14:tracePt t="109926" x="7753350" y="5422900"/>
          <p14:tracePt t="109933" x="7804150" y="5422900"/>
          <p14:tracePt t="109949" x="7994650" y="5422900"/>
          <p14:tracePt t="109965" x="8299450" y="5422900"/>
          <p14:tracePt t="109982" x="8686800" y="5422900"/>
          <p14:tracePt t="109998" x="9036050" y="5422900"/>
          <p14:tracePt t="110015" x="9251950" y="5422900"/>
          <p14:tracePt t="110032" x="9423400" y="5422900"/>
          <p14:tracePt t="110035" x="9474200" y="5422900"/>
          <p14:tracePt t="110048" x="9518650" y="5422900"/>
          <p14:tracePt t="110066" x="9556750" y="5422900"/>
          <p14:tracePt t="110082" x="9575800" y="5422900"/>
          <p14:tracePt t="110099" x="9594850" y="5422900"/>
          <p14:tracePt t="110115" x="9613900" y="5422900"/>
          <p14:tracePt t="110132" x="9620250" y="5422900"/>
          <p14:tracePt t="110148" x="9632950" y="5422900"/>
          <p14:tracePt t="110165" x="9645650" y="5422900"/>
          <p14:tracePt t="110182" x="9652000" y="5422900"/>
          <p14:tracePt t="110215" x="9658350" y="5422900"/>
          <p14:tracePt t="110231" x="9664700" y="5422900"/>
          <p14:tracePt t="111411" x="0" y="0"/>
        </p14:tracePtLst>
        <p14:tracePtLst>
          <p14:tracePt t="111822" x="8375650" y="5422900"/>
          <p14:tracePt t="111894" x="8394700" y="5422900"/>
          <p14:tracePt t="111901" x="8445500" y="5422900"/>
          <p14:tracePt t="111915" x="8610600" y="5422900"/>
          <p14:tracePt t="111931" x="8890000" y="5422900"/>
          <p14:tracePt t="111948" x="9283700" y="5422900"/>
          <p14:tracePt t="111965" x="9588500" y="5422900"/>
          <p14:tracePt t="111982" x="9779000" y="5422900"/>
          <p14:tracePt t="111998" x="9823450" y="5422900"/>
          <p14:tracePt t="112015" x="9836150" y="5422900"/>
          <p14:tracePt t="112499" x="0" y="0"/>
        </p14:tracePtLst>
        <p14:tracePtLst>
          <p14:tracePt t="113814" x="2667000" y="4305300"/>
          <p14:tracePt t="113840" x="2679700" y="4305300"/>
          <p14:tracePt t="113847" x="2686050" y="4305300"/>
          <p14:tracePt t="113855" x="2705100" y="4305300"/>
          <p14:tracePt t="113865" x="2724150" y="4305300"/>
          <p14:tracePt t="113881" x="2806700" y="4305300"/>
          <p14:tracePt t="113897" x="2946400" y="4305300"/>
          <p14:tracePt t="113914" x="3136900" y="4305300"/>
          <p14:tracePt t="113916" x="3238500" y="4305300"/>
          <p14:tracePt t="113930" x="3441700" y="4305300"/>
          <p14:tracePt t="113947" x="3568700" y="4305300"/>
          <p14:tracePt t="113963" x="3625850" y="4305300"/>
          <p14:tracePt t="113980" x="3638550" y="4305300"/>
          <p14:tracePt t="114235" x="0" y="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动机和优点</a:t>
            </a:r>
          </a:p>
        </p:txBody>
      </p:sp>
      <p:sp>
        <p:nvSpPr>
          <p:cNvPr id="3" name="文本框 2"/>
          <p:cNvSpPr txBox="1"/>
          <p:nvPr/>
        </p:nvSpPr>
        <p:spPr>
          <a:xfrm>
            <a:off x="175895" y="1085850"/>
            <a:ext cx="11817985" cy="4839273"/>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ArrayList&lt;String&gt; list = new ArrayList&lt;String&gt;(); </a:t>
            </a:r>
          </a:p>
          <a:p>
            <a:pPr marL="800100" lvl="1"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ArrayList&lt;String&gt; list</a:t>
            </a:r>
            <a:r>
              <a:rPr lang="zh-CN" altLang="en-US" sz="2400" dirty="0">
                <a:solidFill>
                  <a:srgbClr val="21537D"/>
                </a:solidFill>
                <a:latin typeface="微软雅黑" panose="020B0503020204020204" charset="-122"/>
                <a:ea typeface="微软雅黑" panose="020B0503020204020204" charset="-122"/>
              </a:rPr>
              <a:t>就规定了只能往</a:t>
            </a:r>
            <a:r>
              <a:rPr lang="en-US" altLang="zh-CN" sz="2400" dirty="0">
                <a:solidFill>
                  <a:srgbClr val="21537D"/>
                </a:solidFill>
                <a:latin typeface="微软雅黑" panose="020B0503020204020204" charset="-122"/>
                <a:ea typeface="微软雅黑" panose="020B0503020204020204" charset="-122"/>
              </a:rPr>
              <a:t>list</a:t>
            </a:r>
            <a:r>
              <a:rPr lang="zh-CN" altLang="en-US" sz="2400" dirty="0">
                <a:solidFill>
                  <a:srgbClr val="21537D"/>
                </a:solidFill>
                <a:latin typeface="微软雅黑" panose="020B0503020204020204" charset="-122"/>
                <a:ea typeface="微软雅黑" panose="020B0503020204020204" charset="-122"/>
              </a:rPr>
              <a:t>里添加字符串</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list.add(“Hust”);         //</a:t>
            </a:r>
            <a:r>
              <a:rPr lang="zh-CN" altLang="en-US" sz="2000" dirty="0">
                <a:solidFill>
                  <a:srgbClr val="21537D"/>
                </a:solidFill>
                <a:latin typeface="微软雅黑" panose="020B0503020204020204" charset="-122"/>
                <a:ea typeface="微软雅黑" panose="020B0503020204020204" charset="-122"/>
              </a:rPr>
              <a:t>只能向</a:t>
            </a:r>
            <a:r>
              <a:rPr lang="en-US" altLang="zh-CN" sz="2000" dirty="0">
                <a:solidFill>
                  <a:srgbClr val="21537D"/>
                </a:solidFill>
                <a:latin typeface="微软雅黑" panose="020B0503020204020204" charset="-122"/>
                <a:ea typeface="微软雅黑" panose="020B0503020204020204" charset="-122"/>
              </a:rPr>
              <a:t>list</a:t>
            </a:r>
            <a:r>
              <a:rPr lang="zh-CN" altLang="en-US" sz="2000" dirty="0">
                <a:solidFill>
                  <a:srgbClr val="21537D"/>
                </a:solidFill>
                <a:latin typeface="微软雅黑" panose="020B0503020204020204" charset="-122"/>
                <a:ea typeface="微软雅黑" panose="020B0503020204020204" charset="-122"/>
              </a:rPr>
              <a:t>中添加字符串</a:t>
            </a: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list.add(new Integer(1)); //</a:t>
            </a:r>
            <a:r>
              <a:rPr lang="zh-CN" altLang="en-US" sz="2000" dirty="0">
                <a:solidFill>
                  <a:srgbClr val="21537D"/>
                </a:solidFill>
                <a:latin typeface="微软雅黑" panose="020B0503020204020204" charset="-122"/>
                <a:ea typeface="微软雅黑" panose="020B0503020204020204" charset="-122"/>
              </a:rPr>
              <a:t>错误，</a:t>
            </a:r>
            <a:r>
              <a:rPr lang="en-US" altLang="zh-CN" sz="2000" dirty="0">
                <a:solidFill>
                  <a:srgbClr val="21537D"/>
                </a:solidFill>
                <a:latin typeface="微软雅黑" panose="020B0503020204020204" charset="-122"/>
                <a:ea typeface="微软雅黑" panose="020B0503020204020204" charset="-122"/>
              </a:rPr>
              <a:t>list</a:t>
            </a:r>
            <a:r>
              <a:rPr lang="zh-CN" altLang="en-US" sz="2000" dirty="0">
                <a:solidFill>
                  <a:srgbClr val="21537D"/>
                </a:solidFill>
                <a:latin typeface="微软雅黑" panose="020B0503020204020204" charset="-122"/>
                <a:ea typeface="微软雅黑" panose="020B0503020204020204" charset="-122"/>
              </a:rPr>
              <a:t>中只能添加字符串</a:t>
            </a:r>
          </a:p>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泛型类型的参数类型必须是引用类型</a:t>
            </a: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如 </a:t>
            </a:r>
            <a:r>
              <a:rPr lang="en-US" altLang="zh-CN" sz="2000" dirty="0">
                <a:solidFill>
                  <a:srgbClr val="21537D"/>
                </a:solidFill>
                <a:latin typeface="微软雅黑" panose="020B0503020204020204" charset="-122"/>
                <a:ea typeface="微软雅黑" panose="020B0503020204020204" charset="-122"/>
              </a:rPr>
              <a:t>ArrayList&lt;</a:t>
            </a:r>
            <a:r>
              <a:rPr lang="en-US" altLang="zh-CN" sz="2000" dirty="0">
                <a:solidFill>
                  <a:srgbClr val="FF0000"/>
                </a:solidFill>
                <a:latin typeface="微软雅黑" panose="020B0503020204020204" charset="-122"/>
                <a:ea typeface="微软雅黑" panose="020B0503020204020204" charset="-122"/>
              </a:rPr>
              <a:t>int</a:t>
            </a:r>
            <a:r>
              <a:rPr lang="en-US" altLang="zh-CN" sz="2000" dirty="0">
                <a:solidFill>
                  <a:srgbClr val="21537D"/>
                </a:solidFill>
                <a:latin typeface="微软雅黑" panose="020B0503020204020204" charset="-122"/>
                <a:ea typeface="微软雅黑" panose="020B0503020204020204" charset="-122"/>
              </a:rPr>
              <a:t>&gt; list = new ArrayList&lt;int&gt;();  //</a:t>
            </a:r>
            <a:r>
              <a:rPr lang="zh-CN" altLang="en-US" sz="2000" dirty="0">
                <a:solidFill>
                  <a:srgbClr val="21537D"/>
                </a:solidFill>
                <a:latin typeface="微软雅黑" panose="020B0503020204020204" charset="-122"/>
                <a:ea typeface="微软雅黑" panose="020B0503020204020204" charset="-122"/>
              </a:rPr>
              <a:t>错误</a:t>
            </a: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sym typeface="+mn-ea"/>
              </a:rPr>
              <a:t> </a:t>
            </a:r>
            <a:r>
              <a:rPr lang="en-US" altLang="zh-CN" sz="2000" dirty="0">
                <a:solidFill>
                  <a:srgbClr val="21537D"/>
                </a:solidFill>
                <a:latin typeface="微软雅黑" panose="020B0503020204020204" charset="-122"/>
                <a:ea typeface="微软雅黑" panose="020B0503020204020204" charset="-122"/>
                <a:sym typeface="+mn-ea"/>
              </a:rPr>
              <a:t>ArrayList&lt;Integer&gt; list = new ArrayList&lt;Integer&gt;();  //</a:t>
            </a:r>
            <a:r>
              <a:rPr lang="zh-CN" altLang="en-US" sz="2000" dirty="0">
                <a:solidFill>
                  <a:srgbClr val="21537D"/>
                </a:solidFill>
                <a:latin typeface="微软雅黑" panose="020B0503020204020204" charset="-122"/>
                <a:ea typeface="微软雅黑" panose="020B0503020204020204" charset="-122"/>
                <a:sym typeface="+mn-ea"/>
              </a:rPr>
              <a:t>正确</a:t>
            </a:r>
          </a:p>
          <a:p>
            <a:pPr marL="800100" lvl="1"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sym typeface="+mn-ea"/>
              </a:rPr>
              <a:t>list.add(5);  //</a:t>
            </a:r>
            <a:r>
              <a:rPr lang="zh-CN" altLang="en-US" sz="2000" dirty="0">
                <a:solidFill>
                  <a:srgbClr val="21537D"/>
                </a:solidFill>
                <a:latin typeface="微软雅黑" panose="020B0503020204020204" charset="-122"/>
                <a:ea typeface="微软雅黑" panose="020B0503020204020204" charset="-122"/>
                <a:sym typeface="+mn-ea"/>
              </a:rPr>
              <a:t>正确  自动打包（装箱）机制</a:t>
            </a:r>
          </a:p>
          <a:p>
            <a:pPr marL="800100" lvl="1"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sym typeface="+mn-ea"/>
              </a:rPr>
              <a:t>int i = list.get(0); //</a:t>
            </a:r>
            <a:r>
              <a:rPr lang="zh-CN" altLang="en-US" sz="2000" dirty="0">
                <a:solidFill>
                  <a:srgbClr val="21537D"/>
                </a:solidFill>
                <a:latin typeface="微软雅黑" panose="020B0503020204020204" charset="-122"/>
                <a:ea typeface="微软雅黑" panose="020B0503020204020204" charset="-122"/>
                <a:sym typeface="+mn-ea"/>
              </a:rPr>
              <a:t>正确，如果元素是包装类型，如</a:t>
            </a:r>
            <a:r>
              <a:rPr lang="en-US" altLang="zh-CN" sz="2000" dirty="0">
                <a:solidFill>
                  <a:srgbClr val="21537D"/>
                </a:solidFill>
                <a:latin typeface="微软雅黑" panose="020B0503020204020204" charset="-122"/>
                <a:ea typeface="微软雅黑" panose="020B0503020204020204" charset="-122"/>
                <a:sym typeface="+mn-ea"/>
              </a:rPr>
              <a:t>Integer,Double,Character</a:t>
            </a:r>
            <a:r>
              <a:rPr lang="zh-CN" altLang="en-US" sz="2000" dirty="0">
                <a:solidFill>
                  <a:srgbClr val="21537D"/>
                </a:solidFill>
                <a:latin typeface="微软雅黑" panose="020B0503020204020204" charset="-122"/>
                <a:ea typeface="微软雅黑" panose="020B0503020204020204" charset="-122"/>
                <a:sym typeface="+mn-ea"/>
              </a:rPr>
              <a:t>，可以直接将这个元素赋给一个基本类型的变量。这个过程称为自动拆箱机制</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19.2</a:t>
            </a:r>
          </a:p>
        </p:txBody>
      </p:sp>
    </p:spTree>
  </p:cSld>
  <p:clrMapOvr>
    <a:masterClrMapping/>
  </p:clrMapOvr>
  <p:transition advTm="136265">
    <p:push/>
  </p:transition>
  <p:extLst>
    <p:ext uri="{3A86A75C-4F4B-4683-9AE1-C65F6400EC91}">
      <p14:laserTraceLst xmlns:p14="http://schemas.microsoft.com/office/powerpoint/2010/main">
        <p14:tracePtLst>
          <p14:tracePt t="4453" x="889000" y="1543050"/>
          <p14:tracePt t="4530" x="908050" y="1543050"/>
          <p14:tracePt t="4539" x="965200" y="1543050"/>
          <p14:tracePt t="4548" x="1047750" y="1543050"/>
          <p14:tracePt t="4565" x="1308100" y="1543050"/>
          <p14:tracePt t="4582" x="1695450" y="1543050"/>
          <p14:tracePt t="4598" x="2000250" y="1543050"/>
          <p14:tracePt t="4615" x="2178050" y="1543050"/>
          <p14:tracePt t="4632" x="2241550" y="1543050"/>
          <p14:tracePt t="4649" x="2247900" y="1543050"/>
          <p14:tracePt t="4906" x="0" y="0"/>
        </p14:tracePtLst>
        <p14:tracePtLst>
          <p14:tracePt t="5156" x="2578100" y="1270000"/>
          <p14:tracePt t="5172" x="2571750" y="1282700"/>
          <p14:tracePt t="5188" x="2552700" y="1339850"/>
          <p14:tracePt t="5202" x="2533650" y="1428750"/>
          <p14:tracePt t="5215" x="2533650" y="1454150"/>
          <p14:tracePt t="5232" x="2533650" y="1530350"/>
          <p14:tracePt t="5235" x="2546350" y="1555750"/>
          <p14:tracePt t="5248" x="2559050" y="1574800"/>
          <p14:tracePt t="5266" x="2584450" y="1587500"/>
          <p14:tracePt t="5283" x="2590800" y="1587500"/>
          <p14:tracePt t="5298" x="2603500" y="1587500"/>
          <p14:tracePt t="5315" x="2635250" y="1562100"/>
          <p14:tracePt t="5331" x="2673350" y="1504950"/>
          <p14:tracePt t="5348" x="2705100" y="1441450"/>
          <p14:tracePt t="5365" x="2717800" y="1416050"/>
          <p14:tracePt t="5381" x="2717800" y="1403350"/>
          <p14:tracePt t="5530" x="0" y="0"/>
        </p14:tracePtLst>
        <p14:tracePtLst>
          <p14:tracePt t="5917" x="1771650" y="1187450"/>
          <p14:tracePt t="5932" x="1701800" y="1200150"/>
          <p14:tracePt t="5948" x="1631950" y="1231900"/>
          <p14:tracePt t="5965" x="1568450" y="1250950"/>
          <p14:tracePt t="5982" x="1524000" y="1282700"/>
          <p14:tracePt t="5998" x="1479550" y="1320800"/>
          <p14:tracePt t="6015" x="1447800" y="1358900"/>
          <p14:tracePt t="6031" x="1435100" y="1390650"/>
          <p14:tracePt t="6035" x="1428750" y="1409700"/>
          <p14:tracePt t="6048" x="1422400" y="1428750"/>
          <p14:tracePt t="6064" x="1422400" y="1454150"/>
          <p14:tracePt t="6066" x="1422400" y="1473200"/>
          <p14:tracePt t="6082" x="1428750" y="1511300"/>
          <p14:tracePt t="6098" x="1466850" y="1549400"/>
          <p14:tracePt t="6115" x="1568450" y="1587500"/>
          <p14:tracePt t="6131" x="1727200" y="1612900"/>
          <p14:tracePt t="6148" x="1962150" y="1612900"/>
          <p14:tracePt t="6164" x="2203450" y="1581150"/>
          <p14:tracePt t="6181" x="2374900" y="1543050"/>
          <p14:tracePt t="6198" x="2451100" y="1504950"/>
          <p14:tracePt t="6214" x="2463800" y="1479550"/>
          <p14:tracePt t="6231" x="2463800" y="1454150"/>
          <p14:tracePt t="6248" x="2451100" y="1416050"/>
          <p14:tracePt t="6251" x="2451100" y="1397000"/>
          <p14:tracePt t="6264" x="2438400" y="1377950"/>
          <p14:tracePt t="6281" x="2374900" y="1327150"/>
          <p14:tracePt t="6298" x="2343150" y="1308100"/>
          <p14:tracePt t="6314" x="2330450" y="1301750"/>
          <p14:tracePt t="6331" x="2324100" y="1301750"/>
          <p14:tracePt t="6410" x="0" y="0"/>
        </p14:tracePtLst>
        <p14:tracePtLst>
          <p14:tracePt t="7093" x="3263900" y="1200150"/>
          <p14:tracePt t="7107" x="3257550" y="1200150"/>
          <p14:tracePt t="7121" x="3251200" y="1200150"/>
          <p14:tracePt t="7131" x="3238500" y="1212850"/>
          <p14:tracePt t="7148" x="3232150" y="1231900"/>
          <p14:tracePt t="7164" x="3232150" y="1270000"/>
          <p14:tracePt t="7181" x="3232150" y="1327150"/>
          <p14:tracePt t="7198" x="3238500" y="1397000"/>
          <p14:tracePt t="7214" x="3276600" y="1479550"/>
          <p14:tracePt t="7231" x="3333750" y="1549400"/>
          <p14:tracePt t="7248" x="3403600" y="1619250"/>
          <p14:tracePt t="7250" x="3441700" y="1651000"/>
          <p14:tracePt t="7264" x="3467100" y="1670050"/>
          <p14:tracePt t="7281" x="3536950" y="1695450"/>
          <p14:tracePt t="7298" x="3606800" y="1695450"/>
          <p14:tracePt t="7314" x="3638550" y="1695450"/>
          <p14:tracePt t="7331" x="3663950" y="1682750"/>
          <p14:tracePt t="7348" x="3676650" y="1644650"/>
          <p14:tracePt t="7364" x="3689350" y="1600200"/>
          <p14:tracePt t="7381" x="3702050" y="1530350"/>
          <p14:tracePt t="7398" x="3702050" y="1473200"/>
          <p14:tracePt t="7414" x="3702050" y="1409700"/>
          <p14:tracePt t="7431" x="3689350" y="1371600"/>
          <p14:tracePt t="7434" x="3683000" y="1365250"/>
          <p14:tracePt t="7448" x="3683000" y="1358900"/>
          <p14:tracePt t="7618" x="0" y="0"/>
        </p14:tracePtLst>
        <p14:tracePtLst>
          <p14:tracePt t="8293" x="3867150" y="1403350"/>
          <p14:tracePt t="8316" x="3879850" y="1403350"/>
          <p14:tracePt t="8326" x="3911600" y="1403350"/>
          <p14:tracePt t="8336" x="3956050" y="1409700"/>
          <p14:tracePt t="8347" x="4025900" y="1416050"/>
          <p14:tracePt t="8364" x="4051300" y="1422400"/>
          <p14:tracePt t="8380" x="4057650" y="1422400"/>
          <p14:tracePt t="8442" x="0" y="0"/>
        </p14:tracePtLst>
        <p14:tracePtLst>
          <p14:tracePt t="8701" x="3956050" y="1428750"/>
          <p14:tracePt t="8787" x="3962400" y="1435100"/>
          <p14:tracePt t="8802" x="4006850" y="1441450"/>
          <p14:tracePt t="8818" x="4089400" y="1460500"/>
          <p14:tracePt t="8831" x="4152900" y="1473200"/>
          <p14:tracePt t="8847" x="4318000" y="1498600"/>
          <p14:tracePt t="8848" x="0" y="0"/>
        </p14:tracePtLst>
        <p14:tracePtLst>
          <p14:tracePt t="9164" x="5314950" y="1320800"/>
          <p14:tracePt t="9180" x="5302250" y="1320800"/>
          <p14:tracePt t="9193" x="5295900" y="1327150"/>
          <p14:tracePt t="9202" x="5276850" y="1358900"/>
          <p14:tracePt t="9214" x="5257800" y="1377950"/>
          <p14:tracePt t="9230" x="5245100" y="1428750"/>
          <p14:tracePt t="9247" x="5238750" y="1479550"/>
          <p14:tracePt t="9263" x="5238750" y="1511300"/>
          <p14:tracePt t="9267" x="5238750" y="1524000"/>
          <p14:tracePt t="9280" x="5245100" y="1549400"/>
          <p14:tracePt t="9297" x="5270500" y="1574800"/>
          <p14:tracePt t="9314" x="5340350" y="1606550"/>
          <p14:tracePt t="9330" x="5391150" y="1625600"/>
          <p14:tracePt t="9347" x="5441950" y="1625600"/>
          <p14:tracePt t="9363" x="5492750" y="1581150"/>
          <p14:tracePt t="9380" x="5575300" y="1511300"/>
          <p14:tracePt t="9397" x="5600700" y="1454150"/>
          <p14:tracePt t="9413" x="5613400" y="1384300"/>
          <p14:tracePt t="9430" x="5619750" y="1339850"/>
          <p14:tracePt t="9447" x="5619750" y="1301750"/>
          <p14:tracePt t="9463" x="5607050" y="1276350"/>
          <p14:tracePt t="9480" x="5594350" y="1257300"/>
          <p14:tracePt t="9482" x="5575300" y="1250950"/>
          <p14:tracePt t="9497" x="5549900" y="1238250"/>
          <p14:tracePt t="9513" x="5486400" y="1225550"/>
          <p14:tracePt t="9530" x="5435600" y="1225550"/>
          <p14:tracePt t="9546" x="5416550" y="1225550"/>
          <p14:tracePt t="9563" x="5384800" y="1231900"/>
          <p14:tracePt t="9580" x="5359400" y="1270000"/>
          <p14:tracePt t="9597" x="5334000" y="1346200"/>
          <p14:tracePt t="9613" x="5314950" y="1441450"/>
          <p14:tracePt t="9630" x="5314950" y="1504950"/>
          <p14:tracePt t="9647" x="5314950" y="1568450"/>
          <p14:tracePt t="9663" x="5353050" y="1625600"/>
          <p14:tracePt t="9680" x="5429250" y="1682750"/>
          <p14:tracePt t="9697" x="5543550" y="1739900"/>
          <p14:tracePt t="9698" x="5613400" y="1758950"/>
          <p14:tracePt t="9713" x="5753100" y="1784350"/>
          <p14:tracePt t="9730" x="5861050" y="1784350"/>
          <p14:tracePt t="9746" x="5930900" y="1739900"/>
          <p14:tracePt t="9763" x="5994400" y="1676400"/>
          <p14:tracePt t="9780" x="6013450" y="1619250"/>
          <p14:tracePt t="9797" x="6019800" y="1549400"/>
          <p14:tracePt t="9813" x="6013450" y="1454150"/>
          <p14:tracePt t="9830" x="5975350" y="1371600"/>
          <p14:tracePt t="9847" x="5892800" y="1282700"/>
          <p14:tracePt t="9863" x="5759450" y="1206500"/>
          <p14:tracePt t="9880" x="5607050" y="1174750"/>
          <p14:tracePt t="9896" x="5505450" y="1162050"/>
          <p14:tracePt t="9899" x="5473700" y="1162050"/>
          <p14:tracePt t="9913" x="5403850" y="1187450"/>
          <p14:tracePt t="9930" x="5353050" y="1250950"/>
          <p14:tracePt t="9946" x="5314950" y="1346200"/>
          <p14:tracePt t="9963" x="5295900" y="1435100"/>
          <p14:tracePt t="9980" x="5295900" y="1485900"/>
          <p14:tracePt t="9996" x="5302250" y="1524000"/>
          <p14:tracePt t="10013" x="5327650" y="1549400"/>
          <p14:tracePt t="10030" x="5359400" y="1555750"/>
          <p14:tracePt t="10046" x="5410200" y="1562100"/>
          <p14:tracePt t="10063" x="5480050" y="1574800"/>
          <p14:tracePt t="10080" x="5549900" y="1555750"/>
          <p14:tracePt t="10096" x="5588000" y="1511300"/>
          <p14:tracePt t="10098" x="5607050" y="1473200"/>
          <p14:tracePt t="10113" x="5619750" y="1428750"/>
          <p14:tracePt t="10130" x="5619750" y="1397000"/>
          <p14:tracePt t="10146" x="5613400" y="1371600"/>
          <p14:tracePt t="10163" x="5600700" y="1358900"/>
          <p14:tracePt t="10180" x="5588000" y="1358900"/>
          <p14:tracePt t="10196" x="5568950" y="1358900"/>
          <p14:tracePt t="10213" x="5549900" y="1365250"/>
          <p14:tracePt t="10230" x="5530850" y="1403350"/>
          <p14:tracePt t="10246" x="5524500" y="1435100"/>
          <p14:tracePt t="10263" x="5524500" y="1460500"/>
          <p14:tracePt t="10280" x="5537200" y="1485900"/>
          <p14:tracePt t="10296" x="5543550" y="1485900"/>
          <p14:tracePt t="10313" x="5588000" y="1485900"/>
          <p14:tracePt t="10330" x="5619750" y="1441450"/>
          <p14:tracePt t="10346" x="5651500" y="1377950"/>
          <p14:tracePt t="10363" x="5670550" y="1308100"/>
          <p14:tracePt t="10380" x="5670550" y="1276350"/>
          <p14:tracePt t="10396" x="5670550" y="1244600"/>
          <p14:tracePt t="10413" x="5664200" y="1225550"/>
          <p14:tracePt t="10430" x="5664200" y="1212850"/>
          <p14:tracePt t="10446" x="5657850" y="1206500"/>
          <p14:tracePt t="10938" x="0" y="0"/>
        </p14:tracePtLst>
        <p14:tracePtLst>
          <p14:tracePt t="11749" x="4832350" y="2139950"/>
          <p14:tracePt t="11781" x="4845050" y="2139950"/>
          <p14:tracePt t="11800" x="4959350" y="2139950"/>
          <p14:tracePt t="11815" x="5226050" y="2139950"/>
          <p14:tracePt t="11818" x="5480050" y="2139950"/>
          <p14:tracePt t="11834" x="6127750" y="2139950"/>
          <p14:tracePt t="11846" x="6515100" y="2139950"/>
          <p14:tracePt t="11863" x="7200900" y="2139950"/>
          <p14:tracePt t="11879" x="7721600" y="2139950"/>
          <p14:tracePt t="11883" x="7874000" y="2139950"/>
          <p14:tracePt t="11896" x="7969250" y="2139950"/>
          <p14:tracePt t="11913" x="8045450" y="2139950"/>
          <p14:tracePt t="11929" x="8058150" y="2139950"/>
          <p14:tracePt t="12074" x="0" y="0"/>
        </p14:tracePtLst>
        <p14:tracePtLst>
          <p14:tracePt t="12541" x="3917950" y="2089150"/>
          <p14:tracePt t="12551" x="3873500" y="2089150"/>
          <p14:tracePt t="12562" x="3752850" y="2095500"/>
          <p14:tracePt t="12579" x="3606800" y="2120900"/>
          <p14:tracePt t="12596" x="3409950" y="2152650"/>
          <p14:tracePt t="12612" x="3200400" y="2209800"/>
          <p14:tracePt t="12629" x="2959100" y="2241550"/>
          <p14:tracePt t="12646" x="2762250" y="2286000"/>
          <p14:tracePt t="12662" x="2609850" y="2324100"/>
          <p14:tracePt t="12679" x="2508250" y="2355850"/>
          <p14:tracePt t="12682" x="2482850" y="2368550"/>
          <p14:tracePt t="12696" x="2457450" y="2374900"/>
          <p14:tracePt t="12712" x="2425700" y="2387600"/>
          <p14:tracePt t="12715" x="2413000" y="2387600"/>
          <p14:tracePt t="12729" x="2393950" y="2400300"/>
          <p14:tracePt t="12746" x="2381250" y="2406650"/>
          <p14:tracePt t="12762" x="2381250" y="2413000"/>
          <p14:tracePt t="12779" x="2374900" y="2419350"/>
          <p14:tracePt t="12891" x="2368550" y="2419350"/>
          <p14:tracePt t="12916" x="2368550" y="2413000"/>
          <p14:tracePt t="12928" x="2368550" y="2400300"/>
          <p14:tracePt t="12940" x="2368550" y="2374900"/>
          <p14:tracePt t="12948" x="2368550" y="2355850"/>
          <p14:tracePt t="12962" x="2374900" y="2324100"/>
          <p14:tracePt t="12979" x="2374900" y="2298700"/>
          <p14:tracePt t="12996" x="2374900" y="2292350"/>
          <p14:tracePt t="13050" x="2374900" y="2286000"/>
          <p14:tracePt t="13059" x="2368550" y="2286000"/>
          <p14:tracePt t="13067" x="2349500" y="2298700"/>
          <p14:tracePt t="13079" x="2317750" y="2317750"/>
          <p14:tracePt t="13096" x="2228850" y="2400300"/>
          <p14:tracePt t="13112" x="2152650" y="2457450"/>
          <p14:tracePt t="13115" x="2120900" y="2476500"/>
          <p14:tracePt t="13129" x="2108200" y="2489200"/>
          <p14:tracePt t="13146" x="2095500" y="2508250"/>
          <p14:tracePt t="13236" x="2089150" y="2508250"/>
          <p14:tracePt t="13247" x="2089150" y="2495550"/>
          <p14:tracePt t="13263" x="2114550" y="2425700"/>
          <p14:tracePt t="13267" x="2127250" y="2381250"/>
          <p14:tracePt t="13279" x="2133600" y="2336800"/>
          <p14:tracePt t="13295" x="2146300" y="2266950"/>
          <p14:tracePt t="13312" x="2152650" y="2228850"/>
          <p14:tracePt t="13329" x="2152650" y="2222500"/>
          <p14:tracePt t="13346" x="2152650" y="2216150"/>
          <p14:tracePt t="13363" x="2159000" y="2209800"/>
          <p14:tracePt t="13380" x="2159000" y="2216150"/>
          <p14:tracePt t="13395" x="2159000" y="2273300"/>
          <p14:tracePt t="13412" x="2152650" y="2355850"/>
          <p14:tracePt t="13429" x="2139950" y="2406650"/>
          <p14:tracePt t="13445" x="2139950" y="2425700"/>
          <p14:tracePt t="13462" x="2133600" y="2451100"/>
          <p14:tracePt t="13539" x="2139950" y="2432050"/>
          <p14:tracePt t="13551" x="2139950" y="2413000"/>
          <p14:tracePt t="13566" x="2152650" y="2336800"/>
          <p14:tracePt t="13579" x="2165350" y="2266950"/>
          <p14:tracePt t="13595" x="2171700" y="2228850"/>
          <p14:tracePt t="13612" x="2178050" y="2216150"/>
          <p14:tracePt t="13629" x="2178050" y="2209800"/>
          <p14:tracePt t="13708" x="2165350" y="2228850"/>
          <p14:tracePt t="13721" x="2152650" y="2260600"/>
          <p14:tracePt t="13738" x="2114550" y="2381250"/>
          <p14:tracePt t="13752" x="2101850" y="2406650"/>
          <p14:tracePt t="13762" x="2089150" y="2425700"/>
          <p14:tracePt t="13779" x="2089150" y="2438400"/>
          <p14:tracePt t="13796" x="2089150" y="2444750"/>
          <p14:tracePt t="13867" x="2089150" y="2425700"/>
          <p14:tracePt t="13879" x="2089150" y="2400300"/>
          <p14:tracePt t="13896" x="2114550" y="2330450"/>
          <p14:tracePt t="13912" x="2133600" y="2260600"/>
          <p14:tracePt t="13914" x="2139950" y="2241550"/>
          <p14:tracePt t="13929" x="2146300" y="2222500"/>
          <p14:tracePt t="13945" x="2146300" y="2216150"/>
          <p14:tracePt t="14020" x="2146300" y="2228850"/>
          <p14:tracePt t="14034" x="2146300" y="2266950"/>
          <p14:tracePt t="14049" x="2146300" y="2292350"/>
          <p14:tracePt t="14062" x="2133600" y="2343150"/>
          <p14:tracePt t="14078" x="2120900" y="2362200"/>
          <p14:tracePt t="14095" x="2120900" y="2374900"/>
          <p14:tracePt t="14164" x="2120900" y="2368550"/>
          <p14:tracePt t="14174" x="2120900" y="2336800"/>
          <p14:tracePt t="14183" x="2120900" y="2317750"/>
          <p14:tracePt t="14195" x="2127250" y="2279650"/>
          <p14:tracePt t="14212" x="2127250" y="2266950"/>
          <p14:tracePt t="14308" x="2127250" y="2273300"/>
          <p14:tracePt t="14332" x="2120900" y="2273300"/>
          <p14:tracePt t="14348" x="2114550" y="2279650"/>
          <p14:tracePt t="14946" x="0" y="0"/>
        </p14:tracePtLst>
        <p14:tracePtLst>
          <p14:tracePt t="15939" x="2609850" y="2660650"/>
          <p14:tracePt t="15971" x="2616200" y="2660650"/>
          <p14:tracePt t="15978" x="2616200" y="2667000"/>
          <p14:tracePt t="15995" x="2597150" y="2679700"/>
          <p14:tracePt t="16011" x="2559050" y="2724150"/>
          <p14:tracePt t="16028" x="2514600" y="2800350"/>
          <p14:tracePt t="16044" x="2463800" y="2863850"/>
          <p14:tracePt t="16061" x="2432050" y="2921000"/>
          <p14:tracePt t="16078" x="2419350" y="2946400"/>
          <p14:tracePt t="16094" x="2406650" y="2971800"/>
          <p14:tracePt t="16111" x="2400300" y="2978150"/>
          <p14:tracePt t="16128" x="2400300" y="2984500"/>
          <p14:tracePt t="16211" x="2406650" y="2971800"/>
          <p14:tracePt t="16223" x="2419350" y="2946400"/>
          <p14:tracePt t="16237" x="2438400" y="2895600"/>
          <p14:tracePt t="16245" x="2444750" y="2863850"/>
          <p14:tracePt t="16261" x="2451100" y="2813050"/>
          <p14:tracePt t="16278" x="2451100" y="2787650"/>
          <p14:tracePt t="16294" x="2451100" y="2774950"/>
          <p14:tracePt t="16311" x="2457450" y="2768600"/>
          <p14:tracePt t="16355" x="2457450" y="2774950"/>
          <p14:tracePt t="16364" x="2451100" y="2800350"/>
          <p14:tracePt t="16378" x="2438400" y="2882900"/>
          <p14:tracePt t="16394" x="2425700" y="2940050"/>
          <p14:tracePt t="16411" x="2419350" y="2965450"/>
          <p14:tracePt t="16428" x="2413000" y="2997200"/>
          <p14:tracePt t="16506" x="2419350" y="2984500"/>
          <p14:tracePt t="16517" x="2432050" y="2946400"/>
          <p14:tracePt t="16533" x="2457450" y="2863850"/>
          <p14:tracePt t="16549" x="2495550" y="2800350"/>
          <p14:tracePt t="16564" x="2508250" y="2768600"/>
          <p14:tracePt t="16578" x="2514600" y="2749550"/>
          <p14:tracePt t="16611" x="2514600" y="2743200"/>
          <p14:tracePt t="16643" x="2514600" y="2749550"/>
          <p14:tracePt t="16652" x="2514600" y="2762250"/>
          <p14:tracePt t="16661" x="2514600" y="2787650"/>
          <p14:tracePt t="16678" x="2501900" y="2851150"/>
          <p14:tracePt t="16694" x="2501900" y="2870200"/>
          <p14:tracePt t="16711" x="2495550" y="2889250"/>
          <p14:tracePt t="16804" x="2501900" y="2863850"/>
          <p14:tracePt t="16816" x="2508250" y="2832100"/>
          <p14:tracePt t="16830" x="2520950" y="2768600"/>
          <p14:tracePt t="16844" x="2520950" y="2743200"/>
          <p14:tracePt t="16861" x="2520950" y="2730500"/>
          <p14:tracePt t="16878" x="2520950" y="2724150"/>
          <p14:tracePt t="16939" x="2520950" y="2749550"/>
          <p14:tracePt t="16947" x="2514600" y="2787650"/>
          <p14:tracePt t="16961" x="2495550" y="2832100"/>
          <p14:tracePt t="16978" x="2457450" y="2990850"/>
          <p14:tracePt t="16994" x="2444750" y="3035300"/>
          <p14:tracePt t="17011" x="2444750" y="3048000"/>
          <p14:tracePt t="17090" x="2444750" y="3028950"/>
          <p14:tracePt t="17099" x="2444750" y="2997200"/>
          <p14:tracePt t="17111" x="2444750" y="2959100"/>
          <p14:tracePt t="17127" x="2444750" y="2889250"/>
          <p14:tracePt t="17144" x="2444750" y="2838450"/>
          <p14:tracePt t="17146" x="2451100" y="2825750"/>
          <p14:tracePt t="17161" x="2451100" y="2819400"/>
          <p14:tracePt t="17178" x="2451100" y="2813050"/>
          <p14:tracePt t="17218" x="2451100" y="2819400"/>
          <p14:tracePt t="17227" x="2451100" y="2832100"/>
          <p14:tracePt t="17234" x="2438400" y="2876550"/>
          <p14:tracePt t="17244" x="2432050" y="2901950"/>
          <p14:tracePt t="17261" x="2425700" y="2959100"/>
          <p14:tracePt t="17277" x="2425700" y="2971800"/>
          <p14:tracePt t="17294" x="2425700" y="2978150"/>
          <p14:tracePt t="17371" x="2425700" y="2959100"/>
          <p14:tracePt t="17384" x="2432050" y="2927350"/>
          <p14:tracePt t="17399" x="2451100" y="2838450"/>
          <p14:tracePt t="17412" x="2463800" y="2781300"/>
          <p14:tracePt t="17427" x="2470150" y="2749550"/>
          <p14:tracePt t="17444" x="2470150" y="2743200"/>
          <p14:tracePt t="17461" x="2476500" y="2736850"/>
          <p14:tracePt t="17499" x="2476500" y="2743200"/>
          <p14:tracePt t="17511" x="2476500" y="2762250"/>
          <p14:tracePt t="17527" x="2463800" y="2825750"/>
          <p14:tracePt t="17544" x="2451100" y="2921000"/>
          <p14:tracePt t="17547" x="2444750" y="2959100"/>
          <p14:tracePt t="17561" x="2432050" y="3003550"/>
          <p14:tracePt t="17578" x="2425700" y="3060700"/>
          <p14:tracePt t="17594" x="2425700" y="3079750"/>
          <p14:tracePt t="17660" x="2425700" y="3054350"/>
          <p14:tracePt t="17672" x="2432050" y="3016250"/>
          <p14:tracePt t="17688" x="2451100" y="2927350"/>
          <p14:tracePt t="17704" x="2457450" y="2870200"/>
          <p14:tracePt t="17708" x="2457450" y="2851150"/>
          <p14:tracePt t="17728" x="2457450" y="2838450"/>
          <p14:tracePt t="17744" x="2457450" y="2832100"/>
          <p14:tracePt t="17771" x="2457450" y="2851150"/>
          <p14:tracePt t="17780" x="2451100" y="2870200"/>
          <p14:tracePt t="17794" x="2444750" y="2933700"/>
          <p14:tracePt t="17811" x="2432050" y="2971800"/>
          <p14:tracePt t="17907" x="2432050" y="2959100"/>
          <p14:tracePt t="17920" x="2432050" y="2946400"/>
          <p14:tracePt t="17937" x="2438400" y="2914650"/>
          <p14:tracePt t="17951" x="2438400" y="2901950"/>
          <p14:tracePt t="17960" x="2438400" y="2895600"/>
          <p14:tracePt t="17994" x="2438400" y="2908300"/>
          <p14:tracePt t="18003" x="2438400" y="2921000"/>
          <p14:tracePt t="18011" x="2438400" y="2940050"/>
          <p14:tracePt t="18027" x="2432050" y="2952750"/>
          <p14:tracePt t="18108" x="2432050" y="2959100"/>
          <p14:tracePt t="18122" x="2432050" y="2978150"/>
          <p14:tracePt t="18138" x="2432050" y="2997200"/>
          <p14:tracePt t="18156" x="2432050" y="3009900"/>
          <p14:tracePt t="18186" x="2432050" y="3016250"/>
          <p14:tracePt t="18202" x="2432050" y="3009900"/>
          <p14:tracePt t="18210" x="2444750" y="2984500"/>
          <p14:tracePt t="18227" x="2451100" y="2946400"/>
          <p14:tracePt t="18244" x="2463800" y="2889250"/>
          <p14:tracePt t="18260" x="2470150" y="2844800"/>
          <p14:tracePt t="18277" x="2470150" y="2819400"/>
          <p14:tracePt t="18294" x="2470150" y="2806700"/>
          <p14:tracePt t="18371" x="2470150" y="2819400"/>
          <p14:tracePt t="18385" x="2470150" y="2825750"/>
          <p14:tracePt t="18399" x="2470150" y="2863850"/>
          <p14:tracePt t="18410" x="2470150" y="2889250"/>
          <p14:tracePt t="18427" x="2470150" y="2914650"/>
          <p14:tracePt t="18444" x="2470150" y="2927350"/>
          <p14:tracePt t="18477" x="2470150" y="2940050"/>
          <p14:tracePt t="18531" x="2470150" y="2927350"/>
          <p14:tracePt t="18539" x="2470150" y="2901950"/>
          <p14:tracePt t="18548" x="2470150" y="2882900"/>
          <p14:tracePt t="18560" x="2470150" y="2870200"/>
          <p14:tracePt t="18577" x="2476500" y="2844800"/>
          <p14:tracePt t="18651" x="2476500" y="2851150"/>
          <p14:tracePt t="18665" x="2476500" y="2857500"/>
          <p14:tracePt t="18678" x="2476500" y="2870200"/>
          <p14:tracePt t="18723" x="2476500" y="2876550"/>
          <p14:tracePt t="18739" x="2470150" y="2889250"/>
          <p14:tracePt t="18748" x="2470150" y="2895600"/>
          <p14:tracePt t="18760" x="2463800" y="2901950"/>
          <p14:tracePt t="18777" x="2463800" y="2933700"/>
          <p14:tracePt t="18794" x="2463800" y="2940050"/>
          <p14:tracePt t="18892" x="2463800" y="2927350"/>
          <p14:tracePt t="18905" x="2463800" y="2901950"/>
          <p14:tracePt t="18920" x="2476500" y="2870200"/>
          <p14:tracePt t="18936" x="2476500" y="2857500"/>
          <p14:tracePt t="18939" x="2476500" y="2851150"/>
          <p14:tracePt t="19004" x="2476500" y="2870200"/>
          <p14:tracePt t="19018" x="2476500" y="2895600"/>
          <p14:tracePt t="19032" x="2476500" y="2908300"/>
          <p14:tracePt t="19044" x="2476500" y="2914650"/>
          <p14:tracePt t="19115" x="2476500" y="2921000"/>
          <p14:tracePt t="19128" x="2476500" y="2933700"/>
          <p14:tracePt t="19144" x="2476500" y="2959100"/>
          <p14:tracePt t="19160" x="2476500" y="2965450"/>
          <p14:tracePt t="19228" x="2482850" y="2965450"/>
          <p14:tracePt t="19241" x="2489200" y="2952750"/>
          <p14:tracePt t="19259" x="2489200" y="2908300"/>
          <p14:tracePt t="19276" x="2489200" y="2876550"/>
          <p14:tracePt t="19288" x="2489200" y="2857500"/>
          <p14:tracePt t="19297" x="2489200" y="2844800"/>
          <p14:tracePt t="19310" x="2495550" y="2819400"/>
          <p14:tracePt t="19327" x="2495550" y="2813050"/>
          <p14:tracePt t="19360" x="2495550" y="2832100"/>
          <p14:tracePt t="19377" x="2495550" y="2882900"/>
          <p14:tracePt t="19393" x="2495550" y="2921000"/>
          <p14:tracePt t="19460" x="2495550" y="2927350"/>
          <p14:tracePt t="19473" x="2495550" y="2933700"/>
          <p14:tracePt t="19485" x="2495550" y="2940050"/>
          <p14:tracePt t="19493" x="2495550" y="2946400"/>
          <p14:tracePt t="19794" x="0" y="0"/>
        </p14:tracePtLst>
        <p14:tracePtLst>
          <p14:tracePt t="20749" x="3784600" y="2984500"/>
          <p14:tracePt t="20780" x="3790950" y="2984500"/>
          <p14:tracePt t="20796" x="3841750" y="2984500"/>
          <p14:tracePt t="20810" x="3962400" y="2984500"/>
          <p14:tracePt t="20826" x="4165600" y="3009900"/>
          <p14:tracePt t="20843" x="4432300" y="3041650"/>
          <p14:tracePt t="20860" x="4743450" y="3054350"/>
          <p14:tracePt t="20876" x="5111750" y="3054350"/>
          <p14:tracePt t="20893" x="5461000" y="3054350"/>
          <p14:tracePt t="20909" x="5727700" y="3054350"/>
          <p14:tracePt t="20926" x="5918200" y="3054350"/>
          <p14:tracePt t="20943" x="6057900" y="3054350"/>
          <p14:tracePt t="20959" x="6140450" y="3054350"/>
          <p14:tracePt t="20976" x="6184900" y="3054350"/>
          <p14:tracePt t="20993" x="6197600" y="3054350"/>
          <p14:tracePt t="20994" x="6203950" y="3054350"/>
          <p14:tracePt t="21009" x="6210300" y="3054350"/>
          <p14:tracePt t="21250" x="0" y="0"/>
        </p14:tracePtLst>
        <p14:tracePtLst>
          <p14:tracePt t="21821" x="2616200" y="2984500"/>
          <p14:tracePt t="21876" x="2628900" y="2990850"/>
          <p14:tracePt t="21893" x="2698750" y="2990850"/>
          <p14:tracePt t="21910" x="2921000" y="2990850"/>
          <p14:tracePt t="21926" x="3378200" y="2990850"/>
          <p14:tracePt t="21942" x="4089400" y="2990850"/>
          <p14:tracePt t="21959" x="4883150" y="2990850"/>
          <p14:tracePt t="21976" x="5613400" y="2990850"/>
          <p14:tracePt t="21992" x="6153150" y="2990850"/>
          <p14:tracePt t="22009" x="6438900" y="2990850"/>
          <p14:tracePt t="22009" x="6527800" y="2990850"/>
          <p14:tracePt t="22026" x="6610350" y="2990850"/>
          <p14:tracePt t="22042" x="6654800" y="2990850"/>
          <p14:tracePt t="22059" x="6673850" y="2990850"/>
          <p14:tracePt t="22076" x="6692900" y="2990850"/>
          <p14:tracePt t="22092" x="6718300" y="2997200"/>
          <p14:tracePt t="22109" x="6731000" y="3003550"/>
          <p14:tracePt t="22538" x="0" y="0"/>
        </p14:tracePtLst>
        <p14:tracePtLst>
          <p14:tracePt t="23428" x="1962150" y="3016250"/>
          <p14:tracePt t="23460" x="1968500" y="3016250"/>
          <p14:tracePt t="23475" x="2070100" y="3035300"/>
          <p14:tracePt t="23490" x="2336800" y="3054350"/>
          <p14:tracePt t="23504" x="2552700" y="3054350"/>
          <p14:tracePt t="23514" x="3111500" y="3054350"/>
          <p14:tracePt t="23525" x="3352800" y="3054350"/>
          <p14:tracePt t="23542" x="3632200" y="3054350"/>
          <p14:tracePt t="23559" x="3714750" y="3054350"/>
          <p14:tracePt t="23575" x="3733800" y="3054350"/>
          <p14:tracePt t="23700" x="3721100" y="3054350"/>
          <p14:tracePt t="23708" x="3702050" y="3060700"/>
          <p14:tracePt t="23725" x="3632200" y="3060700"/>
          <p14:tracePt t="23742" x="3498850" y="3060700"/>
          <p14:tracePt t="23759" x="3371850" y="3060700"/>
          <p14:tracePt t="23762" x="3333750" y="3060700"/>
          <p14:tracePt t="23775" x="3289300" y="3060700"/>
          <p14:tracePt t="23792" x="3232150" y="3060700"/>
          <p14:tracePt t="23795" x="3213100" y="3060700"/>
          <p14:tracePt t="23809" x="3194050" y="3060700"/>
          <p14:tracePt t="23826" x="3111500" y="3060700"/>
          <p14:tracePt t="23842" x="3054350" y="3060700"/>
          <p14:tracePt t="23859" x="3009900" y="3060700"/>
          <p14:tracePt t="23875" x="2997200" y="3060700"/>
          <p14:tracePt t="23892" x="2990850" y="3060700"/>
          <p14:tracePt t="24066" x="0" y="0"/>
        </p14:tracePtLst>
        <p14:tracePtLst>
          <p14:tracePt t="24542" x="1409700" y="2374900"/>
          <p14:tracePt t="24558" x="1377950" y="2387600"/>
          <p14:tracePt t="24575" x="1333500" y="2463800"/>
          <p14:tracePt t="24579" x="1308100" y="2520950"/>
          <p14:tracePt t="24589" x="1289050" y="2578100"/>
          <p14:tracePt t="24598" x="1282700" y="2628900"/>
          <p14:tracePt t="24608" x="1282700" y="2673350"/>
          <p14:tracePt t="24626" x="1282700" y="2755900"/>
          <p14:tracePt t="24642" x="1282700" y="2781300"/>
          <p14:tracePt t="24658" x="1282700" y="2800350"/>
          <p14:tracePt t="24675" x="1282700" y="2806700"/>
          <p14:tracePt t="24692" x="1282700" y="2813050"/>
          <p14:tracePt t="24725" x="1289050" y="2813050"/>
          <p14:tracePt t="24742" x="1308100" y="2813050"/>
          <p14:tracePt t="24758" x="1327150" y="2787650"/>
          <p14:tracePt t="24775" x="1352550" y="2743200"/>
          <p14:tracePt t="24791" x="1365250" y="2724150"/>
          <p14:tracePt t="24874" x="0" y="0"/>
        </p14:tracePtLst>
        <p14:tracePtLst>
          <p14:tracePt t="25126" x="2082800" y="2863850"/>
          <p14:tracePt t="25163" x="2082800" y="2870200"/>
          <p14:tracePt t="25175" x="2082800" y="2876550"/>
          <p14:tracePt t="25192" x="2082800" y="2908300"/>
          <p14:tracePt t="25209" x="2082800" y="2940050"/>
          <p14:tracePt t="25226" x="2082800" y="2971800"/>
          <p14:tracePt t="25242" x="2082800" y="2978150"/>
          <p14:tracePt t="25258" x="2082800" y="2990850"/>
          <p14:tracePt t="25348" x="2095500" y="2990850"/>
          <p14:tracePt t="25361" x="2101850" y="2990850"/>
          <p14:tracePt t="25375" x="2108200" y="2971800"/>
          <p14:tracePt t="25391" x="2108200" y="2946400"/>
          <p14:tracePt t="25408" x="2114550" y="2914650"/>
          <p14:tracePt t="25410" x="2114550" y="2895600"/>
          <p14:tracePt t="25425" x="2120900" y="2870200"/>
          <p14:tracePt t="25442" x="2120900" y="2838450"/>
          <p14:tracePt t="25499" x="2120900" y="2857500"/>
          <p14:tracePt t="25508" x="2127250" y="2901950"/>
          <p14:tracePt t="25517" x="2139950" y="2946400"/>
          <p14:tracePt t="25527" x="2139950" y="2971800"/>
          <p14:tracePt t="25541" x="2139950" y="3035300"/>
          <p14:tracePt t="25558" x="2139950" y="3048000"/>
          <p14:tracePt t="25628" x="2139950" y="3028950"/>
          <p14:tracePt t="25640" x="2139950" y="2997200"/>
          <p14:tracePt t="25656" x="2139950" y="2914650"/>
          <p14:tracePt t="25667" x="2146300" y="2844800"/>
          <p14:tracePt t="25679" x="2146300" y="2819400"/>
          <p14:tracePt t="25691" x="2146300" y="2806700"/>
          <p14:tracePt t="25739" x="2146300" y="2819400"/>
          <p14:tracePt t="25746" x="2146300" y="2844800"/>
          <p14:tracePt t="25758" x="2146300" y="2870200"/>
          <p14:tracePt t="25775" x="2146300" y="2895600"/>
          <p14:tracePt t="25778" x="2146300" y="2901950"/>
          <p14:tracePt t="25818" x="2146300" y="2914650"/>
          <p14:tracePt t="25827" x="2152650" y="2933700"/>
          <p14:tracePt t="25841" x="2165350" y="2978150"/>
          <p14:tracePt t="25858" x="2184400" y="3003550"/>
          <p14:tracePt t="25874" x="2190750" y="3016250"/>
          <p14:tracePt t="25908" x="2197100" y="2997200"/>
          <p14:tracePt t="25924" x="2203450" y="2933700"/>
          <p14:tracePt t="25941" x="2209800" y="2851150"/>
          <p14:tracePt t="25958" x="2209800" y="2813050"/>
          <p14:tracePt t="25974" x="2209800" y="2794000"/>
          <p14:tracePt t="25991" x="2209800" y="2787650"/>
          <p14:tracePt t="26034" x="2209800" y="2794000"/>
          <p14:tracePt t="26042" x="2209800" y="2806700"/>
          <p14:tracePt t="26058" x="2209800" y="2851150"/>
          <p14:tracePt t="26074" x="2209800" y="2863850"/>
          <p14:tracePt t="26292" x="2209800" y="2870200"/>
          <p14:tracePt t="26307" x="2171700" y="2870200"/>
          <p14:tracePt t="26324" x="2057400" y="2870200"/>
          <p14:tracePt t="26325" x="0" y="0"/>
        </p14:tracePtLst>
        <p14:tracePtLst>
          <p14:tracePt t="26641" x="831850" y="2940050"/>
          <p14:tracePt t="26731" x="850900" y="2940050"/>
          <p14:tracePt t="26746" x="977900" y="2940050"/>
          <p14:tracePt t="26762" x="1079500" y="2940050"/>
          <p14:tracePt t="26774" x="1454150" y="2940050"/>
          <p14:tracePt t="26791" x="2120900" y="2940050"/>
          <p14:tracePt t="26795" x="2508250" y="2940050"/>
          <p14:tracePt t="26808" x="2940050" y="2940050"/>
          <p14:tracePt t="26824" x="3759200" y="2940050"/>
          <p14:tracePt t="26841" x="4337050" y="2940050"/>
          <p14:tracePt t="26843" x="4533900" y="2940050"/>
          <p14:tracePt t="26858" x="4724400" y="2940050"/>
          <p14:tracePt t="26874" x="4781550" y="2940050"/>
          <p14:tracePt t="26891" x="4800600" y="2940050"/>
          <p14:tracePt t="27044" x="4781550" y="2946400"/>
          <p14:tracePt t="27058" x="4641850" y="2946400"/>
          <p14:tracePt t="27074" x="4241800" y="2946400"/>
          <p14:tracePt t="27091" x="3556000" y="2946400"/>
          <p14:tracePt t="27108" x="2717800" y="2946400"/>
          <p14:tracePt t="27124" x="1885950" y="2876550"/>
          <p14:tracePt t="27141" x="1314450" y="2832100"/>
          <p14:tracePt t="27157" x="1028700" y="2832100"/>
          <p14:tracePt t="27174" x="857250" y="2832100"/>
          <p14:tracePt t="27191" x="787400" y="2832100"/>
          <p14:tracePt t="27207" x="755650" y="2832100"/>
          <p14:tracePt t="27268" x="762000" y="2832100"/>
          <p14:tracePt t="27287" x="857250" y="2832100"/>
          <p14:tracePt t="27303" x="1092200" y="2832100"/>
          <p14:tracePt t="27307" x="1289050" y="2832100"/>
          <p14:tracePt t="27320" x="1549400" y="2832100"/>
          <p14:tracePt t="27329" x="1873250" y="2832100"/>
          <p14:tracePt t="27341" x="2603500" y="2844800"/>
          <p14:tracePt t="27358" x="3263900" y="2889250"/>
          <p14:tracePt t="27374" x="3663950" y="2914650"/>
          <p14:tracePt t="27391" x="3829050" y="2914650"/>
          <p14:tracePt t="27407" x="3892550" y="2914650"/>
          <p14:tracePt t="27410" x="3898900" y="2914650"/>
          <p14:tracePt t="27424" x="3911600" y="2914650"/>
          <p14:tracePt t="27441" x="3917950" y="2914650"/>
          <p14:tracePt t="27500" x="3898900" y="2914650"/>
          <p14:tracePt t="27519" x="3727450" y="2914650"/>
          <p14:tracePt t="27536" x="3378200" y="2914650"/>
          <p14:tracePt t="27540" x="3155950" y="2914650"/>
          <p14:tracePt t="27556" x="2851150" y="2914650"/>
          <p14:tracePt t="27566" x="2762250" y="2914650"/>
          <p14:tracePt t="27578" x="2698750" y="2914650"/>
          <p14:tracePt t="27591" x="2692400" y="2914650"/>
          <p14:tracePt t="27607" x="2686050" y="2914650"/>
          <p14:tracePt t="27627" x="2705100" y="2914650"/>
          <p14:tracePt t="27640" x="2781300" y="2914650"/>
          <p14:tracePt t="27657" x="3467100" y="2914650"/>
          <p14:tracePt t="27674" x="4349750" y="2914650"/>
          <p14:tracePt t="27690" x="5334000" y="2914650"/>
          <p14:tracePt t="27707" x="6197600" y="2914650"/>
          <p14:tracePt t="27724" x="6775450" y="2914650"/>
          <p14:tracePt t="27740" x="7023100" y="2914650"/>
          <p14:tracePt t="27757" x="7086600" y="2914650"/>
          <p14:tracePt t="27774" x="7092950" y="2914650"/>
          <p14:tracePt t="27807" x="7086600" y="2914650"/>
          <p14:tracePt t="27824" x="6940550" y="2914650"/>
          <p14:tracePt t="27840" x="6578600" y="2914650"/>
          <p14:tracePt t="27842" x="6280150" y="2914650"/>
          <p14:tracePt t="27857" x="5524500" y="2914650"/>
          <p14:tracePt t="27874" x="4749800" y="2889250"/>
          <p14:tracePt t="27890" x="4286250" y="2813050"/>
          <p14:tracePt t="27907" x="4178300" y="2800350"/>
          <p14:tracePt t="27924" x="4171950" y="2800350"/>
          <p14:tracePt t="27957" x="4216400" y="2800350"/>
          <p14:tracePt t="27974" x="4375150" y="2800350"/>
          <p14:tracePt t="27990" x="4635500" y="2800350"/>
          <p14:tracePt t="28007" x="5137150" y="2806700"/>
          <p14:tracePt t="28010" x="5422900" y="2832100"/>
          <p14:tracePt t="28024" x="5740400" y="2889250"/>
          <p14:tracePt t="28040" x="6330950" y="3003550"/>
          <p14:tracePt t="28042" x="6515100" y="3041650"/>
          <p14:tracePt t="28057" x="6648450" y="3060700"/>
          <p14:tracePt t="28074" x="6667500" y="3067050"/>
          <p14:tracePt t="28107" x="6635750" y="3073400"/>
          <p14:tracePt t="28124" x="6432550" y="3073400"/>
          <p14:tracePt t="28140" x="6000750" y="3073400"/>
          <p14:tracePt t="28157" x="5397500" y="3073400"/>
          <p14:tracePt t="28174" x="4838700" y="3073400"/>
          <p14:tracePt t="28190" x="4565650" y="3073400"/>
          <p14:tracePt t="28207" x="4508500" y="3073400"/>
          <p14:tracePt t="28209" x="4495800" y="3073400"/>
          <p14:tracePt t="28259" x="4514850" y="3073400"/>
          <p14:tracePt t="28267" x="4572000" y="3073400"/>
          <p14:tracePt t="28274" x="4667250" y="3073400"/>
          <p14:tracePt t="28290" x="5022850" y="3073400"/>
          <p14:tracePt t="28307" x="5461000" y="3073400"/>
          <p14:tracePt t="28324" x="5784850" y="3117850"/>
          <p14:tracePt t="28340" x="5873750" y="3130550"/>
          <p14:tracePt t="28357" x="5880100" y="3130550"/>
          <p14:tracePt t="28374" x="5886450" y="3130550"/>
          <p14:tracePt t="28407" x="5740400" y="3130550"/>
          <p14:tracePt t="28424" x="5397500" y="3130550"/>
          <p14:tracePt t="28427" x="5086350" y="3092450"/>
          <p14:tracePt t="28440" x="4730750" y="3048000"/>
          <p14:tracePt t="28457" x="3695700" y="2857500"/>
          <p14:tracePt t="28474" x="3416300" y="2813050"/>
          <p14:tracePt t="28490" x="3352800" y="2794000"/>
          <p14:tracePt t="28507" x="3346450" y="2794000"/>
          <p14:tracePt t="28563" x="3371850" y="2794000"/>
          <p14:tracePt t="28571" x="3435350" y="2794000"/>
          <p14:tracePt t="28586" x="3644900" y="2794000"/>
          <p14:tracePt t="28600" x="3765550" y="2813050"/>
          <p14:tracePt t="28608" x="3860800" y="2819400"/>
          <p14:tracePt t="28610" x="3924300" y="2838450"/>
          <p14:tracePt t="28624" x="3962400" y="2844800"/>
          <p14:tracePt t="28640" x="3968750" y="2844800"/>
          <p14:tracePt t="28657" x="3975100" y="2844800"/>
          <p14:tracePt t="28674" x="3956050" y="2844800"/>
          <p14:tracePt t="28690" x="3784600" y="2844800"/>
          <p14:tracePt t="28707" x="3460750" y="2844800"/>
          <p14:tracePt t="28723" x="2984500" y="2844800"/>
          <p14:tracePt t="28740" x="2546350" y="2838450"/>
          <p14:tracePt t="28757" x="2324100" y="2838450"/>
          <p14:tracePt t="28773" x="2235200" y="2838450"/>
          <p14:tracePt t="28790" x="2222500" y="2838450"/>
          <p14:tracePt t="28844" x="2228850" y="2838450"/>
          <p14:tracePt t="28861" x="2387600" y="2838450"/>
          <p14:tracePt t="28874" x="2768600" y="2914650"/>
          <p14:tracePt t="28890" x="3333750" y="3009900"/>
          <p14:tracePt t="28907" x="3733800" y="3092450"/>
          <p14:tracePt t="28924" x="3873500" y="3111500"/>
          <p14:tracePt t="28940" x="3898900" y="3124200"/>
          <p14:tracePt t="28974" x="3886200" y="3124200"/>
          <p14:tracePt t="28991" x="3740150" y="3143250"/>
          <p14:tracePt t="29007" x="3435350" y="3143250"/>
          <p14:tracePt t="29011" x="3175000" y="3143250"/>
          <p14:tracePt t="29024" x="2921000" y="3143250"/>
          <p14:tracePt t="29040" x="2482850" y="3143250"/>
          <p14:tracePt t="29057" x="2298700" y="3143250"/>
          <p14:tracePt t="29074" x="2286000" y="3143250"/>
          <p14:tracePt t="29090" x="2279650" y="3143250"/>
          <p14:tracePt t="29107" x="2362200" y="3143250"/>
          <p14:tracePt t="29123" x="2546350" y="3143250"/>
          <p14:tracePt t="29140" x="2908300" y="3143250"/>
          <p14:tracePt t="29157" x="3492500" y="3143250"/>
          <p14:tracePt t="29173" x="4140200" y="3143250"/>
          <p14:tracePt t="29190" x="4673600" y="3143250"/>
          <p14:tracePt t="29207" x="4978400" y="3143250"/>
          <p14:tracePt t="29223" x="5168900" y="3143250"/>
          <p14:tracePt t="29240" x="5245100" y="3143250"/>
          <p14:tracePt t="29243" x="5264150" y="3143250"/>
          <p14:tracePt t="29257" x="5270500" y="3143250"/>
          <p14:tracePt t="29324" x="5232400" y="3143250"/>
          <p14:tracePt t="29341" x="5016500" y="3143250"/>
          <p14:tracePt t="29357" x="4521200" y="3143250"/>
          <p14:tracePt t="29374" x="3683000" y="3022600"/>
          <p14:tracePt t="29390" x="2838450" y="2863850"/>
          <p14:tracePt t="29394" x="2520950" y="2806700"/>
          <p14:tracePt t="29407" x="2336800" y="2774950"/>
          <p14:tracePt t="29423" x="2203450" y="2736850"/>
          <p14:tracePt t="29426" x="2184400" y="2730500"/>
          <p14:tracePt t="29456" x="2197100" y="2730500"/>
          <p14:tracePt t="29473" x="2432050" y="2730500"/>
          <p14:tracePt t="29490" x="2755900" y="2730500"/>
          <p14:tracePt t="29507" x="3340100" y="2730500"/>
          <p14:tracePt t="29523" x="4089400" y="2730500"/>
          <p14:tracePt t="29540" x="4845050" y="2730500"/>
          <p14:tracePt t="29556" x="5511800" y="2730500"/>
          <p14:tracePt t="29573" x="5899150" y="2730500"/>
          <p14:tracePt t="29590" x="6026150" y="2730500"/>
          <p14:tracePt t="29607" x="6051550" y="2730500"/>
          <p14:tracePt t="29623" x="6057900" y="2730500"/>
          <p14:tracePt t="29657" x="5988050" y="2730500"/>
          <p14:tracePt t="29673" x="5689600" y="2730500"/>
          <p14:tracePt t="29690" x="5340350" y="2730500"/>
          <p14:tracePt t="29707" x="4997450" y="2730500"/>
          <p14:tracePt t="29723" x="4768850" y="2730500"/>
          <p14:tracePt t="29740" x="4673600" y="2730500"/>
          <p14:tracePt t="29756" x="4660900" y="2730500"/>
          <p14:tracePt t="29773" x="4654550" y="2730500"/>
          <p14:tracePt t="29806" x="4705350" y="2730500"/>
          <p14:tracePt t="29823" x="4857750" y="2730500"/>
          <p14:tracePt t="29826" x="4978400" y="2730500"/>
          <p14:tracePt t="29840" x="5118100" y="2730500"/>
          <p14:tracePt t="29856" x="5537200" y="2736850"/>
          <p14:tracePt t="29858" x="5759450" y="2762250"/>
          <p14:tracePt t="29873" x="6070600" y="2819400"/>
          <p14:tracePt t="29890" x="6191250" y="2844800"/>
          <p14:tracePt t="29906" x="6210300" y="2844800"/>
          <p14:tracePt t="29923" x="6216650" y="2844800"/>
          <p14:tracePt t="29962" x="6210300" y="2851150"/>
          <p14:tracePt t="29973" x="6159500" y="2857500"/>
          <p14:tracePt t="29990" x="5937250" y="2857500"/>
          <p14:tracePt t="30006" x="5435600" y="2857500"/>
          <p14:tracePt t="30023" x="4768850" y="2857500"/>
          <p14:tracePt t="30040" x="4057650" y="2857500"/>
          <p14:tracePt t="30056" x="3543300" y="2857500"/>
          <p14:tracePt t="30059" x="3409950" y="2857500"/>
          <p14:tracePt t="30073" x="3263900" y="2857500"/>
          <p14:tracePt t="30090" x="3232150" y="2857500"/>
          <p14:tracePt t="30106" x="3219450" y="2857500"/>
          <p14:tracePt t="30164" x="3219450" y="2863850"/>
          <p14:tracePt t="30181" x="3314700" y="2889250"/>
          <p14:tracePt t="30199" x="3530600" y="2933700"/>
          <p14:tracePt t="30203" x="3651250" y="2952750"/>
          <p14:tracePt t="30223" x="3835400" y="2978150"/>
          <p14:tracePt t="30240" x="3886200" y="2990850"/>
          <p14:tracePt t="30243" x="3892550" y="2997200"/>
          <p14:tracePt t="30267" x="3867150" y="2997200"/>
          <p14:tracePt t="30279" x="3816350" y="2997200"/>
          <p14:tracePt t="30289" x="3581400" y="2997200"/>
          <p14:tracePt t="30306" x="3168650" y="2997200"/>
          <p14:tracePt t="30323" x="2673350" y="2997200"/>
          <p14:tracePt t="30339" x="2159000" y="2997200"/>
          <p14:tracePt t="30356" x="1809750" y="2997200"/>
          <p14:tracePt t="30373" x="1663700" y="2997200"/>
          <p14:tracePt t="30390" x="1625600" y="2997200"/>
          <p14:tracePt t="30443" x="1657350" y="2997200"/>
          <p14:tracePt t="30450" x="1708150" y="2997200"/>
          <p14:tracePt t="30458" x="1771650" y="2997200"/>
          <p14:tracePt t="30473" x="1866900" y="2997200"/>
          <p14:tracePt t="30490" x="2305050" y="2997200"/>
          <p14:tracePt t="30506" x="2584450" y="2997200"/>
          <p14:tracePt t="30523" x="2794000" y="2997200"/>
          <p14:tracePt t="30540" x="2870200" y="2997200"/>
          <p14:tracePt t="30556" x="2889250" y="2997200"/>
          <p14:tracePt t="30573" x="2889250" y="3003550"/>
          <p14:tracePt t="30606" x="2851150" y="3009900"/>
          <p14:tracePt t="30623" x="2660650" y="3009900"/>
          <p14:tracePt t="30639" x="2419350" y="3009900"/>
          <p14:tracePt t="30656" x="2197100" y="3009900"/>
          <p14:tracePt t="30657" x="2133600" y="3009900"/>
          <p14:tracePt t="30673" x="2089150" y="3009900"/>
          <p14:tracePt t="30689" x="2063750" y="3009900"/>
          <p14:tracePt t="30730" x="2095500" y="3009900"/>
          <p14:tracePt t="30738" x="2165350" y="3009900"/>
          <p14:tracePt t="30746" x="2298700" y="3009900"/>
          <p14:tracePt t="30756" x="2470150" y="3009900"/>
          <p14:tracePt t="30773" x="3028950" y="3009900"/>
          <p14:tracePt t="30789" x="3632200" y="3009900"/>
          <p14:tracePt t="30806" x="3943350" y="3009900"/>
          <p14:tracePt t="30823" x="4019550" y="3009900"/>
          <p14:tracePt t="30839" x="4038600" y="3009900"/>
          <p14:tracePt t="30872" x="4000500" y="3009900"/>
          <p14:tracePt t="30889" x="3670300" y="3009900"/>
          <p14:tracePt t="30906" x="3213100" y="3009900"/>
          <p14:tracePt t="30922" x="2844800" y="3009900"/>
          <p14:tracePt t="30939" x="2679700" y="3009900"/>
          <p14:tracePt t="30956" x="2628900" y="3009900"/>
          <p14:tracePt t="30973" x="2616200" y="3009900"/>
          <p14:tracePt t="31010" x="2622550" y="3009900"/>
          <p14:tracePt t="31022" x="2654300" y="3009900"/>
          <p14:tracePt t="31039" x="2825750" y="3009900"/>
          <p14:tracePt t="31056" x="3041650" y="3009900"/>
          <p14:tracePt t="31072" x="3232150" y="3009900"/>
          <p14:tracePt t="31089" x="3378200" y="3028950"/>
          <p14:tracePt t="31106" x="3384550" y="3028950"/>
          <p14:tracePt t="31193" x="3365500" y="3028950"/>
          <p14:tracePt t="31201" x="3302000" y="3028950"/>
          <p14:tracePt t="31210" x="3213100" y="3028950"/>
          <p14:tracePt t="31222" x="3111500" y="3028950"/>
          <p14:tracePt t="31239" x="2889250" y="3028950"/>
          <p14:tracePt t="31256" x="2711450" y="3028950"/>
          <p14:tracePt t="31272" x="2667000" y="3028950"/>
          <p14:tracePt t="31322" x="2717800" y="3028950"/>
          <p14:tracePt t="31330" x="2813050" y="3028950"/>
          <p14:tracePt t="31339" x="2940050" y="3028950"/>
          <p14:tracePt t="31356" x="3454400" y="3028950"/>
          <p14:tracePt t="31373" x="4210050" y="3028950"/>
          <p14:tracePt t="31389" x="4984750" y="3028950"/>
          <p14:tracePt t="31406" x="5632450" y="3028950"/>
          <p14:tracePt t="31422" x="6038850" y="3028950"/>
          <p14:tracePt t="31439" x="6254750" y="3048000"/>
          <p14:tracePt t="31456" x="6299200" y="3054350"/>
          <p14:tracePt t="31472" x="6305550" y="3054350"/>
          <p14:tracePt t="31506" x="6311900" y="3054350"/>
          <p14:tracePt t="31515" x="6318250" y="3054350"/>
          <p14:tracePt t="31531" x="6330950" y="3054350"/>
          <p14:tracePt t="31547" x="6337300" y="3054350"/>
          <p14:tracePt t="31595" x="6343650" y="3054350"/>
          <p14:tracePt t="31604" x="6350000" y="3054350"/>
          <p14:tracePt t="31615" x="6356350" y="3054350"/>
          <p14:tracePt t="31626" x="6407150" y="3054350"/>
          <p14:tracePt t="31639" x="6438900" y="3054350"/>
          <p14:tracePt t="31656" x="6489700" y="3054350"/>
          <p14:tracePt t="31658" x="6508750" y="3054350"/>
          <p14:tracePt t="31672" x="6521450" y="3054350"/>
          <p14:tracePt t="31689" x="6527800" y="3054350"/>
          <p14:tracePt t="31963" x="6534150" y="3060700"/>
          <p14:tracePt t="31964" x="0" y="0"/>
        </p14:tracePtLst>
        <p14:tracePtLst>
          <p14:tracePt t="32566" x="2336800" y="2819400"/>
          <p14:tracePt t="32582" x="2311400" y="2819400"/>
          <p14:tracePt t="32595" x="2286000" y="2819400"/>
          <p14:tracePt t="32606" x="2273300" y="2819400"/>
          <p14:tracePt t="32622" x="2247900" y="2825750"/>
          <p14:tracePt t="32639" x="2228850" y="2838450"/>
          <p14:tracePt t="32659" x="2222500" y="2851150"/>
          <p14:tracePt t="32672" x="2216150" y="2857500"/>
          <p14:tracePt t="32690" x="2216150" y="2895600"/>
          <p14:tracePt t="32706" x="2235200" y="2927350"/>
          <p14:tracePt t="32722" x="2266950" y="2978150"/>
          <p14:tracePt t="32739" x="2298700" y="3016250"/>
          <p14:tracePt t="32756" x="2362200" y="3054350"/>
          <p14:tracePt t="32772" x="2476500" y="3092450"/>
          <p14:tracePt t="32789" x="2603500" y="3124200"/>
          <p14:tracePt t="32805" x="2705100" y="3136900"/>
          <p14:tracePt t="32822" x="2743200" y="3136900"/>
          <p14:tracePt t="32839" x="2762250" y="3136900"/>
          <p14:tracePt t="32855" x="2768600" y="3124200"/>
          <p14:tracePt t="32872" x="2774950" y="3105150"/>
          <p14:tracePt t="32874" x="2774950" y="3086100"/>
          <p14:tracePt t="32889" x="2774950" y="3073400"/>
          <p14:tracePt t="32906" x="2768600" y="2997200"/>
          <p14:tracePt t="32922" x="2730500" y="2952750"/>
          <p14:tracePt t="32939" x="2673350" y="2901950"/>
          <p14:tracePt t="32955" x="2590800" y="2863850"/>
          <p14:tracePt t="32972" x="2501900" y="2838450"/>
          <p14:tracePt t="32989" x="2451100" y="2838450"/>
          <p14:tracePt t="33005" x="2419350" y="2838450"/>
          <p14:tracePt t="33022" x="2400300" y="2838450"/>
          <p14:tracePt t="33039" x="2387600" y="2838450"/>
          <p14:tracePt t="33055" x="2368550" y="2857500"/>
          <p14:tracePt t="33072" x="2349500" y="2895600"/>
          <p14:tracePt t="33089" x="2343150" y="2940050"/>
          <p14:tracePt t="33090" x="2343150" y="2959100"/>
          <p14:tracePt t="33105" x="2349500" y="3009900"/>
          <p14:tracePt t="33122" x="2368550" y="3041650"/>
          <p14:tracePt t="33139" x="2406650" y="3060700"/>
          <p14:tracePt t="33155" x="2419350" y="3067050"/>
          <p14:tracePt t="33172" x="2438400" y="3067050"/>
          <p14:tracePt t="33189" x="2457450" y="3067050"/>
          <p14:tracePt t="33205" x="2470150" y="3060700"/>
          <p14:tracePt t="33222" x="2476500" y="3035300"/>
          <p14:tracePt t="33239" x="2476500" y="3016250"/>
          <p14:tracePt t="33255" x="2476500" y="2978150"/>
          <p14:tracePt t="33272" x="2470150" y="2965450"/>
          <p14:tracePt t="33426" x="0" y="0"/>
        </p14:tracePtLst>
        <p14:tracePtLst>
          <p14:tracePt t="33716" x="1835150" y="2921000"/>
          <p14:tracePt t="33803" x="1841500" y="2921000"/>
          <p14:tracePt t="33815" x="1873250" y="2921000"/>
          <p14:tracePt t="33828" x="2051050" y="2946400"/>
          <p14:tracePt t="33841" x="2178050" y="2978150"/>
          <p14:tracePt t="33855" x="2590800" y="3035300"/>
          <p14:tracePt t="33858" x="2800350" y="3073400"/>
          <p14:tracePt t="33872" x="2984500" y="3111500"/>
          <p14:tracePt t="33888" x="3194050" y="3124200"/>
          <p14:tracePt t="33891" x="3238500" y="3124200"/>
          <p14:tracePt t="33905" x="3263900" y="3124200"/>
          <p14:tracePt t="33922" x="3270250" y="3124200"/>
          <p14:tracePt t="34051" x="3263900" y="3124200"/>
          <p14:tracePt t="34062" x="3238500" y="3124200"/>
          <p14:tracePt t="34072" x="3219450" y="3124200"/>
          <p14:tracePt t="34089" x="3187700" y="3111500"/>
          <p14:tracePt t="34106" x="3117850" y="3060700"/>
          <p14:tracePt t="34122" x="3028950" y="3009900"/>
          <p14:tracePt t="34139" x="2965450" y="2971800"/>
          <p14:tracePt t="34155" x="2927350" y="2946400"/>
          <p14:tracePt t="34172" x="2908300" y="2927350"/>
          <p14:tracePt t="34189" x="2895600" y="2921000"/>
          <p14:tracePt t="34205" x="2895600" y="2914650"/>
          <p14:tracePt t="34222" x="2882900" y="2908300"/>
          <p14:tracePt t="34239" x="2844800" y="2895600"/>
          <p14:tracePt t="34242" x="2806700" y="2889250"/>
          <p14:tracePt t="34255" x="2787650" y="2889250"/>
          <p14:tracePt t="34272" x="2673350" y="2876550"/>
          <p14:tracePt t="34276" x="2609850" y="2876550"/>
          <p14:tracePt t="34288" x="2546350" y="2876550"/>
          <p14:tracePt t="34306" x="2343150" y="2876550"/>
          <p14:tracePt t="34322" x="2247900" y="2876550"/>
          <p14:tracePt t="34338" x="2216150" y="2876550"/>
          <p14:tracePt t="34355" x="2203450" y="2876550"/>
          <p14:tracePt t="34372" x="2197100" y="2876550"/>
          <p14:tracePt t="34388" x="2197100" y="2895600"/>
          <p14:tracePt t="34405" x="2197100" y="2927350"/>
          <p14:tracePt t="34422" x="2209800" y="2959100"/>
          <p14:tracePt t="34438" x="2241550" y="2984500"/>
          <p14:tracePt t="34455" x="2286000" y="3028950"/>
          <p14:tracePt t="34472" x="2381250" y="3092450"/>
          <p14:tracePt t="34474" x="2438400" y="3124200"/>
          <p14:tracePt t="34488" x="2508250" y="3155950"/>
          <p14:tracePt t="34506" x="2686050" y="3194050"/>
          <p14:tracePt t="34522" x="2749550" y="3206750"/>
          <p14:tracePt t="34538" x="2800350" y="3194050"/>
          <p14:tracePt t="34555" x="2819400" y="3149600"/>
          <p14:tracePt t="34572" x="2825750" y="3098800"/>
          <p14:tracePt t="34588" x="2825750" y="3041650"/>
          <p14:tracePt t="34605" x="2825750" y="3016250"/>
          <p14:tracePt t="34622" x="2825750" y="2978150"/>
          <p14:tracePt t="34638" x="2787650" y="2959100"/>
          <p14:tracePt t="34655" x="2736850" y="2946400"/>
          <p14:tracePt t="34659" x="2711450" y="2946400"/>
          <p14:tracePt t="34672" x="2673350" y="2946400"/>
          <p14:tracePt t="34689" x="2616200" y="2946400"/>
          <p14:tracePt t="34690" x="2597150" y="2946400"/>
          <p14:tracePt t="34705" x="2590800" y="2946400"/>
          <p14:tracePt t="34722" x="2571750" y="2959100"/>
          <p14:tracePt t="34738" x="2565400" y="2978150"/>
          <p14:tracePt t="34755" x="2565400" y="2990850"/>
          <p14:tracePt t="34771" x="2571750" y="3009900"/>
          <p14:tracePt t="34788" x="2578100" y="3016250"/>
          <p14:tracePt t="34805" x="2590800" y="3016250"/>
          <p14:tracePt t="34821" x="2603500" y="3016250"/>
          <p14:tracePt t="34838" x="2609850" y="3016250"/>
          <p14:tracePt t="34855" x="2609850" y="3003550"/>
          <p14:tracePt t="34871" x="2609850" y="2965450"/>
          <p14:tracePt t="34888" x="2603500" y="2952750"/>
          <p14:tracePt t="34905" x="2597150" y="2940050"/>
          <p14:tracePt t="35106" x="0" y="0"/>
        </p14:tracePtLst>
        <p14:tracePtLst>
          <p14:tracePt t="37924" x="6661150" y="1054100"/>
          <p14:tracePt t="37963" x="6661150" y="1060450"/>
          <p14:tracePt t="37977" x="6661150" y="1085850"/>
          <p14:tracePt t="37989" x="6661150" y="1162050"/>
          <p14:tracePt t="38004" x="6654800" y="1289050"/>
          <p14:tracePt t="38021" x="6654800" y="1435100"/>
          <p14:tracePt t="38037" x="6654800" y="1562100"/>
          <p14:tracePt t="38054" x="6654800" y="1663700"/>
          <p14:tracePt t="38070" x="6654800" y="1708150"/>
          <p14:tracePt t="38074" x="6654800" y="1727200"/>
          <p14:tracePt t="38087" x="6654800" y="1739900"/>
          <p14:tracePt t="38104" x="6654800" y="1746250"/>
          <p14:tracePt t="38163" x="6654800" y="1752600"/>
          <p14:tracePt t="38186" x="6654800" y="1727200"/>
          <p14:tracePt t="38195" x="6667500" y="1695450"/>
          <p14:tracePt t="38204" x="6680200" y="1651000"/>
          <p14:tracePt t="38220" x="6705600" y="1549400"/>
          <p14:tracePt t="38237" x="6718300" y="1447800"/>
          <p14:tracePt t="38254" x="6718300" y="1384300"/>
          <p14:tracePt t="38270" x="6718300" y="1333500"/>
          <p14:tracePt t="38287" x="6718300" y="1314450"/>
          <p14:tracePt t="38339" x="6718300" y="1327150"/>
          <p14:tracePt t="38349" x="6718300" y="1358900"/>
          <p14:tracePt t="38361" x="6718300" y="1397000"/>
          <p14:tracePt t="38370" x="6718300" y="1498600"/>
          <p14:tracePt t="38387" x="6718300" y="1562100"/>
          <p14:tracePt t="38404" x="6724650" y="1600200"/>
          <p14:tracePt t="38420" x="6724650" y="1606550"/>
          <p14:tracePt t="38483" x="6737350" y="1587500"/>
          <p14:tracePt t="38494" x="6743700" y="1555750"/>
          <p14:tracePt t="38508" x="6743700" y="1466850"/>
          <p14:tracePt t="38520" x="6743700" y="1416050"/>
          <p14:tracePt t="38537" x="6743700" y="1320800"/>
          <p14:tracePt t="38539" x="6743700" y="1276350"/>
          <p14:tracePt t="38554" x="6743700" y="1219200"/>
          <p14:tracePt t="38570" x="6743700" y="1200150"/>
          <p14:tracePt t="38587" x="6743700" y="1187450"/>
          <p14:tracePt t="38620" x="6743700" y="1193800"/>
          <p14:tracePt t="38637" x="6724650" y="1244600"/>
          <p14:tracePt t="38653" x="6705600" y="1333500"/>
          <p14:tracePt t="38670" x="6686550" y="1422400"/>
          <p14:tracePt t="38687" x="6686550" y="1473200"/>
          <p14:tracePt t="38703" x="6686550" y="1498600"/>
          <p14:tracePt t="38706" x="6686550" y="1511300"/>
          <p14:tracePt t="38787" x="6686550" y="1492250"/>
          <p14:tracePt t="38799" x="6686550" y="1447800"/>
          <p14:tracePt t="38812" x="6686550" y="1333500"/>
          <p14:tracePt t="38824" x="6686550" y="1276350"/>
          <p14:tracePt t="38837" x="6686550" y="1200150"/>
          <p14:tracePt t="38853" x="6686550" y="1174750"/>
          <p14:tracePt t="38870" x="6686550" y="1168400"/>
          <p14:tracePt t="38899" x="6673850" y="1187450"/>
          <p14:tracePt t="38909" x="6667500" y="1231900"/>
          <p14:tracePt t="38920" x="6667500" y="1263650"/>
          <p14:tracePt t="38937" x="6667500" y="1371600"/>
          <p14:tracePt t="38954" x="6667500" y="1511300"/>
          <p14:tracePt t="38970" x="6667500" y="1555750"/>
          <p14:tracePt t="38987" x="6667500" y="1581150"/>
          <p14:tracePt t="39003" x="6667500" y="1587500"/>
          <p14:tracePt t="39066" x="6667500" y="1581150"/>
          <p14:tracePt t="39078" x="6667500" y="1555750"/>
          <p14:tracePt t="39092" x="6680200" y="1485900"/>
          <p14:tracePt t="39103" x="6680200" y="1460500"/>
          <p14:tracePt t="39120" x="6680200" y="1416050"/>
          <p14:tracePt t="39123" x="6680200" y="1403350"/>
          <p14:tracePt t="39137" x="6680200" y="1397000"/>
          <p14:tracePt t="39298" x="0" y="0"/>
        </p14:tracePtLst>
        <p14:tracePtLst>
          <p14:tracePt t="40303" x="5124450" y="1333500"/>
          <p14:tracePt t="40321" x="5105400" y="1397000"/>
          <p14:tracePt t="40336" x="5111750" y="1492250"/>
          <p14:tracePt t="40354" x="5156200" y="1631950"/>
          <p14:tracePt t="40370" x="5226050" y="1708150"/>
          <p14:tracePt t="40386" x="5314950" y="1739900"/>
          <p14:tracePt t="40403" x="5378450" y="1746250"/>
          <p14:tracePt t="40420" x="5492750" y="1739900"/>
          <p14:tracePt t="40436" x="5588000" y="1663700"/>
          <p14:tracePt t="40453" x="5657850" y="1562100"/>
          <p14:tracePt t="40470" x="5708650" y="1447800"/>
          <p14:tracePt t="40486" x="5715000" y="1358900"/>
          <p14:tracePt t="40490" x="5715000" y="1314450"/>
          <p14:tracePt t="40503" x="5715000" y="1282700"/>
          <p14:tracePt t="40520" x="5715000" y="1238250"/>
          <p14:tracePt t="40523" x="5715000" y="1231900"/>
          <p14:tracePt t="40539" x="5708650" y="1219200"/>
          <p14:tracePt t="40626" x="0" y="0"/>
        </p14:tracePtLst>
        <p14:tracePtLst>
          <p14:tracePt t="41026" x="6654800" y="1206500"/>
          <p14:tracePt t="41122" x="0" y="0"/>
        </p14:tracePtLst>
        <p14:tracePtLst>
          <p14:tracePt t="41285" x="6642100" y="1187450"/>
          <p14:tracePt t="41332" x="6648450" y="1193800"/>
          <p14:tracePt t="41354" x="6648450" y="1250950"/>
          <p14:tracePt t="41376" x="6648450" y="1327150"/>
          <p14:tracePt t="41386" x="6648450" y="1422400"/>
          <p14:tracePt t="41403" x="6648450" y="1498600"/>
          <p14:tracePt t="41419" x="6648450" y="1562100"/>
          <p14:tracePt t="41436" x="6661150" y="1606550"/>
          <p14:tracePt t="41475" x="6667500" y="1612900"/>
          <p14:tracePt t="41490" x="6667500" y="1600200"/>
          <p14:tracePt t="41503" x="6686550" y="1549400"/>
          <p14:tracePt t="41519" x="6699250" y="1441450"/>
          <p14:tracePt t="41536" x="6724650" y="1339850"/>
          <p14:tracePt t="41539" x="6731000" y="1320800"/>
          <p14:tracePt t="41553" x="6731000" y="1308100"/>
          <p14:tracePt t="41570" x="6737350" y="1289050"/>
          <p14:tracePt t="41610" x="6737350" y="1308100"/>
          <p14:tracePt t="41619" x="6737350" y="1333500"/>
          <p14:tracePt t="41636" x="6737350" y="1390650"/>
          <p14:tracePt t="41652" x="6737350" y="1466850"/>
          <p14:tracePt t="41669" x="6737350" y="1511300"/>
          <p14:tracePt t="41686" x="6737350" y="1530350"/>
          <p14:tracePt t="41702" x="6737350" y="1536700"/>
          <p14:tracePt t="41747" x="6743700" y="1511300"/>
          <p14:tracePt t="41757" x="6743700" y="1485900"/>
          <p14:tracePt t="41770" x="6743700" y="1397000"/>
          <p14:tracePt t="41786" x="6743700" y="1308100"/>
          <p14:tracePt t="41802" x="6743700" y="1263650"/>
          <p14:tracePt t="41819" x="6743700" y="1257300"/>
          <p14:tracePt t="41853" x="6743700" y="1282700"/>
          <p14:tracePt t="41869" x="6743700" y="1435100"/>
          <p14:tracePt t="41886" x="6743700" y="1581150"/>
          <p14:tracePt t="41902" x="6743700" y="1657350"/>
          <p14:tracePt t="41919" x="6743700" y="1670050"/>
          <p14:tracePt t="41936" x="6743700" y="1676400"/>
          <p14:tracePt t="41971" x="6750050" y="1676400"/>
          <p14:tracePt t="41979" x="6756400" y="1638300"/>
          <p14:tracePt t="41989" x="6756400" y="1619250"/>
          <p14:tracePt t="42002" x="6756400" y="1517650"/>
          <p14:tracePt t="42020" x="6756400" y="1428750"/>
          <p14:tracePt t="42036" x="6756400" y="1371600"/>
          <p14:tracePt t="42052" x="6756400" y="1358900"/>
          <p14:tracePt t="42086" x="6756400" y="1377950"/>
          <p14:tracePt t="42102" x="6756400" y="1492250"/>
          <p14:tracePt t="42119" x="6750050" y="1619250"/>
          <p14:tracePt t="42122" x="6743700" y="1644650"/>
          <p14:tracePt t="42136" x="6743700" y="1657350"/>
          <p14:tracePt t="42152" x="6743700" y="1663700"/>
          <p14:tracePt t="42186" x="6743700" y="1657350"/>
          <p14:tracePt t="42200" x="6743700" y="1625600"/>
          <p14:tracePt t="42215" x="6743700" y="1511300"/>
          <p14:tracePt t="42227" x="6737350" y="1358900"/>
          <p14:tracePt t="42240" x="6718300" y="1295400"/>
          <p14:tracePt t="42252" x="6705600" y="1212850"/>
          <p14:tracePt t="42269" x="6705600" y="1206500"/>
          <p14:tracePt t="42286" x="6705600" y="1200150"/>
          <p14:tracePt t="42302" x="6705600" y="1219200"/>
          <p14:tracePt t="42319" x="6705600" y="1327150"/>
          <p14:tracePt t="42336" x="6705600" y="1447800"/>
          <p14:tracePt t="42338" x="6705600" y="1479550"/>
          <p14:tracePt t="42352" x="6705600" y="1498600"/>
          <p14:tracePt t="42369" x="6705600" y="1511300"/>
          <p14:tracePt t="42444" x="6705600" y="1498600"/>
          <p14:tracePt t="42458" x="6705600" y="1422400"/>
          <p14:tracePt t="42475" x="6705600" y="1327150"/>
          <p14:tracePt t="42491" x="6705600" y="1270000"/>
          <p14:tracePt t="42503" x="6705600" y="1257300"/>
          <p14:tracePt t="42519" x="6705600" y="1250950"/>
          <p14:tracePt t="42547" x="6705600" y="1289050"/>
          <p14:tracePt t="42557" x="6705600" y="1339850"/>
          <p14:tracePt t="42570" x="6705600" y="1460500"/>
          <p14:tracePt t="42586" x="6705600" y="1524000"/>
          <p14:tracePt t="42602" x="6705600" y="1543050"/>
          <p14:tracePt t="42619" x="6705600" y="1549400"/>
          <p14:tracePt t="42675" x="6705600" y="1524000"/>
          <p14:tracePt t="42684" x="6705600" y="1504950"/>
          <p14:tracePt t="42693" x="6705600" y="1460500"/>
          <p14:tracePt t="42702" x="6705600" y="1422400"/>
          <p14:tracePt t="42719" x="6705600" y="1346200"/>
          <p14:tracePt t="42736" x="6705600" y="1301750"/>
          <p14:tracePt t="42752" x="6705600" y="1295400"/>
          <p14:tracePt t="42779" x="6705600" y="1327150"/>
          <p14:tracePt t="42788" x="6705600" y="1377950"/>
          <p14:tracePt t="42802" x="6705600" y="1517650"/>
          <p14:tracePt t="42819" x="6705600" y="1612900"/>
          <p14:tracePt t="42835" x="6705600" y="1651000"/>
          <p14:tracePt t="42852" x="6705600" y="1657350"/>
          <p14:tracePt t="42923" x="6705600" y="1644650"/>
          <p14:tracePt t="42935" x="6705600" y="1612900"/>
          <p14:tracePt t="42952" x="6711950" y="1524000"/>
          <p14:tracePt t="42969" x="6711950" y="1422400"/>
          <p14:tracePt t="42986" x="6711950" y="1397000"/>
          <p14:tracePt t="43002" x="6711950" y="1390650"/>
          <p14:tracePt t="43050" x="6711950" y="1422400"/>
          <p14:tracePt t="43059" x="6711950" y="1473200"/>
          <p14:tracePt t="43069" x="6711950" y="1524000"/>
          <p14:tracePt t="43085" x="6711950" y="1600200"/>
          <p14:tracePt t="43102" x="6711950" y="1638300"/>
          <p14:tracePt t="43119" x="6711950" y="1644650"/>
          <p14:tracePt t="43162" x="6718300" y="1638300"/>
          <p14:tracePt t="43171" x="6718300" y="1625600"/>
          <p14:tracePt t="43185" x="6718300" y="1530350"/>
          <p14:tracePt t="43202" x="6724650" y="1409700"/>
          <p14:tracePt t="43219" x="6731000" y="1333500"/>
          <p14:tracePt t="43235" x="6737350" y="1308100"/>
          <p14:tracePt t="43252" x="6737350" y="1295400"/>
          <p14:tracePt t="43285" x="6737350" y="1333500"/>
          <p14:tracePt t="43302" x="6737350" y="1416050"/>
          <p14:tracePt t="43319" x="6737350" y="1504950"/>
          <p14:tracePt t="43335" x="6737350" y="1536700"/>
          <p14:tracePt t="43352" x="6737350" y="1549400"/>
          <p14:tracePt t="43404" x="6737350" y="1530350"/>
          <p14:tracePt t="43421" x="6737350" y="1492250"/>
          <p14:tracePt t="43435" x="6737350" y="1435100"/>
          <p14:tracePt t="43452" x="6737350" y="1416050"/>
          <p14:tracePt t="43469" x="6737350" y="1409700"/>
          <p14:tracePt t="43507" x="6737350" y="1416050"/>
          <p14:tracePt t="43519" x="6737350" y="1435100"/>
          <p14:tracePt t="43535" x="6737350" y="1492250"/>
          <p14:tracePt t="43552" x="6737350" y="1517650"/>
          <p14:tracePt t="43554" x="6737350" y="1524000"/>
          <p14:tracePt t="43568" x="6737350" y="1530350"/>
          <p14:tracePt t="43628" x="6737350" y="1524000"/>
          <p14:tracePt t="43643" x="6750050" y="1447800"/>
          <p14:tracePt t="43661" x="6762750" y="1352550"/>
          <p14:tracePt t="43673" x="6762750" y="1320800"/>
          <p14:tracePt t="43685" x="6762750" y="1276350"/>
          <p14:tracePt t="43702" x="6762750" y="1263650"/>
          <p14:tracePt t="43740" x="6762750" y="1295400"/>
          <p14:tracePt t="43752" x="6762750" y="1327150"/>
          <p14:tracePt t="43768" x="6762750" y="1403350"/>
          <p14:tracePt t="43785" x="6762750" y="1460500"/>
          <p14:tracePt t="43802" x="6762750" y="1473200"/>
          <p14:tracePt t="43818" x="6762750" y="1479550"/>
          <p14:tracePt t="43835" x="6762750" y="1485900"/>
          <p14:tracePt t="43907" x="6762750" y="1473200"/>
          <p14:tracePt t="43917" x="6762750" y="1454150"/>
          <p14:tracePt t="43928" x="6762750" y="1435100"/>
          <p14:tracePt t="43936" x="6762750" y="1422400"/>
          <p14:tracePt t="43952" x="6762750" y="1403350"/>
          <p14:tracePt t="43968" x="6762750" y="1397000"/>
          <p14:tracePt t="44026" x="6762750" y="1441450"/>
          <p14:tracePt t="44034" x="6762750" y="1504950"/>
          <p14:tracePt t="44043" x="6762750" y="1568450"/>
          <p14:tracePt t="44052" x="6762750" y="1631950"/>
          <p14:tracePt t="44068" x="6762750" y="1727200"/>
          <p14:tracePt t="44085" x="6762750" y="1778000"/>
          <p14:tracePt t="44102" x="6762750" y="1790700"/>
          <p14:tracePt t="44118" x="6762750" y="1797050"/>
          <p14:tracePt t="44155" x="6762750" y="1790700"/>
          <p14:tracePt t="44168" x="6769100" y="1765300"/>
          <p14:tracePt t="44185" x="6788150" y="1695450"/>
          <p14:tracePt t="44202" x="6800850" y="1644650"/>
          <p14:tracePt t="44218" x="6800850" y="1619250"/>
          <p14:tracePt t="44235" x="6807200" y="1587500"/>
          <p14:tracePt t="44251" x="6807200" y="1568450"/>
          <p14:tracePt t="44285" x="6807200" y="1562100"/>
          <p14:tracePt t="44302" x="6807200" y="1555750"/>
          <p14:tracePt t="44318" x="6807200" y="1549400"/>
          <p14:tracePt t="44339" x="6807200" y="1543050"/>
          <p14:tracePt t="44355" x="6807200" y="1536700"/>
          <p14:tracePt t="44368" x="6807200" y="1530350"/>
          <p14:tracePt t="44385" x="6807200" y="1517650"/>
          <p14:tracePt t="44401" x="6807200" y="1479550"/>
          <p14:tracePt t="44418" x="6807200" y="1447800"/>
          <p14:tracePt t="44435" x="6807200" y="1416050"/>
          <p14:tracePt t="44452" x="6807200" y="1377950"/>
          <p14:tracePt t="44468" x="6807200" y="1352550"/>
          <p14:tracePt t="44485" x="6813550" y="1327150"/>
          <p14:tracePt t="44502" x="6813550" y="1320800"/>
          <p14:tracePt t="44518" x="6813550" y="1314450"/>
          <p14:tracePt t="44564" x="6813550" y="1308100"/>
          <p14:tracePt t="44643" x="6813550" y="1327150"/>
          <p14:tracePt t="44653" x="6813550" y="1365250"/>
          <p14:tracePt t="44668" x="6807200" y="1498600"/>
          <p14:tracePt t="44685" x="6807200" y="1581150"/>
          <p14:tracePt t="44701" x="6807200" y="1631950"/>
          <p14:tracePt t="44718" x="6807200" y="1644650"/>
          <p14:tracePt t="44796" x="6807200" y="1638300"/>
          <p14:tracePt t="44814" x="6807200" y="1587500"/>
          <p14:tracePt t="44831" x="6807200" y="1536700"/>
          <p14:tracePt t="44835" x="6807200" y="1511300"/>
          <p14:tracePt t="44844" x="6807200" y="1492250"/>
          <p14:tracePt t="44868" x="6807200" y="1485900"/>
          <p14:tracePt t="44939" x="6807200" y="1498600"/>
          <p14:tracePt t="44948" x="6807200" y="1517650"/>
          <p14:tracePt t="44963" x="6807200" y="1530350"/>
          <p14:tracePt t="44972" x="6807200" y="1536700"/>
          <p14:tracePt t="45052" x="6807200" y="1530350"/>
          <p14:tracePt t="45068" x="6807200" y="1473200"/>
          <p14:tracePt t="45084" x="6807200" y="1416050"/>
          <p14:tracePt t="45103" x="6807200" y="1397000"/>
          <p14:tracePt t="45118" x="6807200" y="1390650"/>
          <p14:tracePt t="45187" x="6807200" y="1422400"/>
          <p14:tracePt t="45197" x="6807200" y="1479550"/>
          <p14:tracePt t="45208" x="6807200" y="1543050"/>
          <p14:tracePt t="45218" x="6807200" y="1670050"/>
          <p14:tracePt t="45235" x="6807200" y="1752600"/>
          <p14:tracePt t="45251" x="6807200" y="1784350"/>
          <p14:tracePt t="45268" x="6807200" y="1790700"/>
          <p14:tracePt t="45315" x="6813550" y="1765300"/>
          <p14:tracePt t="45327" x="6813550" y="1746250"/>
          <p14:tracePt t="45338" x="6813550" y="1682750"/>
          <p14:tracePt t="45352" x="6813550" y="1651000"/>
          <p14:tracePt t="45368" x="6813550" y="1593850"/>
          <p14:tracePt t="45371" x="6813550" y="1568450"/>
          <p14:tracePt t="45385" x="6813550" y="1555750"/>
          <p14:tracePt t="45401" x="6813550" y="1530350"/>
          <p14:tracePt t="45476" x="6813550" y="1555750"/>
          <p14:tracePt t="45492" x="6813550" y="1612900"/>
          <p14:tracePt t="45508" x="6813550" y="1657350"/>
          <p14:tracePt t="45523" x="6813550" y="1682750"/>
          <p14:tracePt t="45580" x="6813550" y="1670050"/>
          <p14:tracePt t="45592" x="6813550" y="1638300"/>
          <p14:tracePt t="45606" x="6813550" y="1517650"/>
          <p14:tracePt t="45618" x="6813550" y="1441450"/>
          <p14:tracePt t="45635" x="6813550" y="1358900"/>
          <p14:tracePt t="45651" x="6807200" y="1333500"/>
          <p14:tracePt t="45668" x="6807200" y="1327150"/>
          <p14:tracePt t="45701" x="6800850" y="1327150"/>
          <p14:tracePt t="45722" x="6794500" y="1333500"/>
          <p14:tracePt t="45734" x="6788150" y="1358900"/>
          <p14:tracePt t="45751" x="6769100" y="1460500"/>
          <p14:tracePt t="45768" x="6769100" y="1536700"/>
          <p14:tracePt t="45770" x="6769100" y="1562100"/>
          <p14:tracePt t="45784" x="6769100" y="1574800"/>
          <p14:tracePt t="45801" x="6769100" y="1587500"/>
          <p14:tracePt t="45851" x="6769100" y="1568450"/>
          <p14:tracePt t="45860" x="6769100" y="1549400"/>
          <p14:tracePt t="45868" x="6769100" y="1517650"/>
          <p14:tracePt t="45885" x="6769100" y="1466850"/>
          <p14:tracePt t="45901" x="6769100" y="1447800"/>
          <p14:tracePt t="45918" x="6769100" y="1435100"/>
          <p14:tracePt t="46410" x="0" y="0"/>
        </p14:tracePtLst>
        <p14:tracePtLst>
          <p14:tracePt t="49284" x="1098550" y="3568700"/>
          <p14:tracePt t="49356" x="1104900" y="3568700"/>
          <p14:tracePt t="49372" x="1143000" y="3568700"/>
          <p14:tracePt t="49387" x="1206500" y="3568700"/>
          <p14:tracePt t="49400" x="1257300" y="3568700"/>
          <p14:tracePt t="49417" x="1352550" y="3568700"/>
          <p14:tracePt t="49419" x="1397000" y="3568700"/>
          <p14:tracePt t="49434" x="1435100" y="3568700"/>
          <p14:tracePt t="49450" x="1454150" y="3568700"/>
          <p14:tracePt t="49467" x="1460500" y="3568700"/>
          <p14:tracePt t="49483" x="1466850" y="3568700"/>
          <p14:tracePt t="49500" x="1473200" y="3568700"/>
          <p14:tracePt t="49699" x="1460500" y="3568700"/>
          <p14:tracePt t="49709" x="1435100" y="3568700"/>
          <p14:tracePt t="49722" x="1352550" y="3568700"/>
          <p14:tracePt t="49734" x="1295400" y="3568700"/>
          <p14:tracePt t="49750" x="1143000" y="3568700"/>
          <p14:tracePt t="49766" x="990600" y="3568700"/>
          <p14:tracePt t="49783" x="876300" y="3568700"/>
          <p14:tracePt t="49786" x="857250" y="3568700"/>
          <p14:tracePt t="49800" x="850900" y="3568700"/>
          <p14:tracePt t="49816" x="844550" y="3568700"/>
          <p14:tracePt t="49833" x="838200" y="3568700"/>
          <p14:tracePt t="49850" x="850900" y="3556000"/>
          <p14:tracePt t="49866" x="920750" y="3549650"/>
          <p14:tracePt t="49883" x="1009650" y="3543300"/>
          <p14:tracePt t="49900" x="1111250" y="3543300"/>
          <p14:tracePt t="49916" x="1181100" y="3543300"/>
          <p14:tracePt t="49933" x="1219200" y="3543300"/>
          <p14:tracePt t="49950" x="1225550" y="3543300"/>
          <p14:tracePt t="49995" x="1193800" y="3543300"/>
          <p14:tracePt t="50003" x="1123950" y="3543300"/>
          <p14:tracePt t="50016" x="1028700" y="3543300"/>
          <p14:tracePt t="50033" x="762000" y="3543300"/>
          <p14:tracePt t="50050" x="685800" y="3543300"/>
          <p14:tracePt t="50066" x="673100" y="3543300"/>
          <p14:tracePt t="50124" x="698500" y="3543300"/>
          <p14:tracePt t="50135" x="768350" y="3543300"/>
          <p14:tracePt t="50150" x="996950" y="3543300"/>
          <p14:tracePt t="50167" x="1511300" y="3600450"/>
          <p14:tracePt t="50170" x="1784350" y="3657600"/>
          <p14:tracePt t="50186" x="2178050" y="3714750"/>
          <p14:tracePt t="50200" x="2273300" y="3733800"/>
          <p14:tracePt t="50216" x="2355850" y="3740150"/>
          <p14:tracePt t="50218" x="2362200" y="3740150"/>
          <p14:tracePt t="50233" x="2368550" y="3740150"/>
          <p14:tracePt t="50250" x="2374900" y="3740150"/>
          <p14:tracePt t="50275" x="2374900" y="3746500"/>
          <p14:tracePt t="50283" x="2355850" y="3752850"/>
          <p14:tracePt t="50299" x="2228850" y="3752850"/>
          <p14:tracePt t="50316" x="2038350" y="3752850"/>
          <p14:tracePt t="50333" x="1911350" y="3752850"/>
          <p14:tracePt t="50349" x="1879600" y="3752850"/>
          <p14:tracePt t="50366" x="1860550" y="3752850"/>
          <p14:tracePt t="50399" x="1879600" y="3746500"/>
          <p14:tracePt t="50416" x="1981200" y="3746500"/>
          <p14:tracePt t="50433" x="2235200" y="3746500"/>
          <p14:tracePt t="50435" x="2425700" y="3746500"/>
          <p14:tracePt t="50449" x="2730500" y="3746500"/>
          <p14:tracePt t="50466" x="2882900" y="3746500"/>
          <p14:tracePt t="50483" x="2921000" y="3746500"/>
          <p14:tracePt t="50499" x="2933700" y="3746500"/>
          <p14:tracePt t="50578" x="2940050" y="3746500"/>
          <p14:tracePt t="50586" x="2946400" y="3740150"/>
          <p14:tracePt t="50599" x="2959100" y="3733800"/>
          <p14:tracePt t="50616" x="2997200" y="3733800"/>
          <p14:tracePt t="50633" x="3092450" y="3714750"/>
          <p14:tracePt t="50634" x="3162300" y="3708400"/>
          <p14:tracePt t="50650" x="3352800" y="3689350"/>
          <p14:tracePt t="50666" x="3625850" y="3689350"/>
          <p14:tracePt t="50683" x="3994150" y="3689350"/>
          <p14:tracePt t="50699" x="4229100" y="3683000"/>
          <p14:tracePt t="50716" x="4349750" y="3663950"/>
          <p14:tracePt t="50733" x="4381500" y="3651250"/>
          <p14:tracePt t="50766" x="4394200" y="3651250"/>
          <p14:tracePt t="50799" x="4400550" y="3644900"/>
          <p14:tracePt t="51090" x="0" y="0"/>
        </p14:tracePtLst>
        <p14:tracePtLst>
          <p14:tracePt t="51683" x="2470150" y="1155700"/>
          <p14:tracePt t="51706" x="2463800" y="1155700"/>
          <p14:tracePt t="51716" x="2457450" y="1162050"/>
          <p14:tracePt t="51732" x="2444750" y="1181100"/>
          <p14:tracePt t="51749" x="2425700" y="1225550"/>
          <p14:tracePt t="51766" x="2406650" y="1314450"/>
          <p14:tracePt t="51782" x="2387600" y="1454150"/>
          <p14:tracePt t="51799" x="2387600" y="1600200"/>
          <p14:tracePt t="51816" x="2400300" y="1758950"/>
          <p14:tracePt t="51832" x="2419350" y="1854200"/>
          <p14:tracePt t="51849" x="2451100" y="1905000"/>
          <p14:tracePt t="51866" x="2457450" y="1911350"/>
          <p14:tracePt t="51882" x="2463800" y="1911350"/>
          <p14:tracePt t="51899" x="2489200" y="1911350"/>
          <p14:tracePt t="51916" x="2508250" y="1866900"/>
          <p14:tracePt t="51932" x="2533650" y="1778000"/>
          <p14:tracePt t="51949" x="2559050" y="1670050"/>
          <p14:tracePt t="51965" x="2559050" y="1562100"/>
          <p14:tracePt t="51982" x="2559050" y="1466850"/>
          <p14:tracePt t="51999" x="2559050" y="1377950"/>
          <p14:tracePt t="52003" x="2559050" y="1358900"/>
          <p14:tracePt t="52016" x="2552700" y="1339850"/>
          <p14:tracePt t="52032" x="2552700" y="1327150"/>
          <p14:tracePt t="52083" x="2533650" y="1333500"/>
          <p14:tracePt t="52094" x="2520950" y="1365250"/>
          <p14:tracePt t="52106" x="2495550" y="1479550"/>
          <p14:tracePt t="52116" x="2489200" y="1530350"/>
          <p14:tracePt t="52132" x="2489200" y="1606550"/>
          <p14:tracePt t="52149" x="2489200" y="1631950"/>
          <p14:tracePt t="52166" x="2489200" y="1638300"/>
          <p14:tracePt t="52182" x="2489200" y="1644650"/>
          <p14:tracePt t="52199" x="2508250" y="1619250"/>
          <p14:tracePt t="52215" x="2540000" y="1511300"/>
          <p14:tracePt t="52218" x="2565400" y="1435100"/>
          <p14:tracePt t="52232" x="2584450" y="1371600"/>
          <p14:tracePt t="52249" x="2603500" y="1206500"/>
          <p14:tracePt t="52266" x="2603500" y="1174750"/>
          <p14:tracePt t="52282" x="2603500" y="1168400"/>
          <p14:tracePt t="52362" x="2603500" y="1181100"/>
          <p14:tracePt t="52363" x="0" y="0"/>
        </p14:tracePtLst>
        <p14:tracePtLst>
          <p14:tracePt t="52996" x="3886200" y="3505200"/>
          <p14:tracePt t="53007" x="3879850" y="3505200"/>
          <p14:tracePt t="53018" x="3867150" y="3505200"/>
          <p14:tracePt t="53032" x="3854450" y="3505200"/>
          <p14:tracePt t="53048" x="3848100" y="3511550"/>
          <p14:tracePt t="53129" x="3867150" y="3511550"/>
          <p14:tracePt t="53138" x="3911600" y="3511550"/>
          <p14:tracePt t="53148" x="3981450" y="3511550"/>
          <p14:tracePt t="53165" x="4191000" y="3511550"/>
          <p14:tracePt t="53182" x="4438650" y="3511550"/>
          <p14:tracePt t="53198" x="4616450" y="3511550"/>
          <p14:tracePt t="53215" x="4692650" y="3511550"/>
          <p14:tracePt t="53232" x="4705350" y="3511550"/>
          <p14:tracePt t="53248" x="4711700" y="3511550"/>
          <p14:tracePt t="53298" x="4705350" y="3517900"/>
          <p14:tracePt t="53306" x="4673600" y="3517900"/>
          <p14:tracePt t="53315" x="4597400" y="3517900"/>
          <p14:tracePt t="53332" x="4349750" y="3517900"/>
          <p14:tracePt t="53348" x="3981450" y="3517900"/>
          <p14:tracePt t="53365" x="3676650" y="3517900"/>
          <p14:tracePt t="53382" x="3517900" y="3517900"/>
          <p14:tracePt t="53398" x="3479800" y="3517900"/>
          <p14:tracePt t="53441" x="3492500" y="3524250"/>
          <p14:tracePt t="53450" x="3549650" y="3530600"/>
          <p14:tracePt t="53465" x="3727450" y="3530600"/>
          <p14:tracePt t="53482" x="4044950" y="3530600"/>
          <p14:tracePt t="53498" x="4432300" y="3575050"/>
          <p14:tracePt t="53515" x="4603750" y="3594100"/>
          <p14:tracePt t="53532" x="4641850" y="3600450"/>
          <p14:tracePt t="53548" x="4648200" y="3600450"/>
          <p14:tracePt t="53586" x="4616450" y="3600450"/>
          <p14:tracePt t="53598" x="4559300" y="3600450"/>
          <p14:tracePt t="53615" x="4394200" y="3600450"/>
          <p14:tracePt t="53632" x="4248150" y="3600450"/>
          <p14:tracePt t="53648" x="4184650" y="3600450"/>
          <p14:tracePt t="53649" x="4171950" y="3600450"/>
          <p14:tracePt t="53706" x="4197350" y="3600450"/>
          <p14:tracePt t="53714" x="4260850" y="3600450"/>
          <p14:tracePt t="53721" x="4343400" y="3600450"/>
          <p14:tracePt t="53731" x="4457700" y="3600450"/>
          <p14:tracePt t="53748" x="4705350" y="3600450"/>
          <p14:tracePt t="53765" x="4864100" y="3600450"/>
          <p14:tracePt t="53782" x="4895850" y="3600450"/>
          <p14:tracePt t="53798" x="4902200" y="3600450"/>
          <p14:tracePt t="53826" x="4876800" y="3600450"/>
          <p14:tracePt t="53834" x="4826000" y="3600450"/>
          <p14:tracePt t="53848" x="4749800" y="3600450"/>
          <p14:tracePt t="53865" x="4445000" y="3600450"/>
          <p14:tracePt t="53881" x="4216400" y="3568700"/>
          <p14:tracePt t="53898" x="4127500" y="3556000"/>
          <p14:tracePt t="53915" x="4114800" y="3556000"/>
          <p14:tracePt t="53986" x="4121150" y="3556000"/>
          <p14:tracePt t="53994" x="4152900" y="3556000"/>
          <p14:tracePt t="54001" x="4197350" y="3556000"/>
          <p14:tracePt t="54015" x="4229100" y="3556000"/>
          <p14:tracePt t="54031" x="4279900" y="3556000"/>
          <p14:tracePt t="54048" x="4298950" y="3556000"/>
          <p14:tracePt t="54106" x="4286250" y="3556000"/>
          <p14:tracePt t="54114" x="4235450" y="3556000"/>
          <p14:tracePt t="54122" x="4165600" y="3556000"/>
          <p14:tracePt t="54132" x="4076700" y="3549650"/>
          <p14:tracePt t="54148" x="3917950" y="3524250"/>
          <p14:tracePt t="54165" x="3810000" y="3498850"/>
          <p14:tracePt t="54182" x="3778250" y="3492500"/>
          <p14:tracePt t="54198" x="3765550" y="3492500"/>
          <p14:tracePt t="54292" x="3778250" y="3492500"/>
          <p14:tracePt t="54309" x="3860800" y="3492500"/>
          <p14:tracePt t="54318" x="3917950" y="3492500"/>
          <p14:tracePt t="54332" x="4025900" y="3492500"/>
          <p14:tracePt t="54348" x="4057650" y="3492500"/>
          <p14:tracePt t="54365" x="4064000" y="3492500"/>
          <p14:tracePt t="54437" x="4044950" y="3492500"/>
          <p14:tracePt t="54453" x="3975100" y="3492500"/>
          <p14:tracePt t="54466" x="3898900" y="3492500"/>
          <p14:tracePt t="54482" x="3854450" y="3492500"/>
          <p14:tracePt t="54498" x="3848100" y="3492500"/>
          <p14:tracePt t="54563" x="3867150" y="3492500"/>
          <p14:tracePt t="54572" x="3917950" y="3492500"/>
          <p14:tracePt t="54581" x="3981450" y="3492500"/>
          <p14:tracePt t="54598" x="4146550" y="3492500"/>
          <p14:tracePt t="54615" x="4286250" y="3492500"/>
          <p14:tracePt t="54619" x="4318000" y="3492500"/>
          <p14:tracePt t="54632" x="4343400" y="3492500"/>
          <p14:tracePt t="54648" x="4356100" y="3492500"/>
          <p14:tracePt t="54650" x="4362450" y="3492500"/>
          <p14:tracePt t="54747" x="4349750" y="3492500"/>
          <p14:tracePt t="54760" x="4330700" y="3492500"/>
          <p14:tracePt t="54778" x="4203700" y="3492500"/>
          <p14:tracePt t="54794" x="4165600" y="3492500"/>
          <p14:tracePt t="54815" x="4159250" y="3492500"/>
          <p14:tracePt t="54860" x="4165600" y="3492500"/>
          <p14:tracePt t="54875" x="4248150" y="3498850"/>
          <p14:tracePt t="54893" x="4368800" y="3517900"/>
          <p14:tracePt t="54911" x="4457700" y="3536950"/>
          <p14:tracePt t="54923" x="4476750" y="3543300"/>
          <p14:tracePt t="54932" x="4483100" y="3543300"/>
          <p14:tracePt t="56346" x="0" y="0"/>
        </p14:tracePtLst>
        <p14:tracePtLst>
          <p14:tracePt t="58101" x="1485900" y="3975100"/>
          <p14:tracePt t="58196" x="1498600" y="3981450"/>
          <p14:tracePt t="58211" x="1543050" y="3994150"/>
          <p14:tracePt t="58220" x="1574800" y="4000500"/>
          <p14:tracePt t="58230" x="1619250" y="4006850"/>
          <p14:tracePt t="58247" x="1714500" y="4006850"/>
          <p14:tracePt t="58250" x="1778000" y="4006850"/>
          <p14:tracePt t="58264" x="1841500" y="4006850"/>
          <p14:tracePt t="58280" x="1968500" y="4006850"/>
          <p14:tracePt t="58282" x="2025650" y="4006850"/>
          <p14:tracePt t="58298" x="2082800" y="4006850"/>
          <p14:tracePt t="58314" x="2114550" y="4006850"/>
          <p14:tracePt t="58330" x="2133600" y="4006850"/>
          <p14:tracePt t="58347" x="2146300" y="4006850"/>
          <p14:tracePt t="58364" x="2171700" y="4006850"/>
          <p14:tracePt t="58380" x="2197100" y="4006850"/>
          <p14:tracePt t="58397" x="2222500" y="4006850"/>
          <p14:tracePt t="58414" x="2235200" y="4006850"/>
          <p14:tracePt t="58459" x="2241550" y="4006850"/>
          <p14:tracePt t="58474" x="2247900" y="4006850"/>
          <p14:tracePt t="58516" x="2254250" y="4006850"/>
          <p14:tracePt t="58722" x="0" y="0"/>
        </p14:tracePtLst>
        <p14:tracePtLst>
          <p14:tracePt t="59219" x="2844800" y="3759200"/>
          <p14:tracePt t="59234" x="2838450" y="3759200"/>
          <p14:tracePt t="59258" x="2832100" y="3759200"/>
          <p14:tracePt t="59275" x="2825750" y="3759200"/>
          <p14:tracePt t="59283" x="2819400" y="3765550"/>
          <p14:tracePt t="59296" x="2806700" y="3784600"/>
          <p14:tracePt t="59313" x="2774950" y="3867150"/>
          <p14:tracePt t="59330" x="2774950" y="3917950"/>
          <p14:tracePt t="59346" x="2774950" y="3975100"/>
          <p14:tracePt t="59363" x="2794000" y="4006850"/>
          <p14:tracePt t="59380" x="2825750" y="4044950"/>
          <p14:tracePt t="59396" x="2844800" y="4064000"/>
          <p14:tracePt t="59413" x="2857500" y="4064000"/>
          <p14:tracePt t="59430" x="2882900" y="4064000"/>
          <p14:tracePt t="59447" x="2908300" y="4057650"/>
          <p14:tracePt t="59463" x="2927350" y="4013200"/>
          <p14:tracePt t="59466" x="2933700" y="3987800"/>
          <p14:tracePt t="59480" x="2940050" y="3956050"/>
          <p14:tracePt t="59496" x="2940050" y="3898900"/>
          <p14:tracePt t="59498" x="2940050" y="3873500"/>
          <p14:tracePt t="59513" x="2940050" y="3822700"/>
          <p14:tracePt t="59530" x="2933700" y="3784600"/>
          <p14:tracePt t="59546" x="2927350" y="3771900"/>
          <p14:tracePt t="59778" x="0" y="0"/>
        </p14:tracePtLst>
        <p14:tracePtLst>
          <p14:tracePt t="60197" x="2800350" y="3676650"/>
          <p14:tracePt t="60220" x="2787650" y="3683000"/>
          <p14:tracePt t="60238" x="2781300" y="3727450"/>
          <p14:tracePt t="60253" x="2781300" y="3790950"/>
          <p14:tracePt t="60264" x="2781300" y="3841750"/>
          <p14:tracePt t="60280" x="2781300" y="3930650"/>
          <p14:tracePt t="60284" x="2781300" y="3981450"/>
          <p14:tracePt t="60296" x="2787650" y="4019550"/>
          <p14:tracePt t="60314" x="2787650" y="4044950"/>
          <p14:tracePt t="60330" x="2794000" y="4044950"/>
          <p14:tracePt t="60363" x="2800350" y="4044950"/>
          <p14:tracePt t="60379" x="2806700" y="4025900"/>
          <p14:tracePt t="60396" x="2832100" y="3949700"/>
          <p14:tracePt t="60413" x="2844800" y="3873500"/>
          <p14:tracePt t="60429" x="2844800" y="3816350"/>
          <p14:tracePt t="60446" x="2844800" y="3765550"/>
          <p14:tracePt t="60463" x="2844800" y="3759200"/>
          <p14:tracePt t="60506" x="2844800" y="3752850"/>
          <p14:tracePt t="60538" x="2844800" y="3771900"/>
          <p14:tracePt t="60546" x="2844800" y="3803650"/>
          <p14:tracePt t="60554" x="2838450" y="3848100"/>
          <p14:tracePt t="60563" x="2838450" y="3879850"/>
          <p14:tracePt t="60579" x="2851150" y="3968750"/>
          <p14:tracePt t="60596" x="2857500" y="4006850"/>
          <p14:tracePt t="60676" x="2857500" y="3994150"/>
          <p14:tracePt t="60688" x="2863850" y="3962400"/>
          <p14:tracePt t="60701" x="2863850" y="3905250"/>
          <p14:tracePt t="60713" x="2863850" y="3873500"/>
          <p14:tracePt t="60730" x="2863850" y="3816350"/>
          <p14:tracePt t="60746" x="2863850" y="3797300"/>
          <p14:tracePt t="60763" x="2863850" y="3790950"/>
          <p14:tracePt t="60796" x="2863850" y="3797300"/>
          <p14:tracePt t="60813" x="2863850" y="3841750"/>
          <p14:tracePt t="60829" x="2863850" y="3937000"/>
          <p14:tracePt t="60846" x="2863850" y="3994150"/>
          <p14:tracePt t="60863" x="2863850" y="4006850"/>
          <p14:tracePt t="60978" x="2863850" y="3994150"/>
          <p14:tracePt t="60986" x="2863850" y="3987800"/>
          <p14:tracePt t="61010" x="2863850" y="3981450"/>
          <p14:tracePt t="61019" x="2863850" y="3975100"/>
          <p14:tracePt t="61138" x="0" y="0"/>
        </p14:tracePtLst>
        <p14:tracePtLst>
          <p14:tracePt t="61805" x="6673850" y="3981450"/>
          <p14:tracePt t="61885" x="6692900" y="3981450"/>
          <p14:tracePt t="61903" x="6781800" y="3981450"/>
          <p14:tracePt t="61920" x="6965950" y="3981450"/>
          <p14:tracePt t="61924" x="7092950" y="3981450"/>
          <p14:tracePt t="61939" x="7353300" y="3981450"/>
          <p14:tracePt t="61949" x="7448550" y="3981450"/>
          <p14:tracePt t="61962" x="7556500" y="3981450"/>
          <p14:tracePt t="61979" x="7569200" y="3981450"/>
          <p14:tracePt t="61996" x="7575550" y="3981450"/>
          <p14:tracePt t="62099" x="7581900" y="3987800"/>
          <p14:tracePt t="62116" x="7543800" y="3994150"/>
          <p14:tracePt t="62131" x="7429500" y="4000500"/>
          <p14:tracePt t="62146" x="7213600" y="4000500"/>
          <p14:tracePt t="62162" x="6997700" y="4000500"/>
          <p14:tracePt t="62179" x="6838950" y="4000500"/>
          <p14:tracePt t="62196" x="6762750" y="4000500"/>
          <p14:tracePt t="62212" x="6743700" y="4000500"/>
          <p14:tracePt t="62291" x="6750050" y="4006850"/>
          <p14:tracePt t="62304" x="6769100" y="4006850"/>
          <p14:tracePt t="62319" x="6877050" y="4006850"/>
          <p14:tracePt t="62329" x="7086600" y="4006850"/>
          <p14:tracePt t="62346" x="7321550" y="4006850"/>
          <p14:tracePt t="62362" x="7454900" y="4006850"/>
          <p14:tracePt t="62379" x="7499350" y="4006850"/>
          <p14:tracePt t="62396" x="7512050" y="4006850"/>
          <p14:tracePt t="62429" x="7512050" y="4019550"/>
          <p14:tracePt t="62445" x="7423150" y="4025900"/>
          <p14:tracePt t="62462" x="7200900" y="4025900"/>
          <p14:tracePt t="62479" x="6877050" y="4025900"/>
          <p14:tracePt t="62495" x="6591300" y="4006850"/>
          <p14:tracePt t="62512" x="6489700" y="3987800"/>
          <p14:tracePt t="62515" x="6483350" y="3987800"/>
          <p14:tracePt t="62530" x="6477000" y="3987800"/>
          <p14:tracePt t="62571" x="6508750" y="3987800"/>
          <p14:tracePt t="62581" x="6553200" y="3987800"/>
          <p14:tracePt t="62596" x="6705600" y="3987800"/>
          <p14:tracePt t="62613" x="6915150" y="3987800"/>
          <p14:tracePt t="62629" x="7073900" y="3987800"/>
          <p14:tracePt t="62645" x="7112000" y="3987800"/>
          <p14:tracePt t="62662" x="7124700" y="3987800"/>
          <p14:tracePt t="62706" x="7118350" y="3987800"/>
          <p14:tracePt t="62715" x="7086600" y="3987800"/>
          <p14:tracePt t="62729" x="7035800" y="3987800"/>
          <p14:tracePt t="62746" x="6883400" y="3987800"/>
          <p14:tracePt t="62762" x="6864350" y="3987800"/>
          <p14:tracePt t="62779" x="6858000" y="3987800"/>
          <p14:tracePt t="62795" x="6851650" y="3987800"/>
          <p14:tracePt t="62835" x="6864350" y="3987800"/>
          <p14:tracePt t="62846" x="6883400" y="3987800"/>
          <p14:tracePt t="62862" x="6959600" y="3987800"/>
          <p14:tracePt t="62879" x="7035800" y="3987800"/>
          <p14:tracePt t="62882" x="7054850" y="3987800"/>
          <p14:tracePt t="62896" x="7061200" y="3987800"/>
          <p14:tracePt t="62912" x="7067550" y="3987800"/>
          <p14:tracePt t="63146" x="0" y="0"/>
        </p14:tracePtLst>
        <p14:tracePtLst>
          <p14:tracePt t="64989" x="1441450" y="4127500"/>
          <p14:tracePt t="65002" x="1428750" y="4184650"/>
          <p14:tracePt t="65016" x="1422400" y="4229100"/>
          <p14:tracePt t="65028" x="1409700" y="4311650"/>
          <p14:tracePt t="65045" x="1409700" y="4356100"/>
          <p14:tracePt t="65061" x="1409700" y="4400550"/>
          <p14:tracePt t="65078" x="1454150" y="4425950"/>
          <p14:tracePt t="65095" x="1498600" y="4432300"/>
          <p14:tracePt t="65098" x="1530350" y="4432300"/>
          <p14:tracePt t="65111" x="1574800" y="4432300"/>
          <p14:tracePt t="65128" x="1657350" y="4419600"/>
          <p14:tracePt t="65130" x="1682750" y="4400550"/>
          <p14:tracePt t="65144" x="1701800" y="4381500"/>
          <p14:tracePt t="65161" x="1739900" y="4292600"/>
          <p14:tracePt t="65178" x="1739900" y="4260850"/>
          <p14:tracePt t="65194" x="1739900" y="4229100"/>
          <p14:tracePt t="65211" x="1739900" y="4210050"/>
          <p14:tracePt t="65228" x="1739900" y="4203700"/>
          <p14:tracePt t="65338" x="0" y="0"/>
        </p14:tracePtLst>
        <p14:tracePtLst>
          <p14:tracePt t="65784" x="2565400" y="4159250"/>
          <p14:tracePt t="65845" x="2565400" y="4178300"/>
          <p14:tracePt t="65862" x="2565400" y="4248150"/>
          <p14:tracePt t="65878" x="2597150" y="4343400"/>
          <p14:tracePt t="65894" x="2641600" y="4413250"/>
          <p14:tracePt t="65911" x="2698750" y="4464050"/>
          <p14:tracePt t="65928" x="2730500" y="4483100"/>
          <p14:tracePt t="65930" x="2736850" y="4483100"/>
          <p14:tracePt t="65944" x="2743200" y="4483100"/>
          <p14:tracePt t="65961" x="2787650" y="4470400"/>
          <p14:tracePt t="65978" x="2813050" y="4413250"/>
          <p14:tracePt t="65994" x="2832100" y="4343400"/>
          <p14:tracePt t="66011" x="2832100" y="4292600"/>
          <p14:tracePt t="66028" x="2832100" y="4254500"/>
          <p14:tracePt t="66044" x="2832100" y="4235450"/>
          <p14:tracePt t="66162" x="0" y="0"/>
        </p14:tracePtLst>
        <p14:tracePtLst>
          <p14:tracePt t="66476" x="2768600" y="4127500"/>
          <p14:tracePt t="66516" x="2755900" y="4127500"/>
          <p14:tracePt t="66532" x="2743200" y="4165600"/>
          <p14:tracePt t="66547" x="2736850" y="4197350"/>
          <p14:tracePt t="66561" x="2736850" y="4222750"/>
          <p14:tracePt t="66578" x="2736850" y="4273550"/>
          <p14:tracePt t="66594" x="2736850" y="4330700"/>
          <p14:tracePt t="66611" x="2749550" y="4375150"/>
          <p14:tracePt t="66627" x="2800350" y="4425950"/>
          <p14:tracePt t="66644" x="2876550" y="4483100"/>
          <p14:tracePt t="66661" x="2946400" y="4514850"/>
          <p14:tracePt t="66677" x="2997200" y="4521200"/>
          <p14:tracePt t="66694" x="3028950" y="4521200"/>
          <p14:tracePt t="66711" x="3054350" y="4521200"/>
          <p14:tracePt t="66728" x="3067050" y="4489450"/>
          <p14:tracePt t="66730" x="3067050" y="4483100"/>
          <p14:tracePt t="66744" x="3067050" y="4464050"/>
          <p14:tracePt t="66761" x="3067050" y="4445000"/>
          <p14:tracePt t="66778" x="3067050" y="4419600"/>
          <p14:tracePt t="66794" x="3067050" y="4400550"/>
          <p14:tracePt t="66811" x="3067050" y="4375150"/>
          <p14:tracePt t="66827" x="3067050" y="4349750"/>
          <p14:tracePt t="66844" x="3054350" y="4337050"/>
          <p14:tracePt t="66877" x="3048000" y="4324350"/>
          <p14:tracePt t="66914" x="0" y="0"/>
        </p14:tracePtLst>
        <p14:tracePtLst>
          <p14:tracePt t="67268" x="2692400" y="3632200"/>
          <p14:tracePt t="67316" x="2692400" y="3644900"/>
          <p14:tracePt t="67336" x="2692400" y="3695700"/>
          <p14:tracePt t="67356" x="2724150" y="3797300"/>
          <p14:tracePt t="67369" x="2762250" y="3848100"/>
          <p14:tracePt t="67379" x="2768600" y="3860800"/>
          <p14:tracePt t="67394" x="2794000" y="3879850"/>
          <p14:tracePt t="67411" x="2806700" y="3886200"/>
          <p14:tracePt t="67427" x="2813050" y="3886200"/>
          <p14:tracePt t="67444" x="2825750" y="3886200"/>
          <p14:tracePt t="67461" x="2844800" y="3886200"/>
          <p14:tracePt t="67477" x="2844800" y="3873500"/>
          <p14:tracePt t="67494" x="2851150" y="3841750"/>
          <p14:tracePt t="67511" x="2851150" y="3803650"/>
          <p14:tracePt t="67514" x="2851150" y="3790950"/>
          <p14:tracePt t="67527" x="2851150" y="3765550"/>
          <p14:tracePt t="67544" x="2851150" y="3759200"/>
          <p14:tracePt t="67651" x="2851150" y="3771900"/>
          <p14:tracePt t="67663" x="2851150" y="3797300"/>
          <p14:tracePt t="67677" x="2851150" y="3860800"/>
          <p14:tracePt t="67694" x="2851150" y="3911600"/>
          <p14:tracePt t="67710" x="2851150" y="3930650"/>
          <p14:tracePt t="67727" x="2851150" y="3937000"/>
          <p14:tracePt t="67804" x="2851150" y="3930650"/>
          <p14:tracePt t="67816" x="2851150" y="3905250"/>
          <p14:tracePt t="67828" x="2851150" y="3854450"/>
          <p14:tracePt t="67844" x="2844800" y="3797300"/>
          <p14:tracePt t="67860" x="2832100" y="3765550"/>
          <p14:tracePt t="67877" x="2832100" y="3759200"/>
          <p14:tracePt t="67923" x="2825750" y="3765550"/>
          <p14:tracePt t="67932" x="2819400" y="3790950"/>
          <p14:tracePt t="67944" x="2819400" y="3816350"/>
          <p14:tracePt t="67960" x="2819400" y="3867150"/>
          <p14:tracePt t="67977" x="2819400" y="3917950"/>
          <p14:tracePt t="67994" x="2819400" y="3930650"/>
          <p14:tracePt t="68068" x="2819400" y="3911600"/>
          <p14:tracePt t="68080" x="2819400" y="3879850"/>
          <p14:tracePt t="68094" x="2819400" y="3790950"/>
          <p14:tracePt t="68111" x="2819400" y="3727450"/>
          <p14:tracePt t="68114" x="2819400" y="3708400"/>
          <p14:tracePt t="68144" x="2819400" y="3702050"/>
          <p14:tracePt t="68203" x="2813050" y="3702050"/>
          <p14:tracePt t="68216" x="2813050" y="3708400"/>
          <p14:tracePt t="68230" x="2806700" y="3759200"/>
          <p14:tracePt t="68244" x="2806700" y="3810000"/>
          <p14:tracePt t="68260" x="2800350" y="3854450"/>
          <p14:tracePt t="68277" x="2800350" y="3873500"/>
          <p14:tracePt t="68379" x="2800350" y="3854450"/>
          <p14:tracePt t="68391" x="2800350" y="3841750"/>
          <p14:tracePt t="68404" x="2800350" y="3816350"/>
          <p14:tracePt t="68415" x="2800350" y="3810000"/>
          <p14:tracePt t="68475" x="2794000" y="3822700"/>
          <p14:tracePt t="68483" x="2787650" y="3848100"/>
          <p14:tracePt t="68493" x="2781300" y="3879850"/>
          <p14:tracePt t="68510" x="2774950" y="3917950"/>
          <p14:tracePt t="68527" x="2774950" y="3930650"/>
          <p14:tracePt t="68530" x="2774950" y="3937000"/>
          <p14:tracePt t="68560" x="2774950" y="3943350"/>
          <p14:tracePt t="68619" x="2774950" y="3937000"/>
          <p14:tracePt t="68627" x="2774950" y="3911600"/>
          <p14:tracePt t="68635" x="2774950" y="3898900"/>
          <p14:tracePt t="68643" x="2774950" y="3886200"/>
          <p14:tracePt t="68660" x="2781300" y="3848100"/>
          <p14:tracePt t="68677" x="2781300" y="3816350"/>
          <p14:tracePt t="68693" x="2781300" y="3797300"/>
          <p14:tracePt t="68710" x="2781300" y="3790950"/>
          <p14:tracePt t="68763" x="2781300" y="3797300"/>
          <p14:tracePt t="68771" x="2781300" y="3829050"/>
          <p14:tracePt t="68780" x="2781300" y="3848100"/>
          <p14:tracePt t="68794" x="2781300" y="3898900"/>
          <p14:tracePt t="68810" x="2781300" y="3911600"/>
          <p14:tracePt t="68827" x="2781300" y="3917950"/>
          <p14:tracePt t="68883" x="2781300" y="3905250"/>
          <p14:tracePt t="68891" x="2781300" y="3879850"/>
          <p14:tracePt t="68899" x="2781300" y="3848100"/>
          <p14:tracePt t="68910" x="2781300" y="3810000"/>
          <p14:tracePt t="68927" x="2781300" y="3727450"/>
          <p14:tracePt t="68943" x="2781300" y="3695700"/>
          <p14:tracePt t="68947" x="2781300" y="3689350"/>
          <p14:tracePt t="68996" x="2781300" y="3702050"/>
          <p14:tracePt t="69010" x="2781300" y="3778250"/>
          <p14:tracePt t="69027" x="2781300" y="3854450"/>
          <p14:tracePt t="69041" x="2781300" y="3873500"/>
          <p14:tracePt t="69049" x="2781300" y="3892550"/>
          <p14:tracePt t="69060" x="2781300" y="3898900"/>
          <p14:tracePt t="69148" x="2781300" y="3892550"/>
          <p14:tracePt t="69161" x="2787650" y="3873500"/>
          <p14:tracePt t="69177" x="2794000" y="3835400"/>
          <p14:tracePt t="69193" x="2800350" y="3816350"/>
          <p14:tracePt t="69277" x="2800350" y="3822700"/>
          <p14:tracePt t="69290" x="2800350" y="3835400"/>
          <p14:tracePt t="69305" x="2800350" y="3841750"/>
          <p14:tracePt t="69339" x="2806700" y="3841750"/>
          <p14:tracePt t="69379" x="2813050" y="3829050"/>
          <p14:tracePt t="69387" x="2813050" y="3822700"/>
          <p14:tracePt t="69396" x="2813050" y="3810000"/>
          <p14:tracePt t="69410" x="2813050" y="3803650"/>
          <p14:tracePt t="69594" x="0" y="0"/>
        </p14:tracePtLst>
        <p14:tracePtLst>
          <p14:tracePt t="69972" x="2800350" y="4114800"/>
          <p14:tracePt t="70004" x="2800350" y="4121150"/>
          <p14:tracePt t="70021" x="2800350" y="4152900"/>
          <p14:tracePt t="70033" x="2794000" y="4241800"/>
          <p14:tracePt t="70043" x="2794000" y="4292600"/>
          <p14:tracePt t="70060" x="2794000" y="4400550"/>
          <p14:tracePt t="70076" x="2794000" y="4457700"/>
          <p14:tracePt t="70093" x="2794000" y="4483100"/>
          <p14:tracePt t="70110" x="2794000" y="4489450"/>
          <p14:tracePt t="70147" x="2794000" y="4483100"/>
          <p14:tracePt t="70160" x="2800350" y="4457700"/>
          <p14:tracePt t="70176" x="2806700" y="4400550"/>
          <p14:tracePt t="70193" x="2813050" y="4311650"/>
          <p14:tracePt t="70210" x="2813050" y="4273550"/>
          <p14:tracePt t="70226" x="2813050" y="4248150"/>
          <p14:tracePt t="70308" x="2813050" y="4260850"/>
          <p14:tracePt t="70321" x="2813050" y="4279900"/>
          <p14:tracePt t="70334" x="2813050" y="4298950"/>
          <p14:tracePt t="70343" x="2813050" y="4305300"/>
          <p14:tracePt t="70395" x="2819400" y="4305300"/>
          <p14:tracePt t="70411" x="2819400" y="4298950"/>
          <p14:tracePt t="70420" x="2825750" y="4279900"/>
          <p14:tracePt t="70432" x="2825750" y="4273550"/>
          <p14:tracePt t="70443" x="2825750" y="4254500"/>
          <p14:tracePt t="70459" x="2825750" y="4241800"/>
          <p14:tracePt t="70683" x="0" y="0"/>
        </p14:tracePtLst>
        <p14:tracePtLst>
          <p14:tracePt t="71195" x="1435100" y="4298950"/>
          <p14:tracePt t="71260" x="1447800" y="4298950"/>
          <p14:tracePt t="71275" x="1562100" y="4298950"/>
          <p14:tracePt t="71291" x="1835150" y="4298950"/>
          <p14:tracePt t="71301" x="2051050" y="4298950"/>
          <p14:tracePt t="71310" x="2311400" y="4298950"/>
          <p14:tracePt t="71326" x="2978150" y="4298950"/>
          <p14:tracePt t="71342" x="3708400" y="4298950"/>
          <p14:tracePt t="71359" x="4337050" y="4298950"/>
          <p14:tracePt t="71376" x="4895850" y="4298950"/>
          <p14:tracePt t="71392" x="5346700" y="4298950"/>
          <p14:tracePt t="71395" x="5568950" y="4298950"/>
          <p14:tracePt t="71409" x="6000750" y="4298950"/>
          <p14:tracePt t="71426" x="6477000" y="4298950"/>
          <p14:tracePt t="71442" x="6972300" y="4298950"/>
          <p14:tracePt t="71459" x="7359650" y="4298950"/>
          <p14:tracePt t="71476" x="7620000" y="4298950"/>
          <p14:tracePt t="71492" x="7778750" y="4298950"/>
          <p14:tracePt t="71509" x="7823200" y="4298950"/>
          <p14:tracePt t="71526" x="7835900" y="4298950"/>
          <p14:tracePt t="71898" x="0" y="0"/>
        </p14:tracePtLst>
        <p14:tracePtLst>
          <p14:tracePt t="75708" x="3321050" y="3441700"/>
          <p14:tracePt t="75739" x="3314700" y="3435350"/>
          <p14:tracePt t="75754" x="3257550" y="3441700"/>
          <p14:tracePt t="75764" x="3225800" y="3441700"/>
          <p14:tracePt t="75774" x="3155950" y="3460750"/>
          <p14:tracePt t="75791" x="3016250" y="3492500"/>
          <p14:tracePt t="75794" x="2940050" y="3517900"/>
          <p14:tracePt t="75808" x="2863850" y="3543300"/>
          <p14:tracePt t="75824" x="2717800" y="3613150"/>
          <p14:tracePt t="75841" x="2609850" y="3670300"/>
          <p14:tracePt t="75843" x="2578100" y="3689350"/>
          <p14:tracePt t="75858" x="2533650" y="3727450"/>
          <p14:tracePt t="75874" x="2520950" y="3759200"/>
          <p14:tracePt t="75891" x="2520950" y="3771900"/>
          <p14:tracePt t="75908" x="2520950" y="3790950"/>
          <p14:tracePt t="75924" x="2520950" y="3810000"/>
          <p14:tracePt t="75941" x="2520950" y="3816350"/>
          <p14:tracePt t="76011" x="2520950" y="3822700"/>
          <p14:tracePt t="76028" x="2533650" y="3822700"/>
          <p14:tracePt t="76040" x="2546350" y="3816350"/>
          <p14:tracePt t="76053" x="2578100" y="3784600"/>
          <p14:tracePt t="76063" x="2609850" y="3759200"/>
          <p14:tracePt t="76074" x="2679700" y="3689350"/>
          <p14:tracePt t="76091" x="2774950" y="3619500"/>
          <p14:tracePt t="76107" x="2870200" y="3543300"/>
          <p14:tracePt t="76124" x="2933700" y="3492500"/>
          <p14:tracePt t="76141" x="2959100" y="3479800"/>
          <p14:tracePt t="76243" x="2965450" y="3479800"/>
          <p14:tracePt t="76260" x="2971800" y="3479800"/>
          <p14:tracePt t="76572" x="2978150" y="3479800"/>
          <p14:tracePt t="76587" x="3028950" y="3479800"/>
          <p14:tracePt t="76601" x="3079750" y="3473450"/>
          <p14:tracePt t="76610" x="3200400" y="3448050"/>
          <p14:tracePt t="76624" x="3263900" y="3429000"/>
          <p14:tracePt t="76641" x="3365500" y="3390900"/>
          <p14:tracePt t="76658" x="3416300" y="3359150"/>
          <p14:tracePt t="76675" x="3422650" y="3352800"/>
          <p14:tracePt t="76715" x="3429000" y="3346450"/>
          <p14:tracePt t="76731" x="3429000" y="3340100"/>
          <p14:tracePt t="76747" x="3409950" y="3333750"/>
          <p14:tracePt t="76756" x="3397250" y="3327400"/>
          <p14:tracePt t="76766" x="3378200" y="3321050"/>
          <p14:tracePt t="76775" x="3352800" y="3321050"/>
          <p14:tracePt t="76791" x="3295650" y="3321050"/>
          <p14:tracePt t="76807" x="3232150" y="3321050"/>
          <p14:tracePt t="76810" x="3206750" y="3321050"/>
          <p14:tracePt t="76824" x="3175000" y="3321050"/>
          <p14:tracePt t="76841" x="3136900" y="3346450"/>
          <p14:tracePt t="76858" x="3092450" y="3384550"/>
          <p14:tracePt t="76874" x="3073400" y="3429000"/>
          <p14:tracePt t="76891" x="3054350" y="3498850"/>
          <p14:tracePt t="76907" x="3035300" y="3600450"/>
          <p14:tracePt t="76924" x="3003550" y="3702050"/>
          <p14:tracePt t="76941" x="2971800" y="3803650"/>
          <p14:tracePt t="76957" x="2959100" y="3879850"/>
          <p14:tracePt t="76974" x="2946400" y="3917950"/>
          <p14:tracePt t="76996" x="2946400" y="3924300"/>
          <p14:tracePt t="77007" x="2946400" y="3930650"/>
          <p14:tracePt t="77075" x="2946400" y="3924300"/>
          <p14:tracePt t="77086" x="2946400" y="3911600"/>
          <p14:tracePt t="77100" x="2946400" y="3854450"/>
          <p14:tracePt t="77114" x="2946400" y="3765550"/>
          <p14:tracePt t="77124" x="2940050" y="3733800"/>
          <p14:tracePt t="77141" x="2927350" y="3689350"/>
          <p14:tracePt t="77157" x="2908300" y="3676650"/>
          <p14:tracePt t="77204" x="2908300" y="3683000"/>
          <p14:tracePt t="77218" x="2876550" y="3784600"/>
          <p14:tracePt t="77232" x="2851150" y="3860800"/>
          <p14:tracePt t="77243" x="2819400" y="3987800"/>
          <p14:tracePt t="77258" x="2813050" y="4025900"/>
          <p14:tracePt t="77273" x="2813050" y="4038600"/>
          <p14:tracePt t="77314" x="2832100" y="4025900"/>
          <p14:tracePt t="77324" x="2844800" y="4006850"/>
          <p14:tracePt t="77340" x="2876550" y="3943350"/>
          <p14:tracePt t="77357" x="2908300" y="3854450"/>
          <p14:tracePt t="77374" x="2933700" y="3759200"/>
          <p14:tracePt t="77390" x="2940050" y="3683000"/>
          <p14:tracePt t="77407" x="2940050" y="3644900"/>
          <p14:tracePt t="77424" x="2940050" y="3625850"/>
          <p14:tracePt t="77467" x="2940050" y="3632200"/>
          <p14:tracePt t="77474" x="2940050" y="3683000"/>
          <p14:tracePt t="77483" x="2921000" y="3727450"/>
          <p14:tracePt t="77490" x="2914650" y="3784600"/>
          <p14:tracePt t="77507" x="2901950" y="3873500"/>
          <p14:tracePt t="77524" x="2895600" y="3879850"/>
          <p14:tracePt t="77540" x="2895600" y="3886200"/>
          <p14:tracePt t="77596" x="2895600" y="3873500"/>
          <p14:tracePt t="77609" x="2895600" y="3848100"/>
          <p14:tracePt t="77624" x="2895600" y="3784600"/>
          <p14:tracePt t="77640" x="2895600" y="3740150"/>
          <p14:tracePt t="77643" x="2895600" y="3727450"/>
          <p14:tracePt t="77658" x="2895600" y="3721100"/>
          <p14:tracePt t="77835" x="2895600" y="3714750"/>
          <p14:tracePt t="77846" x="2895600" y="3708400"/>
          <p14:tracePt t="77858" x="2895600" y="3702050"/>
          <p14:tracePt t="77874" x="2895600" y="3683000"/>
          <p14:tracePt t="77890" x="2895600" y="3670300"/>
          <p14:tracePt t="77907" x="2895600" y="3638550"/>
          <p14:tracePt t="77924" x="2908300" y="3600450"/>
          <p14:tracePt t="77940" x="2921000" y="3575050"/>
          <p14:tracePt t="77957" x="2946400" y="3536950"/>
          <p14:tracePt t="77974" x="3009900" y="3498850"/>
          <p14:tracePt t="77990" x="3124200" y="3441700"/>
          <p14:tracePt t="78007" x="3289300" y="3378200"/>
          <p14:tracePt t="78011" x="3384550" y="3340100"/>
          <p14:tracePt t="78024" x="3473450" y="3314700"/>
          <p14:tracePt t="78040" x="3625850" y="3276600"/>
          <p14:tracePt t="78058" x="3714750" y="3244850"/>
          <p14:tracePt t="78073" x="3727450" y="3244850"/>
          <p14:tracePt t="78090" x="3727450" y="3238500"/>
          <p14:tracePt t="78171" x="3727450" y="3232150"/>
          <p14:tracePt t="78183" x="3727450" y="3225800"/>
          <p14:tracePt t="78197" x="3702050" y="3200400"/>
          <p14:tracePt t="78214" x="3638550" y="3181350"/>
          <p14:tracePt t="78227" x="3562350" y="3168650"/>
          <p14:tracePt t="78240" x="3517900" y="3155950"/>
          <p14:tracePt t="78257" x="3454400" y="3162300"/>
          <p14:tracePt t="78258" x="3416300" y="3168650"/>
          <p14:tracePt t="78273" x="3346450" y="3187700"/>
          <p14:tracePt t="78290" x="3276600" y="3232150"/>
          <p14:tracePt t="78307" x="3200400" y="3276600"/>
          <p14:tracePt t="78323" x="3130550" y="3333750"/>
          <p14:tracePt t="78340" x="3073400" y="3384550"/>
          <p14:tracePt t="78357" x="3041650" y="3441700"/>
          <p14:tracePt t="78373" x="3016250" y="3479800"/>
          <p14:tracePt t="78390" x="3003550" y="3517900"/>
          <p14:tracePt t="78407" x="2990850" y="3568700"/>
          <p14:tracePt t="78423" x="2965450" y="3625850"/>
          <p14:tracePt t="78440" x="2959100" y="3695700"/>
          <p14:tracePt t="78442" x="2959100" y="3727450"/>
          <p14:tracePt t="78457" x="2959100" y="3759200"/>
          <p14:tracePt t="78473" x="2959100" y="3803650"/>
          <p14:tracePt t="78490" x="2959100" y="3822700"/>
          <p14:tracePt t="78506" x="2959100" y="3835400"/>
          <p14:tracePt t="78523" x="2959100" y="3841750"/>
          <p14:tracePt t="78540" x="2959100" y="3854450"/>
          <p14:tracePt t="78573" x="2959100" y="3867150"/>
          <p14:tracePt t="78684" x="2965450" y="3873500"/>
          <p14:tracePt t="78708" x="2965450" y="3867150"/>
          <p14:tracePt t="78722" x="2971800" y="3854450"/>
          <p14:tracePt t="78738" x="2978150" y="3822700"/>
          <p14:tracePt t="78754" x="2978150" y="3797300"/>
          <p14:tracePt t="78765" x="2978150" y="3771900"/>
          <p14:tracePt t="78773" x="2984500" y="3740150"/>
          <p14:tracePt t="78790" x="2990850" y="3695700"/>
          <p14:tracePt t="78794" x="2997200" y="3670300"/>
          <p14:tracePt t="78807" x="3003550" y="3644900"/>
          <p14:tracePt t="78823" x="3016250" y="3587750"/>
          <p14:tracePt t="78826" x="3022600" y="3556000"/>
          <p14:tracePt t="78840" x="3022600" y="3536950"/>
          <p14:tracePt t="78857" x="3028950" y="3505200"/>
          <p14:tracePt t="78874" x="3028950" y="3473450"/>
          <p14:tracePt t="78890" x="3028950" y="3454400"/>
          <p14:tracePt t="78907" x="3028950" y="3429000"/>
          <p14:tracePt t="78923" x="3028950" y="3422650"/>
          <p14:tracePt t="78995" x="3028950" y="3416300"/>
          <p14:tracePt t="79008" x="3022600" y="3416300"/>
          <p14:tracePt t="79023" x="2997200" y="3441700"/>
          <p14:tracePt t="79040" x="2952750" y="3517900"/>
          <p14:tracePt t="79043" x="2927350" y="3556000"/>
          <p14:tracePt t="79057" x="2908300" y="3600450"/>
          <p14:tracePt t="79074" x="2870200" y="3702050"/>
          <p14:tracePt t="79090" x="2863850" y="3721100"/>
          <p14:tracePt t="79107" x="2863850" y="3740150"/>
          <p14:tracePt t="79123" x="2863850" y="3746500"/>
          <p14:tracePt t="79418" x="0" y="0"/>
        </p14:tracePtLst>
        <p14:tracePtLst>
          <p14:tracePt t="79829" x="2781300" y="4095750"/>
          <p14:tracePt t="79845" x="2755900" y="4095750"/>
          <p14:tracePt t="79861" x="2717800" y="4127500"/>
          <p14:tracePt t="79883" x="2686050" y="4203700"/>
          <p14:tracePt t="79900" x="2673350" y="4273550"/>
          <p14:tracePt t="79914" x="2654300" y="4356100"/>
          <p14:tracePt t="79925" x="2654300" y="4375150"/>
          <p14:tracePt t="79940" x="2654300" y="4432300"/>
          <p14:tracePt t="79956" x="2654300" y="4476750"/>
          <p14:tracePt t="79973" x="2667000" y="4495800"/>
          <p14:tracePt t="79990" x="2679700" y="4508500"/>
          <p14:tracePt t="80006" x="2686050" y="4508500"/>
          <p14:tracePt t="80023" x="2724150" y="4502150"/>
          <p14:tracePt t="80040" x="2787650" y="4457700"/>
          <p14:tracePt t="80056" x="2844800" y="4381500"/>
          <p14:tracePt t="80073" x="2876550" y="4305300"/>
          <p14:tracePt t="80089" x="2889250" y="4235450"/>
          <p14:tracePt t="80106" x="2889250" y="4222750"/>
          <p14:tracePt t="80147" x="2889250" y="4216400"/>
          <p14:tracePt t="80171" x="2882900" y="4216400"/>
          <p14:tracePt t="80185" x="2863850" y="4216400"/>
          <p14:tracePt t="80200" x="2844800" y="4248150"/>
          <p14:tracePt t="80208" x="2838450" y="4273550"/>
          <p14:tracePt t="80210" x="2825750" y="4292600"/>
          <p14:tracePt t="80223" x="2819400" y="4311650"/>
          <p14:tracePt t="80240" x="2819400" y="4318000"/>
          <p14:tracePt t="80298" x="2825750" y="4311650"/>
          <p14:tracePt t="80307" x="2844800" y="4298950"/>
          <p14:tracePt t="80323" x="2882900" y="4254500"/>
          <p14:tracePt t="80339" x="2901950" y="4191000"/>
          <p14:tracePt t="80356" x="2908300" y="4165600"/>
          <p14:tracePt t="80373" x="2908300" y="4152900"/>
          <p14:tracePt t="80443" x="2908300" y="4165600"/>
          <p14:tracePt t="80459" x="2908300" y="4203700"/>
          <p14:tracePt t="80473" x="2908300" y="4216400"/>
          <p14:tracePt t="80490" x="2921000" y="4248150"/>
          <p14:tracePt t="80506" x="2927350" y="4254500"/>
          <p14:tracePt t="80523" x="2927350" y="4260850"/>
          <p14:tracePt t="80547" x="2933700" y="4260850"/>
          <p14:tracePt t="80570" x="2940050" y="4260850"/>
          <p14:tracePt t="80587" x="2946400" y="4260850"/>
          <p14:tracePt t="81066" x="0" y="0"/>
        </p14:tracePtLst>
        <p14:tracePtLst>
          <p14:tracePt t="82021" x="2622550" y="4191000"/>
          <p14:tracePt t="82037" x="2616200" y="4197350"/>
          <p14:tracePt t="82059" x="2603500" y="4248150"/>
          <p14:tracePt t="82072" x="2603500" y="4260850"/>
          <p14:tracePt t="82089" x="2603500" y="4337050"/>
          <p14:tracePt t="82106" x="2609850" y="4394200"/>
          <p14:tracePt t="82122" x="2628900" y="4432300"/>
          <p14:tracePt t="82139" x="2654300" y="4457700"/>
          <p14:tracePt t="82156" x="2660650" y="4464050"/>
          <p14:tracePt t="82172" x="2673350" y="4464050"/>
          <p14:tracePt t="82189" x="2698750" y="4464050"/>
          <p14:tracePt t="82206" x="2724150" y="4438650"/>
          <p14:tracePt t="82222" x="2762250" y="4362450"/>
          <p14:tracePt t="82239" x="2787650" y="4267200"/>
          <p14:tracePt t="82256" x="2794000" y="4184650"/>
          <p14:tracePt t="82258" x="2794000" y="4152900"/>
          <p14:tracePt t="82272" x="2794000" y="4133850"/>
          <p14:tracePt t="82289" x="2794000" y="4108450"/>
          <p14:tracePt t="82292" x="2794000" y="4102100"/>
          <p14:tracePt t="82339" x="2787650" y="4102100"/>
          <p14:tracePt t="82348" x="2781300" y="4121150"/>
          <p14:tracePt t="82357" x="2781300" y="4146550"/>
          <p14:tracePt t="82372" x="2781300" y="4222750"/>
          <p14:tracePt t="82389" x="2781300" y="4286250"/>
          <p14:tracePt t="82406" x="2781300" y="4330700"/>
          <p14:tracePt t="82422" x="2781300" y="4362450"/>
          <p14:tracePt t="82427" x="2787650" y="4375150"/>
          <p14:tracePt t="82484" x="2794000" y="4375150"/>
          <p14:tracePt t="82498" x="2800350" y="4356100"/>
          <p14:tracePt t="82511" x="2813050" y="4298950"/>
          <p14:tracePt t="82522" x="2813050" y="4248150"/>
          <p14:tracePt t="82539" x="2813050" y="4216400"/>
          <p14:tracePt t="82555" x="2813050" y="4210050"/>
          <p14:tracePt t="82602" x="2813050" y="4235450"/>
          <p14:tracePt t="82610" x="2806700" y="4279900"/>
          <p14:tracePt t="82622" x="2800350" y="4337050"/>
          <p14:tracePt t="82638" x="2800350" y="4413250"/>
          <p14:tracePt t="82655" x="2800350" y="4438650"/>
          <p14:tracePt t="82672" x="2800350" y="4445000"/>
          <p14:tracePt t="82729" x="2800350" y="4438650"/>
          <p14:tracePt t="82737" x="2800350" y="4419600"/>
          <p14:tracePt t="82746" x="2800350" y="4387850"/>
          <p14:tracePt t="82755" x="2800350" y="4349750"/>
          <p14:tracePt t="82772" x="2800350" y="4305300"/>
          <p14:tracePt t="82788" x="2800350" y="4286250"/>
          <p14:tracePt t="82805" x="2800350" y="4273550"/>
          <p14:tracePt t="82822" x="2794000" y="4273550"/>
          <p14:tracePt t="82838" x="2787650" y="4298950"/>
          <p14:tracePt t="82855" x="2787650" y="4362450"/>
          <p14:tracePt t="82872" x="2787650" y="4425950"/>
          <p14:tracePt t="82888" x="2787650" y="4451350"/>
          <p14:tracePt t="82922" x="2787650" y="4457700"/>
          <p14:tracePt t="82937" x="2794000" y="4457700"/>
          <p14:tracePt t="82946" x="2794000" y="4438650"/>
          <p14:tracePt t="82955" x="2794000" y="4400550"/>
          <p14:tracePt t="82971" x="2794000" y="4311650"/>
          <p14:tracePt t="82988" x="2794000" y="4235450"/>
          <p14:tracePt t="83005" x="2794000" y="4210050"/>
          <p14:tracePt t="83022" x="2794000" y="4203700"/>
          <p14:tracePt t="83074" x="2794000" y="4210050"/>
          <p14:tracePt t="83081" x="2794000" y="4229100"/>
          <p14:tracePt t="83090" x="2794000" y="4248150"/>
          <p14:tracePt t="83105" x="2794000" y="4267200"/>
          <p14:tracePt t="83121" x="2794000" y="4273550"/>
          <p14:tracePt t="83138" x="2794000" y="4286250"/>
          <p14:tracePt t="83155" x="2794000" y="4292600"/>
          <p14:tracePt t="83251" x="2806700" y="4292600"/>
          <p14:tracePt t="83283" x="2806700" y="4286250"/>
          <p14:tracePt t="83297" x="2806700" y="4279900"/>
          <p14:tracePt t="83380" x="2813050" y="4292600"/>
          <p14:tracePt t="83393" x="2819400" y="4298950"/>
          <p14:tracePt t="83409" x="2819400" y="4305300"/>
          <p14:tracePt t="83443" x="2819400" y="4318000"/>
          <p14:tracePt t="83548" x="2819400" y="4298950"/>
          <p14:tracePt t="83560" x="2819400" y="4273550"/>
          <p14:tracePt t="83574" x="2819400" y="4254500"/>
          <p14:tracePt t="83589" x="2819400" y="4248150"/>
          <p14:tracePt t="83605" x="2819400" y="4241800"/>
          <p14:tracePt t="83675" x="2813050" y="4235450"/>
          <p14:tracePt t="83692" x="2806700" y="4260850"/>
          <p14:tracePt t="83708" x="2806700" y="4305300"/>
          <p14:tracePt t="83728" x="2806700" y="4343400"/>
          <p14:tracePt t="83731" x="2806700" y="4362450"/>
          <p14:tracePt t="83747" x="2806700" y="4375150"/>
          <p14:tracePt t="83836" x="2806700" y="4356100"/>
          <p14:tracePt t="83850" x="2800350" y="4324350"/>
          <p14:tracePt t="83862" x="2800350" y="4318000"/>
          <p14:tracePt t="83872" x="2800350" y="4311650"/>
          <p14:tracePt t="83930" x="2800350" y="4324350"/>
          <p14:tracePt t="83939" x="2800350" y="4337050"/>
          <p14:tracePt t="83947" x="2800350" y="4343400"/>
          <p14:tracePt t="83955" x="2800350" y="4349750"/>
          <p14:tracePt t="84067" x="2800350" y="4343400"/>
          <p14:tracePt t="84079" x="2800350" y="4337050"/>
          <p14:tracePt t="84180" x="2800350" y="4330700"/>
          <p14:tracePt t="84194" x="2800350" y="4324350"/>
          <p14:tracePt t="84206" x="2800350" y="4311650"/>
          <p14:tracePt t="84222" x="2800350" y="4286250"/>
          <p14:tracePt t="84238" x="2800350" y="4248150"/>
          <p14:tracePt t="84255" x="2800350" y="4216400"/>
          <p14:tracePt t="84259" x="2800350" y="4203700"/>
          <p14:tracePt t="84288" x="2800350" y="4191000"/>
          <p14:tracePt t="84339" x="2800350" y="4203700"/>
          <p14:tracePt t="84346" x="2800350" y="4229100"/>
          <p14:tracePt t="84355" x="2800350" y="4248150"/>
          <p14:tracePt t="84371" x="2800350" y="4286250"/>
          <p14:tracePt t="84388" x="2800350" y="4311650"/>
          <p14:tracePt t="84405" x="2800350" y="4318000"/>
          <p14:tracePt t="84531" x="2800350" y="4311650"/>
          <p14:tracePt t="84604" x="2800350" y="4318000"/>
          <p14:tracePt t="84619" x="2800350" y="4330700"/>
          <p14:tracePt t="84634" x="2800350" y="4337050"/>
          <p14:tracePt t="84683" x="2800350" y="4343400"/>
          <p14:tracePt t="84691" x="2800350" y="4356100"/>
          <p14:tracePt t="84705" x="2800350" y="4362450"/>
          <p14:tracePt t="84721" x="2800350" y="4387850"/>
          <p14:tracePt t="84779" x="2800350" y="4381500"/>
          <p14:tracePt t="84787" x="2800350" y="4362450"/>
          <p14:tracePt t="84796" x="2800350" y="4337050"/>
          <p14:tracePt t="84805" x="2800350" y="4330700"/>
          <p14:tracePt t="84821" x="2800350" y="4292600"/>
          <p14:tracePt t="84838" x="2800350" y="4279900"/>
          <p14:tracePt t="84924" x="2800350" y="4298950"/>
          <p14:tracePt t="84939" x="2800350" y="4356100"/>
          <p14:tracePt t="84955" x="2800350" y="4394200"/>
          <p14:tracePt t="84971" x="2800350" y="4406900"/>
          <p14:tracePt t="85019" x="2813050" y="4406900"/>
          <p14:tracePt t="85027" x="2813050" y="4394200"/>
          <p14:tracePt t="85038" x="2813050" y="4368800"/>
          <p14:tracePt t="85054" x="2813050" y="4330700"/>
          <p14:tracePt t="85071" x="2813050" y="4298950"/>
          <p14:tracePt t="85074" x="2813050" y="4292600"/>
          <p14:tracePt t="85088" x="2813050" y="4286250"/>
          <p14:tracePt t="85139" x="2813050" y="4292600"/>
          <p14:tracePt t="85151" x="2813050" y="4298950"/>
          <p14:tracePt t="85164" x="2813050" y="4324350"/>
          <p14:tracePt t="85204" x="2813050" y="4330700"/>
          <p14:tracePt t="85267" x="2813050" y="4324350"/>
          <p14:tracePt t="85280" x="2813050" y="4318000"/>
          <p14:tracePt t="85546" x="0" y="0"/>
        </p14:tracePtLst>
        <p14:tracePtLst>
          <p14:tracePt t="87788" x="990600" y="4889500"/>
          <p14:tracePt t="87867" x="1003300" y="4889500"/>
          <p14:tracePt t="87880" x="1028700" y="4889500"/>
          <p14:tracePt t="87894" x="1111250" y="4889500"/>
          <p14:tracePt t="87909" x="1250950" y="4889500"/>
          <p14:tracePt t="87920" x="1333500" y="4889500"/>
          <p14:tracePt t="87937" x="1593850" y="4889500"/>
          <p14:tracePt t="87954" x="1727200" y="4889500"/>
          <p14:tracePt t="87970" x="1797050" y="4889500"/>
          <p14:tracePt t="87987" x="1828800" y="4889500"/>
          <p14:tracePt t="88003" x="1847850" y="4889500"/>
          <p14:tracePt t="88020" x="1854200" y="4889500"/>
          <p14:tracePt t="88037" x="1860550" y="4889500"/>
          <p14:tracePt t="88053" x="1866900" y="4889500"/>
          <p14:tracePt t="88070" x="1892300" y="4889500"/>
          <p14:tracePt t="88087" x="1924050" y="4895850"/>
          <p14:tracePt t="88103" x="1981200" y="4908550"/>
          <p14:tracePt t="88106" x="2000250" y="4908550"/>
          <p14:tracePt t="88120" x="2012950" y="4908550"/>
          <p14:tracePt t="88137" x="2057400" y="4908550"/>
          <p14:tracePt t="88139" x="2070100" y="4908550"/>
          <p14:tracePt t="88154" x="2108200" y="4908550"/>
          <p14:tracePt t="88170" x="2152650" y="4908550"/>
          <p14:tracePt t="88187" x="2184400" y="4908550"/>
          <p14:tracePt t="88203" x="2203450" y="4908550"/>
          <p14:tracePt t="88220" x="2216150" y="4908550"/>
          <p14:tracePt t="88291" x="2216150" y="4914900"/>
          <p14:tracePt t="88303" x="2209800" y="4921250"/>
          <p14:tracePt t="88316" x="2159000" y="4933950"/>
          <p14:tracePt t="88330" x="2095500" y="4933950"/>
          <p14:tracePt t="88354" x="1892300" y="4933950"/>
          <p14:tracePt t="88370" x="1765300" y="4933950"/>
          <p14:tracePt t="88387" x="1689100" y="4933950"/>
          <p14:tracePt t="88403" x="1676400" y="4933950"/>
          <p14:tracePt t="88420" x="1670050" y="4933950"/>
          <p14:tracePt t="88491" x="1689100" y="4933950"/>
          <p14:tracePt t="88506" x="1758950" y="4927600"/>
          <p14:tracePt t="88520" x="1822450" y="4921250"/>
          <p14:tracePt t="88537" x="2012950" y="4921250"/>
          <p14:tracePt t="88539" x="2127250" y="4921250"/>
          <p14:tracePt t="88553" x="2362200" y="4921250"/>
          <p14:tracePt t="88570" x="2540000" y="4921250"/>
          <p14:tracePt t="88586" x="2603500" y="4921250"/>
          <p14:tracePt t="88603" x="2622550" y="4921250"/>
          <p14:tracePt t="88700" x="2609850" y="4921250"/>
          <p14:tracePt t="88710" x="2584450" y="4927600"/>
          <p14:tracePt t="88725" x="2540000" y="4927600"/>
          <p14:tracePt t="88739" x="2432050" y="4927600"/>
          <p14:tracePt t="88754" x="2305050" y="4927600"/>
          <p14:tracePt t="88770" x="2178050" y="4927600"/>
          <p14:tracePt t="88787" x="2101850" y="4927600"/>
          <p14:tracePt t="88803" x="2063750" y="4927600"/>
          <p14:tracePt t="88820" x="2057400" y="4927600"/>
          <p14:tracePt t="88908" x="2063750" y="4927600"/>
          <p14:tracePt t="88918" x="2095500" y="4927600"/>
          <p14:tracePt t="88932" x="2209800" y="4927600"/>
          <p14:tracePt t="88945" x="2292350" y="4927600"/>
          <p14:tracePt t="88958" x="2514600" y="4927600"/>
          <p14:tracePt t="88970" x="2736850" y="4927600"/>
          <p14:tracePt t="88987" x="2914650" y="4927600"/>
          <p14:tracePt t="89003" x="2990850" y="4927600"/>
          <p14:tracePt t="89020" x="3003550" y="4927600"/>
          <p14:tracePt t="89037" x="3009900" y="4927600"/>
          <p14:tracePt t="89070" x="3016250" y="4933950"/>
          <p14:tracePt t="89087" x="2971800" y="4940300"/>
          <p14:tracePt t="89103" x="2908300" y="4940300"/>
          <p14:tracePt t="89107" x="2857500" y="4940300"/>
          <p14:tracePt t="89120" x="2800350" y="4940300"/>
          <p14:tracePt t="89137" x="2654300" y="4940300"/>
          <p14:tracePt t="89154" x="2260600" y="4908550"/>
          <p14:tracePt t="89170" x="1930400" y="4838700"/>
          <p14:tracePt t="89186" x="1695450" y="4819650"/>
          <p14:tracePt t="89203" x="1581150" y="4819650"/>
          <p14:tracePt t="89220" x="1543050" y="4819650"/>
          <p14:tracePt t="89324" x="1549400" y="4819650"/>
          <p14:tracePt t="89335" x="1587500" y="4819650"/>
          <p14:tracePt t="89348" x="1739900" y="4819650"/>
          <p14:tracePt t="89363" x="1905000" y="4819650"/>
          <p14:tracePt t="89378" x="2025650" y="4819650"/>
          <p14:tracePt t="89387" x="2044700" y="4819650"/>
          <p14:tracePt t="89403" x="2063750" y="4819650"/>
          <p14:tracePt t="89451" x="2051050" y="4819650"/>
          <p14:tracePt t="89459" x="2012950" y="4819650"/>
          <p14:tracePt t="89470" x="1949450" y="4819650"/>
          <p14:tracePt t="89486" x="1778000" y="4819650"/>
          <p14:tracePt t="89503" x="1631950" y="4819650"/>
          <p14:tracePt t="89506" x="1587500" y="4819650"/>
          <p14:tracePt t="89520" x="1574800" y="4819650"/>
          <p14:tracePt t="89536" x="1562100" y="4819650"/>
          <p14:tracePt t="89586" x="1593850" y="4819650"/>
          <p14:tracePt t="89594" x="1657350" y="4819650"/>
          <p14:tracePt t="89603" x="1752600" y="4819650"/>
          <p14:tracePt t="89619" x="2076450" y="4819650"/>
          <p14:tracePt t="89636" x="2552700" y="4819650"/>
          <p14:tracePt t="89653" x="3048000" y="4819650"/>
          <p14:tracePt t="89670" x="3505200" y="4819650"/>
          <p14:tracePt t="89686" x="3892550" y="4819650"/>
          <p14:tracePt t="89703" x="4197350" y="4819650"/>
          <p14:tracePt t="89720" x="4457700" y="4819650"/>
          <p14:tracePt t="89722" x="4552950" y="4819650"/>
          <p14:tracePt t="89736" x="4641850" y="4819650"/>
          <p14:tracePt t="89754" x="4806950" y="4819650"/>
          <p14:tracePt t="89770" x="4851400" y="4819650"/>
          <p14:tracePt t="89786" x="4857750" y="4819650"/>
          <p14:tracePt t="89803" x="4870450" y="4819650"/>
          <p14:tracePt t="89860" x="4870450" y="4832350"/>
          <p14:tracePt t="89872" x="4864100" y="4832350"/>
          <p14:tracePt t="89886" x="4826000" y="4838700"/>
          <p14:tracePt t="89903" x="4737100" y="4857750"/>
          <p14:tracePt t="89907" x="4660900" y="4870450"/>
          <p14:tracePt t="89919" x="4565650" y="4870450"/>
          <p14:tracePt t="89936" x="4286250" y="4870450"/>
          <p14:tracePt t="89954" x="3746500" y="4870450"/>
          <p14:tracePt t="89970" x="3473450" y="4870450"/>
          <p14:tracePt t="89986" x="3327400" y="4870450"/>
          <p14:tracePt t="90003" x="3295650" y="4870450"/>
          <p14:tracePt t="90020" x="3282950" y="4870450"/>
          <p14:tracePt t="90100" x="3302000" y="4870450"/>
          <p14:tracePt t="90113" x="3346450" y="4870450"/>
          <p14:tracePt t="90126" x="3536950" y="4870450"/>
          <p14:tracePt t="90141" x="3873500" y="4870450"/>
          <p14:tracePt t="90159" x="4248150" y="4870450"/>
          <p14:tracePt t="90170" x="4514850" y="4870450"/>
          <p14:tracePt t="90186" x="4629150" y="4870450"/>
          <p14:tracePt t="90203" x="4660900" y="4870450"/>
          <p14:tracePt t="90220" x="4667250" y="4870450"/>
          <p14:tracePt t="90267" x="4654550" y="4876800"/>
          <p14:tracePt t="90276" x="4610100" y="4883150"/>
          <p14:tracePt t="90286" x="4533900" y="4889500"/>
          <p14:tracePt t="90303" x="4337050" y="4889500"/>
          <p14:tracePt t="90319" x="4089400" y="4889500"/>
          <p14:tracePt t="90323" x="3994150" y="4889500"/>
          <p14:tracePt t="90336" x="3943350" y="4889500"/>
          <p14:tracePt t="90353" x="3898900" y="4889500"/>
          <p14:tracePt t="90370" x="3892550" y="4889500"/>
          <p14:tracePt t="90395" x="3917950" y="4895850"/>
          <p14:tracePt t="90403" x="3968750" y="4895850"/>
          <p14:tracePt t="90419" x="4184650" y="4895850"/>
          <p14:tracePt t="90436" x="4572000" y="4895850"/>
          <p14:tracePt t="90452" x="5048250" y="4895850"/>
          <p14:tracePt t="90469" x="5435600" y="4895850"/>
          <p14:tracePt t="90486" x="5607050" y="4895850"/>
          <p14:tracePt t="90503" x="5638800" y="4895850"/>
          <p14:tracePt t="90519" x="5651500" y="4895850"/>
          <p14:tracePt t="90553" x="5638800" y="4895850"/>
          <p14:tracePt t="90569" x="5492750" y="4895850"/>
          <p14:tracePt t="90586" x="5384800" y="4895850"/>
          <p14:tracePt t="90603" x="5340350" y="4895850"/>
          <p14:tracePt t="90619" x="5334000" y="4895850"/>
          <p14:tracePt t="90691" x="5359400" y="4895850"/>
          <p14:tracePt t="90704" x="5384800" y="4895850"/>
          <p14:tracePt t="90720" x="5448300" y="4895850"/>
          <p14:tracePt t="90736" x="5505450" y="4895850"/>
          <p14:tracePt t="90739" x="5530850" y="4895850"/>
          <p14:tracePt t="90753" x="5537200" y="4895850"/>
          <p14:tracePt t="90770" x="5562600" y="4895850"/>
          <p14:tracePt t="90786" x="5568950" y="4895850"/>
          <p14:tracePt t="91082" x="0" y="0"/>
        </p14:tracePtLst>
        <p14:tracePtLst>
          <p14:tracePt t="91842" x="2095500" y="4679950"/>
          <p14:tracePt t="91898" x="2089150" y="4679950"/>
          <p14:tracePt t="91916" x="2089150" y="4686300"/>
          <p14:tracePt t="91931" x="2089150" y="4705350"/>
          <p14:tracePt t="91946" x="2089150" y="4711700"/>
          <p14:tracePt t="91959" x="2082800" y="4718050"/>
          <p14:tracePt t="91986" x="2076450" y="4724400"/>
          <p14:tracePt t="92116" x="2076450" y="4730750"/>
          <p14:tracePt t="92129" x="2082800" y="4730750"/>
          <p14:tracePt t="92145" x="2133600" y="4737100"/>
          <p14:tracePt t="92163" x="2228850" y="4762500"/>
          <p14:tracePt t="92182" x="2247900" y="4768850"/>
          <p14:tracePt t="92200" x="2266950" y="4781550"/>
          <p14:tracePt t="92202" x="2266950" y="4787900"/>
          <p14:tracePt t="92227" x="2273300" y="4787900"/>
          <p14:tracePt t="92243" x="2273300" y="4800600"/>
          <p14:tracePt t="92259" x="2273300" y="4819650"/>
          <p14:tracePt t="92269" x="2273300" y="4826000"/>
          <p14:tracePt t="92286" x="2266950" y="4851400"/>
          <p14:tracePt t="92302" x="2247900" y="4864100"/>
          <p14:tracePt t="92319" x="2235200" y="4889500"/>
          <p14:tracePt t="92323" x="2228850" y="4889500"/>
          <p14:tracePt t="92335" x="2222500" y="4889500"/>
          <p14:tracePt t="92352" x="2216150" y="4889500"/>
          <p14:tracePt t="92370" x="2203450" y="4889500"/>
          <p14:tracePt t="92386" x="2190750" y="4889500"/>
          <p14:tracePt t="92402" x="2171700" y="4889500"/>
          <p14:tracePt t="92419" x="2165350" y="4883150"/>
          <p14:tracePt t="92508" x="2159000" y="4883150"/>
          <p14:tracePt t="92642" x="0" y="0"/>
        </p14:tracePtLst>
        <p14:tracePtLst>
          <p14:tracePt t="93594" x="2800350" y="3714750"/>
          <p14:tracePt t="93653" x="2800350" y="3727450"/>
          <p14:tracePt t="93670" x="2800350" y="3765550"/>
          <p14:tracePt t="93685" x="2800350" y="3816350"/>
          <p14:tracePt t="93691" x="2800350" y="3829050"/>
          <p14:tracePt t="93704" x="2800350" y="3854450"/>
          <p14:tracePt t="93719" x="2800350" y="3911600"/>
          <p14:tracePt t="93722" x="2800350" y="3924300"/>
          <p14:tracePt t="93735" x="2813050" y="3956050"/>
          <p14:tracePt t="93752" x="2825750" y="3994150"/>
          <p14:tracePt t="93754" x="2825750" y="4000500"/>
          <p14:tracePt t="93768" x="2832100" y="4013200"/>
          <p14:tracePt t="93785" x="2838450" y="4019550"/>
          <p14:tracePt t="93843" x="2844800" y="4019550"/>
          <p14:tracePt t="93860" x="2844800" y="4013200"/>
          <p14:tracePt t="93876" x="2851150" y="3968750"/>
          <p14:tracePt t="93887" x="2851150" y="3949700"/>
          <p14:tracePt t="93902" x="2851150" y="3892550"/>
          <p14:tracePt t="93918" x="2851150" y="3867150"/>
          <p14:tracePt t="93935" x="2851150" y="3854450"/>
          <p14:tracePt t="93951" x="2851150" y="3848100"/>
          <p14:tracePt t="94019" x="2844800" y="3860800"/>
          <p14:tracePt t="94034" x="2794000" y="3981450"/>
          <p14:tracePt t="94052" x="2743200" y="4127500"/>
          <p14:tracePt t="94068" x="2724150" y="4216400"/>
          <p14:tracePt t="94085" x="2711450" y="4235450"/>
          <p14:tracePt t="94123" x="2711450" y="4241800"/>
          <p14:tracePt t="94139" x="2717800" y="4241800"/>
          <p14:tracePt t="94151" x="2724150" y="4229100"/>
          <p14:tracePt t="94168" x="2730500" y="4191000"/>
          <p14:tracePt t="94185" x="2730500" y="4127500"/>
          <p14:tracePt t="94187" x="2730500" y="4095750"/>
          <p14:tracePt t="94202" x="2730500" y="4038600"/>
          <p14:tracePt t="94218" x="2730500" y="3981450"/>
          <p14:tracePt t="94235" x="2730500" y="3943350"/>
          <p14:tracePt t="94251" x="2730500" y="3905250"/>
          <p14:tracePt t="94268" x="2730500" y="3873500"/>
          <p14:tracePt t="94285" x="2730500" y="3854450"/>
          <p14:tracePt t="94301" x="2730500" y="3848100"/>
          <p14:tracePt t="94339" x="2730500" y="3854450"/>
          <p14:tracePt t="94347" x="2730500" y="3879850"/>
          <p14:tracePt t="94355" x="2730500" y="3937000"/>
          <p14:tracePt t="94368" x="2730500" y="3987800"/>
          <p14:tracePt t="94385" x="2730500" y="4057650"/>
          <p14:tracePt t="94402" x="2730500" y="4083050"/>
          <p14:tracePt t="94484" x="2730500" y="4064000"/>
          <p14:tracePt t="94496" x="2743200" y="4019550"/>
          <p14:tracePt t="94511" x="2768600" y="3943350"/>
          <p14:tracePt t="94528" x="2774950" y="3873500"/>
          <p14:tracePt t="94531" x="2781300" y="3854450"/>
          <p14:tracePt t="94545" x="2787650" y="3829050"/>
          <p14:tracePt t="94554" x="2787650" y="3816350"/>
          <p14:tracePt t="94568" x="2787650" y="3810000"/>
          <p14:tracePt t="94585" x="2787650" y="3797300"/>
          <p14:tracePt t="94722" x="0" y="0"/>
        </p14:tracePtLst>
        <p14:tracePtLst>
          <p14:tracePt t="95207" x="2019300" y="4629150"/>
          <p14:tracePt t="95227" x="2019300" y="4654550"/>
          <p14:tracePt t="95245" x="2019300" y="4679950"/>
          <p14:tracePt t="95262" x="2019300" y="4699000"/>
          <p14:tracePt t="95274" x="2019300" y="4730750"/>
          <p14:tracePt t="95285" x="2019300" y="4762500"/>
          <p14:tracePt t="95301" x="2025650" y="4813300"/>
          <p14:tracePt t="95318" x="2032000" y="4845050"/>
          <p14:tracePt t="95334" x="2044700" y="4870450"/>
          <p14:tracePt t="95351" x="2044700" y="4876800"/>
          <p14:tracePt t="95371" x="2051050" y="4889500"/>
          <p14:tracePt t="95384" x="2057400" y="4895850"/>
          <p14:tracePt t="95403" x="2063750" y="4895850"/>
          <p14:tracePt t="95435" x="2070100" y="4895850"/>
          <p14:tracePt t="95444" x="2076450" y="4895850"/>
          <p14:tracePt t="95454" x="2082800" y="4883150"/>
          <p14:tracePt t="95468" x="2101850" y="4832350"/>
          <p14:tracePt t="95484" x="2120900" y="4781550"/>
          <p14:tracePt t="95501" x="2120900" y="4749800"/>
          <p14:tracePt t="95518" x="2120900" y="4724400"/>
          <p14:tracePt t="95551" x="2120900" y="4718050"/>
          <p14:tracePt t="95567" x="2120900" y="4711700"/>
          <p14:tracePt t="95584" x="2120900" y="4705350"/>
          <p14:tracePt t="96130" x="0" y="0"/>
        </p14:tracePtLst>
        <p14:tracePtLst>
          <p14:tracePt t="96676" x="2082800" y="4673600"/>
          <p14:tracePt t="96748" x="2082800" y="4679950"/>
          <p14:tracePt t="96765" x="2082800" y="4711700"/>
          <p14:tracePt t="96780" x="2082800" y="4743450"/>
          <p14:tracePt t="96796" x="2082800" y="4768850"/>
          <p14:tracePt t="96805" x="2082800" y="4775200"/>
          <p14:tracePt t="96818" x="2082800" y="4794250"/>
          <p14:tracePt t="96908" x="2089150" y="4794250"/>
          <p14:tracePt t="96924" x="2095500" y="4794250"/>
          <p14:tracePt t="96940" x="2101850" y="4781550"/>
          <p14:tracePt t="96956" x="2101850" y="4762500"/>
          <p14:tracePt t="96971" x="2120900" y="4718050"/>
          <p14:tracePt t="97000" x="2127250" y="4699000"/>
          <p14:tracePt t="97059" x="2127250" y="4692650"/>
          <p14:tracePt t="97163" x="2127250" y="4705350"/>
          <p14:tracePt t="97175" x="2127250" y="4718050"/>
          <p14:tracePt t="97188" x="2127250" y="4749800"/>
          <p14:tracePt t="97202" x="2127250" y="4781550"/>
          <p14:tracePt t="97217" x="2127250" y="4819650"/>
          <p14:tracePt t="97234" x="2127250" y="4838700"/>
          <p14:tracePt t="97307" x="2133600" y="4845050"/>
          <p14:tracePt t="97330" x="2133600" y="4826000"/>
          <p14:tracePt t="97338" x="2127250" y="4806950"/>
          <p14:tracePt t="97350" x="2120900" y="4800600"/>
          <p14:tracePt t="97367" x="2108200" y="4768850"/>
          <p14:tracePt t="97384" x="2108200" y="4762500"/>
          <p14:tracePt t="97400" x="2108200" y="4737100"/>
          <p14:tracePt t="97417" x="2108200" y="4718050"/>
          <p14:tracePt t="97434" x="2108200" y="4705350"/>
          <p14:tracePt t="97547" x="2108200" y="4718050"/>
          <p14:tracePt t="97558" x="2114550" y="4737100"/>
          <p14:tracePt t="97573" x="2133600" y="4781550"/>
          <p14:tracePt t="97589" x="2139950" y="4800600"/>
          <p14:tracePt t="97603" x="2139950" y="4806950"/>
          <p14:tracePt t="97700" x="2139950" y="4813300"/>
          <p14:tracePt t="97711" x="2133600" y="4819650"/>
          <p14:tracePt t="97726" x="2114550" y="4819650"/>
          <p14:tracePt t="97742" x="2070100" y="4819650"/>
          <p14:tracePt t="97756" x="2032000" y="4819650"/>
          <p14:tracePt t="97767" x="2025650" y="4819650"/>
          <p14:tracePt t="97783" x="2012950" y="4813300"/>
          <p14:tracePt t="98467" x="0" y="0"/>
        </p14:tracePtLst>
        <p14:tracePtLst>
          <p14:tracePt t="98876" x="2851150" y="4191000"/>
          <p14:tracePt t="98996" x="2851150" y="4197350"/>
          <p14:tracePt t="99010" x="2832100" y="4267200"/>
          <p14:tracePt t="99019" x="2787650" y="4324350"/>
          <p14:tracePt t="99034" x="2679700" y="4451350"/>
          <p14:tracePt t="99050" x="2546350" y="4584700"/>
          <p14:tracePt t="99066" x="2413000" y="4673600"/>
          <p14:tracePt t="99083" x="2292350" y="4743450"/>
          <p14:tracePt t="99100" x="2222500" y="4787900"/>
          <p14:tracePt t="99117" x="2178050" y="4813300"/>
          <p14:tracePt t="99133" x="2165350" y="4819650"/>
          <p14:tracePt t="99150" x="2139950" y="4832350"/>
          <p14:tracePt t="99166" x="2120900" y="4845050"/>
          <p14:tracePt t="99183" x="2095500" y="4851400"/>
          <p14:tracePt t="99200" x="2076450" y="4851400"/>
          <p14:tracePt t="99203" x="2070100" y="4851400"/>
          <p14:tracePt t="99216" x="2044700" y="4857750"/>
          <p14:tracePt t="99233" x="2006600" y="4864100"/>
          <p14:tracePt t="99250" x="1968500" y="4864100"/>
          <p14:tracePt t="99266" x="1943100" y="4864100"/>
          <p14:tracePt t="99283" x="1930400" y="4864100"/>
          <p14:tracePt t="99300" x="1905000" y="4857750"/>
          <p14:tracePt t="99316" x="1873250" y="4857750"/>
          <p14:tracePt t="99333" x="1835150" y="4845050"/>
          <p14:tracePt t="99350" x="1790700" y="4845050"/>
          <p14:tracePt t="99366" x="1752600" y="4838700"/>
          <p14:tracePt t="99383" x="1733550" y="4832350"/>
          <p14:tracePt t="99399" x="1727200" y="4832350"/>
          <p14:tracePt t="99483" x="1720850" y="4832350"/>
          <p14:tracePt t="100386" x="0" y="0"/>
        </p14:tracePtLst>
        <p14:tracePtLst>
          <p14:tracePt t="101002" x="3054350" y="4889500"/>
          <p14:tracePt t="101035" x="3060700" y="4889500"/>
          <p14:tracePt t="101049" x="3155950" y="4889500"/>
          <p14:tracePt t="101066" x="3346450" y="4889500"/>
          <p14:tracePt t="101082" x="3619500" y="4889500"/>
          <p14:tracePt t="101099" x="3987800" y="4889500"/>
          <p14:tracePt t="101116" x="4419600" y="4889500"/>
          <p14:tracePt t="101132" x="4832350" y="4889500"/>
          <p14:tracePt t="101149" x="5099050" y="4889500"/>
          <p14:tracePt t="101165" x="5257800" y="4889500"/>
          <p14:tracePt t="101182" x="5334000" y="4889500"/>
          <p14:tracePt t="101199" x="5365750" y="4889500"/>
          <p14:tracePt t="101258" x="5372100" y="4895850"/>
          <p14:tracePt t="101271" x="5365750" y="4902200"/>
          <p14:tracePt t="101288" x="5245100" y="4927600"/>
          <p14:tracePt t="101292" x="5162550" y="4933950"/>
          <p14:tracePt t="101311" x="4953000" y="4933950"/>
          <p14:tracePt t="101325" x="4749800" y="4933950"/>
          <p14:tracePt t="101336" x="4667250" y="4933950"/>
          <p14:tracePt t="101349" x="4597400" y="4933950"/>
          <p14:tracePt t="101366" x="4584700" y="4933950"/>
          <p14:tracePt t="101427" x="4597400" y="4933950"/>
          <p14:tracePt t="101436" x="4635500" y="4933950"/>
          <p14:tracePt t="101450" x="4775200" y="4933950"/>
          <p14:tracePt t="101466" x="4972050" y="4933950"/>
          <p14:tracePt t="101482" x="5143500" y="4933950"/>
          <p14:tracePt t="101499" x="5238750" y="4933950"/>
          <p14:tracePt t="101516" x="5251450" y="4933950"/>
          <p14:tracePt t="101532" x="5257800" y="4933950"/>
          <p14:tracePt t="101754" x="0" y="0"/>
        </p14:tracePtLst>
        <p14:tracePtLst>
          <p14:tracePt t="102651" x="1098550" y="5365750"/>
          <p14:tracePt t="102747" x="1104900" y="5365750"/>
          <p14:tracePt t="102760" x="1136650" y="5365750"/>
          <p14:tracePt t="102776" x="1257300" y="5365750"/>
          <p14:tracePt t="102782" x="1339850" y="5365750"/>
          <p14:tracePt t="102794" x="1587500" y="5365750"/>
          <p14:tracePt t="102805" x="1778000" y="5365750"/>
          <p14:tracePt t="102815" x="1993900" y="5365750"/>
          <p14:tracePt t="102832" x="2578100" y="5365750"/>
          <p14:tracePt t="102835" x="2876550" y="5365750"/>
          <p14:tracePt t="102848" x="3200400" y="5365750"/>
          <p14:tracePt t="102865" x="3956050" y="5365750"/>
          <p14:tracePt t="102882" x="4260850" y="5365750"/>
          <p14:tracePt t="102898" x="4438650" y="5365750"/>
          <p14:tracePt t="102915" x="4546600" y="5365750"/>
          <p14:tracePt t="102932" x="4635500" y="5378450"/>
          <p14:tracePt t="102948" x="4718050" y="5397500"/>
          <p14:tracePt t="102965" x="4756150" y="5403850"/>
          <p14:tracePt t="102982" x="4781550" y="5403850"/>
          <p14:tracePt t="102999" x="4787900" y="5403850"/>
          <p14:tracePt t="103015" x="4794250" y="5403850"/>
          <p14:tracePt t="103234" x="0" y="0"/>
        </p14:tracePtLst>
        <p14:tracePtLst>
          <p14:tracePt t="104335" x="1993900" y="5016500"/>
          <p14:tracePt t="104379" x="1987550" y="5016500"/>
          <p14:tracePt t="104395" x="1974850" y="5022850"/>
          <p14:tracePt t="104404" x="1974850" y="5029200"/>
          <p14:tracePt t="104415" x="1974850" y="5035550"/>
          <p14:tracePt t="104431" x="1974850" y="5073650"/>
          <p14:tracePt t="104448" x="1974850" y="5143500"/>
          <p14:tracePt t="104451" x="1993900" y="5181600"/>
          <p14:tracePt t="104465" x="2019300" y="5232400"/>
          <p14:tracePt t="104482" x="2127250" y="5378450"/>
          <p14:tracePt t="104498" x="2247900" y="5454650"/>
          <p14:tracePt t="104515" x="2368550" y="5492750"/>
          <p14:tracePt t="104531" x="2489200" y="5511800"/>
          <p14:tracePt t="104548" x="2533650" y="5511800"/>
          <p14:tracePt t="104565" x="2565400" y="5511800"/>
          <p14:tracePt t="104581" x="2590800" y="5492750"/>
          <p14:tracePt t="104598" x="2616200" y="5473700"/>
          <p14:tracePt t="104615" x="2635250" y="5435600"/>
          <p14:tracePt t="104631" x="2654300" y="5384800"/>
          <p14:tracePt t="104635" x="2679700" y="5359400"/>
          <p14:tracePt t="104648" x="2698750" y="5321300"/>
          <p14:tracePt t="104665" x="2724150" y="5238750"/>
          <p14:tracePt t="104667" x="2724150" y="5219700"/>
          <p14:tracePt t="104682" x="2724150" y="5149850"/>
          <p14:tracePt t="104698" x="2711450" y="5111750"/>
          <p14:tracePt t="104714" x="2686050" y="5073650"/>
          <p14:tracePt t="104731" x="2641600" y="5041900"/>
          <p14:tracePt t="104748" x="2578100" y="5022850"/>
          <p14:tracePt t="104765" x="2476500" y="5022850"/>
          <p14:tracePt t="104781" x="2336800" y="5022850"/>
          <p14:tracePt t="104798" x="2171700" y="5048250"/>
          <p14:tracePt t="104814" x="2032000" y="5092700"/>
          <p14:tracePt t="104831" x="1936750" y="5137150"/>
          <p14:tracePt t="104848" x="1892300" y="5175250"/>
          <p14:tracePt t="104850" x="1879600" y="5194300"/>
          <p14:tracePt t="104865" x="1866900" y="5213350"/>
          <p14:tracePt t="104882" x="1854200" y="5264150"/>
          <p14:tracePt t="104898" x="1854200" y="5314950"/>
          <p14:tracePt t="104915" x="1905000" y="5372100"/>
          <p14:tracePt t="104931" x="2000250" y="5441950"/>
          <p14:tracePt t="104948" x="2165350" y="5499100"/>
          <p14:tracePt t="104965" x="2317750" y="5518150"/>
          <p14:tracePt t="104981" x="2413000" y="5518150"/>
          <p14:tracePt t="104998" x="2482850" y="5505450"/>
          <p14:tracePt t="105015" x="2501900" y="5441950"/>
          <p14:tracePt t="105031" x="2514600" y="5365750"/>
          <p14:tracePt t="105034" x="2514600" y="5334000"/>
          <p14:tracePt t="105048" x="2514600" y="5289550"/>
          <p14:tracePt t="105064" x="2501900" y="5219700"/>
          <p14:tracePt t="105082" x="2425700" y="5149850"/>
          <p14:tracePt t="105098" x="2343150" y="5124450"/>
          <p14:tracePt t="105114" x="2235200" y="5111750"/>
          <p14:tracePt t="105131" x="2159000" y="5111750"/>
          <p14:tracePt t="105148" x="2120900" y="5111750"/>
          <p14:tracePt t="105164" x="2101850" y="5124450"/>
          <p14:tracePt t="105181" x="2101850" y="5149850"/>
          <p14:tracePt t="105198" x="2101850" y="5181600"/>
          <p14:tracePt t="105214" x="2108200" y="5226050"/>
          <p14:tracePt t="105231" x="2146300" y="5264150"/>
          <p14:tracePt t="105248" x="2235200" y="5289550"/>
          <p14:tracePt t="105250" x="2279650" y="5302250"/>
          <p14:tracePt t="105264" x="2317750" y="5308600"/>
          <p14:tracePt t="105282" x="2355850" y="5308600"/>
          <p14:tracePt t="105298" x="2362200" y="5308600"/>
          <p14:tracePt t="105499" x="2368550" y="5308600"/>
          <p14:tracePt t="105507" x="0" y="0"/>
        </p14:tracePtLst>
        <p14:tracePtLst>
          <p14:tracePt t="106464" x="2654300" y="4184650"/>
          <p14:tracePt t="106467" x="2616200" y="4210050"/>
          <p14:tracePt t="106481" x="2578100" y="4229100"/>
          <p14:tracePt t="106498" x="2501900" y="4305300"/>
          <p14:tracePt t="106514" x="2457450" y="4381500"/>
          <p14:tracePt t="106531" x="2393950" y="4464050"/>
          <p14:tracePt t="106547" x="2330450" y="4559300"/>
          <p14:tracePt t="106564" x="2292350" y="4667250"/>
          <p14:tracePt t="106581" x="2260600" y="4756150"/>
          <p14:tracePt t="106597" x="2260600" y="4800600"/>
          <p14:tracePt t="106614" x="2260600" y="4826000"/>
          <p14:tracePt t="106810" x="0" y="0"/>
        </p14:tracePtLst>
        <p14:tracePtLst>
          <p14:tracePt t="107706" x="1955800" y="5264150"/>
          <p14:tracePt t="107901" x="1981200" y="5264150"/>
          <p14:tracePt t="107920" x="2114550" y="5264150"/>
          <p14:tracePt t="107939" x="2393950" y="5283200"/>
          <p14:tracePt t="107958" x="2482850" y="5302250"/>
          <p14:tracePt t="107971" x="2514600" y="5308600"/>
          <p14:tracePt t="108108" x="2520950" y="5314950"/>
          <p14:tracePt t="108127" x="2520950" y="5321300"/>
          <p14:tracePt t="108147" x="2520950" y="5334000"/>
          <p14:tracePt t="108163" x="2520950" y="5346700"/>
          <p14:tracePt t="108173" x="2520950" y="5353050"/>
          <p14:tracePt t="108252" x="2527300" y="5359400"/>
          <p14:tracePt t="108269" x="2546350" y="5359400"/>
          <p14:tracePt t="108284" x="2609850" y="5359400"/>
          <p14:tracePt t="108297" x="2647950" y="5353050"/>
          <p14:tracePt t="108313" x="2768600" y="5321300"/>
          <p14:tracePt t="108330" x="2806700" y="5314950"/>
          <p14:tracePt t="108346" x="2819400" y="5302250"/>
          <p14:tracePt t="108722" x="0" y="0"/>
        </p14:tracePtLst>
        <p14:tracePtLst>
          <p14:tracePt t="109196" x="2146300" y="5041900"/>
          <p14:tracePt t="109213" x="2120900" y="5041900"/>
          <p14:tracePt t="109230" x="2089150" y="5048250"/>
          <p14:tracePt t="109246" x="2070100" y="5060950"/>
          <p14:tracePt t="109263" x="2051050" y="5080000"/>
          <p14:tracePt t="109279" x="2038350" y="5118100"/>
          <p14:tracePt t="109284" x="2032000" y="5130800"/>
          <p14:tracePt t="109296" x="2025650" y="5143500"/>
          <p14:tracePt t="109313" x="2019300" y="5168900"/>
          <p14:tracePt t="109329" x="2019300" y="5213350"/>
          <p14:tracePt t="109346" x="2038350" y="5257800"/>
          <p14:tracePt t="109363" x="2057400" y="5295900"/>
          <p14:tracePt t="109379" x="2120900" y="5346700"/>
          <p14:tracePt t="109396" x="2222500" y="5384800"/>
          <p14:tracePt t="109413" x="2349500" y="5410200"/>
          <p14:tracePt t="109429" x="2470150" y="5416550"/>
          <p14:tracePt t="109446" x="2578100" y="5403850"/>
          <p14:tracePt t="109463" x="2660650" y="5391150"/>
          <p14:tracePt t="109479" x="2705100" y="5365750"/>
          <p14:tracePt t="109496" x="2743200" y="5340350"/>
          <p14:tracePt t="109513" x="2768600" y="5314950"/>
          <p14:tracePt t="109514" x="2774950" y="5295900"/>
          <p14:tracePt t="109529" x="2794000" y="5264150"/>
          <p14:tracePt t="109546" x="2800350" y="5238750"/>
          <p14:tracePt t="109563" x="2800350" y="5226050"/>
          <p14:tracePt t="109579" x="2800350" y="5213350"/>
          <p14:tracePt t="109596" x="2800350" y="5200650"/>
          <p14:tracePt t="109613" x="2787650" y="5194300"/>
          <p14:tracePt t="109629" x="2755900" y="5181600"/>
          <p14:tracePt t="109646" x="2705100" y="5162550"/>
          <p14:tracePt t="109663" x="2616200" y="5149850"/>
          <p14:tracePt t="109679" x="2552700" y="5137150"/>
          <p14:tracePt t="109696" x="2514600" y="5137150"/>
          <p14:tracePt t="109713" x="2482850" y="5137150"/>
          <p14:tracePt t="109714" x="2476500" y="5137150"/>
          <p14:tracePt t="109729" x="2457450" y="5137150"/>
          <p14:tracePt t="109746" x="2451100" y="5137150"/>
          <p14:tracePt t="109762" x="2432050" y="5143500"/>
          <p14:tracePt t="109779" x="2413000" y="5168900"/>
          <p14:tracePt t="109796" x="2393950" y="5213350"/>
          <p14:tracePt t="109812" x="2393950" y="5264150"/>
          <p14:tracePt t="109829" x="2393950" y="5308600"/>
          <p14:tracePt t="109846" x="2393950" y="5346700"/>
          <p14:tracePt t="109862" x="2413000" y="5384800"/>
          <p14:tracePt t="109879" x="2444750" y="5410200"/>
          <p14:tracePt t="109896" x="2482850" y="5429250"/>
          <p14:tracePt t="109912" x="2552700" y="5441950"/>
          <p14:tracePt t="109929" x="2686050" y="5441950"/>
          <p14:tracePt t="109946" x="2787650" y="5410200"/>
          <p14:tracePt t="109962" x="2857500" y="5365750"/>
          <p14:tracePt t="109979" x="2901950" y="5308600"/>
          <p14:tracePt t="109996" x="2908300" y="5251450"/>
          <p14:tracePt t="110012" x="2908300" y="5194300"/>
          <p14:tracePt t="110029" x="2895600" y="5143500"/>
          <p14:tracePt t="110046" x="2857500" y="5111750"/>
          <p14:tracePt t="110062" x="2806700" y="5067300"/>
          <p14:tracePt t="110079" x="2736850" y="5048250"/>
          <p14:tracePt t="110096" x="2679700" y="5048250"/>
          <p14:tracePt t="110112" x="2635250" y="5048250"/>
          <p14:tracePt t="110113" x="2622550" y="5054600"/>
          <p14:tracePt t="110129" x="2584450" y="5080000"/>
          <p14:tracePt t="110146" x="2565400" y="5130800"/>
          <p14:tracePt t="110162" x="2552700" y="5168900"/>
          <p14:tracePt t="110179" x="2552700" y="5194300"/>
          <p14:tracePt t="110196" x="2552700" y="5219700"/>
          <p14:tracePt t="110212" x="2559050" y="5232400"/>
          <p14:tracePt t="110229" x="2578100" y="5238750"/>
          <p14:tracePt t="110246" x="2590800" y="5245100"/>
          <p14:tracePt t="110262" x="2597150" y="5245100"/>
          <p14:tracePt t="110279" x="2616200" y="5245100"/>
          <p14:tracePt t="110296" x="2622550" y="5219700"/>
          <p14:tracePt t="110312" x="2622550" y="5181600"/>
          <p14:tracePt t="110314" x="2622550" y="5149850"/>
          <p14:tracePt t="110329" x="2603500" y="5111750"/>
          <p14:tracePt t="110346" x="2571750" y="5086350"/>
          <p14:tracePt t="110362" x="2559050" y="5086350"/>
          <p14:tracePt t="110379" x="2533650" y="5086350"/>
          <p14:tracePt t="110396" x="2514600" y="5086350"/>
          <p14:tracePt t="110412" x="2508250" y="5092700"/>
          <p14:tracePt t="110429" x="2495550" y="5118100"/>
          <p14:tracePt t="110446" x="2489200" y="5143500"/>
          <p14:tracePt t="110462" x="2495550" y="5200650"/>
          <p14:tracePt t="110479" x="2533650" y="5264150"/>
          <p14:tracePt t="110496" x="2609850" y="5334000"/>
          <p14:tracePt t="110512" x="2692400" y="5372100"/>
          <p14:tracePt t="110529" x="2749550" y="5384800"/>
          <p14:tracePt t="110546" x="2781300" y="5384800"/>
          <p14:tracePt t="110562" x="2813050" y="5378450"/>
          <p14:tracePt t="110579" x="2844800" y="5353050"/>
          <p14:tracePt t="110596" x="2857500" y="5289550"/>
          <p14:tracePt t="110612" x="2851150" y="5238750"/>
          <p14:tracePt t="110629" x="2825750" y="5207000"/>
          <p14:tracePt t="110646" x="2762250" y="5162550"/>
          <p14:tracePt t="110662" x="2667000" y="5124450"/>
          <p14:tracePt t="110679" x="2603500" y="5118100"/>
          <p14:tracePt t="110682" x="2565400" y="5118100"/>
          <p14:tracePt t="110696" x="2546350" y="5118100"/>
          <p14:tracePt t="110712" x="2495550" y="5124450"/>
          <p14:tracePt t="110715" x="2470150" y="5137150"/>
          <p14:tracePt t="110729" x="2438400" y="5181600"/>
          <p14:tracePt t="110746" x="2419350" y="5226050"/>
          <p14:tracePt t="110762" x="2419350" y="5251450"/>
          <p14:tracePt t="110779" x="2425700" y="5295900"/>
          <p14:tracePt t="110796" x="2444750" y="5314950"/>
          <p14:tracePt t="110812" x="2463800" y="5327650"/>
          <p14:tracePt t="110846" x="2482850" y="5327650"/>
          <p14:tracePt t="110862" x="2514600" y="5314950"/>
          <p14:tracePt t="110879" x="2552700" y="5238750"/>
          <p14:tracePt t="110895" x="2590800" y="5149850"/>
          <p14:tracePt t="110912" x="2597150" y="5105400"/>
          <p14:tracePt t="110914" x="2597150" y="5092700"/>
          <p14:tracePt t="110929" x="2597150" y="5086350"/>
          <p14:tracePt t="110978" x="2590800" y="5092700"/>
          <p14:tracePt t="110986" x="2578100" y="5111750"/>
          <p14:tracePt t="110995" x="2571750" y="5137150"/>
          <p14:tracePt t="111012" x="2552700" y="5187950"/>
          <p14:tracePt t="111029" x="2552700" y="5213350"/>
          <p14:tracePt t="111045" x="2552700" y="5251450"/>
          <p14:tracePt t="111062" x="2584450" y="5289550"/>
          <p14:tracePt t="111079" x="2616200" y="5302250"/>
          <p14:tracePt t="111095" x="2628900" y="5302250"/>
          <p14:tracePt t="111112" x="2641600" y="5302250"/>
          <p14:tracePt t="111114" x="2641600" y="5295900"/>
          <p14:tracePt t="111129" x="2641600" y="5245100"/>
          <p14:tracePt t="111145" x="2641600" y="5168900"/>
          <p14:tracePt t="111162" x="2622550" y="5118100"/>
          <p14:tracePt t="111179" x="2597150" y="5092700"/>
          <p14:tracePt t="111195" x="2584450" y="5086350"/>
          <p14:tracePt t="111212" x="2565400" y="5086350"/>
          <p14:tracePt t="111229" x="2533650" y="5099050"/>
          <p14:tracePt t="111245" x="2514600" y="5156200"/>
          <p14:tracePt t="111262" x="2514600" y="5226050"/>
          <p14:tracePt t="111279" x="2514600" y="5264150"/>
          <p14:tracePt t="111282" x="2514600" y="5289550"/>
          <p14:tracePt t="111296" x="2527300" y="5308600"/>
          <p14:tracePt t="111312" x="2540000" y="5314950"/>
          <p14:tracePt t="111329" x="2571750" y="5314950"/>
          <p14:tracePt t="111346" x="2609850" y="5314950"/>
          <p14:tracePt t="111362" x="2635250" y="5302250"/>
          <p14:tracePt t="111379" x="2660650" y="5283200"/>
          <p14:tracePt t="111396" x="2660650" y="5270500"/>
          <p14:tracePt t="111506" x="0" y="0"/>
        </p14:tracePtLst>
        <p14:tracePtLst>
          <p14:tracePt t="111900" x="2749550" y="4152900"/>
          <p14:tracePt t="111947" x="2736850" y="4152900"/>
          <p14:tracePt t="111964" x="2724150" y="4210050"/>
          <p14:tracePt t="111983" x="2711450" y="4349750"/>
          <p14:tracePt t="111987" x="2711450" y="4413250"/>
          <p14:tracePt t="112004" x="2711450" y="4540250"/>
          <p14:tracePt t="112014" x="2711450" y="4584700"/>
          <p14:tracePt t="112029" x="2717800" y="4654550"/>
          <p14:tracePt t="112045" x="2736850" y="4679950"/>
          <p14:tracePt t="112062" x="2762250" y="4699000"/>
          <p14:tracePt t="112079" x="2781300" y="4699000"/>
          <p14:tracePt t="112095" x="2832100" y="4699000"/>
          <p14:tracePt t="112112" x="2908300" y="4654550"/>
          <p14:tracePt t="112128" x="2971800" y="4546600"/>
          <p14:tracePt t="112130" x="2997200" y="4483100"/>
          <p14:tracePt t="112145" x="3016250" y="4368800"/>
          <p14:tracePt t="112162" x="3016250" y="4279900"/>
          <p14:tracePt t="112179" x="3003550" y="4235450"/>
          <p14:tracePt t="112195" x="2984500" y="4203700"/>
          <p14:tracePt t="112212" x="2971800" y="4197350"/>
          <p14:tracePt t="112228" x="2959100" y="4197350"/>
          <p14:tracePt t="112245" x="2940050" y="4197350"/>
          <p14:tracePt t="112262" x="2876550" y="4222750"/>
          <p14:tracePt t="112279" x="2806700" y="4311650"/>
          <p14:tracePt t="112295" x="2774950" y="4413250"/>
          <p14:tracePt t="112312" x="2762250" y="4464050"/>
          <p14:tracePt t="112328" x="2762250" y="4470400"/>
          <p14:tracePt t="112378" x="2768600" y="4470400"/>
          <p14:tracePt t="112386" x="2774950" y="4451350"/>
          <p14:tracePt t="112395" x="2774950" y="4425950"/>
          <p14:tracePt t="112412" x="2774950" y="4349750"/>
          <p14:tracePt t="112428" x="2774950" y="4292600"/>
          <p14:tracePt t="112445" x="2774950" y="4286250"/>
          <p14:tracePt t="112462" x="2774950" y="4279900"/>
          <p14:tracePt t="112478" x="2774950" y="4273550"/>
          <p14:tracePt t="112495" x="2762250" y="4292600"/>
          <p14:tracePt t="112497" x="2749550" y="4318000"/>
          <p14:tracePt t="112512" x="2743200" y="4362450"/>
          <p14:tracePt t="112528" x="2717800" y="4451350"/>
          <p14:tracePt t="112530" x="2717800" y="4476750"/>
          <p14:tracePt t="112545" x="2717800" y="4508500"/>
          <p14:tracePt t="112562" x="2717800" y="4514850"/>
          <p14:tracePt t="112619" x="2717800" y="4502150"/>
          <p14:tracePt t="112630" x="2724150" y="4464050"/>
          <p14:tracePt t="112645" x="2724150" y="4413250"/>
          <p14:tracePt t="112662" x="2724150" y="4362450"/>
          <p14:tracePt t="112678" x="2724150" y="4343400"/>
          <p14:tracePt t="112715" x="2717800" y="4337050"/>
          <p14:tracePt t="112724" x="2711450" y="4337050"/>
          <p14:tracePt t="112736" x="2705100" y="4349750"/>
          <p14:tracePt t="112749" x="2705100" y="4400550"/>
          <p14:tracePt t="112762" x="2705100" y="4464050"/>
          <p14:tracePt t="112778" x="2705100" y="4502150"/>
          <p14:tracePt t="112795" x="2705100" y="4514850"/>
          <p14:tracePt t="112850" x="2717800" y="4502150"/>
          <p14:tracePt t="112858" x="2724150" y="4470400"/>
          <p14:tracePt t="112868" x="2736850" y="4445000"/>
          <p14:tracePt t="112878" x="2736850" y="4413250"/>
          <p14:tracePt t="112895" x="2755900" y="4311650"/>
          <p14:tracePt t="112912" x="2755900" y="4254500"/>
          <p14:tracePt t="112914" x="2755900" y="4222750"/>
          <p14:tracePt t="112928" x="2755900" y="4191000"/>
          <p14:tracePt t="112945" x="2755900" y="4159250"/>
          <p14:tracePt t="112962" x="2755900" y="4152900"/>
          <p14:tracePt t="113018" x="2755900" y="4178300"/>
          <p14:tracePt t="113036" x="2755900" y="4254500"/>
          <p14:tracePt t="113051" x="2755900" y="4318000"/>
          <p14:tracePt t="113062" x="2755900" y="4343400"/>
          <p14:tracePt t="113078" x="2755900" y="4362450"/>
          <p14:tracePt t="113095" x="2755900" y="4368800"/>
          <p14:tracePt t="113164" x="2755900" y="4362450"/>
          <p14:tracePt t="113178" x="2768600" y="4305300"/>
          <p14:tracePt t="113198" x="2768600" y="4260850"/>
          <p14:tracePt t="113212" x="2774950" y="4222750"/>
          <p14:tracePt t="113228" x="2774950" y="4203700"/>
          <p14:tracePt t="113245" x="2774950" y="4197350"/>
          <p14:tracePt t="113300" x="2774950" y="4216400"/>
          <p14:tracePt t="113308" x="2774950" y="4248150"/>
          <p14:tracePt t="113318" x="2774950" y="4292600"/>
          <p14:tracePt t="113328" x="2774950" y="4324350"/>
          <p14:tracePt t="113346" x="2774950" y="4387850"/>
          <p14:tracePt t="113362" x="2781300" y="4425950"/>
          <p14:tracePt t="113378" x="2787650" y="4445000"/>
          <p14:tracePt t="113434" x="2794000" y="4425950"/>
          <p14:tracePt t="113442" x="2800350" y="4381500"/>
          <p14:tracePt t="113449" x="2819400" y="4337050"/>
          <p14:tracePt t="113461" x="2832100" y="4279900"/>
          <p14:tracePt t="113478" x="2851150" y="4191000"/>
          <p14:tracePt t="113495" x="2851150" y="4165600"/>
          <p14:tracePt t="113511" x="2851150" y="4152900"/>
          <p14:tracePt t="113570" x="2851150" y="4159250"/>
          <p14:tracePt t="113578" x="2851150" y="4165600"/>
          <p14:tracePt t="113602" x="0" y="0"/>
        </p14:tracePtLst>
        <p14:tracePtLst>
          <p14:tracePt t="114228" x="2044700" y="5073650"/>
          <p14:tracePt t="114237" x="2038350" y="5080000"/>
          <p14:tracePt t="114246" x="2032000" y="5092700"/>
          <p14:tracePt t="114261" x="2025650" y="5118100"/>
          <p14:tracePt t="114278" x="2019300" y="5137150"/>
          <p14:tracePt t="114295" x="2019300" y="5168900"/>
          <p14:tracePt t="114311" x="2019300" y="5200650"/>
          <p14:tracePt t="114315" x="2019300" y="5219700"/>
          <p14:tracePt t="114328" x="2019300" y="5238750"/>
          <p14:tracePt t="114345" x="2038350" y="5264150"/>
          <p14:tracePt t="114362" x="2120900" y="5321300"/>
          <p14:tracePt t="114378" x="2209800" y="5359400"/>
          <p14:tracePt t="114395" x="2343150" y="5378450"/>
          <p14:tracePt t="114411" x="2482850" y="5391150"/>
          <p14:tracePt t="114428" x="2597150" y="5391150"/>
          <p14:tracePt t="114445" x="2667000" y="5391150"/>
          <p14:tracePt t="114461" x="2686050" y="5365750"/>
          <p14:tracePt t="114478" x="2698750" y="5327650"/>
          <p14:tracePt t="114495" x="2698750" y="5295900"/>
          <p14:tracePt t="114511" x="2698750" y="5264150"/>
          <p14:tracePt t="114528" x="2698750" y="5251450"/>
          <p14:tracePt t="114545" x="2698750" y="5232400"/>
          <p14:tracePt t="114562" x="2679700" y="5219700"/>
          <p14:tracePt t="114578" x="2673350" y="5213350"/>
          <p14:tracePt t="114611" x="2667000" y="5213350"/>
          <p14:tracePt t="114802" x="0" y="0"/>
        </p14:tracePtLst>
        <p14:tracePtLst>
          <p14:tracePt t="115318" x="2260600" y="5060950"/>
          <p14:tracePt t="115335" x="2241550" y="5060950"/>
          <p14:tracePt t="115351" x="2228850" y="5067300"/>
          <p14:tracePt t="115355" x="2216150" y="5073650"/>
          <p14:tracePt t="115369" x="2197100" y="5086350"/>
          <p14:tracePt t="115384" x="2184400" y="5092700"/>
          <p14:tracePt t="115394" x="2165350" y="5124450"/>
          <p14:tracePt t="115411" x="2146300" y="5162550"/>
          <p14:tracePt t="115427" x="2133600" y="5200650"/>
          <p14:tracePt t="115444" x="2127250" y="5232400"/>
          <p14:tracePt t="115461" x="2127250" y="5270500"/>
          <p14:tracePt t="115477" x="2127250" y="5308600"/>
          <p14:tracePt t="115494" x="2152650" y="5334000"/>
          <p14:tracePt t="115511" x="2190750" y="5359400"/>
          <p14:tracePt t="115527" x="2305050" y="5410200"/>
          <p14:tracePt t="115544" x="2451100" y="5429250"/>
          <p14:tracePt t="115546" x="2514600" y="5429250"/>
          <p14:tracePt t="115561" x="2578100" y="5429250"/>
          <p14:tracePt t="115577" x="2698750" y="5422900"/>
          <p14:tracePt t="115594" x="2724150" y="5410200"/>
          <p14:tracePt t="115611" x="2743200" y="5384800"/>
          <p14:tracePt t="115627" x="2749550" y="5353050"/>
          <p14:tracePt t="115644" x="2749550" y="5327650"/>
          <p14:tracePt t="115661" x="2749550" y="5283200"/>
          <p14:tracePt t="115677" x="2749550" y="5257800"/>
          <p14:tracePt t="115694" x="2743200" y="5226050"/>
          <p14:tracePt t="115711" x="2717800" y="5213350"/>
          <p14:tracePt t="115727" x="2711450" y="5200650"/>
          <p14:tracePt t="115744" x="2705100" y="5200650"/>
          <p14:tracePt t="115859" x="0" y="0"/>
        </p14:tracePtLst>
        <p14:tracePtLst>
          <p14:tracePt t="116319" x="2362200" y="5029200"/>
          <p14:tracePt t="116335" x="2349500" y="5029200"/>
          <p14:tracePt t="116349" x="2336800" y="5029200"/>
          <p14:tracePt t="116361" x="2324100" y="5029200"/>
          <p14:tracePt t="116378" x="2279650" y="5054600"/>
          <p14:tracePt t="116394" x="2247900" y="5073650"/>
          <p14:tracePt t="116411" x="2222500" y="5099050"/>
          <p14:tracePt t="116427" x="2209800" y="5143500"/>
          <p14:tracePt t="116444" x="2197100" y="5175250"/>
          <p14:tracePt t="116460" x="2190750" y="5219700"/>
          <p14:tracePt t="116477" x="2184400" y="5245100"/>
          <p14:tracePt t="116494" x="2184400" y="5276850"/>
          <p14:tracePt t="116510" x="2184400" y="5308600"/>
          <p14:tracePt t="116527" x="2203450" y="5340350"/>
          <p14:tracePt t="116544" x="2247900" y="5365750"/>
          <p14:tracePt t="116546" x="2292350" y="5378450"/>
          <p14:tracePt t="116560" x="2349500" y="5397500"/>
          <p14:tracePt t="116577" x="2527300" y="5435600"/>
          <p14:tracePt t="116594" x="2603500" y="5441950"/>
          <p14:tracePt t="116610" x="2667000" y="5441950"/>
          <p14:tracePt t="116627" x="2698750" y="5441950"/>
          <p14:tracePt t="116644" x="2724150" y="5435600"/>
          <p14:tracePt t="116660" x="2743200" y="5403850"/>
          <p14:tracePt t="116677" x="2749550" y="5359400"/>
          <p14:tracePt t="116694" x="2749550" y="5295900"/>
          <p14:tracePt t="116710" x="2736850" y="5245100"/>
          <p14:tracePt t="116727" x="2692400" y="5194300"/>
          <p14:tracePt t="116730" x="2667000" y="5156200"/>
          <p14:tracePt t="116744" x="2628900" y="5124450"/>
          <p14:tracePt t="116760" x="2559050" y="5073650"/>
          <p14:tracePt t="116763" x="2533650" y="5060950"/>
          <p14:tracePt t="116778" x="2476500" y="5041900"/>
          <p14:tracePt t="116794" x="2451100" y="5035550"/>
          <p14:tracePt t="116810" x="2413000" y="5035550"/>
          <p14:tracePt t="116827" x="2355850" y="5035550"/>
          <p14:tracePt t="116844" x="2273300" y="5060950"/>
          <p14:tracePt t="116860" x="2190750" y="5099050"/>
          <p14:tracePt t="116877" x="2139950" y="5137150"/>
          <p14:tracePt t="116894" x="2101850" y="5156200"/>
          <p14:tracePt t="116910" x="2082800" y="5175250"/>
          <p14:tracePt t="116927" x="2070100" y="5194300"/>
          <p14:tracePt t="116944" x="2063750" y="5207000"/>
          <p14:tracePt t="116960" x="2063750" y="5226050"/>
          <p14:tracePt t="116977" x="2063750" y="5289550"/>
          <p14:tracePt t="116994" x="2082800" y="5321300"/>
          <p14:tracePt t="117010" x="2108200" y="5359400"/>
          <p14:tracePt t="117027" x="2165350" y="5397500"/>
          <p14:tracePt t="117044" x="2254250" y="5429250"/>
          <p14:tracePt t="117060" x="2368550" y="5448300"/>
          <p14:tracePt t="117077" x="2495550" y="5448300"/>
          <p14:tracePt t="117094" x="2635250" y="5441950"/>
          <p14:tracePt t="117110" x="2711450" y="5422900"/>
          <p14:tracePt t="117127" x="2755900" y="5384800"/>
          <p14:tracePt t="117130" x="2774950" y="5359400"/>
          <p14:tracePt t="117144" x="2774950" y="5340350"/>
          <p14:tracePt t="117160" x="2781300" y="5308600"/>
          <p14:tracePt t="117162" x="2781300" y="5295900"/>
          <p14:tracePt t="117177" x="2781300" y="5251450"/>
          <p14:tracePt t="117194" x="2755900" y="5219700"/>
          <p14:tracePt t="117210" x="2717800" y="5181600"/>
          <p14:tracePt t="117227" x="2660650" y="5143500"/>
          <p14:tracePt t="117244" x="2590800" y="5118100"/>
          <p14:tracePt t="117260" x="2520950" y="5099050"/>
          <p14:tracePt t="117277" x="2489200" y="5099050"/>
          <p14:tracePt t="117294" x="2463800" y="5099050"/>
          <p14:tracePt t="117310" x="2451100" y="5105400"/>
          <p14:tracePt t="117327" x="2438400" y="5130800"/>
          <p14:tracePt t="117343" x="2432050" y="5162550"/>
          <p14:tracePt t="117360" x="2432050" y="5194300"/>
          <p14:tracePt t="117362" x="2432050" y="5213350"/>
          <p14:tracePt t="117377" x="2444750" y="5257800"/>
          <p14:tracePt t="117393" x="2476500" y="5295900"/>
          <p14:tracePt t="117410" x="2514600" y="5314950"/>
          <p14:tracePt t="117427" x="2533650" y="5327650"/>
          <p14:tracePt t="117443" x="2540000" y="5327650"/>
          <p14:tracePt t="117460" x="2546350" y="5327650"/>
          <p14:tracePt t="117477" x="2559050" y="5327650"/>
          <p14:tracePt t="117494" x="2571750" y="5327650"/>
          <p14:tracePt t="117510" x="2578100" y="5321300"/>
          <p14:tracePt t="117527" x="2584450" y="5314950"/>
          <p14:tracePt t="117544" x="2584450" y="5308600"/>
          <p14:tracePt t="117577" x="2584450" y="5302250"/>
          <p14:tracePt t="117866" x="0" y="0"/>
        </p14:tracePtLst>
        <p14:tracePtLst>
          <p14:tracePt t="118349" x="2616200" y="5105400"/>
          <p14:tracePt t="118469" x="2622550" y="5118100"/>
          <p14:tracePt t="118489" x="2647950" y="5149850"/>
          <p14:tracePt t="118510" x="2686050" y="5207000"/>
          <p14:tracePt t="118522" x="2711450" y="5232400"/>
          <p14:tracePt t="118533" x="2724150" y="5245100"/>
          <p14:tracePt t="118560" x="2730500" y="5257800"/>
          <p14:tracePt t="118577" x="2730500" y="5264150"/>
          <p14:tracePt t="118593" x="2730500" y="5276850"/>
          <p14:tracePt t="118610" x="2730500" y="5283200"/>
          <p14:tracePt t="118627" x="2730500" y="5295900"/>
          <p14:tracePt t="118643" x="2730500" y="5308600"/>
          <p14:tracePt t="118660" x="2730500" y="5314950"/>
          <p14:tracePt t="118676" x="2730500" y="5327650"/>
          <p14:tracePt t="118693" x="2717800" y="5346700"/>
          <p14:tracePt t="118710" x="2692400" y="5353050"/>
          <p14:tracePt t="118726" x="2660650" y="5365750"/>
          <p14:tracePt t="118743" x="2616200" y="5378450"/>
          <p14:tracePt t="118760" x="2565400" y="5397500"/>
          <p14:tracePt t="118776" x="2514600" y="5416550"/>
          <p14:tracePt t="118779" x="2482850" y="5422900"/>
          <p14:tracePt t="118793" x="2425700" y="5435600"/>
          <p14:tracePt t="118810" x="2374900" y="5441950"/>
          <p14:tracePt t="118826" x="2317750" y="5441950"/>
          <p14:tracePt t="118843" x="2273300" y="5441950"/>
          <p14:tracePt t="118860" x="2216150" y="5441950"/>
          <p14:tracePt t="118876" x="2139950" y="5435600"/>
          <p14:tracePt t="118893" x="2095500" y="5435600"/>
          <p14:tracePt t="118909" x="2038350" y="5435600"/>
          <p14:tracePt t="118926" x="1993900" y="5435600"/>
          <p14:tracePt t="118943" x="1962150" y="5435600"/>
          <p14:tracePt t="118960" x="1936750" y="5435600"/>
          <p14:tracePt t="118964" x="1917700" y="5435600"/>
          <p14:tracePt t="118976" x="1898650" y="5435600"/>
          <p14:tracePt t="118994" x="1854200" y="5435600"/>
          <p14:tracePt t="119010" x="1828800" y="5435600"/>
          <p14:tracePt t="119026" x="1809750" y="5435600"/>
          <p14:tracePt t="119043" x="1784350" y="5435600"/>
          <p14:tracePt t="119060" x="1752600" y="5429250"/>
          <p14:tracePt t="119076" x="1720850" y="5416550"/>
          <p14:tracePt t="119093" x="1701800" y="5410200"/>
          <p14:tracePt t="119110" x="1689100" y="5410200"/>
          <p14:tracePt t="119126" x="1657350" y="5403850"/>
          <p14:tracePt t="119130" x="1644650" y="5397500"/>
          <p14:tracePt t="119143" x="1638300" y="5391150"/>
          <p14:tracePt t="119159" x="1612900" y="5378450"/>
          <p14:tracePt t="119176" x="1606550" y="5378450"/>
          <p14:tracePt t="119193" x="1574800" y="5365750"/>
          <p14:tracePt t="119210" x="1568450" y="5365750"/>
          <p14:tracePt t="119226" x="1536700" y="5353050"/>
          <p14:tracePt t="119243" x="1524000" y="5346700"/>
          <p14:tracePt t="119259" x="1504950" y="5334000"/>
          <p14:tracePt t="119276" x="1498600" y="5334000"/>
          <p14:tracePt t="119293" x="1473200" y="5327650"/>
          <p14:tracePt t="119310" x="1447800" y="5321300"/>
          <p14:tracePt t="119326" x="1416050" y="5308600"/>
          <p14:tracePt t="119343" x="1409700" y="5302250"/>
          <p14:tracePt t="119359" x="1397000" y="5302250"/>
          <p14:tracePt t="119363" x="1390650" y="5302250"/>
          <p14:tracePt t="119376" x="1371600" y="5295900"/>
          <p14:tracePt t="119393" x="1352550" y="5289550"/>
          <p14:tracePt t="119409" x="1320800" y="5289550"/>
          <p14:tracePt t="119426" x="1314450" y="5289550"/>
          <p14:tracePt t="119443" x="1308100" y="5289550"/>
          <p14:tracePt t="119476" x="1301750" y="5289550"/>
          <p14:tracePt t="119507" x="1295400" y="5289550"/>
          <p14:tracePt t="119787" x="1314450" y="5289550"/>
          <p14:tracePt t="119794" x="1339850" y="5289550"/>
          <p14:tracePt t="119809" x="1403350" y="5289550"/>
          <p14:tracePt t="119826" x="1473200" y="5289550"/>
          <p14:tracePt t="119843" x="1498600" y="5289550"/>
          <p14:tracePt t="119859" x="1504950" y="5289550"/>
          <p14:tracePt t="119980" x="1498600" y="5289550"/>
          <p14:tracePt t="119993" x="1479550" y="5289550"/>
          <p14:tracePt t="120010" x="1390650" y="5289550"/>
          <p14:tracePt t="120026" x="1339850" y="5289550"/>
          <p14:tracePt t="120043" x="1320800" y="5289550"/>
          <p14:tracePt t="120148" x="1333500" y="5289550"/>
          <p14:tracePt t="120160" x="1365250" y="5289550"/>
          <p14:tracePt t="120176" x="1447800" y="5289550"/>
          <p14:tracePt t="120193" x="1504950" y="5289550"/>
          <p14:tracePt t="120195" x="1517650" y="5289550"/>
          <p14:tracePt t="120210" x="1524000" y="5289550"/>
          <p14:tracePt t="120412" x="1536700" y="5289550"/>
          <p14:tracePt t="120532" x="1530350" y="5289550"/>
          <p14:tracePt t="120612" x="1549400" y="5289550"/>
          <p14:tracePt t="120630" x="1562100" y="5289550"/>
          <p14:tracePt t="120644" x="1568450" y="5289550"/>
          <p14:tracePt t="120709" x="1549400" y="5289550"/>
          <p14:tracePt t="120726" x="1504950" y="5289550"/>
          <p14:tracePt t="120743" x="1454150" y="5289550"/>
          <p14:tracePt t="120747" x="1441450" y="5289550"/>
          <p14:tracePt t="120763" x="1397000" y="5289550"/>
          <p14:tracePt t="120776" x="1384300" y="5289550"/>
          <p14:tracePt t="120792" x="1365250" y="5289550"/>
          <p14:tracePt t="120852" x="1365250" y="5295900"/>
          <p14:tracePt t="120875" x="1416050" y="5302250"/>
          <p14:tracePt t="120888" x="1435100" y="5308600"/>
          <p14:tracePt t="120899" x="1460500" y="5314950"/>
          <p14:tracePt t="120913" x="1466850" y="5314950"/>
          <p14:tracePt t="121010" x="1460500" y="5314950"/>
          <p14:tracePt t="121074" x="1460500" y="5321300"/>
          <p14:tracePt t="121082" x="1479550" y="5321300"/>
          <p14:tracePt t="121092" x="1485900" y="5321300"/>
          <p14:tracePt t="121109" x="1498600" y="5321300"/>
          <p14:tracePt t="121274" x="1504950" y="5321300"/>
          <p14:tracePt t="121282" x="1511300" y="5321300"/>
          <p14:tracePt t="121292" x="1530350" y="5321300"/>
          <p14:tracePt t="121309" x="1536700" y="5321300"/>
          <p14:tracePt t="121380" x="1530350" y="5321300"/>
          <p14:tracePt t="121395" x="1492250" y="5321300"/>
          <p14:tracePt t="121410" x="1454150" y="5321300"/>
          <p14:tracePt t="121426" x="1447800" y="5321300"/>
          <p14:tracePt t="121500" x="1460500" y="5321300"/>
          <p14:tracePt t="121514" x="1485900" y="5321300"/>
          <p14:tracePt t="121527" x="1492250" y="5321300"/>
          <p14:tracePt t="121579" x="1466850" y="5321300"/>
          <p14:tracePt t="121588" x="1441450" y="5321300"/>
          <p14:tracePt t="121598" x="1409700" y="5321300"/>
          <p14:tracePt t="121610" x="1352550" y="5321300"/>
          <p14:tracePt t="121626" x="1327150" y="5321300"/>
          <p14:tracePt t="121642" x="1320800" y="5321300"/>
          <p14:tracePt t="121787" x="1314450" y="5321300"/>
          <p14:tracePt t="121802" x="1301750" y="5321300"/>
          <p14:tracePt t="121814" x="1289050" y="5321300"/>
          <p14:tracePt t="121826" x="1270000" y="5321300"/>
          <p14:tracePt t="121842" x="1263650" y="5321300"/>
          <p14:tracePt t="121859" x="1257300" y="5321300"/>
          <p14:tracePt t="121914" x="1250950" y="5321300"/>
          <p14:tracePt t="121996" x="1244600" y="5321300"/>
          <p14:tracePt t="122011" x="1231900" y="5321300"/>
          <p14:tracePt t="122026" x="1212850" y="5321300"/>
          <p14:tracePt t="122042" x="1187450" y="5321300"/>
          <p14:tracePt t="122059" x="1168400" y="5321300"/>
          <p14:tracePt t="122355" x="1174750" y="5321300"/>
          <p14:tracePt t="122368" x="1193800" y="5321300"/>
          <p14:tracePt t="122380" x="1263650" y="5321300"/>
          <p14:tracePt t="122392" x="1301750" y="5321300"/>
          <p14:tracePt t="122409" x="1352550" y="5321300"/>
          <p14:tracePt t="122411" x="1371600" y="5321300"/>
          <p14:tracePt t="122426" x="1384300" y="5321300"/>
          <p14:tracePt t="122459" x="1390650" y="5321300"/>
          <p14:tracePt t="122475" x="1390650" y="5314950"/>
          <p14:tracePt t="122492" x="1377950" y="5283200"/>
          <p14:tracePt t="122509" x="1352550" y="5251450"/>
          <p14:tracePt t="122525" x="1308100" y="5226050"/>
          <p14:tracePt t="122542" x="1257300" y="5194300"/>
          <p14:tracePt t="122559" x="1212850" y="5162550"/>
          <p14:tracePt t="122562" x="1193800" y="5149850"/>
          <p14:tracePt t="122575" x="1181100" y="5143500"/>
          <p14:tracePt t="122684" x="1181100" y="5149850"/>
          <p14:tracePt t="122698" x="1181100" y="5181600"/>
          <p14:tracePt t="122714" x="1181100" y="5238750"/>
          <p14:tracePt t="122731" x="1187450" y="5295900"/>
          <p14:tracePt t="122743" x="1200150" y="5314950"/>
          <p14:tracePt t="122758" x="1212850" y="5334000"/>
          <p14:tracePt t="122762" x="1225550" y="5340350"/>
          <p14:tracePt t="122792" x="1231900" y="5340350"/>
          <p14:tracePt t="122808" x="1244600" y="5340350"/>
          <p14:tracePt t="122825" x="1270000" y="5340350"/>
          <p14:tracePt t="122842" x="1282700" y="5327650"/>
          <p14:tracePt t="122858" x="1282700" y="5314950"/>
          <p14:tracePt t="122875" x="1282700" y="5295900"/>
          <p14:tracePt t="123049" x="1289050" y="5295900"/>
          <p14:tracePt t="123065" x="1295400" y="5295900"/>
          <p14:tracePt t="123074" x="1301750" y="5295900"/>
          <p14:tracePt t="123082" x="0" y="0"/>
        </p14:tracePtLst>
        <p14:tracePtLst>
          <p14:tracePt t="123538" x="1479550" y="5073650"/>
          <p14:tracePt t="123545" x="1473200" y="5073650"/>
          <p14:tracePt t="123562" x="1466850" y="5073650"/>
          <p14:tracePt t="123574" x="1454150" y="5073650"/>
          <p14:tracePt t="123591" x="1441450" y="5086350"/>
          <p14:tracePt t="123608" x="1441450" y="5111750"/>
          <p14:tracePt t="123609" x="1441450" y="5137150"/>
          <p14:tracePt t="123625" x="1441450" y="5156200"/>
          <p14:tracePt t="123641" x="1447800" y="5226050"/>
          <p14:tracePt t="123658" x="1466850" y="5264150"/>
          <p14:tracePt t="123674" x="1504950" y="5308600"/>
          <p14:tracePt t="123691" x="1555750" y="5353050"/>
          <p14:tracePt t="123708" x="1574800" y="5372100"/>
          <p14:tracePt t="123724" x="1581150" y="5378450"/>
          <p14:tracePt t="123741" x="1587500" y="5378450"/>
          <p14:tracePt t="123758" x="1587500" y="5372100"/>
          <p14:tracePt t="123774" x="1593850" y="5334000"/>
          <p14:tracePt t="123791" x="1593850" y="5276850"/>
          <p14:tracePt t="123808" x="1587500" y="5226050"/>
          <p14:tracePt t="123824" x="1581150" y="5207000"/>
          <p14:tracePt t="123993" x="1581150" y="5200650"/>
          <p14:tracePt t="124002" x="1574800" y="5194300"/>
          <p14:tracePt t="124002" x="0" y="0"/>
        </p14:tracePtLst>
        <p14:tracePtLst>
          <p14:tracePt t="126083" x="6343650" y="5962650"/>
          <p14:tracePt t="126139" x="6356350" y="5969000"/>
          <p14:tracePt t="126152" x="6400800" y="5975350"/>
          <p14:tracePt t="126165" x="6584950" y="6019800"/>
          <p14:tracePt t="126179" x="6934200" y="6102350"/>
          <p14:tracePt t="126194" x="7435850" y="6178550"/>
          <p14:tracePt t="126207" x="7683500" y="6203950"/>
          <p14:tracePt t="126224" x="8108950" y="6242050"/>
          <p14:tracePt t="126226" x="8242300" y="6248400"/>
          <p14:tracePt t="126240" x="8337550" y="6261100"/>
          <p14:tracePt t="126257" x="8413750" y="6261100"/>
          <p14:tracePt t="126274" x="8426450" y="6261100"/>
          <p14:tracePt t="126323" x="8413750" y="6261100"/>
          <p14:tracePt t="126331" x="8382000" y="6261100"/>
          <p14:tracePt t="126340" x="8318500" y="6261100"/>
          <p14:tracePt t="126357" x="8077200" y="6248400"/>
          <p14:tracePt t="126374" x="7620000" y="6165850"/>
          <p14:tracePt t="126391" x="7035800" y="6083300"/>
          <p14:tracePt t="126394" x="6788150" y="6045200"/>
          <p14:tracePt t="126407" x="6604000" y="6019800"/>
          <p14:tracePt t="126424" x="6432550" y="6013450"/>
          <p14:tracePt t="126426" x="6407150" y="6013450"/>
          <p14:tracePt t="126440" x="6400800" y="6013450"/>
          <p14:tracePt t="126457" x="6388100" y="6013450"/>
          <p14:tracePt t="126515" x="6407150" y="6013450"/>
          <p14:tracePt t="126523" x="6457950" y="6013450"/>
          <p14:tracePt t="126532" x="6540500" y="6013450"/>
          <p14:tracePt t="126540" x="6648450" y="6013450"/>
          <p14:tracePt t="126557" x="6965950" y="6013450"/>
          <p14:tracePt t="126574" x="7378700" y="6013450"/>
          <p14:tracePt t="126591" x="7626350" y="6013450"/>
          <p14:tracePt t="126594" x="7677150" y="6007100"/>
          <p14:tracePt t="126607" x="7689850" y="6007100"/>
          <p14:tracePt t="126624" x="7696200" y="6007100"/>
          <p14:tracePt t="126657" x="7562850" y="5975350"/>
          <p14:tracePt t="126674" x="7340600" y="5930900"/>
          <p14:tracePt t="126690" x="7010400" y="5873750"/>
          <p14:tracePt t="126707" x="6743700" y="5835650"/>
          <p14:tracePt t="126723" x="6635750" y="5810250"/>
          <p14:tracePt t="126740" x="6623050" y="5810250"/>
          <p14:tracePt t="126757" x="6616700" y="5810250"/>
          <p14:tracePt t="126790" x="6623050" y="5810250"/>
          <p14:tracePt t="126807" x="6692900" y="5810250"/>
          <p14:tracePt t="126824" x="6877050" y="5810250"/>
          <p14:tracePt t="126826" x="6991350" y="5810250"/>
          <p14:tracePt t="126840" x="7124700" y="5822950"/>
          <p14:tracePt t="126857" x="7340600" y="5861050"/>
          <p14:tracePt t="126874" x="7346950" y="5861050"/>
          <p14:tracePt t="126907" x="7315200" y="5861050"/>
          <p14:tracePt t="126923" x="7188200" y="5861050"/>
          <p14:tracePt t="126940" x="7016750" y="5861050"/>
          <p14:tracePt t="126957" x="6889750" y="5861050"/>
          <p14:tracePt t="126973" x="6864350" y="5861050"/>
          <p14:tracePt t="126990" x="6858000" y="5861050"/>
          <p14:tracePt t="127035" x="6870700" y="5861050"/>
          <p14:tracePt t="127044" x="6902450" y="5861050"/>
          <p14:tracePt t="127058" x="7016750" y="5861050"/>
          <p14:tracePt t="127074" x="7112000" y="5867400"/>
          <p14:tracePt t="127090" x="7143750" y="5873750"/>
          <p14:tracePt t="127107" x="7150100" y="5873750"/>
          <p14:tracePt t="127180" x="7137400" y="5873750"/>
          <p14:tracePt t="127191" x="7099300" y="5873750"/>
          <p14:tracePt t="127207" x="6902450" y="5873750"/>
          <p14:tracePt t="127224" x="6616700" y="5873750"/>
          <p14:tracePt t="127227" x="6502400" y="5873750"/>
          <p14:tracePt t="127243" x="6388100" y="5873750"/>
          <p14:tracePt t="127257" x="6362700" y="5873750"/>
          <p14:tracePt t="127274" x="6356350" y="5873750"/>
          <p14:tracePt t="127307" x="6413500" y="5880100"/>
          <p14:tracePt t="127324" x="6565900" y="5886450"/>
          <p14:tracePt t="127340" x="6851650" y="5937250"/>
          <p14:tracePt t="127357" x="7219950" y="5981700"/>
          <p14:tracePt t="127373" x="7480300" y="6038850"/>
          <p14:tracePt t="127390" x="7581900" y="6057900"/>
          <p14:tracePt t="127407" x="7588250" y="6057900"/>
          <p14:tracePt t="127423" x="7594600" y="6057900"/>
          <p14:tracePt t="127450" x="7575550" y="6057900"/>
          <p14:tracePt t="127459" x="7524750" y="6057900"/>
          <p14:tracePt t="127474" x="7353300" y="6038850"/>
          <p14:tracePt t="127490" x="7181850" y="6013450"/>
          <p14:tracePt t="127507" x="7073900" y="6000750"/>
          <p14:tracePt t="127524" x="7048500" y="5994400"/>
          <p14:tracePt t="127540" x="7042150" y="5994400"/>
          <p14:tracePt t="127595" x="7054850" y="5994400"/>
          <p14:tracePt t="127605" x="7086600" y="5994400"/>
          <p14:tracePt t="127621" x="7143750" y="5994400"/>
          <p14:tracePt t="127632" x="7162800" y="5994400"/>
          <p14:tracePt t="127640" x="7169150" y="5994400"/>
          <p14:tracePt t="127657" x="7181850" y="5994400"/>
          <p14:tracePt t="127690" x="0" y="0"/>
        </p14:tracePtLst>
        <p14:tracePtLst>
          <p14:tracePt t="128356" x="1885950" y="4775200"/>
          <p14:tracePt t="128444" x="1892300" y="4775200"/>
          <p14:tracePt t="128462" x="1924050" y="4775200"/>
          <p14:tracePt t="128474" x="2006600" y="4806950"/>
          <p14:tracePt t="128490" x="2178050" y="4838700"/>
          <p14:tracePt t="128506" x="2419350" y="4889500"/>
          <p14:tracePt t="128523" x="2673350" y="4940300"/>
          <p14:tracePt t="128540" x="2819400" y="4972050"/>
          <p14:tracePt t="128557" x="2844800" y="4978400"/>
          <p14:tracePt t="128573" x="2851150" y="4978400"/>
          <p14:tracePt t="128706" x="0" y="0"/>
        </p14:tracePtLst>
        <p14:tracePtLst>
          <p14:tracePt t="128963" x="2165350" y="5219700"/>
          <p14:tracePt t="129027" x="2171700" y="5226050"/>
          <p14:tracePt t="129041" x="2197100" y="5232400"/>
          <p14:tracePt t="129056" x="2343150" y="5238750"/>
          <p14:tracePt t="129073" x="2940050" y="5289550"/>
          <p14:tracePt t="129089" x="3505200" y="5384800"/>
          <p14:tracePt t="129106" x="3898900" y="5448300"/>
          <p14:tracePt t="129123" x="4038600" y="5461000"/>
          <p14:tracePt t="129139" x="4070350" y="5461000"/>
          <p14:tracePt t="129156" x="4076700" y="5461000"/>
          <p14:tracePt t="129194" x="0" y="0"/>
        </p14:tracePtLst>
        <p14:tracePtLst>
          <p14:tracePt t="130123" x="4800600" y="4597400"/>
          <p14:tracePt t="130155" x="4794250" y="4597400"/>
          <p14:tracePt t="130171" x="4794250" y="4616450"/>
          <p14:tracePt t="130180" x="4794250" y="4660900"/>
          <p14:tracePt t="130189" x="4794250" y="4686300"/>
          <p14:tracePt t="130206" x="4813300" y="4787900"/>
          <p14:tracePt t="130223" x="4832350" y="4876800"/>
          <p14:tracePt t="130227" x="4857750" y="4914900"/>
          <p14:tracePt t="130239" x="4870450" y="4940300"/>
          <p14:tracePt t="130256" x="4895850" y="4972050"/>
          <p14:tracePt t="130273" x="4908550" y="4984750"/>
          <p14:tracePt t="130290" x="4921250" y="4984750"/>
          <p14:tracePt t="130306" x="4940300" y="4984750"/>
          <p14:tracePt t="130323" x="4972050" y="4972050"/>
          <p14:tracePt t="130339" x="4997450" y="4921250"/>
          <p14:tracePt t="130356" x="5010150" y="4851400"/>
          <p14:tracePt t="130373" x="5022850" y="4787900"/>
          <p14:tracePt t="130389" x="5022850" y="4762500"/>
          <p14:tracePt t="130406" x="5022850" y="4737100"/>
          <p14:tracePt t="130422" x="5022850" y="4724400"/>
          <p14:tracePt t="130439" x="5022850" y="4711700"/>
          <p14:tracePt t="130514" x="0" y="0"/>
        </p14:tracePtLst>
        <p14:tracePtLst>
          <p14:tracePt t="131131" x="6953250" y="5480050"/>
          <p14:tracePt t="131146" x="6946900" y="5480050"/>
          <p14:tracePt t="131156" x="6934200" y="5486400"/>
          <p14:tracePt t="131172" x="6927850" y="5537200"/>
          <p14:tracePt t="131189" x="6915150" y="5638800"/>
          <p14:tracePt t="131206" x="6915150" y="5721350"/>
          <p14:tracePt t="131222" x="6934200" y="5854700"/>
          <p14:tracePt t="131239" x="6972300" y="5943600"/>
          <p14:tracePt t="131255" x="7023100" y="6013450"/>
          <p14:tracePt t="131258" x="7048500" y="6038850"/>
          <p14:tracePt t="131272" x="7080250" y="6051550"/>
          <p14:tracePt t="131289" x="7118350" y="6064250"/>
          <p14:tracePt t="131306" x="7131050" y="6064250"/>
          <p14:tracePt t="131322" x="7162800" y="6032500"/>
          <p14:tracePt t="131339" x="7188200" y="5930900"/>
          <p14:tracePt t="131355" x="7200900" y="5822950"/>
          <p14:tracePt t="131372" x="7200900" y="5734050"/>
          <p14:tracePt t="131389" x="7200900" y="5676900"/>
          <p14:tracePt t="131405" x="7200900" y="5651500"/>
          <p14:tracePt t="131422" x="7200900" y="5632450"/>
          <p14:tracePt t="131455" x="7194550" y="5626100"/>
          <p14:tracePt t="131546" x="0" y="0"/>
        </p14:tracePtLst>
        <p14:tracePtLst>
          <p14:tracePt t="132045" x="6877050" y="5473700"/>
          <p14:tracePt t="132062" x="6870700" y="5473700"/>
          <p14:tracePt t="132076" x="6858000" y="5480050"/>
          <p14:tracePt t="132090" x="6845300" y="5511800"/>
          <p14:tracePt t="132105" x="6838950" y="5581650"/>
          <p14:tracePt t="132122" x="6819900" y="5702300"/>
          <p14:tracePt t="132138" x="6819900" y="5784850"/>
          <p14:tracePt t="132155" x="6819900" y="5873750"/>
          <p14:tracePt t="132172" x="6838950" y="5924550"/>
          <p14:tracePt t="132189" x="6858000" y="5949950"/>
          <p14:tracePt t="132205" x="6870700" y="5956300"/>
          <p14:tracePt t="132222" x="6883400" y="5962650"/>
          <p14:tracePt t="132238" x="6889750" y="5962650"/>
          <p14:tracePt t="132255" x="6896100" y="5962650"/>
          <p14:tracePt t="132272" x="6915150" y="5949950"/>
          <p14:tracePt t="132274" x="6927850" y="5924550"/>
          <p14:tracePt t="132288" x="6934200" y="5899150"/>
          <p14:tracePt t="132305" x="6946900" y="5791200"/>
          <p14:tracePt t="132322" x="6946900" y="5715000"/>
          <p14:tracePt t="132338" x="6934200" y="5632450"/>
          <p14:tracePt t="132355" x="6921500" y="5575300"/>
          <p14:tracePt t="132372" x="6902450" y="5543550"/>
          <p14:tracePt t="132388" x="6889750" y="5524500"/>
          <p14:tracePt t="132405" x="6883400" y="5518150"/>
          <p14:tracePt t="132555" x="6877050" y="5537200"/>
          <p14:tracePt t="132570" x="6877050" y="5588000"/>
          <p14:tracePt t="132582" x="6877050" y="5619750"/>
          <p14:tracePt t="132590" x="6877050" y="5664200"/>
          <p14:tracePt t="132605" x="6877050" y="5727700"/>
          <p14:tracePt t="132622" x="6877050" y="5784850"/>
          <p14:tracePt t="132639" x="6896100" y="5835650"/>
          <p14:tracePt t="132655" x="6946900" y="5880100"/>
          <p14:tracePt t="132659" x="6965950" y="5911850"/>
          <p14:tracePt t="132672" x="6985000" y="5930900"/>
          <p14:tracePt t="132688" x="7010400" y="5949950"/>
          <p14:tracePt t="132705" x="7016750" y="5956300"/>
          <p14:tracePt t="132723" x="7029450" y="5949950"/>
          <p14:tracePt t="132738" x="7048500" y="5911850"/>
          <p14:tracePt t="132755" x="7061200" y="5810250"/>
          <p14:tracePt t="132772" x="7073900" y="5715000"/>
          <p14:tracePt t="132788" x="7073900" y="5645150"/>
          <p14:tracePt t="132805" x="7073900" y="5568950"/>
          <p14:tracePt t="132821" x="7061200" y="5537200"/>
          <p14:tracePt t="132838" x="7054850" y="5518150"/>
          <p14:tracePt t="132855" x="7042150" y="5511800"/>
          <p14:tracePt t="132931" x="7029450" y="5524500"/>
          <p14:tracePt t="132940" x="7016750" y="5556250"/>
          <p14:tracePt t="132955" x="6991350" y="5664200"/>
          <p14:tracePt t="132972" x="6972300" y="5765800"/>
          <p14:tracePt t="132988" x="6959600" y="5810250"/>
          <p14:tracePt t="133005" x="6959600" y="5829300"/>
          <p14:tracePt t="133075" x="6959600" y="5822950"/>
          <p14:tracePt t="133085" x="6959600" y="5791200"/>
          <p14:tracePt t="133093" x="6959600" y="5746750"/>
          <p14:tracePt t="133105" x="6959600" y="5664200"/>
          <p14:tracePt t="133121" x="6953250" y="5581650"/>
          <p14:tracePt t="133138" x="6940550" y="5543550"/>
          <p14:tracePt t="133155" x="6940550" y="5537200"/>
          <p14:tracePt t="133211" x="6934200" y="5543550"/>
          <p14:tracePt t="133225" x="6927850" y="5556250"/>
          <p14:tracePt t="133242" x="6921500" y="5645150"/>
          <p14:tracePt t="133255" x="6921500" y="5676900"/>
          <p14:tracePt t="133272" x="6921500" y="5727700"/>
          <p14:tracePt t="133275" x="6921500" y="5746750"/>
          <p14:tracePt t="133288" x="6921500" y="5753100"/>
          <p14:tracePt t="133306" x="6927850" y="5778500"/>
          <p14:tracePt t="133355" x="6934200" y="5772150"/>
          <p14:tracePt t="133373" x="6940550" y="5721350"/>
          <p14:tracePt t="133392" x="6946900" y="5657850"/>
          <p14:tracePt t="133395" x="6946900" y="5626100"/>
          <p14:tracePt t="133410" x="6946900" y="5594350"/>
          <p14:tracePt t="133421" x="6946900" y="5581650"/>
          <p14:tracePt t="133438" x="6946900" y="5568950"/>
          <p14:tracePt t="133516" x="6940550" y="5568950"/>
          <p14:tracePt t="133528" x="6940550" y="5588000"/>
          <p14:tracePt t="133541" x="6927850" y="5676900"/>
          <p14:tracePt t="133555" x="6927850" y="5727700"/>
          <p14:tracePt t="133572" x="6927850" y="5772150"/>
          <p14:tracePt t="133588" x="6927850" y="5797550"/>
          <p14:tracePt t="133605" x="6927850" y="5803900"/>
          <p14:tracePt t="133621" x="6934200" y="5810250"/>
          <p14:tracePt t="133655" x="6940550" y="5810250"/>
          <p14:tracePt t="133671" x="6946900" y="5810250"/>
          <p14:tracePt t="133688" x="6985000" y="5797550"/>
          <p14:tracePt t="133705" x="7016750" y="5734050"/>
          <p14:tracePt t="133707" x="7035800" y="5676900"/>
          <p14:tracePt t="133722" x="7061200" y="5575300"/>
          <p14:tracePt t="133738" x="7061200" y="5499100"/>
          <p14:tracePt t="133755" x="7061200" y="5454650"/>
          <p14:tracePt t="133771" x="7061200" y="5435600"/>
          <p14:tracePt t="133788" x="7061200" y="5422900"/>
          <p14:tracePt t="133844" x="7054850" y="5422900"/>
          <p14:tracePt t="133862" x="7035800" y="5454650"/>
          <p14:tracePt t="133876" x="7010400" y="5562600"/>
          <p14:tracePt t="133888" x="6991350" y="5632450"/>
          <p14:tracePt t="133904" x="6959600" y="5772150"/>
          <p14:tracePt t="133921" x="6953250" y="5880100"/>
          <p14:tracePt t="133938" x="6959600" y="5924550"/>
          <p14:tracePt t="133954" x="6965950" y="5943600"/>
          <p14:tracePt t="133971" x="6972300" y="5949950"/>
          <p14:tracePt t="133988" x="6991350" y="5949950"/>
          <p14:tracePt t="134004" x="7042150" y="5949950"/>
          <p14:tracePt t="134021" x="7092950" y="5880100"/>
          <p14:tracePt t="134038" x="7150100" y="5784850"/>
          <p14:tracePt t="134054" x="7169150" y="5689600"/>
          <p14:tracePt t="134071" x="7181850" y="5626100"/>
          <p14:tracePt t="134088" x="7181850" y="5600700"/>
          <p14:tracePt t="134104" x="7181850" y="5588000"/>
          <p14:tracePt t="134147" x="7181850" y="5594350"/>
          <p14:tracePt t="134160" x="7175500" y="5613400"/>
          <p14:tracePt t="134173" x="7156450" y="5657850"/>
          <p14:tracePt t="134188" x="7156450" y="5689600"/>
          <p14:tracePt t="134204" x="7156450" y="5702300"/>
          <p14:tracePt t="134221" x="7156450" y="5708650"/>
          <p14:tracePt t="134278" x="7156450" y="5689600"/>
          <p14:tracePt t="134291" x="7156450" y="5626100"/>
          <p14:tracePt t="134305" x="7156450" y="5594350"/>
          <p14:tracePt t="134322" x="7156450" y="5524500"/>
          <p14:tracePt t="134338" x="7150100" y="5499100"/>
          <p14:tracePt t="134404" x="7143750" y="5499100"/>
          <p14:tracePt t="134419" x="7124700" y="5537200"/>
          <p14:tracePt t="134434" x="7118350" y="5581650"/>
          <p14:tracePt t="134445" x="7092950" y="5702300"/>
          <p14:tracePt t="134455" x="7080250" y="5759450"/>
          <p14:tracePt t="134471" x="7073900" y="5829300"/>
          <p14:tracePt t="134475" x="7073900" y="5848350"/>
          <p14:tracePt t="134488" x="7073900" y="5867400"/>
          <p14:tracePt t="134504" x="7073900" y="5880100"/>
          <p14:tracePt t="134572" x="7073900" y="5848350"/>
          <p14:tracePt t="134588" x="7073900" y="5784850"/>
          <p14:tracePt t="134605" x="7073900" y="5727700"/>
          <p14:tracePt t="134621" x="7073900" y="5702300"/>
          <p14:tracePt t="134638" x="7073900" y="5695950"/>
          <p14:tracePt t="134700" x="7073900" y="5715000"/>
          <p14:tracePt t="134716" x="7061200" y="5778500"/>
          <p14:tracePt t="134734" x="7054850" y="5822950"/>
          <p14:tracePt t="134738" x="7054850" y="5835650"/>
          <p14:tracePt t="134750" x="7054850" y="5842000"/>
          <p14:tracePt t="134817" x="7054850" y="5816600"/>
          <p14:tracePt t="134825" x="7054850" y="5797550"/>
          <p14:tracePt t="134837" x="7054850" y="5765800"/>
          <p14:tracePt t="134854" x="7061200" y="5683250"/>
          <p14:tracePt t="134871" x="7067550" y="5619750"/>
          <p14:tracePt t="134888" x="7067550" y="5581650"/>
          <p14:tracePt t="134891" x="7067550" y="5575300"/>
          <p14:tracePt t="134904" x="7067550" y="5568950"/>
          <p14:tracePt t="134962" x="7067550" y="5575300"/>
          <p14:tracePt t="134970" x="7067550" y="5594350"/>
          <p14:tracePt t="134978" x="7067550" y="5638800"/>
          <p14:tracePt t="134987" x="7067550" y="5683250"/>
          <p14:tracePt t="135004" x="7067550" y="5746750"/>
          <p14:tracePt t="135021" x="7067550" y="5772150"/>
          <p14:tracePt t="135083" x="7073900" y="5759450"/>
          <p14:tracePt t="135096" x="7086600" y="5734050"/>
          <p14:tracePt t="135110" x="7099300" y="5664200"/>
          <p14:tracePt t="135126" x="7105650" y="5626100"/>
          <p14:tracePt t="135138" x="7112000" y="5613400"/>
          <p14:tracePt t="135154" x="7112000" y="5607050"/>
          <p14:tracePt t="135306"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19.3</a:t>
            </a:r>
          </a:p>
        </p:txBody>
      </p:sp>
      <p:sp>
        <p:nvSpPr>
          <p:cNvPr id="3" name="文本占位符 2"/>
          <p:cNvSpPr>
            <a:spLocks noGrp="1"/>
          </p:cNvSpPr>
          <p:nvPr>
            <p:ph type="body" sz="quarter" idx="12"/>
          </p:nvPr>
        </p:nvSpPr>
        <p:spPr>
          <a:xfrm>
            <a:off x="1426797" y="348250"/>
            <a:ext cx="4586400" cy="496824"/>
          </a:xfrm>
        </p:spPr>
        <p:txBody>
          <a:bodyPr>
            <a:normAutofit fontScale="90000" lnSpcReduction="20000"/>
          </a:bodyPr>
          <a:lstStyle/>
          <a:p>
            <a:r>
              <a:rPr lang="zh-CN" altLang="en-US" dirty="0"/>
              <a:t>定义泛型类和接口</a:t>
            </a:r>
          </a:p>
        </p:txBody>
      </p:sp>
      <p:sp>
        <p:nvSpPr>
          <p:cNvPr id="5" name="文本框 4"/>
          <p:cNvSpPr txBox="1"/>
          <p:nvPr/>
        </p:nvSpPr>
        <p:spPr>
          <a:xfrm>
            <a:off x="50165" y="1717040"/>
            <a:ext cx="5154013" cy="5078313"/>
          </a:xfrm>
          <a:prstGeom prst="rect">
            <a:avLst/>
          </a:prstGeom>
          <a:noFill/>
          <a:ln>
            <a:solidFill>
              <a:schemeClr val="tx1"/>
            </a:solidFill>
            <a:prstDash val="dash"/>
          </a:ln>
        </p:spPr>
        <p:txBody>
          <a:bodyPr wrap="square" rtlCol="0" anchor="t">
            <a:spAutoFit/>
          </a:bodyPr>
          <a:lstStyle/>
          <a:p>
            <a:r>
              <a:rPr lang="zh-CN" altLang="en-US" dirty="0"/>
              <a:t>import java.util.ArrayList;</a:t>
            </a:r>
          </a:p>
          <a:p>
            <a:r>
              <a:rPr lang="zh-CN" altLang="en-US" dirty="0"/>
              <a:t>public class GenericStack</a:t>
            </a:r>
            <a:r>
              <a:rPr lang="zh-CN" altLang="en-US" dirty="0">
                <a:solidFill>
                  <a:srgbClr val="FF0000"/>
                </a:solidFill>
              </a:rPr>
              <a:t>&lt;E&gt; </a:t>
            </a:r>
            <a:r>
              <a:rPr lang="zh-CN" altLang="en-US" dirty="0"/>
              <a:t>{</a:t>
            </a:r>
          </a:p>
          <a:p>
            <a:r>
              <a:rPr lang="zh-CN" altLang="en-US" dirty="0"/>
              <a:t>         private ArrayList</a:t>
            </a:r>
            <a:r>
              <a:rPr lang="zh-CN" altLang="en-US" dirty="0">
                <a:solidFill>
                  <a:srgbClr val="FF0000"/>
                </a:solidFill>
              </a:rPr>
              <a:t>&lt;E&gt; </a:t>
            </a:r>
            <a:r>
              <a:rPr lang="zh-CN" altLang="en-US" dirty="0"/>
              <a:t>list = new ArrayList</a:t>
            </a:r>
            <a:r>
              <a:rPr lang="zh-CN" altLang="en-US" dirty="0">
                <a:solidFill>
                  <a:srgbClr val="FF0000"/>
                </a:solidFill>
              </a:rPr>
              <a:t>&lt;</a:t>
            </a:r>
            <a:r>
              <a:rPr lang="en-US" altLang="zh-CN" dirty="0">
                <a:solidFill>
                  <a:srgbClr val="FF0000"/>
                </a:solidFill>
              </a:rPr>
              <a:t>E</a:t>
            </a:r>
            <a:r>
              <a:rPr lang="zh-CN" altLang="en-US" dirty="0">
                <a:solidFill>
                  <a:srgbClr val="FF0000"/>
                </a:solidFill>
              </a:rPr>
              <a:t>&gt;()</a:t>
            </a:r>
            <a:r>
              <a:rPr lang="zh-CN" altLang="en-US" dirty="0"/>
              <a:t>;</a:t>
            </a:r>
          </a:p>
          <a:p>
            <a:r>
              <a:rPr lang="zh-CN" altLang="en-US" dirty="0"/>
              <a:t>         public boolean isEmpty() {</a:t>
            </a:r>
          </a:p>
          <a:p>
            <a:r>
              <a:rPr lang="zh-CN" altLang="en-US" dirty="0"/>
              <a:t>	 return list.isEmpty();</a:t>
            </a:r>
          </a:p>
          <a:p>
            <a:r>
              <a:rPr lang="zh-CN" altLang="en-US" dirty="0"/>
              <a:t>         }</a:t>
            </a:r>
          </a:p>
          <a:p>
            <a:r>
              <a:rPr lang="zh-CN" altLang="en-US" dirty="0"/>
              <a:t>         public int getSize() {</a:t>
            </a:r>
          </a:p>
          <a:p>
            <a:r>
              <a:rPr lang="zh-CN" altLang="en-US" dirty="0"/>
              <a:t>	return list.size();</a:t>
            </a:r>
          </a:p>
          <a:p>
            <a:r>
              <a:rPr lang="zh-CN" altLang="en-US" dirty="0"/>
              <a:t>         }</a:t>
            </a:r>
          </a:p>
          <a:p>
            <a:r>
              <a:rPr lang="zh-CN" altLang="en-US" dirty="0"/>
              <a:t>         public E peek() {</a:t>
            </a:r>
          </a:p>
          <a:p>
            <a:r>
              <a:rPr lang="zh-CN" altLang="en-US" dirty="0"/>
              <a:t>	 return list.get(getSize() - 1);</a:t>
            </a:r>
            <a:r>
              <a:rPr lang="en-US" altLang="zh-CN" dirty="0"/>
              <a:t>//</a:t>
            </a:r>
            <a:r>
              <a:rPr lang="zh-CN" altLang="en-US" dirty="0"/>
              <a:t>取值不出栈</a:t>
            </a:r>
          </a:p>
          <a:p>
            <a:r>
              <a:rPr lang="zh-CN" altLang="en-US" dirty="0"/>
              <a:t>         }</a:t>
            </a:r>
          </a:p>
          <a:p>
            <a:r>
              <a:rPr lang="zh-CN" altLang="en-US" dirty="0"/>
              <a:t>         public E pop() {</a:t>
            </a:r>
          </a:p>
          <a:p>
            <a:r>
              <a:rPr lang="zh-CN" altLang="en-US" dirty="0"/>
              <a:t>	 E o = list.get(getSize() - 1) ;</a:t>
            </a:r>
          </a:p>
          <a:p>
            <a:r>
              <a:rPr lang="zh-CN" altLang="en-US" dirty="0"/>
              <a:t>	 list.remove(getSize() - 1);</a:t>
            </a:r>
          </a:p>
          <a:p>
            <a:r>
              <a:rPr lang="zh-CN" altLang="en-US" dirty="0"/>
              <a:t>	 return o;</a:t>
            </a:r>
          </a:p>
          <a:p>
            <a:r>
              <a:rPr lang="zh-CN" altLang="en-US" dirty="0"/>
              <a:t>          }</a:t>
            </a:r>
          </a:p>
          <a:p>
            <a:r>
              <a:rPr lang="zh-CN" altLang="en-US" dirty="0"/>
              <a:t>          </a:t>
            </a:r>
          </a:p>
        </p:txBody>
      </p:sp>
      <p:sp>
        <p:nvSpPr>
          <p:cNvPr id="6" name="文本框 5"/>
          <p:cNvSpPr txBox="1"/>
          <p:nvPr/>
        </p:nvSpPr>
        <p:spPr>
          <a:xfrm>
            <a:off x="5600558" y="1717040"/>
            <a:ext cx="6337935" cy="2030095"/>
          </a:xfrm>
          <a:prstGeom prst="rect">
            <a:avLst/>
          </a:prstGeom>
          <a:noFill/>
          <a:ln>
            <a:solidFill>
              <a:schemeClr val="tx1"/>
            </a:solidFill>
            <a:prstDash val="dash"/>
          </a:ln>
        </p:spPr>
        <p:txBody>
          <a:bodyPr wrap="square" rtlCol="0" anchor="t">
            <a:spAutoFit/>
          </a:bodyPr>
          <a:lstStyle/>
          <a:p>
            <a:r>
              <a:rPr lang="zh-CN" altLang="en-US" dirty="0">
                <a:sym typeface="+mn-ea"/>
              </a:rPr>
              <a:t>public void push(E o) {</a:t>
            </a:r>
            <a:endParaRPr lang="zh-CN" altLang="en-US" dirty="0"/>
          </a:p>
          <a:p>
            <a:r>
              <a:rPr lang="zh-CN" altLang="en-US" dirty="0">
                <a:sym typeface="+mn-ea"/>
              </a:rPr>
              <a:t>	 list.add(o);</a:t>
            </a:r>
            <a:endParaRPr lang="zh-CN" altLang="en-US" dirty="0"/>
          </a:p>
          <a:p>
            <a:r>
              <a:rPr lang="zh-CN" altLang="en-US" dirty="0">
                <a:sym typeface="+mn-ea"/>
              </a:rPr>
              <a:t>           }</a:t>
            </a:r>
            <a:r>
              <a:rPr lang="en-US" altLang="zh-CN" dirty="0"/>
              <a:t> </a:t>
            </a:r>
          </a:p>
          <a:p>
            <a:r>
              <a:rPr lang="en-US" altLang="zh-CN" dirty="0"/>
              <a:t>        </a:t>
            </a:r>
            <a:r>
              <a:rPr lang="zh-CN" altLang="en-US" dirty="0"/>
              <a:t>public String toString() {</a:t>
            </a:r>
          </a:p>
          <a:p>
            <a:r>
              <a:rPr lang="zh-CN" altLang="en-US" dirty="0"/>
              <a:t>	 return "stack: " + list.toString();</a:t>
            </a:r>
          </a:p>
          <a:p>
            <a:r>
              <a:rPr lang="zh-CN" altLang="en-US" dirty="0"/>
              <a:t>          }</a:t>
            </a:r>
          </a:p>
          <a:p>
            <a:r>
              <a:rPr lang="zh-CN" altLang="en-US" dirty="0"/>
              <a:t>}</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0885" y="3362960"/>
            <a:ext cx="4236720" cy="3571240"/>
          </a:xfrm>
          <a:prstGeom prst="rect">
            <a:avLst/>
          </a:prstGeom>
        </p:spPr>
      </p:pic>
      <p:sp>
        <p:nvSpPr>
          <p:cNvPr id="9" name="文本框 8"/>
          <p:cNvSpPr txBox="1"/>
          <p:nvPr/>
        </p:nvSpPr>
        <p:spPr>
          <a:xfrm>
            <a:off x="175895" y="1071880"/>
            <a:ext cx="11817985" cy="645160"/>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用泛型定义栈类</a:t>
            </a:r>
          </a:p>
        </p:txBody>
      </p:sp>
    </p:spTree>
  </p:cSld>
  <p:clrMapOvr>
    <a:masterClrMapping/>
  </p:clrMapOvr>
  <mc:AlternateContent xmlns:mc="http://schemas.openxmlformats.org/markup-compatibility/2006" xmlns:p14="http://schemas.microsoft.com/office/powerpoint/2010/main">
    <mc:Choice Requires="p14">
      <p:transition spd="slow" p14:dur="2000" advTm="247412"/>
    </mc:Choice>
    <mc:Fallback xmlns="">
      <p:transition spd="slow" advTm="247412"/>
    </mc:Fallback>
  </mc:AlternateContent>
  <p:extLst mod="1">
    <p:ext uri="{3A86A75C-4F4B-4683-9AE1-C65F6400EC91}">
      <p14:laserTraceLst xmlns:p14="http://schemas.microsoft.com/office/powerpoint/2010/main">
        <p14:tracePtLst>
          <p14:tracePt t="3669" x="977900" y="1651000"/>
          <p14:tracePt t="3737" x="984250" y="1644650"/>
          <p14:tracePt t="3745" x="1003300" y="1644650"/>
          <p14:tracePt t="3753" x="1047750" y="1644650"/>
          <p14:tracePt t="3770" x="1200150" y="1644650"/>
          <p14:tracePt t="3786" x="1409700" y="1644650"/>
          <p14:tracePt t="3803" x="1663700" y="1644650"/>
          <p14:tracePt t="3820" x="1993900" y="1644650"/>
          <p14:tracePt t="3836" x="2324100" y="1651000"/>
          <p14:tracePt t="3853" x="2584450" y="1676400"/>
          <p14:tracePt t="3870" x="2762250" y="1695450"/>
          <p14:tracePt t="3887" x="2851150" y="1695450"/>
          <p14:tracePt t="3903" x="2876550" y="1695450"/>
          <p14:tracePt t="3906" x="2882900" y="1695450"/>
          <p14:tracePt t="4331" x="2882900" y="1689100"/>
          <p14:tracePt t="4343" x="2882900" y="1663700"/>
          <p14:tracePt t="4357" x="2870200" y="1631950"/>
          <p14:tracePt t="4370" x="2851150" y="1593850"/>
          <p14:tracePt t="4387" x="2806700" y="1524000"/>
          <p14:tracePt t="4403" x="2762250" y="1460500"/>
          <p14:tracePt t="4420" x="2711450" y="1403350"/>
          <p14:tracePt t="4436" x="2647950" y="1346200"/>
          <p14:tracePt t="4453" x="2571750" y="1282700"/>
          <p14:tracePt t="4470" x="2489200" y="1238250"/>
          <p14:tracePt t="4486" x="2406650" y="1200150"/>
          <p14:tracePt t="4489" x="2368550" y="1187450"/>
          <p14:tracePt t="4503" x="2330450" y="1174750"/>
          <p14:tracePt t="4520" x="2260600" y="1162050"/>
          <p14:tracePt t="4521" x="2241550" y="1162050"/>
          <p14:tracePt t="4537" x="2152650" y="1143000"/>
          <p14:tracePt t="4553" x="2070100" y="1143000"/>
          <p14:tracePt t="4570" x="1949450" y="1143000"/>
          <p14:tracePt t="4586" x="1803400" y="1143000"/>
          <p14:tracePt t="4603" x="1657350" y="1143000"/>
          <p14:tracePt t="4620" x="1504950" y="1143000"/>
          <p14:tracePt t="4637" x="1377950" y="1143000"/>
          <p14:tracePt t="4653" x="1270000" y="1143000"/>
          <p14:tracePt t="4670" x="1219200" y="1143000"/>
          <p14:tracePt t="4686" x="1187450" y="1143000"/>
          <p14:tracePt t="4703" x="1155700" y="1149350"/>
          <p14:tracePt t="4705" x="1149350" y="1149350"/>
          <p14:tracePt t="4719" x="1143000" y="1155700"/>
          <p14:tracePt t="4736" x="1117600" y="1168400"/>
          <p14:tracePt t="4753" x="1092200" y="1174750"/>
          <p14:tracePt t="4769" x="1066800" y="1193800"/>
          <p14:tracePt t="4786" x="1041400" y="1212850"/>
          <p14:tracePt t="4803" x="1016000" y="1225550"/>
          <p14:tracePt t="4820" x="1003300" y="1244600"/>
          <p14:tracePt t="4836" x="984250" y="1263650"/>
          <p14:tracePt t="4853" x="977900" y="1263650"/>
          <p14:tracePt t="4870" x="977900" y="1276350"/>
          <p14:tracePt t="4886" x="977900" y="1295400"/>
          <p14:tracePt t="4903" x="977900" y="1308100"/>
          <p14:tracePt t="4920" x="984250" y="1339850"/>
          <p14:tracePt t="4937" x="1022350" y="1384300"/>
          <p14:tracePt t="4953" x="1041400" y="1409700"/>
          <p14:tracePt t="4969" x="1098550" y="1441450"/>
          <p14:tracePt t="4986" x="1187450" y="1466850"/>
          <p14:tracePt t="5003" x="1339850" y="1492250"/>
          <p14:tracePt t="5019" x="1549400" y="1504950"/>
          <p14:tracePt t="5036" x="1866900" y="1504950"/>
          <p14:tracePt t="5053" x="2260600" y="1504950"/>
          <p14:tracePt t="5069" x="2628900" y="1504950"/>
          <p14:tracePt t="5086" x="2870200" y="1504950"/>
          <p14:tracePt t="5103" x="3041650" y="1504950"/>
          <p14:tracePt t="5106" x="3092450" y="1504950"/>
          <p14:tracePt t="5119" x="3136900" y="1504950"/>
          <p14:tracePt t="5137" x="3168650" y="1504950"/>
          <p14:tracePt t="5138" x="3187700" y="1504950"/>
          <p14:tracePt t="5153" x="3206750" y="1504950"/>
          <p14:tracePt t="5169" x="3225800" y="1504950"/>
          <p14:tracePt t="5186" x="3244850" y="1492250"/>
          <p14:tracePt t="5203" x="3251200" y="1485900"/>
          <p14:tracePt t="5219" x="3251200" y="1479550"/>
          <p14:tracePt t="5236" x="3251200" y="1466850"/>
          <p14:tracePt t="5253" x="3251200" y="1454150"/>
          <p14:tracePt t="5269" x="3251200" y="1435100"/>
          <p14:tracePt t="5286" x="3238500" y="1416050"/>
          <p14:tracePt t="5302" x="3206750" y="1384300"/>
          <p14:tracePt t="5319" x="3155950" y="1339850"/>
          <p14:tracePt t="5336" x="3028950" y="1301750"/>
          <p14:tracePt t="5337" x="2946400" y="1276350"/>
          <p14:tracePt t="5353" x="2730500" y="1238250"/>
          <p14:tracePt t="5369" x="2413000" y="1174750"/>
          <p14:tracePt t="5386" x="2120900" y="1155700"/>
          <p14:tracePt t="5403" x="1898650" y="1155700"/>
          <p14:tracePt t="5419" x="1689100" y="1155700"/>
          <p14:tracePt t="5436" x="1543050" y="1155700"/>
          <p14:tracePt t="5452" x="1384300" y="1162050"/>
          <p14:tracePt t="5469" x="1238250" y="1187450"/>
          <p14:tracePt t="5486" x="1130300" y="1219200"/>
          <p14:tracePt t="5502" x="1047750" y="1250950"/>
          <p14:tracePt t="5519" x="1003300" y="1270000"/>
          <p14:tracePt t="5536" x="977900" y="1289050"/>
          <p14:tracePt t="5537" x="965200" y="1301750"/>
          <p14:tracePt t="5552" x="946150" y="1320800"/>
          <p14:tracePt t="5569" x="939800" y="1339850"/>
          <p14:tracePt t="5586" x="933450" y="1352550"/>
          <p14:tracePt t="5602" x="927100" y="1377950"/>
          <p14:tracePt t="5619" x="914400" y="1409700"/>
          <p14:tracePt t="5636" x="914400" y="1435100"/>
          <p14:tracePt t="5652" x="914400" y="1460500"/>
          <p14:tracePt t="5669" x="927100" y="1498600"/>
          <p14:tracePt t="5686" x="946150" y="1517650"/>
          <p14:tracePt t="5702" x="977900" y="1536700"/>
          <p14:tracePt t="5719" x="1041400" y="1555750"/>
          <p14:tracePt t="5736" x="1155700" y="1562100"/>
          <p14:tracePt t="5737" x="1250950" y="1562100"/>
          <p14:tracePt t="5752" x="1473200" y="1562100"/>
          <p14:tracePt t="5769" x="1790700" y="1562100"/>
          <p14:tracePt t="5786" x="2139950" y="1562100"/>
          <p14:tracePt t="5802" x="2400300" y="1562100"/>
          <p14:tracePt t="5819" x="2609850" y="1562100"/>
          <p14:tracePt t="5836" x="2724150" y="1562100"/>
          <p14:tracePt t="5852" x="2787650" y="1562100"/>
          <p14:tracePt t="5869" x="2819400" y="1562100"/>
          <p14:tracePt t="5886" x="2838450" y="1562100"/>
          <p14:tracePt t="5902" x="2844800" y="1562100"/>
          <p14:tracePt t="5919" x="2863850" y="1562100"/>
          <p14:tracePt t="5936" x="2876550" y="1562100"/>
          <p14:tracePt t="5952" x="2876550" y="1555750"/>
          <p14:tracePt t="6107" x="2876550" y="1549400"/>
          <p14:tracePt t="6123" x="2863850" y="1536700"/>
          <p14:tracePt t="6135" x="2844800" y="1524000"/>
          <p14:tracePt t="6151" x="2768600" y="1479550"/>
          <p14:tracePt t="6162" x="2641600" y="1416050"/>
          <p14:tracePt t="6171" x="2552700" y="1377950"/>
          <p14:tracePt t="6186" x="2343150" y="1308100"/>
          <p14:tracePt t="6202" x="2133600" y="1257300"/>
          <p14:tracePt t="6219" x="1917700" y="1212850"/>
          <p14:tracePt t="6236" x="1727200" y="1181100"/>
          <p14:tracePt t="6252" x="1555750" y="1174750"/>
          <p14:tracePt t="6269" x="1409700" y="1174750"/>
          <p14:tracePt t="6286" x="1270000" y="1187450"/>
          <p14:tracePt t="6302" x="1162050" y="1206500"/>
          <p14:tracePt t="6319" x="1085850" y="1238250"/>
          <p14:tracePt t="6336" x="1035050" y="1263650"/>
          <p14:tracePt t="6337" x="1016000" y="1276350"/>
          <p14:tracePt t="6353" x="990600" y="1295400"/>
          <p14:tracePt t="6369" x="965200" y="1320800"/>
          <p14:tracePt t="6386" x="958850" y="1333500"/>
          <p14:tracePt t="6402" x="952500" y="1365250"/>
          <p14:tracePt t="6419" x="939800" y="1384300"/>
          <p14:tracePt t="6436" x="933450" y="1409700"/>
          <p14:tracePt t="6452" x="927100" y="1435100"/>
          <p14:tracePt t="6469" x="927100" y="1454150"/>
          <p14:tracePt t="6486" x="946150" y="1479550"/>
          <p14:tracePt t="6502" x="958850" y="1504950"/>
          <p14:tracePt t="6519" x="1003300" y="1530350"/>
          <p14:tracePt t="6536" x="1073150" y="1549400"/>
          <p14:tracePt t="6537" x="1117600" y="1568450"/>
          <p14:tracePt t="6552" x="1270000" y="1581150"/>
          <p14:tracePt t="6569" x="1460500" y="1581150"/>
          <p14:tracePt t="6585" x="1689100" y="1581150"/>
          <p14:tracePt t="6602" x="1949450" y="1581150"/>
          <p14:tracePt t="6619" x="2209800" y="1581150"/>
          <p14:tracePt t="6636" x="2419350" y="1581150"/>
          <p14:tracePt t="6652" x="2578100" y="1581150"/>
          <p14:tracePt t="6669" x="2667000" y="1581150"/>
          <p14:tracePt t="6686" x="2705100" y="1581150"/>
          <p14:tracePt t="6702" x="2711450" y="1581150"/>
          <p14:tracePt t="6719" x="2717800" y="1574800"/>
          <p14:tracePt t="6735" x="2717800" y="1562100"/>
          <p14:tracePt t="6752" x="2717800" y="1549400"/>
          <p14:tracePt t="6769" x="2717800" y="1543050"/>
          <p14:tracePt t="6786" x="2711450" y="1511300"/>
          <p14:tracePt t="6802" x="2673350" y="1473200"/>
          <p14:tracePt t="6819" x="2559050" y="1416050"/>
          <p14:tracePt t="6836" x="2381250" y="1352550"/>
          <p14:tracePt t="6852" x="2152650" y="1301750"/>
          <p14:tracePt t="6869" x="1898650" y="1238250"/>
          <p14:tracePt t="6886" x="1701800" y="1212850"/>
          <p14:tracePt t="6902" x="1574800" y="1212850"/>
          <p14:tracePt t="6905" x="1517650" y="1212850"/>
          <p14:tracePt t="6919" x="1485900" y="1212850"/>
          <p14:tracePt t="6935" x="1428750" y="1212850"/>
          <p14:tracePt t="6938" x="1403350" y="1225550"/>
          <p14:tracePt t="6952" x="1377950" y="1250950"/>
          <p14:tracePt t="6969" x="1295400" y="1308100"/>
          <p14:tracePt t="6986" x="1270000" y="1346200"/>
          <p14:tracePt t="7002" x="1250950" y="1384300"/>
          <p14:tracePt t="7019" x="1250950" y="1409700"/>
          <p14:tracePt t="7035" x="1250950" y="1428750"/>
          <p14:tracePt t="7052" x="1250950" y="1447800"/>
          <p14:tracePt t="7069" x="1257300" y="1485900"/>
          <p14:tracePt t="7086" x="1282700" y="1504950"/>
          <p14:tracePt t="7102" x="1339850" y="1536700"/>
          <p14:tracePt t="7119" x="1454150" y="1568450"/>
          <p14:tracePt t="7136" x="1593850" y="1581150"/>
          <p14:tracePt t="7138" x="1657350" y="1581150"/>
          <p14:tracePt t="7152" x="1733550" y="1581150"/>
          <p14:tracePt t="7169" x="1911350" y="1574800"/>
          <p14:tracePt t="7185" x="1993900" y="1549400"/>
          <p14:tracePt t="7202" x="2025650" y="1530350"/>
          <p14:tracePt t="7219" x="2038350" y="1492250"/>
          <p14:tracePt t="7235" x="2038350" y="1479550"/>
          <p14:tracePt t="7252" x="2038350" y="1428750"/>
          <p14:tracePt t="7269" x="2012950" y="1384300"/>
          <p14:tracePt t="7285" x="1943100" y="1339850"/>
          <p14:tracePt t="7302" x="1816100" y="1289050"/>
          <p14:tracePt t="7319" x="1631950" y="1250950"/>
          <p14:tracePt t="7335" x="1441450" y="1219200"/>
          <p14:tracePt t="7338" x="1358900" y="1219200"/>
          <p14:tracePt t="7352" x="1263650" y="1219200"/>
          <p14:tracePt t="7369" x="1073150" y="1231900"/>
          <p14:tracePt t="7385" x="1028700" y="1244600"/>
          <p14:tracePt t="7402" x="1003300" y="1257300"/>
          <p14:tracePt t="7419" x="996950" y="1289050"/>
          <p14:tracePt t="7435" x="996950" y="1314450"/>
          <p14:tracePt t="7452" x="996950" y="1365250"/>
          <p14:tracePt t="7469" x="1035050" y="1409700"/>
          <p14:tracePt t="7485" x="1130300" y="1460500"/>
          <p14:tracePt t="7502" x="1301750" y="1498600"/>
          <p14:tracePt t="7519" x="1466850" y="1504950"/>
          <p14:tracePt t="7535" x="1638300" y="1504950"/>
          <p14:tracePt t="7537" x="1714500" y="1504950"/>
          <p14:tracePt t="7552" x="1746250" y="1492250"/>
          <p14:tracePt t="7569" x="1797050" y="1460500"/>
          <p14:tracePt t="7585" x="1803400" y="1447800"/>
          <p14:tracePt t="7602" x="1803400" y="1435100"/>
          <p14:tracePt t="7619" x="1797050" y="1416050"/>
          <p14:tracePt t="7635" x="1771650" y="1397000"/>
          <p14:tracePt t="7652" x="1727200" y="1371600"/>
          <p14:tracePt t="7669" x="1663700" y="1346200"/>
          <p14:tracePt t="7685" x="1631950" y="1333500"/>
          <p14:tracePt t="7702" x="1625600" y="1333500"/>
          <p14:tracePt t="7994" x="0" y="0"/>
        </p14:tracePtLst>
        <p14:tracePtLst>
          <p14:tracePt t="10196" x="1631950" y="2146300"/>
          <p14:tracePt t="10226" x="1631950" y="2165350"/>
          <p14:tracePt t="10235" x="1631950" y="2178050"/>
          <p14:tracePt t="10251" x="1644650" y="2222500"/>
          <p14:tracePt t="10268" x="1676400" y="2273300"/>
          <p14:tracePt t="10284" x="1752600" y="2343150"/>
          <p14:tracePt t="10301" x="1879600" y="2400300"/>
          <p14:tracePt t="10318" x="2019300" y="2438400"/>
          <p14:tracePt t="10322" x="2095500" y="2444750"/>
          <p14:tracePt t="10335" x="2159000" y="2444750"/>
          <p14:tracePt t="10351" x="2260600" y="2425700"/>
          <p14:tracePt t="10354" x="2292350" y="2406650"/>
          <p14:tracePt t="10368" x="2305050" y="2381250"/>
          <p14:tracePt t="10385" x="2317750" y="2311400"/>
          <p14:tracePt t="10401" x="2317750" y="2286000"/>
          <p14:tracePt t="10418" x="2317750" y="2247900"/>
          <p14:tracePt t="10435" x="2292350" y="2222500"/>
          <p14:tracePt t="10451" x="2254250" y="2203450"/>
          <p14:tracePt t="10468" x="2222500" y="2184400"/>
          <p14:tracePt t="10484" x="2146300" y="2171700"/>
          <p14:tracePt t="10501" x="2076450" y="2165350"/>
          <p14:tracePt t="10518" x="2019300" y="2165350"/>
          <p14:tracePt t="10534" x="1993900" y="2165350"/>
          <p14:tracePt t="10551" x="1981200" y="2171700"/>
          <p14:tracePt t="10568" x="1968500" y="2178050"/>
          <p14:tracePt t="10585" x="1968500" y="2209800"/>
          <p14:tracePt t="10601" x="1968500" y="2235200"/>
          <p14:tracePt t="10618" x="1974850" y="2254250"/>
          <p14:tracePt t="10635" x="1993900" y="2260600"/>
          <p14:tracePt t="10651" x="2012950" y="2273300"/>
          <p14:tracePt t="10699" x="2019300" y="2273300"/>
          <p14:tracePt t="10708" x="2025650" y="2273300"/>
          <p14:tracePt t="10738" x="2025650" y="2266950"/>
          <p14:tracePt t="10802" x="0" y="0"/>
        </p14:tracePtLst>
        <p14:tracePtLst>
          <p14:tracePt t="11230" x="2216150" y="1225550"/>
          <p14:tracePt t="11246" x="2197100" y="1257300"/>
          <p14:tracePt t="11263" x="2197100" y="1346200"/>
          <p14:tracePt t="11265" x="2197100" y="1409700"/>
          <p14:tracePt t="11276" x="2209800" y="1466850"/>
          <p14:tracePt t="11286" x="2235200" y="1524000"/>
          <p14:tracePt t="11301" x="2298700" y="1606550"/>
          <p14:tracePt t="11317" x="2393950" y="1663700"/>
          <p14:tracePt t="11334" x="2495550" y="1689100"/>
          <p14:tracePt t="11351" x="2552700" y="1689100"/>
          <p14:tracePt t="11353" x="2597150" y="1676400"/>
          <p14:tracePt t="11367" x="2622550" y="1657350"/>
          <p14:tracePt t="11384" x="2660650" y="1612900"/>
          <p14:tracePt t="11386" x="2679700" y="1593850"/>
          <p14:tracePt t="11401" x="2698750" y="1555750"/>
          <p14:tracePt t="11417" x="2711450" y="1543050"/>
          <p14:tracePt t="11434" x="2711450" y="1536700"/>
          <p14:tracePt t="11451" x="0" y="0"/>
        </p14:tracePtLst>
        <p14:tracePtLst>
          <p14:tracePt t="11909" x="1504950" y="2114550"/>
          <p14:tracePt t="11924" x="1492250" y="2127250"/>
          <p14:tracePt t="11942" x="1473200" y="2146300"/>
          <p14:tracePt t="11945" x="1473200" y="2159000"/>
          <p14:tracePt t="11954" x="1473200" y="2178050"/>
          <p14:tracePt t="11967" x="1473200" y="2190750"/>
          <p14:tracePt t="11984" x="1473200" y="2235200"/>
          <p14:tracePt t="11986" x="1473200" y="2260600"/>
          <p14:tracePt t="12001" x="1479550" y="2298700"/>
          <p14:tracePt t="12017" x="1498600" y="2324100"/>
          <p14:tracePt t="12034" x="1581150" y="2343150"/>
          <p14:tracePt t="12050" x="1695450" y="2349500"/>
          <p14:tracePt t="12067" x="1854200" y="2349500"/>
          <p14:tracePt t="12084" x="1968500" y="2311400"/>
          <p14:tracePt t="12100" x="2032000" y="2266950"/>
          <p14:tracePt t="12117" x="2051050" y="2235200"/>
          <p14:tracePt t="12134" x="2051050" y="2222500"/>
          <p14:tracePt t="12150" x="2051050" y="2203450"/>
          <p14:tracePt t="12153" x="2051050" y="2197100"/>
          <p14:tracePt t="12184" x="2051050" y="2190750"/>
          <p14:tracePt t="12200" x="2051050" y="2178050"/>
          <p14:tracePt t="12633" x="0" y="0"/>
        </p14:tracePtLst>
        <p14:tracePtLst>
          <p14:tracePt t="14012" x="2578100" y="2120900"/>
          <p14:tracePt t="14099" x="2584450" y="2120900"/>
          <p14:tracePt t="14114" x="2616200" y="2120900"/>
          <p14:tracePt t="14139" x="2628900" y="2120900"/>
          <p14:tracePt t="14345" x="2635250" y="2120900"/>
          <p14:tracePt t="14361" x="2635250" y="2133600"/>
          <p14:tracePt t="14369" x="2635250" y="2146300"/>
          <p14:tracePt t="14383" x="2635250" y="2165350"/>
          <p14:tracePt t="14399" x="2635250" y="2209800"/>
          <p14:tracePt t="14416" x="2628900" y="2235200"/>
          <p14:tracePt t="14417" x="2622550" y="2254250"/>
          <p14:tracePt t="14433" x="2622550" y="2260600"/>
          <p14:tracePt t="14449" x="2622550" y="2266950"/>
          <p14:tracePt t="14466" x="2622550" y="2273300"/>
          <p14:tracePt t="14617" x="2622550" y="2279650"/>
          <p14:tracePt t="14633" x="2641600" y="2279650"/>
          <p14:tracePt t="14641" x="2647950" y="2279650"/>
          <p14:tracePt t="14649" x="2673350" y="2279650"/>
          <p14:tracePt t="14666" x="2730500" y="2279650"/>
          <p14:tracePt t="14683" x="2762250" y="2279650"/>
          <p14:tracePt t="14699" x="2774950" y="2279650"/>
          <p14:tracePt t="14881" x="2774950" y="2273300"/>
          <p14:tracePt t="14897" x="2755900" y="2273300"/>
          <p14:tracePt t="14905" x="2730500" y="2266950"/>
          <p14:tracePt t="14916" x="2717800" y="2254250"/>
          <p14:tracePt t="14933" x="2686050" y="2241550"/>
          <p14:tracePt t="14949" x="2667000" y="2228850"/>
          <p14:tracePt t="14966" x="2660650" y="2228850"/>
          <p14:tracePt t="15153" x="2673350" y="2228850"/>
          <p14:tracePt t="15161" x="2692400" y="2228850"/>
          <p14:tracePt t="15169" x="2711450" y="2228850"/>
          <p14:tracePt t="15182" x="2736850" y="2228850"/>
          <p14:tracePt t="15199" x="2749550" y="2235200"/>
          <p14:tracePt t="15216" x="2755900" y="2235200"/>
          <p14:tracePt t="15232" x="0" y="0"/>
        </p14:tracePtLst>
        <p14:tracePtLst>
          <p14:tracePt t="15849" x="1562100" y="2019300"/>
          <p14:tracePt t="15857" x="1555750" y="2025650"/>
          <p14:tracePt t="15865" x="1549400" y="2038350"/>
          <p14:tracePt t="15882" x="1530350" y="2063750"/>
          <p14:tracePt t="15899" x="1511300" y="2101850"/>
          <p14:tracePt t="15916" x="1498600" y="2133600"/>
          <p14:tracePt t="15932" x="1492250" y="2159000"/>
          <p14:tracePt t="15949" x="1485900" y="2165350"/>
          <p14:tracePt t="15966" x="1485900" y="2171700"/>
          <p14:tracePt t="15982" x="1485900" y="2178050"/>
          <p14:tracePt t="15999" x="1485900" y="2190750"/>
          <p14:tracePt t="16015" x="1536700" y="2203450"/>
          <p14:tracePt t="16032" x="1670050" y="2228850"/>
          <p14:tracePt t="16033" x="1765300" y="2247900"/>
          <p14:tracePt t="16049" x="2012950" y="2305050"/>
          <p14:tracePt t="16065" x="2222500" y="2317750"/>
          <p14:tracePt t="16082" x="2393950" y="2317750"/>
          <p14:tracePt t="16099" x="2520950" y="2317750"/>
          <p14:tracePt t="16115" x="2584450" y="2317750"/>
          <p14:tracePt t="16132" x="2622550" y="2317750"/>
          <p14:tracePt t="16149" x="2635250" y="2317750"/>
          <p14:tracePt t="16193" x="2641600" y="2317750"/>
          <p14:tracePt t="16209" x="2641600" y="2311400"/>
          <p14:tracePt t="16218" x="2641600" y="2305050"/>
          <p14:tracePt t="16232" x="2641600" y="2260600"/>
          <p14:tracePt t="16249" x="2616200" y="2216150"/>
          <p14:tracePt t="16265" x="2578100" y="2190750"/>
          <p14:tracePt t="16282" x="2482850" y="2139950"/>
          <p14:tracePt t="16299" x="2362200" y="2120900"/>
          <p14:tracePt t="16315" x="2222500" y="2101850"/>
          <p14:tracePt t="16332" x="2127250" y="2101850"/>
          <p14:tracePt t="16349" x="2032000" y="2101850"/>
          <p14:tracePt t="16365" x="1981200" y="2101850"/>
          <p14:tracePt t="16382" x="1949450" y="2101850"/>
          <p14:tracePt t="16399" x="1911350" y="2108200"/>
          <p14:tracePt t="16416" x="1898650" y="2114550"/>
          <p14:tracePt t="16433" x="1885950" y="2127250"/>
          <p14:tracePt t="16449" x="1873250" y="2133600"/>
          <p14:tracePt t="16466" x="1866900" y="2139950"/>
          <p14:tracePt t="16482" x="1866900" y="2152650"/>
          <p14:tracePt t="16499" x="1866900" y="2171700"/>
          <p14:tracePt t="16515" x="1866900" y="2184400"/>
          <p14:tracePt t="16532" x="1866900" y="2203450"/>
          <p14:tracePt t="16549" x="1898650" y="2216150"/>
          <p14:tracePt t="16565" x="1974850" y="2228850"/>
          <p14:tracePt t="16582" x="2108200" y="2254250"/>
          <p14:tracePt t="16599" x="2266950" y="2254250"/>
          <p14:tracePt t="16615" x="2425700" y="2254250"/>
          <p14:tracePt t="16618" x="2495550" y="2254250"/>
          <p14:tracePt t="16632" x="2540000" y="2254250"/>
          <p14:tracePt t="16649" x="2578100" y="2254250"/>
          <p14:tracePt t="16665" x="2590800" y="2247900"/>
          <p14:tracePt t="16699" x="2590800" y="2241550"/>
          <p14:tracePt t="16705" x="2590800" y="2228850"/>
          <p14:tracePt t="16715" x="2590800" y="2222500"/>
          <p14:tracePt t="16732" x="2590800" y="2184400"/>
          <p14:tracePt t="16749" x="2559050" y="2152650"/>
          <p14:tracePt t="16766" x="2495550" y="2108200"/>
          <p14:tracePt t="16769" x="2451100" y="2089150"/>
          <p14:tracePt t="16782" x="2393950" y="2076450"/>
          <p14:tracePt t="16799" x="2286000" y="2057400"/>
          <p14:tracePt t="16815" x="2184400" y="2057400"/>
          <p14:tracePt t="16832" x="2120900" y="2057400"/>
          <p14:tracePt t="16833" x="2095500" y="2057400"/>
          <p14:tracePt t="16849" x="2070100" y="2063750"/>
          <p14:tracePt t="16865" x="2057400" y="2082800"/>
          <p14:tracePt t="17041" x="0" y="0"/>
        </p14:tracePtLst>
        <p14:tracePtLst>
          <p14:tracePt t="17685" x="571500" y="2501900"/>
          <p14:tracePt t="17738" x="577850" y="2501900"/>
          <p14:tracePt t="17748" x="596900" y="2501900"/>
          <p14:tracePt t="17766" x="692150" y="2501900"/>
          <p14:tracePt t="17782" x="876300" y="2501900"/>
          <p14:tracePt t="17786" x="1041400" y="2501900"/>
          <p14:tracePt t="17799" x="1257300" y="2501900"/>
          <p14:tracePt t="17815" x="1866900" y="2527300"/>
          <p14:tracePt t="17818" x="2216150" y="2546350"/>
          <p14:tracePt t="17832" x="2565400" y="2571750"/>
          <p14:tracePt t="17849" x="3536950" y="2686050"/>
          <p14:tracePt t="17865" x="3937000" y="2755900"/>
          <p14:tracePt t="17882" x="4140200" y="2774950"/>
          <p14:tracePt t="17899" x="4267200" y="2774950"/>
          <p14:tracePt t="17915" x="4375150" y="2774950"/>
          <p14:tracePt t="17932" x="4476750" y="2774950"/>
          <p14:tracePt t="17948" x="4629150" y="2774950"/>
          <p14:tracePt t="17965" x="4787900" y="2774950"/>
          <p14:tracePt t="17982" x="4889500" y="2774950"/>
          <p14:tracePt t="17998" x="4946650" y="2774950"/>
          <p14:tracePt t="18015" x="4978400" y="2774950"/>
          <p14:tracePt t="18067" x="4984750" y="2774950"/>
          <p14:tracePt t="18083" x="4991100" y="2774950"/>
          <p14:tracePt t="18098" x="5010150" y="2774950"/>
          <p14:tracePt t="18114" x="5016500" y="2774950"/>
          <p14:tracePt t="18122" x="5022850" y="2774950"/>
          <p14:tracePt t="18132" x="5029200" y="2774950"/>
          <p14:tracePt t="18243" x="5022850" y="2774950"/>
          <p14:tracePt t="18255" x="4997450" y="2768600"/>
          <p14:tracePt t="18270" x="4908550" y="2743200"/>
          <p14:tracePt t="18282" x="4768850" y="2717800"/>
          <p14:tracePt t="18298" x="4572000" y="2686050"/>
          <p14:tracePt t="18315" x="4381500" y="2647950"/>
          <p14:tracePt t="18332" x="4178300" y="2616200"/>
          <p14:tracePt t="18348" x="4006850" y="2597150"/>
          <p14:tracePt t="18365" x="3879850" y="2597150"/>
          <p14:tracePt t="18382" x="3752850" y="2597150"/>
          <p14:tracePt t="18399" x="3594100" y="2597150"/>
          <p14:tracePt t="18415" x="3429000" y="2597150"/>
          <p14:tracePt t="18418" x="3333750" y="2597150"/>
          <p14:tracePt t="18432" x="3238500" y="2597150"/>
          <p14:tracePt t="18449" x="2940050" y="2597150"/>
          <p14:tracePt t="18465" x="2755900" y="2597150"/>
          <p14:tracePt t="18482" x="2565400" y="2597150"/>
          <p14:tracePt t="18498" x="2374900" y="2597150"/>
          <p14:tracePt t="18515" x="2184400" y="2597150"/>
          <p14:tracePt t="18532" x="2006600" y="2597150"/>
          <p14:tracePt t="18548" x="1835150" y="2597150"/>
          <p14:tracePt t="18565" x="1689100" y="2597150"/>
          <p14:tracePt t="18581" x="1562100" y="2597150"/>
          <p14:tracePt t="18598" x="1466850" y="2597150"/>
          <p14:tracePt t="18615" x="1390650" y="2597150"/>
          <p14:tracePt t="18631" x="1301750" y="2597150"/>
          <p14:tracePt t="18649" x="1187450" y="2597150"/>
          <p14:tracePt t="18665" x="1111250" y="2597150"/>
          <p14:tracePt t="18681" x="1041400" y="2597150"/>
          <p14:tracePt t="18698" x="977900" y="2597150"/>
          <p14:tracePt t="18715" x="895350" y="2597150"/>
          <p14:tracePt t="18731" x="819150" y="2597150"/>
          <p14:tracePt t="18748" x="749300" y="2597150"/>
          <p14:tracePt t="18765" x="704850" y="2597150"/>
          <p14:tracePt t="18781" x="666750" y="2597150"/>
          <p14:tracePt t="18798" x="647700" y="2597150"/>
          <p14:tracePt t="18815" x="622300" y="2597150"/>
          <p14:tracePt t="18818" x="609600" y="2597150"/>
          <p14:tracePt t="18831" x="603250" y="2597150"/>
          <p14:tracePt t="18848" x="571500" y="2597150"/>
          <p14:tracePt t="18865" x="546100" y="2584450"/>
          <p14:tracePt t="18881" x="539750" y="2584450"/>
          <p14:tracePt t="19051" x="558800" y="2578100"/>
          <p14:tracePt t="19064" x="571500" y="2578100"/>
          <p14:tracePt t="19080" x="635000" y="2578100"/>
          <p14:tracePt t="19091" x="755650" y="2578100"/>
          <p14:tracePt t="19101" x="819150" y="2578100"/>
          <p14:tracePt t="19115" x="996950" y="2578100"/>
          <p14:tracePt t="19131" x="1238250" y="2578100"/>
          <p14:tracePt t="19148" x="1631950" y="2578100"/>
          <p14:tracePt t="19165" x="2152650" y="2590800"/>
          <p14:tracePt t="19182" x="2597150" y="2622550"/>
          <p14:tracePt t="19198" x="2914650" y="2647950"/>
          <p14:tracePt t="19201" x="3009900" y="2647950"/>
          <p14:tracePt t="19215" x="3092450" y="2647950"/>
          <p14:tracePt t="19231" x="3232150" y="2647950"/>
          <p14:tracePt t="19234" x="3282950" y="2647950"/>
          <p14:tracePt t="19248" x="3346450" y="2647950"/>
          <p14:tracePt t="19265" x="3556000" y="2647950"/>
          <p14:tracePt t="19281" x="3714750" y="2647950"/>
          <p14:tracePt t="19298" x="3898900" y="2647950"/>
          <p14:tracePt t="19315" x="4064000" y="2647950"/>
          <p14:tracePt t="19331" x="4222750" y="2647950"/>
          <p14:tracePt t="19348" x="4330700" y="2647950"/>
          <p14:tracePt t="19365" x="4394200" y="2647950"/>
          <p14:tracePt t="19381" x="4419600" y="2647950"/>
          <p14:tracePt t="19595" x="4413250" y="2647950"/>
          <p14:tracePt t="19610" x="4298950" y="2647950"/>
          <p14:tracePt t="19625" x="4051300" y="2647950"/>
          <p14:tracePt t="19635" x="3835400" y="2647950"/>
          <p14:tracePt t="19649" x="3238500" y="2609850"/>
          <p14:tracePt t="19665" x="2597150" y="2520950"/>
          <p14:tracePt t="19681" x="1987550" y="2425700"/>
          <p14:tracePt t="19698" x="1600200" y="2374900"/>
          <p14:tracePt t="19715" x="1403350" y="2368550"/>
          <p14:tracePt t="19731" x="1244600" y="2368550"/>
          <p14:tracePt t="19748" x="1123950" y="2368550"/>
          <p14:tracePt t="19765" x="1016000" y="2368550"/>
          <p14:tracePt t="19781" x="914400" y="2368550"/>
          <p14:tracePt t="19798" x="793750" y="2368550"/>
          <p14:tracePt t="19814" x="698500" y="2368550"/>
          <p14:tracePt t="19817" x="666750" y="2368550"/>
          <p14:tracePt t="19831" x="641350" y="2368550"/>
          <p14:tracePt t="19848" x="609600" y="2368550"/>
          <p14:tracePt t="19850" x="596900" y="2368550"/>
          <p14:tracePt t="19865" x="590550" y="2368550"/>
          <p14:tracePt t="19881" x="577850" y="2368550"/>
          <p14:tracePt t="19898" x="571500" y="2368550"/>
          <p14:tracePt t="19915" x="565150" y="2368550"/>
          <p14:tracePt t="19995" x="584200" y="2368550"/>
          <p14:tracePt t="20011" x="698500" y="2368550"/>
          <p14:tracePt t="20022" x="781050" y="2368550"/>
          <p14:tracePt t="20031" x="889000" y="2368550"/>
          <p14:tracePt t="20033" x="1022350" y="2381250"/>
          <p14:tracePt t="20048" x="1162050" y="2400300"/>
          <p14:tracePt t="20065" x="1498600" y="2451100"/>
          <p14:tracePt t="20081" x="1689100" y="2482850"/>
          <p14:tracePt t="20097" x="1879600" y="2489200"/>
          <p14:tracePt t="20114" x="2114550" y="2489200"/>
          <p14:tracePt t="20131" x="2393950" y="2489200"/>
          <p14:tracePt t="20148" x="2698750" y="2489200"/>
          <p14:tracePt t="20164" x="2971800" y="2489200"/>
          <p14:tracePt t="20181" x="3181350" y="2495550"/>
          <p14:tracePt t="20198" x="3295650" y="2495550"/>
          <p14:tracePt t="20214" x="3352800" y="2495550"/>
          <p14:tracePt t="20231" x="3378200" y="2495550"/>
          <p14:tracePt t="20234" x="3390900" y="2495550"/>
          <p14:tracePt t="20248" x="3409950" y="2495550"/>
          <p14:tracePt t="20264" x="3473450" y="2495550"/>
          <p14:tracePt t="20281" x="3556000" y="2495550"/>
          <p14:tracePt t="20297" x="3663950" y="2495550"/>
          <p14:tracePt t="20314" x="3752850" y="2495550"/>
          <p14:tracePt t="20331" x="3829050" y="2514600"/>
          <p14:tracePt t="20347" x="3867150" y="2520950"/>
          <p14:tracePt t="20364" x="3886200" y="2520950"/>
          <p14:tracePt t="20381" x="3898900" y="2520950"/>
          <p14:tracePt t="20398" x="3911600" y="2520950"/>
          <p14:tracePt t="20414" x="3924300" y="2520950"/>
          <p14:tracePt t="20431" x="3937000" y="2520950"/>
          <p14:tracePt t="20448" x="3943350" y="2520950"/>
          <p14:tracePt t="20473" x="3949700" y="2520950"/>
          <p14:tracePt t="20490" x="3956050" y="2520950"/>
          <p14:tracePt t="20498" x="3962400" y="2520950"/>
          <p14:tracePt t="20514" x="3987800" y="2520950"/>
          <p14:tracePt t="20531" x="4032250" y="2520950"/>
          <p14:tracePt t="20547" x="4076700" y="2520950"/>
          <p14:tracePt t="20564" x="4127500" y="2520950"/>
          <p14:tracePt t="20581" x="4178300" y="2520950"/>
          <p14:tracePt t="20597" x="4210050" y="2520950"/>
          <p14:tracePt t="20614" x="4235450" y="2520950"/>
          <p14:tracePt t="20631" x="4254500" y="2520950"/>
          <p14:tracePt t="20801" x="0" y="0"/>
        </p14:tracePtLst>
        <p14:tracePtLst>
          <p14:tracePt t="21381" x="1638300" y="2336800"/>
          <p14:tracePt t="21404" x="1631950" y="2336800"/>
          <p14:tracePt t="21423" x="1625600" y="2343150"/>
          <p14:tracePt t="21435" x="1612900" y="2355850"/>
          <p14:tracePt t="21448" x="1606550" y="2368550"/>
          <p14:tracePt t="21464" x="1600200" y="2393950"/>
          <p14:tracePt t="21466" x="1593850" y="2393950"/>
          <p14:tracePt t="21481" x="1587500" y="2406650"/>
          <p14:tracePt t="21497" x="1581150" y="2425700"/>
          <p14:tracePt t="21514" x="1581150" y="2432050"/>
          <p14:tracePt t="21531" x="1581150" y="2444750"/>
          <p14:tracePt t="21547" x="1581150" y="2451100"/>
          <p14:tracePt t="21564" x="1581150" y="2463800"/>
          <p14:tracePt t="21580" x="1619250" y="2489200"/>
          <p14:tracePt t="21597" x="1720850" y="2520950"/>
          <p14:tracePt t="21614" x="1879600" y="2546350"/>
          <p14:tracePt t="21631" x="2044700" y="2578100"/>
          <p14:tracePt t="21633" x="2108200" y="2590800"/>
          <p14:tracePt t="21647" x="2139950" y="2590800"/>
          <p14:tracePt t="21664" x="2184400" y="2590800"/>
          <p14:tracePt t="21665" x="2190750" y="2590800"/>
          <p14:tracePt t="21681" x="2203450" y="2590800"/>
          <p14:tracePt t="21697" x="2203450" y="2578100"/>
          <p14:tracePt t="21714" x="2203450" y="2552700"/>
          <p14:tracePt t="21731" x="2203450" y="2527300"/>
          <p14:tracePt t="21747" x="2197100" y="2501900"/>
          <p14:tracePt t="21764" x="2171700" y="2482850"/>
          <p14:tracePt t="21780" x="2108200" y="2451100"/>
          <p14:tracePt t="21797" x="2019300" y="2419350"/>
          <p14:tracePt t="21814" x="1905000" y="2387600"/>
          <p14:tracePt t="21831" x="1784350" y="2368550"/>
          <p14:tracePt t="21833" x="1752600" y="2368550"/>
          <p14:tracePt t="21847" x="1708150" y="2368550"/>
          <p14:tracePt t="21864" x="1670050" y="2368550"/>
          <p14:tracePt t="21881" x="1638300" y="2368550"/>
          <p14:tracePt t="21897" x="1631950" y="2368550"/>
          <p14:tracePt t="21914" x="1625600" y="2374900"/>
          <p14:tracePt t="21931" x="1625600" y="2393950"/>
          <p14:tracePt t="21947" x="1625600" y="2425700"/>
          <p14:tracePt t="21964" x="1638300" y="2463800"/>
          <p14:tracePt t="21981" x="1689100" y="2508250"/>
          <p14:tracePt t="21997" x="1803400" y="2552700"/>
          <p14:tracePt t="22014" x="1917700" y="2578100"/>
          <p14:tracePt t="22030" x="1974850" y="2584450"/>
          <p14:tracePt t="22034" x="1993900" y="2584450"/>
          <p14:tracePt t="22047" x="2000250" y="2584450"/>
          <p14:tracePt t="22064" x="2006600" y="2584450"/>
          <p14:tracePt t="22081" x="2025650" y="2571750"/>
          <p14:tracePt t="22097" x="2032000" y="2571750"/>
          <p14:tracePt t="22114" x="2032000" y="2565400"/>
          <p14:tracePt t="22194" x="2038350" y="2559050"/>
          <p14:tracePt t="22210" x="2044700" y="2552700"/>
          <p14:tracePt t="22218" x="2063750" y="2546350"/>
          <p14:tracePt t="22219" x="0" y="0"/>
        </p14:tracePtLst>
        <p14:tracePtLst>
          <p14:tracePt t="22636" x="2317750" y="2387600"/>
          <p14:tracePt t="22684" x="2343150" y="2387600"/>
          <p14:tracePt t="22702" x="2393950" y="2393950"/>
          <p14:tracePt t="22718" x="2400300" y="2393950"/>
          <p14:tracePt t="22730" x="2406650" y="2393950"/>
          <p14:tracePt t="22859" x="2393950" y="2393950"/>
          <p14:tracePt t="22872" x="2368550" y="2400300"/>
          <p14:tracePt t="22890" x="2317750" y="2419350"/>
          <p14:tracePt t="22902" x="2305050" y="2432050"/>
          <p14:tracePt t="22913" x="2286000" y="2444750"/>
          <p14:tracePt t="22931" x="2273300" y="2451100"/>
          <p14:tracePt t="23029" x="2273300" y="2457450"/>
          <p14:tracePt t="23052" x="2273300" y="2463800"/>
          <p14:tracePt t="23069" x="2279650" y="2470150"/>
          <p14:tracePt t="23089" x="2292350" y="2482850"/>
          <p14:tracePt t="23107" x="2305050" y="2482850"/>
          <p14:tracePt t="23130" x="2305050" y="2489200"/>
          <p14:tracePt t="23147" x="2311400" y="2495550"/>
          <p14:tracePt t="23164" x="2324100" y="2501900"/>
          <p14:tracePt t="23180" x="2343150" y="2508250"/>
          <p14:tracePt t="23197" x="2368550" y="2514600"/>
          <p14:tracePt t="23214" x="2413000" y="2520950"/>
          <p14:tracePt t="23230" x="2451100" y="2527300"/>
          <p14:tracePt t="23247" x="2463800" y="2533650"/>
          <p14:tracePt t="23730" x="0" y="0"/>
        </p14:tracePtLst>
        <p14:tracePtLst>
          <p14:tracePt t="24540" x="1841500" y="2349500"/>
          <p14:tracePt t="24557" x="1835150" y="2349500"/>
          <p14:tracePt t="24586" x="1828800" y="2349500"/>
          <p14:tracePt t="24603" x="1822450" y="2349500"/>
          <p14:tracePt t="24612" x="1816100" y="2349500"/>
          <p14:tracePt t="24623" x="1816100" y="2355850"/>
          <p14:tracePt t="24635" x="1803400" y="2368550"/>
          <p14:tracePt t="24646" x="1803400" y="2374900"/>
          <p14:tracePt t="24663" x="1803400" y="2381250"/>
          <p14:tracePt t="24679" x="1803400" y="2393950"/>
          <p14:tracePt t="24696" x="1803400" y="2400300"/>
          <p14:tracePt t="24713" x="1816100" y="2432050"/>
          <p14:tracePt t="24729" x="1860550" y="2457450"/>
          <p14:tracePt t="24746" x="1905000" y="2476500"/>
          <p14:tracePt t="24763" x="1974850" y="2489200"/>
          <p14:tracePt t="24779" x="2019300" y="2489200"/>
          <p14:tracePt t="24796" x="2089150" y="2489200"/>
          <p14:tracePt t="24813" x="2152650" y="2489200"/>
          <p14:tracePt t="24829" x="2184400" y="2489200"/>
          <p14:tracePt t="24846" x="2203450" y="2482850"/>
          <p14:tracePt t="24863" x="2216150" y="2476500"/>
          <p14:tracePt t="24866" x="2222500" y="2476500"/>
          <p14:tracePt t="24899" x="2222500" y="2470150"/>
          <p14:tracePt t="24908" x="2222500" y="2463800"/>
          <p14:tracePt t="24923" x="2222500" y="2444750"/>
          <p14:tracePt t="24933" x="2216150" y="2432050"/>
          <p14:tracePt t="24953" x="2190750" y="2406650"/>
          <p14:tracePt t="24963" x="2178050" y="2400300"/>
          <p14:tracePt t="24979" x="2146300" y="2381250"/>
          <p14:tracePt t="24996" x="2108200" y="2368550"/>
          <p14:tracePt t="25012" x="2051050" y="2355850"/>
          <p14:tracePt t="25029" x="1962150" y="2336800"/>
          <p14:tracePt t="25046" x="1885950" y="2336800"/>
          <p14:tracePt t="25062" x="1822450" y="2336800"/>
          <p14:tracePt t="25079" x="1784350" y="2336800"/>
          <p14:tracePt t="25096" x="1771650" y="2343150"/>
          <p14:tracePt t="25097" x="1758950" y="2349500"/>
          <p14:tracePt t="25112" x="1746250" y="2355850"/>
          <p14:tracePt t="25129" x="1739900" y="2362200"/>
          <p14:tracePt t="25146" x="1739900" y="2381250"/>
          <p14:tracePt t="25163" x="1739900" y="2400300"/>
          <p14:tracePt t="25179" x="1739900" y="2432050"/>
          <p14:tracePt t="25196" x="1752600" y="2457450"/>
          <p14:tracePt t="25213" x="1784350" y="2489200"/>
          <p14:tracePt t="25230" x="1828800" y="2520950"/>
          <p14:tracePt t="25246" x="1924050" y="2552700"/>
          <p14:tracePt t="25263" x="2032000" y="2584450"/>
          <p14:tracePt t="25279" x="2139950" y="2590800"/>
          <p14:tracePt t="25282" x="2184400" y="2590800"/>
          <p14:tracePt t="25296" x="2241550" y="2590800"/>
          <p14:tracePt t="25313" x="2298700" y="2571750"/>
          <p14:tracePt t="25329" x="2311400" y="2559050"/>
          <p14:tracePt t="25346" x="2311400" y="2540000"/>
          <p14:tracePt t="25363" x="2317750" y="2501900"/>
          <p14:tracePt t="25379" x="2317750" y="2489200"/>
          <p14:tracePt t="25396" x="2317750" y="2470150"/>
          <p14:tracePt t="25412" x="2305050" y="2451100"/>
          <p14:tracePt t="25429" x="2286000" y="2432050"/>
          <p14:tracePt t="25446" x="2247900" y="2419350"/>
          <p14:tracePt t="25463" x="2228850" y="2413000"/>
          <p14:tracePt t="25618" x="0" y="0"/>
        </p14:tracePtLst>
        <p14:tracePtLst>
          <p14:tracePt t="26125" x="2597150" y="2368550"/>
          <p14:tracePt t="26147" x="2590800" y="2374900"/>
          <p14:tracePt t="26167" x="2590800" y="2381250"/>
          <p14:tracePt t="26179" x="2584450" y="2387600"/>
          <p14:tracePt t="26196" x="2584450" y="2413000"/>
          <p14:tracePt t="26213" x="2584450" y="2451100"/>
          <p14:tracePt t="26229" x="2597150" y="2489200"/>
          <p14:tracePt t="26246" x="2609850" y="2508250"/>
          <p14:tracePt t="26262" x="2622550" y="2520950"/>
          <p14:tracePt t="26279" x="2635250" y="2533650"/>
          <p14:tracePt t="26296" x="2654300" y="2540000"/>
          <p14:tracePt t="26313" x="2679700" y="2546350"/>
          <p14:tracePt t="26330" x="2686050" y="2546350"/>
          <p14:tracePt t="26346" x="2692400" y="2546350"/>
          <p14:tracePt t="26362" x="2705100" y="2540000"/>
          <p14:tracePt t="26379" x="2705100" y="2533650"/>
          <p14:tracePt t="26396" x="2705100" y="2508250"/>
          <p14:tracePt t="26412" x="2705100" y="2476500"/>
          <p14:tracePt t="26429" x="2698750" y="2451100"/>
          <p14:tracePt t="26446" x="2692400" y="2438400"/>
          <p14:tracePt t="26462" x="2679700" y="2425700"/>
          <p14:tracePt t="26563" x="2679700" y="2432050"/>
          <p14:tracePt t="26580" x="2679700" y="2463800"/>
          <p14:tracePt t="26596" x="2679700" y="2495550"/>
          <p14:tracePt t="26613" x="2686050" y="2527300"/>
          <p14:tracePt t="26629" x="2698750" y="2533650"/>
          <p14:tracePt t="26732" x="2705100" y="2533650"/>
          <p14:tracePt t="26763" x="2705100" y="2527300"/>
          <p14:tracePt t="26779" x="2705100" y="2520950"/>
          <p14:tracePt t="26794" x="2705100" y="2508250"/>
          <p14:tracePt t="26812" x="2705100" y="2501900"/>
          <p14:tracePt t="26829" x="2705100" y="2495550"/>
          <p14:tracePt t="26846" x="2705100" y="2482850"/>
          <p14:tracePt t="27083" x="2705100" y="2476500"/>
          <p14:tracePt t="27116" x="2705100" y="2470150"/>
          <p14:tracePt t="27249" x="0" y="0"/>
        </p14:tracePtLst>
        <p14:tracePtLst>
          <p14:tracePt t="27694" x="3276600" y="2279650"/>
          <p14:tracePt t="27706" x="3257550" y="2286000"/>
          <p14:tracePt t="27719" x="3238500" y="2298700"/>
          <p14:tracePt t="27729" x="3213100" y="2330450"/>
          <p14:tracePt t="27745" x="3187700" y="2374900"/>
          <p14:tracePt t="27762" x="3168650" y="2425700"/>
          <p14:tracePt t="27778" x="3155950" y="2482850"/>
          <p14:tracePt t="27795" x="3155950" y="2533650"/>
          <p14:tracePt t="27812" x="3155950" y="2578100"/>
          <p14:tracePt t="27828" x="3175000" y="2616200"/>
          <p14:tracePt t="27845" x="3206750" y="2641600"/>
          <p14:tracePt t="27862" x="3244850" y="2647950"/>
          <p14:tracePt t="27879" x="3302000" y="2647950"/>
          <p14:tracePt t="27895" x="3378200" y="2647950"/>
          <p14:tracePt t="27912" x="3454400" y="2616200"/>
          <p14:tracePt t="27913" x="3486150" y="2590800"/>
          <p14:tracePt t="27929" x="3536950" y="2552700"/>
          <p14:tracePt t="27945" x="3549650" y="2527300"/>
          <p14:tracePt t="27962" x="3562350" y="2508250"/>
          <p14:tracePt t="27995" x="3562350" y="2501900"/>
          <p14:tracePt t="28065" x="0" y="0"/>
        </p14:tracePtLst>
        <p14:tracePtLst>
          <p14:tracePt t="28427" x="3854450" y="2305050"/>
          <p14:tracePt t="28451" x="3835400" y="2305050"/>
          <p14:tracePt t="28460" x="3829050" y="2317750"/>
          <p14:tracePt t="28470" x="3822700" y="2343150"/>
          <p14:tracePt t="28479" x="3816350" y="2374900"/>
          <p14:tracePt t="28495" x="3816350" y="2476500"/>
          <p14:tracePt t="28512" x="3816350" y="2590800"/>
          <p14:tracePt t="28514" x="3829050" y="2628900"/>
          <p14:tracePt t="28529" x="3860800" y="2692400"/>
          <p14:tracePt t="28545" x="3898900" y="2730500"/>
          <p14:tracePt t="28561" x="3930650" y="2749550"/>
          <p14:tracePt t="28578" x="3943350" y="2749550"/>
          <p14:tracePt t="28595" x="3968750" y="2749550"/>
          <p14:tracePt t="28611" x="4000500" y="2730500"/>
          <p14:tracePt t="28628" x="4019550" y="2692400"/>
          <p14:tracePt t="28645" x="4025900" y="2667000"/>
          <p14:tracePt t="28661" x="4025900" y="2641600"/>
          <p14:tracePt t="28678" x="4025900" y="2628900"/>
          <p14:tracePt t="28695" x="4032250" y="2622550"/>
          <p14:tracePt t="28711" x="4032250" y="2616200"/>
          <p14:tracePt t="28728" x="4032250" y="2609850"/>
          <p14:tracePt t="28754" x="4038600" y="2603500"/>
          <p14:tracePt t="28777" x="0" y="0"/>
        </p14:tracePtLst>
        <p14:tracePtLst>
          <p14:tracePt t="29716" x="1625600" y="2355850"/>
          <p14:tracePt t="29726" x="1619250" y="2362200"/>
          <p14:tracePt t="29737" x="1606550" y="2374900"/>
          <p14:tracePt t="29745" x="1593850" y="2381250"/>
          <p14:tracePt t="29761" x="1587500" y="2406650"/>
          <p14:tracePt t="29778" x="1587500" y="2419350"/>
          <p14:tracePt t="29795" x="1587500" y="2432050"/>
          <p14:tracePt t="29811" x="1587500" y="2451100"/>
          <p14:tracePt t="29828" x="1587500" y="2482850"/>
          <p14:tracePt t="29844" x="1606550" y="2501900"/>
          <p14:tracePt t="29861" x="1625600" y="2514600"/>
          <p14:tracePt t="29878" x="1663700" y="2527300"/>
          <p14:tracePt t="29894" x="1695450" y="2540000"/>
          <p14:tracePt t="29898" x="1720850" y="2540000"/>
          <p14:tracePt t="29911" x="1739900" y="2540000"/>
          <p14:tracePt t="29928" x="1816100" y="2540000"/>
          <p14:tracePt t="29945" x="1911350" y="2540000"/>
          <p14:tracePt t="29961" x="1936750" y="2540000"/>
          <p14:tracePt t="29978" x="1955800" y="2540000"/>
          <p14:tracePt t="29994" x="1962150" y="2540000"/>
          <p14:tracePt t="30028" x="1962150" y="2527300"/>
          <p14:tracePt t="30044" x="1962150" y="2508250"/>
          <p14:tracePt t="30061" x="1962150" y="2495550"/>
          <p14:tracePt t="30078" x="1955800" y="2463800"/>
          <p14:tracePt t="30094" x="1924050" y="2425700"/>
          <p14:tracePt t="30111" x="1879600" y="2400300"/>
          <p14:tracePt t="30113" x="1847850" y="2393950"/>
          <p14:tracePt t="30128" x="1822450" y="2381250"/>
          <p14:tracePt t="30144" x="1752600" y="2368550"/>
          <p14:tracePt t="30161" x="1670050" y="2368550"/>
          <p14:tracePt t="30178" x="1638300" y="2368550"/>
          <p14:tracePt t="30194" x="1600200" y="2387600"/>
          <p14:tracePt t="30211" x="1581150" y="2406650"/>
          <p14:tracePt t="30228" x="1562100" y="2438400"/>
          <p14:tracePt t="30244" x="1562100" y="2463800"/>
          <p14:tracePt t="30261" x="1562100" y="2495550"/>
          <p14:tracePt t="30278" x="1574800" y="2533650"/>
          <p14:tracePt t="30294" x="1606550" y="2571750"/>
          <p14:tracePt t="30298" x="1644650" y="2590800"/>
          <p14:tracePt t="30311" x="1676400" y="2616200"/>
          <p14:tracePt t="30327" x="1778000" y="2641600"/>
          <p14:tracePt t="30344" x="1879600" y="2660650"/>
          <p14:tracePt t="30346" x="1905000" y="2660650"/>
          <p14:tracePt t="30361" x="1968500" y="2660650"/>
          <p14:tracePt t="30377" x="2000250" y="2641600"/>
          <p14:tracePt t="30394" x="2012950" y="2609850"/>
          <p14:tracePt t="30411" x="2025650" y="2578100"/>
          <p14:tracePt t="30427" x="2025650" y="2552700"/>
          <p14:tracePt t="30444" x="2019300" y="2508250"/>
          <p14:tracePt t="30461" x="1993900" y="2476500"/>
          <p14:tracePt t="30478" x="1936750" y="2432050"/>
          <p14:tracePt t="30494" x="1873250" y="2406650"/>
          <p14:tracePt t="30511" x="1784350" y="2387600"/>
          <p14:tracePt t="30527" x="1720850" y="2387600"/>
          <p14:tracePt t="30530" x="1689100" y="2387600"/>
          <p14:tracePt t="30544" x="1663700" y="2387600"/>
          <p14:tracePt t="30561" x="1619250" y="2393950"/>
          <p14:tracePt t="30577" x="1587500" y="2413000"/>
          <p14:tracePt t="30594" x="1581150" y="2425700"/>
          <p14:tracePt t="30611" x="1581150" y="2438400"/>
          <p14:tracePt t="30627" x="1581150" y="2451100"/>
          <p14:tracePt t="30644" x="1606550" y="2482850"/>
          <p14:tracePt t="30660" x="1676400" y="2520950"/>
          <p14:tracePt t="30677" x="1771650" y="2552700"/>
          <p14:tracePt t="30694" x="1835150" y="2559050"/>
          <p14:tracePt t="30710" x="1866900" y="2546350"/>
          <p14:tracePt t="30727" x="1885950" y="2520950"/>
          <p14:tracePt t="30729" x="1898650" y="2495550"/>
          <p14:tracePt t="30744" x="1898650" y="2476500"/>
          <p14:tracePt t="30761" x="1898650" y="2432050"/>
          <p14:tracePt t="30777" x="1892300" y="2425700"/>
          <p14:tracePt t="30794" x="1879600" y="2413000"/>
          <p14:tracePt t="30810" x="1860550" y="2406650"/>
          <p14:tracePt t="30827" x="1828800" y="2406650"/>
          <p14:tracePt t="30844" x="1803400" y="2413000"/>
          <p14:tracePt t="30860" x="1778000" y="2432050"/>
          <p14:tracePt t="30877" x="1771650" y="2463800"/>
          <p14:tracePt t="30894" x="1771650" y="2501900"/>
          <p14:tracePt t="30910" x="1778000" y="2527300"/>
          <p14:tracePt t="30927" x="1784350" y="2533650"/>
          <p14:tracePt t="30946" x="1790700" y="2533650"/>
          <p14:tracePt t="30961" x="1797050" y="2533650"/>
          <p14:tracePt t="30977" x="1803400" y="2520950"/>
          <p14:tracePt t="30994" x="1803400" y="2489200"/>
          <p14:tracePt t="31010" x="1803400" y="2457450"/>
          <p14:tracePt t="31027" x="1797050" y="2451100"/>
          <p14:tracePt t="31044" x="1790700" y="2444750"/>
          <p14:tracePt t="31097" x="1784350" y="2444750"/>
          <p14:tracePt t="31105" x="1778000" y="2444750"/>
          <p14:tracePt t="31113" x="1778000" y="2451100"/>
          <p14:tracePt t="31127" x="1778000" y="2457450"/>
          <p14:tracePt t="31144" x="1778000" y="2482850"/>
          <p14:tracePt t="31160" x="1784350" y="2495550"/>
          <p14:tracePt t="31177" x="1790700" y="2495550"/>
          <p14:tracePt t="31194" x="1816100" y="2495550"/>
          <p14:tracePt t="31210" x="1835150" y="2470150"/>
          <p14:tracePt t="31227" x="1835150" y="2425700"/>
          <p14:tracePt t="31244" x="1835150" y="2406650"/>
          <p14:tracePt t="31260" x="1835150" y="2400300"/>
          <p14:tracePt t="31329" x="1835150" y="2419350"/>
          <p14:tracePt t="31337" x="1835150" y="2432050"/>
          <p14:tracePt t="31345" x="1835150" y="2457450"/>
          <p14:tracePt t="31360" x="1860550" y="2508250"/>
          <p14:tracePt t="31377" x="1905000" y="2546350"/>
          <p14:tracePt t="31394" x="1968500" y="2578100"/>
          <p14:tracePt t="31410" x="1981200" y="2578100"/>
          <p14:tracePt t="31427" x="2000250" y="2578100"/>
          <p14:tracePt t="31444" x="2006600" y="2559050"/>
          <p14:tracePt t="31460" x="2006600" y="2527300"/>
          <p14:tracePt t="31477" x="2000250" y="2508250"/>
          <p14:tracePt t="31494" x="1993900" y="2501900"/>
          <p14:tracePt t="31510" x="1993900" y="2495550"/>
          <p14:tracePt t="31527" x="1974850" y="2495550"/>
          <p14:tracePt t="31531" x="1968500" y="2495550"/>
          <p14:tracePt t="31544" x="1949450" y="2495550"/>
          <p14:tracePt t="31560" x="1924050" y="2527300"/>
          <p14:tracePt t="31577" x="1917700" y="2546350"/>
          <p14:tracePt t="31594" x="1917700" y="2559050"/>
          <p14:tracePt t="31650" x="1917700" y="2552700"/>
          <p14:tracePt t="31661" x="1924050" y="2540000"/>
          <p14:tracePt t="31678" x="1924050" y="2527300"/>
          <p14:tracePt t="31694" x="1924050" y="2508250"/>
          <p14:tracePt t="31697" x="1924050" y="2501900"/>
          <p14:tracePt t="31737" x="1924050" y="2495550"/>
          <p14:tracePt t="31754" x="1917700" y="2495550"/>
          <p14:tracePt t="31761" x="1911350" y="2495550"/>
          <p14:tracePt t="31777" x="1892300" y="2501900"/>
          <p14:tracePt t="31794" x="1892300" y="2514600"/>
          <p14:tracePt t="31810" x="1892300" y="2527300"/>
          <p14:tracePt t="31827" x="1892300" y="2533650"/>
          <p14:tracePt t="31844" x="1898650" y="2546350"/>
          <p14:tracePt t="31860" x="1943100" y="2533650"/>
          <p14:tracePt t="31877" x="1981200" y="2501900"/>
          <p14:tracePt t="31894" x="2006600" y="2457450"/>
          <p14:tracePt t="31910" x="2012950" y="2438400"/>
          <p14:tracePt t="31927" x="2012950" y="2419350"/>
          <p14:tracePt t="31944" x="2012950" y="2413000"/>
          <p14:tracePt t="31970" x="2012950" y="2406650"/>
          <p14:tracePt t="31995" x="2012950" y="2413000"/>
          <p14:tracePt t="32004" x="2012950" y="2419350"/>
          <p14:tracePt t="32012" x="2012950" y="2432050"/>
          <p14:tracePt t="32027" x="2012950" y="2438400"/>
          <p14:tracePt t="32044" x="2025650" y="2457450"/>
          <p14:tracePt t="32061" x="2044700" y="2457450"/>
          <p14:tracePt t="32077" x="2063750" y="2457450"/>
          <p14:tracePt t="32094" x="2076450" y="2438400"/>
          <p14:tracePt t="32110" x="2076450" y="2425700"/>
          <p14:tracePt t="32127" x="2076450" y="2413000"/>
          <p14:tracePt t="32144" x="2076450" y="2406650"/>
          <p14:tracePt t="32161" x="2063750" y="2406650"/>
          <p14:tracePt t="32177" x="2025650" y="2419350"/>
          <p14:tracePt t="32194" x="1987550" y="2451100"/>
          <p14:tracePt t="32210" x="1974850" y="2476500"/>
          <p14:tracePt t="32227" x="1974850" y="2489200"/>
          <p14:tracePt t="32244" x="1974850" y="2495550"/>
          <p14:tracePt t="32260" x="1974850" y="2501900"/>
          <p14:tracePt t="32277" x="1987550" y="2495550"/>
          <p14:tracePt t="32294" x="2000250" y="2470150"/>
          <p14:tracePt t="32310" x="2006600" y="2438400"/>
          <p14:tracePt t="32313" x="2006600" y="2432050"/>
          <p14:tracePt t="32327" x="2006600" y="2425700"/>
          <p14:tracePt t="32344" x="2006600" y="2419350"/>
          <p14:tracePt t="32345" x="2006600" y="2413000"/>
          <p14:tracePt t="32378" x="1993900" y="2413000"/>
          <p14:tracePt t="32393" x="1981200" y="2425700"/>
          <p14:tracePt t="32410" x="1974850" y="2438400"/>
          <p14:tracePt t="32427" x="1974850" y="2457450"/>
          <p14:tracePt t="32444" x="2000250" y="2489200"/>
          <p14:tracePt t="32460" x="2038350" y="2495550"/>
          <p14:tracePt t="32477" x="2070100" y="2495550"/>
          <p14:tracePt t="32494" x="2089150" y="2495550"/>
          <p14:tracePt t="32510" x="2095500" y="2495550"/>
          <p14:tracePt t="32681" x="0" y="0"/>
        </p14:tracePtLst>
        <p14:tracePtLst>
          <p14:tracePt t="34124" x="2260600" y="2381250"/>
          <p14:tracePt t="34195" x="2273300" y="2387600"/>
          <p14:tracePt t="34212" x="2311400" y="2393950"/>
          <p14:tracePt t="34227" x="2336800" y="2400300"/>
          <p14:tracePt t="34243" x="2368550" y="2406650"/>
          <p14:tracePt t="34387" x="2374900" y="2406650"/>
          <p14:tracePt t="34403" x="2374900" y="2413000"/>
          <p14:tracePt t="34416" x="2374900" y="2419350"/>
          <p14:tracePt t="34426" x="2349500" y="2425700"/>
          <p14:tracePt t="34443" x="2330450" y="2438400"/>
          <p14:tracePt t="34460" x="2311400" y="2451100"/>
          <p14:tracePt t="34477" x="2292350" y="2457450"/>
          <p14:tracePt t="34493" x="2286000" y="2470150"/>
          <p14:tracePt t="34510" x="2286000" y="2482850"/>
          <p14:tracePt t="34562" x="2286000" y="2489200"/>
          <p14:tracePt t="34595" x="2286000" y="2495550"/>
          <p14:tracePt t="34825" x="0" y="0"/>
        </p14:tracePtLst>
        <p14:tracePtLst>
          <p14:tracePt t="36038" x="2609850" y="2095500"/>
          <p14:tracePt t="36083" x="2622550" y="2095500"/>
          <p14:tracePt t="36099" x="2647950" y="2101850"/>
          <p14:tracePt t="36116" x="2679700" y="2114550"/>
          <p14:tracePt t="36128" x="2692400" y="2120900"/>
          <p14:tracePt t="36298" x="2698750" y="2120900"/>
          <p14:tracePt t="36310" x="2698750" y="2127250"/>
          <p14:tracePt t="36326" x="2673350" y="2139950"/>
          <p14:tracePt t="36343" x="2647950" y="2165350"/>
          <p14:tracePt t="36346" x="2635250" y="2184400"/>
          <p14:tracePt t="36366" x="2609850" y="2203450"/>
          <p14:tracePt t="36396" x="2609850" y="2216150"/>
          <p14:tracePt t="36409" x="2609850" y="2222500"/>
          <p14:tracePt t="36426" x="2609850" y="2228850"/>
          <p14:tracePt t="36442" x="2609850" y="2235200"/>
          <p14:tracePt t="36627" x="2622550" y="2235200"/>
          <p14:tracePt t="36637" x="2635250" y="2235200"/>
          <p14:tracePt t="36650" x="2673350" y="2235200"/>
          <p14:tracePt t="36660" x="2686050" y="2235200"/>
          <p14:tracePt t="36676" x="2717800" y="2235200"/>
          <p14:tracePt t="36692" x="2730500" y="2235200"/>
          <p14:tracePt t="36929" x="0" y="0"/>
        </p14:tracePtLst>
        <p14:tracePtLst>
          <p14:tracePt t="39595" x="609600" y="2794000"/>
          <p14:tracePt t="39684" x="596900" y="2794000"/>
          <p14:tracePt t="39701" x="596900" y="2844800"/>
          <p14:tracePt t="39717" x="596900" y="2940050"/>
          <p14:tracePt t="39732" x="590550" y="3098800"/>
          <p14:tracePt t="39741" x="577850" y="3194050"/>
          <p14:tracePt t="39758" x="577850" y="3403600"/>
          <p14:tracePt t="39774" x="577850" y="3632200"/>
          <p14:tracePt t="39791" x="577850" y="3867150"/>
          <p14:tracePt t="39794" x="577850" y="3968750"/>
          <p14:tracePt t="39808" x="590550" y="4089400"/>
          <p14:tracePt t="39825" x="647700" y="4406900"/>
          <p14:tracePt t="39841" x="679450" y="4622800"/>
          <p14:tracePt t="39858" x="723900" y="4832350"/>
          <p14:tracePt t="39874" x="762000" y="5035550"/>
          <p14:tracePt t="39891" x="787400" y="5200650"/>
          <p14:tracePt t="39907" x="806450" y="5308600"/>
          <p14:tracePt t="39924" x="806450" y="5365750"/>
          <p14:tracePt t="39941" x="806450" y="5410200"/>
          <p14:tracePt t="39957" x="806450" y="5448300"/>
          <p14:tracePt t="39974" x="806450" y="5480050"/>
          <p14:tracePt t="39991" x="819150" y="5524500"/>
          <p14:tracePt t="40007" x="819150" y="5568950"/>
          <p14:tracePt t="40009" x="819150" y="5594350"/>
          <p14:tracePt t="40025" x="831850" y="5638800"/>
          <p14:tracePt t="40041" x="844550" y="5670550"/>
          <p14:tracePt t="40058" x="863600" y="5708650"/>
          <p14:tracePt t="40074" x="876300" y="5740400"/>
          <p14:tracePt t="40091" x="889000" y="5765800"/>
          <p14:tracePt t="40108" x="901700" y="5797550"/>
          <p14:tracePt t="40124" x="927100" y="5835650"/>
          <p14:tracePt t="40141" x="990600" y="5886450"/>
          <p14:tracePt t="40158" x="1117600" y="5943600"/>
          <p14:tracePt t="40174" x="1358900" y="6032500"/>
          <p14:tracePt t="40191" x="1733550" y="6102350"/>
          <p14:tracePt t="40208" x="2222500" y="6203950"/>
          <p14:tracePt t="40210" x="2432050" y="6242050"/>
          <p14:tracePt t="40225" x="2622550" y="6280150"/>
          <p14:tracePt t="40241" x="2857500" y="6305550"/>
          <p14:tracePt t="40258" x="2921000" y="6305550"/>
          <p14:tracePt t="40274" x="2959100" y="6305550"/>
          <p14:tracePt t="40291" x="2997200" y="6305550"/>
          <p14:tracePt t="40308" x="3041650" y="6305550"/>
          <p14:tracePt t="40324" x="3079750" y="6305550"/>
          <p14:tracePt t="40341" x="3098800" y="6305550"/>
          <p14:tracePt t="40374" x="3105150" y="6305550"/>
          <p14:tracePt t="40402" x="3111500" y="6299200"/>
          <p14:tracePt t="40411" x="3124200" y="6292850"/>
          <p14:tracePt t="40424" x="3130550" y="6292850"/>
          <p14:tracePt t="40441" x="3194050" y="6248400"/>
          <p14:tracePt t="40458" x="3289300" y="6184900"/>
          <p14:tracePt t="40474" x="3397250" y="6083300"/>
          <p14:tracePt t="40491" x="3511550" y="5975350"/>
          <p14:tracePt t="40507" x="3587750" y="5873750"/>
          <p14:tracePt t="40524" x="3651250" y="5778500"/>
          <p14:tracePt t="40541" x="3702050" y="5695950"/>
          <p14:tracePt t="40558" x="3740150" y="5632450"/>
          <p14:tracePt t="40574" x="3765550" y="5594350"/>
          <p14:tracePt t="40591" x="3771900" y="5575300"/>
          <p14:tracePt t="40593" x="3778250" y="5556250"/>
          <p14:tracePt t="40619" x="3778250" y="5549900"/>
          <p14:tracePt t="40628" x="3784600" y="5543550"/>
          <p14:tracePt t="40794" x="3784600" y="5537200"/>
          <p14:tracePt t="40807" x="3790950" y="5524500"/>
          <p14:tracePt t="40821" x="3790950" y="5473700"/>
          <p14:tracePt t="40836" x="3790950" y="5397500"/>
          <p14:tracePt t="40846" x="3790950" y="5353050"/>
          <p14:tracePt t="40857" x="3790950" y="5238750"/>
          <p14:tracePt t="40874" x="3790950" y="5092700"/>
          <p14:tracePt t="40891" x="3790950" y="4914900"/>
          <p14:tracePt t="40907" x="3765550" y="4686300"/>
          <p14:tracePt t="40924" x="3721100" y="4495800"/>
          <p14:tracePt t="40941" x="3676650" y="4298950"/>
          <p14:tracePt t="40957" x="3651250" y="4140200"/>
          <p14:tracePt t="40974" x="3632200" y="4019550"/>
          <p14:tracePt t="40977" x="3625850" y="3975100"/>
          <p14:tracePt t="40991" x="3619500" y="3943350"/>
          <p14:tracePt t="41007" x="3606800" y="3879850"/>
          <p14:tracePt t="41010" x="3600450" y="3854450"/>
          <p14:tracePt t="41024" x="3600450" y="3848100"/>
          <p14:tracePt t="41027" x="3600450" y="3829050"/>
          <p14:tracePt t="41041" x="3594100" y="3790950"/>
          <p14:tracePt t="41057" x="3581400" y="3752850"/>
          <p14:tracePt t="41074" x="3581400" y="3733800"/>
          <p14:tracePt t="41091" x="3568700" y="3683000"/>
          <p14:tracePt t="41107" x="3562350" y="3657600"/>
          <p14:tracePt t="41124" x="3549650" y="3613150"/>
          <p14:tracePt t="41140" x="3549650" y="3600450"/>
          <p14:tracePt t="41157" x="3543300" y="3581400"/>
          <p14:tracePt t="41174" x="3543300" y="3562350"/>
          <p14:tracePt t="41177" x="3543300" y="3549650"/>
          <p14:tracePt t="41191" x="3543300" y="3530600"/>
          <p14:tracePt t="41207" x="3530600" y="3498850"/>
          <p14:tracePt t="41210" x="3530600" y="3486150"/>
          <p14:tracePt t="41225" x="3524250" y="3454400"/>
          <p14:tracePt t="41241" x="3517900" y="3422650"/>
          <p14:tracePt t="41257" x="3511550" y="3390900"/>
          <p14:tracePt t="41274" x="3498850" y="3346450"/>
          <p14:tracePt t="41291" x="3492500" y="3314700"/>
          <p14:tracePt t="41307" x="3479800" y="3282950"/>
          <p14:tracePt t="41324" x="3473450" y="3244850"/>
          <p14:tracePt t="41341" x="3473450" y="3232150"/>
          <p14:tracePt t="41357" x="3473450" y="3219450"/>
          <p14:tracePt t="41539" x="3479800" y="3219450"/>
          <p14:tracePt t="41552" x="3505200" y="3219450"/>
          <p14:tracePt t="41567" x="3625850" y="3251200"/>
          <p14:tracePt t="41583" x="3898900" y="3308350"/>
          <p14:tracePt t="41586" x="4152900" y="3365500"/>
          <p14:tracePt t="41597" x="4451350" y="3416300"/>
          <p14:tracePt t="41607" x="4787900" y="3479800"/>
          <p14:tracePt t="41624" x="5613400" y="3651250"/>
          <p14:tracePt t="41641" x="6883400" y="3898900"/>
          <p14:tracePt t="41657" x="7531100" y="4000500"/>
          <p14:tracePt t="41674" x="7823200" y="4032250"/>
          <p14:tracePt t="41690" x="7886700" y="4032250"/>
          <p14:tracePt t="41707" x="7899400" y="4032250"/>
          <p14:tracePt t="41724" x="7912100" y="4032250"/>
          <p14:tracePt t="41740" x="7937500" y="4013200"/>
          <p14:tracePt t="41757" x="7969250" y="3943350"/>
          <p14:tracePt t="41774" x="8007350" y="3841750"/>
          <p14:tracePt t="41790" x="8039100" y="3708400"/>
          <p14:tracePt t="41807" x="8045450" y="3568700"/>
          <p14:tracePt t="41810" x="8045450" y="3505200"/>
          <p14:tracePt t="41824" x="8045450" y="3441700"/>
          <p14:tracePt t="41841" x="8020050" y="3225800"/>
          <p14:tracePt t="41857" x="7988300" y="3111500"/>
          <p14:tracePt t="41874" x="7937500" y="3003550"/>
          <p14:tracePt t="41890" x="7886700" y="2895600"/>
          <p14:tracePt t="41907" x="7829550" y="2813050"/>
          <p14:tracePt t="41924" x="7778750" y="2743200"/>
          <p14:tracePt t="41940" x="7721600" y="2679700"/>
          <p14:tracePt t="41957" x="7632700" y="2622550"/>
          <p14:tracePt t="41974" x="7550150" y="2578100"/>
          <p14:tracePt t="41990" x="7473950" y="2533650"/>
          <p14:tracePt t="42007" x="7391400" y="2489200"/>
          <p14:tracePt t="42010" x="7346950" y="2463800"/>
          <p14:tracePt t="42024" x="7321550" y="2457450"/>
          <p14:tracePt t="42027" x="7283450" y="2444750"/>
          <p14:tracePt t="42040" x="7251700" y="2438400"/>
          <p14:tracePt t="42057" x="7150100" y="2432050"/>
          <p14:tracePt t="42073" x="7035800" y="2432050"/>
          <p14:tracePt t="42090" x="6877050" y="2432050"/>
          <p14:tracePt t="42107" x="6654800" y="2432050"/>
          <p14:tracePt t="42123" x="6318250" y="2432050"/>
          <p14:tracePt t="42140" x="5905500" y="2432050"/>
          <p14:tracePt t="42157" x="5429250" y="2432050"/>
          <p14:tracePt t="42174" x="4940300" y="2463800"/>
          <p14:tracePt t="42190" x="4578350" y="2495550"/>
          <p14:tracePt t="42207" x="4311650" y="2546350"/>
          <p14:tracePt t="42223" x="4076700" y="2590800"/>
          <p14:tracePt t="42241" x="3879850" y="2667000"/>
          <p14:tracePt t="42257" x="3822700" y="2698750"/>
          <p14:tracePt t="42274" x="3803650" y="2743200"/>
          <p14:tracePt t="42290" x="3803650" y="2787650"/>
          <p14:tracePt t="42307" x="3816350" y="2832100"/>
          <p14:tracePt t="42323" x="3854450" y="2895600"/>
          <p14:tracePt t="42340" x="3930650" y="2965450"/>
          <p14:tracePt t="42357" x="4089400" y="3048000"/>
          <p14:tracePt t="42373" x="4406900" y="3149600"/>
          <p14:tracePt t="42390" x="4978400" y="3270250"/>
          <p14:tracePt t="42407" x="5657850" y="3403600"/>
          <p14:tracePt t="42423" x="6248400" y="3448050"/>
          <p14:tracePt t="42440" x="6559550" y="3448050"/>
          <p14:tracePt t="42441" x="6623050" y="3448050"/>
          <p14:tracePt t="42457" x="6673850" y="3448050"/>
          <p14:tracePt t="42473" x="6686550" y="3448050"/>
          <p14:tracePt t="42490" x="6686550" y="3435350"/>
          <p14:tracePt t="42507" x="6686550" y="3397250"/>
          <p14:tracePt t="42523" x="6686550" y="3365500"/>
          <p14:tracePt t="42540" x="6686550" y="3302000"/>
          <p14:tracePt t="42557" x="6661150" y="3213100"/>
          <p14:tracePt t="42573" x="6635750" y="3117850"/>
          <p14:tracePt t="42590" x="6572250" y="3022600"/>
          <p14:tracePt t="42607" x="6464300" y="2940050"/>
          <p14:tracePt t="42623" x="6330950" y="2870200"/>
          <p14:tracePt t="42626" x="6248400" y="2844800"/>
          <p14:tracePt t="42640" x="6165850" y="2832100"/>
          <p14:tracePt t="42657" x="5949950" y="2819400"/>
          <p14:tracePt t="42673" x="5873750" y="2819400"/>
          <p14:tracePt t="42690" x="5861050" y="2819400"/>
          <p14:tracePt t="42707" x="5854700" y="2819400"/>
          <p14:tracePt t="42857" x="0" y="0"/>
        </p14:tracePtLst>
        <p14:tracePtLst>
          <p14:tracePt t="43589" x="1835150" y="2127250"/>
          <p14:tracePt t="43603" x="1828800" y="2139950"/>
          <p14:tracePt t="43614" x="1822450" y="2139950"/>
          <p14:tracePt t="43640" x="1822450" y="2171700"/>
          <p14:tracePt t="43657" x="1847850" y="2197100"/>
          <p14:tracePt t="43673" x="1866900" y="2216150"/>
          <p14:tracePt t="43690" x="1917700" y="2235200"/>
          <p14:tracePt t="43706" x="2025650" y="2260600"/>
          <p14:tracePt t="43723" x="2133600" y="2266950"/>
          <p14:tracePt t="43740" x="2254250" y="2266950"/>
          <p14:tracePt t="43756" x="2336800" y="2266950"/>
          <p14:tracePt t="43773" x="2381250" y="2247900"/>
          <p14:tracePt t="43790" x="2393950" y="2222500"/>
          <p14:tracePt t="43807" x="2393950" y="2197100"/>
          <p14:tracePt t="43823" x="2393950" y="2159000"/>
          <p14:tracePt t="43826" x="2387600" y="2146300"/>
          <p14:tracePt t="43840" x="2381250" y="2146300"/>
          <p14:tracePt t="43857" x="2305050" y="2114550"/>
          <p14:tracePt t="43873" x="2235200" y="2101850"/>
          <p14:tracePt t="43890" x="2152650" y="2101850"/>
          <p14:tracePt t="43906" x="2063750" y="2108200"/>
          <p14:tracePt t="43923" x="2006600" y="2114550"/>
          <p14:tracePt t="43940" x="1962150" y="2127250"/>
          <p14:tracePt t="43973" x="1955800" y="2133600"/>
          <p14:tracePt t="43990" x="1955800" y="2139950"/>
          <p14:tracePt t="44006" x="1962150" y="2171700"/>
          <p14:tracePt t="44023" x="1987550" y="2190750"/>
          <p14:tracePt t="44025" x="2012950" y="2203450"/>
          <p14:tracePt t="44040" x="2051050" y="2222500"/>
          <p14:tracePt t="44044" x="2095500" y="2228850"/>
          <p14:tracePt t="44057" x="2184400" y="2241550"/>
          <p14:tracePt t="44073" x="2222500" y="2247900"/>
          <p14:tracePt t="44090" x="2235200" y="2247900"/>
          <p14:tracePt t="44106" x="2241550" y="2247900"/>
          <p14:tracePt t="44123" x="2241550" y="2235200"/>
          <p14:tracePt t="44140" x="2235200" y="2209800"/>
          <p14:tracePt t="44156" x="2203450" y="2190750"/>
          <p14:tracePt t="44173" x="2152650" y="2171700"/>
          <p14:tracePt t="44189" x="2082800" y="2165350"/>
          <p14:tracePt t="44206" x="2044700" y="2165350"/>
          <p14:tracePt t="44209" x="2025650" y="2165350"/>
          <p14:tracePt t="44223" x="2012950" y="2165350"/>
          <p14:tracePt t="44239" x="2006600" y="2165350"/>
          <p14:tracePt t="44256" x="2000250" y="2171700"/>
          <p14:tracePt t="44273" x="2012950" y="2190750"/>
          <p14:tracePt t="44290" x="2051050" y="2209800"/>
          <p14:tracePt t="44306" x="2101850" y="2216150"/>
          <p14:tracePt t="44323" x="2146300" y="2216150"/>
          <p14:tracePt t="44340" x="2159000" y="2216150"/>
          <p14:tracePt t="44356" x="2171700" y="2216150"/>
          <p14:tracePt t="44373" x="2171700" y="2209800"/>
          <p14:tracePt t="44390" x="2171700" y="2197100"/>
          <p14:tracePt t="44406" x="2171700" y="2184400"/>
          <p14:tracePt t="44423" x="2159000" y="2178050"/>
          <p14:tracePt t="44439" x="2127250" y="2178050"/>
          <p14:tracePt t="44442" x="2108200" y="2178050"/>
          <p14:tracePt t="44456" x="2082800" y="2178050"/>
          <p14:tracePt t="44473" x="2051050" y="2178050"/>
          <p14:tracePt t="44555" x="2063750" y="2178050"/>
          <p14:tracePt t="44568" x="2076450" y="2178050"/>
          <p14:tracePt t="44583" x="2095500" y="2178050"/>
          <p14:tracePt t="44606" x="2101850" y="2178050"/>
          <p14:tracePt t="44623" x="2101850" y="2165350"/>
          <p14:tracePt t="44639" x="2095500" y="2146300"/>
          <p14:tracePt t="44656" x="2063750" y="2133600"/>
          <p14:tracePt t="44658" x="2051050" y="2133600"/>
          <p14:tracePt t="44673" x="2006600" y="2133600"/>
          <p14:tracePt t="44689" x="1981200" y="2133600"/>
          <p14:tracePt t="44706" x="1955800" y="2133600"/>
          <p14:tracePt t="44723" x="1955800" y="2139950"/>
          <p14:tracePt t="44739" x="1955800" y="2159000"/>
          <p14:tracePt t="44756" x="1962150" y="2184400"/>
          <p14:tracePt t="44773" x="2038350" y="2209800"/>
          <p14:tracePt t="44790" x="2165350" y="2235200"/>
          <p14:tracePt t="44806" x="2241550" y="2235200"/>
          <p14:tracePt t="44823" x="2266950" y="2235200"/>
          <p14:tracePt t="44827" x="2279650" y="2235200"/>
          <p14:tracePt t="44850" x="2279650" y="2222500"/>
          <p14:tracePt t="44859" x="2279650" y="2209800"/>
          <p14:tracePt t="44874" x="2279650" y="2203450"/>
          <p14:tracePt t="44889" x="2273300" y="2197100"/>
          <p14:tracePt t="44906" x="2254250" y="2197100"/>
          <p14:tracePt t="44922" x="2235200" y="2197100"/>
          <p14:tracePt t="45003" x="2254250" y="2197100"/>
          <p14:tracePt t="45021" x="2279650" y="2190750"/>
          <p14:tracePt t="45037" x="2286000" y="2184400"/>
          <p14:tracePt t="45225" x="0" y="0"/>
        </p14:tracePtLst>
        <p14:tracePtLst>
          <p14:tracePt t="46516" x="730250" y="2774950"/>
          <p14:tracePt t="46589" x="749300" y="2774950"/>
          <p14:tracePt t="46609" x="863600" y="2794000"/>
          <p14:tracePt t="46627" x="1149350" y="2838450"/>
          <p14:tracePt t="46639" x="1270000" y="2863850"/>
          <p14:tracePt t="46656" x="1498600" y="2901950"/>
          <p14:tracePt t="46658" x="1574800" y="2914650"/>
          <p14:tracePt t="46672" x="1676400" y="2933700"/>
          <p14:tracePt t="46689" x="1701800" y="2933700"/>
          <p14:tracePt t="46705" x="1708150" y="2933700"/>
          <p14:tracePt t="46965" x="1689100" y="2933700"/>
          <p14:tracePt t="46983" x="1631950" y="2933700"/>
          <p14:tracePt t="46995" x="1568450" y="2933700"/>
          <p14:tracePt t="47011" x="1479550" y="2933700"/>
          <p14:tracePt t="47023" x="1447800" y="2921000"/>
          <p14:tracePt t="47039" x="1428750" y="2921000"/>
          <p14:tracePt t="47042" x="1422400" y="2921000"/>
          <p14:tracePt t="47055" x="1416050" y="2921000"/>
          <p14:tracePt t="47123" x="1422400" y="2914650"/>
          <p14:tracePt t="47138" x="1466850" y="2914650"/>
          <p14:tracePt t="47153" x="1587500" y="2914650"/>
          <p14:tracePt t="47167" x="1651000" y="2914650"/>
          <p14:tracePt t="47178" x="1797050" y="2914650"/>
          <p14:tracePt t="47188" x="1860550" y="2914650"/>
          <p14:tracePt t="47205" x="1936750" y="2914650"/>
          <p14:tracePt t="47222" x="1962150" y="2914650"/>
          <p14:tracePt t="47238" x="1974850" y="2914650"/>
          <p14:tracePt t="47255" x="1981200" y="2914650"/>
          <p14:tracePt t="47272" x="2000250" y="2914650"/>
          <p14:tracePt t="47288" x="2019300" y="2914650"/>
          <p14:tracePt t="47305" x="2044700" y="2914650"/>
          <p14:tracePt t="47322" x="2057400" y="2914650"/>
          <p14:tracePt t="47338" x="2076450" y="2914650"/>
          <p14:tracePt t="47355" x="2095500" y="2914650"/>
          <p14:tracePt t="47372" x="2114550" y="2914650"/>
          <p14:tracePt t="47388" x="2146300" y="2908300"/>
          <p14:tracePt t="47405" x="2171700" y="2895600"/>
          <p14:tracePt t="47422" x="2184400" y="2895600"/>
          <p14:tracePt t="47439" x="2209800" y="2889250"/>
          <p14:tracePt t="47459" x="2216150" y="2889250"/>
          <p14:tracePt t="47472" x="2228850" y="2889250"/>
          <p14:tracePt t="47489" x="2298700" y="2889250"/>
          <p14:tracePt t="47505" x="2374900" y="2889250"/>
          <p14:tracePt t="47522" x="2482850" y="2889250"/>
          <p14:tracePt t="47539" x="2590800" y="2889250"/>
          <p14:tracePt t="47555" x="2647950" y="2889250"/>
          <p14:tracePt t="47572" x="2686050" y="2889250"/>
          <p14:tracePt t="47589" x="2705100" y="2889250"/>
          <p14:tracePt t="47605" x="2724150" y="2889250"/>
          <p14:tracePt t="47622" x="2743200" y="2889250"/>
          <p14:tracePt t="47639" x="2755900" y="2889250"/>
          <p14:tracePt t="47655" x="2762250" y="2889250"/>
          <p14:tracePt t="47672" x="2774950" y="2889250"/>
          <p14:tracePt t="48762" x="0" y="0"/>
        </p14:tracePtLst>
        <p14:tracePtLst>
          <p14:tracePt t="49803" x="2127250" y="2025650"/>
          <p14:tracePt t="49813" x="2114550" y="2025650"/>
          <p14:tracePt t="49827" x="2082800" y="2025650"/>
          <p14:tracePt t="49838" x="2063750" y="2025650"/>
          <p14:tracePt t="49854" x="2025650" y="2032000"/>
          <p14:tracePt t="49858" x="2006600" y="2038350"/>
          <p14:tracePt t="49871" x="1987550" y="2038350"/>
          <p14:tracePt t="49888" x="1936750" y="2051050"/>
          <p14:tracePt t="49905" x="1885950" y="2057400"/>
          <p14:tracePt t="49921" x="1854200" y="2063750"/>
          <p14:tracePt t="49937" x="1835150" y="2070100"/>
          <p14:tracePt t="49954" x="1822450" y="2070100"/>
          <p14:tracePt t="49971" x="1809750" y="2070100"/>
          <p14:tracePt t="49988" x="1803400" y="2076450"/>
          <p14:tracePt t="50004" x="1797050" y="2082800"/>
          <p14:tracePt t="50021" x="1790700" y="2089150"/>
          <p14:tracePt t="50054" x="1778000" y="2101850"/>
          <p14:tracePt t="50071" x="1771650" y="2108200"/>
          <p14:tracePt t="50088" x="1771650" y="2120900"/>
          <p14:tracePt t="50090" x="1771650" y="2133600"/>
          <p14:tracePt t="50106" x="1771650" y="2146300"/>
          <p14:tracePt t="50121" x="1771650" y="2159000"/>
          <p14:tracePt t="50138" x="1771650" y="2178050"/>
          <p14:tracePt t="50154" x="1790700" y="2203450"/>
          <p14:tracePt t="50171" x="1816100" y="2216150"/>
          <p14:tracePt t="50188" x="1860550" y="2241550"/>
          <p14:tracePt t="50204" x="1905000" y="2266950"/>
          <p14:tracePt t="50221" x="1955800" y="2292350"/>
          <p14:tracePt t="50237" x="2012950" y="2305050"/>
          <p14:tracePt t="50254" x="2101850" y="2324100"/>
          <p14:tracePt t="50271" x="2222500" y="2336800"/>
          <p14:tracePt t="50274" x="2298700" y="2336800"/>
          <p14:tracePt t="50287" x="2374900" y="2336800"/>
          <p14:tracePt t="50305" x="2552700" y="2336800"/>
          <p14:tracePt t="50321" x="2590800" y="2324100"/>
          <p14:tracePt t="50338" x="2597150" y="2311400"/>
          <p14:tracePt t="50354" x="2603500" y="2298700"/>
          <p14:tracePt t="50371" x="2603500" y="2292350"/>
          <p14:tracePt t="50387" x="2603500" y="2286000"/>
          <p14:tracePt t="50404" x="2603500" y="2273300"/>
          <p14:tracePt t="50421" x="2590800" y="2247900"/>
          <p14:tracePt t="50437" x="2584450" y="2235200"/>
          <p14:tracePt t="50454" x="2552700" y="2203450"/>
          <p14:tracePt t="50471" x="2520950" y="2178050"/>
          <p14:tracePt t="50473" x="2501900" y="2165350"/>
          <p14:tracePt t="50487" x="2482850" y="2165350"/>
          <p14:tracePt t="50504" x="2419350" y="2139950"/>
          <p14:tracePt t="50521" x="2362200" y="2133600"/>
          <p14:tracePt t="50537" x="2292350" y="2120900"/>
          <p14:tracePt t="50554" x="2235200" y="2120900"/>
          <p14:tracePt t="50571" x="2171700" y="2120900"/>
          <p14:tracePt t="50588" x="2114550" y="2120900"/>
          <p14:tracePt t="50604" x="2057400" y="2127250"/>
          <p14:tracePt t="50621" x="2019300" y="2133600"/>
          <p14:tracePt t="50638" x="1993900" y="2152650"/>
          <p14:tracePt t="50654" x="1955800" y="2165350"/>
          <p14:tracePt t="50671" x="1936750" y="2178050"/>
          <p14:tracePt t="50687" x="1911350" y="2184400"/>
          <p14:tracePt t="50689" x="1905000" y="2190750"/>
          <p14:tracePt t="50704" x="1898650" y="2203450"/>
          <p14:tracePt t="50721" x="1873250" y="2216150"/>
          <p14:tracePt t="50737" x="1854200" y="2228850"/>
          <p14:tracePt t="50754" x="1854200" y="2235200"/>
          <p14:tracePt t="50794" x="1854200" y="2241550"/>
          <p14:tracePt t="50804" x="1854200" y="2247900"/>
          <p14:tracePt t="50826" x="1854200" y="2254250"/>
          <p14:tracePt t="50837" x="1854200" y="2260600"/>
          <p14:tracePt t="50854" x="1854200" y="2273300"/>
          <p14:tracePt t="50871" x="1879600" y="2292350"/>
          <p14:tracePt t="50873" x="1892300" y="2298700"/>
          <p14:tracePt t="50887" x="1911350" y="2305050"/>
          <p14:tracePt t="50904" x="2000250" y="2330450"/>
          <p14:tracePt t="50921" x="2235200" y="2381250"/>
          <p14:tracePt t="50937" x="2457450" y="2406650"/>
          <p14:tracePt t="50954" x="2647950" y="2413000"/>
          <p14:tracePt t="50971" x="2774950" y="2413000"/>
          <p14:tracePt t="50987" x="2825750" y="2413000"/>
          <p14:tracePt t="51004" x="2832100" y="2406650"/>
          <p14:tracePt t="51021" x="2838450" y="2400300"/>
          <p14:tracePt t="51037" x="2838450" y="2374900"/>
          <p14:tracePt t="51054" x="2838450" y="2336800"/>
          <p14:tracePt t="51071" x="2838450" y="2305050"/>
          <p14:tracePt t="51073" x="2832100" y="2292350"/>
          <p14:tracePt t="51087" x="2819400" y="2266950"/>
          <p14:tracePt t="51104" x="2787650" y="2235200"/>
          <p14:tracePt t="51106" x="2774950" y="2222500"/>
          <p14:tracePt t="51121" x="2724150" y="2178050"/>
          <p14:tracePt t="51137" x="2667000" y="2152650"/>
          <p14:tracePt t="51154" x="2584450" y="2133600"/>
          <p14:tracePt t="51171" x="2495550" y="2108200"/>
          <p14:tracePt t="51187" x="2419350" y="2108200"/>
          <p14:tracePt t="51204" x="2311400" y="2108200"/>
          <p14:tracePt t="51220" x="2235200" y="2108200"/>
          <p14:tracePt t="51237" x="2178050" y="2114550"/>
          <p14:tracePt t="51254" x="2139950" y="2127250"/>
          <p14:tracePt t="51271" x="2108200" y="2146300"/>
          <p14:tracePt t="51274" x="2089150" y="2159000"/>
          <p14:tracePt t="51287" x="2070100" y="2171700"/>
          <p14:tracePt t="51304" x="2038350" y="2190750"/>
          <p14:tracePt t="51320" x="1987550" y="2216150"/>
          <p14:tracePt t="51337" x="1981200" y="2228850"/>
          <p14:tracePt t="51354" x="1974850" y="2235200"/>
          <p14:tracePt t="51411" x="1974850" y="2247900"/>
          <p14:tracePt t="51426" x="2006600" y="2260600"/>
          <p14:tracePt t="51443" x="2120900" y="2279650"/>
          <p14:tracePt t="51457" x="2298700" y="2298700"/>
          <p14:tracePt t="51470" x="2381250" y="2298700"/>
          <p14:tracePt t="51487" x="2565400" y="2298700"/>
          <p14:tracePt t="51490" x="2628900" y="2298700"/>
          <p14:tracePt t="51504" x="2660650" y="2298700"/>
          <p14:tracePt t="51521" x="2698750" y="2298700"/>
          <p14:tracePt t="51537" x="2705100" y="2298700"/>
          <p14:tracePt t="51554" x="2705100" y="2273300"/>
          <p14:tracePt t="51570" x="2686050" y="2241550"/>
          <p14:tracePt t="51587" x="2628900" y="2197100"/>
          <p14:tracePt t="51604" x="2527300" y="2133600"/>
          <p14:tracePt t="51620" x="2400300" y="2082800"/>
          <p14:tracePt t="51637" x="2279650" y="2044700"/>
          <p14:tracePt t="51654" x="2159000" y="2019300"/>
          <p14:tracePt t="51671" x="2089150" y="2006600"/>
          <p14:tracePt t="51687" x="2057400" y="2006600"/>
          <p14:tracePt t="51690" x="2044700" y="2006600"/>
          <p14:tracePt t="51704" x="2032000" y="2006600"/>
          <p14:tracePt t="51721" x="1987550" y="2025650"/>
          <p14:tracePt t="51737" x="1981200" y="2051050"/>
          <p14:tracePt t="51753" x="1981200" y="2076450"/>
          <p14:tracePt t="51770" x="1981200" y="2095500"/>
          <p14:tracePt t="51787" x="1981200" y="2133600"/>
          <p14:tracePt t="51803" x="1993900" y="2152650"/>
          <p14:tracePt t="51820" x="2025650" y="2171700"/>
          <p14:tracePt t="51837" x="2057400" y="2178050"/>
          <p14:tracePt t="51854" x="2082800" y="2178050"/>
          <p14:tracePt t="51870" x="2095500" y="2178050"/>
          <p14:tracePt t="51887" x="2108200" y="2178050"/>
          <p14:tracePt t="52049" x="0" y="0"/>
        </p14:tracePtLst>
        <p14:tracePtLst>
          <p14:tracePt t="53316" x="1581150" y="2654300"/>
          <p14:tracePt t="53331" x="1568450" y="2654300"/>
          <p14:tracePt t="53346" x="1549400" y="2654300"/>
          <p14:tracePt t="53356" x="1543050" y="2660650"/>
          <p14:tracePt t="53370" x="1536700" y="2673350"/>
          <p14:tracePt t="53387" x="1536700" y="2698750"/>
          <p14:tracePt t="53403" x="1536700" y="2743200"/>
          <p14:tracePt t="53420" x="1568450" y="2787650"/>
          <p14:tracePt t="53437" x="1600200" y="2813050"/>
          <p14:tracePt t="53453" x="1638300" y="2825750"/>
          <p14:tracePt t="53470" x="1657350" y="2825750"/>
          <p14:tracePt t="53486" x="1682750" y="2825750"/>
          <p14:tracePt t="53491" x="1695450" y="2825750"/>
          <p14:tracePt t="53503" x="1708150" y="2825750"/>
          <p14:tracePt t="53520" x="1714500" y="2800350"/>
          <p14:tracePt t="53536" x="1714500" y="2755900"/>
          <p14:tracePt t="53553" x="1714500" y="2743200"/>
          <p14:tracePt t="53570" x="1714500" y="2736850"/>
          <p14:tracePt t="53586" x="1714500" y="2717800"/>
          <p14:tracePt t="53603" x="1708150" y="2717800"/>
          <p14:tracePt t="53620" x="1695450" y="2711450"/>
          <p14:tracePt t="53636" x="1682750" y="2711450"/>
          <p14:tracePt t="53653" x="1670050" y="2711450"/>
          <p14:tracePt t="53670" x="1663700" y="2711450"/>
          <p14:tracePt t="53755" x="1657350" y="2711450"/>
          <p14:tracePt t="53767" x="1651000" y="2717800"/>
          <p14:tracePt t="53781" x="1651000" y="2730500"/>
          <p14:tracePt t="53797" x="1651000" y="2743200"/>
          <p14:tracePt t="53820" x="1663700" y="2755900"/>
          <p14:tracePt t="53837" x="1676400" y="2774950"/>
          <p14:tracePt t="53853" x="1682750" y="2774950"/>
          <p14:tracePt t="53907" x="1689100" y="2774950"/>
          <p14:tracePt t="53923" x="1689100" y="2762250"/>
          <p14:tracePt t="53937" x="1670050" y="2743200"/>
          <p14:tracePt t="53953" x="1657350" y="2724150"/>
          <p14:tracePt t="53970" x="1651000" y="2724150"/>
          <p14:tracePt t="53986" x="1644650" y="2724150"/>
          <p14:tracePt t="54003" x="1638300" y="2724150"/>
          <p14:tracePt t="54179" x="1625600" y="2717800"/>
          <p14:tracePt t="54194" x="1619250" y="2717800"/>
          <p14:tracePt t="54211" x="1612900" y="2717800"/>
          <p14:tracePt t="54521" x="0" y="0"/>
        </p14:tracePtLst>
        <p14:tracePtLst>
          <p14:tracePt t="58692" x="1574800" y="2368550"/>
          <p14:tracePt t="58702" x="1568450" y="2387600"/>
          <p14:tracePt t="58718" x="1568450" y="2413000"/>
          <p14:tracePt t="58735" x="1568450" y="2457450"/>
          <p14:tracePt t="58739" x="1574800" y="2482850"/>
          <p14:tracePt t="58751" x="1587500" y="2495550"/>
          <p14:tracePt t="58769" x="1663700" y="2559050"/>
          <p14:tracePt t="58785" x="1714500" y="2584450"/>
          <p14:tracePt t="58801" x="1746250" y="2590800"/>
          <p14:tracePt t="58818" x="1790700" y="2590800"/>
          <p14:tracePt t="58835" x="1822450" y="2571750"/>
          <p14:tracePt t="58852" x="1847850" y="2546350"/>
          <p14:tracePt t="58868" x="1866900" y="2508250"/>
          <p14:tracePt t="58885" x="1873250" y="2489200"/>
          <p14:tracePt t="58902" x="1873250" y="2457450"/>
          <p14:tracePt t="58905" x="1873250" y="2444750"/>
          <p14:tracePt t="58918" x="1873250" y="2419350"/>
          <p14:tracePt t="58935" x="1860550" y="2381250"/>
          <p14:tracePt t="58937" x="1854200" y="2374900"/>
          <p14:tracePt t="58951" x="1847850" y="2368550"/>
          <p14:tracePt t="58968" x="1835150" y="2355850"/>
          <p14:tracePt t="58985" x="1828800" y="2355850"/>
          <p14:tracePt t="59121" x="0" y="0"/>
        </p14:tracePtLst>
        <p14:tracePtLst>
          <p14:tracePt t="59950" x="1924050" y="3060700"/>
          <p14:tracePt t="59967" x="1930400" y="3054350"/>
          <p14:tracePt t="59985" x="1936750" y="3035300"/>
          <p14:tracePt t="60001" x="1936750" y="3028950"/>
          <p14:tracePt t="60018" x="1936750" y="3022600"/>
          <p14:tracePt t="60161" x="0" y="0"/>
        </p14:tracePtLst>
        <p14:tracePtLst>
          <p14:tracePt t="60620" x="2203450" y="3130550"/>
          <p14:tracePt t="60707" x="2216150" y="3130550"/>
          <p14:tracePt t="60724" x="2305050" y="3130550"/>
          <p14:tracePt t="60734" x="2368550" y="3130550"/>
          <p14:tracePt t="60751" x="2501900" y="3130550"/>
          <p14:tracePt t="60754" x="2552700" y="3130550"/>
          <p14:tracePt t="60767" x="2584450" y="3130550"/>
          <p14:tracePt t="60784" x="2603500" y="3130550"/>
          <p14:tracePt t="60801" x="2622550" y="3130550"/>
          <p14:tracePt t="60850" x="2628900" y="3130550"/>
          <p14:tracePt t="60858" x="2635250" y="3130550"/>
          <p14:tracePt t="60867" x="2641600" y="3130550"/>
          <p14:tracePt t="60979" x="2616200" y="3130550"/>
          <p14:tracePt t="60990" x="2571750" y="3136900"/>
          <p14:tracePt t="61003" x="2457450" y="3136900"/>
          <p14:tracePt t="61018" x="2279650" y="3136900"/>
          <p14:tracePt t="61034" x="2089150" y="3136900"/>
          <p14:tracePt t="61050" x="1917700" y="3136900"/>
          <p14:tracePt t="61067" x="1835150" y="3136900"/>
          <p14:tracePt t="61084" x="1797050" y="3136900"/>
          <p14:tracePt t="61267" x="1816100" y="3136900"/>
          <p14:tracePt t="61278" x="1860550" y="3136900"/>
          <p14:tracePt t="61291" x="2038350" y="3136900"/>
          <p14:tracePt t="61300" x="2171700" y="3136900"/>
          <p14:tracePt t="61317" x="2559050" y="3181350"/>
          <p14:tracePt t="61333" x="2806700" y="3219450"/>
          <p14:tracePt t="61350" x="2927350" y="3244850"/>
          <p14:tracePt t="61367" x="2946400" y="3244850"/>
          <p14:tracePt t="61384" x="2952750" y="3244850"/>
          <p14:tracePt t="62033" x="0" y="0"/>
        </p14:tracePtLst>
        <p14:tracePtLst>
          <p14:tracePt t="63597" x="1581150" y="2286000"/>
          <p14:tracePt t="63612" x="1568450" y="2324100"/>
          <p14:tracePt t="63628" x="1562100" y="2355850"/>
          <p14:tracePt t="63642" x="1562100" y="2413000"/>
          <p14:tracePt t="63651" x="1562100" y="2438400"/>
          <p14:tracePt t="63666" x="1581150" y="2489200"/>
          <p14:tracePt t="63683" x="1625600" y="2527300"/>
          <p14:tracePt t="63700" x="1701800" y="2571750"/>
          <p14:tracePt t="63716" x="1771650" y="2584450"/>
          <p14:tracePt t="63733" x="1835150" y="2590800"/>
          <p14:tracePt t="63750" x="1905000" y="2590800"/>
          <p14:tracePt t="63766" x="1943100" y="2590800"/>
          <p14:tracePt t="63783" x="1981200" y="2590800"/>
          <p14:tracePt t="63799" x="1993900" y="2552700"/>
          <p14:tracePt t="63802" x="2000250" y="2527300"/>
          <p14:tracePt t="63816" x="2000250" y="2520950"/>
          <p14:tracePt t="63833" x="1987550" y="2438400"/>
          <p14:tracePt t="63850" x="1955800" y="2400300"/>
          <p14:tracePt t="63866" x="1924050" y="2368550"/>
          <p14:tracePt t="63883" x="1873250" y="2349500"/>
          <p14:tracePt t="63899" x="1822450" y="2349500"/>
          <p14:tracePt t="63916" x="1778000" y="2349500"/>
          <p14:tracePt t="63933" x="1727200" y="2349500"/>
          <p14:tracePt t="63949" x="1689100" y="2362200"/>
          <p14:tracePt t="63966" x="1657350" y="2387600"/>
          <p14:tracePt t="63983" x="1644650" y="2400300"/>
          <p14:tracePt t="63986" x="1631950" y="2413000"/>
          <p14:tracePt t="63999" x="1625600" y="2413000"/>
          <p14:tracePt t="64016" x="1625600" y="2419350"/>
          <p14:tracePt t="64033" x="1625600" y="2438400"/>
          <p14:tracePt t="64049" x="1631950" y="2463800"/>
          <p14:tracePt t="64066" x="1663700" y="2489200"/>
          <p14:tracePt t="64083" x="1746250" y="2527300"/>
          <p14:tracePt t="64099" x="1854200" y="2578100"/>
          <p14:tracePt t="64116" x="1917700" y="2590800"/>
          <p14:tracePt t="64133" x="1930400" y="2590800"/>
          <p14:tracePt t="64150" x="1949450" y="2590800"/>
          <p14:tracePt t="64166" x="1949450" y="2578100"/>
          <p14:tracePt t="64183" x="1949450" y="2533650"/>
          <p14:tracePt t="64185" x="1943100" y="2520950"/>
          <p14:tracePt t="64199" x="1930400" y="2508250"/>
          <p14:tracePt t="64216" x="1879600" y="2476500"/>
          <p14:tracePt t="64217" x="1854200" y="2451100"/>
          <p14:tracePt t="64233" x="1778000" y="2425700"/>
          <p14:tracePt t="64249" x="1720850" y="2413000"/>
          <p14:tracePt t="64266" x="1695450" y="2406650"/>
          <p14:tracePt t="64283" x="1689100" y="2406650"/>
          <p14:tracePt t="64316" x="1682750" y="2406650"/>
          <p14:tracePt t="64333" x="1701800" y="2444750"/>
          <p14:tracePt t="64349" x="1765300" y="2476500"/>
          <p14:tracePt t="64366" x="1816100" y="2495550"/>
          <p14:tracePt t="64383" x="1835150" y="2495550"/>
          <p14:tracePt t="64385" x="1841500" y="2495550"/>
          <p14:tracePt t="64410" x="1847850" y="2489200"/>
          <p14:tracePt t="64418" x="1854200" y="2476500"/>
          <p14:tracePt t="64433" x="1854200" y="2457450"/>
          <p14:tracePt t="64449" x="1854200" y="2438400"/>
          <p14:tracePt t="64466" x="1854200" y="2406650"/>
          <p14:tracePt t="64483" x="1841500" y="2393950"/>
          <p14:tracePt t="64499" x="1828800" y="2381250"/>
          <p14:tracePt t="64516" x="1809750" y="2381250"/>
          <p14:tracePt t="64533" x="1790700" y="2381250"/>
          <p14:tracePt t="64549" x="1778000" y="2381250"/>
          <p14:tracePt t="64566" x="1758950" y="2381250"/>
          <p14:tracePt t="64582" x="1746250" y="2393950"/>
          <p14:tracePt t="64599" x="1746250" y="2406650"/>
          <p14:tracePt t="64616" x="1746250" y="2444750"/>
          <p14:tracePt t="64617" x="1752600" y="2470150"/>
          <p14:tracePt t="64633" x="1778000" y="2495550"/>
          <p14:tracePt t="64649" x="1809750" y="2514600"/>
          <p14:tracePt t="64666" x="1828800" y="2520950"/>
          <p14:tracePt t="64682" x="1835150" y="2520950"/>
          <p14:tracePt t="64699" x="1835150" y="2508250"/>
          <p14:tracePt t="64716" x="1835150" y="2476500"/>
          <p14:tracePt t="64733" x="1816100" y="2413000"/>
          <p14:tracePt t="64749" x="1790700" y="2393950"/>
          <p14:tracePt t="64766" x="1771650" y="2374900"/>
          <p14:tracePt t="64782" x="1752600" y="2374900"/>
          <p14:tracePt t="64785" x="1733550" y="2374900"/>
          <p14:tracePt t="64799" x="1714500" y="2374900"/>
          <p14:tracePt t="64816" x="1676400" y="2381250"/>
          <p14:tracePt t="64833" x="1625600" y="2413000"/>
          <p14:tracePt t="64849" x="1625600" y="2432050"/>
          <p14:tracePt t="64866" x="1625600" y="2451100"/>
          <p14:tracePt t="64882" x="1625600" y="2470150"/>
          <p14:tracePt t="64899" x="1651000" y="2495550"/>
          <p14:tracePt t="64916" x="1682750" y="2514600"/>
          <p14:tracePt t="64933" x="1708150" y="2520950"/>
          <p14:tracePt t="64949" x="1714500" y="2520950"/>
          <p14:tracePt t="64966" x="1727200" y="2520950"/>
          <p14:tracePt t="64983" x="1733550" y="2508250"/>
          <p14:tracePt t="64999" x="1739900" y="2508250"/>
          <p14:tracePt t="65016" x="1739900" y="2495550"/>
          <p14:tracePt t="65032" x="1739900" y="2482850"/>
          <p14:tracePt t="65050" x="1733550" y="2482850"/>
          <p14:tracePt t="65066" x="1714500" y="2482850"/>
          <p14:tracePt t="65082" x="1695450" y="2482850"/>
          <p14:tracePt t="65099" x="1676400" y="2495550"/>
          <p14:tracePt t="65116" x="1676400" y="2501900"/>
          <p14:tracePt t="65132" x="1676400" y="2514600"/>
          <p14:tracePt t="65166" x="1695450" y="2514600"/>
          <p14:tracePt t="65182" x="1727200" y="2514600"/>
          <p14:tracePt t="65199" x="1739900" y="2489200"/>
          <p14:tracePt t="65216" x="1746250" y="2463800"/>
          <p14:tracePt t="65218" x="1746250" y="2444750"/>
          <p14:tracePt t="65233" x="1746250" y="2419350"/>
          <p14:tracePt t="65249" x="1746250" y="2400300"/>
          <p14:tracePt t="65266" x="1727200" y="2400300"/>
          <p14:tracePt t="65282" x="1708150" y="2400300"/>
          <p14:tracePt t="65299" x="1676400" y="2400300"/>
          <p14:tracePt t="65316" x="1651000" y="2400300"/>
          <p14:tracePt t="65332" x="1631950" y="2413000"/>
          <p14:tracePt t="65349" x="1631950" y="2438400"/>
          <p14:tracePt t="65366" x="1638300" y="2489200"/>
          <p14:tracePt t="65382" x="1682750" y="2520950"/>
          <p14:tracePt t="65399" x="1765300" y="2552700"/>
          <p14:tracePt t="65416" x="1847850" y="2571750"/>
          <p14:tracePt t="65419" x="1866900" y="2571750"/>
          <p14:tracePt t="65433" x="1911350" y="2571750"/>
          <p14:tracePt t="65449" x="1930400" y="2565400"/>
          <p14:tracePt t="65466" x="1936750" y="2546350"/>
          <p14:tracePt t="65482" x="1936750" y="2520950"/>
          <p14:tracePt t="65499" x="1930400" y="2489200"/>
          <p14:tracePt t="65516" x="1905000" y="2463800"/>
          <p14:tracePt t="65532" x="1860550" y="2444750"/>
          <p14:tracePt t="65549" x="1809750" y="2432050"/>
          <p14:tracePt t="65565" x="1758950" y="2432050"/>
          <p14:tracePt t="65582" x="1727200" y="2432050"/>
          <p14:tracePt t="65599" x="1701800" y="2438400"/>
          <p14:tracePt t="65601" x="1695450" y="2444750"/>
          <p14:tracePt t="65632" x="1695450" y="2463800"/>
          <p14:tracePt t="65649" x="1695450" y="2470150"/>
          <p14:tracePt t="65666" x="1695450" y="2482850"/>
          <p14:tracePt t="65682" x="1708150" y="2489200"/>
          <p14:tracePt t="65699" x="1727200" y="2489200"/>
          <p14:tracePt t="65716" x="1746250" y="2489200"/>
          <p14:tracePt t="65732" x="1765300" y="2470150"/>
          <p14:tracePt t="65749" x="1765300" y="2444750"/>
          <p14:tracePt t="65765" x="1758950" y="2413000"/>
          <p14:tracePt t="65782" x="1739900" y="2387600"/>
          <p14:tracePt t="65786" x="1720850" y="2381250"/>
          <p14:tracePt t="65815" x="1701800" y="2381250"/>
          <p14:tracePt t="65832" x="1676400" y="2381250"/>
          <p14:tracePt t="65849" x="1663700" y="2387600"/>
          <p14:tracePt t="65865" x="1663700" y="2413000"/>
          <p14:tracePt t="65882" x="1676400" y="2451100"/>
          <p14:tracePt t="65899" x="1739900" y="2495550"/>
          <p14:tracePt t="65915" x="1828800" y="2527300"/>
          <p14:tracePt t="65932" x="1866900" y="2533650"/>
          <p14:tracePt t="65949" x="1879600" y="2533650"/>
          <p14:tracePt t="65966" x="1892300" y="2520950"/>
          <p14:tracePt t="65982" x="1885950" y="2476500"/>
          <p14:tracePt t="65999" x="1860550" y="2444750"/>
          <p14:tracePt t="66015" x="1816100" y="2413000"/>
          <p14:tracePt t="66017" x="1790700" y="2400300"/>
          <p14:tracePt t="66032" x="1771650" y="2393950"/>
          <p14:tracePt t="66049" x="1739900" y="2387600"/>
          <p14:tracePt t="66065" x="1720850" y="2387600"/>
          <p14:tracePt t="66082" x="1701800" y="2406650"/>
          <p14:tracePt t="66099" x="1701800" y="2432050"/>
          <p14:tracePt t="66115" x="1714500" y="2482850"/>
          <p14:tracePt t="66132" x="1746250" y="2514600"/>
          <p14:tracePt t="66149" x="1771650" y="2533650"/>
          <p14:tracePt t="66182" x="1784350" y="2533650"/>
          <p14:tracePt t="66199" x="1784350" y="2527300"/>
          <p14:tracePt t="66215" x="1784350" y="2501900"/>
          <p14:tracePt t="66232" x="1784350" y="2482850"/>
          <p14:tracePt t="66249" x="1784350" y="2476500"/>
          <p14:tracePt t="66265" x="1778000" y="2476500"/>
          <p14:tracePt t="66282" x="1765300" y="2476500"/>
          <p14:tracePt t="66298" x="1752600" y="2489200"/>
          <p14:tracePt t="66315" x="1752600" y="2501900"/>
          <p14:tracePt t="66332" x="1752600" y="2520950"/>
          <p14:tracePt t="66348" x="1758950" y="2540000"/>
          <p14:tracePt t="66365" x="1771650" y="2546350"/>
          <p14:tracePt t="66382" x="1797050" y="2546350"/>
          <p14:tracePt t="66399" x="1822450" y="2540000"/>
          <p14:tracePt t="66415" x="1835150" y="2514600"/>
          <p14:tracePt t="66432" x="1835150" y="2482850"/>
          <p14:tracePt t="66433" x="1835150" y="2476500"/>
          <p14:tracePt t="66449" x="1835150" y="2457450"/>
          <p14:tracePt t="66465" x="1835150" y="2444750"/>
          <p14:tracePt t="66498" x="1835150" y="2438400"/>
          <p14:tracePt t="66515" x="1816100" y="2438400"/>
          <p14:tracePt t="66532" x="1790700" y="2457450"/>
          <p14:tracePt t="66548" x="1778000" y="2463800"/>
          <p14:tracePt t="66565" x="1778000" y="2476500"/>
          <p14:tracePt t="66582" x="1778000" y="2489200"/>
          <p14:tracePt t="66598" x="1778000" y="2495550"/>
          <p14:tracePt t="66615" x="1790700" y="2495550"/>
          <p14:tracePt t="66632" x="1835150" y="2489200"/>
          <p14:tracePt t="66648" x="1879600" y="2432050"/>
          <p14:tracePt t="66665" x="1885950" y="2400300"/>
          <p14:tracePt t="66682" x="1885950" y="2368550"/>
          <p14:tracePt t="66699" x="1860550" y="2355850"/>
          <p14:tracePt t="66715" x="1841500" y="2349500"/>
          <p14:tracePt t="66732" x="1803400" y="2349500"/>
          <p14:tracePt t="66748" x="1752600" y="2355850"/>
          <p14:tracePt t="66765" x="1720850" y="2374900"/>
          <p14:tracePt t="66782" x="1714500" y="2393950"/>
          <p14:tracePt t="66799" x="1714500" y="2406650"/>
          <p14:tracePt t="66815" x="1714500" y="2419350"/>
          <p14:tracePt t="66818" x="1714500" y="2432050"/>
          <p14:tracePt t="66832" x="1720850" y="2438400"/>
          <p14:tracePt t="66849" x="1739900" y="2444750"/>
          <p14:tracePt t="66865" x="1752600" y="2444750"/>
          <p14:tracePt t="66899" x="1752600" y="2438400"/>
          <p14:tracePt t="66915" x="1752600" y="2432050"/>
          <p14:tracePt t="66932" x="1752600" y="2413000"/>
          <p14:tracePt t="66949" x="1746250" y="2413000"/>
          <p14:tracePt t="66965" x="1727200" y="2413000"/>
          <p14:tracePt t="66982" x="1720850" y="2413000"/>
          <p14:tracePt t="66999" x="1720850" y="2419350"/>
          <p14:tracePt t="67015" x="1727200" y="2451100"/>
          <p14:tracePt t="67018" x="1739900" y="2470150"/>
          <p14:tracePt t="67032" x="1765300" y="2489200"/>
          <p14:tracePt t="67049" x="1854200" y="2514600"/>
          <p14:tracePt t="67065" x="1885950" y="2514600"/>
          <p14:tracePt t="67082" x="1898650" y="2508250"/>
          <p14:tracePt t="67099" x="1898650" y="2489200"/>
          <p14:tracePt t="67115" x="1892300" y="2444750"/>
          <p14:tracePt t="67132" x="1873250" y="2413000"/>
          <p14:tracePt t="67149" x="1847850" y="2406650"/>
          <p14:tracePt t="67165" x="1835150" y="2400300"/>
          <p14:tracePt t="67182" x="1816100" y="2400300"/>
          <p14:tracePt t="67198" x="1784350" y="2400300"/>
          <p14:tracePt t="67215" x="1771650" y="2425700"/>
          <p14:tracePt t="67232" x="1765300" y="2457450"/>
          <p14:tracePt t="67232" x="1765300" y="2470150"/>
          <p14:tracePt t="67248" x="1765300" y="2501900"/>
          <p14:tracePt t="67265" x="1765300" y="2514600"/>
          <p14:tracePt t="67338" x="1765300" y="2501900"/>
          <p14:tracePt t="67346" x="1765300" y="2482850"/>
          <p14:tracePt t="67354" x="1765300" y="2476500"/>
          <p14:tracePt t="67365" x="1765300" y="2451100"/>
          <p14:tracePt t="67382" x="1758950" y="2444750"/>
          <p14:tracePt t="67398" x="1752600" y="2438400"/>
          <p14:tracePt t="67458" x="1752600" y="2444750"/>
          <p14:tracePt t="67465" x="1752600" y="2451100"/>
          <p14:tracePt t="67473" x="1752600" y="2463800"/>
          <p14:tracePt t="67482" x="1758950" y="2476500"/>
          <p14:tracePt t="67498" x="1790700" y="2501900"/>
          <p14:tracePt t="67515" x="1809750" y="2501900"/>
          <p14:tracePt t="67531" x="1822450" y="2501900"/>
          <p14:tracePt t="67548" x="1828800" y="2501900"/>
          <p14:tracePt t="67565" x="1835150" y="2489200"/>
          <p14:tracePt t="67582" x="1835150" y="2444750"/>
          <p14:tracePt t="67585" x="1828800" y="2432050"/>
          <p14:tracePt t="67598" x="1822450" y="2425700"/>
          <p14:tracePt t="67615" x="1816100" y="2406650"/>
          <p14:tracePt t="67617" x="1809750" y="2406650"/>
          <p14:tracePt t="67632" x="1797050" y="2406650"/>
          <p14:tracePt t="67649" x="1771650" y="2406650"/>
          <p14:tracePt t="67665" x="1739900" y="2413000"/>
          <p14:tracePt t="67682" x="1733550" y="2419350"/>
          <p14:tracePt t="67699" x="1733550" y="2438400"/>
          <p14:tracePt t="67715" x="1733550" y="2457450"/>
          <p14:tracePt t="67732" x="1733550" y="2463800"/>
          <p14:tracePt t="67749" x="1733550" y="2476500"/>
          <p14:tracePt t="67794" x="1733550" y="2463800"/>
          <p14:tracePt t="67804" x="1733550" y="2444750"/>
          <p14:tracePt t="67815" x="1733550" y="2425700"/>
          <p14:tracePt t="67832" x="1733550" y="2406650"/>
          <p14:tracePt t="67848" x="1733550" y="2400300"/>
          <p14:tracePt t="67908" x="1733550" y="2406650"/>
          <p14:tracePt t="67925" x="1720850" y="2438400"/>
          <p14:tracePt t="67942" x="1714500" y="2470150"/>
          <p14:tracePt t="67946" x="1714500" y="2482850"/>
          <p14:tracePt t="67962" x="1714500" y="2514600"/>
          <p14:tracePt t="68035" x="1714500" y="2508250"/>
          <p14:tracePt t="68049" x="1714500" y="2476500"/>
          <p14:tracePt t="68066" x="1714500" y="2457450"/>
          <p14:tracePt t="68082" x="1714500" y="2444750"/>
          <p14:tracePt t="68130" x="1714500" y="2451100"/>
          <p14:tracePt t="68146" x="1714500" y="2470150"/>
          <p14:tracePt t="68157" x="1714500" y="2489200"/>
          <p14:tracePt t="68167" x="1714500" y="2495550"/>
          <p14:tracePt t="68182" x="1720850" y="2527300"/>
          <p14:tracePt t="68199" x="1746250" y="2533650"/>
          <p14:tracePt t="68201" x="1758950" y="2540000"/>
          <p14:tracePt t="68219" x="1778000" y="2540000"/>
          <p14:tracePt t="68232" x="1790700" y="2533650"/>
          <p14:tracePt t="68249" x="1816100" y="2476500"/>
          <p14:tracePt t="68265" x="1816100" y="2451100"/>
          <p14:tracePt t="68281" x="1816100" y="2438400"/>
          <p14:tracePt t="68338" x="1816100" y="2432050"/>
          <p14:tracePt t="68362" x="1816100" y="2438400"/>
          <p14:tracePt t="68374" x="1809750" y="2451100"/>
          <p14:tracePt t="68403" x="1809750" y="2457450"/>
          <p14:tracePt t="68468" x="1809750" y="2444750"/>
          <p14:tracePt t="68482" x="1809750" y="2413000"/>
          <p14:tracePt t="68498" x="1809750" y="2393950"/>
          <p14:tracePt t="68515" x="1809750" y="2387600"/>
          <p14:tracePt t="68531" x="1809750" y="2381250"/>
          <p14:tracePt t="68548" x="1803400" y="2381250"/>
          <p14:tracePt t="68564" x="1778000" y="2381250"/>
          <p14:tracePt t="68581" x="1758950" y="2413000"/>
          <p14:tracePt t="68598" x="1746250" y="2457450"/>
          <p14:tracePt t="68614" x="1746250" y="2508250"/>
          <p14:tracePt t="68631" x="1746250" y="2540000"/>
          <p14:tracePt t="68648" x="1758950" y="2559050"/>
          <p14:tracePt t="68665" x="1765300" y="2559050"/>
          <p14:tracePt t="68681" x="1778000" y="2559050"/>
          <p14:tracePt t="68698" x="1822450" y="2546350"/>
          <p14:tracePt t="68715" x="1847850" y="2508250"/>
          <p14:tracePt t="68731" x="1866900" y="2463800"/>
          <p14:tracePt t="68748" x="1866900" y="2444750"/>
          <p14:tracePt t="68765" x="1866900" y="2432050"/>
          <p14:tracePt t="68818" x="1866900" y="2425700"/>
          <p14:tracePt t="68835" x="1860550" y="2432050"/>
          <p14:tracePt t="68842" x="1847850" y="2444750"/>
          <p14:tracePt t="68853" x="1841500" y="2463800"/>
          <p14:tracePt t="68865" x="1841500" y="2482850"/>
          <p14:tracePt t="68881" x="1841500" y="2495550"/>
          <p14:tracePt t="68898" x="1841500" y="2508250"/>
          <p14:tracePt t="68931" x="1847850" y="2508250"/>
          <p14:tracePt t="68948" x="1860550" y="2495550"/>
          <p14:tracePt t="68965" x="1860550" y="2476500"/>
          <p14:tracePt t="68981" x="1860550" y="2457450"/>
          <p14:tracePt t="68998" x="1860550" y="2451100"/>
          <p14:tracePt t="69015" x="1860550" y="2444750"/>
          <p14:tracePt t="69067" x="1860550" y="2438400"/>
          <p14:tracePt t="69083" x="1854200" y="2451100"/>
          <p14:tracePt t="69098" x="1854200" y="2470150"/>
          <p14:tracePt t="69115" x="1854200" y="2482850"/>
          <p14:tracePt t="69131" x="1854200" y="2489200"/>
          <p14:tracePt t="69203" x="1854200" y="2476500"/>
          <p14:tracePt t="69221" x="1854200" y="2457450"/>
          <p14:tracePt t="69238" x="1854200" y="2444750"/>
          <p14:tracePt t="69242" x="1854200" y="2438400"/>
          <p14:tracePt t="69256" x="1847850" y="2432050"/>
          <p14:tracePt t="69371" x="1835150" y="2425700"/>
          <p14:tracePt t="69389" x="1835150" y="2419350"/>
          <p14:tracePt t="69401" x="1816100" y="2413000"/>
          <p14:tracePt t="69415" x="1816100" y="2406650"/>
          <p14:tracePt t="69431" x="1809750" y="2400300"/>
          <p14:tracePt t="69448" x="1803400" y="2400300"/>
          <p14:tracePt t="69465" x="1797050" y="2400300"/>
          <p14:tracePt t="69481" x="1771650" y="2413000"/>
          <p14:tracePt t="69498" x="1771650" y="2444750"/>
          <p14:tracePt t="69514" x="1758950" y="2495550"/>
          <p14:tracePt t="69531" x="1758950" y="2527300"/>
          <p14:tracePt t="69548" x="1758950" y="2546350"/>
          <p14:tracePt t="69564" x="1758950" y="2552700"/>
          <p14:tracePt t="69597" x="1765300" y="2559050"/>
          <p14:tracePt t="69614" x="1790700" y="2552700"/>
          <p14:tracePt t="69631" x="1835150" y="2495550"/>
          <p14:tracePt t="69633" x="1854200" y="2463800"/>
          <p14:tracePt t="69647" x="1860550" y="2425700"/>
          <p14:tracePt t="69665" x="1873250" y="2374900"/>
          <p14:tracePt t="69681" x="1873250" y="2362200"/>
          <p14:tracePt t="69737" x="1866900" y="2368550"/>
          <p14:tracePt t="69746" x="1860550" y="2381250"/>
          <p14:tracePt t="69753" x="1854200" y="2393950"/>
          <p14:tracePt t="69764" x="1847850" y="2413000"/>
          <p14:tracePt t="69781" x="1847850" y="2425700"/>
          <p14:tracePt t="69797" x="1847850" y="2432050"/>
          <p14:tracePt t="69814" x="1847850" y="2438400"/>
          <p14:tracePt t="69850" x="1854200" y="2438400"/>
          <p14:tracePt t="69864" x="1860550" y="2438400"/>
          <p14:tracePt t="69881" x="1860550" y="2413000"/>
          <p14:tracePt t="69897" x="1860550" y="2400300"/>
          <p14:tracePt t="69954" x="1860550" y="2419350"/>
          <p14:tracePt t="69965" x="1860550" y="2438400"/>
          <p14:tracePt t="69981" x="1854200" y="2476500"/>
          <p14:tracePt t="69998" x="1854200" y="2495550"/>
          <p14:tracePt t="70014" x="1854200" y="2501900"/>
          <p14:tracePt t="70067" x="1854200" y="2489200"/>
          <p14:tracePt t="70081" x="1860550" y="2463800"/>
          <p14:tracePt t="70098" x="1860550" y="2451100"/>
          <p14:tracePt t="70538" x="0" y="0"/>
        </p14:tracePtLst>
        <p14:tracePtLst>
          <p14:tracePt t="72333" x="1593850" y="2336800"/>
          <p14:tracePt t="72353" x="1568450" y="2419350"/>
          <p14:tracePt t="72369" x="1562100" y="2438400"/>
          <p14:tracePt t="72380" x="1562100" y="2463800"/>
          <p14:tracePt t="72397" x="1562100" y="2495550"/>
          <p14:tracePt t="72413" x="1568450" y="2514600"/>
          <p14:tracePt t="72430" x="1587500" y="2520950"/>
          <p14:tracePt t="72447" x="1638300" y="2533650"/>
          <p14:tracePt t="72463" x="1682750" y="2533650"/>
          <p14:tracePt t="72465" x="1720850" y="2533650"/>
          <p14:tracePt t="72480" x="1771650" y="2527300"/>
          <p14:tracePt t="72497" x="1847850" y="2495550"/>
          <p14:tracePt t="72513" x="1873250" y="2463800"/>
          <p14:tracePt t="72530" x="1879600" y="2425700"/>
          <p14:tracePt t="72546" x="1879600" y="2406650"/>
          <p14:tracePt t="72563" x="1879600" y="2381250"/>
          <p14:tracePt t="72580" x="1879600" y="2374900"/>
          <p14:tracePt t="72641" x="0" y="0"/>
        </p14:tracePtLst>
        <p14:tracePtLst>
          <p14:tracePt t="73333" x="1809750" y="3086100"/>
          <p14:tracePt t="73388" x="1841500" y="3086100"/>
          <p14:tracePt t="73409" x="2089150" y="3136900"/>
          <p14:tracePt t="73423" x="2590800" y="3232150"/>
          <p14:tracePt t="73435" x="2990850" y="3314700"/>
          <p14:tracePt t="73446" x="3117850" y="3346450"/>
          <p14:tracePt t="73463" x="3270250" y="3371850"/>
          <p14:tracePt t="73480" x="3295650" y="3378200"/>
          <p14:tracePt t="73482" x="3302000" y="3378200"/>
          <p14:tracePt t="73496" x="3308350" y="3378200"/>
          <p14:tracePt t="73691" x="3289300" y="3378200"/>
          <p14:tracePt t="73710" x="3187700" y="3378200"/>
          <p14:tracePt t="73721" x="2997200" y="3378200"/>
          <p14:tracePt t="73731" x="2895600" y="3378200"/>
          <p14:tracePt t="73746" x="2635250" y="3378200"/>
          <p14:tracePt t="73763" x="2425700" y="3378200"/>
          <p14:tracePt t="73779" x="2279650" y="3378200"/>
          <p14:tracePt t="73796" x="2190750" y="3378200"/>
          <p14:tracePt t="73813" x="2159000" y="3378200"/>
          <p14:tracePt t="73829" x="2127250" y="3378200"/>
          <p14:tracePt t="73846" x="2120900" y="3378200"/>
          <p14:tracePt t="73863" x="2108200" y="3371850"/>
          <p14:tracePt t="73932" x="2127250" y="3359150"/>
          <p14:tracePt t="73947" x="2266950" y="3352800"/>
          <p14:tracePt t="73964" x="2514600" y="3352800"/>
          <p14:tracePt t="73981" x="2724150" y="3352800"/>
          <p14:tracePt t="73985" x="2794000" y="3352800"/>
          <p14:tracePt t="73996" x="2838450" y="3352800"/>
          <p14:tracePt t="74013" x="2870200" y="3340100"/>
          <p14:tracePt t="74059" x="2863850" y="3327400"/>
          <p14:tracePt t="74069" x="2838450" y="3321050"/>
          <p14:tracePt t="74080" x="2781300" y="3308350"/>
          <p14:tracePt t="74097" x="2419350" y="3219450"/>
          <p14:tracePt t="74113" x="2197100" y="3175000"/>
          <p14:tracePt t="74130" x="2114550" y="3162300"/>
          <p14:tracePt t="74146" x="2108200" y="3162300"/>
          <p14:tracePt t="74195" x="2127250" y="3162300"/>
          <p14:tracePt t="74213" x="2254250" y="3168650"/>
          <p14:tracePt t="74228" x="2419350" y="3194050"/>
          <p14:tracePt t="74243" x="2540000" y="3219450"/>
          <p14:tracePt t="74255" x="2571750" y="3225800"/>
          <p14:tracePt t="74262" x="2597150" y="3232150"/>
          <p14:tracePt t="74279" x="2603500" y="3232150"/>
          <p14:tracePt t="74345" x="0" y="0"/>
        </p14:tracePtLst>
        <p14:tracePtLst>
          <p14:tracePt t="75051" x="2597150" y="2324100"/>
          <p14:tracePt t="75060" x="2578100" y="2324100"/>
          <p14:tracePt t="75067" x="2552700" y="2324100"/>
          <p14:tracePt t="75079" x="2527300" y="2324100"/>
          <p14:tracePt t="75095" x="2501900" y="2324100"/>
          <p14:tracePt t="75112" x="2476500" y="2336800"/>
          <p14:tracePt t="75129" x="2463800" y="2349500"/>
          <p14:tracePt t="75145" x="2463800" y="2374900"/>
          <p14:tracePt t="75162" x="2463800" y="2413000"/>
          <p14:tracePt t="75179" x="2489200" y="2451100"/>
          <p14:tracePt t="75196" x="2559050" y="2508250"/>
          <p14:tracePt t="75212" x="2647950" y="2552700"/>
          <p14:tracePt t="75229" x="2743200" y="2590800"/>
          <p14:tracePt t="75246" x="2825750" y="2616200"/>
          <p14:tracePt t="75263" x="2895600" y="2628900"/>
          <p14:tracePt t="75266" x="2908300" y="2628900"/>
          <p14:tracePt t="75279" x="2927350" y="2628900"/>
          <p14:tracePt t="75296" x="2946400" y="2628900"/>
          <p14:tracePt t="75313" x="2959100" y="2616200"/>
          <p14:tracePt t="75329" x="2959100" y="2584450"/>
          <p14:tracePt t="75346" x="2959100" y="2546350"/>
          <p14:tracePt t="75362" x="2933700" y="2508250"/>
          <p14:tracePt t="75379" x="2908300" y="2476500"/>
          <p14:tracePt t="75396" x="2876550" y="2457450"/>
          <p14:tracePt t="75412" x="2863850" y="2451100"/>
          <p14:tracePt t="75429" x="2857500" y="2451100"/>
          <p14:tracePt t="75446" x="2844800" y="2451100"/>
          <p14:tracePt t="75449" x="2832100" y="2451100"/>
          <p14:tracePt t="75462" x="2825750" y="2451100"/>
          <p14:tracePt t="75479" x="2813050" y="2463800"/>
          <p14:tracePt t="75481" x="2800350" y="2470150"/>
          <p14:tracePt t="75496" x="2794000" y="2482850"/>
          <p14:tracePt t="75513" x="2794000" y="2495550"/>
          <p14:tracePt t="75529" x="2794000" y="2514600"/>
          <p14:tracePt t="75546" x="2794000" y="2527300"/>
          <p14:tracePt t="75562" x="2800350" y="2546350"/>
          <p14:tracePt t="75579" x="2838450" y="2565400"/>
          <p14:tracePt t="75596" x="2851150" y="2571750"/>
          <p14:tracePt t="75612" x="2870200" y="2571750"/>
          <p14:tracePt t="75629" x="2870200" y="2552700"/>
          <p14:tracePt t="75646" x="2870200" y="2514600"/>
          <p14:tracePt t="75650" x="2863850" y="2489200"/>
          <p14:tracePt t="75662" x="2851150" y="2470150"/>
          <p14:tracePt t="75679" x="2819400" y="2438400"/>
          <p14:tracePt t="75682" x="2813050" y="2432050"/>
          <p14:tracePt t="75696" x="2800350" y="2432050"/>
          <p14:tracePt t="75712" x="2794000" y="2432050"/>
          <p14:tracePt t="75729" x="2781300" y="2432050"/>
          <p14:tracePt t="75745" x="2774950" y="2432050"/>
          <p14:tracePt t="75762" x="2768600" y="2444750"/>
          <p14:tracePt t="75779" x="2768600" y="2470150"/>
          <p14:tracePt t="75795" x="2781300" y="2482850"/>
          <p14:tracePt t="75812" x="2794000" y="2495550"/>
          <p14:tracePt t="75829" x="2806700" y="2501900"/>
          <p14:tracePt t="75845" x="2819400" y="2501900"/>
          <p14:tracePt t="75862" x="2825750" y="2489200"/>
          <p14:tracePt t="75879" x="2825750" y="2432050"/>
          <p14:tracePt t="75882" x="2825750" y="2413000"/>
          <p14:tracePt t="75895" x="2813050" y="2381250"/>
          <p14:tracePt t="75912" x="2794000" y="2349500"/>
          <p14:tracePt t="75913" x="2794000" y="2343150"/>
          <p14:tracePt t="75929" x="2774950" y="2336800"/>
          <p14:tracePt t="75945" x="2755900" y="2336800"/>
          <p14:tracePt t="75962" x="2730500" y="2355850"/>
          <p14:tracePt t="75979" x="2711450" y="2393950"/>
          <p14:tracePt t="75995" x="2692400" y="2432050"/>
          <p14:tracePt t="76012" x="2692400" y="2444750"/>
          <p14:tracePt t="76045" x="2692400" y="2451100"/>
          <p14:tracePt t="76062" x="2692400" y="2457450"/>
          <p14:tracePt t="76090" x="2705100" y="2457450"/>
          <p14:tracePt t="76098" x="2711450" y="2451100"/>
          <p14:tracePt t="76112" x="2717800" y="2444750"/>
          <p14:tracePt t="76129" x="2717800" y="2432050"/>
          <p14:tracePt t="76146" x="2717800" y="2425700"/>
          <p14:tracePt t="76212" x="2717800" y="2432050"/>
          <p14:tracePt t="76227" x="2717800" y="2444750"/>
          <p14:tracePt t="76241" x="2717800" y="2457450"/>
          <p14:tracePt t="76262" x="2717800" y="2463800"/>
          <p14:tracePt t="76279" x="2717800" y="2476500"/>
          <p14:tracePt t="76314" x="2724150" y="2476500"/>
          <p14:tracePt t="76322" x="2730500" y="2476500"/>
          <p14:tracePt t="76329" x="2736850" y="2463800"/>
          <p14:tracePt t="76345" x="2736850" y="2444750"/>
          <p14:tracePt t="76362" x="2736850" y="2432050"/>
          <p14:tracePt t="76379" x="2736850" y="2425700"/>
          <p14:tracePt t="76426" x="2730500" y="2432050"/>
          <p14:tracePt t="76434" x="2730500" y="2438400"/>
          <p14:tracePt t="76445" x="2730500" y="2451100"/>
          <p14:tracePt t="76462" x="2730500" y="2489200"/>
          <p14:tracePt t="76479" x="2730500" y="2508250"/>
          <p14:tracePt t="76482" x="2730500" y="2514600"/>
          <p14:tracePt t="76540" x="2730500" y="2495550"/>
          <p14:tracePt t="76558" x="2736850" y="2470150"/>
          <p14:tracePt t="76572" x="2736850" y="2444750"/>
          <p14:tracePt t="76585" x="2736850" y="2438400"/>
          <p14:tracePt t="76641" x="2736850" y="2444750"/>
          <p14:tracePt t="76650" x="2730500" y="2463800"/>
          <p14:tracePt t="76662" x="2730500" y="2470150"/>
          <p14:tracePt t="76678" x="2730500" y="2476500"/>
          <p14:tracePt t="76747" x="2730500" y="2470150"/>
          <p14:tracePt t="76765" x="2730500" y="2438400"/>
          <p14:tracePt t="76834" x="2724150" y="2444750"/>
          <p14:tracePt t="76851" x="2724150" y="2463800"/>
          <p14:tracePt t="76869" x="2724150" y="2476500"/>
          <p14:tracePt t="76947" x="2724150" y="2470150"/>
          <p14:tracePt t="76961" x="2724150" y="2451100"/>
          <p14:tracePt t="76978" x="2724150" y="2438400"/>
          <p14:tracePt t="77042" x="2724150" y="2444750"/>
          <p14:tracePt t="77051" x="2724150" y="2451100"/>
          <p14:tracePt t="77062" x="2724150" y="2457450"/>
          <p14:tracePt t="77079" x="2724150" y="2463800"/>
          <p14:tracePt t="77131" x="2736850" y="2463800"/>
          <p14:tracePt t="77139" x="2736850" y="2457450"/>
          <p14:tracePt t="77149" x="2736850" y="2451100"/>
          <p14:tracePt t="77163" x="2736850" y="2444750"/>
          <p14:tracePt t="77178" x="2736850" y="2438400"/>
          <p14:tracePt t="77233" x="2736850" y="2457450"/>
          <p14:tracePt t="77241" x="2736850" y="2476500"/>
          <p14:tracePt t="77249" x="2736850" y="2482850"/>
          <p14:tracePt t="77262" x="2736850" y="2495550"/>
          <p14:tracePt t="77278" x="2736850" y="2501900"/>
          <p14:tracePt t="77332" x="2749550" y="2501900"/>
          <p14:tracePt t="77348" x="2749550" y="2482850"/>
          <p14:tracePt t="77364" x="2755900" y="2457450"/>
          <p14:tracePt t="77380" x="2755900" y="2444750"/>
          <p14:tracePt t="77426" x="2755900" y="2451100"/>
          <p14:tracePt t="77436" x="2755900" y="2470150"/>
          <p14:tracePt t="77445" x="2749550" y="2482850"/>
          <p14:tracePt t="77539" x="2749550" y="2476500"/>
          <p14:tracePt t="77556" x="2749550" y="2451100"/>
          <p14:tracePt t="77574" x="2749550" y="2438400"/>
          <p14:tracePt t="77588" x="2749550" y="2432050"/>
          <p14:tracePt t="77794" x="0" y="0"/>
        </p14:tracePtLst>
        <p14:tracePtLst>
          <p14:tracePt t="78465" x="1835150" y="3067050"/>
          <p14:tracePt t="78529" x="1847850" y="3073400"/>
          <p14:tracePt t="78537" x="1885950" y="3079750"/>
          <p14:tracePt t="78545" x="1943100" y="3086100"/>
          <p14:tracePt t="78561" x="2127250" y="3086100"/>
          <p14:tracePt t="78578" x="2527300" y="3086100"/>
          <p14:tracePt t="78594" x="3098800" y="3130550"/>
          <p14:tracePt t="78611" x="3505200" y="3175000"/>
          <p14:tracePt t="78627" x="3657600" y="3200400"/>
          <p14:tracePt t="78644" x="3676650" y="3200400"/>
          <p14:tracePt t="78661" x="3683000" y="3200400"/>
          <p14:tracePt t="78818" x="0" y="0"/>
        </p14:tracePtLst>
        <p14:tracePtLst>
          <p14:tracePt t="80660" x="1447800" y="3136900"/>
          <p14:tracePt t="80722" x="1466850" y="3136900"/>
          <p14:tracePt t="80731" x="1492250" y="3136900"/>
          <p14:tracePt t="80744" x="1524000" y="3136900"/>
          <p14:tracePt t="80761" x="1746250" y="3136900"/>
          <p14:tracePt t="80777" x="1962150" y="3136900"/>
          <p14:tracePt t="80794" x="2209800" y="3136900"/>
          <p14:tracePt t="80811" x="2400300" y="3136900"/>
          <p14:tracePt t="80827" x="2527300" y="3136900"/>
          <p14:tracePt t="80844" x="2609850" y="3136900"/>
          <p14:tracePt t="80861" x="2667000" y="3136900"/>
          <p14:tracePt t="80877" x="2724150" y="3136900"/>
          <p14:tracePt t="80894" x="2762250" y="3149600"/>
          <p14:tracePt t="80910" x="2774950" y="3149600"/>
          <p14:tracePt t="80927" x="2787650" y="3155950"/>
          <p14:tracePt t="80931" x="2794000" y="3162300"/>
          <p14:tracePt t="81715" x="2800350" y="3162300"/>
          <p14:tracePt t="81729" x="2819400" y="3162300"/>
          <p14:tracePt t="81743" x="2825750" y="3162300"/>
          <p14:tracePt t="81760" x="2863850" y="3175000"/>
          <p14:tracePt t="81777" x="2876550" y="3175000"/>
          <p14:tracePt t="82281" x="0" y="0"/>
        </p14:tracePtLst>
        <p14:tracePtLst>
          <p14:tracePt t="84364" x="361950" y="3581400"/>
          <p14:tracePt t="84411" x="368300" y="3581400"/>
          <p14:tracePt t="84427" x="457200" y="3613150"/>
          <p14:tracePt t="84443" x="647700" y="3638550"/>
          <p14:tracePt t="84459" x="1085850" y="3733800"/>
          <p14:tracePt t="84476" x="1720850" y="3848100"/>
          <p14:tracePt t="84493" x="2355850" y="3981450"/>
          <p14:tracePt t="84510" x="2832100" y="4057650"/>
          <p14:tracePt t="84526" x="3187700" y="4070350"/>
          <p14:tracePt t="84529" x="3314700" y="4070350"/>
          <p14:tracePt t="84543" x="3422650" y="4070350"/>
          <p14:tracePt t="84560" x="3556000" y="4070350"/>
          <p14:tracePt t="84576" x="3606800" y="4070350"/>
          <p14:tracePt t="84578" x="3613150" y="4070350"/>
          <p14:tracePt t="84592" x="3619500" y="4070350"/>
          <p14:tracePt t="84754" x="3594100" y="4070350"/>
          <p14:tracePt t="84765" x="3530600" y="4070350"/>
          <p14:tracePt t="84776" x="3441700" y="4070350"/>
          <p14:tracePt t="84793" x="3035300" y="4070350"/>
          <p14:tracePt t="84809" x="2584450" y="4070350"/>
          <p14:tracePt t="84826" x="2152650" y="4070350"/>
          <p14:tracePt t="84842" x="1879600" y="4070350"/>
          <p14:tracePt t="84859" x="1695450" y="4070350"/>
          <p14:tracePt t="84876" x="1543050" y="4070350"/>
          <p14:tracePt t="84892" x="1397000" y="4070350"/>
          <p14:tracePt t="84909" x="1270000" y="4070350"/>
          <p14:tracePt t="84926" x="1162050" y="4070350"/>
          <p14:tracePt t="84942" x="1085850" y="4070350"/>
          <p14:tracePt t="84945" x="1066800" y="4070350"/>
          <p14:tracePt t="84959" x="1060450" y="4076700"/>
          <p14:tracePt t="84975" x="1054100" y="4076700"/>
          <p14:tracePt t="85059" x="1047750" y="4076700"/>
          <p14:tracePt t="85069" x="1047750" y="4083050"/>
          <p14:tracePt t="85139" x="1073150" y="4083050"/>
          <p14:tracePt t="85151" x="1130300" y="4083050"/>
          <p14:tracePt t="85164" x="1320800" y="4083050"/>
          <p14:tracePt t="85176" x="1435100" y="4083050"/>
          <p14:tracePt t="85177" x="1555750" y="4102100"/>
          <p14:tracePt t="85193" x="1695450" y="4127500"/>
          <p14:tracePt t="85209" x="1746250" y="4133850"/>
          <p14:tracePt t="85226" x="1765300" y="4133850"/>
          <p14:tracePt t="85442" x="0" y="0"/>
        </p14:tracePtLst>
        <p14:tracePtLst>
          <p14:tracePt t="86476" x="1708150" y="3409950"/>
          <p14:tracePt t="86492" x="1708150" y="3448050"/>
          <p14:tracePt t="86509" x="1708150" y="3479800"/>
          <p14:tracePt t="86525" x="1714500" y="3530600"/>
          <p14:tracePt t="86542" x="1746250" y="3562350"/>
          <p14:tracePt t="86559" x="1784350" y="3587750"/>
          <p14:tracePt t="86575" x="1822450" y="3606800"/>
          <p14:tracePt t="86592" x="1885950" y="3625850"/>
          <p14:tracePt t="86593" x="1917700" y="3632200"/>
          <p14:tracePt t="86609" x="1955800" y="3632200"/>
          <p14:tracePt t="86625" x="1987550" y="3632200"/>
          <p14:tracePt t="86642" x="2012950" y="3594100"/>
          <p14:tracePt t="86658" x="2032000" y="3524250"/>
          <p14:tracePt t="86675" x="2038350" y="3454400"/>
          <p14:tracePt t="86692" x="2038350" y="3409950"/>
          <p14:tracePt t="86708" x="2038350" y="3378200"/>
          <p14:tracePt t="86725" x="2032000" y="3365500"/>
          <p14:tracePt t="86742" x="2019300" y="3359150"/>
          <p14:tracePt t="86758" x="2006600" y="3359150"/>
          <p14:tracePt t="86775" x="1981200" y="3359150"/>
          <p14:tracePt t="86777" x="1962150" y="3359150"/>
          <p14:tracePt t="86792" x="1943100" y="3359150"/>
          <p14:tracePt t="86808" x="1930400" y="3365500"/>
          <p14:tracePt t="87073" x="0" y="0"/>
        </p14:tracePtLst>
        <p14:tracePtLst>
          <p14:tracePt t="87709" x="1892300" y="3397250"/>
          <p14:tracePt t="87727" x="1873250" y="3397250"/>
          <p14:tracePt t="87741" x="1866900" y="3422650"/>
          <p14:tracePt t="87758" x="1866900" y="3460750"/>
          <p14:tracePt t="87775" x="1866900" y="3492500"/>
          <p14:tracePt t="87777" x="1866900" y="3511550"/>
          <p14:tracePt t="87791" x="1866900" y="3524250"/>
          <p14:tracePt t="87808" x="1885950" y="3581400"/>
          <p14:tracePt t="87825" x="1917700" y="3613150"/>
          <p14:tracePt t="87841" x="1962150" y="3625850"/>
          <p14:tracePt t="87858" x="1993900" y="3625850"/>
          <p14:tracePt t="87875" x="2038350" y="3619500"/>
          <p14:tracePt t="87891" x="2070100" y="3581400"/>
          <p14:tracePt t="87908" x="2089150" y="3530600"/>
          <p14:tracePt t="87925" x="2089150" y="3505200"/>
          <p14:tracePt t="87941" x="2089150" y="3467100"/>
          <p14:tracePt t="87958" x="2076450" y="3448050"/>
          <p14:tracePt t="87975" x="2038350" y="3429000"/>
          <p14:tracePt t="87991" x="1981200" y="3409950"/>
          <p14:tracePt t="88008" x="1930400" y="3403600"/>
          <p14:tracePt t="88010" x="1911350" y="3403600"/>
          <p14:tracePt t="88025" x="1885950" y="3403600"/>
          <p14:tracePt t="88042" x="1879600" y="3403600"/>
          <p14:tracePt t="88091" x="1873250" y="3403600"/>
          <p14:tracePt t="88107" x="1873250" y="3409950"/>
          <p14:tracePt t="88122" x="1885950" y="3448050"/>
          <p14:tracePt t="88140" x="1905000" y="3479800"/>
          <p14:tracePt t="88150" x="1917700" y="3492500"/>
          <p14:tracePt t="88159" x="1924050" y="3505200"/>
          <p14:tracePt t="88175" x="1943100" y="3511550"/>
          <p14:tracePt t="88330" x="0" y="0"/>
        </p14:tracePtLst>
        <p14:tracePtLst>
          <p14:tracePt t="89052" x="1625600" y="2095500"/>
          <p14:tracePt t="89075" x="1625600" y="2101850"/>
          <p14:tracePt t="89087" x="1619250" y="2101850"/>
          <p14:tracePt t="89107" x="1619250" y="2108200"/>
          <p14:tracePt t="89119" x="1619250" y="2114550"/>
          <p14:tracePt t="89132" x="1619250" y="2139950"/>
          <p14:tracePt t="89141" x="1619250" y="2146300"/>
          <p14:tracePt t="89158" x="1619250" y="2184400"/>
          <p14:tracePt t="89174" x="1638300" y="2228850"/>
          <p14:tracePt t="89177" x="1651000" y="2241550"/>
          <p14:tracePt t="89191" x="1663700" y="2260600"/>
          <p14:tracePt t="89208" x="1695450" y="2286000"/>
          <p14:tracePt t="89210" x="1714500" y="2292350"/>
          <p14:tracePt t="89225" x="1758950" y="2298700"/>
          <p14:tracePt t="89241" x="1809750" y="2298700"/>
          <p14:tracePt t="89257" x="1885950" y="2298700"/>
          <p14:tracePt t="89275" x="1949450" y="2286000"/>
          <p14:tracePt t="89291" x="1968500" y="2273300"/>
          <p14:tracePt t="89307" x="1993900" y="2260600"/>
          <p14:tracePt t="89324" x="2000250" y="2247900"/>
          <p14:tracePt t="89341" x="2012950" y="2235200"/>
          <p14:tracePt t="89358" x="2012950" y="2216150"/>
          <p14:tracePt t="89374" x="2012950" y="2197100"/>
          <p14:tracePt t="89391" x="2012950" y="2165350"/>
          <p14:tracePt t="89408" x="2012950" y="2133600"/>
          <p14:tracePt t="89409" x="2006600" y="2120900"/>
          <p14:tracePt t="89425" x="1993900" y="2101850"/>
          <p14:tracePt t="89441" x="1968500" y="2082800"/>
          <p14:tracePt t="89457" x="1924050" y="2063750"/>
          <p14:tracePt t="89474" x="1879600" y="2044700"/>
          <p14:tracePt t="89491" x="1847850" y="2044700"/>
          <p14:tracePt t="89507" x="1809750" y="2044700"/>
          <p14:tracePt t="89524" x="1784350" y="2044700"/>
          <p14:tracePt t="89541" x="1765300" y="2057400"/>
          <p14:tracePt t="89558" x="1739900" y="2070100"/>
          <p14:tracePt t="89574" x="1733550" y="2089150"/>
          <p14:tracePt t="89591" x="1733550" y="2101850"/>
          <p14:tracePt t="89607" x="1733550" y="2120900"/>
          <p14:tracePt t="89624" x="1733550" y="2152650"/>
          <p14:tracePt t="89627" x="1733550" y="2171700"/>
          <p14:tracePt t="89641" x="1746250" y="2216150"/>
          <p14:tracePt t="89657" x="1784350" y="2254250"/>
          <p14:tracePt t="89674" x="1822450" y="2273300"/>
          <p14:tracePt t="89691" x="1879600" y="2292350"/>
          <p14:tracePt t="89707" x="1949450" y="2305050"/>
          <p14:tracePt t="89724" x="2057400" y="2298700"/>
          <p14:tracePt t="89741" x="2146300" y="2286000"/>
          <p14:tracePt t="89757" x="2190750" y="2266950"/>
          <p14:tracePt t="89774" x="2209800" y="2254250"/>
          <p14:tracePt t="89777" x="2216150" y="2241550"/>
          <p14:tracePt t="89791" x="2222500" y="2222500"/>
          <p14:tracePt t="89807" x="2228850" y="2197100"/>
          <p14:tracePt t="89810" x="2228850" y="2178050"/>
          <p14:tracePt t="89825" x="2209800" y="2152650"/>
          <p14:tracePt t="89841" x="2178050" y="2120900"/>
          <p14:tracePt t="89857" x="2139950" y="2095500"/>
          <p14:tracePt t="89874" x="2076450" y="2076450"/>
          <p14:tracePt t="89891" x="2019300" y="2051050"/>
          <p14:tracePt t="89907" x="1974850" y="2051050"/>
          <p14:tracePt t="89924" x="1930400" y="2051050"/>
          <p14:tracePt t="89941" x="1885950" y="2051050"/>
          <p14:tracePt t="89957" x="1841500" y="2063750"/>
          <p14:tracePt t="89974" x="1822450" y="2095500"/>
          <p14:tracePt t="89991" x="1803400" y="2120900"/>
          <p14:tracePt t="89994" x="1797050" y="2139950"/>
          <p14:tracePt t="90007" x="1797050" y="2152650"/>
          <p14:tracePt t="90024" x="1797050" y="2197100"/>
          <p14:tracePt t="90027" x="1797050" y="2228850"/>
          <p14:tracePt t="90041" x="1828800" y="2273300"/>
          <p14:tracePt t="90058" x="1879600" y="2330450"/>
          <p14:tracePt t="90074" x="1962150" y="2368550"/>
          <p14:tracePt t="90091" x="2038350" y="2374900"/>
          <p14:tracePt t="90107" x="2139950" y="2368550"/>
          <p14:tracePt t="90124" x="2203450" y="2317750"/>
          <p14:tracePt t="90141" x="2235200" y="2241550"/>
          <p14:tracePt t="90157" x="2241550" y="2190750"/>
          <p14:tracePt t="90174" x="2241550" y="2165350"/>
          <p14:tracePt t="90177" x="2241550" y="2152650"/>
          <p14:tracePt t="90321" x="0" y="0"/>
        </p14:tracePtLst>
        <p14:tracePtLst>
          <p14:tracePt t="90829" x="1905000" y="3359150"/>
          <p14:tracePt t="90845" x="1892300" y="3371850"/>
          <p14:tracePt t="90866" x="1866900" y="3416300"/>
          <p14:tracePt t="90883" x="1854200" y="3460750"/>
          <p14:tracePt t="90893" x="1854200" y="3473450"/>
          <p14:tracePt t="90907" x="1854200" y="3505200"/>
          <p14:tracePt t="90924" x="1854200" y="3517900"/>
          <p14:tracePt t="90940" x="1854200" y="3524250"/>
          <p14:tracePt t="90957" x="1854200" y="3543300"/>
          <p14:tracePt t="90974" x="1873250" y="3549650"/>
          <p14:tracePt t="90991" x="1885950" y="3549650"/>
          <p14:tracePt t="91007" x="1898650" y="3549650"/>
          <p14:tracePt t="91024" x="1936750" y="3543300"/>
          <p14:tracePt t="91025" x="1955800" y="3530600"/>
          <p14:tracePt t="91041" x="1974850" y="3511550"/>
          <p14:tracePt t="91057" x="1981200" y="3505200"/>
          <p14:tracePt t="91074" x="1981200" y="3492500"/>
          <p14:tracePt t="91354" x="0" y="0"/>
        </p14:tracePtLst>
        <p14:tracePtLst>
          <p14:tracePt t="92812" x="1028700" y="3873500"/>
          <p14:tracePt t="92924" x="1028700" y="3879850"/>
          <p14:tracePt t="92942" x="1035050" y="3879850"/>
          <p14:tracePt t="92957" x="1104900" y="3892550"/>
          <p14:tracePt t="92973" x="1212850" y="3898900"/>
          <p14:tracePt t="92990" x="1320800" y="3917950"/>
          <p14:tracePt t="93007" x="1371600" y="3937000"/>
          <p14:tracePt t="93023" x="1377950" y="3937000"/>
          <p14:tracePt t="93875" x="1384300" y="3937000"/>
          <p14:tracePt t="93889" x="1403350" y="3937000"/>
          <p14:tracePt t="93906" x="1422400" y="3943350"/>
          <p14:tracePt t="93923" x="1441450" y="3943350"/>
          <p14:tracePt t="93940" x="1454150" y="3943350"/>
          <p14:tracePt t="93973" x="1460500" y="3943350"/>
          <p14:tracePt t="93990" x="1466850" y="3943350"/>
          <p14:tracePt t="94394" x="1473200" y="3943350"/>
          <p14:tracePt t="94410" x="1485900" y="3943350"/>
          <p14:tracePt t="94418" x="1498600" y="3943350"/>
          <p14:tracePt t="94426" x="1511300" y="3943350"/>
          <p14:tracePt t="94439" x="1517650" y="3943350"/>
          <p14:tracePt t="94456" x="1524000" y="3943350"/>
          <p14:tracePt t="94642" x="0" y="0"/>
        </p14:tracePtLst>
        <p14:tracePtLst>
          <p14:tracePt t="95084" x="1778000" y="3987800"/>
          <p14:tracePt t="95194" x="1797050" y="3987800"/>
          <p14:tracePt t="95208" x="1835150" y="3987800"/>
          <p14:tracePt t="95223" x="2025650" y="3987800"/>
          <p14:tracePt t="95239" x="2241550" y="4013200"/>
          <p14:tracePt t="95243" x="2317750" y="4032250"/>
          <p14:tracePt t="95262" x="2413000" y="4044950"/>
          <p14:tracePt t="95279" x="2425700" y="4044950"/>
          <p14:tracePt t="95412" x="2406650" y="4044950"/>
          <p14:tracePt t="95428" x="2336800" y="4044950"/>
          <p14:tracePt t="95447" x="2197100" y="4044950"/>
          <p14:tracePt t="95450" x="2101850" y="4044950"/>
          <p14:tracePt t="95468" x="1917700" y="4006850"/>
          <p14:tracePt t="95480" x="1841500" y="3994150"/>
          <p14:tracePt t="95491" x="1765300" y="3981450"/>
          <p14:tracePt t="95505" x="1752600" y="3981450"/>
          <p14:tracePt t="95603" x="1758950" y="3981450"/>
          <p14:tracePt t="95612" x="1797050" y="3981450"/>
          <p14:tracePt t="95622" x="1860550" y="3981450"/>
          <p14:tracePt t="95639" x="2063750" y="3981450"/>
          <p14:tracePt t="95656" x="2241550" y="3981450"/>
          <p14:tracePt t="95659" x="2292350" y="3981450"/>
          <p14:tracePt t="95673" x="2330450" y="3981450"/>
          <p14:tracePt t="95689" x="2336800" y="3981450"/>
          <p14:tracePt t="95754" x="2317750" y="3981450"/>
          <p14:tracePt t="95765" x="2279650" y="3981450"/>
          <p14:tracePt t="95776" x="2216150" y="3981450"/>
          <p14:tracePt t="95789" x="2108200" y="3981450"/>
          <p14:tracePt t="95806" x="2038350" y="3981450"/>
          <p14:tracePt t="95809" x="2032000" y="3981450"/>
          <p14:tracePt t="95822" x="2025650" y="3981450"/>
          <p14:tracePt t="95839" x="2019300" y="3981450"/>
          <p14:tracePt t="95899" x="2038350" y="3981450"/>
          <p14:tracePt t="95912" x="2070100" y="3981450"/>
          <p14:tracePt t="95926" x="2120900" y="3981450"/>
          <p14:tracePt t="95942" x="2146300" y="3981450"/>
          <p14:tracePt t="95946" x="2152650" y="3981450"/>
          <p14:tracePt t="96241" x="0" y="0"/>
        </p14:tracePtLst>
        <p14:tracePtLst>
          <p14:tracePt t="96973" x="2578100" y="2286000"/>
          <p14:tracePt t="96991" x="2571750" y="2311400"/>
          <p14:tracePt t="97005" x="2571750" y="2330450"/>
          <p14:tracePt t="97022" x="2571750" y="2362200"/>
          <p14:tracePt t="97025" x="2571750" y="2381250"/>
          <p14:tracePt t="97039" x="2571750" y="2400300"/>
          <p14:tracePt t="97042" x="2571750" y="2419350"/>
          <p14:tracePt t="97055" x="2571750" y="2444750"/>
          <p14:tracePt t="97072" x="2571750" y="2470150"/>
          <p14:tracePt t="97089" x="2584450" y="2495550"/>
          <p14:tracePt t="97105" x="2590800" y="2501900"/>
          <p14:tracePt t="97122" x="2609850" y="2514600"/>
          <p14:tracePt t="97139" x="2635250" y="2514600"/>
          <p14:tracePt t="97155" x="2660650" y="2520950"/>
          <p14:tracePt t="97172" x="2686050" y="2520950"/>
          <p14:tracePt t="97188" x="2705100" y="2520950"/>
          <p14:tracePt t="97225" x="2705100" y="2508250"/>
          <p14:tracePt t="97241" x="2705100" y="2501900"/>
          <p14:tracePt t="97255" x="2705100" y="2489200"/>
          <p14:tracePt t="97281" x="2705100" y="2482850"/>
          <p14:tracePt t="97322" x="2705100" y="2476500"/>
          <p14:tracePt t="97330" x="0" y="0"/>
        </p14:tracePtLst>
        <p14:tracePtLst>
          <p14:tracePt t="97772" x="1657350" y="2393950"/>
          <p14:tracePt t="97788" x="1651000" y="2393950"/>
          <p14:tracePt t="97805" x="1638300" y="2413000"/>
          <p14:tracePt t="97821" x="1638300" y="2444750"/>
          <p14:tracePt t="97838" x="1638300" y="2482850"/>
          <p14:tracePt t="97855" x="1657350" y="2520950"/>
          <p14:tracePt t="97871" x="1682750" y="2540000"/>
          <p14:tracePt t="97888" x="1708150" y="2546350"/>
          <p14:tracePt t="97890" x="1720850" y="2546350"/>
          <p14:tracePt t="97905" x="1758950" y="2546350"/>
          <p14:tracePt t="97921" x="1828800" y="2520950"/>
          <p14:tracePt t="97938" x="1885950" y="2457450"/>
          <p14:tracePt t="97955" x="1911350" y="2393950"/>
          <p14:tracePt t="97971" x="1924050" y="2355850"/>
          <p14:tracePt t="97988" x="1924050" y="2330450"/>
          <p14:tracePt t="98005" x="1917700" y="2298700"/>
          <p14:tracePt t="98137" x="0" y="0"/>
        </p14:tracePtLst>
        <p14:tracePtLst>
          <p14:tracePt t="98771" x="2101850" y="3867150"/>
          <p14:tracePt t="98787" x="2095500" y="3867150"/>
          <p14:tracePt t="98805" x="2095500" y="3879850"/>
          <p14:tracePt t="98823" x="2095500" y="3905250"/>
          <p14:tracePt t="98838" x="2114550" y="3937000"/>
          <p14:tracePt t="98855" x="2152650" y="3949700"/>
          <p14:tracePt t="98871" x="2178050" y="3962400"/>
          <p14:tracePt t="98874" x="2197100" y="3968750"/>
          <p14:tracePt t="98889" x="2203450" y="3968750"/>
          <p14:tracePt t="98904" x="2222500" y="3968750"/>
          <p14:tracePt t="98921" x="2235200" y="3956050"/>
          <p14:tracePt t="98937" x="2241550" y="3911600"/>
          <p14:tracePt t="98954" x="2241550" y="3879850"/>
          <p14:tracePt t="98971" x="2235200" y="3848100"/>
          <p14:tracePt t="98987" x="2235200" y="3841750"/>
          <p14:tracePt t="99025" x="2228850" y="3841750"/>
          <p14:tracePt t="99241" x="0" y="0"/>
        </p14:tracePtLst>
        <p14:tracePtLst>
          <p14:tracePt t="99785" x="1676400" y="2254250"/>
          <p14:tracePt t="99793" x="1670050" y="2266950"/>
          <p14:tracePt t="99804" x="1663700" y="2286000"/>
          <p14:tracePt t="99820" x="1651000" y="2324100"/>
          <p14:tracePt t="99837" x="1631950" y="2387600"/>
          <p14:tracePt t="99854" x="1625600" y="2451100"/>
          <p14:tracePt t="99870" x="1625600" y="2495550"/>
          <p14:tracePt t="99887" x="1625600" y="2533650"/>
          <p14:tracePt t="99904" x="1625600" y="2559050"/>
          <p14:tracePt t="99920" x="1644650" y="2571750"/>
          <p14:tracePt t="99937" x="1676400" y="2571750"/>
          <p14:tracePt t="99954" x="1752600" y="2565400"/>
          <p14:tracePt t="99970" x="1803400" y="2533650"/>
          <p14:tracePt t="99987" x="1841500" y="2508250"/>
          <p14:tracePt t="100004" x="1860550" y="2489200"/>
          <p14:tracePt t="100020" x="1866900" y="2482850"/>
          <p14:tracePt t="100037" x="1866900" y="2476500"/>
          <p14:tracePt t="100038" x="0" y="0"/>
        </p14:tracePtLst>
        <p14:tracePtLst>
          <p14:tracePt t="100422" x="2571750" y="2349500"/>
          <p14:tracePt t="100443" x="2540000" y="2362200"/>
          <p14:tracePt t="100454" x="2533650" y="2374900"/>
          <p14:tracePt t="100471" x="2527300" y="2400300"/>
          <p14:tracePt t="100473" x="2527300" y="2425700"/>
          <p14:tracePt t="100487" x="2527300" y="2438400"/>
          <p14:tracePt t="100504" x="2527300" y="2489200"/>
          <p14:tracePt t="100521" x="2571750" y="2552700"/>
          <p14:tracePt t="100537" x="2635250" y="2597150"/>
          <p14:tracePt t="100554" x="2717800" y="2622550"/>
          <p14:tracePt t="100571" x="2774950" y="2647950"/>
          <p14:tracePt t="100587" x="2794000" y="2647950"/>
          <p14:tracePt t="100604" x="2813050" y="2647950"/>
          <p14:tracePt t="100621" x="2819400" y="2622550"/>
          <p14:tracePt t="100637" x="2819400" y="2578100"/>
          <p14:tracePt t="100654" x="2800350" y="2533650"/>
          <p14:tracePt t="100670" x="2781300" y="2501900"/>
          <p14:tracePt t="100687" x="2762250" y="2463800"/>
          <p14:tracePt t="100704" x="2749550" y="2444750"/>
          <p14:tracePt t="100706" x="2743200" y="2438400"/>
          <p14:tracePt t="100720" x="2736850" y="2432050"/>
          <p14:tracePt t="100964" x="2730500" y="2432050"/>
          <p14:tracePt t="100985" x="2705100" y="2457450"/>
          <p14:tracePt t="100994" x="2698750" y="2470150"/>
          <p14:tracePt t="101004" x="2692400" y="2482850"/>
          <p14:tracePt t="101020" x="2692400" y="2495550"/>
          <p14:tracePt t="101037" x="2692400" y="2508250"/>
          <p14:tracePt t="101054" x="2692400" y="2520950"/>
          <p14:tracePt t="101070" x="2692400" y="2546350"/>
          <p14:tracePt t="101087" x="2692400" y="2571750"/>
          <p14:tracePt t="101090" x="2698750" y="2590800"/>
          <p14:tracePt t="101104" x="2705100" y="2603500"/>
          <p14:tracePt t="101120" x="2724150" y="2616200"/>
          <p14:tracePt t="101137" x="2730500" y="2616200"/>
          <p14:tracePt t="101154" x="2755900" y="2597150"/>
          <p14:tracePt t="101170" x="2774950" y="2552700"/>
          <p14:tracePt t="101187" x="2781300" y="2520950"/>
          <p14:tracePt t="101204" x="2781300" y="2489200"/>
          <p14:tracePt t="101220" x="2781300" y="2463800"/>
          <p14:tracePt t="101237" x="2774950" y="2444750"/>
          <p14:tracePt t="101253" x="2749550" y="2425700"/>
          <p14:tracePt t="101270" x="2736850" y="2425700"/>
          <p14:tracePt t="101287" x="2724150" y="2425700"/>
          <p14:tracePt t="101304" x="2705100" y="2425700"/>
          <p14:tracePt t="101321" x="2679700" y="2432050"/>
          <p14:tracePt t="101337" x="2660650" y="2438400"/>
          <p14:tracePt t="101354" x="2654300" y="2457450"/>
          <p14:tracePt t="101370" x="2654300" y="2482850"/>
          <p14:tracePt t="101387" x="2654300" y="2489200"/>
          <p14:tracePt t="101404" x="2654300" y="2495550"/>
          <p14:tracePt t="101490" x="0" y="0"/>
        </p14:tracePtLst>
        <p14:tracePtLst>
          <p14:tracePt t="102116" x="1600200" y="3981450"/>
          <p14:tracePt t="102140" x="1619250" y="3981450"/>
          <p14:tracePt t="102157" x="1752600" y="3987800"/>
          <p14:tracePt t="102176" x="1924050" y="4019550"/>
          <p14:tracePt t="102179" x="2019300" y="4032250"/>
          <p14:tracePt t="102194" x="2178050" y="4070350"/>
          <p14:tracePt t="102204" x="2247900" y="4076700"/>
          <p14:tracePt t="102220" x="2336800" y="4095750"/>
          <p14:tracePt t="102237" x="2374900" y="4102100"/>
          <p14:tracePt t="102253" x="2419350" y="4108450"/>
          <p14:tracePt t="102270" x="2432050" y="4114800"/>
          <p14:tracePt t="102287" x="2451100" y="4114800"/>
          <p14:tracePt t="102303" x="2457450" y="4121150"/>
          <p14:tracePt t="102386" x="0" y="0"/>
        </p14:tracePtLst>
        <p14:tracePtLst>
          <p14:tracePt t="103677" x="609600" y="4438650"/>
          <p14:tracePt t="103716" x="603250" y="4432300"/>
          <p14:tracePt t="103728" x="603250" y="4425950"/>
          <p14:tracePt t="103738" x="641350" y="4413250"/>
          <p14:tracePt t="103753" x="781050" y="4406900"/>
          <p14:tracePt t="103769" x="1028700" y="4406900"/>
          <p14:tracePt t="103786" x="1397000" y="4406900"/>
          <p14:tracePt t="103803" x="1727200" y="4406900"/>
          <p14:tracePt t="103819" x="1905000" y="4406900"/>
          <p14:tracePt t="103836" x="1981200" y="4406900"/>
          <p14:tracePt t="103853" x="1993900" y="4406900"/>
          <p14:tracePt t="103870" x="2000250" y="4406900"/>
          <p14:tracePt t="104002" x="1993900" y="4406900"/>
          <p14:tracePt t="104014" x="1974850" y="4413250"/>
          <p14:tracePt t="104028" x="1860550" y="4425950"/>
          <p14:tracePt t="104046" x="1663700" y="4451350"/>
          <p14:tracePt t="104055" x="1530350" y="4451350"/>
          <p14:tracePt t="104069" x="1098550" y="4451350"/>
          <p14:tracePt t="104086" x="584200" y="4451350"/>
          <p14:tracePt t="104103" x="127000" y="4451350"/>
          <p14:tracePt t="104119" x="0" y="4451350"/>
          <p14:tracePt t="104227" x="6350" y="4451350"/>
          <p14:tracePt t="104239" x="25400" y="4451350"/>
          <p14:tracePt t="104254" x="63500" y="4451350"/>
          <p14:tracePt t="104269" x="82550" y="4451350"/>
          <p14:tracePt t="104286" x="88900" y="4451350"/>
          <p14:tracePt t="104302" x="95250" y="4451350"/>
          <p14:tracePt t="104403" x="88900" y="4451350"/>
          <p14:tracePt t="104416" x="76200" y="4470400"/>
          <p14:tracePt t="104430" x="57150" y="4527550"/>
          <p14:tracePt t="104441" x="38100" y="4610100"/>
          <p14:tracePt t="104452" x="38100" y="4641850"/>
          <p14:tracePt t="104469" x="38100" y="4724400"/>
          <p14:tracePt t="104486" x="38100" y="4800600"/>
          <p14:tracePt t="104502" x="38100" y="4845050"/>
          <p14:tracePt t="104506" x="38100" y="4857750"/>
          <p14:tracePt t="104519" x="38100" y="4864100"/>
          <p14:tracePt t="104588" x="44450" y="4870450"/>
          <p14:tracePt t="104611" x="50800" y="4870450"/>
          <p14:tracePt t="104626" x="76200" y="4870450"/>
          <p14:tracePt t="104640" x="107950" y="4870450"/>
          <p14:tracePt t="104653" x="184150" y="4870450"/>
          <p14:tracePt t="104669" x="317500" y="4870450"/>
          <p14:tracePt t="104686" x="469900" y="4870450"/>
          <p14:tracePt t="104689" x="520700" y="4870450"/>
          <p14:tracePt t="104703" x="552450" y="4870450"/>
          <p14:tracePt t="104719" x="577850" y="4870450"/>
          <p14:tracePt t="104874" x="0" y="0"/>
        </p14:tracePtLst>
        <p14:tracePtLst>
          <p14:tracePt t="105573" x="1828800" y="2057400"/>
          <p14:tracePt t="105594" x="1797050" y="2089150"/>
          <p14:tracePt t="105611" x="1778000" y="2127250"/>
          <p14:tracePt t="105620" x="1771650" y="2146300"/>
          <p14:tracePt t="105635" x="1771650" y="2171700"/>
          <p14:tracePt t="105652" x="1771650" y="2190750"/>
          <p14:tracePt t="105669" x="1771650" y="2203450"/>
          <p14:tracePt t="105685" x="1784350" y="2216150"/>
          <p14:tracePt t="105702" x="1803400" y="2228850"/>
          <p14:tracePt t="105705" x="1822450" y="2235200"/>
          <p14:tracePt t="105719" x="1847850" y="2241550"/>
          <p14:tracePt t="105735" x="1898650" y="2241550"/>
          <p14:tracePt t="105737" x="1930400" y="2241550"/>
          <p14:tracePt t="105753" x="2012950" y="2241550"/>
          <p14:tracePt t="105769" x="2095500" y="2228850"/>
          <p14:tracePt t="105785" x="2120900" y="2216150"/>
          <p14:tracePt t="105802" x="2127250" y="2203450"/>
          <p14:tracePt t="105818" x="2127250" y="2190750"/>
          <p14:tracePt t="105835" x="2127250" y="2178050"/>
          <p14:tracePt t="105852" x="2120900" y="2159000"/>
          <p14:tracePt t="105869" x="2082800" y="2133600"/>
          <p14:tracePt t="105885" x="2032000" y="2114550"/>
          <p14:tracePt t="105902" x="1993900" y="2108200"/>
          <p14:tracePt t="105919" x="1917700" y="2101850"/>
          <p14:tracePt t="105935" x="1854200" y="2095500"/>
          <p14:tracePt t="105938" x="1835150" y="2095500"/>
          <p14:tracePt t="105952" x="1816100" y="2095500"/>
          <p14:tracePt t="105969" x="1784350" y="2101850"/>
          <p14:tracePt t="105985" x="1771650" y="2108200"/>
          <p14:tracePt t="106002" x="1765300" y="2114550"/>
          <p14:tracePt t="106035" x="1765300" y="2133600"/>
          <p14:tracePt t="106052" x="1778000" y="2159000"/>
          <p14:tracePt t="106068" x="1809750" y="2190750"/>
          <p14:tracePt t="106085" x="1860550" y="2209800"/>
          <p14:tracePt t="106102" x="1879600" y="2216150"/>
          <p14:tracePt t="106119" x="1892300" y="2216150"/>
          <p14:tracePt t="106135" x="1905000" y="2216150"/>
          <p14:tracePt t="106152" x="1917700" y="2216150"/>
          <p14:tracePt t="106154" x="1917700" y="2209800"/>
          <p14:tracePt t="106168" x="1924050" y="2197100"/>
          <p14:tracePt t="106185" x="1924050" y="2190750"/>
          <p14:tracePt t="106243" x="1924050" y="2184400"/>
          <p14:tracePt t="106259" x="1924050" y="2178050"/>
          <p14:tracePt t="106347" x="1917700" y="2171700"/>
          <p14:tracePt t="106362" x="1892300" y="2184400"/>
          <p14:tracePt t="106378" x="1854200" y="2197100"/>
          <p14:tracePt t="106390" x="1854200" y="2203450"/>
          <p14:tracePt t="106402" x="1847850" y="2216150"/>
          <p14:tracePt t="106441" x="1847850" y="2222500"/>
          <p14:tracePt t="106467" x="1854200" y="2222500"/>
          <p14:tracePt t="106475" x="1866900" y="2216150"/>
          <p14:tracePt t="106485" x="1885950" y="2203450"/>
          <p14:tracePt t="106502" x="1905000" y="2178050"/>
          <p14:tracePt t="106518" x="1905000" y="2159000"/>
          <p14:tracePt t="106522" x="1905000" y="2146300"/>
          <p14:tracePt t="106535" x="1905000" y="2139950"/>
          <p14:tracePt t="106552" x="1892300" y="2114550"/>
          <p14:tracePt t="106568" x="1847850" y="2089150"/>
          <p14:tracePt t="106585" x="1822450" y="2082800"/>
          <p14:tracePt t="106602" x="1816100" y="2082800"/>
          <p14:tracePt t="106898" x="0" y="0"/>
        </p14:tracePtLst>
        <p14:tracePtLst>
          <p14:tracePt t="108461" x="1587500" y="4248150"/>
          <p14:tracePt t="108475" x="1581150" y="4273550"/>
          <p14:tracePt t="108488" x="1581150" y="4292600"/>
          <p14:tracePt t="108501" x="1581150" y="4337050"/>
          <p14:tracePt t="108517" x="1581150" y="4368800"/>
          <p14:tracePt t="108534" x="1581150" y="4394200"/>
          <p14:tracePt t="108551" x="1581150" y="4400550"/>
          <p14:tracePt t="108567" x="1581150" y="4406900"/>
          <p14:tracePt t="108634" x="1587500" y="4406900"/>
          <p14:tracePt t="108641" x="1593850" y="4406900"/>
          <p14:tracePt t="108667" x="1600200" y="4406900"/>
          <p14:tracePt t="108689" x="1612900" y="4406900"/>
          <p14:tracePt t="108706" x="1612900" y="4400550"/>
          <p14:tracePt t="108714" x="1619250" y="4400550"/>
          <p14:tracePt t="109284" x="1619250" y="4394200"/>
          <p14:tracePt t="109300" x="1619250" y="4381500"/>
          <p14:tracePt t="109316" x="1619250" y="4362450"/>
          <p14:tracePt t="109329" x="1619250" y="4337050"/>
          <p14:tracePt t="109339" x="1619250" y="4330700"/>
          <p14:tracePt t="109351" x="1619250" y="4311650"/>
          <p14:tracePt t="109368" x="1619250" y="4292600"/>
          <p14:tracePt t="109385" x="1619250" y="4267200"/>
          <p14:tracePt t="109401" x="1619250" y="4260850"/>
          <p14:tracePt t="109418" x="1619250" y="4254500"/>
          <p14:tracePt t="109434" x="1619250" y="4241800"/>
          <p14:tracePt t="109467" x="1619250" y="4235450"/>
          <p14:tracePt t="109484" x="1625600" y="4229100"/>
          <p14:tracePt t="109506" x="1625600" y="4222750"/>
          <p14:tracePt t="109517" x="1625600" y="4216400"/>
          <p14:tracePt t="109534" x="1631950" y="4210050"/>
          <p14:tracePt t="109561" x="1631950" y="4203700"/>
          <p14:tracePt t="109587" x="1631950" y="4197350"/>
          <p14:tracePt t="110090" x="0" y="0"/>
        </p14:tracePtLst>
        <p14:tracePtLst>
          <p14:tracePt t="110686" x="1587500" y="4997450"/>
          <p14:tracePt t="110703" x="1587500" y="5016500"/>
          <p14:tracePt t="110717" x="1562100" y="5060950"/>
          <p14:tracePt t="110734" x="1549400" y="5099050"/>
          <p14:tracePt t="110750" x="1543050" y="5130800"/>
          <p14:tracePt t="110753" x="1543050" y="5143500"/>
          <p14:tracePt t="110767" x="1536700" y="5168900"/>
          <p14:tracePt t="110784" x="1536700" y="5181600"/>
          <p14:tracePt t="110800" x="1536700" y="5187950"/>
          <p14:tracePt t="110817" x="1536700" y="5194300"/>
          <p14:tracePt t="110834" x="1536700" y="5200650"/>
          <p14:tracePt t="110908" x="1536700" y="5194300"/>
          <p14:tracePt t="110924" x="1536700" y="5162550"/>
          <p14:tracePt t="110940" x="1543050" y="5130800"/>
          <p14:tracePt t="110955" x="1555750" y="5105400"/>
          <p14:tracePt t="110967" x="1555750" y="5099050"/>
          <p14:tracePt t="110984" x="1555750" y="5092700"/>
          <p14:tracePt t="110985" x="1562100" y="5086350"/>
          <p14:tracePt t="111131" x="1562100" y="5099050"/>
          <p14:tracePt t="111141" x="1555750" y="5105400"/>
          <p14:tracePt t="111157" x="1555750" y="5118100"/>
          <p14:tracePt t="111171" x="1555750" y="5130800"/>
          <p14:tracePt t="111184" x="1549400" y="5137150"/>
          <p14:tracePt t="111202" x="1549400" y="5143500"/>
          <p14:tracePt t="111250" x="1549400" y="5149850"/>
          <p14:tracePt t="111673" x="0" y="0"/>
        </p14:tracePtLst>
        <p14:tracePtLst>
          <p14:tracePt t="112595" x="1892300" y="4038600"/>
          <p14:tracePt t="112643" x="1873250" y="4038600"/>
          <p14:tracePt t="112657" x="1828800" y="4051300"/>
          <p14:tracePt t="112671" x="1803400" y="4057650"/>
          <p14:tracePt t="112685" x="1752600" y="4076700"/>
          <p14:tracePt t="112700" x="1720850" y="4102100"/>
          <p14:tracePt t="112717" x="1708150" y="4108450"/>
          <p14:tracePt t="112733" x="1695450" y="4121150"/>
          <p14:tracePt t="112750" x="1689100" y="4127500"/>
          <p14:tracePt t="112766" x="1689100" y="4146550"/>
          <p14:tracePt t="112770" x="1682750" y="4152900"/>
          <p14:tracePt t="112783" x="1676400" y="4165600"/>
          <p14:tracePt t="112800" x="1676400" y="4178300"/>
          <p14:tracePt t="112817" x="1670050" y="4197350"/>
          <p14:tracePt t="112833" x="1670050" y="4222750"/>
          <p14:tracePt t="112850" x="1670050" y="4241800"/>
          <p14:tracePt t="112866" x="1670050" y="4260850"/>
          <p14:tracePt t="112883" x="1670050" y="4279900"/>
          <p14:tracePt t="112900" x="1670050" y="4292600"/>
          <p14:tracePt t="112917" x="1670050" y="4305300"/>
          <p14:tracePt t="112949" x="1670050" y="4324350"/>
          <p14:tracePt t="112966" x="1676400" y="4324350"/>
          <p14:tracePt t="113209" x="0" y="0"/>
        </p14:tracePtLst>
        <p14:tracePtLst>
          <p14:tracePt t="114059" x="1847850" y="4006850"/>
          <p14:tracePt t="114075" x="1847850" y="4000500"/>
          <p14:tracePt t="114090" x="1841500" y="4000500"/>
          <p14:tracePt t="114104" x="1822450" y="4000500"/>
          <p14:tracePt t="114116" x="1803400" y="4019550"/>
          <p14:tracePt t="114132" x="1778000" y="4032250"/>
          <p14:tracePt t="114150" x="1758950" y="4051300"/>
          <p14:tracePt t="114166" x="1720850" y="4070350"/>
          <p14:tracePt t="114170" x="1714500" y="4083050"/>
          <p14:tracePt t="114182" x="1701800" y="4089400"/>
          <p14:tracePt t="114199" x="1676400" y="4114800"/>
          <p14:tracePt t="114201" x="1670050" y="4133850"/>
          <p14:tracePt t="114216" x="1657350" y="4159250"/>
          <p14:tracePt t="114233" x="1644650" y="4197350"/>
          <p14:tracePt t="114249" x="1638300" y="4235450"/>
          <p14:tracePt t="114266" x="1638300" y="4260850"/>
          <p14:tracePt t="114282" x="1638300" y="4298950"/>
          <p14:tracePt t="114299" x="1638300" y="4324350"/>
          <p14:tracePt t="114316" x="1638300" y="4337050"/>
          <p14:tracePt t="114332" x="1638300" y="4356100"/>
          <p14:tracePt t="115986" x="0" y="0"/>
        </p14:tracePtLst>
        <p14:tracePtLst>
          <p14:tracePt t="116691" x="1943100" y="4064000"/>
          <p14:tracePt t="116706" x="1936750" y="4064000"/>
          <p14:tracePt t="116720" x="1917700" y="4064000"/>
          <p14:tracePt t="116732" x="1873250" y="4064000"/>
          <p14:tracePt t="116748" x="1822450" y="4083050"/>
          <p14:tracePt t="116765" x="1784350" y="4102100"/>
          <p14:tracePt t="116782" x="1758950" y="4114800"/>
          <p14:tracePt t="116798" x="1746250" y="4127500"/>
          <p14:tracePt t="116815" x="1739900" y="4140200"/>
          <p14:tracePt t="116832" x="1727200" y="4171950"/>
          <p14:tracePt t="116834" x="1720850" y="4184650"/>
          <p14:tracePt t="116849" x="1701800" y="4229100"/>
          <p14:tracePt t="116865" x="1689100" y="4279900"/>
          <p14:tracePt t="116882" x="1682750" y="4318000"/>
          <p14:tracePt t="116898" x="1682750" y="4330700"/>
          <p14:tracePt t="116915" x="1682750" y="4343400"/>
          <p14:tracePt t="117081" x="0" y="0"/>
        </p14:tracePtLst>
        <p14:tracePtLst>
          <p14:tracePt t="118161" x="1955800" y="4019550"/>
          <p14:tracePt t="118177" x="1949450" y="4019550"/>
          <p14:tracePt t="118185" x="1936750" y="4025900"/>
          <p14:tracePt t="118198" x="1917700" y="4032250"/>
          <p14:tracePt t="118214" x="1847850" y="4051300"/>
          <p14:tracePt t="118231" x="1778000" y="4089400"/>
          <p14:tracePt t="118248" x="1701800" y="4121150"/>
          <p14:tracePt t="118264" x="1612900" y="4165600"/>
          <p14:tracePt t="118281" x="1574800" y="4191000"/>
          <p14:tracePt t="118297" x="1549400" y="4210050"/>
          <p14:tracePt t="118314" x="1530350" y="4229100"/>
          <p14:tracePt t="118331" x="1517650" y="4235450"/>
          <p14:tracePt t="118347" x="1517650" y="4241800"/>
          <p14:tracePt t="118364" x="1517650" y="4267200"/>
          <p14:tracePt t="118381" x="1517650" y="4292600"/>
          <p14:tracePt t="118397" x="1517650" y="4311650"/>
          <p14:tracePt t="118414" x="1517650" y="4330700"/>
          <p14:tracePt t="118431" x="1517650" y="4343400"/>
          <p14:tracePt t="118447" x="1517650" y="4356100"/>
          <p14:tracePt t="118464" x="1517650" y="4362450"/>
          <p14:tracePt t="118666" x="0" y="0"/>
        </p14:tracePtLst>
        <p14:tracePtLst>
          <p14:tracePt t="119340" x="3721100" y="4826000"/>
          <p14:tracePt t="119387" x="3740150" y="4826000"/>
          <p14:tracePt t="119394" x="3790950" y="4826000"/>
          <p14:tracePt t="119402" x="3867150" y="4826000"/>
          <p14:tracePt t="119415" x="3962400" y="4826000"/>
          <p14:tracePt t="119431" x="4159250" y="4826000"/>
          <p14:tracePt t="119448" x="4375150" y="4851400"/>
          <p14:tracePt t="119450" x="4457700" y="4857750"/>
          <p14:tracePt t="119465" x="4546600" y="4857750"/>
          <p14:tracePt t="119481" x="4578350" y="4857750"/>
          <p14:tracePt t="119497" x="4591050" y="4857750"/>
          <p14:tracePt t="119532" x="4597400" y="4857750"/>
          <p14:tracePt t="119547" x="4616450" y="4857750"/>
          <p14:tracePt t="119564" x="4648200" y="4857750"/>
          <p14:tracePt t="119581" x="4673600" y="4857750"/>
          <p14:tracePt t="119597" x="4679950" y="4857750"/>
          <p14:tracePt t="119642" x="4667250" y="4857750"/>
          <p14:tracePt t="119651" x="4648200" y="4857750"/>
          <p14:tracePt t="119664" x="4616450" y="4857750"/>
          <p14:tracePt t="119681" x="4476750" y="4857750"/>
          <p14:tracePt t="119697" x="4356100" y="4857750"/>
          <p14:tracePt t="119714" x="4229100" y="4845050"/>
          <p14:tracePt t="119731" x="4140200" y="4832350"/>
          <p14:tracePt t="119747" x="4108450" y="4832350"/>
          <p14:tracePt t="119818" x="4121150" y="4832350"/>
          <p14:tracePt t="119826" x="4146550" y="4832350"/>
          <p14:tracePt t="119835" x="4191000" y="4832350"/>
          <p14:tracePt t="119847" x="4248150" y="4832350"/>
          <p14:tracePt t="119864" x="4362450" y="4832350"/>
          <p14:tracePt t="119881" x="4438650" y="4832350"/>
          <p14:tracePt t="119897" x="4451350" y="4832350"/>
          <p14:tracePt t="120329" x="0" y="0"/>
        </p14:tracePtLst>
        <p14:tracePtLst>
          <p14:tracePt t="121253" x="1568450" y="4108450"/>
          <p14:tracePt t="121270" x="1562100" y="4127500"/>
          <p14:tracePt t="121288" x="1549400" y="4152900"/>
          <p14:tracePt t="121301" x="1549400" y="4191000"/>
          <p14:tracePt t="121313" x="1549400" y="4235450"/>
          <p14:tracePt t="121330" x="1562100" y="4305300"/>
          <p14:tracePt t="121347" x="1581150" y="4349750"/>
          <p14:tracePt t="121364" x="1612900" y="4381500"/>
          <p14:tracePt t="121380" x="1651000" y="4413250"/>
          <p14:tracePt t="121397" x="1682750" y="4432300"/>
          <p14:tracePt t="121413" x="1708150" y="4438650"/>
          <p14:tracePt t="121430" x="1727200" y="4438650"/>
          <p14:tracePt t="121433" x="1733550" y="4438650"/>
          <p14:tracePt t="121447" x="1739900" y="4425950"/>
          <p14:tracePt t="121464" x="1758950" y="4400550"/>
          <p14:tracePt t="121466" x="1771650" y="4381500"/>
          <p14:tracePt t="121481" x="1778000" y="4349750"/>
          <p14:tracePt t="121497" x="1778000" y="4311650"/>
          <p14:tracePt t="121513" x="1778000" y="4286250"/>
          <p14:tracePt t="121530" x="1778000" y="4273550"/>
          <p14:tracePt t="121554" x="1771650" y="4260850"/>
          <p14:tracePt t="121578" x="1771650" y="4254500"/>
          <p14:tracePt t="121689" x="0" y="0"/>
        </p14:tracePtLst>
        <p14:tracePtLst>
          <p14:tracePt t="122290" x="1492250" y="4159250"/>
          <p14:tracePt t="122298" x="1485900" y="4159250"/>
          <p14:tracePt t="122313" x="1473200" y="4191000"/>
          <p14:tracePt t="122330" x="1466850" y="4229100"/>
          <p14:tracePt t="122347" x="1466850" y="4286250"/>
          <p14:tracePt t="122363" x="1466850" y="4337050"/>
          <p14:tracePt t="122380" x="1473200" y="4381500"/>
          <p14:tracePt t="122396" x="1498600" y="4425950"/>
          <p14:tracePt t="122413" x="1524000" y="4457700"/>
          <p14:tracePt t="122430" x="1536700" y="4470400"/>
          <p14:tracePt t="122447" x="1543050" y="4476750"/>
          <p14:tracePt t="122466" x="1549400" y="4476750"/>
          <p14:tracePt t="122482" x="1562100" y="4476750"/>
          <p14:tracePt t="122497" x="1574800" y="4470400"/>
          <p14:tracePt t="122513" x="1593850" y="4451350"/>
          <p14:tracePt t="122530" x="1600200" y="4445000"/>
          <p14:tracePt t="122554" x="1600200" y="4438650"/>
          <p14:tracePt t="122563" x="1600200" y="4432300"/>
          <p14:tracePt t="122625" x="0" y="0"/>
        </p14:tracePtLst>
        <p14:tracePtLst>
          <p14:tracePt t="123334" x="1835150" y="4635500"/>
          <p14:tracePt t="123356" x="1835150" y="4641850"/>
          <p14:tracePt t="123373" x="1835150" y="4654550"/>
          <p14:tracePt t="123390" x="1835150" y="4673600"/>
          <p14:tracePt t="123402" x="1835150" y="4692650"/>
          <p14:tracePt t="123419" x="1835150" y="4699000"/>
          <p14:tracePt t="123430" x="1835150" y="4711700"/>
          <p14:tracePt t="123446" x="1835150" y="4724400"/>
          <p14:tracePt t="123463" x="1847850" y="4737100"/>
          <p14:tracePt t="123465" x="1860550" y="4737100"/>
          <p14:tracePt t="123497" x="1892300" y="4737100"/>
          <p14:tracePt t="123513" x="1911350" y="4737100"/>
          <p14:tracePt t="123529" x="1924050" y="4737100"/>
          <p14:tracePt t="123546" x="1936750" y="4737100"/>
          <p14:tracePt t="123562" x="1949450" y="4730750"/>
          <p14:tracePt t="123649" x="0" y="0"/>
        </p14:tracePtLst>
        <p14:tracePtLst>
          <p14:tracePt t="124005" x="2209800" y="4768850"/>
          <p14:tracePt t="124170" x="0" y="0"/>
        </p14:tracePtLst>
        <p14:tracePtLst>
          <p14:tracePt t="125268" x="2622550" y="2343150"/>
          <p14:tracePt t="125283" x="2616200" y="2381250"/>
          <p14:tracePt t="125296" x="2616200" y="2400300"/>
          <p14:tracePt t="125313" x="2609850" y="2476500"/>
          <p14:tracePt t="125334" x="2609850" y="2540000"/>
          <p14:tracePt t="125348" x="2628900" y="2578100"/>
          <p14:tracePt t="125402" x="2635250" y="2584450"/>
          <p14:tracePt t="125427" x="2654300" y="2584450"/>
          <p14:tracePt t="125442" x="2667000" y="2559050"/>
          <p14:tracePt t="125459" x="2679700" y="2520950"/>
          <p14:tracePt t="125470" x="2679700" y="2508250"/>
          <p14:tracePt t="125479" x="2698750" y="2476500"/>
          <p14:tracePt t="125495" x="2705100" y="2444750"/>
          <p14:tracePt t="125512" x="2711450" y="2413000"/>
          <p14:tracePt t="125528" x="2711450" y="2406650"/>
          <p14:tracePt t="125577" x="2711450" y="2400300"/>
          <p14:tracePt t="125603" x="2711450" y="2419350"/>
          <p14:tracePt t="125612" x="2711450" y="2444750"/>
          <p14:tracePt t="125629" x="2705100" y="2495550"/>
          <p14:tracePt t="125645" x="2705100" y="2520950"/>
          <p14:tracePt t="125650" x="2705100" y="2527300"/>
          <p14:tracePt t="125738" x="2705100" y="2520950"/>
          <p14:tracePt t="125748" x="2705100" y="2501900"/>
          <p14:tracePt t="125762" x="2705100" y="2444750"/>
          <p14:tracePt t="125779" x="2705100" y="2387600"/>
          <p14:tracePt t="125795" x="2705100" y="2349500"/>
          <p14:tracePt t="125812" x="2698750" y="2349500"/>
          <p14:tracePt t="125857" x="2698750" y="2355850"/>
          <p14:tracePt t="125865" x="2698750" y="2374900"/>
          <p14:tracePt t="125878" x="2698750" y="2406650"/>
          <p14:tracePt t="125895" x="2698750" y="2463800"/>
          <p14:tracePt t="125912" x="2698750" y="2495550"/>
          <p14:tracePt t="125913" x="2698750" y="2501900"/>
          <p14:tracePt t="125928" x="2698750" y="2508250"/>
          <p14:tracePt t="126017" x="2698750" y="2501900"/>
          <p14:tracePt t="126025" x="2698750" y="2482850"/>
          <p14:tracePt t="126033" x="2698750" y="2476500"/>
          <p14:tracePt t="126045" x="2698750" y="2457450"/>
          <p14:tracePt t="126062" x="2698750" y="2451100"/>
          <p14:tracePt t="126113" x="2686050" y="2451100"/>
          <p14:tracePt t="126121" x="2679700" y="2457450"/>
          <p14:tracePt t="126129" x="2679700" y="2463800"/>
          <p14:tracePt t="126145" x="2679700" y="2476500"/>
          <p14:tracePt t="126162" x="2679700" y="2482850"/>
          <p14:tracePt t="126425" x="0" y="0"/>
        </p14:tracePtLst>
        <p14:tracePtLst>
          <p14:tracePt t="126579" x="2679700" y="2482850"/>
          <p14:tracePt t="126681" x="0" y="0"/>
        </p14:tracePtLst>
        <p14:tracePtLst>
          <p14:tracePt t="127020" x="2635250" y="2368550"/>
          <p14:tracePt t="127036" x="2628900" y="2368550"/>
          <p14:tracePt t="127052" x="2616200" y="2381250"/>
          <p14:tracePt t="127061" x="2609850" y="2393950"/>
          <p14:tracePt t="127078" x="2603500" y="2413000"/>
          <p14:tracePt t="127081" x="2603500" y="2419350"/>
          <p14:tracePt t="127095" x="2603500" y="2425700"/>
          <p14:tracePt t="127111" x="2597150" y="2451100"/>
          <p14:tracePt t="127114" x="2597150" y="2457450"/>
          <p14:tracePt t="127128" x="2597150" y="2463800"/>
          <p14:tracePt t="127145" x="2597150" y="2489200"/>
          <p14:tracePt t="127178" x="2603500" y="2489200"/>
          <p14:tracePt t="127201" x="2609850" y="2489200"/>
          <p14:tracePt t="127225" x="2622550" y="2489200"/>
          <p14:tracePt t="127241" x="2622550" y="2476500"/>
          <p14:tracePt t="127257" x="2622550" y="2470150"/>
          <p14:tracePt t="127265" x="2622550" y="2463800"/>
          <p14:tracePt t="127278" x="2622550" y="2457450"/>
          <p14:tracePt t="127353" x="0" y="0"/>
        </p14:tracePtLst>
        <p14:tracePtLst>
          <p14:tracePt t="128276" x="1504950" y="4248150"/>
          <p14:tracePt t="128291" x="1498600" y="4248150"/>
          <p14:tracePt t="128308" x="1498600" y="4254500"/>
          <p14:tracePt t="128320" x="1498600" y="4273550"/>
          <p14:tracePt t="128328" x="1492250" y="4298950"/>
          <p14:tracePt t="128345" x="1485900" y="4349750"/>
          <p14:tracePt t="128361" x="1485900" y="4387850"/>
          <p14:tracePt t="128378" x="1492250" y="4425950"/>
          <p14:tracePt t="128395" x="1524000" y="4451350"/>
          <p14:tracePt t="128411" x="1549400" y="4464050"/>
          <p14:tracePt t="128428" x="1568450" y="4470400"/>
          <p14:tracePt t="128445" x="1587500" y="4470400"/>
          <p14:tracePt t="128461" x="1612900" y="4470400"/>
          <p14:tracePt t="128478" x="1625600" y="4464050"/>
          <p14:tracePt t="128481" x="1625600" y="4457700"/>
          <p14:tracePt t="128494" x="1625600" y="4451350"/>
          <p14:tracePt t="128511" x="1631950" y="4419600"/>
          <p14:tracePt t="128513" x="1631950" y="4413250"/>
          <p14:tracePt t="128527" x="1631950" y="4400550"/>
          <p14:tracePt t="128544" x="1631950" y="4381500"/>
          <p14:tracePt t="128561" x="1631950" y="4368800"/>
          <p14:tracePt t="128577" x="1619250" y="4356100"/>
          <p14:tracePt t="128594" x="1612900" y="4349750"/>
          <p14:tracePt t="128611" x="1606550" y="4343400"/>
          <p14:tracePt t="128628" x="1574800" y="4324350"/>
          <p14:tracePt t="128644" x="1555750" y="4318000"/>
          <p14:tracePt t="128661" x="1536700" y="4305300"/>
          <p14:tracePt t="128714" x="1530350" y="4305300"/>
          <p14:tracePt t="128722" x="1530350" y="4311650"/>
          <p14:tracePt t="128730" x="1524000" y="4318000"/>
          <p14:tracePt t="128745" x="1524000" y="4337050"/>
          <p14:tracePt t="128761" x="1524000" y="4381500"/>
          <p14:tracePt t="128778" x="1524000" y="4413250"/>
          <p14:tracePt t="128794" x="1543050" y="4438650"/>
          <p14:tracePt t="128811" x="1568450" y="4451350"/>
          <p14:tracePt t="128828" x="1593850" y="4457700"/>
          <p14:tracePt t="128844" x="1612900" y="4457700"/>
          <p14:tracePt t="128861" x="1638300" y="4445000"/>
          <p14:tracePt t="128877" x="1657350" y="4413250"/>
          <p14:tracePt t="128894" x="1663700" y="4375150"/>
          <p14:tracePt t="128897" x="1663700" y="4356100"/>
          <p14:tracePt t="128911" x="1663700" y="4337050"/>
          <p14:tracePt t="128928" x="1663700" y="4318000"/>
          <p14:tracePt t="128929" x="1663700" y="4305300"/>
          <p14:tracePt t="128946" x="1663700" y="4298950"/>
          <p14:tracePt t="128961" x="1663700" y="4292600"/>
          <p14:tracePt t="129569" x="0" y="0"/>
        </p14:tracePtLst>
        <p14:tracePtLst>
          <p14:tracePt t="130557" x="2673350" y="4489450"/>
          <p14:tracePt t="130576" x="2667000" y="4489450"/>
          <p14:tracePt t="130597" x="2654300" y="4533900"/>
          <p14:tracePt t="130610" x="2654300" y="4565650"/>
          <p14:tracePt t="130627" x="2654300" y="4616450"/>
          <p14:tracePt t="130644" x="2654300" y="4692650"/>
          <p14:tracePt t="130660" x="2654300" y="4768850"/>
          <p14:tracePt t="130677" x="2660650" y="4845050"/>
          <p14:tracePt t="130694" x="2673350" y="4870450"/>
          <p14:tracePt t="130710" x="2686050" y="4895850"/>
          <p14:tracePt t="130714" x="2698750" y="4902200"/>
          <p14:tracePt t="130727" x="2705100" y="4902200"/>
          <p14:tracePt t="130744" x="2711450" y="4902200"/>
          <p14:tracePt t="130761" x="2736850" y="4902200"/>
          <p14:tracePt t="130777" x="2768600" y="4902200"/>
          <p14:tracePt t="130794" x="2806700" y="4876800"/>
          <p14:tracePt t="130810" x="2838450" y="4838700"/>
          <p14:tracePt t="130827" x="2876550" y="4813300"/>
          <p14:tracePt t="130844" x="2901950" y="4787900"/>
          <p14:tracePt t="130860" x="2933700" y="4762500"/>
          <p14:tracePt t="130877" x="2952750" y="4743450"/>
          <p14:tracePt t="130894" x="2971800" y="4730750"/>
          <p14:tracePt t="130898" x="2978150" y="4711700"/>
          <p14:tracePt t="130910" x="2984500" y="4692650"/>
          <p14:tracePt t="130927" x="2984500" y="4667250"/>
          <p14:tracePt t="130930" x="2984500" y="4648200"/>
          <p14:tracePt t="130944" x="2984500" y="4635500"/>
          <p14:tracePt t="130961" x="2984500" y="4584700"/>
          <p14:tracePt t="130977" x="2965450" y="4546600"/>
          <p14:tracePt t="130994" x="2946400" y="4527550"/>
          <p14:tracePt t="131010" x="2914650" y="4508500"/>
          <p14:tracePt t="131027" x="2901950" y="4502150"/>
          <p14:tracePt t="131044" x="2895600" y="4495800"/>
          <p14:tracePt t="131107" x="2882900" y="4495800"/>
          <p14:tracePt t="131122" x="2882900" y="4502150"/>
          <p14:tracePt t="131138" x="2882900" y="4514850"/>
          <p14:tracePt t="131148" x="2882900" y="4521200"/>
          <p14:tracePt t="131161" x="2882900" y="4533900"/>
          <p14:tracePt t="131177" x="2882900" y="4578350"/>
          <p14:tracePt t="131194" x="2882900" y="4610100"/>
          <p14:tracePt t="131210" x="2882900" y="4648200"/>
          <p14:tracePt t="131227" x="2882900" y="4679950"/>
          <p14:tracePt t="131244" x="2882900" y="4724400"/>
          <p14:tracePt t="131260" x="2889250" y="4749800"/>
          <p14:tracePt t="131277" x="2901950" y="4787900"/>
          <p14:tracePt t="131282" x="2908300" y="4806950"/>
          <p14:tracePt t="131294" x="2908300" y="4813300"/>
          <p14:tracePt t="131310" x="2914650" y="4832350"/>
          <p14:tracePt t="131314" x="2921000" y="4838700"/>
          <p14:tracePt t="131345" x="2927350" y="4838700"/>
          <p14:tracePt t="131360" x="2933700" y="4838700"/>
          <p14:tracePt t="131377" x="2965450" y="4838700"/>
          <p14:tracePt t="131393" x="2990850" y="4819650"/>
          <p14:tracePt t="131410" x="2997200" y="4794250"/>
          <p14:tracePt t="131427" x="2997200" y="4781550"/>
          <p14:tracePt t="131443" x="2997200" y="4762500"/>
          <p14:tracePt t="131460" x="2997200" y="4749800"/>
          <p14:tracePt t="131476" x="2997200" y="4743450"/>
          <p14:tracePt t="131953" x="0" y="0"/>
        </p14:tracePtLst>
        <p14:tracePtLst>
          <p14:tracePt t="133275" x="1778000" y="3390900"/>
          <p14:tracePt t="133282" x="1771650" y="3390900"/>
          <p14:tracePt t="133292" x="1758950" y="3390900"/>
          <p14:tracePt t="133309" x="1752600" y="3409950"/>
          <p14:tracePt t="133326" x="1746250" y="3435350"/>
          <p14:tracePt t="133343" x="1746250" y="3467100"/>
          <p14:tracePt t="133359" x="1746250" y="3498850"/>
          <p14:tracePt t="133362" x="1746250" y="3536950"/>
          <p14:tracePt t="133376" x="1752600" y="3549650"/>
          <p14:tracePt t="133393" x="1790700" y="3606800"/>
          <p14:tracePt t="133409" x="1835150" y="3638550"/>
          <p14:tracePt t="133426" x="1885950" y="3657600"/>
          <p14:tracePt t="133443" x="1936750" y="3676650"/>
          <p14:tracePt t="133459" x="1962150" y="3676650"/>
          <p14:tracePt t="133476" x="2006600" y="3670300"/>
          <p14:tracePt t="133493" x="2019300" y="3638550"/>
          <p14:tracePt t="133509" x="2012950" y="3581400"/>
          <p14:tracePt t="133526" x="2006600" y="3524250"/>
          <p14:tracePt t="133542" x="1987550" y="3486150"/>
          <p14:tracePt t="133559" x="1968500" y="3460750"/>
          <p14:tracePt t="133561" x="1962150" y="3454400"/>
          <p14:tracePt t="133576" x="1955800" y="3454400"/>
          <p14:tracePt t="133592" x="1943100" y="3454400"/>
          <p14:tracePt t="133609" x="1936750" y="3454400"/>
          <p14:tracePt t="133658" x="1930400" y="3454400"/>
          <p14:tracePt t="133682" x="1924050" y="3460750"/>
          <p14:tracePt t="133706" x="1924050" y="3467100"/>
          <p14:tracePt t="134529" x="0" y="0"/>
        </p14:tracePtLst>
        <p14:tracePtLst>
          <p14:tracePt t="135395" x="3327400" y="4679950"/>
          <p14:tracePt t="135523" x="3333750" y="4679950"/>
          <p14:tracePt t="135539" x="3352800" y="4679950"/>
          <p14:tracePt t="135556" x="3365500" y="4679950"/>
          <p14:tracePt t="135721" x="0" y="0"/>
        </p14:tracePtLst>
        <p14:tracePtLst>
          <p14:tracePt t="136454" x="2743200" y="4368800"/>
          <p14:tracePt t="136470" x="2730500" y="4381500"/>
          <p14:tracePt t="136483" x="2711450" y="4406900"/>
          <p14:tracePt t="136495" x="2698750" y="4425950"/>
          <p14:tracePt t="136508" x="2679700" y="4464050"/>
          <p14:tracePt t="136525" x="2667000" y="4495800"/>
          <p14:tracePt t="136542" x="2654300" y="4521200"/>
          <p14:tracePt t="136558" x="2647950" y="4546600"/>
          <p14:tracePt t="136575" x="2647950" y="4572000"/>
          <p14:tracePt t="136592" x="2647950" y="4597400"/>
          <p14:tracePt t="136608" x="2647950" y="4635500"/>
          <p14:tracePt t="136609" x="2660650" y="4660900"/>
          <p14:tracePt t="136625" x="2705100" y="4718050"/>
          <p14:tracePt t="136641" x="2800350" y="4781550"/>
          <p14:tracePt t="136658" x="2901950" y="4826000"/>
          <p14:tracePt t="136675" x="2971800" y="4851400"/>
          <p14:tracePt t="136692" x="3003550" y="4851400"/>
          <p14:tracePt t="136708" x="3041650" y="4851400"/>
          <p14:tracePt t="136725" x="3073400" y="4845050"/>
          <p14:tracePt t="136741" x="3105150" y="4826000"/>
          <p14:tracePt t="136758" x="3124200" y="4806950"/>
          <p14:tracePt t="136775" x="3155950" y="4800600"/>
          <p14:tracePt t="136777" x="3155950" y="4794250"/>
          <p14:tracePt t="136791" x="3168650" y="4787900"/>
          <p14:tracePt t="136809" x="3187700" y="4756150"/>
          <p14:tracePt t="136825" x="3213100" y="4718050"/>
          <p14:tracePt t="136841" x="3225800" y="4686300"/>
          <p14:tracePt t="136858" x="3232150" y="4660900"/>
          <p14:tracePt t="136875" x="3238500" y="4616450"/>
          <p14:tracePt t="136891" x="3238500" y="4591050"/>
          <p14:tracePt t="136908" x="3238500" y="4565650"/>
          <p14:tracePt t="136925" x="3225800" y="4533900"/>
          <p14:tracePt t="136941" x="3200400" y="4502150"/>
          <p14:tracePt t="136958" x="3175000" y="4489450"/>
          <p14:tracePt t="136975" x="3130550" y="4476750"/>
          <p14:tracePt t="136991" x="3086100" y="4464050"/>
          <p14:tracePt t="136993" x="3048000" y="4457700"/>
          <p14:tracePt t="137009" x="2984500" y="4451350"/>
          <p14:tracePt t="137025" x="2914650" y="4451350"/>
          <p14:tracePt t="137041" x="2870200" y="4451350"/>
          <p14:tracePt t="137058" x="2819400" y="4457700"/>
          <p14:tracePt t="137075" x="2787650" y="4464050"/>
          <p14:tracePt t="137091" x="2768600" y="4483100"/>
          <p14:tracePt t="137108" x="2762250" y="4502150"/>
          <p14:tracePt t="137125" x="2755900" y="4540250"/>
          <p14:tracePt t="137141" x="2755900" y="4578350"/>
          <p14:tracePt t="137158" x="2762250" y="4641850"/>
          <p14:tracePt t="137175" x="2806700" y="4705350"/>
          <p14:tracePt t="137191" x="2889250" y="4781550"/>
          <p14:tracePt t="137193" x="2933700" y="4819650"/>
          <p14:tracePt t="137208" x="2984500" y="4857750"/>
          <p14:tracePt t="137224" x="3111500" y="4902200"/>
          <p14:tracePt t="137241" x="3143250" y="4908550"/>
          <p14:tracePt t="137258" x="3181350" y="4902200"/>
          <p14:tracePt t="137275" x="3194050" y="4857750"/>
          <p14:tracePt t="137292" x="3225800" y="4806950"/>
          <p14:tracePt t="137308" x="3232150" y="4762500"/>
          <p14:tracePt t="137325" x="3232150" y="4724400"/>
          <p14:tracePt t="137341" x="3232150" y="4692650"/>
          <p14:tracePt t="137358" x="3232150" y="4660900"/>
          <p14:tracePt t="137375" x="3232150" y="4648200"/>
          <p14:tracePt t="137391" x="3232150" y="4635500"/>
          <p14:tracePt t="137410" x="3232150" y="4629150"/>
          <p14:tracePt t="137424" x="3225800" y="4622800"/>
          <p14:tracePt t="137458" x="3219450" y="4622800"/>
          <p14:tracePt t="137466" x="3213100" y="4622800"/>
          <p14:tracePt t="137481" x="3206750" y="4622800"/>
          <p14:tracePt t="137505" x="3194050" y="4629150"/>
          <p14:tracePt t="137714" x="3187700" y="4629150"/>
          <p14:tracePt t="137722" x="3162300" y="4622800"/>
          <p14:tracePt t="137731" x="3124200" y="4610100"/>
          <p14:tracePt t="137741" x="3073400" y="4603750"/>
          <p14:tracePt t="137758" x="2971800" y="4578350"/>
          <p14:tracePt t="137775" x="2901950" y="4572000"/>
          <p14:tracePt t="137777" x="2882900" y="4572000"/>
          <p14:tracePt t="137791" x="2876550" y="4572000"/>
          <p14:tracePt t="137808" x="2863850" y="4572000"/>
          <p14:tracePt t="137825" x="2844800" y="4572000"/>
          <p14:tracePt t="137841" x="2825750" y="4578350"/>
          <p14:tracePt t="137858" x="2806700" y="4616450"/>
          <p14:tracePt t="137875" x="2794000" y="4660900"/>
          <p14:tracePt t="137891" x="2794000" y="4686300"/>
          <p14:tracePt t="137908" x="2794000" y="4718050"/>
          <p14:tracePt t="137924" x="2794000" y="4749800"/>
          <p14:tracePt t="137941" x="2832100" y="4787900"/>
          <p14:tracePt t="137958" x="2895600" y="4832350"/>
          <p14:tracePt t="137974" x="3003550" y="4876800"/>
          <p14:tracePt t="137991" x="3130550" y="4914900"/>
          <p14:tracePt t="137993" x="3187700" y="4921250"/>
          <p14:tracePt t="138008" x="3213100" y="4921250"/>
          <p14:tracePt t="138025" x="3263900" y="4921250"/>
          <p14:tracePt t="138041" x="3276600" y="4914900"/>
          <p14:tracePt t="138138" x="3282950" y="4908550"/>
          <p14:tracePt t="138154" x="3270250" y="4883150"/>
          <p14:tracePt t="138154" x="0" y="0"/>
        </p14:tracePtLst>
        <p14:tracePtLst>
          <p14:tracePt t="138819" x="2616200" y="2355850"/>
          <p14:tracePt t="138826" x="2609850" y="2355850"/>
          <p14:tracePt t="138841" x="2590800" y="2387600"/>
          <p14:tracePt t="138858" x="2578100" y="2425700"/>
          <p14:tracePt t="138874" x="2565400" y="2463800"/>
          <p14:tracePt t="138891" x="2565400" y="2482850"/>
          <p14:tracePt t="138907" x="2565400" y="2514600"/>
          <p14:tracePt t="138924" x="2578100" y="2559050"/>
          <p14:tracePt t="138941" x="2609850" y="2578100"/>
          <p14:tracePt t="138957" x="2635250" y="2597150"/>
          <p14:tracePt t="138974" x="2647950" y="2597150"/>
          <p14:tracePt t="138991" x="2667000" y="2597150"/>
          <p14:tracePt t="139008" x="2679700" y="2578100"/>
          <p14:tracePt t="139010" x="2686050" y="2559050"/>
          <p14:tracePt t="139024" x="2686050" y="2533650"/>
          <p14:tracePt t="139041" x="2686050" y="2489200"/>
          <p14:tracePt t="139058" x="2679700" y="2457450"/>
          <p14:tracePt t="139074" x="2667000" y="2432050"/>
          <p14:tracePt t="139219" x="2667000" y="2425700"/>
          <p14:tracePt t="139231" x="2660650" y="2413000"/>
          <p14:tracePt t="139252" x="2660650" y="2400300"/>
          <p14:tracePt t="139267" x="2647950" y="2387600"/>
          <p14:tracePt t="139322" x="2647950" y="2393950"/>
          <p14:tracePt t="139334" x="2647950" y="2400300"/>
          <p14:tracePt t="139349" x="2641600" y="2451100"/>
          <p14:tracePt t="139362" x="2641600" y="2508250"/>
          <p14:tracePt t="139374" x="2641600" y="2540000"/>
          <p14:tracePt t="139391" x="2667000" y="2590800"/>
          <p14:tracePt t="139407" x="2698750" y="2628900"/>
          <p14:tracePt t="139410" x="2711450" y="2647950"/>
          <p14:tracePt t="139425" x="2736850" y="2667000"/>
          <p14:tracePt t="139441" x="2749550" y="2667000"/>
          <p14:tracePt t="139457" x="2762250" y="2667000"/>
          <p14:tracePt t="139474" x="2762250" y="2654300"/>
          <p14:tracePt t="139491" x="2762250" y="2603500"/>
          <p14:tracePt t="139508" x="2762250" y="2546350"/>
          <p14:tracePt t="139524" x="2762250" y="2508250"/>
          <p14:tracePt t="139541" x="2762250" y="2489200"/>
          <p14:tracePt t="139558" x="2762250" y="2470150"/>
          <p14:tracePt t="139574" x="2755900" y="2463800"/>
          <p14:tracePt t="139659" x="2749550" y="2482850"/>
          <p14:tracePt t="139673" x="2743200" y="2482850"/>
          <p14:tracePt t="139779" x="2736850" y="2482850"/>
          <p14:tracePt t="139791" x="2730500" y="2457450"/>
          <p14:tracePt t="139807" x="2717800" y="2413000"/>
          <p14:tracePt t="139825" x="2692400" y="2355850"/>
          <p14:tracePt t="139840" x="2686050" y="2349500"/>
          <p14:tracePt t="139899" x="2679700" y="2343150"/>
          <p14:tracePt t="139916" x="2667000" y="2368550"/>
          <p14:tracePt t="139934" x="2647950" y="2419350"/>
          <p14:tracePt t="139952" x="2635250" y="2476500"/>
          <p14:tracePt t="139954" x="2635250" y="2495550"/>
          <p14:tracePt t="139964" x="2628900" y="2527300"/>
          <p14:tracePt t="139974" x="2628900" y="2533650"/>
          <p14:tracePt t="139990" x="2628900" y="2559050"/>
          <p14:tracePt t="140007" x="2628900" y="2565400"/>
          <p14:tracePt t="140067" x="2628900" y="2552700"/>
          <p14:tracePt t="140084" x="2628900" y="2514600"/>
          <p14:tracePt t="140103" x="2628900" y="2476500"/>
          <p14:tracePt t="140106" x="2628900" y="2470150"/>
          <p14:tracePt t="140117" x="2628900" y="2457450"/>
          <p14:tracePt t="140125" x="2628900" y="2451100"/>
          <p14:tracePt t="140195" x="2628900" y="2457450"/>
          <p14:tracePt t="140210" x="2628900" y="2501900"/>
          <p14:tracePt t="140225" x="2628900" y="2546350"/>
          <p14:tracePt t="140241" x="2635250" y="2559050"/>
          <p14:tracePt t="140257" x="2635250" y="2565400"/>
          <p14:tracePt t="140291" x="2641600" y="2571750"/>
          <p14:tracePt t="140322" x="2647950" y="2571750"/>
          <p14:tracePt t="140331" x="2647950" y="2559050"/>
          <p14:tracePt t="140340" x="2654300" y="2546350"/>
          <p14:tracePt t="140357" x="2660650" y="2495550"/>
          <p14:tracePt t="140374" x="2660650" y="2438400"/>
          <p14:tracePt t="140390" x="2660650" y="2400300"/>
          <p14:tracePt t="140407" x="2660650" y="2387600"/>
          <p14:tracePt t="140424" x="2660650" y="2381250"/>
          <p14:tracePt t="140475" x="2660650" y="2387600"/>
          <p14:tracePt t="140491" x="2654300" y="2438400"/>
          <p14:tracePt t="140508" x="2647950" y="2482850"/>
          <p14:tracePt t="140527" x="2647950" y="2501900"/>
          <p14:tracePt t="140529" x="2647950" y="2508250"/>
          <p14:tracePt t="140541" x="2647950" y="2514600"/>
          <p14:tracePt t="140636" x="2647950" y="2501900"/>
          <p14:tracePt t="140650" x="2647950" y="2463800"/>
          <p14:tracePt t="140667" x="2647950" y="2425700"/>
          <p14:tracePt t="140681" x="2647950" y="2406650"/>
          <p14:tracePt t="140694" x="2647950" y="2400300"/>
          <p14:tracePt t="140745" x="2641600" y="2406650"/>
          <p14:tracePt t="140754" x="2641600" y="2425700"/>
          <p14:tracePt t="140761" x="2641600" y="2444750"/>
          <p14:tracePt t="140773" x="2641600" y="2470150"/>
          <p14:tracePt t="140790" x="2641600" y="2514600"/>
          <p14:tracePt t="140807" x="2641600" y="2527300"/>
          <p14:tracePt t="140823" x="2641600" y="2533650"/>
          <p14:tracePt t="140906" x="2641600" y="2514600"/>
          <p14:tracePt t="140914" x="2641600" y="2501900"/>
          <p14:tracePt t="140923" x="2641600" y="2482850"/>
          <p14:tracePt t="140940" x="2641600" y="2463800"/>
          <p14:tracePt t="140957" x="2647950" y="2457450"/>
          <p14:tracePt t="141012" x="2647950" y="2463800"/>
          <p14:tracePt t="141019" x="2647950" y="2476500"/>
          <p14:tracePt t="141027" x="2647950" y="2495550"/>
          <p14:tracePt t="141041" x="2647950" y="2508250"/>
          <p14:tracePt t="141057" x="2647950" y="2520950"/>
          <p14:tracePt t="141154" x="2654300" y="2514600"/>
          <p14:tracePt t="141168" x="2654300" y="2508250"/>
          <p14:tracePt t="141186" x="2673350" y="2463800"/>
          <p14:tracePt t="141206" x="2673350" y="2457450"/>
          <p14:tracePt t="141219" x="2673350" y="2451100"/>
          <p14:tracePt t="141282" x="2679700" y="2457450"/>
          <p14:tracePt t="141296" x="2679700" y="2463800"/>
          <p14:tracePt t="141316" x="2679700" y="2495550"/>
          <p14:tracePt t="141333" x="2679700" y="2514600"/>
          <p14:tracePt t="141427" x="2679700" y="2501900"/>
          <p14:tracePt t="141442" x="2686050" y="2482850"/>
          <p14:tracePt t="141457" x="2686050" y="2451100"/>
          <p14:tracePt t="141473" x="2686050" y="2419350"/>
          <p14:tracePt t="141490" x="2686050" y="2413000"/>
          <p14:tracePt t="141538" x="2686050" y="2425700"/>
          <p14:tracePt t="141546" x="2679700" y="2444750"/>
          <p14:tracePt t="141557" x="2679700" y="2457450"/>
          <p14:tracePt t="141573" x="2679700" y="2489200"/>
          <p14:tracePt t="141590" x="2673350" y="2501900"/>
          <p14:tracePt t="141691" x="2673350" y="2495550"/>
          <p14:tracePt t="142546" x="0" y="0"/>
        </p14:tracePtLst>
        <p14:tracePtLst>
          <p14:tracePt t="143913" x="1035050" y="4743450"/>
          <p14:tracePt t="143971" x="1060450" y="4743450"/>
          <p14:tracePt t="143983" x="1111250" y="4743450"/>
          <p14:tracePt t="143996" x="1289050" y="4743450"/>
          <p14:tracePt t="144008" x="1447800" y="4743450"/>
          <p14:tracePt t="144010" x="1689100" y="4743450"/>
          <p14:tracePt t="144022" x="1943100" y="4743450"/>
          <p14:tracePt t="144039" x="2514600" y="4768850"/>
          <p14:tracePt t="144042" x="2736850" y="4794250"/>
          <p14:tracePt t="144056" x="2914650" y="4800600"/>
          <p14:tracePt t="144073" x="3130550" y="4800600"/>
          <p14:tracePt t="144089" x="3149600" y="4800600"/>
          <p14:tracePt t="144106" x="3155950" y="4800600"/>
          <p14:tracePt t="144538" x="0" y="0"/>
        </p14:tracePtLst>
        <p14:tracePtLst>
          <p14:tracePt t="145148" x="1098550" y="4794250"/>
          <p14:tracePt t="145195" x="1111250" y="4794250"/>
          <p14:tracePt t="145208" x="1149350" y="4794250"/>
          <p14:tracePt t="145223" x="1250950" y="4819650"/>
          <p14:tracePt t="145239" x="1428750" y="4826000"/>
          <p14:tracePt t="145242" x="1574800" y="4826000"/>
          <p14:tracePt t="145255" x="1790700" y="4826000"/>
          <p14:tracePt t="145272" x="2330450" y="4826000"/>
          <p14:tracePt t="145289" x="3092450" y="4851400"/>
          <p14:tracePt t="145305" x="3416300" y="4883150"/>
          <p14:tracePt t="145322" x="3556000" y="4902200"/>
          <p14:tracePt t="145339" x="3581400" y="4902200"/>
          <p14:tracePt t="145355" x="3587750" y="4902200"/>
          <p14:tracePt t="146186" x="0" y="0"/>
        </p14:tracePtLst>
        <p14:tracePtLst>
          <p14:tracePt t="146650" x="1333500" y="4438650"/>
          <p14:tracePt t="146682" x="1352550" y="4438650"/>
          <p14:tracePt t="146691" x="1416050" y="4438650"/>
          <p14:tracePt t="146705" x="1651000" y="4470400"/>
          <p14:tracePt t="146722" x="2038350" y="4527550"/>
          <p14:tracePt t="146738" x="2349500" y="4578350"/>
          <p14:tracePt t="146755" x="2520950" y="4616450"/>
          <p14:tracePt t="146772" x="2571750" y="4629150"/>
          <p14:tracePt t="146788" x="2578100" y="4629150"/>
          <p14:tracePt t="146881" x="0" y="0"/>
        </p14:tracePtLst>
        <p14:tracePtLst>
          <p14:tracePt t="147974" x="1435100" y="5054600"/>
          <p14:tracePt t="147993" x="1422400" y="5111750"/>
          <p14:tracePt t="148005" x="1409700" y="5175250"/>
          <p14:tracePt t="148021" x="1409700" y="5213350"/>
          <p14:tracePt t="148038" x="1409700" y="5251450"/>
          <p14:tracePt t="148055" x="1416050" y="5289550"/>
          <p14:tracePt t="148059" x="1428750" y="5302250"/>
          <p14:tracePt t="148071" x="1441450" y="5314950"/>
          <p14:tracePt t="148088" x="1454150" y="5321300"/>
          <p14:tracePt t="148105" x="1530350" y="5302250"/>
          <p14:tracePt t="148121" x="1587500" y="5264150"/>
          <p14:tracePt t="148138" x="1625600" y="5200650"/>
          <p14:tracePt t="148155" x="1644650" y="5156200"/>
          <p14:tracePt t="148171" x="1644650" y="5124450"/>
          <p14:tracePt t="148188" x="1644650" y="5099050"/>
          <p14:tracePt t="148221" x="1644650" y="5092700"/>
          <p14:tracePt t="148298" x="0" y="0"/>
        </p14:tracePtLst>
        <p14:tracePtLst>
          <p14:tracePt t="151707" x="2717800" y="4197350"/>
          <p14:tracePt t="151718" x="2717800" y="4203700"/>
          <p14:tracePt t="151726" x="2717800" y="4216400"/>
          <p14:tracePt t="151736" x="2717800" y="4267200"/>
          <p14:tracePt t="151753" x="2717800" y="4343400"/>
          <p14:tracePt t="151770" x="2724150" y="4451350"/>
          <p14:tracePt t="151786" x="2736850" y="4552950"/>
          <p14:tracePt t="151803" x="2762250" y="4654550"/>
          <p14:tracePt t="151820" x="2806700" y="4737100"/>
          <p14:tracePt t="151837" x="2857500" y="4794250"/>
          <p14:tracePt t="151853" x="2908300" y="4832350"/>
          <p14:tracePt t="151870" x="2971800" y="4864100"/>
          <p14:tracePt t="151873" x="2997200" y="4870450"/>
          <p14:tracePt t="151886" x="3035300" y="4876800"/>
          <p14:tracePt t="151903" x="3079750" y="4883150"/>
          <p14:tracePt t="151906" x="3105150" y="4883150"/>
          <p14:tracePt t="151920" x="3136900" y="4883150"/>
          <p14:tracePt t="151937" x="3194050" y="4870450"/>
          <p14:tracePt t="151953" x="3238500" y="4794250"/>
          <p14:tracePt t="151970" x="3270250" y="4667250"/>
          <p14:tracePt t="151986" x="3302000" y="4540250"/>
          <p14:tracePt t="152003" x="3321050" y="4445000"/>
          <p14:tracePt t="152020" x="3340100" y="4381500"/>
          <p14:tracePt t="152036" x="3340100" y="4356100"/>
          <p14:tracePt t="152053" x="3340100" y="4349750"/>
          <p14:tracePt t="152090" x="3340100" y="4343400"/>
          <p14:tracePt t="152098" x="3340100" y="4330700"/>
          <p14:tracePt t="152106" x="3327400" y="4324350"/>
          <p14:tracePt t="152120" x="3308350" y="4318000"/>
          <p14:tracePt t="152137" x="3238500" y="4318000"/>
          <p14:tracePt t="152153" x="3175000" y="4330700"/>
          <p14:tracePt t="152170" x="3117850" y="4362450"/>
          <p14:tracePt t="152186" x="3086100" y="4400550"/>
          <p14:tracePt t="152203" x="3067050" y="4432300"/>
          <p14:tracePt t="152220" x="3060700" y="4457700"/>
          <p14:tracePt t="152236" x="3060700" y="4470400"/>
          <p14:tracePt t="152253" x="3060700" y="4476750"/>
          <p14:tracePt t="152401" x="0" y="0"/>
        </p14:tracePtLst>
        <p14:tracePtLst>
          <p14:tracePt t="155484" x="1676400" y="5518150"/>
          <p14:tracePt t="155556" x="1676400" y="5524500"/>
          <p14:tracePt t="155573" x="1708150" y="5530850"/>
          <p14:tracePt t="155587" x="1739900" y="5530850"/>
          <p14:tracePt t="155602" x="1790700" y="5530850"/>
          <p14:tracePt t="155619" x="1828800" y="5530850"/>
          <p14:tracePt t="155635" x="1866900" y="5530850"/>
          <p14:tracePt t="155652" x="1885950" y="5530850"/>
          <p14:tracePt t="155754" x="1892300" y="5537200"/>
          <p14:tracePt t="155771" x="1892300" y="5549900"/>
          <p14:tracePt t="155783" x="1879600" y="5556250"/>
          <p14:tracePt t="155796" x="1847850" y="5562600"/>
          <p14:tracePt t="155804" x="1835150" y="5568950"/>
          <p14:tracePt t="155818" x="1809750" y="5581650"/>
          <p14:tracePt t="155955" x="1816100" y="5575300"/>
          <p14:tracePt t="155966" x="1841500" y="5575300"/>
          <p14:tracePt t="155983" x="1943100" y="5562600"/>
          <p14:tracePt t="155998" x="2051050" y="5562600"/>
          <p14:tracePt t="156002" x="2095500" y="5562600"/>
          <p14:tracePt t="156012" x="2127250" y="5562600"/>
          <p14:tracePt t="156019" x="2152650" y="5562600"/>
          <p14:tracePt t="156035" x="2171700" y="5562600"/>
          <p14:tracePt t="156052" x="2178050" y="5562600"/>
          <p14:tracePt t="156433" x="0" y="0"/>
        </p14:tracePtLst>
        <p14:tracePtLst>
          <p14:tracePt t="156997" x="2470150" y="5270500"/>
          <p14:tracePt t="157011" x="2451100" y="5295900"/>
          <p14:tracePt t="157025" x="2444750" y="5321300"/>
          <p14:tracePt t="157035" x="2438400" y="5346700"/>
          <p14:tracePt t="157051" x="2425700" y="5391150"/>
          <p14:tracePt t="157068" x="2425700" y="5435600"/>
          <p14:tracePt t="157085" x="2432050" y="5486400"/>
          <p14:tracePt t="157102" x="2457450" y="5518150"/>
          <p14:tracePt t="157118" x="2495550" y="5543550"/>
          <p14:tracePt t="157135" x="2546350" y="5556250"/>
          <p14:tracePt t="157137" x="2578100" y="5556250"/>
          <p14:tracePt t="157152" x="2628900" y="5556250"/>
          <p14:tracePt t="157168" x="2762250" y="5543550"/>
          <p14:tracePt t="157185" x="2813050" y="5524500"/>
          <p14:tracePt t="157201" x="2857500" y="5499100"/>
          <p14:tracePt t="157218" x="2870200" y="5480050"/>
          <p14:tracePt t="157234" x="2876550" y="5473700"/>
          <p14:tracePt t="157268" x="2876550" y="5467350"/>
          <p14:tracePt t="157403" x="2876550" y="5461000"/>
          <p14:tracePt t="157413" x="2882900" y="5454650"/>
          <p14:tracePt t="157427" x="2882900" y="5429250"/>
          <p14:tracePt t="157444" x="2882900" y="5365750"/>
          <p14:tracePt t="157451" x="2870200" y="5327650"/>
          <p14:tracePt t="157468" x="2838450" y="5276850"/>
          <p14:tracePt t="157484" x="2806700" y="5238750"/>
          <p14:tracePt t="157502" x="2768600" y="5213350"/>
          <p14:tracePt t="157518" x="2749550" y="5207000"/>
          <p14:tracePt t="157535" x="2717800" y="5213350"/>
          <p14:tracePt t="157539" x="2705100" y="5226050"/>
          <p14:tracePt t="157551" x="2686050" y="5238750"/>
          <p14:tracePt t="157568" x="2660650" y="5289550"/>
          <p14:tracePt t="157585" x="2635250" y="5359400"/>
          <p14:tracePt t="157601" x="2635250" y="5391150"/>
          <p14:tracePt t="157618" x="2660650" y="5429250"/>
          <p14:tracePt t="157635" x="2698750" y="5473700"/>
          <p14:tracePt t="157651" x="2762250" y="5499100"/>
          <p14:tracePt t="157668" x="2813050" y="5505450"/>
          <p14:tracePt t="157684" x="2851150" y="5505450"/>
          <p14:tracePt t="157701" x="2876550" y="5486400"/>
          <p14:tracePt t="157718" x="2889250" y="5454650"/>
          <p14:tracePt t="157734" x="2895600" y="5448300"/>
          <p14:tracePt t="157811" x="2901950" y="5435600"/>
          <p14:tracePt t="157827" x="2914650" y="5435600"/>
          <p14:tracePt t="157840" x="2927350" y="5435600"/>
          <p14:tracePt t="157851" x="2984500" y="5435600"/>
          <p14:tracePt t="157868" x="3073400" y="5435600"/>
          <p14:tracePt t="157885" x="3155950" y="5435600"/>
          <p14:tracePt t="157901" x="3200400" y="5435600"/>
          <p14:tracePt t="157918" x="3206750" y="5435600"/>
          <p14:tracePt t="157996" x="3213100" y="5435600"/>
          <p14:tracePt t="158008" x="3219450" y="5435600"/>
          <p14:tracePt t="158021" x="3225800" y="5435600"/>
          <p14:tracePt t="158035" x="3232150" y="5435600"/>
          <p14:tracePt t="158146" x="3238500" y="5435600"/>
          <p14:tracePt t="158158" x="3244850" y="5435600"/>
          <p14:tracePt t="158172" x="3263900" y="5435600"/>
          <p14:tracePt t="158185" x="3276600" y="5441950"/>
          <p14:tracePt t="158490" x="0" y="0"/>
        </p14:tracePtLst>
        <p14:tracePtLst>
          <p14:tracePt t="159091" x="1657350" y="5302250"/>
          <p14:tracePt t="159098" x="1644650" y="5308600"/>
          <p14:tracePt t="159107" x="1638300" y="5308600"/>
          <p14:tracePt t="159117" x="1638300" y="5314950"/>
          <p14:tracePt t="159134" x="1631950" y="5334000"/>
          <p14:tracePt t="159151" x="1631950" y="5346700"/>
          <p14:tracePt t="159168" x="1631950" y="5359400"/>
          <p14:tracePt t="159184" x="1631950" y="5372100"/>
          <p14:tracePt t="159186" x="1631950" y="5378450"/>
          <p14:tracePt t="159201" x="1631950" y="5403850"/>
          <p14:tracePt t="159217" x="1631950" y="5429250"/>
          <p14:tracePt t="159234" x="1651000" y="5454650"/>
          <p14:tracePt t="159251" x="1670050" y="5480050"/>
          <p14:tracePt t="159267" x="1714500" y="5511800"/>
          <p14:tracePt t="159284" x="1803400" y="5549900"/>
          <p14:tracePt t="159300" x="1974850" y="5581650"/>
          <p14:tracePt t="159317" x="2247900" y="5638800"/>
          <p14:tracePt t="159334" x="2622550" y="5715000"/>
          <p14:tracePt t="159350" x="2933700" y="5778500"/>
          <p14:tracePt t="159353" x="3086100" y="5810250"/>
          <p14:tracePt t="159367" x="3181350" y="5822950"/>
          <p14:tracePt t="159384" x="3321050" y="5835650"/>
          <p14:tracePt t="159385" x="3359150" y="5835650"/>
          <p14:tracePt t="159401" x="3441700" y="5822950"/>
          <p14:tracePt t="159417" x="3492500" y="5797550"/>
          <p14:tracePt t="159434" x="3549650" y="5765800"/>
          <p14:tracePt t="159451" x="3600450" y="5740400"/>
          <p14:tracePt t="159467" x="3644900" y="5708650"/>
          <p14:tracePt t="159484" x="3689350" y="5689600"/>
          <p14:tracePt t="159500" x="3727450" y="5670550"/>
          <p14:tracePt t="159517" x="3765550" y="5657850"/>
          <p14:tracePt t="159534" x="3803650" y="5638800"/>
          <p14:tracePt t="159537" x="3816350" y="5632450"/>
          <p14:tracePt t="159550" x="3829050" y="5626100"/>
          <p14:tracePt t="159567" x="3841750" y="5619750"/>
          <p14:tracePt t="159584" x="3854450" y="5613400"/>
          <p14:tracePt t="159683" x="3848100" y="5607050"/>
          <p14:tracePt t="159697" x="3784600" y="5568950"/>
          <p14:tracePt t="159714" x="3689350" y="5530850"/>
          <p14:tracePt t="159727" x="3632200" y="5505450"/>
          <p14:tracePt t="159736" x="3587750" y="5492750"/>
          <p14:tracePt t="159737" x="3543300" y="5480050"/>
          <p14:tracePt t="159750" x="3486150" y="5467350"/>
          <p14:tracePt t="159767" x="3397250" y="5448300"/>
          <p14:tracePt t="159769" x="3346450" y="5441950"/>
          <p14:tracePt t="159784" x="3289300" y="5429250"/>
          <p14:tracePt t="159801" x="3149600" y="5422900"/>
          <p14:tracePt t="159817" x="3028950" y="5422900"/>
          <p14:tracePt t="159834" x="2895600" y="5422900"/>
          <p14:tracePt t="159850" x="2768600" y="5422900"/>
          <p14:tracePt t="159867" x="2635250" y="5422900"/>
          <p14:tracePt t="159884" x="2533650" y="5422900"/>
          <p14:tracePt t="159901" x="2432050" y="5422900"/>
          <p14:tracePt t="159917" x="2336800" y="5422900"/>
          <p14:tracePt t="159934" x="2254250" y="5422900"/>
          <p14:tracePt t="159950" x="2159000" y="5422900"/>
          <p14:tracePt t="159953" x="2114550" y="5422900"/>
          <p14:tracePt t="159967" x="2082800" y="5422900"/>
          <p14:tracePt t="159984" x="2012950" y="5422900"/>
          <p14:tracePt t="159986" x="1993900" y="5422900"/>
          <p14:tracePt t="160001" x="1955800" y="5422900"/>
          <p14:tracePt t="160017" x="1930400" y="5422900"/>
          <p14:tracePt t="160034" x="1905000" y="5422900"/>
          <p14:tracePt t="160050" x="1879600" y="5422900"/>
          <p14:tracePt t="160067" x="1860550" y="5422900"/>
          <p14:tracePt t="160084" x="1847850" y="5422900"/>
          <p14:tracePt t="160100" x="1828800" y="5422900"/>
          <p14:tracePt t="160117" x="1797050" y="5429250"/>
          <p14:tracePt t="160134" x="1752600" y="5435600"/>
          <p14:tracePt t="160137" x="1727200" y="5441950"/>
          <p14:tracePt t="160150" x="1708150" y="5448300"/>
          <p14:tracePt t="160167" x="1657350" y="5461000"/>
          <p14:tracePt t="160170" x="1638300" y="5467350"/>
          <p14:tracePt t="160184" x="1631950" y="5467350"/>
          <p14:tracePt t="160200" x="1619250" y="5467350"/>
          <p14:tracePt t="160323" x="1619250" y="5473700"/>
          <p14:tracePt t="160335" x="1619250" y="5486400"/>
          <p14:tracePt t="160351" x="1670050" y="5511800"/>
          <p14:tracePt t="160367" x="1816100" y="5549900"/>
          <p14:tracePt t="160369" x="1917700" y="5575300"/>
          <p14:tracePt t="160384" x="2025650" y="5594350"/>
          <p14:tracePt t="160401" x="2425700" y="5683250"/>
          <p14:tracePt t="160417" x="2654300" y="5702300"/>
          <p14:tracePt t="160434" x="2857500" y="5708650"/>
          <p14:tracePt t="160450" x="3048000" y="5708650"/>
          <p14:tracePt t="160467" x="3225800" y="5708650"/>
          <p14:tracePt t="160484" x="3384550" y="5708650"/>
          <p14:tracePt t="160500" x="3498850" y="5708650"/>
          <p14:tracePt t="160517" x="3549650" y="5708650"/>
          <p14:tracePt t="160534" x="3568700" y="5708650"/>
          <p14:tracePt t="160537" x="3575050" y="5708650"/>
          <p14:tracePt t="160550" x="3581400" y="5708650"/>
          <p14:tracePt t="160567" x="3594100" y="5708650"/>
          <p14:tracePt t="160600" x="3600450" y="5702300"/>
          <p14:tracePt t="160617" x="3600450" y="5695950"/>
          <p14:tracePt t="160634" x="3600450" y="5689600"/>
          <p14:tracePt t="160650" x="3606800" y="5683250"/>
          <p14:tracePt t="160955" x="3606800" y="5676900"/>
          <p14:tracePt t="160971" x="3606800" y="5657850"/>
          <p14:tracePt t="160984" x="3575050" y="5613400"/>
          <p14:tracePt t="161000" x="3556000" y="5594350"/>
          <p14:tracePt t="161017" x="3517900" y="5543550"/>
          <p14:tracePt t="161033" x="3473450" y="5505450"/>
          <p14:tracePt t="161050" x="3416300" y="5473700"/>
          <p14:tracePt t="161067" x="3352800" y="5448300"/>
          <p14:tracePt t="161083" x="3282950" y="5422900"/>
          <p14:tracePt t="161100" x="3194050" y="5384800"/>
          <p14:tracePt t="161117" x="3079750" y="5353050"/>
          <p14:tracePt t="161133" x="2959100" y="5327650"/>
          <p14:tracePt t="161150" x="2851150" y="5308600"/>
          <p14:tracePt t="161167" x="2768600" y="5289550"/>
          <p14:tracePt t="161170" x="2755900" y="5289550"/>
          <p14:tracePt t="161183" x="2724150" y="5283200"/>
          <p14:tracePt t="161200" x="2654300" y="5276850"/>
          <p14:tracePt t="161217" x="2584450" y="5276850"/>
          <p14:tracePt t="161233" x="2495550" y="5276850"/>
          <p14:tracePt t="161250" x="2387600" y="5276850"/>
          <p14:tracePt t="161266" x="2292350" y="5276850"/>
          <p14:tracePt t="161283" x="2197100" y="5276850"/>
          <p14:tracePt t="161300" x="2101850" y="5276850"/>
          <p14:tracePt t="161316" x="2032000" y="5276850"/>
          <p14:tracePt t="161333" x="1936750" y="5289550"/>
          <p14:tracePt t="161350" x="1847850" y="5302250"/>
          <p14:tracePt t="161366" x="1765300" y="5314950"/>
          <p14:tracePt t="161383" x="1708150" y="5334000"/>
          <p14:tracePt t="161385" x="1670050" y="5346700"/>
          <p14:tracePt t="161400" x="1644650" y="5353050"/>
          <p14:tracePt t="161417" x="1612900" y="5359400"/>
          <p14:tracePt t="161433" x="1600200" y="5372100"/>
          <p14:tracePt t="161450" x="1587500" y="5384800"/>
          <p14:tracePt t="161466" x="1574800" y="5391150"/>
          <p14:tracePt t="161483" x="1574800" y="5397500"/>
          <p14:tracePt t="161500" x="1568450" y="5410200"/>
          <p14:tracePt t="161533" x="1568450" y="5429250"/>
          <p14:tracePt t="161550" x="1568450" y="5454650"/>
          <p14:tracePt t="161566" x="1568450" y="5473700"/>
          <p14:tracePt t="161587" x="1568450" y="5480050"/>
          <p14:tracePt t="161600" x="1568450" y="5486400"/>
          <p14:tracePt t="161642" x="1568450" y="5492750"/>
          <p14:tracePt t="161667" x="1568450" y="5499100"/>
          <p14:tracePt t="161680" x="1568450" y="5511800"/>
          <p14:tracePt t="161694" x="1587500" y="5537200"/>
          <p14:tracePt t="161706" x="1612900" y="5549900"/>
          <p14:tracePt t="161716" x="1631950" y="5556250"/>
          <p14:tracePt t="161733" x="1676400" y="5575300"/>
          <p14:tracePt t="161749" x="1778000" y="5600700"/>
          <p14:tracePt t="161766" x="1911350" y="5638800"/>
          <p14:tracePt t="161783" x="2082800" y="5670550"/>
          <p14:tracePt t="161799" x="2266950" y="5708650"/>
          <p14:tracePt t="161816" x="2552700" y="5734050"/>
          <p14:tracePt t="161833" x="2743200" y="5734050"/>
          <p14:tracePt t="161849" x="2908300" y="5734050"/>
          <p14:tracePt t="161866" x="3035300" y="5734050"/>
          <p14:tracePt t="161883" x="3143250" y="5727700"/>
          <p14:tracePt t="161899" x="3213100" y="5708650"/>
          <p14:tracePt t="161916" x="3257550" y="5689600"/>
          <p14:tracePt t="161933" x="3282950" y="5664200"/>
          <p14:tracePt t="161949" x="3314700" y="5638800"/>
          <p14:tracePt t="161966" x="3340100" y="5600700"/>
          <p14:tracePt t="161983" x="3352800" y="5575300"/>
          <p14:tracePt t="161999" x="3365500" y="5543550"/>
          <p14:tracePt t="162002" x="3371850" y="5537200"/>
          <p14:tracePt t="162016" x="3371850" y="5511800"/>
          <p14:tracePt t="162033" x="3378200" y="5492750"/>
          <p14:tracePt t="162050" x="3378200" y="5473700"/>
          <p14:tracePt t="162066" x="3384550" y="5461000"/>
          <p14:tracePt t="162083" x="3384550" y="5448300"/>
          <p14:tracePt t="162099" x="3384550" y="5435600"/>
          <p14:tracePt t="162116" x="3384550" y="5416550"/>
          <p14:tracePt t="162133" x="3371850" y="5410200"/>
          <p14:tracePt t="162149" x="3352800" y="5397500"/>
          <p14:tracePt t="162166" x="3314700" y="5384800"/>
          <p14:tracePt t="162183" x="3270250" y="5384800"/>
          <p14:tracePt t="162186" x="3238500" y="5384800"/>
          <p14:tracePt t="162200" x="3200400" y="5384800"/>
          <p14:tracePt t="162217" x="3048000" y="5384800"/>
          <p14:tracePt t="162233" x="2908300" y="5384800"/>
          <p14:tracePt t="162250" x="2762250" y="5384800"/>
          <p14:tracePt t="162266" x="2590800" y="5384800"/>
          <p14:tracePt t="162283" x="2406650" y="5384800"/>
          <p14:tracePt t="162300" x="2171700" y="5384800"/>
          <p14:tracePt t="162316" x="1943100" y="5384800"/>
          <p14:tracePt t="162333" x="1746250" y="5384800"/>
          <p14:tracePt t="162349" x="1612900" y="5384800"/>
          <p14:tracePt t="162366" x="1568450" y="5384800"/>
          <p14:tracePt t="162383" x="1543050" y="5384800"/>
          <p14:tracePt t="162399" x="1530350" y="5391150"/>
          <p14:tracePt t="162417" x="1517650" y="5397500"/>
          <p14:tracePt t="162433" x="1504950" y="5416550"/>
          <p14:tracePt t="162449" x="1498600" y="5429250"/>
          <p14:tracePt t="162466" x="1498600" y="5448300"/>
          <p14:tracePt t="162483" x="1498600" y="5461000"/>
          <p14:tracePt t="162499" x="1498600" y="5480050"/>
          <p14:tracePt t="162516" x="1498600" y="5505450"/>
          <p14:tracePt t="162533" x="1498600" y="5524500"/>
          <p14:tracePt t="162549" x="1498600" y="5556250"/>
          <p14:tracePt t="162566" x="1504950" y="5581650"/>
          <p14:tracePt t="162583" x="1524000" y="5607050"/>
          <p14:tracePt t="162599" x="1549400" y="5619750"/>
          <p14:tracePt t="162616" x="1631950" y="5651500"/>
          <p14:tracePt t="162618" x="1695450" y="5664200"/>
          <p14:tracePt t="162633" x="1879600" y="5695950"/>
          <p14:tracePt t="162649" x="2089150" y="5702300"/>
          <p14:tracePt t="162666" x="2311400" y="5702300"/>
          <p14:tracePt t="162683" x="2508250" y="5702300"/>
          <p14:tracePt t="162699" x="2660650" y="5676900"/>
          <p14:tracePt t="162716" x="2749550" y="5645150"/>
          <p14:tracePt t="162733" x="2806700" y="5619750"/>
          <p14:tracePt t="162749" x="2844800" y="5600700"/>
          <p14:tracePt t="162766" x="2889250" y="5568950"/>
          <p14:tracePt t="162783" x="2927350" y="5543550"/>
          <p14:tracePt t="162799" x="2946400" y="5524500"/>
          <p14:tracePt t="162816" x="2959100" y="5505450"/>
          <p14:tracePt t="162818" x="2965450" y="5499100"/>
          <p14:tracePt t="162832" x="2971800" y="5486400"/>
          <p14:tracePt t="162849" x="2978150" y="5486400"/>
          <p14:tracePt t="162866" x="2978150" y="5480050"/>
          <p14:tracePt t="162883" x="2978150" y="5467350"/>
          <p14:tracePt t="162899" x="2978150" y="5461000"/>
          <p14:tracePt t="162916" x="2971800" y="5441950"/>
          <p14:tracePt t="162933" x="2952750" y="5422900"/>
          <p14:tracePt t="162949" x="2914650" y="5410200"/>
          <p14:tracePt t="162966" x="2851150" y="5397500"/>
          <p14:tracePt t="162983" x="2730500" y="5372100"/>
          <p14:tracePt t="162985" x="2654300" y="5372100"/>
          <p14:tracePt t="162999" x="2559050" y="5372100"/>
          <p14:tracePt t="163016" x="2362200" y="5372100"/>
          <p14:tracePt t="163018" x="2247900" y="5372100"/>
          <p14:tracePt t="163033" x="2012950" y="5372100"/>
          <p14:tracePt t="163049" x="1816100" y="5372100"/>
          <p14:tracePt t="163066" x="1657350" y="5372100"/>
          <p14:tracePt t="163082" x="1536700" y="5372100"/>
          <p14:tracePt t="163099" x="1454150" y="5372100"/>
          <p14:tracePt t="163116" x="1390650" y="5372100"/>
          <p14:tracePt t="163132" x="1333500" y="5372100"/>
          <p14:tracePt t="163149" x="1289050" y="5372100"/>
          <p14:tracePt t="163166" x="1270000" y="5372100"/>
          <p14:tracePt t="163182" x="1250950" y="5372100"/>
          <p14:tracePt t="163199" x="1238250" y="5378450"/>
          <p14:tracePt t="163216" x="1225550" y="5391150"/>
          <p14:tracePt t="163233" x="1193800" y="5403850"/>
          <p14:tracePt t="163249" x="1168400" y="5422900"/>
          <p14:tracePt t="163266" x="1143000" y="5441950"/>
          <p14:tracePt t="163283" x="1123950" y="5448300"/>
          <p14:tracePt t="163299" x="1123950" y="5454650"/>
          <p14:tracePt t="163372" x="1123950" y="5461000"/>
          <p14:tracePt t="163403" x="1123950" y="5467350"/>
          <p14:tracePt t="163427" x="1123950" y="5480050"/>
          <p14:tracePt t="163445" x="1136650" y="5492750"/>
          <p14:tracePt t="163457" x="1155700" y="5505450"/>
          <p14:tracePt t="163471" x="1168400" y="5511800"/>
          <p14:tracePt t="163482" x="1187450" y="5530850"/>
          <p14:tracePt t="163553" x="1193800" y="5530850"/>
          <p14:tracePt t="163578" x="1193800" y="5511800"/>
          <p14:tracePt t="163589" x="1187450" y="5492750"/>
          <p14:tracePt t="163601" x="1174750" y="5473700"/>
          <p14:tracePt t="163616" x="1162050" y="5467350"/>
          <p14:tracePt t="163633" x="1143000" y="5448300"/>
          <p14:tracePt t="163707" x="1136650" y="5448300"/>
          <p14:tracePt t="163725" x="1136650" y="5467350"/>
          <p14:tracePt t="163743" x="1149350" y="5518150"/>
          <p14:tracePt t="163753" x="1193800" y="5568950"/>
          <p14:tracePt t="163766" x="1212850" y="5588000"/>
          <p14:tracePt t="163782" x="1244600" y="5613400"/>
          <p14:tracePt t="163799" x="1257300" y="5619750"/>
          <p14:tracePt t="163816" x="1276350" y="5619750"/>
          <p14:tracePt t="163833" x="1314450" y="5607050"/>
          <p14:tracePt t="163849" x="1346200" y="5581650"/>
          <p14:tracePt t="163865" x="1365250" y="5556250"/>
          <p14:tracePt t="163882" x="1390650" y="5518150"/>
          <p14:tracePt t="163899" x="1409700" y="5499100"/>
          <p14:tracePt t="163915" x="1416050" y="5492750"/>
          <p14:tracePt t="163932" x="1416050" y="5480050"/>
          <p14:tracePt t="164186" x="0" y="0"/>
        </p14:tracePtLst>
        <p14:tracePtLst>
          <p14:tracePt t="166066" x="1041400" y="5378450"/>
          <p14:tracePt t="166082" x="1022350" y="5391150"/>
          <p14:tracePt t="166098" x="1003300" y="5410200"/>
          <p14:tracePt t="166115" x="1003300" y="5416550"/>
          <p14:tracePt t="166132" x="1003300" y="5441950"/>
          <p14:tracePt t="166149" x="1003300" y="5461000"/>
          <p14:tracePt t="166165" x="1022350" y="5480050"/>
          <p14:tracePt t="166182" x="1104900" y="5524500"/>
          <p14:tracePt t="166186" x="1162050" y="5549900"/>
          <p14:tracePt t="166198" x="1219200" y="5575300"/>
          <p14:tracePt t="166215" x="1308100" y="5588000"/>
          <p14:tracePt t="166232" x="1384300" y="5607050"/>
          <p14:tracePt t="166235" x="1397000" y="5607050"/>
          <p14:tracePt t="166249" x="1447800" y="5607050"/>
          <p14:tracePt t="166265" x="1479550" y="5581650"/>
          <p14:tracePt t="166281" x="1511300" y="5549900"/>
          <p14:tracePt t="166298" x="1524000" y="5524500"/>
          <p14:tracePt t="166315" x="1530350" y="5511800"/>
          <p14:tracePt t="166332" x="1530350" y="5499100"/>
          <p14:tracePt t="166348" x="1530350" y="5486400"/>
          <p14:tracePt t="166365" x="1517650" y="5480050"/>
          <p14:tracePt t="166381" x="1504950" y="5461000"/>
          <p14:tracePt t="166398" x="1466850" y="5448300"/>
          <p14:tracePt t="166402" x="1454150" y="5441950"/>
          <p14:tracePt t="166415" x="1447800" y="5441950"/>
          <p14:tracePt t="166432" x="1441450" y="5441950"/>
          <p14:tracePt t="166649" x="0" y="0"/>
        </p14:tracePtLst>
        <p14:tracePtLst>
          <p14:tracePt t="168733" x="1130300" y="5797550"/>
          <p14:tracePt t="168860" x="1136650" y="5797550"/>
          <p14:tracePt t="168876" x="1168400" y="5797550"/>
          <p14:tracePt t="168891" x="1231900" y="5797550"/>
          <p14:tracePt t="168906" x="1295400" y="5797550"/>
          <p14:tracePt t="168916" x="1327150" y="5797550"/>
          <p14:tracePt t="168931" x="1352550" y="5797550"/>
          <p14:tracePt t="169089" x="0" y="0"/>
        </p14:tracePtLst>
        <p14:tracePtLst>
          <p14:tracePt t="169485" x="1790700" y="5619750"/>
          <p14:tracePt t="169507" x="1778000" y="5619750"/>
          <p14:tracePt t="169524" x="1765300" y="5632450"/>
          <p14:tracePt t="169530" x="1765300" y="5645150"/>
          <p14:tracePt t="169540" x="1758950" y="5664200"/>
          <p14:tracePt t="169548" x="1752600" y="5676900"/>
          <p14:tracePt t="169564" x="1739900" y="5715000"/>
          <p14:tracePt t="169580" x="1739900" y="5740400"/>
          <p14:tracePt t="169597" x="1739900" y="5765800"/>
          <p14:tracePt t="169614" x="1739900" y="5791200"/>
          <p14:tracePt t="169617" x="1739900" y="5803900"/>
          <p14:tracePt t="169631" x="1746250" y="5816600"/>
          <p14:tracePt t="169647" x="1758950" y="5835650"/>
          <p14:tracePt t="169650" x="1771650" y="5842000"/>
          <p14:tracePt t="169664" x="1784350" y="5848350"/>
          <p14:tracePt t="169681" x="1803400" y="5861050"/>
          <p14:tracePt t="169714" x="1822450" y="5861050"/>
          <p14:tracePt t="169731" x="1828800" y="5848350"/>
          <p14:tracePt t="169747" x="1841500" y="5822950"/>
          <p14:tracePt t="169764" x="1841500" y="5791200"/>
          <p14:tracePt t="169781" x="1841500" y="5765800"/>
          <p14:tracePt t="169797" x="1841500" y="5753100"/>
          <p14:tracePt t="170161" x="0" y="0"/>
        </p14:tracePtLst>
        <p14:tracePtLst>
          <p14:tracePt t="172044" x="1657350" y="2362200"/>
          <p14:tracePt t="172075" x="1644650" y="2362200"/>
          <p14:tracePt t="172092" x="1631950" y="2374900"/>
          <p14:tracePt t="172109" x="1631950" y="2393950"/>
          <p14:tracePt t="172113" x="1631950" y="2413000"/>
          <p14:tracePt t="172124" x="1631950" y="2425700"/>
          <p14:tracePt t="172134" x="1631950" y="2444750"/>
          <p14:tracePt t="172146" x="1638300" y="2501900"/>
          <p14:tracePt t="172163" x="1651000" y="2540000"/>
          <p14:tracePt t="172180" x="1676400" y="2565400"/>
          <p14:tracePt t="172196" x="1689100" y="2584450"/>
          <p14:tracePt t="172213" x="1714500" y="2590800"/>
          <p14:tracePt t="172230" x="1720850" y="2590800"/>
          <p14:tracePt t="172246" x="1733550" y="2590800"/>
          <p14:tracePt t="172249" x="1739900" y="2590800"/>
          <p14:tracePt t="172263" x="1758950" y="2590800"/>
          <p14:tracePt t="172279" x="1778000" y="2565400"/>
          <p14:tracePt t="172296" x="1790700" y="2527300"/>
          <p14:tracePt t="172297" x="1790700" y="2520950"/>
          <p14:tracePt t="172313" x="1803400" y="2476500"/>
          <p14:tracePt t="172329" x="1809750" y="2451100"/>
          <p14:tracePt t="172346" x="1809750" y="2413000"/>
          <p14:tracePt t="172363" x="1809750" y="2393950"/>
          <p14:tracePt t="172379" x="1809750" y="2381250"/>
          <p14:tracePt t="172396" x="1809750" y="2374900"/>
          <p14:tracePt t="172413" x="1803400" y="2368550"/>
          <p14:tracePt t="172429" x="1797050" y="2368550"/>
          <p14:tracePt t="172446" x="1790700" y="2368550"/>
          <p14:tracePt t="172463" x="1784350" y="2368550"/>
          <p14:tracePt t="172479" x="1765300" y="2368550"/>
          <p14:tracePt t="172481" x="1752600" y="2374900"/>
          <p14:tracePt t="172496" x="1739900" y="2393950"/>
          <p14:tracePt t="172513" x="1708150" y="2463800"/>
          <p14:tracePt t="172529" x="1708150" y="2508250"/>
          <p14:tracePt t="172546" x="1708150" y="2546350"/>
          <p14:tracePt t="172563" x="1720850" y="2565400"/>
          <p14:tracePt t="172579" x="1727200" y="2571750"/>
          <p14:tracePt t="172613" x="1739900" y="2571750"/>
          <p14:tracePt t="172629" x="1758950" y="2552700"/>
          <p14:tracePt t="172646" x="1784350" y="2501900"/>
          <p14:tracePt t="172649" x="1790700" y="2489200"/>
          <p14:tracePt t="172663" x="1797050" y="2463800"/>
          <p14:tracePt t="172679" x="1809750" y="2432050"/>
          <p14:tracePt t="172873" x="0" y="0"/>
        </p14:tracePtLst>
        <p14:tracePtLst>
          <p14:tracePt t="174762" x="1765300" y="5689600"/>
          <p14:tracePt t="174771" x="1758950" y="5689600"/>
          <p14:tracePt t="174786" x="1746250" y="5689600"/>
          <p14:tracePt t="174795" x="1739900" y="5695950"/>
          <p14:tracePt t="174812" x="1727200" y="5734050"/>
          <p14:tracePt t="174829" x="1727200" y="5753100"/>
          <p14:tracePt t="174845" x="1720850" y="5765800"/>
          <p14:tracePt t="174862" x="1720850" y="5791200"/>
          <p14:tracePt t="174879" x="1720850" y="5816600"/>
          <p14:tracePt t="174895" x="1733550" y="5829300"/>
          <p14:tracePt t="174898" x="1746250" y="5835650"/>
          <p14:tracePt t="174912" x="1758950" y="5842000"/>
          <p14:tracePt t="174929" x="1784350" y="5842000"/>
          <p14:tracePt t="174945" x="1797050" y="5842000"/>
          <p14:tracePt t="174962" x="1816100" y="5842000"/>
          <p14:tracePt t="174979" x="1828800" y="5822950"/>
          <p14:tracePt t="174995" x="1828800" y="5816600"/>
          <p14:tracePt t="175012" x="1835150" y="5803900"/>
          <p14:tracePt t="175129" x="0" y="0"/>
        </p14:tracePtLst>
        <p14:tracePtLst>
          <p14:tracePt t="176252" x="2578100" y="5784850"/>
          <p14:tracePt t="176315" x="2578100" y="5791200"/>
          <p14:tracePt t="176331" x="2578100" y="5803900"/>
          <p14:tracePt t="176346" x="2578100" y="5822950"/>
          <p14:tracePt t="176362" x="2584450" y="5829300"/>
          <p14:tracePt t="176378" x="2603500" y="5848350"/>
          <p14:tracePt t="176395" x="2635250" y="5861050"/>
          <p14:tracePt t="176411" x="2667000" y="5867400"/>
          <p14:tracePt t="176428" x="2686050" y="5867400"/>
          <p14:tracePt t="176537" x="0" y="0"/>
        </p14:tracePtLst>
        <p14:tracePtLst>
          <p14:tracePt t="177329" x="2540000" y="5702300"/>
          <p14:tracePt t="177379" x="2533650" y="5702300"/>
          <p14:tracePt t="177394" x="2527300" y="5708650"/>
          <p14:tracePt t="177405" x="2520950" y="5721350"/>
          <p14:tracePt t="177419" x="2520950" y="5734050"/>
          <p14:tracePt t="177427" x="2520950" y="5746750"/>
          <p14:tracePt t="177444" x="2520950" y="5765800"/>
          <p14:tracePt t="177461" x="2527300" y="5791200"/>
          <p14:tracePt t="177478" x="2552700" y="5816600"/>
          <p14:tracePt t="177494" x="2584450" y="5842000"/>
          <p14:tracePt t="177511" x="2622550" y="5848350"/>
          <p14:tracePt t="177528" x="2635250" y="5848350"/>
          <p14:tracePt t="177544" x="2660650" y="5848350"/>
          <p14:tracePt t="177561" x="2673350" y="5848350"/>
          <p14:tracePt t="177577" x="2679700" y="5829300"/>
          <p14:tracePt t="177594" x="2686050" y="5810250"/>
          <p14:tracePt t="177611" x="2692400" y="5784850"/>
          <p14:tracePt t="177628" x="2692400" y="5765800"/>
          <p14:tracePt t="177644" x="2692400" y="5746750"/>
          <p14:tracePt t="177661" x="2692400" y="5727700"/>
          <p14:tracePt t="177694" x="2692400" y="5715000"/>
          <p14:tracePt t="177711" x="2692400" y="5708650"/>
          <p14:tracePt t="177842" x="2686050" y="5708650"/>
          <p14:tracePt t="177858" x="2673350" y="5708650"/>
          <p14:tracePt t="177870" x="2660650" y="5715000"/>
          <p14:tracePt t="177884" x="2628900" y="5740400"/>
          <p14:tracePt t="177898" x="2603500" y="5759450"/>
          <p14:tracePt t="177911" x="2590800" y="5765800"/>
          <p14:tracePt t="177928" x="2584450" y="5778500"/>
          <p14:tracePt t="177929" x="2584450" y="5784850"/>
          <p14:tracePt t="177945" x="2584450" y="5791200"/>
          <p14:tracePt t="177961" x="2584450" y="5803900"/>
          <p14:tracePt t="178193" x="0" y="0"/>
        </p14:tracePtLst>
        <p14:tracePtLst>
          <p14:tracePt t="179098" x="2413000" y="5848350"/>
          <p14:tracePt t="179121" x="2413000" y="5854700"/>
          <p14:tracePt t="179130" x="2432050" y="5854700"/>
          <p14:tracePt t="179137" x="2470150" y="5854700"/>
          <p14:tracePt t="179145" x="2533650" y="5854700"/>
          <p14:tracePt t="179160" x="2686050" y="5854700"/>
          <p14:tracePt t="179177" x="2832100" y="5873750"/>
          <p14:tracePt t="179194" x="2901950" y="5886450"/>
          <p14:tracePt t="179210" x="2921000" y="5886450"/>
          <p14:tracePt t="179227" x="2933700" y="5886450"/>
          <p14:tracePt t="179244" x="2940050" y="5886450"/>
          <p14:tracePt t="179261" x="2959100" y="5886450"/>
          <p14:tracePt t="179277" x="2990850" y="5899150"/>
          <p14:tracePt t="179294" x="3016250" y="5905500"/>
          <p14:tracePt t="179311" x="3028950" y="5905500"/>
          <p14:tracePt t="179379" x="3016250" y="5905500"/>
          <p14:tracePt t="179392" x="2984500" y="5905500"/>
          <p14:tracePt t="179406" x="2908300" y="5905500"/>
          <p14:tracePt t="179409" x="2857500" y="5905500"/>
          <p14:tracePt t="179419" x="2800350" y="5905500"/>
          <p14:tracePt t="179427" x="2736850" y="5905500"/>
          <p14:tracePt t="179444" x="2641600" y="5905500"/>
          <p14:tracePt t="179460" x="2565400" y="5905500"/>
          <p14:tracePt t="179477" x="2520950" y="5905500"/>
          <p14:tracePt t="179494" x="2482850" y="5905500"/>
          <p14:tracePt t="179511" x="2470150" y="5905500"/>
          <p14:tracePt t="179587" x="2482850" y="5905500"/>
          <p14:tracePt t="179601" x="2597150" y="5905500"/>
          <p14:tracePt t="179615" x="2686050" y="5905500"/>
          <p14:tracePt t="179627" x="2921000" y="5905500"/>
          <p14:tracePt t="179644" x="3143250" y="5911850"/>
          <p14:tracePt t="179660" x="3263900" y="5937250"/>
          <p14:tracePt t="179677" x="3289300" y="5943600"/>
          <p14:tracePt t="179694" x="3295650" y="5943600"/>
          <p14:tracePt t="179748" x="3276600" y="5949950"/>
          <p14:tracePt t="179763" x="3162300" y="5949950"/>
          <p14:tracePt t="179778" x="2882900" y="5930900"/>
          <p14:tracePt t="179794" x="2425700" y="5867400"/>
          <p14:tracePt t="179811" x="2095500" y="5797550"/>
          <p14:tracePt t="179827" x="1981200" y="5778500"/>
          <p14:tracePt t="179844" x="1968500" y="5772150"/>
          <p14:tracePt t="179890" x="1981200" y="5772150"/>
          <p14:tracePt t="179899" x="2019300" y="5772150"/>
          <p14:tracePt t="179910" x="2082800" y="5772150"/>
          <p14:tracePt t="179927" x="2324100" y="5791200"/>
          <p14:tracePt t="179944" x="2660650" y="5861050"/>
          <p14:tracePt t="179946" x="2781300" y="5880100"/>
          <p14:tracePt t="179961" x="2952750" y="5911850"/>
          <p14:tracePt t="179977" x="3022600" y="5930900"/>
          <p14:tracePt t="179994" x="3035300" y="5930900"/>
          <p14:tracePt t="180050" x="3028950" y="5930900"/>
          <p14:tracePt t="180058" x="2990850" y="5930900"/>
          <p14:tracePt t="180068" x="2927350" y="5930900"/>
          <p14:tracePt t="180077" x="2851150" y="5930900"/>
          <p14:tracePt t="180094" x="2705100" y="5930900"/>
          <p14:tracePt t="180110" x="2603500" y="5930900"/>
          <p14:tracePt t="180114" x="2590800" y="5930900"/>
          <p14:tracePt t="180127" x="2578100" y="5930900"/>
          <p14:tracePt t="180144" x="2571750" y="5930900"/>
          <p14:tracePt t="180170" x="2584450" y="5930900"/>
          <p14:tracePt t="180179" x="2622550" y="5930900"/>
          <p14:tracePt t="180194" x="2794000" y="5943600"/>
          <p14:tracePt t="180210" x="3003550" y="5975350"/>
          <p14:tracePt t="180227" x="3124200" y="5994400"/>
          <p14:tracePt t="180244" x="3143250" y="5994400"/>
          <p14:tracePt t="180282" x="3130550" y="5994400"/>
          <p14:tracePt t="180294" x="3098800" y="5994400"/>
          <p14:tracePt t="180310" x="2971800" y="5994400"/>
          <p14:tracePt t="180327" x="2768600" y="5975350"/>
          <p14:tracePt t="180329" x="2673350" y="5956300"/>
          <p14:tracePt t="180344" x="2616200" y="5943600"/>
          <p14:tracePt t="180360" x="2578100" y="5937250"/>
          <p14:tracePt t="180377" x="2571750" y="5937250"/>
          <p14:tracePt t="180402" x="2565400" y="5930900"/>
          <p14:tracePt t="180411" x="2565400" y="5924550"/>
          <p14:tracePt t="180427" x="2616200" y="5918200"/>
          <p14:tracePt t="180443" x="2698750" y="5918200"/>
          <p14:tracePt t="180460" x="2819400" y="5918200"/>
          <p14:tracePt t="180477" x="2876550" y="5918200"/>
          <p14:tracePt t="180493" x="2889250" y="5918200"/>
          <p14:tracePt t="180510" x="2895600" y="5918200"/>
          <p14:tracePt t="180547" x="2870200" y="5918200"/>
          <p14:tracePt t="180561" x="2730500" y="5905500"/>
          <p14:tracePt t="180577" x="2571750" y="5867400"/>
          <p14:tracePt t="180593" x="2457450" y="5848350"/>
          <p14:tracePt t="180610" x="2438400" y="5848350"/>
          <p14:tracePt t="180627" x="2432050" y="5842000"/>
          <p14:tracePt t="180665" x="2457450" y="5842000"/>
          <p14:tracePt t="180677" x="2495550" y="5842000"/>
          <p14:tracePt t="180693" x="2647950" y="5842000"/>
          <p14:tracePt t="180710" x="2736850" y="5861050"/>
          <p14:tracePt t="180713" x="2749550" y="5861050"/>
          <p14:tracePt t="180727" x="2762250" y="5861050"/>
          <p14:tracePt t="180744" x="2768600" y="5861050"/>
          <p14:tracePt t="180763" x="2762250" y="5861050"/>
          <p14:tracePt t="180777" x="2679700" y="5861050"/>
          <p14:tracePt t="180793" x="2540000" y="5854700"/>
          <p14:tracePt t="180810" x="2463800" y="5848350"/>
          <p14:tracePt t="180827" x="2438400" y="5848350"/>
          <p14:tracePt t="180860" x="2432050" y="5842000"/>
          <p14:tracePt t="180882" x="2438400" y="5842000"/>
          <p14:tracePt t="180893" x="2470150" y="5842000"/>
          <p14:tracePt t="180910" x="2609850" y="5842000"/>
          <p14:tracePt t="180927" x="2787650" y="5848350"/>
          <p14:tracePt t="180929" x="2857500" y="5861050"/>
          <p14:tracePt t="180943" x="2908300" y="5867400"/>
          <p14:tracePt t="180960" x="2933700" y="5873750"/>
          <p14:tracePt t="181002" x="2901950" y="5873750"/>
          <p14:tracePt t="181011" x="2844800" y="5873750"/>
          <p14:tracePt t="181027" x="2679700" y="5867400"/>
          <p14:tracePt t="181043" x="2540000" y="5848350"/>
          <p14:tracePt t="181060" x="2495550" y="5835650"/>
          <p14:tracePt t="181077" x="2482850" y="5835650"/>
          <p14:tracePt t="181114" x="2495550" y="5835650"/>
          <p14:tracePt t="181127" x="2527300" y="5835650"/>
          <p14:tracePt t="181143" x="2641600" y="5835650"/>
          <p14:tracePt t="181160" x="2781300" y="5848350"/>
          <p14:tracePt t="181162" x="2800350" y="5848350"/>
          <p14:tracePt t="181176" x="2813050" y="5848350"/>
          <p14:tracePt t="181233" x="2800350" y="5848350"/>
          <p14:tracePt t="181242" x="2781300" y="5848350"/>
          <p14:tracePt t="181250" x="2768600" y="5848350"/>
          <p14:tracePt t="181260" x="2749550" y="5848350"/>
          <p14:tracePt t="181276" x="2736850" y="5848350"/>
          <p14:tracePt t="181322" x="2749550" y="5848350"/>
          <p14:tracePt t="181330" x="2774950" y="5848350"/>
          <p14:tracePt t="181343" x="2806700" y="5848350"/>
          <p14:tracePt t="181360" x="2857500" y="5848350"/>
          <p14:tracePt t="181376" x="2876550" y="5848350"/>
          <p14:tracePt t="181420" x="2857500" y="5848350"/>
          <p14:tracePt t="181434" x="2749550" y="5848350"/>
          <p14:tracePt t="181450" x="2590800" y="5810250"/>
          <p14:tracePt t="181466" x="2419350" y="5778500"/>
          <p14:tracePt t="181479" x="2349500" y="5759450"/>
          <p14:tracePt t="181493" x="2305050" y="5753100"/>
          <p14:tracePt t="181510" x="2298700" y="5753100"/>
          <p14:tracePt t="181553" x="2317750" y="5753100"/>
          <p14:tracePt t="181562" x="2362200" y="5753100"/>
          <p14:tracePt t="181577" x="2533650" y="5753100"/>
          <p14:tracePt t="181593" x="2724150" y="5772150"/>
          <p14:tracePt t="181610" x="2844800" y="5791200"/>
          <p14:tracePt t="181626" x="2876550" y="5797550"/>
          <p14:tracePt t="181643" x="2882900" y="5797550"/>
          <p14:tracePt t="181698" x="2838450" y="5797550"/>
          <p14:tracePt t="181707" x="2794000" y="5797550"/>
          <p14:tracePt t="181715" x="2724150" y="5797550"/>
          <p14:tracePt t="181726" x="2660650" y="5797550"/>
          <p14:tracePt t="181743" x="2571750" y="5797550"/>
          <p14:tracePt t="181760" x="2559050" y="5797550"/>
          <p14:tracePt t="181762" x="2552700" y="5797550"/>
          <p14:tracePt t="181793" x="2571750" y="5791200"/>
          <p14:tracePt t="181801" x="2590800" y="5791200"/>
          <p14:tracePt t="181810" x="2641600" y="5791200"/>
          <p14:tracePt t="181826" x="2781300" y="5791200"/>
          <p14:tracePt t="181843" x="2876550" y="5791200"/>
          <p14:tracePt t="181860" x="2908300" y="5791200"/>
          <p14:tracePt t="181876" x="2914650" y="5791200"/>
          <p14:tracePt t="181909" x="2889250" y="5791200"/>
          <p14:tracePt t="181926" x="2813050" y="5791200"/>
          <p14:tracePt t="181943" x="2736850" y="5791200"/>
          <p14:tracePt t="181959" x="2717800" y="5791200"/>
          <p14:tracePt t="181960" x="2711450" y="5791200"/>
          <p14:tracePt t="182001" x="2717800" y="5784850"/>
          <p14:tracePt t="182009" x="2724150" y="5784850"/>
          <p14:tracePt t="182026" x="2781300" y="5784850"/>
          <p14:tracePt t="182043" x="2844800" y="5784850"/>
          <p14:tracePt t="182060" x="2863850" y="5784850"/>
          <p14:tracePt t="182093" x="2844800" y="5784850"/>
          <p14:tracePt t="182109" x="2768600" y="5784850"/>
          <p14:tracePt t="182126" x="2660650" y="5772150"/>
          <p14:tracePt t="182143" x="2603500" y="5753100"/>
          <p14:tracePt t="182204" x="2622550" y="5753100"/>
          <p14:tracePt t="182221" x="2724150" y="5753100"/>
          <p14:tracePt t="182239" x="2914650" y="5753100"/>
          <p14:tracePt t="182243" x="2997200" y="5759450"/>
          <p14:tracePt t="182259" x="3105150" y="5778500"/>
          <p14:tracePt t="182276" x="3124200" y="5784850"/>
          <p14:tracePt t="182293" x="3130550" y="5784850"/>
          <p14:tracePt t="182521" x="0" y="0"/>
        </p14:tracePtLst>
        <p14:tracePtLst>
          <p14:tracePt t="183916" x="2603500" y="2387600"/>
          <p14:tracePt t="183963" x="2597150" y="2393950"/>
          <p14:tracePt t="183981" x="2590800" y="2432050"/>
          <p14:tracePt t="183998" x="2584450" y="2527300"/>
          <p14:tracePt t="184009" x="2584450" y="2622550"/>
          <p14:tracePt t="184026" x="2584450" y="2686050"/>
          <p14:tracePt t="184042" x="2584450" y="2711450"/>
          <p14:tracePt t="184090" x="2590800" y="2692400"/>
          <p14:tracePt t="184100" x="2603500" y="2660650"/>
          <p14:tracePt t="184109" x="2609850" y="2616200"/>
          <p14:tracePt t="184125" x="2635250" y="2533650"/>
          <p14:tracePt t="184142" x="2647950" y="2476500"/>
          <p14:tracePt t="184159" x="2654300" y="2432050"/>
          <p14:tracePt t="184175" x="2654300" y="2425700"/>
          <p14:tracePt t="184234" x="2654300" y="2438400"/>
          <p14:tracePt t="184246" x="2654300" y="2444750"/>
          <p14:tracePt t="184260" x="2654300" y="2476500"/>
          <p14:tracePt t="184276" x="2654300" y="2495550"/>
          <p14:tracePt t="184292" x="2654300" y="2514600"/>
          <p14:tracePt t="184309" x="2654300" y="2527300"/>
          <p14:tracePt t="184325" x="2654300" y="2540000"/>
          <p14:tracePt t="184371" x="2660650" y="2546350"/>
          <p14:tracePt t="184387" x="2660650" y="2540000"/>
          <p14:tracePt t="184396" x="2667000" y="2514600"/>
          <p14:tracePt t="184409" x="2673350" y="2495550"/>
          <p14:tracePt t="184425" x="2673350" y="2482850"/>
          <p14:tracePt t="184442" x="2673350" y="2463800"/>
          <p14:tracePt t="184507" x="2673350" y="2470150"/>
          <p14:tracePt t="184522" x="2667000" y="2514600"/>
          <p14:tracePt t="184537" x="2654300" y="2540000"/>
          <p14:tracePt t="184547" x="2654300" y="2546350"/>
          <p14:tracePt t="184559" x="2654300" y="2552700"/>
          <p14:tracePt t="184619" x="2654300" y="2533650"/>
          <p14:tracePt t="184630" x="2660650" y="2508250"/>
          <p14:tracePt t="184643" x="2667000" y="2470150"/>
          <p14:tracePt t="184659" x="2667000" y="2457450"/>
          <p14:tracePt t="185187" x="2667000" y="2470150"/>
          <p14:tracePt t="185202" x="2660650" y="2565400"/>
          <p14:tracePt t="185219" x="2660650" y="2628900"/>
          <p14:tracePt t="185232" x="2660650" y="2654300"/>
          <p14:tracePt t="185242" x="2660650" y="2667000"/>
          <p14:tracePt t="185292" x="2660650" y="2660650"/>
          <p14:tracePt t="185307" x="2673350" y="2641600"/>
          <p14:tracePt t="185319" x="2673350" y="2635250"/>
          <p14:tracePt t="185330" x="2673350" y="2609850"/>
          <p14:tracePt t="185342" x="2673350" y="2597150"/>
          <p14:tracePt t="185358" x="2679700" y="2578100"/>
          <p14:tracePt t="185375" x="2679700" y="2571750"/>
          <p14:tracePt t="185392" x="2679700" y="2565400"/>
          <p14:tracePt t="185529" x="0" y="0"/>
        </p14:tracePtLst>
        <p14:tracePtLst>
          <p14:tracePt t="186212" x="1035050" y="5765800"/>
          <p14:tracePt t="186261" x="1054100" y="5765800"/>
          <p14:tracePt t="186280" x="1155700" y="5765800"/>
          <p14:tracePt t="186299" x="1517650" y="5765800"/>
          <p14:tracePt t="186313" x="2057400" y="5778500"/>
          <p14:tracePt t="186325" x="2349500" y="5822950"/>
          <p14:tracePt t="186341" x="2870200" y="5899150"/>
          <p14:tracePt t="186358" x="3143250" y="5937250"/>
          <p14:tracePt t="186375" x="3232150" y="5949950"/>
          <p14:tracePt t="186377" x="3244850" y="5949950"/>
          <p14:tracePt t="186391" x="3251200" y="5949950"/>
          <p14:tracePt t="186408" x="3257550" y="5949950"/>
          <p14:tracePt t="186433" x="3263900" y="5949950"/>
          <p14:tracePt t="186441" x="3276600" y="5949950"/>
          <p14:tracePt t="186458" x="3282950" y="5949950"/>
          <p14:tracePt t="186617" x="0" y="0"/>
        </p14:tracePtLst>
        <p14:tracePtLst>
          <p14:tracePt t="187494" x="1847850" y="5816600"/>
          <p14:tracePt t="187514" x="2247900" y="5886450"/>
          <p14:tracePt t="187533" x="2584450" y="5949950"/>
          <p14:tracePt t="187545" x="2832100" y="6000750"/>
          <p14:tracePt t="187558" x="2940050" y="6019800"/>
          <p14:tracePt t="187574" x="3117850" y="6045200"/>
          <p14:tracePt t="187591" x="3257550" y="6051550"/>
          <p14:tracePt t="187608" x="3397250" y="6051550"/>
          <p14:tracePt t="187609" x="3460750" y="6051550"/>
          <p14:tracePt t="187624" x="3556000" y="6051550"/>
          <p14:tracePt t="187641" x="3625850" y="6051550"/>
          <p14:tracePt t="187657" x="3657600" y="6051550"/>
          <p14:tracePt t="187674" x="3670300" y="6051550"/>
          <p14:tracePt t="187691" x="3683000" y="6051550"/>
          <p14:tracePt t="187708" x="3689350" y="6051550"/>
          <p14:tracePt t="187724" x="3695700" y="6051550"/>
          <p14:tracePt t="187741" x="3702050" y="6051550"/>
          <p14:tracePt t="187873" x="0" y="0"/>
        </p14:tracePtLst>
        <p14:tracePtLst>
          <p14:tracePt t="188291" x="2082800" y="5835650"/>
          <p14:tracePt t="188340" x="2095500" y="5835650"/>
          <p14:tracePt t="188355" x="2190750" y="5835650"/>
          <p14:tracePt t="188371" x="2349500" y="5835650"/>
          <p14:tracePt t="188385" x="2444750" y="5835650"/>
          <p14:tracePt t="188395" x="2673350" y="5835650"/>
          <p14:tracePt t="188407" x="2838450" y="5848350"/>
          <p14:tracePt t="188424" x="3149600" y="5899150"/>
          <p14:tracePt t="188425" x="3257550" y="5930900"/>
          <p14:tracePt t="188441" x="3384550" y="5956300"/>
          <p14:tracePt t="188457" x="3454400" y="5969000"/>
          <p14:tracePt t="188474" x="3467100" y="5969000"/>
          <p14:tracePt t="189674" x="0" y="0"/>
        </p14:tracePtLst>
        <p14:tracePtLst>
          <p14:tracePt t="191330" x="1117600" y="6127750"/>
          <p14:tracePt t="191385" x="1123950" y="6134100"/>
          <p14:tracePt t="191393" x="1155700" y="6140450"/>
          <p14:tracePt t="191406" x="1225550" y="6153150"/>
          <p14:tracePt t="191423" x="1454150" y="6197600"/>
          <p14:tracePt t="191440" x="1771650" y="6261100"/>
          <p14:tracePt t="191441" x="1898650" y="6292850"/>
          <p14:tracePt t="191456" x="2051050" y="6305550"/>
          <p14:tracePt t="191473" x="2108200" y="6305550"/>
          <p14:tracePt t="191490" x="2139950" y="6305550"/>
          <p14:tracePt t="191506" x="2146300" y="6305550"/>
          <p14:tracePt t="191633" x="0" y="0"/>
        </p14:tracePtLst>
        <p14:tracePtLst>
          <p14:tracePt t="192308" x="1263650" y="5410200"/>
          <p14:tracePt t="192330" x="1263650" y="5416550"/>
          <p14:tracePt t="192339" x="1263650" y="5435600"/>
          <p14:tracePt t="192356" x="1276350" y="5461000"/>
          <p14:tracePt t="192372" x="1308100" y="5499100"/>
          <p14:tracePt t="192389" x="1339850" y="5518150"/>
          <p14:tracePt t="192406" x="1377950" y="5543550"/>
          <p14:tracePt t="192422" x="1403350" y="5556250"/>
          <p14:tracePt t="192439" x="1416050" y="5562600"/>
          <p14:tracePt t="192456" x="1428750" y="5562600"/>
          <p14:tracePt t="192472" x="1435100" y="5562600"/>
          <p14:tracePt t="192489" x="1441450" y="5562600"/>
          <p14:tracePt t="192506" x="1454150" y="5562600"/>
          <p14:tracePt t="192522" x="1466850" y="5549900"/>
          <p14:tracePt t="192539" x="1466850" y="5530850"/>
          <p14:tracePt t="192556" x="1466850" y="5511800"/>
          <p14:tracePt t="192572" x="1460500" y="5486400"/>
          <p14:tracePt t="192589" x="1454150" y="5480050"/>
          <p14:tracePt t="192622" x="1441450" y="5480050"/>
          <p14:tracePt t="192656" x="1428750" y="5480050"/>
          <p14:tracePt t="192672" x="1416050" y="5480050"/>
          <p14:tracePt t="192689" x="1409700" y="5480050"/>
          <p14:tracePt t="192706" x="1397000" y="5480050"/>
          <p14:tracePt t="192722" x="1384300" y="5486400"/>
          <p14:tracePt t="192739" x="1377950" y="5486400"/>
          <p14:tracePt t="192756" x="1377950" y="5505450"/>
          <p14:tracePt t="192772" x="1377950" y="5524500"/>
          <p14:tracePt t="192897" x="1384300" y="5524500"/>
          <p14:tracePt t="192985" x="0" y="0"/>
        </p14:tracePtLst>
        <p14:tracePtLst>
          <p14:tracePt t="195605" x="1631950" y="5029200"/>
          <p14:tracePt t="195622" x="1581150" y="5060950"/>
          <p14:tracePt t="195638" x="1524000" y="5111750"/>
          <p14:tracePt t="195641" x="1504950" y="5137150"/>
          <p14:tracePt t="195655" x="1479550" y="5175250"/>
          <p14:tracePt t="195671" x="1473200" y="5226050"/>
          <p14:tracePt t="195673" x="1473200" y="5232400"/>
          <p14:tracePt t="195688" x="1473200" y="5270500"/>
          <p14:tracePt t="195705" x="1498600" y="5283200"/>
          <p14:tracePt t="195721" x="1524000" y="5289550"/>
          <p14:tracePt t="195738" x="1568450" y="5289550"/>
          <p14:tracePt t="195755" x="1619250" y="5276850"/>
          <p14:tracePt t="195772" x="1663700" y="5238750"/>
          <p14:tracePt t="195788" x="1689100" y="5187950"/>
          <p14:tracePt t="195805" x="1701800" y="5156200"/>
          <p14:tracePt t="195821" x="1708150" y="5149850"/>
          <p14:tracePt t="195838" x="1708150" y="5143500"/>
          <p14:tracePt t="195874" x="0" y="0"/>
        </p14:tracePtLst>
        <p14:tracePtLst>
          <p14:tracePt t="196691" x="1123950" y="5740400"/>
          <p14:tracePt t="196715" x="1130300" y="5740400"/>
          <p14:tracePt t="196733" x="1225550" y="5765800"/>
          <p14:tracePt t="196748" x="1422400" y="5791200"/>
          <p14:tracePt t="196759" x="1606550" y="5829300"/>
          <p14:tracePt t="196771" x="2197100" y="5937250"/>
          <p14:tracePt t="196788" x="2984500" y="6108700"/>
          <p14:tracePt t="196805" x="3651250" y="6210300"/>
          <p14:tracePt t="196822" x="4000500" y="6254750"/>
          <p14:tracePt t="196838" x="4127500" y="6273800"/>
          <p14:tracePt t="196855" x="4146550" y="6273800"/>
          <p14:tracePt t="196916" x="4121150" y="6273800"/>
          <p14:tracePt t="196932" x="3987800" y="6273800"/>
          <p14:tracePt t="196946" x="3740150" y="6273800"/>
          <p14:tracePt t="196958" x="3543300" y="6267450"/>
          <p14:tracePt t="196971" x="3092450" y="6216650"/>
          <p14:tracePt t="196988" x="2654300" y="6140450"/>
          <p14:tracePt t="197004" x="2362200" y="6089650"/>
          <p14:tracePt t="197021" x="2247900" y="6064250"/>
          <p14:tracePt t="197038" x="2235200" y="6064250"/>
          <p14:tracePt t="197054" x="2216150" y="6057900"/>
          <p14:tracePt t="197123" x="2235200" y="6045200"/>
          <p14:tracePt t="197135" x="2279650" y="6045200"/>
          <p14:tracePt t="197148" x="2470150" y="6045200"/>
          <p14:tracePt t="197163" x="2749550" y="6045200"/>
          <p14:tracePt t="197174" x="2882900" y="6045200"/>
          <p14:tracePt t="197188" x="3041650" y="6045200"/>
          <p14:tracePt t="197204" x="3073400" y="6045200"/>
          <p14:tracePt t="197221" x="3079750" y="6045200"/>
          <p14:tracePt t="197237" x="3067050" y="6032500"/>
          <p14:tracePt t="197254" x="2965450" y="6013450"/>
          <p14:tracePt t="197271" x="2711450" y="5962650"/>
          <p14:tracePt t="197287" x="2311400" y="5880100"/>
          <p14:tracePt t="197288" x="2082800" y="5829300"/>
          <p14:tracePt t="197304" x="1682750" y="5753100"/>
          <p14:tracePt t="197321" x="1473200" y="5708650"/>
          <p14:tracePt t="197338" x="1409700" y="5695950"/>
          <p14:tracePt t="197354" x="1397000" y="5695950"/>
          <p14:tracePt t="197371" x="1397000" y="5689600"/>
          <p14:tracePt t="197388" x="1416050" y="5683250"/>
          <p14:tracePt t="197404" x="1555750" y="5683250"/>
          <p14:tracePt t="197421" x="1898650" y="5683250"/>
          <p14:tracePt t="197438" x="2457450" y="5683250"/>
          <p14:tracePt t="197441" x="2717800" y="5695950"/>
          <p14:tracePt t="197454" x="2927350" y="5715000"/>
          <p14:tracePt t="197471" x="3130550" y="5746750"/>
          <p14:tracePt t="197474" x="3155950" y="5753100"/>
          <p14:tracePt t="197488" x="3162300" y="5753100"/>
          <p14:tracePt t="197515" x="3136900" y="5753100"/>
          <p14:tracePt t="197525" x="3060700" y="5753100"/>
          <p14:tracePt t="197538" x="2794000" y="5746750"/>
          <p14:tracePt t="197554" x="2254250" y="5664200"/>
          <p14:tracePt t="197571" x="1663700" y="5556250"/>
          <p14:tracePt t="197588" x="1244600" y="5467350"/>
          <p14:tracePt t="197604" x="1123950" y="5441950"/>
          <p14:tracePt t="197621" x="1111250" y="5441950"/>
          <p14:tracePt t="197638" x="1117600" y="5441950"/>
          <p14:tracePt t="197654" x="1238250" y="5441950"/>
          <p14:tracePt t="197658" x="1371600" y="5448300"/>
          <p14:tracePt t="197671" x="1555750" y="5467350"/>
          <p14:tracePt t="197688" x="2120900" y="5562600"/>
          <p14:tracePt t="197690" x="2463800" y="5638800"/>
          <p14:tracePt t="197705" x="3117850" y="5772150"/>
          <p14:tracePt t="197721" x="3422650" y="5835650"/>
          <p14:tracePt t="197737" x="3486150" y="5848350"/>
          <p14:tracePt t="197754" x="3492500" y="5848350"/>
          <p14:tracePt t="197787" x="3448050" y="5848350"/>
          <p14:tracePt t="197804" x="3314700" y="5848350"/>
          <p14:tracePt t="197821" x="3079750" y="5848350"/>
          <p14:tracePt t="197837" x="2774950" y="5848350"/>
          <p14:tracePt t="197854" x="2527300" y="5848350"/>
          <p14:tracePt t="197857" x="2432050" y="5848350"/>
          <p14:tracePt t="197871" x="2368550" y="5848350"/>
          <p14:tracePt t="197887" x="2330450" y="5848350"/>
          <p14:tracePt t="197890" x="2324100" y="5848350"/>
          <p14:tracePt t="197904" x="2317750" y="5848350"/>
          <p14:tracePt t="197921" x="2324100" y="5848350"/>
          <p14:tracePt t="197937" x="2400300" y="5848350"/>
          <p14:tracePt t="197954" x="2584450" y="5848350"/>
          <p14:tracePt t="197971" x="2863850" y="5848350"/>
          <p14:tracePt t="197987" x="3206750" y="5880100"/>
          <p14:tracePt t="198004" x="3321050" y="5899150"/>
          <p14:tracePt t="198021" x="3340100" y="5905500"/>
          <p14:tracePt t="198054" x="3232150" y="5905500"/>
          <p14:tracePt t="198071" x="2997200" y="5905500"/>
          <p14:tracePt t="198073" x="2844800" y="5905500"/>
          <p14:tracePt t="198087" x="2597150" y="5899150"/>
          <p14:tracePt t="198105" x="1892300" y="5784850"/>
          <p14:tracePt t="198121" x="1701800" y="5746750"/>
          <p14:tracePt t="198137" x="1670050" y="5740400"/>
          <p14:tracePt t="198154" x="1663700" y="5740400"/>
          <p14:tracePt t="198171" x="1682750" y="5740400"/>
          <p14:tracePt t="198187" x="1835150" y="5740400"/>
          <p14:tracePt t="198204" x="2184400" y="5746750"/>
          <p14:tracePt t="198221" x="2641600" y="5822950"/>
          <p14:tracePt t="198237" x="2857500" y="5861050"/>
          <p14:tracePt t="198254" x="2895600" y="5867400"/>
          <p14:tracePt t="198271" x="2901950" y="5867400"/>
          <p14:tracePt t="198291" x="2857500" y="5867400"/>
          <p14:tracePt t="198304" x="2794000" y="5867400"/>
          <p14:tracePt t="198321" x="2444750" y="5867400"/>
          <p14:tracePt t="198337" x="1955800" y="5816600"/>
          <p14:tracePt t="198354" x="1536700" y="5746750"/>
          <p14:tracePt t="198371" x="1365250" y="5708650"/>
          <p14:tracePt t="198387" x="1333500" y="5702300"/>
          <p14:tracePt t="198420" x="1365250" y="5695950"/>
          <p14:tracePt t="198437" x="1517650" y="5695950"/>
          <p14:tracePt t="198454" x="1771650" y="5695950"/>
          <p14:tracePt t="198471" x="2197100" y="5721350"/>
          <p14:tracePt t="198474" x="2349500" y="5753100"/>
          <p14:tracePt t="198487" x="2419350" y="5765800"/>
          <p14:tracePt t="198504" x="2476500" y="5784850"/>
          <p14:tracePt t="198522" x="2470150" y="5784850"/>
          <p14:tracePt t="198537" x="2355850" y="5784850"/>
          <p14:tracePt t="198554" x="2120900" y="5784850"/>
          <p14:tracePt t="198571" x="1822450" y="5784850"/>
          <p14:tracePt t="198587" x="1416050" y="5753100"/>
          <p14:tracePt t="198604" x="1219200" y="5727700"/>
          <p14:tracePt t="198620" x="1181100" y="5715000"/>
          <p14:tracePt t="198654" x="1257300" y="5715000"/>
          <p14:tracePt t="198671" x="1498600" y="5715000"/>
          <p14:tracePt t="198687" x="1981200" y="5740400"/>
          <p14:tracePt t="198689" x="2292350" y="5778500"/>
          <p14:tracePt t="198704" x="2565400" y="5822950"/>
          <p14:tracePt t="198720" x="2794000" y="5873750"/>
          <p14:tracePt t="198754" x="2667000" y="5873750"/>
          <p14:tracePt t="198771" x="2374900" y="5861050"/>
          <p14:tracePt t="198787" x="2095500" y="5822950"/>
          <p14:tracePt t="198804" x="1898650" y="5784850"/>
          <p14:tracePt t="198821" x="1828800" y="5765800"/>
          <p14:tracePt t="198838" x="1822450" y="5765800"/>
          <p14:tracePt t="198858" x="1873250" y="5765800"/>
          <p14:tracePt t="198871" x="1955800" y="5765800"/>
          <p14:tracePt t="198888" x="2228850" y="5765800"/>
          <p14:tracePt t="198905" x="2584450" y="5835650"/>
          <p14:tracePt t="198921" x="2616200" y="5848350"/>
          <p14:tracePt t="198954" x="2540000" y="5848350"/>
          <p14:tracePt t="198970" x="2400300" y="5848350"/>
          <p14:tracePt t="198987" x="2273300" y="5848350"/>
          <p14:tracePt t="199004" x="2203450" y="5835650"/>
          <p14:tracePt t="199020" x="2197100" y="5835650"/>
          <p14:tracePt t="199054" x="2190750" y="5829300"/>
          <p14:tracePt t="199070" x="2197100" y="5822950"/>
          <p14:tracePt t="199087" x="2216150" y="5810250"/>
          <p14:tracePt t="199104" x="2222500" y="5810250"/>
          <p14:tracePt t="199137" x="2184400" y="5810250"/>
          <p14:tracePt t="199154" x="2057400" y="5803900"/>
          <p14:tracePt t="199170" x="1885950" y="5784850"/>
          <p14:tracePt t="199187" x="1746250" y="5759450"/>
          <p14:tracePt t="199204" x="1701800" y="5753100"/>
          <p14:tracePt t="199220" x="1695450" y="5753100"/>
          <p14:tracePt t="199254" x="1784350" y="5753100"/>
          <p14:tracePt t="199270" x="1993900" y="5753100"/>
          <p14:tracePt t="199287" x="2406650" y="5753100"/>
          <p14:tracePt t="199303" x="2908300" y="5759450"/>
          <p14:tracePt t="199306" x="3067050" y="5784850"/>
          <p14:tracePt t="199321" x="3219450" y="5810250"/>
          <p14:tracePt t="199337" x="3238500" y="5810250"/>
          <p14:tracePt t="199354" x="3244850" y="5810250"/>
          <p14:tracePt t="199370" x="3238500" y="5810250"/>
          <p14:tracePt t="199387" x="3155950" y="5810250"/>
          <p14:tracePt t="199404" x="2978150" y="5803900"/>
          <p14:tracePt t="199420" x="2794000" y="5772150"/>
          <p14:tracePt t="199437" x="2730500" y="5765800"/>
          <p14:tracePt t="199453" x="2717800" y="5765800"/>
          <p14:tracePt t="199470" x="2711450" y="5753100"/>
          <p14:tracePt t="199473" x="2736850" y="5753100"/>
          <p14:tracePt t="199487" x="2787650" y="5753100"/>
          <p14:tracePt t="199504" x="2946400" y="5753100"/>
          <p14:tracePt t="199506" x="3048000" y="5753100"/>
          <p14:tracePt t="199521" x="3238500" y="5753100"/>
          <p14:tracePt t="199537" x="3314700" y="5753100"/>
          <p14:tracePt t="199553" x="3333750" y="5753100"/>
          <p14:tracePt t="199593" x="3321050" y="5753100"/>
          <p14:tracePt t="199610" x="3308350" y="5753100"/>
          <p14:tracePt t="199620" x="3302000" y="5753100"/>
          <p14:tracePt t="199637" x="3289300" y="5753100"/>
          <p14:tracePt t="199809" x="0" y="0"/>
        </p14:tracePtLst>
        <p14:tracePtLst>
          <p14:tracePt t="202260" x="5797550" y="1968500"/>
          <p14:tracePt t="202292" x="5816600" y="1968500"/>
          <p14:tracePt t="202306" x="5899150" y="1968500"/>
          <p14:tracePt t="202320" x="5969000" y="1968500"/>
          <p14:tracePt t="202337" x="6159500" y="1968500"/>
          <p14:tracePt t="202339" x="6273800" y="1968500"/>
          <p14:tracePt t="202353" x="6616700" y="1968500"/>
          <p14:tracePt t="202370" x="6965950" y="2019300"/>
          <p14:tracePt t="202386" x="7213600" y="2063750"/>
          <p14:tracePt t="202403" x="7353300" y="2089150"/>
          <p14:tracePt t="202419" x="7404100" y="2095500"/>
          <p14:tracePt t="202436" x="7423150" y="2095500"/>
          <p14:tracePt t="202841" x="0" y="0"/>
        </p14:tracePtLst>
        <p14:tracePtLst>
          <p14:tracePt t="203236" x="7004050" y="1892300"/>
          <p14:tracePt t="203252" x="6985000" y="1930400"/>
          <p14:tracePt t="203269" x="6965950" y="1981200"/>
          <p14:tracePt t="203286" x="6953250" y="2025650"/>
          <p14:tracePt t="203289" x="6953250" y="2032000"/>
          <p14:tracePt t="203302" x="6953250" y="2044700"/>
          <p14:tracePt t="203319" x="6953250" y="2057400"/>
          <p14:tracePt t="203322" x="6953250" y="2070100"/>
          <p14:tracePt t="203336" x="6953250" y="2076450"/>
          <p14:tracePt t="203353" x="6965950" y="2082800"/>
          <p14:tracePt t="203369" x="6985000" y="2082800"/>
          <p14:tracePt t="203386" x="7016750" y="2057400"/>
          <p14:tracePt t="203402" x="7042150" y="1993900"/>
          <p14:tracePt t="203419" x="7054850" y="1943100"/>
          <p14:tracePt t="203436" x="7054850" y="1905000"/>
          <p14:tracePt t="203452" x="7054850" y="1892300"/>
          <p14:tracePt t="203753" x="0" y="0"/>
        </p14:tracePtLst>
        <p14:tracePtLst>
          <p14:tracePt t="204577" x="6864350" y="1847850"/>
          <p14:tracePt t="204585" x="6858000" y="1847850"/>
          <p14:tracePt t="204593" x="6851650" y="1854200"/>
          <p14:tracePt t="204602" x="6851650" y="1873250"/>
          <p14:tracePt t="204618" x="6845300" y="1917700"/>
          <p14:tracePt t="204635" x="6845300" y="1949450"/>
          <p14:tracePt t="204652" x="6845300" y="1981200"/>
          <p14:tracePt t="204668" x="6845300" y="2012950"/>
          <p14:tracePt t="204685" x="6851650" y="2038350"/>
          <p14:tracePt t="204702" x="6870700" y="2057400"/>
          <p14:tracePt t="204718" x="6883400" y="2070100"/>
          <p14:tracePt t="204735" x="6902450" y="2082800"/>
          <p14:tracePt t="204769" x="6908800" y="2082800"/>
          <p14:tracePt t="204777" x="6921500" y="2082800"/>
          <p14:tracePt t="204785" x="6927850" y="2070100"/>
          <p14:tracePt t="204802" x="6940550" y="2051050"/>
          <p14:tracePt t="204818" x="6953250" y="2012950"/>
          <p14:tracePt t="204835" x="6959600" y="1974850"/>
          <p14:tracePt t="204852" x="6959600" y="1949450"/>
          <p14:tracePt t="204956" x="6959600" y="1962150"/>
          <p14:tracePt t="204974" x="6959600" y="1993900"/>
          <p14:tracePt t="204985" x="6972300" y="2038350"/>
          <p14:tracePt t="205001" x="6991350" y="2063750"/>
          <p14:tracePt t="205018" x="7004050" y="2070100"/>
          <p14:tracePt t="205051" x="7016750" y="2070100"/>
          <p14:tracePt t="205068" x="7029450" y="2044700"/>
          <p14:tracePt t="205085" x="7042150" y="1993900"/>
          <p14:tracePt t="205102" x="7042150" y="1962150"/>
          <p14:tracePt t="205118" x="7048500" y="1943100"/>
          <p14:tracePt t="205234" x="0" y="0"/>
        </p14:tracePtLst>
        <p14:tracePtLst>
          <p14:tracePt t="206780" x="6883400" y="1752600"/>
          <p14:tracePt t="206819" x="6889750" y="1752600"/>
          <p14:tracePt t="206838" x="6889750" y="1784350"/>
          <p14:tracePt t="206854" x="6889750" y="1866900"/>
          <p14:tracePt t="206857" x="6889750" y="1911350"/>
          <p14:tracePt t="206868" x="6889750" y="1955800"/>
          <p14:tracePt t="206885" x="6896100" y="2019300"/>
          <p14:tracePt t="206901" x="6908800" y="2051050"/>
          <p14:tracePt t="206979" x="6915150" y="2057400"/>
          <p14:tracePt t="206996" x="6934200" y="2032000"/>
          <p14:tracePt t="207012" x="6953250" y="1981200"/>
          <p14:tracePt t="207032" x="6972300" y="1924050"/>
          <p14:tracePt t="207036" x="6972300" y="1911350"/>
          <p14:tracePt t="207046" x="6972300" y="1898650"/>
          <p14:tracePt t="207058" x="6972300" y="1892300"/>
          <p14:tracePt t="207257" x="0" y="0"/>
        </p14:tracePtLst>
        <p14:tracePtLst>
          <p14:tracePt t="208069" x="7416800" y="1898650"/>
          <p14:tracePt t="208085" x="7423150" y="1924050"/>
          <p14:tracePt t="208101" x="7435850" y="1936750"/>
          <p14:tracePt t="208117" x="7442200" y="1949450"/>
          <p14:tracePt t="208151" x="0" y="0"/>
        </p14:tracePtLst>
        <p14:tracePtLst>
          <p14:tracePt t="209045" x="7302500" y="1835150"/>
          <p14:tracePt t="209330" x="7302500" y="1841500"/>
          <p14:tracePt t="209337" x="7302500" y="1847850"/>
          <p14:tracePt t="209350" x="7302500" y="1866900"/>
          <p14:tracePt t="209367" x="7302500" y="1892300"/>
          <p14:tracePt t="209383" x="7315200" y="1924050"/>
          <p14:tracePt t="209386" x="7321550" y="1943100"/>
          <p14:tracePt t="209402" x="7321550" y="1955800"/>
          <p14:tracePt t="209417" x="7327900" y="1981200"/>
          <p14:tracePt t="209433" x="7327900" y="1993900"/>
          <p14:tracePt t="209553" x="7334250" y="1993900"/>
          <p14:tracePt t="209562" x="7340600" y="1993900"/>
          <p14:tracePt t="209570" x="7359650" y="1993900"/>
          <p14:tracePt t="209583" x="7385050" y="1993900"/>
          <p14:tracePt t="209600" x="7448550" y="1993900"/>
          <p14:tracePt t="209617" x="7505700" y="1993900"/>
          <p14:tracePt t="209633" x="7518400" y="1993900"/>
          <p14:tracePt t="209777" x="0" y="0"/>
        </p14:tracePtLst>
        <p14:tracePtLst>
          <p14:tracePt t="209953" x="7385050" y="1924050"/>
          <p14:tracePt t="209985" x="7410450" y="1924050"/>
          <p14:tracePt t="209993" x="7429500" y="1924050"/>
          <p14:tracePt t="210001" x="7461250" y="1930400"/>
          <p14:tracePt t="210017" x="7537450" y="1943100"/>
          <p14:tracePt t="210033" x="7626350" y="1955800"/>
          <p14:tracePt t="210050" x="7658100" y="1962150"/>
          <p14:tracePt t="210066" x="7664450" y="1962150"/>
          <p14:tracePt t="210105" x="0" y="0"/>
        </p14:tracePtLst>
        <p14:tracePtLst>
          <p14:tracePt t="210937" x="6661150" y="2279650"/>
          <p14:tracePt t="210985" x="6680200" y="2279650"/>
          <p14:tracePt t="210993" x="6705600" y="2286000"/>
          <p14:tracePt t="211002" x="6743700" y="2305050"/>
          <p14:tracePt t="211016" x="6864350" y="2330450"/>
          <p14:tracePt t="211033" x="7054850" y="2355850"/>
          <p14:tracePt t="211049" x="7308850" y="2393950"/>
          <p14:tracePt t="211066" x="7550150" y="2419350"/>
          <p14:tracePt t="211083" x="7696200" y="2419350"/>
          <p14:tracePt t="211099" x="7804150" y="2419350"/>
          <p14:tracePt t="211116" x="7842250" y="2419350"/>
          <p14:tracePt t="211133" x="7867650" y="2406650"/>
          <p14:tracePt t="211149" x="7880350" y="2381250"/>
          <p14:tracePt t="211166" x="7886700" y="2368550"/>
          <p14:tracePt t="211183" x="7886700" y="2336800"/>
          <p14:tracePt t="211199" x="7886700" y="2298700"/>
          <p14:tracePt t="211216" x="7867650" y="2235200"/>
          <p14:tracePt t="211233" x="7842250" y="2190750"/>
          <p14:tracePt t="211249" x="7810500" y="2165350"/>
          <p14:tracePt t="211266" x="7797800" y="2139950"/>
          <p14:tracePt t="211283" x="7797800" y="2133600"/>
          <p14:tracePt t="211299" x="7785100" y="2133600"/>
          <p14:tracePt t="211316" x="7753350" y="2133600"/>
          <p14:tracePt t="211333" x="7702550" y="2127250"/>
          <p14:tracePt t="211349" x="7588250" y="2127250"/>
          <p14:tracePt t="211366" x="7442200" y="2127250"/>
          <p14:tracePt t="211383" x="7283450" y="2127250"/>
          <p14:tracePt t="211399" x="7112000" y="2133600"/>
          <p14:tracePt t="211416" x="6908800" y="2178050"/>
          <p14:tracePt t="211433" x="6819900" y="2190750"/>
          <p14:tracePt t="211449" x="6781800" y="2203450"/>
          <p14:tracePt t="211489" x="6775450" y="2209800"/>
          <p14:tracePt t="211499" x="6769100" y="2209800"/>
          <p14:tracePt t="211516" x="6769100" y="2222500"/>
          <p14:tracePt t="211533" x="6775450" y="2247900"/>
          <p14:tracePt t="211549" x="6794500" y="2273300"/>
          <p14:tracePt t="211566" x="6819900" y="2292350"/>
          <p14:tracePt t="211582" x="6858000" y="2311400"/>
          <p14:tracePt t="211599" x="6877050" y="2317750"/>
          <p14:tracePt t="211616" x="6889750" y="2317750"/>
          <p14:tracePt t="211633" x="6896100" y="2317750"/>
          <p14:tracePt t="211633" x="0" y="0"/>
        </p14:tracePtLst>
        <p14:tracePtLst>
          <p14:tracePt t="212153" x="2425700" y="2362200"/>
          <p14:tracePt t="212161" x="2425700" y="2381250"/>
          <p14:tracePt t="212169" x="2425700" y="2406650"/>
          <p14:tracePt t="212182" x="2425700" y="2438400"/>
          <p14:tracePt t="212199" x="2463800" y="2508250"/>
          <p14:tracePt t="212216" x="2527300" y="2578100"/>
          <p14:tracePt t="212216" x="2584450" y="2609850"/>
          <p14:tracePt t="212232" x="2686050" y="2647950"/>
          <p14:tracePt t="212249" x="2736850" y="2667000"/>
          <p14:tracePt t="212266" x="2749550" y="2673350"/>
          <p14:tracePt t="212282" x="2755900" y="2673350"/>
          <p14:tracePt t="212299" x="2768600" y="2667000"/>
          <p14:tracePt t="212316" x="2774950" y="2647950"/>
          <p14:tracePt t="212332" x="2774950" y="2622550"/>
          <p14:tracePt t="212349" x="2774950" y="2603500"/>
          <p14:tracePt t="212366" x="2774950" y="2597150"/>
          <p14:tracePt t="212382" x="2774950" y="2571750"/>
          <p14:tracePt t="212402" x="2768600" y="2559050"/>
          <p14:tracePt t="212465" x="0" y="0"/>
        </p14:tracePtLst>
        <p14:tracePtLst>
          <p14:tracePt t="213009" x="6762750" y="2317750"/>
          <p14:tracePt t="213081" x="6788150" y="2317750"/>
          <p14:tracePt t="213089" x="6838950" y="2317750"/>
          <p14:tracePt t="213099" x="6946900" y="2317750"/>
          <p14:tracePt t="213115" x="7213600" y="2349500"/>
          <p14:tracePt t="213132" x="7670800" y="2413000"/>
          <p14:tracePt t="213149" x="8020050" y="2425700"/>
          <p14:tracePt t="213165" x="8210550" y="2425700"/>
          <p14:tracePt t="213182" x="8267700" y="2425700"/>
          <p14:tracePt t="213199" x="8280400" y="2425700"/>
          <p14:tracePt t="213241" x="8274050" y="2425700"/>
          <p14:tracePt t="213249" x="8242300" y="2425700"/>
          <p14:tracePt t="213257" x="8191500" y="2425700"/>
          <p14:tracePt t="213265" x="8128000" y="2425700"/>
          <p14:tracePt t="213282" x="7937500" y="2425700"/>
          <p14:tracePt t="213299" x="7658100" y="2419350"/>
          <p14:tracePt t="213315" x="7404100" y="2400300"/>
          <p14:tracePt t="213332" x="7239000" y="2400300"/>
          <p14:tracePt t="213349" x="7175500" y="2400300"/>
          <p14:tracePt t="213365" x="7162800" y="2400300"/>
          <p14:tracePt t="213433" x="7181850" y="2400300"/>
          <p14:tracePt t="213441" x="7251700" y="2400300"/>
          <p14:tracePt t="213449" x="7334250" y="2413000"/>
          <p14:tracePt t="213465" x="7575550" y="2451100"/>
          <p14:tracePt t="213482" x="7810500" y="2495550"/>
          <p14:tracePt t="213498" x="7874000" y="2508250"/>
          <p14:tracePt t="213515" x="7886700" y="2508250"/>
          <p14:tracePt t="213549" x="7823200" y="2508250"/>
          <p14:tracePt t="213565" x="7651750" y="2508250"/>
          <p14:tracePt t="213582" x="7397750" y="2476500"/>
          <p14:tracePt t="213599" x="7143750" y="2432050"/>
          <p14:tracePt t="213615" x="6991350" y="2406650"/>
          <p14:tracePt t="213632" x="6965950" y="2400300"/>
          <p14:tracePt t="213633" x="6959600" y="2400300"/>
          <p14:tracePt t="213665" x="6953250" y="2400300"/>
          <p14:tracePt t="213673" x="6953250" y="2393950"/>
          <p14:tracePt t="213682" x="6965950" y="2393950"/>
          <p14:tracePt t="213698" x="7080250" y="2393950"/>
          <p14:tracePt t="213715" x="7264400" y="2393950"/>
          <p14:tracePt t="213732" x="7429500" y="2393950"/>
          <p14:tracePt t="213749" x="7493000" y="2393950"/>
          <p14:tracePt t="213765" x="7512050" y="2393950"/>
          <p14:tracePt t="213799" x="7461250" y="2393950"/>
          <p14:tracePt t="213815" x="7283450" y="2393950"/>
          <p14:tracePt t="213816" x="7175500" y="2374900"/>
          <p14:tracePt t="213832" x="7067550" y="2362200"/>
          <p14:tracePt t="213848" x="6864350" y="2324100"/>
          <p14:tracePt t="213865" x="6845300" y="2317750"/>
          <p14:tracePt t="213882" x="6838950" y="2317750"/>
          <p14:tracePt t="213915" x="6889750" y="2311400"/>
          <p14:tracePt t="213932" x="7029450" y="2311400"/>
          <p14:tracePt t="213949" x="7137400" y="2311400"/>
          <p14:tracePt t="213965" x="7162800" y="2311400"/>
          <p14:tracePt t="213982" x="7169150" y="2311400"/>
          <p14:tracePt t="213998" x="7156450" y="2317750"/>
          <p14:tracePt t="214015" x="7092950" y="2317750"/>
          <p14:tracePt t="214032" x="7010400" y="2317750"/>
          <p14:tracePt t="214033" x="6978650" y="2317750"/>
          <p14:tracePt t="214048" x="6921500" y="2317750"/>
          <p14:tracePt t="214065" x="6908800" y="2317750"/>
          <p14:tracePt t="214123" x="6921500" y="2311400"/>
          <p14:tracePt t="214132" x="6946900" y="2311400"/>
          <p14:tracePt t="214149" x="7035800" y="2311400"/>
          <p14:tracePt t="214165" x="7092950" y="2311400"/>
          <p14:tracePt t="214182" x="7105650" y="2311400"/>
          <p14:tracePt t="214241" x="7086600" y="2311400"/>
          <p14:tracePt t="214249" x="7073900" y="2311400"/>
          <p14:tracePt t="214258" x="7054850" y="2311400"/>
          <p14:tracePt t="214265" x="7042150" y="2311400"/>
          <p14:tracePt t="214337" x="7048500" y="2311400"/>
          <p14:tracePt t="214345" x="7086600" y="2311400"/>
          <p14:tracePt t="214353" x="7131050" y="2311400"/>
          <p14:tracePt t="214365" x="7162800" y="2311400"/>
          <p14:tracePt t="214382" x="7181850" y="2311400"/>
          <p14:tracePt t="214425" x="7175500" y="2311400"/>
          <p14:tracePt t="214433" x="7143750" y="2311400"/>
          <p14:tracePt t="214449" x="7080250" y="2311400"/>
          <p14:tracePt t="214465" x="7029450" y="2311400"/>
          <p14:tracePt t="214482" x="7016750" y="2311400"/>
          <p14:tracePt t="214545" x="7035800" y="2311400"/>
          <p14:tracePt t="214553" x="7073900" y="2311400"/>
          <p14:tracePt t="214565" x="7118350" y="2311400"/>
          <p14:tracePt t="214582" x="7156450" y="2311400"/>
          <p14:tracePt t="214598" x="7169150" y="2311400"/>
          <p14:tracePt t="214649" x="7162800" y="2311400"/>
          <p14:tracePt t="214656" x="7150100" y="2311400"/>
          <p14:tracePt t="214665" x="7137400" y="2311400"/>
          <p14:tracePt t="214682" x="7118350" y="2311400"/>
          <p14:tracePt t="214698" x="7092950" y="2311400"/>
          <p14:tracePt t="214715" x="7042150" y="2311400"/>
          <p14:tracePt t="214732" x="6965950" y="2311400"/>
          <p14:tracePt t="214748" x="6883400" y="2311400"/>
          <p14:tracePt t="214765" x="6826250" y="2311400"/>
          <p14:tracePt t="214782" x="6813550" y="2311400"/>
          <p14:tracePt t="214798" x="6807200" y="2311400"/>
          <p14:tracePt t="214849" x="6851650" y="2311400"/>
          <p14:tracePt t="214857" x="6908800" y="2317750"/>
          <p14:tracePt t="214865" x="6972300" y="2336800"/>
          <p14:tracePt t="214881" x="7143750" y="2368550"/>
          <p14:tracePt t="214898" x="7264400" y="2393950"/>
          <p14:tracePt t="214915" x="7283450" y="2400300"/>
          <p14:tracePt t="215057" x="0" y="0"/>
        </p14:tracePtLst>
        <p14:tracePtLst>
          <p14:tracePt t="216473" x="6883400" y="2330450"/>
          <p14:tracePt t="216481" x="6889750" y="2330450"/>
          <p14:tracePt t="216489" x="6902450" y="2330450"/>
          <p14:tracePt t="216497" x="6927850" y="2330450"/>
          <p14:tracePt t="216514" x="7010400" y="2330450"/>
          <p14:tracePt t="216531" x="7169150" y="2330450"/>
          <p14:tracePt t="216547" x="7404100" y="2330450"/>
          <p14:tracePt t="216564" x="7620000" y="2330450"/>
          <p14:tracePt t="216581" x="7772400" y="2330450"/>
          <p14:tracePt t="216598" x="7804150" y="2330450"/>
          <p14:tracePt t="216614" x="7810500" y="2330450"/>
          <p14:tracePt t="216753" x="0" y="0"/>
        </p14:tracePtLst>
        <p14:tracePtLst>
          <p14:tracePt t="217953" x="2724150" y="2406650"/>
          <p14:tracePt t="217969" x="2717800" y="2419350"/>
          <p14:tracePt t="217977" x="2705100" y="2438400"/>
          <p14:tracePt t="217985" x="2692400" y="2444750"/>
          <p14:tracePt t="217997" x="2686050" y="2463800"/>
          <p14:tracePt t="218014" x="2679700" y="2476500"/>
          <p14:tracePt t="218161" x="2679700" y="2470150"/>
          <p14:tracePt t="218169" x="2679700" y="2463800"/>
          <p14:tracePt t="218180" x="2679700" y="2451100"/>
          <p14:tracePt t="218197" x="2679700" y="2438400"/>
          <p14:tracePt t="218281" x="2673350" y="2438400"/>
          <p14:tracePt t="218290" x="2667000" y="2444750"/>
          <p14:tracePt t="218297" x="2660650" y="2457450"/>
          <p14:tracePt t="219105" x="0" y="0"/>
        </p14:tracePtLst>
        <p14:tracePtLst>
          <p14:tracePt t="223377" x="1200150" y="2139950"/>
          <p14:tracePt t="223433" x="1206500" y="2139950"/>
          <p14:tracePt t="223441" x="1212850" y="2139950"/>
          <p14:tracePt t="223449" x="1219200" y="2139950"/>
          <p14:tracePt t="223462" x="1231900" y="2139950"/>
          <p14:tracePt t="223479" x="1263650" y="2139950"/>
          <p14:tracePt t="223495" x="1333500" y="2139950"/>
          <p14:tracePt t="223497" x="1377950" y="2146300"/>
          <p14:tracePt t="223512" x="1428750" y="2159000"/>
          <p14:tracePt t="223529" x="1682750" y="2171700"/>
          <p14:tracePt t="223545" x="1905000" y="2171700"/>
          <p14:tracePt t="223562" x="2076450" y="2171700"/>
          <p14:tracePt t="223579" x="2190750" y="2171700"/>
          <p14:tracePt t="223595" x="2235200" y="2171700"/>
          <p14:tracePt t="223612" x="2247900" y="2171700"/>
          <p14:tracePt t="223628" x="2266950" y="2171700"/>
          <p14:tracePt t="223645" x="2279650" y="2171700"/>
          <p14:tracePt t="223662" x="2305050" y="2171700"/>
          <p14:tracePt t="223678" x="2343150" y="2171700"/>
          <p14:tracePt t="223695" x="2362200" y="2171700"/>
          <p14:tracePt t="223712" x="2387600" y="2171700"/>
          <p14:tracePt t="223713" x="2400300" y="2171700"/>
          <p14:tracePt t="223728" x="2419350" y="2171700"/>
          <p14:tracePt t="223745" x="2438400" y="2171700"/>
          <p14:tracePt t="223762" x="2451100" y="2171700"/>
          <p14:tracePt t="223779" x="2482850" y="2171700"/>
          <p14:tracePt t="223795" x="2514600" y="2171700"/>
          <p14:tracePt t="223812" x="2552700" y="2171700"/>
          <p14:tracePt t="223828" x="2565400" y="2165350"/>
          <p14:tracePt t="223865" x="2565400" y="2159000"/>
          <p14:tracePt t="223889" x="2565400" y="2152650"/>
          <p14:tracePt t="223897" x="2565400" y="2146300"/>
          <p14:tracePt t="223912" x="2565400" y="2139950"/>
          <p14:tracePt t="223928" x="2559050" y="2120900"/>
          <p14:tracePt t="223945" x="2540000" y="2114550"/>
          <p14:tracePt t="223962" x="2489200" y="2095500"/>
          <p14:tracePt t="223979" x="2413000" y="2076450"/>
          <p14:tracePt t="223995" x="2279650" y="2051050"/>
          <p14:tracePt t="224012" x="2139950" y="2019300"/>
          <p14:tracePt t="224028" x="2000250" y="1993900"/>
          <p14:tracePt t="224045" x="1866900" y="1968500"/>
          <p14:tracePt t="224062" x="1790700" y="1962150"/>
          <p14:tracePt t="224078" x="1714500" y="1962150"/>
          <p14:tracePt t="224095" x="1676400" y="1962150"/>
          <p14:tracePt t="224112" x="1651000" y="1962150"/>
          <p14:tracePt t="224112" x="1644650" y="1962150"/>
          <p14:tracePt t="224128" x="1625600" y="1962150"/>
          <p14:tracePt t="224145" x="1612900" y="1974850"/>
          <p14:tracePt t="224162" x="1600200" y="1987550"/>
          <p14:tracePt t="224178" x="1587500" y="2019300"/>
          <p14:tracePt t="224195" x="1581150" y="2032000"/>
          <p14:tracePt t="224212" x="1581150" y="2063750"/>
          <p14:tracePt t="224228" x="1581150" y="2089150"/>
          <p14:tracePt t="224245" x="1581150" y="2127250"/>
          <p14:tracePt t="224262" x="1587500" y="2133600"/>
          <p14:tracePt t="224278" x="1593850" y="2139950"/>
          <p14:tracePt t="224295" x="1600200" y="2159000"/>
          <p14:tracePt t="224312" x="1631950" y="2165350"/>
          <p14:tracePt t="224313" x="1663700" y="2171700"/>
          <p14:tracePt t="224328" x="1797050" y="2190750"/>
          <p14:tracePt t="224345" x="1974850" y="2197100"/>
          <p14:tracePt t="224362" x="2165350" y="2197100"/>
          <p14:tracePt t="224378" x="2292350" y="2197100"/>
          <p14:tracePt t="224395" x="2343150" y="2197100"/>
          <p14:tracePt t="224412" x="2349500" y="2197100"/>
          <p14:tracePt t="224521" x="0" y="0"/>
        </p14:tracePtLst>
        <p14:tracePtLst>
          <p14:tracePt t="225529" x="6324600" y="3143250"/>
          <p14:tracePt t="225625" x="6337300" y="3143250"/>
          <p14:tracePt t="225633" x="6375400" y="3143250"/>
          <p14:tracePt t="225644" x="6432550" y="3143250"/>
          <p14:tracePt t="225661" x="6591300" y="3143250"/>
          <p14:tracePt t="225678" x="6819900" y="3143250"/>
          <p14:tracePt t="225694" x="7124700" y="3143250"/>
          <p14:tracePt t="225711" x="7454900" y="3143250"/>
          <p14:tracePt t="225713" x="7607300" y="3143250"/>
          <p14:tracePt t="225728" x="7778750" y="3143250"/>
          <p14:tracePt t="225744" x="8216900" y="3155950"/>
          <p14:tracePt t="225761" x="8489950" y="3175000"/>
          <p14:tracePt t="225778" x="8712200" y="3181350"/>
          <p14:tracePt t="225794" x="8947150" y="3181350"/>
          <p14:tracePt t="225811" x="9156700" y="3181350"/>
          <p14:tracePt t="225828" x="9334500" y="3181350"/>
          <p14:tracePt t="225844" x="9480550" y="3181350"/>
          <p14:tracePt t="225861" x="9588500" y="3181350"/>
          <p14:tracePt t="225878" x="9645650" y="3181350"/>
          <p14:tracePt t="225894" x="9702800" y="3181350"/>
          <p14:tracePt t="225911" x="9740900" y="3181350"/>
          <p14:tracePt t="225913" x="9759950" y="3181350"/>
          <p14:tracePt t="225928" x="9772650" y="3181350"/>
          <p14:tracePt t="225944" x="9791700" y="3181350"/>
          <p14:tracePt t="226522" x="0" y="0"/>
        </p14:tracePtLst>
        <p14:tracePtLst>
          <p14:tracePt t="227877" x="7550150" y="2838450"/>
          <p14:tracePt t="227892" x="7543800" y="2838450"/>
          <p14:tracePt t="227903" x="7537450" y="2857500"/>
          <p14:tracePt t="227916" x="7537450" y="2876550"/>
          <p14:tracePt t="227927" x="7537450" y="2889250"/>
          <p14:tracePt t="227944" x="7537450" y="2940050"/>
          <p14:tracePt t="227961" x="7575550" y="3060700"/>
          <p14:tracePt t="227978" x="7620000" y="3130550"/>
          <p14:tracePt t="227994" x="7683500" y="3162300"/>
          <p14:tracePt t="228011" x="7708900" y="3168650"/>
          <p14:tracePt t="228027" x="7734300" y="3168650"/>
          <p14:tracePt t="228044" x="7772400" y="3155950"/>
          <p14:tracePt t="228061" x="7797800" y="3124200"/>
          <p14:tracePt t="228077" x="7816850" y="3073400"/>
          <p14:tracePt t="228094" x="7823200" y="3041650"/>
          <p14:tracePt t="228111" x="7823200" y="3022600"/>
          <p14:tracePt t="228113" x="7823200" y="3016250"/>
          <p14:tracePt t="228127" x="7823200" y="3009900"/>
          <p14:tracePt t="228193" x="0" y="0"/>
        </p14:tracePtLst>
        <p14:tracePtLst>
          <p14:tracePt t="228820" x="1657350" y="2349500"/>
          <p14:tracePt t="228833" x="1644650" y="2368550"/>
          <p14:tracePt t="228860" x="1644650" y="2381250"/>
          <p14:tracePt t="228877" x="1644650" y="2393950"/>
          <p14:tracePt t="228894" x="1644650" y="2413000"/>
          <p14:tracePt t="228910" x="1644650" y="2432050"/>
          <p14:tracePt t="228927" x="1644650" y="2451100"/>
          <p14:tracePt t="228944" x="1644650" y="2482850"/>
          <p14:tracePt t="228945" x="1657350" y="2501900"/>
          <p14:tracePt t="228961" x="1676400" y="2540000"/>
          <p14:tracePt t="228977" x="1701800" y="2565400"/>
          <p14:tracePt t="228994" x="1739900" y="2584450"/>
          <p14:tracePt t="229010" x="1771650" y="2590800"/>
          <p14:tracePt t="229027" x="1822450" y="2590800"/>
          <p14:tracePt t="229043" x="1854200" y="2590800"/>
          <p14:tracePt t="229060" x="1873250" y="2565400"/>
          <p14:tracePt t="229077" x="1873250" y="2508250"/>
          <p14:tracePt t="229093" x="1860550" y="2444750"/>
          <p14:tracePt t="229110" x="1841500" y="2413000"/>
          <p14:tracePt t="229127" x="1828800" y="2393950"/>
          <p14:tracePt t="229129" x="1822450" y="2393950"/>
          <p14:tracePt t="229143" x="1816100" y="2387600"/>
          <p14:tracePt t="229160" x="1803400" y="2381250"/>
          <p14:tracePt t="229177" x="1790700" y="2381250"/>
          <p14:tracePt t="229193" x="1784350" y="2381250"/>
          <p14:tracePt t="229210" x="1778000" y="2381250"/>
          <p14:tracePt t="229227" x="1771650" y="2387600"/>
          <p14:tracePt t="229243" x="1765300" y="2400300"/>
          <p14:tracePt t="229260" x="1765300" y="2419350"/>
          <p14:tracePt t="229277" x="1765300" y="2451100"/>
          <p14:tracePt t="229294" x="1778000" y="2495550"/>
          <p14:tracePt t="229310" x="1803400" y="2527300"/>
          <p14:tracePt t="229327" x="1816100" y="2533650"/>
          <p14:tracePt t="229329" x="1822450" y="2540000"/>
          <p14:tracePt t="229370" x="1828800" y="2540000"/>
          <p14:tracePt t="229377" x="1841500" y="2527300"/>
          <p14:tracePt t="229393" x="1847850" y="2489200"/>
          <p14:tracePt t="229410" x="1847850" y="2432050"/>
          <p14:tracePt t="229427" x="1847850" y="2406650"/>
          <p14:tracePt t="229443" x="1847850" y="2393950"/>
          <p14:tracePt t="229617" x="0" y="0"/>
        </p14:tracePtLst>
        <p14:tracePtLst>
          <p14:tracePt t="230485" x="8782050" y="2819400"/>
          <p14:tracePt t="230524" x="8782050" y="2825750"/>
          <p14:tracePt t="230543" x="8794750" y="2863850"/>
          <p14:tracePt t="230557" x="8801100" y="2933700"/>
          <p14:tracePt t="230569" x="8820150" y="3022600"/>
          <p14:tracePt t="230577" x="8839200" y="3067050"/>
          <p14:tracePt t="230593" x="8877300" y="3143250"/>
          <p14:tracePt t="230610" x="8896350" y="3181350"/>
          <p14:tracePt t="230627" x="8902700" y="3206750"/>
          <p14:tracePt t="230643" x="8909050" y="3219450"/>
          <p14:tracePt t="230682" x="8915400" y="3219450"/>
          <p14:tracePt t="230722" x="8921750" y="3206750"/>
          <p14:tracePt t="230730" x="8928100" y="3187700"/>
          <p14:tracePt t="230743" x="8934450" y="3168650"/>
          <p14:tracePt t="230760" x="8940800" y="3124200"/>
          <p14:tracePt t="230777" x="8947150" y="3067050"/>
          <p14:tracePt t="230793" x="8953500" y="3028950"/>
          <p14:tracePt t="230810" x="8953500" y="2997200"/>
          <p14:tracePt t="230826" x="8959850" y="2971800"/>
          <p14:tracePt t="230843" x="8959850" y="2940050"/>
          <p14:tracePt t="230860" x="8959850" y="2927350"/>
          <p14:tracePt t="230876" x="8959850" y="2921000"/>
          <p14:tracePt t="230893" x="8959850" y="2914650"/>
          <p14:tracePt t="230970" x="8959850" y="2908300"/>
          <p14:tracePt t="230979" x="8959850" y="2921000"/>
          <p14:tracePt t="230993" x="8947150" y="2990850"/>
          <p14:tracePt t="231010" x="8921750" y="3098800"/>
          <p14:tracePt t="231027" x="8915400" y="3175000"/>
          <p14:tracePt t="231043" x="8915400" y="3219450"/>
          <p14:tracePt t="231060" x="8915400" y="3238500"/>
          <p14:tracePt t="231162" x="8915400" y="3213100"/>
          <p14:tracePt t="231173" x="8915400" y="3181350"/>
          <p14:tracePt t="231186" x="8921750" y="3111500"/>
          <p14:tracePt t="231193" x="8928100" y="3079750"/>
          <p14:tracePt t="231210" x="8928100" y="3016250"/>
          <p14:tracePt t="231226" x="8928100" y="2959100"/>
          <p14:tracePt t="231243" x="8928100" y="2901950"/>
          <p14:tracePt t="231260" x="8928100" y="2870200"/>
          <p14:tracePt t="231276" x="8928100" y="2844800"/>
          <p14:tracePt t="231293" x="8928100" y="2838450"/>
          <p14:tracePt t="231370" x="8928100" y="2857500"/>
          <p14:tracePt t="231379" x="8928100" y="2895600"/>
          <p14:tracePt t="231393" x="8928100" y="3022600"/>
          <p14:tracePt t="231409" x="8915400" y="3162300"/>
          <p14:tracePt t="231426" x="8915400" y="3232150"/>
          <p14:tracePt t="231443" x="8915400" y="3263900"/>
          <p14:tracePt t="231459" x="8915400" y="3270250"/>
          <p14:tracePt t="231538" x="8921750" y="3251200"/>
          <p14:tracePt t="231553" x="8928100" y="3194050"/>
          <p14:tracePt t="231571" x="8934450" y="3105150"/>
          <p14:tracePt t="231582" x="8934450" y="3060700"/>
          <p14:tracePt t="231593" x="8947150" y="2984500"/>
          <p14:tracePt t="231609" x="8947150" y="2940050"/>
          <p14:tracePt t="231626" x="8947150" y="2914650"/>
          <p14:tracePt t="231643" x="8947150" y="2908300"/>
          <p14:tracePt t="231714" x="8947150" y="2927350"/>
          <p14:tracePt t="231723" x="8947150" y="2959100"/>
          <p14:tracePt t="231733" x="8947150" y="3003550"/>
          <p14:tracePt t="231743" x="8947150" y="3048000"/>
          <p14:tracePt t="231760" x="8940800" y="3143250"/>
          <p14:tracePt t="231777" x="8940800" y="3225800"/>
          <p14:tracePt t="231793" x="8940800" y="3238500"/>
          <p14:tracePt t="231866" x="8940800" y="3213100"/>
          <p14:tracePt t="231879" x="8947150" y="3168650"/>
          <p14:tracePt t="231893" x="8959850" y="3073400"/>
          <p14:tracePt t="231909" x="8966200" y="2965450"/>
          <p14:tracePt t="231926" x="8966200" y="2876550"/>
          <p14:tracePt t="231942" x="8966200" y="2832100"/>
          <p14:tracePt t="231946" x="8966200" y="2819400"/>
          <p14:tracePt t="231959" x="8966200" y="2813050"/>
          <p14:tracePt t="232009" x="8966200" y="2832100"/>
          <p14:tracePt t="232017" x="8953500" y="2889250"/>
          <p14:tracePt t="232027" x="8947150" y="2940050"/>
          <p14:tracePt t="232043" x="8947150" y="3048000"/>
          <p14:tracePt t="232059" x="8947150" y="3105150"/>
          <p14:tracePt t="232076" x="8947150" y="3130550"/>
          <p14:tracePt t="232092" x="8947150" y="3149600"/>
          <p14:tracePt t="232163" x="8947150" y="3124200"/>
          <p14:tracePt t="232177" x="8947150" y="3035300"/>
          <p14:tracePt t="232194" x="8953500" y="2933700"/>
          <p14:tracePt t="232209" x="8953500" y="2832100"/>
          <p14:tracePt t="232226" x="8953500" y="2794000"/>
          <p14:tracePt t="232243" x="8953500" y="2774950"/>
          <p14:tracePt t="232259" x="8953500" y="2768600"/>
          <p14:tracePt t="232307" x="8953500" y="2794000"/>
          <p14:tracePt t="232317" x="8940800" y="2851150"/>
          <p14:tracePt t="232326" x="8934450" y="2914650"/>
          <p14:tracePt t="232343" x="8921750" y="3035300"/>
          <p14:tracePt t="232359" x="8915400" y="3098800"/>
          <p14:tracePt t="232362" x="8915400" y="3105150"/>
          <p14:tracePt t="232376" x="8915400" y="3111500"/>
          <p14:tracePt t="232434" x="8915400" y="3092450"/>
          <p14:tracePt t="232443" x="8915400" y="3073400"/>
          <p14:tracePt t="232459" x="8915400" y="2984500"/>
          <p14:tracePt t="232476" x="8915400" y="2908300"/>
          <p14:tracePt t="232492" x="8915400" y="2851150"/>
          <p14:tracePt t="232509" x="8915400" y="2832100"/>
          <p14:tracePt t="232526" x="8915400" y="2825750"/>
          <p14:tracePt t="232554" x="8915400" y="2838450"/>
          <p14:tracePt t="232562" x="8909050" y="2895600"/>
          <p14:tracePt t="232576" x="8896350" y="2971800"/>
          <p14:tracePt t="232593" x="8896350" y="3175000"/>
          <p14:tracePt t="232609" x="8896350" y="3225800"/>
          <p14:tracePt t="232626" x="8896350" y="3244850"/>
          <p14:tracePt t="232698" x="8896350" y="3225800"/>
          <p14:tracePt t="232709" x="8896350" y="3194050"/>
          <p14:tracePt t="232726" x="8896350" y="3117850"/>
          <p14:tracePt t="232743" x="8896350" y="3041650"/>
          <p14:tracePt t="232746" x="8896350" y="3009900"/>
          <p14:tracePt t="232759" x="8896350" y="2984500"/>
          <p14:tracePt t="232776" x="8896350" y="2965450"/>
          <p14:tracePt t="232793" x="8896350" y="2946400"/>
          <p14:tracePt t="232834" x="8896350" y="2978150"/>
          <p14:tracePt t="232845" x="8883650" y="3022600"/>
          <p14:tracePt t="232859" x="8883650" y="3086100"/>
          <p14:tracePt t="232876" x="8877300" y="3117850"/>
          <p14:tracePt t="232892" x="8877300" y="3130550"/>
          <p14:tracePt t="232963" x="8877300" y="3124200"/>
          <p14:tracePt t="232978" x="8890000" y="3028950"/>
          <p14:tracePt t="232993" x="8909050" y="2908300"/>
          <p14:tracePt t="233009" x="8934450" y="2787650"/>
          <p14:tracePt t="233026" x="8959850" y="2717800"/>
          <p14:tracePt t="233042" x="8959850" y="2698750"/>
          <p14:tracePt t="233059" x="8959850" y="2692400"/>
          <p14:tracePt t="233092" x="8959850" y="2724150"/>
          <p14:tracePt t="233109" x="8934450" y="2844800"/>
          <p14:tracePt t="233126" x="8934450" y="2990850"/>
          <p14:tracePt t="233129" x="8934450" y="3054350"/>
          <p14:tracePt t="233142" x="8934450" y="3105150"/>
          <p14:tracePt t="233159" x="8934450" y="3155950"/>
          <p14:tracePt t="233162" x="8934450" y="3162300"/>
          <p14:tracePt t="233176" x="8934450" y="3168650"/>
          <p14:tracePt t="233227" x="8940800" y="3155950"/>
          <p14:tracePt t="233243" x="8959850" y="3073400"/>
          <p14:tracePt t="233259" x="8991600" y="2946400"/>
          <p14:tracePt t="233276" x="9010650" y="2851150"/>
          <p14:tracePt t="233292" x="9023350" y="2800350"/>
          <p14:tracePt t="233309" x="9023350" y="2787650"/>
          <p14:tracePt t="233326" x="9023350" y="2781300"/>
          <p14:tracePt t="233355" x="9023350" y="2806700"/>
          <p14:tracePt t="233364" x="9023350" y="2863850"/>
          <p14:tracePt t="233376" x="9023350" y="2927350"/>
          <p14:tracePt t="233393" x="9023350" y="3105150"/>
          <p14:tracePt t="233409" x="9023350" y="3155950"/>
          <p14:tracePt t="233426" x="9023350" y="3162300"/>
          <p14:tracePt t="233481" x="9029700" y="3149600"/>
          <p14:tracePt t="233490" x="9036050" y="3117850"/>
          <p14:tracePt t="233500" x="9042400" y="3073400"/>
          <p14:tracePt t="233510" x="9042400" y="3035300"/>
          <p14:tracePt t="233525" x="9055100" y="2959100"/>
          <p14:tracePt t="233542" x="9067800" y="2901950"/>
          <p14:tracePt t="233559" x="9067800" y="2889250"/>
          <p14:tracePt t="233575" x="9067800" y="2882900"/>
          <p14:tracePt t="233602" x="9061450" y="2927350"/>
          <p14:tracePt t="233609" x="9042400" y="3016250"/>
          <p14:tracePt t="233625" x="9017000" y="3206750"/>
          <p14:tracePt t="233642" x="8991600" y="3333750"/>
          <p14:tracePt t="233659" x="8985250" y="3371850"/>
          <p14:tracePt t="233675" x="8985250" y="3384550"/>
          <p14:tracePt t="233713" x="8985250" y="3371850"/>
          <p14:tracePt t="233725" x="8991600" y="3333750"/>
          <p14:tracePt t="233742" x="9004300" y="3225800"/>
          <p14:tracePt t="233759" x="9017000" y="3136900"/>
          <p14:tracePt t="233762" x="9017000" y="3086100"/>
          <p14:tracePt t="233775" x="9017000" y="3054350"/>
          <p14:tracePt t="233792" x="9017000" y="3009900"/>
          <p14:tracePt t="233809" x="9017000" y="2990850"/>
          <p14:tracePt t="233842" x="9017000" y="3016250"/>
          <p14:tracePt t="233859" x="9004300" y="3092450"/>
          <p14:tracePt t="233876" x="9004300" y="3136900"/>
          <p14:tracePt t="233892" x="9004300" y="3149600"/>
          <p14:tracePt t="233938" x="9004300" y="3130550"/>
          <p14:tracePt t="233948" x="9004300" y="3098800"/>
          <p14:tracePt t="233959" x="9010650" y="3035300"/>
          <p14:tracePt t="233975" x="9010650" y="2971800"/>
          <p14:tracePt t="233992" x="9010650" y="2901950"/>
          <p14:tracePt t="233994" x="9010650" y="2895600"/>
          <p14:tracePt t="234009" x="9010650" y="2882900"/>
          <p14:tracePt t="234107" x="9010650" y="2889250"/>
          <p14:tracePt t="234123" x="9010650" y="2901950"/>
          <p14:tracePt t="234137" x="9010650" y="2914650"/>
          <p14:tracePt t="234154" x="9010650" y="2927350"/>
          <p14:tracePt t="234165" x="9010650" y="2940050"/>
          <p14:tracePt t="234175" x="9010650" y="2959100"/>
          <p14:tracePt t="234192" x="9010650" y="2978150"/>
          <p14:tracePt t="234209" x="9010650" y="2997200"/>
          <p14:tracePt t="234242" x="9010650" y="3003550"/>
          <p14:tracePt t="234259" x="9010650" y="3009900"/>
          <p14:tracePt t="234451" x="9004300" y="3016250"/>
          <p14:tracePt t="234499" x="9004300" y="3022600"/>
          <p14:tracePt t="234515" x="9004300" y="3035300"/>
          <p14:tracePt t="234532" x="9004300" y="3067050"/>
          <p14:tracePt t="234537" x="9004300" y="3098800"/>
          <p14:tracePt t="234550" x="9004300" y="3155950"/>
          <p14:tracePt t="234559" x="9004300" y="3219450"/>
          <p14:tracePt t="234575" x="9004300" y="3302000"/>
          <p14:tracePt t="234593" x="9004300" y="3340100"/>
          <p14:tracePt t="234642" x="9010650" y="3327400"/>
          <p14:tracePt t="234653" x="9010650" y="3321050"/>
          <p14:tracePt t="234663" x="9010650" y="3302000"/>
          <p14:tracePt t="234675" x="9023350" y="3257550"/>
          <p14:tracePt t="234692" x="9023350" y="3238500"/>
          <p14:tracePt t="234708" x="9023350" y="3213100"/>
          <p14:tracePt t="234725" x="9023350" y="3181350"/>
          <p14:tracePt t="234742" x="9023350" y="3136900"/>
          <p14:tracePt t="234758" x="9023350" y="3098800"/>
          <p14:tracePt t="234762" x="9023350" y="3079750"/>
          <p14:tracePt t="234775" x="9023350" y="3060700"/>
          <p14:tracePt t="234791" x="9023350" y="3035300"/>
          <p14:tracePt t="234809" x="9023350" y="3016250"/>
          <p14:tracePt t="234953" x="0" y="0"/>
        </p14:tracePtLst>
        <p14:tracePtLst>
          <p14:tracePt t="235731" x="1403350" y="2381250"/>
          <p14:tracePt t="235828" x="1447800" y="2381250"/>
          <p14:tracePt t="235842" x="1612900" y="2381250"/>
          <p14:tracePt t="235859" x="1930400" y="2381250"/>
          <p14:tracePt t="235876" x="2343150" y="2381250"/>
          <p14:tracePt t="235882" x="2540000" y="2381250"/>
          <p14:tracePt t="235897" x="2882900" y="2381250"/>
          <p14:tracePt t="235908" x="2997200" y="2381250"/>
          <p14:tracePt t="235925" x="3155950" y="2381250"/>
          <p14:tracePt t="235942" x="3257550" y="2381250"/>
          <p14:tracePt t="235958" x="3308350" y="2381250"/>
          <p14:tracePt t="235974" x="3365500" y="2381250"/>
          <p14:tracePt t="235991" x="3409950" y="2381250"/>
          <p14:tracePt t="235993" x="3422650" y="2381250"/>
          <p14:tracePt t="236008" x="3435350" y="2381250"/>
          <p14:tracePt t="236025" x="3441700" y="2381250"/>
          <p14:tracePt t="236050" x="3448050" y="2381250"/>
          <p14:tracePt t="236059" x="3454400" y="2381250"/>
          <p14:tracePt t="236075" x="3460750" y="2381250"/>
          <p14:tracePt t="236092" x="3473450" y="2381250"/>
          <p14:tracePt t="236305" x="0" y="0"/>
        </p14:tracePtLst>
        <p14:tracePtLst>
          <p14:tracePt t="237460" x="8235950" y="3092450"/>
          <p14:tracePt t="237572" x="8261350" y="3092450"/>
          <p14:tracePt t="237589" x="8324850" y="3092450"/>
          <p14:tracePt t="237604" x="8439150" y="3092450"/>
          <p14:tracePt t="237613" x="8515350" y="3092450"/>
          <p14:tracePt t="237625" x="8674100" y="3092450"/>
          <p14:tracePt t="237641" x="8832850" y="3092450"/>
          <p14:tracePt t="237657" x="8978900" y="3092450"/>
          <p14:tracePt t="237674" x="9099550" y="3092450"/>
          <p14:tracePt t="237691" x="9194800" y="3092450"/>
          <p14:tracePt t="237708" x="9239250" y="3092450"/>
          <p14:tracePt t="237724" x="9290050" y="3092450"/>
          <p14:tracePt t="237741" x="9334500" y="3092450"/>
          <p14:tracePt t="237757" x="9378950" y="3092450"/>
          <p14:tracePt t="237774" x="9398000" y="3092450"/>
          <p14:tracePt t="237791" x="9404350" y="3092450"/>
          <p14:tracePt t="237834" x="9410700" y="3092450"/>
          <p14:tracePt t="238561" x="0" y="0"/>
        </p14:tracePtLst>
        <p14:tracePtLst>
          <p14:tracePt t="239321" x="6896100" y="2921000"/>
          <p14:tracePt t="239345" x="6883400" y="2921000"/>
          <p14:tracePt t="239361" x="6870700" y="2933700"/>
          <p14:tracePt t="239369" x="6864350" y="2946400"/>
          <p14:tracePt t="239377" x="6851650" y="2965450"/>
          <p14:tracePt t="239390" x="6851650" y="2984500"/>
          <p14:tracePt t="239406" x="6845300" y="3009900"/>
          <p14:tracePt t="239409" x="6845300" y="3035300"/>
          <p14:tracePt t="239440" x="6851650" y="3054350"/>
          <p14:tracePt t="239456" x="6858000" y="3054350"/>
          <p14:tracePt t="239473" x="6870700" y="3054350"/>
          <p14:tracePt t="239490" x="6902450" y="3054350"/>
          <p14:tracePt t="239506" x="6934200" y="3048000"/>
          <p14:tracePt t="239523" x="6940550" y="3035300"/>
          <p14:tracePt t="239540" x="6953250" y="3035300"/>
          <p14:tracePt t="240377" x="0" y="0"/>
        </p14:tracePtLst>
        <p14:tracePtLst>
          <p14:tracePt t="241078" x="8413750" y="2870200"/>
          <p14:tracePt t="241097" x="8401050" y="2921000"/>
          <p14:tracePt t="241114" x="8401050" y="2952750"/>
          <p14:tracePt t="241123" x="8401050" y="2965450"/>
          <p14:tracePt t="241140" x="8401050" y="3003550"/>
          <p14:tracePt t="241157" x="8407400" y="3041650"/>
          <p14:tracePt t="241173" x="8432800" y="3073400"/>
          <p14:tracePt t="241190" x="8470900" y="3105150"/>
          <p14:tracePt t="241206" x="8553450" y="3143250"/>
          <p14:tracePt t="241223" x="8693150" y="3175000"/>
          <p14:tracePt t="241227" x="8782050" y="3206750"/>
          <p14:tracePt t="241239" x="8877300" y="3213100"/>
          <p14:tracePt t="241256" x="9131300" y="3219450"/>
          <p14:tracePt t="241272" x="9226550" y="3219450"/>
          <p14:tracePt t="241289" x="9258300" y="3206750"/>
          <p14:tracePt t="241306" x="9271000" y="3181350"/>
          <p14:tracePt t="241323" x="9271000" y="3155950"/>
          <p14:tracePt t="241339" x="9271000" y="3117850"/>
          <p14:tracePt t="241356" x="9271000" y="3086100"/>
          <p14:tracePt t="241373" x="9271000" y="3041650"/>
          <p14:tracePt t="241389" x="9271000" y="3009900"/>
          <p14:tracePt t="241406" x="9258300" y="2971800"/>
          <p14:tracePt t="241423" x="9245600" y="2959100"/>
          <p14:tracePt t="241425" x="9239250" y="2952750"/>
          <p14:tracePt t="241522" x="9220200" y="2946400"/>
          <p14:tracePt t="241539" x="9201150" y="2946400"/>
          <p14:tracePt t="241553" x="9169400" y="2946400"/>
          <p14:tracePt t="241566" x="9150350" y="2946400"/>
          <p14:tracePt t="241576" x="9137650" y="2946400"/>
          <p14:tracePt t="241577" x="9112250" y="2946400"/>
          <p14:tracePt t="241589" x="9086850" y="2946400"/>
          <p14:tracePt t="241606" x="9036050" y="2946400"/>
          <p14:tracePt t="241610" x="9017000" y="2959100"/>
          <p14:tracePt t="241623" x="9004300" y="2971800"/>
          <p14:tracePt t="241639" x="8966200" y="2990850"/>
          <p14:tracePt t="241642" x="8953500" y="3003550"/>
          <p14:tracePt t="241656" x="8940800" y="3016250"/>
          <p14:tracePt t="241673" x="8940800" y="3028950"/>
          <p14:tracePt t="241689" x="8934450" y="3041650"/>
          <p14:tracePt t="241706" x="8934450" y="3054350"/>
          <p14:tracePt t="241722" x="8934450" y="3060700"/>
          <p14:tracePt t="241739" x="8934450" y="3073400"/>
          <p14:tracePt t="241756" x="8947150" y="3105150"/>
          <p14:tracePt t="241772" x="8991600" y="3136900"/>
          <p14:tracePt t="241789" x="9061450" y="3155950"/>
          <p14:tracePt t="241806" x="9156700" y="3168650"/>
          <p14:tracePt t="241822" x="9232900" y="3181350"/>
          <p14:tracePt t="241825" x="9271000" y="3181350"/>
          <p14:tracePt t="241839" x="9290050" y="3181350"/>
          <p14:tracePt t="241856" x="9334500" y="3181350"/>
          <p14:tracePt t="241857" x="9347200" y="3175000"/>
          <p14:tracePt t="241873" x="9347200" y="3149600"/>
          <p14:tracePt t="241889" x="9353550" y="3105150"/>
          <p14:tracePt t="241906" x="9353550" y="3067050"/>
          <p14:tracePt t="241922" x="9334500" y="3016250"/>
          <p14:tracePt t="241939" x="9296400" y="2959100"/>
          <p14:tracePt t="241956" x="9239250" y="2921000"/>
          <p14:tracePt t="241972" x="9175750" y="2895600"/>
          <p14:tracePt t="241989" x="9150350" y="2889250"/>
          <p14:tracePt t="242006" x="9131300" y="2889250"/>
          <p14:tracePt t="242022" x="9093200" y="2889250"/>
          <p14:tracePt t="242039" x="9061450" y="2914650"/>
          <p14:tracePt t="242056" x="9017000" y="2959100"/>
          <p14:tracePt t="242073" x="8991600" y="3041650"/>
          <p14:tracePt t="242089" x="8991600" y="3067050"/>
          <p14:tracePt t="242106" x="8991600" y="3098800"/>
          <p14:tracePt t="242122" x="9010650" y="3111500"/>
          <p14:tracePt t="242139" x="9017000" y="3111500"/>
          <p14:tracePt t="242156" x="9055100" y="3111500"/>
          <p14:tracePt t="242172" x="9093200" y="3105150"/>
          <p14:tracePt t="242189" x="9118600" y="3067050"/>
          <p14:tracePt t="242206" x="9137650" y="3035300"/>
          <p14:tracePt t="242209" x="9144000" y="3028950"/>
          <p14:tracePt t="242239" x="9144000" y="3022600"/>
          <p14:tracePt t="242256" x="9144000" y="3016250"/>
          <p14:tracePt t="242401" x="0" y="0"/>
        </p14:tracePtLst>
        <p14:tracePtLst>
          <p14:tracePt t="243006" x="7512050" y="2857500"/>
          <p14:tracePt t="243022" x="7499350" y="2857500"/>
          <p14:tracePt t="243039" x="7493000" y="2857500"/>
          <p14:tracePt t="243043" x="7486650" y="2857500"/>
          <p14:tracePt t="243056" x="7480300" y="2863850"/>
          <p14:tracePt t="243073" x="7473950" y="2895600"/>
          <p14:tracePt t="243089" x="7473950" y="2927350"/>
          <p14:tracePt t="243106" x="7473950" y="2971800"/>
          <p14:tracePt t="243122" x="7499350" y="3028950"/>
          <p14:tracePt t="243139" x="7524750" y="3067050"/>
          <p14:tracePt t="243155" x="7600950" y="3098800"/>
          <p14:tracePt t="243172" x="7702550" y="3124200"/>
          <p14:tracePt t="243189" x="7829550" y="3143250"/>
          <p14:tracePt t="243206" x="7918450" y="3143250"/>
          <p14:tracePt t="243222" x="7950200" y="3143250"/>
          <p14:tracePt t="243226" x="7956550" y="3143250"/>
          <p14:tracePt t="243239" x="7969250" y="3136900"/>
          <p14:tracePt t="243255" x="7975600" y="3105150"/>
          <p14:tracePt t="243258" x="7975600" y="3092450"/>
          <p14:tracePt t="243273" x="7969250" y="3022600"/>
          <p14:tracePt t="243289" x="7924800" y="2959100"/>
          <p14:tracePt t="243306" x="7867650" y="2895600"/>
          <p14:tracePt t="243322" x="7804150" y="2857500"/>
          <p14:tracePt t="243339" x="7747000" y="2844800"/>
          <p14:tracePt t="243356" x="7727950" y="2844800"/>
          <p14:tracePt t="243372" x="7708900" y="2844800"/>
          <p14:tracePt t="243389" x="7696200" y="2844800"/>
          <p14:tracePt t="243405" x="7658100" y="2857500"/>
          <p14:tracePt t="243422" x="7639050" y="2901950"/>
          <p14:tracePt t="243439" x="7607300" y="2965450"/>
          <p14:tracePt t="243442" x="7594600" y="2997200"/>
          <p14:tracePt t="243455" x="7594600" y="3016250"/>
          <p14:tracePt t="243472" x="7594600" y="3060700"/>
          <p14:tracePt t="243490" x="7594600" y="3067050"/>
          <p14:tracePt t="243505" x="7594600" y="3079750"/>
          <p14:tracePt t="243522" x="7613650" y="3086100"/>
          <p14:tracePt t="243539" x="7645400" y="3086100"/>
          <p14:tracePt t="243555" x="7689850" y="3079750"/>
          <p14:tracePt t="243572" x="7727950" y="3048000"/>
          <p14:tracePt t="243589" x="7747000" y="3009900"/>
          <p14:tracePt t="243605" x="7747000" y="2984500"/>
          <p14:tracePt t="243622" x="7747000" y="2959100"/>
          <p14:tracePt t="243626" x="7747000" y="2952750"/>
          <p14:tracePt t="243639" x="7747000" y="2946400"/>
          <p14:tracePt t="243655" x="7740650" y="2940050"/>
          <p14:tracePt t="243673" x="7734300" y="2940050"/>
          <p14:tracePt t="243689" x="7708900" y="2940050"/>
          <p14:tracePt t="243705" x="7696200" y="2971800"/>
          <p14:tracePt t="243722" x="7689850" y="3009900"/>
          <p14:tracePt t="243739" x="7689850" y="3035300"/>
          <p14:tracePt t="243755" x="7689850" y="3048000"/>
          <p14:tracePt t="243772" x="7689850" y="3054350"/>
          <p14:tracePt t="243805" x="7702550" y="3054350"/>
          <p14:tracePt t="243822" x="7721600" y="3048000"/>
          <p14:tracePt t="243825" x="7721600" y="3041650"/>
          <p14:tracePt t="243839" x="7727950" y="3028950"/>
          <p14:tracePt t="243913"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p:txBody>
          <a:bodyPr>
            <a:normAutofit fontScale="90000" lnSpcReduction="20000"/>
          </a:bodyPr>
          <a:lstStyle/>
          <a:p>
            <a:r>
              <a:rPr lang="zh-CN" altLang="en-US" dirty="0">
                <a:sym typeface="+mn-ea"/>
              </a:rPr>
              <a:t>定义泛型类和接口</a:t>
            </a:r>
            <a:endParaRPr lang="zh-CN" altLang="en-US" dirty="0"/>
          </a:p>
        </p:txBody>
      </p:sp>
      <p:sp>
        <p:nvSpPr>
          <p:cNvPr id="4" name="文本框 3"/>
          <p:cNvSpPr txBox="1"/>
          <p:nvPr/>
        </p:nvSpPr>
        <p:spPr>
          <a:xfrm>
            <a:off x="360680" y="1350976"/>
            <a:ext cx="8313420" cy="1200329"/>
          </a:xfrm>
          <a:prstGeom prst="rect">
            <a:avLst/>
          </a:prstGeom>
          <a:noFill/>
          <a:ln>
            <a:solidFill>
              <a:schemeClr val="tx1"/>
            </a:solidFill>
            <a:prstDash val="dash"/>
          </a:ln>
        </p:spPr>
        <p:txBody>
          <a:bodyPr wrap="square" rtlCol="0">
            <a:spAutoFit/>
          </a:bodyPr>
          <a:lstStyle/>
          <a:p>
            <a:r>
              <a:rPr lang="en-US" altLang="zh-CN" dirty="0">
                <a:latin typeface="Courier New" panose="02070309020205020404" pitchFamily="49" charset="0"/>
                <a:cs typeface="Courier New" panose="02070309020205020404" pitchFamily="49" charset="0"/>
              </a:rPr>
              <a:t>GenericStack&lt;String&gt; stack1 = new GenericStack&lt; String &gt;();</a:t>
            </a:r>
          </a:p>
          <a:p>
            <a:r>
              <a:rPr lang="en-US" altLang="zh-CN" dirty="0">
                <a:latin typeface="Courier New" panose="02070309020205020404" pitchFamily="49" charset="0"/>
                <a:cs typeface="Courier New" panose="02070309020205020404" pitchFamily="49" charset="0"/>
              </a:rPr>
              <a:t>stack1.push(“</a:t>
            </a:r>
            <a:r>
              <a:rPr lang="en-US" altLang="zh-CN" dirty="0" err="1">
                <a:latin typeface="Courier New" panose="02070309020205020404" pitchFamily="49" charset="0"/>
                <a:cs typeface="Courier New" panose="02070309020205020404" pitchFamily="49" charset="0"/>
              </a:rPr>
              <a:t>Londen</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stack1.push(“Paris”);</a:t>
            </a:r>
          </a:p>
          <a:p>
            <a:r>
              <a:rPr lang="en-US" altLang="zh-CN" dirty="0">
                <a:latin typeface="Courier New" panose="02070309020205020404" pitchFamily="49" charset="0"/>
                <a:cs typeface="Courier New" panose="02070309020205020404" pitchFamily="49" charset="0"/>
              </a:rPr>
              <a:t>stack1.push(“New York”);</a:t>
            </a:r>
          </a:p>
        </p:txBody>
      </p:sp>
      <p:sp>
        <p:nvSpPr>
          <p:cNvPr id="5" name="文本框 4"/>
          <p:cNvSpPr txBox="1"/>
          <p:nvPr/>
        </p:nvSpPr>
        <p:spPr>
          <a:xfrm>
            <a:off x="360680" y="2651760"/>
            <a:ext cx="8313420" cy="1200329"/>
          </a:xfrm>
          <a:prstGeom prst="rect">
            <a:avLst/>
          </a:prstGeom>
          <a:noFill/>
          <a:ln>
            <a:solidFill>
              <a:schemeClr val="tx1"/>
            </a:solidFill>
            <a:prstDash val="dash"/>
          </a:ln>
        </p:spPr>
        <p:txBody>
          <a:bodyPr wrap="square" rtlCol="0">
            <a:spAutoFit/>
          </a:bodyPr>
          <a:lstStyle/>
          <a:p>
            <a:r>
              <a:rPr lang="en-US" altLang="zh-CN" dirty="0">
                <a:latin typeface="Courier New" panose="02070309020205020404" pitchFamily="49" charset="0"/>
                <a:cs typeface="Courier New" panose="02070309020205020404" pitchFamily="49" charset="0"/>
              </a:rPr>
              <a:t>GenericStack&lt;Integer&gt; stack2 = new GenericStack&lt;&gt;();</a:t>
            </a:r>
          </a:p>
          <a:p>
            <a:r>
              <a:rPr lang="en-US" altLang="zh-CN" dirty="0">
                <a:latin typeface="Courier New" panose="02070309020205020404" pitchFamily="49" charset="0"/>
                <a:cs typeface="Courier New" panose="02070309020205020404" pitchFamily="49" charset="0"/>
              </a:rPr>
              <a:t>stack1.push(5);</a:t>
            </a:r>
          </a:p>
          <a:p>
            <a:r>
              <a:rPr lang="en-US" altLang="zh-CN" dirty="0">
                <a:latin typeface="Courier New" panose="02070309020205020404" pitchFamily="49" charset="0"/>
                <a:cs typeface="Courier New" panose="02070309020205020404" pitchFamily="49" charset="0"/>
              </a:rPr>
              <a:t>stack1.push(10);</a:t>
            </a:r>
          </a:p>
          <a:p>
            <a:r>
              <a:rPr lang="en-US" altLang="zh-CN" dirty="0">
                <a:latin typeface="Courier New" panose="02070309020205020404" pitchFamily="49" charset="0"/>
                <a:cs typeface="Courier New" panose="02070309020205020404" pitchFamily="49" charset="0"/>
              </a:rPr>
              <a:t>stack1.push(15);</a:t>
            </a:r>
          </a:p>
        </p:txBody>
      </p:sp>
      <p:sp>
        <p:nvSpPr>
          <p:cNvPr id="6" name="文本框 5"/>
          <p:cNvSpPr txBox="1"/>
          <p:nvPr/>
        </p:nvSpPr>
        <p:spPr>
          <a:xfrm>
            <a:off x="187325" y="3973830"/>
            <a:ext cx="12253031" cy="1053622"/>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注意：</a:t>
            </a: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GenericStack</a:t>
            </a:r>
            <a:r>
              <a:rPr lang="en-US" altLang="zh-CN" sz="2000" dirty="0">
                <a:solidFill>
                  <a:srgbClr val="21537D"/>
                </a:solidFill>
                <a:latin typeface="微软雅黑" panose="020B0503020204020204" charset="-122"/>
                <a:ea typeface="微软雅黑" panose="020B0503020204020204" charset="-122"/>
              </a:rPr>
              <a:t>&lt;E&gt;</a:t>
            </a:r>
            <a:r>
              <a:rPr lang="zh-CN" altLang="en-US" sz="2000" dirty="0">
                <a:solidFill>
                  <a:srgbClr val="21537D"/>
                </a:solidFill>
                <a:latin typeface="微软雅黑" panose="020B0503020204020204" charset="-122"/>
                <a:ea typeface="微软雅黑" panose="020B0503020204020204" charset="-122"/>
              </a:rPr>
              <a:t>构造函数形式是擦除参数类型后的GenericStack( ),不是GenericStack&lt;&gt;();</a:t>
            </a:r>
            <a:endParaRPr lang="en-US" altLang="zh-CN" sz="2000" dirty="0">
              <a:solidFill>
                <a:srgbClr val="21537D"/>
              </a:solidFill>
              <a:latin typeface="微软雅黑" panose="020B0503020204020204" charset="-122"/>
              <a:ea typeface="微软雅黑" panose="020B0503020204020204" charset="-122"/>
            </a:endParaRPr>
          </a:p>
        </p:txBody>
      </p:sp>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19.3</a:t>
            </a:r>
          </a:p>
        </p:txBody>
      </p:sp>
      <p:sp>
        <p:nvSpPr>
          <p:cNvPr id="2" name="矩形 1">
            <a:extLst>
              <a:ext uri="{FF2B5EF4-FFF2-40B4-BE49-F238E27FC236}">
                <a16:creationId xmlns:a16="http://schemas.microsoft.com/office/drawing/2014/main" id="{B4F4BCBB-504B-4504-99E2-DBC0D80D8F10}"/>
              </a:ext>
            </a:extLst>
          </p:cNvPr>
          <p:cNvSpPr/>
          <p:nvPr/>
        </p:nvSpPr>
        <p:spPr>
          <a:xfrm>
            <a:off x="4360492" y="2179535"/>
            <a:ext cx="7259423" cy="369332"/>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GenericStack&lt;String&gt;</a:t>
            </a:r>
            <a:r>
              <a:rPr lang="zh-CN" altLang="en-US" b="1" dirty="0">
                <a:solidFill>
                  <a:srgbClr val="FF0000"/>
                </a:solidFill>
                <a:latin typeface="微软雅黑" panose="020B0503020204020204" pitchFamily="34" charset="-122"/>
                <a:ea typeface="微软雅黑" panose="020B0503020204020204" pitchFamily="34" charset="-122"/>
              </a:rPr>
              <a:t>是泛型类GenericStack&lt;E&gt;的一个实例类型</a:t>
            </a:r>
          </a:p>
        </p:txBody>
      </p:sp>
      <p:sp>
        <p:nvSpPr>
          <p:cNvPr id="9" name="矩形 8">
            <a:extLst>
              <a:ext uri="{FF2B5EF4-FFF2-40B4-BE49-F238E27FC236}">
                <a16:creationId xmlns:a16="http://schemas.microsoft.com/office/drawing/2014/main" id="{A29E02FC-7DF5-4904-8779-E973C258FD83}"/>
              </a:ext>
            </a:extLst>
          </p:cNvPr>
          <p:cNvSpPr/>
          <p:nvPr/>
        </p:nvSpPr>
        <p:spPr>
          <a:xfrm>
            <a:off x="4360492" y="3463457"/>
            <a:ext cx="7632731" cy="369332"/>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GenericStack&lt;Integer&gt;</a:t>
            </a:r>
            <a:r>
              <a:rPr lang="zh-CN" altLang="en-US" b="1" dirty="0">
                <a:solidFill>
                  <a:srgbClr val="FF0000"/>
                </a:solidFill>
                <a:latin typeface="微软雅黑" panose="020B0503020204020204" pitchFamily="34" charset="-122"/>
                <a:ea typeface="微软雅黑" panose="020B0503020204020204" pitchFamily="34" charset="-122"/>
              </a:rPr>
              <a:t>是泛型类GenericStack&lt;E&gt;的另一个实例类型</a:t>
            </a:r>
          </a:p>
        </p:txBody>
      </p:sp>
      <p:sp>
        <p:nvSpPr>
          <p:cNvPr id="10" name="矩形 9">
            <a:extLst>
              <a:ext uri="{FF2B5EF4-FFF2-40B4-BE49-F238E27FC236}">
                <a16:creationId xmlns:a16="http://schemas.microsoft.com/office/drawing/2014/main" id="{E6F4C28F-91A2-4F95-BF3F-335E015B35F3}"/>
              </a:ext>
            </a:extLst>
          </p:cNvPr>
          <p:cNvSpPr/>
          <p:nvPr/>
        </p:nvSpPr>
        <p:spPr>
          <a:xfrm>
            <a:off x="677862" y="5202161"/>
            <a:ext cx="7404982" cy="1631216"/>
          </a:xfrm>
          <a:prstGeom prst="rect">
            <a:avLst/>
          </a:prstGeom>
        </p:spPr>
        <p:txBody>
          <a:bodyPr wrap="square">
            <a:spAutoFit/>
          </a:bodyPr>
          <a:lstStyle/>
          <a:p>
            <a:r>
              <a:rPr lang="en-US" altLang="zh-CN" sz="2000" dirty="0">
                <a:latin typeface="Courier New" panose="02070309020205020404" pitchFamily="49" charset="0"/>
                <a:cs typeface="Courier New" panose="02070309020205020404" pitchFamily="49" charset="0"/>
              </a:rPr>
              <a:t>public class </a:t>
            </a:r>
            <a:r>
              <a:rPr lang="en-US" altLang="zh-CN" sz="2000" dirty="0" err="1">
                <a:latin typeface="Courier New" panose="02070309020205020404" pitchFamily="49" charset="0"/>
                <a:cs typeface="Courier New" panose="02070309020205020404" pitchFamily="49" charset="0"/>
              </a:rPr>
              <a:t>GenericContainer</a:t>
            </a:r>
            <a:r>
              <a:rPr lang="en-US" altLang="zh-CN" sz="2000" dirty="0">
                <a:latin typeface="Courier New" panose="02070309020205020404" pitchFamily="49" charset="0"/>
                <a:cs typeface="Courier New" panose="02070309020205020404" pitchFamily="49" charset="0"/>
              </a:rPr>
              <a:t>&lt;E&gt; {</a:t>
            </a:r>
          </a:p>
          <a:p>
            <a:endParaRPr lang="en-US" altLang="zh-CN" sz="2000" dirty="0">
              <a:latin typeface="Courier New" panose="02070309020205020404" pitchFamily="49" charset="0"/>
              <a:cs typeface="Courier New" panose="02070309020205020404" pitchFamily="49" charset="0"/>
            </a:endParaRPr>
          </a:p>
          <a:p>
            <a:r>
              <a:rPr lang="en-US" altLang="zh-CN" sz="2000" dirty="0">
                <a:latin typeface="Courier New" panose="02070309020205020404" pitchFamily="49" charset="0"/>
                <a:cs typeface="Courier New" panose="02070309020205020404" pitchFamily="49" charset="0"/>
              </a:rPr>
              <a:t>    //</a:t>
            </a:r>
            <a:r>
              <a:rPr lang="zh-CN" altLang="en-US" sz="2000" dirty="0">
                <a:latin typeface="Courier New" panose="02070309020205020404" pitchFamily="49" charset="0"/>
                <a:cs typeface="Courier New" panose="02070309020205020404" pitchFamily="49" charset="0"/>
              </a:rPr>
              <a:t>注意泛型类的构造函数不带泛型参数，连</a:t>
            </a:r>
            <a:r>
              <a:rPr lang="en-US" altLang="zh-CN" sz="2000" dirty="0">
                <a:latin typeface="Courier New" panose="02070309020205020404" pitchFamily="49" charset="0"/>
                <a:cs typeface="Courier New" panose="02070309020205020404" pitchFamily="49" charset="0"/>
              </a:rPr>
              <a:t>&lt;&gt;</a:t>
            </a:r>
            <a:r>
              <a:rPr lang="zh-CN" altLang="en-US" sz="2000" dirty="0">
                <a:latin typeface="Courier New" panose="02070309020205020404" pitchFamily="49" charset="0"/>
                <a:cs typeface="Courier New" panose="02070309020205020404" pitchFamily="49" charset="0"/>
              </a:rPr>
              <a:t>都不能有</a:t>
            </a:r>
          </a:p>
          <a:p>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public </a:t>
            </a:r>
            <a:r>
              <a:rPr lang="en-US" altLang="zh-CN" sz="2000" dirty="0" err="1">
                <a:latin typeface="Courier New" panose="02070309020205020404" pitchFamily="49" charset="0"/>
                <a:cs typeface="Courier New" panose="02070309020205020404" pitchFamily="49" charset="0"/>
              </a:rPr>
              <a:t>GenericContainer</a:t>
            </a:r>
            <a:r>
              <a:rPr lang="en-US" altLang="zh-CN" sz="2000" dirty="0">
                <a:latin typeface="Courier New" panose="02070309020205020404" pitchFamily="49" charset="0"/>
                <a:cs typeface="Courier New" panose="02070309020205020404" pitchFamily="49" charset="0"/>
              </a:rPr>
              <a:t>(){}</a:t>
            </a:r>
          </a:p>
          <a:p>
            <a:r>
              <a:rPr lang="en-US" altLang="zh-CN" sz="2000" dirty="0">
                <a:latin typeface="Courier New" panose="02070309020205020404" pitchFamily="49" charset="0"/>
                <a:cs typeface="Courier New" panose="02070309020205020404" pitchFamily="49" charset="0"/>
              </a:rPr>
              <a:t>}</a:t>
            </a:r>
            <a:endParaRPr lang="zh-CN"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85174544"/>
      </p:ext>
    </p:extLst>
  </p:cSld>
  <p:clrMapOvr>
    <a:masterClrMapping/>
  </p:clrMapOvr>
  <mc:AlternateContent xmlns:mc="http://schemas.openxmlformats.org/markup-compatibility/2006" xmlns:p14="http://schemas.microsoft.com/office/powerpoint/2010/main">
    <mc:Choice Requires="p14">
      <p:transition spd="slow" p14:dur="2000" advTm="90511"/>
    </mc:Choice>
    <mc:Fallback xmlns="">
      <p:transition spd="slow" advTm="90511"/>
    </mc:Fallback>
  </mc:AlternateContent>
  <p:extLst>
    <p:ext uri="{3A86A75C-4F4B-4683-9AE1-C65F6400EC91}">
      <p14:laserTraceLst xmlns:p14="http://schemas.microsoft.com/office/powerpoint/2010/main">
        <p14:tracePtLst>
          <p14:tracePt t="3960" x="1117600" y="1473200"/>
          <p14:tracePt t="3962" x="1111250" y="1479550"/>
          <p14:tracePt t="4020" x="1104900" y="1517650"/>
          <p14:tracePt t="4029" x="1104900" y="1524000"/>
          <p14:tracePt t="4045" x="1104900" y="1530350"/>
          <p14:tracePt t="4113" x="1104900" y="1543050"/>
          <p14:tracePt t="4122" x="1130300" y="1555750"/>
          <p14:tracePt t="4130" x="1162050" y="1562100"/>
          <p14:tracePt t="4145" x="1282700" y="1587500"/>
          <p14:tracePt t="4162" x="1447800" y="1612900"/>
          <p14:tracePt t="4178" x="1574800" y="1619250"/>
          <p14:tracePt t="4195" x="1651000" y="1619250"/>
          <p14:tracePt t="4212" x="1670050" y="1619250"/>
          <p14:tracePt t="4228" x="1676400" y="1619250"/>
          <p14:tracePt t="4245" x="1682750" y="1619250"/>
          <p14:tracePt t="4278" x="1701800" y="1619250"/>
          <p14:tracePt t="4295" x="1701800" y="1612900"/>
          <p14:tracePt t="4312" x="1708150" y="1587500"/>
          <p14:tracePt t="4314" x="1714500" y="1581150"/>
          <p14:tracePt t="4329" x="1720850" y="1562100"/>
          <p14:tracePt t="4345" x="1727200" y="1530350"/>
          <p14:tracePt t="4362" x="1727200" y="1517650"/>
          <p14:tracePt t="4378" x="1727200" y="1504950"/>
          <p14:tracePt t="4395" x="1727200" y="1498600"/>
          <p14:tracePt t="4412" x="1727200" y="1485900"/>
          <p14:tracePt t="4433" x="1720850" y="1479550"/>
          <p14:tracePt t="4445" x="1714500" y="1479550"/>
          <p14:tracePt t="4462" x="1701800" y="1473200"/>
          <p14:tracePt t="4478" x="1676400" y="1466850"/>
          <p14:tracePt t="4495" x="1638300" y="1454150"/>
          <p14:tracePt t="4512" x="1619250" y="1454150"/>
          <p14:tracePt t="4513" x="1612900" y="1454150"/>
          <p14:tracePt t="4528" x="1606550" y="1454150"/>
          <p14:tracePt t="4546" x="1593850" y="1454150"/>
          <p14:tracePt t="4577" x="1587500" y="1454150"/>
          <p14:tracePt t="4842" x="0" y="0"/>
        </p14:tracePtLst>
        <p14:tracePtLst>
          <p14:tracePt t="5261" x="1333500" y="1416050"/>
          <p14:tracePt t="5275" x="1320800" y="1447800"/>
          <p14:tracePt t="5287" x="1314450" y="1473200"/>
          <p14:tracePt t="5295" x="1314450" y="1479550"/>
          <p14:tracePt t="5312" x="1314450" y="1517650"/>
          <p14:tracePt t="5328" x="1327150" y="1555750"/>
          <p14:tracePt t="5330" x="1346200" y="1568450"/>
          <p14:tracePt t="5345" x="1377950" y="1593850"/>
          <p14:tracePt t="5362" x="1435100" y="1600200"/>
          <p14:tracePt t="5378" x="1568450" y="1593850"/>
          <p14:tracePt t="5395" x="1708150" y="1555750"/>
          <p14:tracePt t="5411" x="1822450" y="1504950"/>
          <p14:tracePt t="5428" x="1905000" y="1466850"/>
          <p14:tracePt t="5445" x="1930400" y="1454150"/>
          <p14:tracePt t="5462" x="1949450" y="1441450"/>
          <p14:tracePt t="5478" x="1949450" y="1435100"/>
          <p14:tracePt t="5512" x="1949450" y="1428750"/>
          <p14:tracePt t="5528" x="1949450" y="1422400"/>
          <p14:tracePt t="5546" x="1943100" y="1409700"/>
          <p14:tracePt t="5925" x="1936750" y="1409700"/>
          <p14:tracePt t="5942" x="1879600" y="1409700"/>
          <p14:tracePt t="5954" x="1803400" y="1409700"/>
          <p14:tracePt t="5966" x="1771650" y="1409700"/>
          <p14:tracePt t="5978" x="1695450" y="1416050"/>
          <p14:tracePt t="5995" x="1657350" y="1422400"/>
          <p14:tracePt t="6011" x="1644650" y="1435100"/>
          <p14:tracePt t="6028" x="1638300" y="1435100"/>
          <p14:tracePt t="6338" x="0" y="0"/>
        </p14:tracePtLst>
        <p14:tracePtLst>
          <p14:tracePt t="7522" x="2584450" y="2946400"/>
          <p14:tracePt t="7569" x="2590800" y="2952750"/>
          <p14:tracePt t="7585" x="2597150" y="2927350"/>
          <p14:tracePt t="7593" x="2603500" y="2908300"/>
          <p14:tracePt t="7601" x="2616200" y="2882900"/>
          <p14:tracePt t="7610" x="2628900" y="2857500"/>
          <p14:tracePt t="7627" x="2641600" y="2800350"/>
          <p14:tracePt t="7644" x="2654300" y="2730500"/>
          <p14:tracePt t="7661" x="2679700" y="2641600"/>
          <p14:tracePt t="7677" x="2698750" y="2508250"/>
          <p14:tracePt t="7694" x="2724150" y="2336800"/>
          <p14:tracePt t="7711" x="2755900" y="2152650"/>
          <p14:tracePt t="7727" x="2762250" y="1993900"/>
          <p14:tracePt t="7744" x="2762250" y="1879600"/>
          <p14:tracePt t="7761" x="2762250" y="1797050"/>
          <p14:tracePt t="7777" x="2762250" y="1758950"/>
          <p14:tracePt t="7794" x="2762250" y="1746250"/>
          <p14:tracePt t="7811" x="2755900" y="1727200"/>
          <p14:tracePt t="7859" x="2755900" y="1714500"/>
          <p14:tracePt t="7868" x="2755900" y="1695450"/>
          <p14:tracePt t="7877" x="2749550" y="1663700"/>
          <p14:tracePt t="7895" x="2730500" y="1581150"/>
          <p14:tracePt t="7911" x="2711450" y="1492250"/>
          <p14:tracePt t="7915" x="2705100" y="1441450"/>
          <p14:tracePt t="7927" x="2692400" y="1371600"/>
          <p14:tracePt t="7944" x="2654300" y="1250950"/>
          <p14:tracePt t="7960" x="2635250" y="1149350"/>
          <p14:tracePt t="7962" x="2628900" y="1117600"/>
          <p14:tracePt t="7977" x="2622550" y="1085850"/>
          <p14:tracePt t="8057" x="2609850" y="1085850"/>
          <p14:tracePt t="8065" x="2603500" y="1111250"/>
          <p14:tracePt t="8077" x="2603500" y="1143000"/>
          <p14:tracePt t="8094" x="2590800" y="1276350"/>
          <p14:tracePt t="8110" x="2571750" y="1403350"/>
          <p14:tracePt t="8127" x="2546350" y="1536700"/>
          <p14:tracePt t="8144" x="2540000" y="1612900"/>
          <p14:tracePt t="8160" x="2540000" y="1657350"/>
          <p14:tracePt t="8161" x="2540000" y="1663700"/>
          <p14:tracePt t="8177" x="2540000" y="1676400"/>
          <p14:tracePt t="8241" x="2540000" y="1651000"/>
          <p14:tracePt t="8249" x="2540000" y="1625600"/>
          <p14:tracePt t="8260" x="2540000" y="1593850"/>
          <p14:tracePt t="8277" x="2540000" y="1517650"/>
          <p14:tracePt t="8294" x="2546350" y="1447800"/>
          <p14:tracePt t="8310" x="2546350" y="1416050"/>
          <p14:tracePt t="8327" x="2546350" y="1403350"/>
          <p14:tracePt t="8344" x="2546350" y="1397000"/>
          <p14:tracePt t="8385" x="2546350" y="1428750"/>
          <p14:tracePt t="8393" x="2540000" y="1485900"/>
          <p14:tracePt t="8401" x="2540000" y="1536700"/>
          <p14:tracePt t="8410" x="2540000" y="1600200"/>
          <p14:tracePt t="8427" x="2540000" y="1695450"/>
          <p14:tracePt t="8443" x="2540000" y="1746250"/>
          <p14:tracePt t="8460" x="2540000" y="1765300"/>
          <p14:tracePt t="8530" x="2540000" y="1758950"/>
          <p14:tracePt t="8537" x="2540000" y="1739900"/>
          <p14:tracePt t="8546" x="2540000" y="1720850"/>
          <p14:tracePt t="8560" x="2546350" y="1701800"/>
          <p14:tracePt t="8577" x="2546350" y="1676400"/>
          <p14:tracePt t="8594" x="2546350" y="1670050"/>
          <p14:tracePt t="8665" x="2546350" y="1676400"/>
          <p14:tracePt t="8673" x="2546350" y="1708150"/>
          <p14:tracePt t="8681" x="2540000" y="1739900"/>
          <p14:tracePt t="8693" x="2540000" y="1771650"/>
          <p14:tracePt t="8710" x="2540000" y="1879600"/>
          <p14:tracePt t="8711" x="0" y="0"/>
        </p14:tracePtLst>
        <p14:tracePtLst>
          <p14:tracePt t="9058" x="2705100" y="2832100"/>
          <p14:tracePt t="9131" x="2705100" y="2838450"/>
          <p14:tracePt t="9147" x="2705100" y="2844800"/>
          <p14:tracePt t="9162" x="2705100" y="2863850"/>
          <p14:tracePt t="9177" x="2711450" y="2870200"/>
          <p14:tracePt t="9193" x="2724150" y="2895600"/>
          <p14:tracePt t="9210" x="2743200" y="2914650"/>
          <p14:tracePt t="9227" x="2755900" y="2952750"/>
          <p14:tracePt t="9244" x="2768600" y="2959100"/>
          <p14:tracePt t="9315" x="2774950" y="2959100"/>
          <p14:tracePt t="9334" x="2794000" y="2933700"/>
          <p14:tracePt t="9344" x="2800350" y="2914650"/>
          <p14:tracePt t="9346" x="2813050" y="2895600"/>
          <p14:tracePt t="9360" x="2819400" y="2882900"/>
          <p14:tracePt t="9361" x="0" y="0"/>
        </p14:tracePtLst>
        <p14:tracePtLst>
          <p14:tracePt t="9924" x="7226300" y="2470150"/>
          <p14:tracePt t="9998" x="7245350" y="2470150"/>
          <p14:tracePt t="10019" x="7518400" y="2470150"/>
          <p14:tracePt t="10031" x="7696200" y="2470150"/>
          <p14:tracePt t="10034" x="7912100" y="2470150"/>
          <p14:tracePt t="10044" x="8147050" y="2470150"/>
          <p14:tracePt t="10060" x="8604250" y="2470150"/>
          <p14:tracePt t="10077" x="8972550" y="2470150"/>
          <p14:tracePt t="10094" x="9220200" y="2470150"/>
          <p14:tracePt t="10110" x="9404350" y="2470150"/>
          <p14:tracePt t="10127" x="9544050" y="2470150"/>
          <p14:tracePt t="10143" x="9632950" y="2470150"/>
          <p14:tracePt t="10146" x="9652000" y="2470150"/>
          <p14:tracePt t="10160" x="9671050" y="2470150"/>
          <p14:tracePt t="10176" x="9696450" y="2470150"/>
          <p14:tracePt t="10177" x="9709150" y="2470150"/>
          <p14:tracePt t="10193" x="9734550" y="2476500"/>
          <p14:tracePt t="10210" x="9759950" y="2482850"/>
          <p14:tracePt t="10226" x="9779000" y="2489200"/>
          <p14:tracePt t="10243" x="9785350" y="2489200"/>
          <p14:tracePt t="10363" x="9791700" y="2489200"/>
          <p14:tracePt t="10379" x="9855200" y="2501900"/>
          <p14:tracePt t="10394" x="9975850" y="2527300"/>
          <p14:tracePt t="10413" x="10147300" y="2533650"/>
          <p14:tracePt t="10427" x="10344150" y="2533650"/>
          <p14:tracePt t="10443" x="10534650" y="2533650"/>
          <p14:tracePt t="10460" x="10693400" y="2533650"/>
          <p14:tracePt t="10477" x="10807700" y="2533650"/>
          <p14:tracePt t="10493" x="10877550" y="2533650"/>
          <p14:tracePt t="10510" x="10896600" y="2533650"/>
          <p14:tracePt t="10527" x="10902950" y="2533650"/>
          <p14:tracePt t="10596" x="10883900" y="2533650"/>
          <p14:tracePt t="10611" x="10820400" y="2533650"/>
          <p14:tracePt t="10628" x="10756900" y="2533650"/>
          <p14:tracePt t="10643" x="10718800" y="2533650"/>
          <p14:tracePt t="10660" x="10712450" y="2533650"/>
          <p14:tracePt t="10716" x="10718800" y="2533650"/>
          <p14:tracePt t="10733" x="10775950" y="2533650"/>
          <p14:tracePt t="10749" x="10839450" y="2533650"/>
          <p14:tracePt t="10762" x="10877550" y="2533650"/>
          <p14:tracePt t="10777" x="10883900" y="2533650"/>
          <p14:tracePt t="10793" x="10890250" y="2533650"/>
          <p14:tracePt t="10851" x="10871200" y="2533650"/>
          <p14:tracePt t="10867" x="10795000" y="2533650"/>
          <p14:tracePt t="10884" x="10763250" y="2533650"/>
          <p14:tracePt t="10902" x="10750550" y="2533650"/>
          <p14:tracePt t="10946" x="10782300" y="2540000"/>
          <p14:tracePt t="10955" x="10814050" y="2546350"/>
          <p14:tracePt t="10962" x="10858500" y="2546350"/>
          <p14:tracePt t="10976" x="10909300" y="2546350"/>
          <p14:tracePt t="10993" x="11087100" y="2571750"/>
          <p14:tracePt t="11009" x="11125200" y="2578100"/>
          <p14:tracePt t="11026" x="11131550" y="2578100"/>
          <p14:tracePt t="11226" x="11137900" y="2584450"/>
          <p14:tracePt t="11226" x="0" y="0"/>
        </p14:tracePtLst>
        <p14:tracePtLst>
          <p14:tracePt t="11709" x="10668000" y="3841750"/>
          <p14:tracePt t="11728" x="10680700" y="3841750"/>
          <p14:tracePt t="11743" x="10744200" y="3835400"/>
          <p14:tracePt t="11760" x="10864850" y="3835400"/>
          <p14:tracePt t="11763" x="10947400" y="3835400"/>
          <p14:tracePt t="11776" x="11049000" y="3835400"/>
          <p14:tracePt t="11794" x="11315700" y="3835400"/>
          <p14:tracePt t="11810" x="11391900" y="3835400"/>
          <p14:tracePt t="11826" x="11410950" y="3835400"/>
          <p14:tracePt t="11843" x="11417300" y="3835400"/>
          <p14:tracePt t="12018" x="0" y="0"/>
        </p14:tracePtLst>
        <p14:tracePtLst>
          <p14:tracePt t="12862" x="2419350" y="1257300"/>
          <p14:tracePt t="12878" x="2400300" y="1257300"/>
          <p14:tracePt t="12896" x="2387600" y="1282700"/>
          <p14:tracePt t="12899" x="2381250" y="1289050"/>
          <p14:tracePt t="12914" x="2355850" y="1327150"/>
          <p14:tracePt t="12926" x="2349500" y="1346200"/>
          <p14:tracePt t="12942" x="2330450" y="1397000"/>
          <p14:tracePt t="12959" x="2324100" y="1441450"/>
          <p14:tracePt t="12976" x="2324100" y="1498600"/>
          <p14:tracePt t="12978" x="2336800" y="1524000"/>
          <p14:tracePt t="12992" x="2349500" y="1549400"/>
          <p14:tracePt t="13009" x="2425700" y="1600200"/>
          <p14:tracePt t="13026" x="2482850" y="1625600"/>
          <p14:tracePt t="13043" x="2559050" y="1631950"/>
          <p14:tracePt t="13059" x="2616200" y="1631950"/>
          <p14:tracePt t="13076" x="2673350" y="1631950"/>
          <p14:tracePt t="13092" x="2705100" y="1612900"/>
          <p14:tracePt t="13109" x="2711450" y="1587500"/>
          <p14:tracePt t="13126" x="2717800" y="1555750"/>
          <p14:tracePt t="13142" x="2717800" y="1511300"/>
          <p14:tracePt t="13146" x="2717800" y="1485900"/>
          <p14:tracePt t="13159" x="2717800" y="1460500"/>
          <p14:tracePt t="13176" x="2705100" y="1428750"/>
          <p14:tracePt t="13179" x="2673350" y="1409700"/>
          <p14:tracePt t="13192" x="2647950" y="1397000"/>
          <p14:tracePt t="13209" x="2533650" y="1365250"/>
          <p14:tracePt t="13226" x="2476500" y="1365250"/>
          <p14:tracePt t="13242" x="2413000" y="1365250"/>
          <p14:tracePt t="13259" x="2381250" y="1384300"/>
          <p14:tracePt t="13276" x="2355850" y="1403350"/>
          <p14:tracePt t="13292" x="2330450" y="1428750"/>
          <p14:tracePt t="13309" x="2324100" y="1441450"/>
          <p14:tracePt t="13426" x="0" y="0"/>
        </p14:tracePtLst>
        <p14:tracePtLst>
          <p14:tracePt t="13894" x="2425700" y="2641600"/>
          <p14:tracePt t="13939" x="2419350" y="2641600"/>
          <p14:tracePt t="13950" x="2413000" y="2660650"/>
          <p14:tracePt t="13962" x="2406650" y="2698750"/>
          <p14:tracePt t="13975" x="2406650" y="2730500"/>
          <p14:tracePt t="13992" x="2413000" y="2800350"/>
          <p14:tracePt t="13995" x="2432050" y="2838450"/>
          <p14:tracePt t="14008" x="2457450" y="2863850"/>
          <p14:tracePt t="14025" x="2622550" y="2946400"/>
          <p14:tracePt t="14042" x="2762250" y="2971800"/>
          <p14:tracePt t="14059" x="2870200" y="2971800"/>
          <p14:tracePt t="14075" x="2927350" y="2971800"/>
          <p14:tracePt t="14092" x="2952750" y="2965450"/>
          <p14:tracePt t="14109" x="2952750" y="2952750"/>
          <p14:tracePt t="14125" x="2952750" y="2933700"/>
          <p14:tracePt t="14142" x="2952750" y="2908300"/>
          <p14:tracePt t="14159" x="2933700" y="2876550"/>
          <p14:tracePt t="14161" x="2914650" y="2863850"/>
          <p14:tracePt t="14175" x="2895600" y="2851150"/>
          <p14:tracePt t="14192" x="2876550" y="2832100"/>
          <p14:tracePt t="14193" x="2863850" y="2819400"/>
          <p14:tracePt t="14208" x="2857500" y="2819400"/>
          <p14:tracePt t="14346" x="0" y="0"/>
        </p14:tracePtLst>
        <p14:tracePtLst>
          <p14:tracePt t="16484" x="1492250" y="1320800"/>
          <p14:tracePt t="16500" x="1473200" y="1320800"/>
          <p14:tracePt t="16511" x="1466850" y="1327150"/>
          <p14:tracePt t="16524" x="1447800" y="1346200"/>
          <p14:tracePt t="16541" x="1435100" y="1371600"/>
          <p14:tracePt t="16558" x="1428750" y="1403350"/>
          <p14:tracePt t="16574" x="1428750" y="1428750"/>
          <p14:tracePt t="16591" x="1428750" y="1454150"/>
          <p14:tracePt t="16594" x="1428750" y="1473200"/>
          <p14:tracePt t="16608" x="1428750" y="1485900"/>
          <p14:tracePt t="16624" x="1485900" y="1517650"/>
          <p14:tracePt t="16626" x="1530350" y="1536700"/>
          <p14:tracePt t="16641" x="1689100" y="1587500"/>
          <p14:tracePt t="16658" x="1968500" y="1625600"/>
          <p14:tracePt t="16674" x="2222500" y="1657350"/>
          <p14:tracePt t="16691" x="2413000" y="1657350"/>
          <p14:tracePt t="16708" x="2565400" y="1657350"/>
          <p14:tracePt t="16724" x="2622550" y="1644650"/>
          <p14:tracePt t="16741" x="2641600" y="1625600"/>
          <p14:tracePt t="16758" x="2654300" y="1600200"/>
          <p14:tracePt t="16774" x="2654300" y="1568450"/>
          <p14:tracePt t="16791" x="2654300" y="1549400"/>
          <p14:tracePt t="16808" x="2654300" y="1543050"/>
          <p14:tracePt t="16824" x="2654300" y="1524000"/>
          <p14:tracePt t="16841" x="2647950" y="1517650"/>
          <p14:tracePt t="16858" x="2641600" y="1511300"/>
          <p14:tracePt t="16874" x="2635250" y="1504950"/>
          <p14:tracePt t="16891" x="2590800" y="1498600"/>
          <p14:tracePt t="16907" x="2546350" y="1479550"/>
          <p14:tracePt t="16924" x="2482850" y="1466850"/>
          <p14:tracePt t="16941" x="2393950" y="1447800"/>
          <p14:tracePt t="16957" x="2266950" y="1435100"/>
          <p14:tracePt t="16974" x="2114550" y="1409700"/>
          <p14:tracePt t="16991" x="1968500" y="1397000"/>
          <p14:tracePt t="17007" x="1828800" y="1397000"/>
          <p14:tracePt t="17024" x="1733550" y="1397000"/>
          <p14:tracePt t="17025" x="1689100" y="1397000"/>
          <p14:tracePt t="17041" x="1619250" y="1403350"/>
          <p14:tracePt t="17057" x="1562100" y="1428750"/>
          <p14:tracePt t="17074" x="1511300" y="1447800"/>
          <p14:tracePt t="17091" x="1466850" y="1466850"/>
          <p14:tracePt t="17108" x="1422400" y="1479550"/>
          <p14:tracePt t="17124" x="1403350" y="1492250"/>
          <p14:tracePt t="17141" x="1384300" y="1504950"/>
          <p14:tracePt t="17157" x="1377950" y="1504950"/>
          <p14:tracePt t="17174" x="1371600" y="1504950"/>
          <p14:tracePt t="17191" x="1365250" y="1511300"/>
          <p14:tracePt t="17224" x="1365250" y="1524000"/>
          <p14:tracePt t="17241" x="1371600" y="1543050"/>
          <p14:tracePt t="17258" x="1390650" y="1555750"/>
          <p14:tracePt t="17274" x="1409700" y="1574800"/>
          <p14:tracePt t="17291" x="1447800" y="1600200"/>
          <p14:tracePt t="17308" x="1498600" y="1606550"/>
          <p14:tracePt t="17325" x="1568450" y="1619250"/>
          <p14:tracePt t="17341" x="1651000" y="1619250"/>
          <p14:tracePt t="17364" x="1752600" y="1612900"/>
          <p14:tracePt t="17374" x="1771650" y="1600200"/>
          <p14:tracePt t="17391" x="1803400" y="1581150"/>
          <p14:tracePt t="17407" x="1809750" y="1568450"/>
          <p14:tracePt t="17424" x="1816100" y="1562100"/>
          <p14:tracePt t="17441" x="1822450" y="1555750"/>
          <p14:tracePt t="17457" x="1822450" y="1536700"/>
          <p14:tracePt t="17474" x="1816100" y="1524000"/>
          <p14:tracePt t="17491" x="1803400" y="1504950"/>
          <p14:tracePt t="17507" x="1790700" y="1485900"/>
          <p14:tracePt t="17524" x="1765300" y="1466850"/>
          <p14:tracePt t="17541" x="1727200" y="1447800"/>
          <p14:tracePt t="17557" x="1682750" y="1435100"/>
          <p14:tracePt t="17574" x="1631950" y="1428750"/>
          <p14:tracePt t="17591" x="1568450" y="1428750"/>
          <p14:tracePt t="17608" x="1479550" y="1428750"/>
          <p14:tracePt t="17624" x="1390650" y="1435100"/>
          <p14:tracePt t="17627" x="1365250" y="1435100"/>
          <p14:tracePt t="17641" x="1289050" y="1447800"/>
          <p14:tracePt t="17657" x="1231900" y="1473200"/>
          <p14:tracePt t="17674" x="1168400" y="1492250"/>
          <p14:tracePt t="17691" x="1136650" y="1511300"/>
          <p14:tracePt t="17707" x="1104900" y="1524000"/>
          <p14:tracePt t="17724" x="1092200" y="1536700"/>
          <p14:tracePt t="17741" x="1079500" y="1543050"/>
          <p14:tracePt t="17774" x="1079500" y="1555750"/>
          <p14:tracePt t="17791" x="1073150" y="1568450"/>
          <p14:tracePt t="17824" x="1073150" y="1574800"/>
          <p14:tracePt t="17841" x="1073150" y="1581150"/>
          <p14:tracePt t="17858" x="1073150" y="1593850"/>
          <p14:tracePt t="17882" x="1079500" y="1606550"/>
          <p14:tracePt t="17891" x="1085850" y="1612900"/>
          <p14:tracePt t="17907" x="1111250" y="1625600"/>
          <p14:tracePt t="17924" x="1143000" y="1644650"/>
          <p14:tracePt t="17941" x="1174750" y="1657350"/>
          <p14:tracePt t="17957" x="1219200" y="1663700"/>
          <p14:tracePt t="17974" x="1289050" y="1682750"/>
          <p14:tracePt t="17991" x="1371600" y="1682750"/>
          <p14:tracePt t="17994" x="1428750" y="1682750"/>
          <p14:tracePt t="18007" x="1492250" y="1682750"/>
          <p14:tracePt t="18024" x="1606550" y="1676400"/>
          <p14:tracePt t="18026" x="1663700" y="1670050"/>
          <p14:tracePt t="18040" x="1689100" y="1670050"/>
          <p14:tracePt t="18057" x="1752600" y="1644650"/>
          <p14:tracePt t="18074" x="1765300" y="1638300"/>
          <p14:tracePt t="18090" x="1771650" y="1625600"/>
          <p14:tracePt t="18107" x="1778000" y="1625600"/>
          <p14:tracePt t="18124" x="1784350" y="1619250"/>
          <p14:tracePt t="18140" x="1784350" y="1606550"/>
          <p14:tracePt t="18157" x="1790700" y="1587500"/>
          <p14:tracePt t="18174" x="1790700" y="1581150"/>
          <p14:tracePt t="18190" x="1790700" y="1562100"/>
          <p14:tracePt t="18207" x="1790700" y="1543050"/>
          <p14:tracePt t="18224" x="1790700" y="1530350"/>
          <p14:tracePt t="18240" x="1790700" y="1524000"/>
          <p14:tracePt t="18257" x="1790700" y="1511300"/>
          <p14:tracePt t="18274" x="1790700" y="1498600"/>
          <p14:tracePt t="18290" x="1790700" y="1485900"/>
          <p14:tracePt t="18307" x="1771650" y="1473200"/>
          <p14:tracePt t="18324" x="1746250" y="1454150"/>
          <p14:tracePt t="18341" x="1733550" y="1447800"/>
          <p14:tracePt t="18358" x="1727200" y="1447800"/>
          <p14:tracePt t="18507" x="1727200" y="1454150"/>
          <p14:tracePt t="18523" x="1739900" y="1460500"/>
          <p14:tracePt t="18539" x="1752600" y="1466850"/>
          <p14:tracePt t="18550" x="1765300" y="1473200"/>
          <p14:tracePt t="18559" x="1771650" y="1479550"/>
          <p14:tracePt t="18574" x="1803400" y="1492250"/>
          <p14:tracePt t="18591" x="1847850" y="1511300"/>
          <p14:tracePt t="18594" x="1879600" y="1524000"/>
          <p14:tracePt t="18607" x="1917700" y="1536700"/>
          <p14:tracePt t="18624" x="2032000" y="1574800"/>
          <p14:tracePt t="18626" x="2108200" y="1593850"/>
          <p14:tracePt t="18641" x="2190750" y="1612900"/>
          <p14:tracePt t="18657" x="2514600" y="1676400"/>
          <p14:tracePt t="18674" x="2724150" y="1720850"/>
          <p14:tracePt t="18691" x="2851150" y="1727200"/>
          <p14:tracePt t="18707" x="2921000" y="1727200"/>
          <p14:tracePt t="18724" x="2952750" y="1727200"/>
          <p14:tracePt t="18740" x="2978150" y="1720850"/>
          <p14:tracePt t="18757" x="2990850" y="1714500"/>
          <p14:tracePt t="18774" x="2997200" y="1714500"/>
          <p14:tracePt t="18790" x="2997200" y="1701800"/>
          <p14:tracePt t="18807" x="2997200" y="1689100"/>
          <p14:tracePt t="18824" x="2997200" y="1670050"/>
          <p14:tracePt t="18827" x="3003550" y="1651000"/>
          <p14:tracePt t="18843" x="3003550" y="1638300"/>
          <p14:tracePt t="18859" x="3003550" y="1631950"/>
          <p14:tracePt t="18874" x="3003550" y="1619250"/>
          <p14:tracePt t="20476" x="2984500" y="1606550"/>
          <p14:tracePt t="20490" x="2876550" y="1581150"/>
          <p14:tracePt t="20507" x="2673350" y="1555750"/>
          <p14:tracePt t="20524" x="2451100" y="1549400"/>
          <p14:tracePt t="20544" x="2209800" y="1549400"/>
          <p14:tracePt t="20557" x="2006600" y="1549400"/>
          <p14:tracePt t="20573" x="1828800" y="1549400"/>
          <p14:tracePt t="20590" x="1663700" y="1549400"/>
          <p14:tracePt t="20607" x="1492250" y="1549400"/>
          <p14:tracePt t="20623" x="1320800" y="1549400"/>
          <p14:tracePt t="20627" x="1231900" y="1549400"/>
          <p14:tracePt t="20640" x="1143000" y="1549400"/>
          <p14:tracePt t="20656" x="996950" y="1549400"/>
          <p14:tracePt t="20659" x="946150" y="1549400"/>
          <p14:tracePt t="20674" x="889000" y="1549400"/>
          <p14:tracePt t="20690" x="869950" y="1549400"/>
          <p14:tracePt t="20771" x="876300" y="1549400"/>
          <p14:tracePt t="20782" x="914400" y="1549400"/>
          <p14:tracePt t="20796" x="1092200" y="1549400"/>
          <p14:tracePt t="20810" x="1473200" y="1549400"/>
          <p14:tracePt t="20823" x="1708150" y="1549400"/>
          <p14:tracePt t="20840" x="2095500" y="1549400"/>
          <p14:tracePt t="20843" x="2216150" y="1549400"/>
          <p14:tracePt t="20858" x="2349500" y="1549400"/>
          <p14:tracePt t="20874" x="2400300" y="1549400"/>
          <p14:tracePt t="20890" x="2413000" y="1549400"/>
          <p14:tracePt t="21226" x="0" y="0"/>
        </p14:tracePtLst>
        <p14:tracePtLst>
          <p14:tracePt t="22069" x="3625850" y="1339850"/>
          <p14:tracePt t="22092" x="3619500" y="1339850"/>
          <p14:tracePt t="22106" x="3613150" y="1339850"/>
          <p14:tracePt t="22123" x="3606800" y="1339850"/>
          <p14:tracePt t="22140" x="3594100" y="1339850"/>
          <p14:tracePt t="22156" x="3594100" y="1346200"/>
          <p14:tracePt t="22173" x="3575050" y="1352550"/>
          <p14:tracePt t="22189" x="3568700" y="1352550"/>
          <p14:tracePt t="22206" x="3562350" y="1365250"/>
          <p14:tracePt t="22223" x="3543300" y="1384300"/>
          <p14:tracePt t="22239" x="3536950" y="1403350"/>
          <p14:tracePt t="22242" x="3530600" y="1428750"/>
          <p14:tracePt t="22256" x="3524250" y="1447800"/>
          <p14:tracePt t="22273" x="3517900" y="1498600"/>
          <p14:tracePt t="22289" x="3517900" y="1536700"/>
          <p14:tracePt t="22306" x="3517900" y="1581150"/>
          <p14:tracePt t="22323" x="3517900" y="1619250"/>
          <p14:tracePt t="22339" x="3530600" y="1663700"/>
          <p14:tracePt t="22356" x="3549650" y="1689100"/>
          <p14:tracePt t="22373" x="3568700" y="1714500"/>
          <p14:tracePt t="22389" x="3587750" y="1733550"/>
          <p14:tracePt t="22406" x="3606800" y="1752600"/>
          <p14:tracePt t="22423" x="3638550" y="1765300"/>
          <p14:tracePt t="22426" x="3644900" y="1765300"/>
          <p14:tracePt t="22439" x="3663950" y="1765300"/>
          <p14:tracePt t="22456" x="3689350" y="1765300"/>
          <p14:tracePt t="22473" x="3727450" y="1765300"/>
          <p14:tracePt t="22475" x="3740150" y="1765300"/>
          <p14:tracePt t="22489" x="3771900" y="1746250"/>
          <p14:tracePt t="22506" x="3810000" y="1708150"/>
          <p14:tracePt t="22522" x="3835400" y="1663700"/>
          <p14:tracePt t="22539" x="3848100" y="1625600"/>
          <p14:tracePt t="22556" x="3848100" y="1593850"/>
          <p14:tracePt t="22572" x="3848100" y="1574800"/>
          <p14:tracePt t="22589" x="3848100" y="1555750"/>
          <p14:tracePt t="22606" x="3848100" y="1536700"/>
          <p14:tracePt t="22622" x="3848100" y="1504950"/>
          <p14:tracePt t="22639" x="3841750" y="1479550"/>
          <p14:tracePt t="22656" x="3829050" y="1460500"/>
          <p14:tracePt t="22672" x="3822700" y="1441450"/>
          <p14:tracePt t="22674" x="3810000" y="1441450"/>
          <p14:tracePt t="22689" x="3803650" y="1435100"/>
          <p14:tracePt t="22706" x="3790950" y="1422400"/>
          <p14:tracePt t="22739" x="3771900" y="1422400"/>
          <p14:tracePt t="22755" x="3759200" y="1422400"/>
          <p14:tracePt t="22772" x="3721100" y="1422400"/>
          <p14:tracePt t="22789" x="3689350" y="1435100"/>
          <p14:tracePt t="22806" x="3651250" y="1454150"/>
          <p14:tracePt t="22822" x="3619500" y="1485900"/>
          <p14:tracePt t="22839" x="3606800" y="1517650"/>
          <p14:tracePt t="22856" x="3594100" y="1555750"/>
          <p14:tracePt t="22872" x="3587750" y="1581150"/>
          <p14:tracePt t="22874" x="3587750" y="1600200"/>
          <p14:tracePt t="22889" x="3587750" y="1644650"/>
          <p14:tracePt t="22906" x="3600450" y="1695450"/>
          <p14:tracePt t="22922" x="3632200" y="1733550"/>
          <p14:tracePt t="22939" x="3651250" y="1758950"/>
          <p14:tracePt t="22955" x="3689350" y="1778000"/>
          <p14:tracePt t="22972" x="3708400" y="1778000"/>
          <p14:tracePt t="22989" x="3759200" y="1778000"/>
          <p14:tracePt t="23005" x="3822700" y="1746250"/>
          <p14:tracePt t="23022" x="3860800" y="1689100"/>
          <p14:tracePt t="23039" x="3892550" y="1625600"/>
          <p14:tracePt t="23042" x="3898900" y="1600200"/>
          <p14:tracePt t="23055" x="3898900" y="1587500"/>
          <p14:tracePt t="23072" x="3898900" y="1543050"/>
          <p14:tracePt t="23073" x="3898900" y="1530350"/>
          <p14:tracePt t="23089" x="3898900" y="1492250"/>
          <p14:tracePt t="23106" x="3898900" y="1485900"/>
          <p14:tracePt t="23147" x="3898900" y="1479550"/>
          <p14:tracePt t="23564" x="3892550" y="1479550"/>
          <p14:tracePt t="23584" x="3879850" y="1479550"/>
          <p14:tracePt t="23594" x="3854450" y="1479550"/>
          <p14:tracePt t="23606" x="3841750" y="1479550"/>
          <p14:tracePt t="23622" x="3822700" y="1479550"/>
          <p14:tracePt t="23639" x="3810000" y="1485900"/>
          <p14:tracePt t="23655" x="3797300" y="1511300"/>
          <p14:tracePt t="23672" x="3797300" y="1517650"/>
          <p14:tracePt t="23689" x="3797300" y="1536700"/>
          <p14:tracePt t="23705" x="3797300" y="1549400"/>
          <p14:tracePt t="23722" x="3797300" y="1555750"/>
          <p14:tracePt t="23993" x="0" y="0"/>
        </p14:tracePtLst>
        <p14:tracePtLst>
          <p14:tracePt t="25413" x="5467350" y="1384300"/>
          <p14:tracePt t="25428" x="5467350" y="1390650"/>
          <p14:tracePt t="25444" x="5454650" y="1416050"/>
          <p14:tracePt t="25455" x="5448300" y="1441450"/>
          <p14:tracePt t="25471" x="5441950" y="1492250"/>
          <p14:tracePt t="25476" x="5441950" y="1511300"/>
          <p14:tracePt t="25488" x="5441950" y="1543050"/>
          <p14:tracePt t="25505" x="5441950" y="1600200"/>
          <p14:tracePt t="25521" x="5448300" y="1644650"/>
          <p14:tracePt t="25538" x="5467350" y="1682750"/>
          <p14:tracePt t="25555" x="5505450" y="1714500"/>
          <p14:tracePt t="25571" x="5568950" y="1752600"/>
          <p14:tracePt t="25588" x="5651500" y="1784350"/>
          <p14:tracePt t="25605" x="5740400" y="1803400"/>
          <p14:tracePt t="25621" x="5816600" y="1803400"/>
          <p14:tracePt t="25638" x="5911850" y="1803400"/>
          <p14:tracePt t="25655" x="5988050" y="1771650"/>
          <p14:tracePt t="25658" x="6007100" y="1758950"/>
          <p14:tracePt t="25672" x="6026150" y="1739900"/>
          <p14:tracePt t="25688" x="6038850" y="1701800"/>
          <p14:tracePt t="25690" x="6045200" y="1682750"/>
          <p14:tracePt t="25705" x="6045200" y="1657350"/>
          <p14:tracePt t="25721" x="6045200" y="1625600"/>
          <p14:tracePt t="25738" x="6045200" y="1581150"/>
          <p14:tracePt t="25755" x="6032500" y="1549400"/>
          <p14:tracePt t="25771" x="6007100" y="1511300"/>
          <p14:tracePt t="25788" x="5949950" y="1460500"/>
          <p14:tracePt t="25805" x="5854700" y="1416050"/>
          <p14:tracePt t="25821" x="5772150" y="1377950"/>
          <p14:tracePt t="25838" x="5708650" y="1352550"/>
          <p14:tracePt t="25855" x="5702300" y="1346200"/>
          <p14:tracePt t="25872" x="5683250" y="1346200"/>
          <p14:tracePt t="25888" x="5657850" y="1346200"/>
          <p14:tracePt t="25890" x="5638800" y="1358900"/>
          <p14:tracePt t="25905" x="5600700" y="1409700"/>
          <p14:tracePt t="25921" x="5549900" y="1485900"/>
          <p14:tracePt t="25938" x="5518150" y="1568450"/>
          <p14:tracePt t="25955" x="5511800" y="1625600"/>
          <p14:tracePt t="25971" x="5511800" y="1682750"/>
          <p14:tracePt t="25988" x="5518150" y="1739900"/>
          <p14:tracePt t="26005" x="5549900" y="1771650"/>
          <p14:tracePt t="26021" x="5594350" y="1816100"/>
          <p14:tracePt t="26038" x="5657850" y="1847850"/>
          <p14:tracePt t="26042" x="5695950" y="1860550"/>
          <p14:tracePt t="26054" x="5740400" y="1873250"/>
          <p14:tracePt t="26071" x="5835650" y="1879600"/>
          <p14:tracePt t="26074" x="5880100" y="1879600"/>
          <p14:tracePt t="26088" x="5930900" y="1879600"/>
          <p14:tracePt t="26105" x="6096000" y="1835150"/>
          <p14:tracePt t="26122" x="6184900" y="1784350"/>
          <p14:tracePt t="26138" x="6229350" y="1720850"/>
          <p14:tracePt t="26155" x="6242050" y="1670050"/>
          <p14:tracePt t="26171" x="6242050" y="1625600"/>
          <p14:tracePt t="26188" x="6242050" y="1593850"/>
          <p14:tracePt t="26205" x="6235700" y="1555750"/>
          <p14:tracePt t="26221" x="6203950" y="1511300"/>
          <p14:tracePt t="26238" x="6165850" y="1473200"/>
          <p14:tracePt t="26254" x="6121400" y="1435100"/>
          <p14:tracePt t="26271" x="6057900" y="1397000"/>
          <p14:tracePt t="26288" x="5988050" y="1377950"/>
          <p14:tracePt t="26290" x="5949950" y="1371600"/>
          <p14:tracePt t="26304" x="5937250" y="1371600"/>
          <p14:tracePt t="26321" x="5880100" y="1371600"/>
          <p14:tracePt t="26338" x="5829300" y="1390650"/>
          <p14:tracePt t="26355" x="5778500" y="1454150"/>
          <p14:tracePt t="26371" x="5753100" y="1517650"/>
          <p14:tracePt t="26388" x="5746750" y="1555750"/>
          <p14:tracePt t="26405" x="5746750" y="1606550"/>
          <p14:tracePt t="26421" x="5753100" y="1644650"/>
          <p14:tracePt t="26438" x="5778500" y="1663700"/>
          <p14:tracePt t="26454" x="5810250" y="1682750"/>
          <p14:tracePt t="26471" x="5854700" y="1682750"/>
          <p14:tracePt t="26474" x="5886450" y="1682750"/>
          <p14:tracePt t="26488" x="5924550" y="1682750"/>
          <p14:tracePt t="26504" x="6026150" y="1663700"/>
          <p14:tracePt t="26506" x="6064250" y="1651000"/>
          <p14:tracePt t="26521" x="6140450" y="1606550"/>
          <p14:tracePt t="26538" x="6178550" y="1562100"/>
          <p14:tracePt t="26554" x="6197600" y="1517650"/>
          <p14:tracePt t="26571" x="6203950" y="1492250"/>
          <p14:tracePt t="26588" x="6203950" y="1479550"/>
          <p14:tracePt t="26604" x="6203950" y="1460500"/>
          <p14:tracePt t="26621" x="6197600" y="1441450"/>
          <p14:tracePt t="26638" x="6191250" y="1435100"/>
          <p14:tracePt t="26654" x="6178550" y="1416050"/>
          <p14:tracePt t="26671" x="6165850" y="1397000"/>
          <p14:tracePt t="26688" x="6127750" y="1384300"/>
          <p14:tracePt t="26690" x="6102350" y="1377950"/>
          <p14:tracePt t="26704" x="6070600" y="1358900"/>
          <p14:tracePt t="26721" x="6007100" y="1346200"/>
          <p14:tracePt t="26737" x="5969000" y="1339850"/>
          <p14:tracePt t="26754" x="5949950" y="1339850"/>
          <p14:tracePt t="26771" x="5911850" y="1346200"/>
          <p14:tracePt t="26788" x="5867400" y="1390650"/>
          <p14:tracePt t="26804" x="5810250" y="1473200"/>
          <p14:tracePt t="26821" x="5765800" y="1587500"/>
          <p14:tracePt t="26838" x="5746750" y="1676400"/>
          <p14:tracePt t="26854" x="5746750" y="1739900"/>
          <p14:tracePt t="26871" x="5759450" y="1809750"/>
          <p14:tracePt t="26888" x="5791200" y="1854200"/>
          <p14:tracePt t="26890" x="5810250" y="1866900"/>
          <p14:tracePt t="26904" x="5835650" y="1879600"/>
          <p14:tracePt t="26921" x="5975350" y="1917700"/>
          <p14:tracePt t="26938" x="6115050" y="1924050"/>
          <p14:tracePt t="26954" x="6273800" y="1879600"/>
          <p14:tracePt t="26971" x="6400800" y="1835150"/>
          <p14:tracePt t="26988" x="6457950" y="1771650"/>
          <p14:tracePt t="27004" x="6483350" y="1720850"/>
          <p14:tracePt t="27021" x="6489700" y="1670050"/>
          <p14:tracePt t="27037" x="6483350" y="1638300"/>
          <p14:tracePt t="27054" x="6470650" y="1606550"/>
          <p14:tracePt t="27071" x="6457950" y="1574800"/>
          <p14:tracePt t="27087" x="6438900" y="1562100"/>
          <p14:tracePt t="27203" x="0" y="0"/>
        </p14:tracePtLst>
        <p14:tracePtLst>
          <p14:tracePt t="28549" x="3898900" y="1333500"/>
          <p14:tracePt t="28560" x="3886200" y="1352550"/>
          <p14:tracePt t="28571" x="3860800" y="1403350"/>
          <p14:tracePt t="28587" x="3848100" y="1460500"/>
          <p14:tracePt t="28604" x="3829050" y="1549400"/>
          <p14:tracePt t="28621" x="3829050" y="1625600"/>
          <p14:tracePt t="28638" x="3841750" y="1727200"/>
          <p14:tracePt t="28654" x="3886200" y="1790700"/>
          <p14:tracePt t="28658" x="3898900" y="1809750"/>
          <p14:tracePt t="28671" x="3911600" y="1822450"/>
          <p14:tracePt t="28687" x="3924300" y="1828800"/>
          <p14:tracePt t="28704" x="3943350" y="1828800"/>
          <p14:tracePt t="28720" x="3981450" y="1790700"/>
          <p14:tracePt t="28723" x="3994150" y="1758950"/>
          <p14:tracePt t="28737" x="4025900" y="1657350"/>
          <p14:tracePt t="28754" x="4051300" y="1543050"/>
          <p14:tracePt t="28770" x="4076700" y="1466850"/>
          <p14:tracePt t="28787" x="4076700" y="1422400"/>
          <p14:tracePt t="28804" x="4076700" y="1416050"/>
          <p14:tracePt t="28842" x="0" y="0"/>
        </p14:tracePtLst>
        <p14:tracePtLst>
          <p14:tracePt t="29477" x="2451100" y="1581150"/>
          <p14:tracePt t="29498" x="2457450" y="1606550"/>
          <p14:tracePt t="29510" x="2457450" y="1638300"/>
          <p14:tracePt t="29520" x="2457450" y="1670050"/>
          <p14:tracePt t="29523" x="2457450" y="1714500"/>
          <p14:tracePt t="29538" x="2482850" y="1854200"/>
          <p14:tracePt t="29554" x="2495550" y="1993900"/>
          <p14:tracePt t="29570" x="2514600" y="2165350"/>
          <p14:tracePt t="29586" x="2527300" y="2305050"/>
          <p14:tracePt t="29603" x="2546350" y="2400300"/>
          <p14:tracePt t="29620" x="2565400" y="2463800"/>
          <p14:tracePt t="29636" x="2584450" y="2508250"/>
          <p14:tracePt t="29653" x="2603500" y="2527300"/>
          <p14:tracePt t="29670" x="2603500" y="2533650"/>
          <p14:tracePt t="29687" x="2609850" y="2533650"/>
          <p14:tracePt t="29723" x="2622550" y="2533650"/>
          <p14:tracePt t="29730" x="2628900" y="2527300"/>
          <p14:tracePt t="29738" x="2635250" y="2501900"/>
          <p14:tracePt t="29753" x="2667000" y="2419350"/>
          <p14:tracePt t="29770" x="2698750" y="2298700"/>
          <p14:tracePt t="29787" x="2717800" y="2171700"/>
          <p14:tracePt t="29803" x="2717800" y="2032000"/>
          <p14:tracePt t="29820" x="2724150" y="1885950"/>
          <p14:tracePt t="29837" x="2730500" y="1803400"/>
          <p14:tracePt t="29853" x="2730500" y="1727200"/>
          <p14:tracePt t="29870" x="2730500" y="1701800"/>
          <p14:tracePt t="29887" x="2730500" y="1695450"/>
          <p14:tracePt t="29924" x="2730500" y="1689100"/>
          <p14:tracePt t="29938" x="2724150" y="1720850"/>
          <p14:tracePt t="29947" x="2711450" y="1778000"/>
          <p14:tracePt t="29954" x="2698750" y="1866900"/>
          <p14:tracePt t="29970" x="2667000" y="2057400"/>
          <p14:tracePt t="29987" x="2654300" y="2203450"/>
          <p14:tracePt t="30003" x="2654300" y="2305050"/>
          <p14:tracePt t="30020" x="2654300" y="2349500"/>
          <p14:tracePt t="30036" x="2654300" y="2368550"/>
          <p14:tracePt t="30090" x="2654300" y="2355850"/>
          <p14:tracePt t="30101" x="2654300" y="2311400"/>
          <p14:tracePt t="30114" x="2660650" y="2178050"/>
          <p14:tracePt t="30126" x="2673350" y="2082800"/>
          <p14:tracePt t="30137" x="2673350" y="2019300"/>
          <p14:tracePt t="30139" x="2673350" y="1949450"/>
          <p14:tracePt t="30153" x="2673350" y="1841500"/>
          <p14:tracePt t="30170" x="2673350" y="1771650"/>
          <p14:tracePt t="30187" x="2673350" y="1746250"/>
          <p14:tracePt t="30252" x="2673350" y="1778000"/>
          <p14:tracePt t="30271" x="2660650" y="1917700"/>
          <p14:tracePt t="30286" x="2654300" y="2044700"/>
          <p14:tracePt t="30289" x="2654300" y="2108200"/>
          <p14:tracePt t="30303" x="2654300" y="2159000"/>
          <p14:tracePt t="30320" x="2654300" y="2247900"/>
          <p14:tracePt t="30322" x="2654300" y="2273300"/>
          <p14:tracePt t="30336" x="2654300" y="2292350"/>
          <p14:tracePt t="30353" x="2667000" y="2381250"/>
          <p14:tracePt t="30370" x="2667000" y="2387600"/>
          <p14:tracePt t="30394" x="2667000" y="2393950"/>
          <p14:tracePt t="30403" x="2673350" y="2393950"/>
          <p14:tracePt t="30420" x="2686050" y="2330450"/>
          <p14:tracePt t="30437" x="2705100" y="2197100"/>
          <p14:tracePt t="30453" x="2705100" y="2057400"/>
          <p14:tracePt t="30470" x="2705100" y="1924050"/>
          <p14:tracePt t="30487" x="2705100" y="1828800"/>
          <p14:tracePt t="30503" x="2705100" y="1790700"/>
          <p14:tracePt t="30520" x="2705100" y="1784350"/>
          <p14:tracePt t="30554" x="2705100" y="1790700"/>
          <p14:tracePt t="30564" x="2705100" y="1822450"/>
          <p14:tracePt t="30573" x="2692400" y="1898650"/>
          <p14:tracePt t="30586" x="2686050" y="2070100"/>
          <p14:tracePt t="30603" x="2686050" y="2260600"/>
          <p14:tracePt t="30620" x="2686050" y="2419350"/>
          <p14:tracePt t="30637" x="2686050" y="2514600"/>
          <p14:tracePt t="30653" x="2686050" y="2540000"/>
          <p14:tracePt t="30670" x="2686050" y="2546350"/>
          <p14:tracePt t="30707" x="2686050" y="2501900"/>
          <p14:tracePt t="30715" x="2686050" y="2438400"/>
          <p14:tracePt t="30724" x="2692400" y="2355850"/>
          <p14:tracePt t="30736" x="2698750" y="2266950"/>
          <p14:tracePt t="30753" x="2717800" y="1981200"/>
          <p14:tracePt t="30770" x="2724150" y="1847850"/>
          <p14:tracePt t="30786" x="2724150" y="1771650"/>
          <p14:tracePt t="30803" x="2724150" y="1746250"/>
          <p14:tracePt t="30843" x="2724150" y="1765300"/>
          <p14:tracePt t="30853" x="2724150" y="1809750"/>
          <p14:tracePt t="30870" x="2724150" y="1968500"/>
          <p14:tracePt t="30887" x="2705100" y="2108200"/>
          <p14:tracePt t="30903" x="2705100" y="2184400"/>
          <p14:tracePt t="30906" x="2705100" y="2209800"/>
          <p14:tracePt t="30920" x="2705100" y="2228850"/>
          <p14:tracePt t="30936" x="2705100" y="2266950"/>
          <p14:tracePt t="30938" x="2705100" y="2273300"/>
          <p14:tracePt t="30954" x="2705100" y="2279650"/>
          <p14:tracePt t="30985" x="2711450" y="2286000"/>
          <p14:tracePt t="30993" x="2711450" y="2279650"/>
          <p14:tracePt t="31002" x="2711450" y="2254250"/>
          <p14:tracePt t="31019" x="2736850" y="2152650"/>
          <p14:tracePt t="31036" x="2736850" y="2044700"/>
          <p14:tracePt t="31053" x="2736850" y="1949450"/>
          <p14:tracePt t="31069" x="2736850" y="1898650"/>
          <p14:tracePt t="31086" x="2736850" y="1885950"/>
          <p14:tracePt t="31102" x="2736850" y="1879600"/>
          <p14:tracePt t="31138" x="2730500" y="1924050"/>
          <p14:tracePt t="31153" x="2724150" y="2070100"/>
          <p14:tracePt t="31170" x="2724150" y="2241550"/>
          <p14:tracePt t="31186" x="2711450" y="2374900"/>
          <p14:tracePt t="31203" x="2711450" y="2463800"/>
          <p14:tracePt t="31219" x="2711450" y="2495550"/>
          <p14:tracePt t="31236" x="2711450" y="2514600"/>
          <p14:tracePt t="31253" x="2711450" y="2520950"/>
          <p14:tracePt t="31290" x="2717800" y="2501900"/>
          <p14:tracePt t="31298" x="2717800" y="2470150"/>
          <p14:tracePt t="31307" x="2717800" y="2400300"/>
          <p14:tracePt t="31319" x="2724150" y="2311400"/>
          <p14:tracePt t="31336" x="2736850" y="2152650"/>
          <p14:tracePt t="31353" x="2736850" y="1943100"/>
          <p14:tracePt t="31369" x="2743200" y="1854200"/>
          <p14:tracePt t="31386" x="2743200" y="1822450"/>
          <p14:tracePt t="31403" x="2743200" y="1809750"/>
          <p14:tracePt t="31458" x="2743200" y="1841500"/>
          <p14:tracePt t="31468" x="2743200" y="1917700"/>
          <p14:tracePt t="31479" x="2730500" y="2025650"/>
          <p14:tracePt t="31490" x="2724150" y="2235200"/>
          <p14:tracePt t="31503" x="2724150" y="2330450"/>
          <p14:tracePt t="31519" x="2724150" y="2457450"/>
          <p14:tracePt t="31522" x="2724150" y="2482850"/>
          <p14:tracePt t="31536" x="2724150" y="2489200"/>
          <p14:tracePt t="31540" x="2724150" y="2495550"/>
          <p14:tracePt t="31553" x="2724150" y="2501900"/>
          <p14:tracePt t="31604" x="2724150" y="2489200"/>
          <p14:tracePt t="31620" x="2724150" y="2438400"/>
          <p14:tracePt t="31638" x="2736850" y="2393950"/>
          <p14:tracePt t="31643" x="2736850" y="2381250"/>
          <p14:tracePt t="31660" x="2736850" y="2336800"/>
          <p14:tracePt t="31670" x="2736850" y="2324100"/>
          <p14:tracePt t="31686" x="2736850" y="2279650"/>
          <p14:tracePt t="31703" x="2749550" y="2241550"/>
          <p14:tracePt t="31719" x="2749550" y="2228850"/>
          <p14:tracePt t="31875" x="2749550" y="2222500"/>
          <p14:tracePt t="31889" x="2749550" y="2216150"/>
          <p14:tracePt t="31904" x="2749550" y="2178050"/>
          <p14:tracePt t="31925" x="2749550" y="2070100"/>
          <p14:tracePt t="31936" x="2749550" y="2038350"/>
          <p14:tracePt t="31954" x="2749550" y="1962150"/>
          <p14:tracePt t="31970" x="2749550" y="1949450"/>
          <p14:tracePt t="32115" x="2749550" y="1955800"/>
          <p14:tracePt t="32133" x="2749550" y="2051050"/>
          <p14:tracePt t="32150" x="2749550" y="2171700"/>
          <p14:tracePt t="32155" x="2743200" y="2235200"/>
          <p14:tracePt t="32170" x="2743200" y="2311400"/>
          <p14:tracePt t="32186" x="2743200" y="2343150"/>
          <p14:tracePt t="32203" x="2743200" y="2355850"/>
          <p14:tracePt t="32266" x="2743200" y="2336800"/>
          <p14:tracePt t="32276" x="2743200" y="2292350"/>
          <p14:tracePt t="32286" x="2743200" y="2241550"/>
          <p14:tracePt t="32302" x="2743200" y="2114550"/>
          <p14:tracePt t="32319" x="2743200" y="1987550"/>
          <p14:tracePt t="32322" x="2743200" y="1930400"/>
          <p14:tracePt t="32336" x="2743200" y="1898650"/>
          <p14:tracePt t="32353" x="2743200" y="1866900"/>
          <p14:tracePt t="32370" x="2743200" y="1854200"/>
          <p14:tracePt t="32420" x="2743200" y="1860550"/>
          <p14:tracePt t="32429" x="2743200" y="1885950"/>
          <p14:tracePt t="32441" x="2743200" y="1993900"/>
          <p14:tracePt t="32453" x="2743200" y="2057400"/>
          <p14:tracePt t="32469" x="2743200" y="2178050"/>
          <p14:tracePt t="32486" x="2743200" y="2235200"/>
          <p14:tracePt t="32502" x="2743200" y="2254250"/>
          <p14:tracePt t="32519" x="2743200" y="2260600"/>
          <p14:tracePt t="32572" x="2743200" y="2247900"/>
          <p14:tracePt t="32590" x="2743200" y="2209800"/>
          <p14:tracePt t="32609" x="2743200" y="2178050"/>
          <p14:tracePt t="32612" x="2743200" y="2159000"/>
          <p14:tracePt t="32626" x="2743200" y="2152650"/>
          <p14:tracePt t="32636" x="2743200" y="2146300"/>
          <p14:tracePt t="32667" x="2743200" y="2139950"/>
          <p14:tracePt t="32678" x="2743200" y="2133600"/>
          <p14:tracePt t="32691" x="2743200" y="2127250"/>
          <p14:tracePt t="32703" x="2743200" y="2120900"/>
          <p14:tracePt t="32723" x="2743200" y="2108200"/>
          <p14:tracePt t="32794" x="0" y="0"/>
        </p14:tracePtLst>
        <p14:tracePtLst>
          <p14:tracePt t="34011" x="3746500" y="2609850"/>
          <p14:tracePt t="34025" x="3727450" y="2660650"/>
          <p14:tracePt t="34035" x="3721100" y="2686050"/>
          <p14:tracePt t="34052" x="3702050" y="2755900"/>
          <p14:tracePt t="34068" x="3676650" y="2838450"/>
          <p14:tracePt t="34085" x="3670300" y="2901950"/>
          <p14:tracePt t="34102" x="3670300" y="2978150"/>
          <p14:tracePt t="34118" x="3683000" y="3079750"/>
          <p14:tracePt t="34135" x="3727450" y="3149600"/>
          <p14:tracePt t="34152" x="3765550" y="3200400"/>
          <p14:tracePt t="34154" x="3784600" y="3213100"/>
          <p14:tracePt t="34169" x="3829050" y="3232150"/>
          <p14:tracePt t="34185" x="3854450" y="3238500"/>
          <p14:tracePt t="34202" x="3892550" y="3238500"/>
          <p14:tracePt t="34218" x="3924300" y="3238500"/>
          <p14:tracePt t="34235" x="3968750" y="3219450"/>
          <p14:tracePt t="34252" x="3987800" y="3175000"/>
          <p14:tracePt t="34268" x="4006850" y="3124200"/>
          <p14:tracePt t="34285" x="4013200" y="3086100"/>
          <p14:tracePt t="34302" x="4013200" y="3041650"/>
          <p14:tracePt t="34318" x="4013200" y="2990850"/>
          <p14:tracePt t="34335" x="4013200" y="2940050"/>
          <p14:tracePt t="34352" x="4013200" y="2889250"/>
          <p14:tracePt t="34368" x="4013200" y="2844800"/>
          <p14:tracePt t="34370" x="4013200" y="2819400"/>
          <p14:tracePt t="34385" x="4013200" y="2800350"/>
          <p14:tracePt t="34402" x="4006850" y="2781300"/>
          <p14:tracePt t="34418" x="3994150" y="2762250"/>
          <p14:tracePt t="34435" x="3981450" y="2743200"/>
          <p14:tracePt t="34452" x="3962400" y="2736850"/>
          <p14:tracePt t="34468" x="3943350" y="2724150"/>
          <p14:tracePt t="34485" x="3924300" y="2717800"/>
          <p14:tracePt t="34502" x="3905250" y="2717800"/>
          <p14:tracePt t="34518" x="3873500" y="2717800"/>
          <p14:tracePt t="34535" x="3816350" y="2724150"/>
          <p14:tracePt t="34537" x="3790950" y="2736850"/>
          <p14:tracePt t="34552" x="3765550" y="2743200"/>
          <p14:tracePt t="34568" x="3733800" y="2768600"/>
          <p14:tracePt t="34571" x="3727450" y="2787650"/>
          <p14:tracePt t="34585" x="3695700" y="2825750"/>
          <p14:tracePt t="34602" x="3663950" y="2895600"/>
          <p14:tracePt t="34618" x="3651250" y="2971800"/>
          <p14:tracePt t="34635" x="3651250" y="3022600"/>
          <p14:tracePt t="34652" x="3651250" y="3067050"/>
          <p14:tracePt t="34668" x="3670300" y="3117850"/>
          <p14:tracePt t="34685" x="3689350" y="3149600"/>
          <p14:tracePt t="34702" x="3708400" y="3168650"/>
          <p14:tracePt t="34718" x="3752850" y="3181350"/>
          <p14:tracePt t="34735" x="3810000" y="3187700"/>
          <p14:tracePt t="34752" x="3898900" y="3187700"/>
          <p14:tracePt t="34755" x="3956050" y="3187700"/>
          <p14:tracePt t="34768" x="4000500" y="3168650"/>
          <p14:tracePt t="34785" x="4102100" y="3073400"/>
          <p14:tracePt t="34802" x="4140200" y="3009900"/>
          <p14:tracePt t="34818" x="4159250" y="2952750"/>
          <p14:tracePt t="34835" x="4178300" y="2889250"/>
          <p14:tracePt t="34852" x="4178300" y="2851150"/>
          <p14:tracePt t="34868" x="4178300" y="2825750"/>
          <p14:tracePt t="34885" x="4178300" y="2800350"/>
          <p14:tracePt t="34902" x="4178300" y="2781300"/>
          <p14:tracePt t="34918" x="4178300" y="2755900"/>
          <p14:tracePt t="34935" x="4152900" y="2724150"/>
          <p14:tracePt t="34952" x="4114800" y="2686050"/>
          <p14:tracePt t="34954" x="4089400" y="2673350"/>
          <p14:tracePt t="34968" x="4064000" y="2654300"/>
          <p14:tracePt t="34985" x="3968750" y="2622550"/>
          <p14:tracePt t="35001" x="3924300" y="2622550"/>
          <p14:tracePt t="35018" x="3873500" y="2622550"/>
          <p14:tracePt t="35035" x="3841750" y="2641600"/>
          <p14:tracePt t="35051" x="3803650" y="2692400"/>
          <p14:tracePt t="35068" x="3759200" y="2755900"/>
          <p14:tracePt t="35085" x="3746500" y="2844800"/>
          <p14:tracePt t="35101" x="3733800" y="2908300"/>
          <p14:tracePt t="35118" x="3733800" y="2965450"/>
          <p14:tracePt t="35135" x="3733800" y="3009900"/>
          <p14:tracePt t="35138" x="3740150" y="3028950"/>
          <p14:tracePt t="35151" x="3746500" y="3035300"/>
          <p14:tracePt t="35168" x="3778250" y="3060700"/>
          <p14:tracePt t="35170" x="3797300" y="3073400"/>
          <p14:tracePt t="35185" x="3829050" y="3086100"/>
          <p14:tracePt t="35201" x="3873500" y="3092450"/>
          <p14:tracePt t="35218" x="3937000" y="3092450"/>
          <p14:tracePt t="35235" x="3994150" y="3067050"/>
          <p14:tracePt t="35251" x="4051300" y="3041650"/>
          <p14:tracePt t="35268" x="4076700" y="3003550"/>
          <p14:tracePt t="35285" x="4095750" y="2965450"/>
          <p14:tracePt t="35301" x="4102100" y="2914650"/>
          <p14:tracePt t="35318" x="4102100" y="2870200"/>
          <p14:tracePt t="35335" x="4102100" y="2819400"/>
          <p14:tracePt t="35351" x="4089400" y="2768600"/>
          <p14:tracePt t="35354" x="4076700" y="2755900"/>
          <p14:tracePt t="35368" x="4057650" y="2736850"/>
          <p14:tracePt t="35385" x="3994150" y="2698750"/>
          <p14:tracePt t="35401" x="3949700" y="2698750"/>
          <p14:tracePt t="35418" x="3911600" y="2698750"/>
          <p14:tracePt t="35435" x="3848100" y="2717800"/>
          <p14:tracePt t="35451" x="3790950" y="2768600"/>
          <p14:tracePt t="35468" x="3752850" y="2819400"/>
          <p14:tracePt t="35485" x="3727450" y="2876550"/>
          <p14:tracePt t="35501" x="3721100" y="2901950"/>
          <p14:tracePt t="35518" x="3721100" y="2933700"/>
          <p14:tracePt t="35535" x="3733800" y="2978150"/>
          <p14:tracePt t="35551" x="3746500" y="3016250"/>
          <p14:tracePt t="35568" x="3790950" y="3035300"/>
          <p14:tracePt t="35570" x="3810000" y="3041650"/>
          <p14:tracePt t="35584" x="3835400" y="3054350"/>
          <p14:tracePt t="35601" x="3924300" y="3060700"/>
          <p14:tracePt t="35618" x="4013200" y="3048000"/>
          <p14:tracePt t="35634" x="4089400" y="3009900"/>
          <p14:tracePt t="35651" x="4146550" y="2959100"/>
          <p14:tracePt t="35668" x="4178300" y="2908300"/>
          <p14:tracePt t="35684" x="4197350" y="2857500"/>
          <p14:tracePt t="35701" x="4203700" y="2825750"/>
          <p14:tracePt t="35718" x="4203700" y="2794000"/>
          <p14:tracePt t="35735" x="4203700" y="2762250"/>
          <p14:tracePt t="35751" x="4191000" y="2730500"/>
          <p14:tracePt t="35768" x="4159250" y="2711450"/>
          <p14:tracePt t="35784" x="4102100" y="2673350"/>
          <p14:tracePt t="35786" x="4051300" y="2660650"/>
          <p14:tracePt t="35801" x="3943350" y="2635250"/>
          <p14:tracePt t="35818" x="3854450" y="2628900"/>
          <p14:tracePt t="35834" x="3778250" y="2628900"/>
          <p14:tracePt t="35851" x="3733800" y="2660650"/>
          <p14:tracePt t="35868" x="3708400" y="2705100"/>
          <p14:tracePt t="35884" x="3695700" y="2768600"/>
          <p14:tracePt t="35901" x="3689350" y="2832100"/>
          <p14:tracePt t="35918" x="3689350" y="2901950"/>
          <p14:tracePt t="35935" x="3721100" y="2997200"/>
          <p14:tracePt t="35951" x="3803650" y="3079750"/>
          <p14:tracePt t="35955" x="3848100" y="3124200"/>
          <p14:tracePt t="35968" x="3886200" y="3143250"/>
          <p14:tracePt t="35985" x="3987800" y="3187700"/>
          <p14:tracePt t="36001" x="4051300" y="3194050"/>
          <p14:tracePt t="36018" x="4140200" y="3181350"/>
          <p14:tracePt t="36034" x="4203700" y="3136900"/>
          <p14:tracePt t="36051" x="4229100" y="3092450"/>
          <p14:tracePt t="36068" x="4248150" y="3041650"/>
          <p14:tracePt t="36084" x="4248150" y="3009900"/>
          <p14:tracePt t="36101" x="4248150" y="2952750"/>
          <p14:tracePt t="36118" x="4229100" y="2908300"/>
          <p14:tracePt t="36134" x="4184650" y="2863850"/>
          <p14:tracePt t="36151" x="4121150" y="2825750"/>
          <p14:tracePt t="36168" x="4057650" y="2800350"/>
          <p14:tracePt t="36170" x="4032250" y="2794000"/>
          <p14:tracePt t="36185" x="4019550" y="2794000"/>
          <p14:tracePt t="36201" x="3994150" y="2794000"/>
          <p14:tracePt t="36218" x="3968750" y="2813050"/>
          <p14:tracePt t="36235" x="3937000" y="2870200"/>
          <p14:tracePt t="36251" x="3911600" y="2971800"/>
          <p14:tracePt t="36268" x="3905250" y="3041650"/>
          <p14:tracePt t="36284" x="3905250" y="3079750"/>
          <p14:tracePt t="36301" x="3905250" y="3111500"/>
          <p14:tracePt t="36318" x="3911600" y="3117850"/>
          <p14:tracePt t="36351" x="3949700" y="3117850"/>
          <p14:tracePt t="36368" x="4013200" y="3073400"/>
          <p14:tracePt t="36370" x="4044950" y="3035300"/>
          <p14:tracePt t="36384" x="4070350" y="2997200"/>
          <p14:tracePt t="36401" x="4108450" y="2863850"/>
          <p14:tracePt t="36418" x="4108450" y="2806700"/>
          <p14:tracePt t="36434" x="4108450" y="2774950"/>
          <p14:tracePt t="36451" x="4102100" y="2749550"/>
          <p14:tracePt t="36468" x="4089400" y="2743200"/>
          <p14:tracePt t="36484" x="4064000" y="2730500"/>
          <p14:tracePt t="36501" x="4032250" y="2730500"/>
          <p14:tracePt t="36518" x="3968750" y="2755900"/>
          <p14:tracePt t="36534" x="3917950" y="2781300"/>
          <p14:tracePt t="36551" x="3898900" y="2825750"/>
          <p14:tracePt t="36567" x="3892550" y="2857500"/>
          <p14:tracePt t="36569" x="3892550" y="2870200"/>
          <p14:tracePt t="36584" x="3892550" y="2882900"/>
          <p14:tracePt t="36601" x="3911600" y="2921000"/>
          <p14:tracePt t="36617" x="3930650" y="2933700"/>
          <p14:tracePt t="36634" x="3949700" y="2933700"/>
          <p14:tracePt t="36651" x="3981450" y="2921000"/>
          <p14:tracePt t="36668" x="4000500" y="2889250"/>
          <p14:tracePt t="36684" x="4013200" y="2819400"/>
          <p14:tracePt t="36701" x="4013200" y="2794000"/>
          <p14:tracePt t="36718" x="4013200" y="2774950"/>
          <p14:tracePt t="36751" x="4013200" y="2768600"/>
          <p14:tracePt t="36779" x="4000500" y="2768600"/>
          <p14:tracePt t="36786" x="3994150" y="2787650"/>
          <p14:tracePt t="36801" x="3981450" y="2825750"/>
          <p14:tracePt t="36817" x="3981450" y="2844800"/>
          <p14:tracePt t="36834" x="3981450" y="2863850"/>
          <p14:tracePt t="36931" x="3987800" y="2863850"/>
          <p14:tracePt t="37090" x="0" y="0"/>
        </p14:tracePtLst>
        <p14:tracePtLst>
          <p14:tracePt t="37514" x="4000500" y="2559050"/>
          <p14:tracePt t="37523" x="3981450" y="2559050"/>
          <p14:tracePt t="37534" x="3981450" y="2565400"/>
          <p14:tracePt t="37551" x="3949700" y="2597150"/>
          <p14:tracePt t="37567" x="3911600" y="2660650"/>
          <p14:tracePt t="37584" x="3886200" y="2743200"/>
          <p14:tracePt t="37601" x="3848100" y="2851150"/>
          <p14:tracePt t="37617" x="3848100" y="2895600"/>
          <p14:tracePt t="37634" x="3848100" y="2921000"/>
          <p14:tracePt t="37650" x="3848100" y="2952750"/>
          <p14:tracePt t="37667" x="3854450" y="2978150"/>
          <p14:tracePt t="37684" x="3879850" y="2990850"/>
          <p14:tracePt t="37701" x="3917950" y="3003550"/>
          <p14:tracePt t="37717" x="3937000" y="3003550"/>
          <p14:tracePt t="37734" x="3962400" y="3003550"/>
          <p14:tracePt t="37751" x="3987800" y="2971800"/>
          <p14:tracePt t="37754" x="4000500" y="2946400"/>
          <p14:tracePt t="37767" x="4006850" y="2914650"/>
          <p14:tracePt t="37784" x="4006850" y="2851150"/>
          <p14:tracePt t="37786" x="4006850" y="2819400"/>
          <p14:tracePt t="37800" x="4006850" y="2794000"/>
          <p14:tracePt t="37817" x="4000500" y="2743200"/>
          <p14:tracePt t="37834" x="3994150" y="2724150"/>
          <p14:tracePt t="37954" x="0" y="0"/>
        </p14:tracePtLst>
        <p14:tracePtLst>
          <p14:tracePt t="38547" x="939800" y="2895600"/>
          <p14:tracePt t="38612" x="952500" y="2895600"/>
          <p14:tracePt t="38631" x="1073150" y="2895600"/>
          <p14:tracePt t="38646" x="1282700" y="2895600"/>
          <p14:tracePt t="38659" x="1543050" y="2895600"/>
          <p14:tracePt t="38669" x="1695450" y="2895600"/>
          <p14:tracePt t="38684" x="2044700" y="2895600"/>
          <p14:tracePt t="38700" x="2349500" y="2895600"/>
          <p14:tracePt t="38717" x="2584450" y="2895600"/>
          <p14:tracePt t="38734" x="2730500" y="2895600"/>
          <p14:tracePt t="38751" x="2800350" y="2895600"/>
          <p14:tracePt t="38754" x="2825750" y="2889250"/>
          <p14:tracePt t="38767" x="2832100" y="2882900"/>
          <p14:tracePt t="38784" x="2844800" y="2882900"/>
          <p14:tracePt t="38800" x="2851150" y="2882900"/>
          <p14:tracePt t="38891" x="2844800" y="2876550"/>
          <p14:tracePt t="38904" x="2806700" y="2870200"/>
          <p14:tracePt t="38918" x="2603500" y="2825750"/>
          <p14:tracePt t="38934" x="2247900" y="2755900"/>
          <p14:tracePt t="38938" x="2063750" y="2717800"/>
          <p14:tracePt t="38950" x="1873250" y="2686050"/>
          <p14:tracePt t="38967" x="1663700" y="2647950"/>
          <p14:tracePt t="38984" x="1581150" y="2641600"/>
          <p14:tracePt t="38986" x="1562100" y="2641600"/>
          <p14:tracePt t="39000" x="1549400" y="2641600"/>
          <p14:tracePt t="39017" x="1517650" y="2641600"/>
          <p14:tracePt t="39033" x="1479550" y="2654300"/>
          <p14:tracePt t="39050" x="1428750" y="2673350"/>
          <p14:tracePt t="39067" x="1397000" y="2686050"/>
          <p14:tracePt t="39083" x="1377950" y="2711450"/>
          <p14:tracePt t="39117" x="1390650" y="2730500"/>
          <p14:tracePt t="39133" x="1466850" y="2736850"/>
          <p14:tracePt t="39150" x="1631950" y="2743200"/>
          <p14:tracePt t="39167" x="1879600" y="2743200"/>
          <p14:tracePt t="39183" x="2146300" y="2743200"/>
          <p14:tracePt t="39200" x="2311400" y="2743200"/>
          <p14:tracePt t="39202" x="2355850" y="2743200"/>
          <p14:tracePt t="39217" x="2381250" y="2743200"/>
          <p14:tracePt t="39578" x="2387600" y="2749550"/>
          <p14:tracePt t="39578" x="0" y="0"/>
        </p14:tracePtLst>
        <p14:tracePtLst>
          <p14:tracePt t="40300" x="857250" y="2736850"/>
          <p14:tracePt t="40312" x="844550" y="2743200"/>
          <p14:tracePt t="40324" x="838200" y="2749550"/>
          <p14:tracePt t="40333" x="819150" y="2755900"/>
          <p14:tracePt t="40350" x="806450" y="2762250"/>
          <p14:tracePt t="40366" x="800100" y="2768600"/>
          <p14:tracePt t="40383" x="793750" y="2774950"/>
          <p14:tracePt t="40400" x="793750" y="2781300"/>
          <p14:tracePt t="40416" x="793750" y="2794000"/>
          <p14:tracePt t="40433" x="793750" y="2806700"/>
          <p14:tracePt t="40450" x="793750" y="2825750"/>
          <p14:tracePt t="40466" x="838200" y="2851150"/>
          <p14:tracePt t="40483" x="952500" y="2889250"/>
          <p14:tracePt t="40500" x="1092200" y="2933700"/>
          <p14:tracePt t="40516" x="1250950" y="2965450"/>
          <p14:tracePt t="40533" x="1416050" y="2984500"/>
          <p14:tracePt t="40550" x="1530350" y="2984500"/>
          <p14:tracePt t="40566" x="1631950" y="2971800"/>
          <p14:tracePt t="40583" x="1689100" y="2952750"/>
          <p14:tracePt t="40599" x="1720850" y="2933700"/>
          <p14:tracePt t="40602" x="1727200" y="2933700"/>
          <p14:tracePt t="40619" x="1733550" y="2927350"/>
          <p14:tracePt t="40810" x="0" y="0"/>
        </p14:tracePtLst>
        <p14:tracePtLst>
          <p14:tracePt t="41250" x="2787650" y="2679700"/>
          <p14:tracePt t="41305" x="2787650" y="2686050"/>
          <p14:tracePt t="41314" x="2787650" y="2711450"/>
          <p14:tracePt t="41322" x="2781300" y="2768600"/>
          <p14:tracePt t="41332" x="2762250" y="2825750"/>
          <p14:tracePt t="41349" x="2736850" y="2959100"/>
          <p14:tracePt t="41366" x="2736850" y="3054350"/>
          <p14:tracePt t="41382" x="2736850" y="3117850"/>
          <p14:tracePt t="41399" x="2736850" y="3149600"/>
          <p14:tracePt t="41416" x="2736850" y="3155950"/>
          <p14:tracePt t="41450" x="2743200" y="3162300"/>
          <p14:tracePt t="41466" x="2762250" y="3136900"/>
          <p14:tracePt t="41483" x="2787650" y="3073400"/>
          <p14:tracePt t="41500" x="2800350" y="3016250"/>
          <p14:tracePt t="41516" x="2813050" y="2978150"/>
          <p14:tracePt t="41532" x="2813050" y="2971800"/>
          <p14:tracePt t="41549" x="2813050" y="2965450"/>
          <p14:tracePt t="41924" x="2813050" y="2952750"/>
          <p14:tracePt t="41956" x="2813050" y="2946400"/>
          <p14:tracePt t="41971" x="2813050" y="2940050"/>
          <p14:tracePt t="42434" x="0" y="0"/>
        </p14:tracePtLst>
        <p14:tracePtLst>
          <p14:tracePt t="43214" x="3854450" y="2654300"/>
          <p14:tracePt t="43229" x="3829050" y="2654300"/>
          <p14:tracePt t="43240" x="3816350" y="2660650"/>
          <p14:tracePt t="43242" x="3803650" y="2673350"/>
          <p14:tracePt t="43251" x="3790950" y="2673350"/>
          <p14:tracePt t="43266" x="3765550" y="2698750"/>
          <p14:tracePt t="43282" x="3746500" y="2717800"/>
          <p14:tracePt t="43299" x="3727450" y="2768600"/>
          <p14:tracePt t="43315" x="3708400" y="2813050"/>
          <p14:tracePt t="43332" x="3708400" y="2863850"/>
          <p14:tracePt t="43349" x="3708400" y="2908300"/>
          <p14:tracePt t="43365" x="3708400" y="2952750"/>
          <p14:tracePt t="43382" x="3727450" y="2978150"/>
          <p14:tracePt t="43399" x="3765550" y="2997200"/>
          <p14:tracePt t="43416" x="3790950" y="3003550"/>
          <p14:tracePt t="43432" x="3835400" y="3003550"/>
          <p14:tracePt t="43434" x="3860800" y="3003550"/>
          <p14:tracePt t="43448" x="3886200" y="3003550"/>
          <p14:tracePt t="43465" x="3937000" y="2971800"/>
          <p14:tracePt t="43482" x="3962400" y="2940050"/>
          <p14:tracePt t="43498" x="3981450" y="2889250"/>
          <p14:tracePt t="43515" x="3987800" y="2844800"/>
          <p14:tracePt t="43532" x="3987800" y="2800350"/>
          <p14:tracePt t="43548" x="3987800" y="2749550"/>
          <p14:tracePt t="43565" x="3975100" y="2711450"/>
          <p14:tracePt t="43582" x="3968750" y="2692400"/>
          <p14:tracePt t="43598" x="3962400" y="2686050"/>
          <p14:tracePt t="43615" x="3949700" y="2679700"/>
          <p14:tracePt t="43634" x="3943350" y="2679700"/>
          <p14:tracePt t="43649" x="3937000" y="2679700"/>
          <p14:tracePt t="43665" x="3924300" y="2679700"/>
          <p14:tracePt t="43754" x="0" y="0"/>
        </p14:tracePtLst>
        <p14:tracePtLst>
          <p14:tracePt t="44259" x="1574800" y="3003550"/>
          <p14:tracePt t="44272" x="1568450" y="3003550"/>
          <p14:tracePt t="44285" x="1555750" y="3009900"/>
          <p14:tracePt t="44298" x="1555750" y="3067050"/>
          <p14:tracePt t="44315" x="1555750" y="3162300"/>
          <p14:tracePt t="44332" x="1555750" y="3270250"/>
          <p14:tracePt t="44348" x="1574800" y="3403600"/>
          <p14:tracePt t="44365" x="1600200" y="3492500"/>
          <p14:tracePt t="44382" x="1638300" y="3568700"/>
          <p14:tracePt t="44398" x="1663700" y="3606800"/>
          <p14:tracePt t="44415" x="1676400" y="3625850"/>
          <p14:tracePt t="44451" x="1689100" y="3625850"/>
          <p14:tracePt t="44467" x="1708150" y="3613150"/>
          <p14:tracePt t="44475" x="1733550" y="3568700"/>
          <p14:tracePt t="44485" x="1752600" y="3511550"/>
          <p14:tracePt t="44498" x="1797050" y="3371850"/>
          <p14:tracePt t="44515" x="1822450" y="3219450"/>
          <p14:tracePt t="44532" x="1828800" y="3092450"/>
          <p14:tracePt t="44548" x="1828800" y="3003550"/>
          <p14:tracePt t="44565" x="1828800" y="2952750"/>
          <p14:tracePt t="44582" x="1828800" y="2940050"/>
          <p14:tracePt t="44598" x="1828800" y="2933700"/>
          <p14:tracePt t="44651" x="1828800" y="2965450"/>
          <p14:tracePt t="44661" x="1822450" y="3016250"/>
          <p14:tracePt t="44674" x="1797050" y="3181350"/>
          <p14:tracePt t="44681" x="1778000" y="3276600"/>
          <p14:tracePt t="44698" x="1746250" y="3435350"/>
          <p14:tracePt t="44715" x="1746250" y="3511550"/>
          <p14:tracePt t="44732" x="1746250" y="3536950"/>
          <p14:tracePt t="44748" x="1746250" y="3549650"/>
          <p14:tracePt t="44802" x="1746250" y="3530600"/>
          <p14:tracePt t="44810" x="1746250" y="3498850"/>
          <p14:tracePt t="44818" x="1746250" y="3448050"/>
          <p14:tracePt t="44831" x="1752600" y="3371850"/>
          <p14:tracePt t="44848" x="1778000" y="3238500"/>
          <p14:tracePt t="44865" x="1784350" y="3124200"/>
          <p14:tracePt t="44881" x="1790700" y="3098800"/>
          <p14:tracePt t="44898" x="1790700" y="3092450"/>
          <p14:tracePt t="44938" x="1790700" y="3130550"/>
          <p14:tracePt t="44948" x="1790700" y="3194050"/>
          <p14:tracePt t="44965" x="1790700" y="3327400"/>
          <p14:tracePt t="44982" x="1790700" y="3448050"/>
          <p14:tracePt t="44998" x="1790700" y="3524250"/>
          <p14:tracePt t="45015" x="1790700" y="3549650"/>
          <p14:tracePt t="45031" x="1790700" y="3556000"/>
          <p14:tracePt t="45075" x="1797050" y="3562350"/>
          <p14:tracePt t="45083" x="1803400" y="3549650"/>
          <p14:tracePt t="45098" x="1828800" y="3473450"/>
          <p14:tracePt t="45115" x="1860550" y="3359150"/>
          <p14:tracePt t="45131" x="1866900" y="3282950"/>
          <p14:tracePt t="45148" x="1866900" y="3244850"/>
          <p14:tracePt t="45165" x="1866900" y="3232150"/>
          <p14:tracePt t="45202" x="1866900" y="3263900"/>
          <p14:tracePt t="45215" x="1866900" y="3327400"/>
          <p14:tracePt t="45232" x="1854200" y="3467100"/>
          <p14:tracePt t="45248" x="1854200" y="3562350"/>
          <p14:tracePt t="45250" x="1854200" y="3587750"/>
          <p14:tracePt t="45265" x="1854200" y="3600450"/>
          <p14:tracePt t="45281" x="1854200" y="3606800"/>
          <p14:tracePt t="45339" x="1854200" y="3594100"/>
          <p14:tracePt t="45355" x="1860550" y="3543300"/>
          <p14:tracePt t="45368" x="1873250" y="3505200"/>
          <p14:tracePt t="45381" x="1892300" y="3429000"/>
          <p14:tracePt t="45398" x="1905000" y="3359150"/>
          <p14:tracePt t="45415" x="1911350" y="3321050"/>
          <p14:tracePt t="45431" x="1911350" y="3314700"/>
          <p14:tracePt t="45448" x="1911350" y="3308350"/>
          <p14:tracePt t="45499" x="1911350" y="3314700"/>
          <p14:tracePt t="45508" x="1911350" y="3340100"/>
          <p14:tracePt t="45517" x="1911350" y="3371850"/>
          <p14:tracePt t="45531" x="1911350" y="3435350"/>
          <p14:tracePt t="45548" x="1911350" y="3479800"/>
          <p14:tracePt t="45565" x="1911350" y="3511550"/>
          <p14:tracePt t="45581" x="1911350" y="3517900"/>
          <p14:tracePt t="45644" x="1924050" y="3511550"/>
          <p14:tracePt t="45660" x="1949450" y="3460750"/>
          <p14:tracePt t="45679" x="1962150" y="3390900"/>
          <p14:tracePt t="45681" x="1974850" y="3352800"/>
          <p14:tracePt t="45699" x="1987550" y="3302000"/>
          <p14:tracePt t="45715" x="1987550" y="3276600"/>
          <p14:tracePt t="45803" x="1987550" y="3308350"/>
          <p14:tracePt t="45818" x="1987550" y="3397250"/>
          <p14:tracePt t="45832" x="1987550" y="3429000"/>
          <p14:tracePt t="45848" x="1987550" y="3467100"/>
          <p14:tracePt t="45850" x="1987550" y="3473450"/>
          <p14:tracePt t="45865" x="1987550" y="3479800"/>
          <p14:tracePt t="45881" x="1987550" y="3486150"/>
          <p14:tracePt t="45955" x="2000250" y="3460750"/>
          <p14:tracePt t="45970" x="2012950" y="3422650"/>
          <p14:tracePt t="45987" x="2025650" y="3403600"/>
          <p14:tracePt t="46002" x="2025650" y="3390900"/>
          <p14:tracePt t="46015" x="2025650" y="3384550"/>
          <p14:tracePt t="46031" x="2025650" y="3378200"/>
          <p14:tracePt t="46048" x="2032000" y="3371850"/>
          <p14:tracePt t="46124" x="2032000" y="3390900"/>
          <p14:tracePt t="46132" x="2032000" y="3429000"/>
          <p14:tracePt t="46148" x="2012950" y="3511550"/>
          <p14:tracePt t="46165" x="2000250" y="3568700"/>
          <p14:tracePt t="46181" x="1993900" y="3587750"/>
          <p14:tracePt t="46300" x="1993900" y="3575050"/>
          <p14:tracePt t="46316" x="2000250" y="3517900"/>
          <p14:tracePt t="46331" x="2012950" y="3448050"/>
          <p14:tracePt t="46348" x="2025650" y="3397250"/>
          <p14:tracePt t="46364" x="2032000" y="3371850"/>
          <p14:tracePt t="46435" x="2032000" y="3390900"/>
          <p14:tracePt t="46443" x="2032000" y="3409950"/>
          <p14:tracePt t="46452" x="2032000" y="3441700"/>
          <p14:tracePt t="46465" x="2032000" y="3479800"/>
          <p14:tracePt t="46482" x="2032000" y="3549650"/>
          <p14:tracePt t="46498" x="2032000" y="3562350"/>
          <p14:tracePt t="46612" x="2038350" y="3562350"/>
          <p14:tracePt t="46642" x="0" y="0"/>
        </p14:tracePtLst>
        <p14:tracePtLst>
          <p14:tracePt t="51836" x="1670050" y="4578350"/>
          <p14:tracePt t="51884" x="1670050" y="4591050"/>
          <p14:tracePt t="51900" x="1651000" y="4635500"/>
          <p14:tracePt t="51914" x="1644650" y="4660900"/>
          <p14:tracePt t="51930" x="1644650" y="4711700"/>
          <p14:tracePt t="51946" x="1644650" y="4768850"/>
          <p14:tracePt t="51962" x="1689100" y="4838700"/>
          <p14:tracePt t="51980" x="1758950" y="4927600"/>
          <p14:tracePt t="51996" x="1879600" y="5010150"/>
          <p14:tracePt t="52013" x="1968500" y="5048250"/>
          <p14:tracePt t="52029" x="2057400" y="5067300"/>
          <p14:tracePt t="52033" x="2089150" y="5067300"/>
          <p14:tracePt t="52046" x="2159000" y="5054600"/>
          <p14:tracePt t="52063" x="2254250" y="5010150"/>
          <p14:tracePt t="52066" x="2298700" y="4965700"/>
          <p14:tracePt t="52079" x="2343150" y="4921250"/>
          <p14:tracePt t="52096" x="2393950" y="4826000"/>
          <p14:tracePt t="52098" x="2419350" y="4787900"/>
          <p14:tracePt t="52112" x="2432050" y="4743450"/>
          <p14:tracePt t="52129" x="2451100" y="4648200"/>
          <p14:tracePt t="52146" x="2444750" y="4572000"/>
          <p14:tracePt t="52162" x="2425700" y="4521200"/>
          <p14:tracePt t="52179" x="2393950" y="4476750"/>
          <p14:tracePt t="52196" x="2349500" y="4445000"/>
          <p14:tracePt t="52212" x="2260600" y="4413250"/>
          <p14:tracePt t="52229" x="2120900" y="4406900"/>
          <p14:tracePt t="52246" x="1924050" y="4406900"/>
          <p14:tracePt t="52263" x="1733550" y="4425950"/>
          <p14:tracePt t="52279" x="1574800" y="4464050"/>
          <p14:tracePt t="52282" x="1524000" y="4489450"/>
          <p14:tracePt t="52296" x="1485900" y="4521200"/>
          <p14:tracePt t="52313" x="1441450" y="4610100"/>
          <p14:tracePt t="52330" x="1441450" y="4667250"/>
          <p14:tracePt t="52346" x="1447800" y="4743450"/>
          <p14:tracePt t="52363" x="1504950" y="4832350"/>
          <p14:tracePt t="52379" x="1600200" y="4921250"/>
          <p14:tracePt t="52396" x="1778000" y="4997450"/>
          <p14:tracePt t="52412" x="1993900" y="5022850"/>
          <p14:tracePt t="52429" x="2209800" y="5022850"/>
          <p14:tracePt t="52446" x="2406650" y="4972050"/>
          <p14:tracePt t="52462" x="2571750" y="4902200"/>
          <p14:tracePt t="52466" x="2628900" y="4857750"/>
          <p14:tracePt t="52479" x="2667000" y="4819650"/>
          <p14:tracePt t="52496" x="2717800" y="4756150"/>
          <p14:tracePt t="52512" x="2736850" y="4724400"/>
          <p14:tracePt t="52514" x="2736850" y="4718050"/>
          <p14:tracePt t="52531" x="2736850" y="4711700"/>
          <p14:tracePt t="52994" x="0" y="0"/>
        </p14:tracePtLst>
        <p14:tracePtLst>
          <p14:tracePt t="53395" x="3657600" y="4464050"/>
          <p14:tracePt t="53411" x="3651250" y="4464050"/>
          <p14:tracePt t="53423" x="3632200" y="4470400"/>
          <p14:tracePt t="53435" x="3606800" y="4521200"/>
          <p14:tracePt t="53445" x="3600450" y="4565650"/>
          <p14:tracePt t="53462" x="3581400" y="4654550"/>
          <p14:tracePt t="53479" x="3568700" y="4724400"/>
          <p14:tracePt t="53496" x="3568700" y="4787900"/>
          <p14:tracePt t="53498" x="3568700" y="4819650"/>
          <p14:tracePt t="53512" x="3581400" y="4838700"/>
          <p14:tracePt t="53529" x="3651250" y="4902200"/>
          <p14:tracePt t="53546" x="3752850" y="4953000"/>
          <p14:tracePt t="53562" x="3867150" y="4991100"/>
          <p14:tracePt t="53579" x="4006850" y="5016500"/>
          <p14:tracePt t="53595" x="4146550" y="5016500"/>
          <p14:tracePt t="53612" x="4248150" y="4984750"/>
          <p14:tracePt t="53628" x="4318000" y="4953000"/>
          <p14:tracePt t="53645" x="4375150" y="4914900"/>
          <p14:tracePt t="53662" x="4400550" y="4870450"/>
          <p14:tracePt t="53679" x="4413250" y="4826000"/>
          <p14:tracePt t="53682" x="4419600" y="4806950"/>
          <p14:tracePt t="53695" x="4419600" y="4800600"/>
          <p14:tracePt t="53712" x="4419600" y="4762500"/>
          <p14:tracePt t="53714" x="4419600" y="4756150"/>
          <p14:tracePt t="53728" x="4419600" y="4743450"/>
          <p14:tracePt t="53745" x="4419600" y="4718050"/>
          <p14:tracePt t="53778" x="4419600" y="4711700"/>
          <p14:tracePt t="53802" x="4400550" y="4699000"/>
          <p14:tracePt t="53812" x="4381500" y="4692650"/>
          <p14:tracePt t="53829" x="4330700" y="4679950"/>
          <p14:tracePt t="53845" x="4248150" y="4679950"/>
          <p14:tracePt t="53862" x="4121150" y="4679950"/>
          <p14:tracePt t="53878" x="4013200" y="4679950"/>
          <p14:tracePt t="53882" x="3975100" y="4686300"/>
          <p14:tracePt t="53895" x="3949700" y="4699000"/>
          <p14:tracePt t="53912" x="3917950" y="4730750"/>
          <p14:tracePt t="53913" x="3911600" y="4749800"/>
          <p14:tracePt t="53928" x="3905250" y="4768850"/>
          <p14:tracePt t="53945" x="3898900" y="4813300"/>
          <p14:tracePt t="53962" x="3898900" y="4851400"/>
          <p14:tracePt t="53978" x="3911600" y="4883150"/>
          <p14:tracePt t="53995" x="3943350" y="4895850"/>
          <p14:tracePt t="54012" x="3994150" y="4914900"/>
          <p14:tracePt t="54028" x="4064000" y="4927600"/>
          <p14:tracePt t="54045" x="4146550" y="4940300"/>
          <p14:tracePt t="54062" x="4248150" y="4933950"/>
          <p14:tracePt t="54078" x="4318000" y="4921250"/>
          <p14:tracePt t="54095" x="4349750" y="4902200"/>
          <p14:tracePt t="54112" x="4368800" y="4876800"/>
          <p14:tracePt t="54128" x="4368800" y="4857750"/>
          <p14:tracePt t="54145" x="4375150" y="4838700"/>
          <p14:tracePt t="54162" x="4375150" y="4826000"/>
          <p14:tracePt t="54178" x="4368800" y="4813300"/>
          <p14:tracePt t="54195" x="4356100" y="4806950"/>
          <p14:tracePt t="54315" x="4356100" y="4813300"/>
          <p14:tracePt t="54328" x="4356100" y="4826000"/>
          <p14:tracePt t="55546" x="0" y="0"/>
        </p14:tracePtLst>
        <p14:tracePtLst>
          <p14:tracePt t="56123" x="5137150" y="4495800"/>
          <p14:tracePt t="56162" x="5130800" y="4495800"/>
          <p14:tracePt t="56174" x="5118100" y="4495800"/>
          <p14:tracePt t="56188" x="5105400" y="4533900"/>
          <p14:tracePt t="56199" x="5092700" y="4559300"/>
          <p14:tracePt t="56211" x="5060950" y="4616450"/>
          <p14:tracePt t="56228" x="5048250" y="4705350"/>
          <p14:tracePt t="56244" x="5035550" y="4794250"/>
          <p14:tracePt t="56261" x="5029200" y="4864100"/>
          <p14:tracePt t="56278" x="5029200" y="4927600"/>
          <p14:tracePt t="56295" x="5029200" y="4978400"/>
          <p14:tracePt t="56311" x="5041900" y="5010150"/>
          <p14:tracePt t="56314" x="5054600" y="5029200"/>
          <p14:tracePt t="56328" x="5067300" y="5041900"/>
          <p14:tracePt t="56344" x="5086350" y="5054600"/>
          <p14:tracePt t="56347" x="5099050" y="5060950"/>
          <p14:tracePt t="56361" x="5118100" y="5060950"/>
          <p14:tracePt t="56378" x="5175250" y="5073650"/>
          <p14:tracePt t="56394" x="5226050" y="5073650"/>
          <p14:tracePt t="56411" x="5321300" y="5073650"/>
          <p14:tracePt t="56428" x="5461000" y="5067300"/>
          <p14:tracePt t="56444" x="5562600" y="5048250"/>
          <p14:tracePt t="56461" x="5651500" y="5035550"/>
          <p14:tracePt t="56477" x="5702300" y="5022850"/>
          <p14:tracePt t="56494" x="5740400" y="5010150"/>
          <p14:tracePt t="56511" x="5772150" y="4997450"/>
          <p14:tracePt t="56528" x="5784850" y="4984750"/>
          <p14:tracePt t="56530" x="5797550" y="4978400"/>
          <p14:tracePt t="56544" x="5803900" y="4965700"/>
          <p14:tracePt t="56561" x="5816600" y="4946650"/>
          <p14:tracePt t="56578" x="5822950" y="4908550"/>
          <p14:tracePt t="56594" x="5822950" y="4883150"/>
          <p14:tracePt t="56611" x="5822950" y="4845050"/>
          <p14:tracePt t="56627" x="5816600" y="4806950"/>
          <p14:tracePt t="56644" x="5810250" y="4781550"/>
          <p14:tracePt t="56661" x="5803900" y="4756150"/>
          <p14:tracePt t="56677" x="5784850" y="4737100"/>
          <p14:tracePt t="56694" x="5772150" y="4711700"/>
          <p14:tracePt t="56711" x="5753100" y="4699000"/>
          <p14:tracePt t="56727" x="5740400" y="4673600"/>
          <p14:tracePt t="56730" x="5727700" y="4654550"/>
          <p14:tracePt t="56744" x="5708650" y="4648200"/>
          <p14:tracePt t="56761" x="5651500" y="4616450"/>
          <p14:tracePt t="56777" x="5575300" y="4597400"/>
          <p14:tracePt t="56794" x="5530850" y="4591050"/>
          <p14:tracePt t="56811" x="5454650" y="4591050"/>
          <p14:tracePt t="56828" x="5378450" y="4597400"/>
          <p14:tracePt t="56844" x="5308600" y="4622800"/>
          <p14:tracePt t="56861" x="5251450" y="4667250"/>
          <p14:tracePt t="56877" x="5213350" y="4711700"/>
          <p14:tracePt t="56894" x="5187950" y="4756150"/>
          <p14:tracePt t="56911" x="5181600" y="4781550"/>
          <p14:tracePt t="56927" x="5175250" y="4813300"/>
          <p14:tracePt t="56929" x="5175250" y="4819650"/>
          <p14:tracePt t="56944" x="5175250" y="4832350"/>
          <p14:tracePt t="56961" x="5175250" y="4857750"/>
          <p14:tracePt t="56977" x="5181600" y="4876800"/>
          <p14:tracePt t="56994" x="5187950" y="4889500"/>
          <p14:tracePt t="57010" x="5194300" y="4895850"/>
          <p14:tracePt t="57027" x="5207000" y="4902200"/>
          <p14:tracePt t="57044" x="5219700" y="4908550"/>
          <p14:tracePt t="57061" x="5238750" y="4921250"/>
          <p14:tracePt t="57290" x="5251450" y="4921250"/>
          <p14:tracePt t="57303" x="5270500" y="4921250"/>
          <p14:tracePt t="57318" x="5334000" y="4921250"/>
          <p14:tracePt t="57334" x="5410200" y="4914900"/>
          <p14:tracePt t="57344" x="5441950" y="4908550"/>
          <p14:tracePt t="57361" x="5486400" y="4870450"/>
          <p14:tracePt t="57377" x="5505450" y="4845050"/>
          <p14:tracePt t="57394" x="5505450" y="4806950"/>
          <p14:tracePt t="57411" x="5505450" y="4762500"/>
          <p14:tracePt t="57427" x="5505450" y="4724400"/>
          <p14:tracePt t="57444" x="5505450" y="4699000"/>
          <p14:tracePt t="57461" x="5505450" y="4679950"/>
          <p14:tracePt t="57477" x="5492750" y="4667250"/>
          <p14:tracePt t="57499" x="5486400" y="4667250"/>
          <p14:tracePt t="57511" x="5480050" y="4667250"/>
          <p14:tracePt t="57527" x="5461000" y="4667250"/>
          <p14:tracePt t="57544" x="5422900" y="4667250"/>
          <p14:tracePt t="57561" x="5384800" y="4692650"/>
          <p14:tracePt t="57562" x="5365750" y="4705350"/>
          <p14:tracePt t="57577" x="5334000" y="4730750"/>
          <p14:tracePt t="57594" x="5308600" y="4749800"/>
          <p14:tracePt t="57611" x="5295900" y="4775200"/>
          <p14:tracePt t="57627" x="5295900" y="4787900"/>
          <p14:tracePt t="57644" x="5295900" y="4813300"/>
          <p14:tracePt t="57660" x="5295900" y="4832350"/>
          <p14:tracePt t="57677" x="5302250" y="4845050"/>
          <p14:tracePt t="57694" x="5314950" y="4851400"/>
          <p14:tracePt t="57710" x="5353050" y="4864100"/>
          <p14:tracePt t="57727" x="5416550" y="4864100"/>
          <p14:tracePt t="57729" x="5480050" y="4864100"/>
          <p14:tracePt t="57744" x="5543550" y="4864100"/>
          <p14:tracePt t="57760" x="5695950" y="4864100"/>
          <p14:tracePt t="57762" x="5765800" y="4864100"/>
          <p14:tracePt t="57777" x="5899150" y="4864100"/>
          <p14:tracePt t="57794" x="6038850" y="4851400"/>
          <p14:tracePt t="57810" x="6134100" y="4832350"/>
          <p14:tracePt t="57827" x="6184900" y="4813300"/>
          <p14:tracePt t="57843" x="6216650" y="4794250"/>
          <p14:tracePt t="57860" x="6223000" y="4781550"/>
          <p14:tracePt t="57913" x="6223000" y="4768850"/>
          <p14:tracePt t="57921" x="6197600" y="4762500"/>
          <p14:tracePt t="57930" x="6165850" y="4762500"/>
          <p14:tracePt t="57943" x="6108700" y="4762500"/>
          <p14:tracePt t="57960" x="5975350" y="4762500"/>
          <p14:tracePt t="57977" x="5835650" y="4806950"/>
          <p14:tracePt t="57993" x="5784850" y="4857750"/>
          <p14:tracePt t="58010" x="5772150" y="4908550"/>
          <p14:tracePt t="58027" x="5765800" y="4927600"/>
          <p14:tracePt t="58043" x="5765800" y="4946650"/>
          <p14:tracePt t="58060" x="5765800" y="4965700"/>
          <p14:tracePt t="58077" x="5772150" y="4972050"/>
          <p14:tracePt t="58094" x="5797550" y="4972050"/>
          <p14:tracePt t="58110" x="5835650" y="4972050"/>
          <p14:tracePt t="58127" x="5899150" y="4972050"/>
          <p14:tracePt t="58143" x="5975350" y="4953000"/>
          <p14:tracePt t="58160" x="6000750" y="4933950"/>
          <p14:tracePt t="58177" x="6026150" y="4895850"/>
          <p14:tracePt t="58193" x="6032500" y="4876800"/>
          <p14:tracePt t="58210" x="6032500" y="4870450"/>
          <p14:tracePt t="58435" x="6032500" y="4864100"/>
          <p14:tracePt t="58442" x="6032500" y="4857750"/>
          <p14:tracePt t="58453" x="6032500" y="4845050"/>
          <p14:tracePt t="58466" x="6045200" y="4806950"/>
          <p14:tracePt t="58477" x="6057900" y="4794250"/>
          <p14:tracePt t="58494" x="6070600" y="4749800"/>
          <p14:tracePt t="58510" x="6070600" y="4724400"/>
          <p14:tracePt t="58527" x="6070600" y="4692650"/>
          <p14:tracePt t="58544" x="6064250" y="4692650"/>
          <p14:tracePt t="58595" x="6051550" y="4692650"/>
          <p14:tracePt t="58608" x="6038850" y="4692650"/>
          <p14:tracePt t="58627" x="6032500" y="4737100"/>
          <p14:tracePt t="58644" x="6032500" y="4787900"/>
          <p14:tracePt t="58660" x="6032500" y="4851400"/>
          <p14:tracePt t="58677" x="6070600" y="4914900"/>
          <p14:tracePt t="58694" x="6140450" y="4965700"/>
          <p14:tracePt t="58710" x="6191250" y="5003800"/>
          <p14:tracePt t="58727" x="6223000" y="5010150"/>
          <p14:tracePt t="58743" x="6242050" y="5010150"/>
          <p14:tracePt t="58760" x="6261100" y="5010150"/>
          <p14:tracePt t="58777" x="6273800" y="5003800"/>
          <p14:tracePt t="58794" x="6286500" y="4997450"/>
          <p14:tracePt t="59218" x="0" y="0"/>
        </p14:tracePtLst>
        <p14:tracePtLst>
          <p14:tracePt t="65643" x="1181100" y="5283200"/>
          <p14:tracePt t="65699" x="1174750" y="5283200"/>
          <p14:tracePt t="65710" x="1174750" y="5289550"/>
          <p14:tracePt t="65725" x="1162050" y="5334000"/>
          <p14:tracePt t="65741" x="1155700" y="5391150"/>
          <p14:tracePt t="65758" x="1155700" y="5473700"/>
          <p14:tracePt t="65775" x="1206500" y="5562600"/>
          <p14:tracePt t="65778" x="1244600" y="5600700"/>
          <p14:tracePt t="65791" x="1276350" y="5626100"/>
          <p14:tracePt t="65808" x="1339850" y="5651500"/>
          <p14:tracePt t="65810" x="1346200" y="5657850"/>
          <p14:tracePt t="65825" x="1365250" y="5664200"/>
          <p14:tracePt t="65841" x="1397000" y="5657850"/>
          <p14:tracePt t="65858" x="1422400" y="5581650"/>
          <p14:tracePt t="65875" x="1447800" y="5486400"/>
          <p14:tracePt t="65891" x="1447800" y="5384800"/>
          <p14:tracePt t="65908" x="1447800" y="5314950"/>
          <p14:tracePt t="65924" x="1447800" y="5270500"/>
          <p14:tracePt t="65941" x="1447800" y="5251450"/>
          <p14:tracePt t="66058" x="0" y="0"/>
        </p14:tracePtLst>
        <p14:tracePtLst>
          <p14:tracePt t="66325" x="2114550" y="5264150"/>
          <p14:tracePt t="66379" x="2114550" y="5270500"/>
          <p14:tracePt t="66388" x="2114550" y="5283200"/>
          <p14:tracePt t="66396" x="2114550" y="5314950"/>
          <p14:tracePt t="66408" x="2114550" y="5340350"/>
          <p14:tracePt t="66424" x="2133600" y="5403850"/>
          <p14:tracePt t="66441" x="2209800" y="5499100"/>
          <p14:tracePt t="66458" x="2247900" y="5537200"/>
          <p14:tracePt t="66474" x="2279650" y="5549900"/>
          <p14:tracePt t="66491" x="2286000" y="5549900"/>
          <p14:tracePt t="66508" x="2292350" y="5549900"/>
          <p14:tracePt t="66524" x="2298700" y="5543550"/>
          <p14:tracePt t="66541" x="2305050" y="5524500"/>
          <p14:tracePt t="66557" x="2311400" y="5505450"/>
          <p14:tracePt t="66574" x="2311400" y="5492750"/>
          <p14:tracePt t="66591" x="2311400" y="5486400"/>
          <p14:tracePt t="67106" x="0" y="0"/>
        </p14:tracePtLst>
        <p14:tracePtLst>
          <p14:tracePt t="67674" x="3771900" y="5175250"/>
          <p14:tracePt t="67682" x="3759200" y="5175250"/>
          <p14:tracePt t="67690" x="3746500" y="5175250"/>
          <p14:tracePt t="67707" x="3721100" y="5175250"/>
          <p14:tracePt t="67724" x="3683000" y="5200650"/>
          <p14:tracePt t="67740" x="3638550" y="5238750"/>
          <p14:tracePt t="67757" x="3606800" y="5276850"/>
          <p14:tracePt t="67774" x="3581400" y="5327650"/>
          <p14:tracePt t="67790" x="3568700" y="5365750"/>
          <p14:tracePt t="67807" x="3549650" y="5397500"/>
          <p14:tracePt t="67824" x="3543300" y="5422900"/>
          <p14:tracePt t="67840" x="3543300" y="5441950"/>
          <p14:tracePt t="67842" x="3543300" y="5448300"/>
          <p14:tracePt t="67857" x="3543300" y="5461000"/>
          <p14:tracePt t="67890" x="3543300" y="5473700"/>
          <p14:tracePt t="67907" x="3543300" y="5486400"/>
          <p14:tracePt t="67924" x="3556000" y="5505450"/>
          <p14:tracePt t="67940" x="3581400" y="5511800"/>
          <p14:tracePt t="67957" x="3613150" y="5530850"/>
          <p14:tracePt t="67974" x="3663950" y="5549900"/>
          <p14:tracePt t="67990" x="3727450" y="5568950"/>
          <p14:tracePt t="68007" x="3784600" y="5581650"/>
          <p14:tracePt t="68024" x="3835400" y="5581650"/>
          <p14:tracePt t="68026" x="3854450" y="5581650"/>
          <p14:tracePt t="68040" x="3879850" y="5581650"/>
          <p14:tracePt t="68057" x="3949700" y="5568950"/>
          <p14:tracePt t="68074" x="3975100" y="5549900"/>
          <p14:tracePt t="68090" x="4006850" y="5518150"/>
          <p14:tracePt t="68107" x="4013200" y="5492750"/>
          <p14:tracePt t="68124" x="4013200" y="5473700"/>
          <p14:tracePt t="68140" x="4013200" y="5454650"/>
          <p14:tracePt t="68157" x="4013200" y="5429250"/>
          <p14:tracePt t="68174" x="4019550" y="5416550"/>
          <p14:tracePt t="68190" x="4019550" y="5403850"/>
          <p14:tracePt t="68207" x="4019550" y="5397500"/>
          <p14:tracePt t="68240" x="4000500" y="5372100"/>
          <p14:tracePt t="68257" x="3949700" y="5353050"/>
          <p14:tracePt t="68273" x="3917950" y="5334000"/>
          <p14:tracePt t="68290" x="3911600" y="5334000"/>
          <p14:tracePt t="68307" x="3905250" y="5334000"/>
          <p14:tracePt t="68340" x="3886200" y="5334000"/>
          <p14:tracePt t="68357" x="3854450" y="5340350"/>
          <p14:tracePt t="68374" x="3822700" y="5372100"/>
          <p14:tracePt t="68390" x="3784600" y="5410200"/>
          <p14:tracePt t="68407" x="3746500" y="5448300"/>
          <p14:tracePt t="68409" x="3727450" y="5467350"/>
          <p14:tracePt t="68424" x="3708400" y="5486400"/>
          <p14:tracePt t="68440" x="3695700" y="5518150"/>
          <p14:tracePt t="68442" x="3689350" y="5537200"/>
          <p14:tracePt t="68457" x="3689350" y="5556250"/>
          <p14:tracePt t="68474" x="3689350" y="5588000"/>
          <p14:tracePt t="68490" x="3708400" y="5613400"/>
          <p14:tracePt t="68507" x="3740150" y="5638800"/>
          <p14:tracePt t="68523" x="3810000" y="5664200"/>
          <p14:tracePt t="68540" x="3905250" y="5670550"/>
          <p14:tracePt t="68557" x="4025900" y="5670550"/>
          <p14:tracePt t="68574" x="4146550" y="5638800"/>
          <p14:tracePt t="68590" x="4229100" y="5594350"/>
          <p14:tracePt t="68594" x="4254500" y="5568950"/>
          <p14:tracePt t="68607" x="4267200" y="5556250"/>
          <p14:tracePt t="68624" x="4286250" y="5518150"/>
          <p14:tracePt t="68626" x="4286250" y="5505450"/>
          <p14:tracePt t="68640" x="4286250" y="5492750"/>
          <p14:tracePt t="68657" x="4286250" y="5454650"/>
          <p14:tracePt t="68673" x="4267200" y="5416550"/>
          <p14:tracePt t="68690" x="4222750" y="5378450"/>
          <p14:tracePt t="68707" x="4146550" y="5334000"/>
          <p14:tracePt t="68723" x="4044950" y="5308600"/>
          <p14:tracePt t="68740" x="3981450" y="5308600"/>
          <p14:tracePt t="68757" x="3930650" y="5314950"/>
          <p14:tracePt t="68773" x="3905250" y="5353050"/>
          <p14:tracePt t="68790" x="3886200" y="5391150"/>
          <p14:tracePt t="68807" x="3886200" y="5416550"/>
          <p14:tracePt t="68824" x="3892550" y="5448300"/>
          <p14:tracePt t="68826" x="3898900" y="5454650"/>
          <p14:tracePt t="68840" x="3911600" y="5467350"/>
          <p14:tracePt t="68857" x="3987800" y="5480050"/>
          <p14:tracePt t="68873" x="4051300" y="5480050"/>
          <p14:tracePt t="68890" x="4114800" y="5441950"/>
          <p14:tracePt t="68907" x="4165600" y="5391150"/>
          <p14:tracePt t="68923" x="4178300" y="5340350"/>
          <p14:tracePt t="68940" x="4184650" y="5302250"/>
          <p14:tracePt t="68957" x="4184650" y="5264150"/>
          <p14:tracePt t="68973" x="4184650" y="5226050"/>
          <p14:tracePt t="68990" x="4165600" y="5207000"/>
          <p14:tracePt t="69007" x="4140200" y="5194300"/>
          <p14:tracePt t="69009" x="4127500" y="5194300"/>
          <p14:tracePt t="69023" x="4108450" y="5194300"/>
          <p14:tracePt t="69040" x="4064000" y="5207000"/>
          <p14:tracePt t="69043" x="4032250" y="5238750"/>
          <p14:tracePt t="69057" x="3994150" y="5270500"/>
          <p14:tracePt t="69074" x="3943350" y="5359400"/>
          <p14:tracePt t="69090" x="3937000" y="5372100"/>
          <p14:tracePt t="69107" x="3937000" y="5378450"/>
          <p14:tracePt t="69155" x="3937000" y="5384800"/>
          <p14:tracePt t="69163" x="3943350" y="5378450"/>
          <p14:tracePt t="69173" x="3956050" y="5365750"/>
          <p14:tracePt t="69190" x="3975100" y="5327650"/>
          <p14:tracePt t="69206" x="3981450" y="5295900"/>
          <p14:tracePt t="69223" x="3981450" y="5283200"/>
          <p14:tracePt t="69240" x="3981450" y="5270500"/>
          <p14:tracePt t="69242" x="3975100" y="5264150"/>
          <p14:tracePt t="69257" x="3949700" y="5264150"/>
          <p14:tracePt t="69273" x="3854450" y="5276850"/>
          <p14:tracePt t="69290" x="3759200" y="5321300"/>
          <p14:tracePt t="69307" x="3695700" y="5359400"/>
          <p14:tracePt t="69324" x="3670300" y="5410200"/>
          <p14:tracePt t="69340" x="3657600" y="5441950"/>
          <p14:tracePt t="69357" x="3657600" y="5461000"/>
          <p14:tracePt t="69373" x="3663950" y="5505450"/>
          <p14:tracePt t="69390" x="3702050" y="5543550"/>
          <p14:tracePt t="69407" x="3790950" y="5568950"/>
          <p14:tracePt t="69409" x="3854450" y="5581650"/>
          <p14:tracePt t="69423" x="3930650" y="5588000"/>
          <p14:tracePt t="69440" x="4070350" y="5588000"/>
          <p14:tracePt t="69443" x="4127500" y="5588000"/>
          <p14:tracePt t="69457" x="4159250" y="5581650"/>
          <p14:tracePt t="69473" x="4203700" y="5530850"/>
          <p14:tracePt t="69490" x="4210050" y="5492750"/>
          <p14:tracePt t="69506" x="4203700" y="5435600"/>
          <p14:tracePt t="69523" x="4178300" y="5391150"/>
          <p14:tracePt t="69540" x="4127500" y="5334000"/>
          <p14:tracePt t="69556" x="4044950" y="5295900"/>
          <p14:tracePt t="69573" x="3981450" y="5283200"/>
          <p14:tracePt t="69590" x="3956050" y="5283200"/>
          <p14:tracePt t="69606" x="3937000" y="5283200"/>
          <p14:tracePt t="69623" x="3930650" y="5289550"/>
          <p14:tracePt t="69640" x="3930650" y="5314950"/>
          <p14:tracePt t="69641" x="3930650" y="5334000"/>
          <p14:tracePt t="69656" x="3930650" y="5353050"/>
          <p14:tracePt t="69658" x="3930650" y="5359400"/>
          <p14:tracePt t="69673" x="3943350" y="5391150"/>
          <p14:tracePt t="69689" x="3975100" y="5410200"/>
          <p14:tracePt t="69706" x="4038600" y="5422900"/>
          <p14:tracePt t="69723" x="4114800" y="5422900"/>
          <p14:tracePt t="69740" x="4165600" y="5410200"/>
          <p14:tracePt t="69756" x="4184650" y="5378450"/>
          <p14:tracePt t="69773" x="4191000" y="5353050"/>
          <p14:tracePt t="69790" x="4191000" y="5327650"/>
          <p14:tracePt t="69806" x="4191000" y="5308600"/>
          <p14:tracePt t="69823" x="4178300" y="5302250"/>
          <p14:tracePt t="69840" x="4146550" y="5302250"/>
          <p14:tracePt t="69842" x="4114800" y="5302250"/>
          <p14:tracePt t="69856" x="4070350" y="5302250"/>
          <p14:tracePt t="69873" x="3924300" y="5391150"/>
          <p14:tracePt t="69890" x="3867150" y="5448300"/>
          <p14:tracePt t="69906" x="3848100" y="5473700"/>
          <p14:tracePt t="69923" x="3848100" y="5486400"/>
          <p14:tracePt t="69956" x="3854450" y="5499100"/>
          <p14:tracePt t="69973" x="3892550" y="5499100"/>
          <p14:tracePt t="69989" x="3987800" y="5499100"/>
          <p14:tracePt t="70006" x="4108450" y="5473700"/>
          <p14:tracePt t="70023" x="4178300" y="5422900"/>
          <p14:tracePt t="70039" x="4197350" y="5391150"/>
          <p14:tracePt t="70056" x="4210050" y="5378450"/>
          <p14:tracePt t="70073" x="4210050" y="5359400"/>
          <p14:tracePt t="70090" x="4197350" y="5353050"/>
          <p14:tracePt t="70106" x="4171950" y="5353050"/>
          <p14:tracePt t="70123" x="4121150" y="5353050"/>
          <p14:tracePt t="70140" x="4089400" y="5378450"/>
          <p14:tracePt t="70156" x="4076700" y="5397500"/>
          <p14:tracePt t="70173" x="4076700" y="5410200"/>
          <p14:tracePt t="70190" x="4076700" y="5429250"/>
          <p14:tracePt t="70206" x="4102100" y="5441950"/>
          <p14:tracePt t="70223" x="4133850" y="5441950"/>
          <p14:tracePt t="70240" x="4184650" y="5441950"/>
          <p14:tracePt t="70243" x="4203700" y="5435600"/>
          <p14:tracePt t="70256" x="4216400" y="5429250"/>
          <p14:tracePt t="70273" x="4216400" y="5397500"/>
          <p14:tracePt t="70290" x="4216400" y="5378450"/>
          <p14:tracePt t="71050" x="0" y="0"/>
        </p14:tracePtLst>
        <p14:tracePtLst>
          <p14:tracePt t="71732" x="5340350" y="5232400"/>
          <p14:tracePt t="71772" x="5334000" y="5232400"/>
          <p14:tracePt t="71788" x="5327650" y="5232400"/>
          <p14:tracePt t="71803" x="5321300" y="5245100"/>
          <p14:tracePt t="71829" x="5321300" y="5251450"/>
          <p14:tracePt t="71839" x="5321300" y="5257800"/>
          <p14:tracePt t="71856" x="5321300" y="5276850"/>
          <p14:tracePt t="71874" x="5321300" y="5321300"/>
          <p14:tracePt t="71890" x="5321300" y="5359400"/>
          <p14:tracePt t="71906" x="5334000" y="5397500"/>
          <p14:tracePt t="71923" x="5346700" y="5416550"/>
          <p14:tracePt t="71939" x="5365750" y="5448300"/>
          <p14:tracePt t="71956" x="5372100" y="5461000"/>
          <p14:tracePt t="71972" x="5391150" y="5480050"/>
          <p14:tracePt t="71989" x="5403850" y="5505450"/>
          <p14:tracePt t="72006" x="5422900" y="5518150"/>
          <p14:tracePt t="72022" x="5429250" y="5530850"/>
          <p14:tracePt t="72039" x="5441950" y="5537200"/>
          <p14:tracePt t="72139" x="5448300" y="5537200"/>
          <p14:tracePt t="72156" x="5454650" y="5537200"/>
          <p14:tracePt t="72169" x="5473700" y="5518150"/>
          <p14:tracePt t="72194" x="5480050" y="5486400"/>
          <p14:tracePt t="72206" x="5480050" y="5467350"/>
          <p14:tracePt t="72222" x="5480050" y="5441950"/>
          <p14:tracePt t="72239" x="5480050" y="5410200"/>
          <p14:tracePt t="72256" x="5480050" y="5378450"/>
          <p14:tracePt t="72258" x="5480050" y="5365750"/>
          <p14:tracePt t="72272" x="5480050" y="5353050"/>
          <p14:tracePt t="72291" x="5480050" y="5346700"/>
          <p14:tracePt t="72450" x="0" y="0"/>
        </p14:tracePtLst>
        <p14:tracePtLst>
          <p14:tracePt t="75111" x="3975100" y="5130800"/>
          <p14:tracePt t="75125" x="3949700" y="5149850"/>
          <p14:tracePt t="75138" x="3911600" y="5181600"/>
          <p14:tracePt t="75155" x="3867150" y="5219700"/>
          <p14:tracePt t="75172" x="3822700" y="5283200"/>
          <p14:tracePt t="75188" x="3797300" y="5353050"/>
          <p14:tracePt t="75205" x="3778250" y="5403850"/>
          <p14:tracePt t="75221" x="3771900" y="5435600"/>
          <p14:tracePt t="75238" x="3771900" y="5461000"/>
          <p14:tracePt t="75242" x="3771900" y="5473700"/>
          <p14:tracePt t="75255" x="3771900" y="5480050"/>
          <p14:tracePt t="75271" x="3771900" y="5499100"/>
          <p14:tracePt t="75288" x="3771900" y="5511800"/>
          <p14:tracePt t="75305" x="3822700" y="5530850"/>
          <p14:tracePt t="75321" x="3905250" y="5537200"/>
          <p14:tracePt t="75338" x="4089400" y="5537200"/>
          <p14:tracePt t="75355" x="4273550" y="5537200"/>
          <p14:tracePt t="75371" x="4457700" y="5530850"/>
          <p14:tracePt t="75388" x="4559300" y="5511800"/>
          <p14:tracePt t="75405" x="4603750" y="5499100"/>
          <p14:tracePt t="75421" x="4629150" y="5486400"/>
          <p14:tracePt t="75438" x="4654550" y="5467350"/>
          <p14:tracePt t="75454" x="4673600" y="5448300"/>
          <p14:tracePt t="75471" x="4692650" y="5410200"/>
          <p14:tracePt t="75474" x="4699000" y="5403850"/>
          <p14:tracePt t="75488" x="4699000" y="5397500"/>
          <p14:tracePt t="75504" x="4699000" y="5384800"/>
          <p14:tracePt t="75521" x="4705350" y="5365750"/>
          <p14:tracePt t="75538" x="4705350" y="5353050"/>
          <p14:tracePt t="75554" x="4705350" y="5340350"/>
          <p14:tracePt t="75571" x="4699000" y="5321300"/>
          <p14:tracePt t="75588" x="4686300" y="5295900"/>
          <p14:tracePt t="75605" x="4673600" y="5283200"/>
          <p14:tracePt t="75621" x="4654550" y="5264150"/>
          <p14:tracePt t="75638" x="4616450" y="5245100"/>
          <p14:tracePt t="75654" x="4565650" y="5213350"/>
          <p14:tracePt t="75671" x="4495800" y="5187950"/>
          <p14:tracePt t="75688" x="4406900" y="5162550"/>
          <p14:tracePt t="75690" x="4368800" y="5156200"/>
          <p14:tracePt t="75704" x="4349750" y="5156200"/>
          <p14:tracePt t="75721" x="4292600" y="5156200"/>
          <p14:tracePt t="75738" x="4260850" y="5156200"/>
          <p14:tracePt t="75754" x="4235450" y="5162550"/>
          <p14:tracePt t="75771" x="4210050" y="5181600"/>
          <p14:tracePt t="75788" x="4184650" y="5187950"/>
          <p14:tracePt t="75804" x="4165600" y="5213350"/>
          <p14:tracePt t="75821" x="4152900" y="5232400"/>
          <p14:tracePt t="75838" x="4133850" y="5270500"/>
          <p14:tracePt t="75854" x="4121150" y="5295900"/>
          <p14:tracePt t="75871" x="4121150" y="5314950"/>
          <p14:tracePt t="75888" x="4121150" y="5340350"/>
          <p14:tracePt t="75890" x="4121150" y="5353050"/>
          <p14:tracePt t="75907" x="4121150" y="5365750"/>
          <p14:tracePt t="75922" x="4127500" y="5384800"/>
          <p14:tracePt t="75938" x="4140200" y="5397500"/>
          <p14:tracePt t="75954" x="4184650" y="5429250"/>
          <p14:tracePt t="75971" x="4235450" y="5467350"/>
          <p14:tracePt t="75988" x="4286250" y="5486400"/>
          <p14:tracePt t="76004" x="4318000" y="5492750"/>
          <p14:tracePt t="76021" x="4324350" y="5492750"/>
          <p14:tracePt t="76037" x="4330700" y="5492750"/>
          <p14:tracePt t="76249" x="0" y="0"/>
        </p14:tracePtLst>
        <p14:tracePtLst>
          <p14:tracePt t="76504" x="3981450" y="5143500"/>
          <p14:tracePt t="76521" x="3949700" y="5149850"/>
          <p14:tracePt t="76537" x="3937000" y="5168900"/>
          <p14:tracePt t="76554" x="3917950" y="5194300"/>
          <p14:tracePt t="76571" x="3898900" y="5232400"/>
          <p14:tracePt t="76587" x="3886200" y="5264150"/>
          <p14:tracePt t="76604" x="3873500" y="5314950"/>
          <p14:tracePt t="76621" x="3873500" y="5346700"/>
          <p14:tracePt t="76637" x="3873500" y="5397500"/>
          <p14:tracePt t="76655" x="3879850" y="5448300"/>
          <p14:tracePt t="76671" x="3905250" y="5480050"/>
          <p14:tracePt t="76674" x="3937000" y="5505450"/>
          <p14:tracePt t="76688" x="3962400" y="5524500"/>
          <p14:tracePt t="76704" x="4025900" y="5549900"/>
          <p14:tracePt t="76722" x="4152900" y="5556250"/>
          <p14:tracePt t="76737" x="4254500" y="5549900"/>
          <p14:tracePt t="76754" x="4318000" y="5524500"/>
          <p14:tracePt t="76771" x="4362450" y="5454650"/>
          <p14:tracePt t="76787" x="4362450" y="5410200"/>
          <p14:tracePt t="76804" x="4362450" y="5346700"/>
          <p14:tracePt t="76821" x="4356100" y="5276850"/>
          <p14:tracePt t="76837" x="4343400" y="5232400"/>
          <p14:tracePt t="76854" x="4324350" y="5207000"/>
          <p14:tracePt t="76871" x="4311650" y="5187950"/>
          <p14:tracePt t="76970" x="0" y="0"/>
        </p14:tracePtLst>
        <p14:tracePtLst>
          <p14:tracePt t="78916" x="1733550" y="6280150"/>
          <p14:tracePt t="78940" x="1739900" y="6280150"/>
          <p14:tracePt t="78955" x="1879600" y="6292850"/>
          <p14:tracePt t="78970" x="2203450" y="6292850"/>
          <p14:tracePt t="78987" x="2724150" y="6292850"/>
          <p14:tracePt t="79003" x="3282950" y="6292850"/>
          <p14:tracePt t="79020" x="3695700" y="6292850"/>
          <p14:tracePt t="79037" x="3962400" y="6292850"/>
          <p14:tracePt t="79053" x="4140200" y="6292850"/>
          <p14:tracePt t="79070" x="4311650" y="6292850"/>
          <p14:tracePt t="79086" x="4521200" y="6318250"/>
          <p14:tracePt t="79103" x="4806950" y="6375400"/>
          <p14:tracePt t="79120" x="5029200" y="6426200"/>
          <p14:tracePt t="79136" x="5137150" y="6438900"/>
          <p14:tracePt t="79137" x="5156200" y="6445250"/>
          <p14:tracePt t="79153" x="5168900" y="6445250"/>
          <p14:tracePt t="79465" x="0" y="0"/>
        </p14:tracePtLst>
        <p14:tracePtLst>
          <p14:tracePt t="80307" x="2940050" y="6369050"/>
          <p14:tracePt t="80363" x="2946400" y="6369050"/>
          <p14:tracePt t="80378" x="2971800" y="6369050"/>
          <p14:tracePt t="80393" x="2990850" y="6369050"/>
          <p14:tracePt t="80405" x="3054350" y="6369050"/>
          <p14:tracePt t="80420" x="3149600" y="6369050"/>
          <p14:tracePt t="80436" x="3308350" y="6369050"/>
          <p14:tracePt t="80453" x="3498850" y="6369050"/>
          <p14:tracePt t="80470" x="3638550" y="6369050"/>
          <p14:tracePt t="80486" x="3714750" y="6369050"/>
          <p14:tracePt t="80503" x="3752850" y="6369050"/>
          <p14:tracePt t="80506" x="3765550" y="6369050"/>
          <p14:tracePt t="80563" x="3771900" y="6369050"/>
          <p14:tracePt t="80571" x="3778250" y="6369050"/>
          <p14:tracePt t="80586" x="3784600" y="6369050"/>
          <p14:tracePt t="80603" x="3797300" y="6369050"/>
          <p14:tracePt t="80620" x="3816350" y="6369050"/>
          <p14:tracePt t="80899" x="3822700" y="6369050"/>
          <p14:tracePt t="80914" x="3835400" y="6369050"/>
          <p14:tracePt t="80922" x="3860800" y="6369050"/>
          <p14:tracePt t="80936" x="3898900" y="6369050"/>
          <p14:tracePt t="80953" x="4114800" y="6394450"/>
          <p14:tracePt t="80969" x="4279900" y="6419850"/>
          <p14:tracePt t="80986" x="4375150" y="6438900"/>
          <p14:tracePt t="81002" x="4400550" y="6438900"/>
          <p14:tracePt t="81019" x="4413250" y="6438900"/>
          <p14:tracePt t="82042" x="0" y="0"/>
        </p14:tracePtLst>
        <p14:tracePtLst>
          <p14:tracePt t="87634" x="2336800" y="6248400"/>
          <p14:tracePt t="87731" x="2368550" y="6248400"/>
          <p14:tracePt t="87743" x="2444750" y="6248400"/>
          <p14:tracePt t="87755" x="2660650" y="6273800"/>
          <p14:tracePt t="87768" x="2838450" y="6286500"/>
          <p14:tracePt t="87772" x="3117850" y="6286500"/>
          <p14:tracePt t="87787" x="3867150" y="6286500"/>
          <p14:tracePt t="87801" x="4254500" y="6286500"/>
          <p14:tracePt t="87817" x="5245100" y="6286500"/>
          <p14:tracePt t="87834" x="5613400" y="6286500"/>
          <p14:tracePt t="87850" x="5803900" y="6286500"/>
          <p14:tracePt t="87867" x="5918200" y="6286500"/>
          <p14:tracePt t="87884" x="6007100" y="6286500"/>
          <p14:tracePt t="87900" x="6096000" y="6286500"/>
          <p14:tracePt t="87917" x="6172200" y="6286500"/>
          <p14:tracePt t="87934" x="6223000" y="6286500"/>
          <p14:tracePt t="87951" x="6242050" y="6286500"/>
          <p14:tracePt t="88076" x="6184900" y="6286500"/>
          <p14:tracePt t="88089" x="5880100" y="6286500"/>
          <p14:tracePt t="88103" x="5575300" y="6286500"/>
          <p14:tracePt t="88117" x="4673600" y="6286500"/>
          <p14:tracePt t="88133" x="3644900" y="6286500"/>
          <p14:tracePt t="88150" x="2851150" y="6286500"/>
          <p14:tracePt t="88167" x="2457450" y="6286500"/>
          <p14:tracePt t="88183" x="2330450" y="6292850"/>
          <p14:tracePt t="88200" x="2317750" y="6292850"/>
          <p14:tracePt t="88217" x="2311400" y="6292850"/>
          <p14:tracePt t="88268" x="2330450" y="6299200"/>
          <p14:tracePt t="88280" x="2387600" y="6305550"/>
          <p14:tracePt t="88295" x="2641600" y="6305550"/>
          <p14:tracePt t="88305" x="2857500" y="6305550"/>
          <p14:tracePt t="88307" x="3162300" y="6305550"/>
          <p14:tracePt t="88317" x="3505200" y="6305550"/>
          <p14:tracePt t="88334" x="4191000" y="6305550"/>
          <p14:tracePt t="88350" x="4540250" y="6305550"/>
          <p14:tracePt t="88367" x="4648200" y="6305550"/>
          <p14:tracePt t="88384" x="4660900" y="6305550"/>
          <p14:tracePt t="88386" x="4667250" y="6305550"/>
          <p14:tracePt t="88435" x="4648200" y="6305550"/>
          <p14:tracePt t="88444" x="4591050" y="6305550"/>
          <p14:tracePt t="88453" x="4483100" y="6305550"/>
          <p14:tracePt t="88467" x="4076700" y="6280150"/>
          <p14:tracePt t="88484" x="3441700" y="6146800"/>
          <p14:tracePt t="88501" x="3048000" y="6076950"/>
          <p14:tracePt t="88517" x="2933700" y="6051550"/>
          <p14:tracePt t="88533" x="2921000" y="6045200"/>
          <p14:tracePt t="88555" x="2965450" y="6045200"/>
          <p14:tracePt t="88567" x="3054350" y="6064250"/>
          <p14:tracePt t="88583" x="3346450" y="6083300"/>
          <p14:tracePt t="88600" x="3905250" y="6083300"/>
          <p14:tracePt t="88603" x="4292600" y="6083300"/>
          <p14:tracePt t="88617" x="5010150" y="6108700"/>
          <p14:tracePt t="88633" x="5359400" y="6153150"/>
          <p14:tracePt t="88650" x="5480050" y="6178550"/>
          <p14:tracePt t="88667" x="5486400" y="6178550"/>
          <p14:tracePt t="88683" x="5492750" y="6178550"/>
          <p14:tracePt t="88700" x="5499100" y="6184900"/>
          <p14:tracePt t="88734" x="5492750" y="6184900"/>
          <p14:tracePt t="89098"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p:txBody>
          <a:bodyPr>
            <a:normAutofit fontScale="90000" lnSpcReduction="20000"/>
          </a:bodyPr>
          <a:lstStyle/>
          <a:p>
            <a:r>
              <a:rPr lang="zh-CN" altLang="en-US" dirty="0">
                <a:sym typeface="+mn-ea"/>
              </a:rPr>
              <a:t>定义泛型类和接口</a:t>
            </a:r>
            <a:endParaRPr lang="zh-CN" altLang="en-US" dirty="0"/>
          </a:p>
        </p:txBody>
      </p:sp>
      <p:sp>
        <p:nvSpPr>
          <p:cNvPr id="6" name="文本框 5"/>
          <p:cNvSpPr txBox="1"/>
          <p:nvPr/>
        </p:nvSpPr>
        <p:spPr>
          <a:xfrm>
            <a:off x="141605" y="1320941"/>
            <a:ext cx="12253031" cy="548560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注意：</a:t>
            </a:r>
          </a:p>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泛型类或者泛型接口的一个实例类型</a:t>
            </a:r>
            <a:r>
              <a:rPr lang="zh-CN" altLang="en-US" sz="2000" dirty="0">
                <a:solidFill>
                  <a:srgbClr val="21537D"/>
                </a:solidFill>
                <a:latin typeface="微软雅黑" panose="020B0503020204020204" charset="-122"/>
                <a:ea typeface="微软雅黑" panose="020B0503020204020204" charset="-122"/>
              </a:rPr>
              <a:t>，可以作为其它类的父类或者类要实现的接口</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如</a:t>
            </a:r>
            <a:r>
              <a:rPr lang="en-US" altLang="zh-CN" sz="2000" dirty="0">
                <a:solidFill>
                  <a:srgbClr val="21537D"/>
                </a:solidFill>
                <a:latin typeface="微软雅黑" panose="020B0503020204020204" charset="-122"/>
                <a:ea typeface="微软雅黑" panose="020B0503020204020204" charset="-122"/>
              </a:rPr>
              <a:t>Java API</a:t>
            </a:r>
            <a:r>
              <a:rPr lang="zh-CN" altLang="en-US" sz="2000" dirty="0">
                <a:solidFill>
                  <a:srgbClr val="21537D"/>
                </a:solidFill>
                <a:latin typeface="微软雅黑" panose="020B0503020204020204" charset="-122"/>
                <a:ea typeface="微软雅黑" panose="020B0503020204020204" charset="-122"/>
              </a:rPr>
              <a:t>中，</a:t>
            </a:r>
            <a:r>
              <a:rPr lang="en-US" altLang="zh-CN" sz="2000" dirty="0">
                <a:solidFill>
                  <a:srgbClr val="21537D"/>
                </a:solidFill>
                <a:latin typeface="微软雅黑" panose="020B0503020204020204" charset="-122"/>
                <a:ea typeface="微软雅黑" panose="020B0503020204020204" charset="-122"/>
              </a:rPr>
              <a:t>Java.lang.String</a:t>
            </a:r>
            <a:r>
              <a:rPr lang="zh-CN" altLang="en-US" sz="2000" dirty="0">
                <a:solidFill>
                  <a:srgbClr val="21537D"/>
                </a:solidFill>
                <a:latin typeface="微软雅黑" panose="020B0503020204020204" charset="-122"/>
                <a:ea typeface="微软雅黑" panose="020B0503020204020204" charset="-122"/>
              </a:rPr>
              <a:t>类实现</a:t>
            </a:r>
            <a:r>
              <a:rPr lang="en-US" altLang="zh-CN" sz="2000" dirty="0">
                <a:solidFill>
                  <a:srgbClr val="21537D"/>
                </a:solidFill>
                <a:latin typeface="微软雅黑" panose="020B0503020204020204" charset="-122"/>
                <a:ea typeface="微软雅黑" panose="020B0503020204020204" charset="-122"/>
              </a:rPr>
              <a:t>Comparable</a:t>
            </a:r>
            <a:r>
              <a:rPr lang="zh-CN" altLang="en-US" sz="2000" dirty="0">
                <a:solidFill>
                  <a:srgbClr val="21537D"/>
                </a:solidFill>
                <a:latin typeface="微软雅黑" panose="020B0503020204020204" charset="-122"/>
                <a:ea typeface="微软雅黑" panose="020B0503020204020204" charset="-122"/>
              </a:rPr>
              <a:t>接口的写法是</a:t>
            </a:r>
            <a:r>
              <a:rPr lang="en-US" altLang="zh-CN" sz="2000" dirty="0">
                <a:solidFill>
                  <a:srgbClr val="21537D"/>
                </a:solidFill>
                <a:latin typeface="微软雅黑" panose="020B0503020204020204" charset="-122"/>
                <a:ea typeface="微软雅黑" panose="020B0503020204020204" charset="-122"/>
              </a:rPr>
              <a:t>: </a:t>
            </a: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public  class String implements </a:t>
            </a:r>
            <a:r>
              <a:rPr lang="en-US" altLang="zh-CN" sz="2000" dirty="0">
                <a:solidFill>
                  <a:srgbClr val="FF0000"/>
                </a:solidFill>
                <a:latin typeface="微软雅黑" panose="020B0503020204020204" charset="-122"/>
                <a:ea typeface="微软雅黑" panose="020B0503020204020204" charset="-122"/>
              </a:rPr>
              <a:t>Comparable&lt;String&gt;</a:t>
            </a:r>
          </a:p>
          <a:p>
            <a:pPr>
              <a:lnSpc>
                <a:spcPct val="150000"/>
              </a:lnSpc>
            </a:pPr>
            <a:r>
              <a:rPr lang="en-US" altLang="zh-CN" sz="2000" dirty="0">
                <a:solidFill>
                  <a:srgbClr val="FF0000"/>
                </a:solidFill>
                <a:latin typeface="微软雅黑" panose="020B0503020204020204" charset="-122"/>
                <a:ea typeface="微软雅黑" panose="020B0503020204020204" charset="-122"/>
              </a:rPr>
              <a:t>   // Comparable&lt;String&gt;</a:t>
            </a:r>
            <a:r>
              <a:rPr lang="zh-CN" altLang="en-US" sz="2000" dirty="0">
                <a:solidFill>
                  <a:srgbClr val="FF0000"/>
                </a:solidFill>
                <a:latin typeface="微软雅黑" panose="020B0503020204020204" charset="-122"/>
                <a:ea typeface="微软雅黑" panose="020B0503020204020204" charset="-122"/>
              </a:rPr>
              <a:t>是泛型接口</a:t>
            </a:r>
            <a:r>
              <a:rPr lang="en-US" altLang="zh-CN" sz="2000" dirty="0">
                <a:solidFill>
                  <a:srgbClr val="FF0000"/>
                </a:solidFill>
                <a:latin typeface="微软雅黑" panose="020B0503020204020204" charset="-122"/>
                <a:ea typeface="微软雅黑" panose="020B0503020204020204" charset="-122"/>
              </a:rPr>
              <a:t>Comparable&lt;T&gt;</a:t>
            </a:r>
            <a:r>
              <a:rPr lang="zh-CN" altLang="en-US" sz="2000" dirty="0">
                <a:solidFill>
                  <a:srgbClr val="FF0000"/>
                </a:solidFill>
                <a:latin typeface="微软雅黑" panose="020B0503020204020204" charset="-122"/>
                <a:ea typeface="微软雅黑" panose="020B0503020204020204" charset="-122"/>
              </a:rPr>
              <a:t>的实例类型 </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接口），</a:t>
            </a:r>
            <a:endParaRPr lang="en-US" altLang="zh-CN" sz="2000" dirty="0">
              <a:solidFill>
                <a:srgbClr val="FF0000"/>
              </a:solidFill>
              <a:latin typeface="微软雅黑" panose="020B0503020204020204" charset="-122"/>
              <a:ea typeface="微软雅黑" panose="020B0503020204020204" charset="-122"/>
            </a:endParaRPr>
          </a:p>
          <a:p>
            <a:pPr>
              <a:lnSpc>
                <a:spcPct val="150000"/>
              </a:lnSpc>
            </a:pPr>
            <a:r>
              <a:rPr lang="en-US" altLang="zh-CN" sz="2000" dirty="0">
                <a:solidFill>
                  <a:srgbClr val="FF0000"/>
                </a:solidFill>
                <a:latin typeface="微软雅黑" panose="020B0503020204020204" charset="-122"/>
                <a:ea typeface="微软雅黑" panose="020B0503020204020204" charset="-122"/>
              </a:rPr>
              <a:t>   //Comparable&lt;String&gt;</a:t>
            </a:r>
            <a:r>
              <a:rPr lang="zh-CN" altLang="en-US" sz="2000" dirty="0">
                <a:solidFill>
                  <a:srgbClr val="FF0000"/>
                </a:solidFill>
                <a:latin typeface="微软雅黑" panose="020B0503020204020204" charset="-122"/>
                <a:ea typeface="微软雅黑" panose="020B0503020204020204" charset="-122"/>
              </a:rPr>
              <a:t>是一个这样接口类型：可以比较二个</a:t>
            </a:r>
            <a:r>
              <a:rPr lang="en-US" altLang="zh-CN" sz="2000" dirty="0">
                <a:solidFill>
                  <a:srgbClr val="FF0000"/>
                </a:solidFill>
                <a:latin typeface="微软雅黑" panose="020B0503020204020204" charset="-122"/>
                <a:ea typeface="微软雅黑" panose="020B0503020204020204" charset="-122"/>
              </a:rPr>
              <a:t>String</a:t>
            </a:r>
            <a:r>
              <a:rPr lang="zh-CN" altLang="en-US" sz="2000" dirty="0">
                <a:solidFill>
                  <a:srgbClr val="FF0000"/>
                </a:solidFill>
                <a:latin typeface="微软雅黑" panose="020B0503020204020204" charset="-122"/>
                <a:ea typeface="微软雅黑" panose="020B0503020204020204" charset="-122"/>
              </a:rPr>
              <a:t>对象的大小</a:t>
            </a:r>
            <a:endParaRPr lang="en-US" altLang="zh-CN" sz="2000" dirty="0">
              <a:solidFill>
                <a:srgbClr val="FF0000"/>
              </a:solidFill>
              <a:latin typeface="微软雅黑" panose="020B0503020204020204" charset="-122"/>
              <a:ea typeface="微软雅黑" panose="020B0503020204020204" charset="-122"/>
            </a:endParaRPr>
          </a:p>
          <a:p>
            <a:pPr>
              <a:lnSpc>
                <a:spcPct val="150000"/>
              </a:lnSpc>
            </a:pPr>
            <a:r>
              <a:rPr lang="en-US" altLang="zh-CN" sz="2000" dirty="0">
                <a:solidFill>
                  <a:srgbClr val="FF0000"/>
                </a:solidFill>
                <a:latin typeface="微软雅黑" panose="020B0503020204020204" charset="-122"/>
                <a:ea typeface="微软雅黑" panose="020B0503020204020204" charset="-122"/>
              </a:rPr>
              <a:t>   //</a:t>
            </a:r>
            <a:r>
              <a:rPr lang="zh-CN" altLang="en-US" sz="2000" dirty="0">
                <a:solidFill>
                  <a:srgbClr val="FF0000"/>
                </a:solidFill>
                <a:latin typeface="微软雅黑" panose="020B0503020204020204" charset="-122"/>
                <a:ea typeface="微软雅黑" panose="020B0503020204020204" charset="-122"/>
              </a:rPr>
              <a:t>而</a:t>
            </a:r>
            <a:r>
              <a:rPr lang="en-US" altLang="zh-CN" sz="2000" dirty="0">
                <a:solidFill>
                  <a:srgbClr val="FF0000"/>
                </a:solidFill>
                <a:latin typeface="微软雅黑" panose="020B0503020204020204" charset="-122"/>
                <a:ea typeface="微软雅黑" panose="020B0503020204020204" charset="-122"/>
              </a:rPr>
              <a:t>String</a:t>
            </a:r>
            <a:r>
              <a:rPr lang="zh-CN" altLang="en-US" sz="2000" dirty="0">
                <a:solidFill>
                  <a:srgbClr val="FF0000"/>
                </a:solidFill>
                <a:latin typeface="微软雅黑" panose="020B0503020204020204" charset="-122"/>
                <a:ea typeface="微软雅黑" panose="020B0503020204020204" charset="-122"/>
              </a:rPr>
              <a:t>实现了这个接口</a:t>
            </a:r>
            <a:r>
              <a:rPr lang="en-US" altLang="zh-CN" sz="2000" dirty="0">
                <a:solidFill>
                  <a:srgbClr val="FF0000"/>
                </a:solidFill>
                <a:latin typeface="微软雅黑" panose="020B0503020204020204" charset="-122"/>
                <a:ea typeface="微软雅黑" panose="020B0503020204020204" charset="-122"/>
              </a:rPr>
              <a:t>Comparable&lt;String&gt;</a:t>
            </a:r>
          </a:p>
          <a:p>
            <a:pPr marL="342900" indent="-342900">
              <a:lnSpc>
                <a:spcPct val="150000"/>
              </a:lnSpc>
              <a:buFont typeface="Wingdings" panose="05000000000000000000" pitchFamily="2" charset="2"/>
              <a:buChar char="l"/>
            </a:pPr>
            <a:r>
              <a:rPr lang="zh-CN" altLang="en-US" sz="2400" dirty="0">
                <a:solidFill>
                  <a:srgbClr val="21537D"/>
                </a:solidFill>
                <a:latin typeface="微软雅黑" panose="020B0503020204020204" charset="-122"/>
                <a:ea typeface="微软雅黑" panose="020B0503020204020204" charset="-122"/>
              </a:rPr>
              <a:t>类似地，如果我们要定义一个实现了</a:t>
            </a:r>
            <a:r>
              <a:rPr lang="en-US" altLang="zh-CN" sz="2400" dirty="0">
                <a:solidFill>
                  <a:srgbClr val="21537D"/>
                </a:solidFill>
                <a:latin typeface="微软雅黑" panose="020B0503020204020204" charset="-122"/>
                <a:ea typeface="微软雅黑" panose="020B0503020204020204" charset="-122"/>
              </a:rPr>
              <a:t>Comparable</a:t>
            </a:r>
            <a:r>
              <a:rPr lang="zh-CN" altLang="en-US" sz="2400" dirty="0">
                <a:solidFill>
                  <a:srgbClr val="21537D"/>
                </a:solidFill>
                <a:latin typeface="微软雅黑" panose="020B0503020204020204" charset="-122"/>
                <a:ea typeface="微软雅黑" panose="020B0503020204020204" charset="-122"/>
              </a:rPr>
              <a:t>接口的</a:t>
            </a:r>
            <a:r>
              <a:rPr lang="en-US" altLang="zh-CN" sz="2400" dirty="0">
                <a:solidFill>
                  <a:srgbClr val="21537D"/>
                </a:solidFill>
                <a:latin typeface="微软雅黑" panose="020B0503020204020204" charset="-122"/>
                <a:ea typeface="微软雅黑" panose="020B0503020204020204" charset="-122"/>
              </a:rPr>
              <a:t>Circle</a:t>
            </a:r>
            <a:r>
              <a:rPr lang="zh-CN" altLang="en-US" sz="2400" dirty="0">
                <a:solidFill>
                  <a:srgbClr val="21537D"/>
                </a:solidFill>
                <a:latin typeface="微软雅黑" panose="020B0503020204020204" charset="-122"/>
                <a:ea typeface="微软雅黑" panose="020B0503020204020204" charset="-122"/>
              </a:rPr>
              <a:t>类，就得这么写</a:t>
            </a:r>
            <a:endParaRPr lang="en-US" altLang="zh-CN" sz="24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pitchFamily="2" charset="2"/>
              <a:buChar char="l"/>
            </a:pPr>
            <a:r>
              <a:rPr lang="en-US" altLang="zh-CN" sz="2400" dirty="0">
                <a:solidFill>
                  <a:srgbClr val="21537D"/>
                </a:solidFill>
                <a:latin typeface="微软雅黑" panose="020B0503020204020204" charset="-122"/>
                <a:ea typeface="微软雅黑" panose="020B0503020204020204" charset="-122"/>
              </a:rPr>
              <a:t>public  class Circle implements </a:t>
            </a:r>
            <a:r>
              <a:rPr lang="en-US" altLang="zh-CN" sz="2400" dirty="0">
                <a:solidFill>
                  <a:srgbClr val="FF0000"/>
                </a:solidFill>
                <a:latin typeface="微软雅黑" panose="020B0503020204020204" charset="-122"/>
                <a:ea typeface="微软雅黑" panose="020B0503020204020204" charset="-122"/>
              </a:rPr>
              <a:t>Comparable&lt;Circle&gt;</a:t>
            </a:r>
          </a:p>
          <a:p>
            <a:pPr marL="800100" lvl="1" indent="-342900">
              <a:lnSpc>
                <a:spcPct val="150000"/>
              </a:lnSpc>
              <a:buFont typeface="Wingdings" panose="05000000000000000000" pitchFamily="2" charset="2"/>
              <a:buChar char="l"/>
            </a:pPr>
            <a:endParaRPr lang="en-US" altLang="zh-CN" sz="2400" dirty="0">
              <a:solidFill>
                <a:srgbClr val="21537D"/>
              </a:solidFill>
              <a:latin typeface="微软雅黑" panose="020B0503020204020204" charset="-122"/>
              <a:ea typeface="微软雅黑" panose="020B0503020204020204" charset="-122"/>
            </a:endParaRPr>
          </a:p>
          <a:p>
            <a:pPr>
              <a:lnSpc>
                <a:spcPct val="150000"/>
              </a:lnSpc>
            </a:pPr>
            <a:endParaRPr lang="zh-CN" altLang="en-US" sz="2000" dirty="0">
              <a:solidFill>
                <a:srgbClr val="FF0000"/>
              </a:solidFill>
              <a:latin typeface="微软雅黑" panose="020B0503020204020204" charset="-122"/>
              <a:ea typeface="微软雅黑" panose="020B0503020204020204" charset="-122"/>
              <a:sym typeface="+mn-ea"/>
            </a:endParaRPr>
          </a:p>
        </p:txBody>
      </p:sp>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19.3</a:t>
            </a:r>
          </a:p>
        </p:txBody>
      </p:sp>
    </p:spTree>
  </p:cSld>
  <p:clrMapOvr>
    <a:masterClrMapping/>
  </p:clrMapOvr>
  <mc:AlternateContent xmlns:mc="http://schemas.openxmlformats.org/markup-compatibility/2006" xmlns:p14="http://schemas.microsoft.com/office/powerpoint/2010/main">
    <mc:Choice Requires="p14">
      <p:transition spd="slow" p14:dur="2000" advTm="71947"/>
    </mc:Choice>
    <mc:Fallback xmlns="">
      <p:transition spd="slow" advTm="71947"/>
    </mc:Fallback>
  </mc:AlternateContent>
  <p:extLst>
    <p:ext uri="{3A86A75C-4F4B-4683-9AE1-C65F6400EC91}">
      <p14:laserTraceLst xmlns:p14="http://schemas.microsoft.com/office/powerpoint/2010/main">
        <p14:tracePtLst>
          <p14:tracePt t="2177" x="495300" y="1797050"/>
          <p14:tracePt t="2232" x="571500" y="1822450"/>
          <p14:tracePt t="2255" x="730250" y="1866900"/>
          <p14:tracePt t="2271" x="882650" y="1892300"/>
          <p14:tracePt t="2288" x="1066800" y="1924050"/>
          <p14:tracePt t="2304" x="1231900" y="1943100"/>
          <p14:tracePt t="2321" x="1365250" y="1943100"/>
          <p14:tracePt t="2338" x="1460500" y="1943100"/>
          <p14:tracePt t="2354" x="1504950" y="1943100"/>
          <p14:tracePt t="2371" x="1536700" y="1943100"/>
          <p14:tracePt t="2388" x="1574800" y="1936750"/>
          <p14:tracePt t="2404" x="1600200" y="1930400"/>
          <p14:tracePt t="2421" x="1631950" y="1917700"/>
          <p14:tracePt t="2438" x="1644650" y="1905000"/>
          <p14:tracePt t="2440" x="1657350" y="1898650"/>
          <p14:tracePt t="2456" x="1657350" y="1892300"/>
          <p14:tracePt t="2471" x="1657350" y="1873250"/>
          <p14:tracePt t="2488" x="1663700" y="1854200"/>
          <p14:tracePt t="2504" x="1663700" y="1828800"/>
          <p14:tracePt t="2521" x="1663700" y="1784350"/>
          <p14:tracePt t="2538" x="1631950" y="1733550"/>
          <p14:tracePt t="2554" x="1568450" y="1663700"/>
          <p14:tracePt t="2571" x="1447800" y="1587500"/>
          <p14:tracePt t="2588" x="1301750" y="1511300"/>
          <p14:tracePt t="2604" x="1162050" y="1460500"/>
          <p14:tracePt t="2621" x="1047750" y="1435100"/>
          <p14:tracePt t="2623" x="1003300" y="1428750"/>
          <p14:tracePt t="2638" x="971550" y="1416050"/>
          <p14:tracePt t="2655" x="914400" y="1409700"/>
          <p14:tracePt t="2671" x="869950" y="1409700"/>
          <p14:tracePt t="2688" x="819150" y="1416050"/>
          <p14:tracePt t="2705" x="787400" y="1435100"/>
          <p14:tracePt t="2721" x="755650" y="1454150"/>
          <p14:tracePt t="2738" x="723900" y="1485900"/>
          <p14:tracePt t="2754" x="711200" y="1517650"/>
          <p14:tracePt t="2771" x="704850" y="1549400"/>
          <p14:tracePt t="2788" x="704850" y="1568450"/>
          <p14:tracePt t="2805" x="704850" y="1581150"/>
          <p14:tracePt t="2807" x="704850" y="1587500"/>
          <p14:tracePt t="3072" x="0" y="0"/>
        </p14:tracePtLst>
        <p14:tracePtLst>
          <p14:tracePt t="5023" x="622300" y="2190750"/>
          <p14:tracePt t="5079" x="622300" y="2197100"/>
          <p14:tracePt t="5103" x="641350" y="2197100"/>
          <p14:tracePt t="5111" x="679450" y="2203450"/>
          <p14:tracePt t="5120" x="723900" y="2209800"/>
          <p14:tracePt t="5137" x="838200" y="2235200"/>
          <p14:tracePt t="5153" x="933450" y="2235200"/>
          <p14:tracePt t="5170" x="1016000" y="2235200"/>
          <p14:tracePt t="5187" x="1104900" y="2235200"/>
          <p14:tracePt t="5203" x="1143000" y="2235200"/>
          <p14:tracePt t="5220" x="1174750" y="2235200"/>
          <p14:tracePt t="5237" x="1193800" y="2235200"/>
          <p14:tracePt t="5253" x="1200150" y="2235200"/>
          <p14:tracePt t="5400" x="1206500" y="2235200"/>
          <p14:tracePt t="5411" x="1212850" y="2235200"/>
          <p14:tracePt t="5423" x="1219200" y="2235200"/>
          <p14:tracePt t="5437" x="1231900" y="2228850"/>
          <p14:tracePt t="5454" x="1244600" y="2228850"/>
          <p14:tracePt t="5471" x="1263650" y="2216150"/>
          <p14:tracePt t="5488" x="1263650" y="2209800"/>
          <p14:tracePt t="5504" x="1263650" y="2203450"/>
          <p14:tracePt t="5521" x="1263650" y="2197100"/>
          <p14:tracePt t="5537" x="1263650" y="2178050"/>
          <p14:tracePt t="5553" x="1263650" y="2146300"/>
          <p14:tracePt t="5570" x="1250950" y="2114550"/>
          <p14:tracePt t="5587" x="1225550" y="2082800"/>
          <p14:tracePt t="5603" x="1200150" y="2051050"/>
          <p14:tracePt t="5871" x="0" y="0"/>
        </p14:tracePtLst>
        <p14:tracePtLst>
          <p14:tracePt t="6370" x="1987550" y="1981200"/>
          <p14:tracePt t="6433" x="1987550" y="1987550"/>
          <p14:tracePt t="6446" x="1987550" y="2006600"/>
          <p14:tracePt t="6459" x="1987550" y="2025650"/>
          <p14:tracePt t="6470" x="1987550" y="2044700"/>
          <p14:tracePt t="6473" x="1993900" y="2070100"/>
          <p14:tracePt t="6487" x="2006600" y="2101850"/>
          <p14:tracePt t="6504" x="2025650" y="2133600"/>
          <p14:tracePt t="6520" x="2051050" y="2159000"/>
          <p14:tracePt t="6537" x="2076450" y="2184400"/>
          <p14:tracePt t="6553" x="2133600" y="2216150"/>
          <p14:tracePt t="6570" x="2222500" y="2247900"/>
          <p14:tracePt t="6587" x="2336800" y="2279650"/>
          <p14:tracePt t="6603" x="2432050" y="2279650"/>
          <p14:tracePt t="6620" x="2514600" y="2279650"/>
          <p14:tracePt t="6637" x="2559050" y="2279650"/>
          <p14:tracePt t="6640" x="2565400" y="2279650"/>
          <p14:tracePt t="6653" x="2578100" y="2279650"/>
          <p14:tracePt t="6670" x="2597150" y="2279650"/>
          <p14:tracePt t="6687" x="2616200" y="2266950"/>
          <p14:tracePt t="6703" x="2628900" y="2260600"/>
          <p14:tracePt t="6720" x="2641600" y="2254250"/>
          <p14:tracePt t="6737" x="2647950" y="2247900"/>
          <p14:tracePt t="6753" x="2654300" y="2235200"/>
          <p14:tracePt t="6770" x="2660650" y="2228850"/>
          <p14:tracePt t="6787" x="2679700" y="2216150"/>
          <p14:tracePt t="6803" x="2698750" y="2190750"/>
          <p14:tracePt t="6820" x="2711450" y="2171700"/>
          <p14:tracePt t="6836" x="2717800" y="2152650"/>
          <p14:tracePt t="6841" x="2724150" y="2146300"/>
          <p14:tracePt t="6857" x="2724150" y="2139950"/>
          <p14:tracePt t="7240" x="0" y="0"/>
        </p14:tracePtLst>
        <p14:tracePtLst>
          <p14:tracePt t="7803" x="3289300" y="2286000"/>
          <p14:tracePt t="7945" x="3295650" y="2286000"/>
          <p14:tracePt t="7965" x="3359150" y="2286000"/>
          <p14:tracePt t="7984" x="3517900" y="2286000"/>
          <p14:tracePt t="7999" x="3657600" y="2286000"/>
          <p14:tracePt t="8010" x="3721100" y="2286000"/>
          <p14:tracePt t="8020" x="3784600" y="2286000"/>
          <p14:tracePt t="8036" x="3911600" y="2286000"/>
          <p14:tracePt t="8040" x="3962400" y="2286000"/>
          <p14:tracePt t="8052" x="4019550" y="2286000"/>
          <p14:tracePt t="8069" x="4121150" y="2286000"/>
          <p14:tracePt t="8086" x="4210050" y="2286000"/>
          <p14:tracePt t="8088" x="4254500" y="2286000"/>
          <p14:tracePt t="8103" x="4311650" y="2286000"/>
          <p14:tracePt t="8119" x="4330700" y="2286000"/>
          <p14:tracePt t="8136" x="4343400" y="2286000"/>
          <p14:tracePt t="8152" x="4349750" y="2286000"/>
          <p14:tracePt t="8169" x="4362450" y="2286000"/>
          <p14:tracePt t="8186" x="4375150" y="2286000"/>
          <p14:tracePt t="8203" x="4394200" y="2286000"/>
          <p14:tracePt t="8219" x="4425950" y="2286000"/>
          <p14:tracePt t="8236" x="4445000" y="2266950"/>
          <p14:tracePt t="8253" x="4464050" y="2247900"/>
          <p14:tracePt t="8255" x="4470400" y="2235200"/>
          <p14:tracePt t="8269" x="4476750" y="2222500"/>
          <p14:tracePt t="8286" x="4489450" y="2190750"/>
          <p14:tracePt t="8287" x="4495800" y="2178050"/>
          <p14:tracePt t="8303" x="4502150" y="2152650"/>
          <p14:tracePt t="8319" x="4508500" y="2127250"/>
          <p14:tracePt t="8336" x="4508500" y="2114550"/>
          <p14:tracePt t="8352" x="4508500" y="2101850"/>
          <p14:tracePt t="8369" x="4508500" y="2076450"/>
          <p14:tracePt t="8386" x="4502150" y="2051050"/>
          <p14:tracePt t="8402" x="4457700" y="2019300"/>
          <p14:tracePt t="8419" x="4394200" y="1993900"/>
          <p14:tracePt t="8436" x="4305300" y="1974850"/>
          <p14:tracePt t="8453" x="4235450" y="1968500"/>
          <p14:tracePt t="8469" x="4152900" y="1968500"/>
          <p14:tracePt t="8472" x="4121150" y="1968500"/>
          <p14:tracePt t="8486" x="4076700" y="1968500"/>
          <p14:tracePt t="8503" x="3949700" y="2006600"/>
          <p14:tracePt t="8519" x="3854450" y="2038350"/>
          <p14:tracePt t="8536" x="3790950" y="2070100"/>
          <p14:tracePt t="8552" x="3759200" y="2095500"/>
          <p14:tracePt t="8569" x="3727450" y="2120900"/>
          <p14:tracePt t="8586" x="3714750" y="2146300"/>
          <p14:tracePt t="8603" x="3714750" y="2178050"/>
          <p14:tracePt t="8619" x="3714750" y="2203450"/>
          <p14:tracePt t="8636" x="3714750" y="2222500"/>
          <p14:tracePt t="8653" x="3714750" y="2235200"/>
          <p14:tracePt t="8669" x="3721100" y="2241550"/>
          <p14:tracePt t="8696" x="3733800" y="2241550"/>
          <p14:tracePt t="8705" x="3733800" y="2247900"/>
          <p14:tracePt t="8720" x="3746500" y="2247900"/>
          <p14:tracePt t="8736" x="3752850" y="2247900"/>
          <p14:tracePt t="8753" x="3765550" y="2247900"/>
          <p14:tracePt t="8927" x="0" y="0"/>
        </p14:tracePtLst>
        <p14:tracePtLst>
          <p14:tracePt t="10138" x="5283200" y="2292350"/>
          <p14:tracePt t="10234" x="5295900" y="2292350"/>
          <p14:tracePt t="10245" x="5321300" y="2292350"/>
          <p14:tracePt t="10255" x="5378450" y="2292350"/>
          <p14:tracePt t="10269" x="5505450" y="2286000"/>
          <p14:tracePt t="10285" x="5683250" y="2286000"/>
          <p14:tracePt t="10288" x="5778500" y="2286000"/>
          <p14:tracePt t="10303" x="5949950" y="2286000"/>
          <p14:tracePt t="10319" x="6076950" y="2286000"/>
          <p14:tracePt t="10335" x="6140450" y="2286000"/>
          <p14:tracePt t="10352" x="6159500" y="2286000"/>
          <p14:tracePt t="10369" x="6172200" y="2286000"/>
          <p14:tracePt t="10481" x="6146800" y="2286000"/>
          <p14:tracePt t="10496" x="6007100" y="2292350"/>
          <p14:tracePt t="10510" x="5899150" y="2292350"/>
          <p14:tracePt t="10519" x="5657850" y="2292350"/>
          <p14:tracePt t="10536" x="5480050" y="2292350"/>
          <p14:tracePt t="10552" x="5391150" y="2292350"/>
          <p14:tracePt t="10568" x="5378450" y="2292350"/>
          <p14:tracePt t="10689" x="5410200" y="2292350"/>
          <p14:tracePt t="10700" x="5467350" y="2292350"/>
          <p14:tracePt t="10713" x="5632450" y="2292350"/>
          <p14:tracePt t="10724" x="5746750" y="2292350"/>
          <p14:tracePt t="10735" x="5994400" y="2292350"/>
          <p14:tracePt t="10752" x="6248400" y="2292350"/>
          <p14:tracePt t="10769" x="6457950" y="2292350"/>
          <p14:tracePt t="10785" x="6623050" y="2317750"/>
          <p14:tracePt t="10802" x="6680200" y="2317750"/>
          <p14:tracePt t="10818" x="6692900" y="2317750"/>
          <p14:tracePt t="10835" x="6699250" y="2317750"/>
          <p14:tracePt t="10912" x="6686550" y="2317750"/>
          <p14:tracePt t="10924" x="6654800" y="2317750"/>
          <p14:tracePt t="10937" x="6540500" y="2317750"/>
          <p14:tracePt t="10954" x="6369050" y="2317750"/>
          <p14:tracePt t="10968" x="6203950" y="2317750"/>
          <p14:tracePt t="10985" x="6115050" y="2317750"/>
          <p14:tracePt t="11002" x="6096000" y="2317750"/>
          <p14:tracePt t="11018" x="6089650" y="2317750"/>
          <p14:tracePt t="11104" x="6102350" y="2317750"/>
          <p14:tracePt t="11116" x="6134100" y="2317750"/>
          <p14:tracePt t="11132" x="6235700" y="2317750"/>
          <p14:tracePt t="11144" x="6438900" y="2317750"/>
          <p14:tracePt t="11155" x="6540500" y="2317750"/>
          <p14:tracePt t="11168" x="6750050" y="2317750"/>
          <p14:tracePt t="11185" x="6921500" y="2317750"/>
          <p14:tracePt t="11202" x="6985000" y="2317750"/>
          <p14:tracePt t="11218" x="7004050" y="2317750"/>
          <p14:tracePt t="11447" x="7010400" y="2317750"/>
          <p14:tracePt t="11455" x="7023100" y="2317750"/>
          <p14:tracePt t="11468" x="7042150" y="2317750"/>
          <p14:tracePt t="11485" x="7118350" y="2317750"/>
          <p14:tracePt t="11501" x="7239000" y="2317750"/>
          <p14:tracePt t="11503" x="7308850" y="2317750"/>
          <p14:tracePt t="11518" x="7397750" y="2317750"/>
          <p14:tracePt t="11535" x="7607300" y="2317750"/>
          <p14:tracePt t="11551" x="7696200" y="2317750"/>
          <p14:tracePt t="11568" x="7715250" y="2317750"/>
          <p14:tracePt t="11584" x="7721600" y="2317750"/>
          <p14:tracePt t="11895" x="0" y="0"/>
        </p14:tracePtLst>
        <p14:tracePtLst>
          <p14:tracePt t="12435" x="7423150" y="2311400"/>
          <p14:tracePt t="12554" x="7435850" y="2311400"/>
          <p14:tracePt t="12576" x="7537450" y="2311400"/>
          <p14:tracePt t="12590" x="7575550" y="2311400"/>
          <p14:tracePt t="12601" x="7683500" y="2311400"/>
          <p14:tracePt t="12618" x="7804150" y="2311400"/>
          <p14:tracePt t="12635" x="7899400" y="2311400"/>
          <p14:tracePt t="12651" x="7962900" y="2311400"/>
          <p14:tracePt t="12668" x="8001000" y="2311400"/>
          <p14:tracePt t="12684" x="8007350" y="2311400"/>
          <p14:tracePt t="13377" x="8013700" y="2311400"/>
          <p14:tracePt t="13385" x="8026400" y="2317750"/>
          <p14:tracePt t="13401" x="8089900" y="2324100"/>
          <p14:tracePt t="13418" x="8210550" y="2349500"/>
          <p14:tracePt t="13434" x="8350250" y="2374900"/>
          <p14:tracePt t="13451" x="8445500" y="2381250"/>
          <p14:tracePt t="13468" x="8496300" y="2381250"/>
          <p14:tracePt t="13484" x="8509000" y="2381250"/>
          <p14:tracePt t="13580" x="8515350" y="2387600"/>
          <p14:tracePt t="13597" x="8496300" y="2393950"/>
          <p14:tracePt t="13622" x="8407400" y="2406650"/>
          <p14:tracePt t="13637" x="8299450" y="2406650"/>
          <p14:tracePt t="13640" x="8248650" y="2406650"/>
          <p14:tracePt t="13651" x="8191500" y="2406650"/>
          <p14:tracePt t="13667" x="8128000" y="2406650"/>
          <p14:tracePt t="13684" x="8102600" y="2406650"/>
          <p14:tracePt t="13809" x="8121650" y="2406650"/>
          <p14:tracePt t="13821" x="8153400" y="2406650"/>
          <p14:tracePt t="13834" x="8299450" y="2406650"/>
          <p14:tracePt t="13851" x="8521700" y="2406650"/>
          <p14:tracePt t="13867" x="8775700" y="2406650"/>
          <p14:tracePt t="13884" x="9048750" y="2406650"/>
          <p14:tracePt t="13900" x="9264650" y="2406650"/>
          <p14:tracePt t="13917" x="9442450" y="2406650"/>
          <p14:tracePt t="13934" x="9550400" y="2406650"/>
          <p14:tracePt t="13950" x="9594850" y="2406650"/>
          <p14:tracePt t="13967" x="9607550" y="2406650"/>
          <p14:tracePt t="14768" x="0" y="0"/>
        </p14:tracePtLst>
        <p14:tracePtLst>
          <p14:tracePt t="16266" x="939800" y="2698750"/>
          <p14:tracePt t="16363" x="952500" y="2698750"/>
          <p14:tracePt t="16384" x="1123950" y="2698750"/>
          <p14:tracePt t="16400" x="1301750" y="2698750"/>
          <p14:tracePt t="16417" x="1479550" y="2698750"/>
          <p14:tracePt t="16433" x="1593850" y="2698750"/>
          <p14:tracePt t="16450" x="1663700" y="2698750"/>
          <p14:tracePt t="16467" x="1701800" y="2698750"/>
          <p14:tracePt t="16483" x="1720850" y="2698750"/>
          <p14:tracePt t="16500" x="1733550" y="2698750"/>
          <p14:tracePt t="16735" x="0" y="0"/>
        </p14:tracePtLst>
        <p14:tracePtLst>
          <p14:tracePt t="18266" x="2355850" y="2705100"/>
          <p14:tracePt t="18338" x="2368550" y="2705100"/>
          <p14:tracePt t="18355" x="2432050" y="2705100"/>
          <p14:tracePt t="18370" x="2489200" y="2705100"/>
          <p14:tracePt t="18383" x="2584450" y="2705100"/>
          <p14:tracePt t="18399" x="2667000" y="2705100"/>
          <p14:tracePt t="18416" x="2755900" y="2705100"/>
          <p14:tracePt t="18432" x="2832100" y="2705100"/>
          <p14:tracePt t="18449" x="2908300" y="2711450"/>
          <p14:tracePt t="18466" x="2933700" y="2711450"/>
          <p14:tracePt t="18482" x="2952750" y="2711450"/>
          <p14:tracePt t="18499" x="2971800" y="2711450"/>
          <p14:tracePt t="18516" x="2978150" y="2711450"/>
          <p14:tracePt t="18533" x="2990850" y="2711450"/>
          <p14:tracePt t="18549" x="3003550" y="2711450"/>
          <p14:tracePt t="18566" x="3009900" y="2711450"/>
          <p14:tracePt t="18583" x="3028950" y="2711450"/>
          <p14:tracePt t="18599" x="3048000" y="2711450"/>
          <p14:tracePt t="18616" x="3073400" y="2711450"/>
          <p14:tracePt t="18632" x="3105150" y="2711450"/>
          <p14:tracePt t="18649" x="3136900" y="2711450"/>
          <p14:tracePt t="18666" x="3187700" y="2711450"/>
          <p14:tracePt t="18682" x="3244850" y="2711450"/>
          <p14:tracePt t="18699" x="3282950" y="2711450"/>
          <p14:tracePt t="18716" x="3308350" y="2711450"/>
          <p14:tracePt t="18732" x="3327400" y="2711450"/>
          <p14:tracePt t="19240" x="3333750" y="2711450"/>
          <p14:tracePt t="19248" x="3340100" y="2711450"/>
          <p14:tracePt t="19266" x="3352800" y="2698750"/>
          <p14:tracePt t="19282" x="3365500" y="2667000"/>
          <p14:tracePt t="19299" x="3365500" y="2635250"/>
          <p14:tracePt t="19316" x="3365500" y="2609850"/>
          <p14:tracePt t="19332" x="3359150" y="2565400"/>
          <p14:tracePt t="19349" x="3340100" y="2546350"/>
          <p14:tracePt t="19352" x="3321050" y="2533650"/>
          <p14:tracePt t="19365" x="3282950" y="2520950"/>
          <p14:tracePt t="19382" x="3168650" y="2482850"/>
          <p14:tracePt t="19398" x="3092450" y="2470150"/>
          <p14:tracePt t="19415" x="3035300" y="2470150"/>
          <p14:tracePt t="19432" x="2971800" y="2470150"/>
          <p14:tracePt t="19449" x="2933700" y="2470150"/>
          <p14:tracePt t="19465" x="2914650" y="2470150"/>
          <p14:tracePt t="19482" x="2901950" y="2470150"/>
          <p14:tracePt t="19631" x="0" y="0"/>
        </p14:tracePtLst>
        <p14:tracePtLst>
          <p14:tracePt t="20065" x="3670300" y="2533650"/>
          <p14:tracePt t="20129" x="3676650" y="2565400"/>
          <p14:tracePt t="20144" x="3695700" y="2628900"/>
          <p14:tracePt t="20160" x="3746500" y="2705100"/>
          <p14:tracePt t="20172" x="3778250" y="2743200"/>
          <p14:tracePt t="20182" x="3829050" y="2781300"/>
          <p14:tracePt t="20184" x="3873500" y="2806700"/>
          <p14:tracePt t="20198" x="3943350" y="2825750"/>
          <p14:tracePt t="20215" x="3987800" y="2832100"/>
          <p14:tracePt t="20232" x="4025900" y="2832100"/>
          <p14:tracePt t="20248" x="4057650" y="2800350"/>
          <p14:tracePt t="20265" x="4083050" y="2762250"/>
          <p14:tracePt t="20282" x="4095750" y="2705100"/>
          <p14:tracePt t="20298" x="4095750" y="2667000"/>
          <p14:tracePt t="20315" x="4095750" y="2635250"/>
          <p14:tracePt t="20332" x="4095750" y="2590800"/>
          <p14:tracePt t="20349" x="4083050" y="2559050"/>
          <p14:tracePt t="20352" x="4076700" y="2552700"/>
          <p14:tracePt t="20544" x="0" y="0"/>
        </p14:tracePtLst>
        <p14:tracePtLst>
          <p14:tracePt t="21456" x="4610100" y="2470150"/>
          <p14:tracePt t="21472" x="4603750" y="2495550"/>
          <p14:tracePt t="21489" x="4597400" y="2520950"/>
          <p14:tracePt t="21498" x="4597400" y="2540000"/>
          <p14:tracePt t="21515" x="4597400" y="2584450"/>
          <p14:tracePt t="21531" x="4597400" y="2641600"/>
          <p14:tracePt t="21549" x="4616450" y="2692400"/>
          <p14:tracePt t="21565" x="4635500" y="2730500"/>
          <p14:tracePt t="21567" x="4635500" y="2736850"/>
          <p14:tracePt t="21582" x="4648200" y="2749550"/>
          <p14:tracePt t="21598" x="4673600" y="2762250"/>
          <p14:tracePt t="21615" x="4699000" y="2762250"/>
          <p14:tracePt t="21632" x="4737100" y="2762250"/>
          <p14:tracePt t="21648" x="4768850" y="2762250"/>
          <p14:tracePt t="21665" x="4800600" y="2743200"/>
          <p14:tracePt t="21681" x="4819650" y="2717800"/>
          <p14:tracePt t="21698" x="4838700" y="2679700"/>
          <p14:tracePt t="21715" x="4838700" y="2660650"/>
          <p14:tracePt t="21732" x="4838700" y="2641600"/>
          <p14:tracePt t="21748" x="4838700" y="2622550"/>
          <p14:tracePt t="21765" x="4838700" y="2616200"/>
          <p14:tracePt t="21782" x="4838700" y="2609850"/>
          <p14:tracePt t="21887" x="0" y="0"/>
        </p14:tracePtLst>
        <p14:tracePtLst>
          <p14:tracePt t="22266" x="5454650" y="2527300"/>
          <p14:tracePt t="22320" x="5454650" y="2533650"/>
          <p14:tracePt t="22329" x="5454650" y="2552700"/>
          <p14:tracePt t="22339" x="5461000" y="2597150"/>
          <p14:tracePt t="22349" x="5473700" y="2622550"/>
          <p14:tracePt t="22364" x="5518150" y="2698750"/>
          <p14:tracePt t="22381" x="5613400" y="2768600"/>
          <p14:tracePt t="22383" x="5670550" y="2794000"/>
          <p14:tracePt t="22398" x="5727700" y="2806700"/>
          <p14:tracePt t="22415" x="5829300" y="2819400"/>
          <p14:tracePt t="22431" x="5886450" y="2794000"/>
          <p14:tracePt t="22448" x="5937250" y="2749550"/>
          <p14:tracePt t="22464" x="5975350" y="2698750"/>
          <p14:tracePt t="22481" x="5988050" y="2667000"/>
          <p14:tracePt t="22498" x="5988050" y="2647950"/>
          <p14:tracePt t="22514" x="5994400" y="2635250"/>
          <p14:tracePt t="22531" x="5994400" y="2622550"/>
          <p14:tracePt t="22548" x="5994400" y="2616200"/>
          <p14:tracePt t="23399" x="0" y="0"/>
        </p14:tracePtLst>
        <p14:tracePtLst>
          <p14:tracePt t="23914" x="5607050" y="2432050"/>
          <p14:tracePt t="23952" x="5594350" y="2432050"/>
          <p14:tracePt t="23960" x="5594350" y="2444750"/>
          <p14:tracePt t="23968" x="5588000" y="2457450"/>
          <p14:tracePt t="23980" x="5581650" y="2470150"/>
          <p14:tracePt t="23997" x="5581650" y="2501900"/>
          <p14:tracePt t="24014" x="5581650" y="2533650"/>
          <p14:tracePt t="24016" x="5581650" y="2559050"/>
          <p14:tracePt t="24031" x="5588000" y="2584450"/>
          <p14:tracePt t="24047" x="5594350" y="2616200"/>
          <p14:tracePt t="24064" x="5613400" y="2635250"/>
          <p14:tracePt t="24081" x="5638800" y="2654300"/>
          <p14:tracePt t="24097" x="5657850" y="2667000"/>
          <p14:tracePt t="24114" x="5670550" y="2673350"/>
          <p14:tracePt t="24130" x="5708650" y="2686050"/>
          <p14:tracePt t="24147" x="5746750" y="2692400"/>
          <p14:tracePt t="24164" x="5791200" y="2698750"/>
          <p14:tracePt t="24180" x="5835650" y="2705100"/>
          <p14:tracePt t="24183" x="5854700" y="2705100"/>
          <p14:tracePt t="24197" x="5873750" y="2705100"/>
          <p14:tracePt t="24214" x="5905500" y="2705100"/>
          <p14:tracePt t="24216" x="5918200" y="2705100"/>
          <p14:tracePt t="24231" x="5937250" y="2698750"/>
          <p14:tracePt t="24247" x="5956300" y="2686050"/>
          <p14:tracePt t="24264" x="5975350" y="2660650"/>
          <p14:tracePt t="24280" x="5975350" y="2641600"/>
          <p14:tracePt t="24297" x="5975350" y="2616200"/>
          <p14:tracePt t="24314" x="5975350" y="2597150"/>
          <p14:tracePt t="24331" x="5975350" y="2584450"/>
          <p14:tracePt t="24347" x="5975350" y="2571750"/>
          <p14:tracePt t="24364" x="5975350" y="2559050"/>
          <p14:tracePt t="24367" x="5975350" y="2540000"/>
          <p14:tracePt t="24397" x="5962650" y="2527300"/>
          <p14:tracePt t="24414" x="5956300" y="2520950"/>
          <p14:tracePt t="24416" x="5949950" y="2520950"/>
          <p14:tracePt t="24431" x="5924550" y="2508250"/>
          <p14:tracePt t="24447" x="5899150" y="2508250"/>
          <p14:tracePt t="24464" x="5854700" y="2508250"/>
          <p14:tracePt t="24480" x="5810250" y="2514600"/>
          <p14:tracePt t="24497" x="5759450" y="2533650"/>
          <p14:tracePt t="24514" x="5721350" y="2546350"/>
          <p14:tracePt t="24530" x="5695950" y="2565400"/>
          <p14:tracePt t="24547" x="5676900" y="2578100"/>
          <p14:tracePt t="24564" x="5664200" y="2597150"/>
          <p14:tracePt t="24567" x="5664200" y="2609850"/>
          <p14:tracePt t="24581" x="5657850" y="2628900"/>
          <p14:tracePt t="24597" x="5651500" y="2641600"/>
          <p14:tracePt t="24614" x="5651500" y="2660650"/>
          <p14:tracePt t="24631" x="5651500" y="2679700"/>
          <p14:tracePt t="24647" x="5651500" y="2692400"/>
          <p14:tracePt t="24664" x="5651500" y="2705100"/>
          <p14:tracePt t="24680" x="5664200" y="2717800"/>
          <p14:tracePt t="24697" x="5683250" y="2730500"/>
          <p14:tracePt t="24714" x="5721350" y="2749550"/>
          <p14:tracePt t="24730" x="5753100" y="2768600"/>
          <p14:tracePt t="24747" x="5791200" y="2774950"/>
          <p14:tracePt t="24763" x="5854700" y="2787650"/>
          <p14:tracePt t="24780" x="5918200" y="2794000"/>
          <p14:tracePt t="24783" x="5949950" y="2794000"/>
          <p14:tracePt t="24797" x="5969000" y="2794000"/>
          <p14:tracePt t="24814" x="6013450" y="2794000"/>
          <p14:tracePt t="24815" x="6026150" y="2781300"/>
          <p14:tracePt t="24831" x="6051550" y="2762250"/>
          <p14:tracePt t="24847" x="6064250" y="2730500"/>
          <p14:tracePt t="24864" x="6070600" y="2717800"/>
          <p14:tracePt t="24880" x="6070600" y="2692400"/>
          <p14:tracePt t="24897" x="6070600" y="2667000"/>
          <p14:tracePt t="24913" x="6070600" y="2635250"/>
          <p14:tracePt t="24930" x="6070600" y="2597150"/>
          <p14:tracePt t="24947" x="6045200" y="2565400"/>
          <p14:tracePt t="24964" x="6026150" y="2540000"/>
          <p14:tracePt t="24980" x="5988050" y="2520950"/>
          <p14:tracePt t="24997" x="5949950" y="2501900"/>
          <p14:tracePt t="25000" x="5937250" y="2489200"/>
          <p14:tracePt t="25013" x="5918200" y="2482850"/>
          <p14:tracePt t="25031" x="5842000" y="2457450"/>
          <p14:tracePt t="25047" x="5810250" y="2457450"/>
          <p14:tracePt t="25064" x="5772150" y="2457450"/>
          <p14:tracePt t="25080" x="5734050" y="2457450"/>
          <p14:tracePt t="25097" x="5695950" y="2470150"/>
          <p14:tracePt t="25114" x="5670550" y="2482850"/>
          <p14:tracePt t="25130" x="5645150" y="2501900"/>
          <p14:tracePt t="25147" x="5632450" y="2527300"/>
          <p14:tracePt t="25164" x="5613400" y="2559050"/>
          <p14:tracePt t="25180" x="5607050" y="2584450"/>
          <p14:tracePt t="25197" x="5607050" y="2616200"/>
          <p14:tracePt t="25213" x="5607050" y="2660650"/>
          <p14:tracePt t="25230" x="5613400" y="2679700"/>
          <p14:tracePt t="25247" x="5626100" y="2698750"/>
          <p14:tracePt t="25263" x="5638800" y="2717800"/>
          <p14:tracePt t="25280" x="5645150" y="2717800"/>
          <p14:tracePt t="25297" x="5676900" y="2724150"/>
          <p14:tracePt t="25314" x="5708650" y="2730500"/>
          <p14:tracePt t="25330" x="5778500" y="2730500"/>
          <p14:tracePt t="25347" x="5842000" y="2730500"/>
          <p14:tracePt t="25363" x="5886450" y="2711450"/>
          <p14:tracePt t="25380" x="5911850" y="2692400"/>
          <p14:tracePt t="25397" x="5924550" y="2660650"/>
          <p14:tracePt t="25413" x="5930900" y="2647950"/>
          <p14:tracePt t="25415" x="5930900" y="2635250"/>
          <p14:tracePt t="25431" x="5930900" y="2622550"/>
          <p14:tracePt t="25447" x="5930900" y="2616200"/>
          <p14:tracePt t="25736" x="0" y="0"/>
        </p14:tracePtLst>
        <p14:tracePtLst>
          <p14:tracePt t="26159" x="5619750" y="2387600"/>
          <p14:tracePt t="26176" x="5613400" y="2393950"/>
          <p14:tracePt t="26184" x="5607050" y="2406650"/>
          <p14:tracePt t="26196" x="5607050" y="2413000"/>
          <p14:tracePt t="26213" x="5600700" y="2444750"/>
          <p14:tracePt t="26230" x="5600700" y="2476500"/>
          <p14:tracePt t="26232" x="5600700" y="2501900"/>
          <p14:tracePt t="26247" x="5600700" y="2540000"/>
          <p14:tracePt t="26263" x="5607050" y="2590800"/>
          <p14:tracePt t="26280" x="5626100" y="2616200"/>
          <p14:tracePt t="26296" x="5638800" y="2641600"/>
          <p14:tracePt t="26313" x="5651500" y="2654300"/>
          <p14:tracePt t="26330" x="5670550" y="2667000"/>
          <p14:tracePt t="26346" x="5683250" y="2673350"/>
          <p14:tracePt t="26363" x="5695950" y="2673350"/>
          <p14:tracePt t="26380" x="5708650" y="2673350"/>
          <p14:tracePt t="26396" x="5727700" y="2673350"/>
          <p14:tracePt t="26413" x="5759450" y="2654300"/>
          <p14:tracePt t="26430" x="5765800" y="2635250"/>
          <p14:tracePt t="26432" x="5778500" y="2622550"/>
          <p14:tracePt t="26447" x="5791200" y="2603500"/>
          <p14:tracePt t="26480" x="5791200" y="2590800"/>
          <p14:tracePt t="26759" x="0" y="0"/>
        </p14:tracePtLst>
        <p14:tracePtLst>
          <p14:tracePt t="27673" x="793750" y="3060700"/>
          <p14:tracePt t="27785" x="800100" y="3060700"/>
          <p14:tracePt t="27801" x="889000" y="3060700"/>
          <p14:tracePt t="27817" x="1035050" y="3060700"/>
          <p14:tracePt t="27830" x="1117600" y="3060700"/>
          <p14:tracePt t="27846" x="1270000" y="3073400"/>
          <p14:tracePt t="27848" x="1320800" y="3079750"/>
          <p14:tracePt t="27863" x="1358900" y="3086100"/>
          <p14:tracePt t="27879" x="1377950" y="3092450"/>
          <p14:tracePt t="28057" x="1397000" y="3098800"/>
          <p14:tracePt t="28073" x="1416050" y="3098800"/>
          <p14:tracePt t="28088" x="1460500" y="3105150"/>
          <p14:tracePt t="28096" x="1492250" y="3111500"/>
          <p14:tracePt t="28113" x="1549400" y="3124200"/>
          <p14:tracePt t="28129" x="1581150" y="3130550"/>
          <p14:tracePt t="28146" x="1593850" y="3136900"/>
          <p14:tracePt t="28162" x="1600200" y="3136900"/>
          <p14:tracePt t="28200" x="1606550" y="3136900"/>
          <p14:tracePt t="28208" x="1612900" y="3136900"/>
          <p14:tracePt t="28399" x="0" y="0"/>
        </p14:tracePtLst>
        <p14:tracePtLst>
          <p14:tracePt t="28769" x="2559050" y="2971800"/>
          <p14:tracePt t="28808" x="2559050" y="2965450"/>
          <p14:tracePt t="28817" x="2552700" y="2965450"/>
          <p14:tracePt t="28829" x="2546350" y="2990850"/>
          <p14:tracePt t="28846" x="2527300" y="3048000"/>
          <p14:tracePt t="28862" x="2501900" y="3155950"/>
          <p14:tracePt t="28879" x="2501900" y="3213100"/>
          <p14:tracePt t="28895" x="2527300" y="3244850"/>
          <p14:tracePt t="28912" x="2571750" y="3276600"/>
          <p14:tracePt t="28929" x="2628900" y="3308350"/>
          <p14:tracePt t="28945" x="2679700" y="3333750"/>
          <p14:tracePt t="28962" x="2692400" y="3333750"/>
          <p14:tracePt t="28979" x="2711450" y="3333750"/>
          <p14:tracePt t="28995" x="2724150" y="3333750"/>
          <p14:tracePt t="29012" x="2736850" y="3314700"/>
          <p14:tracePt t="29029" x="2743200" y="3295650"/>
          <p14:tracePt t="29045" x="2749550" y="3282950"/>
          <p14:tracePt t="29062" x="2755900" y="3263900"/>
          <p14:tracePt t="29143" x="0" y="0"/>
        </p14:tracePtLst>
        <p14:tracePtLst>
          <p14:tracePt t="29554" x="3594100" y="2819400"/>
          <p14:tracePt t="29570" x="3568700" y="2832100"/>
          <p14:tracePt t="29584" x="3549650" y="2863850"/>
          <p14:tracePt t="29595" x="3536950" y="2876550"/>
          <p14:tracePt t="29612" x="3511550" y="2921000"/>
          <p14:tracePt t="29616" x="3498850" y="2946400"/>
          <p14:tracePt t="29629" x="3492500" y="2984500"/>
          <p14:tracePt t="29646" x="3486150" y="3028950"/>
          <p14:tracePt t="29648" x="3486150" y="3054350"/>
          <p14:tracePt t="29662" x="3486150" y="3073400"/>
          <p14:tracePt t="29679" x="3511550" y="3136900"/>
          <p14:tracePt t="29695" x="3530600" y="3175000"/>
          <p14:tracePt t="29712" x="3575050" y="3200400"/>
          <p14:tracePt t="29729" x="3619500" y="3219450"/>
          <p14:tracePt t="29745" x="3644900" y="3225800"/>
          <p14:tracePt t="29762" x="3683000" y="3225800"/>
          <p14:tracePt t="29778" x="3714750" y="3213100"/>
          <p14:tracePt t="29795" x="3740150" y="3194050"/>
          <p14:tracePt t="29812" x="3765550" y="3155950"/>
          <p14:tracePt t="29816" x="3771900" y="3130550"/>
          <p14:tracePt t="29829" x="3771900" y="3117850"/>
          <p14:tracePt t="29845" x="3778250" y="3079750"/>
          <p14:tracePt t="29863" x="3778250" y="3035300"/>
          <p14:tracePt t="29879" x="3778250" y="3016250"/>
          <p14:tracePt t="29895" x="3778250" y="3009900"/>
          <p14:tracePt t="30160" x="0" y="0"/>
        </p14:tracePtLst>
        <p14:tracePtLst>
          <p14:tracePt t="30986" x="4781550" y="2952750"/>
          <p14:tracePt t="31003" x="4775200" y="2946400"/>
          <p14:tracePt t="31020" x="4768850" y="2959100"/>
          <p14:tracePt t="31034" x="4775200" y="3028950"/>
          <p14:tracePt t="31045" x="4787900" y="3060700"/>
          <p14:tracePt t="31062" x="4826000" y="3143250"/>
          <p14:tracePt t="31064" x="4851400" y="3181350"/>
          <p14:tracePt t="31079" x="4940300" y="3257550"/>
          <p14:tracePt t="31095" x="5035550" y="3295650"/>
          <p14:tracePt t="31112" x="5111750" y="3308350"/>
          <p14:tracePt t="31128" x="5149850" y="3308350"/>
          <p14:tracePt t="31145" x="5194300" y="3295650"/>
          <p14:tracePt t="31162" x="5232400" y="3257550"/>
          <p14:tracePt t="31178" x="5264150" y="3206750"/>
          <p14:tracePt t="31195" x="5302250" y="3155950"/>
          <p14:tracePt t="31211" x="5308600" y="3111500"/>
          <p14:tracePt t="31228" x="5308600" y="3079750"/>
          <p14:tracePt t="31232" x="5314950" y="3067050"/>
          <p14:tracePt t="31261" x="5314950" y="3054350"/>
          <p14:tracePt t="31415" x="0" y="0"/>
        </p14:tracePtLst>
        <p14:tracePtLst>
          <p14:tracePt t="32818" x="6407150" y="3009900"/>
          <p14:tracePt t="32833" x="6394450" y="3054350"/>
          <p14:tracePt t="32848" x="6394450" y="3079750"/>
          <p14:tracePt t="32861" x="6394450" y="3105150"/>
          <p14:tracePt t="32863" x="6407150" y="3130550"/>
          <p14:tracePt t="32878" x="6413500" y="3155950"/>
          <p14:tracePt t="32895" x="6445250" y="3194050"/>
          <p14:tracePt t="32911" x="6470650" y="3219450"/>
          <p14:tracePt t="32928" x="6489700" y="3238500"/>
          <p14:tracePt t="32944" x="6502400" y="3238500"/>
          <p14:tracePt t="32961" x="6515100" y="3238500"/>
          <p14:tracePt t="32978" x="6540500" y="3238500"/>
          <p14:tracePt t="32994" x="6572250" y="3238500"/>
          <p14:tracePt t="33011" x="6584950" y="3213100"/>
          <p14:tracePt t="33028" x="6591300" y="3181350"/>
          <p14:tracePt t="33044" x="6591300" y="3136900"/>
          <p14:tracePt t="33061" x="6591300" y="3105150"/>
          <p14:tracePt t="33064" x="6591300" y="3079750"/>
          <p14:tracePt t="33077" x="6591300" y="3073400"/>
          <p14:tracePt t="33095" x="6591300" y="3054350"/>
          <p14:tracePt t="33111" x="6584950" y="3041650"/>
          <p14:tracePt t="33231" x="0" y="0"/>
        </p14:tracePtLst>
        <p14:tracePtLst>
          <p14:tracePt t="36123" x="1003300" y="3632200"/>
          <p14:tracePt t="36193" x="1016000" y="3632200"/>
          <p14:tracePt t="36204" x="1060450" y="3632200"/>
          <p14:tracePt t="36216" x="1250950" y="3632200"/>
          <p14:tracePt t="36227" x="1365250" y="3632200"/>
          <p14:tracePt t="36243" x="1600200" y="3632200"/>
          <p14:tracePt t="36247" x="1701800" y="3632200"/>
          <p14:tracePt t="36260" x="1797050" y="3632200"/>
          <p14:tracePt t="36277" x="1936750" y="3632200"/>
          <p14:tracePt t="36280" x="1987550" y="3632200"/>
          <p14:tracePt t="36293" x="2019300" y="3632200"/>
          <p14:tracePt t="36310" x="2070100" y="3632200"/>
          <p14:tracePt t="36327" x="2133600" y="3632200"/>
          <p14:tracePt t="36343" x="2190750" y="3632200"/>
          <p14:tracePt t="36360" x="2247900" y="3632200"/>
          <p14:tracePt t="36377" x="2305050" y="3638550"/>
          <p14:tracePt t="36393" x="2355850" y="3651250"/>
          <p14:tracePt t="36457" x="2362200" y="3657600"/>
          <p14:tracePt t="36473" x="2355850" y="3657600"/>
          <p14:tracePt t="36489" x="2260600" y="3676650"/>
          <p14:tracePt t="36498" x="2184400" y="3676650"/>
          <p14:tracePt t="36510" x="2070100" y="3676650"/>
          <p14:tracePt t="36512" x="1943100" y="3676650"/>
          <p14:tracePt t="36527" x="1695450" y="3676650"/>
          <p14:tracePt t="36543" x="1581150" y="3676650"/>
          <p14:tracePt t="36559" x="1555750" y="3676650"/>
          <p14:tracePt t="36576" x="1549400" y="3676650"/>
          <p14:tracePt t="36615" x="1568450" y="3676650"/>
          <p14:tracePt t="36626" x="1619250" y="3676650"/>
          <p14:tracePt t="36643" x="1841500" y="3676650"/>
          <p14:tracePt t="36659" x="2317750" y="3676650"/>
          <p14:tracePt t="36676" x="2933700" y="3702050"/>
          <p14:tracePt t="36693" x="3276600" y="3702050"/>
          <p14:tracePt t="36709" x="3429000" y="3702050"/>
          <p14:tracePt t="36711" x="3448050" y="3702050"/>
          <p14:tracePt t="36727" x="3467100" y="3702050"/>
          <p14:tracePt t="37199" x="0" y="0"/>
        </p14:tracePtLst>
        <p14:tracePtLst>
          <p14:tracePt t="37698" x="3651250" y="3695700"/>
          <p14:tracePt t="37786" x="3663950" y="3695700"/>
          <p14:tracePt t="37803" x="3746500" y="3695700"/>
          <p14:tracePt t="37819" x="3873500" y="3695700"/>
          <p14:tracePt t="37838" x="4025900" y="3695700"/>
          <p14:tracePt t="37849" x="4159250" y="3695700"/>
          <p14:tracePt t="37860" x="4222750" y="3695700"/>
          <p14:tracePt t="37876" x="4349750" y="3695700"/>
          <p14:tracePt t="37893" x="4457700" y="3695700"/>
          <p14:tracePt t="37895" x="4489450" y="3695700"/>
          <p14:tracePt t="37909" x="4514850" y="3695700"/>
          <p14:tracePt t="37926" x="4540250" y="3695700"/>
          <p14:tracePt t="37927" x="4546600" y="3695700"/>
          <p14:tracePt t="38035" x="4552950" y="3695700"/>
          <p14:tracePt t="38050" x="4514850" y="3708400"/>
          <p14:tracePt t="38067" x="4362450" y="3727450"/>
          <p14:tracePt t="38071" x="4279900" y="3727450"/>
          <p14:tracePt t="38083" x="4165600" y="3727450"/>
          <p14:tracePt t="38093" x="4051300" y="3727450"/>
          <p14:tracePt t="38109" x="3879850" y="3727450"/>
          <p14:tracePt t="38111" x="3841750" y="3727450"/>
          <p14:tracePt t="38126" x="3816350" y="3727450"/>
          <p14:tracePt t="38143" x="3797300" y="3727450"/>
          <p14:tracePt t="38241" x="3816350" y="3727450"/>
          <p14:tracePt t="38253" x="3854450" y="3727450"/>
          <p14:tracePt t="38268" x="4000500" y="3727450"/>
          <p14:tracePt t="38283" x="4191000" y="3727450"/>
          <p14:tracePt t="38305" x="4362450" y="3727450"/>
          <p14:tracePt t="38319" x="4394200" y="3727450"/>
          <p14:tracePt t="38329" x="4400550" y="3727450"/>
          <p14:tracePt t="38703" x="0" y="0"/>
        </p14:tracePtLst>
        <p14:tracePtLst>
          <p14:tracePt t="39089" x="4648200" y="3683000"/>
          <p14:tracePt t="39153" x="4660900" y="3683000"/>
          <p14:tracePt t="39168" x="4730750" y="3683000"/>
          <p14:tracePt t="39183" x="4857750" y="3683000"/>
          <p14:tracePt t="39194" x="4940300" y="3683000"/>
          <p14:tracePt t="39209" x="5149850" y="3683000"/>
          <p14:tracePt t="39226" x="5429250" y="3683000"/>
          <p14:tracePt t="39242" x="5695950" y="3683000"/>
          <p14:tracePt t="39259" x="5918200" y="3689350"/>
          <p14:tracePt t="39276" x="6045200" y="3695700"/>
          <p14:tracePt t="39292" x="6108700" y="3708400"/>
          <p14:tracePt t="39309" x="6115050" y="3708400"/>
          <p14:tracePt t="39735" x="0" y="0"/>
        </p14:tracePtLst>
        <p14:tracePtLst>
          <p14:tracePt t="40274" x="6934200" y="3670300"/>
          <p14:tracePt t="40394" x="6959600" y="3670300"/>
          <p14:tracePt t="40416" x="7181850" y="3670300"/>
          <p14:tracePt t="40425" x="7296150" y="3670300"/>
          <p14:tracePt t="40442" x="7537450" y="3670300"/>
          <p14:tracePt t="40458" x="7740650" y="3670300"/>
          <p14:tracePt t="40475" x="7867650" y="3676650"/>
          <p14:tracePt t="40492" x="7899400" y="3676650"/>
          <p14:tracePt t="40568" x="7880350" y="3676650"/>
          <p14:tracePt t="40584" x="7766050" y="3676650"/>
          <p14:tracePt t="40600" x="7543800" y="3657600"/>
          <p14:tracePt t="40609" x="7372350" y="3619500"/>
          <p14:tracePt t="40625" x="7131050" y="3606800"/>
          <p14:tracePt t="40641" x="7016750" y="3606800"/>
          <p14:tracePt t="40658" x="6985000" y="3606800"/>
          <p14:tracePt t="40769" x="6997700" y="3606800"/>
          <p14:tracePt t="40781" x="7029450" y="3606800"/>
          <p14:tracePt t="40794" x="7124700" y="3606800"/>
          <p14:tracePt t="40808" x="7296150" y="3613150"/>
          <p14:tracePt t="40825" x="7416800" y="3632200"/>
          <p14:tracePt t="40842" x="7473950" y="3644900"/>
          <p14:tracePt t="40858" x="7486650" y="3651250"/>
          <p14:tracePt t="40936" x="7480300" y="3651250"/>
          <p14:tracePt t="40950" x="7442200" y="3657600"/>
          <p14:tracePt t="40965" x="7359650" y="3676650"/>
          <p14:tracePt t="40984" x="7302500" y="3689350"/>
          <p14:tracePt t="41073" x="7308850" y="3689350"/>
          <p14:tracePt t="41088" x="7340600" y="3689350"/>
          <p14:tracePt t="41104" x="7372350" y="3689350"/>
          <p14:tracePt t="41113" x="7385050" y="3689350"/>
          <p14:tracePt t="41125" x="7397750" y="3689350"/>
          <p14:tracePt t="41142" x="7410450" y="3689350"/>
          <p14:tracePt t="41144" x="7416800" y="3689350"/>
          <p14:tracePt t="41158" x="7423150" y="3689350"/>
          <p14:tracePt t="41160" x="7429500" y="3689350"/>
          <p14:tracePt t="41176" x="7435850" y="3689350"/>
          <p14:tracePt t="41592" x="0" y="0"/>
        </p14:tracePtLst>
        <p14:tracePtLst>
          <p14:tracePt t="41895" x="7073900" y="3689350"/>
          <p14:tracePt t="41969" x="7105650" y="3689350"/>
          <p14:tracePt t="41980" x="7162800" y="3689350"/>
          <p14:tracePt t="41993" x="7353300" y="3689350"/>
          <p14:tracePt t="42008" x="7581900" y="3689350"/>
          <p14:tracePt t="42024" x="7810500" y="3689350"/>
          <p14:tracePt t="42041" x="7988300" y="3689350"/>
          <p14:tracePt t="42058" x="8064500" y="3689350"/>
          <p14:tracePt t="42074" x="8083550" y="3689350"/>
          <p14:tracePt t="42161" x="8051800" y="3689350"/>
          <p14:tracePt t="42175" x="7886700" y="3689350"/>
          <p14:tracePt t="42189" x="7766050" y="3689350"/>
          <p14:tracePt t="42198" x="7639050" y="3689350"/>
          <p14:tracePt t="42199" x="7480300" y="3683000"/>
          <p14:tracePt t="42208" x="7366000" y="3676650"/>
          <p14:tracePt t="42225" x="7219950" y="3676650"/>
          <p14:tracePt t="42241" x="7175500" y="3676650"/>
          <p14:tracePt t="42258" x="7169150" y="3676650"/>
          <p14:tracePt t="42321" x="7175500" y="3676650"/>
          <p14:tracePt t="42337" x="7239000" y="3676650"/>
          <p14:tracePt t="42358" x="7378700" y="3676650"/>
          <p14:tracePt t="42361" x="7461250" y="3676650"/>
          <p14:tracePt t="42373" x="7543800" y="3676650"/>
          <p14:tracePt t="42382" x="7632700" y="3676650"/>
          <p14:tracePt t="42392" x="7797800" y="3676650"/>
          <p14:tracePt t="42408" x="7918450" y="3683000"/>
          <p14:tracePt t="42424" x="7950200" y="3689350"/>
          <p14:tracePt t="42441" x="7956550" y="3689350"/>
          <p14:tracePt t="42488" x="7943850" y="3702050"/>
          <p14:tracePt t="42506" x="7874000" y="3702050"/>
          <p14:tracePt t="42522" x="7747000" y="3702050"/>
          <p14:tracePt t="42535" x="7607300" y="3702050"/>
          <p14:tracePt t="42549" x="7569200" y="3702050"/>
          <p14:tracePt t="42557" x="7531100" y="3702050"/>
          <p14:tracePt t="42575" x="7480300" y="3702050"/>
          <p14:tracePt t="42608" x="7473950" y="3702050"/>
          <p14:tracePt t="42673" x="7480300" y="3702050"/>
          <p14:tracePt t="42689" x="7537450" y="3702050"/>
          <p14:tracePt t="42701" x="7581900" y="3702050"/>
          <p14:tracePt t="42703" x="7626350" y="3702050"/>
          <p14:tracePt t="42713" x="7664450" y="3702050"/>
          <p14:tracePt t="42724" x="7702550" y="3702050"/>
          <p14:tracePt t="42741" x="7747000" y="3702050"/>
          <p14:tracePt t="42744" x="7766050" y="3702050"/>
          <p14:tracePt t="42758" x="7772400" y="3702050"/>
          <p14:tracePt t="42834" x="7759700" y="3702050"/>
          <p14:tracePt t="42848" x="7664450" y="3702050"/>
          <p14:tracePt t="42865" x="7550150" y="3702050"/>
          <p14:tracePt t="42880" x="7473950" y="3702050"/>
          <p14:tracePt t="42891" x="7461250" y="3702050"/>
          <p14:tracePt t="42908" x="7454900" y="3702050"/>
          <p14:tracePt t="42977" x="7467600" y="3702050"/>
          <p14:tracePt t="42991" x="7531100" y="3702050"/>
          <p14:tracePt t="43003" x="7588250" y="3702050"/>
          <p14:tracePt t="43011" x="7639050" y="3702050"/>
          <p14:tracePt t="43024" x="7734300" y="3702050"/>
          <p14:tracePt t="43041" x="7823200" y="3702050"/>
          <p14:tracePt t="43058" x="7867650" y="3702050"/>
          <p14:tracePt t="43074" x="7880350" y="3702050"/>
          <p14:tracePt t="43871" x="0" y="0"/>
        </p14:tracePtLst>
        <p14:tracePtLst>
          <p14:tracePt t="44963" x="4933950" y="3136900"/>
          <p14:tracePt t="44995" x="4953000" y="3136900"/>
          <p14:tracePt t="45011" x="5118100" y="3149600"/>
          <p14:tracePt t="45023" x="5543550" y="3232150"/>
          <p14:tracePt t="45040" x="6261100" y="3365500"/>
          <p14:tracePt t="45057" x="6902450" y="3441700"/>
          <p14:tracePt t="45073" x="7277100" y="3454400"/>
          <p14:tracePt t="45090" x="7391400" y="3454400"/>
          <p14:tracePt t="45107" x="7410450" y="3454400"/>
          <p14:tracePt t="45123" x="7416800" y="3454400"/>
          <p14:tracePt t="45232" x="0" y="0"/>
        </p14:tracePtLst>
        <p14:tracePtLst>
          <p14:tracePt t="45841" x="1860550" y="3987800"/>
          <p14:tracePt t="45872" x="1860550" y="3994150"/>
          <p14:tracePt t="45882" x="1866900" y="3994150"/>
          <p14:tracePt t="45893" x="1879600" y="4000500"/>
          <p14:tracePt t="45907" x="1936750" y="4013200"/>
          <p14:tracePt t="45923" x="2044700" y="4013200"/>
          <p14:tracePt t="45940" x="2292350" y="4013200"/>
          <p14:tracePt t="45957" x="2743200" y="4013200"/>
          <p14:tracePt t="45973" x="3390900" y="4013200"/>
          <p14:tracePt t="45976" x="3759200" y="4013200"/>
          <p14:tracePt t="45990" x="4076700" y="4013200"/>
          <p14:tracePt t="46007" x="4686300" y="4013200"/>
          <p14:tracePt t="46023" x="4864100" y="4025900"/>
          <p14:tracePt t="46040" x="4953000" y="4038600"/>
          <p14:tracePt t="46056" x="5010150" y="4051300"/>
          <p14:tracePt t="46073" x="5054600" y="4057650"/>
          <p14:tracePt t="46090" x="5137150" y="4070350"/>
          <p14:tracePt t="46106" x="5232400" y="4095750"/>
          <p14:tracePt t="46123" x="5308600" y="4114800"/>
          <p14:tracePt t="46140" x="5346700" y="4121150"/>
          <p14:tracePt t="46156" x="5353050" y="4121150"/>
          <p14:tracePt t="46241" x="5327650" y="4121150"/>
          <p14:tracePt t="46253" x="5251450" y="4121150"/>
          <p14:tracePt t="46268" x="5022850" y="4121150"/>
          <p14:tracePt t="46278" x="4826000" y="4121150"/>
          <p14:tracePt t="46280" x="4591050" y="4121150"/>
          <p14:tracePt t="46290" x="4305300" y="4121150"/>
          <p14:tracePt t="46306" x="3854450" y="4121150"/>
          <p14:tracePt t="46323" x="3663950" y="4121150"/>
          <p14:tracePt t="46340" x="3632200" y="4121150"/>
          <p14:tracePt t="46356" x="3619500" y="4121150"/>
          <p14:tracePt t="46400" x="3638550" y="4121150"/>
          <p14:tracePt t="46408" x="3676650" y="4121150"/>
          <p14:tracePt t="46423" x="3867150" y="4121150"/>
          <p14:tracePt t="46440" x="4260850" y="4121150"/>
          <p14:tracePt t="46457" x="4718050" y="4121150"/>
          <p14:tracePt t="46473" x="5003800" y="4121150"/>
          <p14:tracePt t="46490" x="5105400" y="4121150"/>
          <p14:tracePt t="46506" x="5118100" y="4121150"/>
          <p14:tracePt t="46523" x="5124450" y="4121150"/>
          <p14:tracePt t="46576" x="5099050" y="4121150"/>
          <p14:tracePt t="46587" x="5041900" y="4121150"/>
          <p14:tracePt t="46599" x="4864100" y="4121150"/>
          <p14:tracePt t="46610" x="4749800" y="4121150"/>
          <p14:tracePt t="46623" x="4559300" y="4121150"/>
          <p14:tracePt t="46639" x="4483100" y="4121150"/>
          <p14:tracePt t="46656" x="4470400" y="4121150"/>
          <p14:tracePt t="46689" x="4464050" y="4121150"/>
          <p14:tracePt t="46711" x="4495800" y="4114800"/>
          <p14:tracePt t="46723" x="4527550" y="4114800"/>
          <p14:tracePt t="46740" x="4667250" y="4114800"/>
          <p14:tracePt t="46756" x="4800600" y="4114800"/>
          <p14:tracePt t="46773" x="4876800" y="4114800"/>
          <p14:tracePt t="46789" x="4895850" y="4114800"/>
          <p14:tracePt t="46849" x="4889500" y="4114800"/>
          <p14:tracePt t="46861" x="4851400" y="4114800"/>
          <p14:tracePt t="46873" x="4711700" y="4114800"/>
          <p14:tracePt t="46889" x="4584700" y="4114800"/>
          <p14:tracePt t="46906" x="4527550" y="4114800"/>
          <p14:tracePt t="46923" x="4514850" y="4114800"/>
          <p14:tracePt t="46968" x="4540250" y="4108450"/>
          <p14:tracePt t="46977" x="4584700" y="4102100"/>
          <p14:tracePt t="46989" x="4641850" y="4102100"/>
          <p14:tracePt t="47006" x="4819650" y="4102100"/>
          <p14:tracePt t="47023" x="5073650" y="4114800"/>
          <p14:tracePt t="47039" x="5105400" y="4114800"/>
          <p14:tracePt t="47056" x="5118100" y="4114800"/>
          <p14:tracePt t="47104" x="5099050" y="4114800"/>
          <p14:tracePt t="47112" x="5048250" y="4114800"/>
          <p14:tracePt t="47123" x="4984750" y="4114800"/>
          <p14:tracePt t="47140" x="4876800" y="4114800"/>
          <p14:tracePt t="47156" x="4832350" y="4114800"/>
          <p14:tracePt t="47173" x="4826000" y="4114800"/>
          <p14:tracePt t="47216" x="4845050" y="4114800"/>
          <p14:tracePt t="47223" x="4876800" y="4114800"/>
          <p14:tracePt t="47232" x="4921250" y="4114800"/>
          <p14:tracePt t="47240" x="4972050" y="4114800"/>
          <p14:tracePt t="47256" x="5080000" y="4114800"/>
          <p14:tracePt t="47273" x="5130800" y="4114800"/>
          <p14:tracePt t="47289" x="5143500" y="4114800"/>
          <p14:tracePt t="47344" x="5118100" y="4108450"/>
          <p14:tracePt t="47353" x="5080000" y="4102100"/>
          <p14:tracePt t="47361" x="5035550" y="4102100"/>
          <p14:tracePt t="47373" x="4997450" y="4102100"/>
          <p14:tracePt t="47389" x="4946650" y="4102100"/>
          <p14:tracePt t="47406" x="4933950" y="4102100"/>
          <p14:tracePt t="47448" x="4953000" y="4102100"/>
          <p14:tracePt t="47456" x="4984750" y="4102100"/>
          <p14:tracePt t="47464" x="5016500" y="4102100"/>
          <p14:tracePt t="47472" x="5054600" y="4102100"/>
          <p14:tracePt t="47490" x="5105400" y="4102100"/>
          <p14:tracePt t="47506" x="5124450" y="4102100"/>
          <p14:tracePt t="47578" x="5099050" y="4102100"/>
          <p14:tracePt t="47592" x="4991100" y="4089400"/>
          <p14:tracePt t="47606" x="4940300" y="4083050"/>
          <p14:tracePt t="47623" x="4845050" y="4083050"/>
          <p14:tracePt t="47639" x="4832350" y="4083050"/>
          <p14:tracePt t="47817" x="4800600" y="4083050"/>
          <p14:tracePt t="47832" x="4686300" y="4070350"/>
          <p14:tracePt t="47849" x="4572000" y="4051300"/>
          <p14:tracePt t="47868" x="4508500" y="4044950"/>
          <p14:tracePt t="47888" x="4489450" y="4038600"/>
          <p14:tracePt t="47944" x="4508500" y="4038600"/>
          <p14:tracePt t="47956" x="4559300" y="4038600"/>
          <p14:tracePt t="47973" x="4737100" y="4044950"/>
          <p14:tracePt t="47989" x="4984750" y="4051300"/>
          <p14:tracePt t="47992" x="5073650" y="4051300"/>
          <p14:tracePt t="48008" x="5181600" y="4064000"/>
          <p14:tracePt t="48023" x="5187950" y="4064000"/>
          <p14:tracePt t="48039" x="5194300" y="4064000"/>
          <p14:tracePt t="48064" x="5162550" y="4064000"/>
          <p14:tracePt t="48072" x="5086350" y="4064000"/>
          <p14:tracePt t="48089" x="4819650" y="4064000"/>
          <p14:tracePt t="48106" x="4413250" y="4064000"/>
          <p14:tracePt t="48122" x="4140200" y="4064000"/>
          <p14:tracePt t="48139" x="4064000" y="4064000"/>
          <p14:tracePt t="48156" x="4051300" y="4064000"/>
          <p14:tracePt t="48172" x="4044950" y="4057650"/>
          <p14:tracePt t="48206" x="4057650" y="4057650"/>
          <p14:tracePt t="48223" x="4260850" y="4057650"/>
          <p14:tracePt t="48239" x="4470400" y="4057650"/>
          <p14:tracePt t="48256" x="4635500" y="4057650"/>
          <p14:tracePt t="48272" x="4705350" y="4057650"/>
          <p14:tracePt t="48289" x="4711700" y="4064000"/>
          <p14:tracePt t="48328" x="4686300" y="4070350"/>
          <p14:tracePt t="48339" x="4635500" y="4070350"/>
          <p14:tracePt t="48356" x="4432300" y="4070350"/>
          <p14:tracePt t="48372" x="4216400" y="4070350"/>
          <p14:tracePt t="48375" x="4140200" y="4070350"/>
          <p14:tracePt t="48389" x="4108450" y="4070350"/>
          <p14:tracePt t="48406" x="4089400" y="4070350"/>
          <p14:tracePt t="48407" x="4083050" y="4070350"/>
          <p14:tracePt t="48464" x="4102100" y="4070350"/>
          <p14:tracePt t="48479" x="4241800" y="4070350"/>
          <p14:tracePt t="48491" x="4337050" y="4070350"/>
          <p14:tracePt t="48506" x="4616450" y="4070350"/>
          <p14:tracePt t="48522" x="4864100" y="4070350"/>
          <p14:tracePt t="48539" x="5010150" y="4070350"/>
          <p14:tracePt t="48543" x="5054600" y="4070350"/>
          <p14:tracePt t="48556" x="5073650" y="4070350"/>
          <p14:tracePt t="48572" x="5080000" y="4070350"/>
          <p14:tracePt t="48631" x="5048250" y="4070350"/>
          <p14:tracePt t="48639" x="4984750" y="4064000"/>
          <p14:tracePt t="48648" x="4895850" y="4044950"/>
          <p14:tracePt t="48656" x="4819650" y="4038600"/>
          <p14:tracePt t="48672" x="4705350" y="4038600"/>
          <p14:tracePt t="48689" x="4673600" y="4038600"/>
          <p14:tracePt t="48706" x="4660900" y="4038600"/>
          <p14:tracePt t="48743" x="4679950" y="4038600"/>
          <p14:tracePt t="48755" x="4718050" y="4038600"/>
          <p14:tracePt t="48772" x="4845050" y="4038600"/>
          <p14:tracePt t="48789" x="4984750" y="4038600"/>
          <p14:tracePt t="48792" x="5016500" y="4038600"/>
          <p14:tracePt t="48806" x="5035550" y="4038600"/>
          <p14:tracePt t="48822" x="5041900" y="4038600"/>
          <p14:tracePt t="48945" x="5048250" y="4038600"/>
          <p14:tracePt t="48960" x="5060950" y="4038600"/>
          <p14:tracePt t="48972" x="5080000" y="4032250"/>
          <p14:tracePt t="48989" x="5105400" y="4032250"/>
          <p14:tracePt t="48992" x="5124450" y="4032250"/>
          <p14:tracePt t="49005" x="5130800" y="4032250"/>
          <p14:tracePt t="49023" x="5149850" y="4032250"/>
          <p14:tracePt t="49088" x="5156200" y="4032250"/>
          <p14:tracePt t="49599" x="0" y="0"/>
        </p14:tracePtLst>
        <p14:tracePtLst>
          <p14:tracePt t="50212" x="6032500" y="4121150"/>
          <p14:tracePt t="50305" x="6038850" y="4121150"/>
          <p14:tracePt t="50325" x="6127750" y="4121150"/>
          <p14:tracePt t="50345" x="6400800" y="4121150"/>
          <p14:tracePt t="50360" x="6642100" y="4121150"/>
          <p14:tracePt t="50372" x="6775450" y="4121150"/>
          <p14:tracePt t="50388" x="7023100" y="4121150"/>
          <p14:tracePt t="50392" x="7137400" y="4121150"/>
          <p14:tracePt t="50405" x="7232650" y="4121150"/>
          <p14:tracePt t="50423" x="7454900" y="4121150"/>
          <p14:tracePt t="50439" x="7531100" y="4121150"/>
          <p14:tracePt t="50456" x="7556500" y="4121150"/>
          <p14:tracePt t="50472" x="7562850" y="4121150"/>
          <p14:tracePt t="50578" x="7543800" y="4121150"/>
          <p14:tracePt t="50595" x="7435850" y="4121150"/>
          <p14:tracePt t="50613" x="7270750" y="4121150"/>
          <p14:tracePt t="50617" x="7175500" y="4121150"/>
          <p14:tracePt t="50632" x="7004050" y="4121150"/>
          <p14:tracePt t="50643" x="6940550" y="4121150"/>
          <p14:tracePt t="50655" x="6864350" y="4121150"/>
          <p14:tracePt t="50672" x="6845300" y="4121150"/>
          <p14:tracePt t="50688" x="6832600" y="4121150"/>
          <p14:tracePt t="50792" x="6838950" y="4121150"/>
          <p14:tracePt t="50805" x="6883400" y="4121150"/>
          <p14:tracePt t="50822" x="7016750" y="4121150"/>
          <p14:tracePt t="50826" x="7112000" y="4121150"/>
          <p14:tracePt t="50838" x="7219950" y="4121150"/>
          <p14:tracePt t="50855" x="7613650" y="4127500"/>
          <p14:tracePt t="50871" x="7874000" y="4127500"/>
          <p14:tracePt t="50888" x="8096250" y="4127500"/>
          <p14:tracePt t="50905" x="8280400" y="4127500"/>
          <p14:tracePt t="50922" x="8432800" y="4127500"/>
          <p14:tracePt t="50938" x="8540750" y="4127500"/>
          <p14:tracePt t="50955" x="8597900" y="4127500"/>
          <p14:tracePt t="50971" x="8623300" y="4127500"/>
          <p14:tracePt t="50988" x="8636000" y="4127500"/>
          <p14:tracePt t="51545" x="8642350" y="4127500"/>
          <p14:tracePt t="51564" x="8661400" y="4127500"/>
          <p14:tracePt t="51581" x="8724900" y="4127500"/>
          <p14:tracePt t="51583" x="8788400" y="4127500"/>
          <p14:tracePt t="51594" x="8877300" y="4133850"/>
          <p14:tracePt t="51605" x="8959850" y="4146550"/>
          <p14:tracePt t="51621" x="9144000" y="4171950"/>
          <p14:tracePt t="51638" x="9283700" y="4178300"/>
          <p14:tracePt t="51640" x="9334500" y="4178300"/>
          <p14:tracePt t="51655" x="9372600" y="4178300"/>
          <p14:tracePt t="51671" x="9391650" y="4178300"/>
          <p14:tracePt t="51761" x="9372600" y="4178300"/>
          <p14:tracePt t="51774" x="9328150" y="4178300"/>
          <p14:tracePt t="51788" x="9150350" y="4178300"/>
          <p14:tracePt t="51804" x="8890000" y="4178300"/>
          <p14:tracePt t="51808" x="8712200" y="4178300"/>
          <p14:tracePt t="51821" x="8540750" y="4178300"/>
          <p14:tracePt t="51838" x="8235950" y="4178300"/>
          <p14:tracePt t="51854" x="7861300" y="4178300"/>
          <p14:tracePt t="51871" x="7639050" y="4178300"/>
          <p14:tracePt t="51887" x="7429500" y="4178300"/>
          <p14:tracePt t="51904" x="7289800" y="4178300"/>
          <p14:tracePt t="51921" x="7232650" y="4178300"/>
          <p14:tracePt t="51937" x="7219950" y="4178300"/>
          <p14:tracePt t="52065" x="7232650" y="4178300"/>
          <p14:tracePt t="52077" x="7264400" y="4178300"/>
          <p14:tracePt t="52093" x="7391400" y="4178300"/>
          <p14:tracePt t="52108" x="7569200" y="4178300"/>
          <p14:tracePt t="52111" x="7664450" y="4178300"/>
          <p14:tracePt t="52125" x="7772400" y="4191000"/>
          <p14:tracePt t="52138" x="7918450" y="4197350"/>
          <p14:tracePt t="52155" x="7994650" y="4197350"/>
          <p14:tracePt t="52171" x="8013700" y="4197350"/>
          <p14:tracePt t="52225" x="7975600" y="4197350"/>
          <p14:tracePt t="52239" x="7899400" y="4191000"/>
          <p14:tracePt t="52256" x="7581900" y="4146550"/>
          <p14:tracePt t="52272" x="7442200" y="4133850"/>
          <p14:tracePt t="52288" x="7397750" y="4133850"/>
          <p14:tracePt t="52304" x="7391400" y="4133850"/>
          <p14:tracePt t="52352" x="7423150" y="4133850"/>
          <p14:tracePt t="52362" x="7467600" y="4133850"/>
          <p14:tracePt t="52371" x="7531100" y="4133850"/>
          <p14:tracePt t="52388" x="7708900" y="4133850"/>
          <p14:tracePt t="52404" x="7956550" y="4133850"/>
          <p14:tracePt t="52409" x="8083550" y="4133850"/>
          <p14:tracePt t="52421" x="8216900" y="4133850"/>
          <p14:tracePt t="52438" x="8407400" y="4133850"/>
          <p14:tracePt t="52455" x="8483600" y="4133850"/>
          <p14:tracePt t="52471" x="8489950" y="4133850"/>
          <p14:tracePt t="52504" x="8477250" y="4133850"/>
          <p14:tracePt t="52514" x="8426450" y="4133850"/>
          <p14:tracePt t="52522" x="8356600" y="4133850"/>
          <p14:tracePt t="52538" x="8121650" y="4133850"/>
          <p14:tracePt t="52554" x="7791450" y="4095750"/>
          <p14:tracePt t="52571" x="7562850" y="4044950"/>
          <p14:tracePt t="52588" x="7410450" y="4013200"/>
          <p14:tracePt t="52604" x="7353300" y="4000500"/>
          <p14:tracePt t="52621" x="7334250" y="4000500"/>
          <p14:tracePt t="52637" x="7327900" y="4000500"/>
          <p14:tracePt t="52680" x="7353300" y="4000500"/>
          <p14:tracePt t="52689" x="7391400" y="4000500"/>
          <p14:tracePt t="52705" x="7537450" y="4000500"/>
          <p14:tracePt t="52721" x="7772400" y="4000500"/>
          <p14:tracePt t="52738" x="8083550" y="4057650"/>
          <p14:tracePt t="52755" x="8382000" y="4121150"/>
          <p14:tracePt t="52771" x="8509000" y="4140200"/>
          <p14:tracePt t="52788" x="8521700" y="4140200"/>
          <p14:tracePt t="52804" x="8528050" y="4140200"/>
          <p14:tracePt t="53424" x="0" y="0"/>
        </p14:tracePtLst>
        <p14:tracePtLst>
          <p14:tracePt t="53944" x="1016000" y="4178300"/>
          <p14:tracePt t="53960" x="1016000" y="4197350"/>
          <p14:tracePt t="53971" x="1016000" y="4229100"/>
          <p14:tracePt t="53988" x="1054100" y="4311650"/>
          <p14:tracePt t="54004" x="1130300" y="4406900"/>
          <p14:tracePt t="54007" x="1168400" y="4445000"/>
          <p14:tracePt t="54021" x="1206500" y="4476750"/>
          <p14:tracePt t="54037" x="1282700" y="4514850"/>
          <p14:tracePt t="54041" x="1320800" y="4527550"/>
          <p14:tracePt t="54055" x="1352550" y="4533900"/>
          <p14:tracePt t="54071" x="1371600" y="4533900"/>
          <p14:tracePt t="54087" x="1390650" y="4533900"/>
          <p14:tracePt t="54104" x="1409700" y="4533900"/>
          <p14:tracePt t="54120" x="1435100" y="4508500"/>
          <p14:tracePt t="54137" x="1447800" y="4483100"/>
          <p14:tracePt t="54154" x="1454150" y="4483100"/>
          <p14:tracePt t="54480" x="1460500" y="4470400"/>
          <p14:tracePt t="54480" x="0" y="0"/>
        </p14:tracePtLst>
        <p14:tracePtLst>
          <p14:tracePt t="55072" x="5264150" y="2895600"/>
          <p14:tracePt t="55080" x="5251450" y="2895600"/>
          <p14:tracePt t="55087" x="5232400" y="2895600"/>
          <p14:tracePt t="55103" x="5213350" y="2921000"/>
          <p14:tracePt t="55120" x="5181600" y="2965450"/>
          <p14:tracePt t="55137" x="5162550" y="3016250"/>
          <p14:tracePt t="55153" x="5149850" y="3054350"/>
          <p14:tracePt t="55170" x="5149850" y="3073400"/>
          <p14:tracePt t="55187" x="5149850" y="3092450"/>
          <p14:tracePt t="55204" x="5156200" y="3124200"/>
          <p14:tracePt t="55220" x="5168900" y="3143250"/>
          <p14:tracePt t="55237" x="5207000" y="3168650"/>
          <p14:tracePt t="55240" x="5226050" y="3175000"/>
          <p14:tracePt t="55253" x="5257800" y="3187700"/>
          <p14:tracePt t="55271" x="5454650" y="3244850"/>
          <p14:tracePt t="55287" x="5670550" y="3282950"/>
          <p14:tracePt t="55303" x="5975350" y="3321050"/>
          <p14:tracePt t="55320" x="6216650" y="3333750"/>
          <p14:tracePt t="55336" x="6419850" y="3333750"/>
          <p14:tracePt t="55353" x="6546850" y="3327400"/>
          <p14:tracePt t="55370" x="6597650" y="3314700"/>
          <p14:tracePt t="55386" x="6623050" y="3295650"/>
          <p14:tracePt t="55403" x="6629400" y="3257550"/>
          <p14:tracePt t="55420" x="6642100" y="3219450"/>
          <p14:tracePt t="55437" x="6642100" y="3175000"/>
          <p14:tracePt t="55439" x="6642100" y="3136900"/>
          <p14:tracePt t="55453" x="6629400" y="3111500"/>
          <p14:tracePt t="55470" x="6597650" y="3048000"/>
          <p14:tracePt t="55471" x="6559550" y="3009900"/>
          <p14:tracePt t="55487" x="6483350" y="2952750"/>
          <p14:tracePt t="55503" x="6381750" y="2921000"/>
          <p14:tracePt t="55520" x="6280150" y="2908300"/>
          <p14:tracePt t="55536" x="6184900" y="2901950"/>
          <p14:tracePt t="55553" x="6064250" y="2901950"/>
          <p14:tracePt t="55570" x="5949950" y="2901950"/>
          <p14:tracePt t="55586" x="5829300" y="2901950"/>
          <p14:tracePt t="55603" x="5715000" y="2901950"/>
          <p14:tracePt t="55620" x="5588000" y="2908300"/>
          <p14:tracePt t="55636" x="5473700" y="2940050"/>
          <p14:tracePt t="55640" x="5429250" y="2965450"/>
          <p14:tracePt t="55653" x="5391150" y="2978150"/>
          <p14:tracePt t="55670" x="5340350" y="3003550"/>
          <p14:tracePt t="55687" x="5314950" y="3035300"/>
          <p14:tracePt t="55704" x="5314950" y="3041650"/>
          <p14:tracePt t="55720" x="5314950" y="3054350"/>
          <p14:tracePt t="55737" x="5314950" y="3073400"/>
          <p14:tracePt t="55753" x="5334000" y="3098800"/>
          <p14:tracePt t="55770" x="5378450" y="3130550"/>
          <p14:tracePt t="55786" x="5473700" y="3168650"/>
          <p14:tracePt t="55803" x="5676900" y="3219450"/>
          <p14:tracePt t="55820" x="6013450" y="3289300"/>
          <p14:tracePt t="55836" x="6356350" y="3321050"/>
          <p14:tracePt t="55853" x="6546850" y="3327400"/>
          <p14:tracePt t="55870" x="6654800" y="3321050"/>
          <p14:tracePt t="55872" x="6673850" y="3308350"/>
          <p14:tracePt t="55886" x="6692900" y="3276600"/>
          <p14:tracePt t="55903" x="6692900" y="3244850"/>
          <p14:tracePt t="55920" x="6692900" y="3200400"/>
          <p14:tracePt t="55936" x="6667500" y="3155950"/>
          <p14:tracePt t="55953" x="6572250" y="3079750"/>
          <p14:tracePt t="55969" x="6413500" y="3022600"/>
          <p14:tracePt t="55986" x="6203950" y="2978150"/>
          <p14:tracePt t="56003" x="6000750" y="2952750"/>
          <p14:tracePt t="56020" x="5873750" y="2940050"/>
          <p14:tracePt t="56036" x="5816600" y="2946400"/>
          <p14:tracePt t="56040" x="5797550" y="2946400"/>
          <p14:tracePt t="56053" x="5791200" y="2959100"/>
          <p14:tracePt t="56070" x="5778500" y="2990850"/>
          <p14:tracePt t="56072" x="5772150" y="2997200"/>
          <p14:tracePt t="56086" x="5772150" y="3022600"/>
          <p14:tracePt t="56103" x="5772150" y="3028950"/>
          <p14:tracePt t="56120" x="5772150" y="3041650"/>
          <p14:tracePt t="56136" x="5797550" y="3054350"/>
          <p14:tracePt t="56153" x="5803900" y="3060700"/>
          <p14:tracePt t="56170" x="5816600" y="3060700"/>
          <p14:tracePt t="56186" x="5829300" y="3060700"/>
          <p14:tracePt t="56203" x="5835650" y="3060700"/>
          <p14:tracePt t="57336" x="0" y="0"/>
        </p14:tracePtLst>
        <p14:tracePtLst>
          <p14:tracePt t="58904" x="1009650" y="4800600"/>
          <p14:tracePt t="58919" x="1009650" y="4845050"/>
          <p14:tracePt t="58935" x="1009650" y="4914900"/>
          <p14:tracePt t="58952" x="1028700" y="4972050"/>
          <p14:tracePt t="58969" x="1060450" y="5010150"/>
          <p14:tracePt t="58986" x="1111250" y="5048250"/>
          <p14:tracePt t="59002" x="1162050" y="5067300"/>
          <p14:tracePt t="59018" x="1212850" y="5073650"/>
          <p14:tracePt t="59035" x="1301750" y="5073650"/>
          <p14:tracePt t="59052" x="1365250" y="5054600"/>
          <p14:tracePt t="59069" x="1403350" y="5029200"/>
          <p14:tracePt t="59085" x="1422400" y="5016500"/>
          <p14:tracePt t="59102" x="1428750" y="5003800"/>
          <p14:tracePt t="59104" x="1435100" y="4997450"/>
          <p14:tracePt t="59199" x="0" y="0"/>
        </p14:tracePtLst>
        <p14:tracePtLst>
          <p14:tracePt t="60602" x="3371850" y="5016500"/>
          <p14:tracePt t="60689" x="3378200" y="5016500"/>
          <p14:tracePt t="60706" x="3409950" y="5022850"/>
          <p14:tracePt t="60723" x="3467100" y="5022850"/>
          <p14:tracePt t="60727" x="3511550" y="5022850"/>
          <p14:tracePt t="60745" x="3657600" y="5022850"/>
          <p14:tracePt t="60759" x="3816350" y="5022850"/>
          <p14:tracePt t="60768" x="3905250" y="5022850"/>
          <p14:tracePt t="60785" x="4064000" y="5022850"/>
          <p14:tracePt t="60802" x="4191000" y="5022850"/>
          <p14:tracePt t="60818" x="4292600" y="5022850"/>
          <p14:tracePt t="60835" x="4368800" y="5022850"/>
          <p14:tracePt t="60852" x="4419600" y="5022850"/>
          <p14:tracePt t="60868" x="4432300" y="5022850"/>
          <p14:tracePt t="60885" x="4438650" y="5022850"/>
          <p14:tracePt t="61136" x="4445000" y="5022850"/>
          <p14:tracePt t="61148" x="4451350" y="5022850"/>
          <p14:tracePt t="61163" x="4464050" y="5022850"/>
          <p14:tracePt t="61180" x="4502150" y="5022850"/>
          <p14:tracePt t="61188" x="4521200" y="5022850"/>
          <p14:tracePt t="61201" x="4578350" y="5022850"/>
          <p14:tracePt t="61218" x="4641850" y="5022850"/>
          <p14:tracePt t="61235" x="4730750" y="5029200"/>
          <p14:tracePt t="61251" x="4806950" y="5041900"/>
          <p14:tracePt t="61255" x="4864100" y="5054600"/>
          <p14:tracePt t="61268" x="4908550" y="5060950"/>
          <p14:tracePt t="61285" x="4972050" y="5067300"/>
          <p14:tracePt t="61287" x="5022850" y="5073650"/>
          <p14:tracePt t="61302" x="5048250" y="5080000"/>
          <p14:tracePt t="61318" x="5080000" y="5080000"/>
          <p14:tracePt t="61335" x="5092700" y="5080000"/>
          <p14:tracePt t="61543" x="0" y="0"/>
        </p14:tracePtLst>
        <p14:tracePtLst>
          <p14:tracePt t="61960" x="6369050" y="4794250"/>
          <p14:tracePt t="61967" x="6362700" y="4794250"/>
          <p14:tracePt t="61975" x="6356350" y="4794250"/>
          <p14:tracePt t="61991" x="6343650" y="4794250"/>
          <p14:tracePt t="62001" x="6324600" y="4794250"/>
          <p14:tracePt t="62018" x="6305550" y="4806950"/>
          <p14:tracePt t="62034" x="6292850" y="4838700"/>
          <p14:tracePt t="62051" x="6292850" y="4870450"/>
          <p14:tracePt t="62068" x="6292850" y="4914900"/>
          <p14:tracePt t="62084" x="6305550" y="4972050"/>
          <p14:tracePt t="62101" x="6369050" y="5035550"/>
          <p14:tracePt t="62103" x="6407150" y="5067300"/>
          <p14:tracePt t="62118" x="6464300" y="5099050"/>
          <p14:tracePt t="62135" x="6654800" y="5187950"/>
          <p14:tracePt t="62151" x="6794500" y="5219700"/>
          <p14:tracePt t="62168" x="6915150" y="5245100"/>
          <p14:tracePt t="62184" x="6965950" y="5245100"/>
          <p14:tracePt t="62201" x="7004050" y="5226050"/>
          <p14:tracePt t="62218" x="7004050" y="5187950"/>
          <p14:tracePt t="62234" x="7004050" y="5143500"/>
          <p14:tracePt t="62251" x="6997700" y="5086350"/>
          <p14:tracePt t="62267" x="6985000" y="5048250"/>
          <p14:tracePt t="62284" x="6965950" y="5041900"/>
          <p14:tracePt t="62407" x="0" y="0"/>
        </p14:tracePtLst>
        <p14:tracePtLst>
          <p14:tracePt t="63140" x="8407400" y="4838700"/>
          <p14:tracePt t="63160" x="8382000" y="4864100"/>
          <p14:tracePt t="63180" x="8382000" y="4883150"/>
          <p14:tracePt t="63194" x="8382000" y="4895850"/>
          <p14:tracePt t="63204" x="8382000" y="4914900"/>
          <p14:tracePt t="63217" x="8413750" y="4946650"/>
          <p14:tracePt t="63234" x="8451850" y="4965700"/>
          <p14:tracePt t="63250" x="8515350" y="4991100"/>
          <p14:tracePt t="63267" x="8585200" y="5003800"/>
          <p14:tracePt t="63284" x="8648700" y="5003800"/>
          <p14:tracePt t="63300" x="8699500" y="5003800"/>
          <p14:tracePt t="63317" x="8731250" y="4997450"/>
          <p14:tracePt t="63334" x="8743950" y="4978400"/>
          <p14:tracePt t="63336" x="8743950" y="4972050"/>
          <p14:tracePt t="63351" x="8743950" y="4959350"/>
          <p14:tracePt t="63367" x="8743950" y="4953000"/>
          <p14:tracePt t="63480" x="0" y="0"/>
        </p14:tracePtLst>
        <p14:tracePtLst>
          <p14:tracePt t="64395" x="9740900" y="5168900"/>
          <p14:tracePt t="64441" x="9753600" y="5168900"/>
          <p14:tracePt t="64448" x="9772650" y="5168900"/>
          <p14:tracePt t="64457" x="9823450" y="5175250"/>
          <p14:tracePt t="64467" x="9880600" y="5181600"/>
          <p14:tracePt t="64484" x="10020300" y="5194300"/>
          <p14:tracePt t="64500" x="10185400" y="5194300"/>
          <p14:tracePt t="64517" x="10363200" y="5194300"/>
          <p14:tracePt t="64534" x="10521950" y="5194300"/>
          <p14:tracePt t="64537" x="10598150" y="5194300"/>
          <p14:tracePt t="64550" x="10712450" y="5194300"/>
          <p14:tracePt t="64567" x="10788650" y="5194300"/>
          <p14:tracePt t="64584" x="10833100" y="5194300"/>
          <p14:tracePt t="64600" x="10845800" y="5194300"/>
          <p14:tracePt t="64768" x="0" y="0"/>
        </p14:tracePtLst>
        <p14:tracePtLst>
          <p14:tracePt t="65607" x="1498600" y="5518150"/>
          <p14:tracePt t="65671" x="1504950" y="5524500"/>
          <p14:tracePt t="65679" x="1517650" y="5524500"/>
          <p14:tracePt t="65687" x="1555750" y="5530850"/>
          <p14:tracePt t="65700" x="1612900" y="5537200"/>
          <p14:tracePt t="65716" x="1784350" y="5568950"/>
          <p14:tracePt t="65733" x="1981200" y="5568950"/>
          <p14:tracePt t="65750" x="2184400" y="5568950"/>
          <p14:tracePt t="65766" x="2374900" y="5568950"/>
          <p14:tracePt t="65783" x="2425700" y="5568950"/>
          <p14:tracePt t="65799" x="2438400" y="5568950"/>
          <p14:tracePt t="65816" x="2444750" y="5568950"/>
          <p14:tracePt t="66272" x="0" y="0"/>
        </p14:tracePtLst>
        <p14:tracePtLst>
          <p14:tracePt t="66769" x="3308350" y="5295900"/>
          <p14:tracePt t="66779" x="3302000" y="5289550"/>
          <p14:tracePt t="66789" x="3295650" y="5289550"/>
          <p14:tracePt t="66799" x="3232150" y="5308600"/>
          <p14:tracePt t="66816" x="3168650" y="5372100"/>
          <p14:tracePt t="66833" x="3111500" y="5454650"/>
          <p14:tracePt t="66849" x="3092450" y="5537200"/>
          <p14:tracePt t="66866" x="3086100" y="5594350"/>
          <p14:tracePt t="66882" x="3092450" y="5645150"/>
          <p14:tracePt t="66899" x="3130550" y="5676900"/>
          <p14:tracePt t="66916" x="3155950" y="5702300"/>
          <p14:tracePt t="66933" x="3187700" y="5708650"/>
          <p14:tracePt t="66949" x="3232150" y="5708650"/>
          <p14:tracePt t="66966" x="3308350" y="5695950"/>
          <p14:tracePt t="66967" x="3346450" y="5670550"/>
          <p14:tracePt t="66983" x="3409950" y="5613400"/>
          <p14:tracePt t="66999" x="3448050" y="5556250"/>
          <p14:tracePt t="67016" x="3467100" y="5524500"/>
          <p14:tracePt t="67033" x="3467100" y="5511800"/>
          <p14:tracePt t="67223" x="0" y="0"/>
        </p14:tracePtLst>
        <p14:tracePtLst>
          <p14:tracePt t="67932" x="4349750" y="5257800"/>
          <p14:tracePt t="67951" x="4337050" y="5257800"/>
          <p14:tracePt t="67966" x="4324350" y="5270500"/>
          <p14:tracePt t="67983" x="4298950" y="5327650"/>
          <p14:tracePt t="67999" x="4286250" y="5384800"/>
          <p14:tracePt t="68016" x="4286250" y="5480050"/>
          <p14:tracePt t="68033" x="4318000" y="5556250"/>
          <p14:tracePt t="68050" x="4381500" y="5651500"/>
          <p14:tracePt t="68066" x="4476750" y="5727700"/>
          <p14:tracePt t="68082" x="4610100" y="5803900"/>
          <p14:tracePt t="68099" x="4768850" y="5867400"/>
          <p14:tracePt t="68115" x="4908550" y="5892800"/>
          <p14:tracePt t="68132" x="5016500" y="5892800"/>
          <p14:tracePt t="68149" x="5080000" y="5880100"/>
          <p14:tracePt t="68165" x="5099050" y="5842000"/>
          <p14:tracePt t="68166" x="5105400" y="5816600"/>
          <p14:tracePt t="68182" x="5105400" y="5759450"/>
          <p14:tracePt t="68199" x="5105400" y="5708650"/>
          <p14:tracePt t="68215" x="5105400" y="5651500"/>
          <p14:tracePt t="68232" x="5099050" y="5613400"/>
          <p14:tracePt t="68249" x="5092700" y="5594350"/>
          <p14:tracePt t="68266" x="5086350" y="5588000"/>
          <p14:tracePt t="68471" x="0" y="0"/>
        </p14:tracePtLst>
        <p14:tracePtLst>
          <p14:tracePt t="69072" x="6419850" y="5384800"/>
          <p14:tracePt t="69104" x="6413500" y="5384800"/>
          <p14:tracePt t="69114" x="6400800" y="5384800"/>
          <p14:tracePt t="69124" x="6388100" y="5403850"/>
          <p14:tracePt t="69136" x="6381750" y="5454650"/>
          <p14:tracePt t="69149" x="6381750" y="5480050"/>
          <p14:tracePt t="69165" x="6381750" y="5549900"/>
          <p14:tracePt t="69168" x="6381750" y="5581650"/>
          <p14:tracePt t="69183" x="6419850" y="5676900"/>
          <p14:tracePt t="69199" x="6496050" y="5746750"/>
          <p14:tracePt t="69215" x="6604000" y="5810250"/>
          <p14:tracePt t="69232" x="6724650" y="5854700"/>
          <p14:tracePt t="69249" x="6864350" y="5873750"/>
          <p14:tracePt t="69266" x="6985000" y="5886450"/>
          <p14:tracePt t="69282" x="7086600" y="5854700"/>
          <p14:tracePt t="69298" x="7156450" y="5765800"/>
          <p14:tracePt t="69315" x="7207250" y="5651500"/>
          <p14:tracePt t="69332" x="7213600" y="5562600"/>
          <p14:tracePt t="69349" x="7213600" y="5505450"/>
          <p14:tracePt t="69351" x="7213600" y="5486400"/>
          <p14:tracePt t="69365" x="7213600" y="5467350"/>
          <p14:tracePt t="69382" x="7207250" y="5429250"/>
          <p14:tracePt t="69487" x="0" y="0"/>
        </p14:tracePtLst>
        <p14:tracePtLst>
          <p14:tracePt t="69906" x="7937500" y="5410200"/>
          <p14:tracePt t="69919" x="7899400" y="5410200"/>
          <p14:tracePt t="69932" x="7880350" y="5422900"/>
          <p14:tracePt t="69935" x="7867650" y="5435600"/>
          <p14:tracePt t="69948" x="7854950" y="5461000"/>
          <p14:tracePt t="69965" x="7854950" y="5505450"/>
          <p14:tracePt t="69967" x="7854950" y="5518150"/>
          <p14:tracePt t="69982" x="7854950" y="5537200"/>
          <p14:tracePt t="69999" x="7867650" y="5581650"/>
          <p14:tracePt t="70015" x="7880350" y="5600700"/>
          <p14:tracePt t="70032" x="7912100" y="5607050"/>
          <p14:tracePt t="70048" x="7937500" y="5607050"/>
          <p14:tracePt t="70065" x="7969250" y="5607050"/>
          <p14:tracePt t="70082" x="8007350" y="5607050"/>
          <p14:tracePt t="70098" x="8026400" y="5581650"/>
          <p14:tracePt t="70115" x="8032750" y="5568950"/>
          <p14:tracePt t="70132" x="8032750" y="5549900"/>
          <p14:tracePt t="70135" x="8032750" y="5537200"/>
          <p14:tracePt t="70148" x="8032750" y="5530850"/>
          <p14:tracePt t="70247"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p:txBody>
          <a:bodyPr>
            <a:normAutofit fontScale="90000" lnSpcReduction="20000"/>
          </a:bodyPr>
          <a:lstStyle/>
          <a:p>
            <a:r>
              <a:rPr lang="zh-CN" altLang="en-US" dirty="0">
                <a:sym typeface="+mn-ea"/>
              </a:rPr>
              <a:t>泛型方法</a:t>
            </a:r>
          </a:p>
        </p:txBody>
      </p:sp>
      <p:sp>
        <p:nvSpPr>
          <p:cNvPr id="6" name="文本框 5"/>
          <p:cNvSpPr txBox="1"/>
          <p:nvPr/>
        </p:nvSpPr>
        <p:spPr>
          <a:xfrm>
            <a:off x="6701" y="1101090"/>
            <a:ext cx="11817985" cy="5845831"/>
          </a:xfrm>
          <a:prstGeom prst="rect">
            <a:avLst/>
          </a:prstGeom>
          <a:solidFill>
            <a:schemeClr val="bg1"/>
          </a:solid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除了可以定义泛型接口和泛型类，也可以定义</a:t>
            </a:r>
            <a:r>
              <a:rPr lang="zh-CN" altLang="en-US" sz="2000" dirty="0">
                <a:solidFill>
                  <a:srgbClr val="FF0000"/>
                </a:solidFill>
                <a:latin typeface="微软雅黑" panose="020B0503020204020204" charset="-122"/>
                <a:ea typeface="微软雅黑" panose="020B0503020204020204" charset="-122"/>
              </a:rPr>
              <a:t>泛型方法</a:t>
            </a:r>
            <a:r>
              <a:rPr lang="zh-CN" altLang="en-US" sz="2000" dirty="0">
                <a:solidFill>
                  <a:srgbClr val="21537D"/>
                </a:solidFill>
                <a:latin typeface="微软雅黑" panose="020B0503020204020204" charset="-122"/>
                <a:ea typeface="微软雅黑" panose="020B0503020204020204" charset="-122"/>
              </a:rPr>
              <a:t>。下面的例子在一个非泛型类里定义了泛型方法</a:t>
            </a:r>
            <a:endParaRPr lang="zh-CN" altLang="en-US" sz="2400" dirty="0">
              <a:solidFill>
                <a:srgbClr val="21537D"/>
              </a:solidFill>
              <a:latin typeface="微软雅黑" panose="020B0503020204020204" charset="-122"/>
              <a:ea typeface="微软雅黑" panose="020B0503020204020204" charset="-122"/>
            </a:endParaRP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public class GenericMethodDemo {</a:t>
            </a: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public static void main(String[] args) {</a:t>
            </a:r>
            <a:endParaRPr lang="en-US" altLang="zh-CN"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endParaRPr>
          </a:p>
          <a:p>
            <a:pPr indent="0">
              <a:lnSpc>
                <a:spcPct val="125000"/>
              </a:lnSpc>
              <a:spcBef>
                <a:spcPts val="0"/>
              </a:spcBef>
              <a:spcAft>
                <a:spcPts val="0"/>
              </a:spcAft>
              <a:buFont typeface="Wingdings" panose="05000000000000000000" charset="0"/>
              <a:buNone/>
            </a:pPr>
            <a:r>
              <a:rPr lang="en-US" altLang="zh-CN"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Integer[] integers = {1,2,3,4,5};</a:t>
            </a:r>
            <a:endParaRPr lang="en-US" altLang="zh-CN"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endParaRPr>
          </a:p>
          <a:p>
            <a:pPr indent="0">
              <a:lnSpc>
                <a:spcPct val="125000"/>
              </a:lnSpc>
              <a:spcBef>
                <a:spcPts val="0"/>
              </a:spcBef>
              <a:spcAft>
                <a:spcPts val="0"/>
              </a:spcAft>
              <a:buFont typeface="Wingdings" panose="05000000000000000000" charset="0"/>
              <a:buNone/>
            </a:pPr>
            <a:r>
              <a:rPr lang="en-US" altLang="zh-CN"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String[] strings = {"Londen","Paris","New York","Austin"};		 </a:t>
            </a:r>
            <a:r>
              <a:rPr lang="en-US" altLang="zh-CN"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p>
          <a:p>
            <a:pPr indent="0">
              <a:lnSpc>
                <a:spcPct val="125000"/>
              </a:lnSpc>
              <a:spcBef>
                <a:spcPts val="0"/>
              </a:spcBef>
              <a:spcAft>
                <a:spcPts val="0"/>
              </a:spcAft>
              <a:buFont typeface="Wingdings" panose="05000000000000000000" charset="0"/>
              <a:buNone/>
            </a:pPr>
            <a:r>
              <a:rPr lang="en-US" altLang="zh-CN"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GenericMethodDemo.</a:t>
            </a:r>
            <a:r>
              <a:rPr lang="zh-CN" altLang="en-US" dirty="0">
                <a:solidFill>
                  <a:srgbClr val="FF0000"/>
                </a:solidFill>
                <a:latin typeface="Courier New" panose="02070309020205020404" pitchFamily="49" charset="0"/>
                <a:ea typeface="微软雅黑" panose="020B0503020204020204" charset="-122"/>
                <a:cs typeface="Courier New" panose="02070309020205020404" pitchFamily="49" charset="0"/>
                <a:sym typeface="+mn-ea"/>
              </a:rPr>
              <a:t>&lt;Integer&gt;</a:t>
            </a: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print(integers);</a:t>
            </a:r>
            <a:r>
              <a:rPr lang="en-US" altLang="zh-CN"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p>
          <a:p>
            <a:pPr indent="0">
              <a:lnSpc>
                <a:spcPct val="125000"/>
              </a:lnSpc>
              <a:spcBef>
                <a:spcPts val="0"/>
              </a:spcBef>
              <a:spcAft>
                <a:spcPts val="0"/>
              </a:spcAft>
              <a:buFont typeface="Wingdings" panose="05000000000000000000" charset="0"/>
              <a:buNone/>
            </a:pPr>
            <a:r>
              <a:rPr lang="en-US" altLang="zh-CN"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GenericMethodDemo.</a:t>
            </a:r>
            <a:r>
              <a:rPr lang="zh-CN" altLang="en-US" dirty="0">
                <a:solidFill>
                  <a:srgbClr val="FF0000"/>
                </a:solidFill>
                <a:latin typeface="Courier New" panose="02070309020205020404" pitchFamily="49" charset="0"/>
                <a:ea typeface="微软雅黑" panose="020B0503020204020204" charset="-122"/>
                <a:cs typeface="Courier New" panose="02070309020205020404" pitchFamily="49" charset="0"/>
                <a:sym typeface="+mn-ea"/>
              </a:rPr>
              <a:t>&lt;String&gt;</a:t>
            </a: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print(strings);</a:t>
            </a: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public  static </a:t>
            </a:r>
            <a:r>
              <a:rPr lang="zh-CN" altLang="en-US" dirty="0">
                <a:solidFill>
                  <a:srgbClr val="FF0000"/>
                </a:solidFill>
                <a:latin typeface="Courier New" panose="02070309020205020404" pitchFamily="49" charset="0"/>
                <a:ea typeface="微软雅黑" panose="020B0503020204020204" charset="-122"/>
                <a:cs typeface="Courier New" panose="02070309020205020404" pitchFamily="49" charset="0"/>
                <a:sym typeface="+mn-ea"/>
              </a:rPr>
              <a:t>&lt;E&gt; </a:t>
            </a: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void print(</a:t>
            </a:r>
            <a:r>
              <a:rPr lang="zh-CN" altLang="en-US" dirty="0">
                <a:solidFill>
                  <a:srgbClr val="FF0000"/>
                </a:solidFill>
                <a:latin typeface="Courier New" panose="02070309020205020404" pitchFamily="49" charset="0"/>
                <a:ea typeface="微软雅黑" panose="020B0503020204020204" charset="-122"/>
                <a:cs typeface="Courier New" panose="02070309020205020404" pitchFamily="49" charset="0"/>
                <a:sym typeface="+mn-ea"/>
              </a:rPr>
              <a:t>E[] </a:t>
            </a: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list){</a:t>
            </a: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for(int i = 0 ; i &lt;list.length; i++){</a:t>
            </a: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System.out.print(list[i]+" ");</a:t>
            </a: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System.out.println();</a:t>
            </a: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    }</a:t>
            </a:r>
          </a:p>
          <a:p>
            <a:pPr indent="0">
              <a:lnSpc>
                <a:spcPct val="125000"/>
              </a:lnSpc>
              <a:spcBef>
                <a:spcPts val="0"/>
              </a:spcBef>
              <a:spcAft>
                <a:spcPts val="0"/>
              </a:spcAft>
              <a:buFont typeface="Wingdings" panose="05000000000000000000" charset="0"/>
              <a:buNone/>
            </a:pPr>
            <a:r>
              <a:rPr lang="zh-CN" altLang="en-US" dirty="0">
                <a:solidFill>
                  <a:srgbClr val="21537D"/>
                </a:solidFill>
                <a:latin typeface="Courier New" panose="02070309020205020404" pitchFamily="49" charset="0"/>
                <a:ea typeface="微软雅黑" panose="020B0503020204020204" charset="-122"/>
                <a:cs typeface="Courier New" panose="02070309020205020404" pitchFamily="49" charset="0"/>
                <a:sym typeface="+mn-ea"/>
              </a:rPr>
              <a:t>}</a:t>
            </a:r>
          </a:p>
        </p:txBody>
      </p:sp>
      <p:sp>
        <p:nvSpPr>
          <p:cNvPr id="7" name="文本框 6"/>
          <p:cNvSpPr txBox="1"/>
          <p:nvPr/>
        </p:nvSpPr>
        <p:spPr>
          <a:xfrm>
            <a:off x="1587458" y="5471615"/>
            <a:ext cx="6002020" cy="923330"/>
          </a:xfrm>
          <a:prstGeom prst="rect">
            <a:avLst/>
          </a:prstGeom>
          <a:solidFill>
            <a:schemeClr val="accent4">
              <a:lumMod val="20000"/>
              <a:lumOff val="80000"/>
            </a:schemeClr>
          </a:solidFill>
          <a:ln w="25400">
            <a:solidFill>
              <a:schemeClr val="accent4">
                <a:lumMod val="75000"/>
              </a:schemeClr>
            </a:solidFill>
          </a:ln>
        </p:spPr>
        <p:txBody>
          <a:bodyPr wrap="square" rtlCol="0">
            <a:spAutoFit/>
          </a:bodyPr>
          <a:lstStyle/>
          <a:p>
            <a:pPr lvl="0" algn="l"/>
            <a:r>
              <a:rPr lang="en-US" altLang="zh-CN" dirty="0" err="1">
                <a:solidFill>
                  <a:srgbClr val="FF0000"/>
                </a:solidFill>
                <a:latin typeface="微软雅黑" panose="020B0503020204020204" pitchFamily="34" charset="-122"/>
                <a:ea typeface="微软雅黑" panose="020B0503020204020204" pitchFamily="34" charset="-122"/>
                <a:sym typeface="+mn-ea"/>
              </a:rPr>
              <a:t>声明泛型方法，将</a:t>
            </a:r>
            <a:r>
              <a:rPr lang="zh-CN" altLang="en-US" dirty="0">
                <a:solidFill>
                  <a:srgbClr val="FF0000"/>
                </a:solidFill>
                <a:latin typeface="微软雅黑" panose="020B0503020204020204" pitchFamily="34" charset="-122"/>
                <a:ea typeface="微软雅黑" panose="020B0503020204020204" pitchFamily="34" charset="-122"/>
                <a:sym typeface="+mn-ea"/>
              </a:rPr>
              <a:t>类型参数</a:t>
            </a:r>
            <a:r>
              <a:rPr lang="en-US" altLang="zh-CN" dirty="0">
                <a:solidFill>
                  <a:srgbClr val="FF0000"/>
                </a:solidFill>
                <a:latin typeface="微软雅黑" panose="020B0503020204020204" pitchFamily="34" charset="-122"/>
                <a:ea typeface="微软雅黑" panose="020B0503020204020204" pitchFamily="34" charset="-122"/>
                <a:sym typeface="+mn-ea"/>
              </a:rPr>
              <a:t>&lt;E&gt;</a:t>
            </a:r>
            <a:r>
              <a:rPr lang="en-US" altLang="zh-CN" dirty="0" err="1">
                <a:solidFill>
                  <a:srgbClr val="FF0000"/>
                </a:solidFill>
                <a:latin typeface="微软雅黑" panose="020B0503020204020204" pitchFamily="34" charset="-122"/>
                <a:ea typeface="微软雅黑" panose="020B0503020204020204" pitchFamily="34" charset="-122"/>
                <a:sym typeface="+mn-ea"/>
              </a:rPr>
              <a:t>置于</a:t>
            </a:r>
            <a:r>
              <a:rPr lang="zh-CN" altLang="en-US" dirty="0">
                <a:solidFill>
                  <a:srgbClr val="FF0000"/>
                </a:solidFill>
                <a:latin typeface="微软雅黑" panose="020B0503020204020204" pitchFamily="34" charset="-122"/>
                <a:ea typeface="微软雅黑" panose="020B0503020204020204" pitchFamily="34" charset="-122"/>
                <a:sym typeface="+mn-ea"/>
              </a:rPr>
              <a:t>返回类型之前</a:t>
            </a:r>
            <a:endParaRPr lang="en-US" altLang="zh-CN" dirty="0">
              <a:solidFill>
                <a:srgbClr val="FF0000"/>
              </a:solidFill>
              <a:latin typeface="微软雅黑" panose="020B0503020204020204" pitchFamily="34" charset="-122"/>
              <a:ea typeface="微软雅黑" panose="020B0503020204020204" pitchFamily="34" charset="-122"/>
              <a:sym typeface="+mn-ea"/>
            </a:endParaRPr>
          </a:p>
          <a:p>
            <a:pPr lvl="0" algn="l"/>
            <a:r>
              <a:rPr lang="zh-CN" altLang="en-US" dirty="0">
                <a:solidFill>
                  <a:srgbClr val="FF0000"/>
                </a:solidFill>
                <a:latin typeface="微软雅黑" panose="020B0503020204020204" pitchFamily="34" charset="-122"/>
                <a:ea typeface="微软雅黑" panose="020B0503020204020204" pitchFamily="34" charset="-122"/>
                <a:sym typeface="+mn-ea"/>
              </a:rPr>
              <a:t>方法的类型参数可以作为形参类型，方法返回类型，也可以用在方法体内其他类型可以用的地方</a:t>
            </a:r>
            <a:endParaRPr lang="en-US" altLang="zh-CN" dirty="0">
              <a:solidFill>
                <a:srgbClr val="FF000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6439569" y="3637753"/>
            <a:ext cx="5745730" cy="1200329"/>
          </a:xfrm>
          <a:prstGeom prst="rect">
            <a:avLst/>
          </a:prstGeom>
          <a:solidFill>
            <a:schemeClr val="accent4">
              <a:lumMod val="20000"/>
              <a:lumOff val="80000"/>
            </a:schemeClr>
          </a:solidFill>
          <a:ln w="25400">
            <a:solidFill>
              <a:schemeClr val="accent4">
                <a:lumMod val="75000"/>
              </a:schemeClr>
            </a:solidFill>
          </a:ln>
        </p:spPr>
        <p:txBody>
          <a:bodyPr wrap="square" rtlCol="0">
            <a:spAutoFit/>
          </a:bodyPr>
          <a:lstStyle>
            <a:defPPr>
              <a:defRPr lang="zh-CN"/>
            </a:defPPr>
            <a:lvl1pPr lvl="0">
              <a:defRPr>
                <a:solidFill>
                  <a:srgbClr val="FF0000"/>
                </a:solidFill>
                <a:latin typeface="微软雅黑" panose="020B0503020204020204" pitchFamily="34" charset="-122"/>
                <a:ea typeface="微软雅黑" panose="020B0503020204020204" pitchFamily="34" charset="-122"/>
              </a:defRPr>
            </a:lvl1pPr>
          </a:lstStyle>
          <a:p>
            <a:r>
              <a:rPr lang="zh-CN" altLang="en-US" dirty="0">
                <a:sym typeface="+mn-ea"/>
              </a:rPr>
              <a:t>调用</a:t>
            </a:r>
            <a:r>
              <a:rPr lang="en-US" altLang="zh-CN" dirty="0" err="1">
                <a:sym typeface="+mn-ea"/>
              </a:rPr>
              <a:t>泛型方法，将</a:t>
            </a:r>
            <a:r>
              <a:rPr lang="zh-CN" altLang="en-US" dirty="0">
                <a:sym typeface="+mn-ea"/>
              </a:rPr>
              <a:t>实际类型放于</a:t>
            </a:r>
            <a:r>
              <a:rPr lang="en-US" altLang="zh-CN" dirty="0">
                <a:sym typeface="+mn-ea"/>
              </a:rPr>
              <a:t>&lt;&gt;之</a:t>
            </a:r>
            <a:r>
              <a:rPr lang="zh-CN" altLang="en-US" dirty="0">
                <a:sym typeface="+mn-ea"/>
              </a:rPr>
              <a:t>中方法名之前；</a:t>
            </a:r>
            <a:endParaRPr lang="en-US" altLang="zh-CN" dirty="0">
              <a:sym typeface="+mn-ea"/>
            </a:endParaRPr>
          </a:p>
          <a:p>
            <a:r>
              <a:rPr lang="zh-CN" altLang="en-US" dirty="0">
                <a:sym typeface="+mn-ea"/>
              </a:rPr>
              <a:t>也可以不显式指定实际类型，而直接给实参调用，如</a:t>
            </a:r>
            <a:endParaRPr lang="en-US" altLang="zh-CN" dirty="0">
              <a:sym typeface="+mn-ea"/>
            </a:endParaRPr>
          </a:p>
          <a:p>
            <a:r>
              <a:rPr lang="en-US" altLang="zh-CN" dirty="0">
                <a:sym typeface="+mn-ea"/>
              </a:rPr>
              <a:t>print(integers); print(strings);</a:t>
            </a:r>
            <a:r>
              <a:rPr lang="zh-CN" altLang="en-US" dirty="0">
                <a:sym typeface="+mn-ea"/>
              </a:rPr>
              <a:t>由编译器自动发现实际类型</a:t>
            </a: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2953"/>
    </mc:Choice>
    <mc:Fallback xmlns="">
      <p:transition spd="slow" advTm="1729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ldLvl="0" animBg="1"/>
    </p:bldLst>
  </p:timing>
  <p:extLst>
    <p:ext uri="{3A86A75C-4F4B-4683-9AE1-C65F6400EC91}">
      <p14:laserTraceLst xmlns:p14="http://schemas.microsoft.com/office/powerpoint/2010/main">
        <p14:tracePtLst>
          <p14:tracePt t="3715" x="2025650" y="742950"/>
          <p14:tracePt t="3755" x="2032000" y="742950"/>
          <p14:tracePt t="3973" x="2038350" y="749300"/>
          <p14:tracePt t="3990" x="1968500" y="768350"/>
          <p14:tracePt t="4011" x="1625600" y="831850"/>
          <p14:tracePt t="4021" x="1466850" y="844550"/>
          <p14:tracePt t="4036" x="1181100" y="844550"/>
          <p14:tracePt t="4053" x="1022350" y="844550"/>
          <p14:tracePt t="4070" x="990600" y="844550"/>
          <p14:tracePt t="4086" x="984250" y="844550"/>
          <p14:tracePt t="4148" x="996950" y="844550"/>
          <p14:tracePt t="4164" x="1047750" y="844550"/>
          <p14:tracePt t="4181" x="1104900" y="844550"/>
          <p14:tracePt t="4196" x="1187450" y="844550"/>
          <p14:tracePt t="4207" x="1244600" y="844550"/>
          <p14:tracePt t="4219" x="1397000" y="844550"/>
          <p14:tracePt t="4236" x="1568450" y="844550"/>
          <p14:tracePt t="4253" x="1746250" y="844550"/>
          <p14:tracePt t="4270" x="1924050" y="844550"/>
          <p14:tracePt t="4286" x="2051050" y="844550"/>
          <p14:tracePt t="4303" x="2139950" y="844550"/>
          <p14:tracePt t="4320" x="2171700" y="844550"/>
          <p14:tracePt t="4323" x="2190750" y="844550"/>
          <p14:tracePt t="4336" x="2222500" y="850900"/>
          <p14:tracePt t="4339" x="2241550" y="857250"/>
          <p14:tracePt t="4353" x="2279650" y="863600"/>
          <p14:tracePt t="4356" x="2324100" y="869950"/>
          <p14:tracePt t="4370" x="2425700" y="876300"/>
          <p14:tracePt t="4386" x="2540000" y="876300"/>
          <p14:tracePt t="4403" x="2647950" y="876300"/>
          <p14:tracePt t="4419" x="2679700" y="876300"/>
          <p14:tracePt t="4436" x="2692400" y="876300"/>
          <p14:tracePt t="4539" x="2679700" y="876300"/>
          <p14:tracePt t="4553" x="2654300" y="876300"/>
          <p14:tracePt t="4570" x="2565400" y="876300"/>
          <p14:tracePt t="4586" x="2533650" y="876300"/>
          <p14:tracePt t="4603" x="2520950" y="876300"/>
          <p14:tracePt t="4659" x="2540000" y="876300"/>
          <p14:tracePt t="4670" x="2584450" y="876300"/>
          <p14:tracePt t="4686" x="2730500" y="876300"/>
          <p14:tracePt t="4703" x="2952750" y="876300"/>
          <p14:tracePt t="4707" x="3054350" y="876300"/>
          <p14:tracePt t="4719" x="3162300" y="876300"/>
          <p14:tracePt t="4736" x="3276600" y="876300"/>
          <p14:tracePt t="4752" x="3302000" y="876300"/>
          <p14:tracePt t="4769" x="3308350" y="876300"/>
          <p14:tracePt t="5058" x="0" y="0"/>
        </p14:tracePtLst>
        <p14:tracePtLst>
          <p14:tracePt t="6405" x="615950" y="1555750"/>
          <p14:tracePt t="6477" x="615950" y="1562100"/>
          <p14:tracePt t="6495" x="673100" y="1562100"/>
          <p14:tracePt t="6511" x="831850" y="1562100"/>
          <p14:tracePt t="6523" x="1092200" y="1562100"/>
          <p14:tracePt t="6535" x="1263650" y="1562100"/>
          <p14:tracePt t="6552" x="1593850" y="1562100"/>
          <p14:tracePt t="6568" x="1809750" y="1562100"/>
          <p14:tracePt t="6571" x="1873250" y="1562100"/>
          <p14:tracePt t="6585" x="1898650" y="1562100"/>
          <p14:tracePt t="6587" x="1905000" y="1562100"/>
          <p14:tracePt t="6602" x="1917700" y="1562100"/>
          <p14:tracePt t="6692" x="1892300" y="1568450"/>
          <p14:tracePt t="6701" x="1847850" y="1587500"/>
          <p14:tracePt t="6719" x="1676400" y="1600200"/>
          <p14:tracePt t="6735" x="1447800" y="1600200"/>
          <p14:tracePt t="6752" x="1181100" y="1600200"/>
          <p14:tracePt t="6754" x="1079500" y="1600200"/>
          <p14:tracePt t="6768" x="984250" y="1600200"/>
          <p14:tracePt t="6786" x="882650" y="1619250"/>
          <p14:tracePt t="6802" x="869950" y="1619250"/>
          <p14:tracePt t="6859" x="876300" y="1619250"/>
          <p14:tracePt t="6869" x="908050" y="1619250"/>
          <p14:tracePt t="6883" x="1066800" y="1619250"/>
          <p14:tracePt t="6897" x="1181100" y="1619250"/>
          <p14:tracePt t="6910" x="1479550" y="1619250"/>
          <p14:tracePt t="6925" x="1727200" y="1619250"/>
          <p14:tracePt t="6935" x="1809750" y="1619250"/>
          <p14:tracePt t="6952" x="1892300" y="1619250"/>
          <p14:tracePt t="6968" x="1905000" y="1619250"/>
          <p14:tracePt t="7003" x="1898650" y="1619250"/>
          <p14:tracePt t="7011" x="1866900" y="1619250"/>
          <p14:tracePt t="7020" x="1803400" y="1619250"/>
          <p14:tracePt t="7035" x="1619250" y="1619250"/>
          <p14:tracePt t="7052" x="1397000" y="1619250"/>
          <p14:tracePt t="7068" x="1206500" y="1619250"/>
          <p14:tracePt t="7085" x="1098550" y="1619250"/>
          <p14:tracePt t="7102" x="1066800" y="1619250"/>
          <p14:tracePt t="7119" x="1060450" y="1619250"/>
          <p14:tracePt t="7164" x="1066800" y="1619250"/>
          <p14:tracePt t="7176" x="1098550" y="1619250"/>
          <p14:tracePt t="7190" x="1231900" y="1619250"/>
          <p14:tracePt t="7203" x="1441450" y="1619250"/>
          <p14:tracePt t="7220" x="1644650" y="1619250"/>
          <p14:tracePt t="7235" x="1758950" y="1619250"/>
          <p14:tracePt t="7252" x="1797050" y="1619250"/>
          <p14:tracePt t="7308" x="1790700" y="1619250"/>
          <p14:tracePt t="7315" x="1765300" y="1625600"/>
          <p14:tracePt t="7324" x="1720850" y="1638300"/>
          <p14:tracePt t="7335" x="1670050" y="1638300"/>
          <p14:tracePt t="7352" x="1543050" y="1638300"/>
          <p14:tracePt t="7354" x="1498600" y="1638300"/>
          <p14:tracePt t="7368" x="1454150" y="1638300"/>
          <p14:tracePt t="7371" x="1435100" y="1638300"/>
          <p14:tracePt t="7402" x="1428750" y="1638300"/>
          <p14:tracePt t="7435" x="1447800" y="1638300"/>
          <p14:tracePt t="7444" x="1498600" y="1638300"/>
          <p14:tracePt t="7452" x="1568450" y="1638300"/>
          <p14:tracePt t="7468" x="1790700" y="1638300"/>
          <p14:tracePt t="7485" x="2000250" y="1638300"/>
          <p14:tracePt t="7501" x="2114550" y="1638300"/>
          <p14:tracePt t="7518" x="2139950" y="1638300"/>
          <p14:tracePt t="7535" x="2146300" y="1638300"/>
          <p14:tracePt t="7603" x="2139950" y="1638300"/>
          <p14:tracePt t="7611" x="2114550" y="1638300"/>
          <p14:tracePt t="7620" x="2076450" y="1638300"/>
          <p14:tracePt t="7635" x="1968500" y="1638300"/>
          <p14:tracePt t="7652" x="1860550" y="1638300"/>
          <p14:tracePt t="7668" x="1803400" y="1638300"/>
          <p14:tracePt t="7685" x="1784350" y="1638300"/>
          <p14:tracePt t="7702" x="1778000" y="1638300"/>
          <p14:tracePt t="7731" x="1784350" y="1638300"/>
          <p14:tracePt t="7740" x="1809750" y="1638300"/>
          <p14:tracePt t="7751" x="1866900" y="1638300"/>
          <p14:tracePt t="7768" x="2038350" y="1638300"/>
          <p14:tracePt t="7785" x="2235200" y="1638300"/>
          <p14:tracePt t="7787" x="2330450" y="1638300"/>
          <p14:tracePt t="7802" x="2470150" y="1638300"/>
          <p14:tracePt t="7818" x="2533650" y="1638300"/>
          <p14:tracePt t="7835" x="2546350" y="1638300"/>
          <p14:tracePt t="7851" x="2552700" y="1638300"/>
          <p14:tracePt t="7868" x="2565400" y="1638300"/>
          <p14:tracePt t="7885" x="2628900" y="1638300"/>
          <p14:tracePt t="7901" x="2768600" y="1638300"/>
          <p14:tracePt t="7918" x="2946400" y="1638300"/>
          <p14:tracePt t="7935" x="3136900" y="1638300"/>
          <p14:tracePt t="7951" x="3276600" y="1638300"/>
          <p14:tracePt t="7968" x="3352800" y="1638300"/>
          <p14:tracePt t="7985" x="3371850" y="1638300"/>
          <p14:tracePt t="8001" x="3378200" y="1638300"/>
          <p14:tracePt t="8018" x="3390900" y="1638300"/>
          <p14:tracePt t="8035" x="3422650" y="1638300"/>
          <p14:tracePt t="8051" x="3467100" y="1638300"/>
          <p14:tracePt t="8068" x="3511550" y="1638300"/>
          <p14:tracePt t="8085" x="3568700" y="1638300"/>
          <p14:tracePt t="8101" x="3594100" y="1638300"/>
          <p14:tracePt t="8118" x="3606800" y="1638300"/>
          <p14:tracePt t="8179" x="3600450" y="1638300"/>
          <p14:tracePt t="8189" x="3536950" y="1619250"/>
          <p14:tracePt t="8204" x="3359150" y="1606550"/>
          <p14:tracePt t="8218" x="3035300" y="1606550"/>
          <p14:tracePt t="8234" x="2559050" y="1606550"/>
          <p14:tracePt t="8251" x="2171700" y="1606550"/>
          <p14:tracePt t="8268" x="1936750" y="1606550"/>
          <p14:tracePt t="8285" x="1828800" y="1606550"/>
          <p14:tracePt t="8302" x="1803400" y="1606550"/>
          <p14:tracePt t="8381" x="1822450" y="1606550"/>
          <p14:tracePt t="8396" x="1936750" y="1606550"/>
          <p14:tracePt t="8416" x="2165350" y="1606550"/>
          <p14:tracePt t="8420" x="2362200" y="1606550"/>
          <p14:tracePt t="8431" x="2578100" y="1606550"/>
          <p14:tracePt t="8440" x="2794000" y="1606550"/>
          <p14:tracePt t="8451" x="3206750" y="1606550"/>
          <p14:tracePt t="8468" x="3422650" y="1606550"/>
          <p14:tracePt t="8485" x="3492500" y="1606550"/>
          <p14:tracePt t="8501" x="3505200" y="1606550"/>
          <p14:tracePt t="8700" x="3479800" y="1606550"/>
          <p14:tracePt t="8713" x="3422650" y="1606550"/>
          <p14:tracePt t="8727" x="3244850" y="1606550"/>
          <p14:tracePt t="8737" x="3130550" y="1606550"/>
          <p14:tracePt t="8751" x="2781300" y="1593850"/>
          <p14:tracePt t="8768" x="2432050" y="1536700"/>
          <p14:tracePt t="8772" x="2311400" y="1517650"/>
          <p14:tracePt t="8785" x="2228850" y="1511300"/>
          <p14:tracePt t="8802" x="2120900" y="1492250"/>
          <p14:tracePt t="8819" x="2114550" y="1492250"/>
          <p14:tracePt t="8901" x="2133600" y="1492250"/>
          <p14:tracePt t="8915" x="2178050" y="1492250"/>
          <p14:tracePt t="8933" x="2222500" y="1492250"/>
          <p14:tracePt t="8946" x="2228850" y="1492250"/>
          <p14:tracePt t="8947" x="2241550" y="1492250"/>
          <p14:tracePt t="8958" x="2247900" y="1492250"/>
          <p14:tracePt t="9357" x="2254250" y="1492250"/>
          <p14:tracePt t="9375" x="2311400" y="1492250"/>
          <p14:tracePt t="9379" x="2374900" y="1492250"/>
          <p14:tracePt t="9392" x="2470150" y="1492250"/>
          <p14:tracePt t="9394" x="2597150" y="1492250"/>
          <p14:tracePt t="9404" x="2819400" y="1498600"/>
          <p14:tracePt t="9417" x="3200400" y="1536700"/>
          <p14:tracePt t="9434" x="3460750" y="1574800"/>
          <p14:tracePt t="9451" x="3562350" y="1600200"/>
          <p14:tracePt t="9467" x="3568700" y="1600200"/>
          <p14:tracePt t="9484" x="3575050" y="1600200"/>
          <p14:tracePt t="9714" x="0" y="0"/>
        </p14:tracePtLst>
        <p14:tracePtLst>
          <p14:tracePt t="10276" x="4260850" y="1600200"/>
          <p14:tracePt t="10365" x="4305300" y="1600200"/>
          <p14:tracePt t="10380" x="4470400" y="1606550"/>
          <p14:tracePt t="10403" x="4959350" y="1638300"/>
          <p14:tracePt t="10418" x="5410200" y="1676400"/>
          <p14:tracePt t="10434" x="5715000" y="1689100"/>
          <p14:tracePt t="10450" x="5905500" y="1689100"/>
          <p14:tracePt t="10467" x="5975350" y="1689100"/>
          <p14:tracePt t="10484" x="5994400" y="1689100"/>
          <p14:tracePt t="10573" x="5969000" y="1689100"/>
          <p14:tracePt t="10587" x="5861050" y="1689100"/>
          <p14:tracePt t="10605" x="5670550" y="1689100"/>
          <p14:tracePt t="10617" x="5556250" y="1689100"/>
          <p14:tracePt t="10619" x="5441950" y="1689100"/>
          <p14:tracePt t="10634" x="5232400" y="1689100"/>
          <p14:tracePt t="10650" x="5143500" y="1689100"/>
          <p14:tracePt t="10667" x="5124450" y="1689100"/>
          <p14:tracePt t="10684" x="5118100" y="1689100"/>
          <p14:tracePt t="10763" x="5137150" y="1689100"/>
          <p14:tracePt t="10775" x="5187950" y="1689100"/>
          <p14:tracePt t="10790" x="5334000" y="1689100"/>
          <p14:tracePt t="10801" x="5416550" y="1689100"/>
          <p14:tracePt t="10818" x="5588000" y="1695450"/>
          <p14:tracePt t="10834" x="5632450" y="1708150"/>
          <p14:tracePt t="10916" x="5607050" y="1708150"/>
          <p14:tracePt t="10932" x="5505450" y="1708150"/>
          <p14:tracePt t="10947" x="5384800" y="1708150"/>
          <p14:tracePt t="10956" x="5340350" y="1708150"/>
          <p14:tracePt t="10967" x="5327650" y="1708150"/>
          <p14:tracePt t="10984" x="5308600" y="1708150"/>
          <p14:tracePt t="11027" x="5327650" y="1708150"/>
          <p14:tracePt t="11038" x="5378450" y="1708150"/>
          <p14:tracePt t="11051" x="5524500" y="1708150"/>
          <p14:tracePt t="11067" x="5695950" y="1708150"/>
          <p14:tracePt t="11084" x="5835650" y="1708150"/>
          <p14:tracePt t="11100" x="5892800" y="1708150"/>
          <p14:tracePt t="11117" x="5899150" y="1708150"/>
          <p14:tracePt t="11451" x="0" y="0"/>
        </p14:tracePtLst>
        <p14:tracePtLst>
          <p14:tracePt t="13484" x="6731000" y="1619250"/>
          <p14:tracePt t="13564" x="6775450" y="1619250"/>
          <p14:tracePt t="13578" x="6940550" y="1619250"/>
          <p14:tracePt t="13588" x="7092950" y="1625600"/>
          <p14:tracePt t="13600" x="7296150" y="1663700"/>
          <p14:tracePt t="13617" x="7950200" y="1790700"/>
          <p14:tracePt t="13619" x="8312150" y="1854200"/>
          <p14:tracePt t="13633" x="8661400" y="1898650"/>
          <p14:tracePt t="13635" x="8997950" y="1936750"/>
          <p14:tracePt t="13650" x="9486900" y="1981200"/>
          <p14:tracePt t="13666" x="9696450" y="1981200"/>
          <p14:tracePt t="13683" x="9753600" y="1981200"/>
          <p14:tracePt t="13700" x="9772650" y="1981200"/>
          <p14:tracePt t="14106" x="0" y="0"/>
        </p14:tracePtLst>
        <p14:tracePtLst>
          <p14:tracePt t="14924" x="3232150" y="2114550"/>
          <p14:tracePt t="14933" x="3225800" y="2114550"/>
          <p14:tracePt t="14949" x="3206750" y="2114550"/>
          <p14:tracePt t="14965" x="3187700" y="2114550"/>
          <p14:tracePt t="14982" x="3168650" y="2114550"/>
          <p14:tracePt t="14999" x="3155950" y="2120900"/>
          <p14:tracePt t="15016" x="3143250" y="2133600"/>
          <p14:tracePt t="15032" x="3136900" y="2152650"/>
          <p14:tracePt t="15049" x="3130550" y="2171700"/>
          <p14:tracePt t="15050" x="3130550" y="2197100"/>
          <p14:tracePt t="15066" x="3130550" y="2235200"/>
          <p14:tracePt t="15082" x="3149600" y="2298700"/>
          <p14:tracePt t="15099" x="3213100" y="2336800"/>
          <p14:tracePt t="15116" x="3314700" y="2387600"/>
          <p14:tracePt t="15132" x="3467100" y="2438400"/>
          <p14:tracePt t="15149" x="3632200" y="2457450"/>
          <p14:tracePt t="15165" x="3746500" y="2457450"/>
          <p14:tracePt t="15182" x="3829050" y="2438400"/>
          <p14:tracePt t="15199" x="3854450" y="2425700"/>
          <p14:tracePt t="15215" x="3860800" y="2381250"/>
          <p14:tracePt t="15232" x="3848100" y="2311400"/>
          <p14:tracePt t="15249" x="3759200" y="2216150"/>
          <p14:tracePt t="15251" x="3702050" y="2165350"/>
          <p14:tracePt t="15266" x="3517900" y="2057400"/>
          <p14:tracePt t="15282" x="3244850" y="1949450"/>
          <p14:tracePt t="15299" x="2971800" y="1892300"/>
          <p14:tracePt t="15316" x="2774950" y="1873250"/>
          <p14:tracePt t="15332" x="2635250" y="1873250"/>
          <p14:tracePt t="15349" x="2552700" y="1879600"/>
          <p14:tracePt t="15366" x="2495550" y="1898650"/>
          <p14:tracePt t="15382" x="2463800" y="1924050"/>
          <p14:tracePt t="15399" x="2451100" y="1955800"/>
          <p14:tracePt t="15415" x="2438400" y="2000250"/>
          <p14:tracePt t="15418" x="2438400" y="2019300"/>
          <p14:tracePt t="15432" x="2438400" y="2038350"/>
          <p14:tracePt t="15449" x="2444750" y="2082800"/>
          <p14:tracePt t="15451" x="2463800" y="2108200"/>
          <p14:tracePt t="15465" x="2527300" y="2159000"/>
          <p14:tracePt t="15482" x="2628900" y="2209800"/>
          <p14:tracePt t="15499" x="2730500" y="2241550"/>
          <p14:tracePt t="15515" x="2832100" y="2254250"/>
          <p14:tracePt t="15532" x="2889250" y="2254250"/>
          <p14:tracePt t="15548" x="2940050" y="2235200"/>
          <p14:tracePt t="15565" x="2971800" y="2203450"/>
          <p14:tracePt t="15582" x="2997200" y="2152650"/>
          <p14:tracePt t="15599" x="3003550" y="2114550"/>
          <p14:tracePt t="15616" x="2990850" y="2044700"/>
          <p14:tracePt t="15632" x="2940050" y="1968500"/>
          <p14:tracePt t="15635" x="2882900" y="1930400"/>
          <p14:tracePt t="15649" x="2819400" y="1885950"/>
          <p14:tracePt t="15651" x="2717800" y="1841500"/>
          <p14:tracePt t="15666" x="2501900" y="1790700"/>
          <p14:tracePt t="15682" x="2305050" y="1758950"/>
          <p14:tracePt t="15699" x="2184400" y="1758950"/>
          <p14:tracePt t="15715" x="2114550" y="1771650"/>
          <p14:tracePt t="15732" x="2089150" y="1784350"/>
          <p14:tracePt t="15749" x="2089150" y="1803400"/>
          <p14:tracePt t="15765" x="2089150" y="1841500"/>
          <p14:tracePt t="15782" x="2101850" y="1892300"/>
          <p14:tracePt t="15799" x="2165350" y="1949450"/>
          <p14:tracePt t="15815" x="2260600" y="2006600"/>
          <p14:tracePt t="15832" x="2387600" y="2044700"/>
          <p14:tracePt t="15835" x="2451100" y="2051050"/>
          <p14:tracePt t="15849" x="2514600" y="2063750"/>
          <p14:tracePt t="15866" x="2647950" y="2063750"/>
          <p14:tracePt t="15882" x="2686050" y="2044700"/>
          <p14:tracePt t="15899" x="2698750" y="2006600"/>
          <p14:tracePt t="15915" x="2698750" y="1981200"/>
          <p14:tracePt t="15932" x="2698750" y="1949450"/>
          <p14:tracePt t="15949" x="2686050" y="1924050"/>
          <p14:tracePt t="15965" x="2673350" y="1911350"/>
          <p14:tracePt t="15982" x="2667000" y="1905000"/>
          <p14:tracePt t="16035" x="2667000" y="1911350"/>
          <p14:tracePt t="16052" x="2667000" y="1924050"/>
          <p14:tracePt t="16060" x="2667000" y="1949450"/>
          <p14:tracePt t="16070" x="2679700" y="1974850"/>
          <p14:tracePt t="16082" x="2730500" y="2012950"/>
          <p14:tracePt t="16099" x="2832100" y="2076450"/>
          <p14:tracePt t="16116" x="2965450" y="2133600"/>
          <p14:tracePt t="16132" x="3079750" y="2159000"/>
          <p14:tracePt t="16149" x="3105150" y="2165350"/>
          <p14:tracePt t="16165" x="3117850" y="2165350"/>
          <p14:tracePt t="16187" x="3111500" y="2159000"/>
          <p14:tracePt t="16198" x="3086100" y="2139950"/>
          <p14:tracePt t="16215" x="2990850" y="2076450"/>
          <p14:tracePt t="16232" x="2844800" y="1993900"/>
          <p14:tracePt t="16248" x="2679700" y="1936750"/>
          <p14:tracePt t="16250" x="2603500" y="1917700"/>
          <p14:tracePt t="16265" x="2540000" y="1905000"/>
          <p14:tracePt t="16267" x="2482850" y="1892300"/>
          <p14:tracePt t="16282" x="2438400" y="1892300"/>
          <p14:tracePt t="16299" x="2419350" y="1892300"/>
          <p14:tracePt t="16315" x="2400300" y="1905000"/>
          <p14:tracePt t="16332" x="2393950" y="1917700"/>
          <p14:tracePt t="16348" x="2387600" y="1955800"/>
          <p14:tracePt t="16365" x="2387600" y="2000250"/>
          <p14:tracePt t="16382" x="2419350" y="2057400"/>
          <p14:tracePt t="16398" x="2476500" y="2120900"/>
          <p14:tracePt t="16415" x="2565400" y="2190750"/>
          <p14:tracePt t="16432" x="2679700" y="2266950"/>
          <p14:tracePt t="16448" x="2813050" y="2311400"/>
          <p14:tracePt t="16450" x="2876550" y="2324100"/>
          <p14:tracePt t="16465" x="2933700" y="2330450"/>
          <p14:tracePt t="16482" x="3016250" y="2336800"/>
          <p14:tracePt t="16498" x="3048000" y="2305050"/>
          <p14:tracePt t="16515" x="3054350" y="2260600"/>
          <p14:tracePt t="16532" x="3054350" y="2235200"/>
          <p14:tracePt t="16548" x="3035300" y="2178050"/>
          <p14:tracePt t="16565" x="3003550" y="2139950"/>
          <p14:tracePt t="16582" x="2921000" y="2101850"/>
          <p14:tracePt t="16599" x="2787650" y="2070100"/>
          <p14:tracePt t="16615" x="2673350" y="2063750"/>
          <p14:tracePt t="16632" x="2571750" y="2070100"/>
          <p14:tracePt t="16649" x="2501900" y="2095500"/>
          <p14:tracePt t="16650" x="2489200" y="2114550"/>
          <p14:tracePt t="16665" x="2482850" y="2133600"/>
          <p14:tracePt t="16682" x="2482850" y="2165350"/>
          <p14:tracePt t="16698" x="2489200" y="2190750"/>
          <p14:tracePt t="16715" x="2514600" y="2216150"/>
          <p14:tracePt t="16732" x="2584450" y="2241550"/>
          <p14:tracePt t="16748" x="2692400" y="2266950"/>
          <p14:tracePt t="16765" x="2844800" y="2273300"/>
          <p14:tracePt t="16782" x="2997200" y="2254250"/>
          <p14:tracePt t="16798" x="3054350" y="2228850"/>
          <p14:tracePt t="16815" x="3073400" y="2209800"/>
          <p14:tracePt t="16832" x="3060700" y="2171700"/>
          <p14:tracePt t="16835" x="3028950" y="2133600"/>
          <p14:tracePt t="16848" x="2965450" y="2095500"/>
          <p14:tracePt t="16866" x="2698750" y="2000250"/>
          <p14:tracePt t="16882" x="2495550" y="1962150"/>
          <p14:tracePt t="16898" x="2343150" y="1962150"/>
          <p14:tracePt t="16915" x="2266950" y="1987550"/>
          <p14:tracePt t="16932" x="2241550" y="2006600"/>
          <p14:tracePt t="16948" x="2235200" y="2032000"/>
          <p14:tracePt t="16965" x="2247900" y="2070100"/>
          <p14:tracePt t="16982" x="2311400" y="2108200"/>
          <p14:tracePt t="16998" x="2419350" y="2127250"/>
          <p14:tracePt t="17015" x="2552700" y="2152650"/>
          <p14:tracePt t="17031" x="2667000" y="2152650"/>
          <p14:tracePt t="17034" x="2711450" y="2146300"/>
          <p14:tracePt t="17048" x="2736850" y="2133600"/>
          <p14:tracePt t="17065" x="2768600" y="2114550"/>
          <p14:tracePt t="17067" x="2774950" y="2101850"/>
          <p14:tracePt t="17090" x="2774950" y="2095500"/>
          <p14:tracePt t="17098" x="2774950" y="2082800"/>
          <p14:tracePt t="17115" x="2768600" y="2082800"/>
          <p14:tracePt t="17220" x="2781300" y="2082800"/>
          <p14:tracePt t="17233" x="2825750" y="2082800"/>
          <p14:tracePt t="17248" x="2965450" y="2114550"/>
          <p14:tracePt t="17265" x="3117850" y="2146300"/>
          <p14:tracePt t="17267" x="3175000" y="2152650"/>
          <p14:tracePt t="17282" x="3219450" y="2165350"/>
          <p14:tracePt t="17299" x="3225800" y="2165350"/>
          <p14:tracePt t="17380" x="3213100" y="2165350"/>
          <p14:tracePt t="17395" x="3168650" y="2159000"/>
          <p14:tracePt t="17416" x="3067050" y="2139950"/>
          <p14:tracePt t="17420" x="3022600" y="2139950"/>
          <p14:tracePt t="17433" x="2959100" y="2139950"/>
          <p14:tracePt t="17448" x="2800350" y="2139950"/>
          <p14:tracePt t="17452" x="2717800" y="2146300"/>
          <p14:tracePt t="17465" x="2641600" y="2159000"/>
          <p14:tracePt t="17482" x="2470150" y="2216150"/>
          <p14:tracePt t="17499" x="2419350" y="2235200"/>
          <p14:tracePt t="17515" x="2400300" y="2254250"/>
          <p14:tracePt t="17532" x="2393950" y="2260600"/>
          <p14:tracePt t="17548" x="2387600" y="2260600"/>
          <p14:tracePt t="17565" x="2387600" y="2279650"/>
          <p14:tracePt t="17582" x="2387600" y="2305050"/>
          <p14:tracePt t="17599" x="2425700" y="2343150"/>
          <p14:tracePt t="17615" x="2520950" y="2393950"/>
          <p14:tracePt t="17631" x="2705100" y="2463800"/>
          <p14:tracePt t="17648" x="3009900" y="2527300"/>
          <p14:tracePt t="17650" x="3175000" y="2552700"/>
          <p14:tracePt t="17665" x="3333750" y="2559050"/>
          <p14:tracePt t="17681" x="3556000" y="2559050"/>
          <p14:tracePt t="17698" x="3594100" y="2527300"/>
          <p14:tracePt t="17714" x="3594100" y="2495550"/>
          <p14:tracePt t="17731" x="3587750" y="2425700"/>
          <p14:tracePt t="17748" x="3556000" y="2362200"/>
          <p14:tracePt t="17765" x="3498850" y="2266950"/>
          <p14:tracePt t="17781" x="3390900" y="2178050"/>
          <p14:tracePt t="17798" x="3289300" y="2114550"/>
          <p14:tracePt t="17815" x="3206750" y="2089150"/>
          <p14:tracePt t="17832" x="3194050" y="2089150"/>
          <p14:tracePt t="17848" x="3181350" y="2089150"/>
          <p14:tracePt t="17899" x="3175000" y="2089150"/>
          <p14:tracePt t="17910" x="3175000" y="2095500"/>
          <p14:tracePt t="17925" x="3175000" y="2114550"/>
          <p14:tracePt t="17938" x="3187700" y="2127250"/>
          <p14:tracePt t="17950" x="3187700" y="2133600"/>
          <p14:tracePt t="17965" x="3194050" y="2139950"/>
          <p14:tracePt t="17982" x="3200400" y="2146300"/>
          <p14:tracePt t="18004" x="3206750" y="2152650"/>
          <p14:tracePt t="18015" x="3213100" y="2159000"/>
          <p14:tracePt t="18031" x="3219450" y="2159000"/>
          <p14:tracePt t="18048" x="3232150" y="2165350"/>
          <p14:tracePt t="18065" x="3238500" y="2165350"/>
          <p14:tracePt t="18082" x="3251200" y="2165350"/>
          <p14:tracePt t="18124" x="3257550" y="2165350"/>
          <p14:tracePt t="18139" x="3263900" y="2165350"/>
          <p14:tracePt t="18308" x="3251200" y="2165350"/>
          <p14:tracePt t="18324" x="3219450" y="2203450"/>
          <p14:tracePt t="18344" x="3181350" y="2241550"/>
          <p14:tracePt t="18348" x="3168650" y="2260600"/>
          <p14:tracePt t="18364" x="3155950" y="2279650"/>
          <p14:tracePt t="18378" x="3149600" y="2292350"/>
          <p14:tracePt t="18434" x="3155950" y="2292350"/>
          <p14:tracePt t="18442" x="3187700" y="2292350"/>
          <p14:tracePt t="18450" x="3213100" y="2279650"/>
          <p14:tracePt t="18464" x="3238500" y="2254250"/>
          <p14:tracePt t="18481" x="3289300" y="2216150"/>
          <p14:tracePt t="18498" x="3314700" y="2184400"/>
          <p14:tracePt t="18595" x="3321050" y="2184400"/>
          <p14:tracePt t="18605" x="3327400" y="2184400"/>
          <p14:tracePt t="18615" x="3333750" y="2184400"/>
          <p14:tracePt t="18631" x="3346450" y="2190750"/>
          <p14:tracePt t="19020" x="3333750" y="2190750"/>
          <p14:tracePt t="19030" x="3321050" y="2178050"/>
          <p14:tracePt t="19040" x="3314700" y="2171700"/>
          <p14:tracePt t="19051" x="3289300" y="2152650"/>
          <p14:tracePt t="19064" x="3270250" y="2146300"/>
          <p14:tracePt t="19067" x="3257550" y="2139950"/>
          <p14:tracePt t="19082" x="3219450" y="2120900"/>
          <p14:tracePt t="19098" x="3200400" y="2120900"/>
          <p14:tracePt t="19115" x="3181350" y="2120900"/>
          <p14:tracePt t="19131" x="3149600" y="2120900"/>
          <p14:tracePt t="19148" x="3130550" y="2127250"/>
          <p14:tracePt t="19164" x="3117850" y="2133600"/>
          <p14:tracePt t="19181" x="3105150" y="2146300"/>
          <p14:tracePt t="19197" x="3098800" y="2159000"/>
          <p14:tracePt t="19214" x="3098800" y="2171700"/>
          <p14:tracePt t="19231" x="3098800" y="2184400"/>
          <p14:tracePt t="19247" x="3098800" y="2190750"/>
          <p14:tracePt t="19267" x="3105150" y="2203450"/>
          <p14:tracePt t="19281" x="3111500" y="2203450"/>
          <p14:tracePt t="19372" x="3117850" y="2203450"/>
          <p14:tracePt t="19386" x="3130550" y="2203450"/>
          <p14:tracePt t="19404" x="3225800" y="2203450"/>
          <p14:tracePt t="19414" x="3289300" y="2203450"/>
          <p14:tracePt t="19431" x="3492500" y="2203450"/>
          <p14:tracePt t="19448" x="3816350" y="2216150"/>
          <p14:tracePt t="19450" x="3962400" y="2235200"/>
          <p14:tracePt t="19464" x="4064000" y="2247900"/>
          <p14:tracePt t="19467" x="4140200" y="2254250"/>
          <p14:tracePt t="19481" x="4184650" y="2254250"/>
          <p14:tracePt t="19498" x="4229100" y="2254250"/>
          <p14:tracePt t="19514" x="4235450" y="2254250"/>
          <p14:tracePt t="19580" x="4241800" y="2254250"/>
          <p14:tracePt t="19596" x="4254500" y="2254250"/>
          <p14:tracePt t="19616" x="4292600" y="2254250"/>
          <p14:tracePt t="19618" x="4324350" y="2254250"/>
          <p14:tracePt t="19631" x="4343400" y="2254250"/>
          <p14:tracePt t="19648" x="4400550" y="2254250"/>
          <p14:tracePt t="19664" x="4457700" y="2254250"/>
          <p14:tracePt t="19666" x="4476750" y="2254250"/>
          <p14:tracePt t="19681" x="4495800" y="2254250"/>
          <p14:tracePt t="19683" x="4521200" y="2254250"/>
          <p14:tracePt t="19698" x="4559300" y="2254250"/>
          <p14:tracePt t="19714" x="4572000" y="2254250"/>
          <p14:tracePt t="19813" x="4559300" y="2254250"/>
          <p14:tracePt t="19827" x="4514850" y="2254250"/>
          <p14:tracePt t="19842" x="4489450" y="2254250"/>
          <p14:tracePt t="19844" x="4464050" y="2254250"/>
          <p14:tracePt t="19856" x="4432300" y="2254250"/>
          <p14:tracePt t="19864" x="4413250" y="2254250"/>
          <p14:tracePt t="19881" x="4368800" y="2254250"/>
          <p14:tracePt t="19883" x="4343400" y="2260600"/>
          <p14:tracePt t="19898" x="4343400" y="2266950"/>
          <p14:tracePt t="19914" x="4324350" y="2266950"/>
          <p14:tracePt t="20012" x="4318000" y="2266950"/>
          <p14:tracePt t="20025" x="4311650" y="2266950"/>
          <p14:tracePt t="20198" x="4305300" y="2266950"/>
          <p14:tracePt t="20217" x="4292600" y="2266950"/>
          <p14:tracePt t="20221" x="4286250" y="2266950"/>
          <p14:tracePt t="20242" x="4273550" y="2266950"/>
          <p14:tracePt t="20372" x="4292600" y="2266950"/>
          <p14:tracePt t="20391" x="4311650" y="2254250"/>
          <p14:tracePt t="20394" x="4324350" y="2247900"/>
          <p14:tracePt t="20421" x="4330700" y="2247900"/>
          <p14:tracePt t="20517" x="4311650" y="2247900"/>
          <p14:tracePt t="20535" x="4241800" y="2254250"/>
          <p14:tracePt t="20539" x="4191000" y="2260600"/>
          <p14:tracePt t="20551" x="4152900" y="2266950"/>
          <p14:tracePt t="20554" x="4127500" y="2273300"/>
          <p14:tracePt t="20564" x="4121150" y="2273300"/>
          <p14:tracePt t="20581" x="4102100" y="2286000"/>
          <p14:tracePt t="20677" x="4114800" y="2286000"/>
          <p14:tracePt t="20695" x="4191000" y="2286000"/>
          <p14:tracePt t="20708" x="4343400" y="2286000"/>
          <p14:tracePt t="20721" x="4406900" y="2286000"/>
          <p14:tracePt t="20730" x="4521200" y="2286000"/>
          <p14:tracePt t="20747" x="4610100" y="2286000"/>
          <p14:tracePt t="20764" x="4635500" y="2286000"/>
          <p14:tracePt t="20780" x="4641850" y="2286000"/>
          <p14:tracePt t="21106" x="4635500" y="2286000"/>
          <p14:tracePt t="21107" x="0" y="0"/>
        </p14:tracePtLst>
        <p14:tracePtLst>
          <p14:tracePt t="21437" x="3327400" y="2133600"/>
          <p14:tracePt t="21449" x="3314700" y="2133600"/>
          <p14:tracePt t="21464" x="3276600" y="2133600"/>
          <p14:tracePt t="21480" x="3244850" y="2133600"/>
          <p14:tracePt t="21497" x="3213100" y="2139950"/>
          <p14:tracePt t="21514" x="3187700" y="2159000"/>
          <p14:tracePt t="21530" x="3181350" y="2178050"/>
          <p14:tracePt t="21547" x="3181350" y="2190750"/>
          <p14:tracePt t="21564" x="3187700" y="2222500"/>
          <p14:tracePt t="21580" x="3213100" y="2260600"/>
          <p14:tracePt t="21597" x="3289300" y="2305050"/>
          <p14:tracePt t="21614" x="3409950" y="2355850"/>
          <p14:tracePt t="21630" x="3606800" y="2400300"/>
          <p14:tracePt t="21647" x="3784600" y="2425700"/>
          <p14:tracePt t="21663" x="3879850" y="2425700"/>
          <p14:tracePt t="21680" x="3943350" y="2419350"/>
          <p14:tracePt t="21696" x="3956050" y="2406650"/>
          <p14:tracePt t="21713" x="3956050" y="2381250"/>
          <p14:tracePt t="21714" x="3956050" y="2374900"/>
          <p14:tracePt t="21730" x="3943350" y="2343150"/>
          <p14:tracePt t="21746" x="3911600" y="2311400"/>
          <p14:tracePt t="21763" x="3835400" y="2266950"/>
          <p14:tracePt t="21780" x="3702050" y="2222500"/>
          <p14:tracePt t="21796" x="3530600" y="2159000"/>
          <p14:tracePt t="21813" x="3365500" y="2127250"/>
          <p14:tracePt t="21830" x="3270250" y="2114550"/>
          <p14:tracePt t="21846" x="3225800" y="2114550"/>
          <p14:tracePt t="21863" x="3219450" y="2114550"/>
          <p14:tracePt t="21880" x="3213100" y="2114550"/>
          <p14:tracePt t="21896" x="3200400" y="2120900"/>
          <p14:tracePt t="21913" x="3200400" y="2133600"/>
          <p14:tracePt t="21914" x="3200400" y="2159000"/>
          <p14:tracePt t="21930" x="3219450" y="2197100"/>
          <p14:tracePt t="21946" x="3270250" y="2235200"/>
          <p14:tracePt t="21963" x="3352800" y="2279650"/>
          <p14:tracePt t="21980" x="3454400" y="2317750"/>
          <p14:tracePt t="21996" x="3536950" y="2343150"/>
          <p14:tracePt t="22013" x="3562350" y="2343150"/>
          <p14:tracePt t="22030" x="3587750" y="2343150"/>
          <p14:tracePt t="22046" x="3594100" y="2330450"/>
          <p14:tracePt t="22063" x="3587750" y="2298700"/>
          <p14:tracePt t="22080" x="3568700" y="2266950"/>
          <p14:tracePt t="22096" x="3505200" y="2228850"/>
          <p14:tracePt t="22113" x="3359150" y="2190750"/>
          <p14:tracePt t="22130" x="3270250" y="2190750"/>
          <p14:tracePt t="22146" x="3200400" y="2190750"/>
          <p14:tracePt t="22163" x="3181350" y="2197100"/>
          <p14:tracePt t="22180" x="3175000" y="2203450"/>
          <p14:tracePt t="22202" x="3175000" y="2209800"/>
          <p14:tracePt t="22213" x="3175000" y="2216150"/>
          <p14:tracePt t="22230" x="3181350" y="2222500"/>
          <p14:tracePt t="22246" x="3187700" y="2222500"/>
          <p14:tracePt t="22263" x="3200400" y="2222500"/>
          <p14:tracePt t="22675" x="0" y="0"/>
        </p14:tracePtLst>
        <p14:tracePtLst>
          <p14:tracePt t="23307" x="2927350" y="2025650"/>
          <p14:tracePt t="23315" x="2914650" y="2038350"/>
          <p14:tracePt t="23330" x="2889250" y="2051050"/>
          <p14:tracePt t="23346" x="2870200" y="2095500"/>
          <p14:tracePt t="23362" x="2844800" y="2146300"/>
          <p14:tracePt t="23380" x="2825750" y="2209800"/>
          <p14:tracePt t="23396" x="2819400" y="2247900"/>
          <p14:tracePt t="23413" x="2819400" y="2286000"/>
          <p14:tracePt t="23429" x="2838450" y="2317750"/>
          <p14:tracePt t="23446" x="2857500" y="2343150"/>
          <p14:tracePt t="23463" x="2908300" y="2368550"/>
          <p14:tracePt t="23479" x="3016250" y="2413000"/>
          <p14:tracePt t="23496" x="3168650" y="2451100"/>
          <p14:tracePt t="23513" x="3314700" y="2457450"/>
          <p14:tracePt t="23515" x="3390900" y="2457450"/>
          <p14:tracePt t="23529" x="3524250" y="2432050"/>
          <p14:tracePt t="23546" x="3587750" y="2381250"/>
          <p14:tracePt t="23563" x="3613150" y="2336800"/>
          <p14:tracePt t="23579" x="3613150" y="2317750"/>
          <p14:tracePt t="23596" x="3613150" y="2305050"/>
          <p14:tracePt t="23613" x="3613150" y="2279650"/>
          <p14:tracePt t="23629" x="3594100" y="2273300"/>
          <p14:tracePt t="23646" x="3568700" y="2260600"/>
          <p14:tracePt t="23663" x="3549650" y="2254250"/>
          <p14:tracePt t="23680" x="3536950" y="2254250"/>
          <p14:tracePt t="23755" x="0" y="0"/>
        </p14:tracePtLst>
        <p14:tracePtLst>
          <p14:tracePt t="24653" x="520700" y="4648200"/>
          <p14:tracePt t="24748" x="508000" y="4648200"/>
          <p14:tracePt t="24757" x="501650" y="4667250"/>
          <p14:tracePt t="24768" x="495300" y="4686300"/>
          <p14:tracePt t="24779" x="482600" y="4819650"/>
          <p14:tracePt t="24796" x="482600" y="4965700"/>
          <p14:tracePt t="24812" x="482600" y="5156200"/>
          <p14:tracePt t="24829" x="488950" y="5359400"/>
          <p14:tracePt t="24846" x="527050" y="5530850"/>
          <p14:tracePt t="24862" x="552450" y="5651500"/>
          <p14:tracePt t="24879" x="558800" y="5765800"/>
          <p14:tracePt t="24883" x="565150" y="5810250"/>
          <p14:tracePt t="24896" x="565150" y="5835650"/>
          <p14:tracePt t="24913" x="577850" y="5911850"/>
          <p14:tracePt t="24915" x="584200" y="5943600"/>
          <p14:tracePt t="24929" x="590550" y="5969000"/>
          <p14:tracePt t="24946" x="603250" y="6038850"/>
          <p14:tracePt t="24962" x="603250" y="6057900"/>
          <p14:tracePt t="24979" x="603250" y="6070600"/>
          <p14:tracePt t="25147" x="609600" y="6070600"/>
          <p14:tracePt t="25160" x="622300" y="6076950"/>
          <p14:tracePt t="25175" x="711200" y="6102350"/>
          <p14:tracePt t="25193" x="882650" y="6134100"/>
          <p14:tracePt t="25195" x="990600" y="6159500"/>
          <p14:tracePt t="25205" x="1092200" y="6178550"/>
          <p14:tracePt t="25214" x="1200150" y="6203950"/>
          <p14:tracePt t="25229" x="1352550" y="6223000"/>
          <p14:tracePt t="25246" x="1390650" y="6223000"/>
          <p14:tracePt t="25262" x="1403350" y="6223000"/>
          <p14:tracePt t="25427" x="0" y="0"/>
        </p14:tracePtLst>
        <p14:tracePtLst>
          <p14:tracePt t="27845" x="463550" y="4660900"/>
          <p14:tracePt t="27860" x="393700" y="4660900"/>
          <p14:tracePt t="27877" x="336550" y="4660900"/>
          <p14:tracePt t="27892" x="311150" y="4660900"/>
          <p14:tracePt t="27904" x="304800" y="4660900"/>
          <p14:tracePt t="28053" x="304800" y="4686300"/>
          <p14:tracePt t="28064" x="304800" y="4743450"/>
          <p14:tracePt t="28078" x="304800" y="4908550"/>
          <p14:tracePt t="28095" x="323850" y="5175250"/>
          <p14:tracePt t="28099" x="361950" y="5346700"/>
          <p14:tracePt t="28116" x="431800" y="5721350"/>
          <p14:tracePt t="28136" x="495300" y="6013450"/>
          <p14:tracePt t="28148" x="508000" y="6197600"/>
          <p14:tracePt t="28162" x="508000" y="6292850"/>
          <p14:tracePt t="28178" x="520700" y="6343650"/>
          <p14:tracePt t="28194" x="520700" y="6356350"/>
          <p14:tracePt t="28308" x="520700" y="6362700"/>
          <p14:tracePt t="28317" x="520700" y="6375400"/>
          <p14:tracePt t="28328" x="520700" y="6388100"/>
          <p14:tracePt t="28344" x="520700" y="6445250"/>
          <p14:tracePt t="28361" x="520700" y="6521450"/>
          <p14:tracePt t="28363" x="520700" y="6565900"/>
          <p14:tracePt t="28378" x="520700" y="6604000"/>
          <p14:tracePt t="28394" x="520700" y="6616700"/>
          <p14:tracePt t="28490" x="520700" y="6610350"/>
          <p14:tracePt t="28498" x="520700" y="6604000"/>
          <p14:tracePt t="28511" x="520700" y="6597650"/>
          <p14:tracePt t="28527" x="520700" y="6559550"/>
          <p14:tracePt t="28530" x="520700" y="6540500"/>
          <p14:tracePt t="28544" x="508000" y="6496050"/>
          <p14:tracePt t="28561" x="488950" y="6445250"/>
          <p14:tracePt t="28562" x="476250" y="6426200"/>
          <p14:tracePt t="28577" x="469900" y="6394450"/>
          <p14:tracePt t="28594" x="469900" y="6388100"/>
          <p14:tracePt t="28611" x="457200" y="6369050"/>
          <p14:tracePt t="28658" x="457200" y="6362700"/>
          <p14:tracePt t="28666" x="457200" y="6356350"/>
          <p14:tracePt t="28677" x="457200" y="6350000"/>
          <p14:tracePt t="28694" x="457200" y="6337300"/>
          <p14:tracePt t="28818" x="457200" y="6330950"/>
          <p14:tracePt t="28834" x="463550" y="6330950"/>
          <p14:tracePt t="28842" x="488950" y="6330950"/>
          <p14:tracePt t="28850" x="508000" y="6330950"/>
          <p14:tracePt t="28861" x="539750" y="6337300"/>
          <p14:tracePt t="28877" x="584200" y="6356350"/>
          <p14:tracePt t="28894" x="609600" y="6369050"/>
          <p14:tracePt t="29123" x="0" y="0"/>
        </p14:tracePtLst>
        <p14:tracePtLst>
          <p14:tracePt t="31111" x="838200" y="4730750"/>
          <p14:tracePt t="31178" x="844550" y="4730750"/>
          <p14:tracePt t="31187" x="863600" y="4730750"/>
          <p14:tracePt t="31194" x="901700" y="4730750"/>
          <p14:tracePt t="31210" x="1060450" y="4730750"/>
          <p14:tracePt t="31227" x="1295400" y="4730750"/>
          <p14:tracePt t="31243" x="1600200" y="4730750"/>
          <p14:tracePt t="31260" x="1905000" y="4730750"/>
          <p14:tracePt t="31277" x="2101850" y="4730750"/>
          <p14:tracePt t="31293" x="2178050" y="4730750"/>
          <p14:tracePt t="31310" x="2203450" y="4730750"/>
          <p14:tracePt t="31327" x="2209800" y="4730750"/>
          <p14:tracePt t="31476" x="2222500" y="4730750"/>
          <p14:tracePt t="31492" x="2228850" y="4718050"/>
          <p14:tracePt t="31507" x="2254250" y="4699000"/>
          <p14:tracePt t="31525" x="2273300" y="4660900"/>
          <p14:tracePt t="31536" x="2286000" y="4641850"/>
          <p14:tracePt t="31545" x="2298700" y="4622800"/>
          <p14:tracePt t="31560" x="2311400" y="4603750"/>
          <p14:tracePt t="31577" x="2317750" y="4597400"/>
          <p14:tracePt t="31898" x="0" y="0"/>
        </p14:tracePtLst>
        <p14:tracePtLst>
          <p14:tracePt t="37792" x="5708650" y="5664200"/>
          <p14:tracePt t="37794" x="5708650" y="5670550"/>
          <p14:tracePt t="37808" x="5702300" y="5689600"/>
          <p14:tracePt t="37825" x="5702300" y="5702300"/>
          <p14:tracePt t="37827" x="5702300" y="5721350"/>
          <p14:tracePt t="37842" x="5702300" y="5746750"/>
          <p14:tracePt t="37858" x="5721350" y="5778500"/>
          <p14:tracePt t="37875" x="5765800" y="5797550"/>
          <p14:tracePt t="37891" x="5854700" y="5848350"/>
          <p14:tracePt t="37908" x="6007100" y="5880100"/>
          <p14:tracePt t="37925" x="6178550" y="5892800"/>
          <p14:tracePt t="37941" x="6350000" y="5886450"/>
          <p14:tracePt t="37958" x="6451600" y="5842000"/>
          <p14:tracePt t="37975" x="6489700" y="5791200"/>
          <p14:tracePt t="37991" x="6502400" y="5765800"/>
          <p14:tracePt t="38008" x="6502400" y="5740400"/>
          <p14:tracePt t="38010" x="6502400" y="5721350"/>
          <p14:tracePt t="38025" x="6496050" y="5708650"/>
          <p14:tracePt t="38028" x="6496050" y="5702300"/>
          <p14:tracePt t="38042" x="6483350" y="5695950"/>
          <p14:tracePt t="38058" x="6470650" y="5689600"/>
          <p14:tracePt t="38074" x="6464300" y="5683250"/>
          <p14:tracePt t="38146" x="0" y="0"/>
        </p14:tracePtLst>
        <p14:tracePtLst>
          <p14:tracePt t="38974" x="2838450" y="4591050"/>
          <p14:tracePt t="38990" x="2819400" y="4597400"/>
          <p14:tracePt t="39002" x="2813050" y="4603750"/>
          <p14:tracePt t="39013" x="2806700" y="4610100"/>
          <p14:tracePt t="39025" x="2800350" y="4610100"/>
          <p14:tracePt t="39125" x="2813050" y="4622800"/>
          <p14:tracePt t="39139" x="2889250" y="4648200"/>
          <p14:tracePt t="39154" x="3054350" y="4673600"/>
          <p14:tracePt t="39172" x="3244850" y="4705350"/>
          <p14:tracePt t="39188" x="3384550" y="4711700"/>
          <p14:tracePt t="39205" x="3429000" y="4711700"/>
          <p14:tracePt t="39215" x="3435350" y="4711700"/>
          <p14:tracePt t="39227" x="3441700" y="4711700"/>
          <p14:tracePt t="39309" x="3448050" y="4711700"/>
          <p14:tracePt t="39324" x="3454400" y="4711700"/>
          <p14:tracePt t="39338" x="3460750" y="4711700"/>
          <p14:tracePt t="39352" x="3467100" y="4711700"/>
          <p14:tracePt t="39364" x="3473450" y="4711700"/>
          <p14:tracePt t="39374" x="3479800" y="4711700"/>
          <p14:tracePt t="39391" x="3486150" y="4711700"/>
          <p14:tracePt t="39407" x="3492500" y="4699000"/>
          <p14:tracePt t="39424" x="3498850" y="4686300"/>
          <p14:tracePt t="39441" x="3505200" y="4667250"/>
          <p14:tracePt t="39443" x="3511550" y="4667250"/>
          <p14:tracePt t="39457" x="3517900" y="4660900"/>
          <p14:tracePt t="39474" x="3517900" y="4654550"/>
          <p14:tracePt t="39604" x="3517900" y="4679950"/>
          <p14:tracePt t="39615" x="3511550" y="4692650"/>
          <p14:tracePt t="39628" x="3505200" y="4699000"/>
          <p14:tracePt t="39731" x="3505200" y="4692650"/>
          <p14:tracePt t="39742" x="3505200" y="4679950"/>
          <p14:tracePt t="39758" x="3505200" y="4660900"/>
          <p14:tracePt t="39775" x="3505200" y="4648200"/>
          <p14:tracePt t="39791" x="3505200" y="4641850"/>
          <p14:tracePt t="39890" x="0" y="0"/>
        </p14:tracePtLst>
        <p14:tracePtLst>
          <p14:tracePt t="40301" x="2838450" y="4635500"/>
          <p14:tracePt t="40340" x="2832100" y="4635500"/>
          <p14:tracePt t="40366" x="2819400" y="4635500"/>
          <p14:tracePt t="40381" x="2800350" y="4641850"/>
          <p14:tracePt t="40401" x="2794000" y="4654550"/>
          <p14:tracePt t="40412" x="2787650" y="4654550"/>
          <p14:tracePt t="40612" x="2794000" y="4660900"/>
          <p14:tracePt t="40628" x="2813050" y="4667250"/>
          <p14:tracePt t="40645" x="2832100" y="4667250"/>
          <p14:tracePt t="40659" x="2838450" y="4667250"/>
          <p14:tracePt t="40778" x="0" y="0"/>
        </p14:tracePtLst>
        <p14:tracePtLst>
          <p14:tracePt t="41182" x="2978150" y="4559300"/>
          <p14:tracePt t="41220" x="2990850" y="4552950"/>
          <p14:tracePt t="41238" x="3003550" y="4552950"/>
          <p14:tracePt t="41252" x="3028950" y="4572000"/>
          <p14:tracePt t="41262" x="3041650" y="4578350"/>
          <p14:tracePt t="41275" x="3054350" y="4584700"/>
          <p14:tracePt t="41290" x="3067050" y="4597400"/>
          <p14:tracePt t="41307" x="3079750" y="4610100"/>
          <p14:tracePt t="41419" x="3086100" y="4616450"/>
          <p14:tracePt t="41435" x="3073400" y="4622800"/>
          <p14:tracePt t="41445" x="3067050" y="4629150"/>
          <p14:tracePt t="41458" x="3041650" y="4641850"/>
          <p14:tracePt t="41474" x="3028950" y="4641850"/>
          <p14:tracePt t="41490" x="3016250" y="4641850"/>
          <p14:tracePt t="41571" x="0" y="0"/>
        </p14:tracePtLst>
        <p14:tracePtLst>
          <p14:tracePt t="41908" x="2774950" y="4432300"/>
          <p14:tracePt t="41918" x="2768600" y="4432300"/>
          <p14:tracePt t="41929" x="2749550" y="4438650"/>
          <p14:tracePt t="41940" x="2717800" y="4451350"/>
          <p14:tracePt t="41956" x="2692400" y="4464050"/>
          <p14:tracePt t="41973" x="2654300" y="4495800"/>
          <p14:tracePt t="41990" x="2622550" y="4533900"/>
          <p14:tracePt t="42006" x="2609850" y="4565650"/>
          <p14:tracePt t="42023" x="2609850" y="4610100"/>
          <p14:tracePt t="42040" x="2609850" y="4660900"/>
          <p14:tracePt t="42056" x="2628900" y="4699000"/>
          <p14:tracePt t="42073" x="2673350" y="4749800"/>
          <p14:tracePt t="42076" x="2711450" y="4768850"/>
          <p14:tracePt t="42090" x="2838450" y="4838700"/>
          <p14:tracePt t="42106" x="2959100" y="4870450"/>
          <p14:tracePt t="42123" x="3079750" y="4889500"/>
          <p14:tracePt t="42140" x="3143250" y="4889500"/>
          <p14:tracePt t="42156" x="3187700" y="4889500"/>
          <p14:tracePt t="42173" x="3206750" y="4851400"/>
          <p14:tracePt t="42190" x="3225800" y="4787900"/>
          <p14:tracePt t="42206" x="3225800" y="4743450"/>
          <p14:tracePt t="42223" x="3225800" y="4673600"/>
          <p14:tracePt t="42240" x="3213100" y="4635500"/>
          <p14:tracePt t="42256" x="3200400" y="4597400"/>
          <p14:tracePt t="42259" x="3187700" y="4584700"/>
          <p14:tracePt t="42273" x="3181350" y="4572000"/>
          <p14:tracePt t="42290" x="3162300" y="4559300"/>
          <p14:tracePt t="42306" x="3155950" y="4559300"/>
          <p14:tracePt t="42323" x="3136900" y="4546600"/>
          <p14:tracePt t="42339" x="3111500" y="4533900"/>
          <p14:tracePt t="42356" x="3079750" y="4533900"/>
          <p14:tracePt t="42373" x="3035300" y="4521200"/>
          <p14:tracePt t="42389" x="2978150" y="4521200"/>
          <p14:tracePt t="42406" x="2914650" y="4521200"/>
          <p14:tracePt t="42423" x="2863850" y="4521200"/>
          <p14:tracePt t="42439" x="2813050" y="4527550"/>
          <p14:tracePt t="42456" x="2787650" y="4540250"/>
          <p14:tracePt t="42473" x="2762250" y="4559300"/>
          <p14:tracePt t="42475" x="2743200" y="4565650"/>
          <p14:tracePt t="42490" x="2730500" y="4591050"/>
          <p14:tracePt t="42506" x="2717800" y="4622800"/>
          <p14:tracePt t="42523" x="2717800" y="4641850"/>
          <p14:tracePt t="42539" x="2717800" y="4667250"/>
          <p14:tracePt t="42556" x="2717800" y="4699000"/>
          <p14:tracePt t="42573" x="2736850" y="4743450"/>
          <p14:tracePt t="42590" x="2768600" y="4781550"/>
          <p14:tracePt t="42606" x="2813050" y="4826000"/>
          <p14:tracePt t="42623" x="2857500" y="4857750"/>
          <p14:tracePt t="42639" x="2908300" y="4876800"/>
          <p14:tracePt t="42656" x="2965450" y="4883150"/>
          <p14:tracePt t="42673" x="3048000" y="4883150"/>
          <p14:tracePt t="42675" x="3105150" y="4883150"/>
          <p14:tracePt t="42689" x="3168650" y="4857750"/>
          <p14:tracePt t="42706" x="3200400" y="4794250"/>
          <p14:tracePt t="42723" x="3219450" y="4743450"/>
          <p14:tracePt t="42740" x="3219450" y="4679950"/>
          <p14:tracePt t="42757" x="3206750" y="4597400"/>
          <p14:tracePt t="42773" x="3194050" y="4552950"/>
          <p14:tracePt t="42790" x="3168650" y="4527550"/>
          <p14:tracePt t="42806" x="3143250" y="4495800"/>
          <p14:tracePt t="42823" x="3111500" y="4476750"/>
          <p14:tracePt t="42827" x="3092450" y="4470400"/>
          <p14:tracePt t="42839" x="3079750" y="4470400"/>
          <p14:tracePt t="42856" x="3048000" y="4464050"/>
          <p14:tracePt t="42859" x="3028950" y="4464050"/>
          <p14:tracePt t="42873" x="3003550" y="4464050"/>
          <p14:tracePt t="42890" x="2933700" y="4464050"/>
          <p14:tracePt t="42906" x="2876550" y="4464050"/>
          <p14:tracePt t="42923" x="2838450" y="4483100"/>
          <p14:tracePt t="42939" x="2787650" y="4502150"/>
          <p14:tracePt t="42956" x="2743200" y="4546600"/>
          <p14:tracePt t="42973" x="2717800" y="4597400"/>
          <p14:tracePt t="42990" x="2698750" y="4648200"/>
          <p14:tracePt t="43006" x="2692400" y="4692650"/>
          <p14:tracePt t="43023" x="2692400" y="4718050"/>
          <p14:tracePt t="43027" x="2692400" y="4737100"/>
          <p14:tracePt t="43040" x="2692400" y="4756150"/>
          <p14:tracePt t="43042" x="2705100" y="4768850"/>
          <p14:tracePt t="43056" x="2717800" y="4787900"/>
          <p14:tracePt t="43058" x="2730500" y="4800600"/>
          <p14:tracePt t="43073" x="2743200" y="4813300"/>
          <p14:tracePt t="43075" x="2768600" y="4819650"/>
          <p14:tracePt t="43090" x="2819400" y="4838700"/>
          <p14:tracePt t="43106" x="2901950" y="4857750"/>
          <p14:tracePt t="43123" x="2965450" y="4864100"/>
          <p14:tracePt t="43139" x="3016250" y="4851400"/>
          <p14:tracePt t="43156" x="3035300" y="4813300"/>
          <p14:tracePt t="43173" x="3041650" y="4768850"/>
          <p14:tracePt t="43189" x="3041650" y="4724400"/>
          <p14:tracePt t="43206" x="3041650" y="4679950"/>
          <p14:tracePt t="43223" x="3035300" y="4648200"/>
          <p14:tracePt t="43239" x="3022600" y="4622800"/>
          <p14:tracePt t="43256" x="3016250" y="4603750"/>
          <p14:tracePt t="43273" x="3009900" y="4597400"/>
          <p14:tracePt t="43289" x="3003550" y="4584700"/>
          <p14:tracePt t="43628" x="2984500" y="4578350"/>
          <p14:tracePt t="43644" x="2921000" y="4533900"/>
          <p14:tracePt t="43656" x="2863850" y="4502150"/>
          <p14:tracePt t="43673" x="2743200" y="4445000"/>
          <p14:tracePt t="43675" x="2679700" y="4425950"/>
          <p14:tracePt t="43690" x="2597150" y="4406900"/>
          <p14:tracePt t="43706" x="2571750" y="4406900"/>
          <p14:tracePt t="43723" x="2552700" y="4406900"/>
          <p14:tracePt t="43739" x="2540000" y="4419600"/>
          <p14:tracePt t="43756" x="2527300" y="4476750"/>
          <p14:tracePt t="43773" x="2514600" y="4559300"/>
          <p14:tracePt t="43789" x="2501900" y="4622800"/>
          <p14:tracePt t="43806" x="2501900" y="4692650"/>
          <p14:tracePt t="43822" x="2501900" y="4737100"/>
          <p14:tracePt t="43839" x="2501900" y="4781550"/>
          <p14:tracePt t="43856" x="2514600" y="4806950"/>
          <p14:tracePt t="43872" x="2546350" y="4826000"/>
          <p14:tracePt t="43889" x="2647950" y="4845050"/>
          <p14:tracePt t="43906" x="2762250" y="4845050"/>
          <p14:tracePt t="43922" x="2882900" y="4832350"/>
          <p14:tracePt t="43939" x="2946400" y="4806950"/>
          <p14:tracePt t="43956" x="2990850" y="4775200"/>
          <p14:tracePt t="43973" x="3009900" y="4743450"/>
          <p14:tracePt t="43989" x="3022600" y="4705350"/>
          <p14:tracePt t="44006" x="3022600" y="4667250"/>
          <p14:tracePt t="44023" x="3022600" y="4635500"/>
          <p14:tracePt t="44039" x="3028950" y="4610100"/>
          <p14:tracePt t="44056" x="3028950" y="4603750"/>
          <p14:tracePt t="44072" x="3028950" y="4584700"/>
          <p14:tracePt t="44301" x="3028950" y="4572000"/>
          <p14:tracePt t="44315" x="3022600" y="4565650"/>
          <p14:tracePt t="44331" x="3016250" y="4565650"/>
          <p14:tracePt t="44355" x="3003550" y="4565650"/>
          <p14:tracePt t="45059" x="0" y="0"/>
        </p14:tracePtLst>
        <p14:tracePtLst>
          <p14:tracePt t="47307" x="2876550" y="4400550"/>
          <p14:tracePt t="47321" x="2838450" y="4419600"/>
          <p14:tracePt t="47338" x="2800350" y="4464050"/>
          <p14:tracePt t="47355" x="2755900" y="4508500"/>
          <p14:tracePt t="47371" x="2736850" y="4572000"/>
          <p14:tracePt t="47388" x="2724150" y="4616450"/>
          <p14:tracePt t="47404" x="2724150" y="4648200"/>
          <p14:tracePt t="47421" x="2724150" y="4667250"/>
          <p14:tracePt t="47438" x="2730500" y="4692650"/>
          <p14:tracePt t="47455" x="2736850" y="4705350"/>
          <p14:tracePt t="47471" x="2774950" y="4724400"/>
          <p14:tracePt t="47488" x="2857500" y="4749800"/>
          <p14:tracePt t="47505" x="2997200" y="4775200"/>
          <p14:tracePt t="47506" x="3073400" y="4781550"/>
          <p14:tracePt t="47522" x="3181350" y="4781550"/>
          <p14:tracePt t="47538" x="3213100" y="4781550"/>
          <p14:tracePt t="47554" x="3232150" y="4775200"/>
          <p14:tracePt t="47571" x="3232150" y="4762500"/>
          <p14:tracePt t="47588" x="3232150" y="4743450"/>
          <p14:tracePt t="47605" x="3213100" y="4711700"/>
          <p14:tracePt t="47621" x="3194050" y="4692650"/>
          <p14:tracePt t="47638" x="3181350" y="4673600"/>
          <p14:tracePt t="47655" x="3162300" y="4660900"/>
          <p14:tracePt t="47671" x="3149600" y="4648200"/>
          <p14:tracePt t="47688" x="3143250" y="4648200"/>
          <p14:tracePt t="47704" x="3136900" y="4641850"/>
          <p14:tracePt t="47705" x="0" y="0"/>
        </p14:tracePtLst>
        <p14:tracePtLst>
          <p14:tracePt t="48109" x="3479800" y="4451350"/>
          <p14:tracePt t="48124" x="3448050" y="4470400"/>
          <p14:tracePt t="48143" x="3429000" y="4521200"/>
          <p14:tracePt t="48154" x="3422650" y="4572000"/>
          <p14:tracePt t="48171" x="3422650" y="4629150"/>
          <p14:tracePt t="48187" x="3422650" y="4673600"/>
          <p14:tracePt t="48204" x="3448050" y="4730750"/>
          <p14:tracePt t="48221" x="3473450" y="4768850"/>
          <p14:tracePt t="48238" x="3536950" y="4800600"/>
          <p14:tracePt t="48254" x="3625850" y="4826000"/>
          <p14:tracePt t="48271" x="3702050" y="4838700"/>
          <p14:tracePt t="48288" x="3740150" y="4838700"/>
          <p14:tracePt t="48304" x="3759200" y="4806950"/>
          <p14:tracePt t="48321" x="3752850" y="4730750"/>
          <p14:tracePt t="48322" x="3752850" y="4699000"/>
          <p14:tracePt t="48337" x="3733800" y="4578350"/>
          <p14:tracePt t="48354" x="3683000" y="4495800"/>
          <p14:tracePt t="48371" x="3644900" y="4438650"/>
          <p14:tracePt t="48388" x="3619500" y="4413250"/>
          <p14:tracePt t="48412" x="3613150" y="4413250"/>
          <p14:tracePt t="48421" x="3606800" y="4413250"/>
          <p14:tracePt t="48437" x="3594100" y="4413250"/>
          <p14:tracePt t="48454" x="3575050" y="4432300"/>
          <p14:tracePt t="48471" x="3549650" y="4476750"/>
          <p14:tracePt t="48488" x="3543300" y="4514850"/>
          <p14:tracePt t="48490" x="3543300" y="4533900"/>
          <p14:tracePt t="48504" x="3543300" y="4540250"/>
          <p14:tracePt t="48507" x="3543300" y="4552950"/>
          <p14:tracePt t="48522" x="3543300" y="4559300"/>
          <p14:tracePt t="48612" x="3543300" y="4546600"/>
          <p14:tracePt t="48624" x="3543300" y="4527550"/>
          <p14:tracePt t="48638" x="3543300" y="4470400"/>
          <p14:tracePt t="48654" x="3536950" y="4413250"/>
          <p14:tracePt t="48671" x="3524250" y="4381500"/>
          <p14:tracePt t="48674" x="3524250" y="4375150"/>
          <p14:tracePt t="48715" x="3517900" y="4375150"/>
          <p14:tracePt t="48731" x="3492500" y="4394200"/>
          <p14:tracePt t="48745" x="3486150" y="4419600"/>
          <p14:tracePt t="48748" x="3473450" y="4438650"/>
          <p14:tracePt t="48757" x="3460750" y="4464050"/>
          <p14:tracePt t="48771" x="3441700" y="4489450"/>
          <p14:tracePt t="48788" x="3441700" y="4502150"/>
          <p14:tracePt t="49013" x="3441700" y="4508500"/>
          <p14:tracePt t="49028" x="3441700" y="4533900"/>
          <p14:tracePt t="49045" x="3441700" y="4565650"/>
          <p14:tracePt t="49058" x="3441700" y="4572000"/>
          <p14:tracePt t="49060" x="3441700" y="4578350"/>
          <p14:tracePt t="49071" x="3448050" y="4591050"/>
          <p14:tracePt t="49157" x="3448050" y="4578350"/>
          <p14:tracePt t="49175" x="3448050" y="4552950"/>
          <p14:tracePt t="49194" x="3448050" y="4527550"/>
          <p14:tracePt t="49205" x="3448050" y="4521200"/>
          <p14:tracePt t="49355" x="0" y="0"/>
        </p14:tracePtLst>
        <p14:tracePtLst>
          <p14:tracePt t="51733" x="2660650" y="4559300"/>
          <p14:tracePt t="51746" x="2654300" y="4584700"/>
          <p14:tracePt t="51757" x="2654300" y="4591050"/>
          <p14:tracePt t="51770" x="2647950" y="4622800"/>
          <p14:tracePt t="51787" x="2635250" y="4660900"/>
          <p14:tracePt t="51803" x="2628900" y="4699000"/>
          <p14:tracePt t="51820" x="2628900" y="4768850"/>
          <p14:tracePt t="51837" x="2654300" y="4813300"/>
          <p14:tracePt t="51853" x="2698750" y="4851400"/>
          <p14:tracePt t="51870" x="2762250" y="4883150"/>
          <p14:tracePt t="51886" x="2838450" y="4895850"/>
          <p14:tracePt t="51903" x="2901950" y="4895850"/>
          <p14:tracePt t="51920" x="2959100" y="4889500"/>
          <p14:tracePt t="51936" x="2990850" y="4864100"/>
          <p14:tracePt t="51953" x="3003550" y="4826000"/>
          <p14:tracePt t="51954" x="3009900" y="4813300"/>
          <p14:tracePt t="51970" x="3022600" y="4775200"/>
          <p14:tracePt t="51986" x="3022600" y="4749800"/>
          <p14:tracePt t="52003" x="3022600" y="4718050"/>
          <p14:tracePt t="52020" x="3022600" y="4705350"/>
          <p14:tracePt t="52036" x="3022600" y="4686300"/>
          <p14:tracePt t="52053" x="3022600" y="4679950"/>
          <p14:tracePt t="52070" x="3022600" y="4673600"/>
          <p14:tracePt t="52086" x="3022600" y="4660900"/>
          <p14:tracePt t="52459" x="0" y="0"/>
        </p14:tracePtLst>
        <p14:tracePtLst>
          <p14:tracePt t="53150" x="2724150" y="4457700"/>
          <p14:tracePt t="53162" x="2724150" y="4470400"/>
          <p14:tracePt t="53164" x="2717800" y="4483100"/>
          <p14:tracePt t="53172" x="2705100" y="4495800"/>
          <p14:tracePt t="53186" x="2705100" y="4514850"/>
          <p14:tracePt t="53202" x="2698750" y="4533900"/>
          <p14:tracePt t="53219" x="2698750" y="4565650"/>
          <p14:tracePt t="53236" x="2698750" y="4610100"/>
          <p14:tracePt t="53252" x="2705100" y="4667250"/>
          <p14:tracePt t="53269" x="2743200" y="4730750"/>
          <p14:tracePt t="53286" x="2800350" y="4781550"/>
          <p14:tracePt t="53303" x="2863850" y="4819650"/>
          <p14:tracePt t="53319" x="2946400" y="4857750"/>
          <p14:tracePt t="53336" x="3035300" y="4883150"/>
          <p14:tracePt t="53352" x="3086100" y="4889500"/>
          <p14:tracePt t="53369" x="3149600" y="4851400"/>
          <p14:tracePt t="53386" x="3162300" y="4806950"/>
          <p14:tracePt t="53402" x="3168650" y="4768850"/>
          <p14:tracePt t="53419" x="3168650" y="4724400"/>
          <p14:tracePt t="53436" x="3168650" y="4692650"/>
          <p14:tracePt t="53452" x="3168650" y="4667250"/>
          <p14:tracePt t="53469" x="3168650" y="4648200"/>
          <p14:tracePt t="53626" x="0" y="0"/>
        </p14:tracePtLst>
        <p14:tracePtLst>
          <p14:tracePt t="54373" x="4279900" y="4572000"/>
          <p14:tracePt t="54404" x="4273550" y="4572000"/>
          <p14:tracePt t="54417" x="4267200" y="4591050"/>
          <p14:tracePt t="54419" x="4260850" y="4610100"/>
          <p14:tracePt t="54429" x="4260850" y="4616450"/>
          <p14:tracePt t="54437" x="4260850" y="4635500"/>
          <p14:tracePt t="54452" x="4260850" y="4660900"/>
          <p14:tracePt t="54469" x="4260850" y="4686300"/>
          <p14:tracePt t="54486" x="4267200" y="4692650"/>
          <p14:tracePt t="54502" x="4273550" y="4705350"/>
          <p14:tracePt t="54539" x="4279900" y="4705350"/>
          <p14:tracePt t="54553" x="4292600" y="4705350"/>
          <p14:tracePt t="54569" x="4305300" y="4705350"/>
          <p14:tracePt t="54571" x="4311650" y="4705350"/>
          <p14:tracePt t="54586" x="4324350" y="4705350"/>
          <p14:tracePt t="54602" x="4330700" y="4705350"/>
          <p14:tracePt t="54619" x="4330700" y="4686300"/>
          <p14:tracePt t="54636" x="4330700" y="4673600"/>
          <p14:tracePt t="54771" x="0" y="0"/>
        </p14:tracePtLst>
        <p14:tracePtLst>
          <p14:tracePt t="55245" x="4762500" y="4521200"/>
          <p14:tracePt t="55333" x="4768850" y="4527550"/>
          <p14:tracePt t="55350" x="4794250" y="4533900"/>
          <p14:tracePt t="55364" x="4832350" y="4540250"/>
          <p14:tracePt t="55375" x="4838700" y="4540250"/>
          <p14:tracePt t="55385" x="4845050" y="4540250"/>
          <p14:tracePt t="55386" x="4851400" y="4540250"/>
          <p14:tracePt t="55402" x="4857750" y="4540250"/>
          <p14:tracePt t="55451" x="4857750" y="4546600"/>
          <p14:tracePt t="55467" x="4857750" y="4559300"/>
          <p14:tracePt t="55476" x="4857750" y="4565650"/>
          <p14:tracePt t="55485" x="4857750" y="4591050"/>
          <p14:tracePt t="55502" x="4845050" y="4629150"/>
          <p14:tracePt t="55519" x="4832350" y="4660900"/>
          <p14:tracePt t="55522" x="4832350" y="4679950"/>
          <p14:tracePt t="55536" x="4832350" y="4699000"/>
          <p14:tracePt t="55552" x="4832350" y="4756150"/>
          <p14:tracePt t="55555" x="4832350" y="4781550"/>
          <p14:tracePt t="55569" x="4832350" y="4806950"/>
          <p14:tracePt t="55586" x="4851400" y="4845050"/>
          <p14:tracePt t="55602" x="4864100" y="4851400"/>
          <p14:tracePt t="55619" x="4876800" y="4851400"/>
          <p14:tracePt t="55635" x="4908550" y="4838700"/>
          <p14:tracePt t="55652" x="4933950" y="4813300"/>
          <p14:tracePt t="55669" x="4953000" y="4775200"/>
          <p14:tracePt t="55685" x="4965700" y="4743450"/>
          <p14:tracePt t="55702" x="4972050" y="4711700"/>
          <p14:tracePt t="55719" x="4972050" y="4679950"/>
          <p14:tracePt t="55735" x="4972050" y="4654550"/>
          <p14:tracePt t="55738" x="4972050" y="4648200"/>
          <p14:tracePt t="55811" x="4972050" y="4679950"/>
          <p14:tracePt t="55819" x="4972050" y="4705350"/>
          <p14:tracePt t="55835" x="4972050" y="4762500"/>
          <p14:tracePt t="55852" x="4972050" y="4813300"/>
          <p14:tracePt t="55868" x="4972050" y="4819650"/>
          <p14:tracePt t="55940" x="4972050" y="4813300"/>
          <p14:tracePt t="55953" x="4972050" y="4768850"/>
          <p14:tracePt t="55970" x="4959350" y="4648200"/>
          <p14:tracePt t="55985" x="4953000" y="4616450"/>
          <p14:tracePt t="56002" x="4940300" y="4572000"/>
          <p14:tracePt t="56018" x="4940300" y="4565650"/>
          <p14:tracePt t="56084" x="4940300" y="4578350"/>
          <p14:tracePt t="56092" x="4940300" y="4597400"/>
          <p14:tracePt t="56102" x="4940300" y="4616450"/>
          <p14:tracePt t="56119" x="4940300" y="4635500"/>
          <p14:tracePt t="56135" x="4940300" y="4641850"/>
          <p14:tracePt t="56179" x="4940300" y="4648200"/>
          <p14:tracePt t="56196" x="4940300" y="4641850"/>
          <p14:tracePt t="56205" x="4940300" y="4622800"/>
          <p14:tracePt t="56218" x="4940300" y="4578350"/>
          <p14:tracePt t="56235" x="4940300" y="4559300"/>
          <p14:tracePt t="56252" x="4940300" y="4552950"/>
          <p14:tracePt t="56309" x="4940300" y="4572000"/>
          <p14:tracePt t="56324" x="4940300" y="4616450"/>
          <p14:tracePt t="56338" x="4940300" y="4648200"/>
          <p14:tracePt t="56352" x="4940300" y="4654550"/>
          <p14:tracePt t="56368" x="4940300" y="4673600"/>
          <p14:tracePt t="56460" x="4940300" y="4660900"/>
          <p14:tracePt t="56475" x="4940300" y="4635500"/>
          <p14:tracePt t="56488" x="4940300" y="4622800"/>
          <p14:tracePt t="56502" x="4940300" y="4616450"/>
          <p14:tracePt t="56589" x="4940300" y="4629150"/>
          <p14:tracePt t="56603" x="4940300" y="4654550"/>
          <p14:tracePt t="56620" x="4940300" y="4667250"/>
          <p14:tracePt t="56724" x="4940300" y="4648200"/>
          <p14:tracePt t="56738" x="4940300" y="4603750"/>
          <p14:tracePt t="56752" x="4940300" y="4578350"/>
          <p14:tracePt t="56756" x="4940300" y="4559300"/>
          <p14:tracePt t="56768" x="4933950" y="4546600"/>
          <p14:tracePt t="56785" x="4927600" y="4540250"/>
          <p14:tracePt t="56835" x="4927600" y="4546600"/>
          <p14:tracePt t="56843" x="4921250" y="4572000"/>
          <p14:tracePt t="56852" x="4921250" y="4597400"/>
          <p14:tracePt t="56868" x="4921250" y="4654550"/>
          <p14:tracePt t="56885" x="4921250" y="4692650"/>
          <p14:tracePt t="56901" x="4921250" y="4711700"/>
          <p14:tracePt t="56918" x="4921250" y="4724400"/>
          <p14:tracePt t="56973" x="4914900" y="4711700"/>
          <p14:tracePt t="56992" x="4908550" y="4667250"/>
          <p14:tracePt t="56996" x="4902200" y="4648200"/>
          <p14:tracePt t="57007" x="4895850" y="4622800"/>
          <p14:tracePt t="57018" x="4889500" y="4591050"/>
          <p14:tracePt t="57108" x="4889500" y="4610100"/>
          <p14:tracePt t="57125" x="4889500" y="4635500"/>
          <p14:tracePt t="57143" x="4889500" y="4648200"/>
          <p14:tracePt t="57244" x="4889500" y="4635500"/>
          <p14:tracePt t="57259" x="4889500" y="4616450"/>
          <p14:tracePt t="57280" x="4889500" y="4610100"/>
          <p14:tracePt t="57325" x="4889500" y="4622800"/>
          <p14:tracePt t="57344" x="4889500" y="4686300"/>
          <p14:tracePt t="57358" x="4889500" y="4749800"/>
          <p14:tracePt t="57369" x="4889500" y="4775200"/>
          <p14:tracePt t="57385" x="4889500" y="4800600"/>
          <p14:tracePt t="57403" x="4883150" y="4806950"/>
          <p14:tracePt t="57444" x="4883150" y="4787900"/>
          <p14:tracePt t="57453" x="4883150" y="4775200"/>
          <p14:tracePt t="57468" x="4883150" y="4743450"/>
          <p14:tracePt t="57484" x="4883150" y="4711700"/>
          <p14:tracePt t="57501" x="4883150" y="4692650"/>
          <p14:tracePt t="57653" x="4883150" y="4686300"/>
          <p14:tracePt t="57669" x="4883150" y="4648200"/>
          <p14:tracePt t="57686" x="4883150" y="4622800"/>
          <p14:tracePt t="57704" x="4889500" y="4603750"/>
          <p14:tracePt t="57708" x="4895850" y="4597400"/>
          <p14:tracePt t="57756" x="4895850" y="4603750"/>
          <p14:tracePt t="57766" x="4895850" y="4610100"/>
          <p14:tracePt t="57776" x="4895850" y="4635500"/>
          <p14:tracePt t="57788" x="4895850" y="4673600"/>
          <p14:tracePt t="57802" x="4895850" y="4692650"/>
          <p14:tracePt t="57818" x="4895850" y="4705350"/>
          <p14:tracePt t="57908" x="4895850" y="4699000"/>
          <p14:tracePt t="57923" x="4895850" y="4660900"/>
          <p14:tracePt t="57937" x="4895850" y="4648200"/>
          <p14:tracePt t="57941" x="4895850" y="4629150"/>
          <p14:tracePt t="57958" x="4895850" y="4622800"/>
          <p14:tracePt t="58012" x="4895850" y="4629150"/>
          <p14:tracePt t="58021" x="4895850" y="4635500"/>
          <p14:tracePt t="58036" x="4895850" y="4648200"/>
          <p14:tracePt t="59058" x="0" y="0"/>
        </p14:tracePtLst>
        <p14:tracePtLst>
          <p14:tracePt t="59894" x="4260850" y="4521200"/>
          <p14:tracePt t="59911" x="4248150" y="4521200"/>
          <p14:tracePt t="59914" x="4241800" y="4521200"/>
          <p14:tracePt t="59931" x="4229100" y="4527550"/>
          <p14:tracePt t="59947" x="4216400" y="4533900"/>
          <p14:tracePt t="59957" x="4210050" y="4533900"/>
          <p14:tracePt t="59967" x="4210050" y="4546600"/>
          <p14:tracePt t="59984" x="4197350" y="4584700"/>
          <p14:tracePt t="60000" x="4184650" y="4616450"/>
          <p14:tracePt t="60018" x="4184650" y="4660900"/>
          <p14:tracePt t="60034" x="4184650" y="4686300"/>
          <p14:tracePt t="60050" x="4184650" y="4699000"/>
          <p14:tracePt t="60067" x="4191000" y="4718050"/>
          <p14:tracePt t="60084" x="4197350" y="4724400"/>
          <p14:tracePt t="60100" x="4222750" y="4730750"/>
          <p14:tracePt t="60117" x="4229100" y="4737100"/>
          <p14:tracePt t="60134" x="4254500" y="4737100"/>
          <p14:tracePt t="60150" x="4286250" y="4737100"/>
          <p14:tracePt t="60167" x="4324350" y="4724400"/>
          <p14:tracePt t="60184" x="4337050" y="4686300"/>
          <p14:tracePt t="60200" x="4356100" y="4635500"/>
          <p14:tracePt t="60217" x="4356100" y="4591050"/>
          <p14:tracePt t="60219" x="4356100" y="4578350"/>
          <p14:tracePt t="60234" x="4356100" y="4552950"/>
          <p14:tracePt t="60250" x="4356100" y="4546600"/>
          <p14:tracePt t="60275" x="4356100" y="4540250"/>
          <p14:tracePt t="60410" x="0" y="0"/>
        </p14:tracePtLst>
        <p14:tracePtLst>
          <p14:tracePt t="63748" x="4768850" y="4546600"/>
          <p14:tracePt t="63860" x="4781550" y="4552950"/>
          <p14:tracePt t="63877" x="4819650" y="4572000"/>
          <p14:tracePt t="63892" x="4845050" y="4584700"/>
          <p14:tracePt t="63903" x="4857750" y="4584700"/>
          <p14:tracePt t="63916" x="4864100" y="4584700"/>
          <p14:tracePt t="63933" x="4876800" y="4584700"/>
          <p14:tracePt t="64044" x="4876800" y="4603750"/>
          <p14:tracePt t="64055" x="4857750" y="4610100"/>
          <p14:tracePt t="64067" x="4832350" y="4648200"/>
          <p14:tracePt t="64082" x="4813300" y="4673600"/>
          <p14:tracePt t="64099" x="4806950" y="4699000"/>
          <p14:tracePt t="64116" x="4806950" y="4711700"/>
          <p14:tracePt t="64219" x="4813300" y="4711700"/>
          <p14:tracePt t="64229" x="4826000" y="4711700"/>
          <p14:tracePt t="64243" x="4845050" y="4711700"/>
          <p14:tracePt t="64256" x="4864100" y="4711700"/>
          <p14:tracePt t="64266" x="4908550" y="4711700"/>
          <p14:tracePt t="64282" x="4927600" y="4711700"/>
          <p14:tracePt t="64299" x="4946650" y="4711700"/>
          <p14:tracePt t="64316" x="4959350" y="4711700"/>
          <p14:tracePt t="64332" x="4972050" y="4711700"/>
          <p14:tracePt t="64362" x="0" y="0"/>
        </p14:tracePtLst>
        <p14:tracePtLst>
          <p14:tracePt t="64917" x="5594350" y="4559300"/>
          <p14:tracePt t="64940" x="5600700" y="4559300"/>
          <p14:tracePt t="64950" x="5600700" y="4565650"/>
          <p14:tracePt t="64966" x="5600700" y="4597400"/>
          <p14:tracePt t="64982" x="5607050" y="4635500"/>
          <p14:tracePt t="64999" x="5607050" y="4660900"/>
          <p14:tracePt t="65016" x="5613400" y="4660900"/>
          <p14:tracePt t="65069" x="5619750" y="4660900"/>
          <p14:tracePt t="65086" x="5632450" y="4660900"/>
          <p14:tracePt t="65099" x="5638800" y="4641850"/>
          <p14:tracePt t="65116" x="5638800" y="4635500"/>
          <p14:tracePt t="65133" x="5638800" y="4629150"/>
          <p14:tracePt t="65210" x="0" y="0"/>
        </p14:tracePtLst>
        <p14:tracePtLst>
          <p14:tracePt t="67135" x="4318000" y="4489450"/>
          <p14:tracePt t="67152" x="4286250" y="4514850"/>
          <p14:tracePt t="67155" x="4273550" y="4533900"/>
          <p14:tracePt t="67169" x="4254500" y="4552950"/>
          <p14:tracePt t="67181" x="4222750" y="4597400"/>
          <p14:tracePt t="67198" x="4184650" y="4648200"/>
          <p14:tracePt t="67215" x="4165600" y="4724400"/>
          <p14:tracePt t="67231" x="4165600" y="4749800"/>
          <p14:tracePt t="67248" x="4165600" y="4768850"/>
          <p14:tracePt t="67251" x="4165600" y="4787900"/>
          <p14:tracePt t="67275" x="4178300" y="4794250"/>
          <p14:tracePt t="67292" x="4191000" y="4794250"/>
          <p14:tracePt t="67302" x="4203700" y="4794250"/>
          <p14:tracePt t="67315" x="4241800" y="4794250"/>
          <p14:tracePt t="67332" x="4286250" y="4781550"/>
          <p14:tracePt t="67348" x="4318000" y="4737100"/>
          <p14:tracePt t="67365" x="4337050" y="4679950"/>
          <p14:tracePt t="67381" x="4343400" y="4629150"/>
          <p14:tracePt t="67398" x="4343400" y="4584700"/>
          <p14:tracePt t="67414" x="4343400" y="4540250"/>
          <p14:tracePt t="67431" x="4324350" y="4514850"/>
          <p14:tracePt t="67434" x="4311650" y="4508500"/>
          <p14:tracePt t="67448" x="4305300" y="4508500"/>
          <p14:tracePt t="67464" x="4260850" y="4508500"/>
          <p14:tracePt t="67466" x="4248150" y="4508500"/>
          <p14:tracePt t="67481" x="4229100" y="4508500"/>
          <p14:tracePt t="67483" x="4203700" y="4508500"/>
          <p14:tracePt t="67498" x="4178300" y="4527550"/>
          <p14:tracePt t="67514" x="4171950" y="4552950"/>
          <p14:tracePt t="67531" x="4165600" y="4565650"/>
          <p14:tracePt t="67548" x="4165600" y="4584700"/>
          <p14:tracePt t="67564" x="4165600" y="4610100"/>
          <p14:tracePt t="67581" x="4171950" y="4622800"/>
          <p14:tracePt t="67598" x="4184650" y="4629150"/>
          <p14:tracePt t="67615" x="4191000" y="4629150"/>
          <p14:tracePt t="67631" x="4210050" y="4629150"/>
          <p14:tracePt t="67648" x="4229100" y="4591050"/>
          <p14:tracePt t="67665" x="4248150" y="4540250"/>
          <p14:tracePt t="67666" x="4248150" y="4533900"/>
          <p14:tracePt t="67681" x="4248150" y="4514850"/>
          <p14:tracePt t="67698" x="4248150" y="4483100"/>
          <p14:tracePt t="67714" x="4241800" y="4483100"/>
          <p14:tracePt t="67731" x="4235450" y="4483100"/>
          <p14:tracePt t="67748" x="4229100" y="4483100"/>
          <p14:tracePt t="67764" x="4197350" y="4495800"/>
          <p14:tracePt t="67781" x="4171950" y="4546600"/>
          <p14:tracePt t="67798" x="4159250" y="4584700"/>
          <p14:tracePt t="67814" x="4159250" y="4610100"/>
          <p14:tracePt t="67831" x="4159250" y="4629150"/>
          <p14:tracePt t="67848" x="4159250" y="4648200"/>
          <p14:tracePt t="67867" x="4165600" y="4648200"/>
          <p14:tracePt t="67881" x="4171950" y="4648200"/>
          <p14:tracePt t="67898" x="4197350" y="4635500"/>
          <p14:tracePt t="67914" x="4210050" y="4616450"/>
          <p14:tracePt t="67931" x="4222750" y="4584700"/>
          <p14:tracePt t="67948" x="4222750" y="4565650"/>
          <p14:tracePt t="67964" x="4222750" y="4559300"/>
          <p14:tracePt t="68106" x="0" y="0"/>
        </p14:tracePtLst>
        <p14:tracePtLst>
          <p14:tracePt t="68494" x="3352800" y="4470400"/>
          <p14:tracePt t="68558" x="3346450" y="4483100"/>
          <p14:tracePt t="68581" x="3346450" y="4527550"/>
          <p14:tracePt t="68603" x="3346450" y="4565650"/>
          <p14:tracePt t="68605" x="3346450" y="4591050"/>
          <p14:tracePt t="68617" x="3346450" y="4622800"/>
          <p14:tracePt t="68620" x="3352800" y="4648200"/>
          <p14:tracePt t="68632" x="3365500" y="4667250"/>
          <p14:tracePt t="68648" x="3390900" y="4699000"/>
          <p14:tracePt t="68664" x="3429000" y="4737100"/>
          <p14:tracePt t="68667" x="3448050" y="4749800"/>
          <p14:tracePt t="68681" x="3467100" y="4762500"/>
          <p14:tracePt t="68698" x="3505200" y="4775200"/>
          <p14:tracePt t="68714" x="3543300" y="4775200"/>
          <p14:tracePt t="68731" x="3587750" y="4768850"/>
          <p14:tracePt t="68747" x="3619500" y="4711700"/>
          <p14:tracePt t="68764" x="3632200" y="4641850"/>
          <p14:tracePt t="68781" x="3644900" y="4552950"/>
          <p14:tracePt t="68797" x="3638550" y="4502150"/>
          <p14:tracePt t="68814" x="3625850" y="4470400"/>
          <p14:tracePt t="68831" x="3619500" y="4464050"/>
          <p14:tracePt t="68868" x="3613150" y="4457700"/>
          <p14:tracePt t="68885" x="3600450" y="4470400"/>
          <p14:tracePt t="68898" x="3581400" y="4527550"/>
          <p14:tracePt t="68912" x="3575050" y="4559300"/>
          <p14:tracePt t="68926" x="3568700" y="4622800"/>
          <p14:tracePt t="68939" x="3568700" y="4660900"/>
          <p14:tracePt t="68947" x="3568700" y="4673600"/>
          <p14:tracePt t="68964" x="3568700" y="4679950"/>
          <p14:tracePt t="69036" x="3568700" y="4660900"/>
          <p14:tracePt t="69046" x="3568700" y="4635500"/>
          <p14:tracePt t="69058" x="3568700" y="4597400"/>
          <p14:tracePt t="69072" x="3568700" y="4578350"/>
          <p14:tracePt t="69082" x="3568700" y="4565650"/>
          <p14:tracePt t="69097" x="3568700" y="4559300"/>
          <p14:tracePt t="69115" x="3562350" y="4559300"/>
          <p14:tracePt t="69138" x="3549650" y="4559300"/>
          <p14:tracePt t="69148" x="3549650" y="4565650"/>
          <p14:tracePt t="69164" x="3530600" y="4622800"/>
          <p14:tracePt t="69181" x="3530600" y="4654550"/>
          <p14:tracePt t="69197" x="3530600" y="4673600"/>
          <p14:tracePt t="69284" x="3530600" y="4648200"/>
          <p14:tracePt t="69298" x="3530600" y="4616450"/>
          <p14:tracePt t="69317" x="3530600" y="4578350"/>
          <p14:tracePt t="69331" x="3530600" y="4565650"/>
          <p14:tracePt t="69348" x="3530600" y="4559300"/>
          <p14:tracePt t="69387" x="3524250" y="4565650"/>
          <p14:tracePt t="69397" x="3517900" y="4584700"/>
          <p14:tracePt t="69409" x="3511550" y="4603750"/>
          <p14:tracePt t="69418" x="3505200" y="4629150"/>
          <p14:tracePt t="69431" x="3505200" y="4648200"/>
          <p14:tracePt t="69447" x="3498850" y="4660900"/>
          <p14:tracePt t="69548" x="3498850" y="4648200"/>
          <p14:tracePt t="69565" x="3498850" y="4629150"/>
          <p14:tracePt t="69581" x="3498850" y="4616450"/>
          <p14:tracePt t="69707" x="3486150" y="4610100"/>
          <p14:tracePt t="69708" x="0" y="0"/>
        </p14:tracePtLst>
        <p14:tracePtLst>
          <p14:tracePt t="69963" x="3435350" y="4559300"/>
          <p14:tracePt t="70061" x="3429000" y="4552950"/>
          <p14:tracePt t="70082" x="3422650" y="4540250"/>
          <p14:tracePt t="70107" x="3409950" y="4527550"/>
          <p14:tracePt t="70197" x="3422650" y="4527550"/>
          <p14:tracePt t="70216" x="3479800" y="4527550"/>
          <p14:tracePt t="70219" x="3517900" y="4533900"/>
          <p14:tracePt t="70230" x="3575050" y="4540250"/>
          <p14:tracePt t="70247" x="3676650" y="4565650"/>
          <p14:tracePt t="70251" x="3721100" y="4572000"/>
          <p14:tracePt t="70264" x="3746500" y="4578350"/>
          <p14:tracePt t="70281" x="3759200" y="4578350"/>
          <p14:tracePt t="70284" x="3765550" y="4578350"/>
          <p14:tracePt t="70403" x="3746500" y="4578350"/>
          <p14:tracePt t="70414" x="3702050" y="4578350"/>
          <p14:tracePt t="70431" x="3594100" y="4578350"/>
          <p14:tracePt t="70447" x="3492500" y="4578350"/>
          <p14:tracePt t="70463" x="3429000" y="4591050"/>
          <p14:tracePt t="70480" x="3422650" y="4597400"/>
          <p14:tracePt t="70539" x="3416300" y="4597400"/>
          <p14:tracePt t="70556" x="3416300" y="4610100"/>
          <p14:tracePt t="70567" x="3416300" y="4635500"/>
          <p14:tracePt t="70580" x="3416300" y="4673600"/>
          <p14:tracePt t="70597" x="3416300" y="4724400"/>
          <p14:tracePt t="70614" x="3429000" y="4768850"/>
          <p14:tracePt t="70630" x="3429000" y="4781550"/>
          <p14:tracePt t="70647" x="3441700" y="4800600"/>
          <p14:tracePt t="70651" x="3448050" y="4806950"/>
          <p14:tracePt t="70699" x="3448050" y="4813300"/>
          <p14:tracePt t="70714" x="3454400" y="4813300"/>
          <p14:tracePt t="70722" x="3467100" y="4813300"/>
          <p14:tracePt t="70730" x="3486150" y="4813300"/>
          <p14:tracePt t="70746" x="3556000" y="4813300"/>
          <p14:tracePt t="70763" x="3638550" y="4813300"/>
          <p14:tracePt t="70780" x="3689350" y="4813300"/>
          <p14:tracePt t="70797" x="3714750" y="4813300"/>
          <p14:tracePt t="70813" x="3721100" y="4813300"/>
          <p14:tracePt t="70924" x="3702050" y="4806950"/>
          <p14:tracePt t="70939" x="3632200" y="4794250"/>
          <p14:tracePt t="70953" x="3594100" y="4781550"/>
          <p14:tracePt t="70966" x="3530600" y="4768850"/>
          <p14:tracePt t="70980" x="3517900" y="4762500"/>
          <p14:tracePt t="70997" x="3511550" y="4762500"/>
          <p14:tracePt t="71013" x="3498850" y="4762500"/>
          <p14:tracePt t="71030" x="3498850" y="4756150"/>
          <p14:tracePt t="71047" x="3498850" y="4749800"/>
          <p14:tracePt t="71063" x="3498850" y="4737100"/>
          <p14:tracePt t="71080" x="3498850" y="4730750"/>
          <p14:tracePt t="71097" x="3492500" y="4711700"/>
          <p14:tracePt t="71236" x="3498850" y="4711700"/>
          <p14:tracePt t="71251" x="3556000" y="4711700"/>
          <p14:tracePt t="71268" x="3683000" y="4711700"/>
          <p14:tracePt t="71281" x="3727450" y="4718050"/>
          <p14:tracePt t="71297" x="3752850" y="4718050"/>
          <p14:tracePt t="71300" x="3759200" y="4718050"/>
          <p14:tracePt t="71373" x="3752850" y="4711700"/>
          <p14:tracePt t="71391" x="3689350" y="4679950"/>
          <p14:tracePt t="71394" x="3638550" y="4667250"/>
          <p14:tracePt t="71406" x="3581400" y="4648200"/>
          <p14:tracePt t="71420" x="3498850" y="4635500"/>
          <p14:tracePt t="71430" x="3479800" y="4629150"/>
          <p14:tracePt t="71446" x="3467100" y="4629150"/>
          <p14:tracePt t="71540" x="3473450" y="4629150"/>
          <p14:tracePt t="71557" x="3492500" y="4629150"/>
          <p14:tracePt t="71576" x="3511550" y="4629150"/>
          <p14:tracePt t="71578" x="3536950" y="4629150"/>
          <p14:tracePt t="71588" x="3549650" y="4635500"/>
          <p14:tracePt t="71603" x="3562350" y="4641850"/>
          <p14:tracePt t="71733" x="3556000" y="4629150"/>
          <p14:tracePt t="71749" x="3492500" y="4591050"/>
          <p14:tracePt t="71767" x="3441700" y="4552950"/>
          <p14:tracePt t="71771" x="3409950" y="4540250"/>
          <p14:tracePt t="71791" x="3384550" y="4521200"/>
          <p14:tracePt t="71803" x="3371850" y="4514850"/>
          <p14:tracePt t="71819" x="3365500" y="4508500"/>
          <p14:tracePt t="71938" x="3365500" y="4502150"/>
          <p14:tracePt t="71946" x="3384550" y="4502150"/>
          <p14:tracePt t="71954" x="3397250" y="4508500"/>
          <p14:tracePt t="71963" x="3416300" y="4514850"/>
          <p14:tracePt t="71979" x="3435350" y="4527550"/>
          <p14:tracePt t="71996" x="3448050" y="4527550"/>
          <p14:tracePt t="72035" x="3454400" y="4527550"/>
          <p14:tracePt t="72172" x="3454400" y="4533900"/>
          <p14:tracePt t="72190" x="3416300" y="4552950"/>
          <p14:tracePt t="72206" x="3390900" y="4565650"/>
          <p14:tracePt t="72218" x="3371850" y="4572000"/>
          <p14:tracePt t="72246" x="3359150" y="4584700"/>
          <p14:tracePt t="72263" x="3352800" y="4591050"/>
          <p14:tracePt t="72280" x="3352800" y="4616450"/>
          <p14:tracePt t="72282" x="3352800" y="4629150"/>
          <p14:tracePt t="72296" x="3352800" y="4648200"/>
          <p14:tracePt t="72299" x="3352800" y="4673600"/>
          <p14:tracePt t="72313" x="3352800" y="4705350"/>
          <p14:tracePt t="72330" x="3384550" y="4762500"/>
          <p14:tracePt t="72346" x="3390900" y="4787900"/>
          <p14:tracePt t="72445" x="3397250" y="4794250"/>
          <p14:tracePt t="72463" x="3403600" y="4794250"/>
          <p14:tracePt t="72480" x="3435350" y="4794250"/>
          <p14:tracePt t="72496" x="3479800" y="4794250"/>
          <p14:tracePt t="72499" x="3505200" y="4794250"/>
          <p14:tracePt t="72513" x="3536950" y="4794250"/>
          <p14:tracePt t="72530" x="3587750" y="4794250"/>
          <p14:tracePt t="72546" x="3600450" y="4794250"/>
          <p14:tracePt t="72563" x="3606800" y="4794250"/>
          <p14:tracePt t="72579" x="3613150" y="4794250"/>
          <p14:tracePt t="73115" x="0" y="0"/>
        </p14:tracePtLst>
        <p14:tracePtLst>
          <p14:tracePt t="73718" x="3429000" y="4476750"/>
          <p14:tracePt t="73827" x="3435350" y="4476750"/>
          <p14:tracePt t="73836" x="3460750" y="4476750"/>
          <p14:tracePt t="73846" x="3486150" y="4483100"/>
          <p14:tracePt t="73862" x="3562350" y="4495800"/>
          <p14:tracePt t="73879" x="3619500" y="4508500"/>
          <p14:tracePt t="73895" x="3638550" y="4514850"/>
          <p14:tracePt t="73912" x="3644900" y="4514850"/>
          <p14:tracePt t="74030" x="3638550" y="4514850"/>
          <p14:tracePt t="74047" x="3606800" y="4514850"/>
          <p14:tracePt t="74063" x="3568700" y="4514850"/>
          <p14:tracePt t="74079" x="3530600" y="4514850"/>
          <p14:tracePt t="74084" x="3517900" y="4514850"/>
          <p14:tracePt t="74096" x="3505200" y="4514850"/>
          <p14:tracePt t="74113" x="3492500" y="4514850"/>
          <p14:tracePt t="74180" x="3486150" y="4514850"/>
          <p14:tracePt t="74188" x="3486150" y="4521200"/>
          <p14:tracePt t="74198" x="3486150" y="4533900"/>
          <p14:tracePt t="74212" x="3486150" y="4578350"/>
          <p14:tracePt t="74229" x="3486150" y="4641850"/>
          <p14:tracePt t="74246" x="3486150" y="4699000"/>
          <p14:tracePt t="74262" x="3486150" y="4756150"/>
          <p14:tracePt t="74279" x="3492500" y="4787900"/>
          <p14:tracePt t="74296" x="3492500" y="4800600"/>
          <p14:tracePt t="74312" x="3492500" y="4806950"/>
          <p14:tracePt t="74436" x="3498850" y="4813300"/>
          <p14:tracePt t="74453" x="3505200" y="4813300"/>
          <p14:tracePt t="74471" x="3530600" y="4813300"/>
          <p14:tracePt t="74487" x="3568700" y="4813300"/>
          <p14:tracePt t="74490" x="3575050" y="4813300"/>
          <p14:tracePt t="74502" x="3587750" y="4813300"/>
          <p14:tracePt t="74512" x="3594100" y="4813300"/>
          <p14:tracePt t="74644" x="3600450" y="4813300"/>
          <p14:tracePt t="74662" x="3600450" y="4806950"/>
          <p14:tracePt t="74679" x="3587750" y="4787900"/>
          <p14:tracePt t="74683" x="3581400" y="4787900"/>
          <p14:tracePt t="74698" x="3568700" y="4775200"/>
          <p14:tracePt t="74712" x="3556000" y="4768850"/>
          <p14:tracePt t="74740" x="3549650" y="4762500"/>
          <p14:tracePt t="74756" x="3543300" y="4762500"/>
          <p14:tracePt t="74766" x="3536950" y="4756150"/>
          <p14:tracePt t="74779" x="3524250" y="4749800"/>
          <p14:tracePt t="74795" x="3511550" y="4730750"/>
          <p14:tracePt t="74796" x="0" y="0"/>
        </p14:tracePtLst>
        <p14:tracePtLst>
          <p14:tracePt t="76077" x="1143000" y="5060950"/>
          <p14:tracePt t="76285" x="1136650" y="5060950"/>
          <p14:tracePt t="76308" x="1098550" y="5099050"/>
          <p14:tracePt t="76322" x="1041400" y="5156200"/>
          <p14:tracePt t="76336" x="996950" y="5187950"/>
          <p14:tracePt t="76345" x="958850" y="5219700"/>
          <p14:tracePt t="76362" x="838200" y="5289550"/>
          <p14:tracePt t="76378" x="793750" y="5327650"/>
          <p14:tracePt t="76395" x="768350" y="5340350"/>
          <p14:tracePt t="76412" x="755650" y="5353050"/>
          <p14:tracePt t="76428" x="742950" y="5359400"/>
          <p14:tracePt t="76445" x="736600" y="5372100"/>
          <p14:tracePt t="76461" x="736600" y="5384800"/>
          <p14:tracePt t="76478" x="730250" y="5416550"/>
          <p14:tracePt t="76495" x="711200" y="5454650"/>
          <p14:tracePt t="76511" x="698500" y="5486400"/>
          <p14:tracePt t="76528" x="698500" y="5530850"/>
          <p14:tracePt t="76530" x="698500" y="5556250"/>
          <p14:tracePt t="76545" x="698500" y="5568950"/>
          <p14:tracePt t="76562" x="704850" y="5626100"/>
          <p14:tracePt t="76578" x="723900" y="5676900"/>
          <p14:tracePt t="76595" x="742950" y="5721350"/>
          <p14:tracePt t="76611" x="768350" y="5765800"/>
          <p14:tracePt t="76628" x="787400" y="5803900"/>
          <p14:tracePt t="76645" x="812800" y="5822950"/>
          <p14:tracePt t="76661" x="831850" y="5842000"/>
          <p14:tracePt t="76678" x="857250" y="5854700"/>
          <p14:tracePt t="76695" x="876300" y="5873750"/>
          <p14:tracePt t="76711" x="889000" y="5880100"/>
          <p14:tracePt t="76728" x="901700" y="5880100"/>
          <p14:tracePt t="76779" x="920750" y="5886450"/>
          <p14:tracePt t="76803" x="927100" y="5892800"/>
          <p14:tracePt t="77363" x="0" y="0"/>
        </p14:tracePtLst>
        <p14:tracePtLst>
          <p14:tracePt t="79548" x="3568700" y="6286500"/>
          <p14:tracePt t="79637" x="3575050" y="6286500"/>
          <p14:tracePt t="79652" x="3644900" y="6286500"/>
          <p14:tracePt t="79667" x="3790950" y="6286500"/>
          <p14:tracePt t="79678" x="3886200" y="6286500"/>
          <p14:tracePt t="79694" x="4102100" y="6286500"/>
          <p14:tracePt t="79711" x="4337050" y="6286500"/>
          <p14:tracePt t="79727" x="4578350" y="6286500"/>
          <p14:tracePt t="79744" x="4768850" y="6286500"/>
          <p14:tracePt t="79746" x="4832350" y="6286500"/>
          <p14:tracePt t="79761" x="4876800" y="6286500"/>
          <p14:tracePt t="79777" x="4908550" y="6286500"/>
          <p14:tracePt t="79779" x="4921250" y="6286500"/>
          <p14:tracePt t="79795" x="4927600" y="6286500"/>
          <p14:tracePt t="79811" x="4933950" y="6286500"/>
          <p14:tracePt t="79836" x="4940300" y="6286500"/>
          <p14:tracePt t="79844" x="4953000" y="6286500"/>
          <p14:tracePt t="79860" x="4978400" y="6286500"/>
          <p14:tracePt t="79877" x="5003800" y="6286500"/>
          <p14:tracePt t="79894" x="5022850" y="6286500"/>
          <p14:tracePt t="79911" x="5035550" y="6286500"/>
          <p14:tracePt t="79963" x="5041900" y="6286500"/>
          <p14:tracePt t="79971" x="5048250" y="6286500"/>
          <p14:tracePt t="79978" x="5054600" y="6286500"/>
          <p14:tracePt t="79994" x="5080000" y="6286500"/>
          <p14:tracePt t="80010" x="5105400" y="6286500"/>
          <p14:tracePt t="80027" x="5118100" y="6286500"/>
          <p14:tracePt t="80043" x="5130800" y="6286500"/>
          <p14:tracePt t="80067" x="5137150" y="6286500"/>
          <p14:tracePt t="80077" x="5149850" y="6286500"/>
          <p14:tracePt t="80094" x="5162550" y="6286500"/>
          <p14:tracePt t="80110" x="5194300" y="6286500"/>
          <p14:tracePt t="80127" x="5238750" y="6286500"/>
          <p14:tracePt t="80144" x="5264150" y="6286500"/>
          <p14:tracePt t="80146" x="5289550" y="6292850"/>
          <p14:tracePt t="80160" x="5295900" y="6292850"/>
          <p14:tracePt t="80177" x="5314950" y="6292850"/>
          <p14:tracePt t="80178" x="5321300" y="6292850"/>
          <p14:tracePt t="80987" x="0" y="0"/>
        </p14:tracePtLst>
        <p14:tracePtLst>
          <p14:tracePt t="82028" x="5537200" y="4457700"/>
          <p14:tracePt t="82060" x="5537200" y="4464050"/>
          <p14:tracePt t="82072" x="5537200" y="4483100"/>
          <p14:tracePt t="82086" x="5537200" y="4552950"/>
          <p14:tracePt t="82101" x="5543550" y="4660900"/>
          <p14:tracePt t="82110" x="5549900" y="4737100"/>
          <p14:tracePt t="82126" x="5581650" y="4857750"/>
          <p14:tracePt t="82143" x="5607050" y="4927600"/>
          <p14:tracePt t="82160" x="5613400" y="4946650"/>
          <p14:tracePt t="82196" x="5619750" y="4953000"/>
          <p14:tracePt t="82212" x="5626100" y="4953000"/>
          <p14:tracePt t="82224" x="5626100" y="4933950"/>
          <p14:tracePt t="82231" x="5626100" y="4921250"/>
          <p14:tracePt t="82243" x="5651500" y="4832350"/>
          <p14:tracePt t="82259" x="5657850" y="4762500"/>
          <p14:tracePt t="82276" x="5657850" y="4699000"/>
          <p14:tracePt t="82293" x="5657850" y="4654550"/>
          <p14:tracePt t="82309" x="5657850" y="4629150"/>
          <p14:tracePt t="82326" x="5657850" y="4616450"/>
          <p14:tracePt t="82394" x="5645150" y="4635500"/>
          <p14:tracePt t="82402" x="5638800" y="4667250"/>
          <p14:tracePt t="82410" x="5626100" y="4705350"/>
          <p14:tracePt t="82426" x="5594350" y="4794250"/>
          <p14:tracePt t="82443" x="5581650" y="4857750"/>
          <p14:tracePt t="82459" x="5575300" y="4864100"/>
          <p14:tracePt t="82523" x="5575300" y="4857750"/>
          <p14:tracePt t="82530" x="5575300" y="4832350"/>
          <p14:tracePt t="82542" x="5575300" y="4800600"/>
          <p14:tracePt t="82559" x="5575300" y="4737100"/>
          <p14:tracePt t="82576" x="5562600" y="4648200"/>
          <p14:tracePt t="82593" x="5562600" y="4597400"/>
          <p14:tracePt t="82594" x="5562600" y="4578350"/>
          <p14:tracePt t="82609" x="5562600" y="4572000"/>
          <p14:tracePt t="82610" x="5562600" y="4565650"/>
          <p14:tracePt t="82626" x="5562600" y="4559300"/>
          <p14:tracePt t="82666" x="5556250" y="4572000"/>
          <p14:tracePt t="82674" x="5556250" y="4591050"/>
          <p14:tracePt t="82682" x="5556250" y="4622800"/>
          <p14:tracePt t="82692" x="5556250" y="4641850"/>
          <p14:tracePt t="82709" x="5556250" y="4686300"/>
          <p14:tracePt t="82726" x="5556250" y="4699000"/>
          <p14:tracePt t="82786" x="5556250" y="4686300"/>
          <p14:tracePt t="82794" x="5556250" y="4654550"/>
          <p14:tracePt t="82802" x="5556250" y="4622800"/>
          <p14:tracePt t="82810" x="5556250" y="4578350"/>
          <p14:tracePt t="82826" x="5556250" y="4508500"/>
          <p14:tracePt t="82842" x="5556250" y="4483100"/>
          <p14:tracePt t="82859" x="5556250" y="4476750"/>
          <p14:tracePt t="82906" x="5556250" y="4489450"/>
          <p14:tracePt t="82914" x="5549900" y="4521200"/>
          <p14:tracePt t="82926" x="5543550" y="4546600"/>
          <p14:tracePt t="82942" x="5530850" y="4603750"/>
          <p14:tracePt t="82959" x="5530850" y="4648200"/>
          <p14:tracePt t="82976" x="5530850" y="4660900"/>
          <p14:tracePt t="82993" x="5530850" y="4673600"/>
          <p14:tracePt t="83659" x="0" y="0"/>
        </p14:tracePtLst>
        <p14:tracePtLst>
          <p14:tracePt t="84751" x="6096000" y="4292600"/>
          <p14:tracePt t="84773" x="6089650" y="4292600"/>
          <p14:tracePt t="84783" x="6083300" y="4292600"/>
          <p14:tracePt t="84792" x="6064250" y="4292600"/>
          <p14:tracePt t="84809" x="6007100" y="4292600"/>
          <p14:tracePt t="84811" x="5962650" y="4292600"/>
          <p14:tracePt t="84826" x="5873750" y="4305300"/>
          <p14:tracePt t="84842" x="5791200" y="4337050"/>
          <p14:tracePt t="84859" x="5734050" y="4362450"/>
          <p14:tracePt t="84875" x="5695950" y="4400550"/>
          <p14:tracePt t="84892" x="5664200" y="4425950"/>
          <p14:tracePt t="84908" x="5632450" y="4457700"/>
          <p14:tracePt t="84925" x="5613400" y="4502150"/>
          <p14:tracePt t="84942" x="5594350" y="4546600"/>
          <p14:tracePt t="84959" x="5581650" y="4597400"/>
          <p14:tracePt t="84975" x="5575300" y="4648200"/>
          <p14:tracePt t="84992" x="5568950" y="4686300"/>
          <p14:tracePt t="85009" x="5562600" y="4718050"/>
          <p14:tracePt t="85010" x="5556250" y="4737100"/>
          <p14:tracePt t="85026" x="5549900" y="4749800"/>
          <p14:tracePt t="85186" x="0" y="0"/>
        </p14:tracePtLst>
        <p14:tracePtLst>
          <p14:tracePt t="85863" x="5772150" y="4413250"/>
          <p14:tracePt t="85885" x="5759450" y="4413250"/>
          <p14:tracePt t="85902" x="5746750" y="4413250"/>
          <p14:tracePt t="85916" x="5740400" y="4425950"/>
          <p14:tracePt t="85928" x="5727700" y="4432300"/>
          <p14:tracePt t="85942" x="5702300" y="4476750"/>
          <p14:tracePt t="85958" x="5676900" y="4527550"/>
          <p14:tracePt t="85975" x="5657850" y="4572000"/>
          <p14:tracePt t="85992" x="5651500" y="4591050"/>
          <p14:tracePt t="86010" x="5651500" y="4597400"/>
          <p14:tracePt t="86068" x="5651500" y="4603750"/>
          <p14:tracePt t="86068" x="0" y="0"/>
        </p14:tracePtLst>
        <p14:tracePtLst>
          <p14:tracePt t="86543" x="4775200" y="4502150"/>
          <p14:tracePt t="86629" x="4781550" y="4502150"/>
          <p14:tracePt t="86651" x="4876800" y="4514850"/>
          <p14:tracePt t="86667" x="4946650" y="4533900"/>
          <p14:tracePt t="86678" x="4972050" y="4540250"/>
          <p14:tracePt t="86692" x="4984750" y="4540250"/>
          <p14:tracePt t="86806" x="4991100" y="4546600"/>
          <p14:tracePt t="86824" x="4991100" y="4559300"/>
          <p14:tracePt t="86844" x="4933950" y="4610100"/>
          <p14:tracePt t="86858" x="4883150" y="4654550"/>
          <p14:tracePt t="86875" x="4851400" y="4686300"/>
          <p14:tracePt t="86891" x="4845050" y="4711700"/>
          <p14:tracePt t="86908" x="4845050" y="4718050"/>
          <p14:tracePt t="87074" x="0" y="0"/>
        </p14:tracePtLst>
        <p14:tracePtLst>
          <p14:tracePt t="87398" x="5581650" y="4394200"/>
          <p14:tracePt t="87443" x="5581650" y="4400550"/>
          <p14:tracePt t="87453" x="5562600" y="4445000"/>
          <p14:tracePt t="87464" x="5549900" y="4489450"/>
          <p14:tracePt t="87476" x="5524500" y="4610100"/>
          <p14:tracePt t="87492" x="5511800" y="4730750"/>
          <p14:tracePt t="87508" x="5511800" y="4813300"/>
          <p14:tracePt t="87524" x="5511800" y="4864100"/>
          <p14:tracePt t="87541" x="5511800" y="4870450"/>
          <p14:tracePt t="87611" x="5511800" y="4857750"/>
          <p14:tracePt t="87623" x="5511800" y="4851400"/>
          <p14:tracePt t="87636" x="5511800" y="4819650"/>
          <p14:tracePt t="87651" x="5511800" y="4800600"/>
          <p14:tracePt t="87661" x="5511800" y="4787900"/>
          <p14:tracePt t="87676" x="5511800" y="4775200"/>
          <p14:tracePt t="88435" x="0" y="0"/>
        </p14:tracePtLst>
        <p14:tracePtLst>
          <p14:tracePt t="89804" x="1149350" y="5022850"/>
          <p14:tracePt t="89883" x="1193800" y="5022850"/>
          <p14:tracePt t="89897" x="1276350" y="5022850"/>
          <p14:tracePt t="89912" x="1568450" y="5022850"/>
          <p14:tracePt t="89915" x="1847850" y="5022850"/>
          <p14:tracePt t="89932" x="2559050" y="5022850"/>
          <p14:tracePt t="89943" x="2946400" y="5022850"/>
          <p14:tracePt t="89957" x="3810000" y="5048250"/>
          <p14:tracePt t="89974" x="4591050" y="5092700"/>
          <p14:tracePt t="89991" x="5194300" y="5092700"/>
          <p14:tracePt t="89994" x="5391150" y="5092700"/>
          <p14:tracePt t="90007" x="5505450" y="5092700"/>
          <p14:tracePt t="90024" x="5613400" y="5092700"/>
          <p14:tracePt t="90028" x="5632450" y="5092700"/>
          <p14:tracePt t="90043" x="5638800" y="5092700"/>
          <p14:tracePt t="90258" x="0" y="0"/>
        </p14:tracePtLst>
        <p14:tracePtLst>
          <p14:tracePt t="90643" x="5588000" y="4292600"/>
          <p14:tracePt t="90657" x="5575300" y="4318000"/>
          <p14:tracePt t="90673" x="5543550" y="4394200"/>
          <p14:tracePt t="90690" x="5518150" y="4457700"/>
          <p14:tracePt t="90706" x="5511800" y="4514850"/>
          <p14:tracePt t="90723" x="5511800" y="4584700"/>
          <p14:tracePt t="90740" x="5518150" y="4648200"/>
          <p14:tracePt t="90757" x="5556250" y="4711700"/>
          <p14:tracePt t="90773" x="5600700" y="4768850"/>
          <p14:tracePt t="90790" x="5632450" y="4800600"/>
          <p14:tracePt t="90806" x="5664200" y="4819650"/>
          <p14:tracePt t="90827" x="5670550" y="4819650"/>
          <p14:tracePt t="90840" x="5676900" y="4819650"/>
          <p14:tracePt t="90856" x="5695950" y="4813300"/>
          <p14:tracePt t="90873" x="5708650" y="4756150"/>
          <p14:tracePt t="90890" x="5708650" y="4699000"/>
          <p14:tracePt t="90907" x="5708650" y="4654550"/>
          <p14:tracePt t="90923" x="5695950" y="4610100"/>
          <p14:tracePt t="90940" x="5689600" y="4603750"/>
          <p14:tracePt t="90957" x="5683250" y="4597400"/>
          <p14:tracePt t="91123" x="0" y="0"/>
        </p14:tracePtLst>
        <p14:tracePtLst>
          <p14:tracePt t="91781" x="2159000" y="5314950"/>
          <p14:tracePt t="91820" x="2178050" y="5314950"/>
          <p14:tracePt t="91838" x="2298700" y="5314950"/>
          <p14:tracePt t="91857" x="2546350" y="5314950"/>
          <p14:tracePt t="91859" x="2762250" y="5314950"/>
          <p14:tracePt t="91873" x="3048000" y="5314950"/>
          <p14:tracePt t="91890" x="4057650" y="5314950"/>
          <p14:tracePt t="91906" x="4660900" y="5314950"/>
          <p14:tracePt t="91923" x="5048250" y="5314950"/>
          <p14:tracePt t="91939" x="5283200" y="5314950"/>
          <p14:tracePt t="91956" x="5461000" y="5314950"/>
          <p14:tracePt t="91973" x="5607050" y="5314950"/>
          <p14:tracePt t="91990" x="5753100" y="5314950"/>
          <p14:tracePt t="92006" x="5880100" y="5314950"/>
          <p14:tracePt t="92023" x="5969000" y="5314950"/>
          <p14:tracePt t="92039" x="6000750" y="5314950"/>
          <p14:tracePt t="92056" x="6013450" y="5314950"/>
          <p14:tracePt t="92330" x="0" y="0"/>
        </p14:tracePtLst>
        <p14:tracePtLst>
          <p14:tracePt t="99045" x="3429000" y="2571750"/>
          <p14:tracePt t="99109" x="3429000" y="2590800"/>
          <p14:tracePt t="99123" x="3429000" y="2647950"/>
          <p14:tracePt t="99138" x="3429000" y="2711450"/>
          <p14:tracePt t="99154" x="3435350" y="2781300"/>
          <p14:tracePt t="99170" x="3454400" y="2806700"/>
          <p14:tracePt t="99187" x="3460750" y="2813050"/>
          <p14:tracePt t="99219" x="3467100" y="2813050"/>
          <p14:tracePt t="99244" x="3479800" y="2800350"/>
          <p14:tracePt t="99252" x="3486150" y="2787650"/>
          <p14:tracePt t="99261" x="3498850" y="2762250"/>
          <p14:tracePt t="99270" x="3498850" y="2736850"/>
          <p14:tracePt t="99287" x="3498850" y="2673350"/>
          <p14:tracePt t="99304" x="3498850" y="2616200"/>
          <p14:tracePt t="99306" x="3498850" y="2590800"/>
          <p14:tracePt t="99321" x="3498850" y="2584450"/>
          <p14:tracePt t="99337" x="3498850" y="2552700"/>
          <p14:tracePt t="99354" x="3498850" y="2540000"/>
          <p14:tracePt t="99498" x="0" y="0"/>
        </p14:tracePtLst>
        <p14:tracePtLst>
          <p14:tracePt t="100245" x="1530350" y="2870200"/>
          <p14:tracePt t="100268" x="1524000" y="2870200"/>
          <p14:tracePt t="100285" x="1511300" y="2895600"/>
          <p14:tracePt t="100295" x="1504950" y="2901950"/>
          <p14:tracePt t="100306" x="1504950" y="2914650"/>
          <p14:tracePt t="100320" x="1504950" y="2946400"/>
          <p14:tracePt t="100337" x="1504950" y="2984500"/>
          <p14:tracePt t="100339" x="1504950" y="2997200"/>
          <p14:tracePt t="100354" x="1524000" y="3022600"/>
          <p14:tracePt t="100370" x="1543050" y="3035300"/>
          <p14:tracePt t="100386" x="1574800" y="3048000"/>
          <p14:tracePt t="100403" x="1593850" y="3054350"/>
          <p14:tracePt t="100420" x="1651000" y="3060700"/>
          <p14:tracePt t="100436" x="1708150" y="3067050"/>
          <p14:tracePt t="100453" x="1778000" y="3060700"/>
          <p14:tracePt t="100470" x="1809750" y="3041650"/>
          <p14:tracePt t="100487" x="1835150" y="3009900"/>
          <p14:tracePt t="100503" x="1847850" y="2978150"/>
          <p14:tracePt t="100520" x="1847850" y="2965450"/>
          <p14:tracePt t="100537" x="1854200" y="2946400"/>
          <p14:tracePt t="100555" x="1854200" y="2940050"/>
          <p14:tracePt t="100587" x="1854200" y="2933700"/>
          <p14:tracePt t="100603" x="1854200" y="2927350"/>
          <p14:tracePt t="100611" x="1854200" y="2914650"/>
          <p14:tracePt t="100644" x="1854200" y="2908300"/>
          <p14:tracePt t="100651" x="1854200" y="2901950"/>
          <p14:tracePt t="100667" x="1847850" y="2882900"/>
          <p14:tracePt t="100676" x="1841500" y="2876550"/>
          <p14:tracePt t="100691" x="1841500" y="2870200"/>
          <p14:tracePt t="100703" x="1835150" y="2857500"/>
          <p14:tracePt t="100720" x="1828800" y="2844800"/>
          <p14:tracePt t="100736" x="1822450" y="2838450"/>
          <p14:tracePt t="100754" x="1816100" y="2832100"/>
          <p14:tracePt t="100779" x="1809750" y="2832100"/>
          <p14:tracePt t="100787" x="1797050" y="2832100"/>
          <p14:tracePt t="100804" x="1765300" y="2832100"/>
          <p14:tracePt t="100820" x="1727200" y="2832100"/>
          <p14:tracePt t="100837" x="1695450" y="2838450"/>
          <p14:tracePt t="100853" x="1651000" y="2863850"/>
          <p14:tracePt t="100870" x="1631950" y="2876550"/>
          <p14:tracePt t="100887" x="1612900" y="2908300"/>
          <p14:tracePt t="100903" x="1600200" y="2927350"/>
          <p14:tracePt t="100920" x="1600200" y="2952750"/>
          <p14:tracePt t="100923" x="1593850" y="2959100"/>
          <p14:tracePt t="100937" x="1593850" y="2965450"/>
          <p14:tracePt t="100939" x="1593850" y="2971800"/>
          <p14:tracePt t="100954" x="1593850" y="2997200"/>
          <p14:tracePt t="100970" x="1593850" y="3003550"/>
          <p14:tracePt t="100986" x="1606550" y="3022600"/>
          <p14:tracePt t="101003" x="1631950" y="3028950"/>
          <p14:tracePt t="101020" x="1651000" y="3028950"/>
          <p14:tracePt t="101037" x="1689100" y="3028950"/>
          <p14:tracePt t="101053" x="1720850" y="3028950"/>
          <p14:tracePt t="101070" x="1758950" y="3016250"/>
          <p14:tracePt t="101087" x="1778000" y="2984500"/>
          <p14:tracePt t="101103" x="1778000" y="2971800"/>
          <p14:tracePt t="101120" x="1778000" y="2965450"/>
          <p14:tracePt t="101395" x="0" y="0"/>
        </p14:tracePtLst>
        <p14:tracePtLst>
          <p14:tracePt t="101637" x="1600200" y="2724150"/>
          <p14:tracePt t="101653" x="1593850" y="2724150"/>
          <p14:tracePt t="101668" x="1581150" y="2724150"/>
          <p14:tracePt t="101676" x="1574800" y="2724150"/>
          <p14:tracePt t="101686" x="1574800" y="2730500"/>
          <p14:tracePt t="101703" x="1568450" y="2762250"/>
          <p14:tracePt t="101720" x="1555750" y="2800350"/>
          <p14:tracePt t="101736" x="1555750" y="2838450"/>
          <p14:tracePt t="101739" x="1555750" y="2870200"/>
          <p14:tracePt t="101753" x="1555750" y="2895600"/>
          <p14:tracePt t="101770" x="1581150" y="2978150"/>
          <p14:tracePt t="101786" x="1612900" y="3016250"/>
          <p14:tracePt t="101803" x="1663700" y="3048000"/>
          <p14:tracePt t="101820" x="1765300" y="3079750"/>
          <p14:tracePt t="101837" x="1860550" y="3086100"/>
          <p14:tracePt t="101853" x="1949450" y="3086100"/>
          <p14:tracePt t="101870" x="2000250" y="3073400"/>
          <p14:tracePt t="101886" x="2025650" y="3041650"/>
          <p14:tracePt t="101903" x="2025650" y="2997200"/>
          <p14:tracePt t="101919" x="2019300" y="2946400"/>
          <p14:tracePt t="101936" x="2000250" y="2908300"/>
          <p14:tracePt t="101953" x="1981200" y="2876550"/>
          <p14:tracePt t="101954" x="1974850" y="2857500"/>
          <p14:tracePt t="101969" x="1949450" y="2844800"/>
          <p14:tracePt t="101986" x="1936750" y="2832100"/>
          <p14:tracePt t="102002" x="1930400" y="2832100"/>
          <p14:tracePt t="102466" x="0" y="0"/>
        </p14:tracePtLst>
        <p14:tracePtLst>
          <p14:tracePt t="102821" x="2997200" y="2806700"/>
          <p14:tracePt t="102852" x="2997200" y="2813050"/>
          <p14:tracePt t="102861" x="2997200" y="2832100"/>
          <p14:tracePt t="102870" x="2997200" y="2857500"/>
          <p14:tracePt t="102886" x="2997200" y="2901950"/>
          <p14:tracePt t="102903" x="3016250" y="2971800"/>
          <p14:tracePt t="102919" x="3048000" y="3016250"/>
          <p14:tracePt t="102922" x="3060700" y="3035300"/>
          <p14:tracePt t="102936" x="3067050" y="3035300"/>
          <p14:tracePt t="102938" x="3086100" y="3041650"/>
          <p14:tracePt t="102953" x="3098800" y="3041650"/>
          <p14:tracePt t="102956" x="3117850" y="3041650"/>
          <p14:tracePt t="102970" x="3175000" y="3041650"/>
          <p14:tracePt t="102986" x="3251200" y="3016250"/>
          <p14:tracePt t="103003" x="3314700" y="2978150"/>
          <p14:tracePt t="103020" x="3340100" y="2965450"/>
          <p14:tracePt t="103036" x="3346450" y="2959100"/>
          <p14:tracePt t="103053" x="3346450" y="2952750"/>
          <p14:tracePt t="103162" x="0" y="0"/>
        </p14:tracePtLst>
        <p14:tracePtLst>
          <p14:tracePt t="104061" x="1701800" y="3175000"/>
          <p14:tracePt t="104079" x="1689100" y="3175000"/>
          <p14:tracePt t="104083" x="1682750" y="3181350"/>
          <p14:tracePt t="104100" x="1676400" y="3187700"/>
          <p14:tracePt t="104116" x="1676400" y="3213100"/>
          <p14:tracePt t="104128" x="1676400" y="3232150"/>
          <p14:tracePt t="104135" x="1676400" y="3257550"/>
          <p14:tracePt t="104152" x="1676400" y="3302000"/>
          <p14:tracePt t="104155" x="1682750" y="3333750"/>
          <p14:tracePt t="104169" x="1695450" y="3352800"/>
          <p14:tracePt t="104172" x="1720850" y="3371850"/>
          <p14:tracePt t="104186" x="1803400" y="3416300"/>
          <p14:tracePt t="104202" x="1936750" y="3441700"/>
          <p14:tracePt t="104219" x="2063750" y="3441700"/>
          <p14:tracePt t="104235" x="2184400" y="3441700"/>
          <p14:tracePt t="104252" x="2254250" y="3409950"/>
          <p14:tracePt t="104269" x="2286000" y="3397250"/>
          <p14:tracePt t="104285" x="2292350" y="3390900"/>
          <p14:tracePt t="104302" x="2298700" y="3384550"/>
          <p14:tracePt t="104319" x="2305050" y="3378200"/>
          <p14:tracePt t="104335" x="0" y="0"/>
        </p14:tracePtLst>
        <p14:tracePtLst>
          <p14:tracePt t="104748" x="2857500" y="3206750"/>
          <p14:tracePt t="104805" x="2851150" y="3206750"/>
          <p14:tracePt t="104821" x="2851150" y="3213100"/>
          <p14:tracePt t="104837" x="2851150" y="3244850"/>
          <p14:tracePt t="104852" x="2851150" y="3263900"/>
          <p14:tracePt t="104869" x="2851150" y="3289300"/>
          <p14:tracePt t="104885" x="2851150" y="3314700"/>
          <p14:tracePt t="104902" x="2857500" y="3314700"/>
          <p14:tracePt t="104918" x="2870200" y="3314700"/>
          <p14:tracePt t="104935" x="2914650" y="3314700"/>
          <p14:tracePt t="104952" x="2959100" y="3308350"/>
          <p14:tracePt t="104954" x="2978150" y="3302000"/>
          <p14:tracePt t="104969" x="2990850" y="3289300"/>
          <p14:tracePt t="104986" x="3003550" y="3263900"/>
          <p14:tracePt t="105002" x="3009900" y="3251200"/>
          <p14:tracePt t="105019" x="3009900" y="3244850"/>
          <p14:tracePt t="105147" x="0" y="0"/>
        </p14:tracePtLst>
        <p14:tracePtLst>
          <p14:tracePt t="107958" x="4210050" y="4508500"/>
          <p14:tracePt t="107974" x="4191000" y="4546600"/>
          <p14:tracePt t="107991" x="4171950" y="4603750"/>
          <p14:tracePt t="108008" x="4152900" y="4667250"/>
          <p14:tracePt t="108025" x="4152900" y="4699000"/>
          <p14:tracePt t="108027" x="4152900" y="4718050"/>
          <p14:tracePt t="108044" x="4152900" y="4724400"/>
          <p14:tracePt t="108188" x="4152900" y="4730750"/>
          <p14:tracePt t="108330" x="0" y="0"/>
        </p14:tracePtLst>
        <p14:tracePtLst>
          <p14:tracePt t="108916" x="2266950" y="3479800"/>
          <p14:tracePt t="108928" x="2254250" y="3479800"/>
          <p14:tracePt t="108942" x="2235200" y="3498850"/>
          <p14:tracePt t="108955" x="2222500" y="3530600"/>
          <p14:tracePt t="108967" x="2209800" y="3556000"/>
          <p14:tracePt t="108984" x="2197100" y="3600450"/>
          <p14:tracePt t="108987" x="2197100" y="3619500"/>
          <p14:tracePt t="109000" x="2197100" y="3651250"/>
          <p14:tracePt t="109003" x="2197100" y="3670300"/>
          <p14:tracePt t="109017" x="2197100" y="3689350"/>
          <p14:tracePt t="109019" x="2197100" y="3708400"/>
          <p14:tracePt t="109034" x="2203450" y="3740150"/>
          <p14:tracePt t="109050" x="2235200" y="3771900"/>
          <p14:tracePt t="109067" x="2349500" y="3803650"/>
          <p14:tracePt t="109084" x="2489200" y="3810000"/>
          <p14:tracePt t="109101" x="2628900" y="3790950"/>
          <p14:tracePt t="109118" x="2711450" y="3759200"/>
          <p14:tracePt t="109134" x="2743200" y="3702050"/>
          <p14:tracePt t="109150" x="2755900" y="3657600"/>
          <p14:tracePt t="109167" x="2755900" y="3632200"/>
          <p14:tracePt t="109184" x="2755900" y="3619500"/>
          <p14:tracePt t="109250" x="0" y="0"/>
        </p14:tracePtLst>
        <p14:tracePtLst>
          <p14:tracePt t="110055" x="5130800" y="3543300"/>
          <p14:tracePt t="110071" x="5124450" y="3562350"/>
          <p14:tracePt t="110075" x="5118100" y="3581400"/>
          <p14:tracePt t="110090" x="5105400" y="3689350"/>
          <p14:tracePt t="110103" x="5105400" y="3752850"/>
          <p14:tracePt t="110117" x="5099050" y="3937000"/>
          <p14:tracePt t="110134" x="5099050" y="4070350"/>
          <p14:tracePt t="110150" x="5099050" y="4133850"/>
          <p14:tracePt t="110167" x="5099050" y="4152900"/>
          <p14:tracePt t="110183" x="5099050" y="4159250"/>
          <p14:tracePt t="110234" x="5099050" y="4152900"/>
          <p14:tracePt t="110244" x="5099050" y="4108450"/>
          <p14:tracePt t="110253" x="5099050" y="4032250"/>
          <p14:tracePt t="110267" x="5124450" y="3886200"/>
          <p14:tracePt t="110283" x="5124450" y="3778250"/>
          <p14:tracePt t="110300" x="5124450" y="3708400"/>
          <p14:tracePt t="110317" x="5124450" y="3689350"/>
          <p14:tracePt t="110334" x="5124450" y="3683000"/>
          <p14:tracePt t="110387" x="5124450" y="3689350"/>
          <p14:tracePt t="110396" x="5124450" y="3708400"/>
          <p14:tracePt t="110406" x="5124450" y="3733800"/>
          <p14:tracePt t="110417" x="5124450" y="3765550"/>
          <p14:tracePt t="110433" x="5124450" y="3841750"/>
          <p14:tracePt t="110434" x="5124450" y="3873500"/>
          <p14:tracePt t="110450" x="5137150" y="3924300"/>
          <p14:tracePt t="110466" x="5137150" y="3937000"/>
          <p14:tracePt t="110515" x="5143500" y="3943350"/>
          <p14:tracePt t="110526" x="5149850" y="3937000"/>
          <p14:tracePt t="110537" x="5156200" y="3917950"/>
          <p14:tracePt t="110550" x="5175250" y="3867150"/>
          <p14:tracePt t="110567" x="5187950" y="3810000"/>
          <p14:tracePt t="110571" x="5187950" y="3803650"/>
          <p14:tracePt t="110584" x="5194300" y="3784600"/>
          <p14:tracePt t="110600" x="5194300" y="3765550"/>
          <p14:tracePt t="110603" x="5194300" y="3759200"/>
          <p14:tracePt t="110617" x="5194300" y="3752850"/>
          <p14:tracePt t="110924" x="5194300" y="3740150"/>
          <p14:tracePt t="110939" x="5194300" y="3708400"/>
          <p14:tracePt t="110953" x="5194300" y="3689350"/>
          <p14:tracePt t="110957" x="5194300" y="3670300"/>
          <p14:tracePt t="110969" x="5194300" y="3657600"/>
          <p14:tracePt t="110983" x="5194300" y="3632200"/>
          <p14:tracePt t="111000" x="5194300" y="3613150"/>
          <p14:tracePt t="111002" x="5194300" y="3606800"/>
          <p14:tracePt t="111016" x="5194300" y="3594100"/>
          <p14:tracePt t="111033" x="5194300" y="3581400"/>
          <p14:tracePt t="111075" x="5194300" y="3575050"/>
          <p14:tracePt t="111092" x="5194300" y="3581400"/>
          <p14:tracePt t="111105" x="5187950" y="3600450"/>
          <p14:tracePt t="111119" x="5187950" y="3663950"/>
          <p14:tracePt t="111133" x="5181600" y="3771900"/>
          <p14:tracePt t="111150" x="5181600" y="3873500"/>
          <p14:tracePt t="111166" x="5181600" y="3930650"/>
          <p14:tracePt t="111183" x="5181600" y="3968750"/>
          <p14:tracePt t="111200" x="5181600" y="3981450"/>
          <p14:tracePt t="111216" x="5181600" y="3994150"/>
          <p14:tracePt t="111293" x="5181600" y="3981450"/>
          <p14:tracePt t="111304" x="5181600" y="3943350"/>
          <p14:tracePt t="111318" x="5200650" y="3879850"/>
          <p14:tracePt t="111336" x="5226050" y="3790950"/>
          <p14:tracePt t="111339" x="5226050" y="3771900"/>
          <p14:tracePt t="111356" x="5226050" y="3746500"/>
          <p14:tracePt t="111366" x="5226050" y="3733800"/>
          <p14:tracePt t="111383" x="5226050" y="3727450"/>
          <p14:tracePt t="111443" x="5226050" y="3752850"/>
          <p14:tracePt t="111451" x="5226050" y="3790950"/>
          <p14:tracePt t="111466" x="5207000" y="3879850"/>
          <p14:tracePt t="111483" x="5207000" y="3930650"/>
          <p14:tracePt t="111500" x="5207000" y="3975100"/>
          <p14:tracePt t="111516" x="5207000" y="3981450"/>
          <p14:tracePt t="111588" x="5207000" y="3968750"/>
          <p14:tracePt t="111601" x="5207000" y="3943350"/>
          <p14:tracePt t="111619" x="5207000" y="3892550"/>
          <p14:tracePt t="111634" x="5207000" y="3873500"/>
          <p14:tracePt t="111650" x="5207000" y="3860800"/>
          <p14:tracePt t="111858" x="0" y="0"/>
        </p14:tracePtLst>
        <p14:tracePtLst>
          <p14:tracePt t="113965" x="5200650" y="3524250"/>
          <p14:tracePt t="113995" x="5207000" y="3530600"/>
          <p14:tracePt t="114003" x="5213350" y="3549650"/>
          <p14:tracePt t="114015" x="5213350" y="3556000"/>
          <p14:tracePt t="114032" x="5213350" y="3600450"/>
          <p14:tracePt t="114049" x="5213350" y="3651250"/>
          <p14:tracePt t="114052" x="5213350" y="3676650"/>
          <p14:tracePt t="114066" x="5213350" y="3733800"/>
          <p14:tracePt t="114082" x="5213350" y="3759200"/>
          <p14:tracePt t="114099" x="5213350" y="3778250"/>
          <p14:tracePt t="114115" x="5213350" y="3784600"/>
          <p14:tracePt t="114187" x="5219700" y="3778250"/>
          <p14:tracePt t="114200" x="5226050" y="3752850"/>
          <p14:tracePt t="114220" x="5238750" y="3663950"/>
          <p14:tracePt t="114238" x="5238750" y="3613150"/>
          <p14:tracePt t="114249" x="5238750" y="3587750"/>
          <p14:tracePt t="114266" x="5245100" y="3549650"/>
          <p14:tracePt t="114283" x="5245100" y="3543300"/>
          <p14:tracePt t="114380" x="5245100" y="3536950"/>
          <p14:tracePt t="114419" x="5245100" y="3543300"/>
          <p14:tracePt t="114435" x="5245100" y="3556000"/>
          <p14:tracePt t="114435" x="0" y="0"/>
        </p14:tracePtLst>
        <p14:tracePtLst>
          <p14:tracePt t="114748" x="5149850" y="4064000"/>
          <p14:tracePt t="114866" x="0" y="0"/>
        </p14:tracePtLst>
        <p14:tracePtLst>
          <p14:tracePt t="115133" x="5156200" y="3536950"/>
          <p14:tracePt t="115214" x="5156200" y="3549650"/>
          <p14:tracePt t="115233" x="5149850" y="3587750"/>
          <p14:tracePt t="115237" x="5149850" y="3606800"/>
          <p14:tracePt t="115255" x="5156200" y="3683000"/>
          <p14:tracePt t="115265" x="5156200" y="3702050"/>
          <p14:tracePt t="115282" x="5175250" y="3784600"/>
          <p14:tracePt t="115298" x="5175250" y="3810000"/>
          <p14:tracePt t="115315" x="5181600" y="3835400"/>
          <p14:tracePt t="115403" x="5187950" y="3841750"/>
          <p14:tracePt t="115411" x="0" y="0"/>
        </p14:tracePtLst>
        <p14:tracePtLst>
          <p14:tracePt t="117660" x="5118100" y="3517900"/>
          <p14:tracePt t="117740" x="5118100" y="3530600"/>
          <p14:tracePt t="117755" x="5118100" y="3581400"/>
          <p14:tracePt t="117771" x="5118100" y="3638550"/>
          <p14:tracePt t="117789" x="5130800" y="3714750"/>
          <p14:tracePt t="117804" x="5137150" y="3765550"/>
          <p14:tracePt t="117814" x="5143500" y="3790950"/>
          <p14:tracePt t="117831" x="5143500" y="3810000"/>
          <p14:tracePt t="117848" x="5143500" y="3822700"/>
          <p14:tracePt t="117883" x="5143500" y="3829050"/>
          <p14:tracePt t="117915" x="5149850" y="3829050"/>
          <p14:tracePt t="117923" x="5156200" y="3816350"/>
          <p14:tracePt t="117935" x="5156200" y="3810000"/>
          <p14:tracePt t="117948" x="5168900" y="3759200"/>
          <p14:tracePt t="117964" x="5175250" y="3733800"/>
          <p14:tracePt t="117981" x="5175250" y="3708400"/>
          <p14:tracePt t="117997" x="5181600" y="3683000"/>
          <p14:tracePt t="118014" x="5181600" y="3670300"/>
          <p14:tracePt t="118031" x="5181600" y="3657600"/>
          <p14:tracePt t="118138" x="0" y="0"/>
        </p14:tracePtLst>
        <p14:tracePtLst>
          <p14:tracePt t="118557" x="4044950" y="3479800"/>
          <p14:tracePt t="118567" x="4038600" y="3479800"/>
          <p14:tracePt t="118581" x="4025900" y="3479800"/>
          <p14:tracePt t="118598" x="3994150" y="3492500"/>
          <p14:tracePt t="118615" x="3968750" y="3530600"/>
          <p14:tracePt t="118631" x="3949700" y="3562350"/>
          <p14:tracePt t="118648" x="3930650" y="3606800"/>
          <p14:tracePt t="118652" x="3924300" y="3625850"/>
          <p14:tracePt t="118681" x="3924300" y="3644900"/>
          <p14:tracePt t="118684" x="3924300" y="3657600"/>
          <p14:tracePt t="118698" x="3924300" y="3663950"/>
          <p14:tracePt t="118714" x="3949700" y="3695700"/>
          <p14:tracePt t="118731" x="4006850" y="3708400"/>
          <p14:tracePt t="118747" x="4076700" y="3708400"/>
          <p14:tracePt t="118764" x="4210050" y="3702050"/>
          <p14:tracePt t="118781" x="4286250" y="3695700"/>
          <p14:tracePt t="118797" x="4337050" y="3683000"/>
          <p14:tracePt t="118814" x="4356100" y="3676650"/>
          <p14:tracePt t="118831" x="4375150" y="3663950"/>
          <p14:tracePt t="118848" x="4381500" y="3651250"/>
          <p14:tracePt t="118850" x="4381500" y="3638550"/>
          <p14:tracePt t="118864" x="4381500" y="3619500"/>
          <p14:tracePt t="118881" x="4381500" y="3606800"/>
          <p14:tracePt t="118897" x="4381500" y="3581400"/>
          <p14:tracePt t="118899" x="4381500" y="3568700"/>
          <p14:tracePt t="118914" x="4381500" y="3549650"/>
          <p14:tracePt t="118930" x="4362450" y="3536950"/>
          <p14:tracePt t="118947" x="4324350" y="3524250"/>
          <p14:tracePt t="118964" x="4273550" y="3524250"/>
          <p14:tracePt t="118980" x="4197350" y="3524250"/>
          <p14:tracePt t="118997" x="4133850" y="3524250"/>
          <p14:tracePt t="119014" x="4095750" y="3549650"/>
          <p14:tracePt t="119030" x="4070350" y="3568700"/>
          <p14:tracePt t="119047" x="4057650" y="3587750"/>
          <p14:tracePt t="119063" x="4057650" y="3594100"/>
          <p14:tracePt t="119100" x="4057650" y="3606800"/>
          <p14:tracePt t="119109" x="4064000" y="3613150"/>
          <p14:tracePt t="119121" x="4083050" y="3619500"/>
          <p14:tracePt t="119132" x="4152900" y="3632200"/>
          <p14:tracePt t="119147" x="4216400" y="3632200"/>
          <p14:tracePt t="119164" x="4260850" y="3632200"/>
          <p14:tracePt t="119180" x="4279900" y="3632200"/>
          <p14:tracePt t="119410" x="0" y="0"/>
        </p14:tracePtLst>
        <p14:tracePtLst>
          <p14:tracePt t="120941" x="4292600" y="3492500"/>
          <p14:tracePt t="120958" x="4286250" y="3492500"/>
          <p14:tracePt t="120975" x="4273550" y="3505200"/>
          <p14:tracePt t="120989" x="4241800" y="3562350"/>
          <p14:tracePt t="121000" x="4235450" y="3600450"/>
          <p14:tracePt t="121013" x="4216400" y="3683000"/>
          <p14:tracePt t="121030" x="4191000" y="3759200"/>
          <p14:tracePt t="121047" x="4191000" y="3797300"/>
          <p14:tracePt t="121063" x="4191000" y="3829050"/>
          <p14:tracePt t="121080" x="4197350" y="3848100"/>
          <p14:tracePt t="121107" x="4203700" y="3848100"/>
          <p14:tracePt t="121123" x="4222750" y="3848100"/>
          <p14:tracePt t="121133" x="4241800" y="3848100"/>
          <p14:tracePt t="121146" x="4286250" y="3810000"/>
          <p14:tracePt t="121163" x="4330700" y="3746500"/>
          <p14:tracePt t="121180" x="4343400" y="3663950"/>
          <p14:tracePt t="121197" x="4349750" y="3606800"/>
          <p14:tracePt t="121213" x="4356100" y="3556000"/>
          <p14:tracePt t="121230" x="4356100" y="3524250"/>
          <p14:tracePt t="121246" x="4356100" y="3505200"/>
          <p14:tracePt t="121263" x="4356100" y="3492500"/>
          <p14:tracePt t="121279" x="4356100" y="3486150"/>
          <p14:tracePt t="121379" x="4356100" y="3498850"/>
          <p14:tracePt t="121392" x="4356100" y="3530600"/>
          <p14:tracePt t="121405" x="4356100" y="3594100"/>
          <p14:tracePt t="121413" x="4356100" y="3644900"/>
          <p14:tracePt t="121430" x="4356100" y="3752850"/>
          <p14:tracePt t="121446" x="4356100" y="3829050"/>
          <p14:tracePt t="121463" x="4356100" y="3860800"/>
          <p14:tracePt t="121480" x="4356100" y="3873500"/>
          <p14:tracePt t="121539" x="4356100" y="3860800"/>
          <p14:tracePt t="121553" x="4362450" y="3835400"/>
          <p14:tracePt t="121572" x="4368800" y="3752850"/>
          <p14:tracePt t="121587" x="4368800" y="3708400"/>
          <p14:tracePt t="121596" x="4368800" y="3676650"/>
          <p14:tracePt t="121613" x="4368800" y="3632200"/>
          <p14:tracePt t="121630" x="4368800" y="3606800"/>
          <p14:tracePt t="121646" x="4368800" y="3600450"/>
          <p14:tracePt t="121717" x="4368800" y="3619500"/>
          <p14:tracePt t="121728" x="4368800" y="3644900"/>
          <p14:tracePt t="121742" x="4356100" y="3708400"/>
          <p14:tracePt t="121759" x="4349750" y="3746500"/>
          <p14:tracePt t="121772" x="4343400" y="3765550"/>
          <p14:tracePt t="121784" x="4343400" y="3771900"/>
          <p14:tracePt t="121859" x="4343400" y="3759200"/>
          <p14:tracePt t="121872" x="4343400" y="3733800"/>
          <p14:tracePt t="121885" x="4343400" y="3670300"/>
          <p14:tracePt t="121896" x="4343400" y="3625850"/>
          <p14:tracePt t="121913" x="4343400" y="3549650"/>
          <p14:tracePt t="121915" x="4343400" y="3517900"/>
          <p14:tracePt t="121929" x="4343400" y="3486150"/>
          <p14:tracePt t="121946" x="4343400" y="3473450"/>
          <p14:tracePt t="122058" x="0" y="0"/>
        </p14:tracePtLst>
        <p14:tracePtLst>
          <p14:tracePt t="122444" x="4114800" y="3860800"/>
          <p14:tracePt t="122477" x="4108450" y="3867150"/>
          <p14:tracePt t="122490" x="4095750" y="3937000"/>
          <p14:tracePt t="122501" x="4083050" y="3981450"/>
          <p14:tracePt t="122513" x="4070350" y="4044950"/>
          <p14:tracePt t="122530" x="4064000" y="4152900"/>
          <p14:tracePt t="122546" x="4064000" y="4184650"/>
          <p14:tracePt t="122563" x="4064000" y="4191000"/>
          <p14:tracePt t="122588" x="4064000" y="4197350"/>
          <p14:tracePt t="122612" x="4070350" y="4197350"/>
          <p14:tracePt t="122622" x="4076700" y="4184650"/>
          <p14:tracePt t="122632" x="4089400" y="4171950"/>
          <p14:tracePt t="122646" x="4127500" y="4114800"/>
          <p14:tracePt t="122663" x="4146550" y="4057650"/>
          <p14:tracePt t="122680" x="4159250" y="4019550"/>
          <p14:tracePt t="122682" x="4159250" y="4013200"/>
          <p14:tracePt t="122805" x="4159250" y="4032250"/>
          <p14:tracePt t="122819" x="4159250" y="4076700"/>
          <p14:tracePt t="122836" x="4152900" y="4114800"/>
          <p14:tracePt t="122931" x="4152900" y="4102100"/>
          <p14:tracePt t="122946" x="4159250" y="4089400"/>
          <p14:tracePt t="122949" x="4159250" y="4083050"/>
          <p14:tracePt t="122964" x="4165600" y="4057650"/>
          <p14:tracePt t="122979" x="4171950" y="4057650"/>
          <p14:tracePt t="122995" x="0" y="0"/>
        </p14:tracePtLst>
        <p14:tracePtLst>
          <p14:tracePt t="125293" x="5238750" y="3511550"/>
          <p14:tracePt t="125310" x="5232400" y="3524250"/>
          <p14:tracePt t="125326" x="5226050" y="3556000"/>
          <p14:tracePt t="125339" x="5226050" y="3619500"/>
          <p14:tracePt t="125351" x="5226050" y="3644900"/>
          <p14:tracePt t="125362" x="5238750" y="3702050"/>
          <p14:tracePt t="125379" x="5251450" y="3727450"/>
          <p14:tracePt t="125395" x="5264150" y="3740150"/>
          <p14:tracePt t="125428" x="5270500" y="3740150"/>
          <p14:tracePt t="125436" x="5276850" y="3740150"/>
          <p14:tracePt t="125451" x="5283200" y="3740150"/>
          <p14:tracePt t="125462" x="5295900" y="3740150"/>
          <p14:tracePt t="125478" x="5302250" y="3733800"/>
          <p14:tracePt t="125478" x="0" y="0"/>
        </p14:tracePtLst>
        <p14:tracePtLst>
          <p14:tracePt t="125811" x="6121400" y="3492500"/>
          <p14:tracePt t="125827" x="6108700" y="3505200"/>
          <p14:tracePt t="125840" x="6102350" y="3524250"/>
          <p14:tracePt t="125852" x="6070600" y="3594100"/>
          <p14:tracePt t="125863" x="6057900" y="3638550"/>
          <p14:tracePt t="125878" x="6038850" y="3727450"/>
          <p14:tracePt t="125895" x="6032500" y="3778250"/>
          <p14:tracePt t="125911" x="6032500" y="3803650"/>
          <p14:tracePt t="125928" x="6032500" y="3810000"/>
          <p14:tracePt t="125945" x="6032500" y="3822700"/>
          <p14:tracePt t="125962" x="6038850" y="3822700"/>
          <p14:tracePt t="125978" x="6057900" y="3816350"/>
          <p14:tracePt t="125994" x="6076950" y="3790950"/>
          <p14:tracePt t="126011" x="6089650" y="3752850"/>
          <p14:tracePt t="126028" x="6089650" y="3721100"/>
          <p14:tracePt t="126045" x="6089650" y="3695700"/>
          <p14:tracePt t="126061" x="6089650" y="3676650"/>
          <p14:tracePt t="126078" x="6089650" y="3657600"/>
          <p14:tracePt t="126095" x="6083300" y="3638550"/>
          <p14:tracePt t="126171" x="6076950" y="3644900"/>
          <p14:tracePt t="126186" x="6076950" y="3676650"/>
          <p14:tracePt t="126199" x="6076950" y="3695700"/>
          <p14:tracePt t="126211" x="6083300" y="3727450"/>
          <p14:tracePt t="126228" x="6096000" y="3752850"/>
          <p14:tracePt t="126245" x="6102350" y="3759200"/>
          <p14:tracePt t="126261" x="6108700" y="3759200"/>
          <p14:tracePt t="126284" x="6115050" y="3759200"/>
          <p14:tracePt t="126295" x="6121400" y="3752850"/>
          <p14:tracePt t="126311" x="6140450" y="3708400"/>
          <p14:tracePt t="126328" x="6146800" y="3663950"/>
          <p14:tracePt t="126330" x="6146800" y="3632200"/>
          <p14:tracePt t="126345" x="6146800" y="3594100"/>
          <p14:tracePt t="126348" x="6146800" y="3562350"/>
          <p14:tracePt t="126362" x="6134100" y="3517900"/>
          <p14:tracePt t="126378" x="6127750" y="3511550"/>
          <p14:tracePt t="126411" x="6121400" y="3505200"/>
          <p14:tracePt t="126427" x="6121400" y="3511550"/>
          <p14:tracePt t="126436" x="6115050" y="3530600"/>
          <p14:tracePt t="126445" x="6102350" y="3549650"/>
          <p14:tracePt t="126462" x="6096000" y="3587750"/>
          <p14:tracePt t="126478" x="6096000" y="3632200"/>
          <p14:tracePt t="126495" x="6096000" y="3670300"/>
          <p14:tracePt t="126511" x="6096000" y="3676650"/>
          <p14:tracePt t="126528" x="6096000" y="3683000"/>
          <p14:tracePt t="126556" x="6102350" y="3683000"/>
          <p14:tracePt t="126579" x="6108700" y="3670300"/>
          <p14:tracePt t="126588" x="6115050" y="3657600"/>
          <p14:tracePt t="126598" x="6121400" y="3632200"/>
          <p14:tracePt t="126611" x="6127750" y="3594100"/>
          <p14:tracePt t="126628" x="6127750" y="3568700"/>
          <p14:tracePt t="126645" x="6127750" y="3556000"/>
          <p14:tracePt t="126716" x="6127750" y="3562350"/>
          <p14:tracePt t="126728" x="6127750" y="3600450"/>
          <p14:tracePt t="126745" x="6127750" y="3689350"/>
          <p14:tracePt t="126763" x="6134100" y="3797300"/>
          <p14:tracePt t="126779" x="6140450" y="3810000"/>
          <p14:tracePt t="126794" x="6140450" y="3816350"/>
          <p14:tracePt t="126818" x="6146800" y="3816350"/>
          <p14:tracePt t="126827" x="6153150" y="3803650"/>
          <p14:tracePt t="126844" x="6172200" y="3752850"/>
          <p14:tracePt t="126861" x="6178550" y="3689350"/>
          <p14:tracePt t="126878" x="6178550" y="3625850"/>
          <p14:tracePt t="126895" x="6178550" y="3581400"/>
          <p14:tracePt t="126911" x="6178550" y="3556000"/>
          <p14:tracePt t="126928" x="6178550" y="3549650"/>
          <p14:tracePt t="126964" x="6172200" y="3549650"/>
          <p14:tracePt t="126971" x="6172200" y="3562350"/>
          <p14:tracePt t="126981" x="6172200" y="3581400"/>
          <p14:tracePt t="126994" x="6165850" y="3600450"/>
          <p14:tracePt t="127011" x="6165850" y="3606800"/>
          <p14:tracePt t="127059" x="6165850" y="3613150"/>
          <p14:tracePt t="127085" x="6172200" y="3606800"/>
          <p14:tracePt t="127092" x="6172200" y="3600450"/>
          <p14:tracePt t="127101" x="6178550" y="3581400"/>
          <p14:tracePt t="127115" x="6178550" y="3575050"/>
          <p14:tracePt t="127128" x="6178550" y="3568700"/>
          <p14:tracePt t="127299" x="0" y="0"/>
        </p14:tracePtLst>
        <p14:tracePtLst>
          <p14:tracePt t="127909" x="4324350" y="3536950"/>
          <p14:tracePt t="127923" x="4311650" y="3536950"/>
          <p14:tracePt t="127939" x="4305300" y="3536950"/>
          <p14:tracePt t="127950" x="4292600" y="3536950"/>
          <p14:tracePt t="127961" x="4286250" y="3543300"/>
          <p14:tracePt t="127963" x="4279900" y="3562350"/>
          <p14:tracePt t="127978" x="4260850" y="3594100"/>
          <p14:tracePt t="127994" x="4248150" y="3644900"/>
          <p14:tracePt t="128011" x="4235450" y="3676650"/>
          <p14:tracePt t="128028" x="4235450" y="3689350"/>
          <p14:tracePt t="128044" x="4235450" y="3702050"/>
          <p14:tracePt t="128061" x="4235450" y="3714750"/>
          <p14:tracePt t="128077" x="4235450" y="3733800"/>
          <p14:tracePt t="128094" x="4248150" y="3740150"/>
          <p14:tracePt t="128111" x="4260850" y="3740150"/>
          <p14:tracePt t="128127" x="4279900" y="3740150"/>
          <p14:tracePt t="128144" x="4305300" y="3740150"/>
          <p14:tracePt t="128147" x="4337050" y="3727450"/>
          <p14:tracePt t="128161" x="4343400" y="3708400"/>
          <p14:tracePt t="128178" x="4381500" y="3594100"/>
          <p14:tracePt t="128194" x="4387850" y="3517900"/>
          <p14:tracePt t="128211" x="4387850" y="3454400"/>
          <p14:tracePt t="128227" x="4387850" y="3384550"/>
          <p14:tracePt t="128244" x="4381500" y="3378200"/>
          <p14:tracePt t="128261" x="4381500" y="3371850"/>
          <p14:tracePt t="128283" x="4375150" y="3365500"/>
          <p14:tracePt t="128315" x="4362450" y="3365500"/>
          <p14:tracePt t="128323" x="4349750" y="3384550"/>
          <p14:tracePt t="128332" x="4337050" y="3409950"/>
          <p14:tracePt t="128344" x="4330700" y="3441700"/>
          <p14:tracePt t="128361" x="4311650" y="3530600"/>
          <p14:tracePt t="128364" x="4292600" y="3581400"/>
          <p14:tracePt t="128378" x="4286250" y="3638550"/>
          <p14:tracePt t="128394" x="4286250" y="3663950"/>
          <p14:tracePt t="128411" x="4286250" y="3670300"/>
          <p14:tracePt t="128484" x="4286250" y="3651250"/>
          <p14:tracePt t="128498" x="4286250" y="3600450"/>
          <p14:tracePt t="128515" x="4286250" y="3549650"/>
          <p14:tracePt t="128527" x="4286250" y="3536950"/>
          <p14:tracePt t="128544" x="4286250" y="3511550"/>
          <p14:tracePt t="128547" x="4286250" y="3505200"/>
          <p14:tracePt t="128606" x="4279900" y="3524250"/>
          <p14:tracePt t="128625" x="4267200" y="3587750"/>
          <p14:tracePt t="128629" x="4254500" y="3632200"/>
          <p14:tracePt t="128645" x="4248150" y="3683000"/>
          <p14:tracePt t="128661" x="4248150" y="3708400"/>
          <p14:tracePt t="128677" x="4248150" y="3721100"/>
          <p14:tracePt t="128749" x="4248150" y="3714750"/>
          <p14:tracePt t="128763" x="4260850" y="3663950"/>
          <p14:tracePt t="128783" x="4273550" y="3606800"/>
          <p14:tracePt t="128794" x="4273550" y="3581400"/>
          <p14:tracePt t="128810" x="4273550" y="3568700"/>
          <p14:tracePt t="128827" x="4273550" y="3562350"/>
          <p14:tracePt t="128885" x="4273550" y="3581400"/>
          <p14:tracePt t="128899" x="4260850" y="3644900"/>
          <p14:tracePt t="128911" x="4260850" y="3670300"/>
          <p14:tracePt t="128927" x="4260850" y="3695700"/>
          <p14:tracePt t="128931" x="4260850" y="3702050"/>
          <p14:tracePt t="129028" x="4260850" y="3676650"/>
          <p14:tracePt t="129043" x="4267200" y="3606800"/>
          <p14:tracePt t="129058" x="4267200" y="3575050"/>
          <p14:tracePt t="129071" x="4267200" y="3562350"/>
          <p14:tracePt t="129083" x="4267200" y="3549650"/>
          <p14:tracePt t="129124" x="4267200" y="3543300"/>
          <p14:tracePt t="129140" x="4267200" y="3549650"/>
          <p14:tracePt t="129157" x="4260850" y="3587750"/>
          <p14:tracePt t="129172" x="4248150" y="3638550"/>
          <p14:tracePt t="129184" x="4248150" y="3651250"/>
          <p14:tracePt t="129194" x="4248150" y="3663950"/>
          <p14:tracePt t="129284" x="4254500" y="3644900"/>
          <p14:tracePt t="129299" x="4260850" y="3594100"/>
          <p14:tracePt t="129315" x="4260850" y="3556000"/>
          <p14:tracePt t="129329" x="4260850" y="3543300"/>
          <p14:tracePt t="129344" x="4260850" y="3536950"/>
          <p14:tracePt t="129372" x="4260850" y="3530600"/>
          <p14:tracePt t="129404" x="4260850" y="3556000"/>
          <p14:tracePt t="129412" x="4260850" y="3568700"/>
          <p14:tracePt t="129427" x="4260850" y="3606800"/>
          <p14:tracePt t="129444" x="4260850" y="3638550"/>
          <p14:tracePt t="129461" x="4260850" y="3670300"/>
          <p14:tracePt t="129477" x="4260850" y="3683000"/>
          <p14:tracePt t="129494" x="4260850" y="3695700"/>
          <p14:tracePt t="129548" x="4260850" y="3683000"/>
          <p14:tracePt t="129564" x="4260850" y="3644900"/>
          <p14:tracePt t="129577" x="4260850" y="3613150"/>
          <p14:tracePt t="129580" x="4260850" y="3600450"/>
          <p14:tracePt t="129594" x="4267200" y="3581400"/>
          <p14:tracePt t="129692" x="4267200" y="3587750"/>
          <p14:tracePt t="129707" x="4260850" y="3625850"/>
          <p14:tracePt t="129727" x="4260850" y="3644900"/>
          <p14:tracePt t="129731" x="4254500" y="3657600"/>
          <p14:tracePt t="129748" x="4254500" y="3663950"/>
          <p14:tracePt t="129852" x="4254500" y="3657600"/>
          <p14:tracePt t="129866" x="4254500" y="3644900"/>
          <p14:tracePt t="129889" x="4254500" y="3638550"/>
          <p14:tracePt t="130322" x="0" y="0"/>
        </p14:tracePtLst>
        <p14:tracePtLst>
          <p14:tracePt t="131549" x="6045200" y="3886200"/>
          <p14:tracePt t="131573" x="6038850" y="3886200"/>
          <p14:tracePt t="131590" x="6026150" y="3898900"/>
          <p14:tracePt t="131606" x="6013450" y="3943350"/>
          <p14:tracePt t="131615" x="6007100" y="3968750"/>
          <p14:tracePt t="131626" x="5994400" y="4025900"/>
          <p14:tracePt t="131643" x="5988050" y="4102100"/>
          <p14:tracePt t="131660" x="5975350" y="4178300"/>
          <p14:tracePt t="131677" x="5969000" y="4210050"/>
          <p14:tracePt t="131693" x="5969000" y="4222750"/>
          <p14:tracePt t="131710" x="5969000" y="4229100"/>
          <p14:tracePt t="131757" x="5975350" y="4229100"/>
          <p14:tracePt t="131771" x="6007100" y="4222750"/>
          <p14:tracePt t="131787" x="6051550" y="4159250"/>
          <p14:tracePt t="131796" x="6070600" y="4121150"/>
          <p14:tracePt t="131810" x="6089650" y="4032250"/>
          <p14:tracePt t="131826" x="6096000" y="3975100"/>
          <p14:tracePt t="131843" x="6096000" y="3917950"/>
          <p14:tracePt t="131859" x="6096000" y="3879850"/>
          <p14:tracePt t="131876" x="6096000" y="3854450"/>
          <p14:tracePt t="131892" x="6096000" y="3841750"/>
          <p14:tracePt t="131955" x="6096000" y="3835400"/>
          <p14:tracePt t="131962" x="6089650" y="3835400"/>
          <p14:tracePt t="131976" x="6076950" y="3860800"/>
          <p14:tracePt t="131993" x="6057900" y="3937000"/>
          <p14:tracePt t="131995" x="6051550" y="3994150"/>
          <p14:tracePt t="132010" x="6026150" y="4083050"/>
          <p14:tracePt t="132026" x="6026150" y="4121150"/>
          <p14:tracePt t="132043" x="6026150" y="4133850"/>
          <p14:tracePt t="132124" x="6026150" y="4121150"/>
          <p14:tracePt t="132139" x="6026150" y="4076700"/>
          <p14:tracePt t="132149" x="6026150" y="4044950"/>
          <p14:tracePt t="132159" x="6026150" y="4013200"/>
          <p14:tracePt t="132176" x="6026150" y="3968750"/>
          <p14:tracePt t="132193" x="6026150" y="3943350"/>
          <p14:tracePt t="132195" x="6026150" y="3937000"/>
          <p14:tracePt t="132260" x="6019800" y="3937000"/>
          <p14:tracePt t="132274" x="5994400" y="3987800"/>
          <p14:tracePt t="132292" x="5981700" y="4076700"/>
          <p14:tracePt t="132303" x="5975350" y="4121150"/>
          <p14:tracePt t="132311" x="5969000" y="4146550"/>
          <p14:tracePt t="132326" x="5969000" y="4171950"/>
          <p14:tracePt t="132343" x="5969000" y="4184650"/>
          <p14:tracePt t="132403" x="5969000" y="4171950"/>
          <p14:tracePt t="132412" x="5975350" y="4146550"/>
          <p14:tracePt t="132426" x="5975350" y="4095750"/>
          <p14:tracePt t="132443" x="5975350" y="4038600"/>
          <p14:tracePt t="132459" x="5975350" y="4000500"/>
          <p14:tracePt t="132476" x="5975350" y="3981450"/>
          <p14:tracePt t="132493" x="5975350" y="3975100"/>
          <p14:tracePt t="132794" x="0" y="0"/>
        </p14:tracePtLst>
        <p14:tracePtLst>
          <p14:tracePt t="133404" x="4216400" y="3873500"/>
          <p14:tracePt t="133452" x="4210050" y="3873500"/>
          <p14:tracePt t="133465" x="4197350" y="3873500"/>
          <p14:tracePt t="133477" x="4191000" y="3911600"/>
          <p14:tracePt t="133494" x="4178300" y="3968750"/>
          <p14:tracePt t="133509" x="4171950" y="4051300"/>
          <p14:tracePt t="133526" x="4171950" y="4127500"/>
          <p14:tracePt t="133542" x="4171950" y="4165600"/>
          <p14:tracePt t="133559" x="4171950" y="4178300"/>
          <p14:tracePt t="133635" x="4178300" y="4152900"/>
          <p14:tracePt t="133648" x="4184650" y="4127500"/>
          <p14:tracePt t="133665" x="4191000" y="4064000"/>
          <p14:tracePt t="133668" x="4197350" y="4025900"/>
          <p14:tracePt t="133680" x="4197350" y="4006850"/>
          <p14:tracePt t="133693" x="4203700" y="3962400"/>
          <p14:tracePt t="133709" x="4203700" y="3937000"/>
          <p14:tracePt t="133725" x="4203700" y="3911600"/>
          <p14:tracePt t="133805" x="4197350" y="3924300"/>
          <p14:tracePt t="133820" x="4184650" y="4013200"/>
          <p14:tracePt t="133840" x="4159250" y="4127500"/>
          <p14:tracePt t="133843" x="4152900" y="4171950"/>
          <p14:tracePt t="133857" x="4140200" y="4197350"/>
          <p14:tracePt t="133859" x="4133850" y="4216400"/>
          <p14:tracePt t="133875" x="4133850" y="4222750"/>
          <p14:tracePt t="133940" x="4133850" y="4216400"/>
          <p14:tracePt t="133952" x="4140200" y="4203700"/>
          <p14:tracePt t="133968" x="4152900" y="4140200"/>
          <p14:tracePt t="133972" x="4152900" y="4127500"/>
          <p14:tracePt t="133982" x="4159250" y="4083050"/>
          <p14:tracePt t="133992" x="4159250" y="4070350"/>
          <p14:tracePt t="134009" x="4159250" y="4019550"/>
          <p14:tracePt t="134011" x="4159250" y="4000500"/>
          <p14:tracePt t="134026" x="4159250" y="3987800"/>
          <p14:tracePt t="134042" x="4159250" y="3981450"/>
          <p14:tracePt t="134111" x="4159250" y="3987800"/>
          <p14:tracePt t="134124" x="4152900" y="4019550"/>
          <p14:tracePt t="134142" x="4152900" y="4044950"/>
          <p14:tracePt t="134146" x="4152900" y="4064000"/>
          <p14:tracePt t="134159" x="4152900" y="4076700"/>
          <p14:tracePt t="134176" x="4152900" y="4095750"/>
          <p14:tracePt t="134178" x="4152900" y="4102100"/>
          <p14:tracePt t="134252" x="4152900" y="4108450"/>
          <p14:tracePt t="134268" x="4159250" y="4102100"/>
          <p14:tracePt t="134284" x="4165600" y="4076700"/>
          <p14:tracePt t="134305" x="4171950" y="4051300"/>
          <p14:tracePt t="134308" x="4171950" y="4032250"/>
          <p14:tracePt t="134316" x="4171950" y="4025900"/>
          <p14:tracePt t="134325" x="4171950" y="4019550"/>
          <p14:tracePt t="134342" x="4171950" y="4000500"/>
          <p14:tracePt t="134358" x="4171950" y="3994150"/>
          <p14:tracePt t="134468" x="4171950" y="4019550"/>
          <p14:tracePt t="134480" x="4171950" y="4051300"/>
          <p14:tracePt t="134493" x="4171950" y="4114800"/>
          <p14:tracePt t="134512" x="4171950" y="4159250"/>
          <p14:tracePt t="134525" x="4171950" y="4165600"/>
          <p14:tracePt t="134588" x="4178300" y="4165600"/>
          <p14:tracePt t="134603" x="4184650" y="4102100"/>
          <p14:tracePt t="134615" x="4184650" y="4083050"/>
          <p14:tracePt t="134626" x="4184650" y="4019550"/>
          <p14:tracePt t="134642" x="4184650" y="3949700"/>
          <p14:tracePt t="134659" x="4184650" y="3917950"/>
          <p14:tracePt t="134676" x="4184650" y="3905250"/>
          <p14:tracePt t="134731" x="4184650" y="3917950"/>
          <p14:tracePt t="134742" x="4184650" y="3949700"/>
          <p14:tracePt t="134759" x="4165600" y="4006850"/>
          <p14:tracePt t="134775" x="4146550" y="4064000"/>
          <p14:tracePt t="134792" x="4140200" y="4089400"/>
          <p14:tracePt t="134795" x="4140200" y="4095750"/>
          <p14:tracePt t="134900" x="4140200" y="4076700"/>
          <p14:tracePt t="134918" x="4140200" y="4038600"/>
          <p14:tracePt t="134934" x="4140200" y="3994150"/>
          <p14:tracePt t="134942" x="4140200" y="3981450"/>
          <p14:tracePt t="134958" x="4140200" y="3968750"/>
          <p14:tracePt t="135140" x="4140200" y="3975100"/>
          <p14:tracePt t="135323" x="0" y="0"/>
        </p14:tracePtLst>
        <p14:tracePtLst>
          <p14:tracePt t="136772" x="4356100" y="3562350"/>
          <p14:tracePt t="136812" x="4349750" y="3562350"/>
          <p14:tracePt t="136827" x="4349750" y="3594100"/>
          <p14:tracePt t="136842" x="4343400" y="3683000"/>
          <p14:tracePt t="136859" x="4343400" y="3810000"/>
          <p14:tracePt t="136875" x="4337050" y="3949700"/>
          <p14:tracePt t="136891" x="4311650" y="4070350"/>
          <p14:tracePt t="136908" x="4311650" y="4165600"/>
          <p14:tracePt t="136924" x="4311650" y="4216400"/>
          <p14:tracePt t="136941" x="4311650" y="4235450"/>
          <p14:tracePt t="136958" x="4311650" y="4241800"/>
          <p14:tracePt t="137074" x="0" y="0"/>
        </p14:tracePtLst>
        <p14:tracePtLst>
          <p14:tracePt t="137917" x="7588250" y="4203700"/>
          <p14:tracePt t="138004" x="7600950" y="4203700"/>
          <p14:tracePt t="138020" x="7683500" y="4203700"/>
          <p14:tracePt t="138031" x="7747000" y="4203700"/>
          <p14:tracePt t="138041" x="7829550" y="4203700"/>
          <p14:tracePt t="138057" x="8147050" y="4203700"/>
          <p14:tracePt t="138074" x="8375650" y="4203700"/>
          <p14:tracePt t="138090" x="8578850" y="4203700"/>
          <p14:tracePt t="138107" x="8686800" y="4203700"/>
          <p14:tracePt t="138124" x="8724900" y="4203700"/>
          <p14:tracePt t="138140" x="8731250" y="4203700"/>
          <p14:tracePt t="138259" x="8699500" y="4203700"/>
          <p14:tracePt t="138271" x="8642350" y="4203700"/>
          <p14:tracePt t="138284" x="8489950" y="4203700"/>
          <p14:tracePt t="138295" x="8401050" y="4203700"/>
          <p14:tracePt t="138307" x="8235950" y="4203700"/>
          <p14:tracePt t="138324" x="8140700" y="4203700"/>
          <p14:tracePt t="138340" x="8102600" y="4203700"/>
          <p14:tracePt t="138357" x="8096250" y="4203700"/>
          <p14:tracePt t="138468" x="8115300" y="4203700"/>
          <p14:tracePt t="138479" x="8153400" y="4203700"/>
          <p14:tracePt t="138491" x="8299450" y="4203700"/>
          <p14:tracePt t="138507" x="8489950" y="4203700"/>
          <p14:tracePt t="138524" x="8648700" y="4203700"/>
          <p14:tracePt t="138540" x="8724900" y="4203700"/>
          <p14:tracePt t="138557" x="8743950" y="4203700"/>
          <p14:tracePt t="138989" x="8731250" y="4203700"/>
          <p14:tracePt t="139005" x="8699500" y="4203700"/>
          <p14:tracePt t="139019" x="8680450" y="4203700"/>
          <p14:tracePt t="139031" x="8674100" y="4203700"/>
          <p14:tracePt t="139042" x="8667750" y="4203700"/>
          <p14:tracePt t="139118" x="8680450" y="4203700"/>
          <p14:tracePt t="139134" x="8743950" y="4203700"/>
          <p14:tracePt t="139150" x="8826500" y="4203700"/>
          <p14:tracePt t="139166" x="8883650" y="4203700"/>
          <p14:tracePt t="139178" x="8902700" y="4203700"/>
          <p14:tracePt t="139180" x="8909050" y="4203700"/>
          <p14:tracePt t="139371" x="0" y="0"/>
        </p14:tracePtLst>
        <p14:tracePtLst>
          <p14:tracePt t="140059" x="4260850" y="3479800"/>
          <p14:tracePt t="140066" x="4254500" y="3479800"/>
          <p14:tracePt t="140074" x="4248150" y="3479800"/>
          <p14:tracePt t="140090" x="4241800" y="3479800"/>
          <p14:tracePt t="140106" x="4222750" y="3492500"/>
          <p14:tracePt t="140123" x="4216400" y="3536950"/>
          <p14:tracePt t="140140" x="4184650" y="3600450"/>
          <p14:tracePt t="140157" x="4152900" y="3689350"/>
          <p14:tracePt t="140173" x="4133850" y="3765550"/>
          <p14:tracePt t="140190" x="4127500" y="3841750"/>
          <p14:tracePt t="140206" x="4121150" y="3917950"/>
          <p14:tracePt t="140223" x="4121150" y="4000500"/>
          <p14:tracePt t="140240" x="4133850" y="4076700"/>
          <p14:tracePt t="140243" x="4146550" y="4089400"/>
          <p14:tracePt t="140257" x="4159250" y="4108450"/>
          <p14:tracePt t="140274" x="4171950" y="4133850"/>
          <p14:tracePt t="140307" x="4184650" y="4133850"/>
          <p14:tracePt t="140314" x="4197350" y="4133850"/>
          <p14:tracePt t="140323" x="4216400" y="4121150"/>
          <p14:tracePt t="140340" x="4286250" y="4057650"/>
          <p14:tracePt t="140356" x="4343400" y="3956050"/>
          <p14:tracePt t="140373" x="4368800" y="3860800"/>
          <p14:tracePt t="140390" x="4394200" y="3759200"/>
          <p14:tracePt t="140406" x="4400550" y="3695700"/>
          <p14:tracePt t="140423" x="4400550" y="3638550"/>
          <p14:tracePt t="140440" x="4394200" y="3587750"/>
          <p14:tracePt t="140442" x="4387850" y="3575050"/>
          <p14:tracePt t="140457" x="4381500" y="3568700"/>
          <p14:tracePt t="140474" x="4368800" y="3549650"/>
          <p14:tracePt t="140490" x="4368800" y="3543300"/>
          <p14:tracePt t="140538" x="4356100" y="3543300"/>
          <p14:tracePt t="140546" x="4337050" y="3556000"/>
          <p14:tracePt t="140556" x="4324350" y="3587750"/>
          <p14:tracePt t="140573" x="4286250" y="3702050"/>
          <p14:tracePt t="140590" x="4254500" y="3803650"/>
          <p14:tracePt t="140606" x="4241800" y="3873500"/>
          <p14:tracePt t="140623" x="4241800" y="3917950"/>
          <p14:tracePt t="140640" x="4254500" y="3949700"/>
          <p14:tracePt t="140656" x="4273550" y="3962400"/>
          <p14:tracePt t="140658" x="4273550" y="3968750"/>
          <p14:tracePt t="140673" x="4279900" y="3975100"/>
          <p14:tracePt t="140690" x="4292600" y="3975100"/>
          <p14:tracePt t="140706" x="4330700" y="3962400"/>
          <p14:tracePt t="140723" x="4381500" y="3886200"/>
          <p14:tracePt t="140740" x="4425950" y="3771900"/>
          <p14:tracePt t="140756" x="4432300" y="3676650"/>
          <p14:tracePt t="140773" x="4432300" y="3606800"/>
          <p14:tracePt t="140790" x="4425950" y="3549650"/>
          <p14:tracePt t="140806" x="4413250" y="3536950"/>
          <p14:tracePt t="140843" x="4406900" y="3530600"/>
          <p14:tracePt t="140856" x="4406900" y="3536950"/>
          <p14:tracePt t="140873" x="4368800" y="3632200"/>
          <p14:tracePt t="140876" x="4343400" y="3695700"/>
          <p14:tracePt t="140890" x="4292600" y="3829050"/>
          <p14:tracePt t="140906" x="4267200" y="3911600"/>
          <p14:tracePt t="140923" x="4267200" y="3930650"/>
          <p14:tracePt t="140939" x="4267200" y="3943350"/>
          <p14:tracePt t="141004" x="4267200" y="3930650"/>
          <p14:tracePt t="141011" x="4273550" y="3898900"/>
          <p14:tracePt t="141023" x="4279900" y="3867150"/>
          <p14:tracePt t="141040" x="4286250" y="3810000"/>
          <p14:tracePt t="141056" x="4298950" y="3759200"/>
          <p14:tracePt t="141073" x="4298950" y="3740150"/>
          <p14:tracePt t="141074" x="4298950" y="3733800"/>
          <p14:tracePt t="141090" x="4298950" y="3721100"/>
          <p14:tracePt t="141228" x="4298950" y="3727450"/>
          <p14:tracePt t="141241" x="4298950" y="3740150"/>
          <p14:tracePt t="141257" x="4298950" y="3771900"/>
          <p14:tracePt t="141260" x="4298950" y="3790950"/>
          <p14:tracePt t="141274" x="4298950" y="3829050"/>
          <p14:tracePt t="141290" x="4298950" y="3860800"/>
          <p14:tracePt t="141306" x="4298950" y="3892550"/>
          <p14:tracePt t="141324" x="4298950" y="3898900"/>
          <p14:tracePt t="141372" x="4305300" y="3886200"/>
          <p14:tracePt t="141380" x="4311650" y="3848100"/>
          <p14:tracePt t="141390" x="4318000" y="3803650"/>
          <p14:tracePt t="141406" x="4318000" y="3721100"/>
          <p14:tracePt t="141423" x="4324350" y="3632200"/>
          <p14:tracePt t="141439" x="4324350" y="3581400"/>
          <p14:tracePt t="141443" x="4324350" y="3575050"/>
          <p14:tracePt t="141456" x="4324350" y="3568700"/>
          <p14:tracePt t="141473" x="4324350" y="3562350"/>
          <p14:tracePt t="141531" x="4318000" y="3575050"/>
          <p14:tracePt t="141543" x="4292600" y="3613150"/>
          <p14:tracePt t="141557" x="4222750" y="3759200"/>
          <p14:tracePt t="141573" x="4165600" y="3898900"/>
          <p14:tracePt t="141590" x="4133850" y="3994150"/>
          <p14:tracePt t="141606" x="4127500" y="4006850"/>
          <p14:tracePt t="141623" x="4127500" y="4013200"/>
          <p14:tracePt t="141659" x="4127500" y="3994150"/>
          <p14:tracePt t="141667" x="4127500" y="3968750"/>
          <p14:tracePt t="141676" x="4127500" y="3930650"/>
          <p14:tracePt t="141690" x="4127500" y="3841750"/>
          <p14:tracePt t="141706" x="4127500" y="3765550"/>
          <p14:tracePt t="141723" x="4127500" y="3689350"/>
          <p14:tracePt t="141740" x="4121150" y="3663950"/>
          <p14:tracePt t="141756" x="4121150" y="3657600"/>
          <p14:tracePt t="141795" x="4108450" y="3670300"/>
          <p14:tracePt t="141804" x="4095750" y="3702050"/>
          <p14:tracePt t="141813" x="4089400" y="3759200"/>
          <p14:tracePt t="141823" x="4070350" y="3810000"/>
          <p14:tracePt t="141839" x="4051300" y="3905250"/>
          <p14:tracePt t="141856" x="4044950" y="3924300"/>
          <p14:tracePt t="141859" x="4044950" y="3930650"/>
          <p14:tracePt t="141873" x="4044950" y="3937000"/>
          <p14:tracePt t="141906" x="4051300" y="3917950"/>
          <p14:tracePt t="141914" x="4076700" y="3879850"/>
          <p14:tracePt t="141922" x="4083050" y="3822700"/>
          <p14:tracePt t="141939" x="4114800" y="3689350"/>
          <p14:tracePt t="141956" x="4146550" y="3568700"/>
          <p14:tracePt t="141973" x="4146550" y="3492500"/>
          <p14:tracePt t="141989" x="4152900" y="3479800"/>
          <p14:tracePt t="142006" x="4152900" y="3473450"/>
          <p14:tracePt t="142027" x="4152900" y="3467100"/>
          <p14:tracePt t="142042" x="4146550" y="3492500"/>
          <p14:tracePt t="142056" x="4133850" y="3549650"/>
          <p14:tracePt t="142072" x="4108450" y="3670300"/>
          <p14:tracePt t="142075" x="4102100" y="3733800"/>
          <p14:tracePt t="142089" x="4102100" y="3810000"/>
          <p14:tracePt t="142106" x="4102100" y="3854450"/>
          <p14:tracePt t="142122" x="4102100" y="3867150"/>
          <p14:tracePt t="142178" x="4114800" y="3860800"/>
          <p14:tracePt t="142187" x="4133850" y="3835400"/>
          <p14:tracePt t="142194" x="4159250" y="3797300"/>
          <p14:tracePt t="142206" x="4171950" y="3752850"/>
          <p14:tracePt t="142223" x="4191000" y="3663950"/>
          <p14:tracePt t="142239" x="4197350" y="3613150"/>
          <p14:tracePt t="142256" x="4203700" y="3587750"/>
          <p14:tracePt t="142258" x="4203700" y="3581400"/>
          <p14:tracePt t="142299" x="4203700" y="3600450"/>
          <p14:tracePt t="142309" x="4203700" y="3651250"/>
          <p14:tracePt t="142323" x="4165600" y="3848100"/>
          <p14:tracePt t="142339" x="4159250" y="3994150"/>
          <p14:tracePt t="142356" x="4159250" y="4070350"/>
          <p14:tracePt t="142373" x="4159250" y="4095750"/>
          <p14:tracePt t="142395" x="4159250" y="4102100"/>
          <p14:tracePt t="142406" x="4165600" y="4095750"/>
          <p14:tracePt t="142422" x="4210050" y="4025900"/>
          <p14:tracePt t="142439" x="4260850" y="3911600"/>
          <p14:tracePt t="142456" x="4298950" y="3778250"/>
          <p14:tracePt t="142458" x="4305300" y="3714750"/>
          <p14:tracePt t="142472" x="4318000" y="3657600"/>
          <p14:tracePt t="142489" x="4330700" y="3600450"/>
          <p14:tracePt t="142491" x="4330700" y="3587750"/>
          <p14:tracePt t="142506" x="4330700" y="3581400"/>
          <p14:tracePt t="142538" x="4330700" y="3600450"/>
          <p14:tracePt t="142546" x="4324350" y="3657600"/>
          <p14:tracePt t="142556" x="4311650" y="3721100"/>
          <p14:tracePt t="142572" x="4292600" y="3829050"/>
          <p14:tracePt t="142589" x="4292600" y="3886200"/>
          <p14:tracePt t="142606" x="4292600" y="3911600"/>
          <p14:tracePt t="142651" x="4292600" y="3917950"/>
          <p14:tracePt t="142668" x="4305300" y="3898900"/>
          <p14:tracePt t="142681" x="4318000" y="3860800"/>
          <p14:tracePt t="142698" x="4368800" y="3695700"/>
          <p14:tracePt t="142710" x="4375150" y="3638550"/>
          <p14:tracePt t="142723" x="4381500" y="3549650"/>
          <p14:tracePt t="142739" x="4381500" y="3511550"/>
          <p14:tracePt t="142756" x="4381500" y="3505200"/>
          <p14:tracePt t="142787" x="4375150" y="3530600"/>
          <p14:tracePt t="142795" x="4362450" y="3587750"/>
          <p14:tracePt t="142806" x="4343400" y="3651250"/>
          <p14:tracePt t="142822" x="4311650" y="3765550"/>
          <p14:tracePt t="142839" x="4305300" y="3822700"/>
          <p14:tracePt t="142856" x="4305300" y="3835400"/>
          <p14:tracePt t="142907" x="4305300" y="3822700"/>
          <p14:tracePt t="142919" x="4305300" y="3797300"/>
          <p14:tracePt t="142932" x="4305300" y="3702050"/>
          <p14:tracePt t="142946" x="4305300" y="3606800"/>
          <p14:tracePt t="142956" x="4305300" y="3562350"/>
          <p14:tracePt t="142972" x="4305300" y="3511550"/>
          <p14:tracePt t="142989" x="4305300" y="3505200"/>
          <p14:tracePt t="143019" x="4298950" y="3530600"/>
          <p14:tracePt t="143028" x="4292600" y="3594100"/>
          <p14:tracePt t="143039" x="4286250" y="3657600"/>
          <p14:tracePt t="143056" x="4260850" y="3803650"/>
          <p14:tracePt t="143058" x="4241800" y="3848100"/>
          <p14:tracePt t="143072" x="4235450" y="3879850"/>
          <p14:tracePt t="143089" x="4235450" y="3898900"/>
          <p14:tracePt t="143090" x="4235450" y="3905250"/>
          <p14:tracePt t="143146" x="4235450" y="3892550"/>
          <p14:tracePt t="143154" x="4235450" y="3873500"/>
          <p14:tracePt t="143162" x="4241800" y="3841750"/>
          <p14:tracePt t="143172" x="4241800" y="3816350"/>
          <p14:tracePt t="143189" x="4248150" y="3790950"/>
          <p14:tracePt t="143205" x="4248150" y="3778250"/>
          <p14:tracePt t="143239" x="4248150" y="3790950"/>
          <p14:tracePt t="143255" x="4229100" y="3898900"/>
          <p14:tracePt t="143272" x="4210050" y="4019550"/>
          <p14:tracePt t="143289" x="4210050" y="4076700"/>
          <p14:tracePt t="143290" x="4203700" y="4095750"/>
          <p14:tracePt t="143346" x="4210050" y="4064000"/>
          <p14:tracePt t="143354" x="4235450" y="4019550"/>
          <p14:tracePt t="143362" x="4241800" y="3975100"/>
          <p14:tracePt t="143372" x="4248150" y="3917950"/>
          <p14:tracePt t="143389" x="4273550" y="3829050"/>
          <p14:tracePt t="143405" x="4298950" y="3740150"/>
          <p14:tracePt t="143422" x="4305300" y="3683000"/>
          <p14:tracePt t="143439" x="4305300" y="3651250"/>
          <p14:tracePt t="143455" x="4305300" y="3632200"/>
          <p14:tracePt t="143489" x="4305300" y="3651250"/>
          <p14:tracePt t="143505" x="4273550" y="3835400"/>
          <p14:tracePt t="143522" x="4260850" y="3949700"/>
          <p14:tracePt t="143538" x="4260850" y="3994150"/>
          <p14:tracePt t="143555" x="4260850" y="4006850"/>
          <p14:tracePt t="143602" x="4260850" y="3975100"/>
          <p14:tracePt t="143610" x="4273550" y="3943350"/>
          <p14:tracePt t="143622" x="4292600" y="3886200"/>
          <p14:tracePt t="143638" x="4318000" y="3778250"/>
          <p14:tracePt t="143655" x="4318000" y="3689350"/>
          <p14:tracePt t="143672" x="4318000" y="3625850"/>
          <p14:tracePt t="143688" x="4318000" y="3600450"/>
          <p14:tracePt t="143705" x="4318000" y="3594100"/>
          <p14:tracePt t="143730" x="4311650" y="3613150"/>
          <p14:tracePt t="143738" x="4305300" y="3644900"/>
          <p14:tracePt t="143755" x="4286250" y="3746500"/>
          <p14:tracePt t="143772" x="4267200" y="3835400"/>
          <p14:tracePt t="143789" x="4260850" y="3886200"/>
          <p14:tracePt t="143805" x="4254500" y="3892550"/>
          <p14:tracePt t="143822" x="4254500" y="3898900"/>
          <p14:tracePt t="143867" x="4267200" y="3879850"/>
          <p14:tracePt t="143875" x="4273550" y="3848100"/>
          <p14:tracePt t="143889" x="4279900" y="3810000"/>
          <p14:tracePt t="143906" x="4286250" y="3702050"/>
          <p14:tracePt t="143922" x="4286250" y="3663950"/>
          <p14:tracePt t="143939" x="4286250" y="3657600"/>
          <p14:tracePt t="144011" x="4279900" y="3683000"/>
          <p14:tracePt t="144021" x="4273550" y="3708400"/>
          <p14:tracePt t="144034" x="4254500" y="3797300"/>
          <p14:tracePt t="144045" x="4235450" y="3854450"/>
          <p14:tracePt t="144056" x="4229100" y="3917950"/>
          <p14:tracePt t="144072" x="4222750" y="4025900"/>
          <p14:tracePt t="144074" x="4222750" y="4057650"/>
          <p14:tracePt t="144088" x="4222750" y="4076700"/>
          <p14:tracePt t="144090" x="4222750" y="4083050"/>
          <p14:tracePt t="144105" x="4222750" y="4089400"/>
          <p14:tracePt t="144130" x="4222750" y="4064000"/>
          <p14:tracePt t="144138" x="4235450" y="4006850"/>
          <p14:tracePt t="144155" x="4248150" y="3867150"/>
          <p14:tracePt t="144172" x="4267200" y="3740150"/>
          <p14:tracePt t="144188" x="4267200" y="3619500"/>
          <p14:tracePt t="144205" x="4254500" y="3556000"/>
          <p14:tracePt t="144222" x="4248150" y="3543300"/>
          <p14:tracePt t="144238" x="4241800" y="3530600"/>
          <p14:tracePt t="144255" x="4229100" y="3530600"/>
          <p14:tracePt t="144272" x="4210050" y="3600450"/>
          <p14:tracePt t="144288" x="4178300" y="3721100"/>
          <p14:tracePt t="144291" x="4171950" y="3784600"/>
          <p14:tracePt t="144305" x="4152900" y="3854450"/>
          <p14:tracePt t="144322" x="4127500" y="3968750"/>
          <p14:tracePt t="144338" x="4127500" y="3975100"/>
          <p14:tracePt t="144378" x="4127500" y="3968750"/>
          <p14:tracePt t="144387" x="4133850" y="3937000"/>
          <p14:tracePt t="144399" x="4146550" y="3892550"/>
          <p14:tracePt t="144411" x="4152900" y="3816350"/>
          <p14:tracePt t="144422" x="4159250" y="3771900"/>
          <p14:tracePt t="144438" x="4159250" y="3727450"/>
          <p14:tracePt t="144455" x="4159250" y="3714750"/>
          <p14:tracePt t="144492" x="4159250" y="3727450"/>
          <p14:tracePt t="144502" x="4159250" y="3752850"/>
          <p14:tracePt t="144512" x="4159250" y="3784600"/>
          <p14:tracePt t="144523" x="4159250" y="3835400"/>
          <p14:tracePt t="144538" x="4159250" y="3860800"/>
          <p14:tracePt t="145125" x="4165600" y="3835400"/>
          <p14:tracePt t="145144" x="4165600" y="3784600"/>
          <p14:tracePt t="145164" x="4165600" y="3695700"/>
          <p14:tracePt t="145177" x="4165600" y="3683000"/>
          <p14:tracePt t="145188" x="4165600" y="3657600"/>
          <p14:tracePt t="145228" x="4165600" y="3651250"/>
          <p14:tracePt t="145260" x="4165600" y="3683000"/>
          <p14:tracePt t="145268" x="4165600" y="3740150"/>
          <p14:tracePt t="145277" x="4165600" y="3810000"/>
          <p14:tracePt t="145288" x="4165600" y="3898900"/>
          <p14:tracePt t="145306" x="4140200" y="4152900"/>
          <p14:tracePt t="145322" x="4133850" y="4197350"/>
          <p14:tracePt t="145338" x="4133850" y="4210050"/>
          <p14:tracePt t="145379" x="4140200" y="4197350"/>
          <p14:tracePt t="145389" x="4152900" y="4171950"/>
          <p14:tracePt t="145405" x="4171950" y="4095750"/>
          <p14:tracePt t="145422" x="4184650" y="4006850"/>
          <p14:tracePt t="145438" x="4184650" y="3937000"/>
          <p14:tracePt t="145455" x="4184650" y="3886200"/>
          <p14:tracePt t="145471" x="4184650" y="3860800"/>
          <p14:tracePt t="145488" x="4184650" y="3841750"/>
          <p14:tracePt t="145531" x="4184650" y="3835400"/>
          <p14:tracePt t="145542" x="4184650" y="3841750"/>
          <p14:tracePt t="145555" x="4184650" y="3898900"/>
          <p14:tracePt t="145572" x="4184650" y="3987800"/>
          <p14:tracePt t="145588" x="4184650" y="4032250"/>
          <p14:tracePt t="145605" x="4184650" y="4051300"/>
          <p14:tracePt t="145669" x="4184650" y="4044950"/>
          <p14:tracePt t="145684" x="4184650" y="4038600"/>
          <p14:tracePt t="145700" x="4184650" y="4019550"/>
          <p14:tracePt t="145712" x="4184650" y="4006850"/>
          <p14:tracePt t="145722" x="4184650" y="3975100"/>
          <p14:tracePt t="145738" x="4184650" y="3943350"/>
          <p14:tracePt t="145755" x="4191000" y="3911600"/>
          <p14:tracePt t="145771" x="4197350" y="3886200"/>
          <p14:tracePt t="145788" x="4210050" y="3867150"/>
          <p14:tracePt t="145805" x="4216400" y="3854450"/>
          <p14:tracePt t="145821" x="4216400" y="3841750"/>
          <p14:tracePt t="145838" x="4216400" y="3835400"/>
          <p14:tracePt t="145855" x="4229100" y="3816350"/>
          <p14:tracePt t="145871" x="4235450" y="3810000"/>
          <p14:tracePt t="145888" x="4235450" y="3803650"/>
          <p14:tracePt t="145978" x="0" y="0"/>
        </p14:tracePtLst>
        <p14:tracePtLst>
          <p14:tracePt t="147654" x="4222750" y="3467100"/>
          <p14:tracePt t="147724" x="4216400" y="3492500"/>
          <p14:tracePt t="147732" x="4210050" y="3536950"/>
          <p14:tracePt t="147741" x="4191000" y="3581400"/>
          <p14:tracePt t="147754" x="4178300" y="3721100"/>
          <p14:tracePt t="147771" x="4159250" y="3873500"/>
          <p14:tracePt t="147788" x="4159250" y="4019550"/>
          <p14:tracePt t="147804" x="4152900" y="4159250"/>
          <p14:tracePt t="147821" x="4140200" y="4235450"/>
          <p14:tracePt t="147837" x="4140200" y="4267200"/>
          <p14:tracePt t="147854" x="4140200" y="4273550"/>
          <p14:tracePt t="147871" x="4140200" y="4279900"/>
          <p14:tracePt t="147931" x="4146550" y="4260850"/>
          <p14:tracePt t="147943" x="4152900" y="4229100"/>
          <p14:tracePt t="147957" x="4178300" y="4108450"/>
          <p14:tracePt t="147972" x="4203700" y="3975100"/>
          <p14:tracePt t="147987" x="4222750" y="3854450"/>
          <p14:tracePt t="148004" x="4241800" y="3740150"/>
          <p14:tracePt t="148021" x="4248150" y="3651250"/>
          <p14:tracePt t="148037" x="4248150" y="3562350"/>
          <p14:tracePt t="148054" x="4254500" y="3511550"/>
          <p14:tracePt t="148071" x="4254500" y="3486150"/>
          <p14:tracePt t="148087" x="4254500" y="3473450"/>
          <p14:tracePt t="148179" x="4254500" y="3517900"/>
          <p14:tracePt t="148189" x="4248150" y="3581400"/>
          <p14:tracePt t="148204" x="4241800" y="3740150"/>
          <p14:tracePt t="148221" x="4241800" y="3911600"/>
          <p14:tracePt t="148238" x="4241800" y="4025900"/>
          <p14:tracePt t="148254" x="4241800" y="4070350"/>
          <p14:tracePt t="148271" x="4241800" y="4076700"/>
          <p14:tracePt t="148316" x="4241800" y="4083050"/>
          <p14:tracePt t="148329" x="4241800" y="4070350"/>
          <p14:tracePt t="148342" x="4260850" y="4000500"/>
          <p14:tracePt t="148354" x="4286250" y="3879850"/>
          <p14:tracePt t="148371" x="4330700" y="3708400"/>
          <p14:tracePt t="148387" x="4337050" y="3568700"/>
          <p14:tracePt t="148404" x="4337050" y="3473450"/>
          <p14:tracePt t="148420" x="4337050" y="3441700"/>
          <p14:tracePt t="148437" x="4337050" y="3429000"/>
          <p14:tracePt t="148475" x="4337050" y="3454400"/>
          <p14:tracePt t="148483" x="4337050" y="3524250"/>
          <p14:tracePt t="148492" x="4318000" y="3600450"/>
          <p14:tracePt t="148504" x="4305300" y="3676650"/>
          <p14:tracePt t="148521" x="4279900" y="3848100"/>
          <p14:tracePt t="148525" x="4279900" y="3898900"/>
          <p14:tracePt t="148537" x="4279900" y="3949700"/>
          <p14:tracePt t="148554" x="4279900" y="3968750"/>
          <p14:tracePt t="148570" x="4279900" y="3975100"/>
          <p14:tracePt t="148627" x="4279900" y="3956050"/>
          <p14:tracePt t="148639" x="4279900" y="3905250"/>
          <p14:tracePt t="148654" x="4292600" y="3784600"/>
          <p14:tracePt t="148671" x="4318000" y="3663950"/>
          <p14:tracePt t="148687" x="4318000" y="3581400"/>
          <p14:tracePt t="148704" x="4318000" y="3543300"/>
          <p14:tracePt t="148747" x="4318000" y="3562350"/>
          <p14:tracePt t="148755" x="4318000" y="3613150"/>
          <p14:tracePt t="148771" x="4305300" y="3765550"/>
          <p14:tracePt t="148787" x="4286250" y="3886200"/>
          <p14:tracePt t="148804" x="4286250" y="3937000"/>
          <p14:tracePt t="148820" x="4286250" y="3956050"/>
          <p14:tracePt t="148875" x="4286250" y="3949700"/>
          <p14:tracePt t="148883" x="4286250" y="3930650"/>
          <p14:tracePt t="148892" x="4298950" y="3879850"/>
          <p14:tracePt t="148904" x="4305300" y="3835400"/>
          <p14:tracePt t="148920" x="4305300" y="3740150"/>
          <p14:tracePt t="148937" x="4305300" y="3632200"/>
          <p14:tracePt t="148938" x="4305300" y="3600450"/>
          <p14:tracePt t="148954" x="4305300" y="3562350"/>
          <p14:tracePt t="148970" x="4305300" y="3543300"/>
          <p14:tracePt t="149011" x="4305300" y="3556000"/>
          <p14:tracePt t="149024" x="4298950" y="3587750"/>
          <p14:tracePt t="149037" x="4279900" y="3727450"/>
          <p14:tracePt t="149054" x="4248150" y="3860800"/>
          <p14:tracePt t="149070" x="4235450" y="3937000"/>
          <p14:tracePt t="149087" x="4229100" y="3956050"/>
          <p14:tracePt t="149104" x="4229100" y="3962400"/>
          <p14:tracePt t="149164" x="4229100" y="3930650"/>
          <p14:tracePt t="149177" x="4235450" y="3911600"/>
          <p14:tracePt t="149179" x="4241800" y="3873500"/>
          <p14:tracePt t="149195" x="4254500" y="3797300"/>
          <p14:tracePt t="149214" x="4279900" y="3695700"/>
          <p14:tracePt t="149226" x="4292600" y="3613150"/>
          <p14:tracePt t="149237" x="4298950" y="3594100"/>
          <p14:tracePt t="149254" x="4298950" y="3568700"/>
          <p14:tracePt t="149309" x="4298950" y="3613150"/>
          <p14:tracePt t="149323" x="4286250" y="3752850"/>
          <p14:tracePt t="149341" x="4260850" y="3898900"/>
          <p14:tracePt t="149360" x="4248150" y="3987800"/>
          <p14:tracePt t="149363" x="4248150" y="4013200"/>
          <p14:tracePt t="149371" x="4248150" y="4025900"/>
          <p14:tracePt t="149444" x="4248150" y="4019550"/>
          <p14:tracePt t="149456" x="4254500" y="3987800"/>
          <p14:tracePt t="149470" x="4273550" y="3886200"/>
          <p14:tracePt t="149487" x="4273550" y="3778250"/>
          <p14:tracePt t="149491" x="4273550" y="3727450"/>
          <p14:tracePt t="149507" x="4273550" y="3651250"/>
          <p14:tracePt t="149520" x="4273550" y="3632200"/>
          <p14:tracePt t="149524" x="4273550" y="3625850"/>
          <p14:tracePt t="149537" x="4273550" y="3619500"/>
          <p14:tracePt t="149580" x="4267200" y="3670300"/>
          <p14:tracePt t="149595" x="4241800" y="3810000"/>
          <p14:tracePt t="149611" x="4216400" y="3975100"/>
          <p14:tracePt t="149631" x="4210050" y="4083050"/>
          <p14:tracePt t="149643" x="4210050" y="4121150"/>
          <p14:tracePt t="149662" x="4210050" y="4133850"/>
          <p14:tracePt t="149706" x="4210050" y="4127500"/>
          <p14:tracePt t="149714" x="4216400" y="4102100"/>
          <p14:tracePt t="149722" x="4229100" y="4057650"/>
          <p14:tracePt t="149736" x="4241800" y="3994150"/>
          <p14:tracePt t="149753" x="4286250" y="3816350"/>
          <p14:tracePt t="149770" x="4311650" y="3714750"/>
          <p14:tracePt t="149786" x="4318000" y="3670300"/>
          <p14:tracePt t="149803" x="4318000" y="3657600"/>
          <p14:tracePt t="149820" x="4324350" y="3651250"/>
          <p14:tracePt t="149842" x="4324350" y="3657600"/>
          <p14:tracePt t="149853" x="4324350" y="3689350"/>
          <p14:tracePt t="149870" x="4305300" y="3835400"/>
          <p14:tracePt t="149886" x="4286250" y="3975100"/>
          <p14:tracePt t="149903" x="4273550" y="4064000"/>
          <p14:tracePt t="149920" x="4273550" y="4070350"/>
          <p14:tracePt t="149936" x="4273550" y="4076700"/>
          <p14:tracePt t="149962" x="4273550" y="4064000"/>
          <p14:tracePt t="149970" x="4279900" y="4038600"/>
          <p14:tracePt t="149986" x="4298950" y="3968750"/>
          <p14:tracePt t="150003" x="4324350" y="3879850"/>
          <p14:tracePt t="150020" x="4330700" y="3810000"/>
          <p14:tracePt t="150036" x="4330700" y="3765550"/>
          <p14:tracePt t="150053" x="4330700" y="3740150"/>
          <p14:tracePt t="150098" x="4330700" y="3759200"/>
          <p14:tracePt t="150106" x="4330700" y="3797300"/>
          <p14:tracePt t="150114" x="4330700" y="3848100"/>
          <p14:tracePt t="150122" x="4330700" y="3905250"/>
          <p14:tracePt t="150136" x="4330700" y="3956050"/>
          <p14:tracePt t="150153" x="4330700" y="4013200"/>
          <p14:tracePt t="150154" x="4330700" y="4025900"/>
          <p14:tracePt t="150226" x="4330700" y="4006850"/>
          <p14:tracePt t="150234" x="4337050" y="3975100"/>
          <p14:tracePt t="150242" x="4343400" y="3949700"/>
          <p14:tracePt t="150253" x="4343400" y="3937000"/>
          <p14:tracePt t="150270" x="4349750" y="3886200"/>
          <p14:tracePt t="150286" x="4349750" y="3867150"/>
          <p14:tracePt t="150303" x="4349750" y="3860800"/>
          <p14:tracePt t="150651" x="0" y="0"/>
        </p14:tracePtLst>
        <p14:tracePtLst>
          <p14:tracePt t="152093" x="3784600" y="3600450"/>
          <p14:tracePt t="152203" x="3790950" y="3600450"/>
          <p14:tracePt t="152211" x="3816350" y="3606800"/>
          <p14:tracePt t="152219" x="3860800" y="3619500"/>
          <p14:tracePt t="152235" x="3994150" y="3638550"/>
          <p14:tracePt t="152252" x="4121150" y="3651250"/>
          <p14:tracePt t="152269" x="4235450" y="3651250"/>
          <p14:tracePt t="152286" x="4324350" y="3651250"/>
          <p14:tracePt t="152302" x="4381500" y="3651250"/>
          <p14:tracePt t="152319" x="4425950" y="3651250"/>
          <p14:tracePt t="152336" x="4445000" y="3638550"/>
          <p14:tracePt t="152355" x="4457700" y="3638550"/>
          <p14:tracePt t="152369" x="4470400" y="3632200"/>
          <p14:tracePt t="152385" x="4489450" y="3625850"/>
          <p14:tracePt t="152402" x="4521200" y="3613150"/>
          <p14:tracePt t="152419" x="4546600" y="3606800"/>
          <p14:tracePt t="152435" x="4559300" y="3600450"/>
          <p14:tracePt t="152452" x="4572000" y="3600450"/>
          <p14:tracePt t="152469" x="4584700" y="3594100"/>
          <p14:tracePt t="152485" x="4597400" y="3587750"/>
          <p14:tracePt t="152502" x="4610100" y="3575050"/>
          <p14:tracePt t="152519" x="4616450" y="3575050"/>
          <p14:tracePt t="152536" x="4622800" y="3562350"/>
          <p14:tracePt t="152552" x="4622800" y="3549650"/>
          <p14:tracePt t="152569" x="4622800" y="3530600"/>
          <p14:tracePt t="152570" x="4616450" y="3517900"/>
          <p14:tracePt t="152586" x="4565650" y="3479800"/>
          <p14:tracePt t="152602" x="4445000" y="3454400"/>
          <p14:tracePt t="152619" x="4248150" y="3435350"/>
          <p14:tracePt t="152635" x="4083050" y="3435350"/>
          <p14:tracePt t="152652" x="3943350" y="3441700"/>
          <p14:tracePt t="152669" x="3892550" y="3448050"/>
          <p14:tracePt t="152685" x="3873500" y="3460750"/>
          <p14:tracePt t="152702" x="3860800" y="3467100"/>
          <p14:tracePt t="152719" x="3854450" y="3498850"/>
          <p14:tracePt t="152735" x="3854450" y="3517900"/>
          <p14:tracePt t="152752" x="3854450" y="3549650"/>
          <p14:tracePt t="152769" x="3854450" y="3587750"/>
          <p14:tracePt t="152770" x="3854450" y="3606800"/>
          <p14:tracePt t="152786" x="3867150" y="3644900"/>
          <p14:tracePt t="152802" x="3886200" y="3683000"/>
          <p14:tracePt t="152819" x="3924300" y="3721100"/>
          <p14:tracePt t="152835" x="3987800" y="3746500"/>
          <p14:tracePt t="152852" x="4089400" y="3759200"/>
          <p14:tracePt t="152869" x="4184650" y="3759200"/>
          <p14:tracePt t="152885" x="4298950" y="3759200"/>
          <p14:tracePt t="152902" x="4400550" y="3733800"/>
          <p14:tracePt t="152919" x="4464050" y="3702050"/>
          <p14:tracePt t="152935" x="4495800" y="3676650"/>
          <p14:tracePt t="152952" x="4514850" y="3644900"/>
          <p14:tracePt t="152969" x="4521200" y="3613150"/>
          <p14:tracePt t="152970" x="4521200" y="3587750"/>
          <p14:tracePt t="152985" x="4502150" y="3562350"/>
          <p14:tracePt t="153002" x="4457700" y="3530600"/>
          <p14:tracePt t="153019" x="4387850" y="3505200"/>
          <p14:tracePt t="153035" x="4305300" y="3486150"/>
          <p14:tracePt t="153052" x="4254500" y="3486150"/>
          <p14:tracePt t="153069" x="4184650" y="3486150"/>
          <p14:tracePt t="153085" x="4133850" y="3505200"/>
          <p14:tracePt t="153102" x="4102100" y="3543300"/>
          <p14:tracePt t="153119" x="4064000" y="3587750"/>
          <p14:tracePt t="153135" x="4051300" y="3625850"/>
          <p14:tracePt t="153152" x="4044950" y="3651250"/>
          <p14:tracePt t="153169" x="4044950" y="3683000"/>
          <p14:tracePt t="153169" x="4044950" y="3689350"/>
          <p14:tracePt t="153185" x="4044950" y="3708400"/>
          <p14:tracePt t="153202" x="4057650" y="3721100"/>
          <p14:tracePt t="153218" x="4083050" y="3721100"/>
          <p14:tracePt t="153235" x="4133850" y="3721100"/>
          <p14:tracePt t="153252" x="4184650" y="3721100"/>
          <p14:tracePt t="153268" x="4216400" y="3689350"/>
          <p14:tracePt t="153285" x="4235450" y="3657600"/>
          <p14:tracePt t="153302" x="4241800" y="3625850"/>
          <p14:tracePt t="153318" x="4229100" y="3587750"/>
          <p14:tracePt t="153335" x="4197350" y="3556000"/>
          <p14:tracePt t="153352" x="4165600" y="3536950"/>
          <p14:tracePt t="153368" x="4114800" y="3536950"/>
          <p14:tracePt t="153369" x="4083050" y="3543300"/>
          <p14:tracePt t="153385" x="4013200" y="3587750"/>
          <p14:tracePt t="153402" x="3968750" y="3638550"/>
          <p14:tracePt t="153418" x="3937000" y="3683000"/>
          <p14:tracePt t="153435" x="3930650" y="3702050"/>
          <p14:tracePt t="153452" x="3943350" y="3740150"/>
          <p14:tracePt t="153468" x="3994150" y="3771900"/>
          <p14:tracePt t="153485" x="4064000" y="3790950"/>
          <p14:tracePt t="153502" x="4159250" y="3790950"/>
          <p14:tracePt t="153519" x="4222750" y="3765550"/>
          <p14:tracePt t="153535" x="4273550" y="3714750"/>
          <p14:tracePt t="153552" x="4298950" y="3644900"/>
          <p14:tracePt t="153568" x="4305300" y="3606800"/>
          <p14:tracePt t="153569" x="4305300" y="3587750"/>
          <p14:tracePt t="153585" x="4298950" y="3556000"/>
          <p14:tracePt t="153602" x="4292600" y="3543300"/>
          <p14:tracePt t="153619" x="4267200" y="3543300"/>
          <p14:tracePt t="153635" x="4197350" y="3543300"/>
          <p14:tracePt t="153652" x="4133850" y="3581400"/>
          <p14:tracePt t="153669" x="4083050" y="3638550"/>
          <p14:tracePt t="153685" x="4064000" y="3683000"/>
          <p14:tracePt t="153702" x="4064000" y="3695700"/>
          <p14:tracePt t="153719" x="4064000" y="3714750"/>
          <p14:tracePt t="153735" x="4076700" y="3727450"/>
          <p14:tracePt t="153752" x="4114800" y="3727450"/>
          <p14:tracePt t="153755" x="4146550" y="3727450"/>
          <p14:tracePt t="153769" x="4203700" y="3727450"/>
          <p14:tracePt t="153786" x="4318000" y="3689350"/>
          <p14:tracePt t="153802" x="4368800" y="3651250"/>
          <p14:tracePt t="153819" x="4375150" y="3619500"/>
          <p14:tracePt t="153835" x="4375150" y="3594100"/>
          <p14:tracePt t="153852" x="4368800" y="3568700"/>
          <p14:tracePt t="153869" x="4305300" y="3549650"/>
          <p14:tracePt t="153885" x="4241800" y="3543300"/>
          <p14:tracePt t="153902" x="4140200" y="3556000"/>
          <p14:tracePt t="153919" x="4057650" y="3613150"/>
          <p14:tracePt t="153935" x="4013200" y="3651250"/>
          <p14:tracePt t="153952" x="4006850" y="3676650"/>
          <p14:tracePt t="153954" x="4006850" y="3689350"/>
          <p14:tracePt t="153968" x="4006850" y="3695700"/>
          <p14:tracePt t="153971" x="4013200" y="3708400"/>
          <p14:tracePt t="153985" x="4057650" y="3733800"/>
          <p14:tracePt t="154002" x="4197350" y="3759200"/>
          <p14:tracePt t="154018" x="4368800" y="3765550"/>
          <p14:tracePt t="154035" x="4521200" y="3759200"/>
          <p14:tracePt t="154052" x="4591050" y="3714750"/>
          <p14:tracePt t="154068" x="4610100" y="3670300"/>
          <p14:tracePt t="154085" x="4610100" y="3619500"/>
          <p14:tracePt t="154102" x="4584700" y="3581400"/>
          <p14:tracePt t="154118" x="4521200" y="3556000"/>
          <p14:tracePt t="154135" x="4445000" y="3549650"/>
          <p14:tracePt t="154152" x="4343400" y="3562350"/>
          <p14:tracePt t="154168" x="4267200" y="3606800"/>
          <p14:tracePt t="154185" x="4216400" y="3670300"/>
          <p14:tracePt t="154202" x="4216400" y="3708400"/>
          <p14:tracePt t="154218" x="4222750" y="3721100"/>
          <p14:tracePt t="154235" x="4260850" y="3733800"/>
          <p14:tracePt t="154252" x="4292600" y="3733800"/>
          <p14:tracePt t="154268" x="4337050" y="3714750"/>
          <p14:tracePt t="154285" x="4362450" y="3663950"/>
          <p14:tracePt t="154302" x="4375150" y="3632200"/>
          <p14:tracePt t="154318" x="4375150" y="3613150"/>
          <p14:tracePt t="154335" x="4375150" y="3600450"/>
          <p14:tracePt t="154380" x="4362450" y="3606800"/>
          <p14:tracePt t="154399" x="4337050" y="3613150"/>
          <p14:tracePt t="154411" x="4337050" y="3619500"/>
          <p14:tracePt t="154427" x="4337050" y="3625850"/>
          <p14:tracePt t="154492" x="4337050" y="3613150"/>
          <p14:tracePt t="154504" x="4337050" y="3606800"/>
          <p14:tracePt t="154519" x="4343400" y="3587750"/>
          <p14:tracePt t="154535" x="4343400" y="3581400"/>
          <p14:tracePt t="154563" x="4343400" y="3575050"/>
          <p14:tracePt t="154578" x="4318000" y="3575050"/>
          <p14:tracePt t="154587" x="4305300" y="3587750"/>
          <p14:tracePt t="154602" x="4260850" y="3625850"/>
          <p14:tracePt t="154618" x="4241800" y="3644900"/>
          <p14:tracePt t="154635" x="4235450" y="3651250"/>
          <p14:tracePt t="154676" x="4241800" y="3651250"/>
          <p14:tracePt t="154691" x="4248150" y="3632200"/>
          <p14:tracePt t="154704" x="4260850" y="3625850"/>
          <p14:tracePt t="154707" x="4267200" y="3613150"/>
          <p14:tracePt t="154718" x="4273550" y="3600450"/>
          <p14:tracePt t="154735" x="4273550" y="3594100"/>
          <p14:tracePt t="154805" x="4267200" y="3594100"/>
          <p14:tracePt t="154818" x="4260850" y="3619500"/>
          <p14:tracePt t="154834" x="4248150" y="3651250"/>
          <p14:tracePt t="154835" x="0" y="0"/>
        </p14:tracePtLst>
        <p14:tracePtLst>
          <p14:tracePt t="155059" x="4229100" y="3981450"/>
          <p14:tracePt t="155067" x="4229100" y="3968750"/>
          <p14:tracePt t="155075" x="4222750" y="3956050"/>
          <p14:tracePt t="155085" x="4222750" y="3949700"/>
          <p14:tracePt t="155101" x="4216400" y="3943350"/>
          <p14:tracePt t="155123" x="4203700" y="3943350"/>
          <p14:tracePt t="155135" x="4197350" y="3949700"/>
          <p14:tracePt t="155152" x="4159250" y="3975100"/>
          <p14:tracePt t="155154" x="4146550" y="3987800"/>
          <p14:tracePt t="155168" x="4140200" y="4006850"/>
          <p14:tracePt t="155170" x="4140200" y="4013200"/>
          <p14:tracePt t="155185" x="4133850" y="4019550"/>
          <p14:tracePt t="155203" x="4133850" y="4025900"/>
          <p14:tracePt t="155218" x="4133850" y="4032250"/>
          <p14:tracePt t="155235" x="4140200" y="4032250"/>
          <p14:tracePt t="155251" x="4184650" y="4025900"/>
          <p14:tracePt t="155268" x="4216400" y="4013200"/>
          <p14:tracePt t="155285" x="4254500" y="4000500"/>
          <p14:tracePt t="155302" x="4254500" y="3994150"/>
          <p14:tracePt t="155410" x="0" y="0"/>
        </p14:tracePtLst>
        <p14:tracePtLst>
          <p14:tracePt t="156114" x="2368550" y="2787650"/>
          <p14:tracePt t="156130" x="2368550" y="2781300"/>
          <p14:tracePt t="156138" x="2400300" y="2774950"/>
          <p14:tracePt t="156151" x="2444750" y="2774950"/>
          <p14:tracePt t="156168" x="2660650" y="2774950"/>
          <p14:tracePt t="156184" x="3092450" y="2774950"/>
          <p14:tracePt t="156201" x="3810000" y="2794000"/>
          <p14:tracePt t="156202" x="4203700" y="2844800"/>
          <p14:tracePt t="156218" x="5067300" y="2997200"/>
          <p14:tracePt t="156234" x="5765800" y="3149600"/>
          <p14:tracePt t="156251" x="6191250" y="3232150"/>
          <p14:tracePt t="156268" x="6356350" y="3295650"/>
          <p14:tracePt t="156284" x="6407150" y="3321050"/>
          <p14:tracePt t="156301" x="6432550" y="3352800"/>
          <p14:tracePt t="156318" x="6457950" y="3397250"/>
          <p14:tracePt t="156334" x="6477000" y="3454400"/>
          <p14:tracePt t="156351" x="6489700" y="3543300"/>
          <p14:tracePt t="156368" x="6502400" y="3619500"/>
          <p14:tracePt t="156384" x="6527800" y="3695700"/>
          <p14:tracePt t="156401" x="6546850" y="3746500"/>
          <p14:tracePt t="156402" x="6553200" y="3759200"/>
          <p14:tracePt t="156417" x="6559550" y="3790950"/>
          <p14:tracePt t="156506" x="6559550" y="3778250"/>
          <p14:tracePt t="156514" x="6559550" y="3759200"/>
          <p14:tracePt t="156522" x="6559550" y="3746500"/>
          <p14:tracePt t="156534" x="6559550" y="3740150"/>
          <p14:tracePt t="156551" x="6559550" y="3721100"/>
          <p14:tracePt t="156567" x="6559550" y="3708400"/>
          <p14:tracePt t="156584" x="6553200" y="3708400"/>
          <p14:tracePt t="156601" x="6540500" y="3702050"/>
          <p14:tracePt t="156602" x="6534150" y="3695700"/>
          <p14:tracePt t="156618" x="6527800" y="3695700"/>
          <p14:tracePt t="156634" x="6502400" y="3695700"/>
          <p14:tracePt t="156651" x="6483350" y="3695700"/>
          <p14:tracePt t="156667" x="6451600" y="3702050"/>
          <p14:tracePt t="156684" x="6419850" y="3702050"/>
          <p14:tracePt t="156701" x="6400800" y="3702050"/>
          <p14:tracePt t="156717" x="6375400" y="3702050"/>
          <p14:tracePt t="156734" x="6356350" y="3683000"/>
          <p14:tracePt t="156751" x="6343650" y="3670300"/>
          <p14:tracePt t="156767" x="6337300" y="3663950"/>
          <p14:tracePt t="156818" x="6330950" y="3663950"/>
          <p14:tracePt t="156818" x="0" y="0"/>
        </p14:tracePtLst>
        <p14:tracePtLst>
          <p14:tracePt t="157082" x="6070600" y="4114800"/>
          <p14:tracePt t="157148" x="0" y="0"/>
        </p14:tracePtLst>
        <p14:tracePtLst>
          <p14:tracePt t="157703" x="2787650" y="2844800"/>
          <p14:tracePt t="157717" x="2806700" y="2844800"/>
          <p14:tracePt t="157734" x="2870200" y="2844800"/>
          <p14:tracePt t="157751" x="2990850" y="2876550"/>
          <p14:tracePt t="157767" x="3117850" y="2933700"/>
          <p14:tracePt t="157771" x="3162300" y="2965450"/>
          <p14:tracePt t="157784" x="3200400" y="2984500"/>
          <p14:tracePt t="157801" x="3238500" y="3016250"/>
          <p14:tracePt t="157803" x="3244850" y="3035300"/>
          <p14:tracePt t="157818" x="3244850" y="3048000"/>
          <p14:tracePt t="157835" x="3244850" y="3054350"/>
          <p14:tracePt t="157851" x="3244850" y="3060700"/>
          <p14:tracePt t="157923" x="3244850" y="3054350"/>
          <p14:tracePt t="157934" x="3244850" y="3041650"/>
          <p14:tracePt t="157951" x="3251200" y="3028950"/>
          <p14:tracePt t="157967" x="3251200" y="3022600"/>
          <p14:tracePt t="158018" x="0" y="0"/>
        </p14:tracePtLst>
        <p14:tracePtLst>
          <p14:tracePt t="158679" x="6083300" y="3911600"/>
          <p14:tracePt t="158696" x="6064250" y="3930650"/>
          <p14:tracePt t="158700" x="6057900" y="3943350"/>
          <p14:tracePt t="158717" x="6057900" y="3956050"/>
          <p14:tracePt t="158729" x="6057900" y="3962400"/>
          <p14:tracePt t="158738" x="6057900" y="3975100"/>
          <p14:tracePt t="158750" x="6057900" y="3981450"/>
          <p14:tracePt t="158767" x="6057900" y="4000500"/>
          <p14:tracePt t="158783" x="6057900" y="4013200"/>
          <p14:tracePt t="158800" x="6057900" y="4019550"/>
          <p14:tracePt t="158817" x="6057900" y="4032250"/>
          <p14:tracePt t="158819" x="6070600" y="4032250"/>
          <p14:tracePt t="158843" x="6076950" y="4032250"/>
          <p14:tracePt t="158851" x="6083300" y="4032250"/>
          <p14:tracePt t="158867" x="6102350" y="4032250"/>
          <p14:tracePt t="158884" x="6115050" y="4013200"/>
          <p14:tracePt t="158900" x="6121400" y="4000500"/>
          <p14:tracePt t="158917" x="6121400" y="3981450"/>
          <p14:tracePt t="158933" x="6121400" y="3975100"/>
          <p14:tracePt t="159138" x="0" y="0"/>
        </p14:tracePtLst>
        <p14:tracePtLst>
          <p14:tracePt t="161381" x="9683750" y="4527550"/>
          <p14:tracePt t="161477" x="9690100" y="4533900"/>
          <p14:tracePt t="161494" x="9696450" y="4533900"/>
          <p14:tracePt t="161512" x="9728200" y="4533900"/>
          <p14:tracePt t="161514" x="9772650" y="4533900"/>
          <p14:tracePt t="161523" x="9848850" y="4533900"/>
          <p14:tracePt t="161533" x="9925050" y="4533900"/>
          <p14:tracePt t="161549" x="10115550" y="4533900"/>
          <p14:tracePt t="161566" x="10261600" y="4533900"/>
          <p14:tracePt t="161583" x="10356850" y="4533900"/>
          <p14:tracePt t="161599" x="10407650" y="4533900"/>
          <p14:tracePt t="161616" x="10426700" y="4533900"/>
          <p14:tracePt t="161618" x="10433050" y="4533900"/>
          <p14:tracePt t="161970" x="0" y="0"/>
        </p14:tracePtLst>
        <p14:tracePtLst>
          <p14:tracePt t="162951" x="4235450" y="3524250"/>
          <p14:tracePt t="162971" x="4222750" y="3543300"/>
          <p14:tracePt t="162989" x="4197350" y="3594100"/>
          <p14:tracePt t="163003" x="4184650" y="3651250"/>
          <p14:tracePt t="163015" x="4178300" y="3676650"/>
          <p14:tracePt t="163032" x="4178300" y="3708400"/>
          <p14:tracePt t="163034" x="4178300" y="3721100"/>
          <p14:tracePt t="163049" x="4178300" y="3746500"/>
          <p14:tracePt t="163066" x="4191000" y="3759200"/>
          <p14:tracePt t="163091" x="4203700" y="3759200"/>
          <p14:tracePt t="163099" x="4210050" y="3759200"/>
          <p14:tracePt t="163115" x="4273550" y="3746500"/>
          <p14:tracePt t="163132" x="4330700" y="3683000"/>
          <p14:tracePt t="163149" x="4375150" y="3613150"/>
          <p14:tracePt t="163165" x="4406900" y="3530600"/>
          <p14:tracePt t="163182" x="4413250" y="3479800"/>
          <p14:tracePt t="163199" x="4413250" y="3435350"/>
          <p14:tracePt t="163215" x="4413250" y="3409950"/>
          <p14:tracePt t="163232" x="4413250" y="3397250"/>
          <p14:tracePt t="163250" x="4406900" y="3397250"/>
          <p14:tracePt t="163265" x="4394200" y="3390900"/>
          <p14:tracePt t="163491" x="0" y="0"/>
        </p14:tracePtLst>
        <p14:tracePtLst>
          <p14:tracePt t="163750" x="4159250" y="3759200"/>
          <p14:tracePt t="163783" x="4146550" y="3771900"/>
          <p14:tracePt t="163799" x="4140200" y="3784600"/>
          <p14:tracePt t="163815" x="4133850" y="3822700"/>
          <p14:tracePt t="163818" x="4133850" y="3835400"/>
          <p14:tracePt t="163832" x="4133850" y="3860800"/>
          <p14:tracePt t="163850" x="4152900" y="3956050"/>
          <p14:tracePt t="163866" x="4197350" y="4019550"/>
          <p14:tracePt t="163882" x="4267200" y="4076700"/>
          <p14:tracePt t="163899" x="4318000" y="4121150"/>
          <p14:tracePt t="163915" x="4349750" y="4140200"/>
          <p14:tracePt t="163932" x="4362450" y="4140200"/>
          <p14:tracePt t="163949" x="4368800" y="4140200"/>
          <p14:tracePt t="163965" x="4381500" y="4140200"/>
          <p14:tracePt t="163982" x="4400550" y="4114800"/>
          <p14:tracePt t="163999" x="4413250" y="4038600"/>
          <p14:tracePt t="164015" x="4419600" y="3981450"/>
          <p14:tracePt t="164019" x="4419600" y="3949700"/>
          <p14:tracePt t="164032" x="4419600" y="3917950"/>
          <p14:tracePt t="164048" x="4419600" y="3867150"/>
          <p14:tracePt t="164066" x="4419600" y="3848100"/>
          <p14:tracePt t="164172" x="4419600" y="3841750"/>
          <p14:tracePt t="164180" x="4413250" y="3835400"/>
          <p14:tracePt t="164180" x="0" y="0"/>
        </p14:tracePtLst>
        <p14:tracePtLst>
          <p14:tracePt t="164385" x="4254500" y="3390900"/>
          <p14:tracePt t="164386" x="4254500" y="3403600"/>
          <p14:tracePt t="164398" x="4248150" y="3422650"/>
          <p14:tracePt t="164415" x="4222750" y="3454400"/>
          <p14:tracePt t="164432" x="4197350" y="3498850"/>
          <p14:tracePt t="164449" x="4191000" y="3549650"/>
          <p14:tracePt t="164451" x="4191000" y="3568700"/>
          <p14:tracePt t="164465" x="4191000" y="3594100"/>
          <p14:tracePt t="164482" x="4203700" y="3676650"/>
          <p14:tracePt t="164498" x="4222750" y="3714750"/>
          <p14:tracePt t="164515" x="4267200" y="3752850"/>
          <p14:tracePt t="164532" x="4305300" y="3765550"/>
          <p14:tracePt t="164549" x="4330700" y="3765550"/>
          <p14:tracePt t="164565" x="4375150" y="3752850"/>
          <p14:tracePt t="164582" x="4394200" y="3689350"/>
          <p14:tracePt t="164599" x="4413250" y="3625850"/>
          <p14:tracePt t="164616" x="4419600" y="3581400"/>
          <p14:tracePt t="164618" x="4419600" y="3568700"/>
          <p14:tracePt t="164632" x="4419600" y="3562350"/>
          <p14:tracePt t="164682" x="4419600" y="3556000"/>
          <p14:tracePt t="164690" x="0" y="0"/>
        </p14:tracePtLst>
        <p14:tracePtLst>
          <p14:tracePt t="164883" x="4184650" y="4025900"/>
          <p14:tracePt t="164940" x="4184650" y="4032250"/>
          <p14:tracePt t="164964" x="4191000" y="4044950"/>
          <p14:tracePt t="164979" x="4203700" y="4051300"/>
          <p14:tracePt t="164990" x="4210050" y="4051300"/>
          <p14:tracePt t="164998" x="4216400" y="4057650"/>
          <p14:tracePt t="165024" x="4235450" y="4070350"/>
          <p14:tracePt t="165028" x="4241800" y="4070350"/>
          <p14:tracePt t="165036" x="4248150" y="4070350"/>
          <p14:tracePt t="165048" x="4260850" y="4070350"/>
          <p14:tracePt t="165065" x="4279900" y="4064000"/>
          <p14:tracePt t="165065" x="0" y="0"/>
        </p14:tracePtLst>
        <p14:tracePtLst>
          <p14:tracePt t="165830" x="6007100" y="3492500"/>
          <p14:tracePt t="165853" x="5994400" y="3492500"/>
          <p14:tracePt t="165869" x="5981700" y="3524250"/>
          <p14:tracePt t="165882" x="5962650" y="3594100"/>
          <p14:tracePt t="165898" x="5937250" y="3714750"/>
          <p14:tracePt t="165915" x="5930900" y="3841750"/>
          <p14:tracePt t="165931" x="5930900" y="4013200"/>
          <p14:tracePt t="165948" x="5930900" y="4171950"/>
          <p14:tracePt t="165964" x="5956300" y="4273550"/>
          <p14:tracePt t="165981" x="5975350" y="4324350"/>
          <p14:tracePt t="165998" x="5994400" y="4349750"/>
          <p14:tracePt t="166014" x="6013450" y="4356100"/>
          <p14:tracePt t="166031" x="6032500" y="4362450"/>
          <p14:tracePt t="166048" x="6076950" y="4362450"/>
          <p14:tracePt t="166064" x="6115050" y="4324350"/>
          <p14:tracePt t="166082" x="6178550" y="4165600"/>
          <p14:tracePt t="166098" x="6203950" y="4025900"/>
          <p14:tracePt t="166115" x="6203950" y="3905250"/>
          <p14:tracePt t="166131" x="6203950" y="3778250"/>
          <p14:tracePt t="166148" x="6203950" y="3695700"/>
          <p14:tracePt t="166165" x="6203950" y="3638550"/>
          <p14:tracePt t="166181" x="6197600" y="3606800"/>
          <p14:tracePt t="166198" x="6191250" y="3600450"/>
          <p14:tracePt t="166243" x="6178550" y="3600450"/>
          <p14:tracePt t="166255" x="6172200" y="3625850"/>
          <p14:tracePt t="166267" x="6127750" y="3714750"/>
          <p14:tracePt t="166282" x="6096000" y="3867150"/>
          <p14:tracePt t="166298" x="6064250" y="3987800"/>
          <p14:tracePt t="166315" x="6051550" y="4057650"/>
          <p14:tracePt t="166331" x="6051550" y="4095750"/>
          <p14:tracePt t="166348" x="6051550" y="4102100"/>
          <p14:tracePt t="166403" x="6051550" y="4089400"/>
          <p14:tracePt t="166411" x="6057900" y="4038600"/>
          <p14:tracePt t="166420" x="6057900" y="4006850"/>
          <p14:tracePt t="166431" x="6057900" y="3949700"/>
          <p14:tracePt t="166448" x="6057900" y="3822700"/>
          <p14:tracePt t="166464" x="6057900" y="3727450"/>
          <p14:tracePt t="166481" x="6057900" y="3670300"/>
          <p14:tracePt t="166483" x="6057900" y="3644900"/>
          <p14:tracePt t="166497" x="6051550" y="3638550"/>
          <p14:tracePt t="166531" x="6051550" y="3632200"/>
          <p14:tracePt t="166548" x="6045200" y="3632200"/>
          <p14:tracePt t="166559" x="6038850" y="3651250"/>
          <p14:tracePt t="166572" x="6013450" y="3784600"/>
          <p14:tracePt t="166586" x="5988050" y="3930650"/>
          <p14:tracePt t="166598" x="5988050" y="4000500"/>
          <p14:tracePt t="166615" x="5988050" y="4095750"/>
          <p14:tracePt t="166631" x="5988050" y="4127500"/>
          <p14:tracePt t="166648" x="5988050" y="4133850"/>
          <p14:tracePt t="166667" x="5988050" y="4140200"/>
          <p14:tracePt t="166683" x="5994400" y="4127500"/>
          <p14:tracePt t="166698" x="6026150" y="4044950"/>
          <p14:tracePt t="166714" x="6032500" y="3924300"/>
          <p14:tracePt t="166731" x="6032500" y="3778250"/>
          <p14:tracePt t="166748" x="6032500" y="3651250"/>
          <p14:tracePt t="166764" x="6032500" y="3556000"/>
          <p14:tracePt t="166781" x="6032500" y="3511550"/>
          <p14:tracePt t="166798" x="6032500" y="3505200"/>
          <p14:tracePt t="166842" x="6032500" y="3543300"/>
          <p14:tracePt t="166850" x="6032500" y="3606800"/>
          <p14:tracePt t="166864" x="6019800" y="3714750"/>
          <p14:tracePt t="166881" x="6013450" y="3905250"/>
          <p14:tracePt t="166883" x="6007100" y="3981450"/>
          <p14:tracePt t="166898" x="6007100" y="4044950"/>
          <p14:tracePt t="166914" x="6007100" y="4057650"/>
          <p14:tracePt t="166931" x="6007100" y="4064000"/>
          <p14:tracePt t="166979" x="6007100" y="4051300"/>
          <p14:tracePt t="166992" x="6013450" y="4006850"/>
          <p14:tracePt t="167006" x="6045200" y="3867150"/>
          <p14:tracePt t="167022" x="6051550" y="3695700"/>
          <p14:tracePt t="167040" x="6070600" y="3536950"/>
          <p14:tracePt t="167043" x="6070600" y="3473450"/>
          <p14:tracePt t="167060" x="6070600" y="3403600"/>
          <p14:tracePt t="167070" x="6070600" y="3390900"/>
          <p14:tracePt t="167083" x="6070600" y="3384550"/>
          <p14:tracePt t="167099" x="6070600" y="3390900"/>
          <p14:tracePt t="167114" x="6057900" y="3492500"/>
          <p14:tracePt t="167131" x="6026150" y="3638550"/>
          <p14:tracePt t="167148" x="5988050" y="3803650"/>
          <p14:tracePt t="167164" x="5975350" y="3943350"/>
          <p14:tracePt t="167181" x="5975350" y="4019550"/>
          <p14:tracePt t="167197" x="5975350" y="4044950"/>
          <p14:tracePt t="167214" x="5975350" y="4057650"/>
          <p14:tracePt t="167260" x="5981700" y="4038600"/>
          <p14:tracePt t="167275" x="6000750" y="3949700"/>
          <p14:tracePt t="167294" x="6019800" y="3829050"/>
          <p14:tracePt t="167309" x="6032500" y="3708400"/>
          <p14:tracePt t="167319" x="6032500" y="3683000"/>
          <p14:tracePt t="167331" x="6032500" y="3651250"/>
          <p14:tracePt t="167348" x="6032500" y="3644900"/>
          <p14:tracePt t="167379" x="6032500" y="3663950"/>
          <p14:tracePt t="167389" x="6032500" y="3727450"/>
          <p14:tracePt t="167397" x="6026150" y="3797300"/>
          <p14:tracePt t="167414" x="5994400" y="3956050"/>
          <p14:tracePt t="167431" x="5994400" y="4064000"/>
          <p14:tracePt t="167447" x="5994400" y="4102100"/>
          <p14:tracePt t="167464" x="5994400" y="4108450"/>
          <p14:tracePt t="167481" x="5994400" y="4114800"/>
          <p14:tracePt t="167498" x="6007100" y="4070350"/>
          <p14:tracePt t="167514" x="6032500" y="3975100"/>
          <p14:tracePt t="167531" x="6057900" y="3841750"/>
          <p14:tracePt t="167547" x="6070600" y="3702050"/>
          <p14:tracePt t="167564" x="6076950" y="3606800"/>
          <p14:tracePt t="167581" x="6076950" y="3581400"/>
          <p14:tracePt t="167619" x="6076950" y="3587750"/>
          <p14:tracePt t="167627" x="6076950" y="3625850"/>
          <p14:tracePt t="167635" x="6070600" y="3683000"/>
          <p14:tracePt t="167647" x="6064250" y="3746500"/>
          <p14:tracePt t="167664" x="6045200" y="3835400"/>
          <p14:tracePt t="167667" x="6045200" y="3854450"/>
          <p14:tracePt t="167681" x="6045200" y="3873500"/>
          <p14:tracePt t="167697" x="6045200" y="3879850"/>
          <p14:tracePt t="167731" x="6045200" y="3867150"/>
          <p14:tracePt t="167739" x="6051550" y="3829050"/>
          <p14:tracePt t="167747" x="6057900" y="3803650"/>
          <p14:tracePt t="167764" x="6083300" y="3721100"/>
          <p14:tracePt t="167780" x="6083300" y="3663950"/>
          <p14:tracePt t="167797" x="6089650" y="3632200"/>
          <p14:tracePt t="167814" x="6089650" y="3619500"/>
          <p14:tracePt t="167831" x="6089650" y="3613150"/>
          <p14:tracePt t="167954" x="0" y="0"/>
        </p14:tracePtLst>
        <p14:tracePtLst>
          <p14:tracePt t="168325" x="4349750" y="3416300"/>
          <p14:tracePt t="168340" x="4318000" y="3435350"/>
          <p14:tracePt t="168356" x="4292600" y="3460750"/>
          <p14:tracePt t="168364" x="4286250" y="3486150"/>
          <p14:tracePt t="168380" x="4254500" y="3549650"/>
          <p14:tracePt t="168397" x="4229100" y="3632200"/>
          <p14:tracePt t="168414" x="4197350" y="3746500"/>
          <p14:tracePt t="168431" x="4178300" y="3854450"/>
          <p14:tracePt t="168447" x="4171950" y="3962400"/>
          <p14:tracePt t="168463" x="4184650" y="4089400"/>
          <p14:tracePt t="168480" x="4210050" y="4152900"/>
          <p14:tracePt t="168483" x="4222750" y="4171950"/>
          <p14:tracePt t="168497" x="4241800" y="4184650"/>
          <p14:tracePt t="168499" x="4254500" y="4191000"/>
          <p14:tracePt t="168514" x="4273550" y="4191000"/>
          <p14:tracePt t="168530" x="4318000" y="4178300"/>
          <p14:tracePt t="168547" x="4381500" y="4102100"/>
          <p14:tracePt t="168563" x="4425950" y="3987800"/>
          <p14:tracePt t="168580" x="4451350" y="3860800"/>
          <p14:tracePt t="168597" x="4476750" y="3721100"/>
          <p14:tracePt t="168614" x="4483100" y="3600450"/>
          <p14:tracePt t="168630" x="4483100" y="3479800"/>
          <p14:tracePt t="168647" x="4476750" y="3416300"/>
          <p14:tracePt t="168664" x="4464050" y="3384550"/>
          <p14:tracePt t="168680" x="4464050" y="3378200"/>
          <p14:tracePt t="168706" x="4457700" y="3371850"/>
          <p14:tracePt t="168715" x="4445000" y="3378200"/>
          <p14:tracePt t="168730" x="4406900" y="3435350"/>
          <p14:tracePt t="168747" x="4356100" y="3556000"/>
          <p14:tracePt t="168764" x="4318000" y="3689350"/>
          <p14:tracePt t="168780" x="4292600" y="3810000"/>
          <p14:tracePt t="168797" x="4273550" y="3898900"/>
          <p14:tracePt t="168813" x="4267200" y="3968750"/>
          <p14:tracePt t="168830" x="4267200" y="3987800"/>
          <p14:tracePt t="168847" x="4267200" y="3994150"/>
          <p14:tracePt t="168868" x="4267200" y="4000500"/>
          <p14:tracePt t="168880" x="4273550" y="3994150"/>
          <p14:tracePt t="168898" x="4298950" y="3879850"/>
          <p14:tracePt t="168914" x="4305300" y="3765550"/>
          <p14:tracePt t="168930" x="4305300" y="3632200"/>
          <p14:tracePt t="168947" x="4286250" y="3562350"/>
          <p14:tracePt t="168964" x="4279900" y="3536950"/>
          <p14:tracePt t="168980" x="4279900" y="3530600"/>
          <p14:tracePt t="168997" x="4273550" y="3530600"/>
          <p14:tracePt t="169014" x="4254500" y="3536950"/>
          <p14:tracePt t="169030" x="4216400" y="3657600"/>
          <p14:tracePt t="169034" x="4178300" y="3759200"/>
          <p14:tracePt t="169046" x="4146550" y="3854450"/>
          <p14:tracePt t="169063" x="4114800" y="4006850"/>
          <p14:tracePt t="169080" x="4095750" y="4076700"/>
          <p14:tracePt t="169097" x="4095750" y="4083050"/>
          <p14:tracePt t="169114" x="4095750" y="4089400"/>
          <p14:tracePt t="169130" x="4108450" y="4095750"/>
          <p14:tracePt t="169147" x="4159250" y="4032250"/>
          <p14:tracePt t="169163" x="4203700" y="3911600"/>
          <p14:tracePt t="169180" x="4229100" y="3759200"/>
          <p14:tracePt t="169197" x="4241800" y="3632200"/>
          <p14:tracePt t="169213" x="4241800" y="3543300"/>
          <p14:tracePt t="169230" x="4241800" y="3517900"/>
          <p14:tracePt t="169247" x="4241800" y="3511550"/>
          <p14:tracePt t="169267" x="4241800" y="3524250"/>
          <p14:tracePt t="169280" x="4235450" y="3562350"/>
          <p14:tracePt t="169297" x="4197350" y="3714750"/>
          <p14:tracePt t="169299" x="4171950" y="3803650"/>
          <p14:tracePt t="169314" x="4159250" y="3943350"/>
          <p14:tracePt t="169330" x="4159250" y="4006850"/>
          <p14:tracePt t="169347" x="4159250" y="4025900"/>
          <p14:tracePt t="169380" x="4159250" y="4032250"/>
          <p14:tracePt t="169397" x="4178300" y="4013200"/>
          <p14:tracePt t="169413" x="4222750" y="3905250"/>
          <p14:tracePt t="169430" x="4254500" y="3752850"/>
          <p14:tracePt t="169447" x="4273550" y="3587750"/>
          <p14:tracePt t="169463" x="4273550" y="3486150"/>
          <p14:tracePt t="169480" x="4273550" y="3422650"/>
          <p14:tracePt t="169483" x="4273550" y="3397250"/>
          <p14:tracePt t="169497" x="4267200" y="3397250"/>
          <p14:tracePt t="169539" x="4267200" y="3403600"/>
          <p14:tracePt t="169547" x="4248150" y="3435350"/>
          <p14:tracePt t="169555" x="4235450" y="3505200"/>
          <p14:tracePt t="169563" x="4216400" y="3587750"/>
          <p14:tracePt t="169580" x="4184650" y="3784600"/>
          <p14:tracePt t="169597" x="4165600" y="3930650"/>
          <p14:tracePt t="169614" x="4165600" y="3981450"/>
          <p14:tracePt t="169630" x="4165600" y="3994150"/>
          <p14:tracePt t="169667" x="4171950" y="3987800"/>
          <p14:tracePt t="169680" x="4191000" y="3962400"/>
          <p14:tracePt t="169697" x="4235450" y="3860800"/>
          <p14:tracePt t="169699" x="4254500" y="3784600"/>
          <p14:tracePt t="169713" x="4267200" y="3644900"/>
          <p14:tracePt t="169730" x="4267200" y="3536950"/>
          <p14:tracePt t="169746" x="4267200" y="3454400"/>
          <p14:tracePt t="169763" x="4267200" y="3435350"/>
          <p14:tracePt t="169803" x="4260850" y="3473450"/>
          <p14:tracePt t="169811" x="4254500" y="3536950"/>
          <p14:tracePt t="169820" x="4235450" y="3625850"/>
          <p14:tracePt t="169830" x="4222750" y="3702050"/>
          <p14:tracePt t="169847" x="4216400" y="3841750"/>
          <p14:tracePt t="169863" x="4216400" y="3937000"/>
          <p14:tracePt t="169866" x="4216400" y="3962400"/>
          <p14:tracePt t="169880" x="4216400" y="3975100"/>
          <p14:tracePt t="169883" x="4216400" y="3987800"/>
          <p14:tracePt t="169897" x="4216400" y="3994150"/>
          <p14:tracePt t="169938" x="4216400" y="3981450"/>
          <p14:tracePt t="169947" x="4229100" y="3949700"/>
          <p14:tracePt t="169963" x="4279900" y="3835400"/>
          <p14:tracePt t="169980" x="4305300" y="3727450"/>
          <p14:tracePt t="169996" x="4305300" y="3619500"/>
          <p14:tracePt t="170013" x="4305300" y="3562350"/>
          <p14:tracePt t="170030" x="4305300" y="3536950"/>
          <p14:tracePt t="170047" x="4305300" y="3530600"/>
          <p14:tracePt t="170068" x="4305300" y="3536950"/>
          <p14:tracePt t="170080" x="4298950" y="3575050"/>
          <p14:tracePt t="170096" x="4292600" y="3657600"/>
          <p14:tracePt t="170098" x="4292600" y="3721100"/>
          <p14:tracePt t="170114" x="4292600" y="3790950"/>
          <p14:tracePt t="170130" x="4292600" y="3816350"/>
          <p14:tracePt t="170147" x="4292600" y="3822700"/>
          <p14:tracePt t="170179" x="4292600" y="3816350"/>
          <p14:tracePt t="170187" x="4298950" y="3790950"/>
          <p14:tracePt t="170196" x="4311650" y="3759200"/>
          <p14:tracePt t="170213" x="4337050" y="3657600"/>
          <p14:tracePt t="170230" x="4343400" y="3587750"/>
          <p14:tracePt t="170247" x="4343400" y="3524250"/>
          <p14:tracePt t="170263" x="4343400" y="3486150"/>
          <p14:tracePt t="170280" x="4343400" y="3467100"/>
          <p14:tracePt t="170340" x="4343400" y="3473450"/>
          <p14:tracePt t="170355" x="4337050" y="3517900"/>
          <p14:tracePt t="170373" x="4330700" y="3543300"/>
          <p14:tracePt t="170391" x="4330700" y="3556000"/>
          <p14:tracePt t="170450" x="4318000" y="3524250"/>
          <p14:tracePt t="170459" x="4318000" y="3511550"/>
          <p14:tracePt t="170466" x="4311650" y="3479800"/>
          <p14:tracePt t="170480" x="4305300" y="3460750"/>
          <p14:tracePt t="170496" x="4305300" y="3454400"/>
          <p14:tracePt t="170513" x="4298950" y="3448050"/>
          <p14:tracePt t="170530" x="4267200" y="3486150"/>
          <p14:tracePt t="170546" x="4229100" y="3575050"/>
          <p14:tracePt t="170563" x="4191000" y="3670300"/>
          <p14:tracePt t="170579" x="4165600" y="3733800"/>
          <p14:tracePt t="170596" x="4165600" y="3740150"/>
          <p14:tracePt t="170613" x="4165600" y="3746500"/>
          <p14:tracePt t="170651" x="4165600" y="3733800"/>
          <p14:tracePt t="170660" x="4178300" y="3708400"/>
          <p14:tracePt t="170669" x="4184650" y="3676650"/>
          <p14:tracePt t="170680" x="4203700" y="3632200"/>
          <p14:tracePt t="170696" x="4210050" y="3581400"/>
          <p14:tracePt t="170699" x="4210050" y="3562350"/>
          <p14:tracePt t="170713" x="4210050" y="3549650"/>
          <p14:tracePt t="170715" x="4210050" y="3543300"/>
          <p14:tracePt t="170747" x="4203700" y="3556000"/>
          <p14:tracePt t="170756" x="4203700" y="3575050"/>
          <p14:tracePt t="170765" x="4197350" y="3625850"/>
          <p14:tracePt t="170780" x="4191000" y="3683000"/>
          <p14:tracePt t="170796" x="4191000" y="3714750"/>
          <p14:tracePt t="170852" x="4191000" y="3695700"/>
          <p14:tracePt t="170860" x="4197350" y="3657600"/>
          <p14:tracePt t="170869" x="4203700" y="3613150"/>
          <p14:tracePt t="170880" x="4203700" y="3575050"/>
          <p14:tracePt t="170896" x="4210050" y="3517900"/>
          <p14:tracePt t="170899" x="4210050" y="3498850"/>
          <p14:tracePt t="170913" x="4210050" y="3492500"/>
          <p14:tracePt t="170947" x="4203700" y="3505200"/>
          <p14:tracePt t="170957" x="4203700" y="3536950"/>
          <p14:tracePt t="170966" x="4197350" y="3606800"/>
          <p14:tracePt t="170979" x="4178300" y="3733800"/>
          <p14:tracePt t="170996" x="4171950" y="3803650"/>
          <p14:tracePt t="171012" x="4171950" y="3810000"/>
          <p14:tracePt t="171029" x="4171950" y="3816350"/>
          <p14:tracePt t="171066" x="4178300" y="3797300"/>
          <p14:tracePt t="171074" x="4191000" y="3746500"/>
          <p14:tracePt t="171082" x="4203700" y="3695700"/>
          <p14:tracePt t="171096" x="4216400" y="3638550"/>
          <p14:tracePt t="171113" x="4222750" y="3530600"/>
          <p14:tracePt t="171114" x="4222750" y="3479800"/>
          <p14:tracePt t="171129" x="4222750" y="3429000"/>
          <p14:tracePt t="171146" x="4222750" y="3416300"/>
          <p14:tracePt t="171170" x="4216400" y="3441700"/>
          <p14:tracePt t="171179" x="4210050" y="3498850"/>
          <p14:tracePt t="171196" x="4178300" y="3657600"/>
          <p14:tracePt t="171213" x="4171950" y="3816350"/>
          <p14:tracePt t="171229" x="4171950" y="3898900"/>
          <p14:tracePt t="171246" x="4171950" y="3917950"/>
          <p14:tracePt t="171262" x="4171950" y="3924300"/>
          <p14:tracePt t="171283" x="4178300" y="3905250"/>
          <p14:tracePt t="171296" x="4191000" y="3879850"/>
          <p14:tracePt t="171313" x="4203700" y="3803650"/>
          <p14:tracePt t="171315" x="4210050" y="3759200"/>
          <p14:tracePt t="171330" x="4222750" y="3695700"/>
          <p14:tracePt t="171346" x="4229100" y="3663950"/>
          <p14:tracePt t="171363" x="4229100" y="3657600"/>
          <p14:tracePt t="171380" x="4229100" y="3651250"/>
          <p14:tracePt t="171412" x="4229100" y="3702050"/>
          <p14:tracePt t="171420" x="4229100" y="3759200"/>
          <p14:tracePt t="171429" x="4222750" y="3854450"/>
          <p14:tracePt t="171446" x="4210050" y="4000500"/>
          <p14:tracePt t="171463" x="4210050" y="4114800"/>
          <p14:tracePt t="171479" x="4210050" y="4152900"/>
          <p14:tracePt t="171496" x="4210050" y="4165600"/>
          <p14:tracePt t="171498" x="4216400" y="4165600"/>
          <p14:tracePt t="171513" x="4229100" y="4159250"/>
          <p14:tracePt t="171515" x="4241800" y="4133850"/>
          <p14:tracePt t="171530" x="4267200" y="4032250"/>
          <p14:tracePt t="171546" x="4292600" y="3905250"/>
          <p14:tracePt t="171563" x="4292600" y="3797300"/>
          <p14:tracePt t="171579" x="4292600" y="3733800"/>
          <p14:tracePt t="171596" x="4292600" y="3708400"/>
          <p14:tracePt t="171667" x="4292600" y="3714750"/>
          <p14:tracePt t="171858"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90" y="278765"/>
            <a:ext cx="1332865" cy="1008380"/>
          </a:xfrm>
        </p:spPr>
        <p:txBody>
          <a:bodyPr>
            <a:normAutofit fontScale="90000"/>
          </a:bodyPr>
          <a:lstStyle/>
          <a:p>
            <a:r>
              <a:rPr lang="en-US" altLang="zh-CN" dirty="0"/>
              <a:t>19.4</a:t>
            </a:r>
          </a:p>
        </p:txBody>
      </p:sp>
      <p:sp>
        <p:nvSpPr>
          <p:cNvPr id="3" name="文本占位符 2"/>
          <p:cNvSpPr>
            <a:spLocks noGrp="1"/>
          </p:cNvSpPr>
          <p:nvPr>
            <p:ph type="body" sz="quarter" idx="12"/>
          </p:nvPr>
        </p:nvSpPr>
        <p:spPr/>
        <p:txBody>
          <a:bodyPr>
            <a:normAutofit fontScale="90000" lnSpcReduction="20000"/>
          </a:bodyPr>
          <a:lstStyle/>
          <a:p>
            <a:r>
              <a:rPr lang="zh-CN" altLang="en-US" dirty="0"/>
              <a:t>泛型方法</a:t>
            </a:r>
          </a:p>
        </p:txBody>
      </p:sp>
      <p:sp>
        <p:nvSpPr>
          <p:cNvPr id="4" name="文本框 3"/>
          <p:cNvSpPr txBox="1"/>
          <p:nvPr/>
        </p:nvSpPr>
        <p:spPr>
          <a:xfrm>
            <a:off x="257810" y="1398270"/>
            <a:ext cx="11745595" cy="5116272"/>
          </a:xfrm>
          <a:prstGeom prst="rect">
            <a:avLst/>
          </a:prstGeom>
          <a:noFill/>
        </p:spPr>
        <p:txBody>
          <a:bodyPr wrap="square" rtlCol="0">
            <a:spAutoFit/>
          </a:bodyPr>
          <a:lstStyle/>
          <a:p>
            <a:pPr marL="342900" indent="-342900" algn="l">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在定义泛型类、泛型接口、泛型方法时，可以将</a:t>
            </a:r>
            <a:r>
              <a:rPr lang="zh-CN" altLang="en-US" sz="2000" dirty="0">
                <a:solidFill>
                  <a:srgbClr val="FF0000"/>
                </a:solidFill>
                <a:latin typeface="微软雅黑" panose="020B0503020204020204" charset="-122"/>
                <a:ea typeface="微软雅黑" panose="020B0503020204020204" charset="-122"/>
              </a:rPr>
              <a:t>类型参数</a:t>
            </a:r>
            <a:r>
              <a:rPr lang="zh-CN" altLang="en-US" sz="2000" dirty="0">
                <a:solidFill>
                  <a:srgbClr val="21537D"/>
                </a:solidFill>
                <a:latin typeface="微软雅黑" panose="020B0503020204020204" charset="-122"/>
                <a:ea typeface="微软雅黑" panose="020B0503020204020204" charset="-122"/>
              </a:rPr>
              <a:t>指定为</a:t>
            </a:r>
            <a:r>
              <a:rPr lang="zh-CN" altLang="en-US" sz="2000" dirty="0">
                <a:solidFill>
                  <a:srgbClr val="FF0000"/>
                </a:solidFill>
                <a:latin typeface="微软雅黑" panose="020B0503020204020204" charset="-122"/>
                <a:ea typeface="微软雅黑" panose="020B0503020204020204" charset="-122"/>
              </a:rPr>
              <a:t>另外一种类型（或泛型）的子类型（用</a:t>
            </a:r>
            <a:r>
              <a:rPr lang="en-US" altLang="zh-CN" sz="2000" dirty="0">
                <a:solidFill>
                  <a:srgbClr val="FF0000"/>
                </a:solidFill>
                <a:latin typeface="微软雅黑" panose="020B0503020204020204" charset="-122"/>
                <a:ea typeface="微软雅黑" panose="020B0503020204020204" charset="-122"/>
              </a:rPr>
              <a:t>extends</a:t>
            </a:r>
            <a:r>
              <a:rPr lang="zh-CN" altLang="en-US" sz="2000" dirty="0">
                <a:solidFill>
                  <a:srgbClr val="FF0000"/>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，这样的类型参数称之为</a:t>
            </a:r>
            <a:r>
              <a:rPr lang="zh-CN" altLang="en-US" sz="2000" dirty="0">
                <a:solidFill>
                  <a:srgbClr val="FF0000"/>
                </a:solidFill>
                <a:latin typeface="微软雅黑" panose="020B0503020204020204" charset="-122"/>
                <a:ea typeface="微软雅黑" panose="020B0503020204020204" charset="-122"/>
              </a:rPr>
              <a:t>受限的（</a:t>
            </a:r>
            <a:r>
              <a:rPr lang="en-US" altLang="zh-CN" sz="2000" dirty="0">
                <a:solidFill>
                  <a:srgbClr val="FF0000"/>
                </a:solidFill>
                <a:latin typeface="微软雅黑" panose="020B0503020204020204" charset="-122"/>
                <a:ea typeface="微软雅黑" panose="020B0503020204020204" charset="-122"/>
              </a:rPr>
              <a:t>bounded</a:t>
            </a:r>
            <a:r>
              <a:rPr lang="zh-CN" altLang="en-US" sz="2000" dirty="0">
                <a:solidFill>
                  <a:srgbClr val="FF0000"/>
                </a:solidFill>
                <a:latin typeface="微软雅黑" panose="020B0503020204020204" charset="-122"/>
                <a:ea typeface="微软雅黑" panose="020B0503020204020204" charset="-122"/>
              </a:rPr>
              <a:t>）</a:t>
            </a:r>
            <a:endParaRPr lang="en-US" altLang="zh-CN" sz="2000" dirty="0">
              <a:solidFill>
                <a:srgbClr val="FF0000"/>
              </a:solidFill>
              <a:latin typeface="微软雅黑" panose="020B0503020204020204" charset="-122"/>
              <a:ea typeface="微软雅黑" panose="020B0503020204020204" charset="-122"/>
            </a:endParaRPr>
          </a:p>
          <a:p>
            <a:pPr marL="342900" indent="-342900" algn="l">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想实现泛型方法比较二个几何对象的面积是否相等，几何对象类型很多，都从</a:t>
            </a:r>
            <a:r>
              <a:rPr lang="en-US" altLang="zh-CN" sz="2000" dirty="0" err="1">
                <a:solidFill>
                  <a:srgbClr val="21537D"/>
                </a:solidFill>
                <a:latin typeface="微软雅黑" panose="020B0503020204020204" charset="-122"/>
                <a:ea typeface="微软雅黑" panose="020B0503020204020204" charset="-122"/>
              </a:rPr>
              <a:t>GeometricObject</a:t>
            </a:r>
            <a:r>
              <a:rPr lang="zh-CN" altLang="en-US" sz="2000" dirty="0">
                <a:solidFill>
                  <a:srgbClr val="21537D"/>
                </a:solidFill>
                <a:latin typeface="微软雅黑" panose="020B0503020204020204" charset="-122"/>
                <a:ea typeface="微软雅黑" panose="020B0503020204020204" charset="-122"/>
              </a:rPr>
              <a:t>派生</a:t>
            </a:r>
          </a:p>
          <a:p>
            <a:pPr indent="0" algn="l">
              <a:lnSpc>
                <a:spcPct val="150000"/>
              </a:lnSpc>
              <a:buNone/>
            </a:pPr>
            <a:r>
              <a:rPr lang="en-US" altLang="zh-CN" sz="2000" dirty="0">
                <a:solidFill>
                  <a:srgbClr val="21537D"/>
                </a:solidFill>
                <a:latin typeface="微软雅黑" panose="020B0503020204020204" charset="-122"/>
                <a:ea typeface="微软雅黑" panose="020B0503020204020204" charset="-122"/>
              </a:rPr>
              <a:t>public class BoundedTypeDemo{</a:t>
            </a:r>
          </a:p>
          <a:p>
            <a:pPr indent="0" algn="l">
              <a:lnSpc>
                <a:spcPct val="150000"/>
              </a:lnSpc>
              <a:buNone/>
            </a:pPr>
            <a:r>
              <a:rPr lang="en-US" altLang="zh-CN" sz="2000" dirty="0">
                <a:solidFill>
                  <a:srgbClr val="21537D"/>
                </a:solidFill>
                <a:latin typeface="微软雅黑" panose="020B0503020204020204" charset="-122"/>
                <a:ea typeface="微软雅黑" panose="020B0503020204020204" charset="-122"/>
              </a:rPr>
              <a:t>        public  static &lt;</a:t>
            </a:r>
            <a:r>
              <a:rPr lang="en-US" altLang="zh-CN" sz="2000" dirty="0">
                <a:solidFill>
                  <a:srgbClr val="FF0000"/>
                </a:solidFill>
                <a:latin typeface="微软雅黑" panose="020B0503020204020204" charset="-122"/>
                <a:ea typeface="微软雅黑" panose="020B0503020204020204" charset="-122"/>
              </a:rPr>
              <a:t>E                                              </a:t>
            </a:r>
            <a:r>
              <a:rPr lang="en-US" altLang="zh-CN" sz="2000" dirty="0">
                <a:solidFill>
                  <a:srgbClr val="21537D"/>
                </a:solidFill>
                <a:latin typeface="微软雅黑" panose="020B0503020204020204" charset="-122"/>
                <a:ea typeface="微软雅黑" panose="020B0503020204020204" charset="-122"/>
              </a:rPr>
              <a:t>&gt; boolean </a:t>
            </a:r>
            <a:r>
              <a:rPr lang="en-US" altLang="zh-CN" sz="2000" dirty="0" err="1">
                <a:solidFill>
                  <a:srgbClr val="21537D"/>
                </a:solidFill>
                <a:latin typeface="微软雅黑" panose="020B0503020204020204" charset="-122"/>
                <a:ea typeface="微软雅黑" panose="020B0503020204020204" charset="-122"/>
              </a:rPr>
              <a:t>equalArea</a:t>
            </a:r>
            <a:r>
              <a:rPr lang="en-US" altLang="zh-CN" sz="2000" dirty="0">
                <a:solidFill>
                  <a:srgbClr val="21537D"/>
                </a:solidFill>
                <a:latin typeface="微软雅黑" panose="020B0503020204020204" charset="-122"/>
                <a:ea typeface="微软雅黑" panose="020B0503020204020204" charset="-122"/>
              </a:rPr>
              <a:t>(E object1, E object2 )</a:t>
            </a:r>
          </a:p>
          <a:p>
            <a:pPr indent="0" algn="l">
              <a:lnSpc>
                <a:spcPct val="150000"/>
              </a:lnSpc>
              <a:buNone/>
            </a:pPr>
            <a:r>
              <a:rPr lang="en-US" altLang="zh-CN" sz="2000" dirty="0">
                <a:solidFill>
                  <a:srgbClr val="21537D"/>
                </a:solidFill>
                <a:latin typeface="微软雅黑" panose="020B0503020204020204" charset="-122"/>
                <a:ea typeface="微软雅黑" panose="020B0503020204020204" charset="-122"/>
              </a:rPr>
              <a:t>        {</a:t>
            </a:r>
          </a:p>
          <a:p>
            <a:pPr indent="0" algn="l">
              <a:lnSpc>
                <a:spcPct val="150000"/>
              </a:lnSpc>
              <a:buNone/>
            </a:pPr>
            <a:r>
              <a:rPr lang="en-US" altLang="zh-CN" sz="2000" dirty="0">
                <a:solidFill>
                  <a:srgbClr val="21537D"/>
                </a:solidFill>
                <a:latin typeface="微软雅黑" panose="020B0503020204020204" charset="-122"/>
                <a:ea typeface="微软雅黑" panose="020B0503020204020204" charset="-122"/>
              </a:rPr>
              <a:t>        	return object1.</a:t>
            </a:r>
            <a:r>
              <a:rPr lang="en-US" altLang="zh-CN" sz="2000" dirty="0">
                <a:solidFill>
                  <a:srgbClr val="FF0000"/>
                </a:solidFill>
                <a:latin typeface="微软雅黑" panose="020B0503020204020204" charset="-122"/>
                <a:ea typeface="微软雅黑" panose="020B0503020204020204" charset="-122"/>
              </a:rPr>
              <a:t>getArea() </a:t>
            </a:r>
            <a:r>
              <a:rPr lang="en-US" altLang="zh-CN" sz="2000" dirty="0">
                <a:solidFill>
                  <a:srgbClr val="21537D"/>
                </a:solidFill>
                <a:latin typeface="微软雅黑" panose="020B0503020204020204" charset="-122"/>
                <a:ea typeface="微软雅黑" panose="020B0503020204020204" charset="-122"/>
              </a:rPr>
              <a:t>== object2.</a:t>
            </a:r>
            <a:r>
              <a:rPr lang="en-US" altLang="zh-CN" sz="2000" dirty="0">
                <a:solidFill>
                  <a:srgbClr val="FF0000"/>
                </a:solidFill>
                <a:latin typeface="微软雅黑" panose="020B0503020204020204" charset="-122"/>
                <a:ea typeface="微软雅黑" panose="020B0503020204020204" charset="-122"/>
              </a:rPr>
              <a:t>getArea</a:t>
            </a:r>
            <a:r>
              <a:rPr lang="en-US" altLang="zh-CN" sz="2000" dirty="0">
                <a:solidFill>
                  <a:srgbClr val="21537D"/>
                </a:solidFill>
                <a:latin typeface="微软雅黑" panose="020B0503020204020204" charset="-122"/>
                <a:ea typeface="微软雅黑" panose="020B0503020204020204" charset="-122"/>
              </a:rPr>
              <a:t>( );</a:t>
            </a:r>
          </a:p>
          <a:p>
            <a:pPr indent="0" algn="l">
              <a:lnSpc>
                <a:spcPct val="150000"/>
              </a:lnSpc>
              <a:buNone/>
            </a:pPr>
            <a:r>
              <a:rPr lang="en-US" altLang="zh-CN" sz="2000" dirty="0">
                <a:solidFill>
                  <a:srgbClr val="21537D"/>
                </a:solidFill>
                <a:latin typeface="微软雅黑" panose="020B0503020204020204" charset="-122"/>
                <a:ea typeface="微软雅黑" panose="020B0503020204020204" charset="-122"/>
              </a:rPr>
              <a:t>        }</a:t>
            </a:r>
          </a:p>
          <a:p>
            <a:pPr indent="0" algn="l">
              <a:lnSpc>
                <a:spcPct val="150000"/>
              </a:lnSpc>
              <a:buNone/>
            </a:pPr>
            <a:r>
              <a:rPr lang="en-US" altLang="zh-CN" sz="2000" dirty="0">
                <a:solidFill>
                  <a:srgbClr val="21537D"/>
                </a:solidFill>
                <a:latin typeface="微软雅黑" panose="020B0503020204020204" charset="-122"/>
                <a:ea typeface="微软雅黑" panose="020B0503020204020204" charset="-122"/>
              </a:rPr>
              <a:t>}</a:t>
            </a:r>
          </a:p>
          <a:p>
            <a:pPr indent="0" algn="l">
              <a:lnSpc>
                <a:spcPct val="150000"/>
              </a:lnSpc>
              <a:buNone/>
            </a:pPr>
            <a:endParaRPr lang="en-US" altLang="zh-CN" sz="2000" dirty="0">
              <a:solidFill>
                <a:srgbClr val="21537D"/>
              </a:solidFill>
              <a:latin typeface="微软雅黑" panose="020B0503020204020204" charset="-122"/>
              <a:ea typeface="微软雅黑" panose="020B0503020204020204" charset="-122"/>
            </a:endParaRPr>
          </a:p>
          <a:p>
            <a:pPr indent="0" algn="l">
              <a:lnSpc>
                <a:spcPct val="150000"/>
              </a:lnSpc>
              <a:buNone/>
            </a:pPr>
            <a:r>
              <a:rPr lang="zh-CN" altLang="en-US" sz="2000" dirty="0">
                <a:solidFill>
                  <a:srgbClr val="21537D"/>
                </a:solidFill>
                <a:latin typeface="微软雅黑" panose="020B0503020204020204" charset="-122"/>
                <a:ea typeface="微软雅黑" panose="020B0503020204020204" charset="-122"/>
              </a:rPr>
              <a:t>注意</a:t>
            </a:r>
            <a:r>
              <a:rPr lang="en-US" altLang="zh-CN" sz="2000" dirty="0">
                <a:solidFill>
                  <a:srgbClr val="21537D"/>
                </a:solidFill>
                <a:latin typeface="微软雅黑" panose="020B0503020204020204" charset="-122"/>
                <a:ea typeface="微软雅黑" panose="020B0503020204020204" charset="-122"/>
              </a:rPr>
              <a:t>:	</a:t>
            </a:r>
            <a:r>
              <a:rPr lang="zh-CN" altLang="en-US" sz="2000" dirty="0">
                <a:solidFill>
                  <a:srgbClr val="21537D"/>
                </a:solidFill>
                <a:latin typeface="微软雅黑" panose="020B0503020204020204" charset="-122"/>
                <a:ea typeface="微软雅黑" panose="020B0503020204020204" charset="-122"/>
              </a:rPr>
              <a:t>类型参数放置的位置，应放在方法的返回类型之前</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定义泛型方法</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或者类名之后（定义泛型类时）</a:t>
            </a:r>
          </a:p>
        </p:txBody>
      </p:sp>
      <p:grpSp>
        <p:nvGrpSpPr>
          <p:cNvPr id="5" name="组合 4">
            <a:extLst>
              <a:ext uri="{FF2B5EF4-FFF2-40B4-BE49-F238E27FC236}">
                <a16:creationId xmlns:a16="http://schemas.microsoft.com/office/drawing/2014/main" id="{3AE27F6B-B1D8-4621-BC22-32088DD1C1A5}"/>
              </a:ext>
            </a:extLst>
          </p:cNvPr>
          <p:cNvGrpSpPr/>
          <p:nvPr/>
        </p:nvGrpSpPr>
        <p:grpSpPr>
          <a:xfrm>
            <a:off x="7036285" y="4421072"/>
            <a:ext cx="5155715" cy="1063409"/>
            <a:chOff x="3894992" y="2611315"/>
            <a:chExt cx="5542487" cy="383333"/>
          </a:xfrm>
        </p:grpSpPr>
        <p:sp>
          <p:nvSpPr>
            <p:cNvPr id="6" name="圆角矩形标注 8">
              <a:extLst>
                <a:ext uri="{FF2B5EF4-FFF2-40B4-BE49-F238E27FC236}">
                  <a16:creationId xmlns:a16="http://schemas.microsoft.com/office/drawing/2014/main" id="{37D6719B-662C-4601-B0C1-175D4E2FF30E}"/>
                </a:ext>
              </a:extLst>
            </p:cNvPr>
            <p:cNvSpPr/>
            <p:nvPr/>
          </p:nvSpPr>
          <p:spPr>
            <a:xfrm>
              <a:off x="3894992" y="2611315"/>
              <a:ext cx="5542487" cy="383333"/>
            </a:xfrm>
            <a:prstGeom prst="wedgeRoundRectCallout">
              <a:avLst>
                <a:gd name="adj1" fmla="val -47220"/>
                <a:gd name="adj2" fmla="val -111994"/>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9">
              <a:extLst>
                <a:ext uri="{FF2B5EF4-FFF2-40B4-BE49-F238E27FC236}">
                  <a16:creationId xmlns:a16="http://schemas.microsoft.com/office/drawing/2014/main" id="{375D4A0C-8C83-4A14-A1DA-830AD55E8DB0}"/>
                </a:ext>
              </a:extLst>
            </p:cNvPr>
            <p:cNvSpPr txBox="1"/>
            <p:nvPr/>
          </p:nvSpPr>
          <p:spPr>
            <a:xfrm>
              <a:off x="3974124" y="2655930"/>
              <a:ext cx="5463355" cy="332838"/>
            </a:xfrm>
            <a:prstGeom prst="rect">
              <a:avLst/>
            </a:prstGeom>
            <a:noFill/>
          </p:spPr>
          <p:txBody>
            <a:bodyPr wrap="square" rtlCol="0">
              <a:spAutoFit/>
            </a:bodyPr>
            <a:lstStyle/>
            <a:p>
              <a:r>
                <a:rPr lang="en-US" altLang="zh-CN" dirty="0">
                  <a:latin typeface="华文新魏" pitchFamily="2" charset="-122"/>
                  <a:ea typeface="华文新魏" pitchFamily="2" charset="-122"/>
                </a:rPr>
                <a:t>E extends </a:t>
              </a:r>
              <a:r>
                <a:rPr lang="en-US" altLang="zh-CN" dirty="0" err="1">
                  <a:latin typeface="华文新魏" pitchFamily="2" charset="-122"/>
                  <a:ea typeface="华文新魏" pitchFamily="2" charset="-122"/>
                </a:rPr>
                <a:t>GeometricObject</a:t>
              </a:r>
              <a:r>
                <a:rPr lang="zh-CN" altLang="en-US" dirty="0">
                  <a:latin typeface="华文新魏" pitchFamily="2" charset="-122"/>
                  <a:ea typeface="华文新魏" pitchFamily="2" charset="-122"/>
                </a:rPr>
                <a:t>规定了</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必须是</a:t>
              </a:r>
              <a:r>
                <a:rPr lang="en-US" altLang="zh-CN" dirty="0" err="1">
                  <a:latin typeface="华文新魏" pitchFamily="2" charset="-122"/>
                  <a:ea typeface="华文新魏" pitchFamily="2" charset="-122"/>
                </a:rPr>
                <a:t>GeometricObject</a:t>
              </a:r>
              <a:r>
                <a:rPr lang="zh-CN" altLang="en-US" dirty="0">
                  <a:latin typeface="华文新魏" pitchFamily="2" charset="-122"/>
                  <a:ea typeface="华文新魏" pitchFamily="2" charset="-122"/>
                </a:rPr>
                <a:t>及其子类，因此</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类型对象有方法</a:t>
              </a:r>
              <a:r>
                <a:rPr lang="en-US" altLang="zh-CN" dirty="0" err="1">
                  <a:latin typeface="华文新魏" pitchFamily="2" charset="-122"/>
                  <a:ea typeface="华文新魏" pitchFamily="2" charset="-122"/>
                </a:rPr>
                <a:t>getArea</a:t>
              </a:r>
              <a:endParaRPr lang="zh-CN" altLang="en-US" dirty="0">
                <a:latin typeface="华文新魏" pitchFamily="2" charset="-122"/>
                <a:ea typeface="华文新魏" pitchFamily="2" charset="-122"/>
              </a:endParaRPr>
            </a:p>
          </p:txBody>
        </p:sp>
      </p:grpSp>
      <p:sp>
        <p:nvSpPr>
          <p:cNvPr id="8" name="矩形 7">
            <a:extLst>
              <a:ext uri="{FF2B5EF4-FFF2-40B4-BE49-F238E27FC236}">
                <a16:creationId xmlns:a16="http://schemas.microsoft.com/office/drawing/2014/main" id="{36A6C476-AF0E-4AAF-A98C-72583846E179}"/>
              </a:ext>
            </a:extLst>
          </p:cNvPr>
          <p:cNvSpPr/>
          <p:nvPr/>
        </p:nvSpPr>
        <p:spPr>
          <a:xfrm>
            <a:off x="2967148" y="3312067"/>
            <a:ext cx="3305200" cy="400110"/>
          </a:xfrm>
          <a:prstGeom prst="rect">
            <a:avLst/>
          </a:prstGeom>
        </p:spPr>
        <p:txBody>
          <a:bodyPr wrap="none">
            <a:spAutoFit/>
          </a:bodyPr>
          <a:lstStyle/>
          <a:p>
            <a:r>
              <a:rPr lang="en-US" altLang="zh-CN" sz="2000" dirty="0">
                <a:solidFill>
                  <a:srgbClr val="FF0000"/>
                </a:solidFill>
                <a:latin typeface="微软雅黑" panose="020B0503020204020204" charset="-122"/>
                <a:ea typeface="微软雅黑" panose="020B0503020204020204" charset="-122"/>
              </a:rPr>
              <a:t>extends </a:t>
            </a:r>
            <a:r>
              <a:rPr lang="en-US" altLang="zh-CN" sz="2000" dirty="0" err="1">
                <a:solidFill>
                  <a:srgbClr val="FF0000"/>
                </a:solidFill>
                <a:latin typeface="微软雅黑" panose="020B0503020204020204" charset="-122"/>
                <a:ea typeface="微软雅黑" panose="020B0503020204020204" charset="-122"/>
              </a:rPr>
              <a:t>GeometricObject</a:t>
            </a:r>
            <a:endParaRPr lang="zh-CN" altLang="en-US" sz="2000" dirty="0">
              <a:solidFill>
                <a:srgbClr val="FF0000"/>
              </a:solidFill>
              <a:latin typeface="微软雅黑" panose="020B0503020204020204" charset="-122"/>
              <a:ea typeface="微软雅黑" panose="020B0503020204020204" charset="-122"/>
            </a:endParaRPr>
          </a:p>
        </p:txBody>
      </p:sp>
      <p:grpSp>
        <p:nvGrpSpPr>
          <p:cNvPr id="12" name="组合 11">
            <a:extLst>
              <a:ext uri="{FF2B5EF4-FFF2-40B4-BE49-F238E27FC236}">
                <a16:creationId xmlns:a16="http://schemas.microsoft.com/office/drawing/2014/main" id="{74CA5A01-E103-4713-BF04-BE062BC40D04}"/>
              </a:ext>
            </a:extLst>
          </p:cNvPr>
          <p:cNvGrpSpPr/>
          <p:nvPr/>
        </p:nvGrpSpPr>
        <p:grpSpPr>
          <a:xfrm>
            <a:off x="4554985" y="2891873"/>
            <a:ext cx="4669868" cy="400110"/>
            <a:chOff x="4554985" y="2959607"/>
            <a:chExt cx="4669868" cy="400110"/>
          </a:xfrm>
        </p:grpSpPr>
        <p:sp>
          <p:nvSpPr>
            <p:cNvPr id="10" name="圆角矩形标注 8">
              <a:extLst>
                <a:ext uri="{FF2B5EF4-FFF2-40B4-BE49-F238E27FC236}">
                  <a16:creationId xmlns:a16="http://schemas.microsoft.com/office/drawing/2014/main" id="{CB97B6B5-2FC8-4746-8DC2-FCC8DC8DD261}"/>
                </a:ext>
              </a:extLst>
            </p:cNvPr>
            <p:cNvSpPr/>
            <p:nvPr/>
          </p:nvSpPr>
          <p:spPr>
            <a:xfrm>
              <a:off x="4554985" y="2959607"/>
              <a:ext cx="4669868" cy="400110"/>
            </a:xfrm>
            <a:prstGeom prst="wedgeRoundRectCallout">
              <a:avLst>
                <a:gd name="adj1" fmla="val -26200"/>
                <a:gd name="adj2" fmla="val -44279"/>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9">
              <a:extLst>
                <a:ext uri="{FF2B5EF4-FFF2-40B4-BE49-F238E27FC236}">
                  <a16:creationId xmlns:a16="http://schemas.microsoft.com/office/drawing/2014/main" id="{C1FC9FFB-AFCC-41B7-AF57-D277BE9A0D90}"/>
                </a:ext>
              </a:extLst>
            </p:cNvPr>
            <p:cNvSpPr txBox="1"/>
            <p:nvPr/>
          </p:nvSpPr>
          <p:spPr>
            <a:xfrm>
              <a:off x="4566444" y="2988414"/>
              <a:ext cx="4658408" cy="369332"/>
            </a:xfrm>
            <a:prstGeom prst="rect">
              <a:avLst/>
            </a:prstGeom>
            <a:noFill/>
          </p:spPr>
          <p:txBody>
            <a:bodyPr wrap="square" rtlCol="0">
              <a:spAutoFit/>
            </a:bodyPr>
            <a:lstStyle/>
            <a:p>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代表一种几何对象类型，如</a:t>
              </a:r>
              <a:r>
                <a:rPr lang="en-US" altLang="zh-CN" dirty="0">
                  <a:latin typeface="华文新魏" pitchFamily="2" charset="-122"/>
                  <a:ea typeface="华文新魏" pitchFamily="2" charset="-122"/>
                </a:rPr>
                <a:t>Circle</a:t>
              </a:r>
              <a:r>
                <a:rPr lang="zh-CN" altLang="en-US" dirty="0">
                  <a:latin typeface="华文新魏" pitchFamily="2" charset="-122"/>
                  <a:ea typeface="华文新魏" pitchFamily="2" charset="-122"/>
                </a:rPr>
                <a:t>，</a:t>
              </a:r>
              <a:r>
                <a:rPr lang="en-US" altLang="zh-CN" dirty="0" err="1">
                  <a:latin typeface="华文新魏" pitchFamily="2" charset="-122"/>
                  <a:ea typeface="华文新魏" pitchFamily="2" charset="-122"/>
                </a:rPr>
                <a:t>Triangel</a:t>
              </a:r>
              <a:endParaRPr lang="zh-CN" altLang="en-US" dirty="0">
                <a:latin typeface="华文新魏" pitchFamily="2" charset="-122"/>
                <a:ea typeface="华文新魏" pitchFamily="2" charset="-122"/>
              </a:endParaRPr>
            </a:p>
          </p:txBody>
        </p:sp>
      </p:grpSp>
    </p:spTree>
    <p:custDataLst>
      <p:tags r:id="rId1"/>
    </p:custDataLst>
  </p:cSld>
  <p:clrMapOvr>
    <a:masterClrMapping/>
  </p:clrMapOvr>
  <p:transition advTm="14946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p:ext uri="{3A86A75C-4F4B-4683-9AE1-C65F6400EC91}">
      <p14:laserTraceLst xmlns:p14="http://schemas.microsoft.com/office/powerpoint/2010/main">
        <p14:tracePtLst>
          <p14:tracePt t="4100" x="736600" y="1714500"/>
          <p14:tracePt t="4170" x="800100" y="1727200"/>
          <p14:tracePt t="4178" x="831850" y="1733550"/>
          <p14:tracePt t="4188" x="850900" y="1733550"/>
          <p14:tracePt t="4204" x="971550" y="1733550"/>
          <p14:tracePt t="4221" x="1168400" y="1733550"/>
          <p14:tracePt t="4238" x="1485900" y="1733550"/>
          <p14:tracePt t="4254" x="1714500" y="1733550"/>
          <p14:tracePt t="4271" x="1790700" y="1733550"/>
          <p14:tracePt t="4274" x="1809750" y="1733550"/>
          <p14:tracePt t="4287" x="1816100" y="1733550"/>
          <p14:tracePt t="4475" x="1809750" y="1733550"/>
          <p14:tracePt t="4485" x="1797050" y="1733550"/>
          <p14:tracePt t="4498" x="1771650" y="1727200"/>
          <p14:tracePt t="4509" x="1752600" y="1727200"/>
          <p14:tracePt t="4521" x="1733550" y="1727200"/>
          <p14:tracePt t="4538" x="1727200" y="1727200"/>
          <p14:tracePt t="4602" x="1746250" y="1727200"/>
          <p14:tracePt t="4613" x="1778000" y="1727200"/>
          <p14:tracePt t="4626" x="1866900" y="1727200"/>
          <p14:tracePt t="4638" x="1905000" y="1727200"/>
          <p14:tracePt t="4654" x="1955800" y="1727200"/>
          <p14:tracePt t="4671" x="1974850" y="1727200"/>
          <p14:tracePt t="5018" x="1968500" y="1727200"/>
          <p14:tracePt t="5019" x="0" y="0"/>
        </p14:tracePtLst>
        <p14:tracePtLst>
          <p14:tracePt t="5675" x="2578100" y="1727200"/>
          <p14:tracePt t="5763" x="2584450" y="1727200"/>
          <p14:tracePt t="5778" x="2673350" y="1727200"/>
          <p14:tracePt t="5792" x="2736850" y="1727200"/>
          <p14:tracePt t="5794" x="2819400" y="1727200"/>
          <p14:tracePt t="5804" x="2921000" y="1727200"/>
          <p14:tracePt t="5821" x="3155950" y="1727200"/>
          <p14:tracePt t="5837" x="3346450" y="1727200"/>
          <p14:tracePt t="5854" x="3429000" y="1727200"/>
          <p14:tracePt t="5871" x="3441700" y="1727200"/>
          <p14:tracePt t="5887" x="3448050" y="1727200"/>
          <p14:tracePt t="6074" x="0" y="0"/>
        </p14:tracePtLst>
        <p14:tracePtLst>
          <p14:tracePt t="6564" x="3841750" y="1657350"/>
          <p14:tracePt t="6660" x="3860800" y="1657350"/>
          <p14:tracePt t="6676" x="3968750" y="1657350"/>
          <p14:tracePt t="6694" x="4165600" y="1676400"/>
          <p14:tracePt t="6704" x="4260850" y="1689100"/>
          <p14:tracePt t="6721" x="4546600" y="1701800"/>
          <p14:tracePt t="6737" x="4648200" y="1701800"/>
          <p14:tracePt t="6754" x="4679950" y="1701800"/>
          <p14:tracePt t="7289" x="0" y="0"/>
        </p14:tracePtLst>
        <p14:tracePtLst>
          <p14:tracePt t="8603" x="5969000" y="1720850"/>
          <p14:tracePt t="8619" x="5975350" y="1720850"/>
          <p14:tracePt t="8632" x="5981700" y="1720850"/>
          <p14:tracePt t="8645" x="6007100" y="1720850"/>
          <p14:tracePt t="8653" x="6038850" y="1727200"/>
          <p14:tracePt t="8669" x="6127750" y="1746250"/>
          <p14:tracePt t="8686" x="6248400" y="1771650"/>
          <p14:tracePt t="8703" x="6419850" y="1803400"/>
          <p14:tracePt t="8719" x="6610350" y="1835150"/>
          <p14:tracePt t="8721" x="6705600" y="1841500"/>
          <p14:tracePt t="8737" x="6877050" y="1841500"/>
          <p14:tracePt t="8753" x="7004050" y="1841500"/>
          <p14:tracePt t="8770" x="7080250" y="1841500"/>
          <p14:tracePt t="8786" x="7105650" y="1841500"/>
          <p14:tracePt t="8803" x="7118350" y="1841500"/>
          <p14:tracePt t="9193" x="0" y="0"/>
        </p14:tracePtLst>
        <p14:tracePtLst>
          <p14:tracePt t="9596" x="7385050" y="1809750"/>
          <p14:tracePt t="9716" x="7391400" y="1809750"/>
          <p14:tracePt t="9731" x="7423150" y="1809750"/>
          <p14:tracePt t="9748" x="7505700" y="1809750"/>
          <p14:tracePt t="9759" x="7569200" y="1809750"/>
          <p14:tracePt t="9762" x="7632700" y="1809750"/>
          <p14:tracePt t="9772" x="7721600" y="1809750"/>
          <p14:tracePt t="9786" x="7899400" y="1809750"/>
          <p14:tracePt t="9803" x="8089900" y="1809750"/>
          <p14:tracePt t="9819" x="8267700" y="1809750"/>
          <p14:tracePt t="9836" x="8413750" y="1809750"/>
          <p14:tracePt t="9852" x="8534400" y="1809750"/>
          <p14:tracePt t="9869" x="8616950" y="1809750"/>
          <p14:tracePt t="9886" x="8674100" y="1809750"/>
          <p14:tracePt t="9889" x="8699500" y="1809750"/>
          <p14:tracePt t="9902" x="8718550" y="1809750"/>
          <p14:tracePt t="9919" x="8743950" y="1809750"/>
          <p14:tracePt t="9936" x="8756650" y="1809750"/>
          <p14:tracePt t="10154" x="8763000" y="1809750"/>
          <p14:tracePt t="10165" x="8769350" y="1809750"/>
          <p14:tracePt t="10178" x="8794750" y="1809750"/>
          <p14:tracePt t="10195" x="8851900" y="1809750"/>
          <p14:tracePt t="10209" x="8883650" y="1809750"/>
          <p14:tracePt t="10211" x="8940800" y="1809750"/>
          <p14:tracePt t="10219" x="9004300" y="1809750"/>
          <p14:tracePt t="10236" x="9163050" y="1809750"/>
          <p14:tracePt t="10252" x="9340850" y="1809750"/>
          <p14:tracePt t="10269" x="9563100" y="1809750"/>
          <p14:tracePt t="10286" x="9779000" y="1809750"/>
          <p14:tracePt t="10302" x="9988550" y="1809750"/>
          <p14:tracePt t="10319" x="10191750" y="1809750"/>
          <p14:tracePt t="10321" x="10274300" y="1809750"/>
          <p14:tracePt t="10336" x="10350500" y="1809750"/>
          <p14:tracePt t="10338" x="10414000" y="1809750"/>
          <p14:tracePt t="10353" x="10509250" y="1809750"/>
          <p14:tracePt t="10369" x="10566400" y="1809750"/>
          <p14:tracePt t="10385" x="10604500" y="1809750"/>
          <p14:tracePt t="10402" x="10655300" y="1809750"/>
          <p14:tracePt t="10419" x="10718800" y="1809750"/>
          <p14:tracePt t="10435" x="10814050" y="1809750"/>
          <p14:tracePt t="10452" x="10909300" y="1809750"/>
          <p14:tracePt t="10469" x="10985500" y="1809750"/>
          <p14:tracePt t="10486" x="11017250" y="1809750"/>
          <p14:tracePt t="10502" x="11036300" y="1809750"/>
          <p14:tracePt t="10505" x="11042650" y="1809750"/>
          <p14:tracePt t="10519" x="11049000" y="1809750"/>
          <p14:tracePt t="10538" x="11055350" y="1809750"/>
          <p14:tracePt t="10681" x="0" y="0"/>
        </p14:tracePtLst>
        <p14:tracePtLst>
          <p14:tracePt t="13171" x="10902950" y="1543050"/>
          <p14:tracePt t="13185" x="10896600" y="1543050"/>
          <p14:tracePt t="13201" x="10871200" y="1549400"/>
          <p14:tracePt t="13218" x="10858500" y="1574800"/>
          <p14:tracePt t="13235" x="10839450" y="1625600"/>
          <p14:tracePt t="13251" x="10833100" y="1670050"/>
          <p14:tracePt t="13268" x="10833100" y="1720850"/>
          <p14:tracePt t="13285" x="10871200" y="1803400"/>
          <p14:tracePt t="13301" x="10947400" y="1892300"/>
          <p14:tracePt t="13318" x="11074400" y="1968500"/>
          <p14:tracePt t="13335" x="11220450" y="2025650"/>
          <p14:tracePt t="13337" x="11296650" y="2044700"/>
          <p14:tracePt t="13351" x="11353800" y="2051050"/>
          <p14:tracePt t="13354" x="11385550" y="2051050"/>
          <p14:tracePt t="13368" x="11404600" y="2051050"/>
          <p14:tracePt t="13370" x="11423650" y="2051050"/>
          <p14:tracePt t="13385" x="11442700" y="2051050"/>
          <p14:tracePt t="13401" x="11461750" y="2019300"/>
          <p14:tracePt t="13418" x="11461750" y="1993900"/>
          <p14:tracePt t="13434" x="11461750" y="1974850"/>
          <p14:tracePt t="13451" x="11455400" y="1930400"/>
          <p14:tracePt t="13468" x="11436350" y="1905000"/>
          <p14:tracePt t="13484" x="11410950" y="1873250"/>
          <p14:tracePt t="13501" x="11372850" y="1841500"/>
          <p14:tracePt t="13518" x="11347450" y="1828800"/>
          <p14:tracePt t="13535" x="11315700" y="1816100"/>
          <p14:tracePt t="13538" x="11296650" y="1809750"/>
          <p14:tracePt t="13552" x="11296650" y="1803400"/>
          <p14:tracePt t="13568" x="11290300" y="1803400"/>
          <p14:tracePt t="13585" x="11271250" y="1797050"/>
          <p14:tracePt t="13586" x="0" y="0"/>
        </p14:tracePtLst>
        <p14:tracePtLst>
          <p14:tracePt t="13997" x="10001250" y="1492250"/>
          <p14:tracePt t="14014" x="9963150" y="1504950"/>
          <p14:tracePt t="14027" x="9931400" y="1549400"/>
          <p14:tracePt t="14043" x="9912350" y="1619250"/>
          <p14:tracePt t="14051" x="9912350" y="1657350"/>
          <p14:tracePt t="14068" x="9912350" y="1752600"/>
          <p14:tracePt t="14084" x="9944100" y="1841500"/>
          <p14:tracePt t="14101" x="9988550" y="1911350"/>
          <p14:tracePt t="14118" x="10033000" y="1949450"/>
          <p14:tracePt t="14134" x="10090150" y="1962150"/>
          <p14:tracePt t="14151" x="10140950" y="1968500"/>
          <p14:tracePt t="14154" x="10166350" y="1968500"/>
          <p14:tracePt t="14168" x="10198100" y="1968500"/>
          <p14:tracePt t="14170" x="10229850" y="1968500"/>
          <p14:tracePt t="14185" x="10267950" y="1917700"/>
          <p14:tracePt t="14201" x="10287000" y="1860550"/>
          <p14:tracePt t="14217" x="10287000" y="1797050"/>
          <p14:tracePt t="14234" x="10287000" y="1746250"/>
          <p14:tracePt t="14251" x="10274300" y="1720850"/>
          <p14:tracePt t="14268" x="10255250" y="1695450"/>
          <p14:tracePt t="14284" x="10248900" y="1689100"/>
          <p14:tracePt t="14301" x="10217150" y="1670050"/>
          <p14:tracePt t="14318" x="10185400" y="1651000"/>
          <p14:tracePt t="14334" x="10147300" y="1631950"/>
          <p14:tracePt t="14351" x="10115550" y="1612900"/>
          <p14:tracePt t="14355" x="10102850" y="1606550"/>
          <p14:tracePt t="14367" x="10096500" y="1606550"/>
          <p14:tracePt t="14384" x="10083800" y="1600200"/>
          <p14:tracePt t="14384" x="0" y="0"/>
        </p14:tracePtLst>
        <p14:tracePtLst>
          <p14:tracePt t="16259" x="1377950" y="1981200"/>
          <p14:tracePt t="16300" x="1365250" y="1981200"/>
          <p14:tracePt t="16320" x="1358900" y="1993900"/>
          <p14:tracePt t="16334" x="1358900" y="2025650"/>
          <p14:tracePt t="16351" x="1358900" y="2070100"/>
          <p14:tracePt t="16354" x="1358900" y="2101850"/>
          <p14:tracePt t="16367" x="1365250" y="2133600"/>
          <p14:tracePt t="16370" x="1377950" y="2165350"/>
          <p14:tracePt t="16384" x="1390650" y="2178050"/>
          <p14:tracePt t="16401" x="1466850" y="2247900"/>
          <p14:tracePt t="16417" x="1530350" y="2279650"/>
          <p14:tracePt t="16433" x="1574800" y="2298700"/>
          <p14:tracePt t="16450" x="1600200" y="2305050"/>
          <p14:tracePt t="16467" x="1625600" y="2317750"/>
          <p14:tracePt t="16483" x="1638300" y="2317750"/>
          <p14:tracePt t="16500" x="1657350" y="2311400"/>
          <p14:tracePt t="16517" x="1682750" y="2305050"/>
          <p14:tracePt t="16534" x="1708150" y="2279650"/>
          <p14:tracePt t="16536" x="1714500" y="2260600"/>
          <p14:tracePt t="16550" x="1720850" y="2247900"/>
          <p14:tracePt t="16567" x="1727200" y="2209800"/>
          <p14:tracePt t="16584" x="1727200" y="2171700"/>
          <p14:tracePt t="16600" x="1720850" y="2120900"/>
          <p14:tracePt t="16601" x="1708150" y="2101850"/>
          <p14:tracePt t="16617" x="1689100" y="2070100"/>
          <p14:tracePt t="16633" x="1651000" y="2032000"/>
          <p14:tracePt t="16650" x="1606550" y="1993900"/>
          <p14:tracePt t="16667" x="1555750" y="1974850"/>
          <p14:tracePt t="16684" x="1524000" y="1974850"/>
          <p14:tracePt t="16700" x="1485900" y="1974850"/>
          <p14:tracePt t="16717" x="1479550" y="1974850"/>
          <p14:tracePt t="16733" x="1454150" y="1974850"/>
          <p14:tracePt t="16750" x="1428750" y="2006600"/>
          <p14:tracePt t="16754" x="1422400" y="2025650"/>
          <p14:tracePt t="16767" x="1416050" y="2038350"/>
          <p14:tracePt t="16783" x="1416050" y="2076450"/>
          <p14:tracePt t="16785" x="1416050" y="2095500"/>
          <p14:tracePt t="16800" x="1416050" y="2114550"/>
          <p14:tracePt t="16802" x="1428750" y="2146300"/>
          <p14:tracePt t="16817" x="1466850" y="2197100"/>
          <p14:tracePt t="16833" x="1517650" y="2228850"/>
          <p14:tracePt t="16850" x="1581150" y="2247900"/>
          <p14:tracePt t="16867" x="1619250" y="2254250"/>
          <p14:tracePt t="16883" x="1663700" y="2254250"/>
          <p14:tracePt t="16900" x="1708150" y="2241550"/>
          <p14:tracePt t="16917" x="1727200" y="2216150"/>
          <p14:tracePt t="16933" x="1739900" y="2171700"/>
          <p14:tracePt t="16950" x="1739900" y="2133600"/>
          <p14:tracePt t="16967" x="1739900" y="2089150"/>
          <p14:tracePt t="16983" x="1720850" y="2057400"/>
          <p14:tracePt t="16987" x="1701800" y="2044700"/>
          <p14:tracePt t="17000" x="1682750" y="2032000"/>
          <p14:tracePt t="17017" x="1651000" y="2019300"/>
          <p14:tracePt t="17034" x="1644650" y="2019300"/>
          <p14:tracePt t="17050" x="1625600" y="2019300"/>
          <p14:tracePt t="17067" x="1612900" y="2032000"/>
          <p14:tracePt t="17083" x="1600200" y="2063750"/>
          <p14:tracePt t="17100" x="1600200" y="2082800"/>
          <p14:tracePt t="17117" x="1600200" y="2120900"/>
          <p14:tracePt t="17133" x="1619250" y="2139950"/>
          <p14:tracePt t="17150" x="1651000" y="2159000"/>
          <p14:tracePt t="17154" x="1663700" y="2165350"/>
          <p14:tracePt t="17167" x="1676400" y="2165350"/>
          <p14:tracePt t="17183" x="1695450" y="2165350"/>
          <p14:tracePt t="17186" x="1701800" y="2165350"/>
          <p14:tracePt t="17200" x="1708150" y="2165350"/>
          <p14:tracePt t="17217" x="1733550" y="2133600"/>
          <p14:tracePt t="17233" x="1733550" y="2108200"/>
          <p14:tracePt t="17250" x="1733550" y="2070100"/>
          <p14:tracePt t="17267" x="1727200" y="2057400"/>
          <p14:tracePt t="17337" x="1727200" y="2063750"/>
          <p14:tracePt t="17345" x="1727200" y="2070100"/>
          <p14:tracePt t="17353" x="1727200" y="2076450"/>
          <p14:tracePt t="17366" x="1727200" y="2089150"/>
          <p14:tracePt t="17383" x="1727200" y="2095500"/>
          <p14:tracePt t="17400" x="1758950" y="2101850"/>
          <p14:tracePt t="17417" x="1771650" y="2101850"/>
          <p14:tracePt t="17433" x="1784350" y="2101850"/>
          <p14:tracePt t="17450" x="1790700" y="2101850"/>
          <p14:tracePt t="17962" x="0" y="0"/>
        </p14:tracePtLst>
        <p14:tracePtLst>
          <p14:tracePt t="18763" x="6261100" y="1841500"/>
          <p14:tracePt t="18819" x="6261100" y="1835150"/>
          <p14:tracePt t="18837" x="6273800" y="1835150"/>
          <p14:tracePt t="18850" x="6318250" y="1835150"/>
          <p14:tracePt t="18866" x="6400800" y="1835150"/>
          <p14:tracePt t="18883" x="6540500" y="1835150"/>
          <p14:tracePt t="18899" x="6705600" y="1835150"/>
          <p14:tracePt t="18916" x="6889750" y="1835150"/>
          <p14:tracePt t="18933" x="7023100" y="1835150"/>
          <p14:tracePt t="18949" x="7092950" y="1835150"/>
          <p14:tracePt t="18953" x="7099300" y="1835150"/>
          <p14:tracePt t="18966" x="7105650" y="1835150"/>
          <p14:tracePt t="18983" x="7112000" y="1835150"/>
          <p14:tracePt t="19250" x="7118350" y="1835150"/>
          <p14:tracePt t="19262" x="7124700" y="1835150"/>
          <p14:tracePt t="19276" x="7175500" y="1835150"/>
          <p14:tracePt t="19293" x="7270750" y="1835150"/>
          <p14:tracePt t="19304" x="7334250" y="1835150"/>
          <p14:tracePt t="19316" x="7505700" y="1847850"/>
          <p14:tracePt t="19332" x="7664450" y="1873250"/>
          <p14:tracePt t="19349" x="7785100" y="1879600"/>
          <p14:tracePt t="19366" x="7880350" y="1879600"/>
          <p14:tracePt t="19383" x="7918450" y="1879600"/>
          <p14:tracePt t="19386" x="7931150" y="1879600"/>
          <p14:tracePt t="19399" x="7937500" y="1879600"/>
          <p14:tracePt t="19416" x="7943850" y="1879600"/>
          <p14:tracePt t="19644" x="7950200" y="1879600"/>
          <p14:tracePt t="19660" x="7962900" y="1879600"/>
          <p14:tracePt t="19676" x="8020050" y="1879600"/>
          <p14:tracePt t="19690" x="8115300" y="1879600"/>
          <p14:tracePt t="19701" x="8191500" y="1879600"/>
          <p14:tracePt t="19716" x="8375650" y="1879600"/>
          <p14:tracePt t="19733" x="8585200" y="1879600"/>
          <p14:tracePt t="19749" x="8775700" y="1879600"/>
          <p14:tracePt t="19766" x="8928100" y="1879600"/>
          <p14:tracePt t="19783" x="8985250" y="1879600"/>
          <p14:tracePt t="19786" x="8997950" y="1879600"/>
          <p14:tracePt t="19802" x="9004300" y="1879600"/>
          <p14:tracePt t="20468" x="9010650" y="1879600"/>
          <p14:tracePt t="20487" x="9029700" y="1879600"/>
          <p14:tracePt t="20499" x="9093200" y="1879600"/>
          <p14:tracePt t="20516" x="9207500" y="1879600"/>
          <p14:tracePt t="20532" x="9391650" y="1898650"/>
          <p14:tracePt t="20549" x="9594850" y="1930400"/>
          <p14:tracePt t="20554" x="9690100" y="1943100"/>
          <p14:tracePt t="20566" x="9785350" y="1949450"/>
          <p14:tracePt t="20583" x="9944100" y="1949450"/>
          <p14:tracePt t="20586" x="10013950" y="1949450"/>
          <p14:tracePt t="20599" x="10071100" y="1949450"/>
          <p14:tracePt t="20603" x="10115550" y="1949450"/>
          <p14:tracePt t="20616" x="10134600" y="1949450"/>
          <p14:tracePt t="20633" x="10166350" y="1949450"/>
          <p14:tracePt t="20882" x="0" y="0"/>
        </p14:tracePtLst>
        <p14:tracePtLst>
          <p14:tracePt t="22371" x="3454400" y="2292350"/>
          <p14:tracePt t="22428" x="3454400" y="2298700"/>
          <p14:tracePt t="22444" x="3460750" y="2298700"/>
          <p14:tracePt t="22460" x="3479800" y="2298700"/>
          <p14:tracePt t="22474" x="3530600" y="2298700"/>
          <p14:tracePt t="22481" x="3562350" y="2298700"/>
          <p14:tracePt t="22498" x="3657600" y="2298700"/>
          <p14:tracePt t="22515" x="3797300" y="2305050"/>
          <p14:tracePt t="22532" x="3962400" y="2305050"/>
          <p14:tracePt t="22548" x="4152900" y="2305050"/>
          <p14:tracePt t="22565" x="4298950" y="2305050"/>
          <p14:tracePt t="22582" x="4368800" y="2305050"/>
          <p14:tracePt t="22598" x="4381500" y="2305050"/>
          <p14:tracePt t="22615" x="4387850" y="2305050"/>
          <p14:tracePt t="22724" x="4381500" y="2305050"/>
          <p14:tracePt t="22734" x="4356100" y="2305050"/>
          <p14:tracePt t="22748" x="4279900" y="2305050"/>
          <p14:tracePt t="22765" x="4152900" y="2305050"/>
          <p14:tracePt t="22769" x="4070350" y="2305050"/>
          <p14:tracePt t="22786" x="3898900" y="2305050"/>
          <p14:tracePt t="22802" x="3740150" y="2305050"/>
          <p14:tracePt t="22815" x="3676650" y="2305050"/>
          <p14:tracePt t="22832" x="3594100" y="2305050"/>
          <p14:tracePt t="22849" x="3568700" y="2305050"/>
          <p14:tracePt t="22948" x="3600450" y="2305050"/>
          <p14:tracePt t="22958" x="3651250" y="2305050"/>
          <p14:tracePt t="22970" x="3841750" y="2305050"/>
          <p14:tracePt t="22982" x="3968750" y="2305050"/>
          <p14:tracePt t="22998" x="4203700" y="2305050"/>
          <p14:tracePt t="23002" x="4286250" y="2305050"/>
          <p14:tracePt t="23015" x="4337050" y="2305050"/>
          <p14:tracePt t="23031" x="4381500" y="2305050"/>
          <p14:tracePt t="23048" x="4394200" y="2305050"/>
          <p14:tracePt t="23426" x="0" y="0"/>
        </p14:tracePtLst>
        <p14:tracePtLst>
          <p14:tracePt t="23795" x="4070350" y="2317750"/>
          <p14:tracePt t="23867" x="4076700" y="2317750"/>
          <p14:tracePt t="23879" x="4108450" y="2317750"/>
          <p14:tracePt t="23893" x="4222750" y="2317750"/>
          <p14:tracePt t="23906" x="4432300" y="2317750"/>
          <p14:tracePt t="23919" x="4565650" y="2317750"/>
          <p14:tracePt t="23931" x="4889500" y="2317750"/>
          <p14:tracePt t="23948" x="5226050" y="2343150"/>
          <p14:tracePt t="23964" x="5454650" y="2374900"/>
          <p14:tracePt t="23981" x="5581650" y="2387600"/>
          <p14:tracePt t="23998" x="5695950" y="2387600"/>
          <p14:tracePt t="24014" x="5797550" y="2387600"/>
          <p14:tracePt t="24031" x="5848350" y="2387600"/>
          <p14:tracePt t="24033" x="5867400" y="2387600"/>
          <p14:tracePt t="24048" x="5873750" y="2387600"/>
          <p14:tracePt t="24107" x="5861050" y="2387600"/>
          <p14:tracePt t="24120" x="5822950" y="2387600"/>
          <p14:tracePt t="24132" x="5734050" y="2387600"/>
          <p14:tracePt t="24148" x="5689600" y="2387600"/>
          <p14:tracePt t="24164" x="5670550" y="2387600"/>
          <p14:tracePt t="24202" x="5715000" y="2387600"/>
          <p14:tracePt t="24210" x="5778500" y="2387600"/>
          <p14:tracePt t="24219" x="5880100" y="2387600"/>
          <p14:tracePt t="24231" x="6013450" y="2387600"/>
          <p14:tracePt t="24248" x="6419850" y="2387600"/>
          <p14:tracePt t="24251" x="6661150" y="2387600"/>
          <p14:tracePt t="24265" x="7092950" y="2387600"/>
          <p14:tracePt t="24281" x="7308850" y="2387600"/>
          <p14:tracePt t="24298" x="7385050" y="2387600"/>
          <p14:tracePt t="24314" x="7397750" y="2387600"/>
          <p14:tracePt t="24418" x="7385050" y="2387600"/>
          <p14:tracePt t="24430" x="7366000" y="2387600"/>
          <p14:tracePt t="24444" x="7340600" y="2387600"/>
          <p14:tracePt t="24457" x="7321550" y="2387600"/>
          <p14:tracePt t="24469" x="7315200" y="2387600"/>
          <p14:tracePt t="24497" x="0" y="0"/>
        </p14:tracePtLst>
        <p14:tracePtLst>
          <p14:tracePt t="24956" x="5429250" y="1981200"/>
          <p14:tracePt t="24971" x="5410200" y="1981200"/>
          <p14:tracePt t="24990" x="5410200" y="2000250"/>
          <p14:tracePt t="24993" x="5403850" y="2019300"/>
          <p14:tracePt t="25002" x="5397500" y="2044700"/>
          <p14:tracePt t="25014" x="5397500" y="2057400"/>
          <p14:tracePt t="25031" x="5397500" y="2114550"/>
          <p14:tracePt t="25047" x="5397500" y="2171700"/>
          <p14:tracePt t="25049" x="5403850" y="2197100"/>
          <p14:tracePt t="25065" x="5429250" y="2228850"/>
          <p14:tracePt t="25081" x="5486400" y="2260600"/>
          <p14:tracePt t="25097" x="5575300" y="2298700"/>
          <p14:tracePt t="25114" x="5695950" y="2305050"/>
          <p14:tracePt t="25131" x="5778500" y="2305050"/>
          <p14:tracePt t="25147" x="5848350" y="2298700"/>
          <p14:tracePt t="25164" x="5873750" y="2279650"/>
          <p14:tracePt t="25181" x="5873750" y="2247900"/>
          <p14:tracePt t="25197" x="5867400" y="2190750"/>
          <p14:tracePt t="25214" x="5848350" y="2146300"/>
          <p14:tracePt t="25231" x="5822950" y="2114550"/>
          <p14:tracePt t="25247" x="5778500" y="2076450"/>
          <p14:tracePt t="25250" x="5740400" y="2051050"/>
          <p14:tracePt t="25264" x="5715000" y="2038350"/>
          <p14:tracePt t="25281" x="5638800" y="2000250"/>
          <p14:tracePt t="25297" x="5619750" y="1993900"/>
          <p14:tracePt t="25314" x="5613400" y="1993900"/>
          <p14:tracePt t="25393" x="0" y="0"/>
        </p14:tracePtLst>
        <p14:tracePtLst>
          <p14:tracePt t="26761" x="5416550" y="1917700"/>
          <p14:tracePt t="26793" x="5410200" y="1917700"/>
          <p14:tracePt t="26801" x="5403850" y="1917700"/>
          <p14:tracePt t="26813" x="5397500" y="1930400"/>
          <p14:tracePt t="26830" x="5391150" y="1974850"/>
          <p14:tracePt t="26846" x="5384800" y="2019300"/>
          <p14:tracePt t="26863" x="5391150" y="2095500"/>
          <p14:tracePt t="26880" x="5416550" y="2165350"/>
          <p14:tracePt t="26881" x="5429250" y="2190750"/>
          <p14:tracePt t="26897" x="5486400" y="2241550"/>
          <p14:tracePt t="26913" x="5549900" y="2286000"/>
          <p14:tracePt t="26930" x="5626100" y="2311400"/>
          <p14:tracePt t="26946" x="5664200" y="2324100"/>
          <p14:tracePt t="26963" x="5689600" y="2336800"/>
          <p14:tracePt t="27001" x="5695950" y="2336800"/>
          <p14:tracePt t="27009" x="5702300" y="2324100"/>
          <p14:tracePt t="27017" x="5702300" y="2311400"/>
          <p14:tracePt t="27030" x="5702300" y="2298700"/>
          <p14:tracePt t="27046" x="5702300" y="2260600"/>
          <p14:tracePt t="27063" x="5702300" y="2222500"/>
          <p14:tracePt t="27080" x="5689600" y="2178050"/>
          <p14:tracePt t="27081" x="5676900" y="2159000"/>
          <p14:tracePt t="27097" x="5638800" y="2120900"/>
          <p14:tracePt t="27113" x="5594350" y="2095500"/>
          <p14:tracePt t="27130" x="5549900" y="2076450"/>
          <p14:tracePt t="27146" x="5518150" y="2057400"/>
          <p14:tracePt t="27163" x="5492750" y="2057400"/>
          <p14:tracePt t="27180" x="5454650" y="2057400"/>
          <p14:tracePt t="27196" x="5429250" y="2057400"/>
          <p14:tracePt t="27213" x="5416550" y="2070100"/>
          <p14:tracePt t="27230" x="5397500" y="2114550"/>
          <p14:tracePt t="27246" x="5384800" y="2159000"/>
          <p14:tracePt t="27263" x="5384800" y="2209800"/>
          <p14:tracePt t="27280" x="5403850" y="2266950"/>
          <p14:tracePt t="27281" x="5422900" y="2298700"/>
          <p14:tracePt t="27296" x="5467350" y="2330450"/>
          <p14:tracePt t="27313" x="5511800" y="2343150"/>
          <p14:tracePt t="27330" x="5568950" y="2349500"/>
          <p14:tracePt t="27346" x="5626100" y="2336800"/>
          <p14:tracePt t="27363" x="5676900" y="2279650"/>
          <p14:tracePt t="27380" x="5702300" y="2216150"/>
          <p14:tracePt t="27396" x="5727700" y="2133600"/>
          <p14:tracePt t="27413" x="5727700" y="2076450"/>
          <p14:tracePt t="27430" x="5721350" y="2019300"/>
          <p14:tracePt t="27446" x="5683250" y="1974850"/>
          <p14:tracePt t="27463" x="5657850" y="1936750"/>
          <p14:tracePt t="27480" x="5613400" y="1917700"/>
          <p14:tracePt t="27481" x="5594350" y="1905000"/>
          <p14:tracePt t="27496" x="5575300" y="1898650"/>
          <p14:tracePt t="27513" x="5556250" y="1898650"/>
          <p14:tracePt t="27530" x="5524500" y="1898650"/>
          <p14:tracePt t="27546" x="5505450" y="1911350"/>
          <p14:tracePt t="27563" x="5480050" y="1936750"/>
          <p14:tracePt t="27580" x="5461000" y="1974850"/>
          <p14:tracePt t="27596" x="5454650" y="2000250"/>
          <p14:tracePt t="27613" x="5454650" y="2025650"/>
          <p14:tracePt t="27630" x="5454650" y="2038350"/>
          <p14:tracePt t="27646" x="5454650" y="2044700"/>
          <p14:tracePt t="27753" x="0" y="0"/>
        </p14:tracePtLst>
        <p14:tracePtLst>
          <p14:tracePt t="28076" x="3981450" y="1968500"/>
          <p14:tracePt t="28089" x="3949700" y="1981200"/>
          <p14:tracePt t="28103" x="3937000" y="1987550"/>
          <p14:tracePt t="28115" x="3917950" y="2006600"/>
          <p14:tracePt t="28130" x="3898900" y="2019300"/>
          <p14:tracePt t="28146" x="3886200" y="2051050"/>
          <p14:tracePt t="28163" x="3879850" y="2070100"/>
          <p14:tracePt t="28179" x="3879850" y="2089150"/>
          <p14:tracePt t="28196" x="3886200" y="2114550"/>
          <p14:tracePt t="28213" x="3930650" y="2146300"/>
          <p14:tracePt t="28229" x="4000500" y="2190750"/>
          <p14:tracePt t="28246" x="4114800" y="2241550"/>
          <p14:tracePt t="28263" x="4197350" y="2254250"/>
          <p14:tracePt t="28279" x="4229100" y="2254250"/>
          <p14:tracePt t="28296" x="4254500" y="2254250"/>
          <p14:tracePt t="28297" x="4260850" y="2254250"/>
          <p14:tracePt t="28313" x="4267200" y="2241550"/>
          <p14:tracePt t="28330" x="4273550" y="2241550"/>
          <p14:tracePt t="28346" x="4273550" y="2222500"/>
          <p14:tracePt t="28363" x="4273550" y="2216150"/>
          <p14:tracePt t="28379" x="4273550" y="2209800"/>
          <p14:tracePt t="28396" x="4273550" y="2203450"/>
          <p14:tracePt t="28563" x="4273550" y="2197100"/>
          <p14:tracePt t="28570" x="0" y="0"/>
        </p14:tracePtLst>
        <p14:tracePtLst>
          <p14:tracePt t="32372" x="812800" y="2654300"/>
          <p14:tracePt t="32437" x="831850" y="2654300"/>
          <p14:tracePt t="32452" x="882650" y="2654300"/>
          <p14:tracePt t="32466" x="958850" y="2654300"/>
          <p14:tracePt t="32478" x="1003300" y="2654300"/>
          <p14:tracePt t="32495" x="1111250" y="2654300"/>
          <p14:tracePt t="32497" x="1174750" y="2654300"/>
          <p14:tracePt t="32512" x="1257300" y="2654300"/>
          <p14:tracePt t="32515" x="1346200" y="2654300"/>
          <p14:tracePt t="32528" x="1435100" y="2654300"/>
          <p14:tracePt t="32545" x="1657350" y="2654300"/>
          <p14:tracePt t="32561" x="1765300" y="2654300"/>
          <p14:tracePt t="32578" x="1803400" y="2654300"/>
          <p14:tracePt t="32595" x="1816100" y="2654300"/>
          <p14:tracePt t="32611" x="1822450" y="2654300"/>
          <p14:tracePt t="33165" x="1809750" y="2654300"/>
          <p14:tracePt t="33180" x="1739900" y="2667000"/>
          <p14:tracePt t="33198" x="1651000" y="2673350"/>
          <p14:tracePt t="33202" x="1600200" y="2673350"/>
          <p14:tracePt t="33218" x="1492250" y="2673350"/>
          <p14:tracePt t="33228" x="1460500" y="2673350"/>
          <p14:tracePt t="33245" x="1422400" y="2673350"/>
          <p14:tracePt t="33348" x="1435100" y="2673350"/>
          <p14:tracePt t="33364" x="1517650" y="2673350"/>
          <p14:tracePt t="33381" x="1695450" y="2673350"/>
          <p14:tracePt t="33386" x="1816100" y="2673350"/>
          <p14:tracePt t="33399" x="1930400" y="2673350"/>
          <p14:tracePt t="33411" x="2146300" y="2673350"/>
          <p14:tracePt t="33428" x="2286000" y="2673350"/>
          <p14:tracePt t="33445" x="2349500" y="2673350"/>
          <p14:tracePt t="33461" x="2362200" y="2673350"/>
          <p14:tracePt t="33881" x="0" y="0"/>
        </p14:tracePtLst>
        <p14:tracePtLst>
          <p14:tracePt t="34516" x="2635250" y="2641600"/>
          <p14:tracePt t="34530" x="2647950" y="2641600"/>
          <p14:tracePt t="34545" x="2686050" y="2641600"/>
          <p14:tracePt t="34566" x="2736850" y="2641600"/>
          <p14:tracePt t="34577" x="2838450" y="2641600"/>
          <p14:tracePt t="34594" x="2965450" y="2641600"/>
          <p14:tracePt t="34611" x="3130550" y="2641600"/>
          <p14:tracePt t="34628" x="3340100" y="2641600"/>
          <p14:tracePt t="34645" x="3562350" y="2641600"/>
          <p14:tracePt t="34661" x="3771900" y="2641600"/>
          <p14:tracePt t="34678" x="3930650" y="2641600"/>
          <p14:tracePt t="34694" x="4013200" y="2641600"/>
          <p14:tracePt t="34697" x="4032250" y="2641600"/>
          <p14:tracePt t="34711" x="4038600" y="2641600"/>
          <p14:tracePt t="34714" x="4044950" y="2641600"/>
          <p14:tracePt t="34882" x="4057650" y="2641600"/>
          <p14:tracePt t="34894" x="4064000" y="2641600"/>
          <p14:tracePt t="34911" x="4165600" y="2647950"/>
          <p14:tracePt t="34915" x="4235450" y="2654300"/>
          <p14:tracePt t="34927" x="4343400" y="2673350"/>
          <p14:tracePt t="34945" x="4819650" y="2724150"/>
          <p14:tracePt t="34961" x="5048250" y="2724150"/>
          <p14:tracePt t="34977" x="5168900" y="2724150"/>
          <p14:tracePt t="34994" x="5194300" y="2724150"/>
          <p14:tracePt t="35011" x="5200650" y="2724150"/>
          <p14:tracePt t="35209" x="0" y="0"/>
        </p14:tracePtLst>
        <p14:tracePtLst>
          <p14:tracePt t="36980" x="6667500" y="2609850"/>
          <p14:tracePt t="37052" x="6673850" y="2609850"/>
          <p14:tracePt t="37066" x="6756400" y="2609850"/>
          <p14:tracePt t="37082" x="6965950" y="2609850"/>
          <p14:tracePt t="37093" x="7112000" y="2609850"/>
          <p14:tracePt t="37110" x="7543800" y="2609850"/>
          <p14:tracePt t="37127" x="8039100" y="2609850"/>
          <p14:tracePt t="37130" x="8235950" y="2609850"/>
          <p14:tracePt t="37143" x="8388350" y="2609850"/>
          <p14:tracePt t="37160" x="8566150" y="2609850"/>
          <p14:tracePt t="37163" x="8610600" y="2609850"/>
          <p14:tracePt t="37177" x="8642350" y="2609850"/>
          <p14:tracePt t="37193" x="8648700" y="2609850"/>
          <p14:tracePt t="37259" x="8642350" y="2609850"/>
          <p14:tracePt t="37270" x="8610600" y="2609850"/>
          <p14:tracePt t="37282" x="8477250" y="2609850"/>
          <p14:tracePt t="37293" x="8375650" y="2609850"/>
          <p14:tracePt t="37310" x="8070850" y="2609850"/>
          <p14:tracePt t="37313" x="7918450" y="2609850"/>
          <p14:tracePt t="37326" x="7766050" y="2609850"/>
          <p14:tracePt t="37343" x="7569200" y="2609850"/>
          <p14:tracePt t="37360" x="7480300" y="2609850"/>
          <p14:tracePt t="37376" x="7467600" y="2609850"/>
          <p14:tracePt t="37466" x="7499350" y="2609850"/>
          <p14:tracePt t="37477" x="7556500" y="2609850"/>
          <p14:tracePt t="37493" x="7721600" y="2609850"/>
          <p14:tracePt t="37510" x="7912100" y="2609850"/>
          <p14:tracePt t="37514" x="7975600" y="2609850"/>
          <p14:tracePt t="37527" x="8020050" y="2609850"/>
          <p14:tracePt t="37543" x="8064500" y="2622550"/>
          <p14:tracePt t="37579" x="8051800" y="2622550"/>
          <p14:tracePt t="37595" x="7969250" y="2622550"/>
          <p14:tracePt t="37610" x="7791450" y="2622550"/>
          <p14:tracePt t="37627" x="7550150" y="2622550"/>
          <p14:tracePt t="37643" x="7308850" y="2622550"/>
          <p14:tracePt t="37660" x="7181850" y="2622550"/>
          <p14:tracePt t="37677" x="7156450" y="2622550"/>
          <p14:tracePt t="37693" x="7150100" y="2622550"/>
          <p14:tracePt t="37731" x="7156450" y="2622550"/>
          <p14:tracePt t="37740" x="7188200" y="2622550"/>
          <p14:tracePt t="37749" x="7251700" y="2622550"/>
          <p14:tracePt t="37760" x="7334250" y="2622550"/>
          <p14:tracePt t="37776" x="7620000" y="2667000"/>
          <p14:tracePt t="37793" x="7753350" y="2692400"/>
          <p14:tracePt t="37810" x="7772400" y="2692400"/>
          <p14:tracePt t="37826" x="7778750" y="2692400"/>
          <p14:tracePt t="38121" x="0" y="0"/>
        </p14:tracePtLst>
        <p14:tracePtLst>
          <p14:tracePt t="38956" x="7835900" y="3022600"/>
          <p14:tracePt t="39012" x="7835900" y="3028950"/>
          <p14:tracePt t="39029" x="7835900" y="3041650"/>
          <p14:tracePt t="39043" x="7842250" y="3086100"/>
          <p14:tracePt t="39060" x="7867650" y="3124200"/>
          <p14:tracePt t="39076" x="7931150" y="3162300"/>
          <p14:tracePt t="39093" x="8013700" y="3200400"/>
          <p14:tracePt t="39109" x="8147050" y="3232150"/>
          <p14:tracePt t="39126" x="8286750" y="3244850"/>
          <p14:tracePt t="39130" x="8356600" y="3244850"/>
          <p14:tracePt t="39143" x="8413750" y="3244850"/>
          <p14:tracePt t="39159" x="8502650" y="3238500"/>
          <p14:tracePt t="39161" x="8515350" y="3238500"/>
          <p14:tracePt t="39178" x="8528050" y="3238500"/>
          <p14:tracePt t="39193" x="8540750" y="3232150"/>
          <p14:tracePt t="39210" x="8540750" y="3225800"/>
          <p14:tracePt t="39321" x="0" y="0"/>
        </p14:tracePtLst>
        <p14:tracePtLst>
          <p14:tracePt t="39707" x="8718550" y="3035300"/>
          <p14:tracePt t="39739" x="8712200" y="3035300"/>
          <p14:tracePt t="39755" x="8693150" y="3035300"/>
          <p14:tracePt t="39770" x="8674100" y="3048000"/>
          <p14:tracePt t="39784" x="8667750" y="3054350"/>
          <p14:tracePt t="39786" x="8661400" y="3073400"/>
          <p14:tracePt t="39797" x="8661400" y="3086100"/>
          <p14:tracePt t="39809" x="8661400" y="3105150"/>
          <p14:tracePt t="39825" x="8661400" y="3124200"/>
          <p14:tracePt t="39842" x="8693150" y="3149600"/>
          <p14:tracePt t="39859" x="8737600" y="3175000"/>
          <p14:tracePt t="39875" x="8813800" y="3194050"/>
          <p14:tracePt t="39892" x="8915400" y="3213100"/>
          <p14:tracePt t="39909" x="8991600" y="3213100"/>
          <p14:tracePt t="39926" x="9036050" y="3213100"/>
          <p14:tracePt t="39942" x="9055100" y="3213100"/>
          <p14:tracePt t="40011" x="9055100" y="3206750"/>
          <p14:tracePt t="40059" x="9048750" y="3200400"/>
          <p14:tracePt t="40072" x="9042400" y="3194050"/>
          <p14:tracePt t="40082" x="0" y="0"/>
        </p14:tracePtLst>
        <p14:tracePtLst>
          <p14:tracePt t="40677" x="10090150" y="2476500"/>
          <p14:tracePt t="40731" x="10083800" y="2476500"/>
          <p14:tracePt t="40739" x="10077450" y="2476500"/>
          <p14:tracePt t="40747" x="10071100" y="2476500"/>
          <p14:tracePt t="40759" x="10071100" y="2482850"/>
          <p14:tracePt t="40775" x="10058400" y="2501900"/>
          <p14:tracePt t="40778" x="10058400" y="2508250"/>
          <p14:tracePt t="40792" x="10058400" y="2533650"/>
          <p14:tracePt t="40794" x="10058400" y="2552700"/>
          <p14:tracePt t="40809" x="10064750" y="2616200"/>
          <p14:tracePt t="40825" x="10115550" y="2705100"/>
          <p14:tracePt t="40842" x="10191750" y="2800350"/>
          <p14:tracePt t="40859" x="10299700" y="2889250"/>
          <p14:tracePt t="40875" x="10445750" y="2978150"/>
          <p14:tracePt t="40892" x="10579100" y="3016250"/>
          <p14:tracePt t="40909" x="10668000" y="3035300"/>
          <p14:tracePt t="40925" x="10725150" y="3035300"/>
          <p14:tracePt t="40942" x="10775950" y="3016250"/>
          <p14:tracePt t="40959" x="10820400" y="2959100"/>
          <p14:tracePt t="40961" x="10833100" y="2933700"/>
          <p14:tracePt t="40975" x="10845800" y="2895600"/>
          <p14:tracePt t="40978" x="10858500" y="2857500"/>
          <p14:tracePt t="40992" x="10864850" y="2813050"/>
          <p14:tracePt t="41009" x="10890250" y="2724150"/>
          <p14:tracePt t="41025" x="10890250" y="2667000"/>
          <p14:tracePt t="41042" x="10890250" y="2609850"/>
          <p14:tracePt t="41058" x="10864850" y="2546350"/>
          <p14:tracePt t="41075" x="10826750" y="2482850"/>
          <p14:tracePt t="41092" x="10756900" y="2432050"/>
          <p14:tracePt t="41109" x="10668000" y="2387600"/>
          <p14:tracePt t="41125" x="10534650" y="2336800"/>
          <p14:tracePt t="41142" x="10388600" y="2305050"/>
          <p14:tracePt t="41159" x="10267950" y="2286000"/>
          <p14:tracePt t="41162" x="10236200" y="2286000"/>
          <p14:tracePt t="41175" x="10204450" y="2286000"/>
          <p14:tracePt t="41178" x="10172700" y="2286000"/>
          <p14:tracePt t="41192" x="10153650" y="2292350"/>
          <p14:tracePt t="41209" x="10083800" y="2336800"/>
          <p14:tracePt t="41225" x="10052050" y="2374900"/>
          <p14:tracePt t="41242" x="10020300" y="2419350"/>
          <p14:tracePt t="41258" x="10007600" y="2463800"/>
          <p14:tracePt t="41275" x="10001250" y="2489200"/>
          <p14:tracePt t="41292" x="10001250" y="2520950"/>
          <p14:tracePt t="41308" x="10001250" y="2571750"/>
          <p14:tracePt t="41325" x="10039350" y="2622550"/>
          <p14:tracePt t="41342" x="10090150" y="2679700"/>
          <p14:tracePt t="41358" x="10153650" y="2736850"/>
          <p14:tracePt t="41361" x="10198100" y="2762250"/>
          <p14:tracePt t="41375" x="10255250" y="2794000"/>
          <p14:tracePt t="41377" x="10318750" y="2832100"/>
          <p14:tracePt t="41392" x="10369550" y="2851150"/>
          <p14:tracePt t="41395" x="10426700" y="2870200"/>
          <p14:tracePt t="41409" x="10547350" y="2895600"/>
          <p14:tracePt t="41425" x="10604500" y="2901950"/>
          <p14:tracePt t="41442" x="10655300" y="2889250"/>
          <p14:tracePt t="41459" x="10687050" y="2851150"/>
          <p14:tracePt t="41475" x="10699750" y="2774950"/>
          <p14:tracePt t="41492" x="10699750" y="2698750"/>
          <p14:tracePt t="41508" x="10699750" y="2609850"/>
          <p14:tracePt t="41525" x="10687050" y="2552700"/>
          <p14:tracePt t="41542" x="10661650" y="2495550"/>
          <p14:tracePt t="41546" x="10648950" y="2470150"/>
          <p14:tracePt t="41558" x="10629900" y="2451100"/>
          <p14:tracePt t="41575" x="10598150" y="2432050"/>
          <p14:tracePt t="41592" x="10566400" y="2413000"/>
          <p14:tracePt t="41593" x="10560050" y="2413000"/>
          <p14:tracePt t="41609" x="10528300" y="2413000"/>
          <p14:tracePt t="41625" x="10471150" y="2425700"/>
          <p14:tracePt t="41642" x="10420350" y="2482850"/>
          <p14:tracePt t="41659" x="10382250" y="2546350"/>
          <p14:tracePt t="41675" x="10369550" y="2603500"/>
          <p14:tracePt t="41692" x="10369550" y="2635250"/>
          <p14:tracePt t="41709" x="10375900" y="2667000"/>
          <p14:tracePt t="41725" x="10420350" y="2705100"/>
          <p14:tracePt t="41742" x="10515600" y="2743200"/>
          <p14:tracePt t="41758" x="10648950" y="2768600"/>
          <p14:tracePt t="41775" x="10756900" y="2768600"/>
          <p14:tracePt t="41777" x="10788650" y="2755900"/>
          <p14:tracePt t="41792" x="10820400" y="2730500"/>
          <p14:tracePt t="41795" x="10833100" y="2717800"/>
          <p14:tracePt t="41809" x="10858500" y="2673350"/>
          <p14:tracePt t="41825" x="10871200" y="2622550"/>
          <p14:tracePt t="41842" x="10871200" y="2584450"/>
          <p14:tracePt t="41858" x="10871200" y="2533650"/>
          <p14:tracePt t="41875" x="10845800" y="2495550"/>
          <p14:tracePt t="41892" x="10820400" y="2470150"/>
          <p14:tracePt t="41909" x="10788650" y="2451100"/>
          <p14:tracePt t="41925" x="10775950" y="2451100"/>
          <p14:tracePt t="41942" x="10744200" y="2451100"/>
          <p14:tracePt t="41958" x="10699750" y="2508250"/>
          <p14:tracePt t="41975" x="10661650" y="2590800"/>
          <p14:tracePt t="41977" x="10655300" y="2635250"/>
          <p14:tracePt t="41991" x="10655300" y="2654300"/>
          <p14:tracePt t="42009" x="10655300" y="2692400"/>
          <p14:tracePt t="42025" x="10655300" y="2698750"/>
          <p14:tracePt t="42042" x="10674350" y="2698750"/>
          <p14:tracePt t="42058" x="10718800" y="2686050"/>
          <p14:tracePt t="42075" x="10756900" y="2641600"/>
          <p14:tracePt t="42092" x="10769600" y="2571750"/>
          <p14:tracePt t="42108" x="10769600" y="2514600"/>
          <p14:tracePt t="42125" x="10756900" y="2476500"/>
          <p14:tracePt t="42142" x="10750550" y="2451100"/>
          <p14:tracePt t="42175" x="10744200" y="2451100"/>
          <p14:tracePt t="42386" x="0" y="0"/>
        </p14:tracePtLst>
        <p14:tracePtLst>
          <p14:tracePt t="45445" x="882650" y="3562350"/>
          <p14:tracePt t="45556" x="876300" y="3562350"/>
          <p14:tracePt t="45573" x="850900" y="3587750"/>
          <p14:tracePt t="45584" x="819150" y="3619500"/>
          <p14:tracePt t="45586" x="800100" y="3663950"/>
          <p14:tracePt t="45598" x="762000" y="3702050"/>
          <p14:tracePt t="45609" x="685800" y="3797300"/>
          <p14:tracePt t="45624" x="654050" y="3835400"/>
          <p14:tracePt t="45627" x="628650" y="3873500"/>
          <p14:tracePt t="45641" x="590550" y="3937000"/>
          <p14:tracePt t="45657" x="571500" y="4006850"/>
          <p14:tracePt t="45674" x="565150" y="4076700"/>
          <p14:tracePt t="45690" x="565150" y="4171950"/>
          <p14:tracePt t="45707" x="590550" y="4292600"/>
          <p14:tracePt t="45724" x="666750" y="4419600"/>
          <p14:tracePt t="45740" x="730250" y="4527550"/>
          <p14:tracePt t="45757" x="762000" y="4591050"/>
          <p14:tracePt t="45774" x="781050" y="4616450"/>
          <p14:tracePt t="45790" x="787400" y="4622800"/>
          <p14:tracePt t="45826" x="787400" y="4629150"/>
          <p14:tracePt t="45834" x="793750" y="4629150"/>
          <p14:tracePt t="45841" x="800100" y="4635500"/>
          <p14:tracePt t="45857" x="812800" y="4641850"/>
          <p14:tracePt t="45874" x="850900" y="4648200"/>
          <p14:tracePt t="45890" x="889000" y="4667250"/>
          <p14:tracePt t="45907" x="971550" y="4692650"/>
          <p14:tracePt t="45924" x="1079500" y="4718050"/>
          <p14:tracePt t="45940" x="1231900" y="4743450"/>
          <p14:tracePt t="45957" x="1416050" y="4781550"/>
          <p14:tracePt t="45974" x="1555750" y="4813300"/>
          <p14:tracePt t="45990" x="1619250" y="4826000"/>
          <p14:tracePt t="46007" x="1625600" y="4826000"/>
          <p14:tracePt t="46010" x="1631950" y="4826000"/>
          <p14:tracePt t="46403" x="1638300" y="4826000"/>
          <p14:tracePt t="46419" x="1663700" y="4826000"/>
          <p14:tracePt t="46436" x="1689100" y="4826000"/>
          <p14:tracePt t="46451" x="1695450" y="4826000"/>
          <p14:tracePt t="46697" x="0" y="0"/>
        </p14:tracePtLst>
        <p14:tracePtLst>
          <p14:tracePt t="47555" x="7200900" y="3448050"/>
          <p14:tracePt t="47595" x="7194550" y="3448050"/>
          <p14:tracePt t="47610" x="7181850" y="3448050"/>
          <p14:tracePt t="47623" x="7169150" y="3454400"/>
          <p14:tracePt t="47626" x="7156450" y="3467100"/>
          <p14:tracePt t="47640" x="7150100" y="3486150"/>
          <p14:tracePt t="47642" x="7137400" y="3511550"/>
          <p14:tracePt t="47657" x="7131050" y="3549650"/>
          <p14:tracePt t="47673" x="7137400" y="3619500"/>
          <p14:tracePt t="47690" x="7162800" y="3695700"/>
          <p14:tracePt t="47706" x="7232650" y="3759200"/>
          <p14:tracePt t="47723" x="7327900" y="3810000"/>
          <p14:tracePt t="47740" x="7423150" y="3848100"/>
          <p14:tracePt t="47757" x="7480300" y="3860800"/>
          <p14:tracePt t="47773" x="7524750" y="3860800"/>
          <p14:tracePt t="47790" x="7569200" y="3835400"/>
          <p14:tracePt t="47806" x="7594600" y="3778250"/>
          <p14:tracePt t="47823" x="7600950" y="3733800"/>
          <p14:tracePt t="47826" x="7600950" y="3689350"/>
          <p14:tracePt t="47840" x="7600950" y="3676650"/>
          <p14:tracePt t="47856" x="7581900" y="3594100"/>
          <p14:tracePt t="47873" x="7562850" y="3556000"/>
          <p14:tracePt t="47889" x="7550150" y="3524250"/>
          <p14:tracePt t="47906" x="7543800" y="3505200"/>
          <p14:tracePt t="47923" x="7531100" y="3492500"/>
          <p14:tracePt t="47994" x="0" y="0"/>
        </p14:tracePtLst>
        <p14:tracePtLst>
          <p14:tracePt t="49034" x="8235950" y="3517900"/>
          <p14:tracePt t="49074" x="8229600" y="3517900"/>
          <p14:tracePt t="49086" x="8223250" y="3517900"/>
          <p14:tracePt t="49099" x="8216900" y="3543300"/>
          <p14:tracePt t="49114" x="8216900" y="3581400"/>
          <p14:tracePt t="49126" x="8216900" y="3619500"/>
          <p14:tracePt t="49139" x="8235950" y="3683000"/>
          <p14:tracePt t="49156" x="8286750" y="3740150"/>
          <p14:tracePt t="49172" x="8337550" y="3778250"/>
          <p14:tracePt t="49189" x="8413750" y="3816350"/>
          <p14:tracePt t="49206" x="8451850" y="3822700"/>
          <p14:tracePt t="49209" x="8464550" y="3822700"/>
          <p14:tracePt t="49222" x="8477250" y="3822700"/>
          <p14:tracePt t="49239" x="8489950" y="3797300"/>
          <p14:tracePt t="49256" x="8496300" y="3740150"/>
          <p14:tracePt t="49258" x="8496300" y="3714750"/>
          <p14:tracePt t="49273" x="8496300" y="3657600"/>
          <p14:tracePt t="49289" x="8496300" y="3619500"/>
          <p14:tracePt t="49306" x="8489950" y="3594100"/>
          <p14:tracePt t="49330" x="8489950" y="3587750"/>
          <p14:tracePt t="49442" x="0" y="0"/>
        </p14:tracePtLst>
        <p14:tracePtLst>
          <p14:tracePt t="50995" x="2730500" y="3422650"/>
          <p14:tracePt t="51028" x="2730500" y="3416300"/>
          <p14:tracePt t="51043" x="2743200" y="3416300"/>
          <p14:tracePt t="51055" x="2762250" y="3416300"/>
          <p14:tracePt t="51073" x="2851150" y="3422650"/>
          <p14:tracePt t="51092" x="2889250" y="3429000"/>
          <p14:tracePt t="51105" x="2914650" y="3429000"/>
          <p14:tracePt t="51122" x="2933700" y="3429000"/>
          <p14:tracePt t="51138" x="2940050" y="3429000"/>
          <p14:tracePt t="51339" x="2946400" y="3435350"/>
          <p14:tracePt t="51355" x="2933700" y="3441700"/>
          <p14:tracePt t="51366" x="2914650" y="3441700"/>
          <p14:tracePt t="51375" x="2882900" y="3448050"/>
          <p14:tracePt t="51388" x="2838450" y="3460750"/>
          <p14:tracePt t="51405" x="2819400" y="3460750"/>
          <p14:tracePt t="51422" x="2806700" y="3460750"/>
          <p14:tracePt t="51438" x="2800350" y="3467100"/>
          <p14:tracePt t="51455" x="2800350" y="3473450"/>
          <p14:tracePt t="51474" x="2800350" y="3479800"/>
          <p14:tracePt t="51489" x="2800350" y="3486150"/>
          <p14:tracePt t="51505" x="2800350" y="3505200"/>
          <p14:tracePt t="51523" x="2800350" y="3524250"/>
          <p14:tracePt t="51539" x="2813050" y="3543300"/>
          <p14:tracePt t="51555" x="2819400" y="3568700"/>
          <p14:tracePt t="51572" x="2832100" y="3587750"/>
          <p14:tracePt t="51588" x="2851150" y="3613150"/>
          <p14:tracePt t="51605" x="2857500" y="3625850"/>
          <p14:tracePt t="51634" x="2863850" y="3632200"/>
          <p14:tracePt t="51763" x="2870200" y="3632200"/>
          <p14:tracePt t="51787" x="2876550" y="3632200"/>
          <p14:tracePt t="51802" x="2889250" y="3632200"/>
          <p14:tracePt t="51815" x="2895600" y="3632200"/>
          <p14:tracePt t="53121" x="0" y="0"/>
        </p14:tracePtLst>
        <p14:tracePtLst>
          <p14:tracePt t="53803" x="2762250" y="3448050"/>
          <p14:tracePt t="53964" x="2762250" y="3441700"/>
          <p14:tracePt t="53980" x="2768600" y="3435350"/>
          <p14:tracePt t="53995" x="2787650" y="3435350"/>
          <p14:tracePt t="54010" x="2813050" y="3435350"/>
          <p14:tracePt t="54021" x="2819400" y="3435350"/>
          <p14:tracePt t="54038" x="2832100" y="3435350"/>
          <p14:tracePt t="54041" x="2838450" y="3435350"/>
          <p14:tracePt t="54355" x="2838450" y="3448050"/>
          <p14:tracePt t="54372" x="2838450" y="3460750"/>
          <p14:tracePt t="54388" x="2825750" y="3498850"/>
          <p14:tracePt t="54404" x="2825750" y="3524250"/>
          <p14:tracePt t="54421" x="2825750" y="3549650"/>
          <p14:tracePt t="54437" x="2832100" y="3575050"/>
          <p14:tracePt t="54454" x="2832100" y="3581400"/>
          <p14:tracePt t="54471" x="2832100" y="3587750"/>
          <p14:tracePt t="54488" x="2832100" y="3594100"/>
          <p14:tracePt t="55057" x="0" y="0"/>
        </p14:tracePtLst>
        <p14:tracePtLst>
          <p14:tracePt t="55836" x="5099050" y="3136900"/>
          <p14:tracePt t="55884" x="5105400" y="3136900"/>
          <p14:tracePt t="55902" x="5162550" y="3149600"/>
          <p14:tracePt t="55920" x="5276850" y="3175000"/>
          <p14:tracePt t="55922" x="5340350" y="3181350"/>
          <p14:tracePt t="55936" x="5416550" y="3194050"/>
          <p14:tracePt t="55948" x="5575300" y="3194050"/>
          <p14:tracePt t="55957" x="5657850" y="3194050"/>
          <p14:tracePt t="55970" x="5835650" y="3194050"/>
          <p14:tracePt t="55987" x="6013450" y="3194050"/>
          <p14:tracePt t="56004" x="6172200" y="3194050"/>
          <p14:tracePt t="56020" x="6292850" y="3194050"/>
          <p14:tracePt t="56037" x="6388100" y="3200400"/>
          <p14:tracePt t="56054" x="6426200" y="3206750"/>
          <p14:tracePt t="56070" x="6432550" y="3206750"/>
          <p14:tracePt t="56163" x="6426200" y="3206750"/>
          <p14:tracePt t="56175" x="6394450" y="3206750"/>
          <p14:tracePt t="56187" x="6273800" y="3206750"/>
          <p14:tracePt t="56203" x="6083300" y="3206750"/>
          <p14:tracePt t="56220" x="5873750" y="3206750"/>
          <p14:tracePt t="56237" x="5727700" y="3206750"/>
          <p14:tracePt t="56253" x="5657850" y="3206750"/>
          <p14:tracePt t="56270" x="5645150" y="3206750"/>
          <p14:tracePt t="56287" x="5638800" y="3206750"/>
          <p14:tracePt t="56364" x="5651500" y="3213100"/>
          <p14:tracePt t="56377" x="5740400" y="3219450"/>
          <p14:tracePt t="56392" x="5835650" y="3225800"/>
          <p14:tracePt t="56409" x="6280150" y="3270250"/>
          <p14:tracePt t="56420" x="6432550" y="3270250"/>
          <p14:tracePt t="56437" x="6756400" y="3270250"/>
          <p14:tracePt t="56453" x="6940550" y="3270250"/>
          <p14:tracePt t="56470" x="6997700" y="3270250"/>
          <p14:tracePt t="56487" x="7010400" y="3270250"/>
          <p14:tracePt t="56547" x="6997700" y="3270250"/>
          <p14:tracePt t="56559" x="6959600" y="3270250"/>
          <p14:tracePt t="56572" x="6762750" y="3238500"/>
          <p14:tracePt t="56587" x="6521450" y="3181350"/>
          <p14:tracePt t="56603" x="6229350" y="3130550"/>
          <p14:tracePt t="56620" x="6007100" y="3086100"/>
          <p14:tracePt t="56637" x="5899150" y="3060700"/>
          <p14:tracePt t="56653" x="5886450" y="3060700"/>
          <p14:tracePt t="56740" x="5892800" y="3060700"/>
          <p14:tracePt t="56753" x="5924550" y="3060700"/>
          <p14:tracePt t="56755" x="5981700" y="3060700"/>
          <p14:tracePt t="56769" x="6127750" y="3060700"/>
          <p14:tracePt t="56778" x="6229350" y="3060700"/>
          <p14:tracePt t="56787" x="6318250" y="3073400"/>
          <p14:tracePt t="56803" x="6438900" y="3086100"/>
          <p14:tracePt t="56820" x="6457950" y="3086100"/>
          <p14:tracePt t="56836" x="6464300" y="3086100"/>
          <p14:tracePt t="56873" x="6445250" y="3086100"/>
          <p14:tracePt t="56881" x="6400800" y="3086100"/>
          <p14:tracePt t="56890" x="6324600" y="3086100"/>
          <p14:tracePt t="56903" x="6242050" y="3086100"/>
          <p14:tracePt t="56920" x="6051550" y="3086100"/>
          <p14:tracePt t="56936" x="5949950" y="3086100"/>
          <p14:tracePt t="56953" x="5937250" y="3086100"/>
          <p14:tracePt t="56993" x="5949950" y="3086100"/>
          <p14:tracePt t="57003" x="5994400" y="3086100"/>
          <p14:tracePt t="57020" x="6153150" y="3086100"/>
          <p14:tracePt t="57037" x="6375400" y="3111500"/>
          <p14:tracePt t="57054" x="6635750" y="3162300"/>
          <p14:tracePt t="57070" x="6781800" y="3187700"/>
          <p14:tracePt t="57086" x="6813550" y="3194050"/>
          <p14:tracePt t="57103" x="6819900" y="3194050"/>
          <p14:tracePt t="57139" x="6807200" y="3194050"/>
          <p14:tracePt t="57150" x="6794500" y="3194050"/>
          <p14:tracePt t="57162" x="6756400" y="3194050"/>
          <p14:tracePt t="57178" x="6750050" y="3194050"/>
          <p14:tracePt t="57394" x="0" y="0"/>
        </p14:tracePtLst>
        <p14:tracePtLst>
          <p14:tracePt t="58157" x="7727950" y="3028950"/>
          <p14:tracePt t="58175" x="7721600" y="3028950"/>
          <p14:tracePt t="58188" x="7721600" y="3060700"/>
          <p14:tracePt t="58203" x="7734300" y="3105150"/>
          <p14:tracePt t="58219" x="7778750" y="3143250"/>
          <p14:tracePt t="58236" x="7842250" y="3181350"/>
          <p14:tracePt t="58252" x="7905750" y="3200400"/>
          <p14:tracePt t="58269" x="7937500" y="3200400"/>
          <p14:tracePt t="58286" x="7969250" y="3187700"/>
          <p14:tracePt t="58303" x="7981950" y="3162300"/>
          <p14:tracePt t="58320" x="7988300" y="3130550"/>
          <p14:tracePt t="58321" x="7994650" y="3105150"/>
          <p14:tracePt t="58336" x="7994650" y="3098800"/>
          <p14:tracePt t="58353" x="7994650" y="3060700"/>
          <p14:tracePt t="58369" x="7994650" y="3054350"/>
          <p14:tracePt t="58386" x="7994650" y="3041650"/>
          <p14:tracePt t="58425" x="0" y="0"/>
        </p14:tracePtLst>
        <p14:tracePtLst>
          <p14:tracePt t="58746" x="8763000" y="3092450"/>
          <p14:tracePt t="58811" x="8769350" y="3092450"/>
          <p14:tracePt t="58827" x="8775700" y="3098800"/>
          <p14:tracePt t="58842" x="8782050" y="3105150"/>
          <p14:tracePt t="58857" x="8794750" y="3117850"/>
          <p14:tracePt t="58876" x="8807450" y="3117850"/>
          <p14:tracePt t="58892" x="8845550" y="3124200"/>
          <p14:tracePt t="58903" x="8851900" y="3124200"/>
          <p14:tracePt t="58919" x="8858250" y="3124200"/>
          <p14:tracePt t="59001" x="0" y="0"/>
        </p14:tracePtLst>
        <p14:tracePtLst>
          <p14:tracePt t="61124" x="9582150" y="3371850"/>
          <p14:tracePt t="61147" x="9575800" y="3371850"/>
          <p14:tracePt t="61163" x="9569450" y="3371850"/>
          <p14:tracePt t="61178" x="9569450" y="3390900"/>
          <p14:tracePt t="61188" x="9569450" y="3403600"/>
          <p14:tracePt t="61202" x="9569450" y="3460750"/>
          <p14:tracePt t="61219" x="9588500" y="3530600"/>
          <p14:tracePt t="61235" x="9632950" y="3606800"/>
          <p14:tracePt t="61252" x="9709150" y="3683000"/>
          <p14:tracePt t="61269" x="9791700" y="3752850"/>
          <p14:tracePt t="61285" x="9823450" y="3778250"/>
          <p14:tracePt t="61302" x="9836150" y="3790950"/>
          <p14:tracePt t="61335" x="9842500" y="3790950"/>
          <p14:tracePt t="61354" x="9842500" y="3784600"/>
          <p14:tracePt t="61369" x="9842500" y="3752850"/>
          <p14:tracePt t="61385" x="9842500" y="3721100"/>
          <p14:tracePt t="61402" x="9842500" y="3683000"/>
          <p14:tracePt t="61418" x="9842500" y="3663950"/>
          <p14:tracePt t="61435" x="9842500" y="3644900"/>
          <p14:tracePt t="61452" x="9842500" y="3638550"/>
          <p14:tracePt t="61468" x="9842500" y="3632200"/>
          <p14:tracePt t="61497" x="0" y="0"/>
        </p14:tracePtLst>
        <p14:tracePtLst>
          <p14:tracePt t="61932" x="10782300" y="3390900"/>
          <p14:tracePt t="61987" x="10782300" y="3403600"/>
          <p14:tracePt t="62001" x="10782300" y="3454400"/>
          <p14:tracePt t="62013" x="10782300" y="3479800"/>
          <p14:tracePt t="62027" x="10807700" y="3556000"/>
          <p14:tracePt t="62045" x="10852150" y="3632200"/>
          <p14:tracePt t="62055" x="10877550" y="3657600"/>
          <p14:tracePt t="62057" x="10909300" y="3689350"/>
          <p14:tracePt t="62068" x="10934700" y="3708400"/>
          <p14:tracePt t="62085" x="10998200" y="3733800"/>
          <p14:tracePt t="62102" x="11036300" y="3740150"/>
          <p14:tracePt t="62118" x="11074400" y="3740150"/>
          <p14:tracePt t="62135" x="11106150" y="3733800"/>
          <p14:tracePt t="62151" x="11125200" y="3702050"/>
          <p14:tracePt t="62154" x="11125200" y="3689350"/>
          <p14:tracePt t="62168" x="11125200" y="3663950"/>
          <p14:tracePt t="62170" x="11125200" y="3632200"/>
          <p14:tracePt t="62185" x="11125200" y="3581400"/>
          <p14:tracePt t="62201" x="11112500" y="3536950"/>
          <p14:tracePt t="62218" x="11099800" y="3511550"/>
          <p14:tracePt t="62235" x="11093450" y="3492500"/>
          <p14:tracePt t="62268" x="11087100" y="3492500"/>
          <p14:tracePt t="62285" x="11087100" y="3486150"/>
          <p14:tracePt t="62820" x="11074400" y="3486150"/>
          <p14:tracePt t="62838" x="11068050" y="3498850"/>
          <p14:tracePt t="62854" x="11055350" y="3517900"/>
          <p14:tracePt t="62868" x="11049000" y="3530600"/>
          <p14:tracePt t="62899" x="11049000" y="3536950"/>
          <p14:tracePt t="62938" x="11049000" y="3543300"/>
          <p14:tracePt t="62947" x="11049000" y="3549650"/>
          <p14:tracePt t="63074" x="0" y="0"/>
        </p14:tracePtLst>
        <p14:tracePtLst>
          <p14:tracePt t="64756" x="1657350" y="4641850"/>
          <p14:tracePt t="64818" x="1670050" y="4648200"/>
          <p14:tracePt t="64828" x="1701800" y="4654550"/>
          <p14:tracePt t="64838" x="1752600" y="4660900"/>
          <p14:tracePt t="64851" x="1968500" y="4686300"/>
          <p14:tracePt t="64867" x="2362200" y="4718050"/>
          <p14:tracePt t="64884" x="3048000" y="4718050"/>
          <p14:tracePt t="64900" x="3886200" y="4718050"/>
          <p14:tracePt t="64917" x="4679950" y="4718050"/>
          <p14:tracePt t="64934" x="5283200" y="4718050"/>
          <p14:tracePt t="64950" x="5607050" y="4718050"/>
          <p14:tracePt t="64967" x="5797550" y="4718050"/>
          <p14:tracePt t="64984" x="5918200" y="4718050"/>
          <p14:tracePt t="64986" x="5956300" y="4718050"/>
          <p14:tracePt t="65001" x="6064250" y="4718050"/>
          <p14:tracePt t="65017" x="6184900" y="4730750"/>
          <p14:tracePt t="65034" x="6299200" y="4730750"/>
          <p14:tracePt t="65051" x="6388100" y="4730750"/>
          <p14:tracePt t="65067" x="6419850" y="4730750"/>
          <p14:tracePt t="65084" x="6426200" y="4730750"/>
          <p14:tracePt t="65380" x="6419850" y="4730750"/>
          <p14:tracePt t="65395" x="6299200" y="4743450"/>
          <p14:tracePt t="65416" x="5956300" y="4743450"/>
          <p14:tracePt t="65421" x="5632450" y="4743450"/>
          <p14:tracePt t="65438" x="4857750" y="4743450"/>
          <p14:tracePt t="65450" x="3956050" y="4743450"/>
          <p14:tracePt t="65467" x="3136900" y="4743450"/>
          <p14:tracePt t="65483" x="2578100" y="4743450"/>
          <p14:tracePt t="65500" x="2374900" y="4743450"/>
          <p14:tracePt t="65517" x="2311400" y="4743450"/>
          <p14:tracePt t="65534" x="2298700" y="4743450"/>
          <p14:tracePt t="65537" x="2292350" y="4743450"/>
          <p14:tracePt t="65571" x="2286000" y="4743450"/>
          <p14:tracePt t="65577" x="2279650" y="4743450"/>
          <p14:tracePt t="65652" x="2266950" y="4743450"/>
          <p14:tracePt t="65666" x="2247900" y="4743450"/>
          <p14:tracePt t="65679" x="2228850" y="4743450"/>
          <p14:tracePt t="65690" x="2203450" y="4743450"/>
          <p14:tracePt t="65700" x="2197100" y="4743450"/>
          <p14:tracePt t="65717" x="2190750" y="4743450"/>
          <p14:tracePt t="65811" x="2209800" y="4743450"/>
          <p14:tracePt t="65825" x="2266950" y="4749800"/>
          <p14:tracePt t="65842" x="2622550" y="4800600"/>
          <p14:tracePt t="65860" x="3143250" y="4864100"/>
          <p14:tracePt t="65870" x="3429000" y="4895850"/>
          <p14:tracePt t="65884" x="4013200" y="4908550"/>
          <p14:tracePt t="65900" x="4489450" y="4908550"/>
          <p14:tracePt t="65917" x="4794250" y="4908550"/>
          <p14:tracePt t="65933" x="5041900" y="4908550"/>
          <p14:tracePt t="65936" x="5156200" y="4908550"/>
          <p14:tracePt t="65950" x="5283200" y="4908550"/>
          <p14:tracePt t="65967" x="5524500" y="4908550"/>
          <p14:tracePt t="65983" x="5791200" y="4908550"/>
          <p14:tracePt t="66000" x="5969000" y="4908550"/>
          <p14:tracePt t="66001" x="6019800" y="4908550"/>
          <p14:tracePt t="66017" x="6057900" y="4908550"/>
          <p14:tracePt t="66034" x="6064250" y="4908550"/>
          <p14:tracePt t="67506" x="0" y="0"/>
        </p14:tracePtLst>
        <p14:tracePtLst>
          <p14:tracePt t="69049" x="9994900" y="2374900"/>
          <p14:tracePt t="69066" x="9982200" y="2400300"/>
          <p14:tracePt t="69082" x="9969500" y="2438400"/>
          <p14:tracePt t="69099" x="9963150" y="2501900"/>
          <p14:tracePt t="69116" x="9963150" y="2552700"/>
          <p14:tracePt t="69132" x="9963150" y="2635250"/>
          <p14:tracePt t="69149" x="9982200" y="2717800"/>
          <p14:tracePt t="69166" x="10007600" y="2768600"/>
          <p14:tracePt t="69182" x="10045700" y="2825750"/>
          <p14:tracePt t="69199" x="10115550" y="2876550"/>
          <p14:tracePt t="69203" x="10153650" y="2895600"/>
          <p14:tracePt t="69216" x="10198100" y="2921000"/>
          <p14:tracePt t="69233" x="10350500" y="2952750"/>
          <p14:tracePt t="69249" x="10452100" y="2952750"/>
          <p14:tracePt t="69266" x="10547350" y="2940050"/>
          <p14:tracePt t="69282" x="10629900" y="2927350"/>
          <p14:tracePt t="69299" x="10661650" y="2908300"/>
          <p14:tracePt t="69316" x="10680700" y="2882900"/>
          <p14:tracePt t="69333" x="10687050" y="2844800"/>
          <p14:tracePt t="69349" x="10687050" y="2806700"/>
          <p14:tracePt t="69366" x="10680700" y="2755900"/>
          <p14:tracePt t="69369" x="10668000" y="2730500"/>
          <p14:tracePt t="69382" x="10655300" y="2705100"/>
          <p14:tracePt t="69385" x="10636250" y="2679700"/>
          <p14:tracePt t="69399" x="10617200" y="2647950"/>
          <p14:tracePt t="69416" x="10553700" y="2571750"/>
          <p14:tracePt t="69418" x="10528300" y="2533650"/>
          <p14:tracePt t="69432" x="10452100" y="2463800"/>
          <p14:tracePt t="69449" x="10388600" y="2413000"/>
          <p14:tracePt t="69466" x="10325100" y="2374900"/>
          <p14:tracePt t="69482" x="10280650" y="2355850"/>
          <p14:tracePt t="69499" x="10255250" y="2349500"/>
          <p14:tracePt t="69515" x="10223500" y="2343150"/>
          <p14:tracePt t="69532" x="10191750" y="2343150"/>
          <p14:tracePt t="69549" x="10140950" y="2343150"/>
          <p14:tracePt t="69566" x="10102850" y="2362200"/>
          <p14:tracePt t="69582" x="10077450" y="2387600"/>
          <p14:tracePt t="69586" x="10052050" y="2400300"/>
          <p14:tracePt t="69599" x="10039350" y="2419350"/>
          <p14:tracePt t="69602" x="10026650" y="2438400"/>
          <p14:tracePt t="69616" x="10013950" y="2457450"/>
          <p14:tracePt t="69618" x="10001250" y="2476500"/>
          <p14:tracePt t="69632" x="9988550" y="2508250"/>
          <p14:tracePt t="69649" x="9988550" y="2546350"/>
          <p14:tracePt t="69665" x="9994900" y="2597150"/>
          <p14:tracePt t="69682" x="10033000" y="2660650"/>
          <p14:tracePt t="69699" x="10071100" y="2717800"/>
          <p14:tracePt t="69715" x="10153650" y="2787650"/>
          <p14:tracePt t="69732" x="10267950" y="2844800"/>
          <p14:tracePt t="69749" x="10407650" y="2882900"/>
          <p14:tracePt t="69765" x="10534650" y="2895600"/>
          <p14:tracePt t="69782" x="10655300" y="2889250"/>
          <p14:tracePt t="69799" x="10750550" y="2851150"/>
          <p14:tracePt t="69802" x="10782300" y="2832100"/>
          <p14:tracePt t="69815" x="10814050" y="2813050"/>
          <p14:tracePt t="69818" x="10826750" y="2794000"/>
          <p14:tracePt t="69833" x="10839450" y="2743200"/>
          <p14:tracePt t="69849" x="10839450" y="2698750"/>
          <p14:tracePt t="69865" x="10839450" y="2641600"/>
          <p14:tracePt t="69882" x="10807700" y="2578100"/>
          <p14:tracePt t="69899" x="10756900" y="2514600"/>
          <p14:tracePt t="69915" x="10648950" y="2432050"/>
          <p14:tracePt t="69932" x="10566400" y="2374900"/>
          <p14:tracePt t="69949" x="10496550" y="2349500"/>
          <p14:tracePt t="69965" x="10458450" y="2343150"/>
          <p14:tracePt t="69982" x="10439400" y="2343150"/>
          <p14:tracePt t="69999" x="10407650" y="2343150"/>
          <p14:tracePt t="70015" x="10369550" y="2368550"/>
          <p14:tracePt t="70017" x="10350500" y="2400300"/>
          <p14:tracePt t="70032" x="10331450" y="2419350"/>
          <p14:tracePt t="70049" x="10306050" y="2501900"/>
          <p14:tracePt t="70065" x="10306050" y="2546350"/>
          <p14:tracePt t="70082" x="10318750" y="2628900"/>
          <p14:tracePt t="70099" x="10356850" y="2692400"/>
          <p14:tracePt t="70115" x="10420350" y="2755900"/>
          <p14:tracePt t="70132" x="10528300" y="2825750"/>
          <p14:tracePt t="70149" x="10642600" y="2863850"/>
          <p14:tracePt t="70165" x="10718800" y="2870200"/>
          <p14:tracePt t="70182" x="10756900" y="2870200"/>
          <p14:tracePt t="70199" x="10795000" y="2844800"/>
          <p14:tracePt t="70215" x="10826750" y="2774950"/>
          <p14:tracePt t="70232" x="10826750" y="2724150"/>
          <p14:tracePt t="70234" x="10826750" y="2686050"/>
          <p14:tracePt t="70249" x="10807700" y="2609850"/>
          <p14:tracePt t="70265" x="10775950" y="2546350"/>
          <p14:tracePt t="70282" x="10725150" y="2489200"/>
          <p14:tracePt t="70299" x="10648950" y="2438400"/>
          <p14:tracePt t="70315" x="10547350" y="2381250"/>
          <p14:tracePt t="70332" x="10452100" y="2349500"/>
          <p14:tracePt t="70349" x="10401300" y="2336800"/>
          <p14:tracePt t="70365" x="10388600" y="2336800"/>
          <p14:tracePt t="70382" x="10363200" y="2336800"/>
          <p14:tracePt t="70399" x="10331450" y="2362200"/>
          <p14:tracePt t="70401" x="10318750" y="2381250"/>
          <p14:tracePt t="70415" x="10306050" y="2393950"/>
          <p14:tracePt t="70433" x="10306050" y="2463800"/>
          <p14:tracePt t="70449" x="10306050" y="2508250"/>
          <p14:tracePt t="70465" x="10325100" y="2552700"/>
          <p14:tracePt t="70482" x="10375900" y="2597150"/>
          <p14:tracePt t="70498" x="10439400" y="2628900"/>
          <p14:tracePt t="70515" x="10496550" y="2641600"/>
          <p14:tracePt t="70532" x="10515600" y="2641600"/>
          <p14:tracePt t="70549" x="10521950" y="2641600"/>
          <p14:tracePt t="70565" x="10534650" y="2628900"/>
          <p14:tracePt t="70582" x="10534650" y="2584450"/>
          <p14:tracePt t="70599" x="10521950" y="2527300"/>
          <p14:tracePt t="70615" x="10483850" y="2482850"/>
          <p14:tracePt t="70632" x="10433050" y="2444750"/>
          <p14:tracePt t="70633" x="10407650" y="2432050"/>
          <p14:tracePt t="70649" x="10356850" y="2425700"/>
          <p14:tracePt t="70665" x="10325100" y="2425700"/>
          <p14:tracePt t="70682" x="10287000" y="2432050"/>
          <p14:tracePt t="70698" x="10261600" y="2470150"/>
          <p14:tracePt t="70715" x="10261600" y="2495550"/>
          <p14:tracePt t="70732" x="10261600" y="2527300"/>
          <p14:tracePt t="70748" x="10261600" y="2552700"/>
          <p14:tracePt t="70765" x="10274300" y="2571750"/>
          <p14:tracePt t="70782" x="10287000" y="2578100"/>
          <p14:tracePt t="70799" x="10293350" y="2578100"/>
          <p14:tracePt t="70815" x="10306050" y="2578100"/>
          <p14:tracePt t="70832" x="10325100" y="2552700"/>
          <p14:tracePt t="70834" x="10331450" y="2533650"/>
          <p14:tracePt t="70849" x="10331450" y="2508250"/>
          <p14:tracePt t="70865" x="10331450" y="2482850"/>
          <p14:tracePt t="70882" x="10312400" y="2463800"/>
          <p14:tracePt t="70899" x="10299700" y="2457450"/>
          <p14:tracePt t="70915" x="10293350" y="2451100"/>
          <p14:tracePt t="70932" x="10274300" y="2451100"/>
          <p14:tracePt t="70948" x="10261600" y="2451100"/>
          <p14:tracePt t="70965" x="10248900" y="2451100"/>
          <p14:tracePt t="70982" x="10242550" y="2451100"/>
          <p14:tracePt t="71171" x="10236200" y="2451100"/>
          <p14:tracePt t="71187" x="10223500" y="2451100"/>
          <p14:tracePt t="71199" x="10191750" y="2444750"/>
          <p14:tracePt t="71215" x="10134600" y="2444750"/>
          <p14:tracePt t="71219" x="10102850" y="2444750"/>
          <p14:tracePt t="71232" x="10058400" y="2444750"/>
          <p14:tracePt t="71249" x="9963150" y="2444750"/>
          <p14:tracePt t="71265" x="9912350" y="2463800"/>
          <p14:tracePt t="71282" x="9874250" y="2501900"/>
          <p14:tracePt t="71298" x="9855200" y="2546350"/>
          <p14:tracePt t="71315" x="9848850" y="2578100"/>
          <p14:tracePt t="71332" x="9848850" y="2616200"/>
          <p14:tracePt t="71348" x="9867900" y="2654300"/>
          <p14:tracePt t="71365" x="9899650" y="2686050"/>
          <p14:tracePt t="71382" x="9944100" y="2705100"/>
          <p14:tracePt t="71398" x="10007600" y="2724150"/>
          <p14:tracePt t="71415" x="10058400" y="2730500"/>
          <p14:tracePt t="71417" x="10083800" y="2730500"/>
          <p14:tracePt t="71432" x="10109200" y="2730500"/>
          <p14:tracePt t="71435" x="10128250" y="2724150"/>
          <p14:tracePt t="71449" x="10160000" y="2679700"/>
          <p14:tracePt t="71465" x="10179050" y="2628900"/>
          <p14:tracePt t="71481" x="10179050" y="2584450"/>
          <p14:tracePt t="71498" x="10179050" y="2527300"/>
          <p14:tracePt t="71515" x="10166350" y="2470150"/>
          <p14:tracePt t="71532" x="10134600" y="2425700"/>
          <p14:tracePt t="71548" x="10109200" y="2393950"/>
          <p14:tracePt t="71565" x="10090150" y="2374900"/>
          <p14:tracePt t="71582" x="10064750" y="2355850"/>
          <p14:tracePt t="71598" x="10052050" y="2343150"/>
          <p14:tracePt t="71615" x="10039350" y="2343150"/>
          <p14:tracePt t="71634" x="10033000" y="2343150"/>
          <p14:tracePt t="71649" x="10020300" y="2343150"/>
          <p14:tracePt t="71665" x="9994900" y="2349500"/>
          <p14:tracePt t="71681" x="9982200" y="2381250"/>
          <p14:tracePt t="71698" x="9969500" y="2419350"/>
          <p14:tracePt t="71715" x="9969500" y="2470150"/>
          <p14:tracePt t="71731" x="9969500" y="2527300"/>
          <p14:tracePt t="71748" x="9982200" y="2552700"/>
          <p14:tracePt t="71765" x="10001250" y="2578100"/>
          <p14:tracePt t="71781" x="10033000" y="2597150"/>
          <p14:tracePt t="71798" x="10045700" y="2597150"/>
          <p14:tracePt t="71815" x="10052050" y="2597150"/>
          <p14:tracePt t="71831" x="10064750" y="2597150"/>
          <p14:tracePt t="71834" x="10071100" y="2578100"/>
          <p14:tracePt t="71849" x="10071100" y="2540000"/>
          <p14:tracePt t="71865" x="10071100" y="2495550"/>
          <p14:tracePt t="71882" x="10071100" y="2451100"/>
          <p14:tracePt t="71898" x="10052050" y="2419350"/>
          <p14:tracePt t="71915" x="10033000" y="2400300"/>
          <p14:tracePt t="71931" x="10013950" y="2381250"/>
          <p14:tracePt t="71948" x="9994900" y="2381250"/>
          <p14:tracePt t="71965" x="9950450" y="2387600"/>
          <p14:tracePt t="71981" x="9918700" y="2419350"/>
          <p14:tracePt t="71998" x="9899650" y="2476500"/>
          <p14:tracePt t="72002" x="9893300" y="2514600"/>
          <p14:tracePt t="72015" x="9893300" y="2527300"/>
          <p14:tracePt t="72017" x="9893300" y="2540000"/>
          <p14:tracePt t="72031" x="9893300" y="2565400"/>
          <p14:tracePt t="72048" x="9899650" y="2578100"/>
          <p14:tracePt t="72161" x="0" y="0"/>
        </p14:tracePtLst>
        <p14:tracePtLst>
          <p14:tracePt t="72819" x="3422650" y="4216400"/>
          <p14:tracePt t="72836" x="3416300" y="4229100"/>
          <p14:tracePt t="72857" x="3403600" y="4330700"/>
          <p14:tracePt t="72878" x="3403600" y="4451350"/>
          <p14:tracePt t="72889" x="3435350" y="4527550"/>
          <p14:tracePt t="72899" x="3454400" y="4565650"/>
          <p14:tracePt t="72914" x="3492500" y="4603750"/>
          <p14:tracePt t="72931" x="3530600" y="4635500"/>
          <p14:tracePt t="72948" x="3575050" y="4654550"/>
          <p14:tracePt t="72964" x="3632200" y="4654550"/>
          <p14:tracePt t="72981" x="3714750" y="4622800"/>
          <p14:tracePt t="72998" x="3784600" y="4572000"/>
          <p14:tracePt t="73014" x="3829050" y="4502150"/>
          <p14:tracePt t="73031" x="3854450" y="4451350"/>
          <p14:tracePt t="73035" x="3860800" y="4432300"/>
          <p14:tracePt t="73048" x="3867150" y="4419600"/>
          <p14:tracePt t="73065" x="3867150" y="4400550"/>
          <p14:tracePt t="73169" x="0" y="0"/>
        </p14:tracePtLst>
        <p14:tracePtLst>
          <p14:tracePt t="73648" x="6153150" y="4286250"/>
          <p14:tracePt t="73664" x="6140450" y="4286250"/>
          <p14:tracePt t="73681" x="6134100" y="4298950"/>
          <p14:tracePt t="73697" x="6115050" y="4343400"/>
          <p14:tracePt t="73714" x="6102350" y="4400550"/>
          <p14:tracePt t="73731" x="6096000" y="4476750"/>
          <p14:tracePt t="73747" x="6096000" y="4546600"/>
          <p14:tracePt t="73764" x="6108700" y="4622800"/>
          <p14:tracePt t="73781" x="6146800" y="4686300"/>
          <p14:tracePt t="73797" x="6210300" y="4730750"/>
          <p14:tracePt t="73814" x="6292850" y="4756150"/>
          <p14:tracePt t="73831" x="6343650" y="4762500"/>
          <p14:tracePt t="73847" x="6388100" y="4756150"/>
          <p14:tracePt t="73850" x="6407150" y="4737100"/>
          <p14:tracePt t="73864" x="6438900" y="4673600"/>
          <p14:tracePt t="73881" x="6451600" y="4616450"/>
          <p14:tracePt t="73898" x="6451600" y="4565650"/>
          <p14:tracePt t="73914" x="6451600" y="4527550"/>
          <p14:tracePt t="73931" x="6451600" y="4495800"/>
          <p14:tracePt t="73947" x="6445250" y="4470400"/>
          <p14:tracePt t="73964" x="6445250" y="4464050"/>
          <p14:tracePt t="73981" x="6438900" y="4457700"/>
          <p14:tracePt t="73997" x="6432550" y="4438650"/>
          <p14:tracePt t="74162" x="0" y="0"/>
        </p14:tracePtLst>
        <p14:tracePtLst>
          <p14:tracePt t="75066" x="2571750" y="4241800"/>
          <p14:tracePt t="75081" x="2565400" y="4241800"/>
          <p14:tracePt t="75098" x="2552700" y="4241800"/>
          <p14:tracePt t="75114" x="2540000" y="4267200"/>
          <p14:tracePt t="75130" x="2520950" y="4311650"/>
          <p14:tracePt t="75147" x="2508250" y="4381500"/>
          <p14:tracePt t="75164" x="2508250" y="4438650"/>
          <p14:tracePt t="75180" x="2508250" y="4502150"/>
          <p14:tracePt t="75197" x="2546350" y="4559300"/>
          <p14:tracePt t="75214" x="2590800" y="4597400"/>
          <p14:tracePt t="75230" x="2641600" y="4622800"/>
          <p14:tracePt t="75247" x="2686050" y="4635500"/>
          <p14:tracePt t="75250" x="2698750" y="4635500"/>
          <p14:tracePt t="75264" x="2717800" y="4635500"/>
          <p14:tracePt t="75281" x="2755900" y="4622800"/>
          <p14:tracePt t="75297" x="2774950" y="4591050"/>
          <p14:tracePt t="75314" x="2781300" y="4559300"/>
          <p14:tracePt t="75331" x="2781300" y="4533900"/>
          <p14:tracePt t="75347" x="2781300" y="4508500"/>
          <p14:tracePt t="75364" x="2781300" y="4476750"/>
          <p14:tracePt t="75380" x="2768600" y="4451350"/>
          <p14:tracePt t="75397" x="2755900" y="4432300"/>
          <p14:tracePt t="75414" x="2755900" y="4425950"/>
          <p14:tracePt t="75489" x="0" y="0"/>
        </p14:tracePtLst>
        <p14:tracePtLst>
          <p14:tracePt t="75868" x="5353050" y="4133850"/>
          <p14:tracePt t="75878" x="5340350" y="4133850"/>
          <p14:tracePt t="75889" x="5308600" y="4140200"/>
          <p14:tracePt t="75898" x="5295900" y="4152900"/>
          <p14:tracePt t="75913" x="5257800" y="4178300"/>
          <p14:tracePt t="75930" x="5200650" y="4216400"/>
          <p14:tracePt t="75947" x="5168900" y="4273550"/>
          <p14:tracePt t="75963" x="5149850" y="4324350"/>
          <p14:tracePt t="75980" x="5143500" y="4375150"/>
          <p14:tracePt t="75997" x="5156200" y="4451350"/>
          <p14:tracePt t="76013" x="5213350" y="4533900"/>
          <p14:tracePt t="76030" x="5289550" y="4603750"/>
          <p14:tracePt t="76047" x="5365750" y="4648200"/>
          <p14:tracePt t="76050" x="5403850" y="4667250"/>
          <p14:tracePt t="76063" x="5416550" y="4673600"/>
          <p14:tracePt t="76081" x="5435600" y="4673600"/>
          <p14:tracePt t="76097" x="5454650" y="4673600"/>
          <p14:tracePt t="76113" x="5461000" y="4654550"/>
          <p14:tracePt t="76130" x="5461000" y="4629150"/>
          <p14:tracePt t="76147" x="5461000" y="4616450"/>
          <p14:tracePt t="76163" x="5461000" y="4603750"/>
          <p14:tracePt t="76180" x="5454650" y="4603750"/>
          <p14:tracePt t="76258" x="5448300" y="4597400"/>
          <p14:tracePt t="76258" x="0" y="0"/>
        </p14:tracePtLst>
        <p14:tracePtLst>
          <p14:tracePt t="76988" x="2463800" y="4724400"/>
          <p14:tracePt t="77068" x="2470150" y="4724400"/>
          <p14:tracePt t="77085" x="2533650" y="4724400"/>
          <p14:tracePt t="77101" x="2724150" y="4724400"/>
          <p14:tracePt t="77113" x="3117850" y="4724400"/>
          <p14:tracePt t="77130" x="3683000" y="4724400"/>
          <p14:tracePt t="77147" x="4210050" y="4756150"/>
          <p14:tracePt t="77163" x="4603750" y="4813300"/>
          <p14:tracePt t="77180" x="4845050" y="4838700"/>
          <p14:tracePt t="77196" x="5022850" y="4838700"/>
          <p14:tracePt t="77213" x="5238750" y="4838700"/>
          <p14:tracePt t="77230" x="5524500" y="4838700"/>
          <p14:tracePt t="77246" x="5867400" y="4838700"/>
          <p14:tracePt t="77263" x="6242050" y="4851400"/>
          <p14:tracePt t="77280" x="6483350" y="4870450"/>
          <p14:tracePt t="77282" x="6572250" y="4870450"/>
          <p14:tracePt t="77296" x="6705600" y="4870450"/>
          <p14:tracePt t="77313" x="6756400" y="4870450"/>
          <p14:tracePt t="77330" x="6781800" y="4870450"/>
          <p14:tracePt t="77346" x="6807200" y="4870450"/>
          <p14:tracePt t="77363" x="6826250" y="4870450"/>
          <p14:tracePt t="77380" x="6845300" y="4870450"/>
          <p14:tracePt t="77396" x="6858000" y="4870450"/>
          <p14:tracePt t="78714" x="0" y="0"/>
        </p14:tracePtLst>
        <p14:tracePtLst>
          <p14:tracePt t="79435" x="2241550" y="4679950"/>
          <p14:tracePt t="79467" x="2254250" y="4679950"/>
          <p14:tracePt t="79483" x="2330450" y="4679950"/>
          <p14:tracePt t="79496" x="2393950" y="4679950"/>
          <p14:tracePt t="79499" x="2489200" y="4679950"/>
          <p14:tracePt t="79513" x="2851150" y="4679950"/>
          <p14:tracePt t="79529" x="3473450" y="4679950"/>
          <p14:tracePt t="79546" x="4286250" y="4679950"/>
          <p14:tracePt t="79562" x="5086350" y="4679950"/>
          <p14:tracePt t="79579" x="5689600" y="4679950"/>
          <p14:tracePt t="79596" x="6013450" y="4679950"/>
          <p14:tracePt t="79613" x="6159500" y="4679950"/>
          <p14:tracePt t="79629" x="6235700" y="4679950"/>
          <p14:tracePt t="79646" x="6292850" y="4679950"/>
          <p14:tracePt t="79650" x="6318250" y="4679950"/>
          <p14:tracePt t="79662" x="6356350" y="4686300"/>
          <p14:tracePt t="79666" x="6388100" y="4686300"/>
          <p14:tracePt t="79679" x="6445250" y="4692650"/>
          <p14:tracePt t="79682" x="6477000" y="4699000"/>
          <p14:tracePt t="79696" x="6502400" y="4705350"/>
          <p14:tracePt t="79698" x="6521450" y="4711700"/>
          <p14:tracePt t="79712" x="6527800" y="4718050"/>
          <p14:tracePt t="79857" x="0" y="0"/>
        </p14:tracePtLst>
        <p14:tracePtLst>
          <p14:tracePt t="80683" x="2679700" y="3676650"/>
          <p14:tracePt t="80716" x="2686050" y="3676650"/>
          <p14:tracePt t="80733" x="2736850" y="3676650"/>
          <p14:tracePt t="80745" x="2851150" y="3676650"/>
          <p14:tracePt t="80762" x="3028950" y="3676650"/>
          <p14:tracePt t="80778" x="3187700" y="3676650"/>
          <p14:tracePt t="80795" x="3276600" y="3676650"/>
          <p14:tracePt t="80812" x="3314700" y="3651250"/>
          <p14:tracePt t="80828" x="3333750" y="3600450"/>
          <p14:tracePt t="80845" x="3333750" y="3562350"/>
          <p14:tracePt t="80862" x="3308350" y="3479800"/>
          <p14:tracePt t="80878" x="3263900" y="3416300"/>
          <p14:tracePt t="80895" x="3187700" y="3340100"/>
          <p14:tracePt t="80912" x="3060700" y="3270250"/>
          <p14:tracePt t="80914" x="2984500" y="3244850"/>
          <p14:tracePt t="80929" x="2851150" y="3200400"/>
          <p14:tracePt t="80945" x="2749550" y="3168650"/>
          <p14:tracePt t="80962" x="2673350" y="3149600"/>
          <p14:tracePt t="80978" x="2641600" y="3149600"/>
          <p14:tracePt t="80995" x="2609850" y="3149600"/>
          <p14:tracePt t="81012" x="2584450" y="3155950"/>
          <p14:tracePt t="81028" x="2552700" y="3187700"/>
          <p14:tracePt t="81045" x="2533650" y="3244850"/>
          <p14:tracePt t="81061" x="2527300" y="3295650"/>
          <p14:tracePt t="81078" x="2527300" y="3384550"/>
          <p14:tracePt t="81081" x="2540000" y="3416300"/>
          <p14:tracePt t="81095" x="2559050" y="3454400"/>
          <p14:tracePt t="81112" x="2603500" y="3517900"/>
          <p14:tracePt t="81114" x="2641600" y="3556000"/>
          <p14:tracePt t="81129" x="2717800" y="3619500"/>
          <p14:tracePt t="81145" x="2825750" y="3689350"/>
          <p14:tracePt t="81162" x="2946400" y="3740150"/>
          <p14:tracePt t="81178" x="3105150" y="3765550"/>
          <p14:tracePt t="81195" x="3244850" y="3771900"/>
          <p14:tracePt t="81211" x="3371850" y="3771900"/>
          <p14:tracePt t="81228" x="3467100" y="3752850"/>
          <p14:tracePt t="81245" x="3486150" y="3689350"/>
          <p14:tracePt t="81262" x="3492500" y="3625850"/>
          <p14:tracePt t="81278" x="3486150" y="3524250"/>
          <p14:tracePt t="81281" x="3460750" y="3479800"/>
          <p14:tracePt t="81295" x="3429000" y="3441700"/>
          <p14:tracePt t="81311" x="3333750" y="3359150"/>
          <p14:tracePt t="81314" x="3263900" y="3314700"/>
          <p14:tracePt t="81329" x="3117850" y="3257550"/>
          <p14:tracePt t="81345" x="2978150" y="3225800"/>
          <p14:tracePt t="81362" x="2876550" y="3206750"/>
          <p14:tracePt t="81378" x="2838450" y="3206750"/>
          <p14:tracePt t="81395" x="2813050" y="3206750"/>
          <p14:tracePt t="81412" x="2774950" y="3219450"/>
          <p14:tracePt t="81428" x="2743200" y="3257550"/>
          <p14:tracePt t="81445" x="2717800" y="3308350"/>
          <p14:tracePt t="81461" x="2705100" y="3359150"/>
          <p14:tracePt t="81478" x="2705100" y="3403600"/>
          <p14:tracePt t="81495" x="2705100" y="3460750"/>
          <p14:tracePt t="81511" x="2724150" y="3543300"/>
          <p14:tracePt t="81514" x="2743200" y="3575050"/>
          <p14:tracePt t="81528" x="2787650" y="3632200"/>
          <p14:tracePt t="81545" x="2819400" y="3663950"/>
          <p14:tracePt t="81561" x="2851150" y="3683000"/>
          <p14:tracePt t="81578" x="2870200" y="3683000"/>
          <p14:tracePt t="81595" x="2914650" y="3683000"/>
          <p14:tracePt t="81612" x="2965450" y="3657600"/>
          <p14:tracePt t="81628" x="3009900" y="3587750"/>
          <p14:tracePt t="81645" x="3035300" y="3492500"/>
          <p14:tracePt t="81661" x="3035300" y="3441700"/>
          <p14:tracePt t="81678" x="3035300" y="3397250"/>
          <p14:tracePt t="81695" x="3022600" y="3365500"/>
          <p14:tracePt t="81712" x="2990850" y="3346450"/>
          <p14:tracePt t="81714" x="2965450" y="3340100"/>
          <p14:tracePt t="81728" x="2946400" y="3340100"/>
          <p14:tracePt t="81745" x="2774950" y="3346450"/>
          <p14:tracePt t="81761" x="2654300" y="3384550"/>
          <p14:tracePt t="81778" x="2571750" y="3441700"/>
          <p14:tracePt t="81795" x="2520950" y="3492500"/>
          <p14:tracePt t="81811" x="2501900" y="3543300"/>
          <p14:tracePt t="81828" x="2501900" y="3587750"/>
          <p14:tracePt t="81845" x="2552700" y="3644900"/>
          <p14:tracePt t="81861" x="2654300" y="3689350"/>
          <p14:tracePt t="81878" x="2800350" y="3721100"/>
          <p14:tracePt t="81895" x="2959100" y="3733800"/>
          <p14:tracePt t="81897" x="3035300" y="3727450"/>
          <p14:tracePt t="81911" x="3086100" y="3714750"/>
          <p14:tracePt t="81928" x="3136900" y="3651250"/>
          <p14:tracePt t="81945" x="3136900" y="3594100"/>
          <p14:tracePt t="81961" x="3124200" y="3511550"/>
          <p14:tracePt t="81978" x="3092450" y="3460750"/>
          <p14:tracePt t="81994" x="3035300" y="3416300"/>
          <p14:tracePt t="82011" x="2965450" y="3397250"/>
          <p14:tracePt t="82028" x="2921000" y="3397250"/>
          <p14:tracePt t="82045" x="2876550" y="3397250"/>
          <p14:tracePt t="82061" x="2844800" y="3429000"/>
          <p14:tracePt t="82078" x="2825750" y="3473450"/>
          <p14:tracePt t="82081" x="2825750" y="3498850"/>
          <p14:tracePt t="82094" x="2825750" y="3530600"/>
          <p14:tracePt t="82111" x="2844800" y="3575050"/>
          <p14:tracePt t="82128" x="2863850" y="3600450"/>
          <p14:tracePt t="82130" x="2876550" y="3600450"/>
          <p14:tracePt t="82145" x="2908300" y="3613150"/>
          <p14:tracePt t="82161" x="2927350" y="3613150"/>
          <p14:tracePt t="82178" x="2965450" y="3594100"/>
          <p14:tracePt t="82195" x="2997200" y="3517900"/>
          <p14:tracePt t="82211" x="3003550" y="3441700"/>
          <p14:tracePt t="82228" x="2990850" y="3340100"/>
          <p14:tracePt t="82245" x="2927350" y="3263900"/>
          <p14:tracePt t="82261" x="2844800" y="3200400"/>
          <p14:tracePt t="82278" x="2749550" y="3181350"/>
          <p14:tracePt t="82294" x="2698750" y="3181350"/>
          <p14:tracePt t="82297" x="2667000" y="3200400"/>
          <p14:tracePt t="82311" x="2647950" y="3238500"/>
          <p14:tracePt t="82328" x="2609850" y="3327400"/>
          <p14:tracePt t="82330" x="2597150" y="3384550"/>
          <p14:tracePt t="82345" x="2609850" y="3486150"/>
          <p14:tracePt t="82361" x="2647950" y="3568700"/>
          <p14:tracePt t="82378" x="2692400" y="3613150"/>
          <p14:tracePt t="82395" x="2749550" y="3638550"/>
          <p14:tracePt t="82411" x="2787650" y="3651250"/>
          <p14:tracePt t="82428" x="2832100" y="3651250"/>
          <p14:tracePt t="82444" x="2876550" y="3644900"/>
          <p14:tracePt t="82461" x="2914650" y="3606800"/>
          <p14:tracePt t="82478" x="2940050" y="3568700"/>
          <p14:tracePt t="82494" x="2952750" y="3543300"/>
          <p14:tracePt t="82511" x="2952750" y="3524250"/>
          <p14:tracePt t="82513" x="2952750" y="3511550"/>
          <p14:tracePt t="82528" x="2952750" y="3492500"/>
          <p14:tracePt t="82544" x="2946400" y="3486150"/>
          <p14:tracePt t="82676" x="2940050" y="3479800"/>
          <p14:tracePt t="82693" x="2940050" y="3473450"/>
          <p14:tracePt t="82711" x="2927350" y="3460750"/>
          <p14:tracePt t="82715" x="2921000" y="3454400"/>
          <p14:tracePt t="82725" x="2914650" y="3448050"/>
          <p14:tracePt t="82734" x="2901950" y="3441700"/>
          <p14:tracePt t="82745" x="2889250" y="3429000"/>
          <p14:tracePt t="82761" x="2844800" y="3422650"/>
          <p14:tracePt t="82778" x="2749550" y="3409950"/>
          <p14:tracePt t="82795" x="2692400" y="3403600"/>
          <p14:tracePt t="82811" x="2647950" y="3403600"/>
          <p14:tracePt t="82828" x="2628900" y="3403600"/>
          <p14:tracePt t="82844" x="2609850" y="3409950"/>
          <p14:tracePt t="82861" x="2609850" y="3448050"/>
          <p14:tracePt t="82878" x="2609850" y="3505200"/>
          <p14:tracePt t="82882" x="2609850" y="3536950"/>
          <p14:tracePt t="82895" x="2622550" y="3587750"/>
          <p14:tracePt t="82897" x="2635250" y="3625850"/>
          <p14:tracePt t="82911" x="2654300" y="3663950"/>
          <p14:tracePt t="82915" x="2686050" y="3689350"/>
          <p14:tracePt t="82928" x="2717800" y="3727450"/>
          <p14:tracePt t="82945" x="2813050" y="3790950"/>
          <p14:tracePt t="82961" x="2876550" y="3803650"/>
          <p14:tracePt t="82978" x="2908300" y="3803650"/>
          <p14:tracePt t="82994" x="2965450" y="3790950"/>
          <p14:tracePt t="83011" x="3003550" y="3727450"/>
          <p14:tracePt t="83028" x="3035300" y="3644900"/>
          <p14:tracePt t="83044" x="3041650" y="3568700"/>
          <p14:tracePt t="83061" x="3041650" y="3492500"/>
          <p14:tracePt t="83078" x="3016250" y="3416300"/>
          <p14:tracePt t="83081" x="2990850" y="3378200"/>
          <p14:tracePt t="83094" x="2959100" y="3352800"/>
          <p14:tracePt t="83111" x="2895600" y="3314700"/>
          <p14:tracePt t="83128" x="2838450" y="3295650"/>
          <p14:tracePt t="83130" x="2813050" y="3289300"/>
          <p14:tracePt t="83145" x="2781300" y="3282950"/>
          <p14:tracePt t="83161" x="2755900" y="3282950"/>
          <p14:tracePt t="83178" x="2736850" y="3321050"/>
          <p14:tracePt t="83195" x="2717800" y="3378200"/>
          <p14:tracePt t="83211" x="2717800" y="3409950"/>
          <p14:tracePt t="83228" x="2717800" y="3454400"/>
          <p14:tracePt t="83244" x="2743200" y="3492500"/>
          <p14:tracePt t="83261" x="2762250" y="3511550"/>
          <p14:tracePt t="83278" x="2774950" y="3524250"/>
          <p14:tracePt t="83283" x="2794000" y="3530600"/>
          <p14:tracePt t="83294" x="2806700" y="3530600"/>
          <p14:tracePt t="83311" x="2832100" y="3530600"/>
          <p14:tracePt t="83327" x="2870200" y="3505200"/>
          <p14:tracePt t="83330" x="2882900" y="3486150"/>
          <p14:tracePt t="83344" x="2889250" y="3454400"/>
          <p14:tracePt t="83361" x="2889250" y="3416300"/>
          <p14:tracePt t="83378" x="2889250" y="3390900"/>
          <p14:tracePt t="83394" x="2882900" y="3384550"/>
          <p14:tracePt t="83411" x="2876550" y="3384550"/>
          <p14:tracePt t="83428" x="2838450" y="3397250"/>
          <p14:tracePt t="83444" x="2806700" y="3441700"/>
          <p14:tracePt t="83461" x="2787650" y="3517900"/>
          <p14:tracePt t="83477" x="2794000" y="3606800"/>
          <p14:tracePt t="83494" x="2832100" y="3670300"/>
          <p14:tracePt t="83497" x="2863850" y="3702050"/>
          <p14:tracePt t="83511" x="2889250" y="3714750"/>
          <p14:tracePt t="83527" x="2946400" y="3733800"/>
          <p14:tracePt t="83530" x="2984500" y="3740150"/>
          <p14:tracePt t="83544" x="2997200" y="3740150"/>
          <p14:tracePt t="83561" x="3060700" y="3695700"/>
          <p14:tracePt t="83577" x="3086100" y="3632200"/>
          <p14:tracePt t="83594" x="3092450" y="3568700"/>
          <p14:tracePt t="83611" x="3086100" y="3498850"/>
          <p14:tracePt t="83627" x="3035300" y="3448050"/>
          <p14:tracePt t="83644" x="2965450" y="3422650"/>
          <p14:tracePt t="83661" x="2914650" y="3416300"/>
          <p14:tracePt t="83677" x="2863850" y="3422650"/>
          <p14:tracePt t="83694" x="2832100" y="3448050"/>
          <p14:tracePt t="83697" x="2825750" y="3467100"/>
          <p14:tracePt t="83711" x="2825750" y="3486150"/>
          <p14:tracePt t="83714" x="2825750" y="3498850"/>
          <p14:tracePt t="83727" x="2825750" y="3524250"/>
          <p14:tracePt t="83730" x="2838450" y="3543300"/>
          <p14:tracePt t="83744" x="2851150" y="3562350"/>
          <p14:tracePt t="83761" x="2901950" y="3594100"/>
          <p14:tracePt t="83777" x="2933700" y="3600450"/>
          <p14:tracePt t="83794" x="2946400" y="3600450"/>
          <p14:tracePt t="83811" x="2959100" y="3575050"/>
          <p14:tracePt t="83827" x="2959100" y="3536950"/>
          <p14:tracePt t="83844" x="2933700" y="3479800"/>
          <p14:tracePt t="83860" x="2901950" y="3448050"/>
          <p14:tracePt t="83878" x="2851150" y="3429000"/>
          <p14:tracePt t="83894" x="2813050" y="3429000"/>
          <p14:tracePt t="83911" x="2781300" y="3467100"/>
          <p14:tracePt t="83927" x="2749550" y="3556000"/>
          <p14:tracePt t="83929" x="2749550" y="3587750"/>
          <p14:tracePt t="83944" x="2749550" y="3619500"/>
          <p14:tracePt t="83945" x="2755900" y="3670300"/>
          <p14:tracePt t="83961" x="2781300" y="3702050"/>
          <p14:tracePt t="83977" x="2806700" y="3714750"/>
          <p14:tracePt t="83994" x="2832100" y="3714750"/>
          <p14:tracePt t="84011" x="2876550" y="3651250"/>
          <p14:tracePt t="84027" x="2914650" y="3556000"/>
          <p14:tracePt t="84044" x="2933700" y="3460750"/>
          <p14:tracePt t="84061" x="2914650" y="3359150"/>
          <p14:tracePt t="84077" x="2895600" y="3314700"/>
          <p14:tracePt t="84094" x="2889250" y="3302000"/>
          <p14:tracePt t="84111" x="2882900" y="3302000"/>
          <p14:tracePt t="84127" x="2863850" y="3314700"/>
          <p14:tracePt t="84129" x="2857500" y="3352800"/>
          <p14:tracePt t="84144" x="2857500" y="3384550"/>
          <p14:tracePt t="84146" x="2857500" y="3429000"/>
          <p14:tracePt t="84161" x="2857500" y="3492500"/>
          <p14:tracePt t="84177" x="2857500" y="3530600"/>
          <p14:tracePt t="84194" x="2863850" y="3530600"/>
          <p14:tracePt t="84218" x="2863850" y="3524250"/>
          <p14:tracePt t="84227" x="2863850" y="3492500"/>
          <p14:tracePt t="84244" x="2863850" y="3384550"/>
          <p14:tracePt t="84261" x="2825750" y="3289300"/>
          <p14:tracePt t="84277" x="2787650" y="3225800"/>
          <p14:tracePt t="84294" x="2781300" y="3219450"/>
          <p14:tracePt t="84322" x="2774950" y="3219450"/>
          <p14:tracePt t="84331" x="2768600" y="3238500"/>
          <p14:tracePt t="84344" x="2762250" y="3263900"/>
          <p14:tracePt t="84361" x="2755900" y="3327400"/>
          <p14:tracePt t="84377" x="2755900" y="3359150"/>
          <p14:tracePt t="84394" x="2755900" y="3365500"/>
          <p14:tracePt t="84563" x="2755900" y="3371850"/>
          <p14:tracePt t="84641" x="0" y="0"/>
        </p14:tracePtLst>
        <p14:tracePtLst>
          <p14:tracePt t="85937" x="2794000" y="3282950"/>
          <p14:tracePt t="85945" x="2781300" y="3282950"/>
          <p14:tracePt t="85953" x="2749550" y="3282950"/>
          <p14:tracePt t="85961" x="2705100" y="3282950"/>
          <p14:tracePt t="85976" x="2628900" y="3321050"/>
          <p14:tracePt t="85993" x="2565400" y="3371850"/>
          <p14:tracePt t="86010" x="2540000" y="3422650"/>
          <p14:tracePt t="86026" x="2527300" y="3479800"/>
          <p14:tracePt t="86043" x="2527300" y="3568700"/>
          <p14:tracePt t="86060" x="2546350" y="3657600"/>
          <p14:tracePt t="86076" x="2584450" y="3733800"/>
          <p14:tracePt t="86093" x="2628900" y="3797300"/>
          <p14:tracePt t="86110" x="2673350" y="3822700"/>
          <p14:tracePt t="86126" x="2711450" y="3841750"/>
          <p14:tracePt t="86143" x="2762250" y="3841750"/>
          <p14:tracePt t="86160" x="2851150" y="3841750"/>
          <p14:tracePt t="86161" x="2901950" y="3829050"/>
          <p14:tracePt t="86176" x="2997200" y="3790950"/>
          <p14:tracePt t="86193" x="3054350" y="3733800"/>
          <p14:tracePt t="86210" x="3079750" y="3663950"/>
          <p14:tracePt t="86226" x="3086100" y="3587750"/>
          <p14:tracePt t="86243" x="3086100" y="3498850"/>
          <p14:tracePt t="86260" x="3041650" y="3403600"/>
          <p14:tracePt t="86276" x="3003550" y="3340100"/>
          <p14:tracePt t="86293" x="2946400" y="3302000"/>
          <p14:tracePt t="86310" x="2882900" y="3257550"/>
          <p14:tracePt t="86326" x="2838450" y="3244850"/>
          <p14:tracePt t="86343" x="2800350" y="3238500"/>
          <p14:tracePt t="86360" x="2781300" y="3238500"/>
          <p14:tracePt t="86376" x="2768600" y="3238500"/>
          <p14:tracePt t="86393" x="2749550" y="3251200"/>
          <p14:tracePt t="86410" x="2749550" y="3295650"/>
          <p14:tracePt t="86426" x="2749550" y="3346450"/>
          <p14:tracePt t="86443" x="2749550" y="3429000"/>
          <p14:tracePt t="86460" x="2768600" y="3479800"/>
          <p14:tracePt t="86476" x="2787650" y="3511550"/>
          <p14:tracePt t="86493" x="2806700" y="3549650"/>
          <p14:tracePt t="86510" x="2819400" y="3568700"/>
          <p14:tracePt t="86526" x="2857500" y="3587750"/>
          <p14:tracePt t="86543" x="2901950" y="3606800"/>
          <p14:tracePt t="86545" x="2927350" y="3613150"/>
          <p14:tracePt t="86560" x="2940050" y="3613150"/>
          <p14:tracePt t="86577" x="2978150" y="3613150"/>
          <p14:tracePt t="86593" x="2984500" y="3594100"/>
          <p14:tracePt t="86610" x="2984500" y="3556000"/>
          <p14:tracePt t="86626" x="2984500" y="3530600"/>
          <p14:tracePt t="86643" x="2984500" y="3524250"/>
          <p14:tracePt t="86660" x="2984500" y="3517900"/>
          <p14:tracePt t="86721" x="0" y="0"/>
        </p14:tracePtLst>
        <p14:tracePtLst>
          <p14:tracePt t="87067" x="2667000" y="3251200"/>
          <p14:tracePt t="87075" x="2654300" y="3257550"/>
          <p14:tracePt t="87085" x="2641600" y="3270250"/>
          <p14:tracePt t="87093" x="2622550" y="3289300"/>
          <p14:tracePt t="87110" x="2597150" y="3346450"/>
          <p14:tracePt t="87127" x="2584450" y="3409950"/>
          <p14:tracePt t="87129" x="2584450" y="3429000"/>
          <p14:tracePt t="87144" x="2584450" y="3473450"/>
          <p14:tracePt t="87161" x="2590800" y="3613150"/>
          <p14:tracePt t="87177" x="2654300" y="3702050"/>
          <p14:tracePt t="87193" x="2762250" y="3771900"/>
          <p14:tracePt t="87210" x="2933700" y="3797300"/>
          <p14:tracePt t="87226" x="3124200" y="3797300"/>
          <p14:tracePt t="87243" x="3276600" y="3746500"/>
          <p14:tracePt t="87259" x="3346450" y="3657600"/>
          <p14:tracePt t="87276" x="3371850" y="3568700"/>
          <p14:tracePt t="87293" x="3378200" y="3517900"/>
          <p14:tracePt t="87309" x="3378200" y="3492500"/>
          <p14:tracePt t="87353" x="0" y="0"/>
        </p14:tracePtLst>
        <p14:tracePtLst>
          <p14:tracePt t="87649" x="3575050" y="4083050"/>
          <p14:tracePt t="87657" x="3556000" y="4083050"/>
          <p14:tracePt t="87665" x="3536950" y="4102100"/>
          <p14:tracePt t="87676" x="3517900" y="4140200"/>
          <p14:tracePt t="87692" x="3454400" y="4248150"/>
          <p14:tracePt t="87709" x="3409950" y="4368800"/>
          <p14:tracePt t="87726" x="3403600" y="4489450"/>
          <p14:tracePt t="87742" x="3403600" y="4616450"/>
          <p14:tracePt t="87759" x="3429000" y="4705350"/>
          <p14:tracePt t="87776" x="3492500" y="4762500"/>
          <p14:tracePt t="87777" x="3536950" y="4781550"/>
          <p14:tracePt t="87792" x="3689350" y="4806950"/>
          <p14:tracePt t="87809" x="3873500" y="4813300"/>
          <p14:tracePt t="87826" x="4025900" y="4768850"/>
          <p14:tracePt t="87842" x="4121150" y="4699000"/>
          <p14:tracePt t="87859" x="4152900" y="4616450"/>
          <p14:tracePt t="87876" x="4152900" y="4540250"/>
          <p14:tracePt t="87892" x="4114800" y="4438650"/>
          <p14:tracePt t="87909" x="4064000" y="4349750"/>
          <p14:tracePt t="87926" x="3994150" y="4292600"/>
          <p14:tracePt t="87942" x="3911600" y="4248150"/>
          <p14:tracePt t="87959" x="3829050" y="4216400"/>
          <p14:tracePt t="87961" x="3797300" y="4203700"/>
          <p14:tracePt t="87976" x="3759200" y="4197350"/>
          <p14:tracePt t="87977" x="3733800" y="4191000"/>
          <p14:tracePt t="87992" x="3714750" y="4191000"/>
          <p14:tracePt t="88009" x="3708400" y="4191000"/>
          <p14:tracePt t="88010" x="0" y="0"/>
        </p14:tracePtLst>
        <p14:tracePtLst>
          <p14:tracePt t="89771" x="3365500" y="4121150"/>
          <p14:tracePt t="89786" x="3359150" y="4121150"/>
          <p14:tracePt t="89795" x="3346450" y="4121150"/>
          <p14:tracePt t="89809" x="3340100" y="4159250"/>
          <p14:tracePt t="89825" x="3327400" y="4216400"/>
          <p14:tracePt t="89842" x="3327400" y="4318000"/>
          <p14:tracePt t="89858" x="3359150" y="4419600"/>
          <p14:tracePt t="89875" x="3448050" y="4533900"/>
          <p14:tracePt t="89892" x="3575050" y="4641850"/>
          <p14:tracePt t="89909" x="3790950" y="4749800"/>
          <p14:tracePt t="89925" x="4133850" y="4826000"/>
          <p14:tracePt t="89942" x="4489450" y="4851400"/>
          <p14:tracePt t="89959" x="4864100" y="4832350"/>
          <p14:tracePt t="89961" x="5048250" y="4806950"/>
          <p14:tracePt t="89975" x="5200650" y="4762500"/>
          <p14:tracePt t="89992" x="5403850" y="4692650"/>
          <p14:tracePt t="89994" x="5467350" y="4660900"/>
          <p14:tracePt t="90009" x="5549900" y="4591050"/>
          <p14:tracePt t="90025" x="5575300" y="4527550"/>
          <p14:tracePt t="90042" x="5581650" y="4476750"/>
          <p14:tracePt t="90058" x="5581650" y="4425950"/>
          <p14:tracePt t="90075" x="5581650" y="4368800"/>
          <p14:tracePt t="90092" x="5568950" y="4324350"/>
          <p14:tracePt t="90108" x="5543550" y="4248150"/>
          <p14:tracePt t="90125" x="5499100" y="4178300"/>
          <p14:tracePt t="90142" x="5454650" y="4127500"/>
          <p14:tracePt t="90158" x="5429250" y="4102100"/>
          <p14:tracePt t="90175" x="5410200" y="4083050"/>
          <p14:tracePt t="90177" x="5403850" y="4083050"/>
          <p14:tracePt t="90249" x="0" y="0"/>
        </p14:tracePtLst>
        <p14:tracePtLst>
          <p14:tracePt t="90580" x="5956300" y="4191000"/>
          <p14:tracePt t="90594" x="5930900" y="4191000"/>
          <p14:tracePt t="90609" x="5918200" y="4216400"/>
          <p14:tracePt t="90625" x="5911850" y="4248150"/>
          <p14:tracePt t="90642" x="5905500" y="4305300"/>
          <p14:tracePt t="90659" x="5905500" y="4387850"/>
          <p14:tracePt t="90675" x="5905500" y="4483100"/>
          <p14:tracePt t="90692" x="5905500" y="4603750"/>
          <p14:tracePt t="90709" x="5956300" y="4705350"/>
          <p14:tracePt t="90725" x="6026150" y="4800600"/>
          <p14:tracePt t="90742" x="6121400" y="4864100"/>
          <p14:tracePt t="90758" x="6203950" y="4889500"/>
          <p14:tracePt t="90775" x="6254750" y="4895850"/>
          <p14:tracePt t="90778" x="6280150" y="4883150"/>
          <p14:tracePt t="90792" x="6305550" y="4870450"/>
          <p14:tracePt t="90809" x="6362700" y="4768850"/>
          <p14:tracePt t="90825" x="6375400" y="4699000"/>
          <p14:tracePt t="90842" x="6375400" y="4660900"/>
          <p14:tracePt t="90858" x="6369050" y="4603750"/>
          <p14:tracePt t="90875" x="6356350" y="4552950"/>
          <p14:tracePt t="90892" x="6330950" y="4502150"/>
          <p14:tracePt t="90908" x="6305550" y="4451350"/>
          <p14:tracePt t="90925" x="6292850" y="4413250"/>
          <p14:tracePt t="90942" x="6280150" y="4394200"/>
          <p14:tracePt t="90945" x="6280150" y="4387850"/>
          <p14:tracePt t="90958" x="6280150" y="4375150"/>
          <p14:tracePt t="91185" x="0" y="0"/>
        </p14:tracePtLst>
        <p14:tracePtLst>
          <p14:tracePt t="92315" x="5638800" y="1987550"/>
          <p14:tracePt t="92326" x="5619750" y="2000250"/>
          <p14:tracePt t="92341" x="5575300" y="2032000"/>
          <p14:tracePt t="92358" x="5549900" y="2070100"/>
          <p14:tracePt t="92374" x="5537200" y="2101850"/>
          <p14:tracePt t="92391" x="5537200" y="2146300"/>
          <p14:tracePt t="92393" x="5549900" y="2171700"/>
          <p14:tracePt t="92407" x="5562600" y="2190750"/>
          <p14:tracePt t="92424" x="5689600" y="2260600"/>
          <p14:tracePt t="92441" x="5854700" y="2317750"/>
          <p14:tracePt t="92458" x="6026150" y="2330450"/>
          <p14:tracePt t="92474" x="6115050" y="2324100"/>
          <p14:tracePt t="92491" x="6159500" y="2292350"/>
          <p14:tracePt t="92507" x="6172200" y="2235200"/>
          <p14:tracePt t="92524" x="6172200" y="2171700"/>
          <p14:tracePt t="92541" x="6153150" y="2095500"/>
          <p14:tracePt t="92557" x="6134100" y="2063750"/>
          <p14:tracePt t="92574" x="6108700" y="2032000"/>
          <p14:tracePt t="92591" x="6089650" y="2019300"/>
          <p14:tracePt t="92607" x="6083300" y="2019300"/>
          <p14:tracePt t="92633" x="0" y="0"/>
        </p14:tracePtLst>
        <p14:tracePtLst>
          <p14:tracePt t="93213" x="6800850" y="1974850"/>
          <p14:tracePt t="93231" x="6794500" y="2006600"/>
          <p14:tracePt t="93235" x="6794500" y="2038350"/>
          <p14:tracePt t="93250" x="6794500" y="2101850"/>
          <p14:tracePt t="93258" x="6800850" y="2127250"/>
          <p14:tracePt t="93274" x="6819900" y="2165350"/>
          <p14:tracePt t="93291" x="6845300" y="2197100"/>
          <p14:tracePt t="93307" x="6870700" y="2216150"/>
          <p14:tracePt t="93324" x="6896100" y="2216150"/>
          <p14:tracePt t="93341" x="6940550" y="2216150"/>
          <p14:tracePt t="93358" x="6997700" y="2209800"/>
          <p14:tracePt t="93374" x="7029450" y="2190750"/>
          <p14:tracePt t="93378" x="7048500" y="2171700"/>
          <p14:tracePt t="93391" x="7054850" y="2152650"/>
          <p14:tracePt t="93408" x="7054850" y="2127250"/>
          <p14:tracePt t="93410" x="7054850" y="2108200"/>
          <p14:tracePt t="93425" x="7054850" y="2070100"/>
          <p14:tracePt t="93441" x="7048500" y="2057400"/>
          <p14:tracePt t="93546" x="0" y="0"/>
        </p14:tracePtLst>
        <p14:tracePtLst>
          <p14:tracePt t="99900" x="2749550" y="3651250"/>
          <p14:tracePt t="99932" x="2755900" y="3651250"/>
          <p14:tracePt t="99947" x="2813050" y="3651250"/>
          <p14:tracePt t="99965" x="2940050" y="3651250"/>
          <p14:tracePt t="99972" x="3035300" y="3651250"/>
          <p14:tracePt t="99989" x="3340100" y="3651250"/>
          <p14:tracePt t="100005" x="3790950" y="3651250"/>
          <p14:tracePt t="100022" x="4267200" y="3651250"/>
          <p14:tracePt t="100039" x="4635500" y="3651250"/>
          <p14:tracePt t="100042" x="4768850" y="3651250"/>
          <p14:tracePt t="100056" x="4864100" y="3651250"/>
          <p14:tracePt t="100073" x="5022850" y="3651250"/>
          <p14:tracePt t="100089" x="5054600" y="3651250"/>
          <p14:tracePt t="100105" x="5067300" y="3651250"/>
          <p14:tracePt t="100289" x="0" y="0"/>
        </p14:tracePtLst>
        <p14:tracePtLst>
          <p14:tracePt t="101324" x="3486150" y="3333750"/>
          <p14:tracePt t="101334" x="3473450" y="3340100"/>
          <p14:tracePt t="101346" x="3441700" y="3359150"/>
          <p14:tracePt t="101358" x="3435350" y="3371850"/>
          <p14:tracePt t="101372" x="3422650" y="3416300"/>
          <p14:tracePt t="101388" x="3409950" y="3467100"/>
          <p14:tracePt t="101405" x="3397250" y="3524250"/>
          <p14:tracePt t="101422" x="3390900" y="3575050"/>
          <p14:tracePt t="101426" x="3390900" y="3606800"/>
          <p14:tracePt t="101438" x="3397250" y="3632200"/>
          <p14:tracePt t="101455" x="3422650" y="3663950"/>
          <p14:tracePt t="101471" x="3467100" y="3714750"/>
          <p14:tracePt t="101474" x="3492500" y="3727450"/>
          <p14:tracePt t="101489" x="3568700" y="3752850"/>
          <p14:tracePt t="101505" x="3619500" y="3759200"/>
          <p14:tracePt t="101521" x="3676650" y="3752850"/>
          <p14:tracePt t="101538" x="3708400" y="3721100"/>
          <p14:tracePt t="101555" x="3733800" y="3676650"/>
          <p14:tracePt t="101571" x="3740150" y="3625850"/>
          <p14:tracePt t="101588" x="3740150" y="3581400"/>
          <p14:tracePt t="101605" x="3740150" y="3543300"/>
          <p14:tracePt t="101621" x="3740150" y="3530600"/>
          <p14:tracePt t="101777" x="0" y="0"/>
        </p14:tracePtLst>
        <p14:tracePtLst>
          <p14:tracePt t="102491" x="4883150" y="3365500"/>
          <p14:tracePt t="102540" x="4876800" y="3365500"/>
          <p14:tracePt t="102556" x="4876800" y="3371850"/>
          <p14:tracePt t="102572" x="4864100" y="3378200"/>
          <p14:tracePt t="102588" x="4851400" y="3390900"/>
          <p14:tracePt t="102604" x="4826000" y="3409950"/>
          <p14:tracePt t="102621" x="4806950" y="3441700"/>
          <p14:tracePt t="102638" x="4781550" y="3486150"/>
          <p14:tracePt t="102654" x="4768850" y="3530600"/>
          <p14:tracePt t="102671" x="4756150" y="3581400"/>
          <p14:tracePt t="102674" x="4756150" y="3606800"/>
          <p14:tracePt t="102688" x="4756150" y="3638550"/>
          <p14:tracePt t="102705" x="4762500" y="3727450"/>
          <p14:tracePt t="102721" x="4794250" y="3765550"/>
          <p14:tracePt t="102738" x="4838700" y="3784600"/>
          <p14:tracePt t="102754" x="4902200" y="3797300"/>
          <p14:tracePt t="102771" x="5010150" y="3803650"/>
          <p14:tracePt t="102788" x="5181600" y="3803650"/>
          <p14:tracePt t="102805" x="5372100" y="3790950"/>
          <p14:tracePt t="102821" x="5511800" y="3759200"/>
          <p14:tracePt t="102838" x="5632450" y="3733800"/>
          <p14:tracePt t="102854" x="5695950" y="3695700"/>
          <p14:tracePt t="102857" x="5727700" y="3670300"/>
          <p14:tracePt t="102871" x="5740400" y="3657600"/>
          <p14:tracePt t="102874" x="5753100" y="3638550"/>
          <p14:tracePt t="102888" x="5759450" y="3619500"/>
          <p14:tracePt t="102890" x="5772150" y="3600450"/>
          <p14:tracePt t="102904" x="5778500" y="3568700"/>
          <p14:tracePt t="102921" x="5765800" y="3524250"/>
          <p14:tracePt t="102937" x="5734050" y="3473450"/>
          <p14:tracePt t="102954" x="5657850" y="3409950"/>
          <p14:tracePt t="102971" x="5524500" y="3359150"/>
          <p14:tracePt t="102988" x="5340350" y="3314700"/>
          <p14:tracePt t="103004" x="5181600" y="3289300"/>
          <p14:tracePt t="103021" x="5105400" y="3282950"/>
          <p14:tracePt t="103038" x="5073650" y="3282950"/>
          <p14:tracePt t="103131" x="5067300" y="3282950"/>
          <p14:tracePt t="103145" x="5067300" y="3302000"/>
          <p14:tracePt t="103164" x="5067300" y="3340100"/>
          <p14:tracePt t="103178" x="5067300" y="3397250"/>
          <p14:tracePt t="103187" x="5067300" y="3422650"/>
          <p14:tracePt t="103204" x="5067300" y="3467100"/>
          <p14:tracePt t="103221" x="5067300" y="3517900"/>
          <p14:tracePt t="103238" x="5067300" y="3549650"/>
          <p14:tracePt t="103254" x="5067300" y="3568700"/>
          <p14:tracePt t="103347" x="5067300" y="3575050"/>
          <p14:tracePt t="103371" x="5073650" y="3575050"/>
          <p14:tracePt t="103379" x="0" y="0"/>
        </p14:tracePtLst>
        <p14:tracePtLst>
          <p14:tracePt t="107715" x="3270250" y="3352800"/>
          <p14:tracePt t="107740" x="3257550" y="3359150"/>
          <p14:tracePt t="107757" x="3232150" y="3422650"/>
          <p14:tracePt t="107769" x="3206750" y="3511550"/>
          <p14:tracePt t="107786" x="3200400" y="3568700"/>
          <p14:tracePt t="107803" x="3238500" y="3638550"/>
          <p14:tracePt t="107819" x="3365500" y="3714750"/>
          <p14:tracePt t="107836" x="3587750" y="3797300"/>
          <p14:tracePt t="107853" x="3879850" y="3860800"/>
          <p14:tracePt t="107869" x="4095750" y="3879850"/>
          <p14:tracePt t="107886" x="4210050" y="3879850"/>
          <p14:tracePt t="107903" x="4279900" y="3873500"/>
          <p14:tracePt t="107919" x="4305300" y="3841750"/>
          <p14:tracePt t="107921" x="4318000" y="3822700"/>
          <p14:tracePt t="107936" x="4330700" y="3810000"/>
          <p14:tracePt t="107953" x="4362450" y="3746500"/>
          <p14:tracePt t="107969" x="4381500" y="3714750"/>
          <p14:tracePt t="107986" x="4387850" y="3695700"/>
          <p14:tracePt t="108002" x="4387850" y="3676650"/>
          <p14:tracePt t="108019" x="4387850" y="3663950"/>
          <p14:tracePt t="108209" x="0" y="0"/>
        </p14:tracePtLst>
        <p14:tracePtLst>
          <p14:tracePt t="110237" x="10674350" y="4838700"/>
          <p14:tracePt t="110292" x="10680700" y="4838700"/>
          <p14:tracePt t="110315" x="10699750" y="4838700"/>
          <p14:tracePt t="110327" x="10725150" y="4838700"/>
          <p14:tracePt t="110337" x="10826750" y="4838700"/>
          <p14:tracePt t="110352" x="10890250" y="4838700"/>
          <p14:tracePt t="110354" x="10972800" y="4838700"/>
          <p14:tracePt t="110369" x="11156950" y="4838700"/>
          <p14:tracePt t="110385" x="11322050" y="4838700"/>
          <p14:tracePt t="110402" x="11417300" y="4838700"/>
          <p14:tracePt t="110418" x="11442700" y="4838700"/>
          <p14:tracePt t="110602" x="0" y="0"/>
        </p14:tracePtLst>
        <p14:tracePtLst>
          <p14:tracePt t="111532" x="7391400" y="5086350"/>
          <p14:tracePt t="111611" x="7416800" y="5086350"/>
          <p14:tracePt t="111625" x="7518400" y="5086350"/>
          <p14:tracePt t="111638" x="7581900" y="5086350"/>
          <p14:tracePt t="111652" x="7772400" y="5086350"/>
          <p14:tracePt t="111668" x="8032750" y="5086350"/>
          <p14:tracePt t="111685" x="8299450" y="5086350"/>
          <p14:tracePt t="111689" x="8407400" y="5086350"/>
          <p14:tracePt t="111702" x="8489950" y="5086350"/>
          <p14:tracePt t="111718" x="8597900" y="5086350"/>
          <p14:tracePt t="111735" x="8629650" y="5086350"/>
          <p14:tracePt t="111737" x="8642350" y="5086350"/>
          <p14:tracePt t="111755" x="8648700" y="5086350"/>
          <p14:tracePt t="111890" x="8655050" y="5086350"/>
          <p14:tracePt t="111906" x="8642350" y="5086350"/>
          <p14:tracePt t="111918" x="8610600" y="5086350"/>
          <p14:tracePt t="111934" x="8496300" y="5086350"/>
          <p14:tracePt t="111951" x="8293100" y="5086350"/>
          <p14:tracePt t="111954" x="8166100" y="5086350"/>
          <p14:tracePt t="111968" x="8039100" y="5086350"/>
          <p14:tracePt t="111985" x="7785100" y="5086350"/>
          <p14:tracePt t="112001" x="7747000" y="5086350"/>
          <p14:tracePt t="112084" x="7772400" y="5086350"/>
          <p14:tracePt t="112095" x="7816850" y="5086350"/>
          <p14:tracePt t="112107" x="8013700" y="5086350"/>
          <p14:tracePt t="112118" x="8191500" y="5086350"/>
          <p14:tracePt t="112134" x="8629650" y="5092700"/>
          <p14:tracePt t="112138" x="8788400" y="5099050"/>
          <p14:tracePt t="112151" x="8921750" y="5111750"/>
          <p14:tracePt t="112168" x="9074150" y="5118100"/>
          <p14:tracePt t="112170" x="9105900" y="5118100"/>
          <p14:tracePt t="112185" x="9118600" y="5118100"/>
          <p14:tracePt t="112201" x="9124950" y="5118100"/>
          <p14:tracePt t="112283" x="9093200" y="5118100"/>
          <p14:tracePt t="112294" x="9036050" y="5118100"/>
          <p14:tracePt t="112310" x="8858250" y="5118100"/>
          <p14:tracePt t="112326" x="8686800" y="5118100"/>
          <p14:tracePt t="112335" x="8623300" y="5118100"/>
          <p14:tracePt t="112351" x="8578850" y="5118100"/>
          <p14:tracePt t="112354" x="8572500" y="5118100"/>
          <p14:tracePt t="112368" x="8566150" y="5118100"/>
          <p14:tracePt t="112433" x="8572500" y="5118100"/>
          <p14:tracePt t="112441" x="8585200" y="5118100"/>
          <p14:tracePt t="112451" x="8597900" y="5118100"/>
          <p14:tracePt t="112468" x="8604250" y="5118100"/>
          <p14:tracePt t="112484" x="8610600" y="5118100"/>
          <p14:tracePt t="112521" x="8616950" y="5118100"/>
          <p14:tracePt t="112530" x="8623300" y="5118100"/>
          <p14:tracePt t="112539" x="8629650" y="5118100"/>
          <p14:tracePt t="112551" x="8655050" y="5118100"/>
          <p14:tracePt t="112568" x="8718550" y="5118100"/>
          <p14:tracePt t="112570" x="8763000" y="5118100"/>
          <p14:tracePt t="112585" x="8845550" y="5118100"/>
          <p14:tracePt t="112601" x="8921750" y="5118100"/>
          <p14:tracePt t="112618" x="8966200" y="5118100"/>
          <p14:tracePt t="112634" x="8978900" y="5118100"/>
          <p14:tracePt t="112852" x="8985250" y="5118100"/>
          <p14:tracePt t="112863" x="8991600" y="5118100"/>
          <p14:tracePt t="112876" x="9042400" y="5118100"/>
          <p14:tracePt t="112891" x="9118600" y="5118100"/>
          <p14:tracePt t="112901" x="9156700" y="5118100"/>
          <p14:tracePt t="112918" x="9194800" y="5118100"/>
          <p14:tracePt t="112934" x="9201150" y="5118100"/>
          <p14:tracePt t="112971" x="9201150" y="5124450"/>
          <p14:tracePt t="112978" x="9194800" y="5124450"/>
          <p14:tracePt t="112987" x="9156700" y="5124450"/>
          <p14:tracePt t="113001" x="9017000" y="5124450"/>
          <p14:tracePt t="113018" x="8858250" y="5124450"/>
          <p14:tracePt t="113035" x="8743950" y="5124450"/>
          <p14:tracePt t="113051" x="8712200" y="5124450"/>
          <p14:tracePt t="113115" x="8724900" y="5124450"/>
          <p14:tracePt t="113128" x="8775700" y="5124450"/>
          <p14:tracePt t="113139" x="8921750" y="5124450"/>
          <p14:tracePt t="113151" x="9017000" y="5124450"/>
          <p14:tracePt t="113154" x="9099550" y="5124450"/>
          <p14:tracePt t="113168" x="9194800" y="5124450"/>
          <p14:tracePt t="113171" x="9277350" y="5124450"/>
          <p14:tracePt t="113185" x="9398000" y="5124450"/>
          <p14:tracePt t="113201" x="9423400" y="5124450"/>
          <p14:tracePt t="113218" x="9429750" y="5124450"/>
          <p14:tracePt t="113275" x="9417050" y="5124450"/>
          <p14:tracePt t="113284" x="9385300" y="5124450"/>
          <p14:tracePt t="113302" x="9290050" y="5124450"/>
          <p14:tracePt t="113305" x="9258300" y="5124450"/>
          <p14:tracePt t="113318" x="9232900" y="5124450"/>
          <p14:tracePt t="113334" x="9220200" y="5124450"/>
          <p14:tracePt t="113379" x="9226550" y="5124450"/>
          <p14:tracePt t="113389" x="9251950" y="5124450"/>
          <p14:tracePt t="113401" x="9315450" y="5124450"/>
          <p14:tracePt t="113417" x="9366250" y="5124450"/>
          <p14:tracePt t="113434" x="9378950" y="5124450"/>
          <p14:tracePt t="114938" x="0" y="0"/>
        </p14:tracePtLst>
        <p14:tracePtLst>
          <p14:tracePt t="115614" x="8045450" y="4864100"/>
          <p14:tracePt t="115632" x="8039100" y="4864100"/>
          <p14:tracePt t="115649" x="8026400" y="4864100"/>
          <p14:tracePt t="115662" x="8026400" y="4870450"/>
          <p14:tracePt t="115671" x="8026400" y="4876800"/>
          <p14:tracePt t="115683" x="8026400" y="4908550"/>
          <p14:tracePt t="115700" x="8039100" y="4933950"/>
          <p14:tracePt t="115717" x="8064500" y="4972050"/>
          <p14:tracePt t="115733" x="8121650" y="5016500"/>
          <p14:tracePt t="115750" x="8223250" y="5054600"/>
          <p14:tracePt t="115766" x="8343900" y="5080000"/>
          <p14:tracePt t="115783" x="8451850" y="5099050"/>
          <p14:tracePt t="115786" x="8477250" y="5099050"/>
          <p14:tracePt t="115800" x="8502650" y="5099050"/>
          <p14:tracePt t="115817" x="8540750" y="5099050"/>
          <p14:tracePt t="115833" x="8547100" y="5099050"/>
          <p14:tracePt t="115850" x="8547100" y="5086350"/>
          <p14:tracePt t="115867" x="8540750" y="5035550"/>
          <p14:tracePt t="115883" x="8528050" y="4997450"/>
          <p14:tracePt t="115900" x="8496300" y="4965700"/>
          <p14:tracePt t="115916" x="8458200" y="4940300"/>
          <p14:tracePt t="115933" x="8439150" y="4927600"/>
          <p14:tracePt t="115950" x="8432800" y="4927600"/>
          <p14:tracePt t="116090" x="8426450" y="4927600"/>
          <p14:tracePt t="116103" x="8413750" y="4927600"/>
          <p14:tracePt t="116117" x="8350250" y="4927600"/>
          <p14:tracePt t="116135" x="8267700" y="4953000"/>
          <p14:tracePt t="116138" x="8223250" y="4965700"/>
          <p14:tracePt t="116150" x="8178800" y="4978400"/>
          <p14:tracePt t="116167" x="8140700" y="5010150"/>
          <p14:tracePt t="116169" x="8134350" y="5022850"/>
          <p14:tracePt t="116200" x="8134350" y="5035550"/>
          <p14:tracePt t="116202" x="8134350" y="5054600"/>
          <p14:tracePt t="116217" x="8140700" y="5060950"/>
          <p14:tracePt t="116233" x="8166100" y="5067300"/>
          <p14:tracePt t="116250" x="8191500" y="5073650"/>
          <p14:tracePt t="116266" x="8223250" y="5073650"/>
          <p14:tracePt t="116283" x="8267700" y="5073650"/>
          <p14:tracePt t="116300" x="8312150" y="5060950"/>
          <p14:tracePt t="116317" x="8337550" y="5022850"/>
          <p14:tracePt t="116334" x="8356600" y="4991100"/>
          <p14:tracePt t="116350" x="8356600" y="4965700"/>
          <p14:tracePt t="116366" x="8356600" y="4959350"/>
          <p14:tracePt t="116383" x="8356600" y="4953000"/>
          <p14:tracePt t="116577" x="0" y="0"/>
        </p14:tracePtLst>
        <p14:tracePtLst>
          <p14:tracePt t="118058" x="3727450" y="4292600"/>
          <p14:tracePt t="118073" x="3721100" y="4292600"/>
          <p14:tracePt t="118083" x="3714750" y="4292600"/>
          <p14:tracePt t="118091" x="3708400" y="4305300"/>
          <p14:tracePt t="118099" x="3708400" y="4324350"/>
          <p14:tracePt t="118116" x="3702050" y="4362450"/>
          <p14:tracePt t="118133" x="3702050" y="4394200"/>
          <p14:tracePt t="118149" x="3702050" y="4438650"/>
          <p14:tracePt t="118166" x="3708400" y="4489450"/>
          <p14:tracePt t="118182" x="3746500" y="4540250"/>
          <p14:tracePt t="118199" x="3848100" y="4616450"/>
          <p14:tracePt t="118215" x="3981450" y="4667250"/>
          <p14:tracePt t="118217" x="4032250" y="4679950"/>
          <p14:tracePt t="118232" x="4095750" y="4692650"/>
          <p14:tracePt t="118249" x="4108450" y="4692650"/>
          <p14:tracePt t="118266" x="4114800" y="4692650"/>
          <p14:tracePt t="118321" x="4114800" y="4686300"/>
          <p14:tracePt t="118331" x="4114800" y="4673600"/>
          <p14:tracePt t="118353" x="4108450" y="4660900"/>
          <p14:tracePt t="118370" x="4108450" y="4654550"/>
          <p14:tracePt t="118386" x="4102100" y="4641850"/>
          <p14:tracePt t="118394" x="4095750" y="4635500"/>
          <p14:tracePt t="118434" x="0" y="0"/>
        </p14:tracePtLst>
        <p14:tracePtLst>
          <p14:tracePt t="118877" x="5829300" y="4343400"/>
          <p14:tracePt t="118900" x="5835650" y="4337050"/>
          <p14:tracePt t="118922" x="5848350" y="4337050"/>
          <p14:tracePt t="118949" x="5861050" y="4349750"/>
          <p14:tracePt t="118965" x="5861050" y="4362450"/>
          <p14:tracePt t="118982" x="5880100" y="4394200"/>
          <p14:tracePt t="118999" x="5911850" y="4438650"/>
          <p14:tracePt t="119001" x="5937250" y="4464050"/>
          <p14:tracePt t="119015" x="5981700" y="4489450"/>
          <p14:tracePt t="119018" x="6026150" y="4521200"/>
          <p14:tracePt t="119032" x="6153150" y="4584700"/>
          <p14:tracePt t="119049" x="6261100" y="4629150"/>
          <p14:tracePt t="119066" x="6337300" y="4654550"/>
          <p14:tracePt t="119082" x="6350000" y="4654550"/>
          <p14:tracePt t="119099" x="6356350" y="4654550"/>
          <p14:tracePt t="119177" x="0" y="0"/>
        </p14:tracePtLst>
        <p14:tracePtLst>
          <p14:tracePt t="121138" x="2698750" y="3352800"/>
          <p14:tracePt t="121170" x="2692400" y="3352800"/>
          <p14:tracePt t="121186" x="2692400" y="3365500"/>
          <p14:tracePt t="121195" x="2692400" y="3384550"/>
          <p14:tracePt t="121207" x="2692400" y="3403600"/>
          <p14:tracePt t="121217" x="2692400" y="3454400"/>
          <p14:tracePt t="121232" x="2692400" y="3473450"/>
          <p14:tracePt t="121235" x="2692400" y="3486150"/>
          <p14:tracePt t="121248" x="2692400" y="3505200"/>
          <p14:tracePt t="121265" x="2730500" y="3568700"/>
          <p14:tracePt t="121281" x="2755900" y="3600450"/>
          <p14:tracePt t="121298" x="2794000" y="3632200"/>
          <p14:tracePt t="121315" x="2800350" y="3638550"/>
          <p14:tracePt t="121332" x="2819400" y="3638550"/>
          <p14:tracePt t="121348" x="2857500" y="3638550"/>
          <p14:tracePt t="121365" x="2921000" y="3638550"/>
          <p14:tracePt t="121381" x="2971800" y="3619500"/>
          <p14:tracePt t="121398" x="3009900" y="3606800"/>
          <p14:tracePt t="121402" x="3016250" y="3600450"/>
          <p14:tracePt t="121414" x="3016250" y="3594100"/>
          <p14:tracePt t="121431" x="3028950" y="3581400"/>
          <p14:tracePt t="121434" x="3035300" y="3575050"/>
          <p14:tracePt t="121609" x="0" y="0"/>
        </p14:tracePtLst>
        <p14:tracePtLst>
          <p14:tracePt t="122244" x="3371850" y="4133850"/>
          <p14:tracePt t="122265" x="3365500" y="4133850"/>
          <p14:tracePt t="122274" x="3359150" y="4133850"/>
          <p14:tracePt t="122282" x="3359150" y="4140200"/>
          <p14:tracePt t="122298" x="3359150" y="4178300"/>
          <p14:tracePt t="122314" x="3359150" y="4241800"/>
          <p14:tracePt t="122331" x="3359150" y="4343400"/>
          <p14:tracePt t="122348" x="3365500" y="4406900"/>
          <p14:tracePt t="122365" x="3378200" y="4483100"/>
          <p14:tracePt t="122381" x="3416300" y="4559300"/>
          <p14:tracePt t="122398" x="3473450" y="4629150"/>
          <p14:tracePt t="122414" x="3511550" y="4654550"/>
          <p14:tracePt t="122417" x="3530600" y="4667250"/>
          <p14:tracePt t="122431" x="3543300" y="4673600"/>
          <p14:tracePt t="122448" x="3562350" y="4673600"/>
          <p14:tracePt t="122450" x="3581400" y="4673600"/>
          <p14:tracePt t="122464" x="3625850" y="4641850"/>
          <p14:tracePt t="122481" x="3670300" y="4565650"/>
          <p14:tracePt t="122497" x="3695700" y="4495800"/>
          <p14:tracePt t="122514" x="3714750" y="4451350"/>
          <p14:tracePt t="122531" x="3721100" y="4425950"/>
          <p14:tracePt t="122547" x="3721100" y="4406900"/>
          <p14:tracePt t="122564" x="3721100" y="4394200"/>
          <p14:tracePt t="122642" x="0" y="0"/>
        </p14:tracePtLst>
        <p14:tracePtLst>
          <p14:tracePt t="123100" x="5969000" y="4216400"/>
          <p14:tracePt t="123148" x="5969000" y="4222750"/>
          <p14:tracePt t="123165" x="5969000" y="4273550"/>
          <p14:tracePt t="123181" x="5969000" y="4381500"/>
          <p14:tracePt t="123185" x="5969000" y="4432300"/>
          <p14:tracePt t="123198" x="5969000" y="4489450"/>
          <p14:tracePt t="123214" x="5988050" y="4597400"/>
          <p14:tracePt t="123231" x="6026150" y="4667250"/>
          <p14:tracePt t="123233" x="6045200" y="4699000"/>
          <p14:tracePt t="123247" x="6064250" y="4705350"/>
          <p14:tracePt t="123265" x="6102350" y="4718050"/>
          <p14:tracePt t="123281" x="6140450" y="4718050"/>
          <p14:tracePt t="123297" x="6178550" y="4686300"/>
          <p14:tracePt t="123314" x="6210300" y="4635500"/>
          <p14:tracePt t="123331" x="6223000" y="4603750"/>
          <p14:tracePt t="123347" x="6223000" y="4584700"/>
          <p14:tracePt t="123364" x="6223000" y="4578350"/>
          <p14:tracePt t="123394" x="6223000" y="4572000"/>
          <p14:tracePt t="123402" x="6223000" y="4565650"/>
          <p14:tracePt t="123402" x="0" y="0"/>
        </p14:tracePtLst>
        <p14:tracePtLst>
          <p14:tracePt t="124061" x="1371600" y="4597400"/>
          <p14:tracePt t="124150" x="1390650" y="4597400"/>
          <p14:tracePt t="124170" x="1631950" y="4597400"/>
          <p14:tracePt t="124181" x="1809750" y="4597400"/>
          <p14:tracePt t="124197" x="2413000" y="4610100"/>
          <p14:tracePt t="124214" x="3244850" y="4705350"/>
          <p14:tracePt t="124231" x="4025900" y="4826000"/>
          <p14:tracePt t="124233" x="4381500" y="4902200"/>
          <p14:tracePt t="124247" x="4743450" y="4959350"/>
          <p14:tracePt t="124264" x="5353050" y="5073650"/>
          <p14:tracePt t="124281" x="5930900" y="5118100"/>
          <p14:tracePt t="124297" x="6216650" y="5118100"/>
          <p14:tracePt t="124314" x="6502400" y="5118100"/>
          <p14:tracePt t="124331" x="6680200" y="5118100"/>
          <p14:tracePt t="124347" x="6756400" y="5118100"/>
          <p14:tracePt t="124364" x="6769100" y="5118100"/>
          <p14:tracePt t="124380" x="6775450" y="5118100"/>
          <p14:tracePt t="124484" x="6781800" y="5118100"/>
          <p14:tracePt t="124523" x="6775450" y="5111750"/>
          <p14:tracePt t="124542" x="6743700" y="5099050"/>
          <p14:tracePt t="124550" x="6699250" y="5080000"/>
          <p14:tracePt t="124570" x="6419850" y="5016500"/>
          <p14:tracePt t="124580" x="6235700" y="4984750"/>
          <p14:tracePt t="124597" x="5683250" y="4876800"/>
          <p14:tracePt t="124614" x="5073650" y="4762500"/>
          <p14:tracePt t="124630" x="4457700" y="4629150"/>
          <p14:tracePt t="124647" x="3886200" y="4591050"/>
          <p14:tracePt t="124649" x="3606800" y="4591050"/>
          <p14:tracePt t="124664" x="3308350" y="4591050"/>
          <p14:tracePt t="124667" x="3003550" y="4591050"/>
          <p14:tracePt t="124681" x="2527300" y="4591050"/>
          <p14:tracePt t="124697" x="2184400" y="4591050"/>
          <p14:tracePt t="124714" x="1917700" y="4591050"/>
          <p14:tracePt t="124730" x="1727200" y="4591050"/>
          <p14:tracePt t="124747" x="1606550" y="4591050"/>
          <p14:tracePt t="124763" x="1549400" y="4591050"/>
          <p14:tracePt t="124780" x="1511300" y="4591050"/>
          <p14:tracePt t="124797" x="1492250" y="4591050"/>
          <p14:tracePt t="124814" x="1479550" y="4591050"/>
          <p14:tracePt t="124851" x="1473200" y="4591050"/>
          <p14:tracePt t="124866" x="1460500" y="4591050"/>
          <p14:tracePt t="124881" x="1447800" y="4591050"/>
          <p14:tracePt t="124897" x="1435100" y="4591050"/>
          <p14:tracePt t="124914" x="1422400" y="4591050"/>
          <p14:tracePt t="124987" x="1447800" y="4597400"/>
          <p14:tracePt t="125003" x="1587500" y="4622800"/>
          <p14:tracePt t="125026" x="2012950" y="4692650"/>
          <p14:tracePt t="125045" x="2368550" y="4705350"/>
          <p14:tracePt t="125056" x="2559050" y="4705350"/>
          <p14:tracePt t="125064" x="2800350" y="4705350"/>
          <p14:tracePt t="125081" x="3429000" y="4705350"/>
          <p14:tracePt t="125097" x="3740150" y="4711700"/>
          <p14:tracePt t="125114" x="3949700" y="4711700"/>
          <p14:tracePt t="125130" x="4108450" y="4711700"/>
          <p14:tracePt t="125147" x="4229100" y="4711700"/>
          <p14:tracePt t="125164" x="4305300" y="4711700"/>
          <p14:tracePt t="125180" x="4387850" y="4711700"/>
          <p14:tracePt t="125197" x="4495800" y="4724400"/>
          <p14:tracePt t="125201" x="4572000" y="4737100"/>
          <p14:tracePt t="125213" x="4660900" y="4756150"/>
          <p14:tracePt t="125230" x="4902200" y="4800600"/>
          <p14:tracePt t="125247" x="5283200" y="4889500"/>
          <p14:tracePt t="125250" x="5467350" y="4908550"/>
          <p14:tracePt t="125263" x="5600700" y="4921250"/>
          <p14:tracePt t="125280" x="5740400" y="4946650"/>
          <p14:tracePt t="125282" x="5753100" y="4946650"/>
          <p14:tracePt t="125297" x="5772150" y="4946650"/>
          <p14:tracePt t="125313" x="5778500" y="4946650"/>
          <p14:tracePt t="125354" x="5784850" y="4946650"/>
          <p14:tracePt t="125707" x="5772150" y="4946650"/>
          <p14:tracePt t="125717" x="5740400" y="4946650"/>
          <p14:tracePt t="125730" x="5588000" y="4946650"/>
          <p14:tracePt t="125747" x="5327650" y="4946650"/>
          <p14:tracePt t="125763" x="4940300" y="4914900"/>
          <p14:tracePt t="125780" x="4565650" y="4895850"/>
          <p14:tracePt t="125797" x="4216400" y="4895850"/>
          <p14:tracePt t="125814" x="3930650" y="4895850"/>
          <p14:tracePt t="125830" x="3670300" y="4895850"/>
          <p14:tracePt t="125834" x="3543300" y="4895850"/>
          <p14:tracePt t="125847" x="3403600" y="4883150"/>
          <p14:tracePt t="125864" x="3200400" y="4857750"/>
          <p14:tracePt t="125867" x="3098800" y="4845050"/>
          <p14:tracePt t="125881" x="2901950" y="4819650"/>
          <p14:tracePt t="125898" x="2743200" y="4794250"/>
          <p14:tracePt t="125913" x="2641600" y="4775200"/>
          <p14:tracePt t="125930" x="2616200" y="4775200"/>
          <p14:tracePt t="125947" x="2609850" y="4775200"/>
          <p14:tracePt t="126019" x="2616200" y="4775200"/>
          <p14:tracePt t="126036" x="2698750" y="4775200"/>
          <p14:tracePt t="126059" x="3009900" y="4775200"/>
          <p14:tracePt t="126073" x="3467100" y="4781550"/>
          <p14:tracePt t="126083" x="3752850" y="4806950"/>
          <p14:tracePt t="126097" x="4286250" y="4857750"/>
          <p14:tracePt t="126113" x="4673600" y="4895850"/>
          <p14:tracePt t="126130" x="4838700" y="4902200"/>
          <p14:tracePt t="126147" x="4908550" y="4902200"/>
          <p14:tracePt t="126163" x="4933950" y="4902200"/>
          <p14:tracePt t="126180" x="4953000" y="4902200"/>
          <p14:tracePt t="126196" x="4991100" y="4902200"/>
          <p14:tracePt t="126213" x="5022850" y="4902200"/>
          <p14:tracePt t="126230" x="5029200" y="4902200"/>
          <p14:tracePt t="127066" x="0" y="0"/>
        </p14:tracePtLst>
        <p14:tracePtLst>
          <p14:tracePt t="129432" x="3378200" y="2012950"/>
          <p14:tracePt t="129445" x="3378200" y="2032000"/>
          <p14:tracePt t="129462" x="3397250" y="2044700"/>
          <p14:tracePt t="129479" x="3429000" y="2082800"/>
          <p14:tracePt t="129481" x="3441700" y="2101850"/>
          <p14:tracePt t="129495" x="3473450" y="2120900"/>
          <p14:tracePt t="129512" x="3543300" y="2165350"/>
          <p14:tracePt t="129514" x="3594100" y="2190750"/>
          <p14:tracePt t="129529" x="3733800" y="2241550"/>
          <p14:tracePt t="129545" x="3949700" y="2286000"/>
          <p14:tracePt t="129562" x="4184650" y="2330450"/>
          <p14:tracePt t="129579" x="4368800" y="2343150"/>
          <p14:tracePt t="129595" x="4514850" y="2336800"/>
          <p14:tracePt t="129612" x="4635500" y="2311400"/>
          <p14:tracePt t="129628" x="4749800" y="2279650"/>
          <p14:tracePt t="129645" x="4864100" y="2260600"/>
          <p14:tracePt t="129662" x="4965700" y="2235200"/>
          <p14:tracePt t="129679" x="5067300" y="2222500"/>
          <p14:tracePt t="129682" x="5092700" y="2216150"/>
          <p14:tracePt t="129695" x="5099050" y="2209800"/>
          <p14:tracePt t="129712" x="5111750" y="2197100"/>
          <p14:tracePt t="129729" x="5118100" y="2197100"/>
          <p14:tracePt t="129770" x="5118100" y="2178050"/>
          <p14:tracePt t="129777" x="5105400" y="2159000"/>
          <p14:tracePt t="129786" x="5067300" y="2139950"/>
          <p14:tracePt t="129795" x="5010150" y="2114550"/>
          <p14:tracePt t="129812" x="4832350" y="2044700"/>
          <p14:tracePt t="129828" x="4559300" y="1974850"/>
          <p14:tracePt t="129845" x="4330700" y="1917700"/>
          <p14:tracePt t="129862" x="4152900" y="1885950"/>
          <p14:tracePt t="129879" x="4076700" y="1873250"/>
          <p14:tracePt t="129895" x="4051300" y="1873250"/>
          <p14:tracePt t="129897" x="4032250" y="1873250"/>
          <p14:tracePt t="129912" x="4019550" y="1885950"/>
          <p14:tracePt t="129929" x="4013200" y="1924050"/>
          <p14:tracePt t="129945" x="4006850" y="1962150"/>
          <p14:tracePt t="129962" x="4006850" y="2006600"/>
          <p14:tracePt t="129978" x="4006850" y="2082800"/>
          <p14:tracePt t="129995" x="4044950" y="2159000"/>
          <p14:tracePt t="130012" x="4140200" y="2235200"/>
          <p14:tracePt t="130028" x="4273550" y="2298700"/>
          <p14:tracePt t="130045" x="4425950" y="2330450"/>
          <p14:tracePt t="130062" x="4521200" y="2336800"/>
          <p14:tracePt t="130078" x="4610100" y="2336800"/>
          <p14:tracePt t="130095" x="4654550" y="2324100"/>
          <p14:tracePt t="130112" x="4686300" y="2305050"/>
          <p14:tracePt t="130114" x="4699000" y="2292350"/>
          <p14:tracePt t="130129" x="4737100" y="2266950"/>
          <p14:tracePt t="130145" x="4762500" y="2228850"/>
          <p14:tracePt t="130162" x="4781550" y="2197100"/>
          <p14:tracePt t="130178" x="4794250" y="2165350"/>
          <p14:tracePt t="130195" x="4794250" y="2152650"/>
          <p14:tracePt t="130212" x="4794250" y="2133600"/>
          <p14:tracePt t="130228" x="4794250" y="2114550"/>
          <p14:tracePt t="130245" x="4768850" y="2101850"/>
          <p14:tracePt t="130261" x="4711700" y="2082800"/>
          <p14:tracePt t="130278" x="4591050" y="2057400"/>
          <p14:tracePt t="130295" x="4451350" y="2057400"/>
          <p14:tracePt t="130311" x="4279900" y="2070100"/>
          <p14:tracePt t="130328" x="4114800" y="2114550"/>
          <p14:tracePt t="130345" x="4051300" y="2139950"/>
          <p14:tracePt t="130362" x="4025900" y="2165350"/>
          <p14:tracePt t="130378" x="4013200" y="2184400"/>
          <p14:tracePt t="130395" x="4013200" y="2203450"/>
          <p14:tracePt t="130412" x="4013200" y="2209800"/>
          <p14:tracePt t="130428" x="4013200" y="2222500"/>
          <p14:tracePt t="130491" x="4019550" y="2222500"/>
          <p14:tracePt t="130504" x="4025900" y="2222500"/>
          <p14:tracePt t="130516" x="4032250" y="2222500"/>
          <p14:tracePt t="130953" x="0" y="0"/>
        </p14:tracePtLst>
        <p14:tracePtLst>
          <p14:tracePt t="135595" x="1225550" y="5949950"/>
          <p14:tracePt t="135604" x="1225550" y="5956300"/>
          <p14:tracePt t="135613" x="1219200" y="5962650"/>
          <p14:tracePt t="135627" x="1212850" y="5969000"/>
          <p14:tracePt t="135644" x="1212850" y="5988050"/>
          <p14:tracePt t="135660" x="1212850" y="6019800"/>
          <p14:tracePt t="135677" x="1212850" y="6057900"/>
          <p14:tracePt t="135693" x="1212850" y="6108700"/>
          <p14:tracePt t="135710" x="1219200" y="6146800"/>
          <p14:tracePt t="135726" x="1238250" y="6184900"/>
          <p14:tracePt t="135743" x="1276350" y="6235700"/>
          <p14:tracePt t="135760" x="1320800" y="6267450"/>
          <p14:tracePt t="135761" x="1358900" y="6292850"/>
          <p14:tracePt t="135776" x="1441450" y="6337300"/>
          <p14:tracePt t="135793" x="1524000" y="6362700"/>
          <p14:tracePt t="135810" x="1574800" y="6369050"/>
          <p14:tracePt t="135826" x="1619250" y="6362700"/>
          <p14:tracePt t="135843" x="1644650" y="6324600"/>
          <p14:tracePt t="135860" x="1663700" y="6254750"/>
          <p14:tracePt t="135876" x="1663700" y="6178550"/>
          <p14:tracePt t="135893" x="1638300" y="6089650"/>
          <p14:tracePt t="135910" x="1600200" y="5988050"/>
          <p14:tracePt t="135927" x="1549400" y="5924550"/>
          <p14:tracePt t="135929" x="1524000" y="5892800"/>
          <p14:tracePt t="135943" x="1504950" y="5880100"/>
          <p14:tracePt t="135946" x="1485900" y="5873750"/>
          <p14:tracePt t="135960" x="1466850" y="5867400"/>
          <p14:tracePt t="135963" x="1454150" y="5861050"/>
          <p14:tracePt t="135978" x="1441450" y="5861050"/>
          <p14:tracePt t="135993" x="1409700" y="5861050"/>
          <p14:tracePt t="136010" x="1377950" y="5867400"/>
          <p14:tracePt t="136026" x="1365250" y="5899150"/>
          <p14:tracePt t="136043" x="1346200" y="5943600"/>
          <p14:tracePt t="136060" x="1339850" y="5988050"/>
          <p14:tracePt t="136076" x="1339850" y="6076950"/>
          <p14:tracePt t="136093" x="1371600" y="6146800"/>
          <p14:tracePt t="136110" x="1441450" y="6242050"/>
          <p14:tracePt t="136126" x="1549400" y="6324600"/>
          <p14:tracePt t="136143" x="1695450" y="6400800"/>
          <p14:tracePt t="136146" x="1771650" y="6419850"/>
          <p14:tracePt t="136160" x="1835150" y="6426200"/>
          <p14:tracePt t="136177" x="1955800" y="6413500"/>
          <p14:tracePt t="136193" x="2006600" y="6350000"/>
          <p14:tracePt t="136210" x="2032000" y="6267450"/>
          <p14:tracePt t="136227" x="2032000" y="6178550"/>
          <p14:tracePt t="136243" x="2000250" y="6089650"/>
          <p14:tracePt t="136260" x="1936750" y="6000750"/>
          <p14:tracePt t="136276" x="1841500" y="5930900"/>
          <p14:tracePt t="136293" x="1758950" y="5892800"/>
          <p14:tracePt t="136310" x="1714500" y="5886450"/>
          <p14:tracePt t="136313" x="1701800" y="5886450"/>
          <p14:tracePt t="136326" x="1676400" y="5886450"/>
          <p14:tracePt t="136343" x="1651000" y="5924550"/>
          <p14:tracePt t="136360" x="1631950" y="5994400"/>
          <p14:tracePt t="136362" x="1612900" y="6038850"/>
          <p14:tracePt t="136377" x="1600200" y="6115050"/>
          <p14:tracePt t="136393" x="1593850" y="6159500"/>
          <p14:tracePt t="136410" x="1600200" y="6210300"/>
          <p14:tracePt t="136426" x="1631950" y="6235700"/>
          <p14:tracePt t="136443" x="1663700" y="6254750"/>
          <p14:tracePt t="136460" x="1676400" y="6261100"/>
          <p14:tracePt t="136476" x="1695450" y="6248400"/>
          <p14:tracePt t="136493" x="1695450" y="6216650"/>
          <p14:tracePt t="136510" x="1676400" y="6140450"/>
          <p14:tracePt t="136513" x="1657350" y="6108700"/>
          <p14:tracePt t="136526" x="1631950" y="6083300"/>
          <p14:tracePt t="136543" x="1600200" y="6051550"/>
          <p14:tracePt t="136547" x="1581150" y="6045200"/>
          <p14:tracePt t="136559" x="1568450" y="6045200"/>
          <p14:tracePt t="136577" x="1536700" y="6045200"/>
          <p14:tracePt t="136593" x="1524000" y="6076950"/>
          <p14:tracePt t="136610" x="1524000" y="6115050"/>
          <p14:tracePt t="136626" x="1524000" y="6172200"/>
          <p14:tracePt t="136643" x="1549400" y="6235700"/>
          <p14:tracePt t="136660" x="1587500" y="6280150"/>
          <p14:tracePt t="136676" x="1638300" y="6305550"/>
          <p14:tracePt t="136693" x="1663700" y="6311900"/>
          <p14:tracePt t="136710" x="1689100" y="6311900"/>
          <p14:tracePt t="136726" x="1708150" y="6286500"/>
          <p14:tracePt t="136743" x="1714500" y="6242050"/>
          <p14:tracePt t="136745" x="1714500" y="6216650"/>
          <p14:tracePt t="136759" x="1714500" y="6197600"/>
          <p14:tracePt t="136762" x="1708150" y="6153150"/>
          <p14:tracePt t="136776" x="1663700" y="6076950"/>
          <p14:tracePt t="136793" x="1600200" y="6013450"/>
          <p14:tracePt t="136809" x="1562100" y="5994400"/>
          <p14:tracePt t="136826" x="1555750" y="5988050"/>
          <p14:tracePt t="136842" x="1536700" y="5988050"/>
          <p14:tracePt t="136859" x="1517650" y="6026150"/>
          <p14:tracePt t="136876" x="1498600" y="6102350"/>
          <p14:tracePt t="136893" x="1498600" y="6172200"/>
          <p14:tracePt t="136909" x="1536700" y="6223000"/>
          <p14:tracePt t="136926" x="1587500" y="6267450"/>
          <p14:tracePt t="136943" x="1651000" y="6280150"/>
          <p14:tracePt t="136945" x="1670050" y="6280150"/>
          <p14:tracePt t="136959" x="1695450" y="6280150"/>
          <p14:tracePt t="136961" x="1720850" y="6280150"/>
          <p14:tracePt t="136976" x="1733550" y="6261100"/>
          <p14:tracePt t="136977" x="1746250" y="6235700"/>
          <p14:tracePt t="136992" x="1752600" y="6165850"/>
          <p14:tracePt t="137009" x="1727200" y="6102350"/>
          <p14:tracePt t="137026" x="1670050" y="6064250"/>
          <p14:tracePt t="137042" x="1625600" y="6045200"/>
          <p14:tracePt t="137059" x="1612900" y="6038850"/>
          <p14:tracePt t="137076" x="1593850" y="6045200"/>
          <p14:tracePt t="137093" x="1587500" y="6070600"/>
          <p14:tracePt t="137109" x="1600200" y="6127750"/>
          <p14:tracePt t="137126" x="1638300" y="6191250"/>
          <p14:tracePt t="137143" x="1701800" y="6216650"/>
          <p14:tracePt t="137145" x="1733550" y="6229350"/>
          <p14:tracePt t="137159" x="1771650" y="6242050"/>
          <p14:tracePt t="137177" x="1822450" y="6242050"/>
          <p14:tracePt t="137193" x="1841500" y="6223000"/>
          <p14:tracePt t="137209" x="1847850" y="6172200"/>
          <p14:tracePt t="137226" x="1841500" y="6096000"/>
          <p14:tracePt t="137243" x="1778000" y="6026150"/>
          <p14:tracePt t="137259" x="1714500" y="5975350"/>
          <p14:tracePt t="137276" x="1682750" y="5969000"/>
          <p14:tracePt t="137293" x="1670050" y="5969000"/>
          <p14:tracePt t="137309" x="1670050" y="6019800"/>
          <p14:tracePt t="137326" x="1676400" y="6121400"/>
          <p14:tracePt t="137329" x="1695450" y="6165850"/>
          <p14:tracePt t="137343" x="1714500" y="6197600"/>
          <p14:tracePt t="137359" x="1746250" y="6235700"/>
          <p14:tracePt t="137362" x="1758950" y="6242050"/>
          <p14:tracePt t="137376" x="1765300" y="6242050"/>
          <p14:tracePt t="137393" x="1771650" y="6242050"/>
          <p14:tracePt t="137409" x="1784350" y="6242050"/>
          <p14:tracePt t="137426" x="1784350" y="6203950"/>
          <p14:tracePt t="137443" x="1784350" y="6172200"/>
          <p14:tracePt t="137459" x="1784350" y="6146800"/>
          <p14:tracePt t="137523" x="1784350" y="6140450"/>
          <p14:tracePt t="137570" x="1778000" y="6140450"/>
          <p14:tracePt t="137604" x="1778000" y="6146800"/>
          <p14:tracePt t="137618" x="1778000" y="6165850"/>
          <p14:tracePt t="137638" x="1790700" y="6191250"/>
          <p14:tracePt t="137659" x="1841500" y="6248400"/>
          <p14:tracePt t="137677" x="1949450" y="6343650"/>
          <p14:tracePt t="137693" x="2165350" y="6445250"/>
          <p14:tracePt t="137710" x="2489200" y="6534150"/>
          <p14:tracePt t="137713" x="2635250" y="6565900"/>
          <p14:tracePt t="137726" x="2743200" y="6584950"/>
          <p14:tracePt t="137743" x="2863850" y="6597650"/>
          <p14:tracePt t="137745" x="2870200" y="6597650"/>
          <p14:tracePt t="137759" x="2882900" y="6597650"/>
          <p14:tracePt t="137776" x="2895600" y="6597650"/>
          <p14:tracePt t="137793" x="2914650" y="6584950"/>
          <p14:tracePt t="137809" x="2914650" y="6572250"/>
          <p14:tracePt t="137826" x="2921000" y="6553200"/>
          <p14:tracePt t="137843" x="2921000" y="6534150"/>
          <p14:tracePt t="137859" x="2921000" y="6521450"/>
          <p14:tracePt t="137876" x="2921000" y="6508750"/>
          <p14:tracePt t="137893" x="2921000" y="6477000"/>
          <p14:tracePt t="137897" x="2921000" y="6438900"/>
          <p14:tracePt t="137909" x="2914650" y="6426200"/>
          <p14:tracePt t="137926" x="2889250" y="6375400"/>
          <p14:tracePt t="137942" x="2844800" y="6324600"/>
          <p14:tracePt t="137959" x="2736850" y="6267450"/>
          <p14:tracePt t="137976" x="2654300" y="6229350"/>
          <p14:tracePt t="137977" x="2635250" y="6223000"/>
          <p14:tracePt t="137993" x="2628900" y="6223000"/>
          <p14:tracePt t="138009" x="2622550" y="6223000"/>
          <p14:tracePt t="138026" x="2622550" y="6235700"/>
          <p14:tracePt t="138042" x="2622550" y="6286500"/>
          <p14:tracePt t="138059" x="2635250" y="6356350"/>
          <p14:tracePt t="138076" x="2686050" y="6432550"/>
          <p14:tracePt t="138092" x="2736850" y="6477000"/>
          <p14:tracePt t="138109" x="2787650" y="6508750"/>
          <p14:tracePt t="138126" x="2838450" y="6527800"/>
          <p14:tracePt t="138142" x="2863850" y="6527800"/>
          <p14:tracePt t="138159" x="2908300" y="6515100"/>
          <p14:tracePt t="138175" x="2940050" y="6502400"/>
          <p14:tracePt t="138192" x="2971800" y="6457950"/>
          <p14:tracePt t="138209" x="2984500" y="6457950"/>
          <p14:tracePt t="138225" x="2990850" y="6445250"/>
          <p14:tracePt t="138953" x="0" y="0"/>
        </p14:tracePtLst>
        <p14:tracePtLst>
          <p14:tracePt t="139716" x="7461250" y="6032500"/>
          <p14:tracePt t="139730" x="7448550" y="6032500"/>
          <p14:tracePt t="139744" x="7435850" y="6032500"/>
          <p14:tracePt t="139746" x="7423150" y="6045200"/>
          <p14:tracePt t="139758" x="7416800" y="6070600"/>
          <p14:tracePt t="139775" x="7410450" y="6121400"/>
          <p14:tracePt t="139792" x="7410450" y="6184900"/>
          <p14:tracePt t="139794" x="7423150" y="6223000"/>
          <p14:tracePt t="139809" x="7473950" y="6305550"/>
          <p14:tracePt t="139825" x="7531100" y="6388100"/>
          <p14:tracePt t="139842" x="7600950" y="6457950"/>
          <p14:tracePt t="139859" x="7664450" y="6496050"/>
          <p14:tracePt t="139875" x="7708900" y="6521450"/>
          <p14:tracePt t="139892" x="7740650" y="6527800"/>
          <p14:tracePt t="139909" x="7785100" y="6527800"/>
          <p14:tracePt t="139925" x="7816850" y="6483350"/>
          <p14:tracePt t="139942" x="7861300" y="6413500"/>
          <p14:tracePt t="139959" x="7867650" y="6350000"/>
          <p14:tracePt t="139962" x="7867650" y="6318250"/>
          <p14:tracePt t="139975" x="7867650" y="6286500"/>
          <p14:tracePt t="139992" x="7867650" y="6216650"/>
          <p14:tracePt t="139995" x="7867650" y="6210300"/>
          <p14:tracePt t="140009" x="7848600" y="6178550"/>
          <p14:tracePt t="140026" x="7848600" y="6172200"/>
          <p14:tracePt t="140042" x="7842250" y="6172200"/>
          <p14:tracePt t="140073" x="7835900" y="6172200"/>
          <p14:tracePt t="140082" x="7829550" y="6172200"/>
          <p14:tracePt t="140092" x="7816850" y="6172200"/>
          <p14:tracePt t="140108" x="7778750" y="6210300"/>
          <p14:tracePt t="140125" x="7759700" y="6267450"/>
          <p14:tracePt t="140142" x="7747000" y="6324600"/>
          <p14:tracePt t="140158" x="7747000" y="6381750"/>
          <p14:tracePt t="140175" x="7759700" y="6400800"/>
          <p14:tracePt t="140177" x="7766050" y="6400800"/>
          <p14:tracePt t="140210" x="7772400" y="6400800"/>
          <p14:tracePt t="140217" x="7778750" y="6400800"/>
          <p14:tracePt t="140226" x="7791450" y="6400800"/>
          <p14:tracePt t="140242" x="7804150" y="6369050"/>
          <p14:tracePt t="140258" x="7810500" y="6337300"/>
          <p14:tracePt t="140275" x="7810500" y="6292850"/>
          <p14:tracePt t="140292" x="7810500" y="6267450"/>
          <p14:tracePt t="140308" x="7804150" y="6248400"/>
          <p14:tracePt t="140709" x="7804150" y="6242050"/>
          <p14:tracePt t="140717" x="0" y="0"/>
        </p14:tracePtLst>
        <p14:tracePtLst>
          <p14:tracePt t="141495" x="4197350" y="6026150"/>
          <p14:tracePt t="141508" x="4184650" y="6038850"/>
          <p14:tracePt t="141525" x="4171950" y="6064250"/>
          <p14:tracePt t="141541" x="4152900" y="6096000"/>
          <p14:tracePt t="141545" x="4146550" y="6115050"/>
          <p14:tracePt t="141558" x="4133850" y="6127750"/>
          <p14:tracePt t="141574" x="4127500" y="6165850"/>
          <p14:tracePt t="141577" x="4127500" y="6178550"/>
          <p14:tracePt t="141591" x="4127500" y="6191250"/>
          <p14:tracePt t="141593" x="4127500" y="6210300"/>
          <p14:tracePt t="141608" x="4127500" y="6229350"/>
          <p14:tracePt t="141625" x="4165600" y="6305550"/>
          <p14:tracePt t="141641" x="4210050" y="6343650"/>
          <p14:tracePt t="141658" x="4267200" y="6388100"/>
          <p14:tracePt t="141675" x="4318000" y="6413500"/>
          <p14:tracePt t="141691" x="4381500" y="6426200"/>
          <p14:tracePt t="141708" x="4457700" y="6432550"/>
          <p14:tracePt t="141724" x="4552950" y="6432550"/>
          <p14:tracePt t="141741" x="4616450" y="6426200"/>
          <p14:tracePt t="141758" x="4635500" y="6413500"/>
          <p14:tracePt t="141774" x="4641850" y="6413500"/>
          <p14:tracePt t="141828" x="4641850" y="6407150"/>
          <p14:tracePt t="141846" x="4641850" y="6394450"/>
          <p14:tracePt t="141859" x="4648200" y="6388100"/>
          <p14:tracePt t="141874" x="4648200" y="6375400"/>
          <p14:tracePt t="141891" x="4667250" y="6356350"/>
          <p14:tracePt t="141908" x="4686300" y="6324600"/>
          <p14:tracePt t="141924" x="4718050" y="6292850"/>
          <p14:tracePt t="141941" x="4743450" y="6254750"/>
          <p14:tracePt t="141958" x="4768850" y="6216650"/>
          <p14:tracePt t="141974" x="4787900" y="6184900"/>
          <p14:tracePt t="141991" x="4800600" y="6146800"/>
          <p14:tracePt t="141993" x="4800600" y="6140450"/>
          <p14:tracePt t="142007" x="4800600" y="6127750"/>
          <p14:tracePt t="142024" x="4800600" y="6102350"/>
          <p14:tracePt t="142041" x="4800600" y="6083300"/>
          <p14:tracePt t="142058" x="4794250" y="6070600"/>
          <p14:tracePt t="142090" x="4787900" y="6070600"/>
          <p14:tracePt t="142106" x="4781550" y="6070600"/>
          <p14:tracePt t="142115" x="4775200" y="6070600"/>
          <p14:tracePt t="142124" x="4768850" y="6070600"/>
          <p14:tracePt t="142141" x="4737100" y="6089650"/>
          <p14:tracePt t="142158" x="4711700" y="6127750"/>
          <p14:tracePt t="142161" x="4705350" y="6146800"/>
          <p14:tracePt t="142174" x="4699000" y="6165850"/>
          <p14:tracePt t="142191" x="4699000" y="6203950"/>
          <p14:tracePt t="142194" x="4699000" y="6223000"/>
          <p14:tracePt t="142208" x="4699000" y="6254750"/>
          <p14:tracePt t="142210" x="4705350" y="6292850"/>
          <p14:tracePt t="142225" x="4737100" y="6337300"/>
          <p14:tracePt t="142241" x="4787900" y="6375400"/>
          <p14:tracePt t="142258" x="4851400" y="6407150"/>
          <p14:tracePt t="142274" x="4940300" y="6426200"/>
          <p14:tracePt t="142291" x="5029200" y="6426200"/>
          <p14:tracePt t="142308" x="5124450" y="6426200"/>
          <p14:tracePt t="142324" x="5175250" y="6407150"/>
          <p14:tracePt t="142341" x="5207000" y="6362700"/>
          <p14:tracePt t="142358" x="5226050" y="6330950"/>
          <p14:tracePt t="142374" x="5232400" y="6305550"/>
          <p14:tracePt t="142377" x="5232400" y="6299200"/>
          <p14:tracePt t="142391" x="5232400" y="6286500"/>
          <p14:tracePt t="142393" x="5232400" y="6280150"/>
          <p14:tracePt t="142408" x="5232400" y="6273800"/>
          <p14:tracePt t="142411" x="5232400" y="6261100"/>
          <p14:tracePt t="142426" x="5232400" y="6254750"/>
          <p14:tracePt t="142531" x="5232400" y="6273800"/>
          <p14:tracePt t="142547" x="5232400" y="6305550"/>
          <p14:tracePt t="142564" x="5232400" y="6343650"/>
          <p14:tracePt t="142574" x="5232400" y="6350000"/>
          <p14:tracePt t="142591" x="5245100" y="6381750"/>
          <p14:tracePt t="142608" x="5264150" y="6400800"/>
          <p14:tracePt t="142610" x="5270500" y="6413500"/>
          <p14:tracePt t="142625" x="5302250" y="6432550"/>
          <p14:tracePt t="142641" x="5353050" y="6451600"/>
          <p14:tracePt t="142658" x="5473700" y="6464300"/>
          <p14:tracePt t="142674" x="5600700" y="6464300"/>
          <p14:tracePt t="142691" x="5708650" y="6464300"/>
          <p14:tracePt t="142707" x="5784850" y="6457950"/>
          <p14:tracePt t="142724" x="5816600" y="6432550"/>
          <p14:tracePt t="142741" x="5848350" y="6413500"/>
          <p14:tracePt t="142757" x="5886450" y="6369050"/>
          <p14:tracePt t="142774" x="5911850" y="6324600"/>
          <p14:tracePt t="142790" x="5937250" y="6286500"/>
          <p14:tracePt t="142807" x="5943600" y="6273800"/>
          <p14:tracePt t="142824" x="5949950" y="6267450"/>
          <p14:tracePt t="142963" x="5949950" y="6261100"/>
          <p14:tracePt t="142979" x="5949950" y="6254750"/>
          <p14:tracePt t="142996" x="5937250" y="6223000"/>
          <p14:tracePt t="143015" x="5924550" y="6184900"/>
          <p14:tracePt t="143024" x="5899150" y="6165850"/>
          <p14:tracePt t="143026" x="5867400" y="6146800"/>
          <p14:tracePt t="143041" x="5816600" y="6108700"/>
          <p14:tracePt t="143057" x="5753100" y="6083300"/>
          <p14:tracePt t="143074" x="5689600" y="6064250"/>
          <p14:tracePt t="143091" x="5632450" y="6051550"/>
          <p14:tracePt t="143107" x="5594350" y="6051550"/>
          <p14:tracePt t="143124" x="5543550" y="6051550"/>
          <p14:tracePt t="143141" x="5505450" y="6051550"/>
          <p14:tracePt t="143157" x="5454650" y="6057900"/>
          <p14:tracePt t="143174" x="5422900" y="6083300"/>
          <p14:tracePt t="143191" x="5403850" y="6121400"/>
          <p14:tracePt t="143193" x="5397500" y="6140450"/>
          <p14:tracePt t="143207" x="5397500" y="6146800"/>
          <p14:tracePt t="143225" x="5397500" y="6203950"/>
          <p14:tracePt t="143241" x="5397500" y="6254750"/>
          <p14:tracePt t="143257" x="5429250" y="6311900"/>
          <p14:tracePt t="143274" x="5499100" y="6369050"/>
          <p14:tracePt t="143291" x="5588000" y="6413500"/>
          <p14:tracePt t="143307" x="5708650" y="6451600"/>
          <p14:tracePt t="143324" x="5791200" y="6457950"/>
          <p14:tracePt t="143341" x="5848350" y="6457950"/>
          <p14:tracePt t="143357" x="5873750" y="6432550"/>
          <p14:tracePt t="143374" x="5892800" y="6400800"/>
          <p14:tracePt t="143377" x="5899150" y="6381750"/>
          <p14:tracePt t="143391" x="5899150" y="6369050"/>
          <p14:tracePt t="143407" x="5899150" y="6337300"/>
          <p14:tracePt t="143425" x="5867400" y="6261100"/>
          <p14:tracePt t="143441" x="5829300" y="6223000"/>
          <p14:tracePt t="143458" x="5797550" y="6203950"/>
          <p14:tracePt t="143474" x="5772150" y="6197600"/>
          <p14:tracePt t="143491" x="5765800" y="6197600"/>
          <p14:tracePt t="143507" x="5746750" y="6197600"/>
          <p14:tracePt t="143524" x="5740400" y="6210300"/>
          <p14:tracePt t="143540" x="5734050" y="6223000"/>
          <p14:tracePt t="143557" x="5727700" y="6235700"/>
          <p14:tracePt t="143574" x="5727700" y="6242050"/>
          <p14:tracePt t="143590" x="5746750" y="6261100"/>
          <p14:tracePt t="143607" x="5753100" y="6267450"/>
          <p14:tracePt t="143624" x="5772150" y="6267450"/>
          <p14:tracePt t="143666" x="5778500" y="6267450"/>
          <p14:tracePt t="143676" x="5784850" y="6267450"/>
          <p14:tracePt t="144140" x="5791200" y="6267450"/>
          <p14:tracePt t="144158" x="5791200" y="6273800"/>
          <p14:tracePt t="144177" x="5784850" y="6286500"/>
          <p14:tracePt t="144179" x="0" y="0"/>
        </p14:tracePtLst>
        <p14:tracePtLst>
          <p14:tracePt t="144908" x="9055100" y="5956300"/>
          <p14:tracePt t="144919" x="9036050" y="5956300"/>
          <p14:tracePt t="144933" x="9023350" y="5962650"/>
          <p14:tracePt t="144941" x="9010650" y="5969000"/>
          <p14:tracePt t="144957" x="8991600" y="5981700"/>
          <p14:tracePt t="144973" x="8966200" y="6019800"/>
          <p14:tracePt t="144990" x="8940800" y="6064250"/>
          <p14:tracePt t="145006" x="8934450" y="6096000"/>
          <p14:tracePt t="145024" x="8928100" y="6146800"/>
          <p14:tracePt t="145040" x="8928100" y="6184900"/>
          <p14:tracePt t="145042" x="8928100" y="6203950"/>
          <p14:tracePt t="145057" x="8934450" y="6248400"/>
          <p14:tracePt t="145073" x="8959850" y="6299200"/>
          <p14:tracePt t="145090" x="8997950" y="6350000"/>
          <p14:tracePt t="145107" x="9074150" y="6413500"/>
          <p14:tracePt t="145123" x="9144000" y="6457950"/>
          <p14:tracePt t="145140" x="9201150" y="6483350"/>
          <p14:tracePt t="145157" x="9239250" y="6489700"/>
          <p14:tracePt t="145174" x="9271000" y="6489700"/>
          <p14:tracePt t="145190" x="9309100" y="6464300"/>
          <p14:tracePt t="145207" x="9334500" y="6419850"/>
          <p14:tracePt t="145209" x="9340850" y="6394450"/>
          <p14:tracePt t="145223" x="9340850" y="6375400"/>
          <p14:tracePt t="145226" x="9340850" y="6356350"/>
          <p14:tracePt t="145241" x="9340850" y="6299200"/>
          <p14:tracePt t="145257" x="9340850" y="6248400"/>
          <p14:tracePt t="145273" x="9321800" y="6216650"/>
          <p14:tracePt t="145290" x="9296400" y="6178550"/>
          <p14:tracePt t="145307" x="9283700" y="6165850"/>
          <p14:tracePt t="145323" x="9264650" y="6153150"/>
          <p14:tracePt t="145340" x="9251950" y="6146800"/>
          <p14:tracePt t="145357" x="9232900" y="6146800"/>
          <p14:tracePt t="145373" x="9207500" y="6146800"/>
          <p14:tracePt t="145390" x="9156700" y="6153150"/>
          <p14:tracePt t="145406" x="9124950" y="6197600"/>
          <p14:tracePt t="145423" x="9099550" y="6261100"/>
          <p14:tracePt t="145440" x="9086850" y="6330950"/>
          <p14:tracePt t="145442" x="9086850" y="6350000"/>
          <p14:tracePt t="145457" x="9086850" y="6394450"/>
          <p14:tracePt t="145473" x="9099550" y="6426200"/>
          <p14:tracePt t="145490" x="9105900" y="6426200"/>
          <p14:tracePt t="145507" x="9112250" y="6426200"/>
          <p14:tracePt t="145523" x="9118600" y="6426200"/>
          <p14:tracePt t="145540" x="9131300" y="6426200"/>
          <p14:tracePt t="145556" x="9144000" y="6388100"/>
          <p14:tracePt t="145573" x="9156700" y="6330950"/>
          <p14:tracePt t="145590" x="9156700" y="6273800"/>
          <p14:tracePt t="145606" x="9137650" y="6223000"/>
          <p14:tracePt t="145623" x="9118600" y="6184900"/>
          <p14:tracePt t="145625" x="9118600" y="6172200"/>
          <p14:tracePt t="145640" x="9105900" y="6165850"/>
          <p14:tracePt t="145642" x="9099550" y="6159500"/>
          <p14:tracePt t="145674" x="9093200" y="6159500"/>
          <p14:tracePt t="145689" x="9080500" y="6159500"/>
          <p14:tracePt t="145697" x="9061450" y="6165850"/>
          <p14:tracePt t="145707" x="9048750" y="6184900"/>
          <p14:tracePt t="145723" x="9029700" y="6242050"/>
          <p14:tracePt t="145740" x="9029700" y="6273800"/>
          <p14:tracePt t="145756" x="9036050" y="6318250"/>
          <p14:tracePt t="145852" x="9048750" y="6318250"/>
          <p14:tracePt t="145985" x="0" y="0"/>
        </p14:tracePtLst>
        <p14:tracePtLst>
          <p14:tracePt t="147252" x="10464800" y="6051550"/>
          <p14:tracePt t="147263" x="10458450" y="6057900"/>
          <p14:tracePt t="147275" x="10445750" y="6076950"/>
          <p14:tracePt t="147289" x="10433050" y="6115050"/>
          <p14:tracePt t="147306" x="10433050" y="6140450"/>
          <p14:tracePt t="147323" x="10433050" y="6172200"/>
          <p14:tracePt t="147339" x="10439400" y="6229350"/>
          <p14:tracePt t="147356" x="10452100" y="6267450"/>
          <p14:tracePt t="147373" x="10490200" y="6292850"/>
          <p14:tracePt t="147389" x="10521950" y="6318250"/>
          <p14:tracePt t="147406" x="10579100" y="6337300"/>
          <p14:tracePt t="147422" x="10629900" y="6343650"/>
          <p14:tracePt t="147425" x="10655300" y="6343650"/>
          <p14:tracePt t="147439" x="10680700" y="6343650"/>
          <p14:tracePt t="147443" x="10693400" y="6343650"/>
          <p14:tracePt t="147456" x="10718800" y="6343650"/>
          <p14:tracePt t="147458" x="10731500" y="6337300"/>
          <p14:tracePt t="147473" x="10750550" y="6311900"/>
          <p14:tracePt t="147489" x="10763250" y="6292850"/>
          <p14:tracePt t="147506" x="10763250" y="6261100"/>
          <p14:tracePt t="147522" x="10763250" y="6242050"/>
          <p14:tracePt t="147540" x="10756900" y="6229350"/>
          <p14:tracePt t="147556" x="10750550" y="6223000"/>
          <p14:tracePt t="147572" x="10744200" y="6210300"/>
          <p14:tracePt t="147793"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原始类型和向后兼容</a:t>
            </a:r>
          </a:p>
        </p:txBody>
      </p:sp>
      <p:sp>
        <p:nvSpPr>
          <p:cNvPr id="3" name="文本框 2"/>
          <p:cNvSpPr txBox="1"/>
          <p:nvPr/>
        </p:nvSpPr>
        <p:spPr>
          <a:xfrm>
            <a:off x="175895" y="1071880"/>
            <a:ext cx="11817985" cy="3351046"/>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没有指定具体类型实参的泛型类和泛型接口称为原始类型（</a:t>
            </a:r>
            <a:r>
              <a:rPr lang="en-US" altLang="zh-CN" sz="2400" dirty="0">
                <a:solidFill>
                  <a:srgbClr val="21537D"/>
                </a:solidFill>
                <a:latin typeface="微软雅黑" panose="020B0503020204020204" charset="-122"/>
                <a:ea typeface="微软雅黑" panose="020B0503020204020204" charset="-122"/>
              </a:rPr>
              <a:t>raw type</a:t>
            </a:r>
            <a:r>
              <a:rPr lang="zh-CN" altLang="en-US" sz="2400" dirty="0">
                <a:solidFill>
                  <a:srgbClr val="21537D"/>
                </a:solidFill>
                <a:latin typeface="微软雅黑" panose="020B0503020204020204" charset="-122"/>
                <a:ea typeface="微软雅黑" panose="020B0503020204020204" charset="-122"/>
              </a:rPr>
              <a:t>）。如：</a:t>
            </a:r>
          </a:p>
          <a:p>
            <a:pPr marL="800100" lvl="1"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GenericStack stack = new GenericStack( ); </a:t>
            </a:r>
            <a:r>
              <a:rPr lang="zh-CN" altLang="en-US" sz="2400" dirty="0">
                <a:solidFill>
                  <a:srgbClr val="21537D"/>
                </a:solidFill>
                <a:latin typeface="微软雅黑" panose="020B0503020204020204" charset="-122"/>
                <a:ea typeface="微软雅黑" panose="020B0503020204020204" charset="-122"/>
              </a:rPr>
              <a:t>等价于</a:t>
            </a:r>
          </a:p>
          <a:p>
            <a:pPr marL="800100" lvl="1"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GenericStatck&lt;Object&gt; stack = new GenericStack&lt;Object&gt;( );</a:t>
            </a:r>
          </a:p>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这种不带类型参数的泛型类或泛型接口称为原始类型</a:t>
            </a:r>
            <a:r>
              <a:rPr lang="zh-CN" altLang="en-US" sz="2400" dirty="0">
                <a:solidFill>
                  <a:srgbClr val="21537D"/>
                </a:solidFill>
                <a:latin typeface="微软雅黑" panose="020B0503020204020204" charset="-122"/>
                <a:ea typeface="微软雅黑" panose="020B0503020204020204" charset="-122"/>
              </a:rPr>
              <a:t>。使用原始类型可以向后兼容</a:t>
            </a:r>
            <a:r>
              <a:rPr lang="en-US" altLang="zh-CN" sz="2400" dirty="0">
                <a:solidFill>
                  <a:srgbClr val="21537D"/>
                </a:solidFill>
                <a:latin typeface="微软雅黑" panose="020B0503020204020204" charset="-122"/>
                <a:ea typeface="微软雅黑" panose="020B0503020204020204" charset="-122"/>
              </a:rPr>
              <a:t>Java</a:t>
            </a:r>
            <a:r>
              <a:rPr lang="zh-CN" altLang="en-US" sz="2400" dirty="0">
                <a:solidFill>
                  <a:srgbClr val="21537D"/>
                </a:solidFill>
                <a:latin typeface="微软雅黑" panose="020B0503020204020204" charset="-122"/>
                <a:ea typeface="微软雅黑" panose="020B0503020204020204" charset="-122"/>
              </a:rPr>
              <a:t>的早期版本。如</a:t>
            </a:r>
            <a:r>
              <a:rPr lang="en-US" altLang="zh-CN" sz="2400" dirty="0">
                <a:solidFill>
                  <a:srgbClr val="21537D"/>
                </a:solidFill>
                <a:latin typeface="微软雅黑" panose="020B0503020204020204" charset="-122"/>
                <a:ea typeface="微软雅黑" panose="020B0503020204020204" charset="-122"/>
              </a:rPr>
              <a:t>Comparable</a:t>
            </a:r>
            <a:r>
              <a:rPr lang="zh-CN" altLang="en-US" sz="2400" dirty="0">
                <a:solidFill>
                  <a:srgbClr val="21537D"/>
                </a:solidFill>
                <a:latin typeface="微软雅黑" panose="020B0503020204020204" charset="-122"/>
                <a:ea typeface="微软雅黑" panose="020B0503020204020204" charset="-122"/>
              </a:rPr>
              <a:t>类型</a:t>
            </a:r>
            <a:r>
              <a:rPr lang="en-US" altLang="zh-CN" sz="2400" dirty="0">
                <a:solidFill>
                  <a:srgbClr val="21537D"/>
                </a:solidFill>
                <a:latin typeface="微软雅黑" panose="020B0503020204020204" charset="-122"/>
                <a:ea typeface="微软雅黑" panose="020B0503020204020204" charset="-122"/>
              </a:rPr>
              <a:t>. </a:t>
            </a: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尽量不要用</a:t>
            </a:r>
          </a:p>
        </p:txBody>
      </p:sp>
      <p:sp>
        <p:nvSpPr>
          <p:cNvPr id="7"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19.5</a:t>
            </a:r>
          </a:p>
        </p:txBody>
      </p:sp>
      <p:sp>
        <p:nvSpPr>
          <p:cNvPr id="6" name="矩形 5">
            <a:extLst>
              <a:ext uri="{FF2B5EF4-FFF2-40B4-BE49-F238E27FC236}">
                <a16:creationId xmlns:a16="http://schemas.microsoft.com/office/drawing/2014/main" id="{C6550BD1-C512-404F-A7B4-E2C30EFDE99F}"/>
              </a:ext>
            </a:extLst>
          </p:cNvPr>
          <p:cNvSpPr/>
          <p:nvPr/>
        </p:nvSpPr>
        <p:spPr>
          <a:xfrm>
            <a:off x="909320" y="4600789"/>
            <a:ext cx="10108635" cy="1754326"/>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dirty="0">
                <a:latin typeface="Courier New" panose="02070309020205020404" pitchFamily="49" charset="0"/>
                <a:cs typeface="Courier New" panose="02070309020205020404" pitchFamily="49" charset="0"/>
              </a:rPr>
              <a:t>//</a:t>
            </a:r>
            <a:r>
              <a:rPr lang="zh-CN" altLang="en-US" dirty="0">
                <a:latin typeface="Courier New" panose="02070309020205020404" pitchFamily="49" charset="0"/>
                <a:cs typeface="Courier New" panose="02070309020205020404" pitchFamily="49" charset="0"/>
              </a:rPr>
              <a:t>从</a:t>
            </a:r>
            <a:r>
              <a:rPr lang="en-US" altLang="zh-CN" dirty="0">
                <a:latin typeface="Courier New" panose="02070309020205020404" pitchFamily="49" charset="0"/>
                <a:cs typeface="Courier New" panose="02070309020205020404" pitchFamily="49" charset="0"/>
              </a:rPr>
              <a:t>JDK1.5</a:t>
            </a:r>
            <a:r>
              <a:rPr lang="zh-CN" altLang="en-US" dirty="0">
                <a:latin typeface="Courier New" panose="02070309020205020404" pitchFamily="49" charset="0"/>
                <a:cs typeface="Courier New" panose="02070309020205020404" pitchFamily="49" charset="0"/>
              </a:rPr>
              <a:t>开始，</a:t>
            </a:r>
            <a:r>
              <a:rPr lang="en-US" altLang="zh-CN" dirty="0">
                <a:latin typeface="Courier New" panose="02070309020205020404" pitchFamily="49" charset="0"/>
                <a:cs typeface="Courier New" panose="02070309020205020404" pitchFamily="49" charset="0"/>
              </a:rPr>
              <a:t>Comparable</a:t>
            </a:r>
            <a:r>
              <a:rPr lang="zh-CN" altLang="en-US" dirty="0">
                <a:latin typeface="Courier New" panose="02070309020205020404" pitchFamily="49" charset="0"/>
                <a:cs typeface="Courier New" panose="02070309020205020404" pitchFamily="49" charset="0"/>
              </a:rPr>
              <a:t>就是泛型接口</a:t>
            </a:r>
            <a:r>
              <a:rPr lang="en-US" altLang="zh-CN" dirty="0">
                <a:latin typeface="Courier New" panose="02070309020205020404" pitchFamily="49" charset="0"/>
                <a:cs typeface="Courier New" panose="02070309020205020404" pitchFamily="49" charset="0"/>
              </a:rPr>
              <a:t>Comparable&lt;T&gt;</a:t>
            </a:r>
            <a:r>
              <a:rPr lang="zh-CN" altLang="en-US" dirty="0">
                <a:latin typeface="Courier New" panose="02070309020205020404" pitchFamily="49" charset="0"/>
                <a:cs typeface="Courier New" panose="02070309020205020404" pitchFamily="49" charset="0"/>
              </a:rPr>
              <a:t>的原始类型</a:t>
            </a:r>
            <a:r>
              <a:rPr lang="en-US" altLang="zh-CN" dirty="0">
                <a:latin typeface="Courier New" panose="02070309020205020404" pitchFamily="49" charset="0"/>
                <a:cs typeface="Courier New" panose="02070309020205020404" pitchFamily="49" charset="0"/>
              </a:rPr>
              <a:t>(raw type)</a:t>
            </a:r>
          </a:p>
          <a:p>
            <a:r>
              <a:rPr lang="en-US" altLang="zh-CN" dirty="0">
                <a:latin typeface="Courier New" panose="02070309020205020404" pitchFamily="49" charset="0"/>
                <a:cs typeface="Courier New" panose="02070309020205020404" pitchFamily="49" charset="0"/>
              </a:rPr>
              <a:t>public class Max {</a:t>
            </a:r>
          </a:p>
          <a:p>
            <a:r>
              <a:rPr lang="en-US" altLang="zh-CN" dirty="0">
                <a:latin typeface="Courier New" panose="02070309020205020404" pitchFamily="49" charset="0"/>
                <a:cs typeface="Courier New" panose="02070309020205020404" pitchFamily="49" charset="0"/>
              </a:rPr>
              <a:t>    public static </a:t>
            </a:r>
            <a:r>
              <a:rPr lang="en-US" altLang="zh-CN" dirty="0">
                <a:solidFill>
                  <a:srgbClr val="FF0000"/>
                </a:solidFill>
                <a:latin typeface="Courier New" panose="02070309020205020404" pitchFamily="49" charset="0"/>
                <a:cs typeface="Courier New" panose="02070309020205020404" pitchFamily="49" charset="0"/>
              </a:rPr>
              <a:t>Comparable</a:t>
            </a: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findMax</a:t>
            </a:r>
            <a:r>
              <a:rPr lang="en-US" altLang="zh-CN" dirty="0">
                <a:latin typeface="Courier New" panose="02070309020205020404" pitchFamily="49" charset="0"/>
                <a:cs typeface="Courier New" panose="02070309020205020404" pitchFamily="49" charset="0"/>
              </a:rPr>
              <a:t>(</a:t>
            </a:r>
            <a:r>
              <a:rPr lang="en-US" altLang="zh-CN" dirty="0">
                <a:solidFill>
                  <a:srgbClr val="FF0000"/>
                </a:solidFill>
                <a:latin typeface="Courier New" panose="02070309020205020404" pitchFamily="49" charset="0"/>
                <a:cs typeface="Courier New" panose="02070309020205020404" pitchFamily="49" charset="0"/>
              </a:rPr>
              <a:t>Comparable</a:t>
            </a:r>
            <a:r>
              <a:rPr lang="en-US" altLang="zh-CN" dirty="0">
                <a:latin typeface="Courier New" panose="02070309020205020404" pitchFamily="49" charset="0"/>
                <a:cs typeface="Courier New" panose="02070309020205020404" pitchFamily="49" charset="0"/>
              </a:rPr>
              <a:t> o1, </a:t>
            </a:r>
            <a:r>
              <a:rPr lang="en-US" altLang="zh-CN" dirty="0">
                <a:solidFill>
                  <a:srgbClr val="FF0000"/>
                </a:solidFill>
                <a:latin typeface="Courier New" panose="02070309020205020404" pitchFamily="49" charset="0"/>
                <a:cs typeface="Courier New" panose="02070309020205020404" pitchFamily="49" charset="0"/>
              </a:rPr>
              <a:t>Comparable</a:t>
            </a:r>
            <a:r>
              <a:rPr lang="en-US" altLang="zh-CN" dirty="0">
                <a:latin typeface="Courier New" panose="02070309020205020404" pitchFamily="49" charset="0"/>
                <a:cs typeface="Courier New" panose="02070309020205020404" pitchFamily="49" charset="0"/>
              </a:rPr>
              <a:t> o2){</a:t>
            </a:r>
          </a:p>
          <a:p>
            <a:r>
              <a:rPr lang="en-US" altLang="zh-CN" dirty="0">
                <a:latin typeface="Courier New" panose="02070309020205020404" pitchFamily="49" charset="0"/>
                <a:cs typeface="Courier New" panose="02070309020205020404" pitchFamily="49" charset="0"/>
              </a:rPr>
              <a:t>        return (o1.compareTo(o2) &gt; 0)?o1:o2;</a:t>
            </a:r>
          </a:p>
          <a:p>
            <a:r>
              <a:rPr lang="en-US" altLang="zh-CN" dirty="0">
                <a:latin typeface="Courier New" panose="02070309020205020404" pitchFamily="49" charset="0"/>
                <a:cs typeface="Courier New" panose="02070309020205020404" pitchFamily="49" charset="0"/>
              </a:rPr>
              <a:t>    }</a:t>
            </a:r>
          </a:p>
          <a:p>
            <a:r>
              <a:rPr lang="en-US" altLang="zh-CN" dirty="0">
                <a:latin typeface="Courier New" panose="02070309020205020404" pitchFamily="49" charset="0"/>
                <a:cs typeface="Courier New" panose="02070309020205020404" pitchFamily="49" charset="0"/>
              </a:rPr>
              <a:t>}</a:t>
            </a:r>
            <a:endParaRPr lang="zh-CN" altLang="en-US" dirty="0">
              <a:latin typeface="Courier New" panose="02070309020205020404" pitchFamily="49" charset="0"/>
              <a:cs typeface="Courier New" panose="02070309020205020404" pitchFamily="49" charset="0"/>
            </a:endParaRPr>
          </a:p>
        </p:txBody>
      </p:sp>
    </p:spTree>
  </p:cSld>
  <p:clrMapOvr>
    <a:masterClrMapping/>
  </p:clrMapOvr>
  <p:transition advTm="96199">
    <p:push/>
  </p:transition>
  <p:extLst>
    <p:ext uri="{3A86A75C-4F4B-4683-9AE1-C65F6400EC91}">
      <p14:laserTraceLst xmlns:p14="http://schemas.microsoft.com/office/powerpoint/2010/main">
        <p14:tracePtLst>
          <p14:tracePt t="2467" x="1454150" y="806450"/>
          <p14:tracePt t="2553" x="1473200" y="806450"/>
          <p14:tracePt t="2561" x="1511300" y="806450"/>
          <p14:tracePt t="2571" x="1587500" y="812800"/>
          <p14:tracePt t="2588" x="1765300" y="819150"/>
          <p14:tracePt t="2605" x="1993900" y="844550"/>
          <p14:tracePt t="2621" x="2222500" y="844550"/>
          <p14:tracePt t="2638" x="2444750" y="844550"/>
          <p14:tracePt t="2641" x="2527300" y="844550"/>
          <p14:tracePt t="2655" x="2590800" y="844550"/>
          <p14:tracePt t="2658" x="2641600" y="844550"/>
          <p14:tracePt t="2672" x="2686050" y="844550"/>
          <p14:tracePt t="2688" x="2698750" y="844550"/>
          <p14:tracePt t="2706" x="2705100" y="844550"/>
          <p14:tracePt t="3826" x="0" y="0"/>
        </p14:tracePtLst>
        <p14:tracePtLst>
          <p14:tracePt t="4748" x="1739900" y="679450"/>
          <p14:tracePt t="4828" x="1790700" y="679450"/>
          <p14:tracePt t="4843" x="1955800" y="704850"/>
          <p14:tracePt t="4861" x="2184400" y="749300"/>
          <p14:tracePt t="4877" x="2413000" y="768350"/>
          <p14:tracePt t="4891" x="2590800" y="768350"/>
          <p14:tracePt t="4905" x="2717800" y="768350"/>
          <p14:tracePt t="4921" x="2762250" y="768350"/>
          <p14:tracePt t="4938" x="2768600" y="768350"/>
          <p14:tracePt t="5129" x="0" y="0"/>
        </p14:tracePtLst>
        <p14:tracePtLst>
          <p14:tracePt t="6801" x="673100" y="1536700"/>
          <p14:tracePt t="6866" x="679450" y="1536700"/>
          <p14:tracePt t="6879" x="692150" y="1536700"/>
          <p14:tracePt t="6895" x="704850" y="1536700"/>
          <p14:tracePt t="6910" x="730250" y="1536700"/>
          <p14:tracePt t="6921" x="762000" y="1536700"/>
          <p14:tracePt t="6937" x="800100" y="1536700"/>
          <p14:tracePt t="6953" x="831850" y="1536700"/>
          <p14:tracePt t="6970" x="863600" y="1536700"/>
          <p14:tracePt t="6987" x="889000" y="1536700"/>
          <p14:tracePt t="7004" x="908050" y="1536700"/>
          <p14:tracePt t="7020" x="920750" y="1536700"/>
          <p14:tracePt t="7037" x="927100" y="1536700"/>
          <p14:tracePt t="7053" x="933450" y="1536700"/>
          <p14:tracePt t="7070" x="946150" y="1536700"/>
          <p14:tracePt t="7090" x="952500" y="1536700"/>
          <p14:tracePt t="7107" x="958850" y="1536700"/>
          <p14:tracePt t="7120" x="965200" y="1536700"/>
          <p14:tracePt t="7136" x="984250" y="1536700"/>
          <p14:tracePt t="7153" x="1035050" y="1536700"/>
          <p14:tracePt t="7170" x="1098550" y="1536700"/>
          <p14:tracePt t="7187" x="1193800" y="1536700"/>
          <p14:tracePt t="7203" x="1282700" y="1536700"/>
          <p14:tracePt t="7220" x="1346200" y="1536700"/>
          <p14:tracePt t="7237" x="1377950" y="1536700"/>
          <p14:tracePt t="7253" x="1409700" y="1536700"/>
          <p14:tracePt t="7270" x="1416050" y="1536700"/>
          <p14:tracePt t="7286" x="1428750" y="1536700"/>
          <p14:tracePt t="7303" x="1447800" y="1536700"/>
          <p14:tracePt t="7305" x="1460500" y="1536700"/>
          <p14:tracePt t="7320" x="1473200" y="1536700"/>
          <p14:tracePt t="7337" x="1498600" y="1536700"/>
          <p14:tracePt t="7619" x="1504950" y="1536700"/>
          <p14:tracePt t="7637" x="1524000" y="1536700"/>
          <p14:tracePt t="7654" x="1555750" y="1536700"/>
          <p14:tracePt t="7657" x="1568450" y="1536700"/>
          <p14:tracePt t="7670" x="1593850" y="1536700"/>
          <p14:tracePt t="7672" x="1631950" y="1536700"/>
          <p14:tracePt t="7687" x="1695450" y="1536700"/>
          <p14:tracePt t="7689" x="1758950" y="1536700"/>
          <p14:tracePt t="7703" x="1835150" y="1536700"/>
          <p14:tracePt t="7707" x="1917700" y="1536700"/>
          <p14:tracePt t="7720" x="2076450" y="1536700"/>
          <p14:tracePt t="7737" x="2216150" y="1536700"/>
          <p14:tracePt t="7753" x="2311400" y="1536700"/>
          <p14:tracePt t="7770" x="2368550" y="1536700"/>
          <p14:tracePt t="7786" x="2400300" y="1536700"/>
          <p14:tracePt t="7803" x="2419350" y="1536700"/>
          <p14:tracePt t="7820" x="2432050" y="1536700"/>
          <p14:tracePt t="8429" x="2425700" y="1536700"/>
          <p14:tracePt t="8447" x="2400300" y="1536700"/>
          <p14:tracePt t="8466" x="2381250" y="1536700"/>
          <p14:tracePt t="8701" x="2393950" y="1536700"/>
          <p14:tracePt t="8723" x="2457450" y="1536700"/>
          <p14:tracePt t="8745" x="2546350" y="1536700"/>
          <p14:tracePt t="8757" x="2578100" y="1536700"/>
          <p14:tracePt t="8770" x="2667000" y="1536700"/>
          <p14:tracePt t="8786" x="2749550" y="1536700"/>
          <p14:tracePt t="8803" x="2857500" y="1536700"/>
          <p14:tracePt t="8819" x="2965450" y="1536700"/>
          <p14:tracePt t="8836" x="3060700" y="1536700"/>
          <p14:tracePt t="8853" x="3130550" y="1536700"/>
          <p14:tracePt t="8857" x="3149600" y="1536700"/>
          <p14:tracePt t="8869" x="3162300" y="1536700"/>
          <p14:tracePt t="8886" x="3187700" y="1536700"/>
          <p14:tracePt t="8903" x="3200400" y="1536700"/>
          <p14:tracePt t="8920" x="3206750" y="1536700"/>
          <p14:tracePt t="8922" x="3213100" y="1536700"/>
          <p14:tracePt t="8937" x="3225800" y="1536700"/>
          <p14:tracePt t="8953" x="3238500" y="1536700"/>
          <p14:tracePt t="8969" x="3257550" y="1536700"/>
          <p14:tracePt t="8986" x="3270250" y="1536700"/>
          <p14:tracePt t="9003" x="3282950" y="1536700"/>
          <p14:tracePt t="9019" x="3295650" y="1536700"/>
          <p14:tracePt t="9036" x="3308350" y="1536700"/>
          <p14:tracePt t="9052" x="3333750" y="1536700"/>
          <p14:tracePt t="9069" x="3346450" y="1536700"/>
          <p14:tracePt t="9086" x="3352800" y="1536700"/>
          <p14:tracePt t="9102" x="3365500" y="1536700"/>
          <p14:tracePt t="9119" x="3371850" y="1536700"/>
          <p14:tracePt t="9121" x="3378200" y="1536700"/>
          <p14:tracePt t="9136" x="3384550" y="1536700"/>
          <p14:tracePt t="9152" x="3403600" y="1536700"/>
          <p14:tracePt t="9169" x="3416300" y="1536700"/>
          <p14:tracePt t="9562" x="0" y="0"/>
        </p14:tracePtLst>
        <p14:tracePtLst>
          <p14:tracePt t="9964" x="4044950" y="1530350"/>
          <p14:tracePt t="10010" x="4057650" y="1530350"/>
          <p14:tracePt t="10028" x="4089400" y="1536700"/>
          <p14:tracePt t="10039" x="4114800" y="1536700"/>
          <p14:tracePt t="10053" x="4203700" y="1536700"/>
          <p14:tracePt t="10069" x="4343400" y="1536700"/>
          <p14:tracePt t="10073" x="4425950" y="1536700"/>
          <p14:tracePt t="10086" x="4521200" y="1536700"/>
          <p14:tracePt t="10089" x="4610100" y="1536700"/>
          <p14:tracePt t="10102" x="4705350" y="1536700"/>
          <p14:tracePt t="10106" x="4787900" y="1536700"/>
          <p14:tracePt t="10120" x="4851400" y="1536700"/>
          <p14:tracePt t="10123" x="4902200" y="1536700"/>
          <p14:tracePt t="10137" x="4991100" y="1536700"/>
          <p14:tracePt t="10153" x="5016500" y="1536700"/>
          <p14:tracePt t="10169" x="5022850" y="1536700"/>
          <p14:tracePt t="10572" x="5029200" y="1536700"/>
          <p14:tracePt t="10592" x="5041900" y="1536700"/>
          <p14:tracePt t="10610" x="5060950" y="1536700"/>
          <p14:tracePt t="10619" x="5067300" y="1536700"/>
          <p14:tracePt t="10636" x="5111750" y="1536700"/>
          <p14:tracePt t="10652" x="5181600" y="1536700"/>
          <p14:tracePt t="10670" x="5270500" y="1536700"/>
          <p14:tracePt t="10686" x="5365750" y="1536700"/>
          <p14:tracePt t="10689" x="5410200" y="1536700"/>
          <p14:tracePt t="10702" x="5454650" y="1536700"/>
          <p14:tracePt t="10705" x="5473700" y="1536700"/>
          <p14:tracePt t="10719" x="5505450" y="1536700"/>
          <p14:tracePt t="10722" x="5524500" y="1536700"/>
          <p14:tracePt t="10737" x="5543550" y="1536700"/>
          <p14:tracePt t="10753" x="5568950" y="1536700"/>
          <p14:tracePt t="10769" x="5588000" y="1536700"/>
          <p14:tracePt t="10785" x="5613400" y="1536700"/>
          <p14:tracePt t="10803" x="5632450" y="1536700"/>
          <p14:tracePt t="10819" x="5651500" y="1536700"/>
          <p14:tracePt t="10835" x="5670550" y="1536700"/>
          <p14:tracePt t="10852" x="5683250" y="1536700"/>
          <p14:tracePt t="10868" x="5715000" y="1536700"/>
          <p14:tracePt t="10885" x="5759450" y="1536700"/>
          <p14:tracePt t="10902" x="5803900" y="1536700"/>
          <p14:tracePt t="10919" x="5861050" y="1536700"/>
          <p14:tracePt t="10935" x="5899150" y="1536700"/>
          <p14:tracePt t="10938" x="5918200" y="1536700"/>
          <p14:tracePt t="10952" x="5949950" y="1536700"/>
          <p14:tracePt t="10969" x="5988050" y="1536700"/>
          <p14:tracePt t="10985" x="6019800" y="1536700"/>
          <p14:tracePt t="11002" x="6051550" y="1536700"/>
          <p14:tracePt t="11018" x="6076950" y="1536700"/>
          <p14:tracePt t="11035" x="6102350" y="1536700"/>
          <p14:tracePt t="11052" x="6115050" y="1536700"/>
          <p14:tracePt t="11068" x="6121400" y="1536700"/>
          <p14:tracePt t="11085" x="6127750" y="1536700"/>
          <p14:tracePt t="11465" x="0" y="0"/>
        </p14:tracePtLst>
        <p14:tracePtLst>
          <p14:tracePt t="12140" x="6972300" y="1536700"/>
          <p14:tracePt t="12233" x="6991350" y="1536700"/>
          <p14:tracePt t="12240" x="7023100" y="1536700"/>
          <p14:tracePt t="12251" x="7073900" y="1536700"/>
          <p14:tracePt t="12268" x="7226300" y="1536700"/>
          <p14:tracePt t="12285" x="7410450" y="1536700"/>
          <p14:tracePt t="12301" x="7620000" y="1536700"/>
          <p14:tracePt t="12318" x="7823200" y="1536700"/>
          <p14:tracePt t="12334" x="7969250" y="1536700"/>
          <p14:tracePt t="12351" x="8064500" y="1536700"/>
          <p14:tracePt t="12353" x="8083550" y="1536700"/>
          <p14:tracePt t="12368" x="8089900" y="1536700"/>
          <p14:tracePt t="12897" x="0" y="0"/>
        </p14:tracePtLst>
        <p14:tracePtLst>
          <p14:tracePt t="13355" x="8940800" y="1568450"/>
          <p14:tracePt t="13380" x="8947150" y="1568450"/>
          <p14:tracePt t="13402" x="8991600" y="1574800"/>
          <p14:tracePt t="13425" x="9137650" y="1574800"/>
          <p14:tracePt t="13441" x="9251950" y="1574800"/>
          <p14:tracePt t="13454" x="9309100" y="1574800"/>
          <p14:tracePt t="13468" x="9404350" y="1574800"/>
          <p14:tracePt t="13485" x="9448800" y="1574800"/>
          <p14:tracePt t="13501" x="9467850" y="1574800"/>
          <p14:tracePt t="13833" x="0" y="0"/>
        </p14:tracePtLst>
        <p14:tracePtLst>
          <p14:tracePt t="17069" x="1625600" y="1746250"/>
          <p14:tracePt t="17084" x="1606550" y="1746250"/>
          <p14:tracePt t="17100" x="1574800" y="1746250"/>
          <p14:tracePt t="17117" x="1562100" y="1746250"/>
          <p14:tracePt t="17133" x="1543050" y="1758950"/>
          <p14:tracePt t="17150" x="1530350" y="1765300"/>
          <p14:tracePt t="17153" x="1524000" y="1778000"/>
          <p14:tracePt t="17170" x="1517650" y="1790700"/>
          <p14:tracePt t="17184" x="1511300" y="1809750"/>
          <p14:tracePt t="17186" x="1511300" y="1816100"/>
          <p14:tracePt t="17201" x="1511300" y="1860550"/>
          <p14:tracePt t="17217" x="1511300" y="1898650"/>
          <p14:tracePt t="17233" x="1511300" y="1943100"/>
          <p14:tracePt t="17250" x="1543050" y="1993900"/>
          <p14:tracePt t="17267" x="1600200" y="2044700"/>
          <p14:tracePt t="17283" x="1695450" y="2108200"/>
          <p14:tracePt t="17300" x="1847850" y="2165350"/>
          <p14:tracePt t="17317" x="2025650" y="2235200"/>
          <p14:tracePt t="17333" x="2209800" y="2279650"/>
          <p14:tracePt t="17350" x="2336800" y="2305050"/>
          <p14:tracePt t="17367" x="2381250" y="2311400"/>
          <p14:tracePt t="17369" x="2387600" y="2311400"/>
          <p14:tracePt t="17383" x="2400300" y="2311400"/>
          <p14:tracePt t="17401" x="2406650" y="2292350"/>
          <p14:tracePt t="17416" x="2406650" y="2235200"/>
          <p14:tracePt t="17434" x="2406650" y="2190750"/>
          <p14:tracePt t="17450" x="2406650" y="2133600"/>
          <p14:tracePt t="17467" x="2387600" y="2089150"/>
          <p14:tracePt t="17483" x="2368550" y="2051050"/>
          <p14:tracePt t="17500" x="2336800" y="2025650"/>
          <p14:tracePt t="17517" x="2311400" y="2006600"/>
          <p14:tracePt t="17533" x="2305050" y="2000250"/>
          <p14:tracePt t="17550" x="2286000" y="1993900"/>
          <p14:tracePt t="17566" x="2279650" y="1993900"/>
          <p14:tracePt t="17811" x="2273300" y="1993900"/>
          <p14:tracePt t="17822" x="2266950" y="1993900"/>
          <p14:tracePt t="17836" x="2254250" y="1993900"/>
          <p14:tracePt t="17850" x="2228850" y="1993900"/>
          <p14:tracePt t="17866" x="2203450" y="1993900"/>
          <p14:tracePt t="17883" x="2190750" y="1993900"/>
          <p14:tracePt t="17900" x="2184400" y="1993900"/>
          <p14:tracePt t="17922" x="2178050" y="2000250"/>
          <p14:tracePt t="18737" x="0" y="0"/>
        </p14:tracePtLst>
        <p14:tracePtLst>
          <p14:tracePt t="19779" x="2946400" y="1924050"/>
          <p14:tracePt t="19979" x="2927350" y="1924050"/>
          <p14:tracePt t="19993" x="2882900" y="1930400"/>
          <p14:tracePt t="20009" x="2832100" y="1943100"/>
          <p14:tracePt t="20025" x="2800350" y="1949450"/>
          <p14:tracePt t="20032" x="2787650" y="1955800"/>
          <p14:tracePt t="20049" x="2774950" y="1962150"/>
          <p14:tracePt t="20203" x="2781300" y="1968500"/>
          <p14:tracePt t="20219" x="2813050" y="1981200"/>
          <p14:tracePt t="20236" x="2851150" y="1993900"/>
          <p14:tracePt t="20249" x="2901950" y="2000250"/>
          <p14:tracePt t="20266" x="2940050" y="2006600"/>
          <p14:tracePt t="20282" x="2965450" y="2012950"/>
          <p14:tracePt t="20299" x="2971800" y="2012950"/>
          <p14:tracePt t="20635" x="2978150" y="2012950"/>
          <p14:tracePt t="20651" x="2984500" y="2006600"/>
          <p14:tracePt t="20665" x="2997200" y="1987550"/>
          <p14:tracePt t="20682" x="3009900" y="1974850"/>
          <p14:tracePt t="20699" x="3016250" y="1955800"/>
          <p14:tracePt t="20716" x="3022600" y="1949450"/>
          <p14:tracePt t="20914" x="3022600" y="1943100"/>
          <p14:tracePt t="20925" x="3016250" y="1943100"/>
          <p14:tracePt t="20941" x="2971800" y="1943100"/>
          <p14:tracePt t="20956" x="2914650" y="1955800"/>
          <p14:tracePt t="20965" x="2882900" y="1962150"/>
          <p14:tracePt t="20982" x="2844800" y="1968500"/>
          <p14:tracePt t="20999" x="2813050" y="1974850"/>
          <p14:tracePt t="21001" x="2800350" y="1981200"/>
          <p14:tracePt t="21015" x="2794000" y="1981200"/>
          <p14:tracePt t="21171" x="2813050" y="1987550"/>
          <p14:tracePt t="21186" x="2889250" y="2006600"/>
          <p14:tracePt t="21204" x="2990850" y="2019300"/>
          <p14:tracePt t="21223" x="3041650" y="2025650"/>
          <p14:tracePt t="21234" x="3060700" y="2025650"/>
          <p14:tracePt t="21249" x="3067050" y="2025650"/>
          <p14:tracePt t="21593" x="0" y="0"/>
        </p14:tracePtLst>
        <p14:tracePtLst>
          <p14:tracePt t="21892" x="1841500" y="1720850"/>
          <p14:tracePt t="21901" x="1835150" y="1720850"/>
          <p14:tracePt t="21915" x="1828800" y="1720850"/>
          <p14:tracePt t="21932" x="1803400" y="1739900"/>
          <p14:tracePt t="21948" x="1784350" y="1765300"/>
          <p14:tracePt t="21965" x="1758950" y="1797050"/>
          <p14:tracePt t="21982" x="1739900" y="1828800"/>
          <p14:tracePt t="21998" x="1720850" y="1866900"/>
          <p14:tracePt t="22015" x="1708150" y="1898650"/>
          <p14:tracePt t="22017" x="1701800" y="1917700"/>
          <p14:tracePt t="22032" x="1701800" y="1930400"/>
          <p14:tracePt t="22048" x="1701800" y="1981200"/>
          <p14:tracePt t="22065" x="1708150" y="2012950"/>
          <p14:tracePt t="22082" x="1727200" y="2038350"/>
          <p14:tracePt t="22098" x="1771650" y="2063750"/>
          <p14:tracePt t="22115" x="1860550" y="2101850"/>
          <p14:tracePt t="22131" x="1993900" y="2139950"/>
          <p14:tracePt t="22148" x="2159000" y="2165350"/>
          <p14:tracePt t="22165" x="2317750" y="2190750"/>
          <p14:tracePt t="22181" x="2425700" y="2190750"/>
          <p14:tracePt t="22198" x="2501900" y="2184400"/>
          <p14:tracePt t="22215" x="2552700" y="2165350"/>
          <p14:tracePt t="22231" x="2584450" y="2146300"/>
          <p14:tracePt t="22233" x="2597150" y="2127250"/>
          <p14:tracePt t="22248" x="2609850" y="2082800"/>
          <p14:tracePt t="22265" x="2609850" y="2057400"/>
          <p14:tracePt t="22281" x="2609850" y="2006600"/>
          <p14:tracePt t="22298" x="2584450" y="1962150"/>
          <p14:tracePt t="22315" x="2520950" y="1892300"/>
          <p14:tracePt t="22331" x="2432050" y="1835150"/>
          <p14:tracePt t="22348" x="2317750" y="1784350"/>
          <p14:tracePt t="22365" x="2222500" y="1771650"/>
          <p14:tracePt t="22381" x="2152650" y="1758950"/>
          <p14:tracePt t="22398" x="2095500" y="1758950"/>
          <p14:tracePt t="22415" x="2038350" y="1778000"/>
          <p14:tracePt t="22417" x="2025650" y="1790700"/>
          <p14:tracePt t="22431" x="2006600" y="1809750"/>
          <p14:tracePt t="22448" x="1962150" y="1860550"/>
          <p14:tracePt t="22465" x="1949450" y="1892300"/>
          <p14:tracePt t="22481" x="1936750" y="1930400"/>
          <p14:tracePt t="22498" x="1936750" y="1987550"/>
          <p14:tracePt t="22515" x="1955800" y="2025650"/>
          <p14:tracePt t="22532" x="1993900" y="2063750"/>
          <p14:tracePt t="22548" x="2044700" y="2089150"/>
          <p14:tracePt t="22565" x="2114550" y="2108200"/>
          <p14:tracePt t="22581" x="2165350" y="2120900"/>
          <p14:tracePt t="22598" x="2190750" y="2120900"/>
          <p14:tracePt t="22615" x="2216150" y="2120900"/>
          <p14:tracePt t="22642" x="2216150" y="2114550"/>
          <p14:tracePt t="22650" x="2216150" y="2108200"/>
          <p14:tracePt t="22986" x="0" y="0"/>
        </p14:tracePtLst>
        <p14:tracePtLst>
          <p14:tracePt t="24028" x="2984500" y="1898650"/>
          <p14:tracePt t="24132" x="2978150" y="1898650"/>
          <p14:tracePt t="24150" x="2959100" y="1898650"/>
          <p14:tracePt t="24165" x="2927350" y="1911350"/>
          <p14:tracePt t="24169" x="2914650" y="1917700"/>
          <p14:tracePt t="24198" x="2895600" y="1924050"/>
          <p14:tracePt t="24214" x="2889250" y="1924050"/>
          <p14:tracePt t="24231" x="2876550" y="1930400"/>
          <p14:tracePt t="24491" x="2876550" y="1936750"/>
          <p14:tracePt t="24515" x="2876550" y="1949450"/>
          <p14:tracePt t="24532" x="2870200" y="1968500"/>
          <p14:tracePt t="24550" x="2857500" y="1974850"/>
          <p14:tracePt t="24553" x="2851150" y="1981200"/>
          <p14:tracePt t="24564" x="2838450" y="1987550"/>
          <p14:tracePt t="24581" x="2832100" y="1987550"/>
          <p14:tracePt t="24597" x="2825750" y="1987550"/>
          <p14:tracePt t="24762" x="2832100" y="1993900"/>
          <p14:tracePt t="24775" x="2851150" y="2000250"/>
          <p14:tracePt t="24790" x="2921000" y="2012950"/>
          <p14:tracePt t="24802" x="2990850" y="2032000"/>
          <p14:tracePt t="24814" x="3016250" y="2038350"/>
          <p14:tracePt t="24831" x="3048000" y="2038350"/>
          <p14:tracePt t="25153" x="0" y="0"/>
        </p14:tracePtLst>
        <p14:tracePtLst>
          <p14:tracePt t="25381" x="2901950" y="1892300"/>
          <p14:tracePt t="25421" x="2914650" y="1898650"/>
          <p14:tracePt t="25439" x="3003550" y="1924050"/>
          <p14:tracePt t="25442" x="3054350" y="1943100"/>
          <p14:tracePt t="25458" x="3130550" y="1974850"/>
          <p14:tracePt t="25469" x="3155950" y="1981200"/>
          <p14:tracePt t="25481" x="3168650" y="1981200"/>
          <p14:tracePt t="25661" x="3162300" y="1981200"/>
          <p14:tracePt t="25675" x="3124200" y="1981200"/>
          <p14:tracePt t="25694" x="3086100" y="1981200"/>
          <p14:tracePt t="25705" x="3054350" y="1981200"/>
          <p14:tracePt t="25716" x="3048000" y="1981200"/>
          <p14:tracePt t="25730" x="3041650" y="1981200"/>
          <p14:tracePt t="25731" x="0" y="0"/>
        </p14:tracePtLst>
        <p14:tracePtLst>
          <p14:tracePt t="26231" x="1885950" y="1778000"/>
          <p14:tracePt t="26233" x="1866900" y="1778000"/>
          <p14:tracePt t="26247" x="1854200" y="1778000"/>
          <p14:tracePt t="26264" x="1828800" y="1778000"/>
          <p14:tracePt t="26267" x="1809750" y="1778000"/>
          <p14:tracePt t="26281" x="1784350" y="1809750"/>
          <p14:tracePt t="26297" x="1758950" y="1835150"/>
          <p14:tracePt t="26313" x="1752600" y="1854200"/>
          <p14:tracePt t="26330" x="1739900" y="1873250"/>
          <p14:tracePt t="26347" x="1733550" y="1892300"/>
          <p14:tracePt t="26363" x="1733550" y="1924050"/>
          <p14:tracePt t="26380" x="1733550" y="1962150"/>
          <p14:tracePt t="26397" x="1739900" y="2006600"/>
          <p14:tracePt t="26414" x="1765300" y="2038350"/>
          <p14:tracePt t="26430" x="1816100" y="2089150"/>
          <p14:tracePt t="26433" x="1866900" y="2120900"/>
          <p14:tracePt t="26447" x="1911350" y="2146300"/>
          <p14:tracePt t="26463" x="2051050" y="2203450"/>
          <p14:tracePt t="26481" x="2254250" y="2247900"/>
          <p14:tracePt t="26497" x="2355850" y="2260600"/>
          <p14:tracePt t="26514" x="2400300" y="2260600"/>
          <p14:tracePt t="26530" x="2444750" y="2260600"/>
          <p14:tracePt t="26547" x="2476500" y="2241550"/>
          <p14:tracePt t="26564" x="2501900" y="2190750"/>
          <p14:tracePt t="26580" x="2527300" y="2152650"/>
          <p14:tracePt t="26597" x="2546350" y="2114550"/>
          <p14:tracePt t="26613" x="2546350" y="2095500"/>
          <p14:tracePt t="26630" x="2546350" y="2070100"/>
          <p14:tracePt t="26647" x="2546350" y="2057400"/>
          <p14:tracePt t="26663" x="2540000" y="2025650"/>
          <p14:tracePt t="26666" x="2533650" y="2006600"/>
          <p14:tracePt t="26680" x="2527300" y="1987550"/>
          <p14:tracePt t="26696" x="2508250" y="1974850"/>
          <p14:tracePt t="26713" x="2501900" y="1968500"/>
          <p14:tracePt t="26730" x="2495550" y="1955800"/>
          <p14:tracePt t="26747" x="2489200" y="1949450"/>
          <p14:tracePt t="26763" x="2482850" y="1949450"/>
          <p14:tracePt t="26780" x="2470150" y="1943100"/>
          <p14:tracePt t="26796" x="2463800" y="1936750"/>
          <p14:tracePt t="26818" x="2463800" y="1930400"/>
          <p14:tracePt t="26891" x="2457450" y="1930400"/>
          <p14:tracePt t="26907" x="2451100" y="1917700"/>
          <p14:tracePt t="26924" x="2432050" y="1911350"/>
          <p14:tracePt t="26934" x="2432050" y="1905000"/>
          <p14:tracePt t="26947" x="2400300" y="1892300"/>
          <p14:tracePt t="26963" x="2368550" y="1873250"/>
          <p14:tracePt t="26980" x="2317750" y="1854200"/>
          <p14:tracePt t="26997" x="2273300" y="1841500"/>
          <p14:tracePt t="27014" x="2241550" y="1835150"/>
          <p14:tracePt t="27017" x="2216150" y="1835150"/>
          <p14:tracePt t="27030" x="2197100" y="1835150"/>
          <p14:tracePt t="27047" x="2159000" y="1835150"/>
          <p14:tracePt t="27050" x="2133600" y="1835150"/>
          <p14:tracePt t="27063" x="2120900" y="1835150"/>
          <p14:tracePt t="27080" x="2051050" y="1835150"/>
          <p14:tracePt t="27097" x="2019300" y="1841500"/>
          <p14:tracePt t="27113" x="1981200" y="1854200"/>
          <p14:tracePt t="27130" x="1962150" y="1873250"/>
          <p14:tracePt t="27146" x="1943100" y="1892300"/>
          <p14:tracePt t="27163" x="1936750" y="1917700"/>
          <p14:tracePt t="27180" x="1936750" y="1943100"/>
          <p14:tracePt t="27197" x="1936750" y="1974850"/>
          <p14:tracePt t="27213" x="1955800" y="2012950"/>
          <p14:tracePt t="27230" x="1993900" y="2032000"/>
          <p14:tracePt t="27233" x="2019300" y="2051050"/>
          <p14:tracePt t="27247" x="2038350" y="2051050"/>
          <p14:tracePt t="27264" x="2076450" y="2057400"/>
          <p14:tracePt t="27280" x="2089150" y="2057400"/>
          <p14:tracePt t="27297" x="2108200" y="2057400"/>
          <p14:tracePt t="27313" x="2120900" y="2044700"/>
          <p14:tracePt t="27330" x="2127250" y="2032000"/>
          <p14:tracePt t="27505" x="0" y="0"/>
        </p14:tracePtLst>
        <p14:tracePtLst>
          <p14:tracePt t="28025" x="3238500" y="1733550"/>
          <p14:tracePt t="28032" x="3225800" y="1733550"/>
          <p14:tracePt t="28040" x="3213100" y="1733550"/>
          <p14:tracePt t="28049" x="3200400" y="1733550"/>
          <p14:tracePt t="28063" x="3194050" y="1733550"/>
          <p14:tracePt t="28079" x="3175000" y="1733550"/>
          <p14:tracePt t="28096" x="3155950" y="1758950"/>
          <p14:tracePt t="28112" x="3149600" y="1803400"/>
          <p14:tracePt t="28129" x="3149600" y="1841500"/>
          <p14:tracePt t="28146" x="3149600" y="1885950"/>
          <p14:tracePt t="28163" x="3149600" y="1924050"/>
          <p14:tracePt t="28179" x="3168650" y="1981200"/>
          <p14:tracePt t="28196" x="3225800" y="2051050"/>
          <p14:tracePt t="28212" x="3302000" y="2120900"/>
          <p14:tracePt t="28229" x="3429000" y="2197100"/>
          <p14:tracePt t="28246" x="3543300" y="2235200"/>
          <p14:tracePt t="28263" x="3632200" y="2260600"/>
          <p14:tracePt t="28265" x="3657600" y="2266950"/>
          <p14:tracePt t="28279" x="3670300" y="2266950"/>
          <p14:tracePt t="28296" x="3689350" y="2266950"/>
          <p14:tracePt t="28313" x="3708400" y="2247900"/>
          <p14:tracePt t="28329" x="3708400" y="2222500"/>
          <p14:tracePt t="28346" x="3714750" y="2190750"/>
          <p14:tracePt t="28362" x="3714750" y="2139950"/>
          <p14:tracePt t="28379" x="3695700" y="2095500"/>
          <p14:tracePt t="28396" x="3676650" y="2051050"/>
          <p14:tracePt t="28413" x="3657600" y="2032000"/>
          <p14:tracePt t="28429" x="3638550" y="2012950"/>
          <p14:tracePt t="28446" x="3625850" y="2006600"/>
          <p14:tracePt t="28462" x="3613150" y="1993900"/>
          <p14:tracePt t="28479" x="3594100" y="1981200"/>
          <p14:tracePt t="28496" x="3575050" y="1981200"/>
          <p14:tracePt t="28512" x="3556000" y="1974850"/>
          <p14:tracePt t="28529" x="3549650" y="1974850"/>
          <p14:tracePt t="28721" x="0" y="0"/>
        </p14:tracePtLst>
        <p14:tracePtLst>
          <p14:tracePt t="31131" x="5721350" y="1778000"/>
          <p14:tracePt t="31145" x="5708650" y="1803400"/>
          <p14:tracePt t="31161" x="5702300" y="1835150"/>
          <p14:tracePt t="31179" x="5702300" y="1885950"/>
          <p14:tracePt t="31195" x="5715000" y="1949450"/>
          <p14:tracePt t="31211" x="5746750" y="1993900"/>
          <p14:tracePt t="31228" x="5803900" y="2044700"/>
          <p14:tracePt t="31245" x="5873750" y="2089150"/>
          <p14:tracePt t="31262" x="5969000" y="2120900"/>
          <p14:tracePt t="31278" x="6076950" y="2146300"/>
          <p14:tracePt t="31295" x="6127750" y="2146300"/>
          <p14:tracePt t="31297" x="6140450" y="2146300"/>
          <p14:tracePt t="31312" x="6165850" y="2146300"/>
          <p14:tracePt t="31328" x="6172200" y="2133600"/>
          <p14:tracePt t="31345" x="6178550" y="2114550"/>
          <p14:tracePt t="31362" x="6178550" y="2082800"/>
          <p14:tracePt t="31378" x="6165850" y="2044700"/>
          <p14:tracePt t="31395" x="6146800" y="2006600"/>
          <p14:tracePt t="31412" x="6134100" y="1974850"/>
          <p14:tracePt t="31428" x="6115050" y="1943100"/>
          <p14:tracePt t="31445" x="6096000" y="1924050"/>
          <p14:tracePt t="31462" x="6089650" y="1924050"/>
          <p14:tracePt t="31478" x="6076950" y="1911350"/>
          <p14:tracePt t="31512" x="6070600" y="1911350"/>
          <p14:tracePt t="31609" x="0" y="0"/>
        </p14:tracePtLst>
        <p14:tracePtLst>
          <p14:tracePt t="32980" x="1790700" y="1758950"/>
          <p14:tracePt t="32993" x="1765300" y="1778000"/>
          <p14:tracePt t="33006" x="1752600" y="1797050"/>
          <p14:tracePt t="33018" x="1739900" y="1847850"/>
          <p14:tracePt t="33028" x="1727200" y="1860550"/>
          <p14:tracePt t="33045" x="1720850" y="1917700"/>
          <p14:tracePt t="33061" x="1714500" y="1974850"/>
          <p14:tracePt t="33078" x="1720850" y="2051050"/>
          <p14:tracePt t="33081" x="1739900" y="2089150"/>
          <p14:tracePt t="33095" x="1758950" y="2127250"/>
          <p14:tracePt t="33111" x="1809750" y="2197100"/>
          <p14:tracePt t="33113" x="1847850" y="2228850"/>
          <p14:tracePt t="33128" x="1968500" y="2292350"/>
          <p14:tracePt t="33144" x="2159000" y="2336800"/>
          <p14:tracePt t="33161" x="2362200" y="2349500"/>
          <p14:tracePt t="33178" x="2540000" y="2330450"/>
          <p14:tracePt t="33194" x="2616200" y="2286000"/>
          <p14:tracePt t="33211" x="2647950" y="2228850"/>
          <p14:tracePt t="33228" x="2660650" y="2171700"/>
          <p14:tracePt t="33244" x="2660650" y="2114550"/>
          <p14:tracePt t="33261" x="2654300" y="2038350"/>
          <p14:tracePt t="33278" x="2609850" y="1962150"/>
          <p14:tracePt t="33294" x="2520950" y="1892300"/>
          <p14:tracePt t="33297" x="2463800" y="1866900"/>
          <p14:tracePt t="33311" x="2419350" y="1860550"/>
          <p14:tracePt t="33328" x="2317750" y="1841500"/>
          <p14:tracePt t="33344" x="2273300" y="1841500"/>
          <p14:tracePt t="33361" x="2235200" y="1841500"/>
          <p14:tracePt t="33378" x="2197100" y="1860550"/>
          <p14:tracePt t="33394" x="2178050" y="1898650"/>
          <p14:tracePt t="33411" x="2171700" y="1955800"/>
          <p14:tracePt t="33428" x="2171700" y="2006600"/>
          <p14:tracePt t="33444" x="2184400" y="2063750"/>
          <p14:tracePt t="33461" x="2216150" y="2101850"/>
          <p14:tracePt t="33478" x="2292350" y="2146300"/>
          <p14:tracePt t="33494" x="2393950" y="2178050"/>
          <p14:tracePt t="33497" x="2438400" y="2184400"/>
          <p14:tracePt t="33511" x="2463800" y="2184400"/>
          <p14:tracePt t="33528" x="2508250" y="2165350"/>
          <p14:tracePt t="33545" x="2514600" y="2114550"/>
          <p14:tracePt t="33561" x="2508250" y="2019300"/>
          <p14:tracePt t="33578" x="2451100" y="1924050"/>
          <p14:tracePt t="33594" x="2374900" y="1847850"/>
          <p14:tracePt t="33611" x="2266950" y="1790700"/>
          <p14:tracePt t="33627" x="2209800" y="1765300"/>
          <p14:tracePt t="33644" x="2190750" y="1765300"/>
          <p14:tracePt t="33661" x="2165350" y="1778000"/>
          <p14:tracePt t="33677" x="2152650" y="1797050"/>
          <p14:tracePt t="33694" x="2152650" y="1835150"/>
          <p14:tracePt t="33711" x="2159000" y="1892300"/>
          <p14:tracePt t="33727" x="2209800" y="1936750"/>
          <p14:tracePt t="33728" x="2235200" y="1962150"/>
          <p14:tracePt t="33744" x="2298700" y="1987550"/>
          <p14:tracePt t="33761" x="2330450" y="1993900"/>
          <p14:tracePt t="33778" x="2355850" y="1981200"/>
          <p14:tracePt t="33794" x="2368550" y="1930400"/>
          <p14:tracePt t="33811" x="2343150" y="1860550"/>
          <p14:tracePt t="33827" x="2292350" y="1771650"/>
          <p14:tracePt t="33844" x="2235200" y="1733550"/>
          <p14:tracePt t="33861" x="2209800" y="1714500"/>
          <p14:tracePt t="33894" x="2197100" y="1720850"/>
          <p14:tracePt t="33911" x="2171700" y="1778000"/>
          <p14:tracePt t="33928" x="2171700" y="1854200"/>
          <p14:tracePt t="33929" x="2171700" y="1885950"/>
          <p14:tracePt t="33944" x="2178050" y="1955800"/>
          <p14:tracePt t="33961" x="2184400" y="1981200"/>
          <p14:tracePt t="33978" x="2197100" y="1987550"/>
          <p14:tracePt t="33994" x="2203450" y="1987550"/>
          <p14:tracePt t="34011" x="2209800" y="1974850"/>
          <p14:tracePt t="34028" x="2222500" y="1949450"/>
          <p14:tracePt t="34044" x="2228850" y="1930400"/>
          <p14:tracePt t="34061" x="2228850" y="1924050"/>
          <p14:tracePt t="34171" x="2235200" y="1917700"/>
          <p14:tracePt t="34186" x="2355850" y="1930400"/>
          <p14:tracePt t="34186" x="0" y="0"/>
        </p14:tracePtLst>
        <p14:tracePtLst>
          <p14:tracePt t="34819" x="8502650" y="1651000"/>
          <p14:tracePt t="34860" x="8528050" y="1651000"/>
          <p14:tracePt t="34876" x="8604250" y="1651000"/>
          <p14:tracePt t="34894" x="8750300" y="1651000"/>
          <p14:tracePt t="34898" x="8845550" y="1651000"/>
          <p14:tracePt t="34911" x="8947150" y="1651000"/>
          <p14:tracePt t="34912" x="9042400" y="1651000"/>
          <p14:tracePt t="34927" x="9137650" y="1651000"/>
          <p14:tracePt t="34945" x="9321800" y="1651000"/>
          <p14:tracePt t="34961" x="9347200" y="1651000"/>
          <p14:tracePt t="34977" x="9353550" y="1651000"/>
          <p14:tracePt t="35337" x="0" y="0"/>
        </p14:tracePtLst>
        <p14:tracePtLst>
          <p14:tracePt t="36803" x="1803400" y="2032000"/>
          <p14:tracePt t="36884" x="1822450" y="2032000"/>
          <p14:tracePt t="36908" x="2095500" y="2070100"/>
          <p14:tracePt t="36922" x="2597150" y="2152650"/>
          <p14:tracePt t="36937" x="3238500" y="2222500"/>
          <p14:tracePt t="36950" x="3606800" y="2235200"/>
          <p14:tracePt t="36961" x="4343400" y="2235200"/>
          <p14:tracePt t="36977" x="5029200" y="2235200"/>
          <p14:tracePt t="36993" x="5588000" y="2235200"/>
          <p14:tracePt t="37010" x="6019800" y="2235200"/>
          <p14:tracePt t="37027" x="6324600" y="2235200"/>
          <p14:tracePt t="37044" x="6534150" y="2235200"/>
          <p14:tracePt t="37060" x="6718300" y="2235200"/>
          <p14:tracePt t="37077" x="6864350" y="2235200"/>
          <p14:tracePt t="37094" x="6991350" y="2235200"/>
          <p14:tracePt t="37097" x="7042150" y="2235200"/>
          <p14:tracePt t="37110" x="7086600" y="2235200"/>
          <p14:tracePt t="37127" x="7169150" y="2228850"/>
          <p14:tracePt t="37130" x="7188200" y="2222500"/>
          <p14:tracePt t="37143" x="7207250" y="2222500"/>
          <p14:tracePt t="37161" x="7283450" y="2209800"/>
          <p14:tracePt t="37177" x="7327900" y="2203450"/>
          <p14:tracePt t="37193" x="7346950" y="2203450"/>
          <p14:tracePt t="37210" x="7366000" y="2197100"/>
          <p14:tracePt t="37227" x="7372350" y="2190750"/>
          <p14:tracePt t="37260" x="7378700" y="2190750"/>
          <p14:tracePt t="37596" x="7385050" y="2190750"/>
          <p14:tracePt t="37613" x="7397750" y="2190750"/>
          <p14:tracePt t="37633" x="7442200" y="2190750"/>
          <p14:tracePt t="37643" x="7461250" y="2190750"/>
          <p14:tracePt t="37660" x="7505700" y="2190750"/>
          <p14:tracePt t="37676" x="7562850" y="2190750"/>
          <p14:tracePt t="37693" x="7581900" y="2190750"/>
          <p14:tracePt t="37709" x="7594600" y="2190750"/>
          <p14:tracePt t="37766" x="7581900" y="2190750"/>
          <p14:tracePt t="37781" x="7448550" y="2190750"/>
          <p14:tracePt t="37793" x="7150100" y="2190750"/>
          <p14:tracePt t="37810" x="6521450" y="2190750"/>
          <p14:tracePt t="37826" x="5664200" y="2190750"/>
          <p14:tracePt t="37827" x="0" y="0"/>
        </p14:tracePtLst>
        <p14:tracePtLst>
          <p14:tracePt t="39130" x="1784350" y="2336800"/>
          <p14:tracePt t="39143" x="1771650" y="2336800"/>
          <p14:tracePt t="39159" x="1739900" y="2336800"/>
          <p14:tracePt t="39176" x="1689100" y="2343150"/>
          <p14:tracePt t="39192" x="1657350" y="2374900"/>
          <p14:tracePt t="39209" x="1651000" y="2406650"/>
          <p14:tracePt t="39226" x="1644650" y="2438400"/>
          <p14:tracePt t="39242" x="1644650" y="2470150"/>
          <p14:tracePt t="39259" x="1651000" y="2514600"/>
          <p14:tracePt t="39276" x="1670050" y="2546350"/>
          <p14:tracePt t="39292" x="1727200" y="2603500"/>
          <p14:tracePt t="39309" x="1809750" y="2647950"/>
          <p14:tracePt t="39326" x="1911350" y="2686050"/>
          <p14:tracePt t="39342" x="2025650" y="2705100"/>
          <p14:tracePt t="39359" x="2108200" y="2705100"/>
          <p14:tracePt t="39361" x="2152650" y="2705100"/>
          <p14:tracePt t="39376" x="2222500" y="2679700"/>
          <p14:tracePt t="39392" x="2260600" y="2667000"/>
          <p14:tracePt t="39409" x="2279650" y="2635250"/>
          <p14:tracePt t="39425" x="2292350" y="2609850"/>
          <p14:tracePt t="39442" x="2298700" y="2590800"/>
          <p14:tracePt t="39459" x="2305050" y="2559050"/>
          <p14:tracePt t="39475" x="2305050" y="2540000"/>
          <p14:tracePt t="39492" x="2305050" y="2527300"/>
          <p14:tracePt t="39509" x="2305050" y="2508250"/>
          <p14:tracePt t="39749" x="2292350" y="2495550"/>
          <p14:tracePt t="39766" x="2273300" y="2489200"/>
          <p14:tracePt t="39790" x="2209800" y="2470150"/>
          <p14:tracePt t="39804" x="2184400" y="2463800"/>
          <p14:tracePt t="39822" x="2159000" y="2463800"/>
          <p14:tracePt t="39830" x="2146300" y="2463800"/>
          <p14:tracePt t="39842" x="2127250" y="2463800"/>
          <p14:tracePt t="39859" x="2095500" y="2470150"/>
          <p14:tracePt t="39875" x="2070100" y="2482850"/>
          <p14:tracePt t="39892" x="2044700" y="2508250"/>
          <p14:tracePt t="39909" x="2025650" y="2540000"/>
          <p14:tracePt t="39925" x="2025650" y="2559050"/>
          <p14:tracePt t="39942" x="2025650" y="2571750"/>
          <p14:tracePt t="39959" x="2025650" y="2603500"/>
          <p14:tracePt t="39976" x="2044700" y="2622550"/>
          <p14:tracePt t="39978" x="2070100" y="2628900"/>
          <p14:tracePt t="39992" x="2114550" y="2647950"/>
          <p14:tracePt t="40009" x="2139950" y="2647950"/>
          <p14:tracePt t="40026" x="2152650" y="2647950"/>
          <p14:tracePt t="40042" x="2159000" y="2647950"/>
          <p14:tracePt t="40059" x="2171700" y="2647950"/>
          <p14:tracePt t="40235" x="2184400" y="2641600"/>
          <p14:tracePt t="40243" x="2203450" y="2635250"/>
          <p14:tracePt t="40243" x="0" y="0"/>
        </p14:tracePtLst>
        <p14:tracePtLst>
          <p14:tracePt t="41613" x="3613150" y="2311400"/>
          <p14:tracePt t="41626" x="3581400" y="2311400"/>
          <p14:tracePt t="41642" x="3562350" y="2330450"/>
          <p14:tracePt t="41658" x="3543300" y="2362200"/>
          <p14:tracePt t="41675" x="3505200" y="2432050"/>
          <p14:tracePt t="41692" x="3479800" y="2520950"/>
          <p14:tracePt t="41708" x="3486150" y="2609850"/>
          <p14:tracePt t="41725" x="3505200" y="2698750"/>
          <p14:tracePt t="41741" x="3549650" y="2774950"/>
          <p14:tracePt t="41758" x="3638550" y="2819400"/>
          <p14:tracePt t="41761" x="3689350" y="2838450"/>
          <p14:tracePt t="41775" x="3733800" y="2844800"/>
          <p14:tracePt t="41792" x="3867150" y="2832100"/>
          <p14:tracePt t="41809" x="3968750" y="2794000"/>
          <p14:tracePt t="41825" x="4038600" y="2724150"/>
          <p14:tracePt t="41842" x="4076700" y="2635250"/>
          <p14:tracePt t="41858" x="4083050" y="2552700"/>
          <p14:tracePt t="41875" x="4083050" y="2470150"/>
          <p14:tracePt t="41892" x="4057650" y="2406650"/>
          <p14:tracePt t="41908" x="4032250" y="2368550"/>
          <p14:tracePt t="41925" x="4013200" y="2355850"/>
          <p14:tracePt t="41941" x="4000500" y="2336800"/>
          <p14:tracePt t="41978" x="3994150" y="2336800"/>
          <p14:tracePt t="42153" x="0" y="0"/>
        </p14:tracePtLst>
        <p14:tracePtLst>
          <p14:tracePt t="42514" x="5022850" y="2463800"/>
          <p14:tracePt t="42527" x="5016500" y="2463800"/>
          <p14:tracePt t="42542" x="4984750" y="2476500"/>
          <p14:tracePt t="42558" x="4940300" y="2501900"/>
          <p14:tracePt t="42561" x="4927600" y="2520950"/>
          <p14:tracePt t="42575" x="4908550" y="2546350"/>
          <p14:tracePt t="42592" x="4883150" y="2628900"/>
          <p14:tracePt t="42608" x="4883150" y="2679700"/>
          <p14:tracePt t="42625" x="4927600" y="2724150"/>
          <p14:tracePt t="42641" x="4965700" y="2749550"/>
          <p14:tracePt t="42658" x="5010150" y="2755900"/>
          <p14:tracePt t="42675" x="5067300" y="2755900"/>
          <p14:tracePt t="42691" x="5124450" y="2717800"/>
          <p14:tracePt t="42708" x="5149850" y="2654300"/>
          <p14:tracePt t="42725" x="5162550" y="2597150"/>
          <p14:tracePt t="42741" x="5168900" y="2552700"/>
          <p14:tracePt t="42758" x="5168900" y="2533650"/>
          <p14:tracePt t="42775" x="5168900" y="2527300"/>
          <p14:tracePt t="42849" x="0" y="0"/>
        </p14:tracePtLst>
        <p14:tracePtLst>
          <p14:tracePt t="44189" x="3905250" y="1924050"/>
          <p14:tracePt t="44243" x="3898900" y="1924050"/>
          <p14:tracePt t="44255" x="3892550" y="1924050"/>
          <p14:tracePt t="44271" x="3886200" y="1962150"/>
          <p14:tracePt t="44282" x="3879850" y="2019300"/>
          <p14:tracePt t="44301" x="3873500" y="2114550"/>
          <p14:tracePt t="44313" x="3873500" y="2222500"/>
          <p14:tracePt t="44325" x="3873500" y="2273300"/>
          <p14:tracePt t="44341" x="3873500" y="2362200"/>
          <p14:tracePt t="44357" x="3873500" y="2432050"/>
          <p14:tracePt t="44374" x="3879850" y="2514600"/>
          <p14:tracePt t="44391" x="3886200" y="2540000"/>
          <p14:tracePt t="44392" x="3886200" y="2552700"/>
          <p14:tracePt t="44407" x="3886200" y="2559050"/>
          <p14:tracePt t="44523" x="3892550" y="2559050"/>
          <p14:tracePt t="44538" x="3898900" y="2527300"/>
          <p14:tracePt t="44556" x="3898900" y="2470150"/>
          <p14:tracePt t="44570" x="3905250" y="2374900"/>
          <p14:tracePt t="44578" x="3905250" y="2343150"/>
          <p14:tracePt t="44591" x="3905250" y="2292350"/>
          <p14:tracePt t="44608" x="3905250" y="2184400"/>
          <p14:tracePt t="44611" x="3898900" y="2139950"/>
          <p14:tracePt t="44625" x="3879850" y="2063750"/>
          <p14:tracePt t="44641" x="3879850" y="2025650"/>
          <p14:tracePt t="44658" x="3873500" y="2000250"/>
          <p14:tracePt t="44674" x="3873500" y="1981200"/>
          <p14:tracePt t="44691" x="3860800" y="1968500"/>
          <p14:tracePt t="44772" x="3854450" y="1974850"/>
          <p14:tracePt t="44787" x="3854450" y="2025650"/>
          <p14:tracePt t="44805" x="3854450" y="2120900"/>
          <p14:tracePt t="44813" x="3854450" y="2178050"/>
          <p14:tracePt t="44824" x="3854450" y="2305050"/>
          <p14:tracePt t="44840" x="3854450" y="2413000"/>
          <p14:tracePt t="44857" x="3854450" y="2463800"/>
          <p14:tracePt t="44874" x="3854450" y="2501900"/>
          <p14:tracePt t="44890" x="3854450" y="2514600"/>
          <p14:tracePt t="44971" x="3854450" y="2489200"/>
          <p14:tracePt t="44984" x="3860800" y="2451100"/>
          <p14:tracePt t="44987" x="3879850" y="2400300"/>
          <p14:tracePt t="45006" x="3917950" y="2273300"/>
          <p14:tracePt t="45009" x="3924300" y="2209800"/>
          <p14:tracePt t="45021" x="3937000" y="2146300"/>
          <p14:tracePt t="45033" x="3937000" y="2051050"/>
          <p14:tracePt t="45044" x="3937000" y="2019300"/>
          <p14:tracePt t="45057" x="3943350" y="1949450"/>
          <p14:tracePt t="45074" x="3943350" y="1924050"/>
          <p14:tracePt t="45090" x="3943350" y="1905000"/>
          <p14:tracePt t="45154" x="3943350" y="1949450"/>
          <p14:tracePt t="45161" x="3937000" y="1993900"/>
          <p14:tracePt t="45174" x="3917950" y="2051050"/>
          <p14:tracePt t="45190" x="3892550" y="2171700"/>
          <p14:tracePt t="45207" x="3886200" y="2279650"/>
          <p14:tracePt t="45210" x="3886200" y="2317750"/>
          <p14:tracePt t="45224" x="3886200" y="2349500"/>
          <p14:tracePt t="45240" x="3886200" y="2432050"/>
          <p14:tracePt t="45257" x="3886200" y="2444750"/>
          <p14:tracePt t="45348" x="3886200" y="2400300"/>
          <p14:tracePt t="45361" x="3911600" y="2324100"/>
          <p14:tracePt t="45378" x="3917950" y="2216150"/>
          <p14:tracePt t="45390" x="3917950" y="2190750"/>
          <p14:tracePt t="45407" x="3917950" y="2133600"/>
          <p14:tracePt t="45410" x="3917950" y="2120900"/>
          <p14:tracePt t="45424" x="3917950" y="2108200"/>
          <p14:tracePt t="45426" x="3917950" y="2095500"/>
          <p14:tracePt t="45507" x="3917950" y="2127250"/>
          <p14:tracePt t="45521" x="3911600" y="2235200"/>
          <p14:tracePt t="45539" x="3911600" y="2355850"/>
          <p14:tracePt t="45557" x="3911600" y="2425700"/>
          <p14:tracePt t="45574" x="3911600" y="2463800"/>
          <p14:tracePt t="45578" x="3911600" y="2470150"/>
          <p14:tracePt t="45590" x="3911600" y="2482850"/>
          <p14:tracePt t="45607" x="3911600" y="2495550"/>
          <p14:tracePt t="45624" x="3911600" y="2501900"/>
          <p14:tracePt t="45690" x="3911600" y="2495550"/>
          <p14:tracePt t="45705" x="3930650" y="2413000"/>
          <p14:tracePt t="45729" x="3949700" y="2279650"/>
          <p14:tracePt t="45743" x="3956050" y="2235200"/>
          <p14:tracePt t="45757" x="3956050" y="2159000"/>
          <p14:tracePt t="45774" x="3956050" y="2101850"/>
          <p14:tracePt t="45777" x="3956050" y="2089150"/>
          <p14:tracePt t="45790" x="3956050" y="2070100"/>
          <p14:tracePt t="45807" x="3956050" y="2063750"/>
          <p14:tracePt t="45824" x="3956050" y="2057400"/>
          <p14:tracePt t="45882" x="3956050" y="2063750"/>
          <p14:tracePt t="45897" x="3949700" y="2159000"/>
          <p14:tracePt t="45913" x="3949700" y="2279650"/>
          <p14:tracePt t="45923" x="3949700" y="2343150"/>
          <p14:tracePt t="45941" x="3943350" y="2451100"/>
          <p14:tracePt t="45957" x="3943350" y="2489200"/>
          <p14:tracePt t="45973" x="3943350" y="2508250"/>
          <p14:tracePt t="46059" x="3943350" y="2501900"/>
          <p14:tracePt t="46077" x="3949700" y="2425700"/>
          <p14:tracePt t="46096" x="3975100" y="2279650"/>
          <p14:tracePt t="46108" x="3975100" y="2241550"/>
          <p14:tracePt t="46124" x="3975100" y="2171700"/>
          <p14:tracePt t="46140" x="3975100" y="2127250"/>
          <p14:tracePt t="46157" x="3975100" y="2101850"/>
          <p14:tracePt t="46174" x="3975100" y="2082800"/>
          <p14:tracePt t="46258" x="3975100" y="2095500"/>
          <p14:tracePt t="46273" x="3949700" y="2197100"/>
          <p14:tracePt t="46290" x="3937000" y="2317750"/>
          <p14:tracePt t="46310" x="3930650" y="2425700"/>
          <p14:tracePt t="46323" x="3930650" y="2489200"/>
          <p14:tracePt t="46340" x="3930650" y="2527300"/>
          <p14:tracePt t="46357" x="3930650" y="2540000"/>
          <p14:tracePt t="46417" x="3930650" y="2546350"/>
          <p14:tracePt t="46432" x="3930650" y="2540000"/>
          <p14:tracePt t="46440" x="3930650" y="2527300"/>
          <p14:tracePt t="46457" x="3930650" y="2482850"/>
          <p14:tracePt t="46474" x="3943350" y="2419350"/>
          <p14:tracePt t="46490" x="3949700" y="2374900"/>
          <p14:tracePt t="46507" x="3962400" y="2330450"/>
          <p14:tracePt t="46523" x="3968750" y="2305050"/>
          <p14:tracePt t="46540" x="3968750" y="2279650"/>
          <p14:tracePt t="46556" x="3968750" y="2260600"/>
          <p14:tracePt t="46573" x="3968750" y="2235200"/>
          <p14:tracePt t="46590" x="3968750" y="2228850"/>
          <p14:tracePt t="46607" x="3968750" y="2222500"/>
          <p14:tracePt t="46623" x="3968750" y="2216150"/>
          <p14:tracePt t="47138" x="0" y="0"/>
        </p14:tracePtLst>
        <p14:tracePtLst>
          <p14:tracePt t="47526" x="1644650" y="1962150"/>
          <p14:tracePt t="47611" x="1682750" y="1962150"/>
          <p14:tracePt t="47622" x="1752600" y="1968500"/>
          <p14:tracePt t="47634" x="2006600" y="2000250"/>
          <p14:tracePt t="47648" x="2184400" y="2000250"/>
          <p14:tracePt t="47650" x="2374900" y="2000250"/>
          <p14:tracePt t="47659" x="2552700" y="2000250"/>
          <p14:tracePt t="47673" x="2749550" y="2000250"/>
          <p14:tracePt t="47690" x="2825750" y="2000250"/>
          <p14:tracePt t="47706" x="2844800" y="2000250"/>
          <p14:tracePt t="47771" x="2844800" y="1993900"/>
          <p14:tracePt t="47787" x="2825750" y="1962150"/>
          <p14:tracePt t="47805" x="2730500" y="1911350"/>
          <p14:tracePt t="47809" x="2654300" y="1892300"/>
          <p14:tracePt t="47822" x="2559050" y="1866900"/>
          <p14:tracePt t="47834" x="2374900" y="1841500"/>
          <p14:tracePt t="47842" x="2298700" y="1828800"/>
          <p14:tracePt t="47857" x="2216150" y="1828800"/>
          <p14:tracePt t="47873" x="2159000" y="1835150"/>
          <p14:tracePt t="47890" x="2133600" y="1841500"/>
          <p14:tracePt t="47906" x="2114550" y="1860550"/>
          <p14:tracePt t="47923" x="2101850" y="1885950"/>
          <p14:tracePt t="47939" x="2089150" y="1930400"/>
          <p14:tracePt t="47956" x="2076450" y="1981200"/>
          <p14:tracePt t="47973" x="2076450" y="2006600"/>
          <p14:tracePt t="47990" x="2089150" y="2057400"/>
          <p14:tracePt t="47992" x="2114550" y="2082800"/>
          <p14:tracePt t="48006" x="2139950" y="2108200"/>
          <p14:tracePt t="48023" x="2203450" y="2146300"/>
          <p14:tracePt t="48039" x="2298700" y="2184400"/>
          <p14:tracePt t="48042" x="2349500" y="2197100"/>
          <p14:tracePt t="48056" x="2451100" y="2197100"/>
          <p14:tracePt t="48073" x="2527300" y="2178050"/>
          <p14:tracePt t="48089" x="2584450" y="2139950"/>
          <p14:tracePt t="48106" x="2609850" y="2082800"/>
          <p14:tracePt t="48123" x="2622550" y="2038350"/>
          <p14:tracePt t="48140" x="2622550" y="1993900"/>
          <p14:tracePt t="48156" x="2609850" y="1936750"/>
          <p14:tracePt t="48173" x="2565400" y="1898650"/>
          <p14:tracePt t="48189" x="2476500" y="1854200"/>
          <p14:tracePt t="48206" x="2400300" y="1835150"/>
          <p14:tracePt t="48223" x="2336800" y="1835150"/>
          <p14:tracePt t="48225" x="2311400" y="1847850"/>
          <p14:tracePt t="48239" x="2279650" y="1873250"/>
          <p14:tracePt t="48256" x="2209800" y="1955800"/>
          <p14:tracePt t="48273" x="2184400" y="2006600"/>
          <p14:tracePt t="48289" x="2184400" y="2051050"/>
          <p14:tracePt t="48306" x="2184400" y="2082800"/>
          <p14:tracePt t="48323" x="2203450" y="2108200"/>
          <p14:tracePt t="48339" x="2235200" y="2120900"/>
          <p14:tracePt t="48356" x="2260600" y="2120900"/>
          <p14:tracePt t="48373" x="2311400" y="2120900"/>
          <p14:tracePt t="48389" x="2362200" y="2101850"/>
          <p14:tracePt t="48406" x="2406650" y="2063750"/>
          <p14:tracePt t="48422" x="2425700" y="2019300"/>
          <p14:tracePt t="48439" x="2425700" y="1993900"/>
          <p14:tracePt t="48440" x="2425700" y="1974850"/>
          <p14:tracePt t="48456" x="2425700" y="1936750"/>
          <p14:tracePt t="48472" x="2381250" y="1898650"/>
          <p14:tracePt t="48489" x="2286000" y="1866900"/>
          <p14:tracePt t="48506" x="2203450" y="1860550"/>
          <p14:tracePt t="48522" x="2133600" y="1866900"/>
          <p14:tracePt t="48539" x="2095500" y="1892300"/>
          <p14:tracePt t="48556" x="2070100" y="1930400"/>
          <p14:tracePt t="48573" x="2070100" y="1968500"/>
          <p14:tracePt t="48589" x="2076450" y="2006600"/>
          <p14:tracePt t="48606" x="2095500" y="2032000"/>
          <p14:tracePt t="48609" x="2114550" y="2038350"/>
          <p14:tracePt t="48623" x="2127250" y="2051050"/>
          <p14:tracePt t="48639" x="2171700" y="2057400"/>
          <p14:tracePt t="48642" x="2197100" y="2057400"/>
          <p14:tracePt t="48656" x="2260600" y="2051050"/>
          <p14:tracePt t="48673" x="2305050" y="2032000"/>
          <p14:tracePt t="48689" x="2336800" y="1993900"/>
          <p14:tracePt t="48706" x="2343150" y="1949450"/>
          <p14:tracePt t="48722" x="2343150" y="1911350"/>
          <p14:tracePt t="48739" x="2324100" y="1854200"/>
          <p14:tracePt t="48756" x="2260600" y="1803400"/>
          <p14:tracePt t="48772" x="2178050" y="1765300"/>
          <p14:tracePt t="48789" x="2133600" y="1758950"/>
          <p14:tracePt t="48806" x="2095500" y="1758950"/>
          <p14:tracePt t="48822" x="2070100" y="1784350"/>
          <p14:tracePt t="48839" x="2051050" y="1822450"/>
          <p14:tracePt t="48857" x="2051050" y="1860550"/>
          <p14:tracePt t="48873" x="2051050" y="1866900"/>
          <p14:tracePt t="48889" x="2051050" y="1873250"/>
          <p14:tracePt t="49057" x="0" y="0"/>
        </p14:tracePtLst>
        <p14:tracePtLst>
          <p14:tracePt t="52995" x="2076450" y="254000"/>
          <p14:tracePt t="53011" x="2070100" y="254000"/>
          <p14:tracePt t="53025" x="2038350" y="260350"/>
          <p14:tracePt t="53038" x="2025650" y="273050"/>
          <p14:tracePt t="53054" x="2000250" y="323850"/>
          <p14:tracePt t="53057" x="1993900" y="342900"/>
          <p14:tracePt t="53071" x="1981200" y="368300"/>
          <p14:tracePt t="53088" x="1968500" y="444500"/>
          <p14:tracePt t="53104" x="1968500" y="495300"/>
          <p14:tracePt t="53121" x="1974850" y="565150"/>
          <p14:tracePt t="53138" x="2000250" y="615950"/>
          <p14:tracePt t="53155" x="2044700" y="673100"/>
          <p14:tracePt t="53171" x="2076450" y="704850"/>
          <p14:tracePt t="53188" x="2133600" y="749300"/>
          <p14:tracePt t="53205" x="2197100" y="768350"/>
          <p14:tracePt t="53221" x="2235200" y="768350"/>
          <p14:tracePt t="53238" x="2279650" y="768350"/>
          <p14:tracePt t="53241" x="2298700" y="762000"/>
          <p14:tracePt t="53254" x="2311400" y="742950"/>
          <p14:tracePt t="53271" x="2336800" y="692150"/>
          <p14:tracePt t="53276" x="2343150" y="666750"/>
          <p14:tracePt t="53288" x="2343150" y="647700"/>
          <p14:tracePt t="53305" x="2355850" y="552450"/>
          <p14:tracePt t="53321" x="2355850" y="508000"/>
          <p14:tracePt t="53338" x="2349500" y="450850"/>
          <p14:tracePt t="53354" x="2324100" y="393700"/>
          <p14:tracePt t="53371" x="2286000" y="361950"/>
          <p14:tracePt t="53388" x="2241550" y="330200"/>
          <p14:tracePt t="53404" x="2190750" y="311150"/>
          <p14:tracePt t="53421" x="2139950" y="292100"/>
          <p14:tracePt t="53425" x="2133600" y="292100"/>
          <p14:tracePt t="53438" x="2114550" y="292100"/>
          <p14:tracePt t="53455" x="2076450" y="292100"/>
          <p14:tracePt t="53458" x="2044700" y="292100"/>
          <p14:tracePt t="53471" x="2025650" y="304800"/>
          <p14:tracePt t="53474" x="2000250" y="304800"/>
          <p14:tracePt t="53488" x="1981200" y="317500"/>
          <p14:tracePt t="53490" x="1962150" y="342900"/>
          <p14:tracePt t="53504" x="1930400" y="425450"/>
          <p14:tracePt t="53521" x="1924050" y="514350"/>
          <p14:tracePt t="53538" x="1930400" y="635000"/>
          <p14:tracePt t="53554" x="1955800" y="736600"/>
          <p14:tracePt t="53570" x="2012950" y="819150"/>
          <p14:tracePt t="53587" x="2070100" y="876300"/>
          <p14:tracePt t="53604" x="2108200" y="901700"/>
          <p14:tracePt t="53621" x="2133600" y="908050"/>
          <p14:tracePt t="53637" x="2178050" y="908050"/>
          <p14:tracePt t="53654" x="2266950" y="889000"/>
          <p14:tracePt t="53671" x="2355850" y="831850"/>
          <p14:tracePt t="53687" x="2432050" y="762000"/>
          <p14:tracePt t="53690" x="2457450" y="711200"/>
          <p14:tracePt t="53704" x="2476500" y="641350"/>
          <p14:tracePt t="53720" x="2482850" y="609600"/>
          <p14:tracePt t="53737" x="2482850" y="577850"/>
          <p14:tracePt t="53754" x="2476500" y="558800"/>
          <p14:tracePt t="53770" x="2470150" y="546100"/>
          <p14:tracePt t="53787" x="2457450" y="539750"/>
          <p14:tracePt t="53804" x="2438400" y="533400"/>
          <p14:tracePt t="53821" x="2419350" y="533400"/>
          <p14:tracePt t="53837" x="2381250" y="539750"/>
          <p14:tracePt t="53854" x="2355850" y="590550"/>
          <p14:tracePt t="53858" x="2349500" y="622300"/>
          <p14:tracePt t="53871" x="2343150" y="666750"/>
          <p14:tracePt t="53888" x="2343150" y="717550"/>
          <p14:tracePt t="53890" x="2343150" y="736600"/>
          <p14:tracePt t="53904" x="2343150" y="755650"/>
          <p14:tracePt t="53921" x="2343150" y="762000"/>
          <p14:tracePt t="53960" x="2343150" y="755650"/>
          <p14:tracePt t="53968" x="2349500" y="736600"/>
          <p14:tracePt t="53976" x="2355850" y="711200"/>
          <p14:tracePt t="53987" x="2362200" y="692150"/>
          <p14:tracePt t="54004" x="2362200" y="647700"/>
          <p14:tracePt t="54020" x="2362200" y="622300"/>
          <p14:tracePt t="54037" x="2362200" y="609600"/>
          <p14:tracePt t="54054" x="2362200" y="603250"/>
          <p14:tracePt t="54176" x="0" y="0"/>
        </p14:tracePtLst>
        <p14:tracePtLst>
          <p14:tracePt t="55228" x="9734550" y="3251200"/>
          <p14:tracePt t="55244" x="9740900" y="3251200"/>
          <p14:tracePt t="55260" x="9759950" y="3251200"/>
          <p14:tracePt t="55275" x="9848850" y="3270250"/>
          <p14:tracePt t="55287" x="9918700" y="3282950"/>
          <p14:tracePt t="55304" x="10223500" y="3302000"/>
          <p14:tracePt t="55321" x="10439400" y="3302000"/>
          <p14:tracePt t="55337" x="10655300" y="3302000"/>
          <p14:tracePt t="55353" x="10801350" y="3302000"/>
          <p14:tracePt t="55370" x="10883900" y="3302000"/>
          <p14:tracePt t="55387" x="10928350" y="3302000"/>
          <p14:tracePt t="55404" x="10953750" y="3302000"/>
          <p14:tracePt t="55420" x="10985500" y="3302000"/>
          <p14:tracePt t="55437" x="11023600" y="3302000"/>
          <p14:tracePt t="55454" x="11068050" y="3302000"/>
          <p14:tracePt t="55470" x="11099800" y="3302000"/>
          <p14:tracePt t="55487" x="11106150" y="3302000"/>
          <p14:tracePt t="55593" x="11112500" y="3302000"/>
          <p14:tracePt t="55745" x="0" y="0"/>
        </p14:tracePtLst>
        <p14:tracePtLst>
          <p14:tracePt t="56659" x="1016000" y="3714750"/>
          <p14:tracePt t="56723" x="1028700" y="3721100"/>
          <p14:tracePt t="56744" x="1136650" y="3721100"/>
          <p14:tracePt t="56746" x="1238250" y="3727450"/>
          <p14:tracePt t="56758" x="1358900" y="3740150"/>
          <p14:tracePt t="56770" x="1663700" y="3759200"/>
          <p14:tracePt t="56786" x="1892300" y="3759200"/>
          <p14:tracePt t="56803" x="2032000" y="3759200"/>
          <p14:tracePt t="56820" x="2089150" y="3759200"/>
          <p14:tracePt t="56836" x="2101850" y="3759200"/>
          <p14:tracePt t="56853" x="2108200" y="3759200"/>
          <p14:tracePt t="56870" x="2114550" y="3759200"/>
          <p14:tracePt t="56994" x="2095500" y="3759200"/>
          <p14:tracePt t="57007" x="2038350" y="3759200"/>
          <p14:tracePt t="57021" x="1854200" y="3759200"/>
          <p14:tracePt t="57038" x="1593850" y="3759200"/>
          <p14:tracePt t="57043" x="1479550" y="3759200"/>
          <p14:tracePt t="57053" x="1384300" y="3759200"/>
          <p14:tracePt t="57070" x="1257300" y="3759200"/>
          <p14:tracePt t="57086" x="1219200" y="3759200"/>
          <p14:tracePt t="57103" x="1212850" y="3759200"/>
          <p14:tracePt t="57187" x="1244600" y="3759200"/>
          <p14:tracePt t="57202" x="1384300" y="3759200"/>
          <p14:tracePt t="57219" x="1644650" y="3759200"/>
          <p14:tracePt t="57230" x="1797050" y="3759200"/>
          <p14:tracePt t="57239" x="1949450" y="3759200"/>
          <p14:tracePt t="57253" x="2203450" y="3759200"/>
          <p14:tracePt t="57270" x="2330450" y="3759200"/>
          <p14:tracePt t="57274" x="2362200" y="3759200"/>
          <p14:tracePt t="57286" x="2381250" y="3759200"/>
          <p14:tracePt t="57303" x="2387600" y="3759200"/>
          <p14:tracePt t="57362" x="2362200" y="3759200"/>
          <p14:tracePt t="57370" x="2311400" y="3759200"/>
          <p14:tracePt t="57386" x="2165350" y="3759200"/>
          <p14:tracePt t="57403" x="2057400" y="3759200"/>
          <p14:tracePt t="57420" x="2006600" y="3759200"/>
          <p14:tracePt t="57437" x="1993900" y="3759200"/>
          <p14:tracePt t="57514" x="2025650" y="3759200"/>
          <p14:tracePt t="57522" x="2089150" y="3759200"/>
          <p14:tracePt t="57536" x="2266950" y="3759200"/>
          <p14:tracePt t="57553" x="2451100" y="3759200"/>
          <p14:tracePt t="57570" x="2527300" y="3759200"/>
          <p14:tracePt t="57586" x="2540000" y="3759200"/>
          <p14:tracePt t="57603" x="2546350" y="3759200"/>
          <p14:tracePt t="57642" x="2520950" y="3759200"/>
          <p14:tracePt t="57650" x="2482850" y="3759200"/>
          <p14:tracePt t="57659" x="2419350" y="3759200"/>
          <p14:tracePt t="57670" x="2343150" y="3759200"/>
          <p14:tracePt t="57686" x="2171700" y="3759200"/>
          <p14:tracePt t="57689" x="2108200" y="3759200"/>
          <p14:tracePt t="57703" x="2089150" y="3759200"/>
          <p14:tracePt t="57706" x="2076450" y="3759200"/>
          <p14:tracePt t="57720" x="2070100" y="3759200"/>
          <p14:tracePt t="57787" x="2076450" y="3759200"/>
          <p14:tracePt t="57804" x="2127250" y="3759200"/>
          <p14:tracePt t="57822" x="2159000" y="3759200"/>
          <p14:tracePt t="57825" x="2165350" y="3759200"/>
          <p14:tracePt t="57923" x="2159000" y="3759200"/>
          <p14:tracePt t="57938" x="2152650" y="3759200"/>
          <p14:tracePt t="58345" x="0" y="0"/>
        </p14:tracePtLst>
        <p14:tracePtLst>
          <p14:tracePt t="58931" x="3238500" y="3752850"/>
          <p14:tracePt t="58963" x="3270250" y="3752850"/>
          <p14:tracePt t="58981" x="3429000" y="3765550"/>
          <p14:tracePt t="58998" x="3695700" y="3784600"/>
          <p14:tracePt t="59001" x="3898900" y="3810000"/>
          <p14:tracePt t="59015" x="4089400" y="3841750"/>
          <p14:tracePt t="59025" x="4438650" y="3911600"/>
          <p14:tracePt t="59036" x="4546600" y="3924300"/>
          <p14:tracePt t="59052" x="4667250" y="3930650"/>
          <p14:tracePt t="59069" x="4699000" y="3930650"/>
          <p14:tracePt t="59085" x="4705350" y="3930650"/>
          <p14:tracePt t="59187" x="4667250" y="3930650"/>
          <p14:tracePt t="59203" x="4451350" y="3898900"/>
          <p14:tracePt t="59228" x="4076700" y="3860800"/>
          <p14:tracePt t="59242" x="3898900" y="3860800"/>
          <p14:tracePt t="59252" x="3854450" y="3860800"/>
          <p14:tracePt t="59269" x="3829050" y="3860800"/>
          <p14:tracePt t="59272" x="3822700" y="3860800"/>
          <p14:tracePt t="59363" x="3854450" y="3860800"/>
          <p14:tracePt t="59378" x="3956050" y="3860800"/>
          <p14:tracePt t="59398" x="4102100" y="3860800"/>
          <p14:tracePt t="59415" x="4267200" y="3860800"/>
          <p14:tracePt t="59417" x="4356100" y="3860800"/>
          <p14:tracePt t="59430" x="4419600" y="3860800"/>
          <p14:tracePt t="59441" x="4514850" y="3860800"/>
          <p14:tracePt t="59452" x="4546600" y="3860800"/>
          <p14:tracePt t="59469" x="4635500" y="3860800"/>
          <p14:tracePt t="59486" x="4730750" y="3854450"/>
          <p14:tracePt t="59502" x="4819650" y="3841750"/>
          <p14:tracePt t="59519" x="4902200" y="3816350"/>
          <p14:tracePt t="59520" x="4927600" y="3810000"/>
          <p14:tracePt t="59535" x="4946650" y="3810000"/>
          <p14:tracePt t="59552" x="4984750" y="3784600"/>
          <p14:tracePt t="59569" x="4991100" y="3765550"/>
          <p14:tracePt t="59585" x="4997450" y="3740150"/>
          <p14:tracePt t="59602" x="4997450" y="3689350"/>
          <p14:tracePt t="59618" x="4978400" y="3625850"/>
          <p14:tracePt t="59635" x="4908550" y="3549650"/>
          <p14:tracePt t="59652" x="4794250" y="3473450"/>
          <p14:tracePt t="59669" x="4616450" y="3416300"/>
          <p14:tracePt t="59685" x="4457700" y="3371850"/>
          <p14:tracePt t="59702" x="4324350" y="3346450"/>
          <p14:tracePt t="59719" x="4279900" y="3346450"/>
          <p14:tracePt t="59721" x="4260850" y="3346450"/>
          <p14:tracePt t="59735" x="4248150" y="3346450"/>
          <p14:tracePt t="59752" x="4197350" y="3359150"/>
          <p14:tracePt t="59768" x="4159250" y="3390900"/>
          <p14:tracePt t="59785" x="4114800" y="3429000"/>
          <p14:tracePt t="59802" x="4089400" y="3460750"/>
          <p14:tracePt t="59819" x="4070350" y="3524250"/>
          <p14:tracePt t="59835" x="4064000" y="3568700"/>
          <p14:tracePt t="59852" x="4076700" y="3625850"/>
          <p14:tracePt t="59869" x="4121150" y="3683000"/>
          <p14:tracePt t="59885" x="4210050" y="3740150"/>
          <p14:tracePt t="59902" x="4330700" y="3771900"/>
          <p14:tracePt t="59919" x="4483100" y="3797300"/>
          <p14:tracePt t="59921" x="4552950" y="3797300"/>
          <p14:tracePt t="59936" x="4629150" y="3797300"/>
          <p14:tracePt t="59938" x="4679950" y="3797300"/>
          <p14:tracePt t="59952" x="4781550" y="3784600"/>
          <p14:tracePt t="59969" x="4813300" y="3771900"/>
          <p14:tracePt t="59985" x="4832350" y="3740150"/>
          <p14:tracePt t="60002" x="4845050" y="3689350"/>
          <p14:tracePt t="60019" x="4845050" y="3651250"/>
          <p14:tracePt t="60035" x="4826000" y="3581400"/>
          <p14:tracePt t="60052" x="4756150" y="3511550"/>
          <p14:tracePt t="60068" x="4660900" y="3473450"/>
          <p14:tracePt t="60085" x="4584700" y="3460750"/>
          <p14:tracePt t="60102" x="4540250" y="3460750"/>
          <p14:tracePt t="60119" x="4521200" y="3460750"/>
          <p14:tracePt t="60135" x="4514850" y="3460750"/>
          <p14:tracePt t="60137" x="4502150" y="3460750"/>
          <p14:tracePt t="60152" x="4495800" y="3486150"/>
          <p14:tracePt t="60169" x="4489450" y="3511550"/>
          <p14:tracePt t="60185" x="4495800" y="3562350"/>
          <p14:tracePt t="60202" x="4514850" y="3600450"/>
          <p14:tracePt t="60218" x="4552950" y="3632200"/>
          <p14:tracePt t="60235" x="4584700" y="3657600"/>
          <p14:tracePt t="60252" x="4622800" y="3676650"/>
          <p14:tracePt t="60269" x="4629150" y="3676650"/>
          <p14:tracePt t="60305" x="4635500" y="3676650"/>
          <p14:tracePt t="60313" x="4641850" y="3676650"/>
          <p14:tracePt t="60537" x="0" y="0"/>
        </p14:tracePtLst>
        <p14:tracePtLst>
          <p14:tracePt t="63562" x="1498600" y="4832350"/>
          <p14:tracePt t="63578" x="1498600" y="4838700"/>
          <p14:tracePt t="63601" x="1498600" y="4851400"/>
          <p14:tracePt t="63616" x="1504950" y="4851400"/>
          <p14:tracePt t="63624" x="1511300" y="4851400"/>
          <p14:tracePt t="63634" x="1517650" y="4851400"/>
          <p14:tracePt t="63650" x="1543050" y="4851400"/>
          <p14:tracePt t="63667" x="1606550" y="4851400"/>
          <p14:tracePt t="63684" x="1746250" y="4870450"/>
          <p14:tracePt t="63701" x="1962150" y="4914900"/>
          <p14:tracePt t="63717" x="2254250" y="4965700"/>
          <p14:tracePt t="63734" x="2476500" y="4984750"/>
          <p14:tracePt t="63751" x="2603500" y="4984750"/>
          <p14:tracePt t="63753" x="2635250" y="4984750"/>
          <p14:tracePt t="63767" x="2660650" y="4984750"/>
          <p14:tracePt t="63770" x="2673350" y="4984750"/>
          <p14:tracePt t="63785" x="2686050" y="4984750"/>
          <p14:tracePt t="63800" x="2698750" y="4984750"/>
          <p14:tracePt t="63817" x="2717800" y="4965700"/>
          <p14:tracePt t="63834" x="2730500" y="4940300"/>
          <p14:tracePt t="63850" x="2736850" y="4914900"/>
          <p14:tracePt t="63867" x="2743200" y="4876800"/>
          <p14:tracePt t="63884" x="2736850" y="4845050"/>
          <p14:tracePt t="63901" x="2724150" y="4813300"/>
          <p14:tracePt t="63917" x="2705100" y="4800600"/>
          <p14:tracePt t="63920" x="2686050" y="4787900"/>
          <p14:tracePt t="63934" x="2667000" y="4781550"/>
          <p14:tracePt t="63951" x="2622550" y="4762500"/>
          <p14:tracePt t="63954" x="2578100" y="4756150"/>
          <p14:tracePt t="63967" x="2533650" y="4749800"/>
          <p14:tracePt t="63970" x="2489200" y="4743450"/>
          <p14:tracePt t="63985" x="2400300" y="4743450"/>
          <p14:tracePt t="64001" x="2292350" y="4743450"/>
          <p14:tracePt t="64018" x="2184400" y="4743450"/>
          <p14:tracePt t="64034" x="2101850" y="4743450"/>
          <p14:tracePt t="64050" x="2032000" y="4743450"/>
          <p14:tracePt t="64067" x="1993900" y="4749800"/>
          <p14:tracePt t="64084" x="1962150" y="4756150"/>
          <p14:tracePt t="64100" x="1943100" y="4768850"/>
          <p14:tracePt t="64117" x="1936750" y="4781550"/>
          <p14:tracePt t="64134" x="1917700" y="4794250"/>
          <p14:tracePt t="64150" x="1911350" y="4800600"/>
          <p14:tracePt t="64177" x="1911350" y="4806950"/>
          <p14:tracePt t="64186" x="1911350" y="4813300"/>
          <p14:tracePt t="64378" x="1911350" y="4819650"/>
          <p14:tracePt t="64378" x="0" y="0"/>
        </p14:tracePtLst>
        <p14:tracePtLst>
          <p14:tracePt t="65235" x="6356350" y="4641850"/>
          <p14:tracePt t="65242" x="6330950" y="4641850"/>
          <p14:tracePt t="65250" x="6311900" y="4641850"/>
          <p14:tracePt t="65268" x="6273800" y="4641850"/>
          <p14:tracePt t="65283" x="6254750" y="4673600"/>
          <p14:tracePt t="65300" x="6235700" y="4705350"/>
          <p14:tracePt t="65317" x="6216650" y="4737100"/>
          <p14:tracePt t="65333" x="6210300" y="4762500"/>
          <p14:tracePt t="65350" x="6210300" y="4781550"/>
          <p14:tracePt t="65367" x="6210300" y="4806950"/>
          <p14:tracePt t="65370" x="6223000" y="4826000"/>
          <p14:tracePt t="65383" x="6248400" y="4838700"/>
          <p14:tracePt t="65400" x="6388100" y="4895850"/>
          <p14:tracePt t="65417" x="6559550" y="4921250"/>
          <p14:tracePt t="65434" x="6699250" y="4933950"/>
          <p14:tracePt t="65450" x="6788150" y="4933950"/>
          <p14:tracePt t="65467" x="6807200" y="4933950"/>
          <p14:tracePt t="65484" x="6813550" y="4933950"/>
          <p14:tracePt t="65500" x="6826250" y="4921250"/>
          <p14:tracePt t="65517" x="6832600" y="4902200"/>
          <p14:tracePt t="65534" x="6832600" y="4889500"/>
          <p14:tracePt t="65550" x="6832600" y="4870450"/>
          <p14:tracePt t="65567" x="6832600" y="4857750"/>
          <p14:tracePt t="65570" x="6832600" y="4845050"/>
          <p14:tracePt t="65586" x="6832600" y="4832350"/>
          <p14:tracePt t="65600" x="6832600" y="4819650"/>
          <p14:tracePt t="65617" x="6813550" y="4775200"/>
          <p14:tracePt t="65633" x="6769100" y="4749800"/>
          <p14:tracePt t="65650" x="6731000" y="4737100"/>
          <p14:tracePt t="65667" x="6699250" y="4730750"/>
          <p14:tracePt t="65684" x="6667500" y="4730750"/>
          <p14:tracePt t="65700" x="6642100" y="4730750"/>
          <p14:tracePt t="65717" x="6616700" y="4737100"/>
          <p14:tracePt t="65734" x="6591300" y="4749800"/>
          <p14:tracePt t="65750" x="6572250" y="4768850"/>
          <p14:tracePt t="65753" x="6559550" y="4781550"/>
          <p14:tracePt t="65767" x="6546850" y="4794250"/>
          <p14:tracePt t="65771" x="6534150" y="4813300"/>
          <p14:tracePt t="65783" x="6527800" y="4826000"/>
          <p14:tracePt t="65800" x="6527800" y="4851400"/>
          <p14:tracePt t="65817" x="6527800" y="4870450"/>
          <p14:tracePt t="65833" x="6527800" y="4876800"/>
          <p14:tracePt t="65850" x="6527800" y="4889500"/>
          <p14:tracePt t="65867" x="6534150" y="4895850"/>
          <p14:tracePt t="65883" x="6591300" y="4908550"/>
          <p14:tracePt t="65900" x="6629400" y="4908550"/>
          <p14:tracePt t="65917" x="6705600" y="4902200"/>
          <p14:tracePt t="65934" x="6762750" y="4889500"/>
          <p14:tracePt t="65937" x="6781800" y="4876800"/>
          <p14:tracePt t="65950" x="6794500" y="4864100"/>
          <p14:tracePt t="65953" x="6800850" y="4851400"/>
          <p14:tracePt t="65967" x="6807200" y="4845050"/>
          <p14:tracePt t="65984" x="6807200" y="4826000"/>
          <p14:tracePt t="65986" x="6807200" y="4813300"/>
          <p14:tracePt t="66000" x="6781800" y="4781550"/>
          <p14:tracePt t="66017" x="6718300" y="4749800"/>
          <p14:tracePt t="66033" x="6642100" y="4724400"/>
          <p14:tracePt t="66050" x="6540500" y="4718050"/>
          <p14:tracePt t="66067" x="6445250" y="4718050"/>
          <p14:tracePt t="66083" x="6375400" y="4730750"/>
          <p14:tracePt t="66100" x="6337300" y="4756150"/>
          <p14:tracePt t="66117" x="6324600" y="4775200"/>
          <p14:tracePt t="66133" x="6324600" y="4794250"/>
          <p14:tracePt t="66150" x="6324600" y="4819650"/>
          <p14:tracePt t="66167" x="6324600" y="4845050"/>
          <p14:tracePt t="66170" x="6330950" y="4857750"/>
          <p14:tracePt t="66183" x="6337300" y="4864100"/>
          <p14:tracePt t="66200" x="6413500" y="4876800"/>
          <p14:tracePt t="66217" x="6521450" y="4876800"/>
          <p14:tracePt t="66233" x="6661150" y="4857750"/>
          <p14:tracePt t="66250" x="6756400" y="4838700"/>
          <p14:tracePt t="66267" x="6794500" y="4813300"/>
          <p14:tracePt t="66283" x="6794500" y="4800600"/>
          <p14:tracePt t="66300" x="6794500" y="4794250"/>
          <p14:tracePt t="66317" x="6794500" y="4768850"/>
          <p14:tracePt t="66333" x="6756400" y="4756150"/>
          <p14:tracePt t="66350" x="6667500" y="4730750"/>
          <p14:tracePt t="66366" x="6578600" y="4724400"/>
          <p14:tracePt t="66369" x="6527800" y="4724400"/>
          <p14:tracePt t="66383" x="6477000" y="4737100"/>
          <p14:tracePt t="66384" x="6438900" y="4762500"/>
          <p14:tracePt t="66400" x="6413500" y="4794250"/>
          <p14:tracePt t="66416" x="6400800" y="4819650"/>
          <p14:tracePt t="66433" x="6400800" y="4832350"/>
          <p14:tracePt t="66450" x="6419850" y="4864100"/>
          <p14:tracePt t="66467" x="6477000" y="4876800"/>
          <p14:tracePt t="66483" x="6540500" y="4876800"/>
          <p14:tracePt t="66500" x="6629400" y="4876800"/>
          <p14:tracePt t="66517" x="6661150" y="4851400"/>
          <p14:tracePt t="66533" x="6673850" y="4832350"/>
          <p14:tracePt t="66550" x="6673850" y="4813300"/>
          <p14:tracePt t="66553" x="6667500" y="4787900"/>
          <p14:tracePt t="66566" x="6654800" y="4775200"/>
          <p14:tracePt t="66583" x="6623050" y="4749800"/>
          <p14:tracePt t="66585" x="6597650" y="4743450"/>
          <p14:tracePt t="66600" x="6578600" y="4743450"/>
          <p14:tracePt t="66616" x="6553200" y="4743450"/>
          <p14:tracePt t="66633" x="6521450" y="4762500"/>
          <p14:tracePt t="66650" x="6502400" y="4794250"/>
          <p14:tracePt t="66666" x="6502400" y="4813300"/>
          <p14:tracePt t="66683" x="6515100" y="4845050"/>
          <p14:tracePt t="66700" x="6553200" y="4864100"/>
          <p14:tracePt t="66716" x="6623050" y="4876800"/>
          <p14:tracePt t="66733" x="6711950" y="4876800"/>
          <p14:tracePt t="66750" x="6800850" y="4876800"/>
          <p14:tracePt t="66766" x="6826250" y="4864100"/>
          <p14:tracePt t="66769" x="6832600" y="4857750"/>
          <p14:tracePt t="66783" x="6838950" y="4851400"/>
          <p14:tracePt t="66800" x="6838950" y="4838700"/>
          <p14:tracePt t="66800" x="6838950" y="4813300"/>
          <p14:tracePt t="66816" x="6807200" y="4794250"/>
          <p14:tracePt t="66833" x="6756400" y="4768850"/>
          <p14:tracePt t="66850" x="6731000" y="4762500"/>
          <p14:tracePt t="66866" x="6711950" y="4762500"/>
          <p14:tracePt t="66962" x="6731000" y="4762500"/>
          <p14:tracePt t="66975" x="6775450" y="4762500"/>
          <p14:tracePt t="66988" x="6934200" y="4787900"/>
          <p14:tracePt t="67005" x="7105650" y="4826000"/>
          <p14:tracePt t="67017" x="7289800" y="4838700"/>
          <p14:tracePt t="67033" x="7385050" y="4857750"/>
          <p14:tracePt t="67050" x="7404100" y="4857750"/>
          <p14:tracePt t="67066" x="7410450" y="4857750"/>
          <p14:tracePt t="67171" x="7397750" y="4857750"/>
          <p14:tracePt t="67182" x="7366000" y="4864100"/>
          <p14:tracePt t="67198" x="7315200" y="4876800"/>
          <p14:tracePt t="67215" x="7277100" y="4883150"/>
          <p14:tracePt t="67217" x="7270750" y="4883150"/>
          <p14:tracePt t="67228" x="7264400" y="4883150"/>
          <p14:tracePt t="67237" x="7258050" y="4883150"/>
          <p14:tracePt t="67442" x="7270750" y="4883150"/>
          <p14:tracePt t="67454" x="7289800" y="4883150"/>
          <p14:tracePt t="67469" x="7340600" y="4883150"/>
          <p14:tracePt t="67486" x="7397750" y="4883150"/>
          <p14:tracePt t="67489" x="7429500" y="4883150"/>
          <p14:tracePt t="67499" x="7454900" y="4883150"/>
          <p14:tracePt t="67516" x="7473950" y="4883150"/>
          <p14:tracePt t="67533" x="7480300" y="4883150"/>
          <p14:tracePt t="67729" x="7467600" y="4870450"/>
          <p14:tracePt t="67729" x="0" y="0"/>
        </p14:tracePtLst>
        <p14:tracePtLst>
          <p14:tracePt t="68190" x="7264400" y="4743450"/>
          <p14:tracePt t="68275" x="7270750" y="4743450"/>
          <p14:tracePt t="68299" x="7308850" y="4743450"/>
          <p14:tracePt t="68318" x="7327900" y="4743450"/>
          <p14:tracePt t="68322" x="7334250" y="4743450"/>
          <p14:tracePt t="68338" x="7346950" y="4743450"/>
          <p14:tracePt t="68349" x="7353300" y="4743450"/>
          <p14:tracePt t="68366" x="7359650" y="4743450"/>
          <p14:tracePt t="68593" x="7366000" y="4743450"/>
          <p14:tracePt t="68612" x="7366000" y="4756150"/>
          <p14:tracePt t="68628" x="7366000" y="4787900"/>
          <p14:tracePt t="68640" x="7366000" y="4806950"/>
          <p14:tracePt t="68642" x="7366000" y="4826000"/>
          <p14:tracePt t="68653" x="7366000" y="4832350"/>
          <p14:tracePt t="68666" x="7366000" y="4857750"/>
          <p14:tracePt t="68682" x="7366000" y="4870450"/>
          <p14:tracePt t="68699" x="7366000" y="4876800"/>
          <p14:tracePt t="68716" x="7366000" y="4883150"/>
          <p14:tracePt t="68961" x="0" y="0"/>
        </p14:tracePtLst>
        <p14:tracePtLst>
          <p14:tracePt t="69333" x="7454900" y="4749800"/>
          <p14:tracePt t="69388" x="7461250" y="4756150"/>
          <p14:tracePt t="69410" x="7486650" y="4775200"/>
          <p14:tracePt t="69436" x="7505700" y="4787900"/>
          <p14:tracePt t="69554" x="7499350" y="4794250"/>
          <p14:tracePt t="69572" x="7473950" y="4806950"/>
          <p14:tracePt t="69589" x="7448550" y="4819650"/>
          <p14:tracePt t="69604" x="7442200" y="4819650"/>
          <p14:tracePt t="69689" x="0" y="0"/>
        </p14:tracePtLst>
        <p14:tracePtLst>
          <p14:tracePt t="70815" x="7327900" y="4648200"/>
          <p14:tracePt t="70816" x="7315200" y="4648200"/>
          <p14:tracePt t="70824" x="7302500" y="4648200"/>
          <p14:tracePt t="70834" x="7296150" y="4648200"/>
          <p14:tracePt t="70848" x="7264400" y="4654550"/>
          <p14:tracePt t="70865" x="7258050" y="4667250"/>
          <p14:tracePt t="70881" x="7245350" y="4705350"/>
          <p14:tracePt t="70898" x="7239000" y="4749800"/>
          <p14:tracePt t="70915" x="7239000" y="4826000"/>
          <p14:tracePt t="70931" x="7245350" y="4895850"/>
          <p14:tracePt t="70948" x="7264400" y="4933950"/>
          <p14:tracePt t="70965" x="7289800" y="4959350"/>
          <p14:tracePt t="70982" x="7308850" y="4978400"/>
          <p14:tracePt t="70998" x="7346950" y="4991100"/>
          <p14:tracePt t="71015" x="7397750" y="5010150"/>
          <p14:tracePt t="71017" x="7423150" y="5016500"/>
          <p14:tracePt t="71031" x="7435850" y="5016500"/>
          <p14:tracePt t="71048" x="7499350" y="5016500"/>
          <p14:tracePt t="71065" x="7537450" y="5003800"/>
          <p14:tracePt t="71081" x="7556500" y="4972050"/>
          <p14:tracePt t="71098" x="7556500" y="4940300"/>
          <p14:tracePt t="71115" x="7556500" y="4895850"/>
          <p14:tracePt t="71132" x="7556500" y="4851400"/>
          <p14:tracePt t="71148" x="7543800" y="4800600"/>
          <p14:tracePt t="71165" x="7505700" y="4749800"/>
          <p14:tracePt t="71169" x="7486650" y="4737100"/>
          <p14:tracePt t="71182" x="7467600" y="4724400"/>
          <p14:tracePt t="71198" x="7429500" y="4699000"/>
          <p14:tracePt t="71215" x="7397750" y="4686300"/>
          <p14:tracePt t="71218" x="7391400" y="4679950"/>
          <p14:tracePt t="71233" x="7385050" y="4679950"/>
          <p14:tracePt t="71248" x="7378700" y="4679950"/>
          <p14:tracePt t="71266" x="7372350" y="4679950"/>
          <p14:tracePt t="71282" x="7346950" y="4686300"/>
          <p14:tracePt t="71299" x="7327900" y="4705350"/>
          <p14:tracePt t="71315" x="7308850" y="4737100"/>
          <p14:tracePt t="71332" x="7289800" y="4768850"/>
          <p14:tracePt t="71348" x="7283450" y="4794250"/>
          <p14:tracePt t="71365" x="7283450" y="4832350"/>
          <p14:tracePt t="71381" x="7283450" y="4870450"/>
          <p14:tracePt t="71398" x="7289800" y="4914900"/>
          <p14:tracePt t="71415" x="7308850" y="4933950"/>
          <p14:tracePt t="71418" x="7321550" y="4946650"/>
          <p14:tracePt t="71432" x="7334250" y="4959350"/>
          <p14:tracePt t="71448" x="7340600" y="4959350"/>
          <p14:tracePt t="71489" x="7346950" y="4959350"/>
          <p14:tracePt t="71498" x="7359650" y="4959350"/>
          <p14:tracePt t="71515" x="7378700" y="4953000"/>
          <p14:tracePt t="71531" x="7404100" y="4921250"/>
          <p14:tracePt t="71548" x="7416800" y="4864100"/>
          <p14:tracePt t="71565" x="7423150" y="4819650"/>
          <p14:tracePt t="71581" x="7423150" y="4749800"/>
          <p14:tracePt t="71598" x="7410450" y="4711700"/>
          <p14:tracePt t="71615" x="7391400" y="4686300"/>
          <p14:tracePt t="71618" x="7385050" y="4686300"/>
          <p14:tracePt t="71698" x="7378700" y="4686300"/>
          <p14:tracePt t="71711" x="7372350" y="4692650"/>
          <p14:tracePt t="71721" x="7353300" y="4737100"/>
          <p14:tracePt t="71732" x="7340600" y="4762500"/>
          <p14:tracePt t="71748" x="7327900" y="4813300"/>
          <p14:tracePt t="71765" x="7327900" y="4851400"/>
          <p14:tracePt t="71781" x="7327900" y="4883150"/>
          <p14:tracePt t="71798" x="7340600" y="4902200"/>
          <p14:tracePt t="71874" x="7346950" y="4895850"/>
          <p14:tracePt t="71886" x="7346950" y="4883150"/>
          <p14:tracePt t="71904" x="7346950" y="4838700"/>
          <p14:tracePt t="71920" x="7340600" y="4813300"/>
          <p14:tracePt t="71922" x="7334250" y="4794250"/>
          <p14:tracePt t="71931" x="7327900" y="4781550"/>
          <p14:tracePt t="71948" x="7327900" y="4775200"/>
          <p14:tracePt t="72052" x="7327900" y="4781550"/>
          <p14:tracePt t="72063" x="7327900" y="4787900"/>
          <p14:tracePt t="72076" x="7327900" y="4794250"/>
          <p14:tracePt t="72090" x="7327900" y="4800600"/>
          <p14:tracePt t="72545" x="0" y="0"/>
        </p14:tracePtLst>
        <p14:tracePtLst>
          <p14:tracePt t="73325" x="3663950" y="4648200"/>
          <p14:tracePt t="73346" x="3651250" y="4648200"/>
          <p14:tracePt t="73364" x="3638550" y="4654550"/>
          <p14:tracePt t="73378" x="3625850" y="4660900"/>
          <p14:tracePt t="73390" x="3613150" y="4667250"/>
          <p14:tracePt t="73402" x="3587750" y="4673600"/>
          <p14:tracePt t="73414" x="3568700" y="4679950"/>
          <p14:tracePt t="73431" x="3536950" y="4711700"/>
          <p14:tracePt t="73432" x="3524250" y="4718050"/>
          <p14:tracePt t="73447" x="3511550" y="4730750"/>
          <p14:tracePt t="73464" x="3492500" y="4756150"/>
          <p14:tracePt t="73481" x="3492500" y="4775200"/>
          <p14:tracePt t="73498" x="3492500" y="4800600"/>
          <p14:tracePt t="73514" x="3492500" y="4832350"/>
          <p14:tracePt t="73531" x="3517900" y="4870450"/>
          <p14:tracePt t="73547" x="3600450" y="4908550"/>
          <p14:tracePt t="73564" x="3727450" y="4940300"/>
          <p14:tracePt t="73580" x="3873500" y="4965700"/>
          <p14:tracePt t="73597" x="3994150" y="4965700"/>
          <p14:tracePt t="73614" x="4070350" y="4946650"/>
          <p14:tracePt t="73630" x="4102100" y="4902200"/>
          <p14:tracePt t="73647" x="4127500" y="4826000"/>
          <p14:tracePt t="73648" x="4127500" y="4800600"/>
          <p14:tracePt t="73664" x="4121150" y="4730750"/>
          <p14:tracePt t="73680" x="4083050" y="4667250"/>
          <p14:tracePt t="73697" x="4025900" y="4629150"/>
          <p14:tracePt t="73714" x="3968750" y="4603750"/>
          <p14:tracePt t="73731" x="3905250" y="4591050"/>
          <p14:tracePt t="73747" x="3886200" y="4591050"/>
          <p14:tracePt t="73764" x="3873500" y="4591050"/>
          <p14:tracePt t="73780" x="3860800" y="4591050"/>
          <p14:tracePt t="73797" x="3835400" y="4591050"/>
          <p14:tracePt t="73814" x="3829050" y="4616450"/>
          <p14:tracePt t="73831" x="3829050" y="4622800"/>
          <p14:tracePt t="73847" x="3829050" y="4629150"/>
          <p14:tracePt t="73985" x="0" y="0"/>
        </p14:tracePtLst>
        <p14:tracePtLst>
          <p14:tracePt t="74445" x="3898900" y="4610100"/>
          <p14:tracePt t="74463" x="3860800" y="4610100"/>
          <p14:tracePt t="74478" x="3822700" y="4610100"/>
          <p14:tracePt t="74487" x="3816350" y="4610100"/>
          <p14:tracePt t="74490" x="3797300" y="4616450"/>
          <p14:tracePt t="74500" x="3784600" y="4629150"/>
          <p14:tracePt t="74514" x="3765550" y="4648200"/>
          <p14:tracePt t="74530" x="3740150" y="4660900"/>
          <p14:tracePt t="74547" x="3727450" y="4705350"/>
          <p14:tracePt t="74564" x="3721100" y="4730750"/>
          <p14:tracePt t="74580" x="3721100" y="4768850"/>
          <p14:tracePt t="74597" x="3721100" y="4800600"/>
          <p14:tracePt t="74614" x="3727450" y="4845050"/>
          <p14:tracePt t="74617" x="3740150" y="4857750"/>
          <p14:tracePt t="74630" x="3752850" y="4876800"/>
          <p14:tracePt t="74647" x="3790950" y="4921250"/>
          <p14:tracePt t="74649" x="3816350" y="4940300"/>
          <p14:tracePt t="74664" x="3873500" y="4984750"/>
          <p14:tracePt t="74680" x="3937000" y="5016500"/>
          <p14:tracePt t="74697" x="4000500" y="5041900"/>
          <p14:tracePt t="74714" x="4032250" y="5048250"/>
          <p14:tracePt t="74730" x="4070350" y="5048250"/>
          <p14:tracePt t="74747" x="4127500" y="5048250"/>
          <p14:tracePt t="74764" x="4171950" y="5022850"/>
          <p14:tracePt t="74780" x="4210050" y="4991100"/>
          <p14:tracePt t="74797" x="4229100" y="4946650"/>
          <p14:tracePt t="74814" x="4235450" y="4914900"/>
          <p14:tracePt t="74830" x="4229100" y="4838700"/>
          <p14:tracePt t="74847" x="4203700" y="4775200"/>
          <p14:tracePt t="74849" x="4191000" y="4737100"/>
          <p14:tracePt t="74864" x="4159250" y="4692650"/>
          <p14:tracePt t="74880" x="4057650" y="4584700"/>
          <p14:tracePt t="74897" x="4013200" y="4559300"/>
          <p14:tracePt t="74914" x="3994150" y="4552950"/>
          <p14:tracePt t="74930" x="3981450" y="4546600"/>
          <p14:tracePt t="74947" x="3962400" y="4546600"/>
          <p14:tracePt t="74964" x="3937000" y="4546600"/>
          <p14:tracePt t="74980" x="3879850" y="4559300"/>
          <p14:tracePt t="74997" x="3822700" y="4597400"/>
          <p14:tracePt t="75014" x="3759200" y="4641850"/>
          <p14:tracePt t="75030" x="3714750" y="4705350"/>
          <p14:tracePt t="75033" x="3702050" y="4730750"/>
          <p14:tracePt t="75047" x="3695700" y="4756150"/>
          <p14:tracePt t="75050" x="3683000" y="4775200"/>
          <p14:tracePt t="75063" x="3676650" y="4794250"/>
          <p14:tracePt t="75080" x="3676650" y="4826000"/>
          <p14:tracePt t="75097" x="3676650" y="4857750"/>
          <p14:tracePt t="75113" x="3683000" y="4870450"/>
          <p14:tracePt t="75130" x="3702050" y="4883150"/>
          <p14:tracePt t="75147" x="3759200" y="4895850"/>
          <p14:tracePt t="75163" x="3879850" y="4914900"/>
          <p14:tracePt t="75180" x="4000500" y="4908550"/>
          <p14:tracePt t="75197" x="4089400" y="4889500"/>
          <p14:tracePt t="75213" x="4133850" y="4864100"/>
          <p14:tracePt t="75230" x="4152900" y="4838700"/>
          <p14:tracePt t="75247" x="4152900" y="4819650"/>
          <p14:tracePt t="75249" x="4152900" y="4806950"/>
          <p14:tracePt t="75264" x="4152900" y="4787900"/>
          <p14:tracePt t="75267" x="4140200" y="4775200"/>
          <p14:tracePt t="75280" x="4108450" y="4730750"/>
          <p14:tracePt t="75297" x="4032250" y="4679950"/>
          <p14:tracePt t="75313" x="3917950" y="4629150"/>
          <p14:tracePt t="75330" x="3848100" y="4616450"/>
          <p14:tracePt t="75347" x="3822700" y="4616450"/>
          <p14:tracePt t="75363" x="3810000" y="4616450"/>
          <p14:tracePt t="75380" x="3797300" y="4622800"/>
          <p14:tracePt t="75397" x="3797300" y="4641850"/>
          <p14:tracePt t="75413" x="3784600" y="4699000"/>
          <p14:tracePt t="75430" x="3784600" y="4737100"/>
          <p14:tracePt t="75447" x="3784600" y="4775200"/>
          <p14:tracePt t="75449" x="3784600" y="4787900"/>
          <p14:tracePt t="75463" x="3797300" y="4806950"/>
          <p14:tracePt t="75466" x="3810000" y="4813300"/>
          <p14:tracePt t="75480" x="3822700" y="4819650"/>
          <p14:tracePt t="75739" x="3829050" y="4819650"/>
          <p14:tracePt t="75753" x="3860800" y="4819650"/>
          <p14:tracePt t="75763" x="3892550" y="4819650"/>
          <p14:tracePt t="75764" x="0" y="0"/>
        </p14:tracePtLst>
        <p14:tracePtLst>
          <p14:tracePt t="76140" x="5130800" y="4870450"/>
          <p14:tracePt t="76148" x="5124450" y="4870450"/>
          <p14:tracePt t="76163" x="5111750" y="4870450"/>
          <p14:tracePt t="76257" x="5130800" y="4870450"/>
          <p14:tracePt t="76266" x="5175250" y="4876800"/>
          <p14:tracePt t="76280" x="5346700" y="4876800"/>
          <p14:tracePt t="76297" x="5778500" y="4876800"/>
          <p14:tracePt t="76313" x="6451600" y="4876800"/>
          <p14:tracePt t="76330" x="7029450" y="4876800"/>
          <p14:tracePt t="76346" x="7308850" y="4876800"/>
          <p14:tracePt t="76363" x="7378700" y="4876800"/>
          <p14:tracePt t="76380" x="7391400" y="4876800"/>
          <p14:tracePt t="76689" x="0" y="0"/>
        </p14:tracePtLst>
        <p14:tracePtLst>
          <p14:tracePt t="76971" x="7893050" y="4876800"/>
          <p14:tracePt t="77060" x="7899400" y="4876800"/>
          <p14:tracePt t="77079" x="7931150" y="4876800"/>
          <p14:tracePt t="77092" x="7994650" y="4876800"/>
          <p14:tracePt t="77105" x="8121650" y="4876800"/>
          <p14:tracePt t="77114" x="8210550" y="4889500"/>
          <p14:tracePt t="77130" x="8350250" y="4895850"/>
          <p14:tracePt t="77146" x="8432800" y="4895850"/>
          <p14:tracePt t="77163" x="8464550" y="4895850"/>
          <p14:tracePt t="77561" x="0" y="0"/>
        </p14:tracePtLst>
        <p14:tracePtLst>
          <p14:tracePt t="81173" x="1016000" y="5086350"/>
          <p14:tracePt t="81259" x="1028700" y="5086350"/>
          <p14:tracePt t="81275" x="1123950" y="5086350"/>
          <p14:tracePt t="81286" x="1206500" y="5086350"/>
          <p14:tracePt t="81289" x="1301750" y="5086350"/>
          <p14:tracePt t="81312" x="1822450" y="5086350"/>
          <p14:tracePt t="81328" x="2273300" y="5086350"/>
          <p14:tracePt t="81345" x="2603500" y="5086350"/>
          <p14:tracePt t="81361" x="2781300" y="5086350"/>
          <p14:tracePt t="81378" x="2844800" y="5086350"/>
          <p14:tracePt t="81395" x="2882900" y="5086350"/>
          <p14:tracePt t="81411" x="2889250" y="5086350"/>
          <p14:tracePt t="81428" x="2895600" y="5086350"/>
          <p14:tracePt t="81445" x="2901950" y="5086350"/>
          <p14:tracePt t="81632" x="2908300" y="5099050"/>
          <p14:tracePt t="81640" x="2914650" y="5124450"/>
          <p14:tracePt t="81649" x="2921000" y="5168900"/>
          <p14:tracePt t="81661" x="2940050" y="5226050"/>
          <p14:tracePt t="81678" x="2965450" y="5359400"/>
          <p14:tracePt t="81695" x="2990850" y="5486400"/>
          <p14:tracePt t="81711" x="3009900" y="5607050"/>
          <p14:tracePt t="81713" x="3022600" y="5664200"/>
          <p14:tracePt t="81728" x="3028950" y="5740400"/>
          <p14:tracePt t="81744" x="3028950" y="5816600"/>
          <p14:tracePt t="81761" x="3028950" y="5873750"/>
          <p14:tracePt t="81778" x="3028950" y="5911850"/>
          <p14:tracePt t="81795" x="3028950" y="5930900"/>
          <p14:tracePt t="81811" x="3028950" y="5956300"/>
          <p14:tracePt t="81828" x="3028950" y="5969000"/>
          <p14:tracePt t="81845" x="3028950" y="5981700"/>
          <p14:tracePt t="81861" x="3028950" y="5988050"/>
          <p14:tracePt t="81878" x="3028950" y="5994400"/>
          <p14:tracePt t="81894" x="3028950" y="6013450"/>
          <p14:tracePt t="81911" x="3028950" y="6026150"/>
          <p14:tracePt t="81913" x="3028950" y="6032500"/>
          <p14:tracePt t="81928" x="3035300" y="6064250"/>
          <p14:tracePt t="81944" x="3035300" y="6070600"/>
          <p14:tracePt t="82010" x="3035300" y="6076950"/>
          <p14:tracePt t="82018" x="3035300" y="6083300"/>
          <p14:tracePt t="82033" x="3035300" y="6089650"/>
          <p14:tracePt t="82045" x="3035300" y="6102350"/>
          <p14:tracePt t="82061" x="3028950" y="6115050"/>
          <p14:tracePt t="82078" x="3003550" y="6140450"/>
          <p14:tracePt t="82094" x="2921000" y="6159500"/>
          <p14:tracePt t="82111" x="2800350" y="6184900"/>
          <p14:tracePt t="82113" x="2736850" y="6197600"/>
          <p14:tracePt t="82128" x="2609850" y="6216650"/>
          <p14:tracePt t="82144" x="2501900" y="6216650"/>
          <p14:tracePt t="82161" x="2406650" y="6216650"/>
          <p14:tracePt t="82178" x="2286000" y="6216650"/>
          <p14:tracePt t="82194" x="2184400" y="6191250"/>
          <p14:tracePt t="82211" x="2076450" y="6165850"/>
          <p14:tracePt t="82228" x="1987550" y="6153150"/>
          <p14:tracePt t="82244" x="1905000" y="6140450"/>
          <p14:tracePt t="82261" x="1816100" y="6121400"/>
          <p14:tracePt t="82278" x="1727200" y="6102350"/>
          <p14:tracePt t="82295" x="1651000" y="6083300"/>
          <p14:tracePt t="82311" x="1581150" y="6070600"/>
          <p14:tracePt t="82313" x="1555750" y="6064250"/>
          <p14:tracePt t="82328" x="1511300" y="6057900"/>
          <p14:tracePt t="82344" x="1498600" y="6057900"/>
          <p14:tracePt t="82361" x="1479550" y="6051550"/>
          <p14:tracePt t="82385" x="1473200" y="6051550"/>
          <p14:tracePt t="82402" x="1466850" y="6045200"/>
          <p14:tracePt t="82419" x="1466850" y="6038850"/>
          <p14:tracePt t="82433" x="1454150" y="6038850"/>
          <p14:tracePt t="82444" x="1447800" y="6032500"/>
          <p14:tracePt t="82461" x="1435100" y="6000750"/>
          <p14:tracePt t="82478" x="1409700" y="5975350"/>
          <p14:tracePt t="82494" x="1390650" y="5943600"/>
          <p14:tracePt t="82511" x="1377950" y="5911850"/>
          <p14:tracePt t="82527" x="1371600" y="5880100"/>
          <p14:tracePt t="82528" x="1371600" y="5867400"/>
          <p14:tracePt t="82544" x="1358900" y="5816600"/>
          <p14:tracePt t="82561" x="1358900" y="5797550"/>
          <p14:tracePt t="82577" x="1358900" y="5765800"/>
          <p14:tracePt t="82594" x="1358900" y="5746750"/>
          <p14:tracePt t="82611" x="1358900" y="5740400"/>
          <p14:tracePt t="82769" x="0" y="0"/>
        </p14:tracePtLst>
        <p14:tracePtLst>
          <p14:tracePt t="83546" x="2292350" y="4914900"/>
          <p14:tracePt t="83553" x="2286000" y="4914900"/>
          <p14:tracePt t="83568" x="2273300" y="4914900"/>
          <p14:tracePt t="83577" x="2260600" y="4921250"/>
          <p14:tracePt t="83594" x="2247900" y="4927600"/>
          <p14:tracePt t="83610" x="2228850" y="4953000"/>
          <p14:tracePt t="83627" x="2222500" y="4984750"/>
          <p14:tracePt t="83644" x="2209800" y="5010150"/>
          <p14:tracePt t="83660" x="2209800" y="5035550"/>
          <p14:tracePt t="83677" x="2216150" y="5086350"/>
          <p14:tracePt t="83694" x="2241550" y="5118100"/>
          <p14:tracePt t="83711" x="2260600" y="5143500"/>
          <p14:tracePt t="83727" x="2292350" y="5168900"/>
          <p14:tracePt t="83729" x="2298700" y="5168900"/>
          <p14:tracePt t="83744" x="2324100" y="5168900"/>
          <p14:tracePt t="83760" x="2349500" y="5168900"/>
          <p14:tracePt t="83777" x="2374900" y="5168900"/>
          <p14:tracePt t="83794" x="2400300" y="5162550"/>
          <p14:tracePt t="83811" x="2406650" y="5143500"/>
          <p14:tracePt t="83827" x="2413000" y="5130800"/>
          <p14:tracePt t="83844" x="2413000" y="5124450"/>
          <p14:tracePt t="83860" x="2413000" y="5118100"/>
          <p14:tracePt t="83993" x="0" y="0"/>
        </p14:tracePtLst>
        <p14:tracePtLst>
          <p14:tracePt t="85109" x="2901950" y="4908550"/>
          <p14:tracePt t="85140" x="2901950" y="4914900"/>
          <p14:tracePt t="85158" x="2901950" y="4940300"/>
          <p14:tracePt t="85171" x="2901950" y="4972050"/>
          <p14:tracePt t="85185" x="2901950" y="5029200"/>
          <p14:tracePt t="85193" x="2908300" y="5054600"/>
          <p14:tracePt t="85210" x="2927350" y="5105400"/>
          <p14:tracePt t="85227" x="2952750" y="5149850"/>
          <p14:tracePt t="85244" x="2965450" y="5162550"/>
          <p14:tracePt t="85260" x="2971800" y="5168900"/>
          <p14:tracePt t="85289" x="2978150" y="5168900"/>
          <p14:tracePt t="85305" x="2984500" y="5168900"/>
          <p14:tracePt t="85314" x="3003550" y="5162550"/>
          <p14:tracePt t="85327" x="3009900" y="5143500"/>
          <p14:tracePt t="85343" x="3028950" y="5111750"/>
          <p14:tracePt t="85345" x="3041650" y="5092700"/>
          <p14:tracePt t="85360" x="3041650" y="5067300"/>
          <p14:tracePt t="85376" x="3041650" y="5054600"/>
          <p14:tracePt t="85393" x="3041650" y="5048250"/>
          <p14:tracePt t="85507" x="3048000" y="5041900"/>
          <p14:tracePt t="85593" x="0" y="0"/>
        </p14:tracePtLst>
        <p14:tracePtLst>
          <p14:tracePt t="86746" x="5137150" y="5181600"/>
          <p14:tracePt t="86761" x="5137150" y="5200650"/>
          <p14:tracePt t="86769" x="5137150" y="5207000"/>
          <p14:tracePt t="86776" x="5137150" y="5226050"/>
          <p14:tracePt t="86793" x="5137150" y="5264150"/>
          <p14:tracePt t="86809" x="5137150" y="5308600"/>
          <p14:tracePt t="86826" x="5143500" y="5359400"/>
          <p14:tracePt t="86843" x="5168900" y="5391150"/>
          <p14:tracePt t="86860" x="5207000" y="5422900"/>
          <p14:tracePt t="86876" x="5257800" y="5448300"/>
          <p14:tracePt t="86893" x="5327650" y="5467350"/>
          <p14:tracePt t="86910" x="5378450" y="5473700"/>
          <p14:tracePt t="86926" x="5410200" y="5473700"/>
          <p14:tracePt t="86943" x="5454650" y="5473700"/>
          <p14:tracePt t="86945" x="5467350" y="5473700"/>
          <p14:tracePt t="86960" x="5486400" y="5461000"/>
          <p14:tracePt t="86976" x="5530850" y="5397500"/>
          <p14:tracePt t="86993" x="5556250" y="5359400"/>
          <p14:tracePt t="87009" x="5562600" y="5327650"/>
          <p14:tracePt t="87026" x="5568950" y="5289550"/>
          <p14:tracePt t="87043" x="5568950" y="5270500"/>
          <p14:tracePt t="87060" x="5568950" y="5257800"/>
          <p14:tracePt t="87076" x="5549900" y="5245100"/>
          <p14:tracePt t="87093" x="5549900" y="5238750"/>
          <p14:tracePt t="87110" x="5530850" y="5238750"/>
          <p14:tracePt t="87126" x="5518150" y="5238750"/>
          <p14:tracePt t="87129" x="5511800" y="5238750"/>
          <p14:tracePt t="87143" x="5499100" y="5245100"/>
          <p14:tracePt t="87159" x="5473700" y="5283200"/>
          <p14:tracePt t="87162" x="5461000" y="5308600"/>
          <p14:tracePt t="87176" x="5454650" y="5346700"/>
          <p14:tracePt t="87193" x="5454650" y="5397500"/>
          <p14:tracePt t="87209" x="5473700" y="5435600"/>
          <p14:tracePt t="87226" x="5499100" y="5448300"/>
          <p14:tracePt t="87243" x="5524500" y="5448300"/>
          <p14:tracePt t="87259" x="5543550" y="5448300"/>
          <p14:tracePt t="87276" x="5575300" y="5441950"/>
          <p14:tracePt t="87293" x="5594350" y="5391150"/>
          <p14:tracePt t="87309" x="5600700" y="5346700"/>
          <p14:tracePt t="87326" x="5600700" y="5289550"/>
          <p14:tracePt t="87329" x="5594350" y="5270500"/>
          <p14:tracePt t="87343" x="5588000" y="5251450"/>
          <p14:tracePt t="87360" x="5581650" y="5238750"/>
          <p14:tracePt t="87569" x="0" y="0"/>
        </p14:tracePtLst>
        <p14:tracePtLst>
          <p14:tracePt t="88713" x="6769100" y="5130800"/>
          <p14:tracePt t="88720" x="6756400" y="5137150"/>
          <p14:tracePt t="88729" x="6737350" y="5156200"/>
          <p14:tracePt t="88742" x="6724650" y="5175250"/>
          <p14:tracePt t="88759" x="6711950" y="5213350"/>
          <p14:tracePt t="88775" x="6692900" y="5245100"/>
          <p14:tracePt t="88776" x="6680200" y="5264150"/>
          <p14:tracePt t="88792" x="6667500" y="5276850"/>
          <p14:tracePt t="88809" x="6667500" y="5283200"/>
          <p14:tracePt t="88825" x="6667500" y="5295900"/>
          <p14:tracePt t="88842" x="6667500" y="5314950"/>
          <p14:tracePt t="88859" x="6673850" y="5346700"/>
          <p14:tracePt t="88875" x="6705600" y="5365750"/>
          <p14:tracePt t="88892" x="6743700" y="5372100"/>
          <p14:tracePt t="88909" x="6807200" y="5384800"/>
          <p14:tracePt t="88925" x="6858000" y="5384800"/>
          <p14:tracePt t="88942" x="6915150" y="5384800"/>
          <p14:tracePt t="88959" x="6946900" y="5384800"/>
          <p14:tracePt t="88975" x="6965950" y="5378450"/>
          <p14:tracePt t="88976" x="6972300" y="5372100"/>
          <p14:tracePt t="88992" x="6972300" y="5359400"/>
          <p14:tracePt t="89008" x="6972300" y="5340350"/>
          <p14:tracePt t="89025" x="6972300" y="5327650"/>
          <p14:tracePt t="89042" x="6972300" y="5321300"/>
          <p14:tracePt t="89104" x="0" y="0"/>
        </p14:tracePtLst>
        <p14:tracePtLst>
          <p14:tracePt t="89475" x="9023350" y="5251450"/>
          <p14:tracePt t="89499" x="9017000" y="5251450"/>
          <p14:tracePt t="89511" x="8997950" y="5251450"/>
          <p14:tracePt t="89526" x="8966200" y="5283200"/>
          <p14:tracePt t="89543" x="8928100" y="5346700"/>
          <p14:tracePt t="89546" x="8921750" y="5391150"/>
          <p14:tracePt t="89563" x="8909050" y="5473700"/>
          <p14:tracePt t="89576" x="8915400" y="5530850"/>
          <p14:tracePt t="89593" x="8940800" y="5568950"/>
          <p14:tracePt t="89609" x="8991600" y="5594350"/>
          <p14:tracePt t="89626" x="9048750" y="5600700"/>
          <p14:tracePt t="89642" x="9105900" y="5600700"/>
          <p14:tracePt t="89659" x="9169400" y="5600700"/>
          <p14:tracePt t="89675" x="9213850" y="5575300"/>
          <p14:tracePt t="89692" x="9232900" y="5543550"/>
          <p14:tracePt t="89709" x="9239250" y="5530850"/>
          <p14:tracePt t="89809" x="0" y="0"/>
        </p14:tracePtLst>
        <p14:tracePtLst>
          <p14:tracePt t="90617" x="4216400" y="5245100"/>
          <p14:tracePt t="90633" x="4191000" y="5245100"/>
          <p14:tracePt t="90640" x="4184650" y="5251450"/>
          <p14:tracePt t="90648" x="4171950" y="5264150"/>
          <p14:tracePt t="90658" x="4165600" y="5270500"/>
          <p14:tracePt t="90675" x="4159250" y="5283200"/>
          <p14:tracePt t="90691" x="4159250" y="5295900"/>
          <p14:tracePt t="90708" x="4159250" y="5314950"/>
          <p14:tracePt t="90725" x="4171950" y="5346700"/>
          <p14:tracePt t="90741" x="4216400" y="5378450"/>
          <p14:tracePt t="90758" x="4318000" y="5422900"/>
          <p14:tracePt t="90775" x="4438650" y="5448300"/>
          <p14:tracePt t="90777" x="4495800" y="5461000"/>
          <p14:tracePt t="90791" x="4527550" y="5461000"/>
          <p14:tracePt t="90808" x="4635500" y="5429250"/>
          <p14:tracePt t="90825" x="4654550" y="5397500"/>
          <p14:tracePt t="90842" x="4660900" y="5365750"/>
          <p14:tracePt t="90858" x="4660900" y="5327650"/>
          <p14:tracePt t="90875" x="4648200" y="5289550"/>
          <p14:tracePt t="90891" x="4635500" y="5270500"/>
          <p14:tracePt t="90908" x="4622800" y="5251450"/>
          <p14:tracePt t="90925" x="4616450" y="5245100"/>
          <p14:tracePt t="91065" x="0" y="0"/>
        </p14:tracePtLst>
        <p14:tracePtLst>
          <p14:tracePt t="91780" x="2165350" y="5727700"/>
          <p14:tracePt t="91828" x="2171700" y="5727700"/>
          <p14:tracePt t="91844" x="2273300" y="5740400"/>
          <p14:tracePt t="91859" x="2476500" y="5740400"/>
          <p14:tracePt t="91875" x="2908300" y="5740400"/>
          <p14:tracePt t="91892" x="3619500" y="5740400"/>
          <p14:tracePt t="91908" x="4502150" y="5740400"/>
          <p14:tracePt t="91924" x="5467350" y="5740400"/>
          <p14:tracePt t="91941" x="6343650" y="5740400"/>
          <p14:tracePt t="91958" x="7054850" y="5740400"/>
          <p14:tracePt t="91974" x="7467600" y="5740400"/>
          <p14:tracePt t="91991" x="7626350" y="5740400"/>
          <p14:tracePt t="91993" x="7658100" y="5740400"/>
          <p14:tracePt t="92008" x="7670800" y="5740400"/>
          <p14:tracePt t="92024" x="7689850" y="5740400"/>
          <p14:tracePt t="92145" x="0" y="0"/>
        </p14:tracePtLst>
        <p14:tracePtLst>
          <p14:tracePt t="92572" x="4133850" y="5041900"/>
          <p14:tracePt t="92585" x="4051300" y="5080000"/>
          <p14:tracePt t="92598" x="4013200" y="5105400"/>
          <p14:tracePt t="92609" x="3975100" y="5149850"/>
          <p14:tracePt t="92625" x="3949700" y="5194300"/>
          <p14:tracePt t="92641" x="3943350" y="5232400"/>
          <p14:tracePt t="92658" x="3943350" y="5276850"/>
          <p14:tracePt t="92674" x="3962400" y="5327650"/>
          <p14:tracePt t="92691" x="3981450" y="5378450"/>
          <p14:tracePt t="92708" x="4038600" y="5429250"/>
          <p14:tracePt t="92724" x="4165600" y="5486400"/>
          <p14:tracePt t="92741" x="4324350" y="5524500"/>
          <p14:tracePt t="92758" x="4476750" y="5549900"/>
          <p14:tracePt t="92774" x="4572000" y="5549900"/>
          <p14:tracePt t="92791" x="4629150" y="5543550"/>
          <p14:tracePt t="92794" x="4641850" y="5543550"/>
          <p14:tracePt t="92808" x="4654550" y="5524500"/>
          <p14:tracePt t="92825" x="4660900" y="5454650"/>
          <p14:tracePt t="92841" x="4654550" y="5391150"/>
          <p14:tracePt t="92858" x="4629150" y="5340350"/>
          <p14:tracePt t="92874" x="4559300" y="5270500"/>
          <p14:tracePt t="92891" x="4464050" y="5226050"/>
          <p14:tracePt t="92908" x="4406900" y="5207000"/>
          <p14:tracePt t="92924" x="4362450" y="5194300"/>
          <p14:tracePt t="92942" x="4356100" y="5194300"/>
          <p14:tracePt t="92957" x="4349750" y="5194300"/>
          <p14:tracePt t="93066" x="0" y="0"/>
        </p14:tracePtLst>
        <p14:tracePtLst>
          <p14:tracePt t="93531" x="6661150" y="5067300"/>
          <p14:tracePt t="93541" x="6629400" y="5080000"/>
          <p14:tracePt t="93557" x="6610350" y="5099050"/>
          <p14:tracePt t="93574" x="6591300" y="5118100"/>
          <p14:tracePt t="93590" x="6584950" y="5143500"/>
          <p14:tracePt t="93607" x="6578600" y="5181600"/>
          <p14:tracePt t="93608" x="6578600" y="5200650"/>
          <p14:tracePt t="93624" x="6578600" y="5245100"/>
          <p14:tracePt t="93640" x="6578600" y="5308600"/>
          <p14:tracePt t="93657" x="6604000" y="5359400"/>
          <p14:tracePt t="93674" x="6661150" y="5410200"/>
          <p14:tracePt t="93690" x="6756400" y="5467350"/>
          <p14:tracePt t="93707" x="6896100" y="5499100"/>
          <p14:tracePt t="93724" x="7067550" y="5518150"/>
          <p14:tracePt t="93740" x="7207250" y="5518150"/>
          <p14:tracePt t="93757" x="7315200" y="5499100"/>
          <p14:tracePt t="93774" x="7353300" y="5473700"/>
          <p14:tracePt t="93790" x="7359650" y="5454650"/>
          <p14:tracePt t="93807" x="7359650" y="5429250"/>
          <p14:tracePt t="93824" x="7346950" y="5378450"/>
          <p14:tracePt t="93841" x="7308850" y="5340350"/>
          <p14:tracePt t="93858" x="7258050" y="5308600"/>
          <p14:tracePt t="93874" x="7175500" y="5283200"/>
          <p14:tracePt t="93891" x="7080250" y="5251450"/>
          <p14:tracePt t="93907" x="7004050" y="5245100"/>
          <p14:tracePt t="93924" x="6959600" y="5245100"/>
          <p14:tracePt t="93941" x="6921500" y="5245100"/>
          <p14:tracePt t="93957" x="6889750" y="5257800"/>
          <p14:tracePt t="93974" x="6858000" y="5276850"/>
          <p14:tracePt t="93977" x="6838950" y="5289550"/>
          <p14:tracePt t="93990" x="6826250" y="5308600"/>
          <p14:tracePt t="94007" x="6813550" y="5334000"/>
          <p14:tracePt t="94010" x="6813550" y="5340350"/>
          <p14:tracePt t="94025" x="6813550" y="5359400"/>
          <p14:tracePt t="94041" x="6813550" y="5372100"/>
          <p14:tracePt t="94057" x="6819900" y="5403850"/>
          <p14:tracePt t="94074" x="6845300" y="5422900"/>
          <p14:tracePt t="94090" x="6870700" y="5435600"/>
          <p14:tracePt t="94107" x="6889750" y="5435600"/>
          <p14:tracePt t="94124" x="6915150" y="5435600"/>
          <p14:tracePt t="94140" x="6927850" y="5435600"/>
          <p14:tracePt t="94157" x="6953250" y="5416550"/>
          <p14:tracePt t="94174" x="6953250" y="5397500"/>
          <p14:tracePt t="94190" x="6953250" y="5359400"/>
          <p14:tracePt t="94207" x="6946900" y="5327650"/>
          <p14:tracePt t="94224" x="6915150" y="5302250"/>
          <p14:tracePt t="94268" x="6915150" y="5295900"/>
          <p14:tracePt t="94321" x="0" y="0"/>
        </p14:tracePtLst>
        <p14:tracePtLst>
          <p14:tracePt t="94707" x="5403850" y="5664200"/>
          <p14:tracePt t="94731" x="5403850" y="5670550"/>
          <p14:tracePt t="94748" x="5403850" y="5676900"/>
          <p14:tracePt t="94762" x="5410200" y="5695950"/>
          <p14:tracePt t="94774" x="5422900" y="5708650"/>
          <p14:tracePt t="94790" x="5473700" y="5734050"/>
          <p14:tracePt t="94807" x="5607050" y="5765800"/>
          <p14:tracePt t="94810" x="5702300" y="5784850"/>
          <p14:tracePt t="94824" x="5810250" y="5797550"/>
          <p14:tracePt t="94841" x="6064250" y="5816600"/>
          <p14:tracePt t="94857" x="6153150" y="5816600"/>
          <p14:tracePt t="94874" x="6191250" y="5816600"/>
          <p14:tracePt t="94890" x="6203950" y="5816600"/>
          <p14:tracePt t="95296"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原始类型和向后兼容</a:t>
            </a:r>
          </a:p>
        </p:txBody>
      </p:sp>
      <p:sp>
        <p:nvSpPr>
          <p:cNvPr id="3" name="文本框 2"/>
          <p:cNvSpPr txBox="1"/>
          <p:nvPr/>
        </p:nvSpPr>
        <p:spPr>
          <a:xfrm>
            <a:off x="175895" y="1071880"/>
            <a:ext cx="11817985" cy="1422954"/>
          </a:xfrm>
          <a:prstGeom prst="rect">
            <a:avLst/>
          </a:prstGeom>
          <a:noFill/>
        </p:spPr>
        <p:txBody>
          <a:bodyPr wrap="square" rtlCol="0" anchor="t">
            <a:spAutoFit/>
          </a:bodyPr>
          <a:lstStyle/>
          <a:p>
            <a:pPr marL="342900" lvl="1" indent="-342900" algn="l">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上例中，Comparable o1和Comparable o2都是原始类型声明，但是，</a:t>
            </a:r>
            <a:r>
              <a:rPr lang="zh-CN" altLang="en-US" sz="2000" dirty="0">
                <a:solidFill>
                  <a:srgbClr val="FF0000"/>
                </a:solidFill>
                <a:latin typeface="微软雅黑" panose="020B0503020204020204" charset="-122"/>
                <a:ea typeface="微软雅黑" panose="020B0503020204020204" charset="-122"/>
              </a:rPr>
              <a:t>原始类型是不安全的</a:t>
            </a:r>
            <a:r>
              <a:rPr lang="zh-CN" altLang="en-US" sz="2000" dirty="0">
                <a:solidFill>
                  <a:srgbClr val="21537D"/>
                </a:solidFill>
                <a:latin typeface="微软雅黑" panose="020B0503020204020204" charset="-122"/>
                <a:ea typeface="微软雅黑" panose="020B0503020204020204" charset="-122"/>
              </a:rPr>
              <a:t>。如：Max.</a:t>
            </a:r>
            <a:r>
              <a:rPr lang="en-US" altLang="zh-CN" sz="2000" dirty="0" err="1">
                <a:solidFill>
                  <a:srgbClr val="21537D"/>
                </a:solidFill>
                <a:latin typeface="微软雅黑" panose="020B0503020204020204" charset="-122"/>
                <a:ea typeface="微软雅黑" panose="020B0503020204020204" charset="-122"/>
              </a:rPr>
              <a:t>findM</a:t>
            </a:r>
            <a:r>
              <a:rPr lang="zh-CN" altLang="en-US" sz="2000" dirty="0">
                <a:solidFill>
                  <a:srgbClr val="21537D"/>
                </a:solidFill>
                <a:latin typeface="微软雅黑" panose="020B0503020204020204" charset="-122"/>
                <a:ea typeface="微软雅黑" panose="020B0503020204020204" charset="-122"/>
              </a:rPr>
              <a:t>ax(“Welcome”,123）；编译通过，但会引起运行时错误。</a:t>
            </a: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安全的办法是使用泛型，现在将</a:t>
            </a:r>
            <a:r>
              <a:rPr lang="en-US" altLang="zh-CN" sz="2000" dirty="0" err="1">
                <a:solidFill>
                  <a:srgbClr val="21537D"/>
                </a:solidFill>
                <a:latin typeface="微软雅黑" panose="020B0503020204020204" charset="-122"/>
                <a:ea typeface="微软雅黑" panose="020B0503020204020204" charset="-122"/>
              </a:rPr>
              <a:t>findMax</a:t>
            </a:r>
            <a:r>
              <a:rPr lang="zh-CN" altLang="en-US" sz="2000" dirty="0">
                <a:solidFill>
                  <a:srgbClr val="21537D"/>
                </a:solidFill>
                <a:latin typeface="微软雅黑" panose="020B0503020204020204" charset="-122"/>
                <a:ea typeface="微软雅黑" panose="020B0503020204020204" charset="-122"/>
              </a:rPr>
              <a:t>方法改成泛型方法。</a:t>
            </a:r>
          </a:p>
        </p:txBody>
      </p:sp>
      <p:sp>
        <p:nvSpPr>
          <p:cNvPr id="4" name="文本框 3"/>
          <p:cNvSpPr txBox="1"/>
          <p:nvPr/>
        </p:nvSpPr>
        <p:spPr>
          <a:xfrm>
            <a:off x="62230" y="5635108"/>
            <a:ext cx="12129770" cy="961289"/>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这个时候语句Max.</a:t>
            </a:r>
            <a:r>
              <a:rPr lang="en-US" altLang="zh-CN" sz="2000" dirty="0" err="1">
                <a:solidFill>
                  <a:srgbClr val="21537D"/>
                </a:solidFill>
                <a:latin typeface="微软雅黑" panose="020B0503020204020204" charset="-122"/>
                <a:ea typeface="微软雅黑" panose="020B0503020204020204" charset="-122"/>
              </a:rPr>
              <a:t>findM</a:t>
            </a:r>
            <a:r>
              <a:rPr lang="zh-CN" altLang="en-US" sz="2000" dirty="0">
                <a:solidFill>
                  <a:srgbClr val="21537D"/>
                </a:solidFill>
                <a:latin typeface="微软雅黑" panose="020B0503020204020204" charset="-122"/>
                <a:ea typeface="微软雅黑" panose="020B0503020204020204" charset="-122"/>
              </a:rPr>
              <a:t>ax(“Welcome”,123）；会引起编译时错误，因为</a:t>
            </a:r>
            <a:r>
              <a:rPr lang="en-US" altLang="zh-CN" sz="2000" dirty="0" err="1">
                <a:solidFill>
                  <a:srgbClr val="21537D"/>
                </a:solidFill>
                <a:latin typeface="微软雅黑" panose="020B0503020204020204" charset="-122"/>
                <a:ea typeface="微软雅黑" panose="020B0503020204020204" charset="-122"/>
              </a:rPr>
              <a:t>findMax</a:t>
            </a:r>
            <a:r>
              <a:rPr lang="zh-CN" altLang="en-US" sz="2000" dirty="0">
                <a:solidFill>
                  <a:srgbClr val="21537D"/>
                </a:solidFill>
                <a:latin typeface="微软雅黑" panose="020B0503020204020204" charset="-122"/>
                <a:ea typeface="微软雅黑" panose="020B0503020204020204" charset="-122"/>
              </a:rPr>
              <a:t>方法要求两个参数类型必须一致，且</a:t>
            </a:r>
            <a:r>
              <a:rPr lang="en-US" altLang="zh-CN" sz="2000" dirty="0">
                <a:solidFill>
                  <a:srgbClr val="FF0000"/>
                </a:solidFill>
                <a:latin typeface="微软雅黑" panose="020B0503020204020204" charset="-122"/>
                <a:ea typeface="微软雅黑" panose="020B0503020204020204" charset="-122"/>
              </a:rPr>
              <a:t>E</a:t>
            </a:r>
            <a:r>
              <a:rPr lang="zh-CN" altLang="en-US" sz="2000" dirty="0">
                <a:solidFill>
                  <a:srgbClr val="FF0000"/>
                </a:solidFill>
                <a:latin typeface="微软雅黑" panose="020B0503020204020204" charset="-122"/>
                <a:ea typeface="微软雅黑" panose="020B0503020204020204" charset="-122"/>
              </a:rPr>
              <a:t>必须实现</a:t>
            </a:r>
            <a:r>
              <a:rPr lang="en-US" altLang="zh-CN" sz="2000" dirty="0">
                <a:solidFill>
                  <a:srgbClr val="FF0000"/>
                </a:solidFill>
                <a:latin typeface="微软雅黑" panose="020B0503020204020204" charset="-122"/>
                <a:ea typeface="微软雅黑" panose="020B0503020204020204" charset="-122"/>
              </a:rPr>
              <a:t>Comparable&lt;E&gt; </a:t>
            </a:r>
            <a:r>
              <a:rPr lang="zh-CN" altLang="en-US" sz="2000" dirty="0">
                <a:solidFill>
                  <a:srgbClr val="FF0000"/>
                </a:solidFill>
                <a:latin typeface="微软雅黑" panose="020B0503020204020204" charset="-122"/>
                <a:ea typeface="微软雅黑" panose="020B0503020204020204" charset="-122"/>
              </a:rPr>
              <a:t>接口</a:t>
            </a:r>
            <a:endParaRPr lang="zh-CN" altLang="en-US" sz="2000" dirty="0">
              <a:solidFill>
                <a:srgbClr val="21537D"/>
              </a:solidFill>
              <a:latin typeface="微软雅黑" panose="020B0503020204020204" charset="-122"/>
              <a:ea typeface="微软雅黑" panose="020B0503020204020204" charset="-122"/>
            </a:endParaRPr>
          </a:p>
        </p:txBody>
      </p:sp>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19.5</a:t>
            </a:r>
          </a:p>
        </p:txBody>
      </p:sp>
      <p:sp>
        <p:nvSpPr>
          <p:cNvPr id="7" name="矩形 6">
            <a:extLst>
              <a:ext uri="{FF2B5EF4-FFF2-40B4-BE49-F238E27FC236}">
                <a16:creationId xmlns:a16="http://schemas.microsoft.com/office/drawing/2014/main" id="{70AE8931-76A9-4F37-92F1-282D602ED029}"/>
              </a:ext>
            </a:extLst>
          </p:cNvPr>
          <p:cNvSpPr/>
          <p:nvPr/>
        </p:nvSpPr>
        <p:spPr>
          <a:xfrm>
            <a:off x="677862" y="2448535"/>
            <a:ext cx="10701338" cy="2031325"/>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pt-BR" altLang="zh-CN" dirty="0">
                <a:latin typeface="Courier New" panose="02070309020205020404" pitchFamily="49" charset="0"/>
                <a:cs typeface="Courier New" panose="02070309020205020404" pitchFamily="49" charset="0"/>
              </a:rPr>
              <a:t>public class Max {</a:t>
            </a:r>
          </a:p>
          <a:p>
            <a:r>
              <a:rPr lang="pt-BR" altLang="zh-CN" dirty="0">
                <a:latin typeface="Courier New" panose="02070309020205020404" pitchFamily="49" charset="0"/>
                <a:cs typeface="Courier New" panose="02070309020205020404" pitchFamily="49" charset="0"/>
              </a:rPr>
              <a:t>    public static </a:t>
            </a:r>
            <a:r>
              <a:rPr lang="pt-BR" altLang="zh-CN" dirty="0">
                <a:solidFill>
                  <a:srgbClr val="FF0000"/>
                </a:solidFill>
                <a:latin typeface="Courier New" panose="02070309020205020404" pitchFamily="49" charset="0"/>
                <a:cs typeface="Courier New" panose="02070309020205020404" pitchFamily="49" charset="0"/>
              </a:rPr>
              <a:t>&lt;E extends Comparable&lt;E&gt;&gt; E</a:t>
            </a:r>
            <a:r>
              <a:rPr lang="pt-BR" altLang="zh-CN" dirty="0">
                <a:latin typeface="Courier New" panose="02070309020205020404" pitchFamily="49" charset="0"/>
                <a:cs typeface="Courier New" panose="02070309020205020404" pitchFamily="49" charset="0"/>
              </a:rPr>
              <a:t> findMax(</a:t>
            </a:r>
            <a:r>
              <a:rPr lang="pt-BR" altLang="zh-CN" dirty="0">
                <a:solidFill>
                  <a:srgbClr val="FF0000"/>
                </a:solidFill>
                <a:latin typeface="Courier New" panose="02070309020205020404" pitchFamily="49" charset="0"/>
                <a:cs typeface="Courier New" panose="02070309020205020404" pitchFamily="49" charset="0"/>
              </a:rPr>
              <a:t>E</a:t>
            </a:r>
            <a:r>
              <a:rPr lang="pt-BR" altLang="zh-CN" dirty="0">
                <a:latin typeface="Courier New" panose="02070309020205020404" pitchFamily="49" charset="0"/>
                <a:cs typeface="Courier New" panose="02070309020205020404" pitchFamily="49" charset="0"/>
              </a:rPr>
              <a:t> o1, </a:t>
            </a:r>
            <a:r>
              <a:rPr lang="pt-BR" altLang="zh-CN" dirty="0">
                <a:solidFill>
                  <a:srgbClr val="FF0000"/>
                </a:solidFill>
                <a:latin typeface="Courier New" panose="02070309020205020404" pitchFamily="49" charset="0"/>
                <a:cs typeface="Courier New" panose="02070309020205020404" pitchFamily="49" charset="0"/>
              </a:rPr>
              <a:t>E</a:t>
            </a:r>
            <a:r>
              <a:rPr lang="pt-BR" altLang="zh-CN" dirty="0">
                <a:latin typeface="Courier New" panose="02070309020205020404" pitchFamily="49" charset="0"/>
                <a:cs typeface="Courier New" panose="02070309020205020404" pitchFamily="49" charset="0"/>
              </a:rPr>
              <a:t> o2){</a:t>
            </a:r>
          </a:p>
          <a:p>
            <a:r>
              <a:rPr lang="pt-BR" altLang="zh-CN" dirty="0">
                <a:latin typeface="Courier New" panose="02070309020205020404" pitchFamily="49" charset="0"/>
                <a:cs typeface="Courier New" panose="02070309020205020404" pitchFamily="49" charset="0"/>
              </a:rPr>
              <a:t>        return (o1.compareTo(o2) &gt; 0)?o1:o2;</a:t>
            </a:r>
          </a:p>
          <a:p>
            <a:r>
              <a:rPr lang="pt-BR" altLang="zh-CN" dirty="0">
                <a:latin typeface="Courier New" panose="02070309020205020404" pitchFamily="49" charset="0"/>
                <a:cs typeface="Courier New" panose="02070309020205020404" pitchFamily="49" charset="0"/>
              </a:rPr>
              <a:t>    }</a:t>
            </a:r>
          </a:p>
          <a:p>
            <a:r>
              <a:rPr lang="pt-BR" altLang="zh-CN" dirty="0">
                <a:latin typeface="Courier New" panose="02070309020205020404" pitchFamily="49" charset="0"/>
                <a:cs typeface="Courier New" panose="02070309020205020404" pitchFamily="49" charset="0"/>
              </a:rPr>
              <a:t>}</a:t>
            </a:r>
          </a:p>
          <a:p>
            <a:r>
              <a:rPr lang="pt-BR" altLang="zh-CN" dirty="0">
                <a:solidFill>
                  <a:srgbClr val="FF0000"/>
                </a:solidFill>
                <a:latin typeface="Courier New" panose="02070309020205020404" pitchFamily="49" charset="0"/>
                <a:cs typeface="Courier New" panose="02070309020205020404" pitchFamily="49" charset="0"/>
              </a:rPr>
              <a:t>E extends Comparable&lt;E&gt;&gt;</a:t>
            </a:r>
            <a:r>
              <a:rPr lang="zh-CN" altLang="en-US" dirty="0">
                <a:solidFill>
                  <a:srgbClr val="FF0000"/>
                </a:solidFill>
                <a:latin typeface="Courier New" panose="02070309020205020404" pitchFamily="49" charset="0"/>
                <a:cs typeface="Courier New" panose="02070309020205020404" pitchFamily="49" charset="0"/>
              </a:rPr>
              <a:t>指定类型</a:t>
            </a:r>
            <a:r>
              <a:rPr lang="en-US" altLang="zh-CN" dirty="0">
                <a:solidFill>
                  <a:srgbClr val="FF0000"/>
                </a:solidFill>
                <a:latin typeface="Courier New" panose="02070309020205020404" pitchFamily="49" charset="0"/>
                <a:cs typeface="Courier New" panose="02070309020205020404" pitchFamily="49" charset="0"/>
              </a:rPr>
              <a:t>E</a:t>
            </a:r>
            <a:r>
              <a:rPr lang="zh-CN" altLang="en-US" dirty="0">
                <a:solidFill>
                  <a:srgbClr val="FF0000"/>
                </a:solidFill>
                <a:latin typeface="Courier New" panose="02070309020205020404" pitchFamily="49" charset="0"/>
                <a:cs typeface="Courier New" panose="02070309020205020404" pitchFamily="49" charset="0"/>
              </a:rPr>
              <a:t>必须实现</a:t>
            </a:r>
            <a:r>
              <a:rPr lang="en-US" altLang="zh-CN" dirty="0">
                <a:solidFill>
                  <a:srgbClr val="FF0000"/>
                </a:solidFill>
                <a:latin typeface="Courier New" panose="02070309020205020404" pitchFamily="49" charset="0"/>
                <a:cs typeface="Courier New" panose="02070309020205020404" pitchFamily="49" charset="0"/>
              </a:rPr>
              <a:t>Comparable</a:t>
            </a:r>
            <a:r>
              <a:rPr lang="zh-CN" altLang="en-US" dirty="0">
                <a:solidFill>
                  <a:srgbClr val="FF0000"/>
                </a:solidFill>
                <a:latin typeface="Courier New" panose="02070309020205020404" pitchFamily="49" charset="0"/>
                <a:cs typeface="Courier New" panose="02070309020205020404" pitchFamily="49" charset="0"/>
              </a:rPr>
              <a:t>接口，而且接口比较对象类型必须是</a:t>
            </a:r>
            <a:r>
              <a:rPr lang="en-US" altLang="zh-CN" dirty="0">
                <a:solidFill>
                  <a:srgbClr val="FF0000"/>
                </a:solidFill>
                <a:latin typeface="Courier New" panose="02070309020205020404" pitchFamily="49" charset="0"/>
                <a:cs typeface="Courier New" panose="02070309020205020404" pitchFamily="49" charset="0"/>
              </a:rPr>
              <a:t>E</a:t>
            </a:r>
            <a:endParaRPr lang="pt-BR" altLang="zh-CN" dirty="0">
              <a:latin typeface="Courier New" panose="02070309020205020404" pitchFamily="49" charset="0"/>
              <a:cs typeface="Courier New" panose="02070309020205020404" pitchFamily="49" charset="0"/>
            </a:endParaRPr>
          </a:p>
          <a:p>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注意：在指定受限的类型参数时，不管是继承父类还是实现接口，都用</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extends</a:t>
            </a:r>
            <a:endPar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矩形 8">
            <a:extLst>
              <a:ext uri="{FF2B5EF4-FFF2-40B4-BE49-F238E27FC236}">
                <a16:creationId xmlns:a16="http://schemas.microsoft.com/office/drawing/2014/main" id="{04683AAA-84AC-48F7-BA34-F629110F3876}"/>
              </a:ext>
            </a:extLst>
          </p:cNvPr>
          <p:cNvSpPr/>
          <p:nvPr/>
        </p:nvSpPr>
        <p:spPr>
          <a:xfrm>
            <a:off x="677862" y="4478008"/>
            <a:ext cx="10701338" cy="1200329"/>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pt-BR" altLang="zh-CN" dirty="0">
                <a:latin typeface="Courier New" panose="02070309020205020404" pitchFamily="49" charset="0"/>
                <a:cs typeface="Courier New" panose="02070309020205020404" pitchFamily="49" charset="0"/>
              </a:rPr>
              <a:t>public class Circle implements Comparable&lt;Circle&gt; {</a:t>
            </a:r>
            <a:r>
              <a:rPr lang="en-US" altLang="zh-CN" dirty="0">
                <a:latin typeface="Courier New" panose="02070309020205020404" pitchFamily="49" charset="0"/>
                <a:cs typeface="Courier New" panose="02070309020205020404" pitchFamily="49" charset="0"/>
              </a:rPr>
              <a:t>…</a:t>
            </a:r>
            <a:r>
              <a:rPr lang="pt-BR" altLang="zh-CN" dirty="0">
                <a:latin typeface="Courier New" panose="02070309020205020404" pitchFamily="49" charset="0"/>
                <a:cs typeface="Courier New" panose="02070309020205020404" pitchFamily="49" charset="0"/>
              </a:rPr>
              <a:t>}</a:t>
            </a:r>
          </a:p>
          <a:p>
            <a:endParaRPr lang="pt-BR" altLang="zh-CN" dirty="0">
              <a:latin typeface="Courier New" panose="02070309020205020404" pitchFamily="49" charset="0"/>
              <a:cs typeface="Courier New" panose="02070309020205020404" pitchFamily="49" charset="0"/>
            </a:endParaRPr>
          </a:p>
          <a:p>
            <a:r>
              <a:rPr lang="pt-BR" altLang="zh-CN" dirty="0">
                <a:latin typeface="Courier New" panose="02070309020205020404" pitchFamily="49" charset="0"/>
                <a:cs typeface="Courier New" panose="02070309020205020404" pitchFamily="49" charset="0"/>
              </a:rPr>
              <a:t>Max</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findMax</a:t>
            </a:r>
            <a:r>
              <a:rPr lang="en-US" altLang="zh-CN" dirty="0">
                <a:latin typeface="Courier New" panose="02070309020205020404" pitchFamily="49" charset="0"/>
                <a:cs typeface="Courier New" panose="02070309020205020404" pitchFamily="49" charset="0"/>
              </a:rPr>
              <a:t>(new</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Circle(),new Circle(10.0);</a:t>
            </a:r>
          </a:p>
          <a:p>
            <a:r>
              <a:rPr lang="en-US" altLang="zh-CN" dirty="0">
                <a:latin typeface="Courier New" panose="02070309020205020404" pitchFamily="49" charset="0"/>
                <a:cs typeface="Courier New" panose="02070309020205020404" pitchFamily="49" charset="0"/>
              </a:rPr>
              <a:t>//</a:t>
            </a:r>
            <a:r>
              <a:rPr lang="zh-CN" altLang="en-US" dirty="0">
                <a:latin typeface="Courier New" panose="02070309020205020404" pitchFamily="49" charset="0"/>
                <a:cs typeface="Courier New" panose="02070309020205020404" pitchFamily="49" charset="0"/>
              </a:rPr>
              <a:t>编译上面这条语句时，编译器会自动发现</a:t>
            </a:r>
            <a:r>
              <a:rPr lang="en-US" altLang="zh-CN" dirty="0" err="1">
                <a:latin typeface="Courier New" panose="02070309020205020404" pitchFamily="49" charset="0"/>
                <a:cs typeface="Courier New" panose="02070309020205020404" pitchFamily="49" charset="0"/>
              </a:rPr>
              <a:t>findMax</a:t>
            </a:r>
            <a:r>
              <a:rPr lang="zh-CN" altLang="en-US" dirty="0">
                <a:latin typeface="Courier New" panose="02070309020205020404" pitchFamily="49" charset="0"/>
                <a:cs typeface="Courier New" panose="02070309020205020404" pitchFamily="49" charset="0"/>
              </a:rPr>
              <a:t>的类型实参为</a:t>
            </a:r>
            <a:r>
              <a:rPr lang="en-US" altLang="zh-CN" dirty="0">
                <a:latin typeface="Courier New" panose="02070309020205020404" pitchFamily="49" charset="0"/>
                <a:cs typeface="Courier New" panose="02070309020205020404" pitchFamily="49" charset="0"/>
              </a:rPr>
              <a:t>Circle</a:t>
            </a:r>
            <a:r>
              <a:rPr lang="zh-CN" altLang="en-US" dirty="0">
                <a:latin typeface="Courier New" panose="02070309020205020404" pitchFamily="49" charset="0"/>
                <a:cs typeface="Courier New" panose="02070309020205020404" pitchFamily="49" charset="0"/>
              </a:rPr>
              <a:t>，用</a:t>
            </a:r>
            <a:r>
              <a:rPr lang="en-US" altLang="zh-CN" dirty="0">
                <a:latin typeface="Courier New" panose="02070309020205020404" pitchFamily="49" charset="0"/>
                <a:cs typeface="Courier New" panose="02070309020205020404" pitchFamily="49" charset="0"/>
              </a:rPr>
              <a:t>Circle</a:t>
            </a:r>
            <a:r>
              <a:rPr lang="zh-CN" altLang="en-US" dirty="0">
                <a:latin typeface="Courier New" panose="02070309020205020404" pitchFamily="49" charset="0"/>
                <a:cs typeface="Courier New" panose="02070309020205020404" pitchFamily="49" charset="0"/>
              </a:rPr>
              <a:t>替换</a:t>
            </a:r>
            <a:r>
              <a:rPr lang="en-US" altLang="zh-CN" dirty="0">
                <a:latin typeface="Courier New" panose="02070309020205020404" pitchFamily="49" charset="0"/>
                <a:cs typeface="Courier New" panose="02070309020205020404" pitchFamily="49" charset="0"/>
              </a:rPr>
              <a:t>E</a:t>
            </a:r>
            <a:endParaRPr lang="pt-BR" altLang="zh-CN" dirty="0">
              <a:latin typeface="Courier New" panose="02070309020205020404" pitchFamily="49" charset="0"/>
              <a:cs typeface="Courier New" panose="02070309020205020404" pitchFamily="49" charset="0"/>
            </a:endParaRPr>
          </a:p>
        </p:txBody>
      </p:sp>
    </p:spTree>
  </p:cSld>
  <p:clrMapOvr>
    <a:masterClrMapping/>
  </p:clrMapOvr>
  <p:transition advTm="167559">
    <p:push/>
  </p:transition>
  <p:extLst>
    <p:ext uri="{3A86A75C-4F4B-4683-9AE1-C65F6400EC91}">
      <p14:laserTraceLst xmlns:p14="http://schemas.microsoft.com/office/powerpoint/2010/main">
        <p14:tracePtLst>
          <p14:tracePt t="2553" x="781050" y="1289050"/>
          <p14:tracePt t="2650" x="781050" y="1346200"/>
          <p14:tracePt t="2665" x="787400" y="1377950"/>
          <p14:tracePt t="2682" x="806450" y="1409700"/>
          <p14:tracePt t="2698" x="831850" y="1435100"/>
          <p14:tracePt t="2715" x="876300" y="1454150"/>
          <p14:tracePt t="2732" x="958850" y="1473200"/>
          <p14:tracePt t="2748" x="1066800" y="1485900"/>
          <p14:tracePt t="2765" x="1174750" y="1485900"/>
          <p14:tracePt t="2768" x="1231900" y="1485900"/>
          <p14:tracePt t="2782" x="1339850" y="1485900"/>
          <p14:tracePt t="2799" x="1416050" y="1473200"/>
          <p14:tracePt t="2815" x="1466850" y="1460500"/>
          <p14:tracePt t="2832" x="1485900" y="1441450"/>
          <p14:tracePt t="2849" x="1485900" y="1428750"/>
          <p14:tracePt t="2865" x="1485900" y="1409700"/>
          <p14:tracePt t="2882" x="1485900" y="1397000"/>
          <p14:tracePt t="2898" x="1485900" y="1352550"/>
          <p14:tracePt t="2915" x="1473200" y="1320800"/>
          <p14:tracePt t="2932" x="1435100" y="1282700"/>
          <p14:tracePt t="2948" x="1377950" y="1250950"/>
          <p14:tracePt t="2951" x="1333500" y="1225550"/>
          <p14:tracePt t="2965" x="1289050" y="1212850"/>
          <p14:tracePt t="2967" x="1231900" y="1193800"/>
          <p14:tracePt t="2982" x="1143000" y="1181100"/>
          <p14:tracePt t="2999" x="1041400" y="1162050"/>
          <p14:tracePt t="3015" x="965200" y="1155700"/>
          <p14:tracePt t="3032" x="901700" y="1155700"/>
          <p14:tracePt t="3048" x="857250" y="1155700"/>
          <p14:tracePt t="3065" x="819150" y="1155700"/>
          <p14:tracePt t="3082" x="781050" y="1155700"/>
          <p14:tracePt t="3099" x="755650" y="1155700"/>
          <p14:tracePt t="3115" x="723900" y="1174750"/>
          <p14:tracePt t="3133" x="685800" y="1193800"/>
          <p14:tracePt t="3136" x="666750" y="1200150"/>
          <p14:tracePt t="3149" x="654050" y="1219200"/>
          <p14:tracePt t="3165" x="635000" y="1244600"/>
          <p14:tracePt t="3168" x="628650" y="1263650"/>
          <p14:tracePt t="3182" x="622300" y="1282700"/>
          <p14:tracePt t="3199" x="622300" y="1314450"/>
          <p14:tracePt t="3215" x="622300" y="1339850"/>
          <p14:tracePt t="3232" x="635000" y="1384300"/>
          <p14:tracePt t="3248" x="666750" y="1422400"/>
          <p14:tracePt t="3265" x="723900" y="1473200"/>
          <p14:tracePt t="3282" x="812800" y="1530350"/>
          <p14:tracePt t="3299" x="914400" y="1574800"/>
          <p14:tracePt t="3315" x="1028700" y="1612900"/>
          <p14:tracePt t="3332" x="1149350" y="1638300"/>
          <p14:tracePt t="3334" x="1200150" y="1644650"/>
          <p14:tracePt t="3349" x="1244600" y="1651000"/>
          <p14:tracePt t="3351" x="1270000" y="1651000"/>
          <p14:tracePt t="3365" x="1282700" y="1651000"/>
          <p14:tracePt t="3369" x="1289050" y="1651000"/>
          <p14:tracePt t="3382" x="1301750" y="1651000"/>
          <p14:tracePt t="3399" x="1314450" y="1644650"/>
          <p14:tracePt t="3415" x="1314450" y="1631950"/>
          <p14:tracePt t="3432" x="1314450" y="1600200"/>
          <p14:tracePt t="3448" x="1314450" y="1568450"/>
          <p14:tracePt t="3465" x="1314450" y="1530350"/>
          <p14:tracePt t="3482" x="1308100" y="1492250"/>
          <p14:tracePt t="3498" x="1308100" y="1479550"/>
          <p14:tracePt t="3515" x="1301750" y="1466850"/>
          <p14:tracePt t="4289" x="1295400" y="1460500"/>
          <p14:tracePt t="4296" x="1295400" y="1454150"/>
          <p14:tracePt t="4305" x="1295400" y="1447800"/>
          <p14:tracePt t="4315" x="1295400" y="1428750"/>
          <p14:tracePt t="4332" x="1289050" y="1390650"/>
          <p14:tracePt t="4336" x="1282700" y="1371600"/>
          <p14:tracePt t="4349" x="1276350" y="1358900"/>
          <p14:tracePt t="4365" x="1270000" y="1327150"/>
          <p14:tracePt t="4369" x="1270000" y="1320800"/>
          <p14:tracePt t="4383" x="1263650" y="1282700"/>
          <p14:tracePt t="4399" x="1250950" y="1263650"/>
          <p14:tracePt t="4415" x="1231900" y="1225550"/>
          <p14:tracePt t="4432" x="1219200" y="1206500"/>
          <p14:tracePt t="4449" x="1219200" y="1187450"/>
          <p14:tracePt t="4465" x="1206500" y="1181100"/>
          <p14:tracePt t="4482" x="1200150" y="1168400"/>
          <p14:tracePt t="4498" x="1187450" y="1168400"/>
          <p14:tracePt t="4515" x="1187450" y="1162050"/>
          <p14:tracePt t="4531" x="1174750" y="1162050"/>
          <p14:tracePt t="4548" x="1149350" y="1155700"/>
          <p14:tracePt t="4550" x="1136650" y="1155700"/>
          <p14:tracePt t="4564" x="1117600" y="1155700"/>
          <p14:tracePt t="4582" x="1060450" y="1155700"/>
          <p14:tracePt t="4598" x="1022350" y="1155700"/>
          <p14:tracePt t="4615" x="971550" y="1162050"/>
          <p14:tracePt t="4632" x="920750" y="1174750"/>
          <p14:tracePt t="4648" x="889000" y="1193800"/>
          <p14:tracePt t="4665" x="850900" y="1212850"/>
          <p14:tracePt t="4682" x="825500" y="1238250"/>
          <p14:tracePt t="4698" x="806450" y="1263650"/>
          <p14:tracePt t="4714" x="793750" y="1282700"/>
          <p14:tracePt t="4731" x="787400" y="1295400"/>
          <p14:tracePt t="4748" x="787400" y="1314450"/>
          <p14:tracePt t="4764" x="787400" y="1333500"/>
          <p14:tracePt t="4781" x="787400" y="1346200"/>
          <p14:tracePt t="4798" x="787400" y="1365250"/>
          <p14:tracePt t="4815" x="787400" y="1371600"/>
          <p14:tracePt t="4832" x="787400" y="1397000"/>
          <p14:tracePt t="4855" x="793750" y="1409700"/>
          <p14:tracePt t="4865" x="800100" y="1416050"/>
          <p14:tracePt t="4881" x="812800" y="1428750"/>
          <p14:tracePt t="4898" x="819150" y="1435100"/>
          <p14:tracePt t="4915" x="838200" y="1454150"/>
          <p14:tracePt t="4931" x="857250" y="1466850"/>
          <p14:tracePt t="4948" x="889000" y="1479550"/>
          <p14:tracePt t="4950" x="901700" y="1485900"/>
          <p14:tracePt t="4964" x="920750" y="1492250"/>
          <p14:tracePt t="4967" x="939800" y="1498600"/>
          <p14:tracePt t="4981" x="952500" y="1498600"/>
          <p14:tracePt t="4998" x="1022350" y="1498600"/>
          <p14:tracePt t="5015" x="1060450" y="1498600"/>
          <p14:tracePt t="5031" x="1092200" y="1498600"/>
          <p14:tracePt t="5048" x="1130300" y="1498600"/>
          <p14:tracePt t="5065" x="1155700" y="1479550"/>
          <p14:tracePt t="5081" x="1181100" y="1466850"/>
          <p14:tracePt t="5099" x="1200150" y="1460500"/>
          <p14:tracePt t="5115" x="1212850" y="1441450"/>
          <p14:tracePt t="5137" x="1219200" y="1428750"/>
          <p14:tracePt t="5148" x="1219200" y="1416050"/>
          <p14:tracePt t="5165" x="1219200" y="1409700"/>
          <p14:tracePt t="5181" x="1219200" y="1390650"/>
          <p14:tracePt t="5185" x="1219200" y="1371600"/>
          <p14:tracePt t="5200" x="1219200" y="1358900"/>
          <p14:tracePt t="5215" x="1219200" y="1339850"/>
          <p14:tracePt t="5231" x="1212850" y="1327150"/>
          <p14:tracePt t="5249" x="1200150" y="1320800"/>
          <p14:tracePt t="5265" x="1193800" y="1314450"/>
          <p14:tracePt t="5281" x="1174750" y="1308100"/>
          <p14:tracePt t="5298" x="1174750" y="1301750"/>
          <p14:tracePt t="5315" x="1155700" y="1295400"/>
          <p14:tracePt t="5332" x="1149350" y="1295400"/>
          <p14:tracePt t="5335" x="1143000" y="1295400"/>
          <p14:tracePt t="5348" x="1136650" y="1295400"/>
          <p14:tracePt t="5351" x="1123950" y="1295400"/>
          <p14:tracePt t="5382" x="1104900" y="1295400"/>
          <p14:tracePt t="5399" x="1098550" y="1295400"/>
          <p14:tracePt t="5791" x="0" y="0"/>
        </p14:tracePtLst>
        <p14:tracePtLst>
          <p14:tracePt t="7073" x="2355850" y="1257300"/>
          <p14:tracePt t="7120" x="2349500" y="1257300"/>
          <p14:tracePt t="7129" x="2343150" y="1257300"/>
          <p14:tracePt t="7137" x="2336800" y="1263650"/>
          <p14:tracePt t="7153" x="2330450" y="1282700"/>
          <p14:tracePt t="7164" x="2324100" y="1295400"/>
          <p14:tracePt t="7181" x="2324100" y="1320800"/>
          <p14:tracePt t="7185" x="2324100" y="1339850"/>
          <p14:tracePt t="7198" x="2324100" y="1352550"/>
          <p14:tracePt t="7215" x="2343150" y="1416050"/>
          <p14:tracePt t="7231" x="2387600" y="1454150"/>
          <p14:tracePt t="7247" x="2444750" y="1485900"/>
          <p14:tracePt t="7264" x="2495550" y="1492250"/>
          <p14:tracePt t="7281" x="2552700" y="1492250"/>
          <p14:tracePt t="7298" x="2584450" y="1492250"/>
          <p14:tracePt t="7314" x="2616200" y="1492250"/>
          <p14:tracePt t="7320" x="2635250" y="1485900"/>
          <p14:tracePt t="7331" x="2647950" y="1473200"/>
          <p14:tracePt t="7347" x="2660650" y="1441450"/>
          <p14:tracePt t="7364" x="2673350" y="1403350"/>
          <p14:tracePt t="7380" x="2686050" y="1365250"/>
          <p14:tracePt t="7383" x="2692400" y="1352550"/>
          <p14:tracePt t="7397" x="2698750" y="1339850"/>
          <p14:tracePt t="7414" x="2698750" y="1308100"/>
          <p14:tracePt t="7431" x="2698750" y="1301750"/>
          <p14:tracePt t="7543" x="2698750" y="1295400"/>
          <p14:tracePt t="7543" x="0" y="0"/>
        </p14:tracePtLst>
        <p14:tracePtLst>
          <p14:tracePt t="8416" x="4464050" y="1295400"/>
          <p14:tracePt t="8481" x="4464050" y="1301750"/>
          <p14:tracePt t="8489" x="4464050" y="1314450"/>
          <p14:tracePt t="8497" x="4464050" y="1327150"/>
          <p14:tracePt t="8514" x="4483100" y="1390650"/>
          <p14:tracePt t="8530" x="4559300" y="1460500"/>
          <p14:tracePt t="8547" x="4667250" y="1524000"/>
          <p14:tracePt t="8564" x="4781550" y="1555750"/>
          <p14:tracePt t="8567" x="4826000" y="1562100"/>
          <p14:tracePt t="8581" x="4845050" y="1562100"/>
          <p14:tracePt t="8597" x="4902200" y="1562100"/>
          <p14:tracePt t="8600" x="4914900" y="1555750"/>
          <p14:tracePt t="8615" x="4940300" y="1530350"/>
          <p14:tracePt t="8631" x="4946650" y="1498600"/>
          <p14:tracePt t="8649" x="4946650" y="1485900"/>
          <p14:tracePt t="8664" x="4953000" y="1473200"/>
          <p14:tracePt t="8681" x="4953000" y="1466850"/>
          <p14:tracePt t="8742" x="0" y="0"/>
        </p14:tracePtLst>
        <p14:tracePtLst>
          <p14:tracePt t="9489" x="6178550" y="1473200"/>
          <p14:tracePt t="9535" x="6184900" y="1473200"/>
          <p14:tracePt t="9544" x="6216650" y="1473200"/>
          <p14:tracePt t="9552" x="6267450" y="1473200"/>
          <p14:tracePt t="9563" x="6330950" y="1473200"/>
          <p14:tracePt t="9579" x="6489700" y="1473200"/>
          <p14:tracePt t="9596" x="6692900" y="1479550"/>
          <p14:tracePt t="9598" x="6775450" y="1485900"/>
          <p14:tracePt t="9613" x="6870700" y="1504950"/>
          <p14:tracePt t="9630" x="7137400" y="1524000"/>
          <p14:tracePt t="9647" x="7283450" y="1524000"/>
          <p14:tracePt t="9663" x="7359650" y="1524000"/>
          <p14:tracePt t="9680" x="7391400" y="1524000"/>
          <p14:tracePt t="9889" x="7378700" y="1530350"/>
          <p14:tracePt t="9897" x="7334250" y="1536700"/>
          <p14:tracePt t="9905" x="7289800" y="1536700"/>
          <p14:tracePt t="9913" x="7207250" y="1536700"/>
          <p14:tracePt t="9930" x="7029450" y="1536700"/>
          <p14:tracePt t="9947" x="6870700" y="1536700"/>
          <p14:tracePt t="9964" x="6731000" y="1536700"/>
          <p14:tracePt t="9967" x="6686550" y="1536700"/>
          <p14:tracePt t="9980" x="6667500" y="1536700"/>
          <p14:tracePt t="9997" x="6642100" y="1536700"/>
          <p14:tracePt t="10098" x="6661150" y="1536700"/>
          <p14:tracePt t="10105" x="6692900" y="1536700"/>
          <p14:tracePt t="10113" x="6743700" y="1536700"/>
          <p14:tracePt t="10130" x="6870700" y="1536700"/>
          <p14:tracePt t="10147" x="6985000" y="1536700"/>
          <p14:tracePt t="10151" x="7029450" y="1536700"/>
          <p14:tracePt t="10163" x="7054850" y="1536700"/>
          <p14:tracePt t="10167" x="7080250" y="1536700"/>
          <p14:tracePt t="10180" x="7086600" y="1536700"/>
          <p14:tracePt t="10184" x="7092950" y="1536700"/>
          <p14:tracePt t="10654" x="0" y="0"/>
        </p14:tracePtLst>
        <p14:tracePtLst>
          <p14:tracePt t="11378" x="8121650" y="1511300"/>
          <p14:tracePt t="11434" x="8140700" y="1511300"/>
          <p14:tracePt t="11441" x="8178800" y="1511300"/>
          <p14:tracePt t="11448" x="8242300" y="1511300"/>
          <p14:tracePt t="11462" x="8445500" y="1511300"/>
          <p14:tracePt t="11479" x="8801100" y="1511300"/>
          <p14:tracePt t="11496" x="9321800" y="1511300"/>
          <p14:tracePt t="11512" x="9906000" y="1511300"/>
          <p14:tracePt t="11529" x="10445750" y="1511300"/>
          <p14:tracePt t="11546" x="10788650" y="1511300"/>
          <p14:tracePt t="11562" x="10947400" y="1511300"/>
          <p14:tracePt t="11579" x="10998200" y="1511300"/>
          <p14:tracePt t="11596" x="11004550" y="1511300"/>
          <p14:tracePt t="11712" x="10985500" y="1511300"/>
          <p14:tracePt t="11719" x="10953750" y="1511300"/>
          <p14:tracePt t="11729" x="10902950" y="1511300"/>
          <p14:tracePt t="11745" x="10725150" y="1511300"/>
          <p14:tracePt t="11762" x="10502900" y="1511300"/>
          <p14:tracePt t="11779" x="10280650" y="1511300"/>
          <p14:tracePt t="11795" x="10115550" y="1511300"/>
          <p14:tracePt t="11812" x="10039350" y="1511300"/>
          <p14:tracePt t="11829" x="9988550" y="1511300"/>
          <p14:tracePt t="11847" x="9937750" y="1511300"/>
          <p14:tracePt t="11863" x="9906000" y="1511300"/>
          <p14:tracePt t="11879" x="9886950" y="1511300"/>
          <p14:tracePt t="11896" x="9880600" y="1511300"/>
          <p14:tracePt t="11952" x="9886950" y="1511300"/>
          <p14:tracePt t="11960" x="9912350" y="1511300"/>
          <p14:tracePt t="11967" x="9937750" y="1511300"/>
          <p14:tracePt t="11979" x="9969500" y="1511300"/>
          <p14:tracePt t="11996" x="10052050" y="1511300"/>
          <p14:tracePt t="12012" x="10191750" y="1511300"/>
          <p14:tracePt t="12015" x="10267950" y="1524000"/>
          <p14:tracePt t="12029" x="10331450" y="1536700"/>
          <p14:tracePt t="12032" x="10388600" y="1543050"/>
          <p14:tracePt t="12046" x="10433050" y="1555750"/>
          <p14:tracePt t="12062" x="10477500" y="1555750"/>
          <p14:tracePt t="12079" x="10483850" y="1555750"/>
          <p14:tracePt t="12129" x="10464800" y="1555750"/>
          <p14:tracePt t="12136" x="10420350" y="1555750"/>
          <p14:tracePt t="12146" x="10325100" y="1555750"/>
          <p14:tracePt t="12163" x="10064750" y="1555750"/>
          <p14:tracePt t="12167" x="9867900" y="1555750"/>
          <p14:tracePt t="12179" x="9696450" y="1555750"/>
          <p14:tracePt t="12196" x="9486900" y="1555750"/>
          <p14:tracePt t="12199" x="9423400" y="1555750"/>
          <p14:tracePt t="12213" x="9398000" y="1555750"/>
          <p14:tracePt t="12217" x="9385300" y="1555750"/>
          <p14:tracePt t="12232" x="9378950" y="1555750"/>
          <p14:tracePt t="12280" x="9385300" y="1555750"/>
          <p14:tracePt t="12289" x="9448800" y="1562100"/>
          <p14:tracePt t="12297" x="9518650" y="1568450"/>
          <p14:tracePt t="12313" x="9740900" y="1612900"/>
          <p14:tracePt t="12329" x="9988550" y="1663700"/>
          <p14:tracePt t="12346" x="10210800" y="1708150"/>
          <p14:tracePt t="12363" x="10318750" y="1733550"/>
          <p14:tracePt t="12379" x="10350500" y="1739900"/>
          <p14:tracePt t="12383" x="10356850" y="1739900"/>
          <p14:tracePt t="12440" x="10331450" y="1739900"/>
          <p14:tracePt t="12449" x="10267950" y="1739900"/>
          <p14:tracePt t="12458" x="10185400" y="1739900"/>
          <p14:tracePt t="12464" x="10071100" y="1739900"/>
          <p14:tracePt t="12480" x="9772650" y="1727200"/>
          <p14:tracePt t="12496" x="9525000" y="1714500"/>
          <p14:tracePt t="12513" x="9309100" y="1676400"/>
          <p14:tracePt t="12529" x="9213850" y="1663700"/>
          <p14:tracePt t="12546" x="9207500" y="1663700"/>
          <p14:tracePt t="12592" x="9201150" y="1663700"/>
          <p14:tracePt t="12600" x="9201150" y="1657350"/>
          <p14:tracePt t="12613" x="9213850" y="1651000"/>
          <p14:tracePt t="12630" x="9340850" y="1651000"/>
          <p14:tracePt t="12647" x="9505950" y="1651000"/>
          <p14:tracePt t="12663" x="9709150" y="1651000"/>
          <p14:tracePt t="12679" x="9886950" y="1651000"/>
          <p14:tracePt t="12696" x="9982200" y="1651000"/>
          <p14:tracePt t="12712" x="9994900" y="1651000"/>
          <p14:tracePt t="12745" x="9994900" y="1644650"/>
          <p14:tracePt t="12753" x="9975850" y="1644650"/>
          <p14:tracePt t="12762" x="9931400" y="1631950"/>
          <p14:tracePt t="12779" x="9728200" y="1600200"/>
          <p14:tracePt t="12796" x="9398000" y="1543050"/>
          <p14:tracePt t="12812" x="9131300" y="1492250"/>
          <p14:tracePt t="12816" x="9042400" y="1473200"/>
          <p14:tracePt t="12829" x="8985250" y="1466850"/>
          <p14:tracePt t="12847" x="8953500" y="1466850"/>
          <p14:tracePt t="12905" x="8972550" y="1466850"/>
          <p14:tracePt t="12914" x="9017000" y="1466850"/>
          <p14:tracePt t="12921" x="9093200" y="1466850"/>
          <p14:tracePt t="12929" x="9175750" y="1466850"/>
          <p14:tracePt t="12945" x="9398000" y="1466850"/>
          <p14:tracePt t="12962" x="9626600" y="1466850"/>
          <p14:tracePt t="12978" x="9867900" y="1485900"/>
          <p14:tracePt t="12995" x="10007600" y="1504950"/>
          <p14:tracePt t="13012" x="10033000" y="1504950"/>
          <p14:tracePt t="13015" x="10039350" y="1504950"/>
          <p14:tracePt t="13029" x="10045700" y="1504950"/>
          <p14:tracePt t="13057" x="10033000" y="1504950"/>
          <p14:tracePt t="13065" x="9975850" y="1504950"/>
          <p14:tracePt t="13079" x="9632950" y="1447800"/>
          <p14:tracePt t="13096" x="9182100" y="1397000"/>
          <p14:tracePt t="13113" x="8915400" y="1384300"/>
          <p14:tracePt t="13129" x="8839200" y="1384300"/>
          <p14:tracePt t="13146" x="8826500" y="1384300"/>
          <p14:tracePt t="13179" x="8902700" y="1384300"/>
          <p14:tracePt t="13196" x="9118600" y="1384300"/>
          <p14:tracePt t="13199" x="9277350" y="1409700"/>
          <p14:tracePt t="13212" x="9461500" y="1428750"/>
          <p14:tracePt t="13229" x="9880600" y="1504950"/>
          <p14:tracePt t="13232" x="10045700" y="1536700"/>
          <p14:tracePt t="13245" x="10172700" y="1568450"/>
          <p14:tracePt t="13263" x="10318750" y="1593850"/>
          <p14:tracePt t="13279" x="10331450" y="1593850"/>
          <p14:tracePt t="13312" x="10306050" y="1593850"/>
          <p14:tracePt t="13320" x="10242550" y="1593850"/>
          <p14:tracePt t="13329" x="10096500" y="1587500"/>
          <p14:tracePt t="13345" x="9620250" y="1524000"/>
          <p14:tracePt t="13362" x="9201150" y="1435100"/>
          <p14:tracePt t="13379" x="9048750" y="1403350"/>
          <p14:tracePt t="13396" x="9029700" y="1397000"/>
          <p14:tracePt t="13425" x="9042400" y="1397000"/>
          <p14:tracePt t="13432" x="9093200" y="1397000"/>
          <p14:tracePt t="13445" x="9156700" y="1397000"/>
          <p14:tracePt t="13463" x="9385300" y="1397000"/>
          <p14:tracePt t="13479" x="9537700" y="1397000"/>
          <p14:tracePt t="13495" x="9620250" y="1397000"/>
          <p14:tracePt t="13512" x="9645650" y="1397000"/>
          <p14:tracePt t="13568" x="9613900" y="1390650"/>
          <p14:tracePt t="13576" x="9537700" y="1384300"/>
          <p14:tracePt t="13586" x="9442450" y="1365250"/>
          <p14:tracePt t="13595" x="9347200" y="1358900"/>
          <p14:tracePt t="13612" x="9226550" y="1358900"/>
          <p14:tracePt t="13616" x="9207500" y="1358900"/>
          <p14:tracePt t="13629" x="9201150" y="1358900"/>
          <p14:tracePt t="13645" x="9194800" y="1358900"/>
          <p14:tracePt t="13679" x="9207500" y="1358900"/>
          <p14:tracePt t="13687" x="9245600" y="1358900"/>
          <p14:tracePt t="13695" x="9296400" y="1358900"/>
          <p14:tracePt t="13711" x="9436100" y="1358900"/>
          <p14:tracePt t="13728" x="9575800" y="1358900"/>
          <p14:tracePt t="13745" x="9658350" y="1358900"/>
          <p14:tracePt t="13762" x="9671050" y="1358900"/>
          <p14:tracePt t="13778" x="9677400" y="1358900"/>
          <p14:tracePt t="13807" x="9658350" y="1358900"/>
          <p14:tracePt t="13818" x="9594850" y="1358900"/>
          <p14:tracePt t="13830" x="9518650" y="1358900"/>
          <p14:tracePt t="13847" x="9328150" y="1358900"/>
          <p14:tracePt t="13864" x="9290050" y="1358900"/>
          <p14:tracePt t="13879" x="9277350" y="1358900"/>
          <p14:tracePt t="13962" x="9315450" y="1358900"/>
          <p14:tracePt t="13970" x="9378950" y="1365250"/>
          <p14:tracePt t="13979" x="9455150" y="1384300"/>
          <p14:tracePt t="13995" x="9645650" y="1416050"/>
          <p14:tracePt t="14011" x="9829800" y="1460500"/>
          <p14:tracePt t="14015" x="9880600" y="1466850"/>
          <p14:tracePt t="14028" x="9893300" y="1466850"/>
          <p14:tracePt t="14044" x="9906000" y="1466850"/>
          <p14:tracePt t="14071" x="9855200" y="1466850"/>
          <p14:tracePt t="14078" x="9759950" y="1466850"/>
          <p14:tracePt t="14094" x="9385300" y="1416050"/>
          <p14:tracePt t="14111" x="8858250" y="1320800"/>
          <p14:tracePt t="14128" x="8604250" y="1282700"/>
          <p14:tracePt t="14145" x="8559800" y="1276350"/>
          <p14:tracePt t="14162" x="8553450" y="1276350"/>
          <p14:tracePt t="14184" x="8559800" y="1276350"/>
          <p14:tracePt t="14195" x="8597900" y="1276350"/>
          <p14:tracePt t="14212" x="8756650" y="1276350"/>
          <p14:tracePt t="14229" x="8997950" y="1276350"/>
          <p14:tracePt t="14231" x="9112250" y="1276350"/>
          <p14:tracePt t="14245" x="9226550" y="1276350"/>
          <p14:tracePt t="14262" x="9563100" y="1276350"/>
          <p14:tracePt t="14279" x="9702800" y="1276350"/>
          <p14:tracePt t="14295" x="9759950" y="1276350"/>
          <p14:tracePt t="14312" x="9772650" y="1276350"/>
          <p14:tracePt t="14360" x="9753600" y="1276350"/>
          <p14:tracePt t="14368" x="9683750" y="1276350"/>
          <p14:tracePt t="14379" x="9607550" y="1257300"/>
          <p14:tracePt t="14395" x="9474200" y="1250950"/>
          <p14:tracePt t="14399" x="9404350" y="1250950"/>
          <p14:tracePt t="14412" x="9353550" y="1250950"/>
          <p14:tracePt t="14428" x="9321800" y="1250950"/>
          <p14:tracePt t="14431" x="9315450" y="1250950"/>
          <p14:tracePt t="14473" x="9340850" y="1250950"/>
          <p14:tracePt t="14480" x="9391650" y="1250950"/>
          <p14:tracePt t="14489" x="9480550" y="1250950"/>
          <p14:tracePt t="14496" x="9575800" y="1250950"/>
          <p14:tracePt t="14511" x="9753600" y="1250950"/>
          <p14:tracePt t="14528" x="9912350" y="1250950"/>
          <p14:tracePt t="14545" x="10039350" y="1250950"/>
          <p14:tracePt t="14561" x="10140950" y="1270000"/>
          <p14:tracePt t="14578" x="10166350" y="1276350"/>
          <p14:tracePt t="14595" x="10179050" y="1276350"/>
          <p14:tracePt t="14649" x="10179050" y="1282700"/>
          <p14:tracePt t="14656" x="10166350" y="1289050"/>
          <p14:tracePt t="14664" x="10128250" y="1295400"/>
          <p14:tracePt t="14679" x="9956800" y="1295400"/>
          <p14:tracePt t="14695" x="9677400" y="1295400"/>
          <p14:tracePt t="14712" x="9429750" y="1295400"/>
          <p14:tracePt t="14728" x="9302750" y="1295400"/>
          <p14:tracePt t="14745" x="9271000" y="1295400"/>
          <p14:tracePt t="14761" x="9264650" y="1295400"/>
          <p14:tracePt t="14809" x="9271000" y="1295400"/>
          <p14:tracePt t="14818" x="9315450" y="1301750"/>
          <p14:tracePt t="14829" x="9391650" y="1320800"/>
          <p14:tracePt t="14847" x="9671050" y="1371600"/>
          <p14:tracePt t="14863" x="9855200" y="1416050"/>
          <p14:tracePt t="14879" x="9918700" y="1428750"/>
          <p14:tracePt t="14895" x="9931400" y="1435100"/>
          <p14:tracePt t="14912" x="9937750" y="1435100"/>
          <p14:tracePt t="14929" x="9893300" y="1435100"/>
          <p14:tracePt t="14945" x="9696450" y="1428750"/>
          <p14:tracePt t="14961" x="9436100" y="1428750"/>
          <p14:tracePt t="14978" x="9271000" y="1428750"/>
          <p14:tracePt t="14995" x="9220200" y="1428750"/>
          <p14:tracePt t="15011" x="9207500" y="1428750"/>
          <p14:tracePt t="15056" x="9220200" y="1428750"/>
          <p14:tracePt t="15065" x="9251950" y="1428750"/>
          <p14:tracePt t="15072" x="9296400" y="1428750"/>
          <p14:tracePt t="15081" x="9359900" y="1428750"/>
          <p14:tracePt t="15095" x="9467850" y="1428750"/>
          <p14:tracePt t="15111" x="9499600" y="1428750"/>
          <p14:tracePt t="15128" x="9512300" y="1428750"/>
          <p14:tracePt t="15170" x="9493250" y="1422400"/>
          <p14:tracePt t="15179" x="9474200" y="1422400"/>
          <p14:tracePt t="15195" x="9378950" y="1422400"/>
          <p14:tracePt t="15200" x="9347200" y="1422400"/>
          <p14:tracePt t="15212" x="9328150" y="1422400"/>
          <p14:tracePt t="15228" x="9321800" y="1422400"/>
          <p14:tracePt t="15256" x="9328150" y="1422400"/>
          <p14:tracePt t="15265" x="9372600" y="1422400"/>
          <p14:tracePt t="15279" x="9499600" y="1422400"/>
          <p14:tracePt t="15295" x="9664700" y="1422400"/>
          <p14:tracePt t="15311" x="9823450" y="1422400"/>
          <p14:tracePt t="15328" x="9963150" y="1422400"/>
          <p14:tracePt t="15345" x="10039350" y="1422400"/>
          <p14:tracePt t="15362" x="10071100" y="1422400"/>
          <p14:tracePt t="15378" x="10077450" y="1422400"/>
          <p14:tracePt t="15424" x="10026650" y="1416050"/>
          <p14:tracePt t="15432" x="9950450" y="1409700"/>
          <p14:tracePt t="15445" x="9848850" y="1390650"/>
          <p14:tracePt t="15461" x="9588500" y="1365250"/>
          <p14:tracePt t="15465" x="9486900" y="1358900"/>
          <p14:tracePt t="15479" x="9359900" y="1358900"/>
          <p14:tracePt t="15495" x="9321800" y="1358900"/>
          <p14:tracePt t="15561" x="9334500" y="1358900"/>
          <p14:tracePt t="15570" x="9391650" y="1358900"/>
          <p14:tracePt t="15578" x="9455150" y="1365250"/>
          <p14:tracePt t="15595" x="9639300" y="1397000"/>
          <p14:tracePt t="15612" x="9823450" y="1435100"/>
          <p14:tracePt t="15616" x="9899650" y="1454150"/>
          <p14:tracePt t="15628" x="9944100" y="1460500"/>
          <p14:tracePt t="15645" x="9956800" y="1466850"/>
          <p14:tracePt t="15661" x="9963150" y="1466850"/>
          <p14:tracePt t="15681" x="9944100" y="1466850"/>
          <p14:tracePt t="15695" x="9753600" y="1460500"/>
          <p14:tracePt t="15711" x="9442450" y="1422400"/>
          <p14:tracePt t="15728" x="9232900" y="1409700"/>
          <p14:tracePt t="15745" x="9144000" y="1409700"/>
          <p14:tracePt t="15762" x="9131300" y="1409700"/>
          <p14:tracePt t="15778" x="9124950" y="1409700"/>
          <p14:tracePt t="15825" x="9144000" y="1409700"/>
          <p14:tracePt t="15833" x="9194800" y="1409700"/>
          <p14:tracePt t="15845" x="9264650" y="1416050"/>
          <p14:tracePt t="15861" x="9436100" y="1441450"/>
          <p14:tracePt t="15864" x="9525000" y="1454150"/>
          <p14:tracePt t="15879" x="9677400" y="1473200"/>
          <p14:tracePt t="15895" x="9747250" y="1479550"/>
          <p14:tracePt t="15911" x="9753600" y="1479550"/>
          <p14:tracePt t="15961" x="9728200" y="1479550"/>
          <p14:tracePt t="15968" x="9658350" y="1479550"/>
          <p14:tracePt t="15977" x="9569450" y="1473200"/>
          <p14:tracePt t="15994" x="9404350" y="1460500"/>
          <p14:tracePt t="16011" x="9283700" y="1460500"/>
          <p14:tracePt t="16028" x="9251950" y="1460500"/>
          <p14:tracePt t="16031" x="9245600" y="1460500"/>
          <p14:tracePt t="16072" x="9258300" y="1460500"/>
          <p14:tracePt t="16081" x="9302750" y="1460500"/>
          <p14:tracePt t="16095" x="9436100" y="1460500"/>
          <p14:tracePt t="16111" x="9607550" y="1460500"/>
          <p14:tracePt t="16128" x="9779000" y="1460500"/>
          <p14:tracePt t="16145" x="9944100" y="1460500"/>
          <p14:tracePt t="16161" x="10071100" y="1460500"/>
          <p14:tracePt t="16178" x="10134600" y="1460500"/>
          <p14:tracePt t="16194" x="10140950" y="1460500"/>
          <p14:tracePt t="16240" x="10115550" y="1454150"/>
          <p14:tracePt t="16248" x="10071100" y="1447800"/>
          <p14:tracePt t="16261" x="10013950" y="1435100"/>
          <p14:tracePt t="16277" x="9925050" y="1422400"/>
          <p14:tracePt t="16279" x="9906000" y="1422400"/>
          <p14:tracePt t="16294" x="9886950" y="1422400"/>
          <p14:tracePt t="16310" x="9880600" y="1422400"/>
          <p14:tracePt t="16353" x="9893300" y="1422400"/>
          <p14:tracePt t="16361" x="9925050" y="1422400"/>
          <p14:tracePt t="16369" x="9956800" y="1422400"/>
          <p14:tracePt t="16378" x="10001250" y="1422400"/>
          <p14:tracePt t="16395" x="10077450" y="1422400"/>
          <p14:tracePt t="16399" x="10096500" y="1422400"/>
          <p14:tracePt t="16411" x="10109200" y="1422400"/>
          <p14:tracePt t="16416" x="10115550" y="1422400"/>
          <p14:tracePt t="17087" x="0" y="0"/>
        </p14:tracePtLst>
        <p14:tracePtLst>
          <p14:tracePt t="20914" x="1670050" y="1733550"/>
          <p14:tracePt t="20936" x="1663700" y="1733550"/>
          <p14:tracePt t="20952" x="1657350" y="1733550"/>
          <p14:tracePt t="20960" x="1657350" y="1739900"/>
          <p14:tracePt t="20968" x="1657350" y="1758950"/>
          <p14:tracePt t="20976" x="1657350" y="1778000"/>
          <p14:tracePt t="20993" x="1657350" y="1828800"/>
          <p14:tracePt t="21009" x="1682750" y="1860550"/>
          <p14:tracePt t="21025" x="1714500" y="1898650"/>
          <p14:tracePt t="21042" x="1778000" y="1930400"/>
          <p14:tracePt t="21059" x="1860550" y="1949450"/>
          <p14:tracePt t="21076" x="1911350" y="1955800"/>
          <p14:tracePt t="21092" x="1949450" y="1955800"/>
          <p14:tracePt t="21095" x="1962150" y="1943100"/>
          <p14:tracePt t="21109" x="1981200" y="1930400"/>
          <p14:tracePt t="21112" x="2000250" y="1917700"/>
          <p14:tracePt t="21126" x="2025650" y="1879600"/>
          <p14:tracePt t="21142" x="2032000" y="1841500"/>
          <p14:tracePt t="21159" x="2038350" y="1803400"/>
          <p14:tracePt t="21176" x="2038350" y="1790700"/>
          <p14:tracePt t="21193" x="2038350" y="1778000"/>
          <p14:tracePt t="21209" x="2038350" y="1771650"/>
          <p14:tracePt t="21295" x="0" y="0"/>
        </p14:tracePtLst>
        <p14:tracePtLst>
          <p14:tracePt t="21658" x="2997200" y="1638300"/>
          <p14:tracePt t="21665" x="2978150" y="1638300"/>
          <p14:tracePt t="21677" x="2978150" y="1651000"/>
          <p14:tracePt t="21693" x="2965450" y="1682750"/>
          <p14:tracePt t="21697" x="2959100" y="1701800"/>
          <p14:tracePt t="21710" x="2940050" y="1739900"/>
          <p14:tracePt t="21727" x="2940050" y="1778000"/>
          <p14:tracePt t="21743" x="2940050" y="1816100"/>
          <p14:tracePt t="21759" x="2952750" y="1854200"/>
          <p14:tracePt t="21776" x="2997200" y="1885950"/>
          <p14:tracePt t="21793" x="3060700" y="1930400"/>
          <p14:tracePt t="21809" x="3162300" y="1968500"/>
          <p14:tracePt t="21826" x="3302000" y="1987550"/>
          <p14:tracePt t="21843" x="3409950" y="1981200"/>
          <p14:tracePt t="21859" x="3473450" y="1949450"/>
          <p14:tracePt t="21863" x="3505200" y="1917700"/>
          <p14:tracePt t="21876" x="3517900" y="1892300"/>
          <p14:tracePt t="21893" x="3524250" y="1847850"/>
          <p14:tracePt t="21897" x="3524250" y="1816100"/>
          <p14:tracePt t="21909" x="3524250" y="1771650"/>
          <p14:tracePt t="21927" x="3467100" y="1670050"/>
          <p14:tracePt t="21943" x="3416300" y="1631950"/>
          <p14:tracePt t="21959" x="3346450" y="1587500"/>
          <p14:tracePt t="21976" x="3270250" y="1555750"/>
          <p14:tracePt t="21992" x="3194050" y="1543050"/>
          <p14:tracePt t="22009" x="3136900" y="1543050"/>
          <p14:tracePt t="22026" x="3067050" y="1555750"/>
          <p14:tracePt t="22042" x="3016250" y="1600200"/>
          <p14:tracePt t="22059" x="2971800" y="1651000"/>
          <p14:tracePt t="22076" x="2959100" y="1714500"/>
          <p14:tracePt t="22078" x="2959100" y="1727200"/>
          <p14:tracePt t="22092" x="2959100" y="1746250"/>
          <p14:tracePt t="22094" x="2959100" y="1765300"/>
          <p14:tracePt t="22109" x="2959100" y="1790700"/>
          <p14:tracePt t="22112" x="2971800" y="1803400"/>
          <p14:tracePt t="22126" x="2984500" y="1822450"/>
          <p14:tracePt t="22142" x="3054350" y="1879600"/>
          <p14:tracePt t="22159" x="3130550" y="1917700"/>
          <p14:tracePt t="22176" x="3219450" y="1943100"/>
          <p14:tracePt t="22192" x="3270250" y="1962150"/>
          <p14:tracePt t="22209" x="3276600" y="1962150"/>
          <p14:tracePt t="22226" x="3302000" y="1949450"/>
          <p14:tracePt t="22243" x="3302000" y="1930400"/>
          <p14:tracePt t="22259" x="3302000" y="1892300"/>
          <p14:tracePt t="22276" x="3282950" y="1847850"/>
          <p14:tracePt t="22279" x="3276600" y="1835150"/>
          <p14:tracePt t="22292" x="3270250" y="1822450"/>
          <p14:tracePt t="22296" x="3263900" y="1816100"/>
          <p14:tracePt t="22309" x="3251200" y="1809750"/>
          <p14:tracePt t="22326" x="3251200" y="1803400"/>
          <p14:tracePt t="22432" x="0" y="0"/>
        </p14:tracePtLst>
        <p14:tracePtLst>
          <p14:tracePt t="22795" x="4178300" y="1606550"/>
          <p14:tracePt t="22803" x="4159250" y="1606550"/>
          <p14:tracePt t="22809" x="4133850" y="1625600"/>
          <p14:tracePt t="22825" x="4089400" y="1676400"/>
          <p14:tracePt t="22842" x="4044950" y="1752600"/>
          <p14:tracePt t="22859" x="4025900" y="1816100"/>
          <p14:tracePt t="22875" x="4025900" y="1860550"/>
          <p14:tracePt t="22892" x="4038600" y="1898650"/>
          <p14:tracePt t="22908" x="4070350" y="1936750"/>
          <p14:tracePt t="22911" x="4089400" y="1949450"/>
          <p14:tracePt t="22926" x="4108450" y="1955800"/>
          <p14:tracePt t="22928" x="4127500" y="1962150"/>
          <p14:tracePt t="22943" x="4171950" y="1968500"/>
          <p14:tracePt t="22959" x="4210050" y="1962150"/>
          <p14:tracePt t="22975" x="4241800" y="1924050"/>
          <p14:tracePt t="22992" x="4248150" y="1866900"/>
          <p14:tracePt t="23008" x="4248150" y="1784350"/>
          <p14:tracePt t="23025" x="4229100" y="1701800"/>
          <p14:tracePt t="23042" x="4197350" y="1651000"/>
          <p14:tracePt t="23058" x="4184650" y="1625600"/>
          <p14:tracePt t="23075" x="4178300" y="1625600"/>
          <p14:tracePt t="23144" x="0" y="0"/>
        </p14:tracePtLst>
        <p14:tracePtLst>
          <p14:tracePt t="24615" x="831850" y="1943100"/>
          <p14:tracePt t="24662" x="857250" y="1943100"/>
          <p14:tracePt t="24670" x="908050" y="1943100"/>
          <p14:tracePt t="24678" x="984250" y="1943100"/>
          <p14:tracePt t="24691" x="1085850" y="1943100"/>
          <p14:tracePt t="24707" x="1447800" y="1943100"/>
          <p14:tracePt t="24724" x="2032000" y="1943100"/>
          <p14:tracePt t="24726" x="2330450" y="1943100"/>
          <p14:tracePt t="24741" x="2609850" y="1943100"/>
          <p14:tracePt t="24758" x="3105150" y="1943100"/>
          <p14:tracePt t="24774" x="3200400" y="1943100"/>
          <p14:tracePt t="24791" x="3219450" y="1943100"/>
          <p14:tracePt t="24902" x="0" y="0"/>
        </p14:tracePtLst>
        <p14:tracePtLst>
          <p14:tracePt t="25358" x="1790700" y="1308100"/>
          <p14:tracePt t="25422" x="1797050" y="1308100"/>
          <p14:tracePt t="25430" x="1835150" y="1308100"/>
          <p14:tracePt t="25440" x="1924050" y="1308100"/>
          <p14:tracePt t="25457" x="2171700" y="1308100"/>
          <p14:tracePt t="25474" x="2711450" y="1308100"/>
          <p14:tracePt t="25491" x="3460750" y="1308100"/>
          <p14:tracePt t="25507" x="4171950" y="1308100"/>
          <p14:tracePt t="25524" x="4756150" y="1308100"/>
          <p14:tracePt t="25540" x="5143500" y="1308100"/>
          <p14:tracePt t="25557" x="5334000" y="1308100"/>
          <p14:tracePt t="25558" x="5378450" y="1308100"/>
          <p14:tracePt t="25574" x="5403850" y="1308100"/>
          <p14:tracePt t="25590" x="5410200" y="1308100"/>
          <p14:tracePt t="25702" x="5391150" y="1320800"/>
          <p14:tracePt t="25710" x="5346700" y="1327150"/>
          <p14:tracePt t="25718" x="5283200" y="1346200"/>
          <p14:tracePt t="25727" x="5187950" y="1358900"/>
          <p14:tracePt t="25741" x="5080000" y="1377950"/>
          <p14:tracePt t="25757" x="4756150" y="1441450"/>
          <p14:tracePt t="25758" x="4572000" y="1454150"/>
          <p14:tracePt t="25774" x="4311650" y="1466850"/>
          <p14:tracePt t="25790" x="4184650" y="1466850"/>
          <p14:tracePt t="25807" x="4140200" y="1466850"/>
          <p14:tracePt t="25824" x="4127500" y="1466850"/>
          <p14:tracePt t="25841" x="4121150" y="1466850"/>
          <p14:tracePt t="25895" x="4140200" y="1466850"/>
          <p14:tracePt t="25902" x="4184650" y="1466850"/>
          <p14:tracePt t="25910" x="4248150" y="1466850"/>
          <p14:tracePt t="25924" x="4330700" y="1466850"/>
          <p14:tracePt t="25940" x="4527550" y="1466850"/>
          <p14:tracePt t="25957" x="4711700" y="1466850"/>
          <p14:tracePt t="25959" x="4775200" y="1466850"/>
          <p14:tracePt t="25974" x="4813300" y="1466850"/>
          <p14:tracePt t="25990" x="4826000" y="1466850"/>
          <p14:tracePt t="26182" x="0" y="0"/>
        </p14:tracePtLst>
        <p14:tracePtLst>
          <p14:tracePt t="26559" x="4749800" y="1619250"/>
          <p14:tracePt t="26566" x="4718050" y="1619250"/>
          <p14:tracePt t="26574" x="4699000" y="1619250"/>
          <p14:tracePt t="26590" x="4667250" y="1638300"/>
          <p14:tracePt t="26607" x="4648200" y="1695450"/>
          <p14:tracePt t="26624" x="4648200" y="1758950"/>
          <p14:tracePt t="26640" x="4654550" y="1854200"/>
          <p14:tracePt t="26657" x="4705350" y="1930400"/>
          <p14:tracePt t="26673" x="4819650" y="2006600"/>
          <p14:tracePt t="26690" x="4984750" y="2063750"/>
          <p14:tracePt t="26707" x="5175250" y="2095500"/>
          <p14:tracePt t="26724" x="5378450" y="2101850"/>
          <p14:tracePt t="26740" x="5537200" y="2089150"/>
          <p14:tracePt t="26757" x="5632450" y="2044700"/>
          <p14:tracePt t="26759" x="5657850" y="2012950"/>
          <p14:tracePt t="26774" x="5695950" y="1943100"/>
          <p14:tracePt t="26790" x="5708650" y="1873250"/>
          <p14:tracePt t="26807" x="5708650" y="1816100"/>
          <p14:tracePt t="26824" x="5702300" y="1758950"/>
          <p14:tracePt t="26841" x="5683250" y="1720850"/>
          <p14:tracePt t="26857" x="5638800" y="1682750"/>
          <p14:tracePt t="26874" x="5518150" y="1625600"/>
          <p14:tracePt t="26890" x="5353050" y="1581150"/>
          <p14:tracePt t="26907" x="5245100" y="1574800"/>
          <p14:tracePt t="26924" x="5168900" y="1574800"/>
          <p14:tracePt t="26927" x="5137150" y="1574800"/>
          <p14:tracePt t="26941" x="5124450" y="1581150"/>
          <p14:tracePt t="26943" x="5105400" y="1593850"/>
          <p14:tracePt t="26957" x="5092700" y="1606550"/>
          <p14:tracePt t="26960" x="5092700" y="1625600"/>
          <p14:tracePt t="26975" x="5086350" y="1663700"/>
          <p14:tracePt t="26991" x="5086350" y="1720850"/>
          <p14:tracePt t="27007" x="5111750" y="1778000"/>
          <p14:tracePt t="27024" x="5200650" y="1854200"/>
          <p14:tracePt t="27040" x="5365750" y="1936750"/>
          <p14:tracePt t="27057" x="5695950" y="2038350"/>
          <p14:tracePt t="27074" x="6032500" y="2095500"/>
          <p14:tracePt t="27091" x="6229350" y="2101850"/>
          <p14:tracePt t="27107" x="6299200" y="2076450"/>
          <p14:tracePt t="27111" x="6311900" y="2070100"/>
          <p14:tracePt t="27124" x="6318250" y="2051050"/>
          <p14:tracePt t="27127" x="6318250" y="2038350"/>
          <p14:tracePt t="27140" x="6318250" y="2025650"/>
          <p14:tracePt t="27144" x="6305550" y="1987550"/>
          <p14:tracePt t="27157" x="6286500" y="1962150"/>
          <p14:tracePt t="27160" x="6248400" y="1930400"/>
          <p14:tracePt t="27174" x="6102350" y="1860550"/>
          <p14:tracePt t="27190" x="5861050" y="1797050"/>
          <p14:tracePt t="27207" x="5651500" y="1758950"/>
          <p14:tracePt t="27223" x="5575300" y="1752600"/>
          <p14:tracePt t="27240" x="5549900" y="1752600"/>
          <p14:tracePt t="27257" x="5543550" y="1752600"/>
          <p14:tracePt t="27273" x="5543550" y="1771650"/>
          <p14:tracePt t="27290" x="5549900" y="1797050"/>
          <p14:tracePt t="27307" x="5575300" y="1822450"/>
          <p14:tracePt t="27323" x="5594350" y="1828800"/>
          <p14:tracePt t="27340" x="5626100" y="1835150"/>
          <p14:tracePt t="27446" x="0" y="0"/>
        </p14:tracePtLst>
        <p14:tracePtLst>
          <p14:tracePt t="27904" x="6197600" y="2006600"/>
          <p14:tracePt t="27995" x="6216650" y="2006600"/>
          <p14:tracePt t="28005" x="6254750" y="2006600"/>
          <p14:tracePt t="28013" x="6318250" y="2006600"/>
          <p14:tracePt t="28024" x="6540500" y="2006600"/>
          <p14:tracePt t="28040" x="6896100" y="2006600"/>
          <p14:tracePt t="28057" x="7308850" y="2006600"/>
          <p14:tracePt t="28074" x="7632700" y="2006600"/>
          <p14:tracePt t="28090" x="7854950" y="2006600"/>
          <p14:tracePt t="28107" x="7988300" y="2006600"/>
          <p14:tracePt t="28123" x="8064500" y="2006600"/>
          <p14:tracePt t="28140" x="8115300" y="2006600"/>
          <p14:tracePt t="28143" x="8128000" y="2006600"/>
          <p14:tracePt t="28157" x="8134350" y="2006600"/>
          <p14:tracePt t="28174" x="8140700" y="2006600"/>
          <p14:tracePt t="28338" x="8121650" y="2006600"/>
          <p14:tracePt t="28345" x="8077200" y="2006600"/>
          <p14:tracePt t="28357" x="8001000" y="2006600"/>
          <p14:tracePt t="28375" x="7664450" y="2006600"/>
          <p14:tracePt t="28392" x="7378700" y="2006600"/>
          <p14:tracePt t="28407" x="7162800" y="2006600"/>
          <p14:tracePt t="28425" x="7004050" y="2006600"/>
          <p14:tracePt t="28441" x="6883400" y="2006600"/>
          <p14:tracePt t="28458" x="6769100" y="2006600"/>
          <p14:tracePt t="28474" x="6661150" y="2006600"/>
          <p14:tracePt t="28491" x="6553200" y="2006600"/>
          <p14:tracePt t="28508" x="6470650" y="2006600"/>
          <p14:tracePt t="28513" x="6451600" y="2006600"/>
          <p14:tracePt t="28524" x="6438900" y="2006600"/>
          <p14:tracePt t="28625" x="6457950" y="2006600"/>
          <p14:tracePt t="28633" x="6515100" y="2000250"/>
          <p14:tracePt t="28641" x="6597650" y="1993900"/>
          <p14:tracePt t="28657" x="6902450" y="1993900"/>
          <p14:tracePt t="28674" x="7486650" y="1993900"/>
          <p14:tracePt t="28690" x="8153400" y="1993900"/>
          <p14:tracePt t="28707" x="8648700" y="1993900"/>
          <p14:tracePt t="28723" x="8839200" y="1993900"/>
          <p14:tracePt t="28740" x="8890000" y="1993900"/>
          <p14:tracePt t="28756" x="8896350" y="1993900"/>
          <p14:tracePt t="28834" x="8877300" y="1987550"/>
          <p14:tracePt t="28841" x="8851900" y="1981200"/>
          <p14:tracePt t="28857" x="8756650" y="1981200"/>
          <p14:tracePt t="28873" x="8572500" y="1981200"/>
          <p14:tracePt t="28890" x="8388350" y="1981200"/>
          <p14:tracePt t="28906" x="8248650" y="1981200"/>
          <p14:tracePt t="28923" x="8197850" y="1981200"/>
          <p14:tracePt t="28939" x="8191500" y="1981200"/>
          <p14:tracePt t="29057" x="8191500" y="1974850"/>
          <p14:tracePt t="29065" x="8210550" y="1974850"/>
          <p14:tracePt t="29073" x="8229600" y="1974850"/>
          <p14:tracePt t="29090" x="8255000" y="1974850"/>
          <p14:tracePt t="29107" x="8267700" y="1974850"/>
          <p14:tracePt t="29124" x="8274050" y="1974850"/>
          <p14:tracePt t="29527" x="0" y="0"/>
        </p14:tracePtLst>
        <p14:tracePtLst>
          <p14:tracePt t="30746" x="806450" y="2311400"/>
          <p14:tracePt t="30802" x="819150" y="2311400"/>
          <p14:tracePt t="30809" x="838200" y="2311400"/>
          <p14:tracePt t="30823" x="914400" y="2311400"/>
          <p14:tracePt t="30840" x="1054100" y="2311400"/>
          <p14:tracePt t="30856" x="1244600" y="2311400"/>
          <p14:tracePt t="30873" x="1441450" y="2311400"/>
          <p14:tracePt t="30890" x="1638300" y="2311400"/>
          <p14:tracePt t="30906" x="1771650" y="2311400"/>
          <p14:tracePt t="30912" x="1803400" y="2311400"/>
          <p14:tracePt t="30923" x="1828800" y="2311400"/>
          <p14:tracePt t="30940" x="1835150" y="2311400"/>
          <p14:tracePt t="30957" x="1841500" y="2311400"/>
          <p14:tracePt t="31008" x="1841500" y="2305050"/>
          <p14:tracePt t="31017" x="1841500" y="2298700"/>
          <p14:tracePt t="31025" x="1835150" y="2279650"/>
          <p14:tracePt t="31039" x="1784350" y="2222500"/>
          <p14:tracePt t="31056" x="1695450" y="2152650"/>
          <p14:tracePt t="31073" x="1600200" y="2095500"/>
          <p14:tracePt t="31089" x="1524000" y="2063750"/>
          <p14:tracePt t="31105" x="1479550" y="2051050"/>
          <p14:tracePt t="31122" x="1466850" y="2051050"/>
          <p14:tracePt t="31139" x="1454150" y="2051050"/>
          <p14:tracePt t="31155" x="1428750" y="2051050"/>
          <p14:tracePt t="31172" x="1409700" y="2070100"/>
          <p14:tracePt t="31175" x="1397000" y="2076450"/>
          <p14:tracePt t="31189" x="1390650" y="2082800"/>
          <p14:tracePt t="31206" x="1371600" y="2114550"/>
          <p14:tracePt t="31231" x="1371600" y="2120900"/>
          <p14:tracePt t="31257" x="1371600" y="2127250"/>
          <p14:tracePt t="31264" x="1377950" y="2127250"/>
          <p14:tracePt t="31288" x="1384300" y="2133600"/>
          <p14:tracePt t="31320" x="1390650" y="2139950"/>
          <p14:tracePt t="31383" x="0" y="0"/>
        </p14:tracePtLst>
        <p14:tracePtLst>
          <p14:tracePt t="31967" x="2286000" y="2120900"/>
          <p14:tracePt t="31983" x="2279650" y="2127250"/>
          <p14:tracePt t="31992" x="2273300" y="2133600"/>
          <p14:tracePt t="32007" x="2273300" y="2146300"/>
          <p14:tracePt t="32015" x="2273300" y="2152650"/>
          <p14:tracePt t="32023" x="2273300" y="2165350"/>
          <p14:tracePt t="32038" x="2273300" y="2209800"/>
          <p14:tracePt t="32055" x="2305050" y="2241550"/>
          <p14:tracePt t="32072" x="2381250" y="2286000"/>
          <p14:tracePt t="32088" x="2514600" y="2336800"/>
          <p14:tracePt t="32105" x="2705100" y="2387600"/>
          <p14:tracePt t="32122" x="2914650" y="2406650"/>
          <p14:tracePt t="32139" x="3067050" y="2406650"/>
          <p14:tracePt t="32156" x="3162300" y="2400300"/>
          <p14:tracePt t="32159" x="3187700" y="2393950"/>
          <p14:tracePt t="32173" x="3200400" y="2387600"/>
          <p14:tracePt t="32177" x="3206750" y="2374900"/>
          <p14:tracePt t="32193" x="3206750" y="2355850"/>
          <p14:tracePt t="32207" x="3206750" y="2330450"/>
          <p14:tracePt t="32223" x="3194050" y="2317750"/>
          <p14:tracePt t="32239" x="3187700" y="2305050"/>
          <p14:tracePt t="32265" x="3181350" y="2305050"/>
          <p14:tracePt t="32272" x="3175000" y="2298700"/>
          <p14:tracePt t="32290" x="3168650" y="2298700"/>
          <p14:tracePt t="32306" x="3162300" y="2298700"/>
          <p14:tracePt t="32322" x="3162300" y="2292350"/>
          <p14:tracePt t="32343" x="3155950" y="2292350"/>
          <p14:tracePt t="32423" x="3149600" y="2292350"/>
          <p14:tracePt t="32423" x="0" y="0"/>
        </p14:tracePtLst>
        <p14:tracePtLst>
          <p14:tracePt t="33529" x="3879850" y="2101850"/>
          <p14:tracePt t="33553" x="3879850" y="2114550"/>
          <p14:tracePt t="33560" x="3879850" y="2127250"/>
          <p14:tracePt t="33572" x="3879850" y="2152650"/>
          <p14:tracePt t="33589" x="3886200" y="2197100"/>
          <p14:tracePt t="33593" x="3898900" y="2209800"/>
          <p14:tracePt t="33605" x="3924300" y="2228850"/>
          <p14:tracePt t="33623" x="4013200" y="2279650"/>
          <p14:tracePt t="33639" x="4102100" y="2292350"/>
          <p14:tracePt t="33655" x="4191000" y="2292350"/>
          <p14:tracePt t="33672" x="4286250" y="2292350"/>
          <p14:tracePt t="33689" x="4375150" y="2286000"/>
          <p14:tracePt t="33706" x="4438650" y="2260600"/>
          <p14:tracePt t="33722" x="4476750" y="2216150"/>
          <p14:tracePt t="33727" x="4489450" y="2209800"/>
          <p14:tracePt t="33739" x="4502150" y="2197100"/>
          <p14:tracePt t="33742" x="4502150" y="2178050"/>
          <p14:tracePt t="33756" x="4508500" y="2165350"/>
          <p14:tracePt t="33772" x="4514850" y="2152650"/>
          <p14:tracePt t="33776" x="4514850" y="2146300"/>
          <p14:tracePt t="33863" x="0" y="0"/>
        </p14:tracePtLst>
        <p14:tracePtLst>
          <p14:tracePt t="34299" x="4692650" y="2114550"/>
          <p14:tracePt t="34307" x="4679950" y="2120900"/>
          <p14:tracePt t="34322" x="4660900" y="2152650"/>
          <p14:tracePt t="34338" x="4648200" y="2184400"/>
          <p14:tracePt t="34355" x="4648200" y="2222500"/>
          <p14:tracePt t="34372" x="4648200" y="2260600"/>
          <p14:tracePt t="34375" x="4654550" y="2279650"/>
          <p14:tracePt t="34388" x="4667250" y="2298700"/>
          <p14:tracePt t="34405" x="4705350" y="2317750"/>
          <p14:tracePt t="34422" x="4749800" y="2330450"/>
          <p14:tracePt t="34439" x="4794250" y="2330450"/>
          <p14:tracePt t="34456" x="4838700" y="2330450"/>
          <p14:tracePt t="34472" x="4895850" y="2317750"/>
          <p14:tracePt t="34488" x="4933950" y="2286000"/>
          <p14:tracePt t="34505" x="4953000" y="2266950"/>
          <p14:tracePt t="34522" x="4959350" y="2241550"/>
          <p14:tracePt t="34538" x="4965700" y="2222500"/>
          <p14:tracePt t="34639" x="0" y="0"/>
        </p14:tracePtLst>
        <p14:tracePtLst>
          <p14:tracePt t="35010" x="5518150" y="2273300"/>
          <p14:tracePt t="35072" x="5530850" y="2273300"/>
          <p14:tracePt t="35080" x="5549900" y="2273300"/>
          <p14:tracePt t="35088" x="5581650" y="2298700"/>
          <p14:tracePt t="35105" x="5721350" y="2355850"/>
          <p14:tracePt t="35121" x="5911850" y="2400300"/>
          <p14:tracePt t="35138" x="6102350" y="2425700"/>
          <p14:tracePt t="35155" x="6248400" y="2425700"/>
          <p14:tracePt t="35171" x="6350000" y="2425700"/>
          <p14:tracePt t="35188" x="6413500" y="2413000"/>
          <p14:tracePt t="35191" x="6413500" y="2406650"/>
          <p14:tracePt t="35205" x="6426200" y="2400300"/>
          <p14:tracePt t="35221" x="6432550" y="2393950"/>
          <p14:tracePt t="35240" x="6438900" y="2393950"/>
          <p14:tracePt t="35255" x="6451600" y="2387600"/>
          <p14:tracePt t="35367" x="0" y="0"/>
        </p14:tracePtLst>
        <p14:tracePtLst>
          <p14:tracePt t="36074" x="3746500" y="2870200"/>
          <p14:tracePt t="36083" x="3746500" y="2882900"/>
          <p14:tracePt t="36091" x="3746500" y="2895600"/>
          <p14:tracePt t="36105" x="3759200" y="2940050"/>
          <p14:tracePt t="36121" x="3803650" y="2971800"/>
          <p14:tracePt t="36137" x="3937000" y="3028950"/>
          <p14:tracePt t="36154" x="4171950" y="3086100"/>
          <p14:tracePt t="36171" x="4559300" y="3124200"/>
          <p14:tracePt t="36187" x="4908550" y="3130550"/>
          <p14:tracePt t="36204" x="5213350" y="3130550"/>
          <p14:tracePt t="36221" x="5435600" y="3130550"/>
          <p14:tracePt t="36223" x="5518150" y="3111500"/>
          <p14:tracePt t="36238" x="5664200" y="3086100"/>
          <p14:tracePt t="36255" x="5803900" y="3054350"/>
          <p14:tracePt t="36271" x="5911850" y="3022600"/>
          <p14:tracePt t="36288" x="5975350" y="2997200"/>
          <p14:tracePt t="36304" x="5994400" y="2965450"/>
          <p14:tracePt t="36321" x="6000750" y="2952750"/>
          <p14:tracePt t="36337" x="6000750" y="2933700"/>
          <p14:tracePt t="36354" x="6000750" y="2927350"/>
          <p14:tracePt t="36371" x="6000750" y="2921000"/>
          <p14:tracePt t="36479" x="0" y="0"/>
        </p14:tracePtLst>
        <p14:tracePtLst>
          <p14:tracePt t="36890" x="7194550" y="2743200"/>
          <p14:tracePt t="36913" x="7194550" y="2755900"/>
          <p14:tracePt t="36921" x="7200900" y="2787650"/>
          <p14:tracePt t="36930" x="7219950" y="2838450"/>
          <p14:tracePt t="36938" x="7232650" y="2882900"/>
          <p14:tracePt t="36954" x="7289800" y="2978150"/>
          <p14:tracePt t="36971" x="7353300" y="3035300"/>
          <p14:tracePt t="36988" x="7410450" y="3067050"/>
          <p14:tracePt t="37004" x="7429500" y="3073400"/>
          <p14:tracePt t="37021" x="7454900" y="3073400"/>
          <p14:tracePt t="37024" x="7473950" y="3073400"/>
          <p14:tracePt t="37037" x="7493000" y="3067050"/>
          <p14:tracePt t="37054" x="7537450" y="3009900"/>
          <p14:tracePt t="37070" x="7556500" y="2965450"/>
          <p14:tracePt t="37087" x="7556500" y="2933700"/>
          <p14:tracePt t="37103" x="7556500" y="2908300"/>
          <p14:tracePt t="37120" x="7556500" y="2889250"/>
          <p14:tracePt t="37137" x="7556500" y="2876550"/>
          <p14:tracePt t="37154" x="7556500" y="2870200"/>
          <p14:tracePt t="37238" x="0" y="0"/>
        </p14:tracePtLst>
        <p14:tracePtLst>
          <p14:tracePt t="38050" x="7467600" y="2844800"/>
          <p14:tracePt t="38136" x="7467600" y="2851150"/>
          <p14:tracePt t="38143" x="7467600" y="2857500"/>
          <p14:tracePt t="38153" x="7467600" y="2870200"/>
          <p14:tracePt t="38170" x="7467600" y="2901950"/>
          <p14:tracePt t="38186" x="7467600" y="2927350"/>
          <p14:tracePt t="38204" x="7480300" y="2946400"/>
          <p14:tracePt t="38207" x="7480300" y="2952750"/>
          <p14:tracePt t="38220" x="7486650" y="2959100"/>
          <p14:tracePt t="38223" x="7499350" y="2965450"/>
          <p14:tracePt t="38237" x="7499350" y="2971800"/>
          <p14:tracePt t="38242" x="7512050" y="2978150"/>
          <p14:tracePt t="38256" x="7524750" y="2984500"/>
          <p14:tracePt t="38271" x="7556500" y="2984500"/>
          <p14:tracePt t="38287" x="7588250" y="2984500"/>
          <p14:tracePt t="38304" x="7600950" y="2984500"/>
          <p14:tracePt t="38320" x="7620000" y="2984500"/>
          <p14:tracePt t="38337" x="7626350" y="2978150"/>
          <p14:tracePt t="38353" x="7632700" y="2978150"/>
          <p14:tracePt t="38399" x="0" y="0"/>
        </p14:tracePtLst>
        <p14:tracePtLst>
          <p14:tracePt t="39817" x="7473950" y="2774950"/>
          <p14:tracePt t="39825" x="7467600" y="2774950"/>
          <p14:tracePt t="39837" x="7461250" y="2781300"/>
          <p14:tracePt t="39853" x="7461250" y="2806700"/>
          <p14:tracePt t="39857" x="7461250" y="2844800"/>
          <p14:tracePt t="39871" x="7473950" y="2908300"/>
          <p14:tracePt t="39887" x="7486650" y="2940050"/>
          <p14:tracePt t="39903" x="7518400" y="2978150"/>
          <p14:tracePt t="39920" x="7562850" y="3003550"/>
          <p14:tracePt t="39937" x="7613650" y="3035300"/>
          <p14:tracePt t="39953" x="7664450" y="3041650"/>
          <p14:tracePt t="39970" x="7708900" y="3041650"/>
          <p14:tracePt t="39987" x="7734300" y="3041650"/>
          <p14:tracePt t="39991" x="7740650" y="3028950"/>
          <p14:tracePt t="40003" x="7747000" y="3016250"/>
          <p14:tracePt t="40020" x="7747000" y="2971800"/>
          <p14:tracePt t="40025" x="7747000" y="2940050"/>
          <p14:tracePt t="40036" x="7747000" y="2908300"/>
          <p14:tracePt t="40053" x="7727950" y="2863850"/>
          <p14:tracePt t="40057" x="7715250" y="2844800"/>
          <p14:tracePt t="40070" x="7702550" y="2832100"/>
          <p14:tracePt t="40086" x="7696200" y="2819400"/>
          <p14:tracePt t="40120" x="7689850" y="2819400"/>
          <p14:tracePt t="40136" x="7670800" y="2819400"/>
          <p14:tracePt t="40153" x="7658100" y="2832100"/>
          <p14:tracePt t="40169" x="7626350" y="2870200"/>
          <p14:tracePt t="40186" x="7594600" y="2921000"/>
          <p14:tracePt t="40203" x="7594600" y="2965450"/>
          <p14:tracePt t="40219" x="7594600" y="2990850"/>
          <p14:tracePt t="40223" x="7594600" y="3003550"/>
          <p14:tracePt t="40236" x="7594600" y="3009900"/>
          <p14:tracePt t="40306" x="7594600" y="3003550"/>
          <p14:tracePt t="40313" x="7594600" y="2984500"/>
          <p14:tracePt t="40321" x="7594600" y="2959100"/>
          <p14:tracePt t="40337" x="7594600" y="2901950"/>
          <p14:tracePt t="40353" x="7588250" y="2857500"/>
          <p14:tracePt t="40370" x="7588250" y="2838450"/>
          <p14:tracePt t="40386" x="7588250" y="2832100"/>
          <p14:tracePt t="40425" x="7581900" y="2825750"/>
          <p14:tracePt t="40441" x="7581900" y="2838450"/>
          <p14:tracePt t="40449" x="7581900" y="2863850"/>
          <p14:tracePt t="40457" x="7581900" y="2889250"/>
          <p14:tracePt t="40470" x="7581900" y="2921000"/>
          <p14:tracePt t="40486" x="7581900" y="2965450"/>
          <p14:tracePt t="40504" x="7581900" y="2971800"/>
          <p14:tracePt t="40584" x="7581900" y="2959100"/>
          <p14:tracePt t="40593" x="7581900" y="2940050"/>
          <p14:tracePt t="40603" x="7569200" y="2908300"/>
          <p14:tracePt t="40620" x="7569200" y="2895600"/>
          <p14:tracePt t="40637" x="7562850" y="2876550"/>
          <p14:tracePt t="40673" x="7562850" y="2870200"/>
          <p14:tracePt t="40689" x="7556500" y="2876550"/>
          <p14:tracePt t="40696" x="7550150" y="2889250"/>
          <p14:tracePt t="40704" x="7550150" y="2901950"/>
          <p14:tracePt t="40719" x="7543800" y="2940050"/>
          <p14:tracePt t="40736" x="7543800" y="2952750"/>
          <p14:tracePt t="40753" x="7543800" y="2959100"/>
          <p14:tracePt t="40833" x="7543800" y="2946400"/>
          <p14:tracePt t="40840" x="7543800" y="2927350"/>
          <p14:tracePt t="40853" x="7543800" y="2914650"/>
          <p14:tracePt t="40869" x="7543800" y="2908300"/>
          <p14:tracePt t="41134" x="0" y="0"/>
        </p14:tracePtLst>
        <p14:tracePtLst>
          <p14:tracePt t="42378" x="3397250" y="2851150"/>
          <p14:tracePt t="42480" x="3409950" y="2851150"/>
          <p14:tracePt t="42489" x="3429000" y="2851150"/>
          <p14:tracePt t="42503" x="3467100" y="2851150"/>
          <p14:tracePt t="42519" x="3498850" y="2851150"/>
          <p14:tracePt t="42536" x="3511550" y="2851150"/>
          <p14:tracePt t="42688" x="3505200" y="2851150"/>
          <p14:tracePt t="42696" x="3492500" y="2851150"/>
          <p14:tracePt t="42706" x="3479800" y="2863850"/>
          <p14:tracePt t="42719" x="3441700" y="2889250"/>
          <p14:tracePt t="42735" x="3416300" y="2908300"/>
          <p14:tracePt t="42753" x="3397250" y="2921000"/>
          <p14:tracePt t="42769" x="3397250" y="2927350"/>
          <p14:tracePt t="42786" x="3397250" y="2933700"/>
          <p14:tracePt t="42928" x="3397250" y="2940050"/>
          <p14:tracePt t="42935" x="3397250" y="2952750"/>
          <p14:tracePt t="42952" x="3403600" y="2952750"/>
          <p14:tracePt t="42960" x="3416300" y="2959100"/>
          <p14:tracePt t="42969" x="3429000" y="2965450"/>
          <p14:tracePt t="42985" x="3441700" y="2965450"/>
          <p14:tracePt t="43002" x="3460750" y="2965450"/>
          <p14:tracePt t="43018" x="3492500" y="2965450"/>
          <p14:tracePt t="43035" x="3511550" y="2965450"/>
          <p14:tracePt t="43052" x="3530600" y="2965450"/>
          <p14:tracePt t="43055" x="3536950" y="2965450"/>
          <p14:tracePt t="43085" x="3543300" y="2965450"/>
          <p14:tracePt t="43551" x="0" y="0"/>
        </p14:tracePtLst>
        <p14:tracePtLst>
          <p14:tracePt t="44286" x="3403600" y="2889250"/>
          <p14:tracePt t="44382" x="0" y="0"/>
        </p14:tracePtLst>
        <p14:tracePtLst>
          <p14:tracePt t="45345" x="3975100" y="2825750"/>
          <p14:tracePt t="45376" x="3975100" y="2832100"/>
          <p14:tracePt t="45384" x="3975100" y="2844800"/>
          <p14:tracePt t="45392" x="3975100" y="2857500"/>
          <p14:tracePt t="45401" x="3975100" y="2876550"/>
          <p14:tracePt t="45418" x="3975100" y="2901950"/>
          <p14:tracePt t="45434" x="3975100" y="2927350"/>
          <p14:tracePt t="45451" x="3975100" y="2959100"/>
          <p14:tracePt t="45467" x="4000500" y="2971800"/>
          <p14:tracePt t="45484" x="4013200" y="2971800"/>
          <p14:tracePt t="45501" x="4044950" y="2971800"/>
          <p14:tracePt t="45503" x="4070350" y="2971800"/>
          <p14:tracePt t="45517" x="4089400" y="2971800"/>
          <p14:tracePt t="45535" x="4165600" y="2952750"/>
          <p14:tracePt t="45551" x="4191000" y="2933700"/>
          <p14:tracePt t="45568" x="4216400" y="2908300"/>
          <p14:tracePt t="45584" x="4222750" y="2901950"/>
          <p14:tracePt t="45601" x="4229100" y="2882900"/>
          <p14:tracePt t="45617" x="4229100" y="2876550"/>
          <p14:tracePt t="45999" x="0" y="0"/>
        </p14:tracePtLst>
        <p14:tracePtLst>
          <p14:tracePt t="46377" x="5213350" y="2768600"/>
          <p14:tracePt t="46416" x="5213350" y="2774950"/>
          <p14:tracePt t="46424" x="5207000" y="2794000"/>
          <p14:tracePt t="46434" x="5207000" y="2806700"/>
          <p14:tracePt t="46451" x="5207000" y="2851150"/>
          <p14:tracePt t="46467" x="5213350" y="2889250"/>
          <p14:tracePt t="46484" x="5245100" y="2927350"/>
          <p14:tracePt t="46500" x="5302250" y="2946400"/>
          <p14:tracePt t="46517" x="5403850" y="2965450"/>
          <p14:tracePt t="46519" x="5454650" y="2965450"/>
          <p14:tracePt t="46534" x="5575300" y="2959100"/>
          <p14:tracePt t="46550" x="5645150" y="2946400"/>
          <p14:tracePt t="46567" x="5664200" y="2933700"/>
          <p14:tracePt t="46584" x="5670550" y="2927350"/>
          <p14:tracePt t="46600" x="5670550" y="2921000"/>
          <p14:tracePt t="46617" x="5670550" y="2901950"/>
          <p14:tracePt t="46783" x="0" y="0"/>
        </p14:tracePtLst>
        <p14:tracePtLst>
          <p14:tracePt t="47441" x="6299200" y="2813050"/>
          <p14:tracePt t="47465" x="6292850" y="2825750"/>
          <p14:tracePt t="47474" x="6280150" y="2844800"/>
          <p14:tracePt t="47484" x="6273800" y="2863850"/>
          <p14:tracePt t="47501" x="6267450" y="2914650"/>
          <p14:tracePt t="47504" x="6267450" y="2940050"/>
          <p14:tracePt t="47517" x="6267450" y="2959100"/>
          <p14:tracePt t="47533" x="6267450" y="2971800"/>
          <p14:tracePt t="47758" x="6267450" y="2984500"/>
          <p14:tracePt t="47766" x="6267450" y="2990850"/>
          <p14:tracePt t="47774" x="6273800" y="2990850"/>
          <p14:tracePt t="47894" x="6280150" y="2990850"/>
          <p14:tracePt t="47910" x="6286500" y="2990850"/>
          <p14:tracePt t="47919" x="6292850" y="2990850"/>
          <p14:tracePt t="47926" x="6299200" y="2990850"/>
          <p14:tracePt t="47942" x="6311900" y="2990850"/>
          <p14:tracePt t="47950" x="6318250" y="2990850"/>
          <p14:tracePt t="47966" x="6318250" y="2984500"/>
          <p14:tracePt t="47990" x="6324600" y="2984500"/>
          <p14:tracePt t="48246" x="6311900" y="2984500"/>
          <p14:tracePt t="48254" x="6292850" y="2984500"/>
          <p14:tracePt t="48262" x="6273800" y="2984500"/>
          <p14:tracePt t="48271" x="6242050" y="2984500"/>
          <p14:tracePt t="48283" x="6203950" y="2984500"/>
          <p14:tracePt t="48284" x="0" y="0"/>
        </p14:tracePtLst>
        <p14:tracePtLst>
          <p14:tracePt t="48536" x="5518150" y="2863850"/>
          <p14:tracePt t="48543" x="5511800" y="2863850"/>
          <p14:tracePt t="48552" x="5492750" y="2863850"/>
          <p14:tracePt t="48566" x="5473700" y="2876550"/>
          <p14:tracePt t="48583" x="5454650" y="2882900"/>
          <p14:tracePt t="48600" x="5448300" y="2895600"/>
          <p14:tracePt t="48616" x="5435600" y="2895600"/>
          <p14:tracePt t="48633" x="5435600" y="2901950"/>
          <p14:tracePt t="48650" x="5435600" y="2914650"/>
          <p14:tracePt t="48666" x="5435600" y="2927350"/>
          <p14:tracePt t="48683" x="5441950" y="2946400"/>
          <p14:tracePt t="48699" x="5448300" y="2959100"/>
          <p14:tracePt t="48716" x="5473700" y="2965450"/>
          <p14:tracePt t="48733" x="5499100" y="2965450"/>
          <p14:tracePt t="48735" x="5518150" y="2965450"/>
          <p14:tracePt t="48749" x="5524500" y="2965450"/>
          <p14:tracePt t="48751" x="5537200" y="2965450"/>
          <p14:tracePt t="48766" x="5556250" y="2965450"/>
          <p14:tracePt t="48783" x="5562600" y="2952750"/>
          <p14:tracePt t="48799" x="5562600" y="2933700"/>
          <p14:tracePt t="48816" x="5562600" y="2908300"/>
          <p14:tracePt t="48833" x="5562600" y="2889250"/>
          <p14:tracePt t="48849" x="5562600" y="2876550"/>
          <p14:tracePt t="48866" x="5562600" y="2857500"/>
          <p14:tracePt t="48882" x="5549900" y="2838450"/>
          <p14:tracePt t="48899" x="5530850" y="2838450"/>
          <p14:tracePt t="48916" x="5486400" y="2838450"/>
          <p14:tracePt t="48933" x="5448300" y="2851150"/>
          <p14:tracePt t="48950" x="5384800" y="2901950"/>
          <p14:tracePt t="48966" x="5353050" y="2927350"/>
          <p14:tracePt t="48983" x="5346700" y="2946400"/>
          <p14:tracePt t="48999" x="5346700" y="2952750"/>
          <p14:tracePt t="49016" x="5346700" y="2959100"/>
          <p14:tracePt t="49047" x="5346700" y="2965450"/>
          <p14:tracePt t="49064" x="5359400" y="2965450"/>
          <p14:tracePt t="49072" x="5372100" y="2965450"/>
          <p14:tracePt t="49083" x="5391150" y="2965450"/>
          <p14:tracePt t="49100" x="5416550" y="2959100"/>
          <p14:tracePt t="49117" x="5429250" y="2940050"/>
          <p14:tracePt t="49133" x="5429250" y="2921000"/>
          <p14:tracePt t="49149" x="5429250" y="2914650"/>
          <p14:tracePt t="49327" x="0" y="0"/>
        </p14:tracePtLst>
        <p14:tracePtLst>
          <p14:tracePt t="49880" x="6280150" y="2819400"/>
          <p14:tracePt t="49888" x="6273800" y="2819400"/>
          <p14:tracePt t="49899" x="6254750" y="2819400"/>
          <p14:tracePt t="49916" x="6216650" y="2844800"/>
          <p14:tracePt t="49932" x="6197600" y="2882900"/>
          <p14:tracePt t="49934" x="6191250" y="2901950"/>
          <p14:tracePt t="49949" x="6191250" y="2908300"/>
          <p14:tracePt t="49966" x="6191250" y="2940050"/>
          <p14:tracePt t="49982" x="6197600" y="2959100"/>
          <p14:tracePt t="49999" x="6203950" y="2959100"/>
          <p14:tracePt t="50015" x="6229350" y="2971800"/>
          <p14:tracePt t="50032" x="6235700" y="2971800"/>
          <p14:tracePt t="50049" x="6242050" y="2971800"/>
          <p14:tracePt t="50070" x="6248400" y="2971800"/>
          <p14:tracePt t="50086" x="6254750" y="2971800"/>
          <p14:tracePt t="50102" x="6254750" y="2965450"/>
          <p14:tracePt t="50116" x="6261100" y="2959100"/>
          <p14:tracePt t="50132" x="6261100" y="2946400"/>
          <p14:tracePt t="50149" x="6261100" y="2933700"/>
          <p14:tracePt t="50294" x="6267450" y="2933700"/>
          <p14:tracePt t="50302" x="6273800" y="2933700"/>
          <p14:tracePt t="50310" x="6280150" y="2940050"/>
          <p14:tracePt t="50318" x="6286500" y="2940050"/>
          <p14:tracePt t="50374" x="6292850" y="2940050"/>
          <p14:tracePt t="50390" x="6299200" y="2933700"/>
          <p14:tracePt t="50398" x="6305550" y="2921000"/>
          <p14:tracePt t="50406" x="6311900" y="2914650"/>
          <p14:tracePt t="50415" x="6311900" y="2908300"/>
          <p14:tracePt t="50432" x="6311900" y="2895600"/>
          <p14:tracePt t="50449" x="6311900" y="2876550"/>
          <p14:tracePt t="50465" x="6311900" y="2870200"/>
          <p14:tracePt t="50482" x="6311900" y="2857500"/>
          <p14:tracePt t="50558" x="6305550" y="2863850"/>
          <p14:tracePt t="50566" x="6299200" y="2876550"/>
          <p14:tracePt t="50574" x="6292850" y="2895600"/>
          <p14:tracePt t="50590" x="6292850" y="2908300"/>
          <p14:tracePt t="50599" x="6292850" y="2914650"/>
          <p14:tracePt t="50615" x="6292850" y="2927350"/>
          <p14:tracePt t="50649" x="6292850" y="2933700"/>
          <p14:tracePt t="50665" x="6292850" y="2940050"/>
          <p14:tracePt t="50726" x="6292850" y="2933700"/>
          <p14:tracePt t="50742" x="6292850" y="2914650"/>
          <p14:tracePt t="50751" x="6292850" y="2908300"/>
          <p14:tracePt t="50767" x="6292850" y="2901950"/>
          <p14:tracePt t="50838" x="6292850" y="2908300"/>
          <p14:tracePt t="50846" x="6292850" y="2921000"/>
          <p14:tracePt t="50854" x="6292850" y="2940050"/>
          <p14:tracePt t="50865" x="6292850" y="2959100"/>
          <p14:tracePt t="50882" x="6292850" y="2965450"/>
          <p14:tracePt t="50982" x="6292850" y="2959100"/>
          <p14:tracePt t="50990" x="6292850" y="2946400"/>
          <p14:tracePt t="50998" x="6292850" y="2927350"/>
          <p14:tracePt t="51015" x="6292850" y="2895600"/>
          <p14:tracePt t="51032" x="6292850" y="2876550"/>
          <p14:tracePt t="51049" x="6292850" y="2870200"/>
          <p14:tracePt t="51126" x="6292850" y="2876550"/>
          <p14:tracePt t="51135" x="6292850" y="2889250"/>
          <p14:tracePt t="51142" x="6292850" y="2908300"/>
          <p14:tracePt t="51158" x="6292850" y="2921000"/>
          <p14:tracePt t="51174" x="6292850" y="2927350"/>
          <p14:tracePt t="51262" x="6299200" y="2933700"/>
          <p14:tracePt t="51271" x="6305550" y="2933700"/>
          <p14:tracePt t="51278" x="6305550" y="2927350"/>
          <p14:tracePt t="51294" x="6305550" y="2921000"/>
          <p14:tracePt t="51302" x="6305550" y="2914650"/>
          <p14:tracePt t="51319" x="6305550" y="2908300"/>
          <p14:tracePt t="51422" x="6305550" y="2921000"/>
          <p14:tracePt t="51430" x="6305550" y="2927350"/>
          <p14:tracePt t="51546" x="6305550" y="2921000"/>
          <p14:tracePt t="51554" x="6305550" y="2908300"/>
          <p14:tracePt t="51570" x="6305550" y="2901950"/>
          <p14:tracePt t="51654" x="6305550" y="2908300"/>
          <p14:tracePt t="51662" x="6305550" y="2921000"/>
          <p14:tracePt t="51670" x="6305550" y="2933700"/>
          <p14:tracePt t="51682" x="6305550" y="2940050"/>
          <p14:tracePt t="51698" x="6305550" y="2946400"/>
          <p14:tracePt t="51750" x="6305550" y="2952750"/>
          <p14:tracePt t="51873" x="6305550" y="2940050"/>
          <p14:tracePt t="51888" x="6305550" y="2927350"/>
          <p14:tracePt t="51904" x="6305550" y="2921000"/>
          <p14:tracePt t="51979" x="6305550" y="2933700"/>
          <p14:tracePt t="51986" x="6305550" y="2952750"/>
          <p14:tracePt t="51999" x="6305550" y="2984500"/>
          <p14:tracePt t="52015" x="6305550" y="3003550"/>
          <p14:tracePt t="52032" x="6305550" y="3009900"/>
          <p14:tracePt t="52114" x="6318250" y="3009900"/>
          <p14:tracePt t="52128" x="6318250" y="3003550"/>
          <p14:tracePt t="52135" x="6318250" y="2997200"/>
          <p14:tracePt t="52149" x="6318250" y="2984500"/>
          <p14:tracePt t="52165" x="6318250" y="2965450"/>
          <p14:tracePt t="52168" x="6318250" y="2952750"/>
          <p14:tracePt t="52182" x="6318250" y="2933700"/>
          <p14:tracePt t="52199" x="6318250" y="2921000"/>
          <p14:tracePt t="52215" x="6318250" y="2914650"/>
          <p14:tracePt t="52274" x="6311900" y="2908300"/>
          <p14:tracePt t="53176" x="0" y="0"/>
        </p14:tracePtLst>
        <p14:tracePtLst>
          <p14:tracePt t="54353" x="7404100" y="2743200"/>
          <p14:tracePt t="54359" x="7391400" y="2749550"/>
          <p14:tracePt t="54368" x="7378700" y="2755900"/>
          <p14:tracePt t="54381" x="7359650" y="2762250"/>
          <p14:tracePt t="54398" x="7340600" y="2806700"/>
          <p14:tracePt t="54414" x="7327900" y="2832100"/>
          <p14:tracePt t="54431" x="7321550" y="2851150"/>
          <p14:tracePt t="54448" x="7321550" y="2889250"/>
          <p14:tracePt t="54464" x="7321550" y="2927350"/>
          <p14:tracePt t="54481" x="7340600" y="2971800"/>
          <p14:tracePt t="54498" x="7366000" y="3009900"/>
          <p14:tracePt t="54514" x="7391400" y="3028950"/>
          <p14:tracePt t="54531" x="7423150" y="3048000"/>
          <p14:tracePt t="54548" x="7435850" y="3054350"/>
          <p14:tracePt t="54565" x="7448550" y="3054350"/>
          <p14:tracePt t="54582" x="7473950" y="3048000"/>
          <p14:tracePt t="54584" x="7493000" y="3035300"/>
          <p14:tracePt t="54598" x="7518400" y="3009900"/>
          <p14:tracePt t="54614" x="7537450" y="2971800"/>
          <p14:tracePt t="54631" x="7543800" y="2946400"/>
          <p14:tracePt t="54647" x="7543800" y="2921000"/>
          <p14:tracePt t="54664" x="7543800" y="2895600"/>
          <p14:tracePt t="54681" x="7543800" y="2876550"/>
          <p14:tracePt t="54697" x="7543800" y="2863850"/>
          <p14:tracePt t="54714" x="7543800" y="2857500"/>
          <p14:tracePt t="55070" x="0" y="0"/>
        </p14:tracePtLst>
        <p14:tracePtLst>
          <p14:tracePt t="56535" x="8331200" y="2819400"/>
          <p14:tracePt t="56542" x="8331200" y="2838450"/>
          <p14:tracePt t="56551" x="8331200" y="2851150"/>
          <p14:tracePt t="56563" x="8331200" y="2870200"/>
          <p14:tracePt t="56580" x="8337550" y="2895600"/>
          <p14:tracePt t="56597" x="8362950" y="2921000"/>
          <p14:tracePt t="56598" x="8375650" y="2933700"/>
          <p14:tracePt t="56614" x="8407400" y="2952750"/>
          <p14:tracePt t="56630" x="8451850" y="2959100"/>
          <p14:tracePt t="56647" x="8483600" y="2965450"/>
          <p14:tracePt t="56664" x="8528050" y="2965450"/>
          <p14:tracePt t="56680" x="8547100" y="2952750"/>
          <p14:tracePt t="56697" x="8566150" y="2933700"/>
          <p14:tracePt t="56713" x="8572500" y="2921000"/>
          <p14:tracePt t="56730" x="8572500" y="2908300"/>
          <p14:tracePt t="56747" x="8572500" y="2895600"/>
          <p14:tracePt t="56822" x="0" y="0"/>
        </p14:tracePtLst>
        <p14:tracePtLst>
          <p14:tracePt t="57214" x="9271000" y="2819400"/>
          <p14:tracePt t="57230" x="9264650" y="2819400"/>
          <p14:tracePt t="57255" x="9264650" y="2825750"/>
          <p14:tracePt t="57262" x="9264650" y="2832100"/>
          <p14:tracePt t="57270" x="9264650" y="2844800"/>
          <p14:tracePt t="57280" x="9264650" y="2863850"/>
          <p14:tracePt t="57296" x="9277350" y="2901950"/>
          <p14:tracePt t="57313" x="9315450" y="2952750"/>
          <p14:tracePt t="57330" x="9347200" y="2978150"/>
          <p14:tracePt t="57346" x="9372600" y="3003550"/>
          <p14:tracePt t="57363" x="9410700" y="3016250"/>
          <p14:tracePt t="57380" x="9417050" y="3016250"/>
          <p14:tracePt t="57399" x="9429750" y="3016250"/>
          <p14:tracePt t="57413" x="9436100" y="3009900"/>
          <p14:tracePt t="57430" x="9436100" y="2990850"/>
          <p14:tracePt t="57446" x="9436100" y="2984500"/>
          <p14:tracePt t="57463" x="9436100" y="2978150"/>
          <p14:tracePt t="57575" x="0" y="0"/>
        </p14:tracePtLst>
        <p14:tracePtLst>
          <p14:tracePt t="59952" x="1847850" y="3263900"/>
          <p14:tracePt t="60039" x="1873250" y="3263900"/>
          <p14:tracePt t="60049" x="1936750" y="3263900"/>
          <p14:tracePt t="60056" x="2025650" y="3263900"/>
          <p14:tracePt t="60065" x="2139950" y="3263900"/>
          <p14:tracePt t="60079" x="2552700" y="3263900"/>
          <p14:tracePt t="60096" x="3200400" y="3263900"/>
          <p14:tracePt t="60113" x="3886200" y="3263900"/>
          <p14:tracePt t="60129" x="4508500" y="3263900"/>
          <p14:tracePt t="60146" x="5022850" y="3302000"/>
          <p14:tracePt t="60163" x="5295900" y="3314700"/>
          <p14:tracePt t="60179" x="5461000" y="3314700"/>
          <p14:tracePt t="60196" x="5556250" y="3314700"/>
          <p14:tracePt t="60213" x="5632450" y="3314700"/>
          <p14:tracePt t="60215" x="5676900" y="3314700"/>
          <p14:tracePt t="60229" x="5721350" y="3308350"/>
          <p14:tracePt t="60246" x="5873750" y="3308350"/>
          <p14:tracePt t="60262" x="5949950" y="3308350"/>
          <p14:tracePt t="60279" x="5988050" y="3308350"/>
          <p14:tracePt t="60296" x="6000750" y="3308350"/>
          <p14:tracePt t="60313" x="6013450" y="3308350"/>
          <p14:tracePt t="60329" x="6045200" y="3308350"/>
          <p14:tracePt t="60346" x="6108700" y="3308350"/>
          <p14:tracePt t="60363" x="6197600" y="3308350"/>
          <p14:tracePt t="60379" x="6261100" y="3308350"/>
          <p14:tracePt t="60396" x="6311900" y="3308350"/>
          <p14:tracePt t="60413" x="6337300" y="3308350"/>
          <p14:tracePt t="60429" x="6343650" y="3308350"/>
          <p14:tracePt t="60506" x="6350000" y="3308350"/>
          <p14:tracePt t="60512" x="6356350" y="3308350"/>
          <p14:tracePt t="60529" x="6369050" y="3302000"/>
          <p14:tracePt t="60966" x="0" y="0"/>
        </p14:tracePtLst>
        <p14:tracePtLst>
          <p14:tracePt t="63352" x="3371850" y="2997200"/>
          <p14:tracePt t="63441" x="3403600" y="2997200"/>
          <p14:tracePt t="63448" x="3454400" y="2997200"/>
          <p14:tracePt t="63462" x="3657600" y="3028950"/>
          <p14:tracePt t="63479" x="3937000" y="3079750"/>
          <p14:tracePt t="63495" x="4254500" y="3098800"/>
          <p14:tracePt t="63511" x="4483100" y="3098800"/>
          <p14:tracePt t="63529" x="4660900" y="3098800"/>
          <p14:tracePt t="63545" x="4819650" y="3098800"/>
          <p14:tracePt t="63562" x="4959350" y="3098800"/>
          <p14:tracePt t="63579" x="5105400" y="3098800"/>
          <p14:tracePt t="63583" x="5200650" y="3098800"/>
          <p14:tracePt t="63595" x="5295900" y="3098800"/>
          <p14:tracePt t="63599" x="5403850" y="3098800"/>
          <p14:tracePt t="63612" x="5518150" y="3098800"/>
          <p14:tracePt t="63616" x="5632450" y="3098800"/>
          <p14:tracePt t="63629" x="5746750" y="3098800"/>
          <p14:tracePt t="63647" x="6045200" y="3098800"/>
          <p14:tracePt t="63663" x="6159500" y="3098800"/>
          <p14:tracePt t="63680" x="6210300" y="3098800"/>
          <p14:tracePt t="63695" x="6229350" y="3098800"/>
          <p14:tracePt t="63712" x="6242050" y="3098800"/>
          <p14:tracePt t="63729" x="6267450" y="3098800"/>
          <p14:tracePt t="63754" x="6273800" y="3098800"/>
          <p14:tracePt t="64176" x="0" y="0"/>
        </p14:tracePtLst>
        <p14:tracePtLst>
          <p14:tracePt t="65512" x="3441700" y="2730500"/>
          <p14:tracePt t="65528" x="3441700" y="2736850"/>
          <p14:tracePt t="65536" x="3441700" y="2743200"/>
          <p14:tracePt t="65544" x="3441700" y="2762250"/>
          <p14:tracePt t="65561" x="3441700" y="2781300"/>
          <p14:tracePt t="65577" x="3441700" y="2800350"/>
          <p14:tracePt t="65594" x="3441700" y="2825750"/>
          <p14:tracePt t="65611" x="3441700" y="2844800"/>
          <p14:tracePt t="65614" x="3448050" y="2870200"/>
          <p14:tracePt t="65644" x="3460750" y="2914650"/>
          <p14:tracePt t="65661" x="3486150" y="2946400"/>
          <p14:tracePt t="65664" x="3492500" y="2965450"/>
          <p14:tracePt t="65678" x="3524250" y="3003550"/>
          <p14:tracePt t="65695" x="3549650" y="3022600"/>
          <p14:tracePt t="65711" x="3581400" y="3035300"/>
          <p14:tracePt t="65736" x="3587750" y="3035300"/>
          <p14:tracePt t="65744" x="3600450" y="3035300"/>
          <p14:tracePt t="65761" x="3613150" y="3035300"/>
          <p14:tracePt t="65777" x="3651250" y="3016250"/>
          <p14:tracePt t="65794" x="3663950" y="2959100"/>
          <p14:tracePt t="65811" x="3670300" y="2908300"/>
          <p14:tracePt t="65828" x="3670300" y="2876550"/>
          <p14:tracePt t="65831" x="3670300" y="2857500"/>
          <p14:tracePt t="65844" x="3670300" y="2851150"/>
          <p14:tracePt t="65847" x="3670300" y="2844800"/>
          <p14:tracePt t="65861" x="3670300" y="2838450"/>
          <p14:tracePt t="66178" x="3657600" y="2838450"/>
          <p14:tracePt t="66185" x="3651250" y="2838450"/>
          <p14:tracePt t="66194" x="3638550" y="2838450"/>
          <p14:tracePt t="66212" x="3632200" y="2838450"/>
          <p14:tracePt t="66228" x="3619500" y="2838450"/>
          <p14:tracePt t="66234" x="3606800" y="2838450"/>
          <p14:tracePt t="66244" x="3600450" y="2838450"/>
          <p14:tracePt t="66261" x="3581400" y="2851150"/>
          <p14:tracePt t="66265" x="3568700" y="2857500"/>
          <p14:tracePt t="66281" x="3556000" y="2857500"/>
          <p14:tracePt t="66295" x="3549650" y="2870200"/>
          <p14:tracePt t="66311" x="3543300" y="2876550"/>
          <p14:tracePt t="66328" x="3543300" y="2889250"/>
          <p14:tracePt t="66344" x="3543300" y="2895600"/>
          <p14:tracePt t="66361" x="3543300" y="2901950"/>
          <p14:tracePt t="66377" x="3543300" y="2914650"/>
          <p14:tracePt t="66395" x="3543300" y="2940050"/>
          <p14:tracePt t="66399" x="3549650" y="2946400"/>
          <p14:tracePt t="66411" x="3556000" y="2959100"/>
          <p14:tracePt t="66428" x="3568700" y="2971800"/>
          <p14:tracePt t="66457" x="3575050" y="2971800"/>
          <p14:tracePt t="66481" x="3575050" y="2965450"/>
          <p14:tracePt t="66490" x="3575050" y="2952750"/>
          <p14:tracePt t="66497" x="3575050" y="2933700"/>
          <p14:tracePt t="66511" x="3568700" y="2882900"/>
          <p14:tracePt t="66527" x="3549650" y="2844800"/>
          <p14:tracePt t="66544" x="3505200" y="2813050"/>
          <p14:tracePt t="66560" x="3454400" y="2794000"/>
          <p14:tracePt t="66577" x="3403600" y="2787650"/>
          <p14:tracePt t="66594" x="3371850" y="2787650"/>
          <p14:tracePt t="66610" x="3333750" y="2787650"/>
          <p14:tracePt t="66627" x="3327400" y="2813050"/>
          <p14:tracePt t="66644" x="3308350" y="2844800"/>
          <p14:tracePt t="66660" x="3308350" y="2870200"/>
          <p14:tracePt t="66663" x="3308350" y="2889250"/>
          <p14:tracePt t="66677" x="3308350" y="2908300"/>
          <p14:tracePt t="66680" x="3308350" y="2914650"/>
          <p14:tracePt t="66694" x="3321050" y="2946400"/>
          <p14:tracePt t="66710" x="3365500" y="2978150"/>
          <p14:tracePt t="66727" x="3403600" y="2997200"/>
          <p14:tracePt t="66744" x="3448050" y="3003550"/>
          <p14:tracePt t="66760" x="3498850" y="3003550"/>
          <p14:tracePt t="66777" x="3536950" y="3003550"/>
          <p14:tracePt t="66794" x="3562350" y="2978150"/>
          <p14:tracePt t="66810" x="3568700" y="2952750"/>
          <p14:tracePt t="66827" x="3568700" y="2921000"/>
          <p14:tracePt t="66844" x="3568700" y="2901950"/>
          <p14:tracePt t="66847" x="3568700" y="2895600"/>
          <p14:tracePt t="66865" x="3568700" y="2889250"/>
          <p14:tracePt t="66877" x="3568700" y="2882900"/>
          <p14:tracePt t="66894" x="3562350" y="2876550"/>
          <p14:tracePt t="66911" x="3556000" y="2876550"/>
          <p14:tracePt t="66928" x="3536950" y="2882900"/>
          <p14:tracePt t="66944" x="3530600" y="2908300"/>
          <p14:tracePt t="66960" x="3530600" y="2921000"/>
          <p14:tracePt t="66977" x="3530600" y="2927350"/>
          <p14:tracePt t="67025" x="3530600" y="2933700"/>
          <p14:tracePt t="67034" x="3530600" y="2927350"/>
          <p14:tracePt t="67044" x="3536950" y="2914650"/>
          <p14:tracePt t="67061" x="3536950" y="2870200"/>
          <p14:tracePt t="67064" x="3536950" y="2844800"/>
          <p14:tracePt t="67077" x="3536950" y="2819400"/>
          <p14:tracePt t="67094" x="3524250" y="2749550"/>
          <p14:tracePt t="67110" x="3505200" y="2730500"/>
          <p14:tracePt t="67127" x="3473450" y="2717800"/>
          <p14:tracePt t="67144" x="3460750" y="2717800"/>
          <p14:tracePt t="67160" x="3435350" y="2724150"/>
          <p14:tracePt t="67177" x="3422650" y="2762250"/>
          <p14:tracePt t="67194" x="3403600" y="2813050"/>
          <p14:tracePt t="67210" x="3397250" y="2844800"/>
          <p14:tracePt t="67227" x="3397250" y="2889250"/>
          <p14:tracePt t="67231" x="3397250" y="2895600"/>
          <p14:tracePt t="67244" x="3397250" y="2914650"/>
          <p14:tracePt t="67260" x="3403600" y="2927350"/>
          <p14:tracePt t="67279" x="3409950" y="2927350"/>
          <p14:tracePt t="67294" x="3422650" y="2927350"/>
          <p14:tracePt t="67310" x="3441700" y="2927350"/>
          <p14:tracePt t="67327" x="3467100" y="2914650"/>
          <p14:tracePt t="67343" x="3479800" y="2882900"/>
          <p14:tracePt t="67360" x="3479800" y="2863850"/>
          <p14:tracePt t="67377" x="3479800" y="2857500"/>
          <p14:tracePt t="67394" x="3479800" y="2851150"/>
          <p14:tracePt t="67466" x="3473450" y="2882900"/>
          <p14:tracePt t="67475" x="3467100" y="2933700"/>
          <p14:tracePt t="67484" x="3454400" y="3003550"/>
          <p14:tracePt t="67494" x="3454400" y="3098800"/>
          <p14:tracePt t="67511" x="3454400" y="3136900"/>
          <p14:tracePt t="67527" x="3454400" y="3143250"/>
          <p14:tracePt t="67543" x="3467100" y="3149600"/>
          <p14:tracePt t="67560" x="3492500" y="3117850"/>
          <p14:tracePt t="67576" x="3517900" y="3028950"/>
          <p14:tracePt t="67593" x="3530600" y="2927350"/>
          <p14:tracePt t="67610" x="3530600" y="2844800"/>
          <p14:tracePt t="67627" x="3524250" y="2774950"/>
          <p14:tracePt t="67643" x="3511550" y="2743200"/>
          <p14:tracePt t="67696" x="3505200" y="2749550"/>
          <p14:tracePt t="67703" x="3505200" y="2755900"/>
          <p14:tracePt t="67712" x="3498850" y="2774950"/>
          <p14:tracePt t="67726" x="3498850" y="2819400"/>
          <p14:tracePt t="67743" x="3498850" y="2857500"/>
          <p14:tracePt t="67760" x="3498850" y="2889250"/>
          <p14:tracePt t="67866" x="3498850" y="2870200"/>
          <p14:tracePt t="67873" x="3498850" y="2844800"/>
          <p14:tracePt t="67882" x="3492500" y="2832100"/>
          <p14:tracePt t="67896" x="3486150" y="2813050"/>
          <p14:tracePt t="67910" x="3479800" y="2813050"/>
          <p14:tracePt t="67960" x="3473450" y="2813050"/>
          <p14:tracePt t="67969" x="3473450" y="2819400"/>
          <p14:tracePt t="67977" x="3467100" y="2851150"/>
          <p14:tracePt t="67994" x="3460750" y="2895600"/>
          <p14:tracePt t="68011" x="3460750" y="2914650"/>
          <p14:tracePt t="68027" x="3460750" y="2927350"/>
          <p14:tracePt t="68447" x="0" y="0"/>
        </p14:tracePtLst>
        <p14:tracePtLst>
          <p14:tracePt t="69490" x="5391150" y="4108450"/>
          <p14:tracePt t="69560" x="5397500" y="4108450"/>
          <p14:tracePt t="69568" x="5410200" y="4108450"/>
          <p14:tracePt t="69576" x="5429250" y="4108450"/>
          <p14:tracePt t="69593" x="5499100" y="4102100"/>
          <p14:tracePt t="69610" x="5581650" y="4102100"/>
          <p14:tracePt t="69626" x="5702300" y="4102100"/>
          <p14:tracePt t="69631" x="5765800" y="4102100"/>
          <p14:tracePt t="69643" x="5835650" y="4102100"/>
          <p14:tracePt t="69647" x="5924550" y="4102100"/>
          <p14:tracePt t="69660" x="6007100" y="4102100"/>
          <p14:tracePt t="69665" x="6089650" y="4102100"/>
          <p14:tracePt t="69677" x="6172200" y="4102100"/>
          <p14:tracePt t="69693" x="6311900" y="4102100"/>
          <p14:tracePt t="69697" x="6356350" y="4102100"/>
          <p14:tracePt t="69711" x="6388100" y="4102100"/>
          <p14:tracePt t="69727" x="6400800" y="4102100"/>
          <p14:tracePt t="69918" x="0" y="0"/>
        </p14:tracePtLst>
        <p14:tracePtLst>
          <p14:tracePt t="70426" x="3994150" y="2724150"/>
          <p14:tracePt t="70457" x="3994150" y="2730500"/>
          <p14:tracePt t="70464" x="3994150" y="2736850"/>
          <p14:tracePt t="70476" x="4000500" y="2749550"/>
          <p14:tracePt t="70493" x="4038600" y="2787650"/>
          <p14:tracePt t="70496" x="4083050" y="2819400"/>
          <p14:tracePt t="70509" x="4152900" y="2844800"/>
          <p14:tracePt t="70526" x="4521200" y="2940050"/>
          <p14:tracePt t="70543" x="4851400" y="3009900"/>
          <p14:tracePt t="70559" x="5067300" y="3022600"/>
          <p14:tracePt t="70576" x="5181600" y="3022600"/>
          <p14:tracePt t="70593" x="5232400" y="3022600"/>
          <p14:tracePt t="70609" x="5238750" y="3022600"/>
          <p14:tracePt t="70626" x="5245100" y="3022600"/>
          <p14:tracePt t="70643" x="5257800" y="3022600"/>
          <p14:tracePt t="70659" x="5283200" y="3022600"/>
          <p14:tracePt t="70676" x="5289550" y="3009900"/>
          <p14:tracePt t="70679" x="5295900" y="3009900"/>
          <p14:tracePt t="70693" x="5302250" y="3003550"/>
          <p14:tracePt t="70697" x="5302250" y="2997200"/>
          <p14:tracePt t="70709" x="5308600" y="2997200"/>
          <p14:tracePt t="70727" x="5314950" y="2978150"/>
          <p14:tracePt t="70743" x="5321300" y="2978150"/>
          <p14:tracePt t="70800" x="5321300" y="2971800"/>
          <p14:tracePt t="70808" x="5321300" y="2965450"/>
          <p14:tracePt t="70824" x="5321300" y="2959100"/>
          <p14:tracePt t="70840" x="5327650" y="2952750"/>
          <p14:tracePt t="71055" x="0" y="0"/>
        </p14:tracePtLst>
        <p14:tracePtLst>
          <p14:tracePt t="72192" x="5556250" y="2819400"/>
          <p14:tracePt t="72216" x="5549900" y="2819400"/>
          <p14:tracePt t="72226" x="5543550" y="2819400"/>
          <p14:tracePt t="72232" x="5537200" y="2819400"/>
          <p14:tracePt t="72242" x="5530850" y="2832100"/>
          <p14:tracePt t="72259" x="5524500" y="2851150"/>
          <p14:tracePt t="72275" x="5524500" y="2863850"/>
          <p14:tracePt t="72292" x="5524500" y="2882900"/>
          <p14:tracePt t="72295" x="5524500" y="2901950"/>
          <p14:tracePt t="72309" x="5530850" y="2914650"/>
          <p14:tracePt t="72326" x="5568950" y="2933700"/>
          <p14:tracePt t="72328" x="5581650" y="2946400"/>
          <p14:tracePt t="72342" x="5651500" y="2971800"/>
          <p14:tracePt t="72359" x="5721350" y="2990850"/>
          <p14:tracePt t="72375" x="5753100" y="2990850"/>
          <p14:tracePt t="72392" x="5784850" y="2990850"/>
          <p14:tracePt t="72409" x="5803900" y="2978150"/>
          <p14:tracePt t="72425" x="5822950" y="2965450"/>
          <p14:tracePt t="72442" x="5835650" y="2940050"/>
          <p14:tracePt t="72459" x="5835650" y="2921000"/>
          <p14:tracePt t="72475" x="5835650" y="2908300"/>
          <p14:tracePt t="72492" x="5835650" y="2901950"/>
          <p14:tracePt t="72535" x="0" y="0"/>
        </p14:tracePtLst>
        <p14:tracePtLst>
          <p14:tracePt t="73185" x="9474200" y="4064000"/>
          <p14:tracePt t="73258" x="9493250" y="4076700"/>
          <p14:tracePt t="73265" x="9525000" y="4095750"/>
          <p14:tracePt t="73275" x="9569450" y="4114800"/>
          <p14:tracePt t="73292" x="9715500" y="4165600"/>
          <p14:tracePt t="73295" x="9798050" y="4184650"/>
          <p14:tracePt t="73309" x="9874250" y="4191000"/>
          <p14:tracePt t="73312" x="9950450" y="4203700"/>
          <p14:tracePt t="73325" x="10001250" y="4203700"/>
          <p14:tracePt t="73343" x="10128250" y="4197350"/>
          <p14:tracePt t="73359" x="10166350" y="4184650"/>
          <p14:tracePt t="73375" x="10198100" y="4159250"/>
          <p14:tracePt t="73392" x="10210800" y="4127500"/>
          <p14:tracePt t="73409" x="10217150" y="4095750"/>
          <p14:tracePt t="73425" x="10217150" y="4064000"/>
          <p14:tracePt t="73442" x="10210800" y="4025900"/>
          <p14:tracePt t="73459" x="10198100" y="3987800"/>
          <p14:tracePt t="73462" x="10185400" y="3968750"/>
          <p14:tracePt t="73475" x="10179050" y="3949700"/>
          <p14:tracePt t="73479" x="10166350" y="3930650"/>
          <p14:tracePt t="73492" x="10153650" y="3917950"/>
          <p14:tracePt t="73496" x="10140950" y="3905250"/>
          <p14:tracePt t="73509" x="10134600" y="3898900"/>
          <p14:tracePt t="73531" x="10128250" y="3898900"/>
          <p14:tracePt t="73544" x="10121900" y="3898900"/>
          <p14:tracePt t="73558" x="10109200" y="3917950"/>
          <p14:tracePt t="73574" x="10102850" y="3962400"/>
          <p14:tracePt t="73591" x="10102850" y="4000500"/>
          <p14:tracePt t="73608" x="10102850" y="4025900"/>
          <p14:tracePt t="73624" x="10102850" y="4038600"/>
          <p14:tracePt t="73641" x="10102850" y="4044950"/>
          <p14:tracePt t="73658" x="10134600" y="4051300"/>
          <p14:tracePt t="73674" x="10204450" y="4064000"/>
          <p14:tracePt t="73691" x="10287000" y="4076700"/>
          <p14:tracePt t="73708" x="10344150" y="4076700"/>
          <p14:tracePt t="73711" x="10363200" y="4076700"/>
          <p14:tracePt t="73725" x="10375900" y="4070350"/>
          <p14:tracePt t="73742" x="10388600" y="4064000"/>
          <p14:tracePt t="73758" x="10394950" y="4057650"/>
          <p14:tracePt t="74062" x="0" y="0"/>
        </p14:tracePtLst>
        <p14:tracePtLst>
          <p14:tracePt t="74979" x="3276600" y="2774950"/>
          <p14:tracePt t="75016" x="3270250" y="2774950"/>
          <p14:tracePt t="75032" x="3270250" y="2787650"/>
          <p14:tracePt t="75041" x="3282950" y="2800350"/>
          <p14:tracePt t="75058" x="3302000" y="2838450"/>
          <p14:tracePt t="75074" x="3340100" y="2876550"/>
          <p14:tracePt t="75091" x="3365500" y="2901950"/>
          <p14:tracePt t="75108" x="3403600" y="2927350"/>
          <p14:tracePt t="75111" x="3422650" y="2946400"/>
          <p14:tracePt t="75124" x="3448050" y="2959100"/>
          <p14:tracePt t="75126" x="3473450" y="2971800"/>
          <p14:tracePt t="75141" x="3498850" y="2984500"/>
          <p14:tracePt t="75158" x="3543300" y="2997200"/>
          <p14:tracePt t="75175" x="3562350" y="2997200"/>
          <p14:tracePt t="75191" x="3568700" y="2997200"/>
          <p14:tracePt t="75208" x="3575050" y="2997200"/>
          <p14:tracePt t="75390" x="0" y="0"/>
        </p14:tracePtLst>
        <p14:tracePtLst>
          <p14:tracePt t="76345" x="6273800" y="2844800"/>
          <p14:tracePt t="76442" x="6286500" y="2844800"/>
          <p14:tracePt t="76449" x="6311900" y="2844800"/>
          <p14:tracePt t="76457" x="6337300" y="2844800"/>
          <p14:tracePt t="76475" x="6381750" y="2844800"/>
          <p14:tracePt t="76491" x="6407150" y="2844800"/>
          <p14:tracePt t="76496" x="6419850" y="2844800"/>
          <p14:tracePt t="76508" x="6426200" y="2844800"/>
          <p14:tracePt t="76657" x="6426200" y="2851150"/>
          <p14:tracePt t="76664" x="6419850" y="2863850"/>
          <p14:tracePt t="76675" x="6407150" y="2863850"/>
          <p14:tracePt t="76691" x="6394450" y="2882900"/>
          <p14:tracePt t="76707" x="6381750" y="2895600"/>
          <p14:tracePt t="76785" x="6381750" y="2908300"/>
          <p14:tracePt t="76793" x="6375400" y="2921000"/>
          <p14:tracePt t="76807" x="6375400" y="2946400"/>
          <p14:tracePt t="76824" x="6375400" y="2971800"/>
          <p14:tracePt t="76841" x="6375400" y="2978150"/>
          <p14:tracePt t="77038" x="0" y="0"/>
        </p14:tracePtLst>
        <p14:tracePtLst>
          <p14:tracePt t="81465" x="3333750" y="2730500"/>
          <p14:tracePt t="81480" x="3327400" y="2730500"/>
          <p14:tracePt t="81489" x="3314700" y="2730500"/>
          <p14:tracePt t="81496" x="3314700" y="2743200"/>
          <p14:tracePt t="81511" x="3308350" y="2768600"/>
          <p14:tracePt t="81522" x="3302000" y="2787650"/>
          <p14:tracePt t="81539" x="3295650" y="2819400"/>
          <p14:tracePt t="81555" x="3295650" y="2863850"/>
          <p14:tracePt t="81558" x="3295650" y="2882900"/>
          <p14:tracePt t="81572" x="3295650" y="2908300"/>
          <p14:tracePt t="81576" x="3295650" y="2933700"/>
          <p14:tracePt t="81589" x="3308350" y="2965450"/>
          <p14:tracePt t="81606" x="3352800" y="3016250"/>
          <p14:tracePt t="81623" x="3403600" y="3060700"/>
          <p14:tracePt t="81639" x="3441700" y="3092450"/>
          <p14:tracePt t="81656" x="3479800" y="3111500"/>
          <p14:tracePt t="81689" x="3486150" y="3111500"/>
          <p14:tracePt t="81712" x="3498850" y="3111500"/>
          <p14:tracePt t="81723" x="3505200" y="3098800"/>
          <p14:tracePt t="81739" x="3511550" y="3067050"/>
          <p14:tracePt t="81743" x="3511550" y="3048000"/>
          <p14:tracePt t="81756" x="3511550" y="3022600"/>
          <p14:tracePt t="81760" x="3511550" y="3003550"/>
          <p14:tracePt t="81773" x="3511550" y="2984500"/>
          <p14:tracePt t="81777" x="3511550" y="2959100"/>
          <p14:tracePt t="81789" x="3511550" y="2940050"/>
          <p14:tracePt t="81793" x="3511550" y="2921000"/>
          <p14:tracePt t="81806" x="3505200" y="2882900"/>
          <p14:tracePt t="81823" x="3498850" y="2851150"/>
          <p14:tracePt t="81839" x="3492500" y="2819400"/>
          <p14:tracePt t="81856" x="3486150" y="2813050"/>
          <p14:tracePt t="81872" x="3479800" y="2800350"/>
          <p14:tracePt t="82078" x="0" y="0"/>
        </p14:tracePtLst>
        <p14:tracePtLst>
          <p14:tracePt t="82553" x="5283200" y="2743200"/>
          <p14:tracePt t="82601" x="5283200" y="2749550"/>
          <p14:tracePt t="82609" x="5283200" y="2755900"/>
          <p14:tracePt t="82623" x="5283200" y="2794000"/>
          <p14:tracePt t="82639" x="5283200" y="2819400"/>
          <p14:tracePt t="82655" x="5283200" y="2851150"/>
          <p14:tracePt t="82672" x="5289550" y="2895600"/>
          <p14:tracePt t="82689" x="5308600" y="2921000"/>
          <p14:tracePt t="82706" x="5340350" y="2946400"/>
          <p14:tracePt t="82722" x="5378450" y="2978150"/>
          <p14:tracePt t="82727" x="5403850" y="2990850"/>
          <p14:tracePt t="82739" x="5422900" y="2997200"/>
          <p14:tracePt t="82756" x="5467350" y="3009900"/>
          <p14:tracePt t="82772" x="5492750" y="3009900"/>
          <p14:tracePt t="82776" x="5505450" y="3009900"/>
          <p14:tracePt t="82789" x="5524500" y="3009900"/>
          <p14:tracePt t="82805" x="5543550" y="3003550"/>
          <p14:tracePt t="82809" x="5556250" y="2990850"/>
          <p14:tracePt t="82823" x="5568950" y="2959100"/>
          <p14:tracePt t="82839" x="5568950" y="2914650"/>
          <p14:tracePt t="82855" x="5568950" y="2882900"/>
          <p14:tracePt t="82872" x="5568950" y="2844800"/>
          <p14:tracePt t="82889" x="5568950" y="2813050"/>
          <p14:tracePt t="82905" x="5562600" y="2794000"/>
          <p14:tracePt t="82922" x="5562600" y="2781300"/>
          <p14:tracePt t="83127" x="0" y="0"/>
        </p14:tracePtLst>
        <p14:tracePtLst>
          <p14:tracePt t="83568" x="3975100" y="2876550"/>
          <p14:tracePt t="83657" x="3968750" y="2876550"/>
          <p14:tracePt t="83673" x="3968750" y="2901950"/>
          <p14:tracePt t="83680" x="3975100" y="2908300"/>
          <p14:tracePt t="83689" x="3981450" y="2921000"/>
          <p14:tracePt t="83705" x="4019550" y="2959100"/>
          <p14:tracePt t="83721" x="4083050" y="3003550"/>
          <p14:tracePt t="83738" x="4165600" y="3035300"/>
          <p14:tracePt t="83755" x="4210050" y="3041650"/>
          <p14:tracePt t="83771" x="4248150" y="3054350"/>
          <p14:tracePt t="83788" x="4273550" y="3054350"/>
          <p14:tracePt t="83805" x="4298950" y="3028950"/>
          <p14:tracePt t="83821" x="4324350" y="2984500"/>
          <p14:tracePt t="83823" x="4330700" y="2959100"/>
          <p14:tracePt t="83838" x="4337050" y="2908300"/>
          <p14:tracePt t="83854" x="4337050" y="2870200"/>
          <p14:tracePt t="83871" x="4337050" y="2819400"/>
          <p14:tracePt t="83888" x="4318000" y="2768600"/>
          <p14:tracePt t="83905" x="4298950" y="2736850"/>
          <p14:tracePt t="83921" x="4273550" y="2717800"/>
          <p14:tracePt t="83938" x="4235450" y="2705100"/>
          <p14:tracePt t="83955" x="4210050" y="2698750"/>
          <p14:tracePt t="83959" x="4191000" y="2698750"/>
          <p14:tracePt t="83971" x="4178300" y="2698750"/>
          <p14:tracePt t="83988" x="4108450" y="2717800"/>
          <p14:tracePt t="83992" x="4070350" y="2736850"/>
          <p14:tracePt t="84005" x="4032250" y="2762250"/>
          <p14:tracePt t="84008" x="4006850" y="2787650"/>
          <p14:tracePt t="84022" x="3981450" y="2813050"/>
          <p14:tracePt t="84024" x="3968750" y="2851150"/>
          <p14:tracePt t="84039" x="3956050" y="2895600"/>
          <p14:tracePt t="84057" x="3956050" y="2908300"/>
          <p14:tracePt t="84071" x="3956050" y="2927350"/>
          <p14:tracePt t="84088" x="3962400" y="2946400"/>
          <p14:tracePt t="84105" x="3994150" y="2959100"/>
          <p14:tracePt t="84121" x="4076700" y="2984500"/>
          <p14:tracePt t="84138" x="4171950" y="2984500"/>
          <p14:tracePt t="84154" x="4260850" y="2984500"/>
          <p14:tracePt t="84171" x="4324350" y="2971800"/>
          <p14:tracePt t="84188" x="4349750" y="2946400"/>
          <p14:tracePt t="84191" x="4362450" y="2921000"/>
          <p14:tracePt t="84205" x="4368800" y="2908300"/>
          <p14:tracePt t="84209" x="4375150" y="2889250"/>
          <p14:tracePt t="84221" x="4375150" y="2882900"/>
          <p14:tracePt t="84226" x="4375150" y="2863850"/>
          <p14:tracePt t="84239" x="4368800" y="2832100"/>
          <p14:tracePt t="84255" x="4356100" y="2800350"/>
          <p14:tracePt t="84271" x="4324350" y="2774950"/>
          <p14:tracePt t="84288" x="4279900" y="2768600"/>
          <p14:tracePt t="84304" x="4254500" y="2762250"/>
          <p14:tracePt t="84321" x="4216400" y="2762250"/>
          <p14:tracePt t="84338" x="4197350" y="2762250"/>
          <p14:tracePt t="84355" x="4184650" y="2762250"/>
          <p14:tracePt t="84371" x="4165600" y="2762250"/>
          <p14:tracePt t="84388" x="4159250" y="2781300"/>
          <p14:tracePt t="84391" x="4159250" y="2787650"/>
          <p14:tracePt t="84405" x="4159250" y="2800350"/>
          <p14:tracePt t="84408" x="4159250" y="2813050"/>
          <p14:tracePt t="84421" x="4159250" y="2825750"/>
          <p14:tracePt t="84438" x="4178300" y="2870200"/>
          <p14:tracePt t="84455" x="4203700" y="2889250"/>
          <p14:tracePt t="84471" x="4216400" y="2901950"/>
          <p14:tracePt t="84489" x="4222750" y="2901950"/>
          <p14:tracePt t="84592" x="4229100" y="2901950"/>
          <p14:tracePt t="84641" x="4229100" y="2895600"/>
          <p14:tracePt t="84666" x="4229100" y="2889250"/>
          <p14:tracePt t="84673" x="4222750" y="2882900"/>
          <p14:tracePt t="84688" x="4210050" y="2870200"/>
          <p14:tracePt t="84704" x="4184650" y="2851150"/>
          <p14:tracePt t="84721" x="4140200" y="2819400"/>
          <p14:tracePt t="84738" x="4095750" y="2800350"/>
          <p14:tracePt t="84754" x="4070350" y="2787650"/>
          <p14:tracePt t="84771" x="4057650" y="2787650"/>
          <p14:tracePt t="84787" x="4038600" y="2787650"/>
          <p14:tracePt t="84804" x="4013200" y="2787650"/>
          <p14:tracePt t="84821" x="3994150" y="2819400"/>
          <p14:tracePt t="84823" x="3987800" y="2832100"/>
          <p14:tracePt t="84839" x="3968750" y="2876550"/>
          <p14:tracePt t="84855" x="3968750" y="2908300"/>
          <p14:tracePt t="84871" x="3968750" y="2952750"/>
          <p14:tracePt t="84888" x="3975100" y="2971800"/>
          <p14:tracePt t="84905" x="3987800" y="2997200"/>
          <p14:tracePt t="84921" x="4006850" y="2997200"/>
          <p14:tracePt t="84938" x="4019550" y="2997200"/>
          <p14:tracePt t="84955" x="4044950" y="2997200"/>
          <p14:tracePt t="84972" x="4076700" y="2997200"/>
          <p14:tracePt t="84976" x="4089400" y="2990850"/>
          <p14:tracePt t="84988" x="4095750" y="2978150"/>
          <p14:tracePt t="85005" x="4114800" y="2940050"/>
          <p14:tracePt t="85009" x="4121150" y="2927350"/>
          <p14:tracePt t="85023" x="4127500" y="2895600"/>
          <p14:tracePt t="85039" x="4127500" y="2863850"/>
          <p14:tracePt t="85055" x="4127500" y="2838450"/>
          <p14:tracePt t="85129" x="4121150" y="2832100"/>
          <p14:tracePt t="85153" x="4114800" y="2832100"/>
          <p14:tracePt t="85194" x="4114800" y="2838450"/>
          <p14:tracePt t="85201" x="4114800" y="2844800"/>
          <p14:tracePt t="85210" x="4114800" y="2851150"/>
          <p14:tracePt t="85638" x="0" y="0"/>
        </p14:tracePtLst>
        <p14:tracePtLst>
          <p14:tracePt t="87329" x="1625600" y="4191000"/>
          <p14:tracePt t="87345" x="1619250" y="4197350"/>
          <p14:tracePt t="87369" x="1619250" y="4203700"/>
          <p14:tracePt t="87385" x="1619250" y="4210050"/>
          <p14:tracePt t="87400" x="1619250" y="4216400"/>
          <p14:tracePt t="87408" x="1619250" y="4222750"/>
          <p14:tracePt t="87425" x="1619250" y="4241800"/>
          <p14:tracePt t="87437" x="1619250" y="4248150"/>
          <p14:tracePt t="87455" x="1644650" y="4286250"/>
          <p14:tracePt t="87471" x="1689100" y="4305300"/>
          <p14:tracePt t="87487" x="1746250" y="4318000"/>
          <p14:tracePt t="87504" x="1854200" y="4337050"/>
          <p14:tracePt t="87520" x="2025650" y="4337050"/>
          <p14:tracePt t="87537" x="2254250" y="4337050"/>
          <p14:tracePt t="87553" x="2489200" y="4337050"/>
          <p14:tracePt t="87570" x="2730500" y="4337050"/>
          <p14:tracePt t="87586" x="2908300" y="4337050"/>
          <p14:tracePt t="87603" x="3016250" y="4337050"/>
          <p14:tracePt t="87620" x="3086100" y="4337050"/>
          <p14:tracePt t="87636" x="3098800" y="4330700"/>
          <p14:tracePt t="87653" x="3111500" y="4330700"/>
          <p14:tracePt t="87669" x="3124200" y="4324350"/>
          <p14:tracePt t="87686" x="3130550" y="4318000"/>
          <p14:tracePt t="87704" x="3130550" y="4311650"/>
          <p14:tracePt t="87720" x="3130550" y="4305300"/>
          <p14:tracePt t="87744" x="3130550" y="4298950"/>
          <p14:tracePt t="87754" x="3130550" y="4292600"/>
          <p14:tracePt t="87770" x="3124200" y="4279900"/>
          <p14:tracePt t="87787" x="3092450" y="4254500"/>
          <p14:tracePt t="87804" x="3041650" y="4229100"/>
          <p14:tracePt t="87820" x="2908300" y="4178300"/>
          <p14:tracePt t="87837" x="2724150" y="4133850"/>
          <p14:tracePt t="87840" x="2590800" y="4108450"/>
          <p14:tracePt t="87853" x="2444750" y="4076700"/>
          <p14:tracePt t="87870" x="2133600" y="4044950"/>
          <p14:tracePt t="87886" x="2044700" y="4044950"/>
          <p14:tracePt t="87903" x="2019300" y="4044950"/>
          <p14:tracePt t="87920" x="2000250" y="4044950"/>
          <p14:tracePt t="87937" x="1981200" y="4051300"/>
          <p14:tracePt t="87953" x="1949450" y="4070350"/>
          <p14:tracePt t="87970" x="1911350" y="4095750"/>
          <p14:tracePt t="87987" x="1885950" y="4121150"/>
          <p14:tracePt t="88003" x="1866900" y="4140200"/>
          <p14:tracePt t="88020" x="1860550" y="4159250"/>
          <p14:tracePt t="88022" x="1860550" y="4171950"/>
          <p14:tracePt t="88036" x="1860550" y="4184650"/>
          <p14:tracePt t="88039" x="1860550" y="4203700"/>
          <p14:tracePt t="88054" x="1866900" y="4235450"/>
          <p14:tracePt t="88072" x="1879600" y="4248150"/>
          <p14:tracePt t="88087" x="1917700" y="4267200"/>
          <p14:tracePt t="88103" x="1974850" y="4279900"/>
          <p14:tracePt t="88120" x="2051050" y="4279900"/>
          <p14:tracePt t="88136" x="2133600" y="4279900"/>
          <p14:tracePt t="88153" x="2209800" y="4273550"/>
          <p14:tracePt t="88170" x="2254250" y="4260850"/>
          <p14:tracePt t="88186" x="2286000" y="4248150"/>
          <p14:tracePt t="88203" x="2305050" y="4241800"/>
          <p14:tracePt t="88219" x="2305050" y="4235450"/>
          <p14:tracePt t="88281" x="2286000" y="4235450"/>
          <p14:tracePt t="88289" x="2241550" y="4235450"/>
          <p14:tracePt t="88304" x="2070100" y="4235450"/>
          <p14:tracePt t="88321" x="1860550" y="4235450"/>
          <p14:tracePt t="88337" x="1682750" y="4235450"/>
          <p14:tracePt t="88354" x="1619250" y="4235450"/>
          <p14:tracePt t="88370" x="1606550" y="4235450"/>
          <p14:tracePt t="88449" x="1619250" y="4235450"/>
          <p14:tracePt t="88458" x="1644650" y="4248150"/>
          <p14:tracePt t="88471" x="1765300" y="4273550"/>
          <p14:tracePt t="88488" x="1968500" y="4292600"/>
          <p14:tracePt t="88504" x="2159000" y="4292600"/>
          <p14:tracePt t="88520" x="2292350" y="4292600"/>
          <p14:tracePt t="88537" x="2336800" y="4292600"/>
          <p14:tracePt t="88554" x="2343150" y="4292600"/>
          <p14:tracePt t="88586" x="2343150" y="4286250"/>
          <p14:tracePt t="88594" x="2343150" y="4279900"/>
          <p14:tracePt t="88603" x="2324100" y="4273550"/>
          <p14:tracePt t="88620" x="2216150" y="4254500"/>
          <p14:tracePt t="88623" x="2139950" y="4241800"/>
          <p14:tracePt t="88636" x="2051050" y="4229100"/>
          <p14:tracePt t="88640" x="1974850" y="4222750"/>
          <p14:tracePt t="88654" x="1911350" y="4222750"/>
          <p14:tracePt t="88670" x="1784350" y="4222750"/>
          <p14:tracePt t="88687" x="1758950" y="4222750"/>
          <p14:tracePt t="88752" x="1752600" y="4222750"/>
          <p14:tracePt t="88768" x="1758950" y="4222750"/>
          <p14:tracePt t="88776" x="1784350" y="4229100"/>
          <p14:tracePt t="88787" x="1822450" y="4241800"/>
          <p14:tracePt t="88803" x="1917700" y="4254500"/>
          <p14:tracePt t="88807" x="1974850" y="4260850"/>
          <p14:tracePt t="88820" x="2019300" y="4279900"/>
          <p14:tracePt t="88824" x="2057400" y="4286250"/>
          <p14:tracePt t="88836" x="2070100" y="4292600"/>
          <p14:tracePt t="88840" x="2076450" y="4292600"/>
          <p14:tracePt t="88853" x="2082800" y="4292600"/>
          <p14:tracePt t="88910" x="2057400" y="4292600"/>
          <p14:tracePt t="88918" x="2012950" y="4292600"/>
          <p14:tracePt t="88926" x="1962150" y="4292600"/>
          <p14:tracePt t="88936" x="1905000" y="4292600"/>
          <p14:tracePt t="88952" x="1828800" y="4292600"/>
          <p14:tracePt t="88969" x="1809750" y="4292600"/>
          <p14:tracePt t="88986" x="1803400" y="4292600"/>
          <p14:tracePt t="89032" x="1809750" y="4292600"/>
          <p14:tracePt t="89041" x="1841500" y="4298950"/>
          <p14:tracePt t="89053" x="1885950" y="4298950"/>
          <p14:tracePt t="89070" x="2159000" y="4298950"/>
          <p14:tracePt t="89086" x="2336800" y="4298950"/>
          <p14:tracePt t="89102" x="2451100" y="4298950"/>
          <p14:tracePt t="89119" x="2489200" y="4298950"/>
          <p14:tracePt t="89394" x="2495550" y="4305300"/>
          <p14:tracePt t="89415" x="2495550" y="4311650"/>
          <p14:tracePt t="89415" x="0" y="0"/>
        </p14:tracePtLst>
        <p14:tracePtLst>
          <p14:tracePt t="90048" x="3854450" y="2686050"/>
          <p14:tracePt t="90056" x="3841750" y="2686050"/>
          <p14:tracePt t="90069" x="3822700" y="2686050"/>
          <p14:tracePt t="90086" x="3771900" y="2692400"/>
          <p14:tracePt t="90102" x="3746500" y="2717800"/>
          <p14:tracePt t="90119" x="3714750" y="2762250"/>
          <p14:tracePt t="90136" x="3702050" y="2806700"/>
          <p14:tracePt t="90152" x="3695700" y="2844800"/>
          <p14:tracePt t="90169" x="3695700" y="2921000"/>
          <p14:tracePt t="90186" x="3714750" y="2990850"/>
          <p14:tracePt t="90202" x="3771900" y="3067050"/>
          <p14:tracePt t="90219" x="3835400" y="3117850"/>
          <p14:tracePt t="90236" x="3930650" y="3155950"/>
          <p14:tracePt t="90238" x="3981450" y="3175000"/>
          <p14:tracePt t="90253" x="4057650" y="3181350"/>
          <p14:tracePt t="90269" x="4222750" y="3206750"/>
          <p14:tracePt t="90272" x="4305300" y="3206750"/>
          <p14:tracePt t="90286" x="4514850" y="3206750"/>
          <p14:tracePt t="90302" x="4737100" y="3206750"/>
          <p14:tracePt t="90319" x="4946650" y="3206750"/>
          <p14:tracePt t="90336" x="5156200" y="3187700"/>
          <p14:tracePt t="90352" x="5346700" y="3162300"/>
          <p14:tracePt t="90369" x="5511800" y="3124200"/>
          <p14:tracePt t="90385" x="5619750" y="3092450"/>
          <p14:tracePt t="90402" x="5670550" y="3073400"/>
          <p14:tracePt t="90419" x="5695950" y="3067050"/>
          <p14:tracePt t="90436" x="5702300" y="3054350"/>
          <p14:tracePt t="90453" x="5702300" y="3035300"/>
          <p14:tracePt t="90456" x="5702300" y="3022600"/>
          <p14:tracePt t="90469" x="5702300" y="3003550"/>
          <p14:tracePt t="90486" x="5689600" y="2927350"/>
          <p14:tracePt t="90503" x="5651500" y="2863850"/>
          <p14:tracePt t="90519" x="5568950" y="2794000"/>
          <p14:tracePt t="90536" x="5499100" y="2749550"/>
          <p14:tracePt t="90552" x="5416550" y="2711450"/>
          <p14:tracePt t="90569" x="5302250" y="2686050"/>
          <p14:tracePt t="90586" x="5175250" y="2660650"/>
          <p14:tracePt t="90602" x="5022850" y="2654300"/>
          <p14:tracePt t="90619" x="4845050" y="2654300"/>
          <p14:tracePt t="90636" x="4654550" y="2667000"/>
          <p14:tracePt t="90639" x="4559300" y="2679700"/>
          <p14:tracePt t="90652" x="4464050" y="2698750"/>
          <p14:tracePt t="90656" x="4375150" y="2717800"/>
          <p14:tracePt t="90669" x="4292600" y="2736850"/>
          <p14:tracePt t="90686" x="4051300" y="2774950"/>
          <p14:tracePt t="90703" x="3949700" y="2819400"/>
          <p14:tracePt t="90719" x="3886200" y="2844800"/>
          <p14:tracePt t="90736" x="3841750" y="2876550"/>
          <p14:tracePt t="90753" x="3822700" y="2908300"/>
          <p14:tracePt t="90769" x="3810000" y="2946400"/>
          <p14:tracePt t="90786" x="3803650" y="2959100"/>
          <p14:tracePt t="90803" x="3803650" y="2978150"/>
          <p14:tracePt t="90819" x="3803650" y="3003550"/>
          <p14:tracePt t="90836" x="3829050" y="3022600"/>
          <p14:tracePt t="90839" x="3848100" y="3028950"/>
          <p14:tracePt t="90852" x="3892550" y="3048000"/>
          <p14:tracePt t="90855" x="3943350" y="3060700"/>
          <p14:tracePt t="90869" x="4019550" y="3079750"/>
          <p14:tracePt t="90872" x="4127500" y="3098800"/>
          <p14:tracePt t="90886" x="4248150" y="3124200"/>
          <p14:tracePt t="90902" x="4806950" y="3206750"/>
          <p14:tracePt t="90919" x="5156200" y="3219450"/>
          <p14:tracePt t="90935" x="5441950" y="3219450"/>
          <p14:tracePt t="90952" x="5645150" y="3213100"/>
          <p14:tracePt t="90968" x="5772150" y="3187700"/>
          <p14:tracePt t="90985" x="5861050" y="3168650"/>
          <p14:tracePt t="91002" x="5911850" y="3149600"/>
          <p14:tracePt t="91018" x="5930900" y="3130550"/>
          <p14:tracePt t="91035" x="5943600" y="3124200"/>
          <p14:tracePt t="91052" x="5949950" y="3111500"/>
          <p14:tracePt t="91068" x="5949950" y="3098800"/>
          <p14:tracePt t="91085" x="5943600" y="3067050"/>
          <p14:tracePt t="91086" x="5930900" y="3048000"/>
          <p14:tracePt t="91102" x="5867400" y="3003550"/>
          <p14:tracePt t="91118" x="5721350" y="2952750"/>
          <p14:tracePt t="91135" x="5467350" y="2914650"/>
          <p14:tracePt t="91152" x="5143500" y="2870200"/>
          <p14:tracePt t="91168" x="4933950" y="2863850"/>
          <p14:tracePt t="91185" x="4794250" y="2863850"/>
          <p14:tracePt t="91202" x="4724400" y="2863850"/>
          <p14:tracePt t="91218" x="4699000" y="2876550"/>
          <p14:tracePt t="91235" x="4673600" y="2895600"/>
          <p14:tracePt t="91251" x="4648200" y="2914650"/>
          <p14:tracePt t="91268" x="4629150" y="2952750"/>
          <p14:tracePt t="91285" x="4616450" y="2971800"/>
          <p14:tracePt t="91286" x="4616450" y="2990850"/>
          <p14:tracePt t="91302" x="4616450" y="3016250"/>
          <p14:tracePt t="91318" x="4641850" y="3054350"/>
          <p14:tracePt t="91335" x="4705350" y="3086100"/>
          <p14:tracePt t="91351" x="4794250" y="3117850"/>
          <p14:tracePt t="91368" x="4927600" y="3130550"/>
          <p14:tracePt t="91385" x="5035550" y="3130550"/>
          <p14:tracePt t="91401" x="5086350" y="3130550"/>
          <p14:tracePt t="91418" x="5111750" y="3130550"/>
          <p14:tracePt t="91462" x="5111750" y="3124200"/>
          <p14:tracePt t="91471" x="5111750" y="3117850"/>
          <p14:tracePt t="91534" x="5111750" y="3111500"/>
          <p14:tracePt t="91654" x="0" y="0"/>
        </p14:tracePtLst>
        <p14:tracePtLst>
          <p14:tracePt t="92169" x="4673600" y="4368800"/>
          <p14:tracePt t="92227" x="4673600" y="4375150"/>
          <p14:tracePt t="92234" x="4686300" y="4375150"/>
          <p14:tracePt t="92241" x="4724400" y="4375150"/>
          <p14:tracePt t="92253" x="4768850" y="4375150"/>
          <p14:tracePt t="92269" x="4895850" y="4368800"/>
          <p14:tracePt t="92271" x="4972050" y="4349750"/>
          <p14:tracePt t="92285" x="5060950" y="4343400"/>
          <p14:tracePt t="92288" x="5137150" y="4324350"/>
          <p14:tracePt t="92302" x="5257800" y="4298950"/>
          <p14:tracePt t="92319" x="5346700" y="4279900"/>
          <p14:tracePt t="92335" x="5403850" y="4267200"/>
          <p14:tracePt t="92352" x="5429250" y="4267200"/>
          <p14:tracePt t="92368" x="5448300" y="4267200"/>
          <p14:tracePt t="92407" x="5454650" y="4260850"/>
          <p14:tracePt t="92481" x="5454650" y="4254500"/>
          <p14:tracePt t="92491" x="5454650" y="4248150"/>
          <p14:tracePt t="92502" x="5435600" y="4229100"/>
          <p14:tracePt t="92519" x="5384800" y="4197350"/>
          <p14:tracePt t="92535" x="5276850" y="4146550"/>
          <p14:tracePt t="92552" x="5168900" y="4114800"/>
          <p14:tracePt t="92568" x="5111750" y="4102100"/>
          <p14:tracePt t="92585" x="5099050" y="4102100"/>
          <p14:tracePt t="92601" x="5086350" y="4102100"/>
          <p14:tracePt t="92618" x="5073650" y="4102100"/>
          <p14:tracePt t="92635" x="5067300" y="4114800"/>
          <p14:tracePt t="92639" x="5067300" y="4127500"/>
          <p14:tracePt t="92652" x="5067300" y="4140200"/>
          <p14:tracePt t="92655" x="5067300" y="4152900"/>
          <p14:tracePt t="92669" x="5067300" y="4171950"/>
          <p14:tracePt t="92672" x="5067300" y="4191000"/>
          <p14:tracePt t="92685" x="5067300" y="4203700"/>
          <p14:tracePt t="92702" x="5105400" y="4267200"/>
          <p14:tracePt t="92719" x="5162550" y="4292600"/>
          <p14:tracePt t="92735" x="5257800" y="4318000"/>
          <p14:tracePt t="92753" x="5365750" y="4324350"/>
          <p14:tracePt t="92769" x="5492750" y="4324350"/>
          <p14:tracePt t="92785" x="5568950" y="4305300"/>
          <p14:tracePt t="92802" x="5607050" y="4279900"/>
          <p14:tracePt t="92819" x="5632450" y="4248150"/>
          <p14:tracePt t="92835" x="5632450" y="4235450"/>
          <p14:tracePt t="92852" x="5632450" y="4222750"/>
          <p14:tracePt t="92855" x="5632450" y="4216400"/>
          <p14:tracePt t="92868" x="5632450" y="4210050"/>
          <p14:tracePt t="92871" x="5632450" y="4203700"/>
          <p14:tracePt t="92885" x="5632450" y="4191000"/>
          <p14:tracePt t="92901" x="5626100" y="4184650"/>
          <p14:tracePt t="93175" x="0" y="0"/>
        </p14:tracePtLst>
        <p14:tracePtLst>
          <p14:tracePt t="93690" x="6470650" y="4140200"/>
          <p14:tracePt t="93706" x="6464300" y="4140200"/>
          <p14:tracePt t="93723" x="6457950" y="4152900"/>
          <p14:tracePt t="93732" x="6445250" y="4165600"/>
          <p14:tracePt t="93737" x="6438900" y="4184650"/>
          <p14:tracePt t="93751" x="6426200" y="4229100"/>
          <p14:tracePt t="93768" x="6419850" y="4254500"/>
          <p14:tracePt t="93784" x="6419850" y="4298950"/>
          <p14:tracePt t="93801" x="6438900" y="4324350"/>
          <p14:tracePt t="93818" x="6464300" y="4349750"/>
          <p14:tracePt t="93834" x="6515100" y="4362450"/>
          <p14:tracePt t="93851" x="6565900" y="4368800"/>
          <p14:tracePt t="93868" x="6648450" y="4368800"/>
          <p14:tracePt t="93885" x="6737350" y="4362450"/>
          <p14:tracePt t="93888" x="6762750" y="4343400"/>
          <p14:tracePt t="93901" x="6781800" y="4337050"/>
          <p14:tracePt t="93919" x="6794500" y="4292600"/>
          <p14:tracePt t="93936" x="6794500" y="4286250"/>
          <p14:tracePt t="93952" x="6794500" y="4273550"/>
          <p14:tracePt t="93968" x="6794500" y="4254500"/>
          <p14:tracePt t="93985" x="6788150" y="4248150"/>
          <p14:tracePt t="94024" x="6781800" y="4248150"/>
          <p14:tracePt t="94147" x="6769100" y="4248150"/>
          <p14:tracePt t="94154" x="6762750" y="4254500"/>
          <p14:tracePt t="94168" x="6750050" y="4273550"/>
          <p14:tracePt t="94185" x="6737350" y="4298950"/>
          <p14:tracePt t="94201" x="6731000" y="4318000"/>
          <p14:tracePt t="94218" x="6731000" y="4330700"/>
          <p14:tracePt t="94234" x="6731000" y="4356100"/>
          <p14:tracePt t="94238" x="6731000" y="4362450"/>
          <p14:tracePt t="94252" x="6737350" y="4368800"/>
          <p14:tracePt t="94268" x="6737350" y="4381500"/>
          <p14:tracePt t="94285" x="6750050" y="4381500"/>
          <p14:tracePt t="94288" x="6756400" y="4381500"/>
          <p14:tracePt t="94304" x="6762750" y="4381500"/>
          <p14:tracePt t="94319" x="6788150" y="4381500"/>
          <p14:tracePt t="94335" x="6819900" y="4362450"/>
          <p14:tracePt t="94351" x="6832600" y="4324350"/>
          <p14:tracePt t="94368" x="6838950" y="4305300"/>
          <p14:tracePt t="94385" x="6838950" y="4298950"/>
          <p14:tracePt t="94727" x="0" y="0"/>
        </p14:tracePtLst>
        <p14:tracePtLst>
          <p14:tracePt t="95873" x="8083550" y="4159250"/>
          <p14:tracePt t="95889" x="8083550" y="4165600"/>
          <p14:tracePt t="95895" x="8083550" y="4171950"/>
          <p14:tracePt t="95903" x="8083550" y="4178300"/>
          <p14:tracePt t="95919" x="8083550" y="4184650"/>
          <p14:tracePt t="95934" x="8083550" y="4197350"/>
          <p14:tracePt t="95950" x="8083550" y="4229100"/>
          <p14:tracePt t="95967" x="8102600" y="4260850"/>
          <p14:tracePt t="95983" x="8134350" y="4286250"/>
          <p14:tracePt t="96000" x="8166100" y="4311650"/>
          <p14:tracePt t="96017" x="8210550" y="4343400"/>
          <p14:tracePt t="96034" x="8274050" y="4368800"/>
          <p14:tracePt t="96050" x="8305800" y="4368800"/>
          <p14:tracePt t="96067" x="8324850" y="4368800"/>
          <p14:tracePt t="96084" x="8350250" y="4362450"/>
          <p14:tracePt t="96089" x="8350250" y="4356100"/>
          <p14:tracePt t="96101" x="8350250" y="4349750"/>
          <p14:tracePt t="96117" x="8350250" y="4318000"/>
          <p14:tracePt t="96120" x="8350250" y="4298950"/>
          <p14:tracePt t="96134" x="8324850" y="4260850"/>
          <p14:tracePt t="96151" x="8305800" y="4235450"/>
          <p14:tracePt t="96167" x="8286750" y="4235450"/>
          <p14:tracePt t="96184" x="8280400" y="4235450"/>
          <p14:tracePt t="96225" x="8274050" y="4235450"/>
          <p14:tracePt t="96248" x="8274050" y="4241800"/>
          <p14:tracePt t="96439" x="0" y="0"/>
        </p14:tracePtLst>
        <p14:tracePtLst>
          <p14:tracePt t="97081" x="4032250" y="2794000"/>
          <p14:tracePt t="97088" x="4019550" y="2794000"/>
          <p14:tracePt t="97104" x="4013200" y="2794000"/>
          <p14:tracePt t="97117" x="4006850" y="2794000"/>
          <p14:tracePt t="97133" x="4006850" y="2800350"/>
          <p14:tracePt t="97150" x="3994150" y="2851150"/>
          <p14:tracePt t="97167" x="3994150" y="2876550"/>
          <p14:tracePt t="97183" x="3994150" y="2921000"/>
          <p14:tracePt t="97200" x="4013200" y="2952750"/>
          <p14:tracePt t="97217" x="4051300" y="2990850"/>
          <p14:tracePt t="97234" x="4121150" y="3009900"/>
          <p14:tracePt t="97250" x="4210050" y="3028950"/>
          <p14:tracePt t="97267" x="4267200" y="3028950"/>
          <p14:tracePt t="97284" x="4311650" y="3028950"/>
          <p14:tracePt t="97287" x="4330700" y="3016250"/>
          <p14:tracePt t="97301" x="4343400" y="2990850"/>
          <p14:tracePt t="97318" x="4362450" y="2914650"/>
          <p14:tracePt t="97333" x="4362450" y="2895600"/>
          <p14:tracePt t="97336" x="4362450" y="2870200"/>
          <p14:tracePt t="97351" x="4349750" y="2838450"/>
          <p14:tracePt t="97367" x="4343400" y="2832100"/>
          <p14:tracePt t="97384" x="4343400" y="2819400"/>
          <p14:tracePt t="97400" x="4330700" y="2819400"/>
          <p14:tracePt t="97417" x="4311650" y="2819400"/>
          <p14:tracePt t="97433" x="4298950" y="2819400"/>
          <p14:tracePt t="97450" x="4279900" y="2819400"/>
          <p14:tracePt t="97467" x="4260850" y="2851150"/>
          <p14:tracePt t="97483" x="4254500" y="2882900"/>
          <p14:tracePt t="97488" x="4254500" y="2901950"/>
          <p14:tracePt t="97500" x="4254500" y="2908300"/>
          <p14:tracePt t="97516" x="4254500" y="2927350"/>
          <p14:tracePt t="97533" x="4254500" y="2933700"/>
          <p14:tracePt t="97551" x="4254500" y="2940050"/>
          <p14:tracePt t="97583" x="4260850" y="2940050"/>
          <p14:tracePt t="97598" x="4260850" y="2933700"/>
          <p14:tracePt t="97614" x="4267200" y="2921000"/>
          <p14:tracePt t="97631" x="4267200" y="2914650"/>
          <p14:tracePt t="97638" x="4273550" y="2914650"/>
          <p14:tracePt t="97727" x="0" y="0"/>
        </p14:tracePtLst>
        <p14:tracePtLst>
          <p14:tracePt t="98360" x="8591550" y="4362450"/>
          <p14:tracePt t="98426" x="8572500" y="4362450"/>
          <p14:tracePt t="98434" x="8528050" y="4362450"/>
          <p14:tracePt t="98450" x="8413750" y="4362450"/>
          <p14:tracePt t="98467" x="8261350" y="4362450"/>
          <p14:tracePt t="98484" x="8083550" y="4368800"/>
          <p14:tracePt t="98489" x="7988300" y="4387850"/>
          <p14:tracePt t="98500" x="7880350" y="4406900"/>
          <p14:tracePt t="98516" x="7658100" y="4432300"/>
          <p14:tracePt t="98534" x="7416800" y="4432300"/>
          <p14:tracePt t="98536" x="7264400" y="4432300"/>
          <p14:tracePt t="98551" x="7035800" y="4432300"/>
          <p14:tracePt t="98567" x="6851650" y="4432300"/>
          <p14:tracePt t="98583" x="6756400" y="4432300"/>
          <p14:tracePt t="98600" x="6731000" y="4432300"/>
          <p14:tracePt t="98617" x="6724650" y="4432300"/>
          <p14:tracePt t="98878" x="0" y="0"/>
        </p14:tracePtLst>
        <p14:tracePtLst>
          <p14:tracePt t="101873" x="1066800" y="4724400"/>
          <p14:tracePt t="101951" x="1085850" y="4724400"/>
          <p14:tracePt t="101960" x="1111250" y="4724400"/>
          <p14:tracePt t="101969" x="1168400" y="4718050"/>
          <p14:tracePt t="101983" x="1320800" y="4699000"/>
          <p14:tracePt t="101999" x="1517650" y="4692650"/>
          <p14:tracePt t="102015" x="1835150" y="4692650"/>
          <p14:tracePt t="102031" x="2266950" y="4692650"/>
          <p14:tracePt t="102048" x="2768600" y="4692650"/>
          <p14:tracePt t="102065" x="3155950" y="4692650"/>
          <p14:tracePt t="102082" x="3390900" y="4692650"/>
          <p14:tracePt t="102098" x="3530600" y="4692650"/>
          <p14:tracePt t="102115" x="3606800" y="4692650"/>
          <p14:tracePt t="102132" x="3683000" y="4692650"/>
          <p14:tracePt t="102148" x="3765550" y="4692650"/>
          <p14:tracePt t="102151" x="3810000" y="4692650"/>
          <p14:tracePt t="102165" x="3873500" y="4692650"/>
          <p14:tracePt t="102168" x="3937000" y="4692650"/>
          <p14:tracePt t="102182" x="4083050" y="4692650"/>
          <p14:tracePt t="102199" x="4254500" y="4692650"/>
          <p14:tracePt t="102215" x="4425950" y="4692650"/>
          <p14:tracePt t="102232" x="4603750" y="4692650"/>
          <p14:tracePt t="102248" x="4794250" y="4692650"/>
          <p14:tracePt t="102265" x="5003800" y="4692650"/>
          <p14:tracePt t="102282" x="5200650" y="4692650"/>
          <p14:tracePt t="102298" x="5410200" y="4692650"/>
          <p14:tracePt t="102315" x="5632450" y="4705350"/>
          <p14:tracePt t="102332" x="5822950" y="4711700"/>
          <p14:tracePt t="102348" x="6019800" y="4711700"/>
          <p14:tracePt t="102351" x="6127750" y="4711700"/>
          <p14:tracePt t="102365" x="6203950" y="4711700"/>
          <p14:tracePt t="102382" x="6394450" y="4711700"/>
          <p14:tracePt t="102399" x="6477000" y="4711700"/>
          <p14:tracePt t="102415" x="6565900" y="4711700"/>
          <p14:tracePt t="102431" x="6648450" y="4711700"/>
          <p14:tracePt t="102448" x="6737350" y="4711700"/>
          <p14:tracePt t="102465" x="6800850" y="4711700"/>
          <p14:tracePt t="102482" x="6851650" y="4711700"/>
          <p14:tracePt t="102498" x="6896100" y="4711700"/>
          <p14:tracePt t="102515" x="6959600" y="4711700"/>
          <p14:tracePt t="102531" x="7035800" y="4711700"/>
          <p14:tracePt t="102548" x="7137400" y="4730750"/>
          <p14:tracePt t="102565" x="7181850" y="4730750"/>
          <p14:tracePt t="102567" x="7200900" y="4730750"/>
          <p14:tracePt t="102582" x="7226300" y="4730750"/>
          <p14:tracePt t="102599" x="7251700" y="4730750"/>
          <p14:tracePt t="102615" x="7270750" y="4730750"/>
          <p14:tracePt t="102632" x="7289800" y="4730750"/>
          <p14:tracePt t="102649" x="7302500" y="4730750"/>
          <p14:tracePt t="102665" x="7315200" y="4730750"/>
          <p14:tracePt t="102681" x="7321550" y="4730750"/>
          <p14:tracePt t="102698" x="7353300" y="4730750"/>
          <p14:tracePt t="102715" x="7410450" y="4730750"/>
          <p14:tracePt t="102732" x="7518400" y="4743450"/>
          <p14:tracePt t="102735" x="7575550" y="4749800"/>
          <p14:tracePt t="102748" x="7626350" y="4762500"/>
          <p14:tracePt t="102765" x="7734300" y="4762500"/>
          <p14:tracePt t="102768" x="7778750" y="4762500"/>
          <p14:tracePt t="102782" x="7810500" y="4762500"/>
          <p14:tracePt t="102798" x="7842250" y="4762500"/>
          <p14:tracePt t="102815" x="7848600" y="4762500"/>
          <p14:tracePt t="102978" x="7835900" y="4762500"/>
          <p14:tracePt t="102985" x="7804150" y="4768850"/>
          <p14:tracePt t="102999" x="7588250" y="4800600"/>
          <p14:tracePt t="103015" x="7131050" y="4800600"/>
          <p14:tracePt t="103032" x="6400800" y="4800600"/>
          <p14:tracePt t="103048" x="5524500" y="4800600"/>
          <p14:tracePt t="103064" x="4660900" y="4800600"/>
          <p14:tracePt t="103081" x="3956050" y="4800600"/>
          <p14:tracePt t="103098" x="3282950" y="4800600"/>
          <p14:tracePt t="103114" x="2768600" y="4800600"/>
          <p14:tracePt t="103131" x="2355850" y="4800600"/>
          <p14:tracePt t="103148" x="2051050" y="4800600"/>
          <p14:tracePt t="103164" x="1828800" y="4800600"/>
          <p14:tracePt t="103167" x="1739900" y="4800600"/>
          <p14:tracePt t="103181" x="1651000" y="4800600"/>
          <p14:tracePt t="103185" x="1555750" y="4800600"/>
          <p14:tracePt t="103199" x="1409700" y="4800600"/>
          <p14:tracePt t="103215" x="1282700" y="4800600"/>
          <p14:tracePt t="103232" x="1187450" y="4800600"/>
          <p14:tracePt t="103249" x="1143000" y="4800600"/>
          <p14:tracePt t="103265" x="1117600" y="4800600"/>
          <p14:tracePt t="103281" x="1104900" y="4800600"/>
          <p14:tracePt t="103298" x="1092200" y="4800600"/>
          <p14:tracePt t="103315" x="1085850" y="4800600"/>
          <p14:tracePt t="103332" x="1073150" y="4800600"/>
          <p14:tracePt t="103335" x="1060450" y="4800600"/>
          <p14:tracePt t="103348" x="1041400" y="4800600"/>
          <p14:tracePt t="103351" x="1028700" y="4800600"/>
          <p14:tracePt t="103365" x="1003300" y="4800600"/>
          <p14:tracePt t="103369" x="977900" y="4800600"/>
          <p14:tracePt t="103383" x="889000" y="4800600"/>
          <p14:tracePt t="103399" x="736600" y="4800600"/>
          <p14:tracePt t="103415" x="609600" y="4800600"/>
          <p14:tracePt t="103431" x="552450" y="4800600"/>
          <p14:tracePt t="103448" x="539750" y="4800600"/>
          <p14:tracePt t="103465" x="533400" y="4800600"/>
          <p14:tracePt t="103529" x="552450" y="4800600"/>
          <p14:tracePt t="103538" x="603250" y="4800600"/>
          <p14:tracePt t="103548" x="685800" y="4800600"/>
          <p14:tracePt t="103565" x="977900" y="4800600"/>
          <p14:tracePt t="103569" x="1219200" y="4800600"/>
          <p14:tracePt t="103581" x="1517650" y="4800600"/>
          <p14:tracePt t="103598" x="2616200" y="4800600"/>
          <p14:tracePt t="103615" x="3390900" y="4800600"/>
          <p14:tracePt t="103631" x="4032250" y="4800600"/>
          <p14:tracePt t="103648" x="4445000" y="4800600"/>
          <p14:tracePt t="103664" x="4654550" y="4800600"/>
          <p14:tracePt t="103681" x="4794250" y="4800600"/>
          <p14:tracePt t="103698" x="4940300" y="4800600"/>
          <p14:tracePt t="103715" x="5086350" y="4800600"/>
          <p14:tracePt t="103731" x="5257800" y="4800600"/>
          <p14:tracePt t="103735" x="5353050" y="4800600"/>
          <p14:tracePt t="103748" x="5435600" y="4800600"/>
          <p14:tracePt t="103764" x="5594350" y="4800600"/>
          <p14:tracePt t="103781" x="5765800" y="4800600"/>
          <p14:tracePt t="103784" x="5867400" y="4813300"/>
          <p14:tracePt t="103799" x="6096000" y="4845050"/>
          <p14:tracePt t="103814" x="6286500" y="4851400"/>
          <p14:tracePt t="103831" x="6445250" y="4851400"/>
          <p14:tracePt t="103848" x="6521450" y="4851400"/>
          <p14:tracePt t="103865" x="6540500" y="4851400"/>
          <p14:tracePt t="103881" x="6546850" y="4851400"/>
          <p14:tracePt t="104023" x="0" y="0"/>
        </p14:tracePtLst>
        <p14:tracePtLst>
          <p14:tracePt t="104633" x="1041400" y="4572000"/>
          <p14:tracePt t="104746" x="1060450" y="4572000"/>
          <p14:tracePt t="104755" x="1098550" y="4572000"/>
          <p14:tracePt t="104765" x="1155700" y="4572000"/>
          <p14:tracePt t="104781" x="1339850" y="4572000"/>
          <p14:tracePt t="104798" x="1733550" y="4572000"/>
          <p14:tracePt t="104814" x="1911350" y="4572000"/>
          <p14:tracePt t="104831" x="1968500" y="4572000"/>
          <p14:tracePt t="104848" x="1987550" y="4572000"/>
          <p14:tracePt t="104969" x="1993900" y="4572000"/>
          <p14:tracePt t="104976" x="2012950" y="4578350"/>
          <p14:tracePt t="104986" x="2025650" y="4591050"/>
          <p14:tracePt t="104999" x="2082800" y="4616450"/>
          <p14:tracePt t="105014" x="2120900" y="4635500"/>
          <p14:tracePt t="105031" x="2139950" y="4641850"/>
          <p14:tracePt t="105047" x="2165350" y="4648200"/>
          <p14:tracePt t="105064" x="2171700" y="4648200"/>
          <p14:tracePt t="105201" x="2178050" y="4648200"/>
          <p14:tracePt t="105210" x="2197100" y="4648200"/>
          <p14:tracePt t="105218" x="2216150" y="4648200"/>
          <p14:tracePt t="105231" x="2311400" y="4648200"/>
          <p14:tracePt t="105248" x="2470150" y="4648200"/>
          <p14:tracePt t="105264" x="2679700" y="4648200"/>
          <p14:tracePt t="105281" x="2851150" y="4648200"/>
          <p14:tracePt t="105297" x="2889250" y="4648200"/>
          <p14:tracePt t="105314" x="2901950" y="4648200"/>
          <p14:tracePt t="105543" x="0" y="0"/>
        </p14:tracePtLst>
        <p14:tracePtLst>
          <p14:tracePt t="106193" x="4006850" y="4546600"/>
          <p14:tracePt t="106233" x="4000500" y="4559300"/>
          <p14:tracePt t="106242" x="3994150" y="4578350"/>
          <p14:tracePt t="106251" x="3987800" y="4603750"/>
          <p14:tracePt t="106264" x="3987800" y="4679950"/>
          <p14:tracePt t="106280" x="4000500" y="4768850"/>
          <p14:tracePt t="106297" x="4025900" y="4832350"/>
          <p14:tracePt t="106314" x="4057650" y="4864100"/>
          <p14:tracePt t="106330" x="4076700" y="4876800"/>
          <p14:tracePt t="106347" x="4095750" y="4883150"/>
          <p14:tracePt t="106363" x="4127500" y="4883150"/>
          <p14:tracePt t="106380" x="4171950" y="4864100"/>
          <p14:tracePt t="106396" x="4197350" y="4832350"/>
          <p14:tracePt t="106413" x="4229100" y="4781550"/>
          <p14:tracePt t="106414" x="4235450" y="4768850"/>
          <p14:tracePt t="106430" x="4241800" y="4737100"/>
          <p14:tracePt t="106446" x="4241800" y="4718050"/>
          <p14:tracePt t="106463" x="4241800" y="4711700"/>
          <p14:tracePt t="106639" x="0" y="0"/>
        </p14:tracePtLst>
        <p14:tracePtLst>
          <p14:tracePt t="107121" x="5410200" y="4622800"/>
          <p14:tracePt t="107145" x="5403850" y="4622800"/>
          <p14:tracePt t="107153" x="5403850" y="4635500"/>
          <p14:tracePt t="107163" x="5403850" y="4660900"/>
          <p14:tracePt t="107181" x="5403850" y="4711700"/>
          <p14:tracePt t="107197" x="5422900" y="4794250"/>
          <p14:tracePt t="107201" x="5429250" y="4813300"/>
          <p14:tracePt t="107215" x="5454650" y="4845050"/>
          <p14:tracePt t="107231" x="5492750" y="4864100"/>
          <p14:tracePt t="107247" x="5524500" y="4870450"/>
          <p14:tracePt t="107264" x="5600700" y="4870450"/>
          <p14:tracePt t="107280" x="5695950" y="4813300"/>
          <p14:tracePt t="107297" x="5791200" y="4737100"/>
          <p14:tracePt t="107314" x="5842000" y="4667250"/>
          <p14:tracePt t="107331" x="5880100" y="4616450"/>
          <p14:tracePt t="107335" x="5886450" y="4597400"/>
          <p14:tracePt t="107347" x="5886450" y="4591050"/>
          <p14:tracePt t="107494" x="0" y="0"/>
        </p14:tracePtLst>
        <p14:tracePtLst>
          <p14:tracePt t="107810" x="6889750" y="4654550"/>
          <p14:tracePt t="107857" x="6889750" y="4667250"/>
          <p14:tracePt t="107866" x="6889750" y="4699000"/>
          <p14:tracePt t="107881" x="6902450" y="4768850"/>
          <p14:tracePt t="107897" x="6927850" y="4806950"/>
          <p14:tracePt t="107914" x="6940550" y="4826000"/>
          <p14:tracePt t="107947" x="6946900" y="4826000"/>
          <p14:tracePt t="107964" x="6959600" y="4813300"/>
          <p14:tracePt t="107980" x="6972300" y="4781550"/>
          <p14:tracePt t="107984" x="6978650" y="4762500"/>
          <p14:tracePt t="107997" x="6978650" y="4743450"/>
          <p14:tracePt t="108014" x="6978650" y="4718050"/>
          <p14:tracePt t="108017" x="6978650" y="4711700"/>
          <p14:tracePt t="108030" x="6978650" y="4705350"/>
          <p14:tracePt t="108054" x="0" y="0"/>
        </p14:tracePtLst>
        <p14:tracePtLst>
          <p14:tracePt t="112378" x="692150" y="5162550"/>
          <p14:tracePt t="112391" x="692150" y="5168900"/>
          <p14:tracePt t="112399" x="692150" y="5187950"/>
          <p14:tracePt t="112412" x="692150" y="5194300"/>
          <p14:tracePt t="112428" x="698500" y="5238750"/>
          <p14:tracePt t="112445" x="723900" y="5264150"/>
          <p14:tracePt t="112462" x="781050" y="5302250"/>
          <p14:tracePt t="112478" x="825500" y="5308600"/>
          <p14:tracePt t="112495" x="857250" y="5308600"/>
          <p14:tracePt t="112511" x="908050" y="5289550"/>
          <p14:tracePt t="112528" x="946150" y="5251450"/>
          <p14:tracePt t="112545" x="971550" y="5213350"/>
          <p14:tracePt t="112561" x="990600" y="5187950"/>
          <p14:tracePt t="112578" x="1003300" y="5175250"/>
          <p14:tracePt t="112695" x="0" y="0"/>
        </p14:tracePtLst>
        <p14:tracePtLst>
          <p14:tracePt t="112969" x="1339850" y="5251450"/>
          <p14:tracePt t="113063" x="0" y="0"/>
        </p14:tracePtLst>
        <p14:tracePtLst>
          <p14:tracePt t="113337" x="2019300" y="5143500"/>
          <p14:tracePt t="113345" x="2012950" y="5143500"/>
          <p14:tracePt t="113353" x="2006600" y="5143500"/>
          <p14:tracePt t="113362" x="1987550" y="5143500"/>
          <p14:tracePt t="113378" x="1962150" y="5143500"/>
          <p14:tracePt t="113395" x="1930400" y="5149850"/>
          <p14:tracePt t="113399" x="1924050" y="5149850"/>
          <p14:tracePt t="113412" x="1911350" y="5156200"/>
          <p14:tracePt t="113416" x="1905000" y="5162550"/>
          <p14:tracePt t="113428" x="1905000" y="5168900"/>
          <p14:tracePt t="113445" x="1892300" y="5175250"/>
          <p14:tracePt t="113479" x="1892300" y="5181600"/>
          <p14:tracePt t="113494" x="1892300" y="5187950"/>
          <p14:tracePt t="113511" x="1892300" y="5194300"/>
          <p14:tracePt t="113528" x="1911350" y="5207000"/>
          <p14:tracePt t="113544" x="1930400" y="5207000"/>
          <p14:tracePt t="113561" x="1962150" y="5207000"/>
          <p14:tracePt t="113578" x="1968500" y="5207000"/>
          <p14:tracePt t="113594" x="1974850" y="5207000"/>
          <p14:tracePt t="113611" x="1981200" y="5207000"/>
          <p14:tracePt t="113632" x="1987550" y="5207000"/>
          <p14:tracePt t="113767" x="0" y="0"/>
        </p14:tracePtLst>
        <p14:tracePtLst>
          <p14:tracePt t="114490" x="3111500" y="4978400"/>
          <p14:tracePt t="114496" x="3073400" y="4978400"/>
          <p14:tracePt t="114511" x="2990850" y="4984750"/>
          <p14:tracePt t="114528" x="2952750" y="5003800"/>
          <p14:tracePt t="114544" x="2921000" y="5016500"/>
          <p14:tracePt t="114561" x="2901950" y="5035550"/>
          <p14:tracePt t="114578" x="2889250" y="5060950"/>
          <p14:tracePt t="114594" x="2870200" y="5092700"/>
          <p14:tracePt t="114611" x="2857500" y="5130800"/>
          <p14:tracePt t="114615" x="2857500" y="5137150"/>
          <p14:tracePt t="114628" x="2857500" y="5156200"/>
          <p14:tracePt t="114632" x="2863850" y="5181600"/>
          <p14:tracePt t="114644" x="2876550" y="5200650"/>
          <p14:tracePt t="114648" x="2889250" y="5213350"/>
          <p14:tracePt t="114661" x="2908300" y="5232400"/>
          <p14:tracePt t="114678" x="2959100" y="5283200"/>
          <p14:tracePt t="114695" x="3009900" y="5302250"/>
          <p14:tracePt t="114711" x="3079750" y="5308600"/>
          <p14:tracePt t="114728" x="3187700" y="5321300"/>
          <p14:tracePt t="114745" x="3270250" y="5321300"/>
          <p14:tracePt t="114761" x="3371850" y="5321300"/>
          <p14:tracePt t="114777" x="3422650" y="5302250"/>
          <p14:tracePt t="114794" x="3454400" y="5289550"/>
          <p14:tracePt t="114810" x="3467100" y="5257800"/>
          <p14:tracePt t="114827" x="3479800" y="5232400"/>
          <p14:tracePt t="114844" x="3479800" y="5200650"/>
          <p14:tracePt t="114861" x="3479800" y="5175250"/>
          <p14:tracePt t="114864" x="3467100" y="5156200"/>
          <p14:tracePt t="114878" x="3409950" y="5105400"/>
          <p14:tracePt t="114894" x="3308350" y="5060950"/>
          <p14:tracePt t="114910" x="3168650" y="5016500"/>
          <p14:tracePt t="114928" x="3016250" y="4984750"/>
          <p14:tracePt t="114944" x="2895600" y="4978400"/>
          <p14:tracePt t="114961" x="2832100" y="4978400"/>
          <p14:tracePt t="114978" x="2787650" y="4984750"/>
          <p14:tracePt t="114994" x="2762250" y="5003800"/>
          <p14:tracePt t="115011" x="2749550" y="5029200"/>
          <p14:tracePt t="115015" x="2749550" y="5035550"/>
          <p14:tracePt t="115028" x="2743200" y="5060950"/>
          <p14:tracePt t="115031" x="2743200" y="5080000"/>
          <p14:tracePt t="115044" x="2743200" y="5092700"/>
          <p14:tracePt t="115060" x="2743200" y="5137150"/>
          <p14:tracePt t="115077" x="2762250" y="5181600"/>
          <p14:tracePt t="115079" x="2774950" y="5200650"/>
          <p14:tracePt t="115094" x="2806700" y="5232400"/>
          <p14:tracePt t="115110" x="2851150" y="5257800"/>
          <p14:tracePt t="115127" x="2933700" y="5295900"/>
          <p14:tracePt t="115144" x="3041650" y="5321300"/>
          <p14:tracePt t="115161" x="3149600" y="5321300"/>
          <p14:tracePt t="115178" x="3244850" y="5321300"/>
          <p14:tracePt t="115194" x="3365500" y="5308600"/>
          <p14:tracePt t="115211" x="3435350" y="5283200"/>
          <p14:tracePt t="115227" x="3479800" y="5257800"/>
          <p14:tracePt t="115232" x="3492500" y="5245100"/>
          <p14:tracePt t="115244" x="3498850" y="5238750"/>
          <p14:tracePt t="115260" x="3505200" y="5213350"/>
          <p14:tracePt t="115263" x="3505200" y="5207000"/>
          <p14:tracePt t="115277" x="3505200" y="5181600"/>
          <p14:tracePt t="115279" x="3492500" y="5162550"/>
          <p14:tracePt t="115294" x="3460750" y="5124450"/>
          <p14:tracePt t="115311" x="3384550" y="5073650"/>
          <p14:tracePt t="115327" x="3295650" y="5035550"/>
          <p14:tracePt t="115344" x="3213100" y="5010150"/>
          <p14:tracePt t="115360" x="3155950" y="5010150"/>
          <p14:tracePt t="115377" x="3117850" y="5010150"/>
          <p14:tracePt t="115394" x="3067050" y="5022850"/>
          <p14:tracePt t="115410" x="3028950" y="5054600"/>
          <p14:tracePt t="115427" x="3016250" y="5092700"/>
          <p14:tracePt t="115443" x="3016250" y="5118100"/>
          <p14:tracePt t="115460" x="3016250" y="5149850"/>
          <p14:tracePt t="115477" x="3048000" y="5181600"/>
          <p14:tracePt t="115493" x="3098800" y="5207000"/>
          <p14:tracePt t="115494" x="3124200" y="5213350"/>
          <p14:tracePt t="115510" x="3194050" y="5232400"/>
          <p14:tracePt t="115527" x="3263900" y="5245100"/>
          <p14:tracePt t="115543" x="3302000" y="5251450"/>
          <p14:tracePt t="115560" x="3346450" y="5251450"/>
          <p14:tracePt t="115577" x="3365500" y="5245100"/>
          <p14:tracePt t="115593" x="3390900" y="5226050"/>
          <p14:tracePt t="115610" x="3390900" y="5219700"/>
          <p14:tracePt t="115627" x="3390900" y="5187950"/>
          <p14:tracePt t="115643" x="3384550" y="5149850"/>
          <p14:tracePt t="115660" x="3333750" y="5105400"/>
          <p14:tracePt t="115677" x="3238500" y="5048250"/>
          <p14:tracePt t="115678" x="3175000" y="5029200"/>
          <p14:tracePt t="115693" x="3117850" y="5022850"/>
          <p14:tracePt t="115710" x="3022600" y="5016500"/>
          <p14:tracePt t="115727" x="2971800" y="5016500"/>
          <p14:tracePt t="115743" x="2946400" y="5048250"/>
          <p14:tracePt t="115760" x="2933700" y="5080000"/>
          <p14:tracePt t="115777" x="2933700" y="5111750"/>
          <p14:tracePt t="115793" x="2946400" y="5149850"/>
          <p14:tracePt t="115810" x="3003550" y="5194300"/>
          <p14:tracePt t="115826" x="3073400" y="5213350"/>
          <p14:tracePt t="115843" x="3194050" y="5226050"/>
          <p14:tracePt t="115860" x="3302000" y="5238750"/>
          <p14:tracePt t="115876" x="3359150" y="5238750"/>
          <p14:tracePt t="115893" x="3384550" y="5232400"/>
          <p14:tracePt t="115894" x="3390900" y="5226050"/>
          <p14:tracePt t="115910" x="3397250" y="5213350"/>
          <p14:tracePt t="115926" x="3397250" y="5200650"/>
          <p14:tracePt t="115943" x="3397250" y="5181600"/>
          <p14:tracePt t="115960" x="3390900" y="5175250"/>
          <p14:tracePt t="116475" x="3384550" y="5162550"/>
          <p14:tracePt t="116484" x="3371850" y="5156200"/>
          <p14:tracePt t="116495" x="3321050" y="5130800"/>
          <p14:tracePt t="116511" x="3251200" y="5111750"/>
          <p14:tracePt t="116527" x="3213100" y="5111750"/>
          <p14:tracePt t="116544" x="3187700" y="5111750"/>
          <p14:tracePt t="116560" x="3168650" y="5111750"/>
          <p14:tracePt t="116577" x="3149600" y="5118100"/>
          <p14:tracePt t="116594" x="3143250" y="5124450"/>
          <p14:tracePt t="116610" x="3143250" y="5137150"/>
          <p14:tracePt t="116627" x="3143250" y="5162550"/>
          <p14:tracePt t="116631" x="3143250" y="5175250"/>
          <p14:tracePt t="116644" x="3143250" y="5187950"/>
          <p14:tracePt t="116647" x="3143250" y="5207000"/>
          <p14:tracePt t="116660" x="3155950" y="5219700"/>
          <p14:tracePt t="116664" x="3168650" y="5238750"/>
          <p14:tracePt t="116678" x="3213100" y="5270500"/>
          <p14:tracePt t="116694" x="3238500" y="5283200"/>
          <p14:tracePt t="116696" x="3276600" y="5289550"/>
          <p14:tracePt t="116711" x="3327400" y="5289550"/>
          <p14:tracePt t="116727" x="3371850" y="5289550"/>
          <p14:tracePt t="116743" x="3416300" y="5276850"/>
          <p14:tracePt t="116760" x="3454400" y="5238750"/>
          <p14:tracePt t="116776" x="3473450" y="5194300"/>
          <p14:tracePt t="116793" x="3473450" y="5175250"/>
          <p14:tracePt t="116810" x="3460750" y="5130800"/>
          <p14:tracePt t="116826" x="3422650" y="5092700"/>
          <p14:tracePt t="116843" x="3340100" y="5048250"/>
          <p14:tracePt t="116860" x="3238500" y="5016500"/>
          <p14:tracePt t="116877" x="3181350" y="5010150"/>
          <p14:tracePt t="116880" x="3155950" y="5010150"/>
          <p14:tracePt t="116894" x="3130550" y="5010150"/>
          <p14:tracePt t="116911" x="3105150" y="5016500"/>
          <p14:tracePt t="116927" x="3098800" y="5035550"/>
          <p14:tracePt t="116943" x="3098800" y="5048250"/>
          <p14:tracePt t="116960" x="3098800" y="5060950"/>
          <p14:tracePt t="116977" x="3105150" y="5099050"/>
          <p14:tracePt t="116993" x="3143250" y="5137150"/>
          <p14:tracePt t="117010" x="3213100" y="5162550"/>
          <p14:tracePt t="117027" x="3295650" y="5187950"/>
          <p14:tracePt t="117030" x="3327400" y="5194300"/>
          <p14:tracePt t="117044" x="3340100" y="5194300"/>
          <p14:tracePt t="117060" x="3365500" y="5194300"/>
          <p14:tracePt t="117077" x="3378200" y="5194300"/>
          <p14:tracePt t="117094" x="3378200" y="5187950"/>
          <p14:tracePt t="117111" x="3365500" y="5143500"/>
          <p14:tracePt t="117127" x="3333750" y="5105400"/>
          <p14:tracePt t="117144" x="3295650" y="5080000"/>
          <p14:tracePt t="117161" x="3232150" y="5067300"/>
          <p14:tracePt t="117177" x="3213100" y="5067300"/>
          <p14:tracePt t="117193" x="3175000" y="5067300"/>
          <p14:tracePt t="117210" x="3149600" y="5086350"/>
          <p14:tracePt t="117227" x="3130550" y="5118100"/>
          <p14:tracePt t="117231" x="3124200" y="5143500"/>
          <p14:tracePt t="117243" x="3124200" y="5156200"/>
          <p14:tracePt t="117260" x="3124200" y="5213350"/>
          <p14:tracePt t="117276" x="3162300" y="5270500"/>
          <p14:tracePt t="117293" x="3206750" y="5321300"/>
          <p14:tracePt t="117295" x="3225800" y="5334000"/>
          <p14:tracePt t="117310" x="3282950" y="5346700"/>
          <p14:tracePt t="117326" x="3302000" y="5346700"/>
          <p14:tracePt t="117343" x="3340100" y="5340350"/>
          <p14:tracePt t="117360" x="3365500" y="5295900"/>
          <p14:tracePt t="117377" x="3378200" y="5257800"/>
          <p14:tracePt t="117394" x="3378200" y="5219700"/>
          <p14:tracePt t="117410" x="3359150" y="5175250"/>
          <p14:tracePt t="117427" x="3321050" y="5156200"/>
          <p14:tracePt t="117431" x="3295650" y="5137150"/>
          <p14:tracePt t="117444" x="3282950" y="5130800"/>
          <p14:tracePt t="117447" x="3276600" y="5124450"/>
          <p14:tracePt t="117460" x="3270250" y="5124450"/>
          <p14:tracePt t="117463" x="3257550" y="5124450"/>
          <p14:tracePt t="117493" x="3244850" y="5124450"/>
          <p14:tracePt t="117510" x="3244850" y="5143500"/>
          <p14:tracePt t="117526" x="3244850" y="5149850"/>
          <p14:tracePt t="117543" x="3244850" y="5162550"/>
          <p14:tracePt t="117559" x="3251200" y="5168900"/>
          <p14:tracePt t="117576" x="3270250" y="5168900"/>
          <p14:tracePt t="117593" x="3295650" y="5168900"/>
          <p14:tracePt t="117609" x="3308350" y="5156200"/>
          <p14:tracePt t="117626" x="3314700" y="5143500"/>
          <p14:tracePt t="117643" x="3314700" y="5137150"/>
          <p14:tracePt t="117660" x="3314700" y="5124450"/>
          <p14:tracePt t="117721" x="3302000" y="5124450"/>
          <p14:tracePt t="117730" x="3295650" y="5130800"/>
          <p14:tracePt t="117744" x="3289300" y="5143500"/>
          <p14:tracePt t="117760" x="3289300" y="5162550"/>
          <p14:tracePt t="117785" x="3289300" y="5175250"/>
          <p14:tracePt t="117793" x="3295650" y="5181600"/>
          <p14:tracePt t="117810" x="3302000" y="5181600"/>
          <p14:tracePt t="118126" x="0" y="0"/>
        </p14:tracePtLst>
        <p14:tracePtLst>
          <p14:tracePt t="118771" x="4730750" y="4933950"/>
          <p14:tracePt t="118779" x="4686300" y="4940300"/>
          <p14:tracePt t="118794" x="4591050" y="4972050"/>
          <p14:tracePt t="118810" x="4546600" y="5010150"/>
          <p14:tracePt t="118815" x="4527550" y="5022850"/>
          <p14:tracePt t="118827" x="4527550" y="5029200"/>
          <p14:tracePt t="118843" x="4521200" y="5060950"/>
          <p14:tracePt t="118847" x="4521200" y="5073650"/>
          <p14:tracePt t="118860" x="4521200" y="5086350"/>
          <p14:tracePt t="118864" x="4521200" y="5105400"/>
          <p14:tracePt t="118876" x="4521200" y="5118100"/>
          <p14:tracePt t="118893" x="4521200" y="5162550"/>
          <p14:tracePt t="118895" x="4527550" y="5181600"/>
          <p14:tracePt t="118909" x="4540250" y="5194300"/>
          <p14:tracePt t="118926" x="4648200" y="5276850"/>
          <p14:tracePt t="118942" x="4768850" y="5327650"/>
          <p14:tracePt t="118959" x="4933950" y="5372100"/>
          <p14:tracePt t="118976" x="5073650" y="5410200"/>
          <p14:tracePt t="118992" x="5207000" y="5429250"/>
          <p14:tracePt t="119009" x="5314950" y="5429250"/>
          <p14:tracePt t="119026" x="5384800" y="5416550"/>
          <p14:tracePt t="119042" x="5435600" y="5378450"/>
          <p14:tracePt t="119059" x="5461000" y="5346700"/>
          <p14:tracePt t="119076" x="5480050" y="5308600"/>
          <p14:tracePt t="119092" x="5480050" y="5270500"/>
          <p14:tracePt t="119109" x="5480050" y="5200650"/>
          <p14:tracePt t="119111" x="5461000" y="5168900"/>
          <p14:tracePt t="119126" x="5429250" y="5111750"/>
          <p14:tracePt t="119143" x="5384800" y="5073650"/>
          <p14:tracePt t="119159" x="5321300" y="5029200"/>
          <p14:tracePt t="119176" x="5270500" y="5010150"/>
          <p14:tracePt t="119193" x="5219700" y="4997450"/>
          <p14:tracePt t="119209" x="5168900" y="4997450"/>
          <p14:tracePt t="119226" x="5105400" y="5010150"/>
          <p14:tracePt t="119242" x="5041900" y="5035550"/>
          <p14:tracePt t="119259" x="4978400" y="5067300"/>
          <p14:tracePt t="119276" x="4953000" y="5105400"/>
          <p14:tracePt t="119292" x="4940300" y="5143500"/>
          <p14:tracePt t="119295" x="4933950" y="5168900"/>
          <p14:tracePt t="119310" x="4933950" y="5181600"/>
          <p14:tracePt t="119312" x="4933950" y="5187950"/>
          <p14:tracePt t="119327" x="4933950" y="5219700"/>
          <p14:tracePt t="119343" x="4940300" y="5232400"/>
          <p14:tracePt t="119359" x="4972050" y="5251450"/>
          <p14:tracePt t="119376" x="5016500" y="5257800"/>
          <p14:tracePt t="119393" x="5137150" y="5270500"/>
          <p14:tracePt t="119409" x="5270500" y="5270500"/>
          <p14:tracePt t="119426" x="5378450" y="5226050"/>
          <p14:tracePt t="119443" x="5422900" y="5200650"/>
          <p14:tracePt t="119460" x="5441950" y="5175250"/>
          <p14:tracePt t="119463" x="5441950" y="5162550"/>
          <p14:tracePt t="119476" x="5441950" y="5143500"/>
          <p14:tracePt t="119493" x="5422900" y="5105400"/>
          <p14:tracePt t="119509" x="5384800" y="5073650"/>
          <p14:tracePt t="119512" x="5353050" y="5054600"/>
          <p14:tracePt t="119527" x="5226050" y="5010150"/>
          <p14:tracePt t="119543" x="5111750" y="5003800"/>
          <p14:tracePt t="119559" x="5016500" y="5003800"/>
          <p14:tracePt t="119576" x="4946650" y="5003800"/>
          <p14:tracePt t="119593" x="4902200" y="5010150"/>
          <p14:tracePt t="119609" x="4883150" y="5029200"/>
          <p14:tracePt t="119626" x="4876800" y="5067300"/>
          <p14:tracePt t="119643" x="4876800" y="5092700"/>
          <p14:tracePt t="119647" x="4876800" y="5111750"/>
          <p14:tracePt t="119660" x="4876800" y="5130800"/>
          <p14:tracePt t="119676" x="4883150" y="5162550"/>
          <p14:tracePt t="119693" x="4921250" y="5187950"/>
          <p14:tracePt t="119696" x="4946650" y="5194300"/>
          <p14:tracePt t="119710" x="4972050" y="5207000"/>
          <p14:tracePt t="119730" x="4978400" y="5207000"/>
          <p14:tracePt t="119809" x="4984750" y="5207000"/>
          <p14:tracePt t="119834" x="4984750" y="5194300"/>
          <p14:tracePt t="119850" x="4984750" y="5187950"/>
          <p14:tracePt t="119858" x="4984750" y="5181600"/>
          <p14:tracePt t="119974" x="4984750" y="5187950"/>
          <p14:tracePt t="119983" x="4991100" y="5207000"/>
          <p14:tracePt t="119992" x="5003800" y="5213350"/>
          <p14:tracePt t="120009" x="5041900" y="5232400"/>
          <p14:tracePt t="120025" x="5099050" y="5251450"/>
          <p14:tracePt t="120042" x="5149850" y="5257800"/>
          <p14:tracePt t="120058" x="5175250" y="5257800"/>
          <p14:tracePt t="120075" x="5200650" y="5257800"/>
          <p14:tracePt t="120092" x="5200650" y="5251450"/>
          <p14:tracePt t="120108" x="5207000" y="5245100"/>
          <p14:tracePt t="120286" x="0" y="0"/>
        </p14:tracePtLst>
        <p14:tracePtLst>
          <p14:tracePt t="121059" x="5689600" y="5080000"/>
          <p14:tracePt t="121067" x="5689600" y="5086350"/>
          <p14:tracePt t="121075" x="5683250" y="5099050"/>
          <p14:tracePt t="121092" x="5683250" y="5111750"/>
          <p14:tracePt t="121109" x="5683250" y="5143500"/>
          <p14:tracePt t="121125" x="5695950" y="5187950"/>
          <p14:tracePt t="121127" x="5702300" y="5207000"/>
          <p14:tracePt t="121142" x="5740400" y="5238750"/>
          <p14:tracePt t="121159" x="5784850" y="5276850"/>
          <p14:tracePt t="121175" x="5835650" y="5289550"/>
          <p14:tracePt t="121192" x="5892800" y="5295900"/>
          <p14:tracePt t="121209" x="5943600" y="5295900"/>
          <p14:tracePt t="121225" x="5981700" y="5295900"/>
          <p14:tracePt t="121242" x="6013450" y="5270500"/>
          <p14:tracePt t="121259" x="6032500" y="5245100"/>
          <p14:tracePt t="121275" x="6032500" y="5232400"/>
          <p14:tracePt t="121292" x="6032500" y="5226050"/>
          <p14:tracePt t="121574" x="0" y="0"/>
        </p14:tracePtLst>
        <p14:tracePtLst>
          <p14:tracePt t="124713" x="984250" y="5200650"/>
          <p14:tracePt t="124808" x="1009650" y="5200650"/>
          <p14:tracePt t="124816" x="1060450" y="5200650"/>
          <p14:tracePt t="124831" x="1231900" y="5200650"/>
          <p14:tracePt t="124841" x="1358900" y="5200650"/>
          <p14:tracePt t="124857" x="1771650" y="5200650"/>
          <p14:tracePt t="124874" x="2286000" y="5200650"/>
          <p14:tracePt t="124890" x="2889250" y="5200650"/>
          <p14:tracePt t="124907" x="3511550" y="5200650"/>
          <p14:tracePt t="124924" x="4051300" y="5200650"/>
          <p14:tracePt t="124941" x="4483100" y="5200650"/>
          <p14:tracePt t="124943" x="4686300" y="5207000"/>
          <p14:tracePt t="124958" x="4870450" y="5232400"/>
          <p14:tracePt t="124960" x="5029200" y="5251450"/>
          <p14:tracePt t="124974" x="5245100" y="5289550"/>
          <p14:tracePt t="124991" x="5397500" y="5314950"/>
          <p14:tracePt t="125007" x="5505450" y="5327650"/>
          <p14:tracePt t="125024" x="5562600" y="5327650"/>
          <p14:tracePt t="125040" x="5594350" y="5327650"/>
          <p14:tracePt t="125057" x="5626100" y="5327650"/>
          <p14:tracePt t="125074" x="5664200" y="5327650"/>
          <p14:tracePt t="125090" x="5695950" y="5327650"/>
          <p14:tracePt t="125107" x="5715000" y="5327650"/>
          <p14:tracePt t="125124" x="5721350" y="5327650"/>
          <p14:tracePt t="125199" x="5715000" y="5327650"/>
          <p14:tracePt t="125209" x="5683250" y="5327650"/>
          <p14:tracePt t="125216" x="5626100" y="5327650"/>
          <p14:tracePt t="125226" x="5549900" y="5327650"/>
          <p14:tracePt t="125241" x="5353050" y="5327650"/>
          <p14:tracePt t="125258" x="5143500" y="5314950"/>
          <p14:tracePt t="125274" x="4921250" y="5314950"/>
          <p14:tracePt t="125291" x="4730750" y="5314950"/>
          <p14:tracePt t="125295" x="4648200" y="5314950"/>
          <p14:tracePt t="125308" x="4552950" y="5314950"/>
          <p14:tracePt t="125311" x="4470400" y="5314950"/>
          <p14:tracePt t="125324" x="4375150" y="5314950"/>
          <p14:tracePt t="125328" x="4267200" y="5314950"/>
          <p14:tracePt t="125341" x="4152900" y="5314950"/>
          <p14:tracePt t="125345" x="4025900" y="5314950"/>
          <p14:tracePt t="125358" x="3613150" y="5257800"/>
          <p14:tracePt t="125375" x="3098800" y="5187950"/>
          <p14:tracePt t="125391" x="2686050" y="5143500"/>
          <p14:tracePt t="125407" x="2527300" y="5130800"/>
          <p14:tracePt t="125424" x="2470150" y="5130800"/>
          <p14:tracePt t="125441" x="2457450" y="5130800"/>
          <p14:tracePt t="125537" x="2482850" y="5130800"/>
          <p14:tracePt t="125544" x="2546350" y="5130800"/>
          <p14:tracePt t="125558" x="2768600" y="5130800"/>
          <p14:tracePt t="125575" x="3200400" y="5130800"/>
          <p14:tracePt t="125591" x="3784600" y="5130800"/>
          <p14:tracePt t="125607" x="4406900" y="5130800"/>
          <p14:tracePt t="125624" x="4902200" y="5130800"/>
          <p14:tracePt t="125641" x="5251450" y="5130800"/>
          <p14:tracePt t="125657" x="5441950" y="5130800"/>
          <p14:tracePt t="125675" x="5537200" y="5130800"/>
          <p14:tracePt t="125691" x="5600700" y="5130800"/>
          <p14:tracePt t="125707" x="5657850" y="5130800"/>
          <p14:tracePt t="125711" x="5683250" y="5130800"/>
          <p14:tracePt t="125724" x="5715000" y="5130800"/>
          <p14:tracePt t="125727" x="5759450" y="5130800"/>
          <p14:tracePt t="125741" x="5791200" y="5137150"/>
          <p14:tracePt t="125757" x="5835650" y="5137150"/>
          <p14:tracePt t="125760" x="5842000" y="5137150"/>
          <p14:tracePt t="125774" x="5854700" y="5137150"/>
          <p14:tracePt t="126495" x="0" y="0"/>
        </p14:tracePtLst>
        <p14:tracePtLst>
          <p14:tracePt t="127321" x="2952750" y="5467350"/>
          <p14:tracePt t="127416" x="2959100" y="5467350"/>
          <p14:tracePt t="127425" x="2990850" y="5467350"/>
          <p14:tracePt t="127440" x="3149600" y="5467350"/>
          <p14:tracePt t="127457" x="3473450" y="5467350"/>
          <p14:tracePt t="127474" x="4013200" y="5467350"/>
          <p14:tracePt t="127490" x="4527550" y="5467350"/>
          <p14:tracePt t="127506" x="4775200" y="5467350"/>
          <p14:tracePt t="127523" x="4845050" y="5467350"/>
          <p14:tracePt t="127539" x="4857750" y="5467350"/>
          <p14:tracePt t="127943" x="0" y="0"/>
        </p14:tracePtLst>
        <p14:tracePtLst>
          <p14:tracePt t="128537" x="3219450" y="4965700"/>
          <p14:tracePt t="128544" x="3206750" y="4965700"/>
          <p14:tracePt t="128556" x="3194050" y="4965700"/>
          <p14:tracePt t="128573" x="3175000" y="4965700"/>
          <p14:tracePt t="128577" x="3162300" y="4965700"/>
          <p14:tracePt t="128590" x="3130550" y="4972050"/>
          <p14:tracePt t="128607" x="3117850" y="5003800"/>
          <p14:tracePt t="128623" x="3111500" y="5029200"/>
          <p14:tracePt t="128639" x="3111500" y="5067300"/>
          <p14:tracePt t="128656" x="3111500" y="5118100"/>
          <p14:tracePt t="128672" x="3124200" y="5156200"/>
          <p14:tracePt t="128689" x="3181350" y="5200650"/>
          <p14:tracePt t="128706" x="3232150" y="5238750"/>
          <p14:tracePt t="128723" x="3295650" y="5257800"/>
          <p14:tracePt t="128739" x="3314700" y="5257800"/>
          <p14:tracePt t="128757" x="3346450" y="5257800"/>
          <p14:tracePt t="128759" x="3352800" y="5257800"/>
          <p14:tracePt t="128773" x="3365500" y="5257800"/>
          <p14:tracePt t="128776" x="3378200" y="5257800"/>
          <p14:tracePt t="128789" x="3397250" y="5257800"/>
          <p14:tracePt t="128806" x="3422650" y="5219700"/>
          <p14:tracePt t="128822" x="3429000" y="5194300"/>
          <p14:tracePt t="128839" x="3429000" y="5156200"/>
          <p14:tracePt t="128856" x="3429000" y="5130800"/>
          <p14:tracePt t="128872" x="3429000" y="5118100"/>
          <p14:tracePt t="128889" x="3429000" y="5105400"/>
          <p14:tracePt t="129030" x="0" y="0"/>
        </p14:tracePtLst>
        <p14:tracePtLst>
          <p14:tracePt t="129433" x="5340350" y="5156200"/>
          <p14:tracePt t="129439" x="5321300" y="5149850"/>
          <p14:tracePt t="129455" x="5308600" y="5149850"/>
          <p14:tracePt t="129463" x="5302250" y="5149850"/>
          <p14:tracePt t="129472" x="5289550" y="5149850"/>
          <p14:tracePt t="129489" x="5264150" y="5162550"/>
          <p14:tracePt t="129506" x="5264150" y="5187950"/>
          <p14:tracePt t="129523" x="5264150" y="5213350"/>
          <p14:tracePt t="129527" x="5264150" y="5238750"/>
          <p14:tracePt t="129539" x="5264150" y="5251450"/>
          <p14:tracePt t="129556" x="5270500" y="5264150"/>
          <p14:tracePt t="129560" x="5276850" y="5276850"/>
          <p14:tracePt t="129573" x="5289550" y="5283200"/>
          <p14:tracePt t="129590" x="5314950" y="5295900"/>
          <p14:tracePt t="129593" x="5327650" y="5302250"/>
          <p14:tracePt t="129607" x="5378450" y="5314950"/>
          <p14:tracePt t="129622" x="5441950" y="5314950"/>
          <p14:tracePt t="129639" x="5518150" y="5308600"/>
          <p14:tracePt t="129656" x="5568950" y="5295900"/>
          <p14:tracePt t="129672" x="5581650" y="5289550"/>
          <p14:tracePt t="129689" x="5588000" y="5289550"/>
          <p14:tracePt t="129855" x="0" y="0"/>
        </p14:tracePtLst>
        <p14:tracePtLst>
          <p14:tracePt t="130505" x="4318000" y="5454650"/>
          <p14:tracePt t="130569" x="4318000" y="5461000"/>
          <p14:tracePt t="130578" x="4324350" y="5467350"/>
          <p14:tracePt t="130590" x="4368800" y="5486400"/>
          <p14:tracePt t="130605" x="4419600" y="5499100"/>
          <p14:tracePt t="130607" x="4483100" y="5505450"/>
          <p14:tracePt t="130623" x="4641850" y="5530850"/>
          <p14:tracePt t="130639" x="4768850" y="5530850"/>
          <p14:tracePt t="130655" x="4889500" y="5530850"/>
          <p14:tracePt t="130672" x="4946650" y="5524500"/>
          <p14:tracePt t="130689" x="4965700" y="5524500"/>
          <p14:tracePt t="130706" x="4978400" y="5524500"/>
          <p14:tracePt t="130887" x="0" y="0"/>
        </p14:tracePtLst>
        <p14:tracePtLst>
          <p14:tracePt t="131242" x="5664200" y="5410200"/>
          <p14:tracePt t="131265" x="5657850" y="5410200"/>
          <p14:tracePt t="131273" x="5651500" y="5410200"/>
          <p14:tracePt t="131312" x="5645150" y="5410200"/>
          <p14:tracePt t="131319" x="5638800" y="5410200"/>
          <p14:tracePt t="131328" x="5632450" y="5422900"/>
          <p14:tracePt t="131338" x="5626100" y="5429250"/>
          <p14:tracePt t="131355" x="5619750" y="5467350"/>
          <p14:tracePt t="131372" x="5619750" y="5505450"/>
          <p14:tracePt t="131375" x="5619750" y="5524500"/>
          <p14:tracePt t="131389" x="5619750" y="5530850"/>
          <p14:tracePt t="131392" x="5619750" y="5549900"/>
          <p14:tracePt t="131405" x="5626100" y="5562600"/>
          <p14:tracePt t="131422" x="5676900" y="5594350"/>
          <p14:tracePt t="131438" x="5721350" y="5613400"/>
          <p14:tracePt t="131456" x="5778500" y="5619750"/>
          <p14:tracePt t="131472" x="5816600" y="5619750"/>
          <p14:tracePt t="131489" x="5842000" y="5619750"/>
          <p14:tracePt t="131505" x="5873750" y="5619750"/>
          <p14:tracePt t="131522" x="5880100" y="5600700"/>
          <p14:tracePt t="131539" x="5892800" y="5600700"/>
          <p14:tracePt t="131555" x="5899150" y="5594350"/>
          <p14:tracePt t="131615" x="5886450" y="5588000"/>
          <p14:tracePt t="131615" x="0" y="0"/>
        </p14:tracePtLst>
        <p14:tracePtLst>
          <p14:tracePt t="133569" x="2654300" y="2806700"/>
          <p14:tracePt t="133608" x="2647950" y="2806700"/>
          <p14:tracePt t="133617" x="2641600" y="2819400"/>
          <p14:tracePt t="133632" x="2641600" y="2844800"/>
          <p14:tracePt t="133641" x="2641600" y="2876550"/>
          <p14:tracePt t="133655" x="2667000" y="2927350"/>
          <p14:tracePt t="133671" x="2724150" y="2978150"/>
          <p14:tracePt t="133688" x="2838450" y="3022600"/>
          <p14:tracePt t="133704" x="3035300" y="3079750"/>
          <p14:tracePt t="133722" x="3346450" y="3111500"/>
          <p14:tracePt t="133738" x="3695700" y="3111500"/>
          <p14:tracePt t="133755" x="3930650" y="3111500"/>
          <p14:tracePt t="133772" x="4057650" y="3098800"/>
          <p14:tracePt t="133776" x="4083050" y="3092450"/>
          <p14:tracePt t="133789" x="4102100" y="3086100"/>
          <p14:tracePt t="133805" x="4133850" y="3067050"/>
          <p14:tracePt t="133809" x="4146550" y="3067050"/>
          <p14:tracePt t="133821" x="4178300" y="3060700"/>
          <p14:tracePt t="133838" x="4356100" y="3041650"/>
          <p14:tracePt t="133854" x="4552950" y="3041650"/>
          <p14:tracePt t="133871" x="4800600" y="3041650"/>
          <p14:tracePt t="133888" x="5080000" y="3041650"/>
          <p14:tracePt t="133904" x="5340350" y="3041650"/>
          <p14:tracePt t="133921" x="5549900" y="3041650"/>
          <p14:tracePt t="133938" x="5753100" y="3041650"/>
          <p14:tracePt t="133954" x="5962650" y="3041650"/>
          <p14:tracePt t="133971" x="6172200" y="3041650"/>
          <p14:tracePt t="133988" x="6369050" y="3041650"/>
          <p14:tracePt t="133991" x="6457950" y="3041650"/>
          <p14:tracePt t="134004" x="6521450" y="3041650"/>
          <p14:tracePt t="134008" x="6584950" y="3035300"/>
          <p14:tracePt t="134021" x="6629400" y="3028950"/>
          <p14:tracePt t="134038" x="6718300" y="3009900"/>
          <p14:tracePt t="134040" x="6762750" y="3003550"/>
          <p14:tracePt t="134054" x="6883400" y="2990850"/>
          <p14:tracePt t="134070" x="6997700" y="2978150"/>
          <p14:tracePt t="134087" x="7061200" y="2965450"/>
          <p14:tracePt t="134104" x="7080250" y="2959100"/>
          <p14:tracePt t="134121" x="7086600" y="2959100"/>
          <p14:tracePt t="134137" x="7092950" y="2952750"/>
          <p14:tracePt t="134176" x="7105650" y="2952750"/>
          <p14:tracePt t="134188" x="7118350" y="2946400"/>
          <p14:tracePt t="134204" x="7156450" y="2933700"/>
          <p14:tracePt t="134207" x="7188200" y="2933700"/>
          <p14:tracePt t="134221" x="7245350" y="2927350"/>
          <p14:tracePt t="134224" x="7296150" y="2921000"/>
          <p14:tracePt t="134239" x="7429500" y="2895600"/>
          <p14:tracePt t="134255" x="7531100" y="2870200"/>
          <p14:tracePt t="134271" x="7569200" y="2863850"/>
          <p14:tracePt t="134287" x="7594600" y="2857500"/>
          <p14:tracePt t="134305" x="7600950" y="2851150"/>
          <p14:tracePt t="134344" x="7600950" y="2844800"/>
          <p14:tracePt t="134369" x="7600950" y="2838450"/>
          <p14:tracePt t="134376" x="7594600" y="2832100"/>
          <p14:tracePt t="134388" x="7588250" y="2825750"/>
          <p14:tracePt t="134404" x="7556500" y="2825750"/>
          <p14:tracePt t="134409" x="7531100" y="2825750"/>
          <p14:tracePt t="134421" x="7512050" y="2832100"/>
          <p14:tracePt t="134438" x="7416800" y="2914650"/>
          <p14:tracePt t="134456" x="7378700" y="2984500"/>
          <p14:tracePt t="134471" x="7372350" y="3048000"/>
          <p14:tracePt t="134488" x="7372350" y="3092450"/>
          <p14:tracePt t="134504" x="7391400" y="3111500"/>
          <p14:tracePt t="134521" x="7416800" y="3124200"/>
          <p14:tracePt t="134537" x="7442200" y="3124200"/>
          <p14:tracePt t="134554" x="7486650" y="3124200"/>
          <p14:tracePt t="134571" x="7512050" y="3124200"/>
          <p14:tracePt t="134587" x="7537450" y="3098800"/>
          <p14:tracePt t="134604" x="7556500" y="3067050"/>
          <p14:tracePt t="134606" x="7562850" y="3054350"/>
          <p14:tracePt t="134621" x="7562850" y="3041650"/>
          <p14:tracePt t="134623" x="7562850" y="3022600"/>
          <p14:tracePt t="134638" x="7562850" y="3003550"/>
          <p14:tracePt t="134654" x="7556500" y="2990850"/>
          <p14:tracePt t="134670" x="7556500" y="2984500"/>
          <p14:tracePt t="135112" x="7556500" y="2978150"/>
          <p14:tracePt t="135119" x="7556500" y="2971800"/>
          <p14:tracePt t="135128" x="7556500" y="2959100"/>
          <p14:tracePt t="135137" x="7550150" y="2946400"/>
          <p14:tracePt t="135154" x="7543800" y="2927350"/>
          <p14:tracePt t="135170" x="7543800" y="2914650"/>
          <p14:tracePt t="135187" x="7543800" y="2908300"/>
          <p14:tracePt t="135351" x="0" y="0"/>
        </p14:tracePtLst>
        <p14:tracePtLst>
          <p14:tracePt t="135977" x="6496050" y="5340350"/>
          <p14:tracePt t="135983" x="6496050" y="5346700"/>
          <p14:tracePt t="135992" x="6489700" y="5365750"/>
          <p14:tracePt t="136004" x="6483350" y="5378450"/>
          <p14:tracePt t="136021" x="6483350" y="5397500"/>
          <p14:tracePt t="136024" x="6483350" y="5416550"/>
          <p14:tracePt t="136037" x="6483350" y="5435600"/>
          <p14:tracePt t="136054" x="6502400" y="5473700"/>
          <p14:tracePt t="136070" x="6565900" y="5524500"/>
          <p14:tracePt t="136087" x="6692900" y="5568950"/>
          <p14:tracePt t="136103" x="6883400" y="5600700"/>
          <p14:tracePt t="136120" x="7054850" y="5607050"/>
          <p14:tracePt t="136137" x="7194550" y="5600700"/>
          <p14:tracePt t="136153" x="7264400" y="5568950"/>
          <p14:tracePt t="136170" x="7302500" y="5537200"/>
          <p14:tracePt t="136187" x="7315200" y="5499100"/>
          <p14:tracePt t="136203" x="7315200" y="5473700"/>
          <p14:tracePt t="136207" x="7315200" y="5454650"/>
          <p14:tracePt t="136220" x="7308850" y="5441950"/>
          <p14:tracePt t="136237" x="7283450" y="5416550"/>
          <p14:tracePt t="136239" x="7258050" y="5397500"/>
          <p14:tracePt t="136255" x="7194550" y="5365750"/>
          <p14:tracePt t="136270" x="7162800" y="5359400"/>
          <p14:tracePt t="136287" x="7112000" y="5359400"/>
          <p14:tracePt t="136304" x="7073900" y="5359400"/>
          <p14:tracePt t="136320" x="7042150" y="5372100"/>
          <p14:tracePt t="136337" x="7023100" y="5403850"/>
          <p14:tracePt t="136353" x="7004050" y="5435600"/>
          <p14:tracePt t="136370" x="6997700" y="5467350"/>
          <p14:tracePt t="136387" x="6997700" y="5505450"/>
          <p14:tracePt t="136403" x="6997700" y="5524500"/>
          <p14:tracePt t="136420" x="6997700" y="5530850"/>
          <p14:tracePt t="136437" x="7004050" y="5530850"/>
          <p14:tracePt t="136453" x="7016750" y="5530850"/>
          <p14:tracePt t="136456" x="7023100" y="5530850"/>
          <p14:tracePt t="136470" x="7048500" y="5518150"/>
          <p14:tracePt t="136487" x="7067550" y="5505450"/>
          <p14:tracePt t="136504" x="7099300" y="5486400"/>
          <p14:tracePt t="136520" x="7105650" y="5480050"/>
          <p14:tracePt t="136663" x="7112000" y="5473700"/>
          <p14:tracePt t="136663" x="0" y="0"/>
        </p14:tracePtLst>
        <p14:tracePtLst>
          <p14:tracePt t="137329" x="2787650" y="2825750"/>
          <p14:tracePt t="137336" x="2781300" y="2832100"/>
          <p14:tracePt t="137344" x="2781300" y="2844800"/>
          <p14:tracePt t="137353" x="2781300" y="2870200"/>
          <p14:tracePt t="137370" x="2781300" y="2927350"/>
          <p14:tracePt t="137387" x="2794000" y="2984500"/>
          <p14:tracePt t="137403" x="2838450" y="3048000"/>
          <p14:tracePt t="137420" x="2946400" y="3130550"/>
          <p14:tracePt t="137437" x="3130550" y="3194050"/>
          <p14:tracePt t="137440" x="3225800" y="3219450"/>
          <p14:tracePt t="137453" x="3333750" y="3225800"/>
          <p14:tracePt t="137471" x="3581400" y="3213100"/>
          <p14:tracePt t="137487" x="3733800" y="3175000"/>
          <p14:tracePt t="137503" x="3867150" y="3124200"/>
          <p14:tracePt t="137519" x="3956050" y="3086100"/>
          <p14:tracePt t="137536" x="4032250" y="3054350"/>
          <p14:tracePt t="137553" x="4083050" y="3041650"/>
          <p14:tracePt t="137569" x="4114800" y="3028950"/>
          <p14:tracePt t="137586" x="4140200" y="3009900"/>
          <p14:tracePt t="137603" x="4146550" y="2997200"/>
          <p14:tracePt t="137619" x="4152900" y="2984500"/>
          <p14:tracePt t="137636" x="4152900" y="2978150"/>
          <p14:tracePt t="137664" x="4152900" y="2959100"/>
          <p14:tracePt t="137671" x="4140200" y="2940050"/>
          <p14:tracePt t="137686" x="4057650" y="2882900"/>
          <p14:tracePt t="137703" x="3905250" y="2794000"/>
          <p14:tracePt t="137720" x="3733800" y="2686050"/>
          <p14:tracePt t="137737" x="3587750" y="2622550"/>
          <p14:tracePt t="137754" x="3479800" y="2578100"/>
          <p14:tracePt t="137770" x="3441700" y="2571750"/>
          <p14:tracePt t="137786" x="3435350" y="2571750"/>
          <p14:tracePt t="137803" x="3429000" y="2571750"/>
          <p14:tracePt t="137820" x="3416300" y="2584450"/>
          <p14:tracePt t="137836" x="3403600" y="2622550"/>
          <p14:tracePt t="137839" x="3397250" y="2647950"/>
          <p14:tracePt t="137853" x="3397250" y="2673350"/>
          <p14:tracePt t="137870" x="3397250" y="2832100"/>
          <p14:tracePt t="137886" x="3448050" y="2978150"/>
          <p14:tracePt t="137903" x="3549650" y="3111500"/>
          <p14:tracePt t="137919" x="3670300" y="3206750"/>
          <p14:tracePt t="137936" x="3803650" y="3257550"/>
          <p14:tracePt t="137953" x="3924300" y="3282950"/>
          <p14:tracePt t="137970" x="4019550" y="3276600"/>
          <p14:tracePt t="137987" x="4102100" y="3232150"/>
          <p14:tracePt t="137991" x="4140200" y="3200400"/>
          <p14:tracePt t="138003" x="4171950" y="3181350"/>
          <p14:tracePt t="138008" x="4191000" y="3155950"/>
          <p14:tracePt t="138020" x="4203700" y="3136900"/>
          <p14:tracePt t="138024" x="4210050" y="3117850"/>
          <p14:tracePt t="138037" x="4210050" y="3111500"/>
          <p14:tracePt t="138053" x="4210050" y="3073400"/>
          <p14:tracePt t="138056" x="4210050" y="3060700"/>
          <p14:tracePt t="138070" x="4203700" y="3041650"/>
          <p14:tracePt t="138086" x="4191000" y="3009900"/>
          <p14:tracePt t="138103" x="4178300" y="2997200"/>
          <p14:tracePt t="138119" x="4171950" y="2990850"/>
          <p14:tracePt t="138671" x="0" y="0"/>
        </p14:tracePtLst>
        <p14:tracePtLst>
          <p14:tracePt t="140410" x="9258300" y="5276850"/>
          <p14:tracePt t="140416" x="9245600" y="5276850"/>
          <p14:tracePt t="140426" x="9232900" y="5289550"/>
          <p14:tracePt t="140436" x="9220200" y="5308600"/>
          <p14:tracePt t="140452" x="9213850" y="5334000"/>
          <p14:tracePt t="140469" x="9213850" y="5353050"/>
          <p14:tracePt t="140472" x="9213850" y="5365750"/>
          <p14:tracePt t="140487" x="9213850" y="5391150"/>
          <p14:tracePt t="140503" x="9239250" y="5429250"/>
          <p14:tracePt t="140520" x="9309100" y="5480050"/>
          <p14:tracePt t="140536" x="9429750" y="5530850"/>
          <p14:tracePt t="140553" x="9601200" y="5562600"/>
          <p14:tracePt t="140569" x="9772650" y="5588000"/>
          <p14:tracePt t="140586" x="9867900" y="5588000"/>
          <p14:tracePt t="140602" x="9912350" y="5588000"/>
          <p14:tracePt t="140633" x="9925050" y="5581650"/>
          <p14:tracePt t="140680" x="9931400" y="5575300"/>
          <p14:tracePt t="140777" x="9931400" y="5568950"/>
          <p14:tracePt t="140785" x="9937750" y="5568950"/>
          <p14:tracePt t="140792" x="9956800" y="5568950"/>
          <p14:tracePt t="140802" x="9982200" y="5568950"/>
          <p14:tracePt t="140819" x="10045700" y="5568950"/>
          <p14:tracePt t="140823" x="10071100" y="5568950"/>
          <p14:tracePt t="140836" x="10096500" y="5562600"/>
          <p14:tracePt t="140839" x="10102850" y="5562600"/>
          <p14:tracePt t="140852" x="10109200" y="5562600"/>
          <p14:tracePt t="140856" x="10115550" y="5562600"/>
          <p14:tracePt t="140929" x="10121900" y="5562600"/>
          <p14:tracePt t="140945" x="10121900" y="5556250"/>
          <p14:tracePt t="140952" x="10128250" y="5549900"/>
          <p14:tracePt t="140977" x="10134600" y="5530850"/>
          <p14:tracePt t="140985" x="10134600" y="5524500"/>
          <p14:tracePt t="140993" x="10134600" y="5518150"/>
          <p14:tracePt t="141002" x="10134600" y="5505450"/>
          <p14:tracePt t="141020" x="10134600" y="5486400"/>
          <p14:tracePt t="141024" x="10134600" y="5473700"/>
          <p14:tracePt t="141041" x="10134600" y="5467350"/>
          <p14:tracePt t="141080" x="10134600" y="5461000"/>
          <p14:tracePt t="141087" x="10128250" y="5454650"/>
          <p14:tracePt t="141137" x="10121900" y="5448300"/>
          <p14:tracePt t="141152" x="10109200" y="5448300"/>
          <p14:tracePt t="141161" x="10090150" y="5441950"/>
          <p14:tracePt t="141168" x="10083800" y="5435600"/>
          <p14:tracePt t="141185" x="10071100" y="5435600"/>
          <p14:tracePt t="141202" x="10058400" y="5435600"/>
          <p14:tracePt t="141297" x="10052050" y="5435600"/>
          <p14:tracePt t="141337" x="10052050" y="5448300"/>
          <p14:tracePt t="141361" x="10058400" y="5448300"/>
          <p14:tracePt t="141527" x="0" y="0"/>
        </p14:tracePtLst>
        <p14:tracePtLst>
          <p14:tracePt t="143889" x="1073150" y="5187950"/>
          <p14:tracePt t="143977" x="1092200" y="5187950"/>
          <p14:tracePt t="143984" x="1130300" y="5187950"/>
          <p14:tracePt t="143992" x="1187450" y="5187950"/>
          <p14:tracePt t="144001" x="1263650" y="5187950"/>
          <p14:tracePt t="144018" x="1447800" y="5187950"/>
          <p14:tracePt t="144035" x="1727200" y="5187950"/>
          <p14:tracePt t="144051" x="2159000" y="5187950"/>
          <p14:tracePt t="144068" x="2635250" y="5187950"/>
          <p14:tracePt t="144072" x="2870200" y="5187950"/>
          <p14:tracePt t="144084" x="3086100" y="5187950"/>
          <p14:tracePt t="144101" x="3454400" y="5187950"/>
          <p14:tracePt t="144103" x="3606800" y="5187950"/>
          <p14:tracePt t="144118" x="3854450" y="5187950"/>
          <p14:tracePt t="144134" x="4051300" y="5187950"/>
          <p14:tracePt t="144151" x="4273550" y="5187950"/>
          <p14:tracePt t="144167" x="4552950" y="5187950"/>
          <p14:tracePt t="144184" x="4883150" y="5187950"/>
          <p14:tracePt t="144201" x="5143500" y="5187950"/>
          <p14:tracePt t="144217" x="5391150" y="5187950"/>
          <p14:tracePt t="144234" x="5588000" y="5187950"/>
          <p14:tracePt t="144251" x="5746750" y="5187950"/>
          <p14:tracePt t="144268" x="5892800" y="5187950"/>
          <p14:tracePt t="144284" x="6064250" y="5187950"/>
          <p14:tracePt t="144301" x="6210300" y="5187950"/>
          <p14:tracePt t="144303" x="6273800" y="5187950"/>
          <p14:tracePt t="144318" x="6400800" y="5187950"/>
          <p14:tracePt t="144334" x="6521450" y="5187950"/>
          <p14:tracePt t="144350" x="6648450" y="5187950"/>
          <p14:tracePt t="144367" x="6794500" y="5187950"/>
          <p14:tracePt t="144384" x="6915150" y="5187950"/>
          <p14:tracePt t="144401" x="6946900" y="5187950"/>
          <p14:tracePt t="144417" x="6953250" y="5187950"/>
          <p14:tracePt t="144585" x="6908800" y="5187950"/>
          <p14:tracePt t="144592" x="6826250" y="5187950"/>
          <p14:tracePt t="144601" x="6711950" y="5187950"/>
          <p14:tracePt t="144618" x="6235700" y="5187950"/>
          <p14:tracePt t="144634" x="5416550" y="5187950"/>
          <p14:tracePt t="144651" x="4559300" y="5187950"/>
          <p14:tracePt t="144656" x="4216400" y="5187950"/>
          <p14:tracePt t="144668" x="3956050" y="5187950"/>
          <p14:tracePt t="144673" x="3803650" y="5187950"/>
          <p14:tracePt t="144684" x="3721100" y="5187950"/>
          <p14:tracePt t="144701" x="3657600" y="5187950"/>
          <p14:tracePt t="144717" x="3651250" y="5187950"/>
          <p14:tracePt t="144784" x="3683000" y="5187950"/>
          <p14:tracePt t="144792" x="3759200" y="5187950"/>
          <p14:tracePt t="144800" x="3873500" y="5187950"/>
          <p14:tracePt t="144818" x="4191000" y="5187950"/>
          <p14:tracePt t="144834" x="4438650" y="5187950"/>
          <p14:tracePt t="144851" x="4527550" y="5187950"/>
          <p14:tracePt t="144867" x="4540250" y="5187950"/>
          <p14:tracePt t="144884" x="4533900" y="5187950"/>
          <p14:tracePt t="144901" x="4400550" y="5187950"/>
          <p14:tracePt t="144904" x="4286250" y="5187950"/>
          <p14:tracePt t="144917" x="4114800" y="5187950"/>
          <p14:tracePt t="144934" x="3314700" y="5105400"/>
          <p14:tracePt t="144951" x="2832100" y="5016500"/>
          <p14:tracePt t="144967" x="2667000" y="4997450"/>
          <p14:tracePt t="144984" x="2635250" y="4997450"/>
          <p14:tracePt t="145000" x="2628900" y="4997450"/>
          <p14:tracePt t="145177" x="2647950" y="4997450"/>
          <p14:tracePt t="145185" x="2686050" y="4997450"/>
          <p14:tracePt t="145193" x="2749550" y="5003800"/>
          <p14:tracePt t="145201" x="2838450" y="5022850"/>
          <p14:tracePt t="145217" x="3200400" y="5080000"/>
          <p14:tracePt t="145234" x="3797300" y="5137150"/>
          <p14:tracePt t="145250" x="4451350" y="5149850"/>
          <p14:tracePt t="145267" x="4838700" y="5149850"/>
          <p14:tracePt t="145271" x="4933950" y="5149850"/>
          <p14:tracePt t="145284" x="4978400" y="5149850"/>
          <p14:tracePt t="145302" x="5010150" y="5149850"/>
          <p14:tracePt t="145351" x="5016500" y="5149850"/>
          <p14:tracePt t="145358" x="5029200" y="5149850"/>
          <p14:tracePt t="145367" x="5035550" y="5149850"/>
          <p14:tracePt t="145383" x="5067300" y="5149850"/>
          <p14:tracePt t="145400" x="5118100" y="5149850"/>
          <p14:tracePt t="145417" x="5149850" y="5162550"/>
          <p14:tracePt t="145434" x="5181600" y="5168900"/>
          <p14:tracePt t="145450" x="5238750" y="5181600"/>
          <p14:tracePt t="145467" x="5327650" y="5194300"/>
          <p14:tracePt t="145484" x="5454650" y="5213350"/>
          <p14:tracePt t="145500" x="5543550" y="5213350"/>
          <p14:tracePt t="145503" x="5556250" y="5213350"/>
          <p14:tracePt t="145517" x="5568950" y="5213350"/>
          <p14:tracePt t="145534" x="5575300" y="5213350"/>
          <p14:tracePt t="145552" x="5562600" y="5213350"/>
          <p14:tracePt t="145567" x="5378450" y="5213350"/>
          <p14:tracePt t="145584" x="4997450" y="5213350"/>
          <p14:tracePt t="145601" x="4438650" y="5213350"/>
          <p14:tracePt t="145618" x="4000500" y="5213350"/>
          <p14:tracePt t="145634" x="3848100" y="5213350"/>
          <p14:tracePt t="145650" x="3810000" y="5213350"/>
          <p14:tracePt t="145667" x="3803650" y="5213350"/>
          <p14:tracePt t="145719" x="3835400" y="5213350"/>
          <p14:tracePt t="145729" x="3905250" y="5213350"/>
          <p14:tracePt t="145738" x="3987800" y="5213350"/>
          <p14:tracePt t="145751" x="4210050" y="5213350"/>
          <p14:tracePt t="145767" x="4413250" y="5213350"/>
          <p14:tracePt t="145784" x="4572000" y="5219700"/>
          <p14:tracePt t="145801" x="4597400" y="5226050"/>
          <p14:tracePt t="145817" x="4610100" y="5226050"/>
          <p14:tracePt t="145855" x="4572000" y="5226050"/>
          <p14:tracePt t="145867" x="4489450" y="5226050"/>
          <p14:tracePt t="145884" x="4165600" y="5226050"/>
          <p14:tracePt t="145887" x="3930650" y="5226050"/>
          <p14:tracePt t="145900" x="3670300" y="5226050"/>
          <p14:tracePt t="145903" x="3454400" y="5226050"/>
          <p14:tracePt t="145917" x="3302000" y="5226050"/>
          <p14:tracePt t="145920" x="3219450" y="5226050"/>
          <p14:tracePt t="145934" x="3155950" y="5226050"/>
          <p14:tracePt t="145951" x="3149600" y="5226050"/>
          <p14:tracePt t="145993" x="3181350" y="5226050"/>
          <p14:tracePt t="145999" x="3244850" y="5226050"/>
          <p14:tracePt t="146007" x="3340100" y="5226050"/>
          <p14:tracePt t="146017" x="3473450" y="5226050"/>
          <p14:tracePt t="146034" x="3841750" y="5226050"/>
          <p14:tracePt t="146050" x="4248150" y="5226050"/>
          <p14:tracePt t="146067" x="4508500" y="5226050"/>
          <p14:tracePt t="146083" x="4603750" y="5226050"/>
          <p14:tracePt t="146100" x="4616450" y="5226050"/>
          <p14:tracePt t="146117" x="4622800" y="5226050"/>
          <p14:tracePt t="146167" x="4610100" y="5226050"/>
          <p14:tracePt t="146176" x="4584700" y="5226050"/>
          <p14:tracePt t="146184" x="4552950" y="5226050"/>
          <p14:tracePt t="146200" x="4495800" y="5226050"/>
          <p14:tracePt t="146217" x="4464050" y="5226050"/>
          <p14:tracePt t="146234" x="4457700" y="5226050"/>
          <p14:tracePt t="146281" x="4476750" y="5226050"/>
          <p14:tracePt t="146290" x="4508500" y="5226050"/>
          <p14:tracePt t="146301" x="4540250" y="5226050"/>
          <p14:tracePt t="146319" x="4673600" y="5226050"/>
          <p14:tracePt t="146335" x="4749800" y="5226050"/>
          <p14:tracePt t="146351" x="4787900" y="5226050"/>
          <p14:tracePt t="146367" x="4800600" y="5226050"/>
          <p14:tracePt t="146433" x="4781550" y="5226050"/>
          <p14:tracePt t="146442" x="4768850" y="5226050"/>
          <p14:tracePt t="146450" x="4749800" y="5226050"/>
          <p14:tracePt t="146467" x="4730750" y="5226050"/>
          <p14:tracePt t="146484" x="4724400" y="5226050"/>
          <p14:tracePt t="146670" x="4743450" y="5226050"/>
          <p14:tracePt t="146678" x="4762500" y="5226050"/>
          <p14:tracePt t="146686" x="4787900" y="5226050"/>
          <p14:tracePt t="146699" x="4819650" y="5226050"/>
          <p14:tracePt t="146716" x="4870450" y="5226050"/>
          <p14:tracePt t="146733" x="4972050" y="5232400"/>
          <p14:tracePt t="146736" x="4984750" y="5232400"/>
          <p14:tracePt t="146750" x="5029200" y="5245100"/>
          <p14:tracePt t="147798" x="0" y="0"/>
        </p14:tracePtLst>
        <p14:tracePtLst>
          <p14:tracePt t="151113" x="2139950" y="5835650"/>
          <p14:tracePt t="151152" x="2139950" y="5848350"/>
          <p14:tracePt t="151161" x="2146300" y="5861050"/>
          <p14:tracePt t="151168" x="2159000" y="5886450"/>
          <p14:tracePt t="151182" x="2178050" y="5924550"/>
          <p14:tracePt t="151198" x="2216150" y="5969000"/>
          <p14:tracePt t="151215" x="2254250" y="5994400"/>
          <p14:tracePt t="151232" x="2292350" y="6013450"/>
          <p14:tracePt t="151248" x="2305050" y="6019800"/>
          <p14:tracePt t="151265" x="2324100" y="6019800"/>
          <p14:tracePt t="151282" x="2336800" y="6019800"/>
          <p14:tracePt t="151299" x="2362200" y="6019800"/>
          <p14:tracePt t="151315" x="2381250" y="6007100"/>
          <p14:tracePt t="151332" x="2393950" y="5981700"/>
          <p14:tracePt t="151334" x="2400300" y="5969000"/>
          <p14:tracePt t="151471" x="0" y="0"/>
        </p14:tracePtLst>
        <p14:tracePtLst>
          <p14:tracePt t="151937" x="2978150" y="5816600"/>
          <p14:tracePt t="151944" x="2965450" y="5816600"/>
          <p14:tracePt t="151953" x="2952750" y="5816600"/>
          <p14:tracePt t="151965" x="2946400" y="5829300"/>
          <p14:tracePt t="151983" x="2946400" y="5880100"/>
          <p14:tracePt t="151999" x="2946400" y="5905500"/>
          <p14:tracePt t="152015" x="2946400" y="5943600"/>
          <p14:tracePt t="152032" x="2984500" y="5975350"/>
          <p14:tracePt t="152048" x="3035300" y="5988050"/>
          <p14:tracePt t="152065" x="3117850" y="6007100"/>
          <p14:tracePt t="152082" x="3155950" y="6013450"/>
          <p14:tracePt t="152098" x="3181350" y="6013450"/>
          <p14:tracePt t="152115" x="3200400" y="6013450"/>
          <p14:tracePt t="152131" x="3206750" y="6007100"/>
          <p14:tracePt t="152152" x="3206750" y="6000750"/>
          <p14:tracePt t="152295" x="0" y="0"/>
        </p14:tracePtLst>
        <p14:tracePtLst>
          <p14:tracePt t="153278" x="4349750" y="5753100"/>
          <p14:tracePt t="153296" x="4343400" y="5753100"/>
          <p14:tracePt t="153303" x="4337050" y="5753100"/>
          <p14:tracePt t="153320" x="4324350" y="5753100"/>
          <p14:tracePt t="153335" x="4311650" y="5759450"/>
          <p14:tracePt t="153351" x="4298950" y="5765800"/>
          <p14:tracePt t="153365" x="4286250" y="5772150"/>
          <p14:tracePt t="153381" x="4273550" y="5791200"/>
          <p14:tracePt t="153384" x="4267200" y="5810250"/>
          <p14:tracePt t="153398" x="4254500" y="5829300"/>
          <p14:tracePt t="153414" x="4254500" y="5867400"/>
          <p14:tracePt t="153431" x="4254500" y="5892800"/>
          <p14:tracePt t="153448" x="4254500" y="5924550"/>
          <p14:tracePt t="153464" x="4260850" y="5962650"/>
          <p14:tracePt t="153481" x="4273550" y="5988050"/>
          <p14:tracePt t="153498" x="4286250" y="6013450"/>
          <p14:tracePt t="153514" x="4318000" y="6032500"/>
          <p14:tracePt t="153531" x="4362450" y="6057900"/>
          <p14:tracePt t="153548" x="4406900" y="6076950"/>
          <p14:tracePt t="153551" x="4432300" y="6083300"/>
          <p14:tracePt t="153564" x="4457700" y="6083300"/>
          <p14:tracePt t="153581" x="4514850" y="6083300"/>
          <p14:tracePt t="153584" x="4540250" y="6083300"/>
          <p14:tracePt t="153598" x="4584700" y="6083300"/>
          <p14:tracePt t="153614" x="4635500" y="6083300"/>
          <p14:tracePt t="153631" x="4660900" y="6064250"/>
          <p14:tracePt t="153648" x="4673600" y="6051550"/>
          <p14:tracePt t="153664" x="4673600" y="6038850"/>
          <p14:tracePt t="153681" x="4673600" y="6019800"/>
          <p14:tracePt t="153697" x="4673600" y="6013450"/>
          <p14:tracePt t="153714" x="4673600" y="6007100"/>
          <p14:tracePt t="153731" x="4673600" y="6000750"/>
          <p14:tracePt t="153748" x="4673600" y="5994400"/>
          <p14:tracePt t="153934" x="0" y="0"/>
        </p14:tracePtLst>
        <p14:tracePtLst>
          <p14:tracePt t="154841" x="5619750" y="5803900"/>
          <p14:tracePt t="154865" x="5613400" y="5797550"/>
          <p14:tracePt t="154888" x="5613400" y="5803900"/>
          <p14:tracePt t="154897" x="5607050" y="5816600"/>
          <p14:tracePt t="154905" x="5600700" y="5829300"/>
          <p14:tracePt t="154920" x="5594350" y="5854700"/>
          <p14:tracePt t="154931" x="5588000" y="5873750"/>
          <p14:tracePt t="154948" x="5588000" y="5899150"/>
          <p14:tracePt t="154951" x="5588000" y="5911850"/>
          <p14:tracePt t="154964" x="5588000" y="5924550"/>
          <p14:tracePt t="154969" x="5588000" y="5943600"/>
          <p14:tracePt t="154981" x="5588000" y="5949950"/>
          <p14:tracePt t="154998" x="5600700" y="5994400"/>
          <p14:tracePt t="155015" x="5607050" y="6007100"/>
          <p14:tracePt t="155031" x="5619750" y="6019800"/>
          <p14:tracePt t="155050" x="5626100" y="6026150"/>
          <p14:tracePt t="155071" x="5632450" y="6026150"/>
          <p14:tracePt t="155080" x="5638800" y="6026150"/>
          <p14:tracePt t="155097" x="5657850" y="6038850"/>
          <p14:tracePt t="155114" x="5670550" y="6038850"/>
          <p14:tracePt t="155130" x="5683250" y="6038850"/>
          <p14:tracePt t="155147" x="5689600" y="6038850"/>
          <p14:tracePt t="155164" x="5702300" y="6038850"/>
          <p14:tracePt t="155197" x="5715000" y="6038850"/>
          <p14:tracePt t="155199" x="5727700" y="6038850"/>
          <p14:tracePt t="155214" x="5746750" y="6026150"/>
          <p14:tracePt t="155230" x="5753100" y="6000750"/>
          <p14:tracePt t="155247" x="5759450" y="5975350"/>
          <p14:tracePt t="155263" x="5759450" y="5956300"/>
          <p14:tracePt t="155280" x="5759450" y="5937250"/>
          <p14:tracePt t="155297" x="5759450" y="5924550"/>
          <p14:tracePt t="155495" x="0" y="0"/>
        </p14:tracePtLst>
        <p14:tracePtLst>
          <p14:tracePt t="156370" x="6489700" y="6032500"/>
          <p14:tracePt t="156464" x="6502400" y="6032500"/>
          <p14:tracePt t="156473" x="6540500" y="6032500"/>
          <p14:tracePt t="156480" x="6616700" y="6032500"/>
          <p14:tracePt t="156497" x="6807200" y="6032500"/>
          <p14:tracePt t="156513" x="7035800" y="6032500"/>
          <p14:tracePt t="156530" x="7277100" y="6032500"/>
          <p14:tracePt t="156547" x="7480300" y="6032500"/>
          <p14:tracePt t="156563" x="7651750" y="6026150"/>
          <p14:tracePt t="156580" x="7778750" y="6000750"/>
          <p14:tracePt t="156583" x="7823200" y="6000750"/>
          <p14:tracePt t="156597" x="7854950" y="6000750"/>
          <p14:tracePt t="156614" x="7912100" y="6000750"/>
          <p14:tracePt t="156630" x="7937500" y="6000750"/>
          <p14:tracePt t="156647" x="7950200" y="6000750"/>
          <p14:tracePt t="156754" x="7943850" y="6000750"/>
          <p14:tracePt t="156762" x="7905750" y="6007100"/>
          <p14:tracePt t="156770" x="7848600" y="6007100"/>
          <p14:tracePt t="156780" x="7759700" y="6007100"/>
          <p14:tracePt t="156797" x="7454900" y="6007100"/>
          <p14:tracePt t="156813" x="7131050" y="6007100"/>
          <p14:tracePt t="156816" x="6965950" y="6026150"/>
          <p14:tracePt t="156831" x="6794500" y="6051550"/>
          <p14:tracePt t="156847" x="6731000" y="6057900"/>
          <p14:tracePt t="156864" x="6705600" y="6070600"/>
          <p14:tracePt t="156983" x="6724650" y="6070600"/>
          <p14:tracePt t="156991" x="6769100" y="6070600"/>
          <p14:tracePt t="157000" x="6826250" y="6070600"/>
          <p14:tracePt t="157013" x="6908800" y="6070600"/>
          <p14:tracePt t="157030" x="7245350" y="6070600"/>
          <p14:tracePt t="157046" x="7493000" y="6070600"/>
          <p14:tracePt t="157063" x="7696200" y="6070600"/>
          <p14:tracePt t="157080" x="7810500" y="6070600"/>
          <p14:tracePt t="157096" x="7842250" y="6070600"/>
          <p14:tracePt t="157113" x="7854950" y="6070600"/>
          <p14:tracePt t="157193" x="7848600" y="6064250"/>
          <p14:tracePt t="157201" x="7816850" y="6064250"/>
          <p14:tracePt t="157213" x="7753350" y="6064250"/>
          <p14:tracePt t="157231" x="7397750" y="6064250"/>
          <p14:tracePt t="157248" x="7073900" y="6064250"/>
          <p14:tracePt t="157264" x="6896100" y="6064250"/>
          <p14:tracePt t="157280" x="6838950" y="6064250"/>
          <p14:tracePt t="157296" x="6826250" y="6064250"/>
          <p14:tracePt t="157344" x="6832600" y="6064250"/>
          <p14:tracePt t="157352" x="6870700" y="6064250"/>
          <p14:tracePt t="157364" x="6934200" y="6064250"/>
          <p14:tracePt t="157380" x="7143750" y="6064250"/>
          <p14:tracePt t="157397" x="7404100" y="6064250"/>
          <p14:tracePt t="157413" x="7664450" y="6064250"/>
          <p14:tracePt t="157415" x="7778750" y="6064250"/>
          <p14:tracePt t="157430" x="7969250" y="6064250"/>
          <p14:tracePt t="157446" x="8077200" y="6064250"/>
          <p14:tracePt t="157463" x="8096250" y="6064250"/>
          <p14:tracePt t="157480" x="8102600" y="6064250"/>
          <p14:tracePt t="157518" x="8070850" y="6064250"/>
          <p14:tracePt t="157526" x="7994650" y="6064250"/>
          <p14:tracePt t="157534" x="7893050" y="6064250"/>
          <p14:tracePt t="157546" x="7772400" y="6064250"/>
          <p14:tracePt t="157562" x="7499350" y="6064250"/>
          <p14:tracePt t="157579" x="7308850" y="6064250"/>
          <p14:tracePt t="157596" x="7226300" y="6064250"/>
          <p14:tracePt t="157598" x="7213600" y="6064250"/>
          <p14:tracePt t="157612" x="7207250" y="6064250"/>
          <p14:tracePt t="157675" x="7251700" y="6064250"/>
          <p14:tracePt t="157682" x="7315200" y="6064250"/>
          <p14:tracePt t="157697" x="7473950" y="6064250"/>
          <p14:tracePt t="157713" x="7626350" y="6064250"/>
          <p14:tracePt t="157730" x="7778750" y="6064250"/>
          <p14:tracePt t="157746" x="7861300" y="6064250"/>
          <p14:tracePt t="157763" x="7893050" y="6064250"/>
          <p14:tracePt t="157809" x="7886700" y="6064250"/>
          <p14:tracePt t="157818" x="7829550" y="6064250"/>
          <p14:tracePt t="157826" x="7721600" y="6064250"/>
          <p14:tracePt t="157834" x="7607300" y="6064250"/>
          <p14:tracePt t="157847" x="7366000" y="6064250"/>
          <p14:tracePt t="157863" x="7188200" y="6064250"/>
          <p14:tracePt t="157880" x="7124700" y="6064250"/>
          <p14:tracePt t="157896" x="7112000" y="6064250"/>
          <p14:tracePt t="157952" x="7143750" y="6064250"/>
          <p14:tracePt t="157959" x="7200900" y="6064250"/>
          <p14:tracePt t="157968" x="7270750" y="6064250"/>
          <p14:tracePt t="157979" x="7366000" y="6064250"/>
          <p14:tracePt t="157996" x="7550150" y="6064250"/>
          <p14:tracePt t="157999" x="7651750" y="6064250"/>
          <p14:tracePt t="158013" x="7747000" y="6064250"/>
          <p14:tracePt t="158016" x="7823200" y="6064250"/>
          <p14:tracePt t="158029" x="7861300" y="6064250"/>
          <p14:tracePt t="158046" x="7899400" y="6064250"/>
          <p14:tracePt t="158072" x="7886700" y="6064250"/>
          <p14:tracePt t="158080" x="7829550" y="6064250"/>
          <p14:tracePt t="158097" x="7639050" y="6064250"/>
          <p14:tracePt t="158113" x="7442200" y="6064250"/>
          <p14:tracePt t="158129" x="7302500" y="6064250"/>
          <p14:tracePt t="158146" x="7270750" y="6064250"/>
          <p14:tracePt t="158163" x="7258050" y="6064250"/>
          <p14:tracePt t="158217" x="7289800" y="6064250"/>
          <p14:tracePt t="158228" x="7340600" y="6064250"/>
          <p14:tracePt t="158235" x="7429500" y="6064250"/>
          <p14:tracePt t="158246" x="7626350" y="6064250"/>
          <p14:tracePt t="158263" x="7848600" y="6064250"/>
          <p14:tracePt t="158279" x="8039100" y="6064250"/>
          <p14:tracePt t="158296" x="8115300" y="6064250"/>
          <p14:tracePt t="158313" x="8128000" y="6064250"/>
          <p14:tracePt t="158330" x="8128000" y="6057900"/>
          <p14:tracePt t="158346" x="8020050" y="6038850"/>
          <p14:tracePt t="158363" x="7708900" y="5981700"/>
          <p14:tracePt t="158379" x="7264400" y="5930900"/>
          <p14:tracePt t="158384" x="7105650" y="5924550"/>
          <p14:tracePt t="158397" x="7010400" y="5924550"/>
          <p14:tracePt t="158413" x="6921500" y="5924550"/>
          <p14:tracePt t="158416" x="6908800" y="5924550"/>
          <p14:tracePt t="158473" x="6940550" y="5924550"/>
          <p14:tracePt t="158482" x="6997700" y="5924550"/>
          <p14:tracePt t="158496" x="7143750" y="5924550"/>
          <p14:tracePt t="158513" x="7353300" y="5924550"/>
          <p14:tracePt t="158530" x="7531100" y="5924550"/>
          <p14:tracePt t="158547" x="7670800" y="5924550"/>
          <p14:tracePt t="158552" x="7696200" y="5924550"/>
          <p14:tracePt t="158565" x="7702550" y="5924550"/>
          <p14:tracePt t="158580" x="7708900" y="5924550"/>
          <p14:tracePt t="158607" x="7677150" y="5918200"/>
          <p14:tracePt t="158616" x="7632700" y="5918200"/>
          <p14:tracePt t="158629" x="7569200" y="5918200"/>
          <p14:tracePt t="158646" x="7410450" y="5918200"/>
          <p14:tracePt t="158663" x="7378700" y="5918200"/>
          <p14:tracePt t="158736" x="7397750" y="5918200"/>
          <p14:tracePt t="158744" x="7416800" y="5918200"/>
          <p14:tracePt t="158752" x="7461250" y="5918200"/>
          <p14:tracePt t="158763" x="7499350" y="5918200"/>
          <p14:tracePt t="158779" x="7588250" y="5918200"/>
          <p14:tracePt t="158796" x="7645400" y="5918200"/>
          <p14:tracePt t="158812" x="7670800" y="5918200"/>
          <p14:tracePt t="158816" x="7677150" y="5918200"/>
          <p14:tracePt t="159351" x="0" y="0"/>
        </p14:tracePtLst>
        <p14:tracePtLst>
          <p14:tracePt t="161058" x="3879850" y="2914650"/>
          <p14:tracePt t="161066" x="3867150" y="2927350"/>
          <p14:tracePt t="161079" x="3860800" y="2946400"/>
          <p14:tracePt t="161096" x="3860800" y="2990850"/>
          <p14:tracePt t="161112" x="3867150" y="3028950"/>
          <p14:tracePt t="161129" x="3898900" y="3067050"/>
          <p14:tracePt t="161146" x="3975100" y="3111500"/>
          <p14:tracePt t="161162" x="4114800" y="3155950"/>
          <p14:tracePt t="161179" x="4324350" y="3181350"/>
          <p14:tracePt t="161183" x="4445000" y="3187700"/>
          <p14:tracePt t="161195" x="4546600" y="3187700"/>
          <p14:tracePt t="161199" x="4679950" y="3187700"/>
          <p14:tracePt t="161212" x="4775200" y="3175000"/>
          <p14:tracePt t="161215" x="4851400" y="3162300"/>
          <p14:tracePt t="161229" x="4908550" y="3143250"/>
          <p14:tracePt t="161235" x="4953000" y="3130550"/>
          <p14:tracePt t="161245" x="4991100" y="3105150"/>
          <p14:tracePt t="161262" x="5035550" y="3016250"/>
          <p14:tracePt t="161279" x="5035550" y="2940050"/>
          <p14:tracePt t="161295" x="5035550" y="2851150"/>
          <p14:tracePt t="161312" x="5016500" y="2781300"/>
          <p14:tracePt t="161329" x="4984750" y="2730500"/>
          <p14:tracePt t="161345" x="4933950" y="2692400"/>
          <p14:tracePt t="161362" x="4864100" y="2654300"/>
          <p14:tracePt t="161379" x="4800600" y="2635250"/>
          <p14:tracePt t="161383" x="4794250" y="2635250"/>
          <p14:tracePt t="161396" x="4775200" y="2635250"/>
          <p14:tracePt t="161412" x="4756150" y="2635250"/>
          <p14:tracePt t="161416" x="4749800" y="2635250"/>
          <p14:tracePt t="161429" x="4743450" y="2635250"/>
          <p14:tracePt t="161447" x="4743450" y="2647950"/>
          <p14:tracePt t="161463" x="4743450" y="2692400"/>
          <p14:tracePt t="161479" x="4775200" y="2768600"/>
          <p14:tracePt t="161495" x="4826000" y="2832100"/>
          <p14:tracePt t="161512" x="4902200" y="2882900"/>
          <p14:tracePt t="161529" x="4978400" y="2927350"/>
          <p14:tracePt t="161545" x="5073650" y="2971800"/>
          <p14:tracePt t="161562" x="5168900" y="2990850"/>
          <p14:tracePt t="161579" x="5200650" y="2997200"/>
          <p14:tracePt t="161583" x="5207000" y="2997200"/>
          <p14:tracePt t="161664" x="5213350" y="2997200"/>
          <p14:tracePt t="161696" x="5219700" y="2997200"/>
          <p14:tracePt t="161744" x="0" y="0"/>
        </p14:tracePtLst>
        <p14:tracePtLst>
          <p14:tracePt t="162241" x="7397750" y="2730500"/>
          <p14:tracePt t="162248" x="7391400" y="2730500"/>
          <p14:tracePt t="162262" x="7391400" y="2736850"/>
          <p14:tracePt t="162279" x="7385050" y="2787650"/>
          <p14:tracePt t="162295" x="7378700" y="2844800"/>
          <p14:tracePt t="162312" x="7378700" y="2908300"/>
          <p14:tracePt t="162328" x="7391400" y="2997200"/>
          <p14:tracePt t="162345" x="7435850" y="3054350"/>
          <p14:tracePt t="162362" x="7486650" y="3092450"/>
          <p14:tracePt t="162379" x="7550150" y="3124200"/>
          <p14:tracePt t="162395" x="7607300" y="3130550"/>
          <p14:tracePt t="162399" x="7632700" y="3130550"/>
          <p14:tracePt t="162411" x="7664450" y="3117850"/>
          <p14:tracePt t="162415" x="7683500" y="3105150"/>
          <p14:tracePt t="162429" x="7696200" y="3073400"/>
          <p14:tracePt t="162433" x="7708900" y="3041650"/>
          <p14:tracePt t="162445" x="7715250" y="3003550"/>
          <p14:tracePt t="162461" x="7721600" y="2965450"/>
          <p14:tracePt t="162465" x="7721600" y="2946400"/>
          <p14:tracePt t="162479" x="7721600" y="2914650"/>
          <p14:tracePt t="162495" x="7721600" y="2895600"/>
          <p14:tracePt t="162512" x="7721600" y="2889250"/>
          <p14:tracePt t="162528" x="7721600" y="2876550"/>
          <p14:tracePt t="162544" x="0" y="0"/>
        </p14:tracePtLst>
        <p14:tracePtLst>
          <p14:tracePt t="163816" x="8280400" y="2946400"/>
          <p14:tracePt t="163898" x="8274050" y="2952750"/>
          <p14:tracePt t="163914" x="8280400" y="2959100"/>
          <p14:tracePt t="163920" x="8312150" y="2978150"/>
          <p14:tracePt t="163930" x="8356600" y="3003550"/>
          <p14:tracePt t="163944" x="8528050" y="3054350"/>
          <p14:tracePt t="163961" x="8851900" y="3130550"/>
          <p14:tracePt t="163977" x="9118600" y="3168650"/>
          <p14:tracePt t="163994" x="9245600" y="3168650"/>
          <p14:tracePt t="164011" x="9283700" y="3162300"/>
          <p14:tracePt t="164027" x="9290050" y="3130550"/>
          <p14:tracePt t="164044" x="9290050" y="3054350"/>
          <p14:tracePt t="164061" x="9258300" y="2952750"/>
          <p14:tracePt t="164064" x="9226550" y="2901950"/>
          <p14:tracePt t="164077" x="9194800" y="2857500"/>
          <p14:tracePt t="164094" x="9105900" y="2762250"/>
          <p14:tracePt t="164110" x="9036050" y="2724150"/>
          <p14:tracePt t="164127" x="8972550" y="2698750"/>
          <p14:tracePt t="164144" x="8851900" y="2673350"/>
          <p14:tracePt t="164160" x="8705850" y="2635250"/>
          <p14:tracePt t="164177" x="8572500" y="2628900"/>
          <p14:tracePt t="164194" x="8464550" y="2628900"/>
          <p14:tracePt t="164211" x="8388350" y="2628900"/>
          <p14:tracePt t="164227" x="8350250" y="2660650"/>
          <p14:tracePt t="164230" x="8331200" y="2679700"/>
          <p14:tracePt t="164244" x="8312150" y="2698750"/>
          <p14:tracePt t="164260" x="8299450" y="2749550"/>
          <p14:tracePt t="164277" x="8299450" y="2844800"/>
          <p14:tracePt t="164279" x="8318500" y="2889250"/>
          <p14:tracePt t="164294" x="8356600" y="2978150"/>
          <p14:tracePt t="164311" x="8426450" y="3067050"/>
          <p14:tracePt t="164327" x="8540750" y="3143250"/>
          <p14:tracePt t="164344" x="8705850" y="3213100"/>
          <p14:tracePt t="164361" x="8877300" y="3238500"/>
          <p14:tracePt t="164377" x="9004300" y="3238500"/>
          <p14:tracePt t="164394" x="9086850" y="3213100"/>
          <p14:tracePt t="164411" x="9124950" y="3149600"/>
          <p14:tracePt t="164428" x="9137650" y="3060700"/>
          <p14:tracePt t="164431" x="9137650" y="3028950"/>
          <p14:tracePt t="164444" x="9137650" y="2984500"/>
          <p14:tracePt t="164447" x="9131300" y="2933700"/>
          <p14:tracePt t="164461" x="9105900" y="2882900"/>
          <p14:tracePt t="164464" x="9093200" y="2844800"/>
          <p14:tracePt t="164477" x="9061450" y="2806700"/>
          <p14:tracePt t="164494" x="8978900" y="2762250"/>
          <p14:tracePt t="164511" x="8934450" y="2743200"/>
          <p14:tracePt t="164527" x="8883650" y="2743200"/>
          <p14:tracePt t="164544" x="8813800" y="2755900"/>
          <p14:tracePt t="164560" x="8718550" y="2819400"/>
          <p14:tracePt t="164577" x="8667750" y="2889250"/>
          <p14:tracePt t="164594" x="8642350" y="2959100"/>
          <p14:tracePt t="164611" x="8636000" y="2997200"/>
          <p14:tracePt t="164627" x="8648700" y="3060700"/>
          <p14:tracePt t="164644" x="8705850" y="3105150"/>
          <p14:tracePt t="164661" x="8839200" y="3155950"/>
          <p14:tracePt t="164664" x="8915400" y="3175000"/>
          <p14:tracePt t="164678" x="9067800" y="3175000"/>
          <p14:tracePt t="164694" x="9169400" y="3149600"/>
          <p14:tracePt t="164710" x="9188450" y="3079750"/>
          <p14:tracePt t="164727" x="9163050" y="2946400"/>
          <p14:tracePt t="164744" x="9086850" y="2832100"/>
          <p14:tracePt t="164760" x="8959850" y="2749550"/>
          <p14:tracePt t="164777" x="8788400" y="2686050"/>
          <p14:tracePt t="164794" x="8604250" y="2660650"/>
          <p14:tracePt t="164810" x="8483600" y="2679700"/>
          <p14:tracePt t="164827" x="8375650" y="2717800"/>
          <p14:tracePt t="164844" x="8324850" y="2787650"/>
          <p14:tracePt t="164848" x="8299450" y="2825750"/>
          <p14:tracePt t="164860" x="8286750" y="2857500"/>
          <p14:tracePt t="164878" x="8293100" y="2978150"/>
          <p14:tracePt t="164894" x="8350250" y="3067050"/>
          <p14:tracePt t="164910" x="8432800" y="3117850"/>
          <p14:tracePt t="164927" x="8578850" y="3175000"/>
          <p14:tracePt t="164944" x="8782050" y="3206750"/>
          <p14:tracePt t="164961" x="8959850" y="3200400"/>
          <p14:tracePt t="164977" x="9080500" y="3162300"/>
          <p14:tracePt t="164994" x="9118600" y="3086100"/>
          <p14:tracePt t="165010" x="9124950" y="3009900"/>
          <p14:tracePt t="165027" x="9080500" y="2927350"/>
          <p14:tracePt t="165044" x="9017000" y="2851150"/>
          <p14:tracePt t="165060" x="8934450" y="2813050"/>
          <p14:tracePt t="165063" x="8909050" y="2806700"/>
          <p14:tracePt t="165076" x="8896350" y="2806700"/>
          <p14:tracePt t="165094" x="8851900" y="2819400"/>
          <p14:tracePt t="165110" x="8839200" y="2857500"/>
          <p14:tracePt t="165127" x="8839200" y="2908300"/>
          <p14:tracePt t="165144" x="8870950" y="2959100"/>
          <p14:tracePt t="165161" x="8934450" y="3003550"/>
          <p14:tracePt t="165177" x="9036050" y="3028950"/>
          <p14:tracePt t="165194" x="9080500" y="3028950"/>
          <p14:tracePt t="165211" x="9118600" y="3009900"/>
          <p14:tracePt t="165227" x="9124950" y="2965450"/>
          <p14:tracePt t="165231" x="9124950" y="2933700"/>
          <p14:tracePt t="165243" x="9124950" y="2876550"/>
          <p14:tracePt t="165260" x="9061450" y="2800350"/>
          <p14:tracePt t="165277" x="8959850" y="2736850"/>
          <p14:tracePt t="165279" x="8858250" y="2711450"/>
          <p14:tracePt t="165294" x="8597900" y="2660650"/>
          <p14:tracePt t="165310" x="8407400" y="2660650"/>
          <p14:tracePt t="165327" x="8280400" y="2711450"/>
          <p14:tracePt t="165343" x="8229600" y="2762250"/>
          <p14:tracePt t="165360" x="8229600" y="2800350"/>
          <p14:tracePt t="165377" x="8235950" y="2844800"/>
          <p14:tracePt t="165394" x="8267700" y="2870200"/>
          <p14:tracePt t="165410" x="8324850" y="2889250"/>
          <p14:tracePt t="165427" x="8388350" y="2889250"/>
          <p14:tracePt t="165444" x="8458200" y="2889250"/>
          <p14:tracePt t="165460" x="8496300" y="2863850"/>
          <p14:tracePt t="165477" x="8502650" y="2838450"/>
          <p14:tracePt t="165493" x="8502650" y="2832100"/>
          <p14:tracePt t="165534"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11" name="下箭头 10"/>
          <p:cNvSpPr/>
          <p:nvPr/>
        </p:nvSpPr>
        <p:spPr>
          <a:xfrm>
            <a:off x="9651365" y="4985385"/>
            <a:ext cx="304165" cy="610235"/>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cxnSp>
        <p:nvCxnSpPr>
          <p:cNvPr id="16" name="直接连接符 15"/>
          <p:cNvCxnSpPr/>
          <p:nvPr/>
        </p:nvCxnSpPr>
        <p:spPr>
          <a:xfrm flipV="1">
            <a:off x="5922628" y="3145872"/>
            <a:ext cx="1845578" cy="167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1F33C21-A37F-4221-B2BD-81C8300E538B}"/>
              </a:ext>
            </a:extLst>
          </p:cNvPr>
          <p:cNvSpPr/>
          <p:nvPr/>
        </p:nvSpPr>
        <p:spPr>
          <a:xfrm>
            <a:off x="141605" y="1262380"/>
            <a:ext cx="10108635" cy="5078313"/>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dirty="0">
                <a:latin typeface="Courier New" panose="02070309020205020404" pitchFamily="49" charset="0"/>
                <a:cs typeface="Courier New" panose="02070309020205020404" pitchFamily="49" charset="0"/>
              </a:rPr>
              <a:t>public class </a:t>
            </a:r>
            <a:r>
              <a:rPr lang="en-US" altLang="zh-CN" dirty="0" err="1">
                <a:latin typeface="Courier New" panose="02070309020205020404" pitchFamily="49" charset="0"/>
                <a:cs typeface="Courier New" panose="02070309020205020404" pitchFamily="49" charset="0"/>
              </a:rPr>
              <a:t>WildCardNeedDemo</a:t>
            </a:r>
            <a:r>
              <a:rPr lang="en-US" altLang="zh-CN" dirty="0">
                <a:latin typeface="Courier New" panose="02070309020205020404" pitchFamily="49" charset="0"/>
                <a:cs typeface="Courier New" panose="02070309020205020404" pitchFamily="49" charset="0"/>
              </a:rPr>
              <a:t> {</a:t>
            </a:r>
          </a:p>
          <a:p>
            <a:r>
              <a:rPr lang="en-US" altLang="zh-CN" dirty="0">
                <a:latin typeface="Courier New" panose="02070309020205020404" pitchFamily="49" charset="0"/>
                <a:cs typeface="Courier New" panose="02070309020205020404" pitchFamily="49" charset="0"/>
              </a:rPr>
              <a:t>    public static double max(</a:t>
            </a:r>
            <a:r>
              <a:rPr lang="en-US" altLang="zh-CN" dirty="0">
                <a:solidFill>
                  <a:srgbClr val="FF0000"/>
                </a:solidFill>
                <a:latin typeface="Courier New" panose="02070309020205020404" pitchFamily="49" charset="0"/>
                <a:cs typeface="Courier New" panose="02070309020205020404" pitchFamily="49" charset="0"/>
              </a:rPr>
              <a:t>GenericStack&lt;Number&gt; </a:t>
            </a:r>
            <a:r>
              <a:rPr lang="en-US" altLang="zh-CN" dirty="0">
                <a:latin typeface="Courier New" panose="02070309020205020404" pitchFamily="49" charset="0"/>
                <a:cs typeface="Courier New" panose="02070309020205020404" pitchFamily="49" charset="0"/>
              </a:rPr>
              <a:t>stack){</a:t>
            </a:r>
          </a:p>
          <a:p>
            <a:r>
              <a:rPr lang="en-US" altLang="zh-CN" dirty="0">
                <a:latin typeface="Courier New" panose="02070309020205020404" pitchFamily="49" charset="0"/>
                <a:cs typeface="Courier New" panose="02070309020205020404" pitchFamily="49" charset="0"/>
              </a:rPr>
              <a:t>        double max = </a:t>
            </a:r>
            <a:r>
              <a:rPr lang="en-US" altLang="zh-CN" dirty="0" err="1">
                <a:latin typeface="Courier New" panose="02070309020205020404" pitchFamily="49" charset="0"/>
                <a:cs typeface="Courier New" panose="02070309020205020404" pitchFamily="49" charset="0"/>
              </a:rPr>
              <a:t>stack.pop</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doubleValue</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while (! </a:t>
            </a:r>
            <a:r>
              <a:rPr lang="en-US" altLang="zh-CN" dirty="0" err="1">
                <a:latin typeface="Courier New" panose="02070309020205020404" pitchFamily="49" charset="0"/>
                <a:cs typeface="Courier New" panose="02070309020205020404" pitchFamily="49" charset="0"/>
              </a:rPr>
              <a:t>stack.isEmpty</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double value = </a:t>
            </a:r>
            <a:r>
              <a:rPr lang="en-US" altLang="zh-CN" dirty="0" err="1">
                <a:latin typeface="Courier New" panose="02070309020205020404" pitchFamily="49" charset="0"/>
                <a:cs typeface="Courier New" panose="02070309020205020404" pitchFamily="49" charset="0"/>
              </a:rPr>
              <a:t>stack.pop</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doubleValue</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if(value &gt; max)</a:t>
            </a:r>
          </a:p>
          <a:p>
            <a:r>
              <a:rPr lang="en-US" altLang="zh-CN" dirty="0">
                <a:latin typeface="Courier New" panose="02070309020205020404" pitchFamily="49" charset="0"/>
                <a:cs typeface="Courier New" panose="02070309020205020404" pitchFamily="49" charset="0"/>
              </a:rPr>
              <a:t>                max = value;</a:t>
            </a:r>
          </a:p>
          <a:p>
            <a:r>
              <a:rPr lang="en-US" altLang="zh-CN" dirty="0">
                <a:latin typeface="Courier New" panose="02070309020205020404" pitchFamily="49" charset="0"/>
                <a:cs typeface="Courier New" panose="02070309020205020404" pitchFamily="49" charset="0"/>
              </a:rPr>
              <a:t>        }</a:t>
            </a:r>
          </a:p>
          <a:p>
            <a:r>
              <a:rPr lang="en-US" altLang="zh-CN" dirty="0">
                <a:latin typeface="Courier New" panose="02070309020205020404" pitchFamily="49" charset="0"/>
                <a:cs typeface="Courier New" panose="02070309020205020404" pitchFamily="49" charset="0"/>
              </a:rPr>
              <a:t>        return max;</a:t>
            </a:r>
          </a:p>
          <a:p>
            <a:r>
              <a:rPr lang="en-US" altLang="zh-CN" dirty="0">
                <a:latin typeface="Courier New" panose="02070309020205020404" pitchFamily="49" charset="0"/>
                <a:cs typeface="Courier New" panose="02070309020205020404" pitchFamily="49" charset="0"/>
              </a:rPr>
              <a:t>    }</a:t>
            </a:r>
          </a:p>
          <a:p>
            <a:endParaRPr lang="en-US" altLang="zh-CN" dirty="0">
              <a:latin typeface="Courier New" panose="02070309020205020404" pitchFamily="49" charset="0"/>
              <a:cs typeface="Courier New" panose="02070309020205020404" pitchFamily="49" charset="0"/>
            </a:endParaRPr>
          </a:p>
          <a:p>
            <a:endParaRPr lang="en-US" altLang="zh-CN" dirty="0">
              <a:latin typeface="Courier New" panose="02070309020205020404" pitchFamily="49" charset="0"/>
              <a:cs typeface="Courier New" panose="02070309020205020404" pitchFamily="49" charset="0"/>
            </a:endParaRPr>
          </a:p>
          <a:p>
            <a:r>
              <a:rPr lang="en-US" altLang="zh-CN" dirty="0">
                <a:latin typeface="Courier New" panose="02070309020205020404" pitchFamily="49" charset="0"/>
                <a:cs typeface="Courier New" panose="02070309020205020404" pitchFamily="49" charset="0"/>
              </a:rPr>
              <a:t>    public static void main(String[] args){</a:t>
            </a:r>
          </a:p>
          <a:p>
            <a:r>
              <a:rPr lang="en-US" altLang="zh-CN" dirty="0">
                <a:latin typeface="Courier New" panose="02070309020205020404" pitchFamily="49" charset="0"/>
                <a:cs typeface="Courier New" panose="02070309020205020404" pitchFamily="49" charset="0"/>
              </a:rPr>
              <a:t>        </a:t>
            </a:r>
            <a:r>
              <a:rPr lang="en-US" altLang="zh-CN" dirty="0">
                <a:solidFill>
                  <a:srgbClr val="FF0000"/>
                </a:solidFill>
                <a:latin typeface="Courier New" panose="02070309020205020404" pitchFamily="49" charset="0"/>
                <a:cs typeface="Courier New" panose="02070309020205020404" pitchFamily="49" charset="0"/>
              </a:rPr>
              <a:t>GenericStack&lt;Integer&gt; </a:t>
            </a:r>
            <a:r>
              <a:rPr lang="en-US" altLang="zh-CN" dirty="0" err="1">
                <a:latin typeface="Courier New" panose="02070309020205020404" pitchFamily="49" charset="0"/>
                <a:cs typeface="Courier New" panose="02070309020205020404" pitchFamily="49" charset="0"/>
              </a:rPr>
              <a:t>intStack</a:t>
            </a:r>
            <a:r>
              <a:rPr lang="en-US" altLang="zh-CN" dirty="0">
                <a:latin typeface="Courier New" panose="02070309020205020404" pitchFamily="49" charset="0"/>
                <a:cs typeface="Courier New" panose="02070309020205020404" pitchFamily="49" charset="0"/>
              </a:rPr>
              <a:t> = new GenericStack&lt;&gt;();</a:t>
            </a:r>
          </a:p>
          <a:p>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intStack.push</a:t>
            </a:r>
            <a:r>
              <a:rPr lang="en-US" altLang="zh-CN" dirty="0">
                <a:latin typeface="Courier New" panose="02070309020205020404" pitchFamily="49" charset="0"/>
                <a:cs typeface="Courier New" panose="02070309020205020404" pitchFamily="49" charset="0"/>
              </a:rPr>
              <a:t>(1);</a:t>
            </a:r>
            <a:r>
              <a:rPr lang="en-US" altLang="zh-CN" dirty="0" err="1">
                <a:latin typeface="Courier New" panose="02070309020205020404" pitchFamily="49" charset="0"/>
                <a:cs typeface="Courier New" panose="02070309020205020404" pitchFamily="49" charset="0"/>
              </a:rPr>
              <a:t>intStack.push</a:t>
            </a:r>
            <a:r>
              <a:rPr lang="en-US" altLang="zh-CN" dirty="0">
                <a:latin typeface="Courier New" panose="02070309020205020404" pitchFamily="49" charset="0"/>
                <a:cs typeface="Courier New" panose="02070309020205020404" pitchFamily="49" charset="0"/>
              </a:rPr>
              <a:t>(2);</a:t>
            </a:r>
            <a:r>
              <a:rPr lang="en-US" altLang="zh-CN" dirty="0" err="1">
                <a:latin typeface="Courier New" panose="02070309020205020404" pitchFamily="49" charset="0"/>
                <a:cs typeface="Courier New" panose="02070309020205020404" pitchFamily="49" charset="0"/>
              </a:rPr>
              <a:t>intStack.push</a:t>
            </a:r>
            <a:r>
              <a:rPr lang="en-US" altLang="zh-CN" dirty="0">
                <a:latin typeface="Courier New" panose="02070309020205020404" pitchFamily="49" charset="0"/>
                <a:cs typeface="Courier New" panose="02070309020205020404" pitchFamily="49" charset="0"/>
              </a:rPr>
              <a:t>(3);</a:t>
            </a:r>
          </a:p>
          <a:p>
            <a:r>
              <a:rPr lang="en-US" altLang="zh-CN" dirty="0">
                <a:latin typeface="Courier New" panose="02070309020205020404" pitchFamily="49" charset="0"/>
                <a:cs typeface="Courier New" panose="02070309020205020404" pitchFamily="49" charset="0"/>
              </a:rPr>
              <a:t>        System.out.println("Th max value is " + </a:t>
            </a:r>
            <a:r>
              <a:rPr lang="en-US" altLang="zh-CN" dirty="0">
                <a:solidFill>
                  <a:srgbClr val="FF0000"/>
                </a:solidFill>
                <a:latin typeface="Courier New" panose="02070309020205020404" pitchFamily="49" charset="0"/>
                <a:cs typeface="Courier New" panose="02070309020205020404" pitchFamily="49" charset="0"/>
              </a:rPr>
              <a:t>max(</a:t>
            </a:r>
            <a:r>
              <a:rPr lang="en-US" altLang="zh-CN" dirty="0" err="1">
                <a:solidFill>
                  <a:srgbClr val="FF0000"/>
                </a:solidFill>
                <a:latin typeface="Courier New" panose="02070309020205020404" pitchFamily="49" charset="0"/>
                <a:cs typeface="Courier New" panose="02070309020205020404" pitchFamily="49" charset="0"/>
              </a:rPr>
              <a:t>intStack</a:t>
            </a:r>
            <a:r>
              <a:rPr lang="en-US" altLang="zh-CN" dirty="0">
                <a:solidFill>
                  <a:srgbClr val="FF0000"/>
                </a:solidFill>
                <a:latin typeface="Courier New" panose="02070309020205020404" pitchFamily="49" charset="0"/>
                <a:cs typeface="Courier New" panose="02070309020205020404" pitchFamily="49" charset="0"/>
              </a:rPr>
              <a:t>)</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a:t>
            </a:r>
          </a:p>
          <a:p>
            <a:r>
              <a:rPr lang="en-US" altLang="zh-CN" dirty="0">
                <a:latin typeface="Courier New" panose="02070309020205020404" pitchFamily="49" charset="0"/>
                <a:cs typeface="Courier New" panose="02070309020205020404" pitchFamily="49" charset="0"/>
              </a:rPr>
              <a:t>}</a:t>
            </a:r>
            <a:endParaRPr lang="zh-CN" altLang="en-US" dirty="0">
              <a:latin typeface="Courier New" panose="02070309020205020404" pitchFamily="49" charset="0"/>
              <a:cs typeface="Courier New" panose="02070309020205020404" pitchFamily="49" charset="0"/>
            </a:endParaRPr>
          </a:p>
        </p:txBody>
      </p:sp>
      <p:sp>
        <p:nvSpPr>
          <p:cNvPr id="9" name="文本框 8"/>
          <p:cNvSpPr txBox="1"/>
          <p:nvPr/>
        </p:nvSpPr>
        <p:spPr>
          <a:xfrm>
            <a:off x="5339867" y="2975977"/>
            <a:ext cx="6571869" cy="1200329"/>
          </a:xfrm>
          <a:prstGeom prst="rect">
            <a:avLst/>
          </a:prstGeom>
          <a:solidFill>
            <a:schemeClr val="accent2">
              <a:lumMod val="60000"/>
              <a:lumOff val="40000"/>
            </a:schemeClr>
          </a:solidFill>
          <a:ln w="22225">
            <a:solidFill>
              <a:srgbClr val="FF0000"/>
            </a:solidFill>
          </a:ln>
        </p:spPr>
        <p:txBody>
          <a:bodyPr wrap="square" rtlCol="0">
            <a:spAutoFit/>
          </a:bodyPr>
          <a:lstStyle>
            <a:defPPr>
              <a:defRPr lang="zh-CN"/>
            </a:defPPr>
            <a:lvl1pPr>
              <a:defRPr>
                <a:latin typeface="华文新魏" pitchFamily="2" charset="-122"/>
                <a:ea typeface="华文新魏" pitchFamily="2" charset="-122"/>
              </a:defRPr>
            </a:lvl1pPr>
          </a:lstStyle>
          <a:p>
            <a:r>
              <a:rPr lang="zh-CN" altLang="en-US" dirty="0">
                <a:sym typeface="+mn-ea"/>
              </a:rPr>
              <a:t>Integer是Number的子类，但是</a:t>
            </a:r>
          </a:p>
          <a:p>
            <a:r>
              <a:rPr lang="zh-CN" altLang="en-US" dirty="0">
                <a:sym typeface="+mn-ea"/>
              </a:rPr>
              <a:t>GenericStack&lt;Integer&gt;并不是Generic</a:t>
            </a:r>
            <a:r>
              <a:rPr lang="en-US" altLang="zh-CN" dirty="0">
                <a:sym typeface="+mn-ea"/>
              </a:rPr>
              <a:t>Stack</a:t>
            </a:r>
            <a:r>
              <a:rPr lang="zh-CN" altLang="en-US" dirty="0">
                <a:sym typeface="+mn-ea"/>
              </a:rPr>
              <a:t>&lt;Number&gt;的子类。</a:t>
            </a:r>
            <a:endParaRPr lang="en-US" altLang="zh-CN" dirty="0">
              <a:sym typeface="+mn-ea"/>
            </a:endParaRPr>
          </a:p>
          <a:p>
            <a:r>
              <a:rPr lang="zh-CN" altLang="en-US" dirty="0">
                <a:sym typeface="+mn-ea"/>
              </a:rPr>
              <a:t>原因：</a:t>
            </a:r>
            <a:r>
              <a:rPr lang="zh-CN" altLang="en-US" b="1" dirty="0">
                <a:solidFill>
                  <a:srgbClr val="FF0000"/>
                </a:solidFill>
                <a:sym typeface="+mn-ea"/>
              </a:rPr>
              <a:t>泛型集合类型没有协变性</a:t>
            </a:r>
            <a:endParaRPr lang="en-US" altLang="zh-CN" dirty="0">
              <a:sym typeface="+mn-ea"/>
            </a:endParaRPr>
          </a:p>
          <a:p>
            <a:r>
              <a:rPr lang="zh-CN" altLang="en-US" dirty="0">
                <a:sym typeface="+mn-ea"/>
              </a:rPr>
              <a:t>如何解决？</a:t>
            </a:r>
            <a:endParaRPr lang="en-US" altLang="zh-CN" dirty="0">
              <a:sym typeface="+mn-ea"/>
            </a:endParaRPr>
          </a:p>
        </p:txBody>
      </p:sp>
      <p:grpSp>
        <p:nvGrpSpPr>
          <p:cNvPr id="17" name="组合 16">
            <a:extLst>
              <a:ext uri="{FF2B5EF4-FFF2-40B4-BE49-F238E27FC236}">
                <a16:creationId xmlns:a16="http://schemas.microsoft.com/office/drawing/2014/main" id="{F6553762-E88E-44B0-B4B9-21702C271333}"/>
              </a:ext>
            </a:extLst>
          </p:cNvPr>
          <p:cNvGrpSpPr/>
          <p:nvPr/>
        </p:nvGrpSpPr>
        <p:grpSpPr>
          <a:xfrm>
            <a:off x="6252775" y="6246177"/>
            <a:ext cx="5658961" cy="515067"/>
            <a:chOff x="3894992" y="2611314"/>
            <a:chExt cx="5873710" cy="383333"/>
          </a:xfrm>
        </p:grpSpPr>
        <p:sp>
          <p:nvSpPr>
            <p:cNvPr id="18" name="圆角矩形标注 8">
              <a:extLst>
                <a:ext uri="{FF2B5EF4-FFF2-40B4-BE49-F238E27FC236}">
                  <a16:creationId xmlns:a16="http://schemas.microsoft.com/office/drawing/2014/main" id="{60BC8837-4BEC-4657-A0FB-627DCC3112E2}"/>
                </a:ext>
              </a:extLst>
            </p:cNvPr>
            <p:cNvSpPr/>
            <p:nvPr/>
          </p:nvSpPr>
          <p:spPr>
            <a:xfrm>
              <a:off x="3894992" y="2611314"/>
              <a:ext cx="5794578" cy="383333"/>
            </a:xfrm>
            <a:prstGeom prst="wedgeRoundRectCallout">
              <a:avLst>
                <a:gd name="adj1" fmla="val -26190"/>
                <a:gd name="adj2" fmla="val -177746"/>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TextBox 9">
              <a:extLst>
                <a:ext uri="{FF2B5EF4-FFF2-40B4-BE49-F238E27FC236}">
                  <a16:creationId xmlns:a16="http://schemas.microsoft.com/office/drawing/2014/main" id="{784B6B0B-EBC3-4244-83C9-971F5E9C02F8}"/>
                </a:ext>
              </a:extLst>
            </p:cNvPr>
            <p:cNvSpPr txBox="1"/>
            <p:nvPr/>
          </p:nvSpPr>
          <p:spPr>
            <a:xfrm>
              <a:off x="3974124" y="2655930"/>
              <a:ext cx="5794578" cy="332838"/>
            </a:xfrm>
            <a:prstGeom prst="rect">
              <a:avLst/>
            </a:prstGeom>
            <a:noFill/>
          </p:spPr>
          <p:txBody>
            <a:bodyPr wrap="square" rtlCol="0">
              <a:spAutoFit/>
            </a:bodyPr>
            <a:lstStyle/>
            <a:p>
              <a:r>
                <a:rPr lang="zh-CN" altLang="en-US" dirty="0">
                  <a:latin typeface="华文新魏" pitchFamily="2" charset="-122"/>
                  <a:ea typeface="华文新魏" pitchFamily="2" charset="-122"/>
                  <a:sym typeface="+mn-ea"/>
                </a:rPr>
                <a:t>出错，因为</a:t>
              </a:r>
              <a:r>
                <a:rPr lang="en-US" altLang="zh-CN" dirty="0">
                  <a:latin typeface="华文新魏" pitchFamily="2" charset="-122"/>
                  <a:ea typeface="华文新魏" pitchFamily="2" charset="-122"/>
                  <a:sym typeface="+mn-ea"/>
                </a:rPr>
                <a:t>int</a:t>
              </a:r>
              <a:r>
                <a:rPr lang="zh-CN" altLang="en-US" dirty="0">
                  <a:latin typeface="华文新魏" pitchFamily="2" charset="-122"/>
                  <a:ea typeface="华文新魏" pitchFamily="2" charset="-122"/>
                  <a:sym typeface="+mn-ea"/>
                </a:rPr>
                <a:t>Stack不是GenericStack&lt;Number&gt;实例</a:t>
              </a:r>
            </a:p>
            <a:p>
              <a:endParaRPr lang="zh-CN" altLang="en-US" dirty="0">
                <a:latin typeface="华文新魏" pitchFamily="2" charset="-122"/>
                <a:ea typeface="华文新魏" pitchFamily="2" charset="-122"/>
              </a:endParaRPr>
            </a:p>
          </p:txBody>
        </p:sp>
      </p:grpSp>
    </p:spTree>
    <p:custDataLst>
      <p:tags r:id="rId1"/>
    </p:custDataLst>
    <p:extLst>
      <p:ext uri="{BB962C8B-B14F-4D97-AF65-F5344CB8AC3E}">
        <p14:creationId xmlns:p14="http://schemas.microsoft.com/office/powerpoint/2010/main" val="3208782578"/>
      </p:ext>
    </p:extLst>
  </p:cSld>
  <p:clrMapOvr>
    <a:masterClrMapping/>
  </p:clrMapOvr>
  <p:transition advTm="13772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3A86A75C-4F4B-4683-9AE1-C65F6400EC91}">
      <p14:laserTraceLst xmlns:p14="http://schemas.microsoft.com/office/powerpoint/2010/main">
        <p14:tracePtLst>
          <p14:tracePt t="2519" x="546100" y="825500"/>
          <p14:tracePt t="2705" x="1073150" y="825500"/>
          <p14:tracePt t="2710" x="1225550" y="825500"/>
          <p14:tracePt t="2722" x="1358900" y="825500"/>
          <p14:tracePt t="2739" x="1631950" y="844550"/>
          <p14:tracePt t="2756" x="1828800" y="876300"/>
          <p14:tracePt t="2772" x="2012950" y="889000"/>
          <p14:tracePt t="2789" x="2203450" y="908050"/>
          <p14:tracePt t="2791" x="2311400" y="927100"/>
          <p14:tracePt t="2806" x="2489200" y="946150"/>
          <p14:tracePt t="2822" x="2647950" y="958850"/>
          <p14:tracePt t="2839" x="2724150" y="958850"/>
          <p14:tracePt t="2856" x="2762250" y="958850"/>
          <p14:tracePt t="3175" x="2755900" y="958850"/>
          <p14:tracePt t="3184" x="2717800" y="958850"/>
          <p14:tracePt t="3190" x="2654300" y="958850"/>
          <p14:tracePt t="3206" x="2476500" y="958850"/>
          <p14:tracePt t="3222" x="2241550" y="958850"/>
          <p14:tracePt t="3239" x="1955800" y="958850"/>
          <p14:tracePt t="3255" x="1606550" y="958850"/>
          <p14:tracePt t="3272" x="1282700" y="958850"/>
          <p14:tracePt t="3289" x="1016000" y="958850"/>
          <p14:tracePt t="3306" x="825500" y="958850"/>
          <p14:tracePt t="3322" x="698500" y="958850"/>
          <p14:tracePt t="3339" x="615950" y="958850"/>
          <p14:tracePt t="3356" x="546100" y="958850"/>
          <p14:tracePt t="3357" x="508000" y="958850"/>
          <p14:tracePt t="3372" x="482600" y="952500"/>
          <p14:tracePt t="3389" x="450850" y="952500"/>
          <p14:tracePt t="3680" x="457200" y="946150"/>
          <p14:tracePt t="3687" x="501650" y="939800"/>
          <p14:tracePt t="3696" x="552450" y="939800"/>
          <p14:tracePt t="3706" x="635000" y="939800"/>
          <p14:tracePt t="3722" x="895350" y="939800"/>
          <p14:tracePt t="3739" x="1244600" y="939800"/>
          <p14:tracePt t="3755" x="1568450" y="939800"/>
          <p14:tracePt t="3759" x="1701800" y="939800"/>
          <p14:tracePt t="3772" x="1803400" y="939800"/>
          <p14:tracePt t="3790" x="1955800" y="939800"/>
          <p14:tracePt t="3792" x="2006600" y="939800"/>
          <p14:tracePt t="3806" x="2095500" y="939800"/>
          <p14:tracePt t="3823" x="2209800" y="952500"/>
          <p14:tracePt t="3839" x="2330450" y="965200"/>
          <p14:tracePt t="3856" x="2451100" y="984250"/>
          <p14:tracePt t="3872" x="2552700" y="1003300"/>
          <p14:tracePt t="3889" x="2584450" y="1009650"/>
          <p14:tracePt t="3905" x="2597150" y="1009650"/>
          <p14:tracePt t="4048" x="2571750" y="1009650"/>
          <p14:tracePt t="4056" x="2514600" y="1009650"/>
          <p14:tracePt t="4063" x="2444750" y="1009650"/>
          <p14:tracePt t="4072" x="2292350" y="1009650"/>
          <p14:tracePt t="4089" x="1841500" y="946150"/>
          <p14:tracePt t="4105" x="1212850" y="831850"/>
          <p14:tracePt t="4123" x="622300" y="717550"/>
          <p14:tracePt t="4139" x="247650" y="660400"/>
          <p14:tracePt t="4155" x="120650" y="654050"/>
          <p14:tracePt t="4172" x="88900" y="654050"/>
          <p14:tracePt t="4174" x="82550" y="654050"/>
          <p14:tracePt t="4287" x="95250" y="654050"/>
          <p14:tracePt t="4295" x="139700" y="654050"/>
          <p14:tracePt t="4306" x="209550" y="654050"/>
          <p14:tracePt t="4323" x="457200" y="654050"/>
          <p14:tracePt t="4326" x="609600" y="654050"/>
          <p14:tracePt t="4339" x="787400" y="654050"/>
          <p14:tracePt t="4342" x="984250" y="654050"/>
          <p14:tracePt t="4356" x="1130300" y="679450"/>
          <p14:tracePt t="4359" x="1231900" y="685800"/>
          <p14:tracePt t="4373" x="1295400" y="692150"/>
          <p14:tracePt t="4389" x="1358900" y="704850"/>
          <p14:tracePt t="4406" x="1365250" y="704850"/>
          <p14:tracePt t="4481" x="1333500" y="704850"/>
          <p14:tracePt t="4487" x="1282700" y="704850"/>
          <p14:tracePt t="4497" x="1200150" y="704850"/>
          <p14:tracePt t="4505" x="1104900" y="704850"/>
          <p14:tracePt t="4522" x="857250" y="704850"/>
          <p14:tracePt t="4539" x="641350" y="704850"/>
          <p14:tracePt t="4543" x="546100" y="704850"/>
          <p14:tracePt t="4556" x="469900" y="704850"/>
          <p14:tracePt t="4573" x="406400" y="704850"/>
          <p14:tracePt t="4576" x="393700" y="704850"/>
          <p14:tracePt t="4589" x="387350" y="704850"/>
          <p14:tracePt t="4671" x="406400" y="704850"/>
          <p14:tracePt t="4680" x="463550" y="704850"/>
          <p14:tracePt t="4689" x="552450" y="704850"/>
          <p14:tracePt t="4705" x="774700" y="704850"/>
          <p14:tracePt t="4722" x="1162050" y="755650"/>
          <p14:tracePt t="4739" x="1555750" y="825500"/>
          <p14:tracePt t="4755" x="1758950" y="869950"/>
          <p14:tracePt t="4772" x="1797050" y="876300"/>
          <p14:tracePt t="4788" x="1809750" y="876300"/>
          <p14:tracePt t="4823" x="1765300" y="876300"/>
          <p14:tracePt t="4839" x="1651000" y="876300"/>
          <p14:tracePt t="4856" x="1492250" y="876300"/>
          <p14:tracePt t="4872" x="1333500" y="876300"/>
          <p14:tracePt t="4888" x="1225550" y="876300"/>
          <p14:tracePt t="4905" x="1193800" y="876300"/>
          <p14:tracePt t="4974" x="1206500" y="876300"/>
          <p14:tracePt t="4982" x="1244600" y="876300"/>
          <p14:tracePt t="4991" x="1295400" y="876300"/>
          <p14:tracePt t="5005" x="1384300" y="876300"/>
          <p14:tracePt t="5022" x="1752600" y="876300"/>
          <p14:tracePt t="5038" x="2171700" y="908050"/>
          <p14:tracePt t="5055" x="2540000" y="952500"/>
          <p14:tracePt t="5072" x="2698750" y="965200"/>
          <p14:tracePt t="5088" x="2724150" y="965200"/>
          <p14:tracePt t="5105" x="2730500" y="965200"/>
          <p14:tracePt t="5200" x="2717800" y="965200"/>
          <p14:tracePt t="5206" x="2692400" y="965200"/>
          <p14:tracePt t="5216" x="2647950" y="965200"/>
          <p14:tracePt t="5222" x="2571750" y="965200"/>
          <p14:tracePt t="5238" x="2362200" y="965200"/>
          <p14:tracePt t="5255" x="2019300" y="952500"/>
          <p14:tracePt t="5272" x="1676400" y="920750"/>
          <p14:tracePt t="5288" x="1498600" y="920750"/>
          <p14:tracePt t="5305" x="1441450" y="920750"/>
          <p14:tracePt t="5322" x="1428750" y="920750"/>
          <p14:tracePt t="5376" x="1441450" y="920750"/>
          <p14:tracePt t="5383" x="1473200" y="920750"/>
          <p14:tracePt t="5391" x="1530350" y="920750"/>
          <p14:tracePt t="5405" x="1612900" y="920750"/>
          <p14:tracePt t="5422" x="2006600" y="920750"/>
          <p14:tracePt t="5438" x="2355850" y="920750"/>
          <p14:tracePt t="5455" x="2584450" y="920750"/>
          <p14:tracePt t="5471" x="2698750" y="920750"/>
          <p14:tracePt t="5488" x="2724150" y="920750"/>
          <p14:tracePt t="5543" x="2705100" y="920750"/>
          <p14:tracePt t="5550" x="2660650" y="920750"/>
          <p14:tracePt t="5558" x="2597150" y="920750"/>
          <p14:tracePt t="5572" x="2508250" y="920750"/>
          <p14:tracePt t="5588" x="2362200" y="920750"/>
          <p14:tracePt t="5590" x="2298700" y="920750"/>
          <p14:tracePt t="5605" x="2266950" y="920750"/>
          <p14:tracePt t="5607" x="2247900" y="920750"/>
          <p14:tracePt t="5622" x="2241550" y="920750"/>
          <p14:tracePt t="5688" x="2254250" y="920750"/>
          <p14:tracePt t="5695" x="2292350" y="920750"/>
          <p14:tracePt t="5705" x="2355850" y="920750"/>
          <p14:tracePt t="5721" x="2559050" y="920750"/>
          <p14:tracePt t="5738" x="2800350" y="920750"/>
          <p14:tracePt t="5755" x="3041650" y="920750"/>
          <p14:tracePt t="5771" x="3225800" y="920750"/>
          <p14:tracePt t="5788" x="3302000" y="908050"/>
          <p14:tracePt t="5805" x="3321050" y="901700"/>
          <p14:tracePt t="5806" x="3327400" y="889000"/>
          <p14:tracePt t="5822" x="3327400" y="863600"/>
          <p14:tracePt t="5838" x="3321050" y="819150"/>
          <p14:tracePt t="5854" x="3289300" y="768350"/>
          <p14:tracePt t="5871" x="3200400" y="698500"/>
          <p14:tracePt t="5888" x="3048000" y="590550"/>
          <p14:tracePt t="5904" x="2787650" y="469900"/>
          <p14:tracePt t="5921" x="2406650" y="323850"/>
          <p14:tracePt t="5938" x="2095500" y="209550"/>
          <p14:tracePt t="5954" x="1905000" y="165100"/>
          <p14:tracePt t="5971" x="1784350" y="139700"/>
          <p14:tracePt t="5988" x="1733550" y="133350"/>
          <p14:tracePt t="6005" x="1701800" y="133350"/>
          <p14:tracePt t="6007" x="1689100" y="133350"/>
          <p14:tracePt t="6021" x="1651000" y="152400"/>
          <p14:tracePt t="6038" x="1612900" y="184150"/>
          <p14:tracePt t="6055" x="1593850" y="215900"/>
          <p14:tracePt t="6072" x="1574800" y="260350"/>
          <p14:tracePt t="6088" x="1568450" y="304800"/>
          <p14:tracePt t="6105" x="1549400" y="355600"/>
          <p14:tracePt t="6122" x="1536700" y="393700"/>
          <p14:tracePt t="6138" x="1530350" y="425450"/>
          <p14:tracePt t="6155" x="1530350" y="457200"/>
          <p14:tracePt t="6171" x="1543050" y="495300"/>
          <p14:tracePt t="6188" x="1562100" y="533400"/>
          <p14:tracePt t="6299" x="2476500" y="711200"/>
          <p14:tracePt t="6302" x="2540000" y="711200"/>
          <p14:tracePt t="6310" x="2609850" y="711200"/>
          <p14:tracePt t="6321" x="2641600" y="704850"/>
          <p14:tracePt t="6338" x="2660650" y="685800"/>
          <p14:tracePt t="6354" x="2667000" y="666750"/>
          <p14:tracePt t="6371" x="2667000" y="641350"/>
          <p14:tracePt t="6388" x="2667000" y="603250"/>
          <p14:tracePt t="6390" x="2667000" y="577850"/>
          <p14:tracePt t="6404" x="2667000" y="546100"/>
          <p14:tracePt t="6421" x="2609850" y="450850"/>
          <p14:tracePt t="6438" x="2546350" y="400050"/>
          <p14:tracePt t="6454" x="2482850" y="361950"/>
          <p14:tracePt t="6471" x="2444750" y="349250"/>
          <p14:tracePt t="6488" x="2438400" y="349250"/>
          <p14:tracePt t="6504" x="2425700" y="349250"/>
          <p14:tracePt t="6521" x="2393950" y="355600"/>
          <p14:tracePt t="6537" x="2349500" y="387350"/>
          <p14:tracePt t="6555" x="2292350" y="431800"/>
          <p14:tracePt t="6571" x="2235200" y="469900"/>
          <p14:tracePt t="6588" x="2203450" y="508000"/>
          <p14:tracePt t="6590" x="2190750" y="533400"/>
          <p14:tracePt t="6604" x="2184400" y="552450"/>
          <p14:tracePt t="6606" x="2178050" y="571500"/>
          <p14:tracePt t="6621" x="2178050" y="603250"/>
          <p14:tracePt t="6638" x="2190750" y="647700"/>
          <p14:tracePt t="6655" x="2216150" y="666750"/>
          <p14:tracePt t="6671" x="2279650" y="685800"/>
          <p14:tracePt t="6688" x="2393950" y="704850"/>
          <p14:tracePt t="6704" x="2514600" y="704850"/>
          <p14:tracePt t="6721" x="2673350" y="692150"/>
          <p14:tracePt t="6738" x="2806700" y="660400"/>
          <p14:tracePt t="6754" x="2889250" y="622300"/>
          <p14:tracePt t="6771" x="2908300" y="590550"/>
          <p14:tracePt t="6788" x="2908300" y="552450"/>
          <p14:tracePt t="6804" x="2908300" y="501650"/>
          <p14:tracePt t="6806" x="2895600" y="476250"/>
          <p14:tracePt t="6821" x="2819400" y="406400"/>
          <p14:tracePt t="6838" x="2686050" y="330200"/>
          <p14:tracePt t="6854" x="2501900" y="285750"/>
          <p14:tracePt t="6871" x="2324100" y="279400"/>
          <p14:tracePt t="6888" x="2139950" y="292100"/>
          <p14:tracePt t="6904" x="2000250" y="342900"/>
          <p14:tracePt t="6921" x="1924050" y="400050"/>
          <p14:tracePt t="6937" x="1866900" y="476250"/>
          <p14:tracePt t="6954" x="1854200" y="546100"/>
          <p14:tracePt t="6971" x="1854200" y="584200"/>
          <p14:tracePt t="6987" x="1866900" y="647700"/>
          <p14:tracePt t="7004" x="1917700" y="711200"/>
          <p14:tracePt t="7021" x="2038350" y="787400"/>
          <p14:tracePt t="7021" x="2108200" y="800100"/>
          <p14:tracePt t="7038" x="2311400" y="825500"/>
          <p14:tracePt t="7055" x="2546350" y="831850"/>
          <p14:tracePt t="7072" x="2749550" y="800100"/>
          <p14:tracePt t="7088" x="2844800" y="755650"/>
          <p14:tracePt t="7105" x="2870200" y="698500"/>
          <p14:tracePt t="7122" x="2870200" y="654050"/>
          <p14:tracePt t="7138" x="2838450" y="571500"/>
          <p14:tracePt t="7154" x="2787650" y="520700"/>
          <p14:tracePt t="7171" x="2698750" y="482600"/>
          <p14:tracePt t="7175" x="2641600" y="469900"/>
          <p14:tracePt t="7188" x="2578100" y="463550"/>
          <p14:tracePt t="7204" x="2438400" y="463550"/>
          <p14:tracePt t="7206" x="2368550" y="463550"/>
          <p14:tracePt t="7221" x="2279650" y="482600"/>
          <p14:tracePt t="7238" x="2108200" y="565150"/>
          <p14:tracePt t="7254" x="2063750" y="615950"/>
          <p14:tracePt t="7271" x="2057400" y="647700"/>
          <p14:tracePt t="7288" x="2057400" y="660400"/>
          <p14:tracePt t="7305" x="2070100" y="679450"/>
          <p14:tracePt t="7322" x="2133600" y="711200"/>
          <p14:tracePt t="7338" x="2209800" y="717550"/>
          <p14:tracePt t="7355" x="2336800" y="711200"/>
          <p14:tracePt t="7372" x="2451100" y="673100"/>
          <p14:tracePt t="7374" x="2495550" y="647700"/>
          <p14:tracePt t="7388" x="2514600" y="622300"/>
          <p14:tracePt t="7405" x="2533650" y="577850"/>
          <p14:tracePt t="7408" x="2533650" y="571500"/>
          <p14:tracePt t="7421" x="2533650" y="552450"/>
          <p14:tracePt t="7423" x="2533650" y="533400"/>
          <p14:tracePt t="7438" x="2520950" y="501650"/>
          <p14:tracePt t="7454" x="2470150" y="482600"/>
          <p14:tracePt t="7471" x="2413000" y="476250"/>
          <p14:tracePt t="7488" x="2311400" y="476250"/>
          <p14:tracePt t="7504" x="2203450" y="501650"/>
          <p14:tracePt t="7521" x="2127250" y="571500"/>
          <p14:tracePt t="7538" x="2089150" y="641350"/>
          <p14:tracePt t="7554" x="2082800" y="692150"/>
          <p14:tracePt t="7572" x="2089150" y="730250"/>
          <p14:tracePt t="7574" x="2108200" y="742950"/>
          <p14:tracePt t="7588" x="2133600" y="762000"/>
          <p14:tracePt t="7591" x="2184400" y="774700"/>
          <p14:tracePt t="7605" x="2235200" y="781050"/>
          <p14:tracePt t="7609" x="2298700" y="781050"/>
          <p14:tracePt t="7622" x="2476500" y="781050"/>
          <p14:tracePt t="7638" x="2641600" y="749300"/>
          <p14:tracePt t="7655" x="2755900" y="698500"/>
          <p14:tracePt t="7671" x="2794000" y="666750"/>
          <p14:tracePt t="7687" x="2800350" y="641350"/>
          <p14:tracePt t="7704" x="2794000" y="590550"/>
          <p14:tracePt t="7721" x="2755900" y="546100"/>
          <p14:tracePt t="7738" x="2647950" y="469900"/>
          <p14:tracePt t="7754" x="2514600" y="419100"/>
          <p14:tracePt t="7771" x="2374900" y="387350"/>
          <p14:tracePt t="7787" x="2305050" y="381000"/>
          <p14:tracePt t="7805" x="2279650" y="381000"/>
          <p14:tracePt t="7807" x="2266950" y="381000"/>
          <p14:tracePt t="7821" x="2260600" y="381000"/>
          <p14:tracePt t="7838" x="2266950" y="425450"/>
          <p14:tracePt t="7854" x="2305050" y="482600"/>
          <p14:tracePt t="7871" x="2374900" y="539750"/>
          <p14:tracePt t="7887" x="2476500" y="565150"/>
          <p14:tracePt t="7904" x="2565400" y="584200"/>
          <p14:tracePt t="7921" x="2597150" y="584200"/>
          <p14:tracePt t="7937" x="2609850" y="577850"/>
          <p14:tracePt t="7954" x="2609850" y="565150"/>
          <p14:tracePt t="7971" x="2609850" y="514350"/>
          <p14:tracePt t="7987" x="2565400" y="469900"/>
          <p14:tracePt t="8004" x="2527300" y="438150"/>
          <p14:tracePt t="8007" x="2457450" y="412750"/>
          <p14:tracePt t="8021" x="2374900" y="387350"/>
          <p14:tracePt t="8038" x="2165350" y="361950"/>
          <p14:tracePt t="8054" x="2057400" y="381000"/>
          <p14:tracePt t="8071" x="2006600" y="425450"/>
          <p14:tracePt t="8088" x="1993900" y="469900"/>
          <p14:tracePt t="8105" x="1993900" y="501650"/>
          <p14:tracePt t="8121" x="1993900" y="558800"/>
          <p14:tracePt t="8138" x="2025650" y="603250"/>
          <p14:tracePt t="8154" x="2076450" y="641350"/>
          <p14:tracePt t="8171" x="2190750" y="685800"/>
          <p14:tracePt t="8174" x="2279650" y="711200"/>
          <p14:tracePt t="8187" x="2400300" y="736600"/>
          <p14:tracePt t="8204" x="2724150" y="781050"/>
          <p14:tracePt t="8206" x="2882900" y="793750"/>
          <p14:tracePt t="8221" x="2990850" y="793750"/>
          <p14:tracePt t="8223" x="3086100" y="787400"/>
          <p14:tracePt t="8237" x="3136900" y="781050"/>
          <p14:tracePt t="8254" x="3143250" y="781050"/>
          <p14:tracePt t="8271" x="3143250" y="749300"/>
          <p14:tracePt t="8287" x="3124200" y="730250"/>
          <p14:tracePt t="8305" x="3092450" y="698500"/>
          <p14:tracePt t="8321" x="3035300" y="673100"/>
          <p14:tracePt t="8338" x="2933700" y="641350"/>
          <p14:tracePt t="8354" x="2787650" y="615950"/>
          <p14:tracePt t="8371" x="2628900" y="590550"/>
          <p14:tracePt t="8388" x="2508250" y="590550"/>
          <p14:tracePt t="8390" x="2463800" y="609600"/>
          <p14:tracePt t="8404" x="2432050" y="622300"/>
          <p14:tracePt t="8422" x="2393950" y="673100"/>
          <p14:tracePt t="8438" x="2387600" y="692150"/>
          <p14:tracePt t="8454" x="2387600" y="711200"/>
          <p14:tracePt t="8470" x="2387600" y="723900"/>
          <p14:tracePt t="8487" x="2400300" y="736600"/>
          <p14:tracePt t="8504" x="2438400" y="762000"/>
          <p14:tracePt t="8520" x="2527300" y="774700"/>
          <p14:tracePt t="8537" x="2647950" y="787400"/>
          <p14:tracePt t="8554" x="2787650" y="768350"/>
          <p14:tracePt t="8571" x="2857500" y="730250"/>
          <p14:tracePt t="8575" x="2870200" y="704850"/>
          <p14:tracePt t="8587" x="2876550" y="679450"/>
          <p14:tracePt t="8591" x="2876550" y="660400"/>
          <p14:tracePt t="8604" x="2876550" y="615950"/>
          <p14:tracePt t="8606" x="2863850" y="577850"/>
          <p14:tracePt t="8621" x="2832100" y="539750"/>
          <p14:tracePt t="8624" x="2813050" y="514350"/>
          <p14:tracePt t="8637" x="2774950" y="476250"/>
          <p14:tracePt t="8639" x="2736850" y="444500"/>
          <p14:tracePt t="8655" x="2622550" y="387350"/>
          <p14:tracePt t="8670" x="2476500" y="349250"/>
          <p14:tracePt t="8687" x="2317750" y="323850"/>
          <p14:tracePt t="8704" x="2190750" y="311150"/>
          <p14:tracePt t="8721" x="2101850" y="330200"/>
          <p14:tracePt t="8737" x="2044700" y="381000"/>
          <p14:tracePt t="8754" x="1993900" y="482600"/>
          <p14:tracePt t="8770" x="1955800" y="596900"/>
          <p14:tracePt t="8787" x="1943100" y="673100"/>
          <p14:tracePt t="8804" x="1943100" y="717550"/>
          <p14:tracePt t="8807" x="1949450" y="742950"/>
          <p14:tracePt t="8821" x="1955800" y="755650"/>
          <p14:tracePt t="8837" x="1993900" y="793750"/>
          <p14:tracePt t="8839" x="2025650" y="819150"/>
          <p14:tracePt t="8854" x="2139950" y="857250"/>
          <p14:tracePt t="8870" x="2317750" y="901700"/>
          <p14:tracePt t="8887" x="2540000" y="908050"/>
          <p14:tracePt t="8903" x="2736850" y="882650"/>
          <p14:tracePt t="8920" x="2813050" y="819150"/>
          <p14:tracePt t="8937" x="2832100" y="736600"/>
          <p14:tracePt t="8954" x="2825750" y="660400"/>
          <p14:tracePt t="8970" x="2768600" y="584200"/>
          <p14:tracePt t="8987" x="2692400" y="514350"/>
          <p14:tracePt t="9004" x="2590800" y="457200"/>
          <p14:tracePt t="9020" x="2444750" y="419100"/>
          <p14:tracePt t="9037" x="2349500" y="412750"/>
          <p14:tracePt t="9038" x="2292350" y="412750"/>
          <p14:tracePt t="9054" x="2209800" y="457200"/>
          <p14:tracePt t="9071" x="2146300" y="520700"/>
          <p14:tracePt t="9087" x="2114550" y="590550"/>
          <p14:tracePt t="9104" x="2101850" y="615950"/>
          <p14:tracePt t="9120" x="2101850" y="635000"/>
          <p14:tracePt t="9137" x="2114550" y="647700"/>
          <p14:tracePt t="9154" x="2127250" y="654050"/>
          <p14:tracePt t="9170" x="2178050" y="660400"/>
          <p14:tracePt t="9187" x="2292350" y="660400"/>
          <p14:tracePt t="9203" x="2432050" y="635000"/>
          <p14:tracePt t="9220" x="2508250" y="596900"/>
          <p14:tracePt t="9223" x="2520950" y="584200"/>
          <p14:tracePt t="9237" x="2527300" y="577850"/>
          <p14:tracePt t="9238" x="2527300" y="565150"/>
          <p14:tracePt t="9253" x="2514600" y="520700"/>
          <p14:tracePt t="9270" x="2451100" y="476250"/>
          <p14:tracePt t="9287" x="2343150" y="425450"/>
          <p14:tracePt t="9303" x="2222500" y="400050"/>
          <p14:tracePt t="9320" x="2159000" y="393700"/>
          <p14:tracePt t="9337" x="2101850" y="400050"/>
          <p14:tracePt t="9354" x="2063750" y="450850"/>
          <p14:tracePt t="9370" x="2032000" y="520700"/>
          <p14:tracePt t="9387" x="2025650" y="577850"/>
          <p14:tracePt t="9404" x="2038350" y="647700"/>
          <p14:tracePt t="9406" x="2051050" y="673100"/>
          <p14:tracePt t="9420" x="2082800" y="698500"/>
          <p14:tracePt t="9437" x="2165350" y="736600"/>
          <p14:tracePt t="9439" x="2216150" y="742950"/>
          <p14:tracePt t="9453" x="2311400" y="742950"/>
          <p14:tracePt t="9470" x="2406650" y="704850"/>
          <p14:tracePt t="9486" x="2457450" y="647700"/>
          <p14:tracePt t="9503" x="2476500" y="596900"/>
          <p14:tracePt t="9520" x="2476500" y="558800"/>
          <p14:tracePt t="9537" x="2463800" y="520700"/>
          <p14:tracePt t="9553" x="2438400" y="501650"/>
          <p14:tracePt t="9570" x="2419350" y="495300"/>
          <p14:tracePt t="9587" x="2387600" y="495300"/>
          <p14:tracePt t="9604" x="2343150" y="520700"/>
          <p14:tracePt t="9606" x="2324100" y="552450"/>
          <p14:tracePt t="9620" x="2298700" y="590550"/>
          <p14:tracePt t="9622" x="2279650" y="641350"/>
          <p14:tracePt t="9636" x="2266950" y="673100"/>
          <p14:tracePt t="9653" x="2260600" y="742950"/>
          <p14:tracePt t="9670" x="2266950" y="755650"/>
          <p14:tracePt t="9686" x="2298700" y="762000"/>
          <p14:tracePt t="9703" x="2362200" y="762000"/>
          <p14:tracePt t="9720" x="2495550" y="730250"/>
          <p14:tracePt t="9737" x="2635250" y="679450"/>
          <p14:tracePt t="9753" x="2711450" y="615950"/>
          <p14:tracePt t="9770" x="2730500" y="584200"/>
          <p14:tracePt t="9787" x="2724150" y="533400"/>
          <p14:tracePt t="9803" x="2673350" y="469900"/>
          <p14:tracePt t="9820" x="2559050" y="400050"/>
          <p14:tracePt t="9822" x="2489200" y="374650"/>
          <p14:tracePt t="9837" x="2413000" y="349250"/>
          <p14:tracePt t="9839" x="2336800" y="323850"/>
          <p14:tracePt t="9853" x="2197100" y="311150"/>
          <p14:tracePt t="9870" x="2101850" y="311150"/>
          <p14:tracePt t="9887" x="2044700" y="336550"/>
          <p14:tracePt t="9904" x="2012950" y="381000"/>
          <p14:tracePt t="9920" x="1993900" y="463550"/>
          <p14:tracePt t="9936" x="1981200" y="539750"/>
          <p14:tracePt t="9953" x="1981200" y="584200"/>
          <p14:tracePt t="9970" x="2000250" y="641350"/>
          <p14:tracePt t="9986" x="2025650" y="660400"/>
          <p14:tracePt t="10003" x="2063750" y="685800"/>
          <p14:tracePt t="10020" x="2120900" y="704850"/>
          <p14:tracePt t="10036" x="2222500" y="730250"/>
          <p14:tracePt t="10038" x="2286000" y="730250"/>
          <p14:tracePt t="10053" x="2457450" y="717550"/>
          <p14:tracePt t="10070" x="2590800" y="666750"/>
          <p14:tracePt t="10087" x="2667000" y="622300"/>
          <p14:tracePt t="10103" x="2686050" y="571500"/>
          <p14:tracePt t="10120" x="2686050" y="539750"/>
          <p14:tracePt t="10137" x="2667000" y="501650"/>
          <p14:tracePt t="10153" x="2622550" y="463550"/>
          <p14:tracePt t="10170" x="2514600" y="419100"/>
          <p14:tracePt t="10186" x="2387600" y="381000"/>
          <p14:tracePt t="10203" x="2235200" y="368300"/>
          <p14:tracePt t="10220" x="2082800" y="387350"/>
          <p14:tracePt t="10236" x="1962150" y="444500"/>
          <p14:tracePt t="10238" x="1911350" y="469900"/>
          <p14:tracePt t="10253" x="1873250" y="514350"/>
          <p14:tracePt t="10270" x="1860550" y="546100"/>
          <p14:tracePt t="10286" x="1860550" y="596900"/>
          <p14:tracePt t="10303" x="1892300" y="628650"/>
          <p14:tracePt t="10320" x="1955800" y="673100"/>
          <p14:tracePt t="10337" x="2057400" y="704850"/>
          <p14:tracePt t="10353" x="2178050" y="730250"/>
          <p14:tracePt t="10370" x="2286000" y="730250"/>
          <p14:tracePt t="10387" x="2387600" y="704850"/>
          <p14:tracePt t="10403" x="2419350" y="660400"/>
          <p14:tracePt t="10420" x="2425700" y="622300"/>
          <p14:tracePt t="10436" x="2425700" y="552450"/>
          <p14:tracePt t="10453" x="2387600" y="488950"/>
          <p14:tracePt t="10454" x="2374900" y="469900"/>
          <p14:tracePt t="10470" x="2324100" y="444500"/>
          <p14:tracePt t="10486" x="2292350" y="431800"/>
          <p14:tracePt t="10503" x="2247900" y="431800"/>
          <p14:tracePt t="10520" x="2197100" y="469900"/>
          <p14:tracePt t="10536" x="2139950" y="552450"/>
          <p14:tracePt t="10553" x="2095500" y="647700"/>
          <p14:tracePt t="10570" x="2082800" y="717550"/>
          <p14:tracePt t="10587" x="2082800" y="736600"/>
          <p14:tracePt t="10603" x="2082800" y="755650"/>
          <p14:tracePt t="10620" x="2120900" y="755650"/>
          <p14:tracePt t="10622" x="2165350" y="755650"/>
          <p14:tracePt t="10637" x="2254250" y="749300"/>
          <p14:tracePt t="10639" x="2349500" y="730250"/>
          <p14:tracePt t="10653" x="2520950" y="679450"/>
          <p14:tracePt t="10670" x="2635250" y="622300"/>
          <p14:tracePt t="10686" x="2667000" y="577850"/>
          <p14:tracePt t="10703" x="2667000" y="546100"/>
          <p14:tracePt t="10720" x="2641600" y="501650"/>
          <p14:tracePt t="10736" x="2597150" y="469900"/>
          <p14:tracePt t="10753" x="2520950" y="450850"/>
          <p14:tracePt t="10770" x="2438400" y="438150"/>
          <p14:tracePt t="10786" x="2330450" y="450850"/>
          <p14:tracePt t="10803" x="2235200" y="488950"/>
          <p14:tracePt t="10820" x="2159000" y="533400"/>
          <p14:tracePt t="10822" x="2139950" y="552450"/>
          <p14:tracePt t="10836" x="2139950" y="565150"/>
          <p14:tracePt t="10839" x="2133600" y="577850"/>
          <p14:tracePt t="10853" x="2133600" y="590550"/>
          <p14:tracePt t="10854" x="2133600" y="603250"/>
          <p14:tracePt t="10870" x="2159000" y="641350"/>
          <p14:tracePt t="10886" x="2203450" y="673100"/>
          <p14:tracePt t="10903" x="2305050" y="692150"/>
          <p14:tracePt t="10919" x="2438400" y="711200"/>
          <p14:tracePt t="10936" x="2565400" y="704850"/>
          <p14:tracePt t="10953" x="2647950" y="660400"/>
          <p14:tracePt t="10970" x="2679700" y="603250"/>
          <p14:tracePt t="10986" x="2667000" y="514350"/>
          <p14:tracePt t="11003" x="2609850" y="419100"/>
          <p14:tracePt t="11019" x="2533650" y="336550"/>
          <p14:tracePt t="11036" x="2451100" y="285750"/>
          <p14:tracePt t="11053" x="2381250" y="266700"/>
          <p14:tracePt t="11054" x="2355850" y="260350"/>
          <p14:tracePt t="11070" x="2298700" y="266700"/>
          <p14:tracePt t="11086" x="2222500" y="323850"/>
          <p14:tracePt t="11103" x="2165350" y="431800"/>
          <p14:tracePt t="11120" x="2127250" y="520700"/>
          <p14:tracePt t="11137" x="2120900" y="584200"/>
          <p14:tracePt t="11153" x="2120900" y="615950"/>
          <p14:tracePt t="11169" x="2133600" y="647700"/>
          <p14:tracePt t="11186" x="2178050" y="660400"/>
          <p14:tracePt t="11203" x="2216150" y="660400"/>
          <p14:tracePt t="11219" x="2305050" y="647700"/>
          <p14:tracePt t="11236" x="2387600" y="622300"/>
          <p14:tracePt t="11253" x="2444750" y="596900"/>
          <p14:tracePt t="11254" x="2457450" y="590550"/>
          <p14:tracePt t="11270" x="2476500" y="584200"/>
          <p14:tracePt t="11286" x="2476500" y="577850"/>
          <p14:tracePt t="11303" x="2470150" y="558800"/>
          <p14:tracePt t="11320" x="2451100" y="527050"/>
          <p14:tracePt t="11337" x="2400300" y="488950"/>
          <p14:tracePt t="11353" x="2324100" y="457200"/>
          <p14:tracePt t="11370" x="2216150" y="425450"/>
          <p14:tracePt t="11386" x="2101850" y="400050"/>
          <p14:tracePt t="11403" x="2006600" y="406400"/>
          <p14:tracePt t="11420" x="1936750" y="431800"/>
          <p14:tracePt t="11422" x="1905000" y="450850"/>
          <p14:tracePt t="11436" x="1892300" y="469900"/>
          <p14:tracePt t="11453" x="1866900" y="514350"/>
          <p14:tracePt t="11455" x="1860550" y="539750"/>
          <p14:tracePt t="11469" x="1854200" y="565150"/>
          <p14:tracePt t="11486" x="1854200" y="603250"/>
          <p14:tracePt t="11503" x="1892300" y="641350"/>
          <p14:tracePt t="11519" x="1981200" y="679450"/>
          <p14:tracePt t="11536" x="2127250" y="698500"/>
          <p14:tracePt t="11553" x="2254250" y="698500"/>
          <p14:tracePt t="11569" x="2355850" y="698500"/>
          <p14:tracePt t="11587" x="2425700" y="692150"/>
          <p14:tracePt t="11604" x="2457450" y="673100"/>
          <p14:tracePt t="11607" x="2463800" y="654050"/>
          <p14:tracePt t="11620" x="2463800" y="647700"/>
          <p14:tracePt t="11623" x="2463800" y="641350"/>
          <p14:tracePt t="11636" x="2463800" y="622300"/>
          <p14:tracePt t="11640" x="2463800" y="596900"/>
          <p14:tracePt t="11653" x="2463800" y="565150"/>
          <p14:tracePt t="11670" x="2393950" y="457200"/>
          <p14:tracePt t="11686" x="2311400" y="393700"/>
          <p14:tracePt t="11703" x="2184400" y="342900"/>
          <p14:tracePt t="11720" x="2089150" y="336550"/>
          <p14:tracePt t="11736" x="2000250" y="336550"/>
          <p14:tracePt t="11753" x="1936750" y="374650"/>
          <p14:tracePt t="11770" x="1898650" y="438150"/>
          <p14:tracePt t="11786" x="1873250" y="527050"/>
          <p14:tracePt t="11803" x="1866900" y="584200"/>
          <p14:tracePt t="11819" x="1866900" y="641350"/>
          <p14:tracePt t="11823" x="1866900" y="673100"/>
          <p14:tracePt t="11836" x="1885950" y="698500"/>
          <p14:tracePt t="11839" x="1905000" y="717550"/>
          <p14:tracePt t="11854" x="1949450" y="742950"/>
          <p14:tracePt t="11869" x="1993900" y="755650"/>
          <p14:tracePt t="11886" x="2082800" y="755650"/>
          <p14:tracePt t="11903" x="2222500" y="755650"/>
          <p14:tracePt t="11919" x="2362200" y="717550"/>
          <p14:tracePt t="11936" x="2476500" y="685800"/>
          <p14:tracePt t="11952" x="2520950" y="647700"/>
          <p14:tracePt t="11969" x="2540000" y="615950"/>
          <p14:tracePt t="11986" x="2540000" y="571500"/>
          <p14:tracePt t="12002" x="2540000" y="533400"/>
          <p14:tracePt t="12019" x="2520950" y="469900"/>
          <p14:tracePt t="12036" x="2495550" y="438150"/>
          <p14:tracePt t="12038" x="2482850" y="425450"/>
          <p14:tracePt t="12053" x="2463800" y="406400"/>
          <p14:tracePt t="12070" x="2381250" y="361950"/>
          <p14:tracePt t="12086" x="2305050" y="342900"/>
          <p14:tracePt t="12103" x="2222500" y="323850"/>
          <p14:tracePt t="12120" x="2190750" y="317500"/>
          <p14:tracePt t="12136" x="2165350" y="317500"/>
          <p14:tracePt t="12153" x="2139950" y="317500"/>
          <p14:tracePt t="12169" x="2114550" y="317500"/>
          <p14:tracePt t="12186" x="2095500" y="349250"/>
          <p14:tracePt t="12202" x="2070100" y="400050"/>
          <p14:tracePt t="12219" x="2051050" y="469900"/>
          <p14:tracePt t="12236" x="2051050" y="533400"/>
          <p14:tracePt t="12252" x="2051050" y="622300"/>
          <p14:tracePt t="12269" x="2108200" y="723900"/>
          <p14:tracePt t="12286" x="2203450" y="787400"/>
          <p14:tracePt t="12302" x="2317750" y="831850"/>
          <p14:tracePt t="12319" x="2451100" y="869950"/>
          <p14:tracePt t="12336" x="2578100" y="863600"/>
          <p14:tracePt t="12353" x="2679700" y="825500"/>
          <p14:tracePt t="12369" x="2743200" y="762000"/>
          <p14:tracePt t="12386" x="2755900" y="679450"/>
          <p14:tracePt t="12403" x="2755900" y="603250"/>
          <p14:tracePt t="12419" x="2730500" y="514350"/>
          <p14:tracePt t="12436" x="2679700" y="438150"/>
          <p14:tracePt t="12452" x="2622550" y="393700"/>
          <p14:tracePt t="12454" x="2597150" y="374650"/>
          <p14:tracePt t="12469" x="2571750" y="368300"/>
          <p14:tracePt t="12486" x="2508250" y="361950"/>
          <p14:tracePt t="12502" x="2457450" y="361950"/>
          <p14:tracePt t="12519" x="2374900" y="387350"/>
          <p14:tracePt t="12535" x="2286000" y="444500"/>
          <p14:tracePt t="12552" x="2222500" y="508000"/>
          <p14:tracePt t="12569" x="2178050" y="552450"/>
          <p14:tracePt t="12586" x="2171700" y="590550"/>
          <p14:tracePt t="12603" x="2171700" y="603250"/>
          <p14:tracePt t="12619" x="2171700" y="622300"/>
          <p14:tracePt t="12636" x="2190750" y="641350"/>
          <p14:tracePt t="12653" x="2228850" y="666750"/>
          <p14:tracePt t="12656" x="2247900" y="673100"/>
          <p14:tracePt t="12670" x="2311400" y="685800"/>
          <p14:tracePt t="12686" x="2374900" y="685800"/>
          <p14:tracePt t="12702" x="2451100" y="679450"/>
          <p14:tracePt t="12719" x="2489200" y="641350"/>
          <p14:tracePt t="12736" x="2495550" y="615950"/>
          <p14:tracePt t="12752" x="2495550" y="596900"/>
          <p14:tracePt t="12769" x="2495550" y="577850"/>
          <p14:tracePt t="13200" x="0" y="0"/>
        </p14:tracePtLst>
        <p14:tracePtLst>
          <p14:tracePt t="14488" x="1536700" y="787400"/>
          <p14:tracePt t="14600" x="1543050" y="793750"/>
          <p14:tracePt t="14610" x="1562100" y="800100"/>
          <p14:tracePt t="14621" x="1581150" y="806450"/>
          <p14:tracePt t="14636" x="1714500" y="831850"/>
          <p14:tracePt t="14640" x="1822450" y="844550"/>
          <p14:tracePt t="14652" x="1955800" y="863600"/>
          <p14:tracePt t="14670" x="2273300" y="889000"/>
          <p14:tracePt t="14672" x="2444750" y="889000"/>
          <p14:tracePt t="14686" x="2819400" y="882650"/>
          <p14:tracePt t="14702" x="3028950" y="857250"/>
          <p14:tracePt t="14719" x="3149600" y="825500"/>
          <p14:tracePt t="14735" x="3200400" y="793750"/>
          <p14:tracePt t="14752" x="3213100" y="768350"/>
          <p14:tracePt t="14768" x="3232150" y="742950"/>
          <p14:tracePt t="14785" x="3238500" y="704850"/>
          <p14:tracePt t="14802" x="3244850" y="666750"/>
          <p14:tracePt t="14818" x="3251200" y="609600"/>
          <p14:tracePt t="14836" x="3257550" y="565150"/>
          <p14:tracePt t="14852" x="3257550" y="520700"/>
          <p14:tracePt t="14854" x="3257550" y="482600"/>
          <p14:tracePt t="14870" x="3244850" y="457200"/>
          <p14:tracePt t="14886" x="3225800" y="431800"/>
          <p14:tracePt t="14902" x="3213100" y="400050"/>
          <p14:tracePt t="14919" x="3181350" y="374650"/>
          <p14:tracePt t="14935" x="3111500" y="349250"/>
          <p14:tracePt t="14952" x="2997200" y="311150"/>
          <p14:tracePt t="14968" x="2870200" y="279400"/>
          <p14:tracePt t="14985" x="2730500" y="260350"/>
          <p14:tracePt t="15002" x="2609850" y="260350"/>
          <p14:tracePt t="15018" x="2501900" y="260350"/>
          <p14:tracePt t="15035" x="2419350" y="260350"/>
          <p14:tracePt t="15052" x="2330450" y="260350"/>
          <p14:tracePt t="15068" x="2235200" y="260350"/>
          <p14:tracePt t="15085" x="2127250" y="260350"/>
          <p14:tracePt t="15086" x="2089150" y="260350"/>
          <p14:tracePt t="15102" x="1987550" y="266700"/>
          <p14:tracePt t="15119" x="1898650" y="285750"/>
          <p14:tracePt t="15135" x="1828800" y="298450"/>
          <p14:tracePt t="15152" x="1771650" y="311150"/>
          <p14:tracePt t="15168" x="1708150" y="323850"/>
          <p14:tracePt t="15185" x="1651000" y="336550"/>
          <p14:tracePt t="15201" x="1612900" y="342900"/>
          <p14:tracePt t="15218" x="1581150" y="361950"/>
          <p14:tracePt t="15235" x="1555750" y="374650"/>
          <p14:tracePt t="15251" x="1524000" y="387350"/>
          <p14:tracePt t="15268" x="1517650" y="400050"/>
          <p14:tracePt t="15270" x="1511300" y="406400"/>
          <p14:tracePt t="15285" x="1504950" y="419100"/>
          <p14:tracePt t="15301" x="1492250" y="457200"/>
          <p14:tracePt t="15318" x="1485900" y="488950"/>
          <p14:tracePt t="15335" x="1473200" y="558800"/>
          <p14:tracePt t="15352" x="1473200" y="603250"/>
          <p14:tracePt t="15368" x="1473200" y="666750"/>
          <p14:tracePt t="15385" x="1498600" y="742950"/>
          <p14:tracePt t="15402" x="1530350" y="800100"/>
          <p14:tracePt t="15418" x="1574800" y="844550"/>
          <p14:tracePt t="15435" x="1631950" y="895350"/>
          <p14:tracePt t="15452" x="1701800" y="946150"/>
          <p14:tracePt t="15468" x="1784350" y="990600"/>
          <p14:tracePt t="15485" x="1898650" y="1041400"/>
          <p14:tracePt t="15502" x="2146300" y="1092200"/>
          <p14:tracePt t="15518" x="2336800" y="1092200"/>
          <p14:tracePt t="15534" x="2501900" y="1092200"/>
          <p14:tracePt t="15551" x="2622550" y="1092200"/>
          <p14:tracePt t="15568" x="2679700" y="1073150"/>
          <p14:tracePt t="15585" x="2743200" y="1047750"/>
          <p14:tracePt t="15602" x="2806700" y="996950"/>
          <p14:tracePt t="15618" x="2914650" y="939800"/>
          <p14:tracePt t="15635" x="3016250" y="889000"/>
          <p14:tracePt t="15651" x="3105150" y="831850"/>
          <p14:tracePt t="15668" x="3149600" y="793750"/>
          <p14:tracePt t="15685" x="3162300" y="762000"/>
          <p14:tracePt t="15685" x="3162300" y="755650"/>
          <p14:tracePt t="15701" x="3162300" y="717550"/>
          <p14:tracePt t="15718" x="3162300" y="685800"/>
          <p14:tracePt t="15735" x="3162300" y="654050"/>
          <p14:tracePt t="15751" x="3162300" y="622300"/>
          <p14:tracePt t="15768" x="3155950" y="596900"/>
          <p14:tracePt t="15784" x="3143250" y="571500"/>
          <p14:tracePt t="15801" x="3130550" y="546100"/>
          <p14:tracePt t="15818" x="3124200" y="539750"/>
          <p14:tracePt t="15835" x="3124200" y="533400"/>
          <p14:tracePt t="15852" x="3117850" y="527050"/>
          <p14:tracePt t="15868" x="3111500" y="520700"/>
          <p14:tracePt t="15885" x="3111500" y="514350"/>
          <p14:tracePt t="15886" x="3105150" y="508000"/>
          <p14:tracePt t="15901" x="3079750" y="482600"/>
          <p14:tracePt t="15918" x="3048000" y="457200"/>
          <p14:tracePt t="15935" x="2997200" y="425450"/>
          <p14:tracePt t="15951" x="2933700" y="406400"/>
          <p14:tracePt t="15968" x="2870200" y="381000"/>
          <p14:tracePt t="15984" x="2787650" y="349250"/>
          <p14:tracePt t="16001" x="2698750" y="323850"/>
          <p14:tracePt t="16018" x="2597150" y="304800"/>
          <p14:tracePt t="16034" x="2489200" y="279400"/>
          <p14:tracePt t="16051" x="2387600" y="254000"/>
          <p14:tracePt t="16068" x="2292350" y="241300"/>
          <p14:tracePt t="16084" x="2216150" y="241300"/>
          <p14:tracePt t="16086" x="2178050" y="241300"/>
          <p14:tracePt t="16101" x="2114550" y="241300"/>
          <p14:tracePt t="16118" x="2057400" y="241300"/>
          <p14:tracePt t="16135" x="2012950" y="241300"/>
          <p14:tracePt t="16151" x="1974850" y="260350"/>
          <p14:tracePt t="16168" x="1936750" y="285750"/>
          <p14:tracePt t="16185" x="1911350" y="323850"/>
          <p14:tracePt t="16313" x="1860550" y="736600"/>
          <p14:tracePt t="16318" x="1873250" y="755650"/>
          <p14:tracePt t="16326" x="1892300" y="781050"/>
          <p14:tracePt t="16334" x="1911350" y="806450"/>
          <p14:tracePt t="16352" x="1962150" y="857250"/>
          <p14:tracePt t="16368" x="2032000" y="901700"/>
          <p14:tracePt t="16385" x="2139950" y="946150"/>
          <p14:tracePt t="16401" x="2292350" y="984250"/>
          <p14:tracePt t="16418" x="2527300" y="1009650"/>
          <p14:tracePt t="16435" x="2838450" y="1022350"/>
          <p14:tracePt t="16451" x="3136900" y="996950"/>
          <p14:tracePt t="16468" x="3302000" y="971550"/>
          <p14:tracePt t="16484" x="3371850" y="952500"/>
          <p14:tracePt t="16501" x="3390900" y="927100"/>
          <p14:tracePt t="16503" x="3390900" y="920750"/>
          <p14:tracePt t="16518" x="3390900" y="882650"/>
          <p14:tracePt t="16534" x="3390900" y="844550"/>
          <p14:tracePt t="16551" x="3371850" y="787400"/>
          <p14:tracePt t="16568" x="3308350" y="692150"/>
          <p14:tracePt t="16584" x="3206750" y="584200"/>
          <p14:tracePt t="16601" x="3016250" y="469900"/>
          <p14:tracePt t="16618" x="2755900" y="361950"/>
          <p14:tracePt t="16634" x="2520950" y="292100"/>
          <p14:tracePt t="16651" x="2336800" y="273050"/>
          <p14:tracePt t="16668" x="2209800" y="273050"/>
          <p14:tracePt t="16670" x="2146300" y="279400"/>
          <p14:tracePt t="16684" x="2101850" y="285750"/>
          <p14:tracePt t="16701" x="1955800" y="330200"/>
          <p14:tracePt t="16717" x="1866900" y="374650"/>
          <p14:tracePt t="16734" x="1803400" y="412750"/>
          <p14:tracePt t="16751" x="1752600" y="444500"/>
          <p14:tracePt t="16768" x="1689100" y="482600"/>
          <p14:tracePt t="16784" x="1625600" y="520700"/>
          <p14:tracePt t="16801" x="1581150" y="558800"/>
          <p14:tracePt t="16818" x="1549400" y="603250"/>
          <p14:tracePt t="16834" x="1524000" y="647700"/>
          <p14:tracePt t="16851" x="1511300" y="685800"/>
          <p14:tracePt t="16868" x="1504950" y="704850"/>
          <p14:tracePt t="16871" x="1504950" y="717550"/>
          <p14:tracePt t="16884" x="1504950" y="723900"/>
          <p14:tracePt t="16901" x="1504950" y="742950"/>
          <p14:tracePt t="16903" x="1504950" y="749300"/>
          <p14:tracePt t="16918" x="1504950" y="762000"/>
          <p14:tracePt t="16934" x="1504950" y="787400"/>
          <p14:tracePt t="16951" x="1530350" y="812800"/>
          <p14:tracePt t="16967" x="1568450" y="850900"/>
          <p14:tracePt t="16984" x="1644650" y="889000"/>
          <p14:tracePt t="17001" x="1733550" y="920750"/>
          <p14:tracePt t="17017" x="1854200" y="952500"/>
          <p14:tracePt t="17034" x="1962150" y="958850"/>
          <p14:tracePt t="17051" x="2101850" y="958850"/>
          <p14:tracePt t="17067" x="2254250" y="946150"/>
          <p14:tracePt t="17084" x="2381250" y="920750"/>
          <p14:tracePt t="17101" x="2514600" y="876300"/>
          <p14:tracePt t="17103" x="2571750" y="850900"/>
          <p14:tracePt t="17118" x="2673350" y="819150"/>
          <p14:tracePt t="17134" x="2755900" y="781050"/>
          <p14:tracePt t="17151" x="2800350" y="755650"/>
          <p14:tracePt t="17168" x="2825750" y="730250"/>
          <p14:tracePt t="17185" x="2832100" y="704850"/>
          <p14:tracePt t="17201" x="2832100" y="679450"/>
          <p14:tracePt t="17217" x="2832100" y="641350"/>
          <p14:tracePt t="17234" x="2832100" y="615950"/>
          <p14:tracePt t="17251" x="2832100" y="584200"/>
          <p14:tracePt t="17267" x="2832100" y="546100"/>
          <p14:tracePt t="17269" x="2832100" y="527050"/>
          <p14:tracePt t="17284" x="2825750" y="508000"/>
          <p14:tracePt t="17301" x="2787650" y="469900"/>
          <p14:tracePt t="17303" x="2774950" y="450850"/>
          <p14:tracePt t="17317" x="2743200" y="431800"/>
          <p14:tracePt t="17334" x="2698750" y="400050"/>
          <p14:tracePt t="17351" x="2641600" y="368300"/>
          <p14:tracePt t="17368" x="2527300" y="336550"/>
          <p14:tracePt t="17384" x="2393950" y="311150"/>
          <p14:tracePt t="17401" x="2216150" y="285750"/>
          <p14:tracePt t="17418" x="2044700" y="279400"/>
          <p14:tracePt t="17434" x="1866900" y="279400"/>
          <p14:tracePt t="17451" x="1714500" y="292100"/>
          <p14:tracePt t="17468" x="1593850" y="311150"/>
          <p14:tracePt t="17470" x="1549400" y="330200"/>
          <p14:tracePt t="17484" x="1517650" y="342900"/>
          <p14:tracePt t="17486" x="1485900" y="355600"/>
          <p14:tracePt t="17501" x="1460500" y="368300"/>
          <p14:tracePt t="17517" x="1422400" y="419100"/>
          <p14:tracePt t="17534" x="1397000" y="463550"/>
          <p14:tracePt t="17550" x="1390650" y="508000"/>
          <p14:tracePt t="17567" x="1390650" y="584200"/>
          <p14:tracePt t="17584" x="1403350" y="641350"/>
          <p14:tracePt t="17601" x="1422400" y="704850"/>
          <p14:tracePt t="17617" x="1454150" y="749300"/>
          <p14:tracePt t="17634" x="1485900" y="787400"/>
          <p14:tracePt t="17651" x="1511300" y="806450"/>
          <p14:tracePt t="17667" x="1549400" y="825500"/>
          <p14:tracePt t="17684" x="1644650" y="857250"/>
          <p14:tracePt t="17686" x="1727200" y="876300"/>
          <p14:tracePt t="17701" x="1828800" y="889000"/>
          <p14:tracePt t="17703" x="1930400" y="901700"/>
          <p14:tracePt t="17717" x="2165350" y="908050"/>
          <p14:tracePt t="17734" x="2381250" y="908050"/>
          <p14:tracePt t="17751" x="2565400" y="889000"/>
          <p14:tracePt t="17767" x="2654300" y="869950"/>
          <p14:tracePt t="17784" x="2717800" y="844550"/>
          <p14:tracePt t="17800" x="2749550" y="825500"/>
          <p14:tracePt t="17817" x="2787650" y="781050"/>
          <p14:tracePt t="17834" x="2813050" y="723900"/>
          <p14:tracePt t="17850" x="2838450" y="666750"/>
          <p14:tracePt t="17867" x="2844800" y="628650"/>
          <p14:tracePt t="17870" x="2844800" y="615950"/>
          <p14:tracePt t="17884" x="2844800" y="596900"/>
          <p14:tracePt t="17901" x="2844800" y="558800"/>
          <p14:tracePt t="17903" x="2844800" y="527050"/>
          <p14:tracePt t="17918" x="2819400" y="495300"/>
          <p14:tracePt t="17934" x="2794000" y="463550"/>
          <p14:tracePt t="17950" x="2762250" y="431800"/>
          <p14:tracePt t="17967" x="2692400" y="387350"/>
          <p14:tracePt t="17984" x="2590800" y="330200"/>
          <p14:tracePt t="18001" x="2463800" y="273050"/>
          <p14:tracePt t="18017" x="2305050" y="222250"/>
          <p14:tracePt t="18034" x="2101850" y="177800"/>
          <p14:tracePt t="18050" x="1885950" y="158750"/>
          <p14:tracePt t="18067" x="1708150" y="158750"/>
          <p14:tracePt t="18084" x="1555750" y="203200"/>
          <p14:tracePt t="18101" x="1428750" y="273050"/>
          <p14:tracePt t="18102" x="1384300" y="304800"/>
          <p14:tracePt t="18119" x="1308100" y="361950"/>
          <p14:tracePt t="18134" x="1270000" y="406400"/>
          <p14:tracePt t="18151" x="1250950" y="457200"/>
          <p14:tracePt t="18167" x="1225550" y="508000"/>
          <p14:tracePt t="18184" x="1225550" y="552450"/>
          <p14:tracePt t="18201" x="1231900" y="609600"/>
          <p14:tracePt t="18217" x="1250950" y="679450"/>
          <p14:tracePt t="18234" x="1289050" y="749300"/>
          <p14:tracePt t="18250" x="1320800" y="793750"/>
          <p14:tracePt t="18267" x="1346200" y="825500"/>
          <p14:tracePt t="18270" x="1371600" y="844550"/>
          <p14:tracePt t="18284" x="1390650" y="857250"/>
          <p14:tracePt t="18300" x="1473200" y="901700"/>
          <p14:tracePt t="18302" x="1530350" y="914400"/>
          <p14:tracePt t="18317" x="1670050" y="933450"/>
          <p14:tracePt t="18334" x="1847850" y="939800"/>
          <p14:tracePt t="18351" x="2057400" y="939800"/>
          <p14:tracePt t="18367" x="2241550" y="901700"/>
          <p14:tracePt t="18384" x="2393950" y="850900"/>
          <p14:tracePt t="18401" x="2520950" y="806450"/>
          <p14:tracePt t="18417" x="2603500" y="768350"/>
          <p14:tracePt t="18434" x="2673350" y="736600"/>
          <p14:tracePt t="18450" x="2724150" y="717550"/>
          <p14:tracePt t="18467" x="2755900" y="698500"/>
          <p14:tracePt t="18484" x="2768600" y="666750"/>
          <p14:tracePt t="18500" x="2774950" y="635000"/>
          <p14:tracePt t="18517" x="2781300" y="590550"/>
          <p14:tracePt t="18533" x="2781300" y="552450"/>
          <p14:tracePt t="18550" x="2781300" y="520700"/>
          <p14:tracePt t="18567" x="2774950" y="488950"/>
          <p14:tracePt t="18584" x="2768600" y="457200"/>
          <p14:tracePt t="18600" x="2736850" y="419100"/>
          <p14:tracePt t="18617" x="2692400" y="381000"/>
          <p14:tracePt t="18634" x="2635250" y="349250"/>
          <p14:tracePt t="18651" x="2552700" y="304800"/>
          <p14:tracePt t="18667" x="2419350" y="266700"/>
          <p14:tracePt t="18684" x="2279650" y="241300"/>
          <p14:tracePt t="18700" x="2165350" y="241300"/>
          <p14:tracePt t="18717" x="2038350" y="241300"/>
          <p14:tracePt t="18719" x="1962150" y="241300"/>
          <p14:tracePt t="18733" x="1841500" y="266700"/>
          <p14:tracePt t="18750" x="1727200" y="298450"/>
          <p14:tracePt t="18767" x="1638300" y="323850"/>
          <p14:tracePt t="18784" x="1574800" y="368300"/>
          <p14:tracePt t="18800" x="1536700" y="400050"/>
          <p14:tracePt t="18817" x="1511300" y="425450"/>
          <p14:tracePt t="18834" x="1504950" y="450850"/>
          <p14:tracePt t="18850" x="1504950" y="463550"/>
          <p14:tracePt t="18868" x="1504950" y="501650"/>
          <p14:tracePt t="18870" x="1504950" y="514350"/>
          <p14:tracePt t="18884" x="1504950" y="533400"/>
          <p14:tracePt t="18901" x="1511300" y="584200"/>
          <p14:tracePt t="18904" x="1530350" y="609600"/>
          <p14:tracePt t="18918" x="1543050" y="628650"/>
          <p14:tracePt t="18920" x="1568450" y="654050"/>
          <p14:tracePt t="18934" x="1644650" y="717550"/>
          <p14:tracePt t="18951" x="1746250" y="762000"/>
          <p14:tracePt t="18967" x="1898650" y="812800"/>
          <p14:tracePt t="18984" x="2101850" y="850900"/>
          <p14:tracePt t="19001" x="2317750" y="876300"/>
          <p14:tracePt t="19017" x="2508250" y="882650"/>
          <p14:tracePt t="19033" x="2654300" y="882650"/>
          <p14:tracePt t="19050" x="2743200" y="876300"/>
          <p14:tracePt t="19067" x="2794000" y="863600"/>
          <p14:tracePt t="19084" x="2806700" y="857250"/>
          <p14:tracePt t="19100" x="2813050" y="857250"/>
          <p14:tracePt t="21286" x="0" y="0"/>
        </p14:tracePtLst>
        <p14:tracePtLst>
          <p14:tracePt t="23191" x="3759200" y="1644650"/>
          <p14:tracePt t="23232" x="3752850" y="1644650"/>
          <p14:tracePt t="23255" x="3746500" y="1644650"/>
          <p14:tracePt t="23271" x="3746500" y="1663700"/>
          <p14:tracePt t="23278" x="3746500" y="1676400"/>
          <p14:tracePt t="23286" x="3746500" y="1701800"/>
          <p14:tracePt t="23298" x="3746500" y="1727200"/>
          <p14:tracePt t="23315" x="3746500" y="1790700"/>
          <p14:tracePt t="23332" x="3759200" y="1835150"/>
          <p14:tracePt t="23349" x="3778250" y="1866900"/>
          <p14:tracePt t="23350" x="3790950" y="1879600"/>
          <p14:tracePt t="23366" x="3797300" y="1898650"/>
          <p14:tracePt t="23382" x="3803650" y="1898650"/>
          <p14:tracePt t="23399" x="3810000" y="1898650"/>
          <p14:tracePt t="23416" x="3829050" y="1898650"/>
          <p14:tracePt t="23432" x="3867150" y="1898650"/>
          <p14:tracePt t="23449" x="3924300" y="1898650"/>
          <p14:tracePt t="23465" x="3975100" y="1879600"/>
          <p14:tracePt t="23482" x="4006850" y="1866900"/>
          <p14:tracePt t="23499" x="4019550" y="1847850"/>
          <p14:tracePt t="23515" x="4032250" y="1828800"/>
          <p14:tracePt t="23532" x="4032250" y="1816100"/>
          <p14:tracePt t="23549" x="4032250" y="1784350"/>
          <p14:tracePt t="23565" x="4006850" y="1752600"/>
          <p14:tracePt t="23582" x="3962400" y="1727200"/>
          <p14:tracePt t="23599" x="3911600" y="1708150"/>
          <p14:tracePt t="23615" x="3886200" y="1708150"/>
          <p14:tracePt t="23632" x="3867150" y="1708150"/>
          <p14:tracePt t="23648" x="3860800" y="1708150"/>
          <p14:tracePt t="23687" x="3854450" y="1708150"/>
          <p14:tracePt t="23703" x="3848100" y="1708150"/>
          <p14:tracePt t="23711" x="3848100" y="1714500"/>
          <p14:tracePt t="23727" x="3848100" y="1720850"/>
          <p14:tracePt t="23735" x="3848100" y="1733550"/>
          <p14:tracePt t="23748" x="3848100" y="1739900"/>
          <p14:tracePt t="23765" x="3854450" y="1797050"/>
          <p14:tracePt t="23782" x="3867150" y="1822450"/>
          <p14:tracePt t="23798" x="3892550" y="1860550"/>
          <p14:tracePt t="23815" x="3924300" y="1879600"/>
          <p14:tracePt t="23832" x="3937000" y="1885950"/>
          <p14:tracePt t="23848" x="3949700" y="1885950"/>
          <p14:tracePt t="23865" x="3975100" y="1885950"/>
          <p14:tracePt t="23882" x="4006850" y="1873250"/>
          <p14:tracePt t="23899" x="4032250" y="1847850"/>
          <p14:tracePt t="23915" x="4044950" y="1816100"/>
          <p14:tracePt t="23932" x="4051300" y="1784350"/>
          <p14:tracePt t="23934" x="4051300" y="1752600"/>
          <p14:tracePt t="23948" x="4044950" y="1733550"/>
          <p14:tracePt t="23951" x="4032250" y="1714500"/>
          <p14:tracePt t="23965" x="3994150" y="1676400"/>
          <p14:tracePt t="23982" x="3949700" y="1657350"/>
          <p14:tracePt t="23999" x="3911600" y="1644650"/>
          <p14:tracePt t="24015" x="3886200" y="1644650"/>
          <p14:tracePt t="24032" x="3879850" y="1644650"/>
          <p14:tracePt t="24048" x="3860800" y="1644650"/>
          <p14:tracePt t="24065" x="3854450" y="1670050"/>
          <p14:tracePt t="24082" x="3854450" y="1701800"/>
          <p14:tracePt t="24099" x="3854450" y="1733550"/>
          <p14:tracePt t="24115" x="3854450" y="1758950"/>
          <p14:tracePt t="24132" x="3854450" y="1784350"/>
          <p14:tracePt t="24149" x="3854450" y="1803400"/>
          <p14:tracePt t="24152" x="3854450" y="1809750"/>
          <p14:tracePt t="24165" x="3860800" y="1809750"/>
          <p14:tracePt t="24216" x="3873500" y="1809750"/>
          <p14:tracePt t="24222" x="3879850" y="1803400"/>
          <p14:tracePt t="24232" x="3886200" y="1784350"/>
          <p14:tracePt t="24249" x="3892550" y="1765300"/>
          <p14:tracePt t="24265" x="3892550" y="1739900"/>
          <p14:tracePt t="24286" x="3892550" y="1733550"/>
          <p14:tracePt t="24318" x="3892550" y="1727200"/>
          <p14:tracePt t="24342" x="3886200" y="1727200"/>
          <p14:tracePt t="24351" x="3879850" y="1739900"/>
          <p14:tracePt t="24358" x="3873500" y="1758950"/>
          <p14:tracePt t="24366" x="3867150" y="1771650"/>
          <p14:tracePt t="24382" x="3867150" y="1816100"/>
          <p14:tracePt t="24399" x="3867150" y="1841500"/>
          <p14:tracePt t="24415" x="3867150" y="1854200"/>
          <p14:tracePt t="24432" x="3867150" y="1860550"/>
          <p14:tracePt t="24510" x="3867150" y="1847850"/>
          <p14:tracePt t="24518" x="3873500" y="1835150"/>
          <p14:tracePt t="24527" x="3873500" y="1816100"/>
          <p14:tracePt t="24535" x="3873500" y="1790700"/>
          <p14:tracePt t="24548" x="3873500" y="1771650"/>
          <p14:tracePt t="24565" x="3879850" y="1720850"/>
          <p14:tracePt t="24567" x="3879850" y="1714500"/>
          <p14:tracePt t="24581" x="3879850" y="1701800"/>
          <p14:tracePt t="24926" x="0" y="0"/>
        </p14:tracePtLst>
        <p14:tracePtLst>
          <p14:tracePt t="25630" x="3721100" y="1638300"/>
          <p14:tracePt t="25694" x="3714750" y="1638300"/>
          <p14:tracePt t="25710" x="3714750" y="1644650"/>
          <p14:tracePt t="25718" x="3714750" y="1651000"/>
          <p14:tracePt t="25726" x="3714750" y="1676400"/>
          <p14:tracePt t="25734" x="3721100" y="1695450"/>
          <p14:tracePt t="25748" x="3733800" y="1720850"/>
          <p14:tracePt t="25764" x="3784600" y="1784350"/>
          <p14:tracePt t="25767" x="3810000" y="1822450"/>
          <p14:tracePt t="25781" x="3860800" y="1892300"/>
          <p14:tracePt t="25798" x="3898900" y="1924050"/>
          <p14:tracePt t="25814" x="3911600" y="1936750"/>
          <p14:tracePt t="25831" x="3917950" y="1936750"/>
          <p14:tracePt t="26006" x="0" y="0"/>
        </p14:tracePtLst>
        <p14:tracePtLst>
          <p14:tracePt t="26502" x="5670550" y="1409700"/>
          <p14:tracePt t="26510" x="5613400" y="1403350"/>
          <p14:tracePt t="26518" x="5562600" y="1403350"/>
          <p14:tracePt t="26531" x="5492750" y="1403350"/>
          <p14:tracePt t="26547" x="5340350" y="1403350"/>
          <p14:tracePt t="26564" x="5168900" y="1422400"/>
          <p14:tracePt t="26581" x="5022850" y="1466850"/>
          <p14:tracePt t="26582" x="4965700" y="1492250"/>
          <p14:tracePt t="26597" x="4883150" y="1536700"/>
          <p14:tracePt t="26614" x="4838700" y="1587500"/>
          <p14:tracePt t="26631" x="4806950" y="1638300"/>
          <p14:tracePt t="26647" x="4787900" y="1670050"/>
          <p14:tracePt t="26664" x="4768850" y="1708150"/>
          <p14:tracePt t="26681" x="4756150" y="1733550"/>
          <p14:tracePt t="26698" x="4756150" y="1752600"/>
          <p14:tracePt t="26714" x="4743450" y="1803400"/>
          <p14:tracePt t="26731" x="4743450" y="1835150"/>
          <p14:tracePt t="26747" x="4743450" y="1879600"/>
          <p14:tracePt t="26764" x="4762500" y="1917700"/>
          <p14:tracePt t="26765" x="4775200" y="1930400"/>
          <p14:tracePt t="26781" x="4787900" y="1943100"/>
          <p14:tracePt t="26797" x="4826000" y="1974850"/>
          <p14:tracePt t="26814" x="4883150" y="1993900"/>
          <p14:tracePt t="26831" x="4984750" y="2025650"/>
          <p14:tracePt t="26847" x="5124450" y="2032000"/>
          <p14:tracePt t="26864" x="5314950" y="2032000"/>
          <p14:tracePt t="26881" x="5492750" y="2032000"/>
          <p14:tracePt t="26897" x="5657850" y="2006600"/>
          <p14:tracePt t="26914" x="5759450" y="1962150"/>
          <p14:tracePt t="26931" x="5803900" y="1924050"/>
          <p14:tracePt t="26948" x="5822950" y="1892300"/>
          <p14:tracePt t="26964" x="5829300" y="1866900"/>
          <p14:tracePt t="26981" x="5835650" y="1822450"/>
          <p14:tracePt t="26998" x="5835650" y="1790700"/>
          <p14:tracePt t="27014" x="5835650" y="1765300"/>
          <p14:tracePt t="27031" x="5816600" y="1720850"/>
          <p14:tracePt t="27047" x="5784850" y="1695450"/>
          <p14:tracePt t="27064" x="5746750" y="1670050"/>
          <p14:tracePt t="27081" x="5676900" y="1625600"/>
          <p14:tracePt t="27097" x="5588000" y="1593850"/>
          <p14:tracePt t="27114" x="5499100" y="1568450"/>
          <p14:tracePt t="27131" x="5403850" y="1543050"/>
          <p14:tracePt t="27147" x="5308600" y="1536700"/>
          <p14:tracePt t="27164" x="5181600" y="1536700"/>
          <p14:tracePt t="27166" x="5124450" y="1536700"/>
          <p14:tracePt t="27181" x="5073650" y="1536700"/>
          <p14:tracePt t="27182" x="5010150" y="1536700"/>
          <p14:tracePt t="27198" x="4914900" y="1568450"/>
          <p14:tracePt t="27214" x="4845050" y="1593850"/>
          <p14:tracePt t="27231" x="4781550" y="1631950"/>
          <p14:tracePt t="27247" x="4737100" y="1657350"/>
          <p14:tracePt t="27264" x="4724400" y="1689100"/>
          <p14:tracePt t="27281" x="4711700" y="1727200"/>
          <p14:tracePt t="27297" x="4705350" y="1739900"/>
          <p14:tracePt t="27314" x="4705350" y="1758950"/>
          <p14:tracePt t="27330" x="4705350" y="1778000"/>
          <p14:tracePt t="27347" x="4711700" y="1803400"/>
          <p14:tracePt t="27364" x="4718050" y="1822450"/>
          <p14:tracePt t="27380" x="4743450" y="1847850"/>
          <p14:tracePt t="27397" x="4794250" y="1873250"/>
          <p14:tracePt t="27414" x="4851400" y="1885950"/>
          <p14:tracePt t="27431" x="4965700" y="1905000"/>
          <p14:tracePt t="27447" x="5099050" y="1905000"/>
          <p14:tracePt t="27464" x="5321300" y="1905000"/>
          <p14:tracePt t="27481" x="5581650" y="1905000"/>
          <p14:tracePt t="27497" x="5803900" y="1898650"/>
          <p14:tracePt t="27514" x="5949950" y="1885950"/>
          <p14:tracePt t="27531" x="6026150" y="1854200"/>
          <p14:tracePt t="27547" x="6051550" y="1841500"/>
          <p14:tracePt t="27564" x="6076950" y="1822450"/>
          <p14:tracePt t="27580" x="6076950" y="1809750"/>
          <p14:tracePt t="27597" x="6076950" y="1784350"/>
          <p14:tracePt t="27614" x="6076950" y="1765300"/>
          <p14:tracePt t="27631" x="6076950" y="1733550"/>
          <p14:tracePt t="27647" x="6064250" y="1708150"/>
          <p14:tracePt t="27664" x="6019800" y="1682750"/>
          <p14:tracePt t="27681" x="5956300" y="1644650"/>
          <p14:tracePt t="27697" x="5867400" y="1606550"/>
          <p14:tracePt t="27714" x="5734050" y="1581150"/>
          <p14:tracePt t="27730" x="5581650" y="1555750"/>
          <p14:tracePt t="27747" x="5410200" y="1549400"/>
          <p14:tracePt t="27764" x="5245100" y="1549400"/>
          <p14:tracePt t="27766" x="5168900" y="1549400"/>
          <p14:tracePt t="27780" x="5105400" y="1549400"/>
          <p14:tracePt t="27797" x="4953000" y="1562100"/>
          <p14:tracePt t="27814" x="4864100" y="1574800"/>
          <p14:tracePt t="27830" x="4787900" y="1593850"/>
          <p14:tracePt t="27847" x="4711700" y="1619250"/>
          <p14:tracePt t="27864" x="4660900" y="1638300"/>
          <p14:tracePt t="27880" x="4641850" y="1651000"/>
          <p14:tracePt t="27897" x="4622800" y="1663700"/>
          <p14:tracePt t="27914" x="4622800" y="1670050"/>
          <p14:tracePt t="27931" x="4622800" y="1695450"/>
          <p14:tracePt t="27947" x="4622800" y="1727200"/>
          <p14:tracePt t="27964" x="4622800" y="1758950"/>
          <p14:tracePt t="27966" x="4629150" y="1778000"/>
          <p14:tracePt t="27980" x="4629150" y="1790700"/>
          <p14:tracePt t="27982" x="4648200" y="1809750"/>
          <p14:tracePt t="27997" x="4679950" y="1847850"/>
          <p14:tracePt t="28014" x="4737100" y="1885950"/>
          <p14:tracePt t="28030" x="4819650" y="1917700"/>
          <p14:tracePt t="28047" x="4908550" y="1930400"/>
          <p14:tracePt t="28064" x="5010150" y="1930400"/>
          <p14:tracePt t="28080" x="5143500" y="1930400"/>
          <p14:tracePt t="28097" x="5283200" y="1924050"/>
          <p14:tracePt t="28114" x="5410200" y="1898650"/>
          <p14:tracePt t="28130" x="5524500" y="1873250"/>
          <p14:tracePt t="28147" x="5619750" y="1854200"/>
          <p14:tracePt t="28164" x="5715000" y="1828800"/>
          <p14:tracePt t="28166" x="5759450" y="1822450"/>
          <p14:tracePt t="28180" x="5803900" y="1816100"/>
          <p14:tracePt t="28182" x="5835650" y="1809750"/>
          <p14:tracePt t="28197" x="5867400" y="1797050"/>
          <p14:tracePt t="28198" x="5905500" y="1790700"/>
          <p14:tracePt t="28214" x="5975350" y="1778000"/>
          <p14:tracePt t="28231" x="6007100" y="1765300"/>
          <p14:tracePt t="28247" x="6032500" y="1765300"/>
          <p14:tracePt t="28264" x="6045200" y="1752600"/>
          <p14:tracePt t="28310" x="6045200" y="1746250"/>
          <p14:tracePt t="28318" x="6045200" y="1739900"/>
          <p14:tracePt t="28326" x="6038850" y="1727200"/>
          <p14:tracePt t="28334" x="6032500" y="1714500"/>
          <p14:tracePt t="28347" x="6013450" y="1695450"/>
          <p14:tracePt t="28364" x="5937250" y="1651000"/>
          <p14:tracePt t="28380" x="5810250" y="1606550"/>
          <p14:tracePt t="28397" x="5638800" y="1543050"/>
          <p14:tracePt t="28398" x="5543550" y="1517650"/>
          <p14:tracePt t="28414" x="5372100" y="1492250"/>
          <p14:tracePt t="28430" x="5245100" y="1485900"/>
          <p14:tracePt t="28447" x="5156200" y="1485900"/>
          <p14:tracePt t="28464" x="5099050" y="1498600"/>
          <p14:tracePt t="28480" x="5035550" y="1517650"/>
          <p14:tracePt t="28497" x="4972050" y="1555750"/>
          <p14:tracePt t="28514" x="4927600" y="1587500"/>
          <p14:tracePt t="28530" x="4889500" y="1619250"/>
          <p14:tracePt t="28547" x="4870450" y="1644650"/>
          <p14:tracePt t="28563" x="4857750" y="1682750"/>
          <p14:tracePt t="28580" x="4857750" y="1708150"/>
          <p14:tracePt t="28597" x="4857750" y="1739900"/>
          <p14:tracePt t="28598" x="4857750" y="1752600"/>
          <p14:tracePt t="28613" x="4857750" y="1771650"/>
          <p14:tracePt t="28630" x="4870450" y="1790700"/>
          <p14:tracePt t="28647" x="4902200" y="1816100"/>
          <p14:tracePt t="28663" x="4978400" y="1841500"/>
          <p14:tracePt t="28680" x="5118100" y="1866900"/>
          <p14:tracePt t="28697" x="5308600" y="1885950"/>
          <p14:tracePt t="28714" x="5511800" y="1885950"/>
          <p14:tracePt t="28730" x="5721350" y="1885950"/>
          <p14:tracePt t="28747" x="5911850" y="1885950"/>
          <p14:tracePt t="28763" x="6070600" y="1873250"/>
          <p14:tracePt t="28780" x="6159500" y="1854200"/>
          <p14:tracePt t="28797" x="6191250" y="1835150"/>
          <p14:tracePt t="28798" x="6191250" y="1822450"/>
          <p14:tracePt t="28813" x="6203950" y="1816100"/>
          <p14:tracePt t="28838" x="6203950" y="1809750"/>
          <p14:tracePt t="28847" x="6203950" y="1803400"/>
          <p14:tracePt t="28863" x="6203950" y="1771650"/>
          <p14:tracePt t="28880" x="6159500" y="1733550"/>
          <p14:tracePt t="28897" x="6045200" y="1676400"/>
          <p14:tracePt t="28914" x="5861050" y="1606550"/>
          <p14:tracePt t="28930" x="5588000" y="1536700"/>
          <p14:tracePt t="28947" x="5372100" y="1517650"/>
          <p14:tracePt t="28964" x="5238750" y="1517650"/>
          <p14:tracePt t="28980" x="5175250" y="1524000"/>
          <p14:tracePt t="28981" x="5156200" y="1530350"/>
          <p14:tracePt t="28997" x="5143500" y="1536700"/>
          <p14:tracePt t="28998" x="5137150" y="1549400"/>
          <p14:tracePt t="29013" x="5118100" y="1574800"/>
          <p14:tracePt t="29030" x="5092700" y="1612900"/>
          <p14:tracePt t="29047" x="5073650" y="1651000"/>
          <p14:tracePt t="29063" x="5073650" y="1682750"/>
          <p14:tracePt t="29080" x="5086350" y="1739900"/>
          <p14:tracePt t="29097" x="5124450" y="1797050"/>
          <p14:tracePt t="29113" x="5162550" y="1822450"/>
          <p14:tracePt t="29130" x="5194300" y="1841500"/>
          <p14:tracePt t="29147" x="5219700" y="1847850"/>
          <p14:tracePt t="29163" x="5245100" y="1847850"/>
          <p14:tracePt t="29180" x="5283200" y="1841500"/>
          <p14:tracePt t="29182" x="5302250" y="1835150"/>
          <p14:tracePt t="29197" x="5327650" y="1822450"/>
          <p14:tracePt t="29199" x="5346700" y="1803400"/>
          <p14:tracePt t="29214" x="5410200" y="1778000"/>
          <p14:tracePt t="29230" x="5467350" y="1746250"/>
          <p14:tracePt t="29247" x="5524500" y="1708150"/>
          <p14:tracePt t="29263" x="5549900" y="1695450"/>
          <p14:tracePt t="29280" x="5556250" y="1689100"/>
          <p14:tracePt t="29296" x="5568950" y="1682750"/>
          <p14:tracePt t="29318" x="5568950" y="1676400"/>
          <p14:tracePt t="29330" x="5568950" y="1670050"/>
          <p14:tracePt t="29346" x="5537200" y="1651000"/>
          <p14:tracePt t="29363" x="5467350" y="1625600"/>
          <p14:tracePt t="29380" x="5346700" y="1593850"/>
          <p14:tracePt t="29397" x="5207000" y="1568450"/>
          <p14:tracePt t="29413" x="5067300" y="1568450"/>
          <p14:tracePt t="29430" x="4978400" y="1574800"/>
          <p14:tracePt t="29447" x="4908550" y="1593850"/>
          <p14:tracePt t="29463" x="4876800" y="1631950"/>
          <p14:tracePt t="29480" x="4857750" y="1670050"/>
          <p14:tracePt t="29497" x="4851400" y="1689100"/>
          <p14:tracePt t="29513" x="4851400" y="1708150"/>
          <p14:tracePt t="29530" x="4851400" y="1720850"/>
          <p14:tracePt t="29546" x="4851400" y="1727200"/>
          <p14:tracePt t="29563" x="4851400" y="1739900"/>
          <p14:tracePt t="29580" x="4851400" y="1752600"/>
          <p14:tracePt t="29596" x="4870450" y="1758950"/>
          <p14:tracePt t="29598" x="4902200" y="1771650"/>
          <p14:tracePt t="29613" x="5016500" y="1784350"/>
          <p14:tracePt t="29630" x="5181600" y="1784350"/>
          <p14:tracePt t="29646" x="5334000" y="1784350"/>
          <p14:tracePt t="29663" x="5429250" y="1778000"/>
          <p14:tracePt t="29680" x="5467350" y="1758950"/>
          <p14:tracePt t="29697" x="5467350" y="1746250"/>
          <p14:tracePt t="29713" x="5473700" y="1727200"/>
          <p14:tracePt t="29730" x="5473700" y="1708150"/>
          <p14:tracePt t="29747" x="5473700" y="1670050"/>
          <p14:tracePt t="29763" x="5454650" y="1625600"/>
          <p14:tracePt t="29766" x="5448300" y="1612900"/>
          <p14:tracePt t="29782" x="5416550" y="1574800"/>
          <p14:tracePt t="29796" x="5384800" y="1555750"/>
          <p14:tracePt t="29797" x="5359400" y="1543050"/>
          <p14:tracePt t="29813" x="5289550" y="1524000"/>
          <p14:tracePt t="29830" x="5238750" y="1524000"/>
          <p14:tracePt t="29846" x="5156200" y="1530350"/>
          <p14:tracePt t="29863" x="5067300" y="1562100"/>
          <p14:tracePt t="29880" x="4972050" y="1606550"/>
          <p14:tracePt t="29896" x="4914900" y="1651000"/>
          <p14:tracePt t="29913" x="4883150" y="1689100"/>
          <p14:tracePt t="29930" x="4870450" y="1727200"/>
          <p14:tracePt t="29947" x="4870450" y="1758950"/>
          <p14:tracePt t="29963" x="4870450" y="1797050"/>
          <p14:tracePt t="29980" x="4870450" y="1803400"/>
          <p14:tracePt t="29996" x="4883150" y="1828800"/>
          <p14:tracePt t="29998" x="4895850" y="1835150"/>
          <p14:tracePt t="30013" x="4908550" y="1841500"/>
          <p14:tracePt t="30014" x="4927600" y="1847850"/>
          <p14:tracePt t="30030" x="4997450" y="1854200"/>
          <p14:tracePt t="30046" x="5137150" y="1854200"/>
          <p14:tracePt t="30063" x="5308600" y="1835150"/>
          <p14:tracePt t="30080" x="5448300" y="1809750"/>
          <p14:tracePt t="30096" x="5530850" y="1771650"/>
          <p14:tracePt t="30113" x="5568950" y="1746250"/>
          <p14:tracePt t="30130" x="5575300" y="1739900"/>
          <p14:tracePt t="30146" x="5575300" y="1727200"/>
          <p14:tracePt t="30163" x="5575300" y="1708150"/>
          <p14:tracePt t="30180" x="5568950" y="1708150"/>
          <p14:tracePt t="30196" x="5562600" y="1695450"/>
          <p14:tracePt t="30213" x="5556250" y="1689100"/>
          <p14:tracePt t="30382" x="5556250" y="1682750"/>
          <p14:tracePt t="30406" x="5549900" y="1676400"/>
          <p14:tracePt t="30415" x="5543550" y="1670050"/>
          <p14:tracePt t="30422" x="5537200" y="1663700"/>
          <p14:tracePt t="30430" x="5530850" y="1657350"/>
          <p14:tracePt t="30446" x="5499100" y="1638300"/>
          <p14:tracePt t="30463" x="5454650" y="1631950"/>
          <p14:tracePt t="30480" x="5416550" y="1631950"/>
          <p14:tracePt t="30496" x="5372100" y="1631950"/>
          <p14:tracePt t="30513" x="5353050" y="1631950"/>
          <p14:tracePt t="30529" x="5321300" y="1638300"/>
          <p14:tracePt t="30546" x="5289550" y="1663700"/>
          <p14:tracePt t="30563" x="5270500" y="1682750"/>
          <p14:tracePt t="30579" x="5257800" y="1708150"/>
          <p14:tracePt t="30596" x="5257800" y="1714500"/>
          <p14:tracePt t="30613" x="5257800" y="1733550"/>
          <p14:tracePt t="30629" x="5270500" y="1752600"/>
          <p14:tracePt t="30646" x="5276850" y="1752600"/>
          <p14:tracePt t="30663" x="5295900" y="1752600"/>
          <p14:tracePt t="30679" x="5334000" y="1752600"/>
          <p14:tracePt t="30696" x="5410200" y="1739900"/>
          <p14:tracePt t="30713" x="5505450" y="1733550"/>
          <p14:tracePt t="30730" x="5549900" y="1720850"/>
          <p14:tracePt t="30926" x="5556250" y="1720850"/>
          <p14:tracePt t="30933" x="5568950" y="1720850"/>
          <p14:tracePt t="30942" x="5575300" y="1714500"/>
          <p14:tracePt t="30950" x="5594350" y="1701800"/>
          <p14:tracePt t="30950" x="0" y="0"/>
        </p14:tracePtLst>
        <p14:tracePtLst>
          <p14:tracePt t="31462" x="7207250" y="1600200"/>
          <p14:tracePt t="31494" x="7207250" y="1606550"/>
          <p14:tracePt t="31502" x="7200900" y="1619250"/>
          <p14:tracePt t="31512" x="7200900" y="1638300"/>
          <p14:tracePt t="31530" x="7200900" y="1714500"/>
          <p14:tracePt t="31546" x="7239000" y="1809750"/>
          <p14:tracePt t="31562" x="7264400" y="1841500"/>
          <p14:tracePt t="31579" x="7277100" y="1860550"/>
          <p14:tracePt t="31598" x="7283450" y="1860550"/>
          <p14:tracePt t="31614" x="7289800" y="1860550"/>
          <p14:tracePt t="31629" x="7308850" y="1854200"/>
          <p14:tracePt t="31646" x="7334250" y="1835150"/>
          <p14:tracePt t="31662" x="7346950" y="1822450"/>
          <p14:tracePt t="31680" x="7346950" y="1816100"/>
          <p14:tracePt t="31830" x="0" y="0"/>
        </p14:tracePtLst>
        <p14:tracePtLst>
          <p14:tracePt t="33094" x="1181100" y="1924050"/>
          <p14:tracePt t="33104" x="1174750" y="1924050"/>
          <p14:tracePt t="33112" x="1162050" y="1924050"/>
          <p14:tracePt t="33129" x="1149350" y="1936750"/>
          <p14:tracePt t="33145" x="1130300" y="1962150"/>
          <p14:tracePt t="33162" x="1123950" y="1993900"/>
          <p14:tracePt t="33178" x="1098550" y="2032000"/>
          <p14:tracePt t="33195" x="1079500" y="2089150"/>
          <p14:tracePt t="33212" x="1047750" y="2165350"/>
          <p14:tracePt t="33229" x="1028700" y="2260600"/>
          <p14:tracePt t="33230" x="1016000" y="2317750"/>
          <p14:tracePt t="33246" x="1009650" y="2425700"/>
          <p14:tracePt t="33262" x="1009650" y="2571750"/>
          <p14:tracePt t="33279" x="1009650" y="2711450"/>
          <p14:tracePt t="33295" x="1028700" y="2813050"/>
          <p14:tracePt t="33312" x="1060450" y="2895600"/>
          <p14:tracePt t="33329" x="1085850" y="2971800"/>
          <p14:tracePt t="33345" x="1123950" y="3060700"/>
          <p14:tracePt t="33362" x="1187450" y="3162300"/>
          <p14:tracePt t="33378" x="1263650" y="3257550"/>
          <p14:tracePt t="33395" x="1333500" y="3346450"/>
          <p14:tracePt t="33412" x="1384300" y="3409950"/>
          <p14:tracePt t="33429" x="1416050" y="3448050"/>
          <p14:tracePt t="33430" x="1428750" y="3460750"/>
          <p14:tracePt t="33446" x="1479550" y="3498850"/>
          <p14:tracePt t="33462" x="1543050" y="3549650"/>
          <p14:tracePt t="33479" x="1625600" y="3594100"/>
          <p14:tracePt t="33495" x="1708150" y="3638550"/>
          <p14:tracePt t="33513" x="1835150" y="3689350"/>
          <p14:tracePt t="33528" x="1993900" y="3727450"/>
          <p14:tracePt t="33545" x="2266950" y="3784600"/>
          <p14:tracePt t="33562" x="2495550" y="3803650"/>
          <p14:tracePt t="33578" x="2717800" y="3803650"/>
          <p14:tracePt t="33595" x="2940050" y="3803650"/>
          <p14:tracePt t="33612" x="3155950" y="3803650"/>
          <p14:tracePt t="33628" x="3441700" y="3803650"/>
          <p14:tracePt t="33630" x="3613150" y="3803650"/>
          <p14:tracePt t="33645" x="3962400" y="3803650"/>
          <p14:tracePt t="33662" x="4305300" y="3803650"/>
          <p14:tracePt t="33679" x="4591050" y="3803650"/>
          <p14:tracePt t="33695" x="4857750" y="3778250"/>
          <p14:tracePt t="33712" x="5016500" y="3752850"/>
          <p14:tracePt t="33729" x="5111750" y="3708400"/>
          <p14:tracePt t="33745" x="5175250" y="3663950"/>
          <p14:tracePt t="33762" x="5219700" y="3600450"/>
          <p14:tracePt t="33779" x="5245100" y="3517900"/>
          <p14:tracePt t="33795" x="5270500" y="3429000"/>
          <p14:tracePt t="33812" x="5270500" y="3352800"/>
          <p14:tracePt t="33828" x="5283200" y="3244850"/>
          <p14:tracePt t="33845" x="5283200" y="3124200"/>
          <p14:tracePt t="33862" x="5276850" y="3048000"/>
          <p14:tracePt t="33878" x="5257800" y="2984500"/>
          <p14:tracePt t="33895" x="5200650" y="2908300"/>
          <p14:tracePt t="33912" x="5143500" y="2832100"/>
          <p14:tracePt t="33928" x="5073650" y="2781300"/>
          <p14:tracePt t="33945" x="4991100" y="2730500"/>
          <p14:tracePt t="33962" x="4876800" y="2679700"/>
          <p14:tracePt t="33978" x="4737100" y="2635250"/>
          <p14:tracePt t="33995" x="4552950" y="2603500"/>
          <p14:tracePt t="34012" x="4337050" y="2559050"/>
          <p14:tracePt t="34014" x="4222750" y="2540000"/>
          <p14:tracePt t="34028" x="4121150" y="2514600"/>
          <p14:tracePt t="34045" x="3892550" y="2470150"/>
          <p14:tracePt t="34046" x="3797300" y="2451100"/>
          <p14:tracePt t="34061" x="3606800" y="2413000"/>
          <p14:tracePt t="34078" x="3422650" y="2374900"/>
          <p14:tracePt t="34095" x="3238500" y="2336800"/>
          <p14:tracePt t="34111" x="3060700" y="2311400"/>
          <p14:tracePt t="34128" x="2914650" y="2311400"/>
          <p14:tracePt t="34145" x="2781300" y="2311400"/>
          <p14:tracePt t="34162" x="2686050" y="2330450"/>
          <p14:tracePt t="34178" x="2622550" y="2355850"/>
          <p14:tracePt t="34195" x="2565400" y="2387600"/>
          <p14:tracePt t="34212" x="2514600" y="2413000"/>
          <p14:tracePt t="34214" x="2476500" y="2438400"/>
          <p14:tracePt t="34228" x="2451100" y="2451100"/>
          <p14:tracePt t="34245" x="2387600" y="2508250"/>
          <p14:tracePt t="34262" x="2349500" y="2540000"/>
          <p14:tracePt t="34278" x="2311400" y="2565400"/>
          <p14:tracePt t="34295" x="2273300" y="2590800"/>
          <p14:tracePt t="34311" x="2241550" y="2635250"/>
          <p14:tracePt t="34328" x="2216150" y="2692400"/>
          <p14:tracePt t="34345" x="2197100" y="2724150"/>
          <p14:tracePt t="34362" x="2184400" y="2762250"/>
          <p14:tracePt t="34378" x="2171700" y="2800350"/>
          <p14:tracePt t="34395" x="2171700" y="2844800"/>
          <p14:tracePt t="34411" x="2171700" y="2882900"/>
          <p14:tracePt t="34428" x="2178050" y="2933700"/>
          <p14:tracePt t="34430" x="2184400" y="2946400"/>
          <p14:tracePt t="34445" x="2190750" y="2965450"/>
          <p14:tracePt t="34447" x="2203450" y="2984500"/>
          <p14:tracePt t="34462" x="2228850" y="3022600"/>
          <p14:tracePt t="34478" x="2254250" y="3067050"/>
          <p14:tracePt t="34495" x="2324100" y="3124200"/>
          <p14:tracePt t="34511" x="2406650" y="3175000"/>
          <p14:tracePt t="34528" x="2514600" y="3238500"/>
          <p14:tracePt t="34545" x="2647950" y="3308350"/>
          <p14:tracePt t="34561" x="2819400" y="3359150"/>
          <p14:tracePt t="34578" x="3022600" y="3403600"/>
          <p14:tracePt t="34595" x="3257550" y="3429000"/>
          <p14:tracePt t="34611" x="3479800" y="3441700"/>
          <p14:tracePt t="34628" x="3708400" y="3441700"/>
          <p14:tracePt t="34645" x="3943350" y="3441700"/>
          <p14:tracePt t="34646" x="4057650" y="3441700"/>
          <p14:tracePt t="34661" x="4279900" y="3441700"/>
          <p14:tracePt t="34678" x="4495800" y="3441700"/>
          <p14:tracePt t="34695" x="4699000" y="3441700"/>
          <p14:tracePt t="34712" x="4845050" y="3429000"/>
          <p14:tracePt t="34728" x="4927600" y="3409950"/>
          <p14:tracePt t="34745" x="4972050" y="3384550"/>
          <p14:tracePt t="34762" x="5003800" y="3340100"/>
          <p14:tracePt t="34778" x="5016500" y="3257550"/>
          <p14:tracePt t="34795" x="5022850" y="3200400"/>
          <p14:tracePt t="34811" x="5022850" y="3117850"/>
          <p14:tracePt t="34828" x="5016500" y="3028950"/>
          <p14:tracePt t="34845" x="4984750" y="2946400"/>
          <p14:tracePt t="34862" x="4914900" y="2825750"/>
          <p14:tracePt t="34878" x="4826000" y="2736850"/>
          <p14:tracePt t="34895" x="4743450" y="2667000"/>
          <p14:tracePt t="34912" x="4679950" y="2628900"/>
          <p14:tracePt t="34928" x="4622800" y="2603500"/>
          <p14:tracePt t="34945" x="4584700" y="2590800"/>
          <p14:tracePt t="34962" x="4546600" y="2578100"/>
          <p14:tracePt t="34979" x="4514850" y="2578100"/>
          <p14:tracePt t="34995" x="4476750" y="2565400"/>
          <p14:tracePt t="35012" x="4451350" y="2565400"/>
          <p14:tracePt t="35029" x="4394200" y="2552700"/>
          <p14:tracePt t="35031" x="4349750" y="2533650"/>
          <p14:tracePt t="35045" x="4292600" y="2527300"/>
          <p14:tracePt t="35061" x="4070350" y="2482850"/>
          <p14:tracePt t="35078" x="3797300" y="2425700"/>
          <p14:tracePt t="35095" x="3403600" y="2355850"/>
          <p14:tracePt t="35111" x="3009900" y="2292350"/>
          <p14:tracePt t="35128" x="2692400" y="2273300"/>
          <p14:tracePt t="35145" x="2463800" y="2273300"/>
          <p14:tracePt t="35161" x="2273300" y="2273300"/>
          <p14:tracePt t="35178" x="2127250" y="2273300"/>
          <p14:tracePt t="35195" x="2019300" y="2286000"/>
          <p14:tracePt t="35212" x="1936750" y="2298700"/>
          <p14:tracePt t="35214" x="1911350" y="2305050"/>
          <p14:tracePt t="35228" x="1892300" y="2311400"/>
          <p14:tracePt t="35230" x="1879600" y="2317750"/>
          <p14:tracePt t="35245" x="1866900" y="2317750"/>
          <p14:tracePt t="35262" x="1835150" y="2317750"/>
          <p14:tracePt t="35278" x="1822450" y="2317750"/>
          <p14:tracePt t="35295" x="1803400" y="2330450"/>
          <p14:tracePt t="35311" x="1784350" y="2336800"/>
          <p14:tracePt t="35328" x="1746250" y="2349500"/>
          <p14:tracePt t="35344" x="1695450" y="2374900"/>
          <p14:tracePt t="35361" x="1638300" y="2400300"/>
          <p14:tracePt t="35378" x="1606550" y="2425700"/>
          <p14:tracePt t="35394" x="1574800" y="2444750"/>
          <p14:tracePt t="35411" x="1555750" y="2482850"/>
          <p14:tracePt t="35428" x="1543050" y="2527300"/>
          <p14:tracePt t="35444" x="1536700" y="2559050"/>
          <p14:tracePt t="35462" x="1530350" y="2622550"/>
          <p14:tracePt t="35478" x="1530350" y="2679700"/>
          <p14:tracePt t="35494" x="1530350" y="2743200"/>
          <p14:tracePt t="35511" x="1543050" y="2794000"/>
          <p14:tracePt t="35528" x="1574800" y="2857500"/>
          <p14:tracePt t="35545" x="1612900" y="2933700"/>
          <p14:tracePt t="35561" x="1657350" y="2984500"/>
          <p14:tracePt t="35578" x="1676400" y="3022600"/>
          <p14:tracePt t="35595" x="1708150" y="3060700"/>
          <p14:tracePt t="35611" x="1746250" y="3092450"/>
          <p14:tracePt t="35628" x="1790700" y="3130550"/>
          <p14:tracePt t="35645" x="1854200" y="3162300"/>
          <p14:tracePt t="35661" x="2095500" y="3219450"/>
          <p14:tracePt t="35678" x="2413000" y="3276600"/>
          <p14:tracePt t="35694" x="2940050" y="3302000"/>
          <p14:tracePt t="35711" x="3543300" y="3302000"/>
          <p14:tracePt t="35728" x="4127500" y="3302000"/>
          <p14:tracePt t="35745" x="4438650" y="3295650"/>
          <p14:tracePt t="35761" x="4514850" y="3282950"/>
          <p14:tracePt t="35778" x="4527550" y="3282950"/>
          <p14:tracePt t="35998" x="0" y="0"/>
        </p14:tracePtLst>
        <p14:tracePtLst>
          <p14:tracePt t="38182" x="5054600" y="1625600"/>
          <p14:tracePt t="38190" x="5048250" y="1625600"/>
          <p14:tracePt t="38198" x="5041900" y="1625600"/>
          <p14:tracePt t="38222" x="5035550" y="1625600"/>
          <p14:tracePt t="38230" x="5016500" y="1625600"/>
          <p14:tracePt t="38244" x="5010150" y="1644650"/>
          <p14:tracePt t="38260" x="4991100" y="1695450"/>
          <p14:tracePt t="38263" x="4978400" y="1733550"/>
          <p14:tracePt t="38277" x="4978400" y="1752600"/>
          <p14:tracePt t="38294" x="4978400" y="1841500"/>
          <p14:tracePt t="38310" x="4984750" y="1866900"/>
          <p14:tracePt t="38327" x="5010150" y="1892300"/>
          <p14:tracePt t="38343" x="5029200" y="1898650"/>
          <p14:tracePt t="38360" x="5035550" y="1905000"/>
          <p14:tracePt t="38377" x="5041900" y="1905000"/>
          <p14:tracePt t="38393" x="5067300" y="1905000"/>
          <p14:tracePt t="38410" x="5086350" y="1905000"/>
          <p14:tracePt t="38427" x="5105400" y="1898650"/>
          <p14:tracePt t="38444" x="5130800" y="1885950"/>
          <p14:tracePt t="38461" x="5143500" y="1847850"/>
          <p14:tracePt t="38464" x="5143500" y="1835150"/>
          <p14:tracePt t="38478" x="5156200" y="1809750"/>
          <p14:tracePt t="38494" x="5162550" y="1790700"/>
          <p14:tracePt t="38511" x="5162550" y="1765300"/>
          <p14:tracePt t="38527" x="5162550" y="1752600"/>
          <p14:tracePt t="38646" x="5156200" y="1733550"/>
          <p14:tracePt t="38655" x="5156200" y="1727200"/>
          <p14:tracePt t="38665" x="5149850" y="1701800"/>
          <p14:tracePt t="38677" x="5143500" y="1682750"/>
          <p14:tracePt t="38694" x="5124450" y="1631950"/>
          <p14:tracePt t="38710" x="5111750" y="1612900"/>
          <p14:tracePt t="38727" x="5105400" y="1606550"/>
          <p14:tracePt t="38830" x="5099050" y="1606550"/>
          <p14:tracePt t="38838" x="5086350" y="1612900"/>
          <p14:tracePt t="38846" x="5080000" y="1631950"/>
          <p14:tracePt t="38860" x="5067300" y="1657350"/>
          <p14:tracePt t="38877" x="5035550" y="1739900"/>
          <p14:tracePt t="38878" x="5022850" y="1784350"/>
          <p14:tracePt t="38893" x="5010150" y="1866900"/>
          <p14:tracePt t="38910" x="5010150" y="1911350"/>
          <p14:tracePt t="38927" x="5010150" y="1955800"/>
          <p14:tracePt t="38943" x="5016500" y="1962150"/>
          <p14:tracePt t="38960" x="5022850" y="1962150"/>
          <p14:tracePt t="38977" x="5041900" y="1962150"/>
          <p14:tracePt t="38994" x="5086350" y="1949450"/>
          <p14:tracePt t="39010" x="5137150" y="1905000"/>
          <p14:tracePt t="39027" x="5175250" y="1841500"/>
          <p14:tracePt t="39044" x="5187950" y="1778000"/>
          <p14:tracePt t="39060" x="5187950" y="1746250"/>
          <p14:tracePt t="39077" x="5187950" y="1727200"/>
          <p14:tracePt t="39078" x="5187950" y="1720850"/>
          <p14:tracePt t="39742" x="0" y="0"/>
        </p14:tracePtLst>
        <p14:tracePtLst>
          <p14:tracePt t="40143" x="6311900" y="1511300"/>
          <p14:tracePt t="40184" x="6305550" y="1511300"/>
          <p14:tracePt t="40191" x="6299200" y="1524000"/>
          <p14:tracePt t="40199" x="6299200" y="1543050"/>
          <p14:tracePt t="40210" x="6292850" y="1581150"/>
          <p14:tracePt t="40227" x="6286500" y="1689100"/>
          <p14:tracePt t="40243" x="6273800" y="1809750"/>
          <p14:tracePt t="40260" x="6273800" y="1911350"/>
          <p14:tracePt t="40262" x="6273800" y="1949450"/>
          <p14:tracePt t="40276" x="6273800" y="1962150"/>
          <p14:tracePt t="40294" x="6273800" y="1981200"/>
          <p14:tracePt t="40374" x="6273800" y="1974850"/>
          <p14:tracePt t="40384" x="6280150" y="1949450"/>
          <p14:tracePt t="40393" x="6280150" y="1924050"/>
          <p14:tracePt t="40410" x="6286500" y="1841500"/>
          <p14:tracePt t="40426" x="6299200" y="1727200"/>
          <p14:tracePt t="40443" x="6305550" y="1651000"/>
          <p14:tracePt t="40460" x="6305550" y="1574800"/>
          <p14:tracePt t="40476" x="6305550" y="1524000"/>
          <p14:tracePt t="40479" x="6305550" y="1517650"/>
          <p14:tracePt t="40493" x="6305550" y="1511300"/>
          <p14:tracePt t="40494" x="6305550" y="1504950"/>
          <p14:tracePt t="40551" x="6305550" y="1498600"/>
          <p14:tracePt t="40566" x="6305550" y="1511300"/>
          <p14:tracePt t="40576" x="6305550" y="1543050"/>
          <p14:tracePt t="40582" x="6305550" y="1581150"/>
          <p14:tracePt t="40593" x="6305550" y="1612900"/>
          <p14:tracePt t="40610" x="6305550" y="1701800"/>
          <p14:tracePt t="40626" x="6318250" y="1765300"/>
          <p14:tracePt t="40643" x="6324600" y="1790700"/>
          <p14:tracePt t="40659" x="6330950" y="1809750"/>
          <p14:tracePt t="40726" x="6337300" y="1797050"/>
          <p14:tracePt t="40735" x="6343650" y="1771650"/>
          <p14:tracePt t="40743" x="6343650" y="1752600"/>
          <p14:tracePt t="40760" x="6343650" y="1689100"/>
          <p14:tracePt t="40776" x="6343650" y="1619250"/>
          <p14:tracePt t="40793" x="6350000" y="1581150"/>
          <p14:tracePt t="40809" x="6350000" y="1568450"/>
          <p14:tracePt t="40826" x="6350000" y="1562100"/>
          <p14:tracePt t="40887" x="6350000" y="1568450"/>
          <p14:tracePt t="40894" x="6350000" y="1587500"/>
          <p14:tracePt t="40902" x="6356350" y="1638300"/>
          <p14:tracePt t="40910" x="6362700" y="1682750"/>
          <p14:tracePt t="40926" x="6381750" y="1784350"/>
          <p14:tracePt t="40943" x="6388100" y="1860550"/>
          <p14:tracePt t="40960" x="6400800" y="1917700"/>
          <p14:tracePt t="40976" x="6407150" y="1936750"/>
          <p14:tracePt t="40993" x="6407150" y="1943100"/>
          <p14:tracePt t="41046" x="6413500" y="1924050"/>
          <p14:tracePt t="41055" x="6413500" y="1892300"/>
          <p14:tracePt t="41063" x="6413500" y="1847850"/>
          <p14:tracePt t="41076" x="6413500" y="1797050"/>
          <p14:tracePt t="41093" x="6413500" y="1676400"/>
          <p14:tracePt t="41094" x="6413500" y="1625600"/>
          <p14:tracePt t="41109" x="6419850" y="1555750"/>
          <p14:tracePt t="41126" x="6419850" y="1549400"/>
          <p14:tracePt t="41143" x="6419850" y="1543050"/>
          <p14:tracePt t="41184" x="6419850" y="1555750"/>
          <p14:tracePt t="41190" x="6419850" y="1587500"/>
          <p14:tracePt t="41199" x="6419850" y="1619250"/>
          <p14:tracePt t="41209" x="6419850" y="1663700"/>
          <p14:tracePt t="41226" x="6419850" y="1746250"/>
          <p14:tracePt t="41243" x="6419850" y="1803400"/>
          <p14:tracePt t="41260" x="6419850" y="1841500"/>
          <p14:tracePt t="41263" x="6419850" y="1860550"/>
          <p14:tracePt t="41276" x="6419850" y="1873250"/>
          <p14:tracePt t="41292" x="6419850" y="1879600"/>
          <p14:tracePt t="41343" x="6413500" y="1873250"/>
          <p14:tracePt t="41350" x="6407150" y="1841500"/>
          <p14:tracePt t="41359" x="6400800" y="1797050"/>
          <p14:tracePt t="41376" x="6369050" y="1682750"/>
          <p14:tracePt t="41393" x="6362700" y="1606550"/>
          <p14:tracePt t="41409" x="6356350" y="1524000"/>
          <p14:tracePt t="41426" x="6343650" y="1485900"/>
          <p14:tracePt t="41486" x="6330950" y="1504950"/>
          <p14:tracePt t="41496" x="6330950" y="1536700"/>
          <p14:tracePt t="41503" x="6330950" y="1600200"/>
          <p14:tracePt t="41510" x="6330950" y="1663700"/>
          <p14:tracePt t="41526" x="6330950" y="1758950"/>
          <p14:tracePt t="41543" x="6330950" y="1790700"/>
          <p14:tracePt t="41559" x="6330950" y="1809750"/>
          <p14:tracePt t="41614" x="6330950" y="1816100"/>
          <p14:tracePt t="41646" x="6330950" y="1790700"/>
          <p14:tracePt t="41654" x="6330950" y="1765300"/>
          <p14:tracePt t="41662" x="6330950" y="1739900"/>
          <p14:tracePt t="41676" x="6330950" y="1720850"/>
          <p14:tracePt t="41693" x="6330950" y="1676400"/>
          <p14:tracePt t="41709" x="6330950" y="1670050"/>
          <p14:tracePt t="41759" x="6330950" y="1676400"/>
          <p14:tracePt t="41766" x="6330950" y="1708150"/>
          <p14:tracePt t="41776" x="6330950" y="1752600"/>
          <p14:tracePt t="41793" x="6337300" y="1841500"/>
          <p14:tracePt t="41809" x="6343650" y="1866900"/>
          <p14:tracePt t="41826" x="6343650" y="1879600"/>
          <p14:tracePt t="41870" x="6356350" y="1879600"/>
          <p14:tracePt t="41878" x="6356350" y="1866900"/>
          <p14:tracePt t="41886" x="6356350" y="1847850"/>
          <p14:tracePt t="41894" x="6356350" y="1816100"/>
          <p14:tracePt t="41909" x="6356350" y="1778000"/>
          <p14:tracePt t="41926" x="6356350" y="1727200"/>
          <p14:tracePt t="42438" x="0" y="0"/>
        </p14:tracePtLst>
        <p14:tracePtLst>
          <p14:tracePt t="43759" x="2387600" y="1962150"/>
          <p14:tracePt t="43775" x="2387600" y="1968500"/>
          <p14:tracePt t="43792" x="2387600" y="1981200"/>
          <p14:tracePt t="43799" x="2387600" y="1993900"/>
          <p14:tracePt t="43808" x="2387600" y="2012950"/>
          <p14:tracePt t="43825" x="2387600" y="2051050"/>
          <p14:tracePt t="43842" x="2387600" y="2095500"/>
          <p14:tracePt t="43858" x="2406650" y="2127250"/>
          <p14:tracePt t="43875" x="2444750" y="2152650"/>
          <p14:tracePt t="43892" x="2476500" y="2152650"/>
          <p14:tracePt t="43908" x="2533650" y="2152650"/>
          <p14:tracePt t="43925" x="2654300" y="2120900"/>
          <p14:tracePt t="43941" x="2686050" y="2095500"/>
          <p14:tracePt t="43958" x="2705100" y="2082800"/>
          <p14:tracePt t="44070" x="0" y="0"/>
        </p14:tracePtLst>
        <p14:tracePtLst>
          <p14:tracePt t="44544" x="3670300" y="1866900"/>
          <p14:tracePt t="44559" x="3657600" y="1873250"/>
          <p14:tracePt t="44566" x="3644900" y="1879600"/>
          <p14:tracePt t="44575" x="3638550" y="1898650"/>
          <p14:tracePt t="44592" x="3594100" y="1962150"/>
          <p14:tracePt t="44608" x="3562350" y="2044700"/>
          <p14:tracePt t="44625" x="3556000" y="2108200"/>
          <p14:tracePt t="44641" x="3556000" y="2165350"/>
          <p14:tracePt t="44658" x="3562350" y="2203450"/>
          <p14:tracePt t="44675" x="3568700" y="2216150"/>
          <p14:tracePt t="44691" x="3587750" y="2228850"/>
          <p14:tracePt t="44708" x="3625850" y="2235200"/>
          <p14:tracePt t="44725" x="3721100" y="2235200"/>
          <p14:tracePt t="44725" x="3790950" y="2235200"/>
          <p14:tracePt t="44742" x="3930650" y="2235200"/>
          <p14:tracePt t="44758" x="4019550" y="2235200"/>
          <p14:tracePt t="44775" x="4038600" y="2222500"/>
          <p14:tracePt t="44791" x="4044950" y="2216150"/>
          <p14:tracePt t="44808" x="4044950" y="2203450"/>
          <p14:tracePt t="44825" x="4044950" y="2190750"/>
          <p14:tracePt t="44841" x="4044950" y="2184400"/>
          <p14:tracePt t="44858" x="4044950" y="2165350"/>
          <p14:tracePt t="44875" x="4038600" y="2152650"/>
          <p14:tracePt t="44891" x="4032250" y="2139950"/>
          <p14:tracePt t="45014" x="4044950" y="2139950"/>
          <p14:tracePt t="45023" x="4064000" y="2133600"/>
          <p14:tracePt t="45031" x="4089400" y="2127250"/>
          <p14:tracePt t="45042" x="4114800" y="2120900"/>
          <p14:tracePt t="45058" x="4165600" y="2108200"/>
          <p14:tracePt t="45075" x="4203700" y="2082800"/>
          <p14:tracePt t="45091" x="4229100" y="2063750"/>
          <p14:tracePt t="45108" x="4260850" y="2051050"/>
          <p14:tracePt t="45125" x="4260850" y="2025650"/>
          <p14:tracePt t="45142" x="4260850" y="2012950"/>
          <p14:tracePt t="45158" x="4260850" y="2006600"/>
          <p14:tracePt t="45175" x="4260850" y="1993900"/>
          <p14:tracePt t="45191" x="4260850" y="1974850"/>
          <p14:tracePt t="45225" x="4260850" y="1968500"/>
          <p14:tracePt t="45241" x="4248150" y="1968500"/>
          <p14:tracePt t="45258" x="4222750" y="1974850"/>
          <p14:tracePt t="45275" x="4178300" y="2019300"/>
          <p14:tracePt t="45292" x="4140200" y="2076450"/>
          <p14:tracePt t="45294" x="4133850" y="2089150"/>
          <p14:tracePt t="45308" x="4133850" y="2108200"/>
          <p14:tracePt t="45310" x="4133850" y="2114550"/>
          <p14:tracePt t="45326" x="4133850" y="2120900"/>
          <p14:tracePt t="45328" x="4133850" y="2139950"/>
          <p14:tracePt t="45341" x="4146550" y="2159000"/>
          <p14:tracePt t="45358" x="4171950" y="2171700"/>
          <p14:tracePt t="45374" x="4197350" y="2171700"/>
          <p14:tracePt t="45391" x="4229100" y="2165350"/>
          <p14:tracePt t="45408" x="4254500" y="2133600"/>
          <p14:tracePt t="45424" x="4279900" y="2089150"/>
          <p14:tracePt t="45441" x="4286250" y="2057400"/>
          <p14:tracePt t="45458" x="4286250" y="2032000"/>
          <p14:tracePt t="45474" x="4286250" y="2019300"/>
          <p14:tracePt t="45671" x="4286250" y="2012950"/>
          <p14:tracePt t="45678" x="4292600" y="2012950"/>
          <p14:tracePt t="45686" x="4337050" y="2012950"/>
          <p14:tracePt t="45696" x="4413250" y="2032000"/>
          <p14:tracePt t="45696" x="0" y="0"/>
        </p14:tracePtLst>
        <p14:tracePtLst>
          <p14:tracePt t="46535" x="5137150" y="1911350"/>
          <p14:tracePt t="46624" x="5137150" y="1930400"/>
          <p14:tracePt t="46630" x="5143500" y="1974850"/>
          <p14:tracePt t="46640" x="5156200" y="2019300"/>
          <p14:tracePt t="46657" x="5200650" y="2089150"/>
          <p14:tracePt t="46674" x="5276850" y="2152650"/>
          <p14:tracePt t="46691" x="5346700" y="2184400"/>
          <p14:tracePt t="46707" x="5410200" y="2190750"/>
          <p14:tracePt t="46724" x="5492750" y="2171700"/>
          <p14:tracePt t="46741" x="5556250" y="2152650"/>
          <p14:tracePt t="46742" x="5568950" y="2139950"/>
          <p14:tracePt t="46758" x="5588000" y="2120900"/>
          <p14:tracePt t="46774" x="5594350" y="2108200"/>
          <p14:tracePt t="46791" x="5600700" y="2108200"/>
          <p14:tracePt t="46807" x="5600700" y="2082800"/>
          <p14:tracePt t="46824" x="5600700" y="2038350"/>
          <p14:tracePt t="46841" x="5575300" y="2006600"/>
          <p14:tracePt t="46857" x="5543550" y="1981200"/>
          <p14:tracePt t="46874" x="5461000" y="1943100"/>
          <p14:tracePt t="46891" x="5372100" y="1917700"/>
          <p14:tracePt t="46907" x="5302250" y="1911350"/>
          <p14:tracePt t="46924" x="5245100" y="1911350"/>
          <p14:tracePt t="46941" x="5200650" y="1949450"/>
          <p14:tracePt t="46942" x="5181600" y="1987550"/>
          <p14:tracePt t="46957" x="5143500" y="2082800"/>
          <p14:tracePt t="46974" x="5130800" y="2139950"/>
          <p14:tracePt t="46990" x="5130800" y="2159000"/>
          <p14:tracePt t="47007" x="5130800" y="2184400"/>
          <p14:tracePt t="47024" x="5143500" y="2184400"/>
          <p14:tracePt t="47041" x="5200650" y="2184400"/>
          <p14:tracePt t="47058" x="5340350" y="2171700"/>
          <p14:tracePt t="47074" x="5486400" y="2139950"/>
          <p14:tracePt t="47091" x="5581650" y="2101850"/>
          <p14:tracePt t="47108" x="5607050" y="2076450"/>
          <p14:tracePt t="47110" x="5613400" y="2063750"/>
          <p14:tracePt t="47142" x="5613400" y="2057400"/>
          <p14:tracePt t="47157" x="5613400" y="2051050"/>
          <p14:tracePt t="47174" x="5581650" y="2051050"/>
          <p14:tracePt t="47191" x="5537200" y="2051050"/>
          <p14:tracePt t="47207" x="5530850" y="2057400"/>
          <p14:tracePt t="47238" x="5524500" y="2063750"/>
          <p14:tracePt t="47254" x="5530850" y="2076450"/>
          <p14:tracePt t="47264" x="5549900" y="2089150"/>
          <p14:tracePt t="47274" x="5568950" y="2095500"/>
          <p14:tracePt t="47291" x="5588000" y="2101850"/>
          <p14:tracePt t="47308" x="5607050" y="2101850"/>
          <p14:tracePt t="47324" x="5632450" y="2101850"/>
          <p14:tracePt t="47327" x="5632450" y="2089150"/>
          <p14:tracePt t="47341" x="5638800" y="2082800"/>
          <p14:tracePt t="47357" x="5645150" y="2057400"/>
          <p14:tracePt t="47470" x="0" y="0"/>
        </p14:tracePtLst>
        <p14:tracePtLst>
          <p14:tracePt t="47974" x="2190750" y="1892300"/>
          <p14:tracePt t="47982" x="2184400" y="1892300"/>
          <p14:tracePt t="47991" x="2178050" y="1898650"/>
          <p14:tracePt t="48007" x="2178050" y="1911350"/>
          <p14:tracePt t="48024" x="2178050" y="1936750"/>
          <p14:tracePt t="48041" x="2178050" y="1981200"/>
          <p14:tracePt t="48057" x="2184400" y="2044700"/>
          <p14:tracePt t="48073" x="2228850" y="2108200"/>
          <p14:tracePt t="48091" x="2273300" y="2146300"/>
          <p14:tracePt t="48107" x="2317750" y="2171700"/>
          <p14:tracePt t="48123" x="2368550" y="2178050"/>
          <p14:tracePt t="48140" x="2444750" y="2178050"/>
          <p14:tracePt t="48157" x="2565400" y="2146300"/>
          <p14:tracePt t="48174" x="2641600" y="2114550"/>
          <p14:tracePt t="48190" x="2686050" y="2070100"/>
          <p14:tracePt t="48207" x="2711450" y="2044700"/>
          <p14:tracePt t="48223" x="2724150" y="2019300"/>
          <p14:tracePt t="48240" x="2730500" y="2006600"/>
          <p14:tracePt t="48257" x="2736850" y="1987550"/>
          <p14:tracePt t="48274" x="2736850" y="1981200"/>
          <p14:tracePt t="48290" x="2736850" y="1974850"/>
          <p14:tracePt t="48307" x="2736850" y="1962150"/>
          <p14:tracePt t="48343" x="2736850" y="1955800"/>
          <p14:tracePt t="48351" x="2736850" y="1943100"/>
          <p14:tracePt t="48359" x="2724150" y="1943100"/>
          <p14:tracePt t="48374" x="2705100" y="1943100"/>
          <p14:tracePt t="48390" x="2679700" y="1943100"/>
          <p14:tracePt t="48407" x="2660650" y="1943100"/>
          <p14:tracePt t="48424" x="2641600" y="1943100"/>
          <p14:tracePt t="48440" x="2628900" y="1943100"/>
          <p14:tracePt t="48457" x="2609850" y="1943100"/>
          <p14:tracePt t="48582" x="0" y="0"/>
        </p14:tracePtLst>
        <p14:tracePtLst>
          <p14:tracePt t="49496" x="1314450" y="2254250"/>
          <p14:tracePt t="49503" x="1289050" y="2254250"/>
          <p14:tracePt t="49511" x="1270000" y="2254250"/>
          <p14:tracePt t="49523" x="1250950" y="2254250"/>
          <p14:tracePt t="49540" x="1212850" y="2254250"/>
          <p14:tracePt t="49542" x="1206500" y="2254250"/>
          <p14:tracePt t="49557" x="1193800" y="2254250"/>
          <p14:tracePt t="49560" x="1187450" y="2254250"/>
          <p14:tracePt t="49573" x="1168400" y="2254250"/>
          <p14:tracePt t="49590" x="1143000" y="2273300"/>
          <p14:tracePt t="49606" x="1104900" y="2324100"/>
          <p14:tracePt t="49624" x="1066800" y="2381250"/>
          <p14:tracePt t="49640" x="1022350" y="2451100"/>
          <p14:tracePt t="49656" x="984250" y="2546350"/>
          <p14:tracePt t="49673" x="958850" y="2635250"/>
          <p14:tracePt t="49690" x="939800" y="2717800"/>
          <p14:tracePt t="49706" x="939800" y="2781300"/>
          <p14:tracePt t="49723" x="939800" y="2889250"/>
          <p14:tracePt t="49740" x="958850" y="2984500"/>
          <p14:tracePt t="49741" x="990600" y="3035300"/>
          <p14:tracePt t="49756" x="1022350" y="3086100"/>
          <p14:tracePt t="49774" x="1117600" y="3219450"/>
          <p14:tracePt t="49790" x="1174750" y="3282950"/>
          <p14:tracePt t="49807" x="1231900" y="3352800"/>
          <p14:tracePt t="49823" x="1308100" y="3409950"/>
          <p14:tracePt t="49840" x="1447800" y="3486150"/>
          <p14:tracePt t="49856" x="1676400" y="3581400"/>
          <p14:tracePt t="49873" x="1936750" y="3651250"/>
          <p14:tracePt t="49890" x="2139950" y="3708400"/>
          <p14:tracePt t="49906" x="2298700" y="3740150"/>
          <p14:tracePt t="49923" x="2419350" y="3752850"/>
          <p14:tracePt t="49939" x="2508250" y="3752850"/>
          <p14:tracePt t="49956" x="2641600" y="3752850"/>
          <p14:tracePt t="49957" x="2749550" y="3752850"/>
          <p14:tracePt t="49973" x="2876550" y="3752850"/>
          <p14:tracePt t="49974" x="3073400" y="3752850"/>
          <p14:tracePt t="49989" x="3651250" y="3752850"/>
          <p14:tracePt t="50006" x="4318000" y="3752850"/>
          <p14:tracePt t="50023" x="5029200" y="3752850"/>
          <p14:tracePt t="50040" x="5664200" y="3733800"/>
          <p14:tracePt t="50056" x="6013450" y="3676650"/>
          <p14:tracePt t="50073" x="6229350" y="3644900"/>
          <p14:tracePt t="50090" x="6394450" y="3606800"/>
          <p14:tracePt t="50106" x="6546850" y="3575050"/>
          <p14:tracePt t="50123" x="6699250" y="3549650"/>
          <p14:tracePt t="50139" x="6819900" y="3511550"/>
          <p14:tracePt t="50156" x="6883400" y="3479800"/>
          <p14:tracePt t="50173" x="6915150" y="3460750"/>
          <p14:tracePt t="50174" x="6921500" y="3454400"/>
          <p14:tracePt t="50189" x="6934200" y="3429000"/>
          <p14:tracePt t="50206" x="6946900" y="3416300"/>
          <p14:tracePt t="50223" x="6965950" y="3390900"/>
          <p14:tracePt t="50239" x="6972300" y="3378200"/>
          <p14:tracePt t="50256" x="6985000" y="3365500"/>
          <p14:tracePt t="50273" x="6991350" y="3346450"/>
          <p14:tracePt t="50290" x="6997700" y="3340100"/>
          <p14:tracePt t="50306" x="7010400" y="3314700"/>
          <p14:tracePt t="50323" x="7016750" y="3314700"/>
          <p14:tracePt t="50340" x="7023100" y="3289300"/>
          <p14:tracePt t="50356" x="7035800" y="3276600"/>
          <p14:tracePt t="50373" x="7042150" y="3251200"/>
          <p14:tracePt t="50374" x="7054850" y="3238500"/>
          <p14:tracePt t="50389" x="7080250" y="3219450"/>
          <p14:tracePt t="50406" x="7112000" y="3200400"/>
          <p14:tracePt t="50423" x="7156450" y="3187700"/>
          <p14:tracePt t="50439" x="7213600" y="3162300"/>
          <p14:tracePt t="50456" x="7264400" y="3143250"/>
          <p14:tracePt t="50473" x="7302500" y="3130550"/>
          <p14:tracePt t="50489" x="7327900" y="3117850"/>
          <p14:tracePt t="50506" x="7346950" y="3098800"/>
          <p14:tracePt t="50523" x="7372350" y="3092450"/>
          <p14:tracePt t="50540" x="7378700" y="3086100"/>
          <p14:tracePt t="50556" x="7385050" y="3073400"/>
          <p14:tracePt t="50573" x="7385050" y="3060700"/>
          <p14:tracePt t="50589" x="7366000" y="3016250"/>
          <p14:tracePt t="50606" x="7315200" y="2971800"/>
          <p14:tracePt t="50623" x="7188200" y="2914650"/>
          <p14:tracePt t="50639" x="6972300" y="2844800"/>
          <p14:tracePt t="50656" x="6597650" y="2774950"/>
          <p14:tracePt t="50673" x="6184900" y="2711450"/>
          <p14:tracePt t="50689" x="5835650" y="2698750"/>
          <p14:tracePt t="50706" x="5588000" y="2698750"/>
          <p14:tracePt t="50723" x="5397500" y="2692400"/>
          <p14:tracePt t="50739" x="5238750" y="2679700"/>
          <p14:tracePt t="50756" x="5048250" y="2647950"/>
          <p14:tracePt t="50773" x="4826000" y="2622550"/>
          <p14:tracePt t="50773" x="4673600" y="2603500"/>
          <p14:tracePt t="50790" x="4254500" y="2514600"/>
          <p14:tracePt t="50806" x="3879850" y="2457450"/>
          <p14:tracePt t="50823" x="3657600" y="2438400"/>
          <p14:tracePt t="50840" x="3498850" y="2438400"/>
          <p14:tracePt t="50856" x="3371850" y="2438400"/>
          <p14:tracePt t="50873" x="3244850" y="2438400"/>
          <p14:tracePt t="50889" x="3098800" y="2451100"/>
          <p14:tracePt t="50906" x="2940050" y="2451100"/>
          <p14:tracePt t="50923" x="2781300" y="2451100"/>
          <p14:tracePt t="50939" x="2628900" y="2451100"/>
          <p14:tracePt t="50956" x="2501900" y="2438400"/>
          <p14:tracePt t="50973" x="2393950" y="2425700"/>
          <p14:tracePt t="50974" x="2374900" y="2419350"/>
          <p14:tracePt t="50989" x="2266950" y="2400300"/>
          <p14:tracePt t="51006" x="2146300" y="2368550"/>
          <p14:tracePt t="51023" x="1974850" y="2336800"/>
          <p14:tracePt t="51040" x="1784350" y="2298700"/>
          <p14:tracePt t="51056" x="1631950" y="2273300"/>
          <p14:tracePt t="51073" x="1536700" y="2273300"/>
          <p14:tracePt t="51090" x="1473200" y="2273300"/>
          <p14:tracePt t="51106" x="1435100" y="2273300"/>
          <p14:tracePt t="51122" x="1397000" y="2273300"/>
          <p14:tracePt t="51139" x="1358900" y="2279650"/>
          <p14:tracePt t="51156" x="1339850" y="2279650"/>
          <p14:tracePt t="51172" x="1327150" y="2292350"/>
          <p14:tracePt t="51189" x="1314450" y="2292350"/>
          <p14:tracePt t="51232" x="1301750" y="2292350"/>
          <p14:tracePt t="51238" x="1282700" y="2298700"/>
          <p14:tracePt t="51248" x="1263650" y="2305050"/>
          <p14:tracePt t="51256" x="1244600" y="2311400"/>
          <p14:tracePt t="51273" x="1200150" y="2317750"/>
          <p14:tracePt t="51289" x="1168400" y="2336800"/>
          <p14:tracePt t="51306" x="1143000" y="2355850"/>
          <p14:tracePt t="51323" x="1136650" y="2368550"/>
          <p14:tracePt t="51339" x="1130300" y="2393950"/>
          <p14:tracePt t="51356" x="1117600" y="2432050"/>
          <p14:tracePt t="51373" x="1111250" y="2463800"/>
          <p14:tracePt t="51375" x="1104900" y="2489200"/>
          <p14:tracePt t="51389" x="1098550" y="2546350"/>
          <p14:tracePt t="51406" x="1098550" y="2622550"/>
          <p14:tracePt t="51422" x="1104900" y="2724150"/>
          <p14:tracePt t="51439" x="1130300" y="2813050"/>
          <p14:tracePt t="51456" x="1143000" y="2901950"/>
          <p14:tracePt t="51472" x="1168400" y="2984500"/>
          <p14:tracePt t="51489" x="1174750" y="3022600"/>
          <p14:tracePt t="51506" x="1174750" y="3041650"/>
          <p14:tracePt t="51522" x="1181100" y="3073400"/>
          <p14:tracePt t="51556" x="1181100" y="3086100"/>
          <p14:tracePt t="51718" x="1193800" y="3092450"/>
          <p14:tracePt t="51726" x="1219200" y="3105150"/>
          <p14:tracePt t="51735" x="1250950" y="3111500"/>
          <p14:tracePt t="51743" x="1327150" y="3130550"/>
          <p14:tracePt t="51756" x="1416050" y="3149600"/>
          <p14:tracePt t="51773" x="1739900" y="3200400"/>
          <p14:tracePt t="51789" x="2774950" y="3397250"/>
          <p14:tracePt t="51806" x="3752850" y="3587750"/>
          <p14:tracePt t="51822" x="4724400" y="3784600"/>
          <p14:tracePt t="51839" x="5422900" y="3917950"/>
          <p14:tracePt t="51856" x="5727700" y="3962400"/>
          <p14:tracePt t="51872" x="5835650" y="3968750"/>
          <p14:tracePt t="51889" x="5873750" y="3968750"/>
          <p14:tracePt t="51905" x="5892800" y="3968750"/>
          <p14:tracePt t="51922" x="5911850" y="3968750"/>
          <p14:tracePt t="51939" x="5918200" y="3968750"/>
          <p14:tracePt t="51956" x="5930900" y="3968750"/>
          <p14:tracePt t="51972" x="5943600" y="3968750"/>
          <p14:tracePt t="51989" x="5988050" y="3962400"/>
          <p14:tracePt t="52005" x="6026150" y="3943350"/>
          <p14:tracePt t="52022" x="6083300" y="3898900"/>
          <p14:tracePt t="52039" x="6159500" y="3848100"/>
          <p14:tracePt t="52056" x="6223000" y="3790950"/>
          <p14:tracePt t="52073" x="6280150" y="3740150"/>
          <p14:tracePt t="52089" x="6337300" y="3695700"/>
          <p14:tracePt t="52106" x="6362700" y="3663950"/>
          <p14:tracePt t="52122" x="6381750" y="3632200"/>
          <p14:tracePt t="52139" x="6388100" y="3619500"/>
          <p14:tracePt t="52155" x="6400800" y="3587750"/>
          <p14:tracePt t="52172" x="6400800" y="3562350"/>
          <p14:tracePt t="52189" x="6407150" y="3543300"/>
          <p14:tracePt t="52190" x="6407150" y="3530600"/>
          <p14:tracePt t="52205" x="6407150" y="3505200"/>
          <p14:tracePt t="52222" x="6407150" y="3467100"/>
          <p14:tracePt t="52239" x="6407150" y="3429000"/>
          <p14:tracePt t="52255" x="6407150" y="3397250"/>
          <p14:tracePt t="52272" x="6400800" y="3346450"/>
          <p14:tracePt t="52289" x="6388100" y="3295650"/>
          <p14:tracePt t="52306" x="6381750" y="3263900"/>
          <p14:tracePt t="52322" x="6369050" y="3206750"/>
          <p14:tracePt t="52339" x="6362700" y="3181350"/>
          <p14:tracePt t="52356" x="6356350" y="3155950"/>
          <p14:tracePt t="52357" x="6356350" y="3149600"/>
          <p14:tracePt t="52389" x="6356350" y="3130550"/>
          <p14:tracePt t="52390" x="6350000" y="3117850"/>
          <p14:tracePt t="52405" x="6343650" y="3111500"/>
          <p14:tracePt t="52422" x="6343650" y="3086100"/>
          <p14:tracePt t="52439" x="6343650" y="3060700"/>
          <p14:tracePt t="52455" x="6337300" y="3022600"/>
          <p14:tracePt t="52472" x="6337300" y="3003550"/>
          <p14:tracePt t="52489" x="6330950" y="2990850"/>
          <p14:tracePt t="52505" x="6324600" y="2971800"/>
          <p14:tracePt t="52522" x="6311900" y="2952750"/>
          <p14:tracePt t="52539" x="6299200" y="2933700"/>
          <p14:tracePt t="52556" x="6261100" y="2908300"/>
          <p14:tracePt t="52572" x="6210300" y="2882900"/>
          <p14:tracePt t="52589" x="6153150" y="2863850"/>
          <p14:tracePt t="52606" x="6134100" y="2857500"/>
          <p14:tracePt t="52622" x="6127750" y="2857500"/>
          <p14:tracePt t="52639" x="6121400" y="2857500"/>
          <p14:tracePt t="52655" x="6115050" y="2857500"/>
          <p14:tracePt t="52672" x="6070600" y="2851150"/>
          <p14:tracePt t="52689" x="6013450" y="2851150"/>
          <p14:tracePt t="52705" x="5886450" y="2851150"/>
          <p14:tracePt t="52722" x="5708650" y="2851150"/>
          <p14:tracePt t="52739" x="5467350" y="2851150"/>
          <p14:tracePt t="52755" x="5099050" y="2851150"/>
          <p14:tracePt t="52772" x="4654550" y="2825750"/>
          <p14:tracePt t="52775" x="4387850" y="2794000"/>
          <p14:tracePt t="52789" x="4121150" y="2755900"/>
          <p14:tracePt t="52806" x="3251200" y="2590800"/>
          <p14:tracePt t="52822" x="2876550" y="2508250"/>
          <p14:tracePt t="52839" x="2711450" y="2470150"/>
          <p14:tracePt t="52855" x="2654300" y="2463800"/>
          <p14:tracePt t="52872" x="2647950" y="2463800"/>
          <p14:tracePt t="52894" x="2641600" y="2463800"/>
          <p14:tracePt t="52905" x="2635250" y="2457450"/>
          <p14:tracePt t="52922" x="2622550" y="2457450"/>
          <p14:tracePt t="52939" x="2590800" y="2457450"/>
          <p14:tracePt t="52955" x="2540000" y="2457450"/>
          <p14:tracePt t="52972" x="2419350" y="2457450"/>
          <p14:tracePt t="52988" x="2279650" y="2457450"/>
          <p14:tracePt t="52991" x="2209800" y="2457450"/>
          <p14:tracePt t="53005" x="2038350" y="2476500"/>
          <p14:tracePt t="53022" x="1885950" y="2501900"/>
          <p14:tracePt t="53039" x="1778000" y="2520950"/>
          <p14:tracePt t="53056" x="1727200" y="2533650"/>
          <p14:tracePt t="53072" x="1708150" y="2533650"/>
          <p14:tracePt t="53088" x="1695450" y="2533650"/>
          <p14:tracePt t="53105" x="1676400" y="2533650"/>
          <p14:tracePt t="53122" x="1657350" y="2533650"/>
          <p14:tracePt t="53138" x="1625600" y="2533650"/>
          <p14:tracePt t="53155" x="1581150" y="2533650"/>
          <p14:tracePt t="53172" x="1549400" y="2533650"/>
          <p14:tracePt t="53188" x="1530350" y="2533650"/>
          <p14:tracePt t="53189" x="1524000" y="2533650"/>
          <p14:tracePt t="53222" x="1517650" y="2540000"/>
          <p14:tracePt t="53238" x="1511300" y="2552700"/>
          <p14:tracePt t="53246" x="1504950" y="2571750"/>
          <p14:tracePt t="53255" x="1492250" y="2590800"/>
          <p14:tracePt t="53272" x="1479550" y="2647950"/>
          <p14:tracePt t="53289" x="1466850" y="2749550"/>
          <p14:tracePt t="53306" x="1454150" y="2838450"/>
          <p14:tracePt t="53322" x="1454150" y="2921000"/>
          <p14:tracePt t="53326" x="1454150" y="2965450"/>
          <p14:tracePt t="53339" x="1460500" y="3009900"/>
          <p14:tracePt t="53342" x="1466850" y="3041650"/>
          <p14:tracePt t="53356" x="1473200" y="3060700"/>
          <p14:tracePt t="53359" x="1473200" y="3067050"/>
          <p14:tracePt t="53372" x="1473200" y="3079750"/>
          <p14:tracePt t="53376" x="1479550" y="3092450"/>
          <p14:tracePt t="53391" x="1485900" y="3105150"/>
          <p14:tracePt t="53422" x="1492250" y="3117850"/>
          <p14:tracePt t="53433" x="1498600" y="3124200"/>
          <p14:tracePt t="53448" x="1504950" y="3136900"/>
          <p14:tracePt t="53455" x="1511300" y="3143250"/>
          <p14:tracePt t="53472" x="1543050" y="3168650"/>
          <p14:tracePt t="53489" x="1676400" y="3219450"/>
          <p14:tracePt t="53505" x="1955800" y="3270250"/>
          <p14:tracePt t="53522" x="2520950" y="3378200"/>
          <p14:tracePt t="53539" x="3263900" y="3530600"/>
          <p14:tracePt t="53543" x="3670300" y="3625850"/>
          <p14:tracePt t="53555" x="4089400" y="3702050"/>
          <p14:tracePt t="53558" x="4514850" y="3778250"/>
          <p14:tracePt t="53572" x="4870450" y="3841750"/>
          <p14:tracePt t="53576" x="5200650" y="3886200"/>
          <p14:tracePt t="53589" x="5492750" y="3911600"/>
          <p14:tracePt t="53591" x="5734050" y="3924300"/>
          <p14:tracePt t="53606" x="5969000" y="3924300"/>
          <p14:tracePt t="53623" x="6108700" y="3924300"/>
          <p14:tracePt t="53638" x="6153150" y="3924300"/>
          <p14:tracePt t="53655" x="6178550" y="3924300"/>
          <p14:tracePt t="53672" x="6191250" y="3924300"/>
          <p14:tracePt t="53688" x="6203950" y="3924300"/>
          <p14:tracePt t="53705" x="6235700" y="3924300"/>
          <p14:tracePt t="53722" x="6299200" y="3911600"/>
          <p14:tracePt t="53739" x="6375400" y="3886200"/>
          <p14:tracePt t="53755" x="6483350" y="3841750"/>
          <p14:tracePt t="53772" x="6616700" y="3784600"/>
          <p14:tracePt t="53789" x="6794500" y="3708400"/>
          <p14:tracePt t="53807" x="6864350" y="3683000"/>
          <p14:tracePt t="53822" x="6902450" y="3657600"/>
          <p14:tracePt t="53839" x="6921500" y="3638550"/>
          <p14:tracePt t="53856" x="6927850" y="3625850"/>
          <p14:tracePt t="53871" x="6934200" y="3606800"/>
          <p14:tracePt t="53889" x="6940550" y="3600450"/>
          <p14:tracePt t="53905" x="6946900" y="3581400"/>
          <p14:tracePt t="53921" x="6946900" y="3575050"/>
          <p14:tracePt t="53938" x="6946900" y="3568700"/>
          <p14:tracePt t="53956" x="6946900" y="3562350"/>
          <p14:tracePt t="54422" x="0" y="0"/>
        </p14:tracePtLst>
        <p14:tracePtLst>
          <p14:tracePt t="55086" x="6216650" y="2438400"/>
          <p14:tracePt t="55094" x="6203950" y="2438400"/>
          <p14:tracePt t="55120" x="6197600" y="2438400"/>
          <p14:tracePt t="55135" x="6184900" y="2438400"/>
          <p14:tracePt t="55142" x="6172200" y="2438400"/>
          <p14:tracePt t="55155" x="6165850" y="2451100"/>
          <p14:tracePt t="55171" x="6140450" y="2495550"/>
          <p14:tracePt t="55188" x="6102350" y="2565400"/>
          <p14:tracePt t="55205" x="6083300" y="2654300"/>
          <p14:tracePt t="55221" x="6076950" y="2768600"/>
          <p14:tracePt t="55238" x="6096000" y="2819400"/>
          <p14:tracePt t="55254" x="6127750" y="2857500"/>
          <p14:tracePt t="55271" x="6165850" y="2870200"/>
          <p14:tracePt t="55288" x="6210300" y="2870200"/>
          <p14:tracePt t="55305" x="6242050" y="2851150"/>
          <p14:tracePt t="55322" x="6273800" y="2813050"/>
          <p14:tracePt t="55338" x="6286500" y="2781300"/>
          <p14:tracePt t="55355" x="6286500" y="2768600"/>
          <p14:tracePt t="55371" x="6292850" y="2736850"/>
          <p14:tracePt t="55374" x="6292850" y="2724150"/>
          <p14:tracePt t="55388" x="6286500" y="2717800"/>
          <p14:tracePt t="55391" x="6280150" y="2705100"/>
          <p14:tracePt t="55392" x="0" y="0"/>
        </p14:tracePtLst>
        <p14:tracePtLst>
          <p14:tracePt t="55694" x="2584450" y="2387600"/>
          <p14:tracePt t="55751" x="2578100" y="2387600"/>
          <p14:tracePt t="55759" x="2571750" y="2387600"/>
          <p14:tracePt t="55766" x="2559050" y="2387600"/>
          <p14:tracePt t="55776" x="2552700" y="2393950"/>
          <p14:tracePt t="55788" x="2540000" y="2406650"/>
          <p14:tracePt t="55805" x="2508250" y="2444750"/>
          <p14:tracePt t="55806" x="2501900" y="2470150"/>
          <p14:tracePt t="55821" x="2489200" y="2508250"/>
          <p14:tracePt t="55838" x="2482850" y="2552700"/>
          <p14:tracePt t="55854" x="2482850" y="2597150"/>
          <p14:tracePt t="55871" x="2495550" y="2667000"/>
          <p14:tracePt t="55888" x="2527300" y="2711450"/>
          <p14:tracePt t="55904" x="2552700" y="2736850"/>
          <p14:tracePt t="55921" x="2559050" y="2736850"/>
          <p14:tracePt t="55938" x="2584450" y="2743200"/>
          <p14:tracePt t="55954" x="2603500" y="2743200"/>
          <p14:tracePt t="55971" x="2616200" y="2743200"/>
          <p14:tracePt t="55987" x="2622550" y="2743200"/>
          <p14:tracePt t="56078" x="0" y="0"/>
        </p14:tracePtLst>
        <p14:tracePtLst>
          <p14:tracePt t="56736" x="2711450" y="2667000"/>
          <p14:tracePt t="56744" x="2698750" y="2667000"/>
          <p14:tracePt t="56754" x="2679700" y="2673350"/>
          <p14:tracePt t="56771" x="2660650" y="2692400"/>
          <p14:tracePt t="56787" x="2641600" y="2717800"/>
          <p14:tracePt t="56804" x="2635250" y="2743200"/>
          <p14:tracePt t="56806" x="2628900" y="2762250"/>
          <p14:tracePt t="56838" x="2628900" y="2813050"/>
          <p14:tracePt t="56854" x="2647950" y="2857500"/>
          <p14:tracePt t="56871" x="2698750" y="2882900"/>
          <p14:tracePt t="56888" x="2787650" y="2895600"/>
          <p14:tracePt t="56904" x="2901950" y="2895600"/>
          <p14:tracePt t="56921" x="3009900" y="2895600"/>
          <p14:tracePt t="56937" x="3073400" y="2870200"/>
          <p14:tracePt t="56954" x="3098800" y="2844800"/>
          <p14:tracePt t="56971" x="3117850" y="2825750"/>
          <p14:tracePt t="56987" x="3124200" y="2800350"/>
          <p14:tracePt t="57004" x="3124200" y="2781300"/>
          <p14:tracePt t="57021" x="3124200" y="2768600"/>
          <p14:tracePt t="57022" x="3124200" y="2762250"/>
          <p14:tracePt t="57037" x="3124200" y="2755900"/>
          <p14:tracePt t="57152" x="0" y="0"/>
        </p14:tracePtLst>
        <p14:tracePtLst>
          <p14:tracePt t="57631" x="3175000" y="2438400"/>
          <p14:tracePt t="57638" x="3162300" y="2438400"/>
          <p14:tracePt t="57646" x="3136900" y="2438400"/>
          <p14:tracePt t="57655" x="3117850" y="2438400"/>
          <p14:tracePt t="57670" x="3098800" y="2451100"/>
          <p14:tracePt t="57687" x="3079750" y="2470150"/>
          <p14:tracePt t="57704" x="3067050" y="2482850"/>
          <p14:tracePt t="57720" x="3060700" y="2495550"/>
          <p14:tracePt t="57737" x="3054350" y="2520950"/>
          <p14:tracePt t="57754" x="3054350" y="2540000"/>
          <p14:tracePt t="57771" x="3060700" y="2578100"/>
          <p14:tracePt t="57787" x="3079750" y="2609850"/>
          <p14:tracePt t="57804" x="3124200" y="2641600"/>
          <p14:tracePt t="57821" x="3194050" y="2660650"/>
          <p14:tracePt t="57823" x="3238500" y="2667000"/>
          <p14:tracePt t="57838" x="3333750" y="2667000"/>
          <p14:tracePt t="57854" x="3454400" y="2667000"/>
          <p14:tracePt t="57870" x="3517900" y="2660650"/>
          <p14:tracePt t="57887" x="3556000" y="2635250"/>
          <p14:tracePt t="57903" x="3575050" y="2603500"/>
          <p14:tracePt t="57920" x="3575050" y="2559050"/>
          <p14:tracePt t="57937" x="3575050" y="2520950"/>
          <p14:tracePt t="57954" x="3562350" y="2489200"/>
          <p14:tracePt t="57970" x="3549650" y="2470150"/>
          <p14:tracePt t="57987" x="3524250" y="2451100"/>
          <p14:tracePt t="58004" x="3479800" y="2432050"/>
          <p14:tracePt t="58020" x="3454400" y="2425700"/>
          <p14:tracePt t="58037" x="3441700" y="2425700"/>
          <p14:tracePt t="58038" x="3435350" y="2425700"/>
          <p14:tracePt t="58054" x="3429000" y="2425700"/>
          <p14:tracePt t="58174" x="0" y="0"/>
        </p14:tracePtLst>
        <p14:tracePtLst>
          <p14:tracePt t="58544" x="3448050" y="2730500"/>
          <p14:tracePt t="58550" x="3416300" y="2730500"/>
          <p14:tracePt t="58559" x="3397250" y="2736850"/>
          <p14:tracePt t="58570" x="3390900" y="2736850"/>
          <p14:tracePt t="58587" x="3371850" y="2743200"/>
          <p14:tracePt t="58604" x="3365500" y="2762250"/>
          <p14:tracePt t="58622" x="3365500" y="2768600"/>
          <p14:tracePt t="58637" x="3365500" y="2781300"/>
          <p14:tracePt t="58654" x="3365500" y="2794000"/>
          <p14:tracePt t="58670" x="3365500" y="2813050"/>
          <p14:tracePt t="58686" x="3365500" y="2832100"/>
          <p14:tracePt t="58703" x="3390900" y="2851150"/>
          <p14:tracePt t="58720" x="3416300" y="2882900"/>
          <p14:tracePt t="58737" x="3460750" y="2908300"/>
          <p14:tracePt t="58753" x="3505200" y="2927350"/>
          <p14:tracePt t="58770" x="3530600" y="2927350"/>
          <p14:tracePt t="58787" x="3575050" y="2927350"/>
          <p14:tracePt t="58803" x="3613150" y="2927350"/>
          <p14:tracePt t="58820" x="3638550" y="2921000"/>
          <p14:tracePt t="58822" x="3651250" y="2914650"/>
          <p14:tracePt t="58837" x="3663950" y="2908300"/>
          <p14:tracePt t="58854" x="3676650" y="2908300"/>
          <p14:tracePt t="58870" x="3683000" y="2908300"/>
          <p14:tracePt t="58887" x="3689350" y="2908300"/>
          <p14:tracePt t="58934" x="3695700" y="2908300"/>
          <p14:tracePt t="58943" x="3702050" y="2901950"/>
          <p14:tracePt t="58951" x="3702050" y="2895600"/>
          <p14:tracePt t="58959" x="3702050" y="2889250"/>
          <p14:tracePt t="58974" x="3702050" y="2876550"/>
          <p14:tracePt t="58986" x="3702050" y="2870200"/>
          <p14:tracePt t="59003" x="3702050" y="2832100"/>
          <p14:tracePt t="59020" x="3702050" y="2806700"/>
          <p14:tracePt t="59036" x="3670300" y="2768600"/>
          <p14:tracePt t="59038" x="3657600" y="2749550"/>
          <p14:tracePt t="59053" x="3625850" y="2730500"/>
          <p14:tracePt t="59070" x="3613150" y="2724150"/>
          <p14:tracePt t="59110" x="3606800" y="2724150"/>
          <p14:tracePt t="59119" x="3600450" y="2724150"/>
          <p14:tracePt t="59135" x="3594100" y="2724150"/>
          <p14:tracePt t="59158" x="3587750" y="2724150"/>
          <p14:tracePt t="59167" x="3581400" y="2724150"/>
          <p14:tracePt t="59174" x="3575050" y="2724150"/>
          <p14:tracePt t="59186" x="3556000" y="2724150"/>
          <p14:tracePt t="59206" x="3549650" y="2730500"/>
          <p14:tracePt t="59286" x="3543300" y="2736850"/>
          <p14:tracePt t="59302" x="3543300" y="2743200"/>
          <p14:tracePt t="59312" x="3543300" y="2749550"/>
          <p14:tracePt t="59320" x="3543300" y="2755900"/>
          <p14:tracePt t="59337" x="3543300" y="2787650"/>
          <p14:tracePt t="59353" x="3543300" y="2806700"/>
          <p14:tracePt t="59370" x="3543300" y="2819400"/>
          <p14:tracePt t="59387" x="3543300" y="2825750"/>
          <p14:tracePt t="59430" x="0" y="0"/>
        </p14:tracePtLst>
        <p14:tracePtLst>
          <p14:tracePt t="60351" x="2571750" y="2717800"/>
          <p14:tracePt t="60407" x="2565400" y="2724150"/>
          <p14:tracePt t="60423" x="2559050" y="2736850"/>
          <p14:tracePt t="60432" x="2552700" y="2736850"/>
          <p14:tracePt t="60439" x="2552700" y="2749550"/>
          <p14:tracePt t="60453" x="2552700" y="2762250"/>
          <p14:tracePt t="60469" x="2540000" y="2800350"/>
          <p14:tracePt t="60486" x="2540000" y="2825750"/>
          <p14:tracePt t="60503" x="2540000" y="2851150"/>
          <p14:tracePt t="60519" x="2552700" y="2889250"/>
          <p14:tracePt t="60536" x="2571750" y="2914650"/>
          <p14:tracePt t="60553" x="2628900" y="2940050"/>
          <p14:tracePt t="60569" x="2692400" y="2959100"/>
          <p14:tracePt t="60586" x="2755900" y="2959100"/>
          <p14:tracePt t="60603" x="2844800" y="2959100"/>
          <p14:tracePt t="60620" x="2940050" y="2959100"/>
          <p14:tracePt t="60636" x="3048000" y="2946400"/>
          <p14:tracePt t="60638" x="3098800" y="2933700"/>
          <p14:tracePt t="60653" x="3143250" y="2927350"/>
          <p14:tracePt t="60670" x="3213100" y="2889250"/>
          <p14:tracePt t="60686" x="3232150" y="2863850"/>
          <p14:tracePt t="60702" x="3257550" y="2838450"/>
          <p14:tracePt t="60719" x="3270250" y="2825750"/>
          <p14:tracePt t="60736" x="3282950" y="2813050"/>
          <p14:tracePt t="60752" x="3308350" y="2800350"/>
          <p14:tracePt t="60770" x="3340100" y="2787650"/>
          <p14:tracePt t="60786" x="3365500" y="2781300"/>
          <p14:tracePt t="60802" x="3403600" y="2762250"/>
          <p14:tracePt t="60819" x="3435350" y="2743200"/>
          <p14:tracePt t="60836" x="3473450" y="2724150"/>
          <p14:tracePt t="60839" x="3492500" y="2717800"/>
          <p14:tracePt t="60853" x="3524250" y="2705100"/>
          <p14:tracePt t="60869" x="3600450" y="2692400"/>
          <p14:tracePt t="60886" x="3632200" y="2679700"/>
          <p14:tracePt t="61022" x="3638550" y="2679700"/>
          <p14:tracePt t="61040" x="3638550" y="2692400"/>
          <p14:tracePt t="61046" x="3638550" y="2698750"/>
          <p14:tracePt t="61055" x="3638550" y="2717800"/>
          <p14:tracePt t="61069" x="3651250" y="2749550"/>
          <p14:tracePt t="61086" x="3651250" y="2762250"/>
          <p14:tracePt t="61182" x="0" y="0"/>
        </p14:tracePtLst>
        <p14:tracePtLst>
          <p14:tracePt t="61734" x="2457450" y="2997200"/>
          <p14:tracePt t="61782" x="2444750" y="2997200"/>
          <p14:tracePt t="61791" x="2438400" y="2997200"/>
          <p14:tracePt t="61798" x="2438400" y="3003550"/>
          <p14:tracePt t="61806" x="2432050" y="3016250"/>
          <p14:tracePt t="61819" x="2432050" y="3022600"/>
          <p14:tracePt t="61836" x="2432050" y="3060700"/>
          <p14:tracePt t="61837" x="2432050" y="3073400"/>
          <p14:tracePt t="61852" x="2432050" y="3092450"/>
          <p14:tracePt t="61854" x="2432050" y="3111500"/>
          <p14:tracePt t="61869" x="2432050" y="3143250"/>
          <p14:tracePt t="61870" x="2438400" y="3168650"/>
          <p14:tracePt t="61886" x="2470150" y="3213100"/>
          <p14:tracePt t="61902" x="2527300" y="3270250"/>
          <p14:tracePt t="61919" x="2622550" y="3333750"/>
          <p14:tracePt t="61936" x="2724150" y="3371850"/>
          <p14:tracePt t="61952" x="2825750" y="3384550"/>
          <p14:tracePt t="61969" x="2895600" y="3397250"/>
          <p14:tracePt t="61985" x="2959100" y="3384550"/>
          <p14:tracePt t="62002" x="3003550" y="3359150"/>
          <p14:tracePt t="62019" x="3016250" y="3327400"/>
          <p14:tracePt t="62036" x="3028950" y="3295650"/>
          <p14:tracePt t="62052" x="3035300" y="3263900"/>
          <p14:tracePt t="62069" x="3035300" y="3187700"/>
          <p14:tracePt t="62086" x="3016250" y="3155950"/>
          <p14:tracePt t="62102" x="2984500" y="3117850"/>
          <p14:tracePt t="62119" x="2921000" y="3073400"/>
          <p14:tracePt t="62136" x="2819400" y="3035300"/>
          <p14:tracePt t="62153" x="2743200" y="3022600"/>
          <p14:tracePt t="62169" x="2705100" y="3022600"/>
          <p14:tracePt t="62185" x="2679700" y="3022600"/>
          <p14:tracePt t="62203" x="2660650" y="3022600"/>
          <p14:tracePt t="62219" x="2654300" y="3035300"/>
          <p14:tracePt t="62235" x="2647950" y="3073400"/>
          <p14:tracePt t="62252" x="2635250" y="3124200"/>
          <p14:tracePt t="62269" x="2635250" y="3181350"/>
          <p14:tracePt t="62286" x="2635250" y="3238500"/>
          <p14:tracePt t="62302" x="2667000" y="3282950"/>
          <p14:tracePt t="62319" x="2717800" y="3333750"/>
          <p14:tracePt t="62336" x="2743200" y="3346450"/>
          <p14:tracePt t="62353" x="2774950" y="3359150"/>
          <p14:tracePt t="62369" x="2781300" y="3359150"/>
          <p14:tracePt t="62386" x="2806700" y="3352800"/>
          <p14:tracePt t="62402" x="2819400" y="3321050"/>
          <p14:tracePt t="62420" x="2819400" y="3282950"/>
          <p14:tracePt t="62424" x="2819400" y="3263900"/>
          <p14:tracePt t="62435" x="2819400" y="3238500"/>
          <p14:tracePt t="62453" x="2813050" y="3175000"/>
          <p14:tracePt t="62456" x="2800350" y="3143250"/>
          <p14:tracePt t="62469" x="2781300" y="3130550"/>
          <p14:tracePt t="62486" x="2730500" y="3079750"/>
          <p14:tracePt t="62502" x="2679700" y="3060700"/>
          <p14:tracePt t="62519" x="2654300" y="3054350"/>
          <p14:tracePt t="62535" x="2622550" y="3054350"/>
          <p14:tracePt t="62552" x="2603500" y="3073400"/>
          <p14:tracePt t="62569" x="2584450" y="3111500"/>
          <p14:tracePt t="62586" x="2565400" y="3155950"/>
          <p14:tracePt t="62603" x="2559050" y="3181350"/>
          <p14:tracePt t="62606" x="2559050" y="3194050"/>
          <p14:tracePt t="62619" x="2559050" y="3206750"/>
          <p14:tracePt t="62636" x="2559050" y="3232150"/>
          <p14:tracePt t="62639" x="2565400" y="3244850"/>
          <p14:tracePt t="62653" x="2571750" y="3244850"/>
          <p14:tracePt t="62670" x="2584450" y="3257550"/>
          <p14:tracePt t="62672" x="2590800" y="3263900"/>
          <p14:tracePt t="62703" x="2597150" y="3263900"/>
          <p14:tracePt t="62713" x="2609850" y="3263900"/>
          <p14:tracePt t="62719" x="2616200" y="3251200"/>
          <p14:tracePt t="62735" x="2635250" y="3219450"/>
          <p14:tracePt t="62752" x="2641600" y="3194050"/>
          <p14:tracePt t="62769" x="2641600" y="3175000"/>
          <p14:tracePt t="62786" x="2641600" y="3162300"/>
          <p14:tracePt t="62802" x="2641600" y="3149600"/>
          <p14:tracePt t="62836" x="2641600" y="3143250"/>
          <p14:tracePt t="62937" x="2641600" y="3149600"/>
          <p14:tracePt t="62943" x="2641600" y="3162300"/>
          <p14:tracePt t="62952" x="2641600" y="3168650"/>
          <p14:tracePt t="62969" x="2647950" y="3181350"/>
          <p14:tracePt t="63032" x="2654300" y="3187700"/>
          <p14:tracePt t="63040" x="2654300" y="3181350"/>
          <p14:tracePt t="63057" x="2654300" y="3168650"/>
          <p14:tracePt t="63069" x="2654300" y="3162300"/>
          <p14:tracePt t="63086" x="2654300" y="3143250"/>
          <p14:tracePt t="63154" x="2654300" y="3136900"/>
          <p14:tracePt t="63160" x="2654300" y="3130550"/>
          <p14:tracePt t="63447" x="0" y="0"/>
        </p14:tracePtLst>
        <p14:tracePtLst>
          <p14:tracePt t="63855" x="2311400" y="3397250"/>
          <p14:tracePt t="63862" x="2298700" y="3403600"/>
          <p14:tracePt t="63871" x="2279650" y="3416300"/>
          <p14:tracePt t="63885" x="2273300" y="3429000"/>
          <p14:tracePt t="63902" x="2254250" y="3448050"/>
          <p14:tracePt t="63918" x="2235200" y="3467100"/>
          <p14:tracePt t="63935" x="2235200" y="3505200"/>
          <p14:tracePt t="63952" x="2235200" y="3530600"/>
          <p14:tracePt t="63968" x="2235200" y="3568700"/>
          <p14:tracePt t="63985" x="2235200" y="3606800"/>
          <p14:tracePt t="64001" x="2241550" y="3657600"/>
          <p14:tracePt t="64018" x="2273300" y="3708400"/>
          <p14:tracePt t="64035" x="2336800" y="3771900"/>
          <p14:tracePt t="64051" x="2444750" y="3822700"/>
          <p14:tracePt t="64068" x="2533650" y="3854450"/>
          <p14:tracePt t="64085" x="2628900" y="3867150"/>
          <p14:tracePt t="64102" x="2667000" y="3867150"/>
          <p14:tracePt t="64118" x="2711450" y="3867150"/>
          <p14:tracePt t="64135" x="2749550" y="3835400"/>
          <p14:tracePt t="64151" x="2774950" y="3797300"/>
          <p14:tracePt t="64168" x="2794000" y="3759200"/>
          <p14:tracePt t="64185" x="2800350" y="3733800"/>
          <p14:tracePt t="64201" x="2800350" y="3714750"/>
          <p14:tracePt t="64218" x="2800350" y="3702050"/>
          <p14:tracePt t="64235" x="2800350" y="3670300"/>
          <p14:tracePt t="64251" x="2781300" y="3644900"/>
          <p14:tracePt t="64268" x="2743200" y="3619500"/>
          <p14:tracePt t="64271" x="2705100" y="3606800"/>
          <p14:tracePt t="64285" x="2679700" y="3594100"/>
          <p14:tracePt t="64302" x="2578100" y="3581400"/>
          <p14:tracePt t="64318" x="2533650" y="3581400"/>
          <p14:tracePt t="64335" x="2463800" y="3594100"/>
          <p14:tracePt t="64352" x="2419350" y="3632200"/>
          <p14:tracePt t="64368" x="2387600" y="3676650"/>
          <p14:tracePt t="64385" x="2368550" y="3727450"/>
          <p14:tracePt t="64402" x="2362200" y="3771900"/>
          <p14:tracePt t="64419" x="2355850" y="3797300"/>
          <p14:tracePt t="64435" x="2355850" y="3822700"/>
          <p14:tracePt t="64451" x="2368550" y="3860800"/>
          <p14:tracePt t="64468" x="2387600" y="3886200"/>
          <p14:tracePt t="64485" x="2425700" y="3924300"/>
          <p14:tracePt t="64486" x="2457450" y="3949700"/>
          <p14:tracePt t="64501" x="2552700" y="3987800"/>
          <p14:tracePt t="64518" x="2654300" y="4000500"/>
          <p14:tracePt t="64535" x="2736850" y="4006850"/>
          <p14:tracePt t="64551" x="2857500" y="3981450"/>
          <p14:tracePt t="64568" x="2933700" y="3937000"/>
          <p14:tracePt t="64585" x="2990850" y="3879850"/>
          <p14:tracePt t="64602" x="3016250" y="3803650"/>
          <p14:tracePt t="64618" x="3022600" y="3714750"/>
          <p14:tracePt t="64635" x="3009900" y="3606800"/>
          <p14:tracePt t="64652" x="2990850" y="3543300"/>
          <p14:tracePt t="64654" x="2965450" y="3517900"/>
          <p14:tracePt t="64668" x="2946400" y="3498850"/>
          <p14:tracePt t="64670" x="2927350" y="3486150"/>
          <p14:tracePt t="64685" x="2908300" y="3473450"/>
          <p14:tracePt t="64687" x="2889250" y="3460750"/>
          <p14:tracePt t="64701" x="2851150" y="3441700"/>
          <p14:tracePt t="64718" x="2819400" y="3441700"/>
          <p14:tracePt t="64735" x="2787650" y="3441700"/>
          <p14:tracePt t="64752" x="2736850" y="3441700"/>
          <p14:tracePt t="64768" x="2698750" y="3460750"/>
          <p14:tracePt t="64785" x="2660650" y="3492500"/>
          <p14:tracePt t="64801" x="2622550" y="3536950"/>
          <p14:tracePt t="64818" x="2578100" y="3600450"/>
          <p14:tracePt t="64835" x="2565400" y="3670300"/>
          <p14:tracePt t="64852" x="2559050" y="3727450"/>
          <p14:tracePt t="64854" x="2559050" y="3752850"/>
          <p14:tracePt t="64868" x="2559050" y="3784600"/>
          <p14:tracePt t="64885" x="2571750" y="3835400"/>
          <p14:tracePt t="64887" x="2590800" y="3848100"/>
          <p14:tracePt t="64902" x="2622550" y="3879850"/>
          <p14:tracePt t="64918" x="2660650" y="3892550"/>
          <p14:tracePt t="64935" x="2686050" y="3898900"/>
          <p14:tracePt t="64951" x="2717800" y="3898900"/>
          <p14:tracePt t="64968" x="2743200" y="3879850"/>
          <p14:tracePt t="64985" x="2768600" y="3829050"/>
          <p14:tracePt t="65001" x="2774950" y="3765550"/>
          <p14:tracePt t="65018" x="2774950" y="3721100"/>
          <p14:tracePt t="65034" x="2768600" y="3676650"/>
          <p14:tracePt t="65051" x="2762250" y="3638550"/>
          <p14:tracePt t="65068" x="2730500" y="3594100"/>
          <p14:tracePt t="65085" x="2673350" y="3543300"/>
          <p14:tracePt t="65102" x="2571750" y="3479800"/>
          <p14:tracePt t="65118" x="2546350" y="3467100"/>
          <p14:tracePt t="65135" x="2540000" y="3460750"/>
          <p14:tracePt t="65152" x="2520950" y="3460750"/>
          <p14:tracePt t="65178" x="2495550" y="3517900"/>
          <p14:tracePt t="65184" x="2489200" y="3543300"/>
          <p14:tracePt t="65201" x="2489200" y="3600450"/>
          <p14:tracePt t="65218" x="2489200" y="3663950"/>
          <p14:tracePt t="65234" x="2489200" y="3733800"/>
          <p14:tracePt t="65251" x="2508250" y="3759200"/>
          <p14:tracePt t="65268" x="2520950" y="3778250"/>
          <p14:tracePt t="65271" x="2527300" y="3784600"/>
          <p14:tracePt t="65312" x="2540000" y="3784600"/>
          <p14:tracePt t="65318" x="2546350" y="3771900"/>
          <p14:tracePt t="65326" x="2552700" y="3759200"/>
          <p14:tracePt t="65334" x="2552700" y="3752850"/>
          <p14:tracePt t="65351" x="2559050" y="3727450"/>
          <p14:tracePt t="65368" x="2559050" y="3721100"/>
          <p14:tracePt t="65422" x="2559050" y="3714750"/>
          <p14:tracePt t="65440" x="2559050" y="3702050"/>
          <p14:tracePt t="65448" x="2559050" y="3695700"/>
          <p14:tracePt t="65455" x="2559050" y="3689350"/>
          <p14:tracePt t="65468" x="2559050" y="3683000"/>
          <p14:tracePt t="65704" x="0" y="0"/>
        </p14:tracePtLst>
        <p14:tracePtLst>
          <p14:tracePt t="68231" x="3454400" y="4838700"/>
          <p14:tracePt t="68302" x="3467100" y="4838700"/>
          <p14:tracePt t="68310" x="3505200" y="4838700"/>
          <p14:tracePt t="68318" x="3581400" y="4838700"/>
          <p14:tracePt t="68334" x="3778250" y="4838700"/>
          <p14:tracePt t="68350" x="4121150" y="4838700"/>
          <p14:tracePt t="68367" x="4464050" y="4838700"/>
          <p14:tracePt t="68384" x="4768850" y="4838700"/>
          <p14:tracePt t="68400" x="4959350" y="4838700"/>
          <p14:tracePt t="68417" x="5080000" y="4838700"/>
          <p14:tracePt t="68434" x="5149850" y="4838700"/>
          <p14:tracePt t="68451" x="5219700" y="4838700"/>
          <p14:tracePt t="68467" x="5264150" y="4838700"/>
          <p14:tracePt t="68483" x="5295900" y="4838700"/>
          <p14:tracePt t="68500" x="5308600" y="4838700"/>
          <p14:tracePt t="68894" x="0" y="0"/>
        </p14:tracePtLst>
        <p14:tracePtLst>
          <p14:tracePt t="70174" x="4095750" y="4838700"/>
          <p14:tracePt t="70247" x="4114800" y="4838700"/>
          <p14:tracePt t="70254" x="4171950" y="4838700"/>
          <p14:tracePt t="70266" x="4241800" y="4838700"/>
          <p14:tracePt t="70283" x="4495800" y="4838700"/>
          <p14:tracePt t="70299" x="4902200" y="4838700"/>
          <p14:tracePt t="70316" x="5340350" y="4845050"/>
          <p14:tracePt t="70333" x="5638800" y="4857750"/>
          <p14:tracePt t="70334" x="5727700" y="4857750"/>
          <p14:tracePt t="70350" x="5816600" y="4857750"/>
          <p14:tracePt t="70366" x="5829300" y="4857750"/>
          <p14:tracePt t="70383" x="5835650" y="4857750"/>
          <p14:tracePt t="70542" x="0" y="0"/>
        </p14:tracePtLst>
        <p14:tracePtLst>
          <p14:tracePt t="71248" x="4705350" y="4895850"/>
          <p14:tracePt t="71254" x="4699000" y="4895850"/>
          <p14:tracePt t="71270" x="4692650" y="4895850"/>
          <p14:tracePt t="71282" x="4679950" y="4895850"/>
          <p14:tracePt t="71299" x="4673600" y="4902200"/>
          <p14:tracePt t="71316" x="4654550" y="4921250"/>
          <p14:tracePt t="71332" x="4622800" y="4946650"/>
          <p14:tracePt t="71334" x="4610100" y="4965700"/>
          <p14:tracePt t="71349" x="4591050" y="5003800"/>
          <p14:tracePt t="71366" x="4584700" y="5029200"/>
          <p14:tracePt t="71383" x="4584700" y="5067300"/>
          <p14:tracePt t="71399" x="4591050" y="5105400"/>
          <p14:tracePt t="71416" x="4610100" y="5130800"/>
          <p14:tracePt t="71433" x="4641850" y="5149850"/>
          <p14:tracePt t="71449" x="4705350" y="5168900"/>
          <p14:tracePt t="71466" x="4768850" y="5168900"/>
          <p14:tracePt t="71482" x="4838700" y="5168900"/>
          <p14:tracePt t="71499" x="4895850" y="5156200"/>
          <p14:tracePt t="71516" x="4959350" y="5130800"/>
          <p14:tracePt t="71532" x="4997450" y="5111750"/>
          <p14:tracePt t="71534" x="5016500" y="5099050"/>
          <p14:tracePt t="71549" x="5054600" y="5080000"/>
          <p14:tracePt t="71566" x="5067300" y="5067300"/>
          <p14:tracePt t="71582" x="5080000" y="5035550"/>
          <p14:tracePt t="71599" x="5080000" y="5010150"/>
          <p14:tracePt t="71616" x="5080000" y="4972050"/>
          <p14:tracePt t="71633" x="5067300" y="4946650"/>
          <p14:tracePt t="71650" x="5029200" y="4921250"/>
          <p14:tracePt t="71666" x="4959350" y="4902200"/>
          <p14:tracePt t="71683" x="4889500" y="4883150"/>
          <p14:tracePt t="71686" x="4870450" y="4883150"/>
          <p14:tracePt t="71699" x="4838700" y="4883150"/>
          <p14:tracePt t="71716" x="4787900" y="4883150"/>
          <p14:tracePt t="71719" x="4775200" y="4889500"/>
          <p14:tracePt t="71733" x="4749800" y="4895850"/>
          <p14:tracePt t="71750" x="4692650" y="4921250"/>
          <p14:tracePt t="71766" x="4673600" y="4946650"/>
          <p14:tracePt t="71782" x="4660900" y="4965700"/>
          <p14:tracePt t="71799" x="4660900" y="4978400"/>
          <p14:tracePt t="71816" x="4660900" y="4991100"/>
          <p14:tracePt t="71832" x="4660900" y="5003800"/>
          <p14:tracePt t="71849" x="4679950" y="5035550"/>
          <p14:tracePt t="71865" x="4724400" y="5086350"/>
          <p14:tracePt t="71882" x="4813300" y="5149850"/>
          <p14:tracePt t="71899" x="4933950" y="5213350"/>
          <p14:tracePt t="71915" x="5111750" y="5283200"/>
          <p14:tracePt t="71933" x="5295900" y="5321300"/>
          <p14:tracePt t="71935" x="5365750" y="5327650"/>
          <p14:tracePt t="71949" x="5435600" y="5334000"/>
          <p14:tracePt t="71951" x="5467350" y="5334000"/>
          <p14:tracePt t="71966" x="5530850" y="5321300"/>
          <p14:tracePt t="71982" x="5562600" y="5270500"/>
          <p14:tracePt t="71999" x="5568950" y="5213350"/>
          <p14:tracePt t="72015" x="5568950" y="5143500"/>
          <p14:tracePt t="72032" x="5543550" y="5092700"/>
          <p14:tracePt t="72049" x="5492750" y="5054600"/>
          <p14:tracePt t="72065" x="5410200" y="4991100"/>
          <p14:tracePt t="72082" x="5264150" y="4933950"/>
          <p14:tracePt t="72099" x="5111750" y="4889500"/>
          <p14:tracePt t="72116" x="4991100" y="4864100"/>
          <p14:tracePt t="72119" x="4946650" y="4857750"/>
          <p14:tracePt t="72133" x="4933950" y="4857750"/>
          <p14:tracePt t="72137" x="4914900" y="4857750"/>
          <p14:tracePt t="72150" x="4902200" y="4857750"/>
          <p14:tracePt t="72152" x="4889500" y="4857750"/>
          <p14:tracePt t="72166" x="4851400" y="4876800"/>
          <p14:tracePt t="72183" x="4826000" y="4914900"/>
          <p14:tracePt t="72200" x="4800600" y="4946650"/>
          <p14:tracePt t="72216" x="4781550" y="4991100"/>
          <p14:tracePt t="72233" x="4781550" y="5022850"/>
          <p14:tracePt t="72249" x="4781550" y="5067300"/>
          <p14:tracePt t="72266" x="4781550" y="5099050"/>
          <p14:tracePt t="72282" x="4781550" y="5124450"/>
          <p14:tracePt t="72299" x="4781550" y="5143500"/>
          <p14:tracePt t="72316" x="4800600" y="5149850"/>
          <p14:tracePt t="72332" x="4813300" y="5149850"/>
          <p14:tracePt t="72335" x="4826000" y="5149850"/>
          <p14:tracePt t="72349" x="4838700" y="5149850"/>
          <p14:tracePt t="72366" x="4902200" y="5124450"/>
          <p14:tracePt t="72383" x="4927600" y="5080000"/>
          <p14:tracePt t="72399" x="4953000" y="5016500"/>
          <p14:tracePt t="72417" x="4965700" y="4972050"/>
          <p14:tracePt t="72433" x="4965700" y="4940300"/>
          <p14:tracePt t="72450" x="4953000" y="4889500"/>
          <p14:tracePt t="72466" x="4933950" y="4864100"/>
          <p14:tracePt t="72483" x="4870450" y="4838700"/>
          <p14:tracePt t="72499" x="4781550" y="4826000"/>
          <p14:tracePt t="72516" x="4743450" y="4826000"/>
          <p14:tracePt t="72532" x="4686300" y="4838700"/>
          <p14:tracePt t="72534" x="4654550" y="4857750"/>
          <p14:tracePt t="72549" x="4641850" y="4889500"/>
          <p14:tracePt t="72551" x="4635500" y="4902200"/>
          <p14:tracePt t="72565" x="4629150" y="4940300"/>
          <p14:tracePt t="72582" x="4622800" y="4991100"/>
          <p14:tracePt t="72599" x="4635500" y="5048250"/>
          <p14:tracePt t="72615" x="4679950" y="5092700"/>
          <p14:tracePt t="72632" x="4743450" y="5143500"/>
          <p14:tracePt t="72649" x="4806950" y="5162550"/>
          <p14:tracePt t="72666" x="4838700" y="5162550"/>
          <p14:tracePt t="72682" x="4870450" y="5162550"/>
          <p14:tracePt t="72699" x="4902200" y="5149850"/>
          <p14:tracePt t="72702" x="4908550" y="5124450"/>
          <p14:tracePt t="72715" x="4908550" y="5111750"/>
          <p14:tracePt t="72719" x="4908550" y="5080000"/>
          <p14:tracePt t="72732" x="4908550" y="5073650"/>
          <p14:tracePt t="72736" x="4895850" y="5048250"/>
          <p14:tracePt t="72748" x="4889500" y="5035550"/>
          <p14:tracePt t="72766" x="4845050" y="5010150"/>
          <p14:tracePt t="72782" x="4826000" y="5010150"/>
          <p14:tracePt t="72799" x="4806950" y="5010150"/>
          <p14:tracePt t="72815" x="4781550" y="5016500"/>
          <p14:tracePt t="72832" x="4768850" y="5048250"/>
          <p14:tracePt t="72849" x="4768850" y="5067300"/>
          <p14:tracePt t="72865" x="4768850" y="5080000"/>
          <p14:tracePt t="72883" x="4775200" y="5092700"/>
          <p14:tracePt t="72885" x="4781550" y="5099050"/>
          <p14:tracePt t="72899" x="4806950" y="5105400"/>
          <p14:tracePt t="72916" x="4876800" y="5111750"/>
          <p14:tracePt t="72932" x="4991100" y="5111750"/>
          <p14:tracePt t="72934" x="5054600" y="5111750"/>
          <p14:tracePt t="72949" x="5111750" y="5111750"/>
          <p14:tracePt t="72951" x="5124450" y="5111750"/>
          <p14:tracePt t="72965" x="5149850" y="5092700"/>
          <p14:tracePt t="72982" x="5149850" y="5060950"/>
          <p14:tracePt t="72999" x="5130800" y="5016500"/>
          <p14:tracePt t="73015" x="5092700" y="4965700"/>
          <p14:tracePt t="73032" x="5054600" y="4933950"/>
          <p14:tracePt t="73048" x="5022850" y="4914900"/>
          <p14:tracePt t="73065" x="4991100" y="4908550"/>
          <p14:tracePt t="73082" x="4965700" y="4908550"/>
          <p14:tracePt t="73099" x="4933950" y="4908550"/>
          <p14:tracePt t="73115" x="4914900" y="4953000"/>
          <p14:tracePt t="73132" x="4902200" y="4991100"/>
          <p14:tracePt t="73149" x="4902200" y="5016500"/>
          <p14:tracePt t="73151" x="4902200" y="5035550"/>
          <p14:tracePt t="73167" x="4902200" y="5048250"/>
          <p14:tracePt t="73182" x="4908550" y="5054600"/>
          <p14:tracePt t="73199" x="4927600" y="5054600"/>
          <p14:tracePt t="73215" x="4972050" y="5054600"/>
          <p14:tracePt t="73232" x="5035550" y="5054600"/>
          <p14:tracePt t="73248" x="5073650" y="5029200"/>
          <p14:tracePt t="73265" x="5092700" y="5003800"/>
          <p14:tracePt t="73282" x="5099050" y="4991100"/>
          <p14:tracePt t="73527" x="5092700" y="4984750"/>
          <p14:tracePt t="73527" x="0" y="0"/>
        </p14:tracePtLst>
        <p14:tracePtLst>
          <p14:tracePt t="73952" x="1968500" y="4902200"/>
          <p14:tracePt t="73959" x="1949450" y="4902200"/>
          <p14:tracePt t="73966" x="1924050" y="4902200"/>
          <p14:tracePt t="73982" x="1885950" y="4908550"/>
          <p14:tracePt t="73999" x="1860550" y="4921250"/>
          <p14:tracePt t="74015" x="1835150" y="4927600"/>
          <p14:tracePt t="74031" x="1822450" y="4946650"/>
          <p14:tracePt t="74048" x="1809750" y="4972050"/>
          <p14:tracePt t="74065" x="1803400" y="5003800"/>
          <p14:tracePt t="74082" x="1797050" y="5022850"/>
          <p14:tracePt t="74098" x="1797050" y="5035550"/>
          <p14:tracePt t="74115" x="1797050" y="5054600"/>
          <p14:tracePt t="74132" x="1835150" y="5086350"/>
          <p14:tracePt t="74149" x="1955800" y="5130800"/>
          <p14:tracePt t="74151" x="2057400" y="5143500"/>
          <p14:tracePt t="74166" x="2171700" y="5156200"/>
          <p14:tracePt t="74168" x="2292350" y="5175250"/>
          <p14:tracePt t="74182" x="2508250" y="5181600"/>
          <p14:tracePt t="74199" x="2711450" y="5181600"/>
          <p14:tracePt t="74215" x="2870200" y="5181600"/>
          <p14:tracePt t="74232" x="2940050" y="5168900"/>
          <p14:tracePt t="74248" x="2965450" y="5149850"/>
          <p14:tracePt t="74265" x="2984500" y="5118100"/>
          <p14:tracePt t="74282" x="2997200" y="5080000"/>
          <p14:tracePt t="74298" x="2997200" y="5048250"/>
          <p14:tracePt t="74315" x="2997200" y="5029200"/>
          <p14:tracePt t="74332" x="2990850" y="5003800"/>
          <p14:tracePt t="74348" x="2959100" y="4978400"/>
          <p14:tracePt t="74350" x="2940050" y="4972050"/>
          <p14:tracePt t="74365" x="2908300" y="4959350"/>
          <p14:tracePt t="74366" x="2889250" y="4953000"/>
          <p14:tracePt t="74382" x="2844800" y="4953000"/>
          <p14:tracePt t="74399" x="2825750" y="4953000"/>
          <p14:tracePt t="74416" x="2819400" y="4953000"/>
          <p14:tracePt t="74456" x="2813050" y="4953000"/>
          <p14:tracePt t="74464" x="2813050" y="4965700"/>
          <p14:tracePt t="74471" x="2825750" y="4965700"/>
          <p14:tracePt t="74481" x="2851150" y="4984750"/>
          <p14:tracePt t="74498" x="2984500" y="5054600"/>
          <p14:tracePt t="74515" x="3263900" y="5124450"/>
          <p14:tracePt t="74518" x="3517900" y="5181600"/>
          <p14:tracePt t="74531" x="3810000" y="5232400"/>
          <p14:tracePt t="74548" x="4394200" y="5321300"/>
          <p14:tracePt t="74551" x="4654550" y="5334000"/>
          <p14:tracePt t="74565" x="4876800" y="5334000"/>
          <p14:tracePt t="74582" x="5391150" y="5308600"/>
          <p14:tracePt t="74598" x="5492750" y="5283200"/>
          <p14:tracePt t="74615" x="5518150" y="5276850"/>
          <p14:tracePt t="74631" x="5524500" y="5270500"/>
          <p14:tracePt t="74649" x="5518150" y="5245100"/>
          <p14:tracePt t="74665" x="5486400" y="5207000"/>
          <p14:tracePt t="74682" x="5422900" y="5162550"/>
          <p14:tracePt t="74699" x="5308600" y="5118100"/>
          <p14:tracePt t="74715" x="5143500" y="5048250"/>
          <p14:tracePt t="74732" x="4984750" y="5010150"/>
          <p14:tracePt t="74734" x="4921250" y="5003800"/>
          <p14:tracePt t="74748" x="4895850" y="4997450"/>
          <p14:tracePt t="74750" x="4889500" y="4997450"/>
          <p14:tracePt t="74765" x="4883150" y="4997450"/>
          <p14:tracePt t="74767" x="4870450" y="4997450"/>
          <p14:tracePt t="74781" x="4864100" y="5010150"/>
          <p14:tracePt t="74798" x="4864100" y="5035550"/>
          <p14:tracePt t="74815" x="4876800" y="5060950"/>
          <p14:tracePt t="74831" x="4889500" y="5067300"/>
          <p14:tracePt t="74848" x="4902200" y="5080000"/>
          <p14:tracePt t="74865" x="4933950" y="5086350"/>
          <p14:tracePt t="74881" x="4972050" y="5105400"/>
          <p14:tracePt t="74898" x="5054600" y="5137150"/>
          <p14:tracePt t="74915" x="5130800" y="5149850"/>
          <p14:tracePt t="74931" x="5219700" y="5149850"/>
          <p14:tracePt t="74948" x="5270500" y="5143500"/>
          <p14:tracePt t="74950" x="5276850" y="5130800"/>
          <p14:tracePt t="74965" x="5276850" y="5124450"/>
          <p14:tracePt t="74981" x="5270500" y="5048250"/>
          <p14:tracePt t="74998" x="5238750" y="5010150"/>
          <p14:tracePt t="75014" x="5200650" y="4991100"/>
          <p14:tracePt t="75031" x="5168900" y="4984750"/>
          <p14:tracePt t="75048" x="5073650" y="4965700"/>
          <p14:tracePt t="75065" x="4997450" y="4965700"/>
          <p14:tracePt t="75081" x="4946650" y="4972050"/>
          <p14:tracePt t="75098" x="4927600" y="4972050"/>
          <p14:tracePt t="75114" x="4921250" y="4978400"/>
          <p14:tracePt t="75131" x="4921250" y="4984750"/>
          <p14:tracePt t="75148" x="4921250" y="4991100"/>
          <p14:tracePt t="75165" x="4940300" y="4997450"/>
          <p14:tracePt t="75167" x="4946650" y="5003800"/>
          <p14:tracePt t="75182" x="4978400" y="5003800"/>
          <p14:tracePt t="75198" x="4991100" y="5003800"/>
          <p14:tracePt t="75215" x="4997450" y="5003800"/>
          <p14:tracePt t="75286" x="4972050" y="5003800"/>
          <p14:tracePt t="75296" x="4946650" y="5003800"/>
          <p14:tracePt t="75296" x="0" y="0"/>
        </p14:tracePtLst>
        <p14:tracePtLst>
          <p14:tracePt t="75855" x="1873250" y="4953000"/>
          <p14:tracePt t="75935" x="1866900" y="4959350"/>
          <p14:tracePt t="75942" x="1866900" y="4965700"/>
          <p14:tracePt t="75950" x="1873250" y="4972050"/>
          <p14:tracePt t="75964" x="1879600" y="4978400"/>
          <p14:tracePt t="75982" x="1924050" y="5010150"/>
          <p14:tracePt t="75984" x="1962150" y="5035550"/>
          <p14:tracePt t="75998" x="2076450" y="5092700"/>
          <p14:tracePt t="76015" x="2228850" y="5130800"/>
          <p14:tracePt t="76031" x="2400300" y="5168900"/>
          <p14:tracePt t="76048" x="2527300" y="5175250"/>
          <p14:tracePt t="76064" x="2616200" y="5175250"/>
          <p14:tracePt t="76081" x="2667000" y="5168900"/>
          <p14:tracePt t="76098" x="2692400" y="5143500"/>
          <p14:tracePt t="76114" x="2698750" y="5118100"/>
          <p14:tracePt t="76131" x="2705100" y="5105400"/>
          <p14:tracePt t="76148" x="2705100" y="5073650"/>
          <p14:tracePt t="76165" x="2686050" y="5048250"/>
          <p14:tracePt t="76167" x="2654300" y="5022850"/>
          <p14:tracePt t="76181" x="2603500" y="4997450"/>
          <p14:tracePt t="76325" x="2419350" y="5041900"/>
          <p14:tracePt t="76326" x="2419350" y="5060950"/>
          <p14:tracePt t="76334" x="2419350" y="5073650"/>
          <p14:tracePt t="76347" x="2432050" y="5086350"/>
          <p14:tracePt t="76364" x="2463800" y="5099050"/>
          <p14:tracePt t="76381" x="2495550" y="5111750"/>
          <p14:tracePt t="76382" x="2520950" y="5118100"/>
          <p14:tracePt t="76398" x="2565400" y="5124450"/>
          <p14:tracePt t="76414" x="2628900" y="5124450"/>
          <p14:tracePt t="76431" x="2667000" y="5111750"/>
          <p14:tracePt t="76448" x="2698750" y="5099050"/>
          <p14:tracePt t="76464" x="2711450" y="5080000"/>
          <p14:tracePt t="76481" x="2717800" y="5080000"/>
          <p14:tracePt t="76497" x="2724150" y="5073650"/>
          <p14:tracePt t="76514" x="2724150" y="5067300"/>
          <p14:tracePt t="76630" x="2724150" y="5060950"/>
          <p14:tracePt t="76646" x="2724150" y="5048250"/>
          <p14:tracePt t="76654" x="2724150" y="5022850"/>
          <p14:tracePt t="76664" x="2717800" y="5016500"/>
          <p14:tracePt t="76681" x="2692400" y="4984750"/>
          <p14:tracePt t="76698" x="2660650" y="4965700"/>
          <p14:tracePt t="76714" x="2616200" y="4953000"/>
          <p14:tracePt t="76731" x="2578100" y="4953000"/>
          <p14:tracePt t="76747" x="2546350" y="4953000"/>
          <p14:tracePt t="76764" x="2520950" y="4953000"/>
          <p14:tracePt t="76766" x="2508250" y="4953000"/>
          <p14:tracePt t="76781" x="2508250" y="4965700"/>
          <p14:tracePt t="76797" x="2489200" y="5016500"/>
          <p14:tracePt t="76814" x="2489200" y="5035550"/>
          <p14:tracePt t="76831" x="2489200" y="5054600"/>
          <p14:tracePt t="76878" x="2495550" y="5054600"/>
          <p14:tracePt t="76887" x="2501900" y="5054600"/>
          <p14:tracePt t="76990" x="2508250" y="5054600"/>
          <p14:tracePt t="76998" x="2514600" y="5054600"/>
          <p14:tracePt t="77006" x="2520950" y="5054600"/>
          <p14:tracePt t="77014" x="2546350" y="5054600"/>
          <p14:tracePt t="77031" x="2628900" y="5054600"/>
          <p14:tracePt t="77031" x="0" y="0"/>
        </p14:tracePtLst>
        <p14:tracePtLst>
          <p14:tracePt t="77287" x="3562350" y="4826000"/>
          <p14:tracePt t="77335" x="3543300" y="4826000"/>
          <p14:tracePt t="77342" x="3536950" y="4845050"/>
          <p14:tracePt t="77352" x="3530600" y="4870450"/>
          <p14:tracePt t="77364" x="3524250" y="4902200"/>
          <p14:tracePt t="77380" x="3517900" y="4978400"/>
          <p14:tracePt t="77397" x="3517900" y="5054600"/>
          <p14:tracePt t="77413" x="3517900" y="5105400"/>
          <p14:tracePt t="77430" x="3517900" y="5149850"/>
          <p14:tracePt t="77447" x="3530600" y="5175250"/>
          <p14:tracePt t="77526" x="3543300" y="5175250"/>
          <p14:tracePt t="77534" x="3549650" y="5149850"/>
          <p14:tracePt t="77543" x="3556000" y="5118100"/>
          <p14:tracePt t="77551" x="3568700" y="5080000"/>
          <p14:tracePt t="77563" x="3581400" y="5041900"/>
          <p14:tracePt t="77580" x="3581400" y="4997450"/>
          <p14:tracePt t="77597" x="3587750" y="4965700"/>
          <p14:tracePt t="77597" x="3587750" y="4953000"/>
          <p14:tracePt t="77614" x="3587750" y="4946650"/>
          <p14:tracePt t="77678" x="3587750" y="4959350"/>
          <p14:tracePt t="77686" x="3587750" y="4991100"/>
          <p14:tracePt t="77697" x="3581400" y="5035550"/>
          <p14:tracePt t="77714" x="3575050" y="5086350"/>
          <p14:tracePt t="77730" x="3575050" y="5099050"/>
          <p14:tracePt t="77747" x="3575050" y="5105400"/>
          <p14:tracePt t="77806" x="3575050" y="5086350"/>
          <p14:tracePt t="77814" x="3575050" y="5067300"/>
          <p14:tracePt t="77824" x="3575050" y="5048250"/>
          <p14:tracePt t="77830" x="3575050" y="5035550"/>
          <p14:tracePt t="77847" x="3575050" y="5016500"/>
          <p14:tracePt t="77863" x="3575050" y="5003800"/>
          <p14:tracePt t="77942" x="3575050" y="5016500"/>
          <p14:tracePt t="77952" x="3575050" y="5035550"/>
          <p14:tracePt t="77959" x="3575050" y="5041900"/>
          <p14:tracePt t="78006" x="3581400" y="5048250"/>
          <p14:tracePt t="78023" x="3587750" y="5048250"/>
          <p14:tracePt t="78030" x="3600450" y="5048250"/>
          <p14:tracePt t="78040" x="3619500" y="5048250"/>
          <p14:tracePt t="78047" x="3644900" y="5035550"/>
          <p14:tracePt t="78063" x="3670300" y="4991100"/>
          <p14:tracePt t="78080" x="3689350" y="4953000"/>
          <p14:tracePt t="78097" x="3695700" y="4940300"/>
          <p14:tracePt t="78114" x="3695700" y="4933950"/>
          <p14:tracePt t="78184" x="3695700" y="4946650"/>
          <p14:tracePt t="78190" x="3695700" y="4978400"/>
          <p14:tracePt t="78201" x="3695700" y="4997450"/>
          <p14:tracePt t="78214" x="3695700" y="5048250"/>
          <p14:tracePt t="78231" x="3695700" y="5060950"/>
          <p14:tracePt t="78248" x="3695700" y="5067300"/>
          <p14:tracePt t="78319" x="3695700" y="5060950"/>
          <p14:tracePt t="78326" x="3695700" y="5041900"/>
          <p14:tracePt t="78334" x="3695700" y="5022850"/>
          <p14:tracePt t="78347" x="3695700" y="5010150"/>
          <p14:tracePt t="78364" x="3695700" y="4997450"/>
          <p14:tracePt t="78416" x="3695700" y="4991100"/>
          <p14:tracePt t="78448" x="3695700" y="4997450"/>
          <p14:tracePt t="78455" x="3695700" y="5010150"/>
          <p14:tracePt t="78464" x="3695700" y="5016500"/>
          <p14:tracePt t="78481" x="3695700" y="5022850"/>
          <p14:tracePt t="78625" x="3695700" y="5003800"/>
          <p14:tracePt t="78630" x="3695700" y="4984750"/>
          <p14:tracePt t="78639" x="3689350" y="4965700"/>
          <p14:tracePt t="78680" x="3683000" y="4959350"/>
          <p14:tracePt t="78734" x="3683000" y="4972050"/>
          <p14:tracePt t="78744" x="3683000" y="4991100"/>
          <p14:tracePt t="78751" x="3683000" y="4997450"/>
          <p14:tracePt t="78763" x="3683000" y="5010150"/>
          <p14:tracePt t="78780" x="3683000" y="5022850"/>
          <p14:tracePt t="78797" x="3683000" y="5035550"/>
          <p14:tracePt t="79134" x="0" y="0"/>
        </p14:tracePtLst>
        <p14:tracePtLst>
          <p14:tracePt t="80697" x="4787900" y="4889500"/>
          <p14:tracePt t="80703" x="4781550" y="4889500"/>
          <p14:tracePt t="80713" x="4775200" y="4895850"/>
          <p14:tracePt t="80730" x="4768850" y="4902200"/>
          <p14:tracePt t="80746" x="4768850" y="4914900"/>
          <p14:tracePt t="80763" x="4762500" y="4933950"/>
          <p14:tracePt t="80779" x="4762500" y="4959350"/>
          <p14:tracePt t="80796" x="4762500" y="4997450"/>
          <p14:tracePt t="80800" x="4762500" y="5003800"/>
          <p14:tracePt t="80813" x="4762500" y="5016500"/>
          <p14:tracePt t="80830" x="4794250" y="5073650"/>
          <p14:tracePt t="80846" x="4826000" y="5105400"/>
          <p14:tracePt t="80863" x="4902200" y="5137150"/>
          <p14:tracePt t="80879" x="4965700" y="5143500"/>
          <p14:tracePt t="80896" x="5022850" y="5143500"/>
          <p14:tracePt t="80912" x="5080000" y="5143500"/>
          <p14:tracePt t="80930" x="5124450" y="5130800"/>
          <p14:tracePt t="80946" x="5156200" y="5099050"/>
          <p14:tracePt t="80963" x="5181600" y="5060950"/>
          <p14:tracePt t="80980" x="5181600" y="5035550"/>
          <p14:tracePt t="80982" x="5181600" y="5022850"/>
          <p14:tracePt t="80996" x="5181600" y="5010150"/>
          <p14:tracePt t="81013" x="5181600" y="4997450"/>
          <p14:tracePt t="81015" x="5181600" y="4978400"/>
          <p14:tracePt t="81029" x="5168900" y="4965700"/>
          <p14:tracePt t="81046" x="5124450" y="4946650"/>
          <p14:tracePt t="81063" x="5073650" y="4940300"/>
          <p14:tracePt t="81079" x="5010150" y="4940300"/>
          <p14:tracePt t="81096" x="4940300" y="4953000"/>
          <p14:tracePt t="81112" x="4895850" y="4984750"/>
          <p14:tracePt t="81129" x="4864100" y="5022850"/>
          <p14:tracePt t="81146" x="4851400" y="5060950"/>
          <p14:tracePt t="81163" x="4851400" y="5080000"/>
          <p14:tracePt t="81179" x="4851400" y="5099050"/>
          <p14:tracePt t="81196" x="4857750" y="5130800"/>
          <p14:tracePt t="81199" x="4864100" y="5137150"/>
          <p14:tracePt t="81212" x="4883150" y="5149850"/>
          <p14:tracePt t="81216" x="4908550" y="5162550"/>
          <p14:tracePt t="81230" x="4978400" y="5175250"/>
          <p14:tracePt t="81246" x="5073650" y="5194300"/>
          <p14:tracePt t="81262" x="5162550" y="5194300"/>
          <p14:tracePt t="81279" x="5251450" y="5175250"/>
          <p14:tracePt t="81296" x="5283200" y="5143500"/>
          <p14:tracePt t="81312" x="5295900" y="5105400"/>
          <p14:tracePt t="81329" x="5295900" y="5073650"/>
          <p14:tracePt t="81346" x="5295900" y="5022850"/>
          <p14:tracePt t="81362" x="5276850" y="4978400"/>
          <p14:tracePt t="81379" x="5238750" y="4933950"/>
          <p14:tracePt t="81396" x="5181600" y="4895850"/>
          <p14:tracePt t="81412" x="5111750" y="4857750"/>
          <p14:tracePt t="81414" x="5054600" y="4838700"/>
          <p14:tracePt t="81429" x="4953000" y="4826000"/>
          <p14:tracePt t="81446" x="4857750" y="4826000"/>
          <p14:tracePt t="81463" x="4787900" y="4838700"/>
          <p14:tracePt t="81480" x="4743450" y="4857750"/>
          <p14:tracePt t="81496" x="4724400" y="4876800"/>
          <p14:tracePt t="81513" x="4711700" y="4883150"/>
          <p14:tracePt t="81545" x="4711700" y="4889500"/>
          <p14:tracePt t="81566" x="4711700" y="4895850"/>
          <p14:tracePt t="81579" x="4711700" y="4902200"/>
          <p14:tracePt t="81596" x="4711700" y="4927600"/>
          <p14:tracePt t="81612" x="4711700" y="4972050"/>
          <p14:tracePt t="81614" x="4718050" y="4984750"/>
          <p14:tracePt t="81629" x="4724400" y="4997450"/>
          <p14:tracePt t="81630" x="4737100" y="5016500"/>
          <p14:tracePt t="81645" x="4756150" y="5035550"/>
          <p14:tracePt t="81662" x="4775200" y="5067300"/>
          <p14:tracePt t="81679" x="4813300" y="5092700"/>
          <p14:tracePt t="81696" x="4870450" y="5111750"/>
          <p14:tracePt t="81713" x="4959350" y="5130800"/>
          <p14:tracePt t="81729" x="5041900" y="5137150"/>
          <p14:tracePt t="81746" x="5092700" y="5137150"/>
          <p14:tracePt t="81762" x="5137150" y="5130800"/>
          <p14:tracePt t="81779" x="5162550" y="5099050"/>
          <p14:tracePt t="81795" x="5168900" y="5067300"/>
          <p14:tracePt t="81812" x="5168900" y="5016500"/>
          <p14:tracePt t="81814" x="5168900" y="5010150"/>
          <p14:tracePt t="81829" x="5156200" y="4991100"/>
          <p14:tracePt t="81845" x="5092700" y="4940300"/>
          <p14:tracePt t="81862" x="5029200" y="4914900"/>
          <p14:tracePt t="81879" x="4978400" y="4902200"/>
          <p14:tracePt t="81895" x="4959350" y="4902200"/>
          <p14:tracePt t="81912" x="4933950" y="4902200"/>
          <p14:tracePt t="81929" x="4914900" y="4914900"/>
          <p14:tracePt t="81946" x="4895850" y="4953000"/>
          <p14:tracePt t="81962" x="4889500" y="4978400"/>
          <p14:tracePt t="81979" x="4889500" y="4997450"/>
          <p14:tracePt t="81982" x="4889500" y="5010150"/>
          <p14:tracePt t="81995" x="4889500" y="5016500"/>
          <p14:tracePt t="81998" x="4895850" y="5022850"/>
          <p14:tracePt t="82013" x="4895850" y="5029200"/>
          <p14:tracePt t="82029" x="4908550" y="5035550"/>
          <p14:tracePt t="82045" x="4927600" y="5035550"/>
          <p14:tracePt t="82062" x="4933950" y="5035550"/>
          <p14:tracePt t="82079" x="4940300" y="5035550"/>
          <p14:tracePt t="82095" x="4946650" y="5016500"/>
          <p14:tracePt t="82112" x="4946650" y="4984750"/>
          <p14:tracePt t="82129" x="4940300" y="4940300"/>
          <p14:tracePt t="82152" x="4933950" y="4927600"/>
          <p14:tracePt t="82199" x="4927600" y="4927600"/>
          <p14:tracePt t="82206" x="4921250" y="4946650"/>
          <p14:tracePt t="82215" x="4914900" y="4972050"/>
          <p14:tracePt t="82229" x="4908550" y="5022850"/>
          <p14:tracePt t="82246" x="4908550" y="5060950"/>
          <p14:tracePt t="82262" x="4914900" y="5099050"/>
          <p14:tracePt t="82279" x="4933950" y="5105400"/>
          <p14:tracePt t="82296" x="4959350" y="5105400"/>
          <p14:tracePt t="82312" x="4997450" y="5105400"/>
          <p14:tracePt t="82329" x="5022850" y="5080000"/>
          <p14:tracePt t="82345" x="5041900" y="5067300"/>
          <p14:tracePt t="82362" x="5041900" y="5054600"/>
          <p14:tracePt t="82446" x="5041900" y="5048250"/>
          <p14:tracePt t="82646" x="0" y="0"/>
        </p14:tracePtLst>
        <p14:tracePtLst>
          <p14:tracePt t="83358" x="1962150" y="5346700"/>
          <p14:tracePt t="83462" x="1981200" y="5346700"/>
          <p14:tracePt t="83470" x="2025650" y="5346700"/>
          <p14:tracePt t="83478" x="2089150" y="5346700"/>
          <p14:tracePt t="83495" x="2279650" y="5346700"/>
          <p14:tracePt t="83511" x="2565400" y="5353050"/>
          <p14:tracePt t="83528" x="2806700" y="5353050"/>
          <p14:tracePt t="83545" x="3035300" y="5353050"/>
          <p14:tracePt t="83561" x="3295650" y="5353050"/>
          <p14:tracePt t="83578" x="3644900" y="5353050"/>
          <p14:tracePt t="83595" x="4184650" y="5353050"/>
          <p14:tracePt t="83612" x="4933950" y="5353050"/>
          <p14:tracePt t="83628" x="5772150" y="5353050"/>
          <p14:tracePt t="83630" x="6159500" y="5353050"/>
          <p14:tracePt t="83645" x="6483350" y="5353050"/>
          <p14:tracePt t="83646" x="6743700" y="5353050"/>
          <p14:tracePt t="83662" x="7067550" y="5353050"/>
          <p14:tracePt t="83678" x="7207250" y="5353050"/>
          <p14:tracePt t="83695" x="7264400" y="5353050"/>
          <p14:tracePt t="83712" x="7302500" y="5353050"/>
          <p14:tracePt t="83729" x="7378700" y="5353050"/>
          <p14:tracePt t="83745" x="7518400" y="5353050"/>
          <p14:tracePt t="83762" x="7683500" y="5353050"/>
          <p14:tracePt t="83778" x="7854950" y="5353050"/>
          <p14:tracePt t="83795" x="7988300" y="5353050"/>
          <p14:tracePt t="83811" x="8077200" y="5353050"/>
          <p14:tracePt t="83828" x="8128000" y="5353050"/>
          <p14:tracePt t="83830" x="8153400" y="5353050"/>
          <p14:tracePt t="83845" x="8159750" y="5353050"/>
          <p14:tracePt t="83861" x="8204200" y="5353050"/>
          <p14:tracePt t="83878" x="8229600" y="5353050"/>
          <p14:tracePt t="83895" x="8255000" y="5353050"/>
          <p14:tracePt t="83911" x="8274050" y="5353050"/>
          <p14:tracePt t="83928" x="8280400" y="5353050"/>
          <p14:tracePt t="84087" x="8255000" y="5353050"/>
          <p14:tracePt t="84094" x="8210550" y="5353050"/>
          <p14:tracePt t="84104" x="8128000" y="5353050"/>
          <p14:tracePt t="84111" x="8013700" y="5353050"/>
          <p14:tracePt t="84128" x="7556500" y="5353050"/>
          <p14:tracePt t="84145" x="6680200" y="5238750"/>
          <p14:tracePt t="84161" x="5511800" y="5022850"/>
          <p14:tracePt t="84178" x="4483100" y="4857750"/>
          <p14:tracePt t="84195" x="3930650" y="4813300"/>
          <p14:tracePt t="84212" x="3733800" y="4813300"/>
          <p14:tracePt t="84214" x="3676650" y="4813300"/>
          <p14:tracePt t="84228" x="3632200" y="4813300"/>
          <p14:tracePt t="84231" x="3606800" y="4819650"/>
          <p14:tracePt t="84245" x="3581400" y="4826000"/>
          <p14:tracePt t="84247" x="3549650" y="4832350"/>
          <p14:tracePt t="84262" x="3517900" y="4838700"/>
          <p14:tracePt t="84278" x="3498850" y="4838700"/>
          <p14:tracePt t="84351" x="3530600" y="4838700"/>
          <p14:tracePt t="84358" x="3600450" y="4838700"/>
          <p14:tracePt t="84366" x="3721100" y="4838700"/>
          <p14:tracePt t="84378" x="3892550" y="4838700"/>
          <p14:tracePt t="84395" x="4495800" y="4838700"/>
          <p14:tracePt t="84411" x="5295900" y="4857750"/>
          <p14:tracePt t="84428" x="6013450" y="4902200"/>
          <p14:tracePt t="84445" x="6451600" y="4914900"/>
          <p14:tracePt t="84446" x="6559550" y="4914900"/>
          <p14:tracePt t="84462" x="6642100" y="4914900"/>
          <p14:tracePt t="84478" x="6661150" y="4914900"/>
          <p14:tracePt t="84799" x="0" y="0"/>
        </p14:tracePtLst>
        <p14:tracePtLst>
          <p14:tracePt t="85642" x="7969250" y="5372100"/>
          <p14:tracePt t="85672" x="7962900" y="5372100"/>
          <p14:tracePt t="85704" x="7962900" y="5384800"/>
          <p14:tracePt t="85712" x="7956550" y="5410200"/>
          <p14:tracePt t="85719" x="7950200" y="5429250"/>
          <p14:tracePt t="85728" x="7943850" y="5448300"/>
          <p14:tracePt t="85745" x="7937500" y="5518150"/>
          <p14:tracePt t="85762" x="7931150" y="5575300"/>
          <p14:tracePt t="85766" x="7931150" y="5613400"/>
          <p14:tracePt t="85778" x="7931150" y="5645150"/>
          <p14:tracePt t="85794" x="7931150" y="5708650"/>
          <p14:tracePt t="85811" x="7943850" y="5740400"/>
          <p14:tracePt t="85828" x="7956550" y="5765800"/>
          <p14:tracePt t="85832" x="7962900" y="5772150"/>
          <p14:tracePt t="85847" x="7969250" y="5772150"/>
          <p14:tracePt t="85861" x="7975600" y="5778500"/>
          <p14:tracePt t="85863" x="7981950" y="5778500"/>
          <p14:tracePt t="85877" x="7994650" y="5778500"/>
          <p14:tracePt t="85894" x="8032750" y="5778500"/>
          <p14:tracePt t="85911" x="8083550" y="5753100"/>
          <p14:tracePt t="85928" x="8147050" y="5708650"/>
          <p14:tracePt t="85944" x="8191500" y="5638800"/>
          <p14:tracePt t="85961" x="8210550" y="5556250"/>
          <p14:tracePt t="85978" x="8229600" y="5505450"/>
          <p14:tracePt t="85995" x="8229600" y="5473700"/>
          <p14:tracePt t="86011" x="8229600" y="5461000"/>
          <p14:tracePt t="86158" x="8229600" y="5454650"/>
          <p14:tracePt t="86183" x="8216900" y="5454650"/>
          <p14:tracePt t="86291" x="8013700" y="5626100"/>
          <p14:tracePt t="86367" x="8026400" y="5626100"/>
          <p14:tracePt t="86374" x="8039100" y="5619750"/>
          <p14:tracePt t="86383" x="8058150" y="5607050"/>
          <p14:tracePt t="86394" x="8070850" y="5588000"/>
          <p14:tracePt t="86410" x="8089900" y="5568950"/>
          <p14:tracePt t="86427" x="8096250" y="5568950"/>
          <p14:tracePt t="86444" x="8102600" y="5562600"/>
          <p14:tracePt t="86577" x="8102600" y="5556250"/>
          <p14:tracePt t="86577" x="0" y="0"/>
        </p14:tracePtLst>
        <p14:tracePtLst>
          <p14:tracePt t="88736" x="6902450" y="5486400"/>
          <p14:tracePt t="88798" x="6896100" y="5486400"/>
          <p14:tracePt t="88807" x="6889750" y="5499100"/>
          <p14:tracePt t="88814" x="6889750" y="5518150"/>
          <p14:tracePt t="88827" x="6889750" y="5549900"/>
          <p14:tracePt t="88843" x="6889750" y="5638800"/>
          <p14:tracePt t="88860" x="6889750" y="5715000"/>
          <p14:tracePt t="88876" x="6889750" y="5772150"/>
          <p14:tracePt t="88893" x="6915150" y="5803900"/>
          <p14:tracePt t="88910" x="6915150" y="5810250"/>
          <p14:tracePt t="88926" x="6915150" y="5816600"/>
          <p14:tracePt t="88974" x="6921500" y="5816600"/>
          <p14:tracePt t="88984" x="6927850" y="5810250"/>
          <p14:tracePt t="88990" x="6934200" y="5791200"/>
          <p14:tracePt t="88998" x="6934200" y="5772150"/>
          <p14:tracePt t="89010" x="6934200" y="5746750"/>
          <p14:tracePt t="89026" x="6934200" y="5702300"/>
          <p14:tracePt t="89043" x="6934200" y="5664200"/>
          <p14:tracePt t="89060" x="6934200" y="5626100"/>
          <p14:tracePt t="89076" x="6934200" y="5619750"/>
          <p14:tracePt t="89183" x="6934200" y="5626100"/>
          <p14:tracePt t="89190" x="6934200" y="5638800"/>
          <p14:tracePt t="89198" x="6934200" y="5645150"/>
          <p14:tracePt t="89210" x="6934200" y="5651500"/>
          <p14:tracePt t="89227" x="6934200" y="5657850"/>
          <p14:tracePt t="89243" x="6934200" y="5670550"/>
          <p14:tracePt t="89260" x="6934200" y="5689600"/>
          <p14:tracePt t="89263" x="6940550" y="5702300"/>
          <p14:tracePt t="89277" x="6940550" y="5708650"/>
          <p14:tracePt t="89334" x="6946900" y="5689600"/>
          <p14:tracePt t="89343" x="6953250" y="5676900"/>
          <p14:tracePt t="89351" x="6959600" y="5651500"/>
          <p14:tracePt t="89359" x="6965950" y="5626100"/>
          <p14:tracePt t="89376" x="6972300" y="5594350"/>
          <p14:tracePt t="89393" x="6978650" y="5575300"/>
          <p14:tracePt t="89409" x="6978650" y="5568950"/>
          <p14:tracePt t="89711" x="0" y="0"/>
        </p14:tracePtLst>
        <p14:tracePtLst>
          <p14:tracePt t="92046" x="3441700" y="4845050"/>
          <p14:tracePt t="92095" x="3441700" y="4851400"/>
          <p14:tracePt t="92105" x="3435350" y="4870450"/>
          <p14:tracePt t="92110" x="3429000" y="4889500"/>
          <p14:tracePt t="92125" x="3422650" y="4927600"/>
          <p14:tracePt t="92142" x="3416300" y="4984750"/>
          <p14:tracePt t="92159" x="3416300" y="5010150"/>
          <p14:tracePt t="92175" x="3422650" y="5048250"/>
          <p14:tracePt t="92192" x="3429000" y="5054600"/>
          <p14:tracePt t="92209" x="3448050" y="5067300"/>
          <p14:tracePt t="92225" x="3467100" y="5073650"/>
          <p14:tracePt t="92246" x="3479800" y="5073650"/>
          <p14:tracePt t="92262" x="3486150" y="5073650"/>
          <p14:tracePt t="92276" x="3498850" y="5073650"/>
          <p14:tracePt t="92293" x="3517900" y="5060950"/>
          <p14:tracePt t="92295" x="3530600" y="5048250"/>
          <p14:tracePt t="92309" x="3543300" y="5022850"/>
          <p14:tracePt t="92311" x="3549650" y="5003800"/>
          <p14:tracePt t="92326" x="3556000" y="4978400"/>
          <p14:tracePt t="92342" x="3556000" y="4965700"/>
          <p14:tracePt t="92359" x="3556000" y="4959350"/>
          <p14:tracePt t="92519" x="3562350" y="4953000"/>
          <p14:tracePt t="92519" x="0" y="0"/>
        </p14:tracePtLst>
        <p14:tracePtLst>
          <p14:tracePt t="93222" x="6223000" y="1638300"/>
          <p14:tracePt t="93294" x="6223000" y="1651000"/>
          <p14:tracePt t="93302" x="6223000" y="1676400"/>
          <p14:tracePt t="93310" x="6223000" y="1708150"/>
          <p14:tracePt t="93325" x="6223000" y="1790700"/>
          <p14:tracePt t="93342" x="6235700" y="1879600"/>
          <p14:tracePt t="93358" x="6248400" y="1930400"/>
          <p14:tracePt t="93375" x="6261100" y="1949450"/>
          <p14:tracePt t="93438" x="6267450" y="1955800"/>
          <p14:tracePt t="93454" x="6280150" y="1955800"/>
          <p14:tracePt t="93464" x="6286500" y="1943100"/>
          <p14:tracePt t="93471" x="6305550" y="1917700"/>
          <p14:tracePt t="93479" x="6330950" y="1866900"/>
          <p14:tracePt t="93492" x="6350000" y="1822450"/>
          <p14:tracePt t="93509" x="6394450" y="1708150"/>
          <p14:tracePt t="93511" x="6407150" y="1663700"/>
          <p14:tracePt t="93525" x="6426200" y="1593850"/>
          <p14:tracePt t="93542" x="6432550" y="1562100"/>
          <p14:tracePt t="93558" x="6432550" y="1549400"/>
          <p14:tracePt t="93639" x="6432550" y="1581150"/>
          <p14:tracePt t="93646" x="6413500" y="1663700"/>
          <p14:tracePt t="93654" x="6381750" y="1803400"/>
          <p14:tracePt t="93662" x="6350000" y="1968500"/>
          <p14:tracePt t="93675" x="6337300" y="2127250"/>
          <p14:tracePt t="93692" x="6324600" y="2317750"/>
          <p14:tracePt t="93708" x="6324600" y="2355850"/>
          <p14:tracePt t="93742" x="6356350" y="2311400"/>
          <p14:tracePt t="93758" x="6394450" y="2190750"/>
          <p14:tracePt t="93775" x="6419850" y="2070100"/>
          <p14:tracePt t="93791" x="6426200" y="2012950"/>
          <p14:tracePt t="93808" x="6426200" y="1962150"/>
          <p14:tracePt t="93825" x="6426200" y="1905000"/>
          <p14:tracePt t="93842" x="6407150" y="1847850"/>
          <p14:tracePt t="93858" x="6369050" y="1771650"/>
          <p14:tracePt t="93875" x="6330950" y="1708150"/>
          <p14:tracePt t="93891" x="6318250" y="1695450"/>
          <p14:tracePt t="93952" x="6299200" y="1695450"/>
          <p14:tracePt t="93958" x="6299200" y="1714500"/>
          <p14:tracePt t="93966" x="6299200" y="1733550"/>
          <p14:tracePt t="93975" x="6286500" y="1765300"/>
          <p14:tracePt t="93991" x="6273800" y="1816100"/>
          <p14:tracePt t="94009" x="6273800" y="1835150"/>
          <p14:tracePt t="94025" x="6273800" y="1847850"/>
          <p14:tracePt t="94086" x="6280150" y="1835150"/>
          <p14:tracePt t="94094" x="6292850" y="1797050"/>
          <p14:tracePt t="94103" x="6299200" y="1765300"/>
          <p14:tracePt t="94110" x="6299200" y="1739900"/>
          <p14:tracePt t="94125" x="6299200" y="1701800"/>
          <p14:tracePt t="94142" x="6299200" y="1682750"/>
          <p14:tracePt t="94200" x="6299200" y="1689100"/>
          <p14:tracePt t="94206" x="6286500" y="1714500"/>
          <p14:tracePt t="94215" x="6280150" y="1752600"/>
          <p14:tracePt t="94224" x="6273800" y="1784350"/>
          <p14:tracePt t="94241" x="6261100" y="1835150"/>
          <p14:tracePt t="94258" x="6261100" y="1841500"/>
          <p14:tracePt t="94302" x="6261100" y="1847850"/>
          <p14:tracePt t="94318" x="6267450" y="1841500"/>
          <p14:tracePt t="94327" x="6273800" y="1835150"/>
          <p14:tracePt t="94334" x="6280150" y="1822450"/>
          <p14:tracePt t="94341" x="6280150" y="1809750"/>
          <p14:tracePt t="94358" x="6280150" y="1803400"/>
          <p14:tracePt t="94375" x="6280150" y="1797050"/>
          <p14:tracePt t="94464" x="6280150" y="1803400"/>
          <p14:tracePt t="94470" x="6280150" y="1816100"/>
          <p14:tracePt t="94480" x="6280150" y="1828800"/>
          <p14:tracePt t="94492" x="6280150" y="1835150"/>
          <p14:tracePt t="94508" x="6280150" y="1841500"/>
          <p14:tracePt t="94679" x="6280150" y="1828800"/>
          <p14:tracePt t="94686" x="6280150" y="1816100"/>
          <p14:tracePt t="94695" x="6280150" y="1809750"/>
          <p14:tracePt t="94708" x="6280150" y="1790700"/>
          <p14:tracePt t="94724" x="6280150" y="1771650"/>
          <p14:tracePt t="94726" x="6280150" y="1758950"/>
          <p14:tracePt t="94742" x="6280150" y="1746250"/>
          <p14:tracePt t="94758" x="6280150" y="1727200"/>
          <p14:tracePt t="94775" x="6280150" y="1708150"/>
          <p14:tracePt t="94791" x="6280150" y="1682750"/>
          <p14:tracePt t="94808" x="6280150" y="1676400"/>
          <p14:tracePt t="95014" x="0" y="0"/>
        </p14:tracePtLst>
        <p14:tracePtLst>
          <p14:tracePt t="102183" x="2228850" y="4902200"/>
          <p14:tracePt t="102214" x="2222500" y="4902200"/>
          <p14:tracePt t="102231" x="2216150" y="4902200"/>
          <p14:tracePt t="102238" x="2209800" y="4914900"/>
          <p14:tracePt t="102247" x="2203450" y="4933950"/>
          <p14:tracePt t="102255" x="2203450" y="4940300"/>
          <p14:tracePt t="102272" x="2203450" y="4965700"/>
          <p14:tracePt t="102289" x="2203450" y="5010150"/>
          <p14:tracePt t="102305" x="2228850" y="5041900"/>
          <p14:tracePt t="102322" x="2279650" y="5080000"/>
          <p14:tracePt t="102339" x="2343150" y="5105400"/>
          <p14:tracePt t="102355" x="2451100" y="5130800"/>
          <p14:tracePt t="102372" x="2546350" y="5130800"/>
          <p14:tracePt t="102389" x="2603500" y="5130800"/>
          <p14:tracePt t="102390" x="2622550" y="5130800"/>
          <p14:tracePt t="102405" x="2641600" y="5099050"/>
          <p14:tracePt t="102422" x="2647950" y="5067300"/>
          <p14:tracePt t="102438" x="2647950" y="5016500"/>
          <p14:tracePt t="102455" x="2635250" y="4972050"/>
          <p14:tracePt t="102472" x="2609850" y="4940300"/>
          <p14:tracePt t="102488" x="2584450" y="4921250"/>
          <p14:tracePt t="102505" x="2559050" y="4921250"/>
          <p14:tracePt t="102522" x="2540000" y="4921250"/>
          <p14:tracePt t="102539" x="2520950" y="4921250"/>
          <p14:tracePt t="102555" x="2508250" y="4921250"/>
          <p14:tracePt t="102573" x="2489200" y="4927600"/>
          <p14:tracePt t="102589" x="2470150" y="4940300"/>
          <p14:tracePt t="102592" x="2463800" y="4953000"/>
          <p14:tracePt t="102608" x="2463800" y="4972050"/>
          <p14:tracePt t="102622" x="2463800" y="5003800"/>
          <p14:tracePt t="102639" x="2476500" y="5035550"/>
          <p14:tracePt t="102655" x="2501900" y="5054600"/>
          <p14:tracePt t="102672" x="2527300" y="5073650"/>
          <p14:tracePt t="102689" x="2533650" y="5073650"/>
          <p14:tracePt t="102705" x="2546350" y="5073650"/>
          <p14:tracePt t="102722" x="2559050" y="5067300"/>
          <p14:tracePt t="102739" x="2571750" y="5054600"/>
          <p14:tracePt t="102755" x="2571750" y="5035550"/>
          <p14:tracePt t="102772" x="2571750" y="5016500"/>
          <p14:tracePt t="102774" x="2565400" y="5003800"/>
          <p14:tracePt t="102789" x="2559050" y="4997450"/>
          <p14:tracePt t="102791" x="2546350" y="4984750"/>
          <p14:tracePt t="102806" x="2520950" y="4978400"/>
          <p14:tracePt t="102872" x="2527300" y="4978400"/>
          <p14:tracePt t="102878" x="2552700" y="4978400"/>
          <p14:tracePt t="102888" x="2616200" y="4997450"/>
          <p14:tracePt t="102905" x="2749550" y="5003800"/>
          <p14:tracePt t="102922" x="2863850" y="5003800"/>
          <p14:tracePt t="102938" x="2914650" y="5003800"/>
          <p14:tracePt t="102955" x="2921000" y="4997450"/>
          <p14:tracePt t="103056" x="2921000" y="5003800"/>
          <p14:tracePt t="103063" x="2921000" y="5010150"/>
          <p14:tracePt t="103072" x="2921000" y="5022850"/>
          <p14:tracePt t="103089" x="2952750" y="5048250"/>
          <p14:tracePt t="103106" x="3009900" y="5060950"/>
          <p14:tracePt t="103122" x="3079750" y="5060950"/>
          <p14:tracePt t="103139" x="3111500" y="5060950"/>
          <p14:tracePt t="103155" x="3124200" y="5060950"/>
          <p14:tracePt t="103239" x="3130550" y="5060950"/>
          <p14:tracePt t="103246" x="3136900" y="5060950"/>
          <p14:tracePt t="103255" x="3162300" y="5060950"/>
          <p14:tracePt t="103272" x="3206750" y="5041900"/>
          <p14:tracePt t="103289" x="3270250" y="5022850"/>
          <p14:tracePt t="103306" x="3346450" y="4991100"/>
          <p14:tracePt t="103323" x="3460750" y="4978400"/>
          <p14:tracePt t="103339" x="3517900" y="4965700"/>
          <p14:tracePt t="103356" x="3536950" y="4965700"/>
          <p14:tracePt t="103359" x="3549650" y="4959350"/>
          <p14:tracePt t="103372" x="3549650" y="4953000"/>
          <p14:tracePt t="103405" x="3562350" y="4953000"/>
          <p14:tracePt t="103422" x="3568700" y="4953000"/>
          <p14:tracePt t="103598" x="3575050" y="4953000"/>
          <p14:tracePt t="103607" x="3575050" y="4959350"/>
          <p14:tracePt t="103614" x="3575050" y="4978400"/>
          <p14:tracePt t="103622" x="3581400" y="5016500"/>
          <p14:tracePt t="103639" x="3594100" y="5067300"/>
          <p14:tracePt t="103655" x="3600450" y="5086350"/>
          <p14:tracePt t="103671" x="3606800" y="5092700"/>
          <p14:tracePt t="103712" x="3613150" y="5092700"/>
          <p14:tracePt t="103718" x="3632200" y="5092700"/>
          <p14:tracePt t="103726" x="3651250" y="5086350"/>
          <p14:tracePt t="103738" x="3663950" y="5080000"/>
          <p14:tracePt t="103755" x="3702050" y="5048250"/>
          <p14:tracePt t="103772" x="3714750" y="4997450"/>
          <p14:tracePt t="103774" x="3714750" y="4984750"/>
          <p14:tracePt t="103788" x="3714750" y="4965700"/>
          <p14:tracePt t="103805" x="3708400" y="4940300"/>
          <p14:tracePt t="103807" x="3702050" y="4927600"/>
          <p14:tracePt t="103822" x="3702050" y="4921250"/>
          <p14:tracePt t="103855" x="3695700" y="4921250"/>
          <p14:tracePt t="103862" x="3689350" y="4927600"/>
          <p14:tracePt t="103871" x="3683000" y="4953000"/>
          <p14:tracePt t="103888" x="3683000" y="4984750"/>
          <p14:tracePt t="103905" x="3683000" y="5016500"/>
          <p14:tracePt t="103921" x="3683000" y="5029200"/>
          <p14:tracePt t="103938" x="3689350" y="5035550"/>
          <p14:tracePt t="103955" x="3727450" y="5035550"/>
          <p14:tracePt t="103971" x="3771900" y="5035550"/>
          <p14:tracePt t="103988" x="3797300" y="5035550"/>
          <p14:tracePt t="104005" x="3810000" y="5029200"/>
          <p14:tracePt t="104021" x="3810000" y="5022850"/>
          <p14:tracePt t="104169" x="3816350" y="5016500"/>
          <p14:tracePt t="104184" x="3829050" y="5016500"/>
          <p14:tracePt t="104191" x="3841750" y="5016500"/>
          <p14:tracePt t="104205" x="3860800" y="5016500"/>
          <p14:tracePt t="104221" x="3886200" y="5016500"/>
          <p14:tracePt t="104238" x="3892550" y="5016500"/>
          <p14:tracePt t="104255" x="3924300" y="5016500"/>
          <p14:tracePt t="104271" x="3968750" y="5029200"/>
          <p14:tracePt t="104288" x="4083050" y="5073650"/>
          <p14:tracePt t="104305" x="4203700" y="5105400"/>
          <p14:tracePt t="104322" x="4343400" y="5111750"/>
          <p14:tracePt t="104338" x="4464050" y="5111750"/>
          <p14:tracePt t="104355" x="4521200" y="5099050"/>
          <p14:tracePt t="104372" x="4552950" y="5080000"/>
          <p14:tracePt t="104389" x="4572000" y="5054600"/>
          <p14:tracePt t="104391" x="4572000" y="5041900"/>
          <p14:tracePt t="104405" x="4572000" y="5029200"/>
          <p14:tracePt t="104421" x="4572000" y="5010150"/>
          <p14:tracePt t="104438" x="4572000" y="4997450"/>
          <p14:tracePt t="104455" x="4572000" y="4991100"/>
          <p14:tracePt t="104471" x="4552950" y="4978400"/>
          <p14:tracePt t="104505" x="4540250" y="4978400"/>
          <p14:tracePt t="104521" x="4533900" y="4991100"/>
          <p14:tracePt t="104538" x="4533900" y="5016500"/>
          <p14:tracePt t="104555" x="4540250" y="5048250"/>
          <p14:tracePt t="104572" x="4578350" y="5067300"/>
          <p14:tracePt t="104575" x="4610100" y="5073650"/>
          <p14:tracePt t="104588" x="4635500" y="5073650"/>
          <p14:tracePt t="104605" x="4718050" y="5073650"/>
          <p14:tracePt t="104622" x="4794250" y="5041900"/>
          <p14:tracePt t="104638" x="4806950" y="5016500"/>
          <p14:tracePt t="104654" x="4813300" y="5016500"/>
          <p14:tracePt t="104718" x="4813300" y="5010150"/>
          <p14:tracePt t="104727" x="4813300" y="5003800"/>
          <p14:tracePt t="104735" x="4813300" y="4997450"/>
          <p14:tracePt t="104761" x="4813300" y="4991100"/>
          <p14:tracePt t="104825" x="4813300" y="4984750"/>
          <p14:tracePt t="104840" x="4813300" y="4997450"/>
          <p14:tracePt t="104846" x="4813300" y="5003800"/>
          <p14:tracePt t="104855" x="4813300" y="5016500"/>
          <p14:tracePt t="104871" x="4813300" y="5035550"/>
          <p14:tracePt t="104888" x="4819650" y="5060950"/>
          <p14:tracePt t="104905" x="4864100" y="5060950"/>
          <p14:tracePt t="104921" x="4946650" y="5060950"/>
          <p14:tracePt t="104938" x="5010150" y="5035550"/>
          <p14:tracePt t="104954" x="5048250" y="5010150"/>
          <p14:tracePt t="104971" x="5054600" y="5003800"/>
          <p14:tracePt t="105022" x="5048250" y="5003800"/>
          <p14:tracePt t="105031" x="5041900" y="5003800"/>
          <p14:tracePt t="105038" x="5016500" y="5010150"/>
          <p14:tracePt t="105055" x="4984750" y="5048250"/>
          <p14:tracePt t="105071" x="4965700" y="5060950"/>
          <p14:tracePt t="105088" x="4965700" y="5067300"/>
          <p14:tracePt t="105105" x="4965700" y="5080000"/>
          <p14:tracePt t="105121" x="5016500" y="5092700"/>
          <p14:tracePt t="105138" x="5080000" y="5092700"/>
          <p14:tracePt t="105154" x="5181600" y="5073650"/>
          <p14:tracePt t="105172" x="5213350" y="5054600"/>
          <p14:tracePt t="105188" x="5219700" y="5035550"/>
          <p14:tracePt t="105190" x="5219700" y="5029200"/>
          <p14:tracePt t="105204" x="5219700" y="5022850"/>
          <p14:tracePt t="105221" x="5187950" y="5003800"/>
          <p14:tracePt t="105222" x="5156200" y="4997450"/>
          <p14:tracePt t="105238" x="5092700" y="4997450"/>
          <p14:tracePt t="105254" x="5022850" y="4997450"/>
          <p14:tracePt t="105271" x="4991100" y="4997450"/>
          <p14:tracePt t="105288" x="4984750" y="5003800"/>
          <p14:tracePt t="105311" x="4984750" y="5010150"/>
          <p14:tracePt t="105326" x="4984750" y="5022850"/>
          <p14:tracePt t="105343" x="4991100" y="5022850"/>
          <p14:tracePt t="105355" x="5022850" y="5029200"/>
          <p14:tracePt t="105371" x="5048250" y="5035550"/>
          <p14:tracePt t="105388" x="5067300" y="5035550"/>
          <p14:tracePt t="105391" x="5073650" y="5035550"/>
          <p14:tracePt t="106046" x="0" y="0"/>
        </p14:tracePtLst>
        <p14:tracePtLst>
          <p14:tracePt t="107062" x="4819650" y="1441450"/>
          <p14:tracePt t="107102" x="4819650" y="1447800"/>
          <p14:tracePt t="107110" x="4819650" y="1460500"/>
          <p14:tracePt t="107120" x="4819650" y="1473200"/>
          <p14:tracePt t="107137" x="4819650" y="1530350"/>
          <p14:tracePt t="107154" x="4832350" y="1619250"/>
          <p14:tracePt t="107170" x="4889500" y="1714500"/>
          <p14:tracePt t="107187" x="4997450" y="1816100"/>
          <p14:tracePt t="107203" x="5162550" y="1905000"/>
          <p14:tracePt t="107220" x="5403850" y="1981200"/>
          <p14:tracePt t="107237" x="5772150" y="2025650"/>
          <p14:tracePt t="107238" x="5975350" y="2038350"/>
          <p14:tracePt t="107253" x="6369050" y="2032000"/>
          <p14:tracePt t="107270" x="6692900" y="1987550"/>
          <p14:tracePt t="107287" x="6877050" y="1924050"/>
          <p14:tracePt t="107303" x="6972300" y="1854200"/>
          <p14:tracePt t="107321" x="7010400" y="1790700"/>
          <p14:tracePt t="107337" x="7016750" y="1746250"/>
          <p14:tracePt t="107353" x="7004050" y="1663700"/>
          <p14:tracePt t="107370" x="6972300" y="1606550"/>
          <p14:tracePt t="107387" x="6934200" y="1536700"/>
          <p14:tracePt t="107404" x="6864350" y="1498600"/>
          <p14:tracePt t="107405" x="6819900" y="1473200"/>
          <p14:tracePt t="107420" x="6743700" y="1441450"/>
          <p14:tracePt t="107437" x="6451600" y="1390650"/>
          <p14:tracePt t="107453" x="6261100" y="1409700"/>
          <p14:tracePt t="107470" x="6115050" y="1466850"/>
          <p14:tracePt t="107487" x="6038850" y="1555750"/>
          <p14:tracePt t="107503" x="6007100" y="1625600"/>
          <p14:tracePt t="107520" x="6000750" y="1670050"/>
          <p14:tracePt t="107537" x="6000750" y="1727200"/>
          <p14:tracePt t="107553" x="6038850" y="1790700"/>
          <p14:tracePt t="107570" x="6134100" y="1860550"/>
          <p14:tracePt t="107587" x="6261100" y="1917700"/>
          <p14:tracePt t="107604" x="6407150" y="1955800"/>
          <p14:tracePt t="107620" x="6540500" y="1949450"/>
          <p14:tracePt t="107622" x="6584950" y="1936750"/>
          <p14:tracePt t="107637" x="6610350" y="1905000"/>
          <p14:tracePt t="107639" x="6635750" y="1860550"/>
          <p14:tracePt t="107654" x="6654800" y="1771650"/>
          <p14:tracePt t="107670" x="6648450" y="1644650"/>
          <p14:tracePt t="107687" x="6591300" y="1536700"/>
          <p14:tracePt t="107703" x="6508750" y="1466850"/>
          <p14:tracePt t="107720" x="6362700" y="1397000"/>
          <p14:tracePt t="107737" x="6140450" y="1365250"/>
          <p14:tracePt t="107753" x="5918200" y="1352550"/>
          <p14:tracePt t="107770" x="5676900" y="1397000"/>
          <p14:tracePt t="107787" x="5511800" y="1466850"/>
          <p14:tracePt t="107803" x="5429250" y="1536700"/>
          <p14:tracePt t="107820" x="5416550" y="1587500"/>
          <p14:tracePt t="107837" x="5410200" y="1651000"/>
          <p14:tracePt t="107839" x="5410200" y="1689100"/>
          <p14:tracePt t="107854" x="5461000" y="1778000"/>
          <p14:tracePt t="107870" x="5549900" y="1866900"/>
          <p14:tracePt t="107887" x="5759450" y="1968500"/>
          <p14:tracePt t="107903" x="6057900" y="2038350"/>
          <p14:tracePt t="107920" x="6273800" y="2063750"/>
          <p14:tracePt t="107937" x="6362700" y="2044700"/>
          <p14:tracePt t="107953" x="6388100" y="2019300"/>
          <p14:tracePt t="107970" x="6350000" y="1955800"/>
          <p14:tracePt t="107986" x="6261100" y="1866900"/>
          <p14:tracePt t="108003" x="6134100" y="1790700"/>
          <p14:tracePt t="108020" x="5969000" y="1739900"/>
          <p14:tracePt t="108037" x="5829300" y="1714500"/>
          <p14:tracePt t="108038" x="5784850" y="1714500"/>
          <p14:tracePt t="108053" x="5721350" y="1714500"/>
          <p14:tracePt t="108070" x="5676900" y="1727200"/>
          <p14:tracePt t="108087" x="5651500" y="1746250"/>
          <p14:tracePt t="108104" x="5645150" y="1758950"/>
          <p14:tracePt t="108198" x="5645150" y="1739900"/>
          <p14:tracePt t="108206" x="5632450" y="1701800"/>
          <p14:tracePt t="108215" x="5619750" y="1676400"/>
          <p14:tracePt t="108223" x="5607050" y="1651000"/>
          <p14:tracePt t="108237" x="5588000" y="1631950"/>
          <p14:tracePt t="108253" x="5518150" y="1574800"/>
          <p14:tracePt t="108270" x="5429250" y="1562100"/>
          <p14:tracePt t="108286" x="5321300" y="1555750"/>
          <p14:tracePt t="108303" x="5213350" y="1555750"/>
          <p14:tracePt t="108320" x="5130800" y="1581150"/>
          <p14:tracePt t="108337" x="5092700" y="1606550"/>
          <p14:tracePt t="108354" x="5060950" y="1644650"/>
          <p14:tracePt t="108370" x="5048250" y="1689100"/>
          <p14:tracePt t="108387" x="5048250" y="1733550"/>
          <p14:tracePt t="108404" x="5054600" y="1803400"/>
          <p14:tracePt t="108406" x="5073650" y="1828800"/>
          <p14:tracePt t="108420" x="5092700" y="1860550"/>
          <p14:tracePt t="108436" x="5130800" y="1905000"/>
          <p14:tracePt t="108438" x="5162550" y="1917700"/>
          <p14:tracePt t="108453" x="5194300" y="1930400"/>
          <p14:tracePt t="108470" x="5238750" y="1930400"/>
          <p14:tracePt t="108486" x="5289550" y="1911350"/>
          <p14:tracePt t="108503" x="5334000" y="1860550"/>
          <p14:tracePt t="108520" x="5359400" y="1790700"/>
          <p14:tracePt t="108537" x="5359400" y="1746250"/>
          <p14:tracePt t="108553" x="5359400" y="1701800"/>
          <p14:tracePt t="108570" x="5359400" y="1689100"/>
          <p14:tracePt t="108587" x="5359400" y="1682750"/>
          <p14:tracePt t="108656" x="5359400" y="1689100"/>
          <p14:tracePt t="108662" x="5372100" y="1701800"/>
          <p14:tracePt t="108670" x="5391150" y="1720850"/>
          <p14:tracePt t="108686" x="5435600" y="1752600"/>
          <p14:tracePt t="108703" x="5524500" y="1790700"/>
          <p14:tracePt t="108720" x="5657850" y="1847850"/>
          <p14:tracePt t="108737" x="5854700" y="1930400"/>
          <p14:tracePt t="108753" x="6057900" y="2000250"/>
          <p14:tracePt t="108770" x="6140450" y="2025650"/>
          <p14:tracePt t="108786" x="6146800" y="2032000"/>
          <p14:tracePt t="108803" x="6140450" y="1993900"/>
          <p14:tracePt t="108820" x="6045200" y="1873250"/>
          <p14:tracePt t="108822" x="5994400" y="1816100"/>
          <p14:tracePt t="108836" x="5937250" y="1765300"/>
          <p14:tracePt t="108838" x="5880100" y="1714500"/>
          <p14:tracePt t="108853" x="5784850" y="1638300"/>
          <p14:tracePt t="108870" x="5727700" y="1619250"/>
          <p14:tracePt t="108886" x="5721350" y="1612900"/>
          <p14:tracePt t="108903" x="5715000" y="1612900"/>
          <p14:tracePt t="108935" x="5708650" y="1612900"/>
          <p14:tracePt t="108952" x="5702300" y="1619250"/>
          <p14:tracePt t="108959" x="5695950" y="1638300"/>
          <p14:tracePt t="108970" x="5683250" y="1670050"/>
          <p14:tracePt t="108986" x="5670550" y="1739900"/>
          <p14:tracePt t="109003" x="5670550" y="1790700"/>
          <p14:tracePt t="109019" x="5670550" y="1809750"/>
          <p14:tracePt t="109053" x="5676900" y="1816100"/>
          <p14:tracePt t="109070" x="5683250" y="1816100"/>
          <p14:tracePt t="109087" x="5727700" y="1809750"/>
          <p14:tracePt t="109104" x="5816600" y="1790700"/>
          <p14:tracePt t="109120" x="5956300" y="1784350"/>
          <p14:tracePt t="109137" x="6165850" y="1784350"/>
          <p14:tracePt t="109154" x="6381750" y="1765300"/>
          <p14:tracePt t="109170" x="6508750" y="1739900"/>
          <p14:tracePt t="109186" x="6553200" y="1720850"/>
          <p14:tracePt t="109203" x="6565900" y="1701800"/>
          <p14:tracePt t="109220" x="6565900" y="1695450"/>
          <p14:tracePt t="109237" x="6565900" y="1689100"/>
          <p14:tracePt t="109253" x="6565900" y="1682750"/>
          <p14:tracePt t="109287" x="6546850" y="1701800"/>
          <p14:tracePt t="109295" x="6527800" y="1739900"/>
          <p14:tracePt t="109303" x="6502400" y="1784350"/>
          <p14:tracePt t="109320" x="6477000" y="1873250"/>
          <p14:tracePt t="109337" x="6477000" y="1905000"/>
          <p14:tracePt t="109354" x="6477000" y="1911350"/>
          <p14:tracePt t="109407" x="6483350" y="1905000"/>
          <p14:tracePt t="109417" x="6496050" y="1879600"/>
          <p14:tracePt t="109424" x="6515100" y="1860550"/>
          <p14:tracePt t="109436" x="6527800" y="1841500"/>
          <p14:tracePt t="109453" x="6540500" y="1816100"/>
          <p14:tracePt t="109576" x="0" y="0"/>
        </p14:tracePtLst>
        <p14:tracePtLst>
          <p14:tracePt t="110746" x="5162550" y="2298700"/>
          <p14:tracePt t="110751" x="5168900" y="2305050"/>
          <p14:tracePt t="110762" x="5175250" y="2305050"/>
          <p14:tracePt t="110769" x="5219700" y="2305050"/>
          <p14:tracePt t="110786" x="5321300" y="2254250"/>
          <p14:tracePt t="110803" x="5410200" y="2178050"/>
          <p14:tracePt t="110819" x="5480050" y="2082800"/>
          <p14:tracePt t="110822" x="5505450" y="2032000"/>
          <p14:tracePt t="110836" x="5511800" y="1981200"/>
          <p14:tracePt t="110853" x="5530850" y="1816100"/>
          <p14:tracePt t="110869" x="5530850" y="1752600"/>
          <p14:tracePt t="110886" x="5530850" y="1670050"/>
          <p14:tracePt t="110902" x="5530850" y="1638300"/>
          <p14:tracePt t="110919" x="5518150" y="1619250"/>
          <p14:tracePt t="111022" x="5518150" y="1638300"/>
          <p14:tracePt t="111030" x="5518150" y="1663700"/>
          <p14:tracePt t="111038" x="5518150" y="1682750"/>
          <p14:tracePt t="111052" x="5518150" y="1689100"/>
          <p14:tracePt t="111069" x="5524500" y="1720850"/>
          <p14:tracePt t="111085" x="5530850" y="1733550"/>
          <p14:tracePt t="111102" x="5537200" y="1733550"/>
          <p14:tracePt t="111119" x="5549900" y="1733550"/>
          <p14:tracePt t="111136" x="5575300" y="1727200"/>
          <p14:tracePt t="111152" x="5600700" y="1689100"/>
          <p14:tracePt t="111169" x="5607050" y="1676400"/>
          <p14:tracePt t="111185" x="5613400" y="1670050"/>
          <p14:tracePt t="111390" x="0" y="0"/>
        </p14:tracePtLst>
        <p14:tracePtLst>
          <p14:tracePt t="112870" x="7740650" y="5448300"/>
          <p14:tracePt t="112886" x="7740650" y="5454650"/>
          <p14:tracePt t="112894" x="7740650" y="5461000"/>
          <p14:tracePt t="112902" x="7740650" y="5480050"/>
          <p14:tracePt t="112919" x="7740650" y="5499100"/>
          <p14:tracePt t="112935" x="7740650" y="5537200"/>
          <p14:tracePt t="112952" x="7753350" y="5600700"/>
          <p14:tracePt t="112968" x="7785100" y="5664200"/>
          <p14:tracePt t="112985" x="7861300" y="5734050"/>
          <p14:tracePt t="113001" x="7981950" y="5810250"/>
          <p14:tracePt t="113018" x="8121650" y="5829300"/>
          <p14:tracePt t="113035" x="8248650" y="5842000"/>
          <p14:tracePt t="113051" x="8382000" y="5822950"/>
          <p14:tracePt t="113068" x="8458200" y="5772150"/>
          <p14:tracePt t="113069" x="8477250" y="5740400"/>
          <p14:tracePt t="113085" x="8489950" y="5715000"/>
          <p14:tracePt t="113086" x="8496300" y="5683250"/>
          <p14:tracePt t="113102" x="8502650" y="5613400"/>
          <p14:tracePt t="113118" x="8464550" y="5530850"/>
          <p14:tracePt t="113135" x="8407400" y="5480050"/>
          <p14:tracePt t="113152" x="8356600" y="5448300"/>
          <p14:tracePt t="113168" x="8312150" y="5435600"/>
          <p14:tracePt t="113185" x="8280400" y="5429250"/>
          <p14:tracePt t="113201" x="8242300" y="5429250"/>
          <p14:tracePt t="113218" x="8223250" y="5429250"/>
          <p14:tracePt t="113235" x="8210550" y="5429250"/>
          <p14:tracePt t="113342" x="0" y="0"/>
        </p14:tracePtLst>
        <p14:tracePtLst>
          <p14:tracePt t="114031" x="5454650" y="1441450"/>
          <p14:tracePt t="114038" x="5448300" y="1441450"/>
          <p14:tracePt t="114046" x="5429250" y="1441450"/>
          <p14:tracePt t="114055" x="5410200" y="1454150"/>
          <p14:tracePt t="114068" x="5384800" y="1479550"/>
          <p14:tracePt t="114084" x="5321300" y="1593850"/>
          <p14:tracePt t="114085" x="5295900" y="1663700"/>
          <p14:tracePt t="114101" x="5257800" y="1803400"/>
          <p14:tracePt t="114118" x="5251450" y="1905000"/>
          <p14:tracePt t="114134" x="5270500" y="1962150"/>
          <p14:tracePt t="114151" x="5340350" y="2006600"/>
          <p14:tracePt t="114168" x="5461000" y="2057400"/>
          <p14:tracePt t="114184" x="5657850" y="2108200"/>
          <p14:tracePt t="114201" x="5905500" y="2127250"/>
          <p14:tracePt t="114218" x="6096000" y="2108200"/>
          <p14:tracePt t="114235" x="6178550" y="2070100"/>
          <p14:tracePt t="114251" x="6197600" y="2032000"/>
          <p14:tracePt t="114268" x="6197600" y="1987550"/>
          <p14:tracePt t="114270" x="6191250" y="1962150"/>
          <p14:tracePt t="114285" x="6178550" y="1943100"/>
          <p14:tracePt t="114286" x="6159500" y="1917700"/>
          <p14:tracePt t="114301" x="6102350" y="1866900"/>
          <p14:tracePt t="114318" x="5994400" y="1784350"/>
          <p14:tracePt t="114334" x="5854700" y="1689100"/>
          <p14:tracePt t="114351" x="5702300" y="1606550"/>
          <p14:tracePt t="114368" x="5607050" y="1549400"/>
          <p14:tracePt t="114385" x="5588000" y="1536700"/>
          <p14:tracePt t="114526" x="0" y="0"/>
        </p14:tracePtLst>
        <p14:tracePtLst>
          <p14:tracePt t="120393" x="6286500" y="3778250"/>
          <p14:tracePt t="120471" x="6286500" y="3784600"/>
          <p14:tracePt t="120482" x="6305550" y="3784600"/>
          <p14:tracePt t="120488" x="6343650" y="3784600"/>
          <p14:tracePt t="120499" x="6407150" y="3784600"/>
          <p14:tracePt t="120516" x="6597650" y="3784600"/>
          <p14:tracePt t="120521" x="6711950" y="3784600"/>
          <p14:tracePt t="120533" x="6826250" y="3784600"/>
          <p14:tracePt t="120550" x="7239000" y="3784600"/>
          <p14:tracePt t="120566" x="7473950" y="3784600"/>
          <p14:tracePt t="120583" x="7620000" y="3790950"/>
          <p14:tracePt t="120599" x="7658100" y="3803650"/>
          <p14:tracePt t="120616" x="7664450" y="3803650"/>
          <p14:tracePt t="120712" x="7639050" y="3816350"/>
          <p14:tracePt t="120719" x="7588250" y="3822700"/>
          <p14:tracePt t="120733" x="7499350" y="3835400"/>
          <p14:tracePt t="120750" x="7073900" y="3841750"/>
          <p14:tracePt t="120766" x="6705600" y="3841750"/>
          <p14:tracePt t="120782" x="6451600" y="3841750"/>
          <p14:tracePt t="120799" x="6343650" y="3841750"/>
          <p14:tracePt t="120816" x="6324600" y="3841750"/>
          <p14:tracePt t="120832" x="6318250" y="3841750"/>
          <p14:tracePt t="120903" x="6330950" y="3841750"/>
          <p14:tracePt t="120910" x="6375400" y="3841750"/>
          <p14:tracePt t="120918" x="6438900" y="3841750"/>
          <p14:tracePt t="120933" x="6521450" y="3841750"/>
          <p14:tracePt t="120950" x="6807200" y="3841750"/>
          <p14:tracePt t="120966" x="6921500" y="3841750"/>
          <p14:tracePt t="120982" x="6953250" y="3841750"/>
          <p14:tracePt t="120999" x="6965950" y="3841750"/>
          <p14:tracePt t="121064" x="6953250" y="3841750"/>
          <p14:tracePt t="121073" x="6921500" y="3841750"/>
          <p14:tracePt t="121083" x="6883400" y="3841750"/>
          <p14:tracePt t="121099" x="6743700" y="3841750"/>
          <p14:tracePt t="121116" x="6572250" y="3829050"/>
          <p14:tracePt t="121118" x="6508750" y="3822700"/>
          <p14:tracePt t="121134" x="6470650" y="3816350"/>
          <p14:tracePt t="121137" x="6464300" y="3816350"/>
          <p14:tracePt t="121150" x="6451600" y="3816350"/>
          <p14:tracePt t="121201" x="6470650" y="3816350"/>
          <p14:tracePt t="121207" x="6489700" y="3816350"/>
          <p14:tracePt t="121217" x="6540500" y="3816350"/>
          <p14:tracePt t="121233" x="6686550" y="3816350"/>
          <p14:tracePt t="121249" x="6877050" y="3816350"/>
          <p14:tracePt t="121266" x="7080250" y="3816350"/>
          <p14:tracePt t="121270" x="7162800" y="3816350"/>
          <p14:tracePt t="121283" x="7213600" y="3816350"/>
          <p14:tracePt t="121299" x="7264400" y="3816350"/>
          <p14:tracePt t="121316" x="7270750" y="3816350"/>
          <p14:tracePt t="121343" x="7270750" y="3810000"/>
          <p14:tracePt t="121352" x="7226300" y="3803650"/>
          <p14:tracePt t="121366" x="7086600" y="3784600"/>
          <p14:tracePt t="121382" x="6959600" y="3784600"/>
          <p14:tracePt t="121399" x="6877050" y="3784600"/>
          <p14:tracePt t="121416" x="6858000" y="3784600"/>
          <p14:tracePt t="121481" x="6870700" y="3784600"/>
          <p14:tracePt t="121487" x="6908800" y="3784600"/>
          <p14:tracePt t="121499" x="6972300" y="3784600"/>
          <p14:tracePt t="121517" x="7175500" y="3784600"/>
          <p14:tracePt t="121520" x="7289800" y="3784600"/>
          <p14:tracePt t="121532" x="7397750" y="3784600"/>
          <p14:tracePt t="121549" x="7531100" y="3784600"/>
          <p14:tracePt t="121567" x="7537450" y="3784600"/>
          <p14:tracePt t="121599" x="7518400" y="3784600"/>
          <p14:tracePt t="121607" x="7461250" y="3784600"/>
          <p14:tracePt t="121615" x="7391400" y="3784600"/>
          <p14:tracePt t="121633" x="7175500" y="3778250"/>
          <p14:tracePt t="121649" x="7010400" y="3759200"/>
          <p14:tracePt t="121666" x="6927850" y="3746500"/>
          <p14:tracePt t="121682" x="6921500" y="3746500"/>
          <p14:tracePt t="121755" x="6940550" y="3746500"/>
          <p14:tracePt t="121767" x="7035800" y="3746500"/>
          <p14:tracePt t="121779" x="7112000" y="3746500"/>
          <p14:tracePt t="121787" x="7143750" y="3746500"/>
          <p14:tracePt t="121799" x="7181850" y="3746500"/>
          <p14:tracePt t="121862" x="7175500" y="3746500"/>
          <p14:tracePt t="121870" x="7118350" y="3746500"/>
          <p14:tracePt t="121877" x="7042150" y="3740150"/>
          <p14:tracePt t="121886" x="6978650" y="3733800"/>
          <p14:tracePt t="121898" x="6915150" y="3721100"/>
          <p14:tracePt t="121916" x="6864350" y="3721100"/>
          <p14:tracePt t="121932" x="6851650" y="3721100"/>
          <p14:tracePt t="121967" x="6858000" y="3721100"/>
          <p14:tracePt t="121974" x="6902450" y="3721100"/>
          <p14:tracePt t="121982" x="6972300" y="3721100"/>
          <p14:tracePt t="121998" x="7181850" y="3721100"/>
          <p14:tracePt t="122015" x="7499350" y="3721100"/>
          <p14:tracePt t="122032" x="7848600" y="3721100"/>
          <p14:tracePt t="122049" x="8026400" y="3721100"/>
          <p14:tracePt t="122065" x="8070850" y="3721100"/>
          <p14:tracePt t="122082" x="8077200" y="3721100"/>
          <p14:tracePt t="122526" x="0" y="0"/>
        </p14:tracePtLst>
        <p14:tracePtLst>
          <p14:tracePt t="123726" x="6883400" y="3810000"/>
          <p14:tracePt t="123814" x="6902450" y="3810000"/>
          <p14:tracePt t="123824" x="6972300" y="3810000"/>
          <p14:tracePt t="123831" x="7086600" y="3822700"/>
          <p14:tracePt t="123848" x="7499350" y="3886200"/>
          <p14:tracePt t="123864" x="8045450" y="3981450"/>
          <p14:tracePt t="123881" x="8553450" y="4019550"/>
          <p14:tracePt t="123898" x="8858250" y="4019550"/>
          <p14:tracePt t="123915" x="9004300" y="4019550"/>
          <p14:tracePt t="123931" x="9042400" y="4019550"/>
          <p14:tracePt t="123948" x="9048750" y="4019550"/>
          <p14:tracePt t="124014" x="9042400" y="4019550"/>
          <p14:tracePt t="124023" x="8991600" y="4019550"/>
          <p14:tracePt t="124031" x="8909050" y="4000500"/>
          <p14:tracePt t="124048" x="8566150" y="3962400"/>
          <p14:tracePt t="124065" x="8134350" y="3949700"/>
          <p14:tracePt t="124081" x="7804150" y="3949700"/>
          <p14:tracePt t="124098" x="7664450" y="3949700"/>
          <p14:tracePt t="124115" x="7639050" y="3949700"/>
          <p14:tracePt t="124191" x="7658100" y="3943350"/>
          <p14:tracePt t="124200" x="7689850" y="3937000"/>
          <p14:tracePt t="124206" x="7740650" y="3937000"/>
          <p14:tracePt t="124215" x="7829550" y="3937000"/>
          <p14:tracePt t="124231" x="8045450" y="3937000"/>
          <p14:tracePt t="124248" x="8255000" y="3937000"/>
          <p14:tracePt t="124264" x="8343900" y="3937000"/>
          <p14:tracePt t="124281" x="8356600" y="3937000"/>
          <p14:tracePt t="124298" x="8362950" y="3937000"/>
          <p14:tracePt t="124343" x="8343900" y="3937000"/>
          <p14:tracePt t="124350" x="8312150" y="3937000"/>
          <p14:tracePt t="124358" x="8261350" y="3937000"/>
          <p14:tracePt t="124366" x="8197850" y="3937000"/>
          <p14:tracePt t="124381" x="7994650" y="3917950"/>
          <p14:tracePt t="124398" x="7721600" y="3867150"/>
          <p14:tracePt t="124415" x="7524750" y="3829050"/>
          <p14:tracePt t="124431" x="7467600" y="3822700"/>
          <p14:tracePt t="124447" x="7461250" y="3822700"/>
          <p14:tracePt t="124470" x="7480300" y="3822700"/>
          <p14:tracePt t="124481" x="7543800" y="3822700"/>
          <p14:tracePt t="124498" x="7734300" y="3829050"/>
          <p14:tracePt t="124514" x="7981950" y="3848100"/>
          <p14:tracePt t="124531" x="8286750" y="3886200"/>
          <p14:tracePt t="124548" x="8413750" y="3911600"/>
          <p14:tracePt t="124564" x="8432800" y="3911600"/>
          <p14:tracePt t="124799" x="8420100" y="3911600"/>
          <p14:tracePt t="124807" x="8388350" y="3911600"/>
          <p14:tracePt t="124814" x="8337550" y="3911600"/>
          <p14:tracePt t="124831" x="8197850" y="3911600"/>
          <p14:tracePt t="124847" x="7994650" y="3892550"/>
          <p14:tracePt t="124864" x="7772400" y="3848100"/>
          <p14:tracePt t="124881" x="7588250" y="3816350"/>
          <p14:tracePt t="124898" x="7499350" y="3797300"/>
          <p14:tracePt t="124915" x="7486650" y="3797300"/>
          <p14:tracePt t="124967" x="7512050" y="3797300"/>
          <p14:tracePt t="124974" x="7562850" y="3797300"/>
          <p14:tracePt t="124982" x="7639050" y="3797300"/>
          <p14:tracePt t="124997" x="7829550" y="3797300"/>
          <p14:tracePt t="125014" x="8077200" y="3803650"/>
          <p14:tracePt t="125031" x="8235950" y="3816350"/>
          <p14:tracePt t="125048" x="8274050" y="3816350"/>
          <p14:tracePt t="125064" x="8286750" y="3816350"/>
          <p14:tracePt t="125110" x="8267700" y="3816350"/>
          <p14:tracePt t="125119" x="8235950" y="3816350"/>
          <p14:tracePt t="125126" x="8204200" y="3816350"/>
          <p14:tracePt t="125135" x="8159750" y="3816350"/>
          <p14:tracePt t="125148" x="8128000" y="3816350"/>
          <p14:tracePt t="125164" x="8096250" y="3816350"/>
          <p14:tracePt t="126406" x="0" y="0"/>
        </p14:tracePtLst>
        <p14:tracePtLst>
          <p14:tracePt t="127318" x="5822950" y="3016250"/>
          <p14:tracePt t="127351" x="5816600" y="3016250"/>
          <p14:tracePt t="127368" x="5810250" y="3016250"/>
          <p14:tracePt t="127374" x="5803900" y="3022600"/>
          <p14:tracePt t="127383" x="5803900" y="3028950"/>
          <p14:tracePt t="127398" x="5797550" y="3048000"/>
          <p14:tracePt t="127414" x="5784850" y="3079750"/>
          <p14:tracePt t="127430" x="5772150" y="3124200"/>
          <p14:tracePt t="127447" x="5765800" y="3168650"/>
          <p14:tracePt t="127464" x="5765800" y="3213100"/>
          <p14:tracePt t="127480" x="5778500" y="3238500"/>
          <p14:tracePt t="127497" x="5803900" y="3263900"/>
          <p14:tracePt t="127513" x="5822950" y="3276600"/>
          <p14:tracePt t="127530" x="5829300" y="3276600"/>
          <p14:tracePt t="127547" x="5835650" y="3276600"/>
          <p14:tracePt t="127590" x="5842000" y="3276600"/>
          <p14:tracePt t="127599" x="5848350" y="3276600"/>
          <p14:tracePt t="127607" x="5861050" y="3270250"/>
          <p14:tracePt t="127614" x="5867400" y="3257550"/>
          <p14:tracePt t="127630" x="5873750" y="3251200"/>
          <p14:tracePt t="127647" x="5880100" y="3244850"/>
          <p14:tracePt t="127663" x="5886450" y="3238500"/>
          <p14:tracePt t="128183" x="0" y="0"/>
        </p14:tracePtLst>
        <p14:tracePtLst>
          <p14:tracePt t="128598" x="6737350" y="2990850"/>
          <p14:tracePt t="128606" x="6731000" y="2990850"/>
          <p14:tracePt t="128614" x="6724650" y="2990850"/>
          <p14:tracePt t="128631" x="6711950" y="2990850"/>
          <p14:tracePt t="128647" x="6667500" y="3016250"/>
          <p14:tracePt t="128663" x="6635750" y="3060700"/>
          <p14:tracePt t="128680" x="6610350" y="3111500"/>
          <p14:tracePt t="128697" x="6591300" y="3155950"/>
          <p14:tracePt t="128713" x="6597650" y="3206750"/>
          <p14:tracePt t="128731" x="6629400" y="3251200"/>
          <p14:tracePt t="128747" x="6692900" y="3295650"/>
          <p14:tracePt t="128750" x="6731000" y="3314700"/>
          <p14:tracePt t="128763" x="6769100" y="3327400"/>
          <p14:tracePt t="128780" x="6838950" y="3346450"/>
          <p14:tracePt t="128783" x="6864350" y="3352800"/>
          <p14:tracePt t="128796" x="6877050" y="3352800"/>
          <p14:tracePt t="128799" x="6902450" y="3352800"/>
          <p14:tracePt t="128814" x="6940550" y="3333750"/>
          <p14:tracePt t="128830" x="6972300" y="3295650"/>
          <p14:tracePt t="128847" x="6991350" y="3238500"/>
          <p14:tracePt t="128863" x="6991350" y="3187700"/>
          <p14:tracePt t="128880" x="6997700" y="3130550"/>
          <p14:tracePt t="128896" x="6997700" y="3092450"/>
          <p14:tracePt t="128913" x="6991350" y="3054350"/>
          <p14:tracePt t="128930" x="6985000" y="3041650"/>
          <p14:tracePt t="128966" x="6978650" y="3041650"/>
          <p14:tracePt t="129047" x="6972300" y="3041650"/>
          <p14:tracePt t="129057" x="6965950" y="3048000"/>
          <p14:tracePt t="129063" x="6959600" y="3067050"/>
          <p14:tracePt t="129080" x="6940550" y="3105150"/>
          <p14:tracePt t="129097" x="6927850" y="3143250"/>
          <p14:tracePt t="129113" x="6921500" y="3162300"/>
          <p14:tracePt t="129130" x="6921500" y="3181350"/>
          <p14:tracePt t="129146" x="6921500" y="3200400"/>
          <p14:tracePt t="130623" x="0" y="0"/>
        </p14:tracePtLst>
        <p14:tracePtLst>
          <p14:tracePt t="131288" x="6019800" y="3314700"/>
          <p14:tracePt t="131295" x="6013450" y="3314700"/>
          <p14:tracePt t="131303" x="5988050" y="3314700"/>
          <p14:tracePt t="131312" x="5975350" y="3314700"/>
          <p14:tracePt t="131329" x="5930900" y="3333750"/>
          <p14:tracePt t="131346" x="5886450" y="3352800"/>
          <p14:tracePt t="131362" x="5848350" y="3371850"/>
          <p14:tracePt t="131379" x="5829300" y="3384550"/>
          <p14:tracePt t="131396" x="5816600" y="3409950"/>
          <p14:tracePt t="131412" x="5810250" y="3422650"/>
          <p14:tracePt t="131416" x="5810250" y="3429000"/>
          <p14:tracePt t="131429" x="5810250" y="3435350"/>
          <p14:tracePt t="131446" x="5810250" y="3467100"/>
          <p14:tracePt t="131463" x="5829300" y="3505200"/>
          <p14:tracePt t="131479" x="5873750" y="3536950"/>
          <p14:tracePt t="131496" x="5930900" y="3562350"/>
          <p14:tracePt t="131513" x="6000750" y="3594100"/>
          <p14:tracePt t="131529" x="6070600" y="3606800"/>
          <p14:tracePt t="131546" x="6121400" y="3606800"/>
          <p14:tracePt t="131562" x="6178550" y="3606800"/>
          <p14:tracePt t="131579" x="6223000" y="3606800"/>
          <p14:tracePt t="131595" x="6254750" y="3587750"/>
          <p14:tracePt t="131599" x="6254750" y="3581400"/>
          <p14:tracePt t="131612" x="6267450" y="3568700"/>
          <p14:tracePt t="131629" x="6267450" y="3517900"/>
          <p14:tracePt t="131646" x="6267450" y="3460750"/>
          <p14:tracePt t="131662" x="6254750" y="3441700"/>
          <p14:tracePt t="131679" x="6242050" y="3422650"/>
          <p14:tracePt t="132102" x="0" y="0"/>
        </p14:tracePtLst>
        <p14:tracePtLst>
          <p14:tracePt t="132406" x="7251700" y="3384550"/>
          <p14:tracePt t="132432" x="7251700" y="3378200"/>
          <p14:tracePt t="132446" x="7245350" y="3390900"/>
          <p14:tracePt t="132454" x="7239000" y="3409950"/>
          <p14:tracePt t="132462" x="7232650" y="3441700"/>
          <p14:tracePt t="132479" x="7232650" y="3486150"/>
          <p14:tracePt t="132496" x="7232650" y="3543300"/>
          <p14:tracePt t="132512" x="7264400" y="3575050"/>
          <p14:tracePt t="132529" x="7283450" y="3587750"/>
          <p14:tracePt t="132545" x="7308850" y="3587750"/>
          <p14:tracePt t="132562" x="7378700" y="3568700"/>
          <p14:tracePt t="132578" x="7448550" y="3511550"/>
          <p14:tracePt t="132595" x="7486650" y="3467100"/>
          <p14:tracePt t="132612" x="7499350" y="3441700"/>
          <p14:tracePt t="132718" x="0" y="0"/>
        </p14:tracePtLst>
        <p14:tracePtLst>
          <p14:tracePt t="133072" x="8324850" y="3352800"/>
          <p14:tracePt t="133087" x="8318500" y="3359150"/>
          <p14:tracePt t="133095" x="8312150" y="3371850"/>
          <p14:tracePt t="133105" x="8299450" y="3390900"/>
          <p14:tracePt t="133112" x="8293100" y="3403600"/>
          <p14:tracePt t="133128" x="8280400" y="3422650"/>
          <p14:tracePt t="133145" x="8280400" y="3441700"/>
          <p14:tracePt t="133162" x="8280400" y="3460750"/>
          <p14:tracePt t="133178" x="8280400" y="3498850"/>
          <p14:tracePt t="133264" x="8286750" y="3498850"/>
          <p14:tracePt t="133279" x="8293100" y="3498850"/>
          <p14:tracePt t="133279" x="0" y="0"/>
        </p14:tracePtLst>
        <p14:tracePtLst>
          <p14:tracePt t="134095" x="9042400" y="3251200"/>
          <p14:tracePt t="134110" x="9036050" y="3251200"/>
          <p14:tracePt t="134126" x="9017000" y="3251200"/>
          <p14:tracePt t="134142" x="9004300" y="3257550"/>
          <p14:tracePt t="134151" x="8997950" y="3257550"/>
          <p14:tracePt t="134161" x="8985250" y="3270250"/>
          <p14:tracePt t="134178" x="8966200" y="3308350"/>
          <p14:tracePt t="134194" x="8947150" y="3346450"/>
          <p14:tracePt t="134211" x="8940800" y="3397250"/>
          <p14:tracePt t="134228" x="8940800" y="3454400"/>
          <p14:tracePt t="134245" x="8940800" y="3530600"/>
          <p14:tracePt t="134246" x="8953500" y="3562350"/>
          <p14:tracePt t="134261" x="8997950" y="3619500"/>
          <p14:tracePt t="134278" x="9048750" y="3651250"/>
          <p14:tracePt t="134294" x="9112250" y="3683000"/>
          <p14:tracePt t="134311" x="9182100" y="3702050"/>
          <p14:tracePt t="134328" x="9239250" y="3702050"/>
          <p14:tracePt t="134344" x="9296400" y="3689350"/>
          <p14:tracePt t="134361" x="9334500" y="3651250"/>
          <p14:tracePt t="134378" x="9353550" y="3594100"/>
          <p14:tracePt t="134394" x="9359900" y="3530600"/>
          <p14:tracePt t="134411" x="9359900" y="3486150"/>
          <p14:tracePt t="134428" x="9366250" y="3454400"/>
          <p14:tracePt t="134444" x="9366250" y="3435350"/>
          <p14:tracePt t="134502" x="0" y="0"/>
        </p14:tracePtLst>
        <p14:tracePtLst>
          <p14:tracePt t="135057" x="10077450" y="3314700"/>
          <p14:tracePt t="135063" x="10064750" y="3327400"/>
          <p14:tracePt t="135073" x="10052050" y="3359150"/>
          <p14:tracePt t="135079" x="10033000" y="3384550"/>
          <p14:tracePt t="135094" x="10033000" y="3416300"/>
          <p14:tracePt t="135111" x="10033000" y="3460750"/>
          <p14:tracePt t="135128" x="10039350" y="3479800"/>
          <p14:tracePt t="135144" x="10077450" y="3505200"/>
          <p14:tracePt t="135161" x="10121900" y="3524250"/>
          <p14:tracePt t="135177" x="10166350" y="3543300"/>
          <p14:tracePt t="135194" x="10236200" y="3549650"/>
          <p14:tracePt t="135212" x="10331450" y="3549650"/>
          <p14:tracePt t="135214" x="10407650" y="3543300"/>
          <p14:tracePt t="135228" x="10464800" y="3536950"/>
          <p14:tracePt t="135231" x="10515600" y="3524250"/>
          <p14:tracePt t="135244" x="10541000" y="3511550"/>
          <p14:tracePt t="135247" x="10560050" y="3492500"/>
          <p14:tracePt t="135262" x="10585450" y="3454400"/>
          <p14:tracePt t="135278" x="10591800" y="3429000"/>
          <p14:tracePt t="135295" x="10591800" y="3403600"/>
          <p14:tracePt t="135311" x="10591800" y="3397250"/>
          <p14:tracePt t="135480"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11" name="下箭头 10"/>
          <p:cNvSpPr/>
          <p:nvPr/>
        </p:nvSpPr>
        <p:spPr>
          <a:xfrm>
            <a:off x="9651365" y="4985385"/>
            <a:ext cx="304165" cy="610235"/>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cxnSp>
        <p:nvCxnSpPr>
          <p:cNvPr id="16" name="直接连接符 15"/>
          <p:cNvCxnSpPr/>
          <p:nvPr/>
        </p:nvCxnSpPr>
        <p:spPr>
          <a:xfrm flipV="1">
            <a:off x="5922628" y="3191028"/>
            <a:ext cx="1845578" cy="167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1F33C21-A37F-4221-B2BD-81C8300E538B}"/>
              </a:ext>
            </a:extLst>
          </p:cNvPr>
          <p:cNvSpPr/>
          <p:nvPr/>
        </p:nvSpPr>
        <p:spPr>
          <a:xfrm>
            <a:off x="81244" y="1166842"/>
            <a:ext cx="10108635" cy="5632311"/>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dirty="0">
                <a:latin typeface="Courier New" panose="02070309020205020404" pitchFamily="49" charset="0"/>
                <a:cs typeface="Courier New" panose="02070309020205020404" pitchFamily="49" charset="0"/>
              </a:rPr>
              <a:t>public class </a:t>
            </a:r>
            <a:r>
              <a:rPr lang="en-US" altLang="zh-CN" dirty="0" err="1">
                <a:latin typeface="Courier New" panose="02070309020205020404" pitchFamily="49" charset="0"/>
                <a:cs typeface="Courier New" panose="02070309020205020404" pitchFamily="49" charset="0"/>
              </a:rPr>
              <a:t>WildCardNeedDemo</a:t>
            </a:r>
            <a:r>
              <a:rPr lang="en-US" altLang="zh-CN" dirty="0">
                <a:latin typeface="Courier New" panose="02070309020205020404" pitchFamily="49" charset="0"/>
                <a:cs typeface="Courier New" panose="02070309020205020404" pitchFamily="49" charset="0"/>
              </a:rPr>
              <a:t> {</a:t>
            </a:r>
          </a:p>
          <a:p>
            <a:r>
              <a:rPr lang="en-US" altLang="zh-CN" dirty="0">
                <a:latin typeface="Courier New" panose="02070309020205020404" pitchFamily="49" charset="0"/>
                <a:cs typeface="Courier New" panose="02070309020205020404" pitchFamily="49" charset="0"/>
              </a:rPr>
              <a:t>    public static double max(</a:t>
            </a:r>
            <a:r>
              <a:rPr lang="en-US" altLang="zh-CN" dirty="0">
                <a:solidFill>
                  <a:srgbClr val="FF0000"/>
                </a:solidFill>
                <a:latin typeface="Courier New" panose="02070309020205020404" pitchFamily="49" charset="0"/>
                <a:cs typeface="Courier New" panose="02070309020205020404" pitchFamily="49" charset="0"/>
              </a:rPr>
              <a:t>GenericStack&lt;</a:t>
            </a:r>
            <a:r>
              <a:rPr lang="zh-CN" altLang="en-US" dirty="0">
                <a:solidFill>
                  <a:srgbClr val="FF0000"/>
                </a:solidFill>
                <a:latin typeface="Courier New" panose="02070309020205020404" pitchFamily="49" charset="0"/>
                <a:cs typeface="Courier New" panose="02070309020205020404" pitchFamily="49" charset="0"/>
              </a:rPr>
              <a:t>？ </a:t>
            </a:r>
            <a:r>
              <a:rPr lang="en-US" altLang="zh-CN" dirty="0">
                <a:solidFill>
                  <a:srgbClr val="FF0000"/>
                </a:solidFill>
                <a:latin typeface="Courier New" panose="02070309020205020404" pitchFamily="49" charset="0"/>
                <a:cs typeface="Courier New" panose="02070309020205020404" pitchFamily="49" charset="0"/>
              </a:rPr>
              <a:t>extends Number&gt; </a:t>
            </a:r>
            <a:r>
              <a:rPr lang="en-US" altLang="zh-CN" dirty="0">
                <a:latin typeface="Courier New" panose="02070309020205020404" pitchFamily="49" charset="0"/>
                <a:cs typeface="Courier New" panose="02070309020205020404" pitchFamily="49" charset="0"/>
              </a:rPr>
              <a:t>stack){</a:t>
            </a:r>
          </a:p>
          <a:p>
            <a:r>
              <a:rPr lang="en-US" altLang="zh-CN" dirty="0">
                <a:latin typeface="Courier New" panose="02070309020205020404" pitchFamily="49" charset="0"/>
                <a:cs typeface="Courier New" panose="02070309020205020404" pitchFamily="49" charset="0"/>
              </a:rPr>
              <a:t>        double max = </a:t>
            </a:r>
            <a:r>
              <a:rPr lang="en-US" altLang="zh-CN" dirty="0" err="1">
                <a:latin typeface="Courier New" panose="02070309020205020404" pitchFamily="49" charset="0"/>
                <a:cs typeface="Courier New" panose="02070309020205020404" pitchFamily="49" charset="0"/>
              </a:rPr>
              <a:t>stack.pop</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doubleValue</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while (! </a:t>
            </a:r>
            <a:r>
              <a:rPr lang="en-US" altLang="zh-CN" dirty="0" err="1">
                <a:latin typeface="Courier New" panose="02070309020205020404" pitchFamily="49" charset="0"/>
                <a:cs typeface="Courier New" panose="02070309020205020404" pitchFamily="49" charset="0"/>
              </a:rPr>
              <a:t>stack.isEmpty</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double value = </a:t>
            </a:r>
            <a:r>
              <a:rPr lang="en-US" altLang="zh-CN" dirty="0" err="1">
                <a:latin typeface="Courier New" panose="02070309020205020404" pitchFamily="49" charset="0"/>
                <a:cs typeface="Courier New" panose="02070309020205020404" pitchFamily="49" charset="0"/>
              </a:rPr>
              <a:t>stack.pop</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doubleValue</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if(value &gt; max)</a:t>
            </a:r>
          </a:p>
          <a:p>
            <a:r>
              <a:rPr lang="en-US" altLang="zh-CN" dirty="0">
                <a:latin typeface="Courier New" panose="02070309020205020404" pitchFamily="49" charset="0"/>
                <a:cs typeface="Courier New" panose="02070309020205020404" pitchFamily="49" charset="0"/>
              </a:rPr>
              <a:t>                max = value;</a:t>
            </a:r>
          </a:p>
          <a:p>
            <a:r>
              <a:rPr lang="en-US" altLang="zh-CN" dirty="0">
                <a:latin typeface="Courier New" panose="02070309020205020404" pitchFamily="49" charset="0"/>
                <a:cs typeface="Courier New" panose="02070309020205020404" pitchFamily="49" charset="0"/>
              </a:rPr>
              <a:t>        }</a:t>
            </a:r>
          </a:p>
          <a:p>
            <a:r>
              <a:rPr lang="en-US" altLang="zh-CN" dirty="0">
                <a:latin typeface="Courier New" panose="02070309020205020404" pitchFamily="49" charset="0"/>
                <a:cs typeface="Courier New" panose="02070309020205020404" pitchFamily="49" charset="0"/>
              </a:rPr>
              <a:t>        return max;</a:t>
            </a:r>
          </a:p>
          <a:p>
            <a:r>
              <a:rPr lang="en-US" altLang="zh-CN" dirty="0">
                <a:latin typeface="Courier New" panose="02070309020205020404" pitchFamily="49" charset="0"/>
                <a:cs typeface="Courier New" panose="02070309020205020404" pitchFamily="49" charset="0"/>
              </a:rPr>
              <a:t>    }</a:t>
            </a:r>
          </a:p>
          <a:p>
            <a:endParaRPr lang="en-US" altLang="zh-CN" dirty="0">
              <a:latin typeface="Courier New" panose="02070309020205020404" pitchFamily="49" charset="0"/>
              <a:cs typeface="Courier New" panose="02070309020205020404" pitchFamily="49" charset="0"/>
            </a:endParaRPr>
          </a:p>
          <a:p>
            <a:endParaRPr lang="en-US" altLang="zh-CN" dirty="0">
              <a:latin typeface="Courier New" panose="02070309020205020404" pitchFamily="49" charset="0"/>
              <a:cs typeface="Courier New" panose="02070309020205020404" pitchFamily="49" charset="0"/>
            </a:endParaRPr>
          </a:p>
          <a:p>
            <a:endParaRPr lang="en-US" altLang="zh-CN" dirty="0">
              <a:latin typeface="Courier New" panose="02070309020205020404" pitchFamily="49" charset="0"/>
              <a:cs typeface="Courier New" panose="02070309020205020404" pitchFamily="49" charset="0"/>
            </a:endParaRPr>
          </a:p>
          <a:p>
            <a:endParaRPr lang="en-US" altLang="zh-CN" dirty="0">
              <a:latin typeface="Courier New" panose="02070309020205020404" pitchFamily="49" charset="0"/>
              <a:cs typeface="Courier New" panose="02070309020205020404" pitchFamily="49" charset="0"/>
            </a:endParaRPr>
          </a:p>
          <a:p>
            <a:r>
              <a:rPr lang="en-US" altLang="zh-CN" dirty="0">
                <a:latin typeface="Courier New" panose="02070309020205020404" pitchFamily="49" charset="0"/>
                <a:cs typeface="Courier New" panose="02070309020205020404" pitchFamily="49" charset="0"/>
              </a:rPr>
              <a:t>    public static void main(String[] args){</a:t>
            </a:r>
          </a:p>
          <a:p>
            <a:r>
              <a:rPr lang="en-US" altLang="zh-CN" dirty="0">
                <a:latin typeface="Courier New" panose="02070309020205020404" pitchFamily="49" charset="0"/>
                <a:cs typeface="Courier New" panose="02070309020205020404" pitchFamily="49" charset="0"/>
              </a:rPr>
              <a:t>        </a:t>
            </a:r>
            <a:r>
              <a:rPr lang="en-US" altLang="zh-CN" dirty="0">
                <a:solidFill>
                  <a:srgbClr val="FF0000"/>
                </a:solidFill>
                <a:latin typeface="Courier New" panose="02070309020205020404" pitchFamily="49" charset="0"/>
                <a:cs typeface="Courier New" panose="02070309020205020404" pitchFamily="49" charset="0"/>
              </a:rPr>
              <a:t>GenericStack&lt;Integer&gt; </a:t>
            </a:r>
            <a:r>
              <a:rPr lang="en-US" altLang="zh-CN" dirty="0" err="1">
                <a:latin typeface="Courier New" panose="02070309020205020404" pitchFamily="49" charset="0"/>
                <a:cs typeface="Courier New" panose="02070309020205020404" pitchFamily="49" charset="0"/>
              </a:rPr>
              <a:t>intStack</a:t>
            </a:r>
            <a:r>
              <a:rPr lang="en-US" altLang="zh-CN" dirty="0">
                <a:latin typeface="Courier New" panose="02070309020205020404" pitchFamily="49" charset="0"/>
                <a:cs typeface="Courier New" panose="02070309020205020404" pitchFamily="49" charset="0"/>
              </a:rPr>
              <a:t> = new GenericStack&lt;&gt;();</a:t>
            </a:r>
          </a:p>
          <a:p>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intStack.push</a:t>
            </a:r>
            <a:r>
              <a:rPr lang="en-US" altLang="zh-CN" dirty="0">
                <a:latin typeface="Courier New" panose="02070309020205020404" pitchFamily="49" charset="0"/>
                <a:cs typeface="Courier New" panose="02070309020205020404" pitchFamily="49" charset="0"/>
              </a:rPr>
              <a:t>(1);</a:t>
            </a:r>
            <a:r>
              <a:rPr lang="en-US" altLang="zh-CN" dirty="0" err="1">
                <a:latin typeface="Courier New" panose="02070309020205020404" pitchFamily="49" charset="0"/>
                <a:cs typeface="Courier New" panose="02070309020205020404" pitchFamily="49" charset="0"/>
              </a:rPr>
              <a:t>intStack.push</a:t>
            </a:r>
            <a:r>
              <a:rPr lang="en-US" altLang="zh-CN" dirty="0">
                <a:latin typeface="Courier New" panose="02070309020205020404" pitchFamily="49" charset="0"/>
                <a:cs typeface="Courier New" panose="02070309020205020404" pitchFamily="49" charset="0"/>
              </a:rPr>
              <a:t>(2);</a:t>
            </a:r>
            <a:r>
              <a:rPr lang="en-US" altLang="zh-CN" dirty="0" err="1">
                <a:latin typeface="Courier New" panose="02070309020205020404" pitchFamily="49" charset="0"/>
                <a:cs typeface="Courier New" panose="02070309020205020404" pitchFamily="49" charset="0"/>
              </a:rPr>
              <a:t>intStack.push</a:t>
            </a:r>
            <a:r>
              <a:rPr lang="en-US" altLang="zh-CN" dirty="0">
                <a:latin typeface="Courier New" panose="02070309020205020404" pitchFamily="49" charset="0"/>
                <a:cs typeface="Courier New" panose="02070309020205020404" pitchFamily="49" charset="0"/>
              </a:rPr>
              <a:t>(3);</a:t>
            </a:r>
          </a:p>
          <a:p>
            <a:r>
              <a:rPr lang="en-US" altLang="zh-CN" dirty="0">
                <a:latin typeface="Courier New" panose="02070309020205020404" pitchFamily="49" charset="0"/>
                <a:cs typeface="Courier New" panose="02070309020205020404" pitchFamily="49" charset="0"/>
              </a:rPr>
              <a:t>        System.out.println("Th max value is " + </a:t>
            </a:r>
            <a:r>
              <a:rPr lang="en-US" altLang="zh-CN" dirty="0">
                <a:solidFill>
                  <a:srgbClr val="FF0000"/>
                </a:solidFill>
                <a:latin typeface="Courier New" panose="02070309020205020404" pitchFamily="49" charset="0"/>
                <a:cs typeface="Courier New" panose="02070309020205020404" pitchFamily="49" charset="0"/>
              </a:rPr>
              <a:t>max(</a:t>
            </a:r>
            <a:r>
              <a:rPr lang="en-US" altLang="zh-CN" dirty="0" err="1">
                <a:solidFill>
                  <a:srgbClr val="FF0000"/>
                </a:solidFill>
                <a:latin typeface="Courier New" panose="02070309020205020404" pitchFamily="49" charset="0"/>
                <a:cs typeface="Courier New" panose="02070309020205020404" pitchFamily="49" charset="0"/>
              </a:rPr>
              <a:t>intStack</a:t>
            </a:r>
            <a:r>
              <a:rPr lang="en-US" altLang="zh-CN" dirty="0">
                <a:solidFill>
                  <a:srgbClr val="FF0000"/>
                </a:solidFill>
                <a:latin typeface="Courier New" panose="02070309020205020404" pitchFamily="49" charset="0"/>
                <a:cs typeface="Courier New" panose="02070309020205020404" pitchFamily="49" charset="0"/>
              </a:rPr>
              <a:t>)</a:t>
            </a:r>
            <a:r>
              <a:rPr lang="en-US" altLang="zh-CN" dirty="0">
                <a:latin typeface="Courier New" panose="02070309020205020404" pitchFamily="49" charset="0"/>
                <a:cs typeface="Courier New" panose="02070309020205020404" pitchFamily="49" charset="0"/>
              </a:rPr>
              <a:t>);</a:t>
            </a:r>
          </a:p>
          <a:p>
            <a:r>
              <a:rPr lang="en-US" altLang="zh-CN" dirty="0">
                <a:latin typeface="Courier New" panose="02070309020205020404" pitchFamily="49" charset="0"/>
                <a:cs typeface="Courier New" panose="02070309020205020404" pitchFamily="49" charset="0"/>
              </a:rPr>
              <a:t>    }</a:t>
            </a:r>
          </a:p>
          <a:p>
            <a:r>
              <a:rPr lang="en-US" altLang="zh-CN" dirty="0">
                <a:latin typeface="Courier New" panose="02070309020205020404" pitchFamily="49" charset="0"/>
                <a:cs typeface="Courier New" panose="02070309020205020404" pitchFamily="49" charset="0"/>
              </a:rPr>
              <a:t>}</a:t>
            </a:r>
            <a:endParaRPr lang="zh-CN" altLang="en-US" dirty="0">
              <a:latin typeface="Courier New" panose="02070309020205020404" pitchFamily="49" charset="0"/>
              <a:cs typeface="Courier New" panose="02070309020205020404" pitchFamily="49" charset="0"/>
            </a:endParaRPr>
          </a:p>
        </p:txBody>
      </p:sp>
      <p:sp>
        <p:nvSpPr>
          <p:cNvPr id="10" name="文本框 9"/>
          <p:cNvSpPr txBox="1"/>
          <p:nvPr/>
        </p:nvSpPr>
        <p:spPr>
          <a:xfrm>
            <a:off x="8158514" y="2162146"/>
            <a:ext cx="4062730" cy="583565"/>
          </a:xfrm>
          <a:prstGeom prst="rect">
            <a:avLst/>
          </a:prstGeom>
          <a:noFill/>
        </p:spPr>
        <p:txBody>
          <a:bodyPr wrap="square" rtlCol="0">
            <a:spAutoFit/>
          </a:bodyPr>
          <a:lstStyle/>
          <a:p>
            <a:pPr lvl="0" algn="ctr"/>
            <a:r>
              <a:rPr lang="zh-CN" sz="3200" dirty="0">
                <a:solidFill>
                  <a:srgbClr val="FF0000"/>
                </a:solidFill>
                <a:latin typeface="微软雅黑" panose="020B0503020204020204" pitchFamily="34" charset="-122"/>
                <a:ea typeface="微软雅黑" panose="020B0503020204020204" pitchFamily="34" charset="-122"/>
                <a:sym typeface="+mn-ea"/>
              </a:rPr>
              <a:t>通配泛型</a:t>
            </a:r>
          </a:p>
        </p:txBody>
      </p:sp>
      <p:sp>
        <p:nvSpPr>
          <p:cNvPr id="12" name="文本框 11"/>
          <p:cNvSpPr txBox="1"/>
          <p:nvPr/>
        </p:nvSpPr>
        <p:spPr>
          <a:xfrm>
            <a:off x="3330222" y="3292569"/>
            <a:ext cx="8693259" cy="1200329"/>
          </a:xfrm>
          <a:prstGeom prst="rect">
            <a:avLst/>
          </a:prstGeom>
          <a:solidFill>
            <a:schemeClr val="accent2">
              <a:lumMod val="40000"/>
              <a:lumOff val="60000"/>
            </a:schemeClr>
          </a:solidFill>
          <a:ln w="25400">
            <a:solidFill>
              <a:srgbClr val="FF0000"/>
            </a:solidFill>
          </a:ln>
        </p:spPr>
        <p:txBody>
          <a:bodyPr wrap="square" rtlCol="0">
            <a:spAutoFit/>
          </a:bodyPr>
          <a:lstStyle/>
          <a:p>
            <a:pPr lvl="0" algn="l"/>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sym typeface="+mn-ea"/>
              </a:rPr>
              <a:t>double max(GenericStack&lt;? extends Number&gt; stack)</a:t>
            </a:r>
            <a:endPar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sym typeface="+mn-ea"/>
            </a:endParaRPr>
          </a:p>
          <a:p>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extends</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表示了类型参数的范围关系。 </a:t>
            </a:r>
            <a:endPar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a:p>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sym typeface="+mn-ea"/>
              </a:rPr>
              <a:t>GenericStack&lt;? extends Number&gt;才是</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GenericStack&lt;Integer&gt; </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的父类，</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sym typeface="+mn-ea"/>
              </a:rPr>
              <a:t> GenericStack&lt;Number&gt;不是</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GenericStack&lt;Integer&gt; </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的父类</a:t>
            </a:r>
            <a:endPar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sym typeface="+mn-ea"/>
            </a:endParaRPr>
          </a:p>
        </p:txBody>
      </p:sp>
    </p:spTree>
    <p:custDataLst>
      <p:tags r:id="rId1"/>
    </p:custDataLst>
  </p:cSld>
  <p:clrMapOvr>
    <a:masterClrMapping/>
  </p:clrMapOvr>
  <p:transition advTm="62169">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p:bldP spid="12" grpId="1" animBg="1"/>
    </p:bldLst>
  </p:timing>
  <p:extLst>
    <p:ext uri="{3A86A75C-4F4B-4683-9AE1-C65F6400EC91}">
      <p14:laserTraceLst xmlns:p14="http://schemas.microsoft.com/office/powerpoint/2010/main">
        <p14:tracePtLst>
          <p14:tracePt t="2876" x="4483100" y="1739900"/>
          <p14:tracePt t="2948" x="4495800" y="1739900"/>
          <p14:tracePt t="2956" x="4527550" y="1739900"/>
          <p14:tracePt t="2964" x="4572000" y="1739900"/>
          <p14:tracePt t="2973" x="4641850" y="1739900"/>
          <p14:tracePt t="2989" x="4832350" y="1739900"/>
          <p14:tracePt t="3005" x="5111750" y="1739900"/>
          <p14:tracePt t="3022" x="5607050" y="1739900"/>
          <p14:tracePt t="3038" x="6210300" y="1739900"/>
          <p14:tracePt t="3055" x="6858000" y="1739900"/>
          <p14:tracePt t="3072" x="7505700" y="1739900"/>
          <p14:tracePt t="3088" x="8020050" y="1739900"/>
          <p14:tracePt t="3105" x="8312150" y="1739900"/>
          <p14:tracePt t="3122" x="8426450" y="1739900"/>
          <p14:tracePt t="3125" x="8445500" y="1739900"/>
          <p14:tracePt t="3139" x="8451850" y="1739900"/>
          <p14:tracePt t="3317" x="8445500" y="1739900"/>
          <p14:tracePt t="3325" x="8407400" y="1739900"/>
          <p14:tracePt t="3338" x="8318500" y="1739900"/>
          <p14:tracePt t="3355" x="7874000" y="1739900"/>
          <p14:tracePt t="3371" x="7315200" y="1739900"/>
          <p14:tracePt t="3389" x="6648450" y="1739900"/>
          <p14:tracePt t="3405" x="5981700" y="1739900"/>
          <p14:tracePt t="3422" x="5378450" y="1733550"/>
          <p14:tracePt t="3439" x="4959350" y="1720850"/>
          <p14:tracePt t="3455" x="4737100" y="1720850"/>
          <p14:tracePt t="3472" x="4635500" y="1720850"/>
          <p14:tracePt t="3488" x="4616450" y="1720850"/>
          <p14:tracePt t="3505" x="4610100" y="1720850"/>
          <p14:tracePt t="3684" x="4616450" y="1720850"/>
          <p14:tracePt t="3692" x="4654550" y="1720850"/>
          <p14:tracePt t="3705" x="4749800" y="1720850"/>
          <p14:tracePt t="3722" x="4984750" y="1727200"/>
          <p14:tracePt t="3738" x="5461000" y="1727200"/>
          <p14:tracePt t="3739" x="5765800" y="1727200"/>
          <p14:tracePt t="3755" x="6064250" y="1727200"/>
          <p14:tracePt t="3772" x="6870700" y="1835150"/>
          <p14:tracePt t="3788" x="7054850" y="1873250"/>
          <p14:tracePt t="3805" x="7086600" y="1879600"/>
          <p14:tracePt t="3821" x="7092950" y="1879600"/>
          <p14:tracePt t="3988" x="7086600" y="1879600"/>
          <p14:tracePt t="3996" x="7061200" y="1879600"/>
          <p14:tracePt t="4005" x="7004050" y="1879600"/>
          <p14:tracePt t="4022" x="6794500" y="1879600"/>
          <p14:tracePt t="4038" x="6432550" y="1879600"/>
          <p14:tracePt t="4055" x="5867400" y="1854200"/>
          <p14:tracePt t="4072" x="5226050" y="1784350"/>
          <p14:tracePt t="4088" x="4781550" y="1746250"/>
          <p14:tracePt t="4105" x="4648200" y="1739900"/>
          <p14:tracePt t="4121" x="4629150" y="1739900"/>
          <p14:tracePt t="4138" x="4622800" y="1739900"/>
          <p14:tracePt t="4155" x="4641850" y="1739900"/>
          <p14:tracePt t="4172" x="4787900" y="1739900"/>
          <p14:tracePt t="4188" x="4984750" y="1739900"/>
          <p14:tracePt t="4205" x="5327650" y="1739900"/>
          <p14:tracePt t="4222" x="5822950" y="1739900"/>
          <p14:tracePt t="4238" x="6324600" y="1746250"/>
          <p14:tracePt t="4255" x="6540500" y="1746250"/>
          <p14:tracePt t="4271" x="6610350" y="1746250"/>
          <p14:tracePt t="4288" x="6616700" y="1746250"/>
          <p14:tracePt t="4317" x="6604000" y="1746250"/>
          <p14:tracePt t="4324" x="6553200" y="1746250"/>
          <p14:tracePt t="4338" x="6457950" y="1739900"/>
          <p14:tracePt t="4355" x="6191250" y="1695450"/>
          <p14:tracePt t="4356" x="6026150" y="1657350"/>
          <p14:tracePt t="4371" x="5746750" y="1625600"/>
          <p14:tracePt t="4388" x="5600700" y="1619250"/>
          <p14:tracePt t="4405" x="5556250" y="1619250"/>
          <p14:tracePt t="4422" x="5543550" y="1619250"/>
          <p14:tracePt t="4461" x="5562600" y="1619250"/>
          <p14:tracePt t="4469" x="5626100" y="1619250"/>
          <p14:tracePt t="4476" x="5708650" y="1638300"/>
          <p14:tracePt t="4488" x="5816600" y="1657350"/>
          <p14:tracePt t="4505" x="6165850" y="1676400"/>
          <p14:tracePt t="4521" x="6610350" y="1727200"/>
          <p14:tracePt t="4538" x="6908800" y="1778000"/>
          <p14:tracePt t="4555" x="6991350" y="1790700"/>
          <p14:tracePt t="4571" x="7004050" y="1790700"/>
          <p14:tracePt t="4597" x="7010400" y="1790700"/>
          <p14:tracePt t="4604" x="6997700" y="1797050"/>
          <p14:tracePt t="4621" x="6927850" y="1797050"/>
          <p14:tracePt t="4638" x="6737350" y="1797050"/>
          <p14:tracePt t="4655" x="6419850" y="1739900"/>
          <p14:tracePt t="4672" x="6235700" y="1708150"/>
          <p14:tracePt t="4688" x="6210300" y="1701800"/>
          <p14:tracePt t="4705" x="6197600" y="1701800"/>
          <p14:tracePt t="4722" x="6203950" y="1701800"/>
          <p14:tracePt t="4738" x="6318250" y="1701800"/>
          <p14:tracePt t="4755" x="6527800" y="1701800"/>
          <p14:tracePt t="4756" x="6654800" y="1701800"/>
          <p14:tracePt t="4772" x="7048500" y="1708150"/>
          <p14:tracePt t="4788" x="7289800" y="1733550"/>
          <p14:tracePt t="4805" x="7391400" y="1746250"/>
          <p14:tracePt t="4821" x="7397750" y="1746250"/>
          <p14:tracePt t="4838" x="7404100" y="1746250"/>
          <p14:tracePt t="4862" x="7410450" y="1746250"/>
          <p14:tracePt t="4871" x="7416800" y="1746250"/>
          <p14:tracePt t="4888" x="7442200" y="1746250"/>
          <p14:tracePt t="4905" x="7467600" y="1746250"/>
          <p14:tracePt t="4922" x="7473950" y="1746250"/>
          <p14:tracePt t="4938" x="7480300" y="1746250"/>
          <p14:tracePt t="5165" x="0" y="0"/>
        </p14:tracePtLst>
        <p14:tracePtLst>
          <p14:tracePt t="9276" x="3797300" y="1555750"/>
          <p14:tracePt t="9348" x="3797300" y="1562100"/>
          <p14:tracePt t="9356" x="3790950" y="1574800"/>
          <p14:tracePt t="9364" x="3790950" y="1587500"/>
          <p14:tracePt t="9374" x="3790950" y="1606550"/>
          <p14:tracePt t="9386" x="3790950" y="1619250"/>
          <p14:tracePt t="9403" x="3790950" y="1670050"/>
          <p14:tracePt t="9420" x="3790950" y="1720850"/>
          <p14:tracePt t="9436" x="3790950" y="1752600"/>
          <p14:tracePt t="9453" x="3790950" y="1790700"/>
          <p14:tracePt t="9470" x="3797300" y="1797050"/>
          <p14:tracePt t="9486" x="3797300" y="1803400"/>
          <p14:tracePt t="9573" x="3803650" y="1803400"/>
          <p14:tracePt t="9581" x="3803650" y="1790700"/>
          <p14:tracePt t="9589" x="3803650" y="1771650"/>
          <p14:tracePt t="9604" x="3810000" y="1733550"/>
          <p14:tracePt t="9620" x="3816350" y="1701800"/>
          <p14:tracePt t="9636" x="3816350" y="1676400"/>
          <p14:tracePt t="9653" x="3816350" y="1657350"/>
          <p14:tracePt t="9671" x="3816350" y="1644650"/>
          <p14:tracePt t="9687" x="3816350" y="1625600"/>
          <p14:tracePt t="9703" x="3816350" y="1612900"/>
          <p14:tracePt t="9720" x="3816350" y="1600200"/>
          <p14:tracePt t="9737" x="3816350" y="1593850"/>
          <p14:tracePt t="9832" x="3816350" y="1600200"/>
          <p14:tracePt t="9847" x="3816350" y="1606550"/>
          <p14:tracePt t="9854" x="3816350" y="1619250"/>
          <p14:tracePt t="9870" x="3816350" y="1638300"/>
          <p14:tracePt t="9886" x="3816350" y="1670050"/>
          <p14:tracePt t="9903" x="3816350" y="1689100"/>
          <p14:tracePt t="9920" x="3816350" y="1695450"/>
          <p14:tracePt t="9991" x="3822700" y="1689100"/>
          <p14:tracePt t="10000" x="3829050" y="1670050"/>
          <p14:tracePt t="10010" x="3829050" y="1657350"/>
          <p14:tracePt t="10021" x="3835400" y="1638300"/>
          <p14:tracePt t="10036" x="3835400" y="1625600"/>
          <p14:tracePt t="10054" x="3835400" y="1619250"/>
          <p14:tracePt t="10316" x="0" y="0"/>
        </p14:tracePtLst>
        <p14:tracePtLst>
          <p14:tracePt t="10958" x="4940300" y="1377950"/>
          <p14:tracePt t="10970" x="4921250" y="1371600"/>
          <p14:tracePt t="10986" x="4895850" y="1371600"/>
          <p14:tracePt t="10987" x="4883150" y="1371600"/>
          <p14:tracePt t="11003" x="4870450" y="1371600"/>
          <p14:tracePt t="11005" x="4845050" y="1371600"/>
          <p14:tracePt t="11019" x="4806950" y="1384300"/>
          <p14:tracePt t="11036" x="4794250" y="1403350"/>
          <p14:tracePt t="11052" x="4775200" y="1441450"/>
          <p14:tracePt t="11069" x="4762500" y="1479550"/>
          <p14:tracePt t="11086" x="4756150" y="1524000"/>
          <p14:tracePt t="11102" x="4743450" y="1574800"/>
          <p14:tracePt t="11119" x="4743450" y="1612900"/>
          <p14:tracePt t="11136" x="4743450" y="1663700"/>
          <p14:tracePt t="11152" x="4762500" y="1714500"/>
          <p14:tracePt t="11169" x="4832350" y="1765300"/>
          <p14:tracePt t="11186" x="4940300" y="1809750"/>
          <p14:tracePt t="11188" x="5016500" y="1828800"/>
          <p14:tracePt t="11202" x="5118100" y="1847850"/>
          <p14:tracePt t="11219" x="5441950" y="1860550"/>
          <p14:tracePt t="11236" x="5651500" y="1860550"/>
          <p14:tracePt t="11252" x="5778500" y="1860550"/>
          <p14:tracePt t="11269" x="5822950" y="1841500"/>
          <p14:tracePt t="11286" x="5829300" y="1828800"/>
          <p14:tracePt t="11302" x="5829300" y="1803400"/>
          <p14:tracePt t="11319" x="5829300" y="1758950"/>
          <p14:tracePt t="11335" x="5816600" y="1714500"/>
          <p14:tracePt t="11352" x="5772150" y="1663700"/>
          <p14:tracePt t="11369" x="5683250" y="1581150"/>
          <p14:tracePt t="11385" x="5556250" y="1504950"/>
          <p14:tracePt t="11402" x="5422900" y="1447800"/>
          <p14:tracePt t="11419" x="5321300" y="1428750"/>
          <p14:tracePt t="11420" x="5308600" y="1428750"/>
          <p14:tracePt t="11436" x="5283200" y="1428750"/>
          <p14:tracePt t="11452" x="5270500" y="1428750"/>
          <p14:tracePt t="11469" x="5257800" y="1428750"/>
          <p14:tracePt t="11486" x="5251450" y="1460500"/>
          <p14:tracePt t="11581" x="5308600" y="1689100"/>
          <p14:tracePt t="11588" x="5314950" y="1695450"/>
          <p14:tracePt t="11605" x="5321300" y="1695450"/>
          <p14:tracePt t="12164" x="0" y="0"/>
        </p14:tracePtLst>
        <p14:tracePtLst>
          <p14:tracePt t="12565" x="6350000" y="1479550"/>
          <p14:tracePt t="12571" x="6337300" y="1479550"/>
          <p14:tracePt t="12585" x="6330950" y="1479550"/>
          <p14:tracePt t="12602" x="6318250" y="1479550"/>
          <p14:tracePt t="12668" x="6318250" y="1492250"/>
          <p14:tracePt t="12676" x="6318250" y="1517650"/>
          <p14:tracePt t="12685" x="6318250" y="1543050"/>
          <p14:tracePt t="12702" x="6330950" y="1600200"/>
          <p14:tracePt t="12719" x="6369050" y="1663700"/>
          <p14:tracePt t="12735" x="6451600" y="1746250"/>
          <p14:tracePt t="12752" x="6610350" y="1828800"/>
          <p14:tracePt t="12769" x="6788150" y="1885950"/>
          <p14:tracePt t="12772" x="6896100" y="1911350"/>
          <p14:tracePt t="12785" x="7004050" y="1917700"/>
          <p14:tracePt t="12802" x="7181850" y="1930400"/>
          <p14:tracePt t="12819" x="7308850" y="1930400"/>
          <p14:tracePt t="12820" x="7346950" y="1924050"/>
          <p14:tracePt t="12835" x="7372350" y="1911350"/>
          <p14:tracePt t="12852" x="7378700" y="1879600"/>
          <p14:tracePt t="12868" x="7378700" y="1847850"/>
          <p14:tracePt t="12885" x="7378700" y="1809750"/>
          <p14:tracePt t="12902" x="7366000" y="1758950"/>
          <p14:tracePt t="12918" x="7334250" y="1701800"/>
          <p14:tracePt t="12935" x="7283450" y="1638300"/>
          <p14:tracePt t="12952" x="7194550" y="1568450"/>
          <p14:tracePt t="12969" x="7080250" y="1492250"/>
          <p14:tracePt t="12985" x="6978650" y="1454150"/>
          <p14:tracePt t="13002" x="6908800" y="1441450"/>
          <p14:tracePt t="13019" x="6883400" y="1441450"/>
          <p14:tracePt t="13020" x="6864350" y="1441450"/>
          <p14:tracePt t="13035" x="6819900" y="1447800"/>
          <p14:tracePt t="13052" x="6788150" y="1492250"/>
          <p14:tracePt t="13068" x="6750050" y="1562100"/>
          <p14:tracePt t="13085" x="6711950" y="1644650"/>
          <p14:tracePt t="13102" x="6686550" y="1714500"/>
          <p14:tracePt t="13118" x="6680200" y="1752600"/>
          <p14:tracePt t="13135" x="6680200" y="1790700"/>
          <p14:tracePt t="13152" x="6680200" y="1816100"/>
          <p14:tracePt t="13168" x="6699250" y="1841500"/>
          <p14:tracePt t="13185" x="6737350" y="1866900"/>
          <p14:tracePt t="13202" x="6838950" y="1905000"/>
          <p14:tracePt t="13204" x="6927850" y="1930400"/>
          <p14:tracePt t="13219" x="7023100" y="1943100"/>
          <p14:tracePt t="13235" x="7378700" y="1949450"/>
          <p14:tracePt t="13252" x="7581900" y="1949450"/>
          <p14:tracePt t="13269" x="7670800" y="1936750"/>
          <p14:tracePt t="13285" x="7689850" y="1917700"/>
          <p14:tracePt t="13302" x="7702550" y="1905000"/>
          <p14:tracePt t="13318" x="7702550" y="1860550"/>
          <p14:tracePt t="13335" x="7702550" y="1816100"/>
          <p14:tracePt t="13352" x="7677150" y="1733550"/>
          <p14:tracePt t="13368" x="7632700" y="1663700"/>
          <p14:tracePt t="13385" x="7543800" y="1574800"/>
          <p14:tracePt t="13401" x="7397750" y="1485900"/>
          <p14:tracePt t="13418" x="7219950" y="1428750"/>
          <p14:tracePt t="13435" x="7048500" y="1384300"/>
          <p14:tracePt t="13437" x="6972300" y="1371600"/>
          <p14:tracePt t="13452" x="6864350" y="1365250"/>
          <p14:tracePt t="13468" x="6807200" y="1365250"/>
          <p14:tracePt t="13485" x="6769100" y="1384300"/>
          <p14:tracePt t="13502" x="6737350" y="1416050"/>
          <p14:tracePt t="13518" x="6718300" y="1447800"/>
          <p14:tracePt t="13535" x="6705600" y="1485900"/>
          <p14:tracePt t="13552" x="6705600" y="1511300"/>
          <p14:tracePt t="13568" x="6705600" y="1555750"/>
          <p14:tracePt t="13585" x="6705600" y="1625600"/>
          <p14:tracePt t="13602" x="6743700" y="1708150"/>
          <p14:tracePt t="13618" x="6819900" y="1803400"/>
          <p14:tracePt t="13635" x="6927850" y="1885950"/>
          <p14:tracePt t="13636" x="6985000" y="1917700"/>
          <p14:tracePt t="13651" x="7105650" y="1962150"/>
          <p14:tracePt t="13668" x="7194550" y="1968500"/>
          <p14:tracePt t="13685" x="7277100" y="1968500"/>
          <p14:tracePt t="13702" x="7359650" y="1943100"/>
          <p14:tracePt t="13719" x="7416800" y="1905000"/>
          <p14:tracePt t="13735" x="7454900" y="1841500"/>
          <p14:tracePt t="13751" x="7467600" y="1790700"/>
          <p14:tracePt t="13769" x="7473950" y="1746250"/>
          <p14:tracePt t="13772" x="7473950" y="1714500"/>
          <p14:tracePt t="13785" x="7473950" y="1670050"/>
          <p14:tracePt t="13801" x="7423150" y="1593850"/>
          <p14:tracePt t="13818" x="7353300" y="1536700"/>
          <p14:tracePt t="13820" x="7321550" y="1517650"/>
          <p14:tracePt t="13835" x="7258050" y="1479550"/>
          <p14:tracePt t="13836" x="7194550" y="1454150"/>
          <p14:tracePt t="13851" x="7042150" y="1435100"/>
          <p14:tracePt t="13868" x="6902450" y="1422400"/>
          <p14:tracePt t="13885" x="6762750" y="1441450"/>
          <p14:tracePt t="13901" x="6673850" y="1479550"/>
          <p14:tracePt t="13918" x="6629400" y="1524000"/>
          <p14:tracePt t="13935" x="6610350" y="1574800"/>
          <p14:tracePt t="13952" x="6610350" y="1612900"/>
          <p14:tracePt t="13968" x="6616700" y="1663700"/>
          <p14:tracePt t="13985" x="6654800" y="1701800"/>
          <p14:tracePt t="14002" x="6737350" y="1727200"/>
          <p14:tracePt t="14004" x="6800850" y="1746250"/>
          <p14:tracePt t="14018" x="6896100" y="1765300"/>
          <p14:tracePt t="14035" x="7131050" y="1771650"/>
          <p14:tracePt t="14037" x="7258050" y="1771650"/>
          <p14:tracePt t="14051" x="7448550" y="1758950"/>
          <p14:tracePt t="14068" x="7518400" y="1739900"/>
          <p14:tracePt t="14084" x="7543800" y="1701800"/>
          <p14:tracePt t="14101" x="7550150" y="1670050"/>
          <p14:tracePt t="14118" x="7543800" y="1619250"/>
          <p14:tracePt t="14135" x="7531100" y="1593850"/>
          <p14:tracePt t="14151" x="7505700" y="1555750"/>
          <p14:tracePt t="14168" x="7448550" y="1517650"/>
          <p14:tracePt t="14185" x="7410450" y="1498600"/>
          <p14:tracePt t="14202" x="7397750" y="1492250"/>
          <p14:tracePt t="14218" x="7391400" y="1492250"/>
          <p14:tracePt t="14581" x="0" y="0"/>
        </p14:tracePtLst>
        <p14:tracePtLst>
          <p14:tracePt t="16453" x="7321550" y="3498850"/>
          <p14:tracePt t="16500" x="7321550" y="3505200"/>
          <p14:tracePt t="16508" x="7327900" y="3511550"/>
          <p14:tracePt t="16517" x="7340600" y="3511550"/>
          <p14:tracePt t="16541" x="7480300" y="3530600"/>
          <p14:tracePt t="16550" x="7575550" y="3549650"/>
          <p14:tracePt t="16567" x="7804150" y="3594100"/>
          <p14:tracePt t="16584" x="8134350" y="3663950"/>
          <p14:tracePt t="16600" x="8489950" y="3727450"/>
          <p14:tracePt t="16617" x="8750300" y="3771900"/>
          <p14:tracePt t="16634" x="8832850" y="3778250"/>
          <p14:tracePt t="16650" x="8845550" y="3778250"/>
          <p14:tracePt t="16651" x="8851900" y="3778250"/>
          <p14:tracePt t="16700" x="8864600" y="3778250"/>
          <p14:tracePt t="16716" x="8864600" y="3771900"/>
          <p14:tracePt t="16726" x="8870950" y="3765550"/>
          <p14:tracePt t="16734" x="8870950" y="3759200"/>
          <p14:tracePt t="16751" x="8877300" y="3733800"/>
          <p14:tracePt t="16767" x="8877300" y="3721100"/>
          <p14:tracePt t="16784" x="8877300" y="3695700"/>
          <p14:tracePt t="16801" x="8870950" y="3676650"/>
          <p14:tracePt t="16817" x="8839200" y="3644900"/>
          <p14:tracePt t="16840" x="8750300" y="3600450"/>
          <p14:tracePt t="16850" x="8705850" y="3581400"/>
          <p14:tracePt t="16878" x="8439150" y="3498850"/>
          <p14:tracePt t="16884" x="8362950" y="3492500"/>
          <p14:tracePt t="16900" x="8274050" y="3467100"/>
          <p14:tracePt t="16917" x="8235950" y="3467100"/>
          <p14:tracePt t="16934" x="8216900" y="3467100"/>
          <p14:tracePt t="16950" x="8204200" y="3467100"/>
          <p14:tracePt t="16967" x="8191500" y="3467100"/>
          <p14:tracePt t="16984" x="8178800" y="3473450"/>
          <p14:tracePt t="17000" x="8178800" y="3486150"/>
          <p14:tracePt t="17017" x="8178800" y="3498850"/>
          <p14:tracePt t="17034" x="8178800" y="3517900"/>
          <p14:tracePt t="17050" x="8178800" y="3536950"/>
          <p14:tracePt t="17051" x="8185150" y="3556000"/>
          <p14:tracePt t="17067" x="8229600" y="3594100"/>
          <p14:tracePt t="17083" x="8280400" y="3613150"/>
          <p14:tracePt t="17100" x="8305800" y="3619500"/>
          <p14:tracePt t="17119" x="8318500" y="3619500"/>
          <p14:tracePt t="17134" x="8324850" y="3619500"/>
          <p14:tracePt t="17150" x="8331200" y="3619500"/>
          <p14:tracePt t="17484" x="0" y="0"/>
        </p14:tracePtLst>
        <p14:tracePtLst>
          <p14:tracePt t="21127" x="8782050" y="1435100"/>
          <p14:tracePt t="21135" x="8775700" y="1441450"/>
          <p14:tracePt t="21149" x="8750300" y="1473200"/>
          <p14:tracePt t="21166" x="8737600" y="1511300"/>
          <p14:tracePt t="21182" x="8718550" y="1574800"/>
          <p14:tracePt t="21199" x="8712200" y="1619250"/>
          <p14:tracePt t="21216" x="8712200" y="1714500"/>
          <p14:tracePt t="21233" x="8750300" y="1797050"/>
          <p14:tracePt t="21236" x="8775700" y="1828800"/>
          <p14:tracePt t="21249" x="8794750" y="1854200"/>
          <p14:tracePt t="21266" x="8826500" y="1873250"/>
          <p14:tracePt t="21271" x="8845550" y="1879600"/>
          <p14:tracePt t="21283" x="8858250" y="1879600"/>
          <p14:tracePt t="21300" x="8883650" y="1879600"/>
          <p14:tracePt t="21302" x="8902700" y="1860550"/>
          <p14:tracePt t="21316" x="8928100" y="1797050"/>
          <p14:tracePt t="21332" x="8947150" y="1739900"/>
          <p14:tracePt t="21349" x="8959850" y="1676400"/>
          <p14:tracePt t="21366" x="8959850" y="1638300"/>
          <p14:tracePt t="21382" x="8959850" y="1612900"/>
          <p14:tracePt t="21399" x="8959850" y="1606550"/>
          <p14:tracePt t="21614" x="8959850" y="1600200"/>
          <p14:tracePt t="21620" x="8959850" y="1593850"/>
          <p14:tracePt t="21632" x="8959850" y="1581150"/>
          <p14:tracePt t="21649" x="8940800" y="1568450"/>
          <p14:tracePt t="21665" x="8915400" y="1543050"/>
          <p14:tracePt t="21682" x="8896350" y="1530350"/>
          <p14:tracePt t="21715" x="8890000" y="1530350"/>
          <p14:tracePt t="21733" x="8877300" y="1530350"/>
          <p14:tracePt t="21750" x="8870950" y="1536700"/>
          <p14:tracePt t="21767" x="8870950" y="1555750"/>
          <p14:tracePt t="21783" x="8858250" y="1587500"/>
          <p14:tracePt t="21799" x="8858250" y="1606550"/>
          <p14:tracePt t="21815" x="8858250" y="1631950"/>
          <p14:tracePt t="21833" x="8864600" y="1651000"/>
          <p14:tracePt t="21849" x="8890000" y="1676400"/>
          <p14:tracePt t="21866" x="8902700" y="1695450"/>
          <p14:tracePt t="21882" x="8915400" y="1701800"/>
          <p14:tracePt t="21899" x="8921750" y="1701800"/>
          <p14:tracePt t="21915" x="8928100" y="1689100"/>
          <p14:tracePt t="21932" x="8940800" y="1638300"/>
          <p14:tracePt t="21949" x="8947150" y="1581150"/>
          <p14:tracePt t="21965" x="8947150" y="1555750"/>
          <p14:tracePt t="21982" x="8953500" y="1536700"/>
          <p14:tracePt t="21999" x="8953500" y="1530350"/>
          <p14:tracePt t="22044" x="8947150" y="1562100"/>
          <p14:tracePt t="22052" x="8940800" y="1619250"/>
          <p14:tracePt t="22061" x="8921750" y="1689100"/>
          <p14:tracePt t="22069" x="8909050" y="1765300"/>
          <p14:tracePt t="22082" x="8896350" y="1841500"/>
          <p14:tracePt t="22098" x="8883650" y="1943100"/>
          <p14:tracePt t="22101" x="8883650" y="1962150"/>
          <p14:tracePt t="22115" x="8883650" y="1974850"/>
          <p14:tracePt t="22157" x="8883650" y="1955800"/>
          <p14:tracePt t="22165" x="8883650" y="1911350"/>
          <p14:tracePt t="22182" x="8890000" y="1828800"/>
          <p14:tracePt t="22199" x="8890000" y="1771650"/>
          <p14:tracePt t="22215" x="8890000" y="1720850"/>
          <p14:tracePt t="22232" x="8890000" y="1714500"/>
          <p14:tracePt t="22309" x="8890000" y="1727200"/>
          <p14:tracePt t="22316" x="8890000" y="1758950"/>
          <p14:tracePt t="22326" x="8877300" y="1828800"/>
          <p14:tracePt t="22332" x="8870950" y="1879600"/>
          <p14:tracePt t="22349" x="8858250" y="1943100"/>
          <p14:tracePt t="22365" x="8858250" y="1955800"/>
          <p14:tracePt t="22405" x="8858250" y="1924050"/>
          <p14:tracePt t="22412" x="8864600" y="1879600"/>
          <p14:tracePt t="22422" x="8870950" y="1835150"/>
          <p14:tracePt t="22432" x="8870950" y="1809750"/>
          <p14:tracePt t="22448" x="8870950" y="1752600"/>
          <p14:tracePt t="22465" x="8870950" y="1714500"/>
          <p14:tracePt t="22482" x="8870950" y="1676400"/>
          <p14:tracePt t="22499" x="8870950" y="1657350"/>
          <p14:tracePt t="22500" x="8877300" y="1638300"/>
          <p14:tracePt t="22524" x="8877300" y="1631950"/>
          <p14:tracePt t="22668" x="0" y="0"/>
        </p14:tracePtLst>
        <p14:tracePtLst>
          <p14:tracePt t="23965" x="8756650" y="1473200"/>
          <p14:tracePt t="23972" x="8750300" y="1473200"/>
          <p14:tracePt t="23981" x="8737600" y="1473200"/>
          <p14:tracePt t="23998" x="8718550" y="1479550"/>
          <p14:tracePt t="24015" x="8712200" y="1511300"/>
          <p14:tracePt t="24032" x="8705850" y="1562100"/>
          <p14:tracePt t="24049" x="8705850" y="1606550"/>
          <p14:tracePt t="24065" x="8712200" y="1663700"/>
          <p14:tracePt t="24082" x="8750300" y="1727200"/>
          <p14:tracePt t="24086" x="8769350" y="1746250"/>
          <p14:tracePt t="24098" x="8782050" y="1758950"/>
          <p14:tracePt t="24115" x="8813800" y="1784350"/>
          <p14:tracePt t="24116" x="8832850" y="1797050"/>
          <p14:tracePt t="24131" x="8845550" y="1803400"/>
          <p14:tracePt t="24148" x="8870950" y="1803400"/>
          <p14:tracePt t="24165" x="8909050" y="1790700"/>
          <p14:tracePt t="24181" x="8940800" y="1752600"/>
          <p14:tracePt t="24198" x="8966200" y="1720850"/>
          <p14:tracePt t="24215" x="8972550" y="1695450"/>
          <p14:tracePt t="24308" x="0" y="0"/>
        </p14:tracePtLst>
        <p14:tracePtLst>
          <p14:tracePt t="25128" x="6330950" y="1390650"/>
          <p14:tracePt t="25143" x="6267450" y="1390650"/>
          <p14:tracePt t="25161" x="6165850" y="1416050"/>
          <p14:tracePt t="25164" x="6121400" y="1441450"/>
          <p14:tracePt t="25174" x="6083300" y="1460500"/>
          <p14:tracePt t="25183" x="6057900" y="1479550"/>
          <p14:tracePt t="25198" x="6026150" y="1524000"/>
          <p14:tracePt t="25214" x="6019800" y="1555750"/>
          <p14:tracePt t="25231" x="6019800" y="1593850"/>
          <p14:tracePt t="25248" x="6045200" y="1657350"/>
          <p14:tracePt t="25265" x="6096000" y="1720850"/>
          <p14:tracePt t="25281" x="6172200" y="1771650"/>
          <p14:tracePt t="25284" x="6229350" y="1797050"/>
          <p14:tracePt t="25298" x="6292850" y="1822450"/>
          <p14:tracePt t="25301" x="6381750" y="1847850"/>
          <p14:tracePt t="25314" x="6477000" y="1860550"/>
          <p14:tracePt t="25331" x="6978650" y="1866900"/>
          <p14:tracePt t="25347" x="7372350" y="1860550"/>
          <p14:tracePt t="25364" x="7556500" y="1828800"/>
          <p14:tracePt t="25381" x="7626350" y="1790700"/>
          <p14:tracePt t="25397" x="7658100" y="1752600"/>
          <p14:tracePt t="25414" x="7658100" y="1714500"/>
          <p14:tracePt t="25431" x="7651750" y="1657350"/>
          <p14:tracePt t="25447" x="7620000" y="1600200"/>
          <p14:tracePt t="25464" x="7581900" y="1574800"/>
          <p14:tracePt t="25481" x="7499350" y="1517650"/>
          <p14:tracePt t="25497" x="7346950" y="1479550"/>
          <p14:tracePt t="25514" x="7080250" y="1428750"/>
          <p14:tracePt t="25516" x="6946900" y="1422400"/>
          <p14:tracePt t="25531" x="6788150" y="1409700"/>
          <p14:tracePt t="25548" x="6457950" y="1409700"/>
          <p14:tracePt t="25564" x="6337300" y="1435100"/>
          <p14:tracePt t="25581" x="6280150" y="1460500"/>
          <p14:tracePt t="25598" x="6229350" y="1504950"/>
          <p14:tracePt t="25614" x="6197600" y="1524000"/>
          <p14:tracePt t="25631" x="6165850" y="1562100"/>
          <p14:tracePt t="25647" x="6153150" y="1606550"/>
          <p14:tracePt t="25664" x="6146800" y="1638300"/>
          <p14:tracePt t="25681" x="6159500" y="1695450"/>
          <p14:tracePt t="25697" x="6216650" y="1739900"/>
          <p14:tracePt t="25714" x="6311900" y="1778000"/>
          <p14:tracePt t="25731" x="6438900" y="1803400"/>
          <p14:tracePt t="25747" x="6705600" y="1816100"/>
          <p14:tracePt t="25764" x="6940550" y="1816100"/>
          <p14:tracePt t="25781" x="7162800" y="1816100"/>
          <p14:tracePt t="25798" x="7283450" y="1778000"/>
          <p14:tracePt t="25814" x="7346950" y="1733550"/>
          <p14:tracePt t="25831" x="7385050" y="1689100"/>
          <p14:tracePt t="25847" x="7404100" y="1619250"/>
          <p14:tracePt t="25864" x="7410450" y="1555750"/>
          <p14:tracePt t="25881" x="7378700" y="1504950"/>
          <p14:tracePt t="25897" x="7283450" y="1441450"/>
          <p14:tracePt t="25914" x="7099300" y="1390650"/>
          <p14:tracePt t="25931" x="6819900" y="1339850"/>
          <p14:tracePt t="25932" x="6667500" y="1327150"/>
          <p14:tracePt t="25947" x="6394450" y="1327150"/>
          <p14:tracePt t="25964" x="6191250" y="1358900"/>
          <p14:tracePt t="25981" x="6076950" y="1409700"/>
          <p14:tracePt t="25997" x="6026150" y="1441450"/>
          <p14:tracePt t="26014" x="6007100" y="1460500"/>
          <p14:tracePt t="26031" x="6000750" y="1492250"/>
          <p14:tracePt t="26048" x="6000750" y="1524000"/>
          <p14:tracePt t="26064" x="6000750" y="1562100"/>
          <p14:tracePt t="26081" x="6013450" y="1612900"/>
          <p14:tracePt t="26098" x="6083300" y="1670050"/>
          <p14:tracePt t="26114" x="6210300" y="1746250"/>
          <p14:tracePt t="26131" x="6419850" y="1790700"/>
          <p14:tracePt t="26132" x="6553200" y="1809750"/>
          <p14:tracePt t="26147" x="6788150" y="1828800"/>
          <p14:tracePt t="26164" x="7010400" y="1828800"/>
          <p14:tracePt t="26180" x="7207250" y="1809750"/>
          <p14:tracePt t="26197" x="7340600" y="1771650"/>
          <p14:tracePt t="26214" x="7385050" y="1727200"/>
          <p14:tracePt t="26231" x="7404100" y="1695450"/>
          <p14:tracePt t="26247" x="7404100" y="1644650"/>
          <p14:tracePt t="26264" x="7359650" y="1568450"/>
          <p14:tracePt t="26281" x="7270750" y="1492250"/>
          <p14:tracePt t="26297" x="7105650" y="1409700"/>
          <p14:tracePt t="26300" x="6997700" y="1377950"/>
          <p14:tracePt t="26314" x="6877050" y="1358900"/>
          <p14:tracePt t="26317" x="6756400" y="1339850"/>
          <p14:tracePt t="26331" x="6648450" y="1327150"/>
          <p14:tracePt t="26332" x="6540500" y="1320800"/>
          <p14:tracePt t="26348" x="6394450" y="1320800"/>
          <p14:tracePt t="26364" x="6330950" y="1358900"/>
          <p14:tracePt t="26380" x="6311900" y="1390650"/>
          <p14:tracePt t="26397" x="6305550" y="1409700"/>
          <p14:tracePt t="26414" x="6311900" y="1460500"/>
          <p14:tracePt t="26430" x="6350000" y="1517650"/>
          <p14:tracePt t="26447" x="6438900" y="1562100"/>
          <p14:tracePt t="26464" x="6629400" y="1631950"/>
          <p14:tracePt t="26480" x="7029450" y="1720850"/>
          <p14:tracePt t="26497" x="7480300" y="1771650"/>
          <p14:tracePt t="26514" x="7772400" y="1784350"/>
          <p14:tracePt t="26517" x="7848600" y="1784350"/>
          <p14:tracePt t="26530" x="7880350" y="1784350"/>
          <p14:tracePt t="26548" x="7905750" y="1771650"/>
          <p14:tracePt t="26565" x="7905750" y="1752600"/>
          <p14:tracePt t="26581" x="7886700" y="1727200"/>
          <p14:tracePt t="26597" x="7835900" y="1695450"/>
          <p14:tracePt t="26614" x="7670800" y="1625600"/>
          <p14:tracePt t="26630" x="7448550" y="1562100"/>
          <p14:tracePt t="26647" x="7137400" y="1492250"/>
          <p14:tracePt t="26664" x="6915150" y="1466850"/>
          <p14:tracePt t="26680" x="6819900" y="1460500"/>
          <p14:tracePt t="26697" x="6781800" y="1460500"/>
          <p14:tracePt t="26714" x="6769100" y="1479550"/>
          <p14:tracePt t="26730" x="6769100" y="1504950"/>
          <p14:tracePt t="26732" x="6769100" y="1530350"/>
          <p14:tracePt t="26747" x="6794500" y="1574800"/>
          <p14:tracePt t="26764" x="6851650" y="1612900"/>
          <p14:tracePt t="26781" x="6997700" y="1682750"/>
          <p14:tracePt t="26797" x="7175500" y="1727200"/>
          <p14:tracePt t="26814" x="7340600" y="1752600"/>
          <p14:tracePt t="26831" x="7423150" y="1752600"/>
          <p14:tracePt t="26847" x="7461250" y="1746250"/>
          <p14:tracePt t="26864" x="7473950" y="1727200"/>
          <p14:tracePt t="26880" x="7473950" y="1689100"/>
          <p14:tracePt t="26897" x="7473950" y="1651000"/>
          <p14:tracePt t="26914" x="7448550" y="1619250"/>
          <p14:tracePt t="26930" x="7385050" y="1587500"/>
          <p14:tracePt t="26947" x="7264400" y="1543050"/>
          <p14:tracePt t="26948" x="7175500" y="1530350"/>
          <p14:tracePt t="26964" x="6997700" y="1492250"/>
          <p14:tracePt t="26980" x="6813550" y="1466850"/>
          <p14:tracePt t="26997" x="6718300" y="1466850"/>
          <p14:tracePt t="27014" x="6692900" y="1466850"/>
          <p14:tracePt t="27031" x="6680200" y="1466850"/>
          <p14:tracePt t="27052" x="6680200" y="1473200"/>
          <p14:tracePt t="27064" x="6680200" y="1492250"/>
          <p14:tracePt t="27081" x="6680200" y="1524000"/>
          <p14:tracePt t="27097" x="6692900" y="1543050"/>
          <p14:tracePt t="27113" x="6699250" y="1549400"/>
          <p14:tracePt t="27269" x="0" y="0"/>
        </p14:tracePtLst>
        <p14:tracePtLst>
          <p14:tracePt t="27837" x="6832600" y="1460500"/>
          <p14:tracePt t="27965" x="6902450" y="1739900"/>
          <p14:tracePt t="27972" x="6927850" y="1739900"/>
          <p14:tracePt t="27980" x="6946900" y="1739900"/>
          <p14:tracePt t="27997" x="6991350" y="1739900"/>
          <p14:tracePt t="28014" x="7029450" y="1733550"/>
          <p14:tracePt t="28030" x="7054850" y="1714500"/>
          <p14:tracePt t="28047" x="7061200" y="1701800"/>
          <p14:tracePt t="28064" x="7061200" y="1682750"/>
          <p14:tracePt t="28080" x="7061200" y="1670050"/>
          <p14:tracePt t="28096" x="7061200" y="1663700"/>
          <p14:tracePt t="28113" x="7061200" y="1657350"/>
          <p14:tracePt t="28252" x="0" y="0"/>
        </p14:tracePtLst>
        <p14:tracePtLst>
          <p14:tracePt t="29398" x="6616700" y="1473200"/>
          <p14:tracePt t="29445" x="6604000" y="1473200"/>
          <p14:tracePt t="29456" x="6597650" y="1485900"/>
          <p14:tracePt t="29466" x="6584950" y="1504950"/>
          <p14:tracePt t="29480" x="6578600" y="1555750"/>
          <p14:tracePt t="29496" x="6584950" y="1651000"/>
          <p14:tracePt t="29513" x="6604000" y="1739900"/>
          <p14:tracePt t="29530" x="6648450" y="1816100"/>
          <p14:tracePt t="29532" x="6673850" y="1847850"/>
          <p14:tracePt t="29547" x="6692900" y="1866900"/>
          <p14:tracePt t="29549" x="6705600" y="1879600"/>
          <p14:tracePt t="29563" x="6718300" y="1885950"/>
          <p14:tracePt t="29565" x="6737350" y="1892300"/>
          <p14:tracePt t="29580" x="6750050" y="1892300"/>
          <p14:tracePt t="29596" x="6769100" y="1879600"/>
          <p14:tracePt t="29613" x="6807200" y="1854200"/>
          <p14:tracePt t="29629" x="6826250" y="1816100"/>
          <p14:tracePt t="29646" x="6845300" y="1778000"/>
          <p14:tracePt t="29663" x="6851650" y="1746250"/>
          <p14:tracePt t="29679" x="6858000" y="1695450"/>
          <p14:tracePt t="29696" x="6870700" y="1663700"/>
          <p14:tracePt t="29713" x="6870700" y="1638300"/>
          <p14:tracePt t="29729" x="6870700" y="1619250"/>
          <p14:tracePt t="29746" x="6870700" y="1606550"/>
          <p14:tracePt t="29763" x="6870700" y="1600200"/>
          <p14:tracePt t="29780" x="6877050" y="1600200"/>
          <p14:tracePt t="29868" x="0" y="0"/>
        </p14:tracePtLst>
        <p14:tracePtLst>
          <p14:tracePt t="30245" x="7861300" y="1460500"/>
          <p14:tracePt t="30276" x="7854950" y="1454150"/>
          <p14:tracePt t="30284" x="7848600" y="1454150"/>
          <p14:tracePt t="30296" x="7842250" y="1473200"/>
          <p14:tracePt t="30313" x="7829550" y="1549400"/>
          <p14:tracePt t="30330" x="7810500" y="1657350"/>
          <p14:tracePt t="30332" x="7810500" y="1689100"/>
          <p14:tracePt t="30346" x="7810500" y="1733550"/>
          <p14:tracePt t="30363" x="7810500" y="1803400"/>
          <p14:tracePt t="30364" x="7810500" y="1822450"/>
          <p14:tracePt t="30379" x="7810500" y="1854200"/>
          <p14:tracePt t="30396" x="7810500" y="1860550"/>
          <p14:tracePt t="30460" x="7810500" y="1866900"/>
          <p14:tracePt t="30476" x="7810500" y="1854200"/>
          <p14:tracePt t="30484" x="7816850" y="1822450"/>
          <p14:tracePt t="30496" x="7823200" y="1797050"/>
          <p14:tracePt t="30512" x="7842250" y="1733550"/>
          <p14:tracePt t="30529" x="7848600" y="1689100"/>
          <p14:tracePt t="30546" x="7848600" y="1638300"/>
          <p14:tracePt t="30548" x="7848600" y="1619250"/>
          <p14:tracePt t="30563" x="7848600" y="1606550"/>
          <p14:tracePt t="30564" x="7848600" y="1593850"/>
          <p14:tracePt t="30579" x="7848600" y="1587500"/>
          <p14:tracePt t="30644" x="7848600" y="1593850"/>
          <p14:tracePt t="30652" x="7848600" y="1619250"/>
          <p14:tracePt t="30662" x="7848600" y="1651000"/>
          <p14:tracePt t="30679" x="7848600" y="1733550"/>
          <p14:tracePt t="30696" x="7848600" y="1778000"/>
          <p14:tracePt t="30712" x="7848600" y="1790700"/>
          <p14:tracePt t="30729" x="7848600" y="1797050"/>
          <p14:tracePt t="30788" x="7848600" y="1778000"/>
          <p14:tracePt t="30796" x="7848600" y="1746250"/>
          <p14:tracePt t="30804" x="7848600" y="1708150"/>
          <p14:tracePt t="30812" x="7848600" y="1676400"/>
          <p14:tracePt t="30829" x="7848600" y="1631950"/>
          <p14:tracePt t="30846" x="7848600" y="1600200"/>
          <p14:tracePt t="30863" x="7848600" y="1587500"/>
          <p14:tracePt t="30879" x="7848600" y="1581150"/>
          <p14:tracePt t="30940" x="7848600" y="1593850"/>
          <p14:tracePt t="30948" x="7842250" y="1625600"/>
          <p14:tracePt t="30956" x="7842250" y="1657350"/>
          <p14:tracePt t="30964" x="7842250" y="1701800"/>
          <p14:tracePt t="30979" x="7842250" y="1758950"/>
          <p14:tracePt t="30995" x="7829550" y="1784350"/>
          <p14:tracePt t="31076" x="7829550" y="1771650"/>
          <p14:tracePt t="31084" x="7829550" y="1746250"/>
          <p14:tracePt t="31096" x="7829550" y="1714500"/>
          <p14:tracePt t="31112" x="7829550" y="1670050"/>
          <p14:tracePt t="31129" x="7829550" y="1631950"/>
          <p14:tracePt t="31145" x="7829550" y="1606550"/>
          <p14:tracePt t="31220" x="7829550" y="1612900"/>
          <p14:tracePt t="31228" x="7829550" y="1631950"/>
          <p14:tracePt t="31236" x="7823200" y="1670050"/>
          <p14:tracePt t="31245" x="7823200" y="1689100"/>
          <p14:tracePt t="31262" x="7823200" y="1727200"/>
          <p14:tracePt t="31279" x="7823200" y="1752600"/>
          <p14:tracePt t="31364" x="7823200" y="1739900"/>
          <p14:tracePt t="31371" x="7823200" y="1727200"/>
          <p14:tracePt t="31380" x="7823200" y="1701800"/>
          <p14:tracePt t="31395" x="7823200" y="1657350"/>
          <p14:tracePt t="31412" x="7823200" y="1619250"/>
          <p14:tracePt t="31429" x="7823200" y="1593850"/>
          <p14:tracePt t="31445" x="7823200" y="1581150"/>
          <p14:tracePt t="31508" x="7823200" y="1587500"/>
          <p14:tracePt t="31516" x="7823200" y="1606550"/>
          <p14:tracePt t="31529" x="7823200" y="1638300"/>
          <p14:tracePt t="31546" x="7823200" y="1682750"/>
          <p14:tracePt t="31547" x="7823200" y="1701800"/>
          <p14:tracePt t="31562" x="7823200" y="1708150"/>
          <p14:tracePt t="31564" x="7823200" y="1714500"/>
          <p14:tracePt t="31660" x="7823200" y="1708150"/>
          <p14:tracePt t="31668" x="7823200" y="1682750"/>
          <p14:tracePt t="31679" x="7823200" y="1657350"/>
          <p14:tracePt t="31695" x="7823200" y="1612900"/>
          <p14:tracePt t="31712" x="7823200" y="1574800"/>
          <p14:tracePt t="31729" x="7823200" y="1543050"/>
          <p14:tracePt t="31745" x="7823200" y="1530350"/>
          <p14:tracePt t="31804" x="7816850" y="1536700"/>
          <p14:tracePt t="31812" x="7810500" y="1562100"/>
          <p14:tracePt t="31820" x="7810500" y="1587500"/>
          <p14:tracePt t="31829" x="7810500" y="1606550"/>
          <p14:tracePt t="31845" x="7810500" y="1663700"/>
          <p14:tracePt t="31862" x="7810500" y="1689100"/>
          <p14:tracePt t="31879" x="7810500" y="1708150"/>
          <p14:tracePt t="31957" x="7810500" y="1701800"/>
          <p14:tracePt t="31965" x="7810500" y="1682750"/>
          <p14:tracePt t="31972" x="7810500" y="1663700"/>
          <p14:tracePt t="31981" x="7816850" y="1644650"/>
          <p14:tracePt t="31995" x="7829550" y="1619250"/>
          <p14:tracePt t="32029" x="7835900" y="1612900"/>
          <p14:tracePt t="32046" x="7835900" y="1606550"/>
          <p14:tracePt t="32116" x="0" y="0"/>
        </p14:tracePtLst>
        <p14:tracePtLst>
          <p14:tracePt t="34325" x="4210050" y="3702050"/>
          <p14:tracePt t="34332" x="4203700" y="3708400"/>
          <p14:tracePt t="34345" x="4203700" y="3714750"/>
          <p14:tracePt t="34362" x="4191000" y="3733800"/>
          <p14:tracePt t="34378" x="4184650" y="3752850"/>
          <p14:tracePt t="34381" x="4184650" y="3765550"/>
          <p14:tracePt t="34395" x="4184650" y="3784600"/>
          <p14:tracePt t="34412" x="4184650" y="3822700"/>
          <p14:tracePt t="34428" x="4197350" y="3835400"/>
          <p14:tracePt t="34444" x="4267200" y="3848100"/>
          <p14:tracePt t="34461" x="4362450" y="3848100"/>
          <p14:tracePt t="34478" x="4451350" y="3848100"/>
          <p14:tracePt t="34494" x="4483100" y="3848100"/>
          <p14:tracePt t="34511" x="4495800" y="3848100"/>
          <p14:tracePt t="34684" x="0" y="0"/>
        </p14:tracePtLst>
        <p14:tracePtLst>
          <p14:tracePt t="35404" x="6000750" y="1543050"/>
          <p14:tracePt t="35437" x="5994400" y="1543050"/>
          <p14:tracePt t="35454" x="5988050" y="1543050"/>
          <p14:tracePt t="35460" x="5981700" y="1549400"/>
          <p14:tracePt t="35470" x="5975350" y="1562100"/>
          <p14:tracePt t="35477" x="5969000" y="1574800"/>
          <p14:tracePt t="35494" x="5962650" y="1606550"/>
          <p14:tracePt t="35511" x="5962650" y="1657350"/>
          <p14:tracePt t="35527" x="5962650" y="1714500"/>
          <p14:tracePt t="35544" x="5981700" y="1746250"/>
          <p14:tracePt t="35561" x="6013450" y="1784350"/>
          <p14:tracePt t="35578" x="6057900" y="1809750"/>
          <p14:tracePt t="35594" x="6127750" y="1828800"/>
          <p14:tracePt t="35596" x="6172200" y="1835150"/>
          <p14:tracePt t="35611" x="6229350" y="1854200"/>
          <p14:tracePt t="35613" x="6311900" y="1860550"/>
          <p14:tracePt t="35628" x="6521450" y="1860550"/>
          <p14:tracePt t="35644" x="6807200" y="1860550"/>
          <p14:tracePt t="35661" x="7054850" y="1860550"/>
          <p14:tracePt t="35677" x="7219950" y="1860550"/>
          <p14:tracePt t="35694" x="7302500" y="1860550"/>
          <p14:tracePt t="35711" x="7327900" y="1860550"/>
          <p14:tracePt t="35727" x="7346950" y="1854200"/>
          <p14:tracePt t="35744" x="7385050" y="1841500"/>
          <p14:tracePt t="35761" x="7423150" y="1828800"/>
          <p14:tracePt t="35777" x="7473950" y="1809750"/>
          <p14:tracePt t="35794" x="7531100" y="1784350"/>
          <p14:tracePt t="35811" x="7575550" y="1765300"/>
          <p14:tracePt t="35814" x="7588250" y="1758950"/>
          <p14:tracePt t="35828" x="7600950" y="1746250"/>
          <p14:tracePt t="35844" x="7607300" y="1739900"/>
          <p14:tracePt t="35861" x="7620000" y="1720850"/>
          <p14:tracePt t="35877" x="7620000" y="1714500"/>
          <p14:tracePt t="35894" x="7620000" y="1708150"/>
          <p14:tracePt t="35916" x="7620000" y="1695450"/>
          <p14:tracePt t="35932" x="7607300" y="1676400"/>
          <p14:tracePt t="35944" x="7594600" y="1663700"/>
          <p14:tracePt t="35961" x="7537450" y="1638300"/>
          <p14:tracePt t="35977" x="7378700" y="1587500"/>
          <p14:tracePt t="35994" x="7169150" y="1543050"/>
          <p14:tracePt t="36011" x="6921500" y="1498600"/>
          <p14:tracePt t="36012" x="6826250" y="1485900"/>
          <p14:tracePt t="36027" x="6680200" y="1479550"/>
          <p14:tracePt t="36044" x="6584950" y="1479550"/>
          <p14:tracePt t="36061" x="6534150" y="1479550"/>
          <p14:tracePt t="36078" x="6496050" y="1492250"/>
          <p14:tracePt t="36094" x="6483350" y="1498600"/>
          <p14:tracePt t="36111" x="6470650" y="1498600"/>
          <p14:tracePt t="36180" x="0" y="0"/>
        </p14:tracePtLst>
        <p14:tracePtLst>
          <p14:tracePt t="36716" x="5029200" y="3765550"/>
          <p14:tracePt t="36789" x="5048250" y="3765550"/>
          <p14:tracePt t="36797" x="5118100" y="3765550"/>
          <p14:tracePt t="36810" x="5200650" y="3784600"/>
          <p14:tracePt t="36827" x="5480050" y="3822700"/>
          <p14:tracePt t="36830" x="5664200" y="3835400"/>
          <p14:tracePt t="36844" x="6096000" y="3848100"/>
          <p14:tracePt t="36861" x="6470650" y="3848100"/>
          <p14:tracePt t="36877" x="6680200" y="3848100"/>
          <p14:tracePt t="36894" x="6731000" y="3848100"/>
          <p14:tracePt t="36910" x="6743700" y="3848100"/>
          <p14:tracePt t="36948" x="6743700" y="3841750"/>
          <p14:tracePt t="36956" x="6743700" y="3829050"/>
          <p14:tracePt t="36965" x="6743700" y="3810000"/>
          <p14:tracePt t="36977" x="6718300" y="3784600"/>
          <p14:tracePt t="36993" x="6623050" y="3721100"/>
          <p14:tracePt t="37010" x="6419850" y="3632200"/>
          <p14:tracePt t="37012" x="6248400" y="3587750"/>
          <p14:tracePt t="37027" x="6076950" y="3536950"/>
          <p14:tracePt t="37044" x="5638800" y="3454400"/>
          <p14:tracePt t="37061" x="5486400" y="3448050"/>
          <p14:tracePt t="37077" x="5391150" y="3448050"/>
          <p14:tracePt t="37094" x="5327650" y="3467100"/>
          <p14:tracePt t="37111" x="5276850" y="3492500"/>
          <p14:tracePt t="37127" x="5226050" y="3530600"/>
          <p14:tracePt t="37144" x="5194300" y="3549650"/>
          <p14:tracePt t="37160" x="5168900" y="3575050"/>
          <p14:tracePt t="37177" x="5168900" y="3587750"/>
          <p14:tracePt t="37194" x="5168900" y="3606800"/>
          <p14:tracePt t="37210" x="5168900" y="3625850"/>
          <p14:tracePt t="37227" x="5168900" y="3663950"/>
          <p14:tracePt t="37228" x="5168900" y="3676650"/>
          <p14:tracePt t="37243" x="5207000" y="3695700"/>
          <p14:tracePt t="37260" x="5270500" y="3727450"/>
          <p14:tracePt t="37277" x="5403850" y="3752850"/>
          <p14:tracePt t="37293" x="5549900" y="3759200"/>
          <p14:tracePt t="37310" x="5721350" y="3759200"/>
          <p14:tracePt t="37327" x="5873750" y="3759200"/>
          <p14:tracePt t="37344" x="5988050" y="3746500"/>
          <p14:tracePt t="37361" x="6045200" y="3733800"/>
          <p14:tracePt t="37377" x="6057900" y="3721100"/>
          <p14:tracePt t="37394" x="6076950" y="3708400"/>
          <p14:tracePt t="37397" x="6076950" y="3702050"/>
          <p14:tracePt t="37410" x="6076950" y="3695700"/>
          <p14:tracePt t="37427" x="6076950" y="3676650"/>
          <p14:tracePt t="37429" x="6070600" y="3663950"/>
          <p14:tracePt t="37443" x="6032500" y="3632200"/>
          <p14:tracePt t="37460" x="5949950" y="3606800"/>
          <p14:tracePt t="37477" x="5803900" y="3581400"/>
          <p14:tracePt t="37493" x="5651500" y="3568700"/>
          <p14:tracePt t="37510" x="5486400" y="3568700"/>
          <p14:tracePt t="37527" x="5334000" y="3587750"/>
          <p14:tracePt t="37543" x="5238750" y="3613150"/>
          <p14:tracePt t="37560" x="5200650" y="3632200"/>
          <p14:tracePt t="37577" x="5187950" y="3651250"/>
          <p14:tracePt t="37594" x="5181600" y="3663950"/>
          <p14:tracePt t="37610" x="5181600" y="3676650"/>
          <p14:tracePt t="37627" x="5194300" y="3695700"/>
          <p14:tracePt t="37628" x="5213350" y="3708400"/>
          <p14:tracePt t="37644" x="5283200" y="3746500"/>
          <p14:tracePt t="37660" x="5435600" y="3778250"/>
          <p14:tracePt t="37677" x="5651500" y="3822700"/>
          <p14:tracePt t="37693" x="5873750" y="3841750"/>
          <p14:tracePt t="37710" x="6013450" y="3841750"/>
          <p14:tracePt t="37727" x="6089650" y="3841750"/>
          <p14:tracePt t="37743" x="6108700" y="3835400"/>
          <p14:tracePt t="37760" x="6121400" y="3829050"/>
          <p14:tracePt t="37777" x="6121400" y="3822700"/>
          <p14:tracePt t="37793" x="6089650" y="3797300"/>
          <p14:tracePt t="37810" x="5981700" y="3771900"/>
          <p14:tracePt t="37812" x="5886450" y="3752850"/>
          <p14:tracePt t="37827" x="5778500" y="3727450"/>
          <p14:tracePt t="37844" x="5461000" y="3702050"/>
          <p14:tracePt t="37958" x="5257800" y="3702050"/>
          <p14:tracePt t="37964" x="5334000" y="3702050"/>
          <p14:tracePt t="37977" x="5429250" y="3714750"/>
          <p14:tracePt t="37993" x="5657850" y="3746500"/>
          <p14:tracePt t="38010" x="5848350" y="3765550"/>
          <p14:tracePt t="38027" x="5988050" y="3790950"/>
          <p14:tracePt t="38027" x="6032500" y="3803650"/>
          <p14:tracePt t="38043" x="6064250" y="3810000"/>
          <p14:tracePt t="38060" x="6083300" y="3810000"/>
          <p14:tracePt t="38077" x="6096000" y="3810000"/>
          <p14:tracePt t="38093" x="6108700" y="3810000"/>
          <p14:tracePt t="38110" x="6121400" y="3810000"/>
          <p14:tracePt t="38127" x="6140450" y="3810000"/>
          <p14:tracePt t="38144" x="6153150" y="3810000"/>
          <p14:tracePt t="38160" x="6165850" y="3810000"/>
          <p14:tracePt t="38176" x="6178550" y="3810000"/>
          <p14:tracePt t="38245" x="6159500" y="3810000"/>
          <p14:tracePt t="38252" x="6121400" y="3810000"/>
          <p14:tracePt t="38260" x="6057900" y="3810000"/>
          <p14:tracePt t="38276" x="5835650" y="3810000"/>
          <p14:tracePt t="38293" x="5486400" y="3810000"/>
          <p14:tracePt t="38310" x="5175250" y="3810000"/>
          <p14:tracePt t="38327" x="5016500" y="3784600"/>
          <p14:tracePt t="38344" x="4978400" y="3784600"/>
          <p14:tracePt t="38360" x="4965700" y="3784600"/>
          <p14:tracePt t="38381" x="4959350" y="3778250"/>
          <p14:tracePt t="38396" x="4972050" y="3778250"/>
          <p14:tracePt t="38410" x="5003800" y="3778250"/>
          <p14:tracePt t="38426" x="5130800" y="3778250"/>
          <p14:tracePt t="38429" x="5200650" y="3778250"/>
          <p14:tracePt t="38443" x="5372100" y="3778250"/>
          <p14:tracePt t="38460" x="5562600" y="3778250"/>
          <p14:tracePt t="38476" x="5759450" y="3778250"/>
          <p14:tracePt t="38493" x="5899150" y="3797300"/>
          <p14:tracePt t="38510" x="5949950" y="3797300"/>
          <p14:tracePt t="38526" x="5962650" y="3797300"/>
          <p14:tracePt t="38543" x="5969000" y="3797300"/>
          <p14:tracePt t="38566" x="5975350" y="3797300"/>
          <p14:tracePt t="38580" x="5994400" y="3803650"/>
          <p14:tracePt t="38593" x="6000750" y="3810000"/>
          <p14:tracePt t="38610" x="6051550" y="3822700"/>
          <p14:tracePt t="38612" x="6089650" y="3829050"/>
          <p14:tracePt t="38626" x="6140450" y="3835400"/>
          <p14:tracePt t="38628" x="6184900" y="3841750"/>
          <p14:tracePt t="38643" x="6267450" y="3854450"/>
          <p14:tracePt t="38660" x="6311900" y="3854450"/>
          <p14:tracePt t="38676" x="6375400" y="3854450"/>
          <p14:tracePt t="38693" x="6502400" y="3854450"/>
          <p14:tracePt t="38710" x="6705600" y="3854450"/>
          <p14:tracePt t="38726" x="6927850" y="3854450"/>
          <p14:tracePt t="38743" x="7086600" y="3854450"/>
          <p14:tracePt t="38759" x="7118350" y="3854450"/>
          <p14:tracePt t="38776" x="7137400" y="3867150"/>
          <p14:tracePt t="38861" x="7137400" y="3873500"/>
          <p14:tracePt t="38869" x="7131050" y="3873500"/>
          <p14:tracePt t="38877" x="7099300" y="3873500"/>
          <p14:tracePt t="38893" x="6972300" y="3873500"/>
          <p14:tracePt t="38910" x="6699250" y="3873500"/>
          <p14:tracePt t="38926" x="6127750" y="3835400"/>
          <p14:tracePt t="38943" x="5594350" y="3778250"/>
          <p14:tracePt t="38960" x="5308600" y="3752850"/>
          <p14:tracePt t="38976" x="5181600" y="3746500"/>
          <p14:tracePt t="38993" x="5143500" y="3746500"/>
          <p14:tracePt t="39077" x="5149850" y="3740150"/>
          <p14:tracePt t="39084" x="5175250" y="3740150"/>
          <p14:tracePt t="39093" x="5232400" y="3740150"/>
          <p14:tracePt t="39110" x="5441950" y="3740150"/>
          <p14:tracePt t="39126" x="5835650" y="3740150"/>
          <p14:tracePt t="39143" x="6375400" y="3810000"/>
          <p14:tracePt t="39160" x="6699250" y="3860800"/>
          <p14:tracePt t="39176" x="6807200" y="3867150"/>
          <p14:tracePt t="39193" x="6832600" y="3867150"/>
          <p14:tracePt t="40076" x="0" y="0"/>
        </p14:tracePtLst>
        <p14:tracePtLst>
          <p14:tracePt t="42533" x="3733800" y="4070350"/>
          <p14:tracePt t="42708" x="3746500" y="4070350"/>
          <p14:tracePt t="42716" x="3778250" y="4070350"/>
          <p14:tracePt t="42725" x="3822700" y="4070350"/>
          <p14:tracePt t="42742" x="3962400" y="4070350"/>
          <p14:tracePt t="42758" x="4140200" y="4070350"/>
          <p14:tracePt t="42775" x="4318000" y="4070350"/>
          <p14:tracePt t="42792" x="4470400" y="4070350"/>
          <p14:tracePt t="42809" x="4552950" y="4070350"/>
          <p14:tracePt t="42825" x="4584700" y="4070350"/>
          <p14:tracePt t="42842" x="4603750" y="4070350"/>
          <p14:tracePt t="42859" x="4610100" y="4070350"/>
          <p14:tracePt t="42861" x="4616450" y="4070350"/>
          <p14:tracePt t="42876" x="4622800" y="4070350"/>
          <p14:tracePt t="42991" x="4629150" y="4070350"/>
          <p14:tracePt t="42997" x="4635500" y="4070350"/>
          <p14:tracePt t="43008" x="4641850" y="4070350"/>
          <p14:tracePt t="43025" x="4679950" y="4070350"/>
          <p14:tracePt t="43042" x="4724400" y="4070350"/>
          <p14:tracePt t="43058" x="4787900" y="4070350"/>
          <p14:tracePt t="43061" x="4813300" y="4070350"/>
          <p14:tracePt t="43075" x="4838700" y="4070350"/>
          <p14:tracePt t="43091" x="4851400" y="4070350"/>
          <p14:tracePt t="43223" x="4857750" y="4070350"/>
          <p14:tracePt t="43484" x="0" y="0"/>
        </p14:tracePtLst>
        <p14:tracePtLst>
          <p14:tracePt t="44997" x="6851650" y="4032250"/>
          <p14:tracePt t="45063" x="6858000" y="4032250"/>
          <p14:tracePt t="45079" x="6870700" y="4032250"/>
          <p14:tracePt t="45087" x="6870700" y="4038600"/>
          <p14:tracePt t="45096" x="6883400" y="4044950"/>
          <p14:tracePt t="45109" x="6908800" y="4064000"/>
          <p14:tracePt t="45125" x="6959600" y="4076700"/>
          <p14:tracePt t="45141" x="7004050" y="4076700"/>
          <p14:tracePt t="45158" x="7048500" y="4076700"/>
          <p14:tracePt t="45175" x="7073900" y="4076700"/>
          <p14:tracePt t="45191" x="7099300" y="4076700"/>
          <p14:tracePt t="45207" x="7112000" y="4064000"/>
          <p14:tracePt t="45356" x="0" y="0"/>
        </p14:tracePtLst>
        <p14:tracePtLst>
          <p14:tracePt t="45924" x="7937500" y="4000500"/>
          <p14:tracePt t="46069" x="7943850" y="3994150"/>
          <p14:tracePt t="46069" x="0" y="0"/>
        </p14:tracePtLst>
        <p14:tracePtLst>
          <p14:tracePt t="46604" x="8813800" y="3911600"/>
          <p14:tracePt t="46612" x="8794750" y="3905250"/>
          <p14:tracePt t="46624" x="8782050" y="3905250"/>
          <p14:tracePt t="46641" x="8743950" y="3905250"/>
          <p14:tracePt t="46657" x="8718550" y="3905250"/>
          <p14:tracePt t="46660" x="8699500" y="3905250"/>
          <p14:tracePt t="46674" x="8686800" y="3905250"/>
          <p14:tracePt t="46691" x="8674100" y="3905250"/>
          <p14:tracePt t="46693" x="8667750" y="3905250"/>
          <p14:tracePt t="46707" x="8667750" y="3911600"/>
          <p14:tracePt t="46708" x="8661400" y="3911600"/>
          <p14:tracePt t="46723" x="8648700" y="3911600"/>
          <p14:tracePt t="46740" x="8642350" y="3930650"/>
          <p14:tracePt t="46757" x="8636000" y="3937000"/>
          <p14:tracePt t="46774" x="8636000" y="3956050"/>
          <p14:tracePt t="46790" x="8636000" y="3981450"/>
          <p14:tracePt t="46807" x="8642350" y="4019550"/>
          <p14:tracePt t="46824" x="8661400" y="4051300"/>
          <p14:tracePt t="46840" x="8680450" y="4076700"/>
          <p14:tracePt t="46857" x="8699500" y="4102100"/>
          <p14:tracePt t="46860" x="8718550" y="4108450"/>
          <p14:tracePt t="46874" x="8737600" y="4114800"/>
          <p14:tracePt t="46891" x="8769350" y="4127500"/>
          <p14:tracePt t="46894" x="8788400" y="4127500"/>
          <p14:tracePt t="46907" x="8839200" y="4133850"/>
          <p14:tracePt t="46910" x="8890000" y="4146550"/>
          <p14:tracePt t="46924" x="9029700" y="4152900"/>
          <p14:tracePt t="46941" x="9169400" y="4152900"/>
          <p14:tracePt t="46957" x="9264650" y="4152900"/>
          <p14:tracePt t="46974" x="9302750" y="4133850"/>
          <p14:tracePt t="46991" x="9315450" y="4102100"/>
          <p14:tracePt t="47007" x="9328150" y="4070350"/>
          <p14:tracePt t="47023" x="9328150" y="4044950"/>
          <p14:tracePt t="47040" x="9328150" y="4000500"/>
          <p14:tracePt t="47057" x="9328150" y="3975100"/>
          <p14:tracePt t="47073" x="9328150" y="3968750"/>
          <p14:tracePt t="47094" x="9321800" y="3956050"/>
          <p14:tracePt t="47111" x="9302750" y="3949700"/>
          <p14:tracePt t="47124" x="9271000" y="3937000"/>
          <p14:tracePt t="47141" x="9220200" y="3917950"/>
          <p14:tracePt t="47157" x="9150350" y="3905250"/>
          <p14:tracePt t="47174" x="9093200" y="3905250"/>
          <p14:tracePt t="47190" x="9055100" y="3905250"/>
          <p14:tracePt t="47207" x="9036050" y="3905250"/>
          <p14:tracePt t="47223" x="9010650" y="3911600"/>
          <p14:tracePt t="47240" x="8997950" y="3924300"/>
          <p14:tracePt t="47257" x="8985250" y="3962400"/>
          <p14:tracePt t="47273" x="8985250" y="3987800"/>
          <p14:tracePt t="47290" x="8985250" y="4019550"/>
          <p14:tracePt t="47307" x="8991600" y="4064000"/>
          <p14:tracePt t="47308" x="8997950" y="4083050"/>
          <p14:tracePt t="47324" x="9010650" y="4102100"/>
          <p14:tracePt t="47340" x="9036050" y="4114800"/>
          <p14:tracePt t="47357" x="9042400" y="4114800"/>
          <p14:tracePt t="47374" x="9048750" y="4114800"/>
          <p14:tracePt t="47573" x="9055100" y="4114800"/>
          <p14:tracePt t="47589" x="9074150" y="4114800"/>
          <p14:tracePt t="47596" x="9086850" y="4114800"/>
          <p14:tracePt t="47607" x="9105900" y="4114800"/>
          <p14:tracePt t="47624" x="9144000" y="4102100"/>
          <p14:tracePt t="47736" x="9182100" y="4070350"/>
          <p14:tracePt t="47782" x="0" y="0"/>
        </p14:tracePtLst>
        <p14:tracePtLst>
          <p14:tracePt t="48149" x="10134600" y="3917950"/>
          <p14:tracePt t="48164" x="10128250" y="3917950"/>
          <p14:tracePt t="48173" x="10121900" y="3917950"/>
          <p14:tracePt t="48180" x="10121900" y="3924300"/>
          <p14:tracePt t="48190" x="10115550" y="3956050"/>
          <p14:tracePt t="48207" x="10109200" y="3994150"/>
          <p14:tracePt t="48223" x="10109200" y="4032250"/>
          <p14:tracePt t="48240" x="10128250" y="4070350"/>
          <p14:tracePt t="48256" x="10147300" y="4095750"/>
          <p14:tracePt t="48273" x="10185400" y="4114800"/>
          <p14:tracePt t="48290" x="10210800" y="4121150"/>
          <p14:tracePt t="48306" x="10267950" y="4121150"/>
          <p14:tracePt t="48308" x="10280650" y="4121150"/>
          <p14:tracePt t="48323" x="10331450" y="4114800"/>
          <p14:tracePt t="48340" x="10356850" y="4083050"/>
          <p14:tracePt t="48356" x="10375900" y="4044950"/>
          <p14:tracePt t="48373" x="10375900" y="4025900"/>
          <p14:tracePt t="48390" x="10375900" y="4006850"/>
          <p14:tracePt t="48407" x="10375900" y="4000500"/>
          <p14:tracePt t="48423" x="10369550" y="3987800"/>
          <p14:tracePt t="48440" x="10363200" y="3981450"/>
          <p14:tracePt t="48456" x="10356850" y="3975100"/>
          <p14:tracePt t="48486" x="10350500" y="3968750"/>
          <p14:tracePt t="48598" x="10344150" y="3968750"/>
          <p14:tracePt t="48613" x="10344150" y="4000500"/>
          <p14:tracePt t="48631" x="10363200" y="4032250"/>
          <p14:tracePt t="48640" x="10375900" y="4044950"/>
          <p14:tracePt t="48657" x="10382250" y="4051300"/>
          <p14:tracePt t="48674" x="10388600" y="4057650"/>
          <p14:tracePt t="48695" x="10394950" y="4057650"/>
          <p14:tracePt t="48769" x="10401300" y="4057650"/>
          <p14:tracePt t="49852" x="0" y="0"/>
        </p14:tracePtLst>
        <p14:tracePtLst>
          <p14:tracePt t="51948" x="4000500" y="4305300"/>
          <p14:tracePt t="52132" x="4006850" y="4305300"/>
          <p14:tracePt t="52143" x="4032250" y="4305300"/>
          <p14:tracePt t="52148" x="4070350" y="4305300"/>
          <p14:tracePt t="52156" x="4146550" y="4305300"/>
          <p14:tracePt t="52172" x="4356100" y="4311650"/>
          <p14:tracePt t="52189" x="4654550" y="4349750"/>
          <p14:tracePt t="52205" x="4927600" y="4362450"/>
          <p14:tracePt t="52222" x="5137150" y="4362450"/>
          <p14:tracePt t="52239" x="5245100" y="4362450"/>
          <p14:tracePt t="52255" x="5257800" y="4362450"/>
          <p14:tracePt t="52272" x="5264150" y="4362450"/>
          <p14:tracePt t="52421" x="5257800" y="4362450"/>
          <p14:tracePt t="52428" x="5226050" y="4362450"/>
          <p14:tracePt t="52438" x="5162550" y="4362450"/>
          <p14:tracePt t="52455" x="4953000" y="4362450"/>
          <p14:tracePt t="52472" x="4476750" y="4362450"/>
          <p14:tracePt t="52488" x="3829050" y="4362450"/>
          <p14:tracePt t="52505" x="3352800" y="4362450"/>
          <p14:tracePt t="52522" x="3206750" y="4362450"/>
          <p14:tracePt t="52538" x="3181350" y="4362450"/>
          <p14:tracePt t="52539" x="3175000" y="4362450"/>
          <p14:tracePt t="52582" x="3181350" y="4362450"/>
          <p14:tracePt t="52588" x="3200400" y="4362450"/>
          <p14:tracePt t="52605" x="3251200" y="4362450"/>
          <p14:tracePt t="52622" x="3352800" y="4362450"/>
          <p14:tracePt t="52639" x="3536950" y="4362450"/>
          <p14:tracePt t="52655" x="3835400" y="4362450"/>
          <p14:tracePt t="52672" x="4267200" y="4362450"/>
          <p14:tracePt t="52689" x="4679950" y="4362450"/>
          <p14:tracePt t="52705" x="4940300" y="4362450"/>
          <p14:tracePt t="52708" x="4991100" y="4362450"/>
          <p14:tracePt t="52722" x="5016500" y="4362450"/>
          <p14:tracePt t="52724" x="5022850" y="4362450"/>
          <p14:tracePt t="52739" x="5029200" y="4362450"/>
          <p14:tracePt t="52868" x="5035550" y="4362450"/>
          <p14:tracePt t="52884" x="5041900" y="4362450"/>
          <p14:tracePt t="52893" x="5054600" y="4362450"/>
          <p14:tracePt t="52905" x="5067300" y="4362450"/>
          <p14:tracePt t="52922" x="5086350" y="4362450"/>
          <p14:tracePt t="52925" x="5092700" y="4362450"/>
          <p14:tracePt t="53100" x="5099050" y="4362450"/>
          <p14:tracePt t="53110" x="5105400" y="4362450"/>
          <p14:tracePt t="53116" x="5130800" y="4362450"/>
          <p14:tracePt t="53126" x="5181600" y="4362450"/>
          <p14:tracePt t="53138" x="5251450" y="4362450"/>
          <p14:tracePt t="53155" x="5435600" y="4362450"/>
          <p14:tracePt t="53156" x="5530850" y="4362450"/>
          <p14:tracePt t="53172" x="5689600" y="4381500"/>
          <p14:tracePt t="53188" x="5746750" y="4387850"/>
          <p14:tracePt t="53205" x="5765800" y="4387850"/>
          <p14:tracePt t="53412" x="5759450" y="4387850"/>
          <p14:tracePt t="53421" x="5740400" y="4387850"/>
          <p14:tracePt t="53428" x="5715000" y="4387850"/>
          <p14:tracePt t="53438" x="5689600" y="4387850"/>
          <p14:tracePt t="53455" x="5651500" y="4387850"/>
          <p14:tracePt t="53471" x="5638800" y="4387850"/>
          <p14:tracePt t="53524" x="0" y="0"/>
        </p14:tracePtLst>
        <p14:tracePtLst>
          <p14:tracePt t="53877" x="4311650" y="4197350"/>
          <p14:tracePt t="53916" x="4305300" y="4197350"/>
          <p14:tracePt t="53925" x="4298950" y="4197350"/>
          <p14:tracePt t="53939" x="4286250" y="4197350"/>
          <p14:tracePt t="53941" x="4279900" y="4197350"/>
          <p14:tracePt t="53955" x="4267200" y="4203700"/>
          <p14:tracePt t="53957" x="4260850" y="4210050"/>
          <p14:tracePt t="53971" x="4229100" y="4222750"/>
          <p14:tracePt t="53989" x="4216400" y="4241800"/>
          <p14:tracePt t="54005" x="4203700" y="4260850"/>
          <p14:tracePt t="54022" x="4191000" y="4286250"/>
          <p14:tracePt t="54038" x="4191000" y="4298950"/>
          <p14:tracePt t="54055" x="4191000" y="4311650"/>
          <p14:tracePt t="54071" x="4197350" y="4330700"/>
          <p14:tracePt t="54088" x="4210050" y="4349750"/>
          <p14:tracePt t="54105" x="4248150" y="4368800"/>
          <p14:tracePt t="54121" x="4318000" y="4387850"/>
          <p14:tracePt t="54125" x="4362450" y="4394200"/>
          <p14:tracePt t="54138" x="4394200" y="4394200"/>
          <p14:tracePt t="54155" x="4483100" y="4394200"/>
          <p14:tracePt t="54172" x="4527550" y="4394200"/>
          <p14:tracePt t="54189" x="4546600" y="4375150"/>
          <p14:tracePt t="54205" x="4565650" y="4362450"/>
          <p14:tracePt t="54222" x="4578350" y="4330700"/>
          <p14:tracePt t="54239" x="4578350" y="4305300"/>
          <p14:tracePt t="54254" x="4578350" y="4286250"/>
          <p14:tracePt t="54271" x="4578350" y="4273550"/>
          <p14:tracePt t="54293" x="4578350" y="4260850"/>
          <p14:tracePt t="54304" x="4572000" y="4260850"/>
          <p14:tracePt t="54412" x="0" y="0"/>
        </p14:tracePtLst>
        <p14:tracePtLst>
          <p14:tracePt t="54710" x="5353050" y="4260850"/>
          <p14:tracePt t="54820" x="5365750" y="4267200"/>
          <p14:tracePt t="54830" x="5391150" y="4279900"/>
          <p14:tracePt t="54837" x="5429250" y="4292600"/>
          <p14:tracePt t="54854" x="5530850" y="4324350"/>
          <p14:tracePt t="54871" x="5626100" y="4349750"/>
          <p14:tracePt t="54887" x="5676900" y="4356100"/>
          <p14:tracePt t="54904" x="5708650" y="4356100"/>
          <p14:tracePt t="54921" x="5721350" y="4356100"/>
          <p14:tracePt t="54938" x="5727700" y="4356100"/>
          <p14:tracePt t="54974" x="5727700" y="4349750"/>
          <p14:tracePt t="54980" x="5727700" y="4343400"/>
          <p14:tracePt t="54988" x="5727700" y="4337050"/>
          <p14:tracePt t="55270" x="0" y="0"/>
        </p14:tracePtLst>
        <p14:tracePtLst>
          <p14:tracePt t="55868" x="7150100" y="4241800"/>
          <p14:tracePt t="55940" x="7150100" y="4248150"/>
          <p14:tracePt t="55948" x="7150100" y="4267200"/>
          <p14:tracePt t="55964" x="7150100" y="4279900"/>
          <p14:tracePt t="55973" x="7150100" y="4286250"/>
          <p14:tracePt t="55987" x="7156450" y="4318000"/>
          <p14:tracePt t="56004" x="7188200" y="4356100"/>
          <p14:tracePt t="56021" x="7213600" y="4381500"/>
          <p14:tracePt t="56037" x="7258050" y="4400550"/>
          <p14:tracePt t="56054" x="7302500" y="4413250"/>
          <p14:tracePt t="56070" x="7327900" y="4413250"/>
          <p14:tracePt t="56087" x="7372350" y="4413250"/>
          <p14:tracePt t="56104" x="7429500" y="4400550"/>
          <p14:tracePt t="56120" x="7493000" y="4362450"/>
          <p14:tracePt t="56137" x="7531100" y="4324350"/>
          <p14:tracePt t="56154" x="7543800" y="4292600"/>
          <p14:tracePt t="56157" x="7543800" y="4279900"/>
          <p14:tracePt t="56171" x="7543800" y="4267200"/>
          <p14:tracePt t="56173" x="7543800" y="4248150"/>
          <p14:tracePt t="56188" x="7543800" y="4203700"/>
          <p14:tracePt t="56204" x="7531100" y="4184650"/>
          <p14:tracePt t="56221" x="7524750" y="4178300"/>
          <p14:tracePt t="56260" x="7518400" y="4178300"/>
          <p14:tracePt t="56268" x="7512050" y="4178300"/>
          <p14:tracePt t="56276" x="7505700" y="4178300"/>
          <p14:tracePt t="56287" x="7493000" y="4178300"/>
          <p14:tracePt t="56304" x="7435850" y="4178300"/>
          <p14:tracePt t="56320" x="7378700" y="4197350"/>
          <p14:tracePt t="56337" x="7315200" y="4241800"/>
          <p14:tracePt t="56354" x="7283450" y="4273550"/>
          <p14:tracePt t="56370" x="7277100" y="4305300"/>
          <p14:tracePt t="56373" x="7277100" y="4311650"/>
          <p14:tracePt t="56387" x="7277100" y="4324350"/>
          <p14:tracePt t="56404" x="7277100" y="4349750"/>
          <p14:tracePt t="56421" x="7283450" y="4368800"/>
          <p14:tracePt t="56437" x="7296150" y="4381500"/>
          <p14:tracePt t="56454" x="7334250" y="4400550"/>
          <p14:tracePt t="56471" x="7385050" y="4419600"/>
          <p14:tracePt t="56487" x="7435850" y="4425950"/>
          <p14:tracePt t="56504" x="7454900" y="4425950"/>
          <p14:tracePt t="56520" x="7480300" y="4419600"/>
          <p14:tracePt t="56537" x="7499350" y="4400550"/>
          <p14:tracePt t="56554" x="7505700" y="4368800"/>
          <p14:tracePt t="56570" x="7518400" y="4337050"/>
          <p14:tracePt t="56587" x="7518400" y="4318000"/>
          <p14:tracePt t="56604" x="7518400" y="4311650"/>
          <p14:tracePt t="56828" x="0" y="0"/>
        </p14:tracePtLst>
        <p14:tracePtLst>
          <p14:tracePt t="57460" x="9004300" y="4254500"/>
          <p14:tracePt t="57468" x="8985250" y="4254500"/>
          <p14:tracePt t="57476" x="8972550" y="4260850"/>
          <p14:tracePt t="57487" x="8959850" y="4279900"/>
          <p14:tracePt t="57503" x="8953500" y="4318000"/>
          <p14:tracePt t="57520" x="8953500" y="4343400"/>
          <p14:tracePt t="57537" x="8966200" y="4381500"/>
          <p14:tracePt t="57553" x="9017000" y="4400550"/>
          <p14:tracePt t="57570" x="9067800" y="4406900"/>
          <p14:tracePt t="57572" x="9093200" y="4406900"/>
          <p14:tracePt t="57587" x="9112250" y="4406900"/>
          <p14:tracePt t="57603" x="9201150" y="4387850"/>
          <p14:tracePt t="57620" x="9239250" y="4375150"/>
          <p14:tracePt t="57637" x="9264650" y="4362450"/>
          <p14:tracePt t="57653" x="9264650" y="4356100"/>
          <p14:tracePt t="57653" x="0" y="0"/>
        </p14:tracePtLst>
        <p14:tracePtLst>
          <p14:tracePt t="57980" x="10013950" y="4432300"/>
          <p14:tracePt t="58160" x="0" y="0"/>
        </p14:tracePtLst>
        <p14:tracePtLst>
          <p14:tracePt t="59108" x="4311650" y="4127500"/>
          <p14:tracePt t="59164" x="4349750" y="4127500"/>
          <p14:tracePt t="59173" x="4400550" y="4133850"/>
          <p14:tracePt t="59180" x="4495800" y="4146550"/>
          <p14:tracePt t="59189" x="4635500" y="4165600"/>
          <p14:tracePt t="59203" x="4864100" y="4222750"/>
          <p14:tracePt t="59204" x="5118100" y="4273550"/>
          <p14:tracePt t="59219" x="5784850" y="4362450"/>
          <p14:tracePt t="59236" x="6546850" y="4387850"/>
          <p14:tracePt t="59253" x="7340600" y="4387850"/>
          <p14:tracePt t="59269" x="8159750" y="4387850"/>
          <p14:tracePt t="59286" x="8864600" y="4387850"/>
          <p14:tracePt t="59303" x="9467850" y="4387850"/>
          <p14:tracePt t="59319" x="9963150" y="4387850"/>
          <p14:tracePt t="59336" x="10312400" y="4387850"/>
          <p14:tracePt t="59353" x="10521950" y="4387850"/>
          <p14:tracePt t="59369" x="10642600" y="4387850"/>
          <p14:tracePt t="59386" x="10693400" y="4387850"/>
          <p14:tracePt t="59403" x="10706100" y="4387850"/>
          <p14:tracePt t="59405" x="10712450" y="4387850"/>
          <p14:tracePt t="59420" x="10725150" y="4387850"/>
          <p14:tracePt t="59436" x="10737850" y="4387850"/>
          <p14:tracePt t="59453" x="10750550" y="4387850"/>
          <p14:tracePt t="59470" x="10763250" y="4387850"/>
          <p14:tracePt t="59486" x="10769600" y="4387850"/>
          <p14:tracePt t="60324"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3" name="文本框 2"/>
          <p:cNvSpPr txBox="1"/>
          <p:nvPr/>
        </p:nvSpPr>
        <p:spPr>
          <a:xfrm>
            <a:off x="374015" y="1128325"/>
            <a:ext cx="11817985" cy="4392997"/>
          </a:xfrm>
          <a:prstGeom prst="rect">
            <a:avLst/>
          </a:prstGeom>
          <a:noFill/>
        </p:spPr>
        <p:txBody>
          <a:bodyPr wrap="square" rtlCol="0" anchor="t">
            <a:spAutoFit/>
          </a:bodyPr>
          <a:lstStyle>
            <a:defPPr>
              <a:defRPr lang="zh-CN"/>
            </a:defPPr>
            <a:lvl1pPr marL="342900" indent="-342900">
              <a:lnSpc>
                <a:spcPct val="150000"/>
              </a:lnSpc>
              <a:buFont typeface="Wingdings" panose="05000000000000000000" charset="0"/>
              <a:buChar char=""/>
              <a:defRPr sz="2400">
                <a:solidFill>
                  <a:srgbClr val="21537D"/>
                </a:solidFill>
                <a:latin typeface="Courier New" panose="02070309020205020404" pitchFamily="49" charset="0"/>
                <a:ea typeface="微软雅黑" panose="020B0503020204020204" charset="-122"/>
                <a:cs typeface="Courier New" panose="02070309020205020404" pitchFamily="49" charset="0"/>
              </a:defRPr>
            </a:lvl1pPr>
          </a:lstStyle>
          <a:p>
            <a:r>
              <a:rPr lang="zh-CN" altLang="en-US" sz="2000" dirty="0"/>
              <a:t>泛型类（</a:t>
            </a:r>
            <a:r>
              <a:rPr lang="en-US" altLang="zh-CN" sz="2000" dirty="0"/>
              <a:t>Generic Class</a:t>
            </a:r>
            <a:r>
              <a:rPr lang="zh-CN" altLang="en-US" sz="2000" dirty="0"/>
              <a:t>）是带形式化类型参数的类。形式化类型参数是一个逗号分隔的变量名列表，位于类声明中类名后面的尖括号</a:t>
            </a:r>
            <a:r>
              <a:rPr lang="en-US" altLang="zh-CN" sz="2000" dirty="0"/>
              <a:t>&lt;&gt;</a:t>
            </a:r>
            <a:r>
              <a:rPr lang="zh-CN" altLang="en-US" sz="2000" dirty="0"/>
              <a:t>中。下面的代码声明一个泛型类</a:t>
            </a:r>
            <a:r>
              <a:rPr lang="en-US" altLang="zh-CN" sz="2000" dirty="0"/>
              <a:t>Wrapper</a:t>
            </a:r>
            <a:r>
              <a:rPr lang="zh-CN" altLang="en-US" sz="2000" dirty="0"/>
              <a:t>，它接受一个形式化类型参数</a:t>
            </a:r>
            <a:r>
              <a:rPr lang="en-US" altLang="zh-CN" sz="2000" dirty="0"/>
              <a:t>T</a:t>
            </a:r>
            <a:r>
              <a:rPr lang="zh-CN" altLang="en-US" sz="2000" dirty="0"/>
              <a:t>：</a:t>
            </a:r>
            <a:endParaRPr lang="en-US" altLang="zh-CN" sz="2000" dirty="0"/>
          </a:p>
          <a:p>
            <a:endParaRPr lang="en-US" altLang="zh-CN" dirty="0"/>
          </a:p>
          <a:p>
            <a:endParaRPr lang="en-US" altLang="zh-CN" dirty="0"/>
          </a:p>
          <a:p>
            <a:r>
              <a:rPr lang="en-US" altLang="zh-CN" sz="2000" dirty="0"/>
              <a:t>T</a:t>
            </a:r>
            <a:r>
              <a:rPr lang="zh-CN" altLang="en-US" sz="2000" dirty="0"/>
              <a:t>是一个类型变量，它可以是</a:t>
            </a:r>
            <a:r>
              <a:rPr lang="en-US" altLang="zh-CN" sz="2000" dirty="0"/>
              <a:t>Java</a:t>
            </a:r>
            <a:r>
              <a:rPr lang="zh-CN" altLang="en-US" sz="2000" dirty="0"/>
              <a:t>中的任何</a:t>
            </a:r>
            <a:r>
              <a:rPr lang="zh-CN" altLang="en-US" sz="2000" dirty="0">
                <a:solidFill>
                  <a:srgbClr val="FF0000"/>
                </a:solidFill>
              </a:rPr>
              <a:t>引用</a:t>
            </a:r>
            <a:r>
              <a:rPr lang="zh-CN" altLang="en-US" sz="2000" dirty="0"/>
              <a:t>类型，例如</a:t>
            </a:r>
            <a:r>
              <a:rPr lang="en-US" altLang="zh-CN" sz="2000" dirty="0"/>
              <a:t>String</a:t>
            </a:r>
            <a:r>
              <a:rPr lang="zh-CN" altLang="en-US" sz="2000" dirty="0"/>
              <a:t>，</a:t>
            </a:r>
            <a:r>
              <a:rPr lang="en-US" altLang="zh-CN" sz="2000" dirty="0"/>
              <a:t>Integer</a:t>
            </a:r>
            <a:r>
              <a:rPr lang="zh-CN" altLang="en-US" sz="2000" dirty="0"/>
              <a:t>，</a:t>
            </a:r>
            <a:r>
              <a:rPr lang="en-US" altLang="zh-CN" sz="2000" dirty="0"/>
              <a:t>Double</a:t>
            </a:r>
            <a:r>
              <a:rPr lang="zh-CN" altLang="en-US" sz="2000" dirty="0"/>
              <a:t>等。当把一个具体的类型实参传递给类型形参</a:t>
            </a:r>
            <a:r>
              <a:rPr lang="en-US" altLang="zh-CN" sz="2000" dirty="0"/>
              <a:t>T</a:t>
            </a:r>
            <a:r>
              <a:rPr lang="zh-CN" altLang="en-US" sz="2000" dirty="0"/>
              <a:t>时，就得到了一系列的</a:t>
            </a:r>
            <a:r>
              <a:rPr lang="zh-CN" altLang="en-US" sz="2000" dirty="0">
                <a:solidFill>
                  <a:srgbClr val="FF0000"/>
                </a:solidFill>
              </a:rPr>
              <a:t>参数化类型</a:t>
            </a:r>
            <a:r>
              <a:rPr lang="en-US" altLang="zh-CN" sz="2000" dirty="0"/>
              <a:t>(Parameterized Types)</a:t>
            </a:r>
            <a:r>
              <a:rPr lang="zh-CN" altLang="en-US" sz="2000" dirty="0"/>
              <a:t>，如</a:t>
            </a:r>
            <a:r>
              <a:rPr lang="en-US" altLang="zh-CN" sz="2000" dirty="0"/>
              <a:t>Wrapper&lt;String&gt;</a:t>
            </a:r>
            <a:r>
              <a:rPr lang="zh-CN" altLang="en-US" sz="2000" dirty="0"/>
              <a:t>，</a:t>
            </a:r>
            <a:r>
              <a:rPr lang="en-US" altLang="zh-CN" sz="2000" dirty="0"/>
              <a:t>Wrapper&lt;Integer&gt; </a:t>
            </a:r>
            <a:r>
              <a:rPr lang="zh-CN" altLang="en-US" sz="2000" dirty="0"/>
              <a:t>，这些参数化类型是泛型类</a:t>
            </a:r>
            <a:r>
              <a:rPr lang="en-US" altLang="zh-CN" sz="2000" dirty="0"/>
              <a:t>Wrapper&lt;T&gt;</a:t>
            </a:r>
            <a:r>
              <a:rPr lang="zh-CN" altLang="en-US" sz="2000" dirty="0"/>
              <a:t>的</a:t>
            </a:r>
            <a:r>
              <a:rPr lang="zh-CN" altLang="en-US" sz="2000" dirty="0">
                <a:solidFill>
                  <a:srgbClr val="FF0000"/>
                </a:solidFill>
              </a:rPr>
              <a:t>实例类型</a:t>
            </a:r>
            <a:r>
              <a:rPr lang="zh-CN" altLang="en-US" sz="2000" dirty="0"/>
              <a:t>（类似于</a:t>
            </a:r>
            <a:r>
              <a:rPr lang="en-US" altLang="zh-CN" sz="2000" dirty="0"/>
              <a:t>Circle</a:t>
            </a:r>
            <a:r>
              <a:rPr lang="zh-CN" altLang="en-US" sz="2000" dirty="0"/>
              <a:t>类型有实例对象</a:t>
            </a:r>
            <a:r>
              <a:rPr lang="en-US" altLang="zh-CN" sz="2000" dirty="0"/>
              <a:t>c1,c2</a:t>
            </a:r>
            <a:r>
              <a:rPr lang="zh-CN" altLang="en-US" sz="2000" dirty="0"/>
              <a:t>）</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2" name="矩形 1">
            <a:extLst>
              <a:ext uri="{FF2B5EF4-FFF2-40B4-BE49-F238E27FC236}">
                <a16:creationId xmlns:a16="http://schemas.microsoft.com/office/drawing/2014/main" id="{3BCBC678-07A1-4866-9F83-974922734531}"/>
              </a:ext>
            </a:extLst>
          </p:cNvPr>
          <p:cNvSpPr/>
          <p:nvPr/>
        </p:nvSpPr>
        <p:spPr>
          <a:xfrm>
            <a:off x="2878666" y="2505670"/>
            <a:ext cx="6096000" cy="923330"/>
          </a:xfrm>
          <a:prstGeom prst="rect">
            <a:avLst/>
          </a:prstGeom>
          <a:solidFill>
            <a:schemeClr val="accent4">
              <a:lumMod val="20000"/>
              <a:lumOff val="80000"/>
            </a:schemeClr>
          </a:solidFill>
          <a:ln w="25400">
            <a:solidFill>
              <a:schemeClr val="accent4">
                <a:lumMod val="75000"/>
              </a:schemeClr>
            </a:solidFill>
          </a:ln>
        </p:spPr>
        <p:txBody>
          <a:bodyPr>
            <a:spAutoFit/>
          </a:bodyPr>
          <a:lstStyle/>
          <a:p>
            <a:r>
              <a:rPr lang="en-US" altLang="zh-CN" dirty="0">
                <a:latin typeface="Courier New" panose="02070309020205020404" pitchFamily="49" charset="0"/>
                <a:cs typeface="Courier New" panose="02070309020205020404" pitchFamily="49" charset="0"/>
              </a:rPr>
              <a:t>public class Wrapper</a:t>
            </a:r>
            <a:r>
              <a:rPr lang="en-US" altLang="zh-CN" dirty="0">
                <a:solidFill>
                  <a:srgbClr val="FF0000"/>
                </a:solidFill>
                <a:latin typeface="Courier New" panose="02070309020205020404" pitchFamily="49" charset="0"/>
                <a:cs typeface="Courier New" panose="02070309020205020404" pitchFamily="49" charset="0"/>
              </a:rPr>
              <a:t>&lt;T&gt;</a:t>
            </a:r>
            <a:r>
              <a:rPr lang="en-US" altLang="zh-CN" dirty="0">
                <a:latin typeface="Courier New" panose="02070309020205020404" pitchFamily="49" charset="0"/>
                <a:cs typeface="Courier New" panose="02070309020205020404" pitchFamily="49" charset="0"/>
              </a:rPr>
              <a:t>  {</a:t>
            </a:r>
          </a:p>
          <a:p>
            <a:endParaRPr lang="en-US" altLang="zh-CN" dirty="0">
              <a:latin typeface="Courier New" panose="02070309020205020404" pitchFamily="49" charset="0"/>
              <a:cs typeface="Courier New" panose="02070309020205020404" pitchFamily="49" charset="0"/>
            </a:endParaRPr>
          </a:p>
          <a:p>
            <a:r>
              <a:rPr lang="en-US" altLang="zh-CN" dirty="0">
                <a:latin typeface="Courier New" panose="02070309020205020404" pitchFamily="49" charset="0"/>
                <a:cs typeface="Courier New" panose="02070309020205020404" pitchFamily="49" charset="0"/>
              </a:rPr>
              <a:t>}</a:t>
            </a:r>
            <a:endParaRPr lang="zh-CN" altLang="en-US" dirty="0">
              <a:latin typeface="Courier New" panose="02070309020205020404" pitchFamily="49" charset="0"/>
              <a:cs typeface="Courier New" panose="02070309020205020404" pitchFamily="49" charset="0"/>
            </a:endParaRPr>
          </a:p>
        </p:txBody>
      </p:sp>
      <p:sp>
        <p:nvSpPr>
          <p:cNvPr id="7" name="矩形 6">
            <a:extLst>
              <a:ext uri="{FF2B5EF4-FFF2-40B4-BE49-F238E27FC236}">
                <a16:creationId xmlns:a16="http://schemas.microsoft.com/office/drawing/2014/main" id="{007ED929-CA0F-4E86-A81A-C182DE23DB87}"/>
              </a:ext>
            </a:extLst>
          </p:cNvPr>
          <p:cNvSpPr/>
          <p:nvPr/>
        </p:nvSpPr>
        <p:spPr>
          <a:xfrm>
            <a:off x="1823154" y="5681829"/>
            <a:ext cx="8207023" cy="646331"/>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dirty="0">
                <a:latin typeface="Courier New" panose="02070309020205020404" pitchFamily="49" charset="0"/>
                <a:cs typeface="Courier New" panose="02070309020205020404" pitchFamily="49" charset="0"/>
              </a:rPr>
              <a:t>Wrapper&lt;String&gt;  </a:t>
            </a:r>
            <a:r>
              <a:rPr lang="en-US" altLang="zh-CN" dirty="0" err="1">
                <a:latin typeface="Courier New" panose="02070309020205020404" pitchFamily="49" charset="0"/>
                <a:cs typeface="Courier New" panose="02070309020205020404" pitchFamily="49" charset="0"/>
              </a:rPr>
              <a:t>stringWrapper</a:t>
            </a:r>
            <a:r>
              <a:rPr lang="en-US" altLang="zh-CN" dirty="0">
                <a:latin typeface="Courier New" panose="02070309020205020404" pitchFamily="49" charset="0"/>
                <a:cs typeface="Courier New" panose="02070309020205020404" pitchFamily="49" charset="0"/>
              </a:rPr>
              <a:t> = new Wrapper&lt;String&gt;();</a:t>
            </a:r>
          </a:p>
          <a:p>
            <a:r>
              <a:rPr lang="en-US" altLang="zh-CN" dirty="0">
                <a:latin typeface="Courier New" panose="02070309020205020404" pitchFamily="49" charset="0"/>
                <a:cs typeface="Courier New" panose="02070309020205020404" pitchFamily="49" charset="0"/>
              </a:rPr>
              <a:t>Wrapper&lt;Circle&gt;  </a:t>
            </a:r>
            <a:r>
              <a:rPr lang="en-US" altLang="zh-CN" dirty="0" err="1">
                <a:latin typeface="Courier New" panose="02070309020205020404" pitchFamily="49" charset="0"/>
                <a:cs typeface="Courier New" panose="02070309020205020404" pitchFamily="49" charset="0"/>
              </a:rPr>
              <a:t>circleWrapper</a:t>
            </a:r>
            <a:r>
              <a:rPr lang="en-US" altLang="zh-CN" dirty="0">
                <a:latin typeface="Courier New" panose="02070309020205020404" pitchFamily="49" charset="0"/>
                <a:cs typeface="Courier New" panose="02070309020205020404" pitchFamily="49" charset="0"/>
              </a:rPr>
              <a:t> = new Wrapper&lt;Circle&gt;();</a:t>
            </a:r>
            <a:endParaRPr lang="zh-CN" altLang="en-US" dirty="0">
              <a:latin typeface="Courier New" panose="02070309020205020404" pitchFamily="49" charset="0"/>
              <a:cs typeface="Courier New" panose="02070309020205020404" pitchFamily="49" charset="0"/>
            </a:endParaRPr>
          </a:p>
        </p:txBody>
      </p:sp>
      <p:sp>
        <p:nvSpPr>
          <p:cNvPr id="4" name="矩形 3">
            <a:extLst>
              <a:ext uri="{FF2B5EF4-FFF2-40B4-BE49-F238E27FC236}">
                <a16:creationId xmlns:a16="http://schemas.microsoft.com/office/drawing/2014/main" id="{8F41CB5F-F230-426D-BCFA-C6AA6FA01D96}"/>
              </a:ext>
            </a:extLst>
          </p:cNvPr>
          <p:cNvSpPr/>
          <p:nvPr/>
        </p:nvSpPr>
        <p:spPr>
          <a:xfrm>
            <a:off x="1224842" y="6488668"/>
            <a:ext cx="10566401" cy="369332"/>
          </a:xfrm>
          <a:prstGeom prst="rect">
            <a:avLst/>
          </a:prstGeom>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参数化类型</a:t>
            </a:r>
            <a:r>
              <a:rPr lang="en-US" altLang="zh-CN" dirty="0">
                <a:latin typeface="微软雅黑" panose="020B0503020204020204" pitchFamily="34" charset="-122"/>
                <a:ea typeface="微软雅黑" panose="020B0503020204020204" pitchFamily="34" charset="-122"/>
              </a:rPr>
              <a:t>(Parameterized Types)</a:t>
            </a:r>
            <a:r>
              <a:rPr lang="zh-CN" altLang="en-US" dirty="0">
                <a:latin typeface="微软雅黑" panose="020B0503020204020204" pitchFamily="34" charset="-122"/>
                <a:ea typeface="微软雅黑" panose="020B0503020204020204" pitchFamily="34" charset="-122"/>
              </a:rPr>
              <a:t>是在</a:t>
            </a:r>
            <a:r>
              <a:rPr lang="en-US" altLang="zh-CN" dirty="0">
                <a:latin typeface="微软雅黑" panose="020B0503020204020204" pitchFamily="34" charset="-122"/>
                <a:ea typeface="微软雅黑" panose="020B0503020204020204" pitchFamily="34" charset="-122"/>
              </a:rPr>
              <a:t>JLS</a:t>
            </a:r>
            <a:r>
              <a:rPr lang="zh-CN" altLang="en-US" dirty="0">
                <a:latin typeface="微软雅黑" panose="020B0503020204020204" pitchFamily="34" charset="-122"/>
                <a:ea typeface="微软雅黑" panose="020B0503020204020204" pitchFamily="34" charset="-122"/>
              </a:rPr>
              <a:t>里面使用的术语，为了方便描述，本章后面称为</a:t>
            </a:r>
            <a:r>
              <a:rPr lang="zh-CN" altLang="en-US" dirty="0">
                <a:solidFill>
                  <a:srgbClr val="FF0000"/>
                </a:solidFill>
                <a:latin typeface="微软雅黑" panose="020B0503020204020204" pitchFamily="34" charset="-122"/>
                <a:ea typeface="微软雅黑" panose="020B0503020204020204" pitchFamily="34" charset="-122"/>
              </a:rPr>
              <a:t>实例类型</a:t>
            </a:r>
          </a:p>
        </p:txBody>
      </p:sp>
    </p:spTree>
    <p:extLst>
      <p:ext uri="{BB962C8B-B14F-4D97-AF65-F5344CB8AC3E}">
        <p14:creationId xmlns:p14="http://schemas.microsoft.com/office/powerpoint/2010/main" val="419400031"/>
      </p:ext>
    </p:extLst>
  </p:cSld>
  <p:clrMapOvr>
    <a:masterClrMapping/>
  </p:clrMapOvr>
  <p:transition advTm="193938">
    <p:push/>
  </p:transition>
  <p:extLst>
    <p:ext uri="{3A86A75C-4F4B-4683-9AE1-C65F6400EC91}">
      <p14:laserTraceLst xmlns:p14="http://schemas.microsoft.com/office/powerpoint/2010/main">
        <p14:tracePtLst>
          <p14:tracePt t="1921" x="2844800" y="2476500"/>
          <p14:tracePt t="1976" x="2876550" y="2679700"/>
          <p14:tracePt t="1987" x="2882900" y="2724150"/>
          <p14:tracePt t="2004" x="2901950" y="2825750"/>
          <p14:tracePt t="2006" x="2914650" y="2870200"/>
          <p14:tracePt t="2021" x="2946400" y="2959100"/>
          <p14:tracePt t="2037" x="2959100" y="3048000"/>
          <p14:tracePt t="2054" x="2965450" y="3105150"/>
          <p14:tracePt t="2071" x="2978150" y="3181350"/>
          <p14:tracePt t="2087" x="2990850" y="3232150"/>
          <p14:tracePt t="2104" x="3009900" y="3270250"/>
          <p14:tracePt t="2121" x="3022600" y="3289300"/>
          <p14:tracePt t="2138" x="3035300" y="3302000"/>
          <p14:tracePt t="2154" x="3041650" y="3314700"/>
          <p14:tracePt t="2171" x="3048000" y="3321050"/>
          <p14:tracePt t="2242" x="3048000" y="3327400"/>
          <p14:tracePt t="2255" x="3067050" y="3327400"/>
          <p14:tracePt t="2267" x="3098800" y="3327400"/>
          <p14:tracePt t="2278" x="3194050" y="3327400"/>
          <p14:tracePt t="2288" x="3257550" y="3327400"/>
          <p14:tracePt t="2304" x="3467100" y="3327400"/>
          <p14:tracePt t="2321" x="3911600" y="3352800"/>
          <p14:tracePt t="2337" x="4546600" y="3397250"/>
          <p14:tracePt t="2354" x="5321300" y="3397250"/>
          <p14:tracePt t="2371" x="6070600" y="3397250"/>
          <p14:tracePt t="2373" x="6394450" y="3397250"/>
          <p14:tracePt t="2388" x="6654800" y="3397250"/>
          <p14:tracePt t="2404" x="7010400" y="3378200"/>
          <p14:tracePt t="2406" x="7099300" y="3371850"/>
          <p14:tracePt t="2421" x="7207250" y="3346450"/>
          <p14:tracePt t="2439" x="7296150" y="3333750"/>
          <p14:tracePt t="2454" x="7372350" y="3327400"/>
          <p14:tracePt t="2471" x="7480300" y="3308350"/>
          <p14:tracePt t="2487" x="7620000" y="3308350"/>
          <p14:tracePt t="2504" x="7785100" y="3308350"/>
          <p14:tracePt t="2521" x="7962900" y="3308350"/>
          <p14:tracePt t="2537" x="8134350" y="3308350"/>
          <p14:tracePt t="2554" x="8280400" y="3308350"/>
          <p14:tracePt t="2571" x="8407400" y="3308350"/>
          <p14:tracePt t="2587" x="8547100" y="3302000"/>
          <p14:tracePt t="2604" x="8699500" y="3289300"/>
          <p14:tracePt t="2621" x="8890000" y="3251200"/>
          <p14:tracePt t="2637" x="8972550" y="3238500"/>
          <p14:tracePt t="2654" x="8978900" y="3238500"/>
          <p14:tracePt t="2671" x="8985250" y="3238500"/>
          <p14:tracePt t="2752" x="8991600" y="3238500"/>
          <p14:tracePt t="2763" x="8991600" y="3232150"/>
          <p14:tracePt t="2776" x="8991600" y="3219450"/>
          <p14:tracePt t="2787" x="8991600" y="3213100"/>
          <p14:tracePt t="2790" x="8991600" y="3187700"/>
          <p14:tracePt t="2804" x="8991600" y="3162300"/>
          <p14:tracePt t="2809" x="8991600" y="3149600"/>
          <p14:tracePt t="2821" x="8991600" y="3092450"/>
          <p14:tracePt t="2837" x="8978900" y="3041650"/>
          <p14:tracePt t="2854" x="8966200" y="2952750"/>
          <p14:tracePt t="2871" x="8947150" y="2876550"/>
          <p14:tracePt t="2887" x="8915400" y="2800350"/>
          <p14:tracePt t="2904" x="8896350" y="2743200"/>
          <p14:tracePt t="2921" x="8877300" y="2692400"/>
          <p14:tracePt t="2938" x="8864600" y="2654300"/>
          <p14:tracePt t="2954" x="8858250" y="2641600"/>
          <p14:tracePt t="2971" x="8858250" y="2628900"/>
          <p14:tracePt t="2974" x="8858250" y="2622550"/>
          <p14:tracePt t="2988" x="8858250" y="2616200"/>
          <p14:tracePt t="3005" x="8858250" y="2609850"/>
          <p14:tracePt t="3303" x="8851900" y="2603500"/>
          <p14:tracePt t="3320" x="8826500" y="2603500"/>
          <p14:tracePt t="3335" x="8699500" y="2603500"/>
          <p14:tracePt t="3356" x="8337550" y="2603500"/>
          <p14:tracePt t="3371" x="7588250" y="2603500"/>
          <p14:tracePt t="3374" x="7092950" y="2603500"/>
          <p14:tracePt t="3387" x="6578600" y="2603500"/>
          <p14:tracePt t="3404" x="5568950" y="2603500"/>
          <p14:tracePt t="3406" x="5162550" y="2603500"/>
          <p14:tracePt t="3421" x="4648200" y="2603500"/>
          <p14:tracePt t="3439" x="4457700" y="2603500"/>
          <p14:tracePt t="3454" x="4381500" y="2603500"/>
          <p14:tracePt t="3471" x="4337050" y="2603500"/>
          <p14:tracePt t="3487" x="4305300" y="2603500"/>
          <p14:tracePt t="3504" x="4260850" y="2603500"/>
          <p14:tracePt t="3520" x="4210050" y="2603500"/>
          <p14:tracePt t="3537" x="4178300" y="2603500"/>
          <p14:tracePt t="3554" x="4140200" y="2603500"/>
          <p14:tracePt t="3570" x="4121150" y="2603500"/>
          <p14:tracePt t="3587" x="4108450" y="2603500"/>
          <p14:tracePt t="3604" x="4095750" y="2603500"/>
          <p14:tracePt t="3620" x="4070350" y="2597150"/>
          <p14:tracePt t="3622" x="4057650" y="2597150"/>
          <p14:tracePt t="3637" x="4032250" y="2597150"/>
          <p14:tracePt t="3654" x="4006850" y="2597150"/>
          <p14:tracePt t="3670" x="3994150" y="2597150"/>
          <p14:tracePt t="3688" x="3981450" y="2597150"/>
          <p14:tracePt t="3705" x="3937000" y="2590800"/>
          <p14:tracePt t="3721" x="3860800" y="2571750"/>
          <p14:tracePt t="3739" x="3759200" y="2546350"/>
          <p14:tracePt t="3754" x="3670300" y="2533650"/>
          <p14:tracePt t="3770" x="3606800" y="2533650"/>
          <p14:tracePt t="3787" x="3562350" y="2533650"/>
          <p14:tracePt t="3804" x="3543300" y="2533650"/>
          <p14:tracePt t="3808" x="3530600" y="2533650"/>
          <p14:tracePt t="3820" x="3524250" y="2533650"/>
          <p14:tracePt t="3837" x="3492500" y="2533650"/>
          <p14:tracePt t="3854" x="3473450" y="2533650"/>
          <p14:tracePt t="3870" x="3454400" y="2533650"/>
          <p14:tracePt t="3887" x="3441700" y="2533650"/>
          <p14:tracePt t="3935" x="3435350" y="2533650"/>
          <p14:tracePt t="3946" x="3429000" y="2533650"/>
          <p14:tracePt t="3955" x="3422650" y="2540000"/>
          <p14:tracePt t="3970" x="3416300" y="2584450"/>
          <p14:tracePt t="3987" x="3403600" y="2654300"/>
          <p14:tracePt t="4004" x="3384550" y="2762250"/>
          <p14:tracePt t="4020" x="3378200" y="2870200"/>
          <p14:tracePt t="4022" x="3378200" y="2921000"/>
          <p14:tracePt t="4037" x="3378200" y="3028950"/>
          <p14:tracePt t="4053" x="3390900" y="3092450"/>
          <p14:tracePt t="4070" x="3403600" y="3143250"/>
          <p14:tracePt t="4087" x="3403600" y="3162300"/>
          <p14:tracePt t="4103" x="3416300" y="3181350"/>
          <p14:tracePt t="5150" x="0" y="0"/>
        </p14:tracePtLst>
        <p14:tracePtLst>
          <p14:tracePt t="5848" x="3003550" y="2679700"/>
          <p14:tracePt t="5919" x="2997200" y="2686050"/>
          <p14:tracePt t="5932" x="2997200" y="2705100"/>
          <p14:tracePt t="5947" x="2997200" y="2762250"/>
          <p14:tracePt t="5961" x="2997200" y="2825750"/>
          <p14:tracePt t="5973" x="2997200" y="2870200"/>
          <p14:tracePt t="5987" x="2997200" y="2952750"/>
          <p14:tracePt t="6004" x="2997200" y="3041650"/>
          <p14:tracePt t="6006" x="2997200" y="3086100"/>
          <p14:tracePt t="6020" x="2997200" y="3136900"/>
          <p14:tracePt t="6036" x="3022600" y="3219450"/>
          <p14:tracePt t="6053" x="3041650" y="3295650"/>
          <p14:tracePt t="6070" x="3048000" y="3308350"/>
          <p14:tracePt t="6086" x="3048000" y="3327400"/>
          <p14:tracePt t="6103" x="3048000" y="3333750"/>
          <p14:tracePt t="6215" x="3048000" y="3340100"/>
          <p14:tracePt t="6230" x="3048000" y="3346450"/>
          <p14:tracePt t="6402" x="3060700" y="3352800"/>
          <p14:tracePt t="6419" x="3105150" y="3352800"/>
          <p14:tracePt t="6442" x="3346450" y="3352800"/>
          <p14:tracePt t="6445" x="3492500" y="3352800"/>
          <p14:tracePt t="6454" x="3683000" y="3352800"/>
          <p14:tracePt t="6470" x="4203700" y="3352800"/>
          <p14:tracePt t="6486" x="4806950" y="3352800"/>
          <p14:tracePt t="6503" x="5448300" y="3352800"/>
          <p14:tracePt t="6520" x="6051550" y="3352800"/>
          <p14:tracePt t="6536" x="6553200" y="3352800"/>
          <p14:tracePt t="6553" x="6896100" y="3352800"/>
          <p14:tracePt t="6569" x="7143750" y="3352800"/>
          <p14:tracePt t="6586" x="7353300" y="3352800"/>
          <p14:tracePt t="6590" x="7435850" y="3352800"/>
          <p14:tracePt t="6603" x="7512050" y="3352800"/>
          <p14:tracePt t="6619" x="7632700" y="3352800"/>
          <p14:tracePt t="6621" x="7664450" y="3352800"/>
          <p14:tracePt t="6636" x="7683500" y="3352800"/>
          <p14:tracePt t="6653" x="7715250" y="3352800"/>
          <p14:tracePt t="6669" x="7727950" y="3352800"/>
          <p14:tracePt t="6686" x="7740650" y="3352800"/>
          <p14:tracePt t="6703" x="7759700" y="3352800"/>
          <p14:tracePt t="6720" x="7778750" y="3352800"/>
          <p14:tracePt t="6737" x="7785100" y="3352800"/>
          <p14:tracePt t="6848" x="7785100" y="3346450"/>
          <p14:tracePt t="6855" x="7785100" y="3340100"/>
          <p14:tracePt t="6869" x="7785100" y="3333750"/>
          <p14:tracePt t="6886" x="7785100" y="3314700"/>
          <p14:tracePt t="6902" x="7778750" y="3276600"/>
          <p14:tracePt t="6919" x="7753350" y="3225800"/>
          <p14:tracePt t="6936" x="7715250" y="3143250"/>
          <p14:tracePt t="6953" x="7696200" y="3054350"/>
          <p14:tracePt t="6970" x="7645400" y="2959100"/>
          <p14:tracePt t="6986" x="7620000" y="2870200"/>
          <p14:tracePt t="6989" x="7594600" y="2832100"/>
          <p14:tracePt t="7003" x="7581900" y="2794000"/>
          <p14:tracePt t="7019" x="7575550" y="2762250"/>
          <p14:tracePt t="7022" x="7569200" y="2743200"/>
          <p14:tracePt t="7036" x="7562850" y="2736850"/>
          <p14:tracePt t="7053" x="7550150" y="2711450"/>
          <p14:tracePt t="7069" x="7537450" y="2686050"/>
          <p14:tracePt t="7086" x="7524750" y="2654300"/>
          <p14:tracePt t="7102" x="7518400" y="2641600"/>
          <p14:tracePt t="7119" x="7518400" y="2635250"/>
          <p14:tracePt t="7136" x="7518400" y="2628900"/>
          <p14:tracePt t="7152" x="7512050" y="2622550"/>
          <p14:tracePt t="7169" x="7512050" y="2616200"/>
          <p14:tracePt t="7360" x="7505700" y="2609850"/>
          <p14:tracePt t="7377" x="7493000" y="2609850"/>
          <p14:tracePt t="7393" x="7410450" y="2609850"/>
          <p14:tracePt t="7409" x="7219950" y="2609850"/>
          <p14:tracePt t="7420" x="7092950" y="2609850"/>
          <p14:tracePt t="7436" x="6680200" y="2609850"/>
          <p14:tracePt t="7453" x="5816600" y="2609850"/>
          <p14:tracePt t="7470" x="5194300" y="2609850"/>
          <p14:tracePt t="7487" x="4737100" y="2609850"/>
          <p14:tracePt t="7503" x="4483100" y="2609850"/>
          <p14:tracePt t="7519" x="4356100" y="2609850"/>
          <p14:tracePt t="7536" x="4267200" y="2609850"/>
          <p14:tracePt t="7553" x="4191000" y="2609850"/>
          <p14:tracePt t="7569" x="4108450" y="2609850"/>
          <p14:tracePt t="7586" x="4019550" y="2609850"/>
          <p14:tracePt t="7590" x="3975100" y="2609850"/>
          <p14:tracePt t="7602" x="3930650" y="2609850"/>
          <p14:tracePt t="7619" x="3822700" y="2603500"/>
          <p14:tracePt t="7622" x="3771900" y="2590800"/>
          <p14:tracePt t="7636" x="3702050" y="2578100"/>
          <p14:tracePt t="7653" x="3530600" y="2546350"/>
          <p14:tracePt t="7669" x="3448050" y="2520950"/>
          <p14:tracePt t="7685" x="3409950" y="2514600"/>
          <p14:tracePt t="7702" x="3397250" y="2514600"/>
          <p14:tracePt t="7719" x="3371850" y="2514600"/>
          <p14:tracePt t="7736" x="3352800" y="2514600"/>
          <p14:tracePt t="7753" x="3346450" y="2514600"/>
          <p14:tracePt t="7769" x="3333750" y="2514600"/>
          <p14:tracePt t="7846" x="3321050" y="2520950"/>
          <p14:tracePt t="7855" x="3308350" y="2533650"/>
          <p14:tracePt t="7862" x="3302000" y="2552700"/>
          <p14:tracePt t="7870" x="3289300" y="2578100"/>
          <p14:tracePt t="7886" x="3270250" y="2616200"/>
          <p14:tracePt t="7902" x="3257550" y="2686050"/>
          <p14:tracePt t="7919" x="3244850" y="2743200"/>
          <p14:tracePt t="7935" x="3225800" y="2825750"/>
          <p14:tracePt t="7952" x="3219450" y="2882900"/>
          <p14:tracePt t="7969" x="3219450" y="2940050"/>
          <p14:tracePt t="7986" x="3219450" y="3003550"/>
          <p14:tracePt t="7989" x="3219450" y="3048000"/>
          <p14:tracePt t="8002" x="3225800" y="3079750"/>
          <p14:tracePt t="8019" x="3238500" y="3130550"/>
          <p14:tracePt t="8036" x="3251200" y="3155950"/>
          <p14:tracePt t="8039" x="3251200" y="3162300"/>
          <p14:tracePt t="8053" x="3251200" y="3181350"/>
          <p14:tracePt t="8069" x="3251200" y="3194050"/>
          <p14:tracePt t="8086" x="3257550" y="3206750"/>
          <p14:tracePt t="8232" x="3263900" y="3213100"/>
          <p14:tracePt t="8248" x="3295650" y="3219450"/>
          <p14:tracePt t="8270" x="3448050" y="3244850"/>
          <p14:tracePt t="8273" x="3600450" y="3282950"/>
          <p14:tracePt t="8283" x="3829050" y="3308350"/>
          <p14:tracePt t="8294" x="4457700" y="3333750"/>
          <p14:tracePt t="8305" x="4781550" y="3333750"/>
          <p14:tracePt t="8319" x="5537200" y="3333750"/>
          <p14:tracePt t="8335" x="6096000" y="3333750"/>
          <p14:tracePt t="8352" x="6318250" y="3333750"/>
          <p14:tracePt t="8369" x="6381750" y="3333750"/>
          <p14:tracePt t="8385" x="6388100" y="3333750"/>
          <p14:tracePt t="9046" x="0" y="0"/>
        </p14:tracePtLst>
        <p14:tracePtLst>
          <p14:tracePt t="9582" x="3530600" y="2768600"/>
          <p14:tracePt t="9697" x="3556000" y="2768600"/>
          <p14:tracePt t="9712" x="3727450" y="2787650"/>
          <p14:tracePt t="9723" x="3860800" y="2806700"/>
          <p14:tracePt t="9737" x="4210050" y="2819400"/>
          <p14:tracePt t="9752" x="4711700" y="2819400"/>
          <p14:tracePt t="9769" x="5054600" y="2819400"/>
          <p14:tracePt t="9786" x="5213350" y="2819400"/>
          <p14:tracePt t="9802" x="5251450" y="2819400"/>
          <p14:tracePt t="9819" x="5257800" y="2819400"/>
          <p14:tracePt t="10014" x="0" y="0"/>
        </p14:tracePtLst>
        <p14:tracePtLst>
          <p14:tracePt t="10377" x="5264150" y="2679700"/>
          <p14:tracePt t="10494" x="0" y="0"/>
        </p14:tracePtLst>
        <p14:tracePtLst>
          <p14:tracePt t="13025" x="5067300" y="2476500"/>
          <p14:tracePt t="13040" x="5029200" y="2482850"/>
          <p14:tracePt t="13056" x="4991100" y="2495550"/>
          <p14:tracePt t="13073" x="4953000" y="2520950"/>
          <p14:tracePt t="13084" x="4940300" y="2540000"/>
          <p14:tracePt t="13101" x="4895850" y="2571750"/>
          <p14:tracePt t="13117" x="4870450" y="2609850"/>
          <p14:tracePt t="13134" x="4857750" y="2641600"/>
          <p14:tracePt t="13151" x="4857750" y="2679700"/>
          <p14:tracePt t="13167" x="4857750" y="2730500"/>
          <p14:tracePt t="13184" x="4883150" y="2825750"/>
          <p14:tracePt t="13201" x="4965700" y="2921000"/>
          <p14:tracePt t="13217" x="5111750" y="3009900"/>
          <p14:tracePt t="13235" x="5346700" y="3079750"/>
          <p14:tracePt t="13238" x="5511800" y="3117850"/>
          <p14:tracePt t="13251" x="5715000" y="3130550"/>
          <p14:tracePt t="13268" x="6089650" y="3136900"/>
          <p14:tracePt t="13285" x="6400800" y="3073400"/>
          <p14:tracePt t="13301" x="6451600" y="3028950"/>
          <p14:tracePt t="13317" x="6477000" y="2990850"/>
          <p14:tracePt t="13334" x="6483350" y="2940050"/>
          <p14:tracePt t="13351" x="6489700" y="2876550"/>
          <p14:tracePt t="13367" x="6489700" y="2800350"/>
          <p14:tracePt t="13384" x="6489700" y="2711450"/>
          <p14:tracePt t="13400" x="6477000" y="2616200"/>
          <p14:tracePt t="13417" x="6432550" y="2540000"/>
          <p14:tracePt t="13434" x="6375400" y="2470150"/>
          <p14:tracePt t="13450" x="6311900" y="2419350"/>
          <p14:tracePt t="13453" x="6286500" y="2406650"/>
          <p14:tracePt t="13467" x="6267450" y="2400300"/>
          <p14:tracePt t="13484" x="6254750" y="2393950"/>
          <p14:tracePt t="13487" x="6248400" y="2393950"/>
          <p14:tracePt t="13501" x="6242050" y="2393950"/>
          <p14:tracePt t="13830" x="0" y="0"/>
        </p14:tracePtLst>
        <p14:tracePtLst>
          <p14:tracePt t="14896" x="831850" y="1524000"/>
          <p14:tracePt t="14928" x="831850" y="1530350"/>
          <p14:tracePt t="14943" x="844550" y="1530350"/>
          <p14:tracePt t="14955" x="876300" y="1536700"/>
          <p14:tracePt t="14967" x="933450" y="1543050"/>
          <p14:tracePt t="14983" x="1047750" y="1543050"/>
          <p14:tracePt t="15000" x="1225550" y="1549400"/>
          <p14:tracePt t="15017" x="1397000" y="1549400"/>
          <p14:tracePt t="15034" x="1511300" y="1549400"/>
          <p14:tracePt t="15050" x="1587500" y="1549400"/>
          <p14:tracePt t="15054" x="1600200" y="1549400"/>
          <p14:tracePt t="15067" x="1606550" y="1549400"/>
          <p14:tracePt t="15084" x="1612900" y="1549400"/>
          <p14:tracePt t="15295" x="0" y="0"/>
        </p14:tracePtLst>
        <p14:tracePtLst>
          <p14:tracePt t="15890" x="4413250" y="1695450"/>
          <p14:tracePt t="15999" x="4425950" y="1695450"/>
          <p14:tracePt t="16012" x="4464050" y="1695450"/>
          <p14:tracePt t="16021" x="4603750" y="1695450"/>
          <p14:tracePt t="16033" x="4711700" y="1695450"/>
          <p14:tracePt t="16050" x="4991100" y="1695450"/>
          <p14:tracePt t="16067" x="5403850" y="1695450"/>
          <p14:tracePt t="16070" x="5645150" y="1714500"/>
          <p14:tracePt t="16083" x="5848350" y="1727200"/>
          <p14:tracePt t="16099" x="6076950" y="1727200"/>
          <p14:tracePt t="16116" x="6197600" y="1727200"/>
          <p14:tracePt t="16119" x="6210300" y="1727200"/>
          <p14:tracePt t="16133" x="6229350" y="1727200"/>
          <p14:tracePt t="16225" x="6210300" y="1727200"/>
          <p14:tracePt t="16242" x="6115050" y="1727200"/>
          <p14:tracePt t="16256" x="5930900" y="1727200"/>
          <p14:tracePt t="16267" x="5829300" y="1727200"/>
          <p14:tracePt t="16283" x="5619750" y="1727200"/>
          <p14:tracePt t="16300" x="5416550" y="1727200"/>
          <p14:tracePt t="16302" x="5321300" y="1727200"/>
          <p14:tracePt t="16317" x="5238750" y="1727200"/>
          <p14:tracePt t="16333" x="5035550" y="1727200"/>
          <p14:tracePt t="16349" x="4940300" y="1727200"/>
          <p14:tracePt t="16366" x="4883150" y="1727200"/>
          <p14:tracePt t="16383" x="4857750" y="1727200"/>
          <p14:tracePt t="16399" x="4838700" y="1727200"/>
          <p14:tracePt t="16416" x="4826000" y="1727200"/>
          <p14:tracePt t="16433" x="4806950" y="1727200"/>
          <p14:tracePt t="16449" x="4800600" y="1727200"/>
          <p14:tracePt t="16483" x="4794250" y="1727200"/>
          <p14:tracePt t="16526" x="4787900" y="1727200"/>
          <p14:tracePt t="16536" x="4781550" y="1727200"/>
          <p14:tracePt t="16550" x="4775200" y="1727200"/>
          <p14:tracePt t="16705" x="4762500" y="1727200"/>
          <p14:tracePt t="16718" x="4743450" y="1720850"/>
          <p14:tracePt t="16734" x="4705350" y="1714500"/>
          <p14:tracePt t="16756" x="4667250" y="1708150"/>
          <p14:tracePt t="16760" x="4648200" y="1701800"/>
          <p14:tracePt t="16775" x="4635500" y="1701800"/>
          <p14:tracePt t="16787" x="4622800" y="1695450"/>
          <p14:tracePt t="16904" x="4641850" y="1689100"/>
          <p14:tracePt t="16923" x="4768850" y="1689100"/>
          <p14:tracePt t="16942" x="5245100" y="1689100"/>
          <p14:tracePt t="16957" x="5461000" y="1689100"/>
          <p14:tracePt t="16967" x="5892800" y="1689100"/>
          <p14:tracePt t="16982" x="6165850" y="1689100"/>
          <p14:tracePt t="16999" x="6330950" y="1689100"/>
          <p14:tracePt t="17016" x="6407150" y="1689100"/>
          <p14:tracePt t="17032" x="6432550" y="1689100"/>
          <p14:tracePt t="17049" x="6438900" y="1689100"/>
          <p14:tracePt t="17136" x="6432550" y="1682750"/>
          <p14:tracePt t="17149" x="6362700" y="1670050"/>
          <p14:tracePt t="17163" x="6286500" y="1651000"/>
          <p14:tracePt t="17178" x="6070600" y="1631950"/>
          <p14:tracePt t="17191" x="5810250" y="1631950"/>
          <p14:tracePt t="17199" x="5708650" y="1631950"/>
          <p14:tracePt t="17216" x="5562600" y="1631950"/>
          <p14:tracePt t="17232" x="5511800" y="1631950"/>
          <p14:tracePt t="17249" x="5499100" y="1631950"/>
          <p14:tracePt t="17321" x="5518150" y="1631950"/>
          <p14:tracePt t="17336" x="5632450" y="1631950"/>
          <p14:tracePt t="17354" x="5861050" y="1631950"/>
          <p14:tracePt t="17359" x="6013450" y="1631950"/>
          <p14:tracePt t="17373" x="6407150" y="1631950"/>
          <p14:tracePt t="17383" x="6578600" y="1631950"/>
          <p14:tracePt t="17399" x="6807200" y="1631950"/>
          <p14:tracePt t="17416" x="6877050" y="1631950"/>
          <p14:tracePt t="17432" x="6889750" y="1631950"/>
          <p14:tracePt t="17505" x="6864350" y="1631950"/>
          <p14:tracePt t="17521" x="6724650" y="1606550"/>
          <p14:tracePt t="17536" x="6464300" y="1549400"/>
          <p14:tracePt t="17555" x="6140450" y="1517650"/>
          <p14:tracePt t="17571" x="5956300" y="1517650"/>
          <p14:tracePt t="17574" x="5899150" y="1517650"/>
          <p14:tracePt t="17585" x="5886450" y="1517650"/>
          <p14:tracePt t="17599" x="5867400" y="1517650"/>
          <p14:tracePt t="17671" x="5867400" y="1524000"/>
          <p14:tracePt t="17690" x="5937250" y="1536700"/>
          <p14:tracePt t="17704" x="6096000" y="1562100"/>
          <p14:tracePt t="17716" x="6203950" y="1581150"/>
          <p14:tracePt t="17732" x="6451600" y="1600200"/>
          <p14:tracePt t="17749" x="6718300" y="1600200"/>
          <p14:tracePt t="17766" x="6775450" y="1600200"/>
          <p14:tracePt t="17783" x="6781800" y="1600200"/>
          <p14:tracePt t="17848" x="6762750" y="1600200"/>
          <p14:tracePt t="17854" x="6731000" y="1600200"/>
          <p14:tracePt t="17865" x="6680200" y="1600200"/>
          <p14:tracePt t="17883" x="6584950" y="1600200"/>
          <p14:tracePt t="17899" x="6508750" y="1600200"/>
          <p14:tracePt t="17902" x="6496050" y="1600200"/>
          <p14:tracePt t="17919" x="6489700" y="1600200"/>
          <p14:tracePt t="17968" x="6502400" y="1600200"/>
          <p14:tracePt t="17984" x="6597650" y="1612900"/>
          <p14:tracePt t="17999" x="6699250" y="1638300"/>
          <p14:tracePt t="18016" x="6788150" y="1651000"/>
          <p14:tracePt t="18033" x="6813550" y="1651000"/>
          <p14:tracePt t="18050" x="6819900" y="1651000"/>
          <p14:tracePt t="18198" x="0" y="0"/>
        </p14:tracePtLst>
        <p14:tracePtLst>
          <p14:tracePt t="18697" x="5772150" y="2457450"/>
          <p14:tracePt t="18715" x="5708650" y="2457450"/>
          <p14:tracePt t="18725" x="5676900" y="2476500"/>
          <p14:tracePt t="18738" x="5664200" y="2482850"/>
          <p14:tracePt t="18749" x="5657850" y="2520950"/>
          <p14:tracePt t="18765" x="5651500" y="2552700"/>
          <p14:tracePt t="18782" x="5645150" y="2584450"/>
          <p14:tracePt t="18799" x="5645150" y="2616200"/>
          <p14:tracePt t="18815" x="5645150" y="2667000"/>
          <p14:tracePt t="18832" x="5664200" y="2711450"/>
          <p14:tracePt t="18849" x="5695950" y="2743200"/>
          <p14:tracePt t="18865" x="5727700" y="2774950"/>
          <p14:tracePt t="18882" x="5791200" y="2819400"/>
          <p14:tracePt t="18898" x="5886450" y="2857500"/>
          <p14:tracePt t="18915" x="5988050" y="2882900"/>
          <p14:tracePt t="18932" x="6051550" y="2882900"/>
          <p14:tracePt t="18933" x="6076950" y="2882900"/>
          <p14:tracePt t="18949" x="6115050" y="2876550"/>
          <p14:tracePt t="18965" x="6153150" y="2851150"/>
          <p14:tracePt t="18982" x="6178550" y="2813050"/>
          <p14:tracePt t="18998" x="6203950" y="2762250"/>
          <p14:tracePt t="19015" x="6210300" y="2730500"/>
          <p14:tracePt t="19032" x="6210300" y="2698750"/>
          <p14:tracePt t="19049" x="6210300" y="2667000"/>
          <p14:tracePt t="19065" x="6210300" y="2628900"/>
          <p14:tracePt t="19082" x="6203950" y="2603500"/>
          <p14:tracePt t="19099" x="6184900" y="2571750"/>
          <p14:tracePt t="19115" x="6159500" y="2546350"/>
          <p14:tracePt t="19132" x="6127750" y="2527300"/>
          <p14:tracePt t="19134" x="6102350" y="2520950"/>
          <p14:tracePt t="19149" x="6089650" y="2514600"/>
          <p14:tracePt t="19165" x="6051550" y="2508250"/>
          <p14:tracePt t="19182" x="6032500" y="2508250"/>
          <p14:tracePt t="19198" x="5981700" y="2514600"/>
          <p14:tracePt t="19215" x="5943600" y="2540000"/>
          <p14:tracePt t="19232" x="5886450" y="2578100"/>
          <p14:tracePt t="19248" x="5854700" y="2616200"/>
          <p14:tracePt t="19265" x="5829300" y="2654300"/>
          <p14:tracePt t="19282" x="5829300" y="2686050"/>
          <p14:tracePt t="19298" x="5829300" y="2711450"/>
          <p14:tracePt t="19315" x="5829300" y="2755900"/>
          <p14:tracePt t="19332" x="5848350" y="2774950"/>
          <p14:tracePt t="19333" x="5861050" y="2787650"/>
          <p14:tracePt t="19349" x="5886450" y="2806700"/>
          <p14:tracePt t="19365" x="5962650" y="2838450"/>
          <p14:tracePt t="19382" x="6070600" y="2857500"/>
          <p14:tracePt t="19398" x="6178550" y="2863850"/>
          <p14:tracePt t="19415" x="6318250" y="2863850"/>
          <p14:tracePt t="19432" x="6445250" y="2851150"/>
          <p14:tracePt t="19448" x="6508750" y="2825750"/>
          <p14:tracePt t="19465" x="6521450" y="2806700"/>
          <p14:tracePt t="19482" x="6527800" y="2774950"/>
          <p14:tracePt t="19498" x="6527800" y="2717800"/>
          <p14:tracePt t="19515" x="6496050" y="2667000"/>
          <p14:tracePt t="19532" x="6432550" y="2597150"/>
          <p14:tracePt t="19549" x="6273800" y="2520950"/>
          <p14:tracePt t="19565" x="6191250" y="2489200"/>
          <p14:tracePt t="19581" x="6140450" y="2482850"/>
          <p14:tracePt t="19598" x="6115050" y="2482850"/>
          <p14:tracePt t="19615" x="6102350" y="2482850"/>
          <p14:tracePt t="19631" x="6083300" y="2482850"/>
          <p14:tracePt t="19648" x="6064250" y="2489200"/>
          <p14:tracePt t="19665" x="6038850" y="2520950"/>
          <p14:tracePt t="19682" x="6019800" y="2571750"/>
          <p14:tracePt t="19698" x="6007100" y="2616200"/>
          <p14:tracePt t="19715" x="6000750" y="2660650"/>
          <p14:tracePt t="19732" x="6000750" y="2705100"/>
          <p14:tracePt t="19734" x="6000750" y="2724150"/>
          <p14:tracePt t="19748" x="6000750" y="2755900"/>
          <p14:tracePt t="19765" x="6032500" y="2819400"/>
          <p14:tracePt t="19782" x="6083300" y="2863850"/>
          <p14:tracePt t="19799" x="6146800" y="2889250"/>
          <p14:tracePt t="19816" x="6197600" y="2895600"/>
          <p14:tracePt t="19832" x="6235700" y="2895600"/>
          <p14:tracePt t="19849" x="6273800" y="2895600"/>
          <p14:tracePt t="19865" x="6286500" y="2870200"/>
          <p14:tracePt t="19882" x="6286500" y="2832100"/>
          <p14:tracePt t="19898" x="6286500" y="2768600"/>
          <p14:tracePt t="19915" x="6261100" y="2698750"/>
          <p14:tracePt t="19932" x="6203950" y="2622550"/>
          <p14:tracePt t="19934" x="6165850" y="2571750"/>
          <p14:tracePt t="19948" x="6121400" y="2540000"/>
          <p14:tracePt t="19965" x="5956300" y="2451100"/>
          <p14:tracePt t="19981" x="5880100" y="2438400"/>
          <p14:tracePt t="19998" x="5842000" y="2432050"/>
          <p14:tracePt t="20015" x="5822950" y="2432050"/>
          <p14:tracePt t="20032" x="5803900" y="2438400"/>
          <p14:tracePt t="20049" x="5778500" y="2482850"/>
          <p14:tracePt t="20065" x="5759450" y="2533650"/>
          <p14:tracePt t="20082" x="5753100" y="2565400"/>
          <p14:tracePt t="20098" x="5753100" y="2616200"/>
          <p14:tracePt t="20115" x="5753100" y="2673350"/>
          <p14:tracePt t="20131" x="5784850" y="2724150"/>
          <p14:tracePt t="20148" x="5822950" y="2762250"/>
          <p14:tracePt t="20149" x="5842000" y="2781300"/>
          <p14:tracePt t="20165" x="5873750" y="2806700"/>
          <p14:tracePt t="20181" x="5905500" y="2825750"/>
          <p14:tracePt t="20198" x="5918200" y="2838450"/>
          <p14:tracePt t="20215" x="5924550" y="2838450"/>
          <p14:tracePt t="20231" x="5937250" y="2838450"/>
          <p14:tracePt t="20248" x="5956300" y="2806700"/>
          <p14:tracePt t="20265" x="5962650" y="2755900"/>
          <p14:tracePt t="20282" x="5969000" y="2711450"/>
          <p14:tracePt t="20298" x="5975350" y="2660650"/>
          <p14:tracePt t="20301" x="5975350" y="2641600"/>
          <p14:tracePt t="20315" x="5975350" y="2628900"/>
          <p14:tracePt t="20332" x="5975350" y="2609850"/>
          <p14:tracePt t="20348" x="5975350" y="2603500"/>
          <p14:tracePt t="20442" x="5975350" y="2622550"/>
          <p14:tracePt t="20458" x="5956300" y="2673350"/>
          <p14:tracePt t="20481" x="5949950" y="2736850"/>
          <p14:tracePt t="20486" x="5949950" y="2755900"/>
          <p14:tracePt t="20496" x="5949950" y="2768600"/>
          <p14:tracePt t="20508" x="5949950" y="2781300"/>
          <p14:tracePt t="20519" x="5949950" y="2794000"/>
          <p14:tracePt t="20623" x="5949950" y="2781300"/>
          <p14:tracePt t="20640" x="5949950" y="2749550"/>
          <p14:tracePt t="20658" x="5949950" y="2724150"/>
          <p14:tracePt t="20662" x="5943600" y="2698750"/>
          <p14:tracePt t="20688" x="5943600" y="2692400"/>
          <p14:tracePt t="20726" x="5943600" y="2686050"/>
          <p14:tracePt t="20739" x="5937250" y="2686050"/>
          <p14:tracePt t="20751" x="5937250" y="2705100"/>
          <p14:tracePt t="20766" x="5937250" y="2743200"/>
          <p14:tracePt t="20782" x="5930900" y="2755900"/>
          <p14:tracePt t="20799" x="5930900" y="2762250"/>
          <p14:tracePt t="21174" x="0" y="0"/>
        </p14:tracePtLst>
        <p14:tracePtLst>
          <p14:tracePt t="22740" x="7404100" y="1612900"/>
          <p14:tracePt t="22814" x="7416800" y="1612900"/>
          <p14:tracePt t="22822" x="7454900" y="1612900"/>
          <p14:tracePt t="22830" x="7512050" y="1612900"/>
          <p14:tracePt t="22847" x="7708900" y="1612900"/>
          <p14:tracePt t="22864" x="8026400" y="1612900"/>
          <p14:tracePt t="22880" x="8394700" y="1612900"/>
          <p14:tracePt t="22897" x="8724900" y="1612900"/>
          <p14:tracePt t="22914" x="8947150" y="1612900"/>
          <p14:tracePt t="22931" x="9067800" y="1612900"/>
          <p14:tracePt t="22934" x="9086850" y="1612900"/>
          <p14:tracePt t="22947" x="9105900" y="1612900"/>
          <p14:tracePt t="22964" x="9118600" y="1612900"/>
          <p14:tracePt t="22965" x="9124950" y="1612900"/>
          <p14:tracePt t="22981" x="9137650" y="1612900"/>
          <p14:tracePt t="22997" x="9156700" y="1612900"/>
          <p14:tracePt t="23014" x="9169400" y="1612900"/>
          <p14:tracePt t="23031" x="9175750" y="1612900"/>
          <p14:tracePt t="23542" x="0" y="0"/>
        </p14:tracePtLst>
        <p14:tracePtLst>
          <p14:tracePt t="24063" x="8915400" y="1625600"/>
          <p14:tracePt t="24128" x="8934450" y="1625600"/>
          <p14:tracePt t="24142" x="8991600" y="1625600"/>
          <p14:tracePt t="24154" x="9023350" y="1625600"/>
          <p14:tracePt t="24168" x="9137650" y="1625600"/>
          <p14:tracePt t="24180" x="9226550" y="1625600"/>
          <p14:tracePt t="24197" x="9537700" y="1625600"/>
          <p14:tracePt t="24213" x="9836150" y="1625600"/>
          <p14:tracePt t="24230" x="10185400" y="1625600"/>
          <p14:tracePt t="24247" x="10452100" y="1625600"/>
          <p14:tracePt t="24263" x="10661650" y="1625600"/>
          <p14:tracePt t="24280" x="10788650" y="1625600"/>
          <p14:tracePt t="24297" x="10839450" y="1625600"/>
          <p14:tracePt t="24314" x="10852150" y="1625600"/>
          <p14:tracePt t="24330" x="10864850" y="1625600"/>
          <p14:tracePt t="24441" x="10858500" y="1625600"/>
          <p14:tracePt t="24450" x="10820400" y="1625600"/>
          <p14:tracePt t="24464" x="10629900" y="1625600"/>
          <p14:tracePt t="24480" x="10210800" y="1625600"/>
          <p14:tracePt t="24497" x="9588500" y="1625600"/>
          <p14:tracePt t="24513" x="9086850" y="1625600"/>
          <p14:tracePt t="24530" x="8870950" y="1625600"/>
          <p14:tracePt t="24547" x="8826500" y="1625600"/>
          <p14:tracePt t="24563" x="8813800" y="1625600"/>
          <p14:tracePt t="24655" x="8826500" y="1625600"/>
          <p14:tracePt t="24666" x="8870950" y="1625600"/>
          <p14:tracePt t="24680" x="9029700" y="1625600"/>
          <p14:tracePt t="24697" x="9258300" y="1625600"/>
          <p14:tracePt t="24713" x="9563100" y="1625600"/>
          <p14:tracePt t="24730" x="9829800" y="1625600"/>
          <p14:tracePt t="24747" x="10045700" y="1625600"/>
          <p14:tracePt t="24751" x="10140950" y="1625600"/>
          <p14:tracePt t="24763" x="10217150" y="1625600"/>
          <p14:tracePt t="24780" x="10356850" y="1625600"/>
          <p14:tracePt t="24797" x="10452100" y="1625600"/>
          <p14:tracePt t="24814" x="10483850" y="1625600"/>
          <p14:tracePt t="24830" x="10490200" y="1625600"/>
          <p14:tracePt t="24870" x="10483850" y="1625600"/>
          <p14:tracePt t="24880" x="10439400" y="1625600"/>
          <p14:tracePt t="24897" x="10325100" y="1625600"/>
          <p14:tracePt t="24913" x="10185400" y="1625600"/>
          <p14:tracePt t="24930" x="10121900" y="1625600"/>
          <p14:tracePt t="24947" x="10102850" y="1625600"/>
          <p14:tracePt t="24991" x="10128250" y="1625600"/>
          <p14:tracePt t="25006" x="10287000" y="1625600"/>
          <p14:tracePt t="25020" x="10388600" y="1625600"/>
          <p14:tracePt t="25039" x="10782300" y="1625600"/>
          <p14:tracePt t="25054" x="11023600" y="1625600"/>
          <p14:tracePt t="25064" x="11118850" y="1625600"/>
          <p14:tracePt t="25080" x="11309350" y="1625600"/>
          <p14:tracePt t="25097" x="11449050" y="1625600"/>
          <p14:tracePt t="25113" x="11544300" y="1625600"/>
          <p14:tracePt t="25130" x="11595100" y="1625600"/>
          <p14:tracePt t="25146" x="11601450" y="1625600"/>
          <p14:tracePt t="25248" x="11588750" y="1625600"/>
          <p14:tracePt t="25260" x="11550650" y="1625600"/>
          <p14:tracePt t="25275" x="11366500" y="1625600"/>
          <p14:tracePt t="25287" x="11010900" y="1625600"/>
          <p14:tracePt t="25297" x="10769600" y="1625600"/>
          <p14:tracePt t="25314" x="10337800" y="1625600"/>
          <p14:tracePt t="25331" x="10134600" y="1625600"/>
          <p14:tracePt t="25335" x="10090150" y="1625600"/>
          <p14:tracePt t="25346" x="10071100" y="1625600"/>
          <p14:tracePt t="25364" x="10058400" y="1625600"/>
          <p14:tracePt t="25422" x="10083800" y="1631950"/>
          <p14:tracePt t="25431" x="10109200" y="1638300"/>
          <p14:tracePt t="25446" x="10210800" y="1644650"/>
          <p14:tracePt t="25463" x="10363200" y="1644650"/>
          <p14:tracePt t="25480" x="10579100" y="1644650"/>
          <p14:tracePt t="25496" x="10833100" y="1644650"/>
          <p14:tracePt t="25513" x="11080750" y="1644650"/>
          <p14:tracePt t="25530" x="11271250" y="1644650"/>
          <p14:tracePt t="25547" x="11379200" y="1644650"/>
          <p14:tracePt t="25563" x="11404600" y="1644650"/>
          <p14:tracePt t="25567" x="11410950" y="1644650"/>
          <p14:tracePt t="25622" x="11417300" y="1644650"/>
          <p14:tracePt t="25629" x="11423650" y="1644650"/>
          <p14:tracePt t="25790" x="0" y="0"/>
        </p14:tracePtLst>
        <p14:tracePtLst>
          <p14:tracePt t="26609" x="882650" y="1936750"/>
          <p14:tracePt t="26706" x="901700" y="1943100"/>
          <p14:tracePt t="26727" x="1054100" y="1943100"/>
          <p14:tracePt t="26747" x="1206500" y="1943100"/>
          <p14:tracePt t="26751" x="1295400" y="1943100"/>
          <p14:tracePt t="26768" x="1409700" y="1943100"/>
          <p14:tracePt t="26779" x="1441450" y="1943100"/>
          <p14:tracePt t="26796" x="1479550" y="1943100"/>
          <p14:tracePt t="26991" x="0" y="0"/>
        </p14:tracePtLst>
        <p14:tracePtLst>
          <p14:tracePt t="27805" x="1746250" y="1955800"/>
          <p14:tracePt t="27887" x="1752600" y="1955800"/>
          <p14:tracePt t="27895" x="1784350" y="1955800"/>
          <p14:tracePt t="27913" x="1879600" y="1955800"/>
          <p14:tracePt t="27929" x="2082800" y="1955800"/>
          <p14:tracePt t="27946" x="2311400" y="1955800"/>
          <p14:tracePt t="27962" x="2501900" y="1955800"/>
          <p14:tracePt t="27979" x="2609850" y="1955800"/>
          <p14:tracePt t="27982" x="2622550" y="1955800"/>
          <p14:tracePt t="27996" x="2635250" y="1955800"/>
          <p14:tracePt t="28012" x="2641600" y="1955800"/>
          <p14:tracePt t="28216" x="2628900" y="1955800"/>
          <p14:tracePt t="28229" x="2546350" y="1955800"/>
          <p14:tracePt t="28245" x="2457450" y="1955800"/>
          <p14:tracePt t="28262" x="2381250" y="1955800"/>
          <p14:tracePt t="28279" x="2355850" y="1955800"/>
          <p14:tracePt t="28295" x="2336800" y="1955800"/>
          <p14:tracePt t="28505" x="2349500" y="1955800"/>
          <p14:tracePt t="28523" x="2393950" y="1955800"/>
          <p14:tracePt t="28541" x="2444750" y="1955800"/>
          <p14:tracePt t="28545" x="2457450" y="1955800"/>
          <p14:tracePt t="28560" x="2489200" y="1955800"/>
          <p14:tracePt t="28571" x="2495550" y="1955800"/>
          <p14:tracePt t="28582" x="2508250" y="1955800"/>
          <p14:tracePt t="28663" x="2501900" y="1962150"/>
          <p14:tracePt t="28680" x="2425700" y="1968500"/>
          <p14:tracePt t="28697" x="2286000" y="1968500"/>
          <p14:tracePt t="28702" x="2216150" y="1968500"/>
          <p14:tracePt t="28712" x="2171700" y="1968500"/>
          <p14:tracePt t="28729" x="2120900" y="1968500"/>
          <p14:tracePt t="28745" x="2108200" y="1968500"/>
          <p14:tracePt t="28807" x="2114550" y="1968500"/>
          <p14:tracePt t="28818" x="2139950" y="1968500"/>
          <p14:tracePt t="28830" x="2216150" y="1968500"/>
          <p14:tracePt t="28847" x="2343150" y="1968500"/>
          <p14:tracePt t="28862" x="2470150" y="1968500"/>
          <p14:tracePt t="28879" x="2552700" y="1968500"/>
          <p14:tracePt t="28895" x="2584450" y="1968500"/>
          <p14:tracePt t="28950" x="2578100" y="1974850"/>
          <p14:tracePt t="28958" x="2552700" y="1974850"/>
          <p14:tracePt t="28967" x="2520950" y="1974850"/>
          <p14:tracePt t="28978" x="2476500" y="1974850"/>
          <p14:tracePt t="28995" x="2362200" y="1974850"/>
          <p14:tracePt t="29012" x="2298700" y="1974850"/>
          <p14:tracePt t="29029" x="2273300" y="1974850"/>
          <p14:tracePt t="29113" x="2292350" y="1974850"/>
          <p14:tracePt t="29128" x="2336800" y="1974850"/>
          <p14:tracePt t="29144" x="2355850" y="1974850"/>
          <p14:tracePt t="29157" x="2362200" y="1974850"/>
          <p14:tracePt t="29231" x="2355850" y="1974850"/>
          <p14:tracePt t="29240" x="2324100" y="1974850"/>
          <p14:tracePt t="29251" x="2279650" y="1974850"/>
          <p14:tracePt t="29262" x="2216150" y="1974850"/>
          <p14:tracePt t="29279" x="2190750" y="1974850"/>
          <p14:tracePt t="29295" x="2184400" y="1974850"/>
          <p14:tracePt t="29351" x="2203450" y="1974850"/>
          <p14:tracePt t="29360" x="2235200" y="1974850"/>
          <p14:tracePt t="29369" x="2279650" y="1974850"/>
          <p14:tracePt t="29379" x="2324100" y="1974850"/>
          <p14:tracePt t="29395" x="2432050" y="1974850"/>
          <p14:tracePt t="29398" x="2476500" y="1974850"/>
          <p14:tracePt t="29412" x="2514600" y="1974850"/>
          <p14:tracePt t="29416" x="2559050" y="1974850"/>
          <p14:tracePt t="29428" x="2603500" y="1974850"/>
          <p14:tracePt t="29445" x="2692400" y="1974850"/>
          <p14:tracePt t="29462" x="2749550" y="1974850"/>
          <p14:tracePt t="29478" x="2800350" y="1974850"/>
          <p14:tracePt t="29495" x="2844800" y="1974850"/>
          <p14:tracePt t="29512" x="2851150" y="1974850"/>
          <p14:tracePt t="29752" x="2857500" y="1974850"/>
          <p14:tracePt t="29767" x="2882900" y="1974850"/>
          <p14:tracePt t="29786" x="2959100" y="1993900"/>
          <p14:tracePt t="29790" x="3003550" y="2000250"/>
          <p14:tracePt t="29801" x="3048000" y="2006600"/>
          <p14:tracePt t="29816" x="3136900" y="2019300"/>
          <p14:tracePt t="29828" x="3168650" y="2025650"/>
          <p14:tracePt t="29845" x="3263900" y="2051050"/>
          <p14:tracePt t="29862" x="3302000" y="2057400"/>
          <p14:tracePt t="29879" x="3308350" y="2057400"/>
          <p14:tracePt t="29895" x="3314700" y="2057400"/>
          <p14:tracePt t="29944" x="3308350" y="2063750"/>
          <p14:tracePt t="29955" x="3289300" y="2063750"/>
          <p14:tracePt t="29968" x="3175000" y="2063750"/>
          <p14:tracePt t="29979" x="3098800" y="2063750"/>
          <p14:tracePt t="29983" x="3022600" y="2063750"/>
          <p14:tracePt t="29995" x="2952750" y="2063750"/>
          <p14:tracePt t="30012" x="2863850" y="2063750"/>
          <p14:tracePt t="30014" x="2844800" y="2063750"/>
          <p14:tracePt t="30028" x="2838450" y="2063750"/>
          <p14:tracePt t="30045" x="2832100" y="2063750"/>
          <p14:tracePt t="30096" x="2838450" y="2063750"/>
          <p14:tracePt t="30108" x="2857500" y="2063750"/>
          <p14:tracePt t="30118" x="2921000" y="2063750"/>
          <p14:tracePt t="30131" x="2965450" y="2063750"/>
          <p14:tracePt t="30145" x="3092450" y="2063750"/>
          <p14:tracePt t="30161" x="3295650" y="2063750"/>
          <p14:tracePt t="30178" x="3505200" y="2063750"/>
          <p14:tracePt t="30195" x="3663950" y="2063750"/>
          <p14:tracePt t="30211" x="3714750" y="2063750"/>
          <p14:tracePt t="30228" x="3721100" y="2063750"/>
          <p14:tracePt t="30329" x="3702050" y="2063750"/>
          <p14:tracePt t="30346" x="3625850" y="2063750"/>
          <p14:tracePt t="30362" x="3511550" y="2063750"/>
          <p14:tracePt t="30365" x="3429000" y="2063750"/>
          <p14:tracePt t="30378" x="3352800" y="2063750"/>
          <p14:tracePt t="30395" x="3257550" y="2063750"/>
          <p14:tracePt t="30398" x="3238500" y="2063750"/>
          <p14:tracePt t="30411" x="3225800" y="2063750"/>
          <p14:tracePt t="30513" x="3251200" y="2063750"/>
          <p14:tracePt t="30528" x="3327400" y="2063750"/>
          <p14:tracePt t="30545" x="3460750" y="2063750"/>
          <p14:tracePt t="30561" x="3632200" y="2063750"/>
          <p14:tracePt t="30579" x="3810000" y="2063750"/>
          <p14:tracePt t="30583" x="3873500" y="2063750"/>
          <p14:tracePt t="30596" x="3930650" y="2063750"/>
          <p14:tracePt t="30612" x="4013200" y="2063750"/>
          <p14:tracePt t="30616" x="4032250" y="2063750"/>
          <p14:tracePt t="30629" x="4038600" y="2063750"/>
          <p14:tracePt t="30645" x="4057650" y="2063750"/>
          <p14:tracePt t="30736" x="4051300" y="2063750"/>
          <p14:tracePt t="30747" x="4013200" y="2063750"/>
          <p14:tracePt t="30761" x="3860800" y="2063750"/>
          <p14:tracePt t="30778" x="3683000" y="2063750"/>
          <p14:tracePt t="30782" x="3587750" y="2063750"/>
          <p14:tracePt t="30795" x="3517900" y="2063750"/>
          <p14:tracePt t="30798" x="3460750" y="2063750"/>
          <p14:tracePt t="30811" x="3429000" y="2063750"/>
          <p14:tracePt t="30817" x="3403600" y="2063750"/>
          <p14:tracePt t="30830" x="3390900" y="2063750"/>
          <p14:tracePt t="30928" x="3409950" y="2063750"/>
          <p14:tracePt t="30940" x="3448050" y="2063750"/>
          <p14:tracePt t="30951" x="3606800" y="2063750"/>
          <p14:tracePt t="30962" x="3714750" y="2063750"/>
          <p14:tracePt t="30978" x="3994150" y="2063750"/>
          <p14:tracePt t="30982" x="4165600" y="2063750"/>
          <p14:tracePt t="30995" x="4298950" y="2063750"/>
          <p14:tracePt t="31011" x="4533900" y="2063750"/>
          <p14:tracePt t="31014" x="4610100" y="2063750"/>
          <p14:tracePt t="31028" x="4641850" y="2063750"/>
          <p14:tracePt t="31045" x="4660900" y="2063750"/>
          <p14:tracePt t="31102" x="4629150" y="2063750"/>
          <p14:tracePt t="31114" x="4552950" y="2063750"/>
          <p14:tracePt t="31129" x="4305300" y="2032000"/>
          <p14:tracePt t="31145" x="3943350" y="2000250"/>
          <p14:tracePt t="31161" x="3695700" y="1987550"/>
          <p14:tracePt t="31178" x="3613150" y="1987550"/>
          <p14:tracePt t="31194" x="3600450" y="1987550"/>
          <p14:tracePt t="31228" x="3651250" y="1987550"/>
          <p14:tracePt t="31244" x="3771900" y="2006600"/>
          <p14:tracePt t="31245" x="3835400" y="2012950"/>
          <p14:tracePt t="31261" x="3981450" y="2012950"/>
          <p14:tracePt t="31277" x="4133850" y="2012950"/>
          <p14:tracePt t="31294" x="4292600" y="2012950"/>
          <p14:tracePt t="31311" x="4457700" y="2012950"/>
          <p14:tracePt t="31328" x="4635500" y="2012950"/>
          <p14:tracePt t="31345" x="4756150" y="2012950"/>
          <p14:tracePt t="31361" x="4813300" y="2012950"/>
          <p14:tracePt t="31378" x="4826000" y="2012950"/>
          <p14:tracePt t="31775" x="0" y="0"/>
        </p14:tracePtLst>
        <p14:tracePtLst>
          <p14:tracePt t="32323" x="5727700" y="2546350"/>
          <p14:tracePt t="32385" x="5727700" y="2559050"/>
          <p14:tracePt t="32404" x="5734050" y="2597150"/>
          <p14:tracePt t="32424" x="5759450" y="2673350"/>
          <p14:tracePt t="32440" x="5772150" y="2705100"/>
          <p14:tracePt t="32452" x="5778500" y="2724150"/>
          <p14:tracePt t="32465" x="5791200" y="2749550"/>
          <p14:tracePt t="32479" x="5797550" y="2762250"/>
          <p14:tracePt t="32494" x="5803900" y="2774950"/>
          <p14:tracePt t="32510" x="5810250" y="2781300"/>
          <p14:tracePt t="32527" x="5816600" y="2794000"/>
          <p14:tracePt t="32544" x="5842000" y="2806700"/>
          <p14:tracePt t="32561" x="5861050" y="2806700"/>
          <p14:tracePt t="32577" x="5911850" y="2819400"/>
          <p14:tracePt t="32594" x="5956300" y="2819400"/>
          <p14:tracePt t="32598" x="5994400" y="2819400"/>
          <p14:tracePt t="32611" x="6038850" y="2819400"/>
          <p14:tracePt t="32628" x="6134100" y="2819400"/>
          <p14:tracePt t="32644" x="6235700" y="2819400"/>
          <p14:tracePt t="32647" x="6273800" y="2819400"/>
          <p14:tracePt t="32661" x="6330950" y="2819400"/>
          <p14:tracePt t="32677" x="6350000" y="2819400"/>
          <p14:tracePt t="32804" x="6356350" y="2819400"/>
          <p14:tracePt t="32818" x="6356350" y="2813050"/>
          <p14:tracePt t="32834" x="6343650" y="2800350"/>
          <p14:tracePt t="32848" x="6324600" y="2762250"/>
          <p14:tracePt t="32862" x="6299200" y="2724150"/>
          <p14:tracePt t="32878" x="6273800" y="2679700"/>
          <p14:tracePt t="32894" x="6223000" y="2622550"/>
          <p14:tracePt t="32912" x="6165850" y="2590800"/>
          <p14:tracePt t="32928" x="6121400" y="2552700"/>
          <p14:tracePt t="32944" x="6089650" y="2533650"/>
          <p14:tracePt t="32960" x="6064250" y="2520950"/>
          <p14:tracePt t="32977" x="6057900" y="2520950"/>
          <p14:tracePt t="32994" x="6032500" y="2514600"/>
          <p14:tracePt t="33010" x="6026150" y="2508250"/>
          <p14:tracePt t="33013" x="6019800" y="2508250"/>
          <p14:tracePt t="33027" x="6013450" y="2508250"/>
          <p14:tracePt t="33044" x="5994400" y="2508250"/>
          <p14:tracePt t="33061" x="5981700" y="2508250"/>
          <p14:tracePt t="33077" x="5943600" y="2508250"/>
          <p14:tracePt t="33094" x="5911850" y="2514600"/>
          <p14:tracePt t="33111" x="5873750" y="2527300"/>
          <p14:tracePt t="33127" x="5842000" y="2540000"/>
          <p14:tracePt t="33144" x="5810250" y="2559050"/>
          <p14:tracePt t="33160" x="5791200" y="2571750"/>
          <p14:tracePt t="33177" x="5778500" y="2584450"/>
          <p14:tracePt t="33194" x="5772150" y="2590800"/>
          <p14:tracePt t="33210" x="5772150" y="2597150"/>
          <p14:tracePt t="33227" x="5765800" y="2616200"/>
          <p14:tracePt t="33244" x="5765800" y="2628900"/>
          <p14:tracePt t="33261" x="5765800" y="2641600"/>
          <p14:tracePt t="33262" x="5765800" y="2654300"/>
          <p14:tracePt t="33277" x="5765800" y="2667000"/>
          <p14:tracePt t="33294" x="5765800" y="2679700"/>
          <p14:tracePt t="33311" x="5772150" y="2705100"/>
          <p14:tracePt t="33327" x="5784850" y="2717800"/>
          <p14:tracePt t="33344" x="5803900" y="2743200"/>
          <p14:tracePt t="33361" x="5829300" y="2762250"/>
          <p14:tracePt t="33377" x="5873750" y="2787650"/>
          <p14:tracePt t="33394" x="5911850" y="2806700"/>
          <p14:tracePt t="33410" x="5949950" y="2825750"/>
          <p14:tracePt t="33427" x="5994400" y="2832100"/>
          <p14:tracePt t="33443" x="6032500" y="2832100"/>
          <p14:tracePt t="33446" x="6057900" y="2832100"/>
          <p14:tracePt t="33460" x="6083300" y="2832100"/>
          <p14:tracePt t="33477" x="6134100" y="2832100"/>
          <p14:tracePt t="33494" x="6146800" y="2832100"/>
          <p14:tracePt t="33510" x="6165850" y="2832100"/>
          <p14:tracePt t="33558" x="6172200" y="2825750"/>
          <p14:tracePt t="33855" x="6172200" y="2819400"/>
          <p14:tracePt t="33872" x="6172200" y="2800350"/>
          <p14:tracePt t="33889" x="6165850" y="2774950"/>
          <p14:tracePt t="33904" x="6159500" y="2755900"/>
          <p14:tracePt t="33916" x="6159500" y="2749550"/>
          <p14:tracePt t="33927" x="6159500" y="2736850"/>
          <p14:tracePt t="33944" x="6153150" y="2724150"/>
          <p14:tracePt t="33960" x="6146800" y="2717800"/>
          <p14:tracePt t="33977" x="6146800" y="2698750"/>
          <p14:tracePt t="34166" x="0" y="0"/>
        </p14:tracePtLst>
        <p14:tracePtLst>
          <p14:tracePt t="34583" x="5880100" y="2635250"/>
          <p14:tracePt t="34726" x="0" y="0"/>
        </p14:tracePtLst>
        <p14:tracePtLst>
          <p14:tracePt t="35152" x="5149850" y="2571750"/>
          <p14:tracePt t="35183" x="5143500" y="2571750"/>
          <p14:tracePt t="35193" x="5130800" y="2571750"/>
          <p14:tracePt t="35210" x="5130800" y="2584450"/>
          <p14:tracePt t="35227" x="5130800" y="2609850"/>
          <p14:tracePt t="35243" x="5130800" y="2635250"/>
          <p14:tracePt t="35246" x="5130800" y="2654300"/>
          <p14:tracePt t="35260" x="5130800" y="2667000"/>
          <p14:tracePt t="35277" x="5137150" y="2730500"/>
          <p14:tracePt t="35293" x="5168900" y="2762250"/>
          <p14:tracePt t="35310" x="5238750" y="2794000"/>
          <p14:tracePt t="35326" x="5308600" y="2813050"/>
          <p14:tracePt t="35343" x="5359400" y="2813050"/>
          <p14:tracePt t="35360" x="5391150" y="2813050"/>
          <p14:tracePt t="35377" x="5410200" y="2800350"/>
          <p14:tracePt t="35393" x="5422900" y="2762250"/>
          <p14:tracePt t="35410" x="5429250" y="2724150"/>
          <p14:tracePt t="35427" x="5429250" y="2673350"/>
          <p14:tracePt t="35430" x="5429250" y="2660650"/>
          <p14:tracePt t="35443" x="5429250" y="2641600"/>
          <p14:tracePt t="35460" x="5429250" y="2616200"/>
          <p14:tracePt t="35476" x="5422900" y="2609850"/>
          <p14:tracePt t="35493" x="5416550" y="2603500"/>
          <p14:tracePt t="35863" x="0" y="0"/>
        </p14:tracePtLst>
        <p14:tracePtLst>
          <p14:tracePt t="39640" x="5848350" y="2603500"/>
          <p14:tracePt t="39704" x="5854700" y="2603500"/>
          <p14:tracePt t="39718" x="5905500" y="2603500"/>
          <p14:tracePt t="39731" x="5930900" y="2603500"/>
          <p14:tracePt t="39744" x="5969000" y="2603500"/>
          <p14:tracePt t="39758" x="5975350" y="2603500"/>
          <p14:tracePt t="39784" x="5981700" y="2603500"/>
          <p14:tracePt t="39792" x="5988050" y="2603500"/>
          <p14:tracePt t="39935" x="5988050" y="2609850"/>
          <p14:tracePt t="39959" x="5988050" y="2622550"/>
          <p14:tracePt t="39971" x="5988050" y="2641600"/>
          <p14:tracePt t="39984" x="5988050" y="2667000"/>
          <p14:tracePt t="39992" x="5988050" y="2679700"/>
          <p14:tracePt t="40008" x="5988050" y="2692400"/>
          <p14:tracePt t="40025" x="5988050" y="2705100"/>
          <p14:tracePt t="40041" x="5988050" y="2711450"/>
          <p14:tracePt t="40058" x="5988050" y="2717800"/>
          <p14:tracePt t="40182" x="5994400" y="2724150"/>
          <p14:tracePt t="40208" x="5994400" y="2717800"/>
          <p14:tracePt t="40220" x="5994400" y="2711450"/>
          <p14:tracePt t="40231" x="5981700" y="2692400"/>
          <p14:tracePt t="40245" x="5975350" y="2679700"/>
          <p14:tracePt t="40258" x="5969000" y="2667000"/>
          <p14:tracePt t="40275" x="5969000" y="2660650"/>
          <p14:tracePt t="40292" x="5969000" y="2641600"/>
          <p14:tracePt t="40295" x="5962650" y="2635250"/>
          <p14:tracePt t="40308" x="5962650" y="2622550"/>
          <p14:tracePt t="40325" x="5956300" y="2609850"/>
          <p14:tracePt t="40472" x="5956300" y="2616200"/>
          <p14:tracePt t="40487" x="5956300" y="2647950"/>
          <p14:tracePt t="40498" x="5956300" y="2667000"/>
          <p14:tracePt t="40508" x="5956300" y="2679700"/>
          <p14:tracePt t="40509" x="5956300" y="2698750"/>
          <p14:tracePt t="40525" x="5956300" y="2711450"/>
          <p14:tracePt t="40541" x="5956300" y="2743200"/>
          <p14:tracePt t="40558" x="5956300" y="2755900"/>
          <p14:tracePt t="40574" x="5956300" y="2762250"/>
          <p14:tracePt t="40711" x="5956300" y="2749550"/>
          <p14:tracePt t="40721" x="5956300" y="2743200"/>
          <p14:tracePt t="40736" x="5956300" y="2705100"/>
          <p14:tracePt t="40758" x="5949950" y="2679700"/>
          <p14:tracePt t="40775" x="5943600" y="2679700"/>
          <p14:tracePt t="40896" x="5937250" y="2667000"/>
          <p14:tracePt t="41025" x="5937250" y="2673350"/>
          <p14:tracePt t="41041" x="5930900" y="2705100"/>
          <p14:tracePt t="41061" x="5924550" y="2717800"/>
          <p14:tracePt t="41075" x="5924550" y="2724150"/>
          <p14:tracePt t="41216" x="5924550" y="2711450"/>
          <p14:tracePt t="41234" x="5924550" y="2686050"/>
          <p14:tracePt t="41247" x="5918200" y="2647950"/>
          <p14:tracePt t="41263" x="5918200" y="2641600"/>
          <p14:tracePt t="41274" x="5918200" y="2635250"/>
          <p14:tracePt t="41345" x="5918200" y="2641600"/>
          <p14:tracePt t="41359" x="5918200" y="2679700"/>
          <p14:tracePt t="41374" x="5918200" y="2717800"/>
          <p14:tracePt t="41391" x="5918200" y="2736850"/>
          <p14:tracePt t="41409" x="5918200" y="2749550"/>
          <p14:tracePt t="41510" x="5918200" y="2743200"/>
          <p14:tracePt t="41517" x="5924550" y="2730500"/>
          <p14:tracePt t="41526" x="5930900" y="2711450"/>
          <p14:tracePt t="41541" x="5937250" y="2679700"/>
          <p14:tracePt t="41557" x="5943600" y="2654300"/>
          <p14:tracePt t="41574" x="5943600" y="2641600"/>
          <p14:tracePt t="41591" x="5949950" y="2628900"/>
          <p14:tracePt t="41680" x="5949950" y="2641600"/>
          <p14:tracePt t="41695" x="5949950" y="2654300"/>
          <p14:tracePt t="41708" x="5949950" y="2679700"/>
          <p14:tracePt t="41726" x="5949950" y="2705100"/>
          <p14:tracePt t="41746" x="5949950" y="2711450"/>
          <p14:tracePt t="41888" x="5949950" y="2705100"/>
          <p14:tracePt t="41900" x="5949950" y="2698750"/>
          <p14:tracePt t="41915" x="5949950" y="2686050"/>
          <p14:tracePt t="42032" x="5949950" y="2705100"/>
          <p14:tracePt t="42046" x="5949950" y="2736850"/>
          <p14:tracePt t="42059" x="5949950" y="2755900"/>
          <p14:tracePt t="42080" x="5949950" y="2781300"/>
          <p14:tracePt t="42582" x="0" y="0"/>
        </p14:tracePtLst>
        <p14:tracePtLst>
          <p14:tracePt t="43178" x="5975350" y="2711450"/>
          <p14:tracePt t="43273" x="5975350" y="2717800"/>
          <p14:tracePt t="43295" x="5975350" y="2743200"/>
          <p14:tracePt t="43309" x="5975350" y="2749550"/>
          <p14:tracePt t="43313" x="5975350" y="2762250"/>
          <p14:tracePt t="43324" x="5975350" y="2768600"/>
          <p14:tracePt t="43340" x="5975350" y="2781300"/>
          <p14:tracePt t="43357" x="5975350" y="2787650"/>
          <p14:tracePt t="43581" x="0" y="0"/>
        </p14:tracePtLst>
        <p14:tracePtLst>
          <p14:tracePt t="44194" x="5988050" y="2730500"/>
          <p14:tracePt t="44280" x="5988050" y="2743200"/>
          <p14:tracePt t="44302" x="5981700" y="2768600"/>
          <p14:tracePt t="44317" x="5981700" y="2774950"/>
          <p14:tracePt t="44329" x="5981700" y="2781300"/>
          <p14:tracePt t="44478" x="0" y="0"/>
        </p14:tracePtLst>
        <p14:tracePtLst>
          <p14:tracePt t="48103" x="8489950" y="1708150"/>
          <p14:tracePt t="48119" x="8489950" y="1714500"/>
          <p14:tracePt t="48136" x="8489950" y="1727200"/>
          <p14:tracePt t="48150" x="8489950" y="1739900"/>
          <p14:tracePt t="48160" x="8489950" y="1758950"/>
          <p14:tracePt t="48173" x="8489950" y="1784350"/>
          <p14:tracePt t="48190" x="8496300" y="1822450"/>
          <p14:tracePt t="48205" x="8521700" y="1879600"/>
          <p14:tracePt t="48223" x="8604250" y="1930400"/>
          <p14:tracePt t="48240" x="8737600" y="1974850"/>
          <p14:tracePt t="48256" x="8877300" y="2000250"/>
          <p14:tracePt t="48272" x="9010650" y="2019300"/>
          <p14:tracePt t="48289" x="9074150" y="2019300"/>
          <p14:tracePt t="48305" x="9118600" y="2019300"/>
          <p14:tracePt t="48322" x="9144000" y="2006600"/>
          <p14:tracePt t="48339" x="9156700" y="1974850"/>
          <p14:tracePt t="48341" x="9163050" y="1968500"/>
          <p14:tracePt t="48355" x="9163050" y="1962150"/>
          <p14:tracePt t="48372" x="9163050" y="1949450"/>
          <p14:tracePt t="48373" x="9163050" y="1943100"/>
          <p14:tracePt t="48389" x="9163050" y="1936750"/>
          <p14:tracePt t="48405" x="9163050" y="1930400"/>
          <p14:tracePt t="48461" x="0" y="0"/>
        </p14:tracePtLst>
        <p14:tracePtLst>
          <p14:tracePt t="48918" x="10045700" y="2032000"/>
          <p14:tracePt t="48925" x="10052050" y="2032000"/>
          <p14:tracePt t="48939" x="10058400" y="2032000"/>
          <p14:tracePt t="48956" x="10083800" y="2032000"/>
          <p14:tracePt t="48957" x="10102850" y="2032000"/>
          <p14:tracePt t="48972" x="10128250" y="2032000"/>
          <p14:tracePt t="48989" x="10325100" y="2063750"/>
          <p14:tracePt t="49005" x="10541000" y="2082800"/>
          <p14:tracePt t="49022" x="10839450" y="2082800"/>
          <p14:tracePt t="49038" x="11188700" y="2082800"/>
          <p14:tracePt t="49055" x="11436350" y="2082800"/>
          <p14:tracePt t="49072" x="11601450" y="2082800"/>
          <p14:tracePt t="49088" x="11690350" y="2082800"/>
          <p14:tracePt t="49105" x="11722100" y="2082800"/>
          <p14:tracePt t="49122" x="11734800" y="2082800"/>
          <p14:tracePt t="49138" x="11741150" y="2082800"/>
          <p14:tracePt t="49174" x="11747500" y="2082800"/>
          <p14:tracePt t="49189" x="11753850" y="2082800"/>
          <p14:tracePt t="49205" x="11785600" y="2082800"/>
          <p14:tracePt t="49222" x="11823700" y="2089150"/>
          <p14:tracePt t="49240" x="11842750" y="2095500"/>
          <p14:tracePt t="49341" x="0" y="0"/>
        </p14:tracePtLst>
        <p14:tracePtLst>
          <p14:tracePt t="50199" x="793750" y="2546350"/>
          <p14:tracePt t="50307" x="812800" y="2546350"/>
          <p14:tracePt t="50324" x="895350" y="2546350"/>
          <p14:tracePt t="50339" x="1054100" y="2546350"/>
          <p14:tracePt t="50342" x="1155700" y="2546350"/>
          <p14:tracePt t="50355" x="1289050" y="2546350"/>
          <p14:tracePt t="50371" x="1593850" y="2546350"/>
          <p14:tracePt t="50374" x="1746250" y="2546350"/>
          <p14:tracePt t="50388" x="1898650" y="2546350"/>
          <p14:tracePt t="50405" x="2127250" y="2546350"/>
          <p14:tracePt t="50422" x="2171700" y="2546350"/>
          <p14:tracePt t="50439" x="2184400" y="2546350"/>
          <p14:tracePt t="50609" x="2171700" y="2546350"/>
          <p14:tracePt t="50622" x="2038350" y="2559050"/>
          <p14:tracePt t="50638" x="1822450" y="2559050"/>
          <p14:tracePt t="50655" x="1498600" y="2559050"/>
          <p14:tracePt t="50671" x="1231900" y="2559050"/>
          <p14:tracePt t="50689" x="1060450" y="2559050"/>
          <p14:tracePt t="50705" x="1009650" y="2559050"/>
          <p14:tracePt t="50721" x="996950" y="2559050"/>
          <p14:tracePt t="50823" x="1016000" y="2559050"/>
          <p14:tracePt t="50837" x="1073150" y="2559050"/>
          <p14:tracePt t="50850" x="1263650" y="2559050"/>
          <p14:tracePt t="50861" x="1517650" y="2559050"/>
          <p14:tracePt t="50874" x="1638300" y="2559050"/>
          <p14:tracePt t="50888" x="1790700" y="2559050"/>
          <p14:tracePt t="50904" x="1835150" y="2559050"/>
          <p14:tracePt t="50921" x="1847850" y="2559050"/>
          <p14:tracePt t="51182" x="0" y="0"/>
        </p14:tracePtLst>
        <p14:tracePtLst>
          <p14:tracePt t="52584" x="1231900" y="4032250"/>
          <p14:tracePt t="52630" x="1225550" y="4038600"/>
          <p14:tracePt t="52639" x="1231900" y="4044950"/>
          <p14:tracePt t="52654" x="1333500" y="4064000"/>
          <p14:tracePt t="52670" x="1587500" y="4127500"/>
          <p14:tracePt t="52688" x="2057400" y="4191000"/>
          <p14:tracePt t="52704" x="2628900" y="4216400"/>
          <p14:tracePt t="52720" x="3143250" y="4216400"/>
          <p14:tracePt t="52738" x="3384550" y="4216400"/>
          <p14:tracePt t="52754" x="3441700" y="4216400"/>
          <p14:tracePt t="52771" x="3454400" y="4216400"/>
          <p14:tracePt t="52880" x="3441700" y="4229100"/>
          <p14:tracePt t="52888" x="3422650" y="4229100"/>
          <p14:tracePt t="52904" x="3340100" y="4229100"/>
          <p14:tracePt t="52921" x="3181350" y="4229100"/>
          <p14:tracePt t="52939" x="2990850" y="4229100"/>
          <p14:tracePt t="52941" x="2895600" y="4229100"/>
          <p14:tracePt t="52954" x="2806700" y="4229100"/>
          <p14:tracePt t="52971" x="2647950" y="4229100"/>
          <p14:tracePt t="52974" x="2571750" y="4229100"/>
          <p14:tracePt t="52988" x="2495550" y="4229100"/>
          <p14:tracePt t="53005" x="2381250" y="4229100"/>
          <p14:tracePt t="53008" x="2336800" y="4229100"/>
          <p14:tracePt t="53021" x="2305050" y="4229100"/>
          <p14:tracePt t="53023" x="2273300" y="4229100"/>
          <p14:tracePt t="53038" x="2222500" y="4229100"/>
          <p14:tracePt t="53054" x="2190750" y="4229100"/>
          <p14:tracePt t="53071" x="2159000" y="4229100"/>
          <p14:tracePt t="53087" x="2133600" y="4229100"/>
          <p14:tracePt t="53104" x="2120900" y="4229100"/>
          <p14:tracePt t="53121" x="2114550" y="4229100"/>
          <p14:tracePt t="53137" x="2095500" y="4229100"/>
          <p14:tracePt t="53154" x="2051050" y="4229100"/>
          <p14:tracePt t="53170" x="1968500" y="4222750"/>
          <p14:tracePt t="53188" x="1847850" y="4210050"/>
          <p14:tracePt t="53191" x="1784350" y="4203700"/>
          <p14:tracePt t="53204" x="1714500" y="4184650"/>
          <p14:tracePt t="53221" x="1562100" y="4152900"/>
          <p14:tracePt t="53238" x="1504950" y="4140200"/>
          <p14:tracePt t="53254" x="1473200" y="4133850"/>
          <p14:tracePt t="53270" x="1466850" y="4133850"/>
          <p14:tracePt t="53369" x="1460500" y="4127500"/>
          <p14:tracePt t="53384" x="1504950" y="4127500"/>
          <p14:tracePt t="53397" x="1574800" y="4127500"/>
          <p14:tracePt t="53407" x="1828800" y="4127500"/>
          <p14:tracePt t="53420" x="2000250" y="4127500"/>
          <p14:tracePt t="53439" x="2584450" y="4127500"/>
          <p14:tracePt t="53454" x="2832100" y="4127500"/>
          <p14:tracePt t="53471" x="2908300" y="4127500"/>
          <p14:tracePt t="53488" x="2921000" y="4127500"/>
          <p14:tracePt t="54670" x="0" y="0"/>
        </p14:tracePtLst>
        <p14:tracePtLst>
          <p14:tracePt t="55272" x="819150" y="4070350"/>
          <p14:tracePt t="55400" x="825500" y="4070350"/>
          <p14:tracePt t="55418" x="908050" y="4070350"/>
          <p14:tracePt t="55435" x="1117600" y="4070350"/>
          <p14:tracePt t="55438" x="1295400" y="4070350"/>
          <p14:tracePt t="55448" x="1530350" y="4070350"/>
          <p14:tracePt t="55458" x="1809750" y="4070350"/>
          <p14:tracePt t="55469" x="2413000" y="4070350"/>
          <p14:tracePt t="55486" x="2781300" y="4070350"/>
          <p14:tracePt t="55503" x="2914650" y="4070350"/>
          <p14:tracePt t="55520" x="2940050" y="4070350"/>
          <p14:tracePt t="55536" x="2946400" y="4070350"/>
          <p14:tracePt t="55747" x="2927350" y="4070350"/>
          <p14:tracePt t="55765" x="2730500" y="4070350"/>
          <p14:tracePt t="55779" x="2616200" y="4070350"/>
          <p14:tracePt t="55792" x="2336800" y="4070350"/>
          <p14:tracePt t="55803" x="2159000" y="4070350"/>
          <p14:tracePt t="55819" x="1892300" y="4070350"/>
          <p14:tracePt t="55836" x="1727200" y="4070350"/>
          <p14:tracePt t="55837" x="1670050" y="4070350"/>
          <p14:tracePt t="55853" x="1612900" y="4070350"/>
          <p14:tracePt t="55869" x="1581150" y="4070350"/>
          <p14:tracePt t="55886" x="1543050" y="4070350"/>
          <p14:tracePt t="55903" x="1498600" y="4070350"/>
          <p14:tracePt t="55919" x="1460500" y="4070350"/>
          <p14:tracePt t="55936" x="1403350" y="4070350"/>
          <p14:tracePt t="55953" x="1346200" y="4070350"/>
          <p14:tracePt t="55970" x="1263650" y="4070350"/>
          <p14:tracePt t="55986" x="1206500" y="4070350"/>
          <p14:tracePt t="56003" x="1181100" y="4070350"/>
          <p14:tracePt t="56020" x="1168400" y="4070350"/>
          <p14:tracePt t="56135" x="1174750" y="4070350"/>
          <p14:tracePt t="56150" x="1193800" y="4070350"/>
          <p14:tracePt t="56161" x="1200150" y="4070350"/>
          <p14:tracePt t="56169" x="1212850" y="4070350"/>
          <p14:tracePt t="56186" x="1238250" y="4070350"/>
          <p14:tracePt t="56190" x="1257300" y="4070350"/>
          <p14:tracePt t="56203" x="1282700" y="4070350"/>
          <p14:tracePt t="56220" x="1371600" y="4070350"/>
          <p14:tracePt t="56223" x="1460500" y="4070350"/>
          <p14:tracePt t="56239" x="1562100" y="4070350"/>
          <p14:tracePt t="56254" x="1962150" y="4070350"/>
          <p14:tracePt t="56270" x="2146300" y="4070350"/>
          <p14:tracePt t="56287" x="2228850" y="4070350"/>
          <p14:tracePt t="56303" x="2241550" y="4070350"/>
          <p14:tracePt t="56861" x="0" y="0"/>
        </p14:tracePtLst>
        <p14:tracePtLst>
          <p14:tracePt t="57530" x="3079750" y="4057650"/>
          <p14:tracePt t="57622" x="3098800" y="4057650"/>
          <p14:tracePt t="57632" x="3136900" y="4057650"/>
          <p14:tracePt t="57643" x="3200400" y="4057650"/>
          <p14:tracePt t="57654" x="3390900" y="4057650"/>
          <p14:tracePt t="57669" x="3619500" y="4057650"/>
          <p14:tracePt t="57685" x="3860800" y="4057650"/>
          <p14:tracePt t="57702" x="4076700" y="4057650"/>
          <p14:tracePt t="57719" x="4191000" y="4057650"/>
          <p14:tracePt t="57737" x="4222750" y="4057650"/>
          <p14:tracePt t="57753" x="4229100" y="4057650"/>
          <p14:tracePt t="57864" x="4203700" y="4057650"/>
          <p14:tracePt t="57877" x="4152900" y="4057650"/>
          <p14:tracePt t="57892" x="4006850" y="4057650"/>
          <p14:tracePt t="57902" x="3816350" y="4057650"/>
          <p14:tracePt t="57919" x="3657600" y="4057650"/>
          <p14:tracePt t="57935" x="3568700" y="4057650"/>
          <p14:tracePt t="57952" x="3556000" y="4057650"/>
          <p14:tracePt t="57969" x="3549650" y="4057650"/>
          <p14:tracePt t="58064" x="3575050" y="4057650"/>
          <p14:tracePt t="58076" x="3625850" y="4057650"/>
          <p14:tracePt t="58090" x="3797300" y="4057650"/>
          <p14:tracePt t="58104" x="4057650" y="4057650"/>
          <p14:tracePt t="58119" x="4445000" y="4057650"/>
          <p14:tracePt t="58135" x="4768850" y="4057650"/>
          <p14:tracePt t="58152" x="4959350" y="4057650"/>
          <p14:tracePt t="58169" x="5035550" y="4057650"/>
          <p14:tracePt t="58185" x="5054600" y="4057650"/>
          <p14:tracePt t="58202" x="5060950" y="4057650"/>
          <p14:tracePt t="58219" x="5073650" y="4057650"/>
          <p14:tracePt t="58303" x="5048250" y="4057650"/>
          <p14:tracePt t="58315" x="4984750" y="4057650"/>
          <p14:tracePt t="58324" x="4902200" y="4057650"/>
          <p14:tracePt t="58336" x="4667250" y="4057650"/>
          <p14:tracePt t="58352" x="4451350" y="4057650"/>
          <p14:tracePt t="58369" x="4330700" y="4057650"/>
          <p14:tracePt t="58385" x="4305300" y="4057650"/>
          <p14:tracePt t="58402" x="4298950" y="4057650"/>
          <p14:tracePt t="58472" x="4305300" y="4057650"/>
          <p14:tracePt t="58487" x="4387850" y="4057650"/>
          <p14:tracePt t="58503" x="4565650" y="4057650"/>
          <p14:tracePt t="58520" x="4845050" y="4057650"/>
          <p14:tracePt t="58537" x="5175250" y="4057650"/>
          <p14:tracePt t="58543" x="5302250" y="4057650"/>
          <p14:tracePt t="58559" x="5492750" y="4057650"/>
          <p14:tracePt t="58569" x="5556250" y="4057650"/>
          <p14:tracePt t="58585" x="5594350" y="4057650"/>
          <p14:tracePt t="58602" x="5600700" y="4057650"/>
          <p14:tracePt t="58646" x="5594350" y="4057650"/>
          <p14:tracePt t="58659" x="5549900" y="4057650"/>
          <p14:tracePt t="58672" x="5403850" y="4057650"/>
          <p14:tracePt t="58685" x="5200650" y="4057650"/>
          <p14:tracePt t="58702" x="4991100" y="4057650"/>
          <p14:tracePt t="58719" x="4845050" y="4057650"/>
          <p14:tracePt t="58736" x="4813300" y="4057650"/>
          <p14:tracePt t="58752" x="4806950" y="4057650"/>
          <p14:tracePt t="58799" x="4813300" y="4057650"/>
          <p14:tracePt t="58807" x="4838700" y="4057650"/>
          <p14:tracePt t="58818" x="4883150" y="4057650"/>
          <p14:tracePt t="58835" x="5010150" y="4057650"/>
          <p14:tracePt t="58852" x="5194300" y="4057650"/>
          <p14:tracePt t="58853" x="5302250" y="4057650"/>
          <p14:tracePt t="58868" x="5416550" y="4057650"/>
          <p14:tracePt t="58885" x="5778500" y="4057650"/>
          <p14:tracePt t="58901" x="5956300" y="4057650"/>
          <p14:tracePt t="58918" x="6070600" y="4057650"/>
          <p14:tracePt t="58935" x="6121400" y="4057650"/>
          <p14:tracePt t="58952" x="6127750" y="4057650"/>
          <p14:tracePt t="58998" x="6134100" y="4057650"/>
          <p14:tracePt t="59015" x="6127750" y="4057650"/>
          <p14:tracePt t="59024" x="6083300" y="4064000"/>
          <p14:tracePt t="59035" x="6038850" y="4070350"/>
          <p14:tracePt t="59052" x="5892800" y="4070350"/>
          <p14:tracePt t="59069" x="5695950" y="4070350"/>
          <p14:tracePt t="59071" x="5588000" y="4070350"/>
          <p14:tracePt t="59085" x="5429250" y="4070350"/>
          <p14:tracePt t="59102" x="5372100" y="4070350"/>
          <p14:tracePt t="59118" x="5359400" y="4070350"/>
          <p14:tracePt t="59192" x="5372100" y="4070350"/>
          <p14:tracePt t="59207" x="5461000" y="4070350"/>
          <p14:tracePt t="59218" x="5511800" y="4070350"/>
          <p14:tracePt t="59238" x="5651500" y="4070350"/>
          <p14:tracePt t="59241" x="5727700" y="4070350"/>
          <p14:tracePt t="59252" x="5797550" y="4070350"/>
          <p14:tracePt t="59269" x="5949950" y="4070350"/>
          <p14:tracePt t="59286" x="5962650" y="4070350"/>
          <p14:tracePt t="59302" x="5969000" y="4070350"/>
          <p14:tracePt t="59560" x="5975350" y="4070350"/>
          <p14:tracePt t="59576" x="5988050" y="4070350"/>
          <p14:tracePt t="59586" x="5994400" y="4070350"/>
          <p14:tracePt t="59602" x="6007100" y="4070350"/>
          <p14:tracePt t="59618" x="6038850" y="4070350"/>
          <p14:tracePt t="59622" x="6051550" y="4070350"/>
          <p14:tracePt t="59635" x="6070600" y="4070350"/>
          <p14:tracePt t="59638" x="6096000" y="4064000"/>
          <p14:tracePt t="59652" x="6115050" y="4057650"/>
          <p14:tracePt t="59669" x="6159500" y="4038600"/>
          <p14:tracePt t="59671" x="6172200" y="4032250"/>
          <p14:tracePt t="59685" x="6197600" y="4019550"/>
          <p14:tracePt t="59702" x="6203950" y="4006850"/>
          <p14:tracePt t="59719" x="6210300" y="3987800"/>
          <p14:tracePt t="59735" x="6216650" y="3975100"/>
          <p14:tracePt t="59751" x="6216650" y="3943350"/>
          <p14:tracePt t="59768" x="6210300" y="3917950"/>
          <p14:tracePt t="59785" x="6197600" y="3879850"/>
          <p14:tracePt t="59801" x="6172200" y="3848100"/>
          <p14:tracePt t="59818" x="6127750" y="3810000"/>
          <p14:tracePt t="59835" x="6070600" y="3784600"/>
          <p14:tracePt t="59851" x="6019800" y="3765550"/>
          <p14:tracePt t="59853" x="6007100" y="3759200"/>
          <p14:tracePt t="59868" x="5994400" y="3759200"/>
          <p14:tracePt t="59870" x="5975350" y="3759200"/>
          <p14:tracePt t="59885" x="5943600" y="3759200"/>
          <p14:tracePt t="59901" x="5911850" y="3759200"/>
          <p14:tracePt t="59918" x="5873750" y="3759200"/>
          <p14:tracePt t="59935" x="5842000" y="3759200"/>
          <p14:tracePt t="59951" x="5803900" y="3759200"/>
          <p14:tracePt t="59968" x="5784850" y="3759200"/>
          <p14:tracePt t="59985" x="5772150" y="3771900"/>
          <p14:tracePt t="60001" x="5759450" y="3784600"/>
          <p14:tracePt t="60018" x="5753100" y="3803650"/>
          <p14:tracePt t="60035" x="5753100" y="3835400"/>
          <p14:tracePt t="60051" x="5753100" y="3879850"/>
          <p14:tracePt t="60068" x="5772150" y="3962400"/>
          <p14:tracePt t="60085" x="5829300" y="4057650"/>
          <p14:tracePt t="60101" x="5892800" y="4114800"/>
          <p14:tracePt t="60118" x="5975350" y="4165600"/>
          <p14:tracePt t="60134" x="6076950" y="4197350"/>
          <p14:tracePt t="60151" x="6153150" y="4203700"/>
          <p14:tracePt t="60168" x="6229350" y="4203700"/>
          <p14:tracePt t="60185" x="6286500" y="4165600"/>
          <p14:tracePt t="60201" x="6311900" y="4108450"/>
          <p14:tracePt t="60218" x="6330950" y="4038600"/>
          <p14:tracePt t="60235" x="6330950" y="3981450"/>
          <p14:tracePt t="60237" x="6330950" y="3943350"/>
          <p14:tracePt t="60251" x="6324600" y="3911600"/>
          <p14:tracePt t="60268" x="6318250" y="3860800"/>
          <p14:tracePt t="60271" x="6305550" y="3841750"/>
          <p14:tracePt t="60285" x="6299200" y="3822700"/>
          <p14:tracePt t="60301" x="6280150" y="3803650"/>
          <p14:tracePt t="61169" x="6267450" y="3803650"/>
          <p14:tracePt t="61193" x="6223000" y="3771900"/>
          <p14:tracePt t="61204" x="6197600" y="3759200"/>
          <p14:tracePt t="61206" x="6172200" y="3746500"/>
          <p14:tracePt t="61218" x="6140450" y="3740150"/>
          <p14:tracePt t="61236" x="6064250" y="3708400"/>
          <p14:tracePt t="61238" x="6032500" y="3695700"/>
          <p14:tracePt t="61251" x="5994400" y="3689350"/>
          <p14:tracePt t="61268" x="5949950" y="3676650"/>
          <p14:tracePt t="61285" x="5924550" y="3676650"/>
          <p14:tracePt t="61301" x="5918200" y="3676650"/>
          <p14:tracePt t="61317" x="5905500" y="3676650"/>
          <p14:tracePt t="61351" x="5886450" y="3676650"/>
          <p14:tracePt t="61368" x="5861050" y="3689350"/>
          <p14:tracePt t="61384" x="5835650" y="3714750"/>
          <p14:tracePt t="61401" x="5816600" y="3752850"/>
          <p14:tracePt t="61417" x="5791200" y="3790950"/>
          <p14:tracePt t="61434" x="5778500" y="3835400"/>
          <p14:tracePt t="61451" x="5778500" y="3860800"/>
          <p14:tracePt t="61467" x="5778500" y="3898900"/>
          <p14:tracePt t="61484" x="5778500" y="3930650"/>
          <p14:tracePt t="61485" x="5778500" y="3949700"/>
          <p14:tracePt t="61501" x="5778500" y="3981450"/>
          <p14:tracePt t="61517" x="5797550" y="4006850"/>
          <p14:tracePt t="61534" x="5803900" y="4019550"/>
          <p14:tracePt t="61551" x="5816600" y="4019550"/>
          <p14:tracePt t="61568" x="5829300" y="4025900"/>
          <p14:tracePt t="61584" x="5842000" y="4025900"/>
          <p14:tracePt t="61601" x="5861050" y="4025900"/>
          <p14:tracePt t="61617" x="5892800" y="4013200"/>
          <p14:tracePt t="61634" x="5924550" y="3968750"/>
          <p14:tracePt t="61651" x="5943600" y="3911600"/>
          <p14:tracePt t="61668" x="5949950" y="3867150"/>
          <p14:tracePt t="61671" x="5949950" y="3848100"/>
          <p14:tracePt t="61684" x="5949950" y="3822700"/>
          <p14:tracePt t="61701" x="5943600" y="3771900"/>
          <p14:tracePt t="61717" x="5924550" y="3740150"/>
          <p14:tracePt t="61736" x="5905500" y="3721100"/>
          <p14:tracePt t="61751" x="5892800" y="3714750"/>
          <p14:tracePt t="61767" x="5880100" y="3708400"/>
          <p14:tracePt t="61798" x="5873750" y="3708400"/>
          <p14:tracePt t="61805" x="5867400" y="3708400"/>
          <p14:tracePt t="61817" x="5848350" y="3714750"/>
          <p14:tracePt t="61834" x="5816600" y="3752850"/>
          <p14:tracePt t="61851" x="5791200" y="3816350"/>
          <p14:tracePt t="61867" x="5772150" y="3873500"/>
          <p14:tracePt t="61884" x="5772150" y="3905250"/>
          <p14:tracePt t="61885" x="5772150" y="3917950"/>
          <p14:tracePt t="61901" x="5772150" y="3930650"/>
          <p14:tracePt t="61991" x="5772150" y="3937000"/>
          <p14:tracePt t="62024" x="5778500" y="3937000"/>
          <p14:tracePt t="62039" x="5778500" y="3930650"/>
          <p14:tracePt t="62055" x="5778500" y="3924300"/>
          <p14:tracePt t="62068" x="5778500" y="3917950"/>
          <p14:tracePt t="62086" x="5778500" y="3911600"/>
          <p14:tracePt t="62101" x="5778500" y="3905250"/>
          <p14:tracePt t="62118" x="5778500" y="3892550"/>
          <p14:tracePt t="62134" x="5778500" y="3879850"/>
          <p14:tracePt t="62151" x="5778500" y="3860800"/>
          <p14:tracePt t="62167" x="5784850" y="3841750"/>
          <p14:tracePt t="62184" x="5784850" y="3829050"/>
          <p14:tracePt t="62303" x="5784850" y="3835400"/>
          <p14:tracePt t="62318" x="5784850" y="3841750"/>
          <p14:tracePt t="62335" x="5784850" y="3848100"/>
          <p14:tracePt t="62526" x="0" y="0"/>
        </p14:tracePtLst>
        <p14:tracePtLst>
          <p14:tracePt t="64512" x="7708900" y="3702050"/>
          <p14:tracePt t="64528" x="7702550" y="3702050"/>
          <p14:tracePt t="64545" x="7702550" y="3746500"/>
          <p14:tracePt t="64558" x="7702550" y="3810000"/>
          <p14:tracePt t="64568" x="7702550" y="3848100"/>
          <p14:tracePt t="64583" x="7715250" y="3937000"/>
          <p14:tracePt t="64600" x="7753350" y="4000500"/>
          <p14:tracePt t="64617" x="7810500" y="4044950"/>
          <p14:tracePt t="64633" x="7912100" y="4095750"/>
          <p14:tracePt t="64650" x="8045450" y="4121150"/>
          <p14:tracePt t="64666" x="8172450" y="4127500"/>
          <p14:tracePt t="64683" x="8261350" y="4102100"/>
          <p14:tracePt t="64700" x="8312150" y="4057650"/>
          <p14:tracePt t="64703" x="8331200" y="4025900"/>
          <p14:tracePt t="64716" x="8343900" y="3994150"/>
          <p14:tracePt t="64733" x="8343900" y="3892550"/>
          <p14:tracePt t="64750" x="8337550" y="3835400"/>
          <p14:tracePt t="64767" x="8337550" y="3810000"/>
          <p14:tracePt t="64783" x="8331200" y="3784600"/>
          <p14:tracePt t="64845" x="0" y="0"/>
        </p14:tracePtLst>
        <p14:tracePtLst>
          <p14:tracePt t="65209" x="9061450" y="3657600"/>
          <p14:tracePt t="65221" x="9029700" y="3689350"/>
          <p14:tracePt t="65237" x="9010650" y="3714750"/>
          <p14:tracePt t="65250" x="8985250" y="3803650"/>
          <p14:tracePt t="65267" x="8972550" y="3911600"/>
          <p14:tracePt t="65283" x="8978900" y="4013200"/>
          <p14:tracePt t="65287" x="8997950" y="4051300"/>
          <p14:tracePt t="65300" x="9017000" y="4083050"/>
          <p14:tracePt t="65317" x="9118600" y="4165600"/>
          <p14:tracePt t="65333" x="9201150" y="4197350"/>
          <p14:tracePt t="65349" x="9271000" y="4210050"/>
          <p14:tracePt t="65366" x="9302750" y="4210050"/>
          <p14:tracePt t="65383" x="9328150" y="4184650"/>
          <p14:tracePt t="65399" x="9347200" y="4121150"/>
          <p14:tracePt t="65416" x="9366250" y="4044950"/>
          <p14:tracePt t="65433" x="9378950" y="3975100"/>
          <p14:tracePt t="65449" x="9378950" y="3937000"/>
          <p14:tracePt t="65466" x="9378950" y="3917950"/>
          <p14:tracePt t="65483" x="9378950" y="3905250"/>
          <p14:tracePt t="65516" x="0" y="0"/>
        </p14:tracePtLst>
        <p14:tracePtLst>
          <p14:tracePt t="65808" x="10331450" y="3841750"/>
          <p14:tracePt t="65824" x="10331450" y="3848100"/>
          <p14:tracePt t="65841" x="10331450" y="3879850"/>
          <p14:tracePt t="65851" x="10331450" y="3911600"/>
          <p14:tracePt t="65866" x="10331450" y="3962400"/>
          <p14:tracePt t="65883" x="10337800" y="3981450"/>
          <p14:tracePt t="65888" x="10350500" y="3994150"/>
          <p14:tracePt t="65899" x="10363200" y="4006850"/>
          <p14:tracePt t="65916" x="10382250" y="4006850"/>
          <p14:tracePt t="65933" x="10471150" y="4006850"/>
          <p14:tracePt t="65949" x="10528300" y="3987800"/>
          <p14:tracePt t="65966" x="10566400" y="3968750"/>
          <p14:tracePt t="65983" x="10585450" y="3949700"/>
          <p14:tracePt t="66000" x="10591800" y="3930650"/>
          <p14:tracePt t="66016" x="10591800" y="3917950"/>
          <p14:tracePt t="66033" x="10591800" y="3911600"/>
          <p14:tracePt t="66050" x="10591800" y="3898900"/>
          <p14:tracePt t="66066" x="10591800" y="3892550"/>
          <p14:tracePt t="66117" x="0" y="0"/>
        </p14:tracePtLst>
        <p14:tracePtLst>
          <p14:tracePt t="67431" x="7626350" y="3917950"/>
          <p14:tracePt t="67480" x="7645400" y="3917950"/>
          <p14:tracePt t="67497" x="7772400" y="3917950"/>
          <p14:tracePt t="67513" x="8096250" y="3917950"/>
          <p14:tracePt t="67519" x="8382000" y="3917950"/>
          <p14:tracePt t="67530" x="8699500" y="3917950"/>
          <p14:tracePt t="67542" x="9436100" y="3917950"/>
          <p14:tracePt t="67552" x="9817100" y="3917950"/>
          <p14:tracePt t="67565" x="10490200" y="3917950"/>
          <p14:tracePt t="67582" x="10820400" y="3917950"/>
          <p14:tracePt t="67599" x="10915650" y="3917950"/>
          <p14:tracePt t="67615" x="10928350" y="3917950"/>
          <p14:tracePt t="67632" x="10934700" y="3917950"/>
          <p14:tracePt t="67752" x="10922000" y="3917950"/>
          <p14:tracePt t="67766" x="10826750" y="3917950"/>
          <p14:tracePt t="67784" x="10661650" y="3917950"/>
          <p14:tracePt t="67800" x="10382250" y="3917950"/>
          <p14:tracePt t="67816" x="9988550" y="3917950"/>
          <p14:tracePt t="67832" x="9601200" y="3917950"/>
          <p14:tracePt t="67849" x="9271000" y="3917950"/>
          <p14:tracePt t="67865" x="9086850" y="3917950"/>
          <p14:tracePt t="67882" x="9004300" y="3917950"/>
          <p14:tracePt t="67899" x="8991600" y="3917950"/>
          <p14:tracePt t="67901" x="8985250" y="3917950"/>
          <p14:tracePt t="67934" x="8997950" y="3924300"/>
          <p14:tracePt t="67943" x="9036050" y="3943350"/>
          <p14:tracePt t="67950" x="9112250" y="3949700"/>
          <p14:tracePt t="67965" x="9302750" y="3956050"/>
          <p14:tracePt t="67982" x="9601200" y="3956050"/>
          <p14:tracePt t="67999" x="9950450" y="3956050"/>
          <p14:tracePt t="68015" x="10160000" y="3956050"/>
          <p14:tracePt t="68032" x="10236200" y="3956050"/>
          <p14:tracePt t="68049" x="10248900" y="3956050"/>
          <p14:tracePt t="68086" x="10229850" y="3956050"/>
          <p14:tracePt t="68099" x="10160000" y="3956050"/>
          <p14:tracePt t="68115" x="9880600" y="3911600"/>
          <p14:tracePt t="68132" x="9455150" y="3879850"/>
          <p14:tracePt t="68133" x="9251950" y="3867150"/>
          <p14:tracePt t="68149" x="8972550" y="3867150"/>
          <p14:tracePt t="68165" x="8883650" y="3867150"/>
          <p14:tracePt t="68182" x="8870950" y="3867150"/>
          <p14:tracePt t="68199" x="8864600" y="3867150"/>
          <p14:tracePt t="68231" x="8870950" y="3867150"/>
          <p14:tracePt t="68241" x="8896350" y="3867150"/>
          <p14:tracePt t="68248" x="8928100" y="3867150"/>
          <p14:tracePt t="68265" x="9010650" y="3867150"/>
          <p14:tracePt t="68282" x="9099550" y="3867150"/>
          <p14:tracePt t="68299" x="9175750" y="3867150"/>
          <p14:tracePt t="68301" x="9207500" y="3867150"/>
          <p14:tracePt t="68315" x="9232900" y="3867150"/>
          <p14:tracePt t="68332" x="9258300" y="3867150"/>
          <p14:tracePt t="68349" x="9264650" y="3867150"/>
          <p14:tracePt t="68408" x="9251950" y="3867150"/>
          <p14:tracePt t="68419" x="9239250" y="3867150"/>
          <p14:tracePt t="68432" x="9220200" y="3867150"/>
          <p14:tracePt t="68449" x="9213850" y="3867150"/>
          <p14:tracePt t="68591" x="9213850" y="3860800"/>
          <p14:tracePt t="68758" x="0" y="0"/>
        </p14:tracePtLst>
        <p14:tracePtLst>
          <p14:tracePt t="71112" x="1003300" y="4406900"/>
          <p14:tracePt t="71202" x="1016000" y="4413250"/>
          <p14:tracePt t="71223" x="1168400" y="4419600"/>
          <p14:tracePt t="71247" x="1555750" y="4419600"/>
          <p14:tracePt t="71258" x="1746250" y="4419600"/>
          <p14:tracePt t="71268" x="1924050" y="4419600"/>
          <p14:tracePt t="71281" x="2133600" y="4419600"/>
          <p14:tracePt t="71298" x="2222500" y="4419600"/>
          <p14:tracePt t="71315" x="2235200" y="4419600"/>
          <p14:tracePt t="71331" x="2241550" y="4419600"/>
          <p14:tracePt t="71456" x="2241550" y="4425950"/>
          <p14:tracePt t="71473" x="2222500" y="4432300"/>
          <p14:tracePt t="71488" x="2127250" y="4451350"/>
          <p14:tracePt t="71497" x="2070100" y="4457700"/>
          <p14:tracePt t="71514" x="1930400" y="4483100"/>
          <p14:tracePt t="71531" x="1803400" y="4483100"/>
          <p14:tracePt t="71547" x="1727200" y="4483100"/>
          <p14:tracePt t="71564" x="1695450" y="4483100"/>
          <p14:tracePt t="71581" x="1689100" y="4483100"/>
          <p14:tracePt t="71680" x="1708150" y="4483100"/>
          <p14:tracePt t="71691" x="1739900" y="4483100"/>
          <p14:tracePt t="71703" x="1835150" y="4483100"/>
          <p14:tracePt t="71715" x="1917700" y="4483100"/>
          <p14:tracePt t="71731" x="2089150" y="4483100"/>
          <p14:tracePt t="71735" x="2184400" y="4483100"/>
          <p14:tracePt t="71747" x="2254250" y="4483100"/>
          <p14:tracePt t="71764" x="2343150" y="4483100"/>
          <p14:tracePt t="71782" x="2368550" y="4483100"/>
          <p14:tracePt t="71912" x="2374900" y="4483100"/>
          <p14:tracePt t="71926" x="2381250" y="4483100"/>
          <p14:tracePt t="71941" x="2387600" y="4483100"/>
          <p14:tracePt t="71952" x="2413000" y="4483100"/>
          <p14:tracePt t="71964" x="2432050" y="4483100"/>
          <p14:tracePt t="71981" x="2559050" y="4495800"/>
          <p14:tracePt t="71997" x="2679700" y="4514850"/>
          <p14:tracePt t="72014" x="2762250" y="4514850"/>
          <p14:tracePt t="72031" x="2806700" y="4514850"/>
          <p14:tracePt t="72048" x="2813050" y="4514850"/>
          <p14:tracePt t="72446" x="0" y="0"/>
        </p14:tracePtLst>
        <p14:tracePtLst>
          <p14:tracePt t="73074" x="2908300" y="4514850"/>
          <p14:tracePt t="73160" x="2921000" y="4514850"/>
          <p14:tracePt t="73183" x="3035300" y="4514850"/>
          <p14:tracePt t="73197" x="3181350" y="4514850"/>
          <p14:tracePt t="73214" x="3390900" y="4514850"/>
          <p14:tracePt t="73230" x="3632200" y="4514850"/>
          <p14:tracePt t="73247" x="3854450" y="4514850"/>
          <p14:tracePt t="73264" x="4025900" y="4514850"/>
          <p14:tracePt t="73280" x="4108450" y="4514850"/>
          <p14:tracePt t="73297" x="4133850" y="4514850"/>
          <p14:tracePt t="73450" x="4102100" y="4521200"/>
          <p14:tracePt t="73465" x="3981450" y="4527550"/>
          <p14:tracePt t="73481" x="3816350" y="4527550"/>
          <p14:tracePt t="73498" x="3625850" y="4527550"/>
          <p14:tracePt t="73514" x="3467100" y="4527550"/>
          <p14:tracePt t="73530" x="3378200" y="4527550"/>
          <p14:tracePt t="73547" x="3359150" y="4527550"/>
          <p14:tracePt t="73551" x="3352800" y="4527550"/>
          <p14:tracePt t="73648" x="3365500" y="4527550"/>
          <p14:tracePt t="73664" x="3448050" y="4527550"/>
          <p14:tracePt t="73679" x="3657600" y="4527550"/>
          <p14:tracePt t="73689" x="3784600" y="4527550"/>
          <p14:tracePt t="73697" x="3962400" y="4527550"/>
          <p14:tracePt t="73713" x="4330700" y="4527550"/>
          <p14:tracePt t="73730" x="4565650" y="4527550"/>
          <p14:tracePt t="73747" x="4679950" y="4527550"/>
          <p14:tracePt t="73763" x="4705350" y="4527550"/>
          <p14:tracePt t="74622" x="0" y="0"/>
        </p14:tracePtLst>
        <p14:tracePtLst>
          <p14:tracePt t="75345" x="5848350" y="2476500"/>
          <p14:tracePt t="75363" x="5848350" y="2489200"/>
          <p14:tracePt t="75380" x="5848350" y="2590800"/>
          <p14:tracePt t="75391" x="5816600" y="2724150"/>
          <p14:tracePt t="75403" x="5797550" y="2787650"/>
          <p14:tracePt t="75413" x="5797550" y="2889250"/>
          <p14:tracePt t="75429" x="5797550" y="2940050"/>
          <p14:tracePt t="75446" x="5803900" y="2971800"/>
          <p14:tracePt t="75463" x="5810250" y="2971800"/>
          <p14:tracePt t="75495" x="5816600" y="2971800"/>
          <p14:tracePt t="75502" x="5829300" y="2971800"/>
          <p14:tracePt t="75518" x="5848350" y="2971800"/>
          <p14:tracePt t="75530" x="5867400" y="2959100"/>
          <p14:tracePt t="75547" x="5892800" y="2914650"/>
          <p14:tracePt t="75563" x="5924550" y="2813050"/>
          <p14:tracePt t="75565" x="5937250" y="2755900"/>
          <p14:tracePt t="75580" x="5949950" y="2705100"/>
          <p14:tracePt t="75597" x="5956300" y="2540000"/>
          <p14:tracePt t="75613" x="5956300" y="2457450"/>
          <p14:tracePt t="75630" x="5956300" y="2400300"/>
          <p14:tracePt t="75646" x="5956300" y="2368550"/>
          <p14:tracePt t="75752" x="5956300" y="2374900"/>
          <p14:tracePt t="75763" x="5956300" y="2406650"/>
          <p14:tracePt t="75780" x="5949950" y="2495550"/>
          <p14:tracePt t="75798" x="5949950" y="2559050"/>
          <p14:tracePt t="75818" x="5949950" y="2571750"/>
          <p14:tracePt t="75894" x="0" y="0"/>
        </p14:tracePtLst>
        <p14:tracePtLst>
          <p14:tracePt t="76432" x="2260600" y="4273550"/>
          <p14:tracePt t="76446" x="2260600" y="4343400"/>
          <p14:tracePt t="76462" x="2273300" y="4419600"/>
          <p14:tracePt t="76479" x="2298700" y="4464050"/>
          <p14:tracePt t="76496" x="2330450" y="4502150"/>
          <p14:tracePt t="76512" x="2387600" y="4527550"/>
          <p14:tracePt t="76529" x="2425700" y="4533900"/>
          <p14:tracePt t="76546" x="2489200" y="4533900"/>
          <p14:tracePt t="76562" x="2578100" y="4533900"/>
          <p14:tracePt t="76579" x="2660650" y="4508500"/>
          <p14:tracePt t="76581" x="2686050" y="4495800"/>
          <p14:tracePt t="76596" x="2711450" y="4470400"/>
          <p14:tracePt t="76598" x="2724150" y="4445000"/>
          <p14:tracePt t="76612" x="2736850" y="4400550"/>
          <p14:tracePt t="76629" x="2736850" y="4298950"/>
          <p14:tracePt t="76646" x="2736850" y="4254500"/>
          <p14:tracePt t="76662" x="2736850" y="4241800"/>
          <p14:tracePt t="76679" x="2736850" y="4235450"/>
          <p14:tracePt t="76751" x="0" y="0"/>
        </p14:tracePtLst>
        <p14:tracePtLst>
          <p14:tracePt t="77199" x="4337050" y="4267200"/>
          <p14:tracePt t="77208" x="4330700" y="4267200"/>
          <p14:tracePt t="77222" x="4324350" y="4286250"/>
          <p14:tracePt t="77230" x="4324350" y="4292600"/>
          <p14:tracePt t="77245" x="4324350" y="4343400"/>
          <p14:tracePt t="77262" x="4324350" y="4381500"/>
          <p14:tracePt t="77279" x="4337050" y="4432300"/>
          <p14:tracePt t="77295" x="4356100" y="4470400"/>
          <p14:tracePt t="77312" x="4362450" y="4476750"/>
          <p14:tracePt t="77329" x="4375150" y="4483100"/>
          <p14:tracePt t="77346" x="4394200" y="4483100"/>
          <p14:tracePt t="77362" x="4445000" y="4476750"/>
          <p14:tracePt t="77379" x="4508500" y="4413250"/>
          <p14:tracePt t="77381" x="4533900" y="4375150"/>
          <p14:tracePt t="77396" x="4546600" y="4330700"/>
          <p14:tracePt t="77412" x="4584700" y="4260850"/>
          <p14:tracePt t="77429" x="4603750" y="4210050"/>
          <p14:tracePt t="77446" x="4603750" y="4203700"/>
          <p14:tracePt t="77471" x="4603750" y="4197350"/>
          <p14:tracePt t="77471" x="0" y="0"/>
        </p14:tracePtLst>
        <p14:tracePtLst>
          <p14:tracePt t="81177" x="5480050" y="4502150"/>
          <p14:tracePt t="81352" x="5499100" y="4502150"/>
          <p14:tracePt t="81368" x="5575300" y="4502150"/>
          <p14:tracePt t="81384" x="5727700" y="4502150"/>
          <p14:tracePt t="81395" x="5829300" y="4502150"/>
          <p14:tracePt t="81411" x="6051550" y="4502150"/>
          <p14:tracePt t="81414" x="6178550" y="4502150"/>
          <p14:tracePt t="81427" x="6311900" y="4502150"/>
          <p14:tracePt t="81429" x="6426200" y="4502150"/>
          <p14:tracePt t="81444" x="6527800" y="4502150"/>
          <p14:tracePt t="81461" x="6750050" y="4502150"/>
          <p14:tracePt t="81477" x="6813550" y="4502150"/>
          <p14:tracePt t="81494" x="6832600" y="4502150"/>
          <p14:tracePt t="81511" x="6838950" y="4502150"/>
          <p14:tracePt t="81616" x="6832600" y="4502150"/>
          <p14:tracePt t="81627" x="6800850" y="4502150"/>
          <p14:tracePt t="81639" x="6673850" y="4502150"/>
          <p14:tracePt t="81654" x="6477000" y="4502150"/>
          <p14:tracePt t="81665" x="6381750" y="4502150"/>
          <p14:tracePt t="81677" x="6191250" y="4502150"/>
          <p14:tracePt t="81694" x="6064250" y="4502150"/>
          <p14:tracePt t="81711" x="6007100" y="4502150"/>
          <p14:tracePt t="81727" x="5994400" y="4502150"/>
          <p14:tracePt t="81848" x="6000750" y="4502150"/>
          <p14:tracePt t="81860" x="6045200" y="4502150"/>
          <p14:tracePt t="81873" x="6191250" y="4502150"/>
          <p14:tracePt t="81887" x="6426200" y="4502150"/>
          <p14:tracePt t="81901" x="6769100" y="4502150"/>
          <p14:tracePt t="81911" x="7010400" y="4502150"/>
          <p14:tracePt t="81927" x="7486650" y="4502150"/>
          <p14:tracePt t="81944" x="7918450" y="4502150"/>
          <p14:tracePt t="81961" x="8153400" y="4502150"/>
          <p14:tracePt t="81977" x="8267700" y="4502150"/>
          <p14:tracePt t="81994" x="8293100" y="4502150"/>
          <p14:tracePt t="82112" x="8261350" y="4502150"/>
          <p14:tracePt t="82123" x="8204200" y="4502150"/>
          <p14:tracePt t="82137" x="8039100" y="4502150"/>
          <p14:tracePt t="82153" x="7778750" y="4502150"/>
          <p14:tracePt t="82168" x="7366000" y="4502150"/>
          <p14:tracePt t="82178" x="7150100" y="4502150"/>
          <p14:tracePt t="82194" x="6807200" y="4502150"/>
          <p14:tracePt t="82211" x="6635750" y="4502150"/>
          <p14:tracePt t="82227" x="6584950" y="4502150"/>
          <p14:tracePt t="82245" x="6578600" y="4502150"/>
          <p14:tracePt t="82431" x="6604000" y="4502150"/>
          <p14:tracePt t="82443" x="6642100" y="4502150"/>
          <p14:tracePt t="82458" x="6794500" y="4502150"/>
          <p14:tracePt t="82470" x="6991350" y="4502150"/>
          <p14:tracePt t="82481" x="7105650" y="4502150"/>
          <p14:tracePt t="82494" x="7340600" y="4502150"/>
          <p14:tracePt t="82511" x="7454900" y="4502150"/>
          <p14:tracePt t="82527" x="7480300" y="4502150"/>
          <p14:tracePt t="82582" x="7473950" y="4502150"/>
          <p14:tracePt t="82590" x="7442200" y="4502150"/>
          <p14:tracePt t="82598" x="7391400" y="4502150"/>
          <p14:tracePt t="82610" x="7296150" y="4502150"/>
          <p14:tracePt t="82627" x="7035800" y="4470400"/>
          <p14:tracePt t="82644" x="6610350" y="4387850"/>
          <p14:tracePt t="82646" x="6369050" y="4362450"/>
          <p14:tracePt t="82660" x="6165850" y="4349750"/>
          <p14:tracePt t="82677" x="5873750" y="4337050"/>
          <p14:tracePt t="82694" x="5835650" y="4337050"/>
          <p14:tracePt t="82710" x="5829300" y="4337050"/>
          <p14:tracePt t="82750" x="5842000" y="4337050"/>
          <p14:tracePt t="82758" x="5861050" y="4337050"/>
          <p14:tracePt t="82767" x="5880100" y="4337050"/>
          <p14:tracePt t="82777" x="5911850" y="4337050"/>
          <p14:tracePt t="82793" x="5988050" y="4337050"/>
          <p14:tracePt t="82810" x="6057900" y="4343400"/>
          <p14:tracePt t="82827" x="6172200" y="4343400"/>
          <p14:tracePt t="82844" x="6343650" y="4343400"/>
          <p14:tracePt t="82846" x="6438900" y="4343400"/>
          <p14:tracePt t="82861" x="6565900" y="4343400"/>
          <p14:tracePt t="82877" x="6623050" y="4343400"/>
          <p14:tracePt t="82894" x="6629400" y="4343400"/>
          <p14:tracePt t="82951" x="6616700" y="4343400"/>
          <p14:tracePt t="82963" x="6584950" y="4343400"/>
          <p14:tracePt t="82977" x="6534150" y="4343400"/>
          <p14:tracePt t="82994" x="6464300" y="4343400"/>
          <p14:tracePt t="82998" x="6432550" y="4343400"/>
          <p14:tracePt t="83010" x="6407150" y="4343400"/>
          <p14:tracePt t="83027" x="6381750" y="4343400"/>
          <p14:tracePt t="83030" x="6375400" y="4343400"/>
          <p14:tracePt t="83072" x="6369050" y="4349750"/>
          <p14:tracePt t="83084" x="6369050" y="4356100"/>
          <p14:tracePt t="83097" x="6426200" y="4375150"/>
          <p14:tracePt t="83111" x="6565900" y="4400550"/>
          <p14:tracePt t="83127" x="6756400" y="4425950"/>
          <p14:tracePt t="83144" x="6934200" y="4432300"/>
          <p14:tracePt t="83160" x="7073900" y="4432300"/>
          <p14:tracePt t="83177" x="7105650" y="4432300"/>
          <p14:tracePt t="83194" x="7112000" y="4432300"/>
          <p14:tracePt t="83240" x="7080250" y="4432300"/>
          <p14:tracePt t="83251" x="7016750" y="4432300"/>
          <p14:tracePt t="83268" x="6813550" y="4432300"/>
          <p14:tracePt t="83281" x="6635750" y="4432300"/>
          <p14:tracePt t="83294" x="6521450" y="4432300"/>
          <p14:tracePt t="83310" x="6496050" y="4432300"/>
          <p14:tracePt t="83327" x="6489700" y="4432300"/>
          <p14:tracePt t="83365" x="6502400" y="4432300"/>
          <p14:tracePt t="83373" x="6527800" y="4432300"/>
          <p14:tracePt t="83381" x="6559550" y="4432300"/>
          <p14:tracePt t="83393" x="6610350" y="4432300"/>
          <p14:tracePt t="83410" x="6737350" y="4432300"/>
          <p14:tracePt t="83426" x="6877050" y="4432300"/>
          <p14:tracePt t="83444" x="7016750" y="4432300"/>
          <p14:tracePt t="83446" x="7086600" y="4432300"/>
          <p14:tracePt t="83460" x="7162800" y="4432300"/>
          <p14:tracePt t="83477" x="7308850" y="4432300"/>
          <p14:tracePt t="83493" x="7359650" y="4432300"/>
          <p14:tracePt t="83510" x="7372350" y="4432300"/>
          <p14:tracePt t="83527" x="7378700" y="4432300"/>
          <p14:tracePt t="83615" x="7372350" y="4438650"/>
          <p14:tracePt t="83629" x="7366000" y="4438650"/>
          <p14:tracePt t="83644" x="7302500" y="4438650"/>
          <p14:tracePt t="83648" x="7277100" y="4438650"/>
          <p14:tracePt t="83665" x="7239000" y="4445000"/>
          <p14:tracePt t="83677" x="7239000" y="4451350"/>
          <p14:tracePt t="83710" x="7321550" y="4470400"/>
          <p14:tracePt t="83727" x="7480300" y="4483100"/>
          <p14:tracePt t="83743" x="7702550" y="4483100"/>
          <p14:tracePt t="83760" x="7912100" y="4483100"/>
          <p14:tracePt t="83777" x="8089900" y="4483100"/>
          <p14:tracePt t="83793" x="8166100" y="4483100"/>
          <p14:tracePt t="83810" x="8185150" y="4483100"/>
          <p14:tracePt t="83856" x="8147050" y="4483100"/>
          <p14:tracePt t="83864" x="8070850" y="4476750"/>
          <p14:tracePt t="83878" x="7912100" y="4470400"/>
          <p14:tracePt t="83894" x="7785100" y="4470400"/>
          <p14:tracePt t="83911" x="7747000" y="4470400"/>
          <p14:tracePt t="83927" x="7740650" y="4470400"/>
          <p14:tracePt t="83974" x="7753350" y="4470400"/>
          <p14:tracePt t="83983" x="7772400" y="4470400"/>
          <p14:tracePt t="83993" x="7804150" y="4470400"/>
          <p14:tracePt t="84010" x="7880350" y="4470400"/>
          <p14:tracePt t="84027" x="7924800" y="4470400"/>
          <p14:tracePt t="84043" x="7943850" y="4470400"/>
          <p14:tracePt t="84060" x="7950200" y="4470400"/>
          <p14:tracePt t="84112" x="7943850" y="4470400"/>
          <p14:tracePt t="84124" x="7924800" y="4470400"/>
          <p14:tracePt t="84139" x="7899400" y="4470400"/>
          <p14:tracePt t="84149" x="7893050" y="4470400"/>
          <p14:tracePt t="84182" x="7899400" y="4470400"/>
          <p14:tracePt t="84190" x="7943850" y="4470400"/>
          <p14:tracePt t="84198" x="8001000" y="4476750"/>
          <p14:tracePt t="84210" x="8051800" y="4483100"/>
          <p14:tracePt t="84226" x="8147050" y="4495800"/>
          <p14:tracePt t="84243" x="8216900" y="4495800"/>
          <p14:tracePt t="84246" x="8235950" y="4495800"/>
          <p14:tracePt t="84276" x="8242300" y="4495800"/>
          <p14:tracePt t="84327" x="8223250" y="4495800"/>
          <p14:tracePt t="84346" x="8185150" y="4495800"/>
          <p14:tracePt t="84360" x="8166100" y="4495800"/>
          <p14:tracePt t="84913" x="8159750" y="4495800"/>
          <p14:tracePt t="84930" x="8134350" y="4495800"/>
          <p14:tracePt t="84950" x="8039100" y="4495800"/>
          <p14:tracePt t="84966" x="7943850" y="4495800"/>
          <p14:tracePt t="84976" x="7886700" y="4495800"/>
          <p14:tracePt t="84993" x="7753350" y="4495800"/>
          <p14:tracePt t="85010" x="7581900" y="4495800"/>
          <p14:tracePt t="85026" x="7435850" y="4495800"/>
          <p14:tracePt t="85031" x="7378700" y="4495800"/>
          <p14:tracePt t="85043" x="7359650" y="4495800"/>
          <p14:tracePt t="85060" x="7340600" y="4495800"/>
          <p14:tracePt t="85063" x="7334250" y="4495800"/>
          <p14:tracePt t="85161" x="7346950" y="4495800"/>
          <p14:tracePt t="85174" x="7429500" y="4495800"/>
          <p14:tracePt t="85186" x="7505700" y="4495800"/>
          <p14:tracePt t="85197" x="7696200" y="4495800"/>
          <p14:tracePt t="85209" x="7797800" y="4495800"/>
          <p14:tracePt t="85226" x="7969250" y="4495800"/>
          <p14:tracePt t="85243" x="8051800" y="4495800"/>
          <p14:tracePt t="85260" x="8070850" y="4495800"/>
          <p14:tracePt t="85328" x="8051800" y="4495800"/>
          <p14:tracePt t="85341" x="8045450" y="4495800"/>
          <p14:tracePt t="85355" x="8026400" y="4495800"/>
          <p14:tracePt t="85696" x="8020050" y="4495800"/>
          <p14:tracePt t="85707" x="8013700" y="4495800"/>
          <p14:tracePt t="85713" x="0" y="0"/>
        </p14:tracePtLst>
        <p14:tracePtLst>
          <p14:tracePt t="86408" x="9366250" y="4210050"/>
          <p14:tracePt t="86423" x="9353550" y="4210050"/>
          <p14:tracePt t="86431" x="9347200" y="4222750"/>
          <p14:tracePt t="86442" x="9334500" y="4235450"/>
          <p14:tracePt t="86459" x="9328150" y="4273550"/>
          <p14:tracePt t="86476" x="9328150" y="4311650"/>
          <p14:tracePt t="86478" x="9328150" y="4337050"/>
          <p14:tracePt t="86493" x="9328150" y="4362450"/>
          <p14:tracePt t="86509" x="9366250" y="4457700"/>
          <p14:tracePt t="86526" x="9423400" y="4495800"/>
          <p14:tracePt t="86542" x="9486900" y="4533900"/>
          <p14:tracePt t="86559" x="9556750" y="4546600"/>
          <p14:tracePt t="86576" x="9613900" y="4552950"/>
          <p14:tracePt t="86592" x="9677400" y="4552950"/>
          <p14:tracePt t="86609" x="9740900" y="4533900"/>
          <p14:tracePt t="86626" x="9785350" y="4508500"/>
          <p14:tracePt t="86643" x="9810750" y="4470400"/>
          <p14:tracePt t="86645" x="9823450" y="4451350"/>
          <p14:tracePt t="86659" x="9829800" y="4432300"/>
          <p14:tracePt t="86676" x="9836150" y="4394200"/>
          <p14:tracePt t="86679" x="9836150" y="4381500"/>
          <p14:tracePt t="86693" x="9836150" y="4368800"/>
          <p14:tracePt t="86709" x="9836150" y="4362450"/>
          <p14:tracePt t="86845" x="0" y="0"/>
        </p14:tracePtLst>
        <p14:tracePtLst>
          <p14:tracePt t="87748" x="11087100" y="4260850"/>
          <p14:tracePt t="87758" x="11074400" y="4267200"/>
          <p14:tracePt t="87768" x="11068050" y="4298950"/>
          <p14:tracePt t="87776" x="11068050" y="4318000"/>
          <p14:tracePt t="87792" x="11061700" y="4368800"/>
          <p14:tracePt t="87809" x="11061700" y="4394200"/>
          <p14:tracePt t="87825" x="11061700" y="4425950"/>
          <p14:tracePt t="87842" x="11074400" y="4438650"/>
          <p14:tracePt t="87859" x="11087100" y="4445000"/>
          <p14:tracePt t="87875" x="11125200" y="4451350"/>
          <p14:tracePt t="87892" x="11169650" y="4451350"/>
          <p14:tracePt t="87895" x="11182350" y="4451350"/>
          <p14:tracePt t="87909" x="11214100" y="4432300"/>
          <p14:tracePt t="87925" x="11233150" y="4394200"/>
          <p14:tracePt t="87942" x="11245850" y="4362450"/>
          <p14:tracePt t="87958" x="11245850" y="4324350"/>
          <p14:tracePt t="87975" x="11245850" y="4305300"/>
          <p14:tracePt t="87992" x="11245850" y="4286250"/>
          <p14:tracePt t="88008" x="11245850" y="4267200"/>
          <p14:tracePt t="88025" x="11245850" y="4254500"/>
          <p14:tracePt t="88062" x="0" y="0"/>
        </p14:tracePtLst>
        <p14:tracePtLst>
          <p14:tracePt t="91931" x="2755900" y="4679950"/>
          <p14:tracePt t="91946" x="2749550" y="4679950"/>
          <p14:tracePt t="91962" x="2711450" y="4686300"/>
          <p14:tracePt t="91976" x="2673350" y="4718050"/>
          <p14:tracePt t="91991" x="2641600" y="4756150"/>
          <p14:tracePt t="92007" x="2628900" y="4775200"/>
          <p14:tracePt t="92024" x="2628900" y="4787900"/>
          <p14:tracePt t="92040" x="2628900" y="4819650"/>
          <p14:tracePt t="92057" x="2635250" y="4845050"/>
          <p14:tracePt t="92074" x="2654300" y="4870450"/>
          <p14:tracePt t="92091" x="2679700" y="4876800"/>
          <p14:tracePt t="92107" x="2705100" y="4876800"/>
          <p14:tracePt t="92124" x="2724150" y="4876800"/>
          <p14:tracePt t="92125" x="2730500" y="4876800"/>
          <p14:tracePt t="92142" x="2743200" y="4876800"/>
          <p14:tracePt t="92157" x="2755900" y="4876800"/>
          <p14:tracePt t="92174" x="2762250" y="4857750"/>
          <p14:tracePt t="92191" x="2768600" y="4832350"/>
          <p14:tracePt t="92207" x="2768600" y="4826000"/>
          <p14:tracePt t="92224" x="2768600" y="4813300"/>
          <p14:tracePt t="92240" x="2768600" y="4806950"/>
          <p14:tracePt t="92398" x="0" y="0"/>
        </p14:tracePtLst>
        <p14:tracePtLst>
          <p14:tracePt t="93274" x="2654300" y="4724400"/>
          <p14:tracePt t="93336" x="2647950" y="4724400"/>
          <p14:tracePt t="93353" x="2635250" y="4724400"/>
          <p14:tracePt t="93361" x="2628900" y="4724400"/>
          <p14:tracePt t="93373" x="2616200" y="4749800"/>
          <p14:tracePt t="93391" x="2609850" y="4775200"/>
          <p14:tracePt t="93407" x="2603500" y="4813300"/>
          <p14:tracePt t="93424" x="2603500" y="4851400"/>
          <p14:tracePt t="93441" x="2603500" y="4883150"/>
          <p14:tracePt t="93457" x="2622550" y="4921250"/>
          <p14:tracePt t="93474" x="2641600" y="4953000"/>
          <p14:tracePt t="93490" x="2667000" y="4978400"/>
          <p14:tracePt t="93507" x="2705100" y="4997450"/>
          <p14:tracePt t="93510" x="2711450" y="4997450"/>
          <p14:tracePt t="93523" x="2730500" y="4997450"/>
          <p14:tracePt t="93540" x="2762250" y="4997450"/>
          <p14:tracePt t="93543" x="2781300" y="4997450"/>
          <p14:tracePt t="93557" x="2806700" y="4978400"/>
          <p14:tracePt t="93573" x="2825750" y="4953000"/>
          <p14:tracePt t="93590" x="2851150" y="4889500"/>
          <p14:tracePt t="93607" x="2857500" y="4845050"/>
          <p14:tracePt t="93623" x="2857500" y="4800600"/>
          <p14:tracePt t="93640" x="2844800" y="4768850"/>
          <p14:tracePt t="93657" x="2819400" y="4737100"/>
          <p14:tracePt t="93674" x="2774950" y="4718050"/>
          <p14:tracePt t="93690" x="2736850" y="4718050"/>
          <p14:tracePt t="93694" x="2717800" y="4718050"/>
          <p14:tracePt t="93707" x="2711450" y="4718050"/>
          <p14:tracePt t="93724" x="2692400" y="4718050"/>
          <p14:tracePt t="93726" x="2673350" y="4718050"/>
          <p14:tracePt t="93740" x="2654300" y="4730750"/>
          <p14:tracePt t="93757" x="2616200" y="4781550"/>
          <p14:tracePt t="93773" x="2609850" y="4819650"/>
          <p14:tracePt t="93790" x="2609850" y="4845050"/>
          <p14:tracePt t="93807" x="2609850" y="4876800"/>
          <p14:tracePt t="93823" x="2635250" y="4895850"/>
          <p14:tracePt t="93840" x="2667000" y="4914900"/>
          <p14:tracePt t="93857" x="2698750" y="4921250"/>
          <p14:tracePt t="93873" x="2724150" y="4921250"/>
          <p14:tracePt t="93890" x="2749550" y="4921250"/>
          <p14:tracePt t="93907" x="2762250" y="4889500"/>
          <p14:tracePt t="93924" x="2762250" y="4864100"/>
          <p14:tracePt t="93927" x="2762250" y="4845050"/>
          <p14:tracePt t="93940" x="2762250" y="4832350"/>
          <p14:tracePt t="93957" x="2749550" y="4775200"/>
          <p14:tracePt t="93973" x="2736850" y="4768850"/>
          <p14:tracePt t="93990" x="2730500" y="4762500"/>
          <p14:tracePt t="94502" x="0" y="0"/>
        </p14:tracePtLst>
        <p14:tracePtLst>
          <p14:tracePt t="94804" x="2698750" y="4845050"/>
          <p14:tracePt t="94903" x="2698750" y="4832350"/>
          <p14:tracePt t="94916" x="2705100" y="4813300"/>
          <p14:tracePt t="94930" x="2736850" y="4768850"/>
          <p14:tracePt t="94945" x="2787650" y="4686300"/>
          <p14:tracePt t="94957" x="2838450" y="4616450"/>
          <p14:tracePt t="94959" x="2901950" y="4546600"/>
          <p14:tracePt t="94973" x="3092450" y="4337050"/>
          <p14:tracePt t="94989" x="3429000" y="3987800"/>
          <p14:tracePt t="95006" x="3943350" y="3562350"/>
          <p14:tracePt t="95023" x="4591050" y="3098800"/>
          <p14:tracePt t="95040" x="5232400" y="2705100"/>
          <p14:tracePt t="95056" x="5759450" y="2406650"/>
          <p14:tracePt t="95073" x="6108700" y="2222500"/>
          <p14:tracePt t="95090" x="6292850" y="2152650"/>
          <p14:tracePt t="95106" x="6362700" y="2127250"/>
          <p14:tracePt t="95123" x="6381750" y="2127250"/>
          <p14:tracePt t="95139" x="6394450" y="2127250"/>
          <p14:tracePt t="95157" x="6413500" y="2127250"/>
          <p14:tracePt t="95173" x="6438900" y="2139950"/>
          <p14:tracePt t="95190" x="6464300" y="2159000"/>
          <p14:tracePt t="95206" x="6496050" y="2178050"/>
          <p14:tracePt t="95223" x="6515100" y="2209800"/>
          <p14:tracePt t="95239" x="6521450" y="2228850"/>
          <p14:tracePt t="95257" x="6521450" y="2254250"/>
          <p14:tracePt t="95273" x="6534150" y="2311400"/>
          <p14:tracePt t="95290" x="6540500" y="2368550"/>
          <p14:tracePt t="95306" x="6546850" y="2413000"/>
          <p14:tracePt t="95310" x="6546850" y="2425700"/>
          <p14:tracePt t="95323" x="6546850" y="2438400"/>
          <p14:tracePt t="95359" x="6546850" y="2444750"/>
          <p14:tracePt t="95366" x="6546850" y="2451100"/>
          <p14:tracePt t="95375" x="6546850" y="2457450"/>
          <p14:tracePt t="95389" x="6546850" y="2489200"/>
          <p14:tracePt t="95406" x="6515100" y="2520950"/>
          <p14:tracePt t="95423" x="6464300" y="2571750"/>
          <p14:tracePt t="95440" x="6394450" y="2616200"/>
          <p14:tracePt t="95456" x="6299200" y="2660650"/>
          <p14:tracePt t="95473" x="6203950" y="2698750"/>
          <p14:tracePt t="95490" x="6127750" y="2724150"/>
          <p14:tracePt t="95506" x="6064250" y="2743200"/>
          <p14:tracePt t="95523" x="6032500" y="2749550"/>
          <p14:tracePt t="95539" x="6013450" y="2749550"/>
          <p14:tracePt t="95591" x="6007100" y="2749550"/>
          <p14:tracePt t="95616" x="6000750" y="2749550"/>
          <p14:tracePt t="95926" x="0" y="0"/>
        </p14:tracePtLst>
        <p14:tracePtLst>
          <p14:tracePt t="96966" x="1619250" y="4648200"/>
          <p14:tracePt t="96975" x="1612900" y="4648200"/>
          <p14:tracePt t="96991" x="1600200" y="4648200"/>
          <p14:tracePt t="97007" x="1587500" y="4660900"/>
          <p14:tracePt t="97022" x="1555750" y="4679950"/>
          <p14:tracePt t="97039" x="1530350" y="4699000"/>
          <p14:tracePt t="97056" x="1517650" y="4718050"/>
          <p14:tracePt t="97072" x="1511300" y="4730750"/>
          <p14:tracePt t="97089" x="1511300" y="4743450"/>
          <p14:tracePt t="97105" x="1504950" y="4749800"/>
          <p14:tracePt t="97122" x="1504950" y="4768850"/>
          <p14:tracePt t="97139" x="1504950" y="4781550"/>
          <p14:tracePt t="97156" x="1504950" y="4787900"/>
          <p14:tracePt t="97173" x="1504950" y="4800600"/>
          <p14:tracePt t="97190" x="1504950" y="4813300"/>
          <p14:tracePt t="97205" x="1536700" y="4832350"/>
          <p14:tracePt t="97222" x="1587500" y="4857750"/>
          <p14:tracePt t="97241" x="1676400" y="4876800"/>
          <p14:tracePt t="97256" x="1828800" y="4914900"/>
          <p14:tracePt t="97272" x="2032000" y="4927600"/>
          <p14:tracePt t="97289" x="2209800" y="4927600"/>
          <p14:tracePt t="97306" x="2343150" y="4927600"/>
          <p14:tracePt t="97322" x="2432050" y="4927600"/>
          <p14:tracePt t="97339" x="2495550" y="4933950"/>
          <p14:tracePt t="97341" x="2508250" y="4933950"/>
          <p14:tracePt t="97355" x="2520950" y="4933950"/>
          <p14:tracePt t="97359" x="2540000" y="4933950"/>
          <p14:tracePt t="97372" x="2559050" y="4933950"/>
          <p14:tracePt t="97389" x="2616200" y="4933950"/>
          <p14:tracePt t="97405" x="2641600" y="4933950"/>
          <p14:tracePt t="97422" x="2660650" y="4933950"/>
          <p14:tracePt t="97440" x="2679700" y="4933950"/>
          <p14:tracePt t="97473" x="2686050" y="4933950"/>
          <p14:tracePt t="97489" x="2698750" y="4933950"/>
          <p14:tracePt t="97506" x="2717800" y="4933950"/>
          <p14:tracePt t="97510" x="2730500" y="4933950"/>
          <p14:tracePt t="97522" x="2743200" y="4933950"/>
          <p14:tracePt t="97539" x="2762250" y="4933950"/>
          <p14:tracePt t="97542" x="2768600" y="4933950"/>
          <p14:tracePt t="97555" x="2774950" y="4933950"/>
          <p14:tracePt t="97572" x="2819400" y="4933950"/>
          <p14:tracePt t="97575" x="2838450" y="4933950"/>
          <p14:tracePt t="97589" x="2889250" y="4933950"/>
          <p14:tracePt t="97605" x="2927350" y="4933950"/>
          <p14:tracePt t="97622" x="2952750" y="4933950"/>
          <p14:tracePt t="97639" x="2959100" y="4933950"/>
          <p14:tracePt t="97695" x="2965450" y="4933950"/>
          <p14:tracePt t="97712" x="2965450" y="4927600"/>
          <p14:tracePt t="97729" x="2965450" y="4908550"/>
          <p14:tracePt t="97742" x="2952750" y="4864100"/>
          <p14:tracePt t="97756" x="2940050" y="4845050"/>
          <p14:tracePt t="97772" x="2921000" y="4819650"/>
          <p14:tracePt t="97789" x="2901950" y="4787900"/>
          <p14:tracePt t="97805" x="2889250" y="4768850"/>
          <p14:tracePt t="97822" x="2870200" y="4756150"/>
          <p14:tracePt t="97839" x="2838450" y="4730750"/>
          <p14:tracePt t="97855" x="2774950" y="4711700"/>
          <p14:tracePt t="97872" x="2705100" y="4679950"/>
          <p14:tracePt t="97889" x="2635250" y="4667250"/>
          <p14:tracePt t="97905" x="2533650" y="4641850"/>
          <p14:tracePt t="97922" x="2432050" y="4622800"/>
          <p14:tracePt t="97939" x="2324100" y="4597400"/>
          <p14:tracePt t="97942" x="2266950" y="4591050"/>
          <p14:tracePt t="97955" x="2235200" y="4591050"/>
          <p14:tracePt t="97972" x="2152650" y="4591050"/>
          <p14:tracePt t="97989" x="2063750" y="4591050"/>
          <p14:tracePt t="98006" x="2006600" y="4591050"/>
          <p14:tracePt t="98022" x="1943100" y="4591050"/>
          <p14:tracePt t="98039" x="1860550" y="4597400"/>
          <p14:tracePt t="98055" x="1784350" y="4610100"/>
          <p14:tracePt t="98072" x="1714500" y="4622800"/>
          <p14:tracePt t="98088" x="1651000" y="4648200"/>
          <p14:tracePt t="98105" x="1612900" y="4667250"/>
          <p14:tracePt t="98122" x="1581150" y="4673600"/>
          <p14:tracePt t="98138" x="1543050" y="4699000"/>
          <p14:tracePt t="98155" x="1511300" y="4724400"/>
          <p14:tracePt t="98172" x="1485900" y="4743450"/>
          <p14:tracePt t="98174" x="1473200" y="4743450"/>
          <p14:tracePt t="98189" x="1460500" y="4756150"/>
          <p14:tracePt t="98206" x="1454150" y="4762500"/>
          <p14:tracePt t="98222" x="1454150" y="4768850"/>
          <p14:tracePt t="98240" x="1447800" y="4781550"/>
          <p14:tracePt t="98255" x="1441450" y="4781550"/>
          <p14:tracePt t="98272" x="1441450" y="4787900"/>
          <p14:tracePt t="98288" x="1441450" y="4794250"/>
          <p14:tracePt t="98305" x="1441450" y="4806950"/>
          <p14:tracePt t="98322" x="1441450" y="4826000"/>
          <p14:tracePt t="98338" x="1473200" y="4845050"/>
          <p14:tracePt t="98355" x="1562100" y="4883150"/>
          <p14:tracePt t="98372" x="1746250" y="4914900"/>
          <p14:tracePt t="98375" x="1847850" y="4921250"/>
          <p14:tracePt t="98388" x="1943100" y="4933950"/>
          <p14:tracePt t="98405" x="2159000" y="4933950"/>
          <p14:tracePt t="98422" x="2241550" y="4933950"/>
          <p14:tracePt t="98439" x="2292350" y="4933950"/>
          <p14:tracePt t="98455" x="2343150" y="4933950"/>
          <p14:tracePt t="98472" x="2406650" y="4927600"/>
          <p14:tracePt t="98489" x="2444750" y="4927600"/>
          <p14:tracePt t="98505" x="2463800" y="4927600"/>
          <p14:tracePt t="98522" x="2470150" y="4927600"/>
          <p14:tracePt t="98640" x="2476500" y="4927600"/>
          <p14:tracePt t="98654" x="2501900" y="4921250"/>
          <p14:tracePt t="98673" x="2527300" y="4914900"/>
          <p14:tracePt t="98695" x="2590800" y="4902200"/>
          <p14:tracePt t="98705" x="2635250" y="4902200"/>
          <p14:tracePt t="98722" x="2743200" y="4902200"/>
          <p14:tracePt t="98738" x="2838450" y="4902200"/>
          <p14:tracePt t="98755" x="2895600" y="4902200"/>
          <p14:tracePt t="98771" x="2927350" y="4902200"/>
          <p14:tracePt t="98774" x="2933700" y="4902200"/>
          <p14:tracePt t="98788" x="2940050" y="4902200"/>
          <p14:tracePt t="98805" x="2978150" y="4902200"/>
          <p14:tracePt t="98821" x="3022600" y="4902200"/>
          <p14:tracePt t="98838" x="3073400" y="4902200"/>
          <p14:tracePt t="98855" x="3130550" y="4902200"/>
          <p14:tracePt t="98871" x="3168650" y="4902200"/>
          <p14:tracePt t="98888" x="3194050" y="4902200"/>
          <p14:tracePt t="98905" x="3200400" y="4902200"/>
          <p14:tracePt t="99839" x="0" y="0"/>
        </p14:tracePtLst>
        <p14:tracePtLst>
          <p14:tracePt t="101048" x="5207000" y="4629150"/>
          <p14:tracePt t="101063" x="5200650" y="4635500"/>
          <p14:tracePt t="101074" x="5187950" y="4648200"/>
          <p14:tracePt t="101088" x="5175250" y="4673600"/>
          <p14:tracePt t="101104" x="5162550" y="4711700"/>
          <p14:tracePt t="101121" x="5149850" y="4743450"/>
          <p14:tracePt t="101138" x="5149850" y="4775200"/>
          <p14:tracePt t="101154" x="5149850" y="4794250"/>
          <p14:tracePt t="101171" x="5149850" y="4819650"/>
          <p14:tracePt t="101188" x="5149850" y="4838700"/>
          <p14:tracePt t="101191" x="5149850" y="4851400"/>
          <p14:tracePt t="101204" x="5149850" y="4870450"/>
          <p14:tracePt t="101221" x="5181600" y="4908550"/>
          <p14:tracePt t="101238" x="5226050" y="4933950"/>
          <p14:tracePt t="101254" x="5289550" y="4946650"/>
          <p14:tracePt t="101271" x="5365750" y="4959350"/>
          <p14:tracePt t="101287" x="5429250" y="4959350"/>
          <p14:tracePt t="101304" x="5486400" y="4959350"/>
          <p14:tracePt t="101321" x="5530850" y="4953000"/>
          <p14:tracePt t="101337" x="5556250" y="4940300"/>
          <p14:tracePt t="101354" x="5568950" y="4914900"/>
          <p14:tracePt t="101371" x="5581650" y="4889500"/>
          <p14:tracePt t="101374" x="5581650" y="4876800"/>
          <p14:tracePt t="101387" x="5581650" y="4857750"/>
          <p14:tracePt t="101404" x="5581650" y="4826000"/>
          <p14:tracePt t="101405" x="5575300" y="4806950"/>
          <p14:tracePt t="101421" x="5543550" y="4768850"/>
          <p14:tracePt t="101438" x="5505450" y="4743450"/>
          <p14:tracePt t="101454" x="5461000" y="4718050"/>
          <p14:tracePt t="101471" x="5422900" y="4699000"/>
          <p14:tracePt t="101487" x="5391150" y="4692650"/>
          <p14:tracePt t="101504" x="5359400" y="4692650"/>
          <p14:tracePt t="101521" x="5327650" y="4692650"/>
          <p14:tracePt t="101537" x="5276850" y="4692650"/>
          <p14:tracePt t="101554" x="5226050" y="4699000"/>
          <p14:tracePt t="101571" x="5194300" y="4718050"/>
          <p14:tracePt t="101587" x="5168900" y="4730750"/>
          <p14:tracePt t="101604" x="5168900" y="4743450"/>
          <p14:tracePt t="101621" x="5162550" y="4768850"/>
          <p14:tracePt t="101637" x="5162550" y="4787900"/>
          <p14:tracePt t="101654" x="5162550" y="4806950"/>
          <p14:tracePt t="101671" x="5162550" y="4838700"/>
          <p14:tracePt t="101687" x="5181600" y="4876800"/>
          <p14:tracePt t="101704" x="5194300" y="4914900"/>
          <p14:tracePt t="101721" x="5251450" y="4953000"/>
          <p14:tracePt t="101739" x="5321300" y="4991100"/>
          <p14:tracePt t="101754" x="5416550" y="5022850"/>
          <p14:tracePt t="101771" x="5505450" y="5035550"/>
          <p14:tracePt t="101787" x="5549900" y="5041900"/>
          <p14:tracePt t="101804" x="5588000" y="5041900"/>
          <p14:tracePt t="101806" x="5600700" y="5041900"/>
          <p14:tracePt t="101821" x="5619750" y="5035550"/>
          <p14:tracePt t="101837" x="5632450" y="4991100"/>
          <p14:tracePt t="101854" x="5638800" y="4953000"/>
          <p14:tracePt t="101870" x="5632450" y="4889500"/>
          <p14:tracePt t="101887" x="5600700" y="4832350"/>
          <p14:tracePt t="101904" x="5581650" y="4806950"/>
          <p14:tracePt t="101921" x="5549900" y="4787900"/>
          <p14:tracePt t="101938" x="5518150" y="4775200"/>
          <p14:tracePt t="101954" x="5492750" y="4768850"/>
          <p14:tracePt t="101971" x="5467350" y="4768850"/>
          <p14:tracePt t="101988" x="5422900" y="4768850"/>
          <p14:tracePt t="101991" x="5410200" y="4775200"/>
          <p14:tracePt t="102004" x="5391150" y="4781550"/>
          <p14:tracePt t="102021" x="5346700" y="4813300"/>
          <p14:tracePt t="102038" x="5295900" y="4851400"/>
          <p14:tracePt t="102054" x="5283200" y="4876800"/>
          <p14:tracePt t="102070" x="5276850" y="4883150"/>
          <p14:tracePt t="102087" x="5276850" y="4889500"/>
          <p14:tracePt t="102104" x="5276850" y="4902200"/>
          <p14:tracePt t="102121" x="5289550" y="4908550"/>
          <p14:tracePt t="102137" x="5295900" y="4908550"/>
          <p14:tracePt t="102154" x="5346700" y="4921250"/>
          <p14:tracePt t="102170" x="5372100" y="4921250"/>
          <p14:tracePt t="102188" x="5397500" y="4921250"/>
          <p14:tracePt t="102204" x="5416550" y="4921250"/>
          <p14:tracePt t="102221" x="5422900" y="4921250"/>
          <p14:tracePt t="102401" x="5422900" y="4914900"/>
          <p14:tracePt t="102414" x="5422900" y="4895850"/>
          <p14:tracePt t="102435" x="5416550" y="4876800"/>
          <p14:tracePt t="102449" x="5410200" y="4857750"/>
          <p14:tracePt t="102463" x="5391150" y="4832350"/>
          <p14:tracePt t="102472" x="5378450" y="4826000"/>
          <p14:tracePt t="102487" x="5372100" y="4794250"/>
          <p14:tracePt t="102504" x="5359400" y="4787900"/>
          <p14:tracePt t="102520" x="5353050" y="4781550"/>
          <p14:tracePt t="103247" x="0" y="0"/>
        </p14:tracePtLst>
        <p14:tracePtLst>
          <p14:tracePt t="104312" x="3759200" y="4864100"/>
          <p14:tracePt t="104401" x="3765550" y="4870450"/>
          <p14:tracePt t="104420" x="3822700" y="4876800"/>
          <p14:tracePt t="104441" x="4044950" y="4883150"/>
          <p14:tracePt t="104446" x="4152900" y="4883150"/>
          <p14:tracePt t="104462" x="4394200" y="4883150"/>
          <p14:tracePt t="104472" x="4527550" y="4883150"/>
          <p14:tracePt t="104486" x="4718050" y="4883150"/>
          <p14:tracePt t="104503" x="4851400" y="4883150"/>
          <p14:tracePt t="104520" x="4921250" y="4883150"/>
          <p14:tracePt t="104536" x="4959350" y="4883150"/>
          <p14:tracePt t="104553" x="4991100" y="4883150"/>
          <p14:tracePt t="104570" x="5035550" y="4883150"/>
          <p14:tracePt t="104586" x="5092700" y="4889500"/>
          <p14:tracePt t="104603" x="5149850" y="4902200"/>
          <p14:tracePt t="104606" x="5175250" y="4908550"/>
          <p14:tracePt t="104619" x="5194300" y="4914900"/>
          <p14:tracePt t="104636" x="5213350" y="4921250"/>
          <p14:tracePt t="104653" x="5226050" y="4921250"/>
          <p14:tracePt t="104686" x="5232400" y="4921250"/>
          <p14:tracePt t="104703" x="5245100" y="4921250"/>
          <p14:tracePt t="104720" x="5264150" y="4921250"/>
          <p14:tracePt t="104737" x="5276850" y="4921250"/>
          <p14:tracePt t="104753" x="5295900" y="4921250"/>
          <p14:tracePt t="104770" x="5314950" y="4921250"/>
          <p14:tracePt t="104786" x="5321300" y="4921250"/>
          <p14:tracePt t="104803" x="5327650" y="4921250"/>
          <p14:tracePt t="104928" x="5327650" y="4927600"/>
          <p14:tracePt t="104945" x="5321300" y="4927600"/>
          <p14:tracePt t="104961" x="5264150" y="4940300"/>
          <p14:tracePt t="104974" x="5219700" y="4940300"/>
          <p14:tracePt t="104986" x="5187950" y="4940300"/>
          <p14:tracePt t="105003" x="5118100" y="4940300"/>
          <p14:tracePt t="105020" x="5041900" y="4940300"/>
          <p14:tracePt t="105023" x="5010150" y="4940300"/>
          <p14:tracePt t="105037" x="4927600" y="4940300"/>
          <p14:tracePt t="105053" x="4838700" y="4940300"/>
          <p14:tracePt t="105069" x="4730750" y="4940300"/>
          <p14:tracePt t="105086" x="4622800" y="4940300"/>
          <p14:tracePt t="105103" x="4508500" y="4940300"/>
          <p14:tracePt t="105119" x="4394200" y="4940300"/>
          <p14:tracePt t="105136" x="4254500" y="4927600"/>
          <p14:tracePt t="105153" x="4133850" y="4902200"/>
          <p14:tracePt t="105169" x="4064000" y="4895850"/>
          <p14:tracePt t="105186" x="4013200" y="4895850"/>
          <p14:tracePt t="105203" x="3981450" y="4895850"/>
          <p14:tracePt t="105206" x="3968750" y="4895850"/>
          <p14:tracePt t="105220" x="3956050" y="4895850"/>
          <p14:tracePt t="105236" x="3937000" y="4895850"/>
          <p14:tracePt t="105253" x="3911600" y="4895850"/>
          <p14:tracePt t="105270" x="3898900" y="4895850"/>
          <p14:tracePt t="105384" x="3911600" y="4895850"/>
          <p14:tracePt t="105399" x="4025900" y="4895850"/>
          <p14:tracePt t="105414" x="4229100" y="4895850"/>
          <p14:tracePt t="105436" x="4527550" y="4895850"/>
          <p14:tracePt t="105453" x="5048250" y="4895850"/>
          <p14:tracePt t="105469" x="5308600" y="4895850"/>
          <p14:tracePt t="105486" x="5467350" y="4895850"/>
          <p14:tracePt t="105503" x="5556250" y="4895850"/>
          <p14:tracePt t="105519" x="5568950" y="4895850"/>
          <p14:tracePt t="105537" x="5575300" y="4895850"/>
          <p14:tracePt t="106693" x="0" y="0"/>
        </p14:tracePtLst>
        <p14:tracePtLst>
          <p14:tracePt t="107449" x="5314950" y="4711700"/>
          <p14:tracePt t="107465" x="5314950" y="4705350"/>
          <p14:tracePt t="107482" x="5314950" y="4711700"/>
          <p14:tracePt t="107494" x="5314950" y="4724400"/>
          <p14:tracePt t="107503" x="5314950" y="4737100"/>
          <p14:tracePt t="107519" x="5308600" y="4768850"/>
          <p14:tracePt t="107536" x="5308600" y="4800600"/>
          <p14:tracePt t="107553" x="5308600" y="4832350"/>
          <p14:tracePt t="107569" x="5308600" y="4876800"/>
          <p14:tracePt t="107585" x="5327650" y="4902200"/>
          <p14:tracePt t="107602" x="5346700" y="4927600"/>
          <p14:tracePt t="107619" x="5365750" y="4940300"/>
          <p14:tracePt t="107622" x="5378450" y="4946650"/>
          <p14:tracePt t="107635" x="5384800" y="4946650"/>
          <p14:tracePt t="107652" x="5416550" y="4946650"/>
          <p14:tracePt t="107669" x="5454650" y="4946650"/>
          <p14:tracePt t="107685" x="5480050" y="4946650"/>
          <p14:tracePt t="107702" x="5492750" y="4927600"/>
          <p14:tracePt t="107719" x="5499100" y="4914900"/>
          <p14:tracePt t="107737" x="5499100" y="4883150"/>
          <p14:tracePt t="107752" x="5499100" y="4857750"/>
          <p14:tracePt t="107769" x="5499100" y="4838700"/>
          <p14:tracePt t="107785" x="5499100" y="4813300"/>
          <p14:tracePt t="107819" x="5499100" y="4806950"/>
          <p14:tracePt t="108013" x="0" y="0"/>
        </p14:tracePtLst>
        <p14:tracePtLst>
          <p14:tracePt t="109761" x="2146300" y="4622800"/>
          <p14:tracePt t="109775" x="2139950" y="4622800"/>
          <p14:tracePt t="109787" x="2127250" y="4629150"/>
          <p14:tracePt t="109802" x="2114550" y="4635500"/>
          <p14:tracePt t="109818" x="2089150" y="4648200"/>
          <p14:tracePt t="109835" x="2070100" y="4673600"/>
          <p14:tracePt t="109851" x="2051050" y="4699000"/>
          <p14:tracePt t="109868" x="2032000" y="4718050"/>
          <p14:tracePt t="109885" x="2032000" y="4743450"/>
          <p14:tracePt t="109901" x="2032000" y="4756150"/>
          <p14:tracePt t="109918" x="2032000" y="4775200"/>
          <p14:tracePt t="109934" x="2044700" y="4819650"/>
          <p14:tracePt t="109951" x="2101850" y="4857750"/>
          <p14:tracePt t="109968" x="2222500" y="4895850"/>
          <p14:tracePt t="109985" x="2406650" y="4933950"/>
          <p14:tracePt t="110001" x="2597150" y="4965700"/>
          <p14:tracePt t="110018" x="2698750" y="4978400"/>
          <p14:tracePt t="110035" x="2717800" y="4978400"/>
          <p14:tracePt t="110039" x="2724150" y="4978400"/>
          <p14:tracePt t="110051" x="2730500" y="4972050"/>
          <p14:tracePt t="110068" x="2736850" y="4972050"/>
          <p14:tracePt t="110084" x="2743200" y="4940300"/>
          <p14:tracePt t="110101" x="2743200" y="4914900"/>
          <p14:tracePt t="110118" x="2743200" y="4889500"/>
          <p14:tracePt t="110134" x="2743200" y="4876800"/>
          <p14:tracePt t="110151" x="2743200" y="4864100"/>
          <p14:tracePt t="110175" x="2749550" y="4857750"/>
          <p14:tracePt t="110198" x="0" y="0"/>
        </p14:tracePtLst>
        <p14:tracePtLst>
          <p14:tracePt t="110707" x="4597400" y="4711700"/>
          <p14:tracePt t="110726" x="4591050" y="4718050"/>
          <p14:tracePt t="110739" x="4591050" y="4724400"/>
          <p14:tracePt t="110751" x="4591050" y="4756150"/>
          <p14:tracePt t="110768" x="4591050" y="4787900"/>
          <p14:tracePt t="110785" x="4603750" y="4838700"/>
          <p14:tracePt t="110801" x="4635500" y="4876800"/>
          <p14:tracePt t="110818" x="4692650" y="4902200"/>
          <p14:tracePt t="110834" x="4737100" y="4914900"/>
          <p14:tracePt t="110851" x="4794250" y="4914900"/>
          <p14:tracePt t="110868" x="4857750" y="4914900"/>
          <p14:tracePt t="110884" x="4921250" y="4914900"/>
          <p14:tracePt t="110886" x="4972050" y="4908550"/>
          <p14:tracePt t="110901" x="5054600" y="4908550"/>
          <p14:tracePt t="110917" x="5137150" y="4889500"/>
          <p14:tracePt t="110934" x="5162550" y="4883150"/>
          <p14:tracePt t="110951" x="5181600" y="4876800"/>
          <p14:tracePt t="111438" x="0" y="0"/>
        </p14:tracePtLst>
        <p14:tracePtLst>
          <p14:tracePt t="112297" x="8616950" y="4902200"/>
          <p14:tracePt t="112318" x="8616950" y="4908550"/>
          <p14:tracePt t="112327" x="8623300" y="4914900"/>
          <p14:tracePt t="112337" x="8629650" y="4921250"/>
          <p14:tracePt t="112350" x="8680450" y="4933950"/>
          <p14:tracePt t="112367" x="8756650" y="4946650"/>
          <p14:tracePt t="112383" x="8883650" y="4946650"/>
          <p14:tracePt t="112400" x="9099550" y="4946650"/>
          <p14:tracePt t="112417" x="9417050" y="4946650"/>
          <p14:tracePt t="112434" x="9804400" y="4946650"/>
          <p14:tracePt t="112450" x="10153650" y="4946650"/>
          <p14:tracePt t="112467" x="10337800" y="4946650"/>
          <p14:tracePt t="112484" x="10401300" y="4946650"/>
          <p14:tracePt t="112485" x="10414000" y="4946650"/>
          <p14:tracePt t="112678" x="0" y="0"/>
        </p14:tracePtLst>
        <p14:tracePtLst>
          <p14:tracePt t="113256" x="5003800" y="2413000"/>
          <p14:tracePt t="113270" x="4978400" y="2463800"/>
          <p14:tracePt t="113284" x="4978400" y="2482850"/>
          <p14:tracePt t="113301" x="4972050" y="2571750"/>
          <p14:tracePt t="113318" x="4972050" y="2616200"/>
          <p14:tracePt t="113334" x="4984750" y="2654300"/>
          <p14:tracePt t="113350" x="5010150" y="2692400"/>
          <p14:tracePt t="113367" x="5067300" y="2724150"/>
          <p14:tracePt t="113383" x="5175250" y="2749550"/>
          <p14:tracePt t="113400" x="5340350" y="2774950"/>
          <p14:tracePt t="113417" x="5562600" y="2781300"/>
          <p14:tracePt t="113433" x="5873750" y="2781300"/>
          <p14:tracePt t="113450" x="6140450" y="2781300"/>
          <p14:tracePt t="113467" x="6267450" y="2781300"/>
          <p14:tracePt t="113470" x="6292850" y="2781300"/>
          <p14:tracePt t="113483" x="6299200" y="2781300"/>
          <p14:tracePt t="113500" x="6311900" y="2781300"/>
          <p14:tracePt t="113552" x="6311900" y="2774950"/>
          <p14:tracePt t="113564" x="6299200" y="2755900"/>
          <p14:tracePt t="113576" x="6223000" y="2686050"/>
          <p14:tracePt t="113586" x="6140450" y="2635250"/>
          <p14:tracePt t="113600" x="5937250" y="2527300"/>
          <p14:tracePt t="113617" x="5715000" y="2451100"/>
          <p14:tracePt t="113633" x="5581650" y="2425700"/>
          <p14:tracePt t="113650" x="5556250" y="2419350"/>
          <p14:tracePt t="113667" x="5543550" y="2419350"/>
          <p14:tracePt t="113700" x="5530850" y="2432050"/>
          <p14:tracePt t="113717" x="5524500" y="2501900"/>
          <p14:tracePt t="113733" x="5524500" y="2559050"/>
          <p14:tracePt t="113750" x="5530850" y="2616200"/>
          <p14:tracePt t="113767" x="5549900" y="2647950"/>
          <p14:tracePt t="113784" x="5581650" y="2673350"/>
          <p14:tracePt t="113801" x="5588000" y="2679700"/>
          <p14:tracePt t="114006" x="0" y="0"/>
        </p14:tracePtLst>
        <p14:tracePtLst>
          <p14:tracePt t="114834" x="11220450" y="4953000"/>
          <p14:tracePt t="114904" x="11220450" y="4959350"/>
          <p14:tracePt t="114921" x="11252200" y="4959350"/>
          <p14:tracePt t="114936" x="11353800" y="4959350"/>
          <p14:tracePt t="114955" x="11525250" y="4959350"/>
          <p14:tracePt t="114966" x="11722100" y="4959350"/>
          <p14:tracePt t="114983" x="11912600" y="4959350"/>
          <p14:tracePt t="115000" x="12052300" y="4959350"/>
          <p14:tracePt t="115017" x="12084050" y="4959350"/>
          <p14:tracePt t="115033" x="12096750" y="4959350"/>
          <p14:tracePt t="115383" x="0" y="0"/>
        </p14:tracePtLst>
        <p14:tracePtLst>
          <p14:tracePt t="117070" x="1987550" y="4927600"/>
          <p14:tracePt t="117175" x="2012950" y="4927600"/>
          <p14:tracePt t="117187" x="2057400" y="4927600"/>
          <p14:tracePt t="117200" x="2279650" y="4927600"/>
          <p14:tracePt t="117215" x="2736850" y="4927600"/>
          <p14:tracePt t="117232" x="3359150" y="4927600"/>
          <p14:tracePt t="117249" x="3917950" y="4927600"/>
          <p14:tracePt t="117265" x="4267200" y="4927600"/>
          <p14:tracePt t="117282" x="4489450" y="4927600"/>
          <p14:tracePt t="117299" x="4629150" y="4927600"/>
          <p14:tracePt t="117315" x="4756150" y="4927600"/>
          <p14:tracePt t="117332" x="4895850" y="4927600"/>
          <p14:tracePt t="117333" x="4972050" y="4927600"/>
          <p14:tracePt t="117348" x="5041900" y="4927600"/>
          <p14:tracePt t="117350" x="5118100" y="4927600"/>
          <p14:tracePt t="117365" x="5245100" y="4927600"/>
          <p14:tracePt t="117382" x="5295900" y="4927600"/>
          <p14:tracePt t="117398" x="5308600" y="4927600"/>
          <p14:tracePt t="117517" x="5295900" y="4927600"/>
          <p14:tracePt t="117525" x="5251450" y="4927600"/>
          <p14:tracePt t="117534" x="5181600" y="4927600"/>
          <p14:tracePt t="117548" x="5086350" y="4927600"/>
          <p14:tracePt t="117565" x="4629150" y="4927600"/>
          <p14:tracePt t="117582" x="4241800" y="4927600"/>
          <p14:tracePt t="117598" x="3892550" y="4927600"/>
          <p14:tracePt t="117615" x="3613150" y="4927600"/>
          <p14:tracePt t="117632" x="3390900" y="4927600"/>
          <p14:tracePt t="117648" x="3200400" y="4927600"/>
          <p14:tracePt t="117665" x="3060700" y="4927600"/>
          <p14:tracePt t="117682" x="2990850" y="4927600"/>
          <p14:tracePt t="117698" x="2971800" y="4927600"/>
          <p14:tracePt t="117773" x="2984500" y="4927600"/>
          <p14:tracePt t="117781" x="3022600" y="4927600"/>
          <p14:tracePt t="117789" x="3073400" y="4927600"/>
          <p14:tracePt t="117798" x="3168650" y="4927600"/>
          <p14:tracePt t="117815" x="3403600" y="4927600"/>
          <p14:tracePt t="117832" x="3797300" y="4940300"/>
          <p14:tracePt t="117848" x="4064000" y="4940300"/>
          <p14:tracePt t="117865" x="4203700" y="4940300"/>
          <p14:tracePt t="117882" x="4235450" y="4940300"/>
          <p14:tracePt t="117898" x="4241800" y="4940300"/>
          <p14:tracePt t="117934" x="4203700" y="4940300"/>
          <p14:tracePt t="117941" x="4140200" y="4940300"/>
          <p14:tracePt t="117949" x="4032250" y="4940300"/>
          <p14:tracePt t="117965" x="3676650" y="4940300"/>
          <p14:tracePt t="117982" x="3225800" y="4940300"/>
          <p14:tracePt t="117998" x="2914650" y="4940300"/>
          <p14:tracePt t="118015" x="2787650" y="4940300"/>
          <p14:tracePt t="118032" x="2762250" y="4940300"/>
          <p14:tracePt t="118087" x="2781300" y="4940300"/>
          <p14:tracePt t="118095" x="2832100" y="4940300"/>
          <p14:tracePt t="118103" x="2927350" y="4940300"/>
          <p14:tracePt t="118115" x="3060700" y="4940300"/>
          <p14:tracePt t="118132" x="3384550" y="4940300"/>
          <p14:tracePt t="118149" x="3733800" y="4940300"/>
          <p14:tracePt t="118151" x="3822700" y="4940300"/>
          <p14:tracePt t="118165" x="3930650" y="4940300"/>
          <p14:tracePt t="118182" x="3956050" y="4940300"/>
          <p14:tracePt t="118246" x="3937000" y="4940300"/>
          <p14:tracePt t="118256" x="3873500" y="4940300"/>
          <p14:tracePt t="118265" x="3778250" y="4940300"/>
          <p14:tracePt t="118282" x="3479800" y="4940300"/>
          <p14:tracePt t="118298" x="3130550" y="4940300"/>
          <p14:tracePt t="118315" x="2895600" y="4940300"/>
          <p14:tracePt t="118332" x="2832100" y="4940300"/>
          <p14:tracePt t="118334" x="2825750" y="4940300"/>
          <p14:tracePt t="118383" x="2832100" y="4940300"/>
          <p14:tracePt t="118392" x="2863850" y="4940300"/>
          <p14:tracePt t="118403" x="2927350" y="4940300"/>
          <p14:tracePt t="118415" x="3149600" y="4940300"/>
          <p14:tracePt t="118432" x="3505200" y="4940300"/>
          <p14:tracePt t="118449" x="3759200" y="4940300"/>
          <p14:tracePt t="118465" x="3867150" y="4940300"/>
          <p14:tracePt t="118482" x="3886200" y="4940300"/>
          <p14:tracePt t="118498" x="3892550" y="4940300"/>
          <p14:tracePt t="118527" x="3886200" y="4940300"/>
          <p14:tracePt t="118540" x="3841750" y="4940300"/>
          <p14:tracePt t="118552" x="3644900" y="4940300"/>
          <p14:tracePt t="118565" x="3276600" y="4940300"/>
          <p14:tracePt t="118582" x="2901950" y="4940300"/>
          <p14:tracePt t="118599" x="2705100" y="4940300"/>
          <p14:tracePt t="118615" x="2660650" y="4940300"/>
          <p14:tracePt t="118632" x="2654300" y="4940300"/>
          <p14:tracePt t="118665" x="2647950" y="4940300"/>
          <p14:tracePt t="118682" x="2686050" y="4940300"/>
          <p14:tracePt t="118698" x="2844800" y="4940300"/>
          <p14:tracePt t="118715" x="3105150" y="4940300"/>
          <p14:tracePt t="118732" x="3409950" y="4940300"/>
          <p14:tracePt t="118734" x="3524250" y="4940300"/>
          <p14:tracePt t="118748" x="3619500" y="4940300"/>
          <p14:tracePt t="118765" x="3727450" y="4940300"/>
          <p14:tracePt t="118782" x="3740150" y="4940300"/>
          <p14:tracePt t="118815" x="3702050" y="4940300"/>
          <p14:tracePt t="118832" x="3536950" y="4940300"/>
          <p14:tracePt t="118849" x="3302000" y="4940300"/>
          <p14:tracePt t="118865" x="3073400" y="4940300"/>
          <p14:tracePt t="118882" x="2940050" y="4940300"/>
          <p14:tracePt t="118898" x="2914650" y="4940300"/>
          <p14:tracePt t="118915" x="2908300" y="4940300"/>
          <p14:tracePt t="118935" x="2914650" y="4940300"/>
          <p14:tracePt t="118948" x="2952750" y="4940300"/>
          <p14:tracePt t="118965" x="3232150" y="4940300"/>
          <p14:tracePt t="118981" x="3556000" y="4940300"/>
          <p14:tracePt t="118998" x="3790950" y="4940300"/>
          <p14:tracePt t="119015" x="3879850" y="4940300"/>
          <p14:tracePt t="119032" x="3892550" y="4940300"/>
          <p14:tracePt t="119048" x="3898900" y="4940300"/>
          <p14:tracePt t="119065" x="3873500" y="4940300"/>
          <p14:tracePt t="119082" x="3746500" y="4940300"/>
          <p14:tracePt t="119098" x="3549650" y="4940300"/>
          <p14:tracePt t="119102" x="3429000" y="4940300"/>
          <p14:tracePt t="119115" x="3327400" y="4940300"/>
          <p14:tracePt t="119131" x="3187700" y="4940300"/>
          <p14:tracePt t="119134" x="3175000" y="4940300"/>
          <p14:tracePt t="119148" x="3162300" y="4940300"/>
          <p14:tracePt t="119165" x="3155950" y="4940300"/>
          <p14:tracePt t="119191" x="3175000" y="4940300"/>
          <p14:tracePt t="119198" x="3225800" y="4940300"/>
          <p14:tracePt t="119215" x="3371850" y="4940300"/>
          <p14:tracePt t="119231" x="3549650" y="4940300"/>
          <p14:tracePt t="119248" x="3721100" y="4965700"/>
          <p14:tracePt t="119265" x="3822700" y="4984750"/>
          <p14:tracePt t="119282" x="3854450" y="4991100"/>
          <p14:tracePt t="119299" x="3860800" y="4991100"/>
          <p14:tracePt t="119336" x="3867150" y="4991100"/>
          <p14:tracePt t="119353" x="3873500" y="4991100"/>
          <p14:tracePt t="121046" x="0" y="0"/>
        </p14:tracePtLst>
        <p14:tracePtLst>
          <p14:tracePt t="123617" x="2260600" y="5092700"/>
          <p14:tracePt t="123632" x="2254250" y="5092700"/>
          <p14:tracePt t="123646" x="2247900" y="5092700"/>
          <p14:tracePt t="123658" x="2247900" y="5099050"/>
          <p14:tracePt t="123665" x="2247900" y="5105400"/>
          <p14:tracePt t="123680" x="2241550" y="5137150"/>
          <p14:tracePt t="123696" x="2241550" y="5168900"/>
          <p14:tracePt t="123713" x="2241550" y="5200650"/>
          <p14:tracePt t="123730" x="2241550" y="5251450"/>
          <p14:tracePt t="123747" x="2260600" y="5302250"/>
          <p14:tracePt t="123751" x="2279650" y="5321300"/>
          <p14:tracePt t="123763" x="2311400" y="5340350"/>
          <p14:tracePt t="123780" x="2355850" y="5384800"/>
          <p14:tracePt t="123797" x="2432050" y="5422900"/>
          <p14:tracePt t="123814" x="2482850" y="5435600"/>
          <p14:tracePt t="123830" x="2508250" y="5435600"/>
          <p14:tracePt t="123847" x="2559050" y="5435600"/>
          <p14:tracePt t="123863" x="2622550" y="5435600"/>
          <p14:tracePt t="123880" x="2711450" y="5422900"/>
          <p14:tracePt t="123897" x="2768600" y="5403850"/>
          <p14:tracePt t="123913" x="2794000" y="5372100"/>
          <p14:tracePt t="123930" x="2813050" y="5340350"/>
          <p14:tracePt t="123946" x="2813050" y="5321300"/>
          <p14:tracePt t="123963" x="2813050" y="5295900"/>
          <p14:tracePt t="123980" x="2800350" y="5276850"/>
          <p14:tracePt t="123982" x="2794000" y="5270500"/>
          <p14:tracePt t="123996" x="2781300" y="5257800"/>
          <p14:tracePt t="124013" x="2686050" y="5207000"/>
          <p14:tracePt t="124030" x="2571750" y="5181600"/>
          <p14:tracePt t="124047" x="2495550" y="5175250"/>
          <p14:tracePt t="124064" x="2463800" y="5175250"/>
          <p14:tracePt t="124080" x="2451100" y="5175250"/>
          <p14:tracePt t="124118" x="2444750" y="5175250"/>
          <p14:tracePt t="124130" x="2444750" y="5181600"/>
          <p14:tracePt t="124146" x="2444750" y="5200650"/>
          <p14:tracePt t="124163" x="2451100" y="5276850"/>
          <p14:tracePt t="124180" x="2463800" y="5346700"/>
          <p14:tracePt t="124182" x="2482850" y="5372100"/>
          <p14:tracePt t="124196" x="2495550" y="5391150"/>
          <p14:tracePt t="124213" x="2546350" y="5429250"/>
          <p14:tracePt t="124230" x="2559050" y="5429250"/>
          <p14:tracePt t="124246" x="2565400" y="5429250"/>
          <p14:tracePt t="124263" x="2571750" y="5429250"/>
          <p14:tracePt t="124454" x="0" y="0"/>
        </p14:tracePtLst>
        <p14:tracePtLst>
          <p14:tracePt t="125698" x="3632200" y="5314950"/>
          <p14:tracePt t="125713" x="3632200" y="5359400"/>
          <p14:tracePt t="125729" x="3632200" y="5372100"/>
          <p14:tracePt t="125746" x="3632200" y="5384800"/>
          <p14:tracePt t="125768" x="3638550" y="5397500"/>
          <p14:tracePt t="125784" x="3651250" y="5410200"/>
          <p14:tracePt t="125796" x="3663950" y="5416550"/>
          <p14:tracePt t="125814" x="3708400" y="5429250"/>
          <p14:tracePt t="125830" x="3746500" y="5435600"/>
          <p14:tracePt t="125846" x="3797300" y="5435600"/>
          <p14:tracePt t="125863" x="3841750" y="5435600"/>
          <p14:tracePt t="125880" x="3854450" y="5435600"/>
          <p14:tracePt t="125897" x="3873500" y="5435600"/>
          <p14:tracePt t="125913" x="3886200" y="5422900"/>
          <p14:tracePt t="125929" x="3892550" y="5403850"/>
          <p14:tracePt t="125946" x="3892550" y="5378450"/>
          <p14:tracePt t="125963" x="3892550" y="5353050"/>
          <p14:tracePt t="125966" x="3892550" y="5340350"/>
          <p14:tracePt t="125979" x="3892550" y="5327650"/>
          <p14:tracePt t="125996" x="3892550" y="5295900"/>
          <p14:tracePt t="126012" x="3892550" y="5264150"/>
          <p14:tracePt t="126014" x="3892550" y="5257800"/>
          <p14:tracePt t="126029" x="3886200" y="5213350"/>
          <p14:tracePt t="126046" x="3873500" y="5194300"/>
          <p14:tracePt t="126063" x="3867150" y="5181600"/>
          <p14:tracePt t="126254" x="0" y="0"/>
        </p14:tracePtLst>
        <p14:tracePtLst>
          <p14:tracePt t="126812" x="4514850" y="5175250"/>
          <p14:tracePt t="126872" x="4514850" y="5194300"/>
          <p14:tracePt t="126892" x="4527550" y="5251450"/>
          <p14:tracePt t="126904" x="4565650" y="5302250"/>
          <p14:tracePt t="126919" x="4597400" y="5346700"/>
          <p14:tracePt t="126929" x="4603750" y="5359400"/>
          <p14:tracePt t="126945" x="4629150" y="5372100"/>
          <p14:tracePt t="126962" x="4648200" y="5384800"/>
          <p14:tracePt t="126979" x="4667250" y="5384800"/>
          <p14:tracePt t="126995" x="4679950" y="5384800"/>
          <p14:tracePt t="127012" x="4705350" y="5384800"/>
          <p14:tracePt t="127014" x="4737100" y="5384800"/>
          <p14:tracePt t="127029" x="4768850" y="5353050"/>
          <p14:tracePt t="127045" x="4781550" y="5314950"/>
          <p14:tracePt t="127062" x="4781550" y="5283200"/>
          <p14:tracePt t="127079" x="4781550" y="5251450"/>
          <p14:tracePt t="127095" x="4781550" y="5238750"/>
          <p14:tracePt t="127112" x="4781550" y="5232400"/>
          <p14:tracePt t="127214" x="0" y="0"/>
        </p14:tracePtLst>
        <p14:tracePtLst>
          <p14:tracePt t="127730" x="5035550" y="5162550"/>
          <p14:tracePt t="127752" x="5022850" y="5175250"/>
          <p14:tracePt t="127769" x="5022850" y="5219700"/>
          <p14:tracePt t="127782" x="5022850" y="5264150"/>
          <p14:tracePt t="127795" x="5022850" y="5295900"/>
          <p14:tracePt t="127812" x="5048250" y="5346700"/>
          <p14:tracePt t="127814" x="5073650" y="5378450"/>
          <p14:tracePt t="127829" x="5105400" y="5410200"/>
          <p14:tracePt t="127845" x="5149850" y="5422900"/>
          <p14:tracePt t="127862" x="5175250" y="5429250"/>
          <p14:tracePt t="127879" x="5226050" y="5441950"/>
          <p14:tracePt t="127895" x="5245100" y="5441950"/>
          <p14:tracePt t="127912" x="5264150" y="5429250"/>
          <p14:tracePt t="127928" x="5276850" y="5391150"/>
          <p14:tracePt t="127945" x="5276850" y="5372100"/>
          <p14:tracePt t="127962" x="5276850" y="5346700"/>
          <p14:tracePt t="127978" x="5276850" y="5334000"/>
          <p14:tracePt t="128206" x="0" y="0"/>
        </p14:tracePtLst>
        <p14:tracePtLst>
          <p14:tracePt t="129032" x="11201400" y="4591050"/>
          <p14:tracePt t="129041" x="11195050" y="4597400"/>
          <p14:tracePt t="129050" x="11182350" y="4603750"/>
          <p14:tracePt t="129062" x="11176000" y="4622800"/>
          <p14:tracePt t="129079" x="11163300" y="4654550"/>
          <p14:tracePt t="129096" x="11150600" y="4699000"/>
          <p14:tracePt t="129112" x="11137900" y="4762500"/>
          <p14:tracePt t="129129" x="11137900" y="4832350"/>
          <p14:tracePt t="129145" x="11137900" y="4895850"/>
          <p14:tracePt t="129162" x="11156950" y="4978400"/>
          <p14:tracePt t="129178" x="11176000" y="5016500"/>
          <p14:tracePt t="129195" x="11226800" y="5067300"/>
          <p14:tracePt t="129199" x="11239500" y="5073650"/>
          <p14:tracePt t="129211" x="11277600" y="5092700"/>
          <p14:tracePt t="129215" x="11303000" y="5105400"/>
          <p14:tracePt t="129228" x="11334750" y="5118100"/>
          <p14:tracePt t="129245" x="11442700" y="5156200"/>
          <p14:tracePt t="129261" x="11487150" y="5156200"/>
          <p14:tracePt t="129278" x="11531600" y="5156200"/>
          <p14:tracePt t="129294" x="11588750" y="5156200"/>
          <p14:tracePt t="129311" x="11639550" y="5156200"/>
          <p14:tracePt t="129328" x="11658600" y="5130800"/>
          <p14:tracePt t="129345" x="11671300" y="5086350"/>
          <p14:tracePt t="129361" x="11684000" y="5054600"/>
          <p14:tracePt t="129378" x="11684000" y="5029200"/>
          <p14:tracePt t="129395" x="11684000" y="4978400"/>
          <p14:tracePt t="129411" x="11664950" y="4927600"/>
          <p14:tracePt t="129428" x="11626850" y="4864100"/>
          <p14:tracePt t="129429" x="11607800" y="4826000"/>
          <p14:tracePt t="129445" x="11557000" y="4768850"/>
          <p14:tracePt t="129461" x="11512550" y="4724400"/>
          <p14:tracePt t="129478" x="11487150" y="4692650"/>
          <p14:tracePt t="129495" x="11468100" y="4679950"/>
          <p14:tracePt t="129511" x="11455400" y="4673600"/>
          <p14:tracePt t="129528" x="11442700" y="4667250"/>
          <p14:tracePt t="129544" x="11423650" y="4660900"/>
          <p14:tracePt t="129561" x="11404600" y="4660900"/>
          <p14:tracePt t="129578" x="11385550" y="4660900"/>
          <p14:tracePt t="129595" x="11360150" y="4660900"/>
          <p14:tracePt t="129611" x="11341100" y="4660900"/>
          <p14:tracePt t="129628" x="11309350" y="4667250"/>
          <p14:tracePt t="129645" x="11296650" y="4673600"/>
          <p14:tracePt t="129661" x="11290300" y="4673600"/>
          <p14:tracePt t="129678" x="11283950" y="4673600"/>
          <p14:tracePt t="129694" x="11277600" y="4679950"/>
          <p14:tracePt t="129711" x="11271250" y="4692650"/>
          <p14:tracePt t="129728" x="11258550" y="4705350"/>
          <p14:tracePt t="129744" x="11252200" y="4718050"/>
          <p14:tracePt t="129761" x="11252200" y="4737100"/>
          <p14:tracePt t="129778" x="11252200" y="4775200"/>
          <p14:tracePt t="129794" x="11252200" y="4819650"/>
          <p14:tracePt t="129811" x="11277600" y="4883150"/>
          <p14:tracePt t="129828" x="11309350" y="4927600"/>
          <p14:tracePt t="129845" x="11360150" y="4965700"/>
          <p14:tracePt t="129861" x="11404600" y="4991100"/>
          <p14:tracePt t="129878" x="11449050" y="5003800"/>
          <p14:tracePt t="129894" x="11474450" y="5003800"/>
          <p14:tracePt t="129911" x="11518900" y="5003800"/>
          <p14:tracePt t="129928" x="11537950" y="4972050"/>
          <p14:tracePt t="129944" x="11550650" y="4914900"/>
          <p14:tracePt t="129961" x="11557000" y="4845050"/>
          <p14:tracePt t="129978" x="11557000" y="4781550"/>
          <p14:tracePt t="129994" x="11544300" y="4705350"/>
          <p14:tracePt t="130011" x="11512550" y="4648200"/>
          <p14:tracePt t="130028" x="11468100" y="4603750"/>
          <p14:tracePt t="130044" x="11442700" y="4578350"/>
          <p14:tracePt t="130045" x="11430000" y="4572000"/>
          <p14:tracePt t="130061" x="11417300" y="4565650"/>
          <p14:tracePt t="130079" x="11410950" y="4565650"/>
          <p14:tracePt t="130094" x="11398250" y="4565650"/>
          <p14:tracePt t="130111" x="11353800" y="4565650"/>
          <p14:tracePt t="130128" x="11296650" y="4603750"/>
          <p14:tracePt t="130145" x="11245850" y="4673600"/>
          <p14:tracePt t="130161" x="11201400" y="4756150"/>
          <p14:tracePt t="130178" x="11182350" y="4845050"/>
          <p14:tracePt t="130194" x="11176000" y="4902200"/>
          <p14:tracePt t="130198" x="11176000" y="4933950"/>
          <p14:tracePt t="130211" x="11176000" y="4959350"/>
          <p14:tracePt t="130228" x="11176000" y="4984750"/>
          <p14:tracePt t="130230" x="11182350" y="4991100"/>
          <p14:tracePt t="130244" x="11188700" y="4997450"/>
          <p14:tracePt t="130270" x="11195050" y="4997450"/>
          <p14:tracePt t="130287" x="11207750" y="4997450"/>
          <p14:tracePt t="130302" x="11233150" y="4997450"/>
          <p14:tracePt t="130311" x="11252200" y="4984750"/>
          <p14:tracePt t="130328" x="11296650" y="4946650"/>
          <p14:tracePt t="130345" x="11328400" y="4908550"/>
          <p14:tracePt t="130361" x="11366500" y="4876800"/>
          <p14:tracePt t="130378" x="11385550" y="4832350"/>
          <p14:tracePt t="130395" x="11398250" y="4794250"/>
          <p14:tracePt t="130398" x="11404600" y="4787900"/>
          <p14:tracePt t="130411" x="11404600" y="4781550"/>
          <p14:tracePt t="130428" x="11410950" y="4749800"/>
          <p14:tracePt t="130444" x="11410950" y="4718050"/>
          <p14:tracePt t="130447" x="11410950" y="4705350"/>
          <p14:tracePt t="130461" x="11410950" y="4692650"/>
          <p14:tracePt t="130478" x="11417300" y="4673600"/>
          <p14:tracePt t="130543" x="11417300" y="4667250"/>
          <p14:tracePt t="130560" x="11404600" y="4673600"/>
          <p14:tracePt t="130575" x="11391900" y="4711700"/>
          <p14:tracePt t="130588" x="11385550" y="4730750"/>
          <p14:tracePt t="130599" x="11372850" y="4794250"/>
          <p14:tracePt t="130611" x="11372850" y="4819650"/>
          <p14:tracePt t="130628" x="11372850" y="4864100"/>
          <p14:tracePt t="130645" x="11391900" y="4933950"/>
          <p14:tracePt t="130661" x="11404600" y="4946650"/>
          <p14:tracePt t="130677" x="11410950" y="4946650"/>
          <p14:tracePt t="130711" x="11423650" y="4946650"/>
          <p14:tracePt t="130727" x="11442700" y="4921250"/>
          <p14:tracePt t="130744" x="11442700" y="4876800"/>
          <p14:tracePt t="130761" x="11430000" y="4800600"/>
          <p14:tracePt t="130777" x="11398250" y="4730750"/>
          <p14:tracePt t="130794" x="11372850" y="4692650"/>
          <p14:tracePt t="130811" x="11347450" y="4667250"/>
          <p14:tracePt t="130827" x="11334750" y="4648200"/>
          <p14:tracePt t="130845" x="11315700" y="4648200"/>
          <p14:tracePt t="130861" x="11296650" y="4667250"/>
          <p14:tracePt t="130877" x="11271250" y="4711700"/>
          <p14:tracePt t="130894" x="11252200" y="4768850"/>
          <p14:tracePt t="130911" x="11239500" y="4838700"/>
          <p14:tracePt t="130927" x="11239500" y="4876800"/>
          <p14:tracePt t="130944" x="11239500" y="4914900"/>
          <p14:tracePt t="130961" x="11245850" y="4953000"/>
          <p14:tracePt t="130977" x="11283950" y="4991100"/>
          <p14:tracePt t="130994" x="11341100" y="5016500"/>
          <p14:tracePt t="131011" x="11398250" y="5035550"/>
          <p14:tracePt t="131013" x="11410950" y="5035550"/>
          <p14:tracePt t="131027" x="11423650" y="5035550"/>
          <p14:tracePt t="131044" x="11455400" y="5035550"/>
          <p14:tracePt t="131047" x="11461750" y="5022850"/>
          <p14:tracePt t="131061" x="11480800" y="4978400"/>
          <p14:tracePt t="131077" x="11487150" y="4933950"/>
          <p14:tracePt t="131094" x="11487150" y="4876800"/>
          <p14:tracePt t="131111" x="11468100" y="4806950"/>
          <p14:tracePt t="131128" x="11404600" y="4743450"/>
          <p14:tracePt t="131144" x="11353800" y="4705350"/>
          <p14:tracePt t="131161" x="11341100" y="4699000"/>
          <p14:tracePt t="131177" x="11334750" y="4699000"/>
          <p14:tracePt t="131194" x="11322050" y="4699000"/>
          <p14:tracePt t="131211" x="11309350" y="4724400"/>
          <p14:tracePt t="131227" x="11303000" y="4749800"/>
          <p14:tracePt t="131244" x="11303000" y="4781550"/>
          <p14:tracePt t="131247" x="11303000" y="4787900"/>
          <p14:tracePt t="131261" x="11303000" y="4800600"/>
          <p14:tracePt t="131277" x="11303000" y="4806950"/>
          <p14:tracePt t="131294" x="11303000" y="4813300"/>
          <p14:tracePt t="131318" x="11322050" y="4813300"/>
          <p14:tracePt t="131327" x="11328400" y="4813300"/>
          <p14:tracePt t="131344" x="11360150" y="4800600"/>
          <p14:tracePt t="131361" x="11379200" y="4768850"/>
          <p14:tracePt t="131378" x="11379200" y="4737100"/>
          <p14:tracePt t="131394" x="11379200" y="4718050"/>
          <p14:tracePt t="131411" x="11379200" y="4711700"/>
          <p14:tracePt t="131427" x="11372850" y="4699000"/>
          <p14:tracePt t="131444" x="11353800" y="4699000"/>
          <p14:tracePt t="131445" x="11322050" y="4699000"/>
          <p14:tracePt t="131460" x="11296650" y="4711700"/>
          <p14:tracePt t="131477" x="11220450" y="4800600"/>
          <p14:tracePt t="131494" x="11201400" y="4864100"/>
          <p14:tracePt t="131510" x="11195050" y="4895850"/>
          <p14:tracePt t="131527" x="11195050" y="4940300"/>
          <p14:tracePt t="131544" x="11207750" y="4946650"/>
          <p14:tracePt t="131561" x="11214100" y="4953000"/>
          <p14:tracePt t="131577" x="11226800" y="4953000"/>
          <p14:tracePt t="131594" x="11258550" y="4953000"/>
          <p14:tracePt t="131598" x="11277600" y="4953000"/>
          <p14:tracePt t="131611" x="11283950" y="4933950"/>
          <p14:tracePt t="131628" x="11296650" y="4889500"/>
          <p14:tracePt t="131630" x="11303000" y="4870450"/>
          <p14:tracePt t="131644" x="11303000" y="4851400"/>
          <p14:tracePt t="131661" x="11303000" y="4800600"/>
          <p14:tracePt t="131678" x="11303000" y="4781550"/>
          <p14:tracePt t="131694" x="11303000" y="4768850"/>
          <p14:tracePt t="132227" x="11303000" y="4762500"/>
          <p14:tracePt t="132249" x="11283950" y="4724400"/>
          <p14:tracePt t="132268" x="11264900" y="4699000"/>
          <p14:tracePt t="132271" x="11258550" y="4686300"/>
          <p14:tracePt t="132287" x="11252200" y="4673600"/>
          <p14:tracePt t="132297" x="11245850" y="4667250"/>
          <p14:tracePt t="132310" x="11239500" y="4660900"/>
          <p14:tracePt t="132358" x="11233150" y="4660900"/>
          <p14:tracePt t="132366" x="11226800" y="4660900"/>
          <p14:tracePt t="132377" x="11220450" y="4660900"/>
          <p14:tracePt t="132394" x="11195050" y="4660900"/>
          <p14:tracePt t="132410" x="11169650" y="4686300"/>
          <p14:tracePt t="132427" x="11144250" y="4718050"/>
          <p14:tracePt t="132444" x="11112500" y="4762500"/>
          <p14:tracePt t="132460" x="11093450" y="4819650"/>
          <p14:tracePt t="132477" x="11087100" y="4908550"/>
          <p14:tracePt t="132493" x="11093450" y="4965700"/>
          <p14:tracePt t="132510" x="11118850" y="5010150"/>
          <p14:tracePt t="132527" x="11144250" y="5035550"/>
          <p14:tracePt t="132543" x="11169650" y="5054600"/>
          <p14:tracePt t="132560" x="11182350" y="5054600"/>
          <p14:tracePt t="132577" x="11201400" y="5054600"/>
          <p14:tracePt t="132594" x="11226800" y="5054600"/>
          <p14:tracePt t="132610" x="11258550" y="5029200"/>
          <p14:tracePt t="132627" x="11283950" y="4978400"/>
          <p14:tracePt t="132644" x="11303000" y="4927600"/>
          <p14:tracePt t="132646" x="11309350" y="4889500"/>
          <p14:tracePt t="132661" x="11315700" y="4864100"/>
          <p14:tracePt t="132677" x="11322050" y="4813300"/>
          <p14:tracePt t="132694" x="11322050" y="4781550"/>
          <p14:tracePt t="132710" x="11322050" y="4762500"/>
          <p14:tracePt t="132727" x="11322050" y="4737100"/>
          <p14:tracePt t="132760" x="11315700" y="4730750"/>
          <p14:tracePt t="132791" x="11309350" y="4730750"/>
          <p14:tracePt t="132872" x="11303000" y="4730750"/>
          <p14:tracePt t="132886" x="11303000" y="4762500"/>
          <p14:tracePt t="132898" x="11303000" y="4794250"/>
          <p14:tracePt t="132910" x="11303000" y="4883150"/>
          <p14:tracePt t="132927" x="11322050" y="4933950"/>
          <p14:tracePt t="132943" x="11341100" y="4959350"/>
          <p14:tracePt t="132960" x="11347450" y="4965700"/>
          <p14:tracePt t="132993" x="11347450" y="4972050"/>
          <p14:tracePt t="133014" x="11353800" y="4965700"/>
          <p14:tracePt t="133027" x="11360150" y="4946650"/>
          <p14:tracePt t="133043" x="11366500" y="4914900"/>
          <p14:tracePt t="133060" x="11366500" y="4857750"/>
          <p14:tracePt t="133063" x="11366500" y="4826000"/>
          <p14:tracePt t="133077" x="11366500" y="4768850"/>
          <p14:tracePt t="133094" x="11366500" y="4730750"/>
          <p14:tracePt t="133110" x="11366500" y="4711700"/>
          <p14:tracePt t="133183" x="11366500" y="4724400"/>
          <p14:tracePt t="133195" x="11366500" y="4749800"/>
          <p14:tracePt t="133211" x="11366500" y="4813300"/>
          <p14:tracePt t="133214" x="11372850" y="4845050"/>
          <p14:tracePt t="133227" x="11379200" y="4870450"/>
          <p14:tracePt t="133244" x="11398250" y="4908550"/>
          <p14:tracePt t="133260" x="11404600" y="4914900"/>
          <p14:tracePt t="133320" x="11404600" y="4921250"/>
          <p14:tracePt t="133332" x="11410950" y="4914900"/>
          <p14:tracePt t="133344" x="11423650" y="4883150"/>
          <p14:tracePt t="133361" x="11430000" y="4851400"/>
          <p14:tracePt t="133377" x="11430000" y="4813300"/>
          <p14:tracePt t="133394" x="11430000" y="4806950"/>
          <p14:tracePt t="133410" x="11430000" y="4800600"/>
          <p14:tracePt t="133511" x="11430000" y="4813300"/>
          <p14:tracePt t="133518" x="11430000" y="4832350"/>
          <p14:tracePt t="133527" x="11430000" y="4857750"/>
          <p14:tracePt t="133543" x="11430000" y="4895850"/>
          <p14:tracePt t="133560" x="11430000" y="4914900"/>
          <p14:tracePt t="133577" x="11430000" y="4933950"/>
          <p14:tracePt t="133593" x="11430000" y="4940300"/>
          <p14:tracePt t="133610" x="11436350" y="4946650"/>
          <p14:tracePt t="133638" x="11436350" y="4940300"/>
          <p14:tracePt t="133647" x="11436350" y="4927600"/>
          <p14:tracePt t="133660" x="11436350" y="4902200"/>
          <p14:tracePt t="133677" x="11423650" y="4781550"/>
          <p14:tracePt t="133693" x="11404600" y="4730750"/>
          <p14:tracePt t="133710" x="11391900" y="4705350"/>
          <p14:tracePt t="133727" x="11391900" y="4699000"/>
          <p14:tracePt t="133760" x="11385550" y="4699000"/>
          <p14:tracePt t="133776" x="11379200" y="4718050"/>
          <p14:tracePt t="133793" x="11366500" y="4775200"/>
          <p14:tracePt t="133810" x="11366500" y="4832350"/>
          <p14:tracePt t="133826" x="11366500" y="4876800"/>
          <p14:tracePt t="133843" x="11366500" y="4895850"/>
          <p14:tracePt t="133847" x="11366500" y="4902200"/>
          <p14:tracePt t="133860" x="11366500" y="4908550"/>
          <p14:tracePt t="133912" x="11372850" y="4908550"/>
          <p14:tracePt t="133927" x="11372850" y="4876800"/>
          <p14:tracePt t="133945" x="11372850" y="4826000"/>
          <p14:tracePt t="133960" x="11372850" y="4781550"/>
          <p14:tracePt t="133977" x="11366500" y="4768850"/>
          <p14:tracePt t="134041" x="11360150" y="4775200"/>
          <p14:tracePt t="134058" x="11360150" y="4806950"/>
          <p14:tracePt t="134071" x="11360150" y="4832350"/>
          <p14:tracePt t="134082" x="11360150" y="4838700"/>
          <p14:tracePt t="134325" x="0" y="0"/>
        </p14:tracePtLst>
        <p14:tracePtLst>
          <p14:tracePt t="134705" x="11633200" y="4953000"/>
          <p14:tracePt t="134815" x="11690350" y="4953000"/>
          <p14:tracePt t="134836" x="11804650" y="4953000"/>
          <p14:tracePt t="134840" x="11880850" y="4953000"/>
          <p14:tracePt t="134854" x="12007850" y="4953000"/>
          <p14:tracePt t="134865" x="12039600" y="4953000"/>
          <p14:tracePt t="134876" x="12058650" y="4953000"/>
          <p14:tracePt t="134893" x="12071350" y="4953000"/>
          <p14:tracePt t="134961" x="12052300" y="4953000"/>
          <p14:tracePt t="134978" x="12014200" y="4953000"/>
          <p14:tracePt t="134996" x="11969750" y="4953000"/>
          <p14:tracePt t="134999" x="11957050" y="4953000"/>
          <p14:tracePt t="135011" x="11938000" y="4953000"/>
          <p14:tracePt t="135026" x="11887200" y="4959350"/>
          <p14:tracePt t="135043" x="11849100" y="4959350"/>
          <p14:tracePt t="135046" x="11823700" y="4959350"/>
          <p14:tracePt t="135059" x="11804650" y="4959350"/>
          <p14:tracePt t="135076" x="11791950" y="4959350"/>
          <p14:tracePt t="135093" x="11785600" y="4959350"/>
          <p14:tracePt t="135208" x="11798300" y="4959350"/>
          <p14:tracePt t="135219" x="11817350" y="4959350"/>
          <p14:tracePt t="135233" x="11849100" y="4959350"/>
          <p14:tracePt t="135243" x="11855450" y="4959350"/>
          <p14:tracePt t="135259" x="11868150" y="4959350"/>
          <p14:tracePt t="135345" x="11855450" y="4959350"/>
          <p14:tracePt t="135357" x="11830050" y="4959350"/>
          <p14:tracePt t="135372" x="11791950" y="4959350"/>
          <p14:tracePt t="135376" x="11779250" y="4959350"/>
          <p14:tracePt t="135471" x="11785600" y="4959350"/>
          <p14:tracePt t="135481" x="11798300" y="4959350"/>
          <p14:tracePt t="135494" x="11823700" y="4959350"/>
          <p14:tracePt t="135509" x="11855450" y="4959350"/>
          <p14:tracePt t="135526" x="11880850" y="4959350"/>
          <p14:tracePt t="135543" x="11899900" y="4959350"/>
          <p14:tracePt t="135617" x="11868150" y="4959350"/>
          <p14:tracePt t="135630" x="11760200" y="4959350"/>
          <p14:tracePt t="135643" x="11696700" y="4959350"/>
          <p14:tracePt t="135660" x="11614150" y="4959350"/>
          <p14:tracePt t="135662" x="11588750" y="4959350"/>
          <p14:tracePt t="135677" x="11576050" y="4959350"/>
          <p14:tracePt t="135743" x="11582400" y="4965700"/>
          <p14:tracePt t="135752" x="11601450" y="4972050"/>
          <p14:tracePt t="135762" x="11626850" y="4978400"/>
          <p14:tracePt t="135776" x="11684000" y="4984750"/>
          <p14:tracePt t="135792" x="11734800" y="4997450"/>
          <p14:tracePt t="135809" x="11747500" y="4997450"/>
          <p14:tracePt t="135826" x="11753850" y="4997450"/>
          <p14:tracePt t="136055" x="11760200" y="4997450"/>
          <p14:tracePt t="136070" x="11772900" y="4997450"/>
          <p14:tracePt t="136081" x="11779250" y="4997450"/>
          <p14:tracePt t="136092" x="11798300" y="4997450"/>
          <p14:tracePt t="136109" x="11849100" y="4997450"/>
          <p14:tracePt t="136126" x="11861800" y="4997450"/>
          <p14:tracePt t="136143" x="11868150" y="4997450"/>
          <p14:tracePt t="136975" x="0" y="0"/>
        </p14:tracePtLst>
        <p14:tracePtLst>
          <p14:tracePt t="139265" x="1117600" y="4965700"/>
          <p14:tracePt t="139406" x="0" y="0"/>
        </p14:tracePtLst>
        <p14:tracePtLst>
          <p14:tracePt t="139537" x="1117600" y="4965700"/>
          <p14:tracePt t="139616" x="1123950" y="4965700"/>
          <p14:tracePt t="139631" x="1181100" y="4965700"/>
          <p14:tracePt t="139647" x="1289050" y="4965700"/>
          <p14:tracePt t="139659" x="1371600" y="4965700"/>
          <p14:tracePt t="139675" x="1562100" y="4965700"/>
          <p14:tracePt t="139678" x="1676400" y="4965700"/>
          <p14:tracePt t="139692" x="1778000" y="4965700"/>
          <p14:tracePt t="139708" x="1955800" y="4965700"/>
          <p14:tracePt t="139725" x="2108200" y="4965700"/>
          <p14:tracePt t="139741" x="2127250" y="4965700"/>
          <p14:tracePt t="139758" x="2146300" y="4965700"/>
          <p14:tracePt t="139775" x="2152650" y="4965700"/>
          <p14:tracePt t="139791" x="2165350" y="4965700"/>
          <p14:tracePt t="140008" x="2171700" y="4965700"/>
          <p14:tracePt t="140019" x="2184400" y="4965700"/>
          <p14:tracePt t="140032" x="2273300" y="4965700"/>
          <p14:tracePt t="140041" x="2336800" y="4965700"/>
          <p14:tracePt t="140058" x="2501900" y="4965700"/>
          <p14:tracePt t="140074" x="2692400" y="4965700"/>
          <p14:tracePt t="140079" x="2768600" y="4965700"/>
          <p14:tracePt t="140091" x="2832100" y="4965700"/>
          <p14:tracePt t="140108" x="2895600" y="4965700"/>
          <p14:tracePt t="140125" x="2921000" y="4965700"/>
          <p14:tracePt t="140454" x="0" y="0"/>
        </p14:tracePtLst>
        <p14:tracePtLst>
          <p14:tracePt t="140928" x="3803650" y="4889500"/>
          <p14:tracePt t="141016" x="3841750" y="4889500"/>
          <p14:tracePt t="141030" x="4013200" y="4889500"/>
          <p14:tracePt t="141042" x="4159250" y="4889500"/>
          <p14:tracePt t="141057" x="4527550" y="4889500"/>
          <p14:tracePt t="141074" x="4978400" y="4889500"/>
          <p14:tracePt t="141091" x="5327650" y="4889500"/>
          <p14:tracePt t="141107" x="5505450" y="4889500"/>
          <p14:tracePt t="141124" x="5568950" y="4889500"/>
          <p14:tracePt t="141141" x="5575300" y="4889500"/>
          <p14:tracePt t="141406" x="0" y="0"/>
        </p14:tracePtLst>
        <p14:tracePtLst>
          <p14:tracePt t="142046" x="1993900" y="4864100"/>
          <p14:tracePt t="142118" x="2032000" y="4864100"/>
          <p14:tracePt t="142128" x="2095500" y="4864100"/>
          <p14:tracePt t="142142" x="2349500" y="4864100"/>
          <p14:tracePt t="142157" x="2844800" y="4864100"/>
          <p14:tracePt t="142174" x="3492500" y="4864100"/>
          <p14:tracePt t="142192" x="4095750" y="4864100"/>
          <p14:tracePt t="142207" x="4546600" y="4864100"/>
          <p14:tracePt t="142225" x="4794250" y="4864100"/>
          <p14:tracePt t="142242" x="4908550" y="4864100"/>
          <p14:tracePt t="142257" x="4940300" y="4864100"/>
          <p14:tracePt t="142273" x="4953000" y="4864100"/>
          <p14:tracePt t="142290" x="4965700" y="4864100"/>
          <p14:tracePt t="142307" x="4978400" y="4864100"/>
          <p14:tracePt t="142374" x="4972050" y="4864100"/>
          <p14:tracePt t="142386" x="4933950" y="4864100"/>
          <p14:tracePt t="142401" x="4762500" y="4864100"/>
          <p14:tracePt t="142412" x="4635500" y="4864100"/>
          <p14:tracePt t="142414" x="4464050" y="4864100"/>
          <p14:tracePt t="142424" x="4267200" y="4864100"/>
          <p14:tracePt t="142441" x="3854450" y="4864100"/>
          <p14:tracePt t="142457" x="3600450" y="4864100"/>
          <p14:tracePt t="142474" x="3492500" y="4864100"/>
          <p14:tracePt t="142490" x="3473450" y="4864100"/>
          <p14:tracePt t="142560" x="3479800" y="4864100"/>
          <p14:tracePt t="142573" x="3562350" y="4864100"/>
          <p14:tracePt t="142586" x="3657600" y="4864100"/>
          <p14:tracePt t="142595" x="3765550" y="4864100"/>
          <p14:tracePt t="142607" x="4064000" y="4864100"/>
          <p14:tracePt t="142623" x="4438650" y="4864100"/>
          <p14:tracePt t="142640" x="4743450" y="4864100"/>
          <p14:tracePt t="142657" x="4895850" y="4864100"/>
          <p14:tracePt t="142674" x="4933950" y="4864100"/>
          <p14:tracePt t="143254" x="0" y="0"/>
        </p14:tracePtLst>
        <p14:tracePtLst>
          <p14:tracePt t="144690" x="2717800" y="5683250"/>
          <p14:tracePt t="144697" x="2698750" y="5689600"/>
          <p14:tracePt t="144707" x="2686050" y="5695950"/>
          <p14:tracePt t="144723" x="2667000" y="5715000"/>
          <p14:tracePt t="144741" x="2641600" y="5727700"/>
          <p14:tracePt t="144744" x="2635250" y="5740400"/>
          <p14:tracePt t="144756" x="2635250" y="5746750"/>
          <p14:tracePt t="144773" x="2628900" y="5772150"/>
          <p14:tracePt t="144789" x="2622550" y="5778500"/>
          <p14:tracePt t="144806" x="2622550" y="5791200"/>
          <p14:tracePt t="144823" x="2622550" y="5803900"/>
          <p14:tracePt t="144840" x="2622550" y="5829300"/>
          <p14:tracePt t="144856" x="2622550" y="5854700"/>
          <p14:tracePt t="144873" x="2641600" y="5880100"/>
          <p14:tracePt t="144889" x="2667000" y="5911850"/>
          <p14:tracePt t="144907" x="2717800" y="5937250"/>
          <p14:tracePt t="144923" x="2800350" y="5975350"/>
          <p14:tracePt t="144925" x="2870200" y="6000750"/>
          <p14:tracePt t="144941" x="2927350" y="6013450"/>
          <p14:tracePt t="144956" x="3067050" y="6038850"/>
          <p14:tracePt t="144974" x="3244850" y="6038850"/>
          <p14:tracePt t="144990" x="3333750" y="6038850"/>
          <p14:tracePt t="145006" x="3384550" y="6038850"/>
          <p14:tracePt t="145023" x="3397250" y="6032500"/>
          <p14:tracePt t="145039" x="3403600" y="6026150"/>
          <p14:tracePt t="145056" x="3403600" y="6013450"/>
          <p14:tracePt t="145073" x="3403600" y="5975350"/>
          <p14:tracePt t="145089" x="3403600" y="5949950"/>
          <p14:tracePt t="145106" x="3403600" y="5918200"/>
          <p14:tracePt t="145123" x="3390900" y="5880100"/>
          <p14:tracePt t="145139" x="3371850" y="5861050"/>
          <p14:tracePt t="145143" x="3352800" y="5848350"/>
          <p14:tracePt t="145156" x="3333750" y="5829300"/>
          <p14:tracePt t="145159" x="3314700" y="5810250"/>
          <p14:tracePt t="145173" x="3276600" y="5784850"/>
          <p14:tracePt t="145190" x="3232150" y="5772150"/>
          <p14:tracePt t="145206" x="3181350" y="5759450"/>
          <p14:tracePt t="145223" x="3143250" y="5759450"/>
          <p14:tracePt t="145240" x="3098800" y="5759450"/>
          <p14:tracePt t="145256" x="3060700" y="5759450"/>
          <p14:tracePt t="145273" x="3009900" y="5759450"/>
          <p14:tracePt t="145289" x="2965450" y="5784850"/>
          <p14:tracePt t="145306" x="2933700" y="5816600"/>
          <p14:tracePt t="145322" x="2901950" y="5848350"/>
          <p14:tracePt t="145339" x="2876550" y="5867400"/>
          <p14:tracePt t="145342" x="2876550" y="5886450"/>
          <p14:tracePt t="145356" x="2870200" y="5899150"/>
          <p14:tracePt t="145373" x="2870200" y="5924550"/>
          <p14:tracePt t="145389" x="2870200" y="5956300"/>
          <p14:tracePt t="145406" x="2870200" y="5969000"/>
          <p14:tracePt t="145423" x="2870200" y="5981700"/>
          <p14:tracePt t="145439" x="2889250" y="6000750"/>
          <p14:tracePt t="145456" x="2927350" y="6007100"/>
          <p14:tracePt t="145473" x="2990850" y="6013450"/>
          <p14:tracePt t="145489" x="3117850" y="6013450"/>
          <p14:tracePt t="145506" x="3270250" y="6007100"/>
          <p14:tracePt t="145522" x="3371850" y="5975350"/>
          <p14:tracePt t="145539" x="3416300" y="5949950"/>
          <p14:tracePt t="145541" x="3422650" y="5937250"/>
          <p14:tracePt t="145556" x="3435350" y="5924550"/>
          <p14:tracePt t="145572" x="3441700" y="5905500"/>
          <p14:tracePt t="145574" x="3441700" y="5892800"/>
          <p14:tracePt t="145589" x="3441700" y="5873750"/>
          <p14:tracePt t="145606" x="3435350" y="5854700"/>
          <p14:tracePt t="145744" x="3429000" y="5848350"/>
          <p14:tracePt t="145761" x="3422650" y="5848350"/>
          <p14:tracePt t="145777" x="3409950" y="5842000"/>
          <p14:tracePt t="145791" x="3384550" y="5829300"/>
          <p14:tracePt t="145806" x="3333750" y="5810250"/>
          <p14:tracePt t="145822" x="3282950" y="5791200"/>
          <p14:tracePt t="145839" x="3225800" y="5778500"/>
          <p14:tracePt t="145856" x="3175000" y="5772150"/>
          <p14:tracePt t="145873" x="3117850" y="5759450"/>
          <p14:tracePt t="145889" x="3073400" y="5759450"/>
          <p14:tracePt t="145906" x="3028950" y="5759450"/>
          <p14:tracePt t="145923" x="2984500" y="5759450"/>
          <p14:tracePt t="145926" x="2971800" y="5759450"/>
          <p14:tracePt t="145940" x="2946400" y="5759450"/>
          <p14:tracePt t="145956" x="2908300" y="5772150"/>
          <p14:tracePt t="145973" x="2876550" y="5803900"/>
          <p14:tracePt t="145989" x="2851150" y="5842000"/>
          <p14:tracePt t="146006" x="2838450" y="5867400"/>
          <p14:tracePt t="146022" x="2838450" y="5886450"/>
          <p14:tracePt t="146039" x="2838450" y="5911850"/>
          <p14:tracePt t="146056" x="2838450" y="5943600"/>
          <p14:tracePt t="146072" x="2870200" y="5969000"/>
          <p14:tracePt t="146089" x="2933700" y="6007100"/>
          <p14:tracePt t="146106" x="3035300" y="6026150"/>
          <p14:tracePt t="146122" x="3143250" y="6038850"/>
          <p14:tracePt t="146126" x="3206750" y="6038850"/>
          <p14:tracePt t="146139" x="3276600" y="6032500"/>
          <p14:tracePt t="146156" x="3378200" y="6000750"/>
          <p14:tracePt t="146159" x="3409950" y="5988050"/>
          <p14:tracePt t="146173" x="3441700" y="5975350"/>
          <p14:tracePt t="146190" x="3454400" y="5943600"/>
          <p14:tracePt t="146206" x="3467100" y="5918200"/>
          <p14:tracePt t="146223" x="3467100" y="5899150"/>
          <p14:tracePt t="146241" x="3460750" y="5848350"/>
          <p14:tracePt t="146256" x="3448050" y="5810250"/>
          <p14:tracePt t="146272" x="3409950" y="5778500"/>
          <p14:tracePt t="146289" x="3365500" y="5746750"/>
          <p14:tracePt t="146306" x="3314700" y="5727700"/>
          <p14:tracePt t="146322" x="3282950" y="5721350"/>
          <p14:tracePt t="146339" x="3251200" y="5721350"/>
          <p14:tracePt t="146342" x="3232150" y="5721350"/>
          <p14:tracePt t="146356" x="3206750" y="5721350"/>
          <p14:tracePt t="146372" x="3168650" y="5746750"/>
          <p14:tracePt t="146389" x="3105150" y="5816600"/>
          <p14:tracePt t="146406" x="3079750" y="5835650"/>
          <p14:tracePt t="146422" x="3079750" y="5854700"/>
          <p14:tracePt t="146440" x="3079750" y="5873750"/>
          <p14:tracePt t="146456" x="3079750" y="5886450"/>
          <p14:tracePt t="146472" x="3079750" y="5899150"/>
          <p14:tracePt t="146489" x="3086100" y="5911850"/>
          <p14:tracePt t="146506" x="3092450" y="5918200"/>
          <p14:tracePt t="146522" x="3111500" y="5918200"/>
          <p14:tracePt t="146539" x="3136900" y="5918200"/>
          <p14:tracePt t="146542" x="3162300" y="5918200"/>
          <p14:tracePt t="146555" x="3181350" y="5905500"/>
          <p14:tracePt t="146572" x="3206750" y="5892800"/>
          <p14:tracePt t="146589" x="3213100" y="5861050"/>
          <p14:tracePt t="146605" x="3213100" y="5842000"/>
          <p14:tracePt t="146622" x="3206750" y="5816600"/>
          <p14:tracePt t="146639" x="3175000" y="5791200"/>
          <p14:tracePt t="146656" x="3105150" y="5772150"/>
          <p14:tracePt t="146673" x="3048000" y="5765800"/>
          <p14:tracePt t="146689" x="2978150" y="5765800"/>
          <p14:tracePt t="146706" x="2895600" y="5778500"/>
          <p14:tracePt t="146722" x="2832100" y="5810250"/>
          <p14:tracePt t="146741" x="2806700" y="5829300"/>
          <p14:tracePt t="146743" x="2794000" y="5842000"/>
          <p14:tracePt t="146755" x="2781300" y="5848350"/>
          <p14:tracePt t="146772" x="2774950" y="5854700"/>
          <p14:tracePt t="146789" x="2774950" y="5873750"/>
          <p14:tracePt t="146805" x="2787650" y="5886450"/>
          <p14:tracePt t="146822" x="2813050" y="5905500"/>
          <p14:tracePt t="146839" x="2857500" y="5924550"/>
          <p14:tracePt t="146855" x="2927350" y="5937250"/>
          <p14:tracePt t="146872" x="2984500" y="5943600"/>
          <p14:tracePt t="146889" x="3048000" y="5943600"/>
          <p14:tracePt t="146905" x="3098800" y="5937250"/>
          <p14:tracePt t="146922" x="3111500" y="5924550"/>
          <p14:tracePt t="146939" x="3117850" y="5918200"/>
          <p14:tracePt t="146942" x="3117850" y="5905500"/>
          <p14:tracePt t="146955" x="3117850" y="5899150"/>
          <p14:tracePt t="146959" x="3117850" y="5892800"/>
          <p14:tracePt t="146972" x="3117850" y="5886450"/>
          <p14:tracePt t="146990" x="3117850" y="5854700"/>
          <p14:tracePt t="147005" x="3111500" y="5829300"/>
          <p14:tracePt t="147022" x="3092450" y="5797550"/>
          <p14:tracePt t="147039" x="3041650" y="5772150"/>
          <p14:tracePt t="147055" x="3003550" y="5765800"/>
          <p14:tracePt t="147072" x="2978150" y="5759450"/>
          <p14:tracePt t="147089" x="2959100" y="5759450"/>
          <p14:tracePt t="147105" x="2921000" y="5759450"/>
          <p14:tracePt t="147122" x="2901950" y="5791200"/>
          <p14:tracePt t="147139" x="2889250" y="5810250"/>
          <p14:tracePt t="147155" x="2882900" y="5822950"/>
          <p14:tracePt t="147172" x="2882900" y="5835650"/>
          <p14:tracePt t="147189" x="2882900" y="5848350"/>
          <p14:tracePt t="147206" x="2895600" y="5861050"/>
          <p14:tracePt t="147222" x="2927350" y="5867400"/>
          <p14:tracePt t="147240" x="2965450" y="5873750"/>
          <p14:tracePt t="147255" x="2990850" y="5873750"/>
          <p14:tracePt t="147272" x="3028950" y="5867400"/>
          <p14:tracePt t="147289" x="3035300" y="5861050"/>
          <p14:tracePt t="147305" x="3035300" y="5848350"/>
          <p14:tracePt t="147322" x="3035300" y="5829300"/>
          <p14:tracePt t="147339" x="3022600" y="5822950"/>
          <p14:tracePt t="147355" x="3009900" y="5816600"/>
          <p14:tracePt t="147372" x="2997200" y="5816600"/>
          <p14:tracePt t="147389" x="2984500" y="5816600"/>
          <p14:tracePt t="147405" x="2959100" y="5822950"/>
          <p14:tracePt t="147422" x="2946400" y="5854700"/>
          <p14:tracePt t="147439" x="2946400" y="5867400"/>
          <p14:tracePt t="147456" x="2946400" y="5892800"/>
          <p14:tracePt t="147472" x="2959100" y="5905500"/>
          <p14:tracePt t="147489" x="2984500" y="5918200"/>
          <p14:tracePt t="147506" x="3022600" y="5918200"/>
          <p14:tracePt t="147522" x="3060700" y="5918200"/>
          <p14:tracePt t="147539" x="3092450" y="5918200"/>
          <p14:tracePt t="147555" x="3117850" y="5905500"/>
          <p14:tracePt t="147558" x="3117850" y="5899150"/>
          <p14:tracePt t="147572" x="3124200" y="5899150"/>
          <p14:tracePt t="147588" x="3130550" y="5892800"/>
          <p14:tracePt t="147983" x="0" y="0"/>
        </p14:tracePtLst>
        <p14:tracePtLst>
          <p14:tracePt t="149054" x="4921250" y="5772150"/>
          <p14:tracePt t="149077" x="4914900" y="5772150"/>
          <p14:tracePt t="149085" x="4908550" y="5772150"/>
          <p14:tracePt t="149093" x="4908550" y="5784850"/>
          <p14:tracePt t="149104" x="4902200" y="5797550"/>
          <p14:tracePt t="149121" x="4895850" y="5835650"/>
          <p14:tracePt t="149138" x="4889500" y="5873750"/>
          <p14:tracePt t="149154" x="4889500" y="5918200"/>
          <p14:tracePt t="149171" x="4908550" y="5969000"/>
          <p14:tracePt t="149188" x="4953000" y="6007100"/>
          <p14:tracePt t="149204" x="5016500" y="6038850"/>
          <p14:tracePt t="149205" x="5054600" y="6051550"/>
          <p14:tracePt t="149221" x="5118100" y="6051550"/>
          <p14:tracePt t="149238" x="5200650" y="6051550"/>
          <p14:tracePt t="149254" x="5276850" y="6032500"/>
          <p14:tracePt t="149271" x="5308600" y="6000750"/>
          <p14:tracePt t="149288" x="5327650" y="5930900"/>
          <p14:tracePt t="149304" x="5327650" y="5873750"/>
          <p14:tracePt t="149321" x="5321300" y="5803900"/>
          <p14:tracePt t="149338" x="5308600" y="5746750"/>
          <p14:tracePt t="149354" x="5295900" y="5721350"/>
          <p14:tracePt t="149371" x="5276850" y="5702300"/>
          <p14:tracePt t="149388" x="5270500" y="5695950"/>
          <p14:tracePt t="149438" x="5264150" y="5708650"/>
          <p14:tracePt t="149445" x="5257800" y="5727700"/>
          <p14:tracePt t="149454" x="5245100" y="5759450"/>
          <p14:tracePt t="149471" x="5238750" y="5835650"/>
          <p14:tracePt t="149488" x="5238750" y="5930900"/>
          <p14:tracePt t="149504" x="5257800" y="6000750"/>
          <p14:tracePt t="149521" x="5276850" y="6032500"/>
          <p14:tracePt t="149538" x="5295900" y="6038850"/>
          <p14:tracePt t="149554" x="5314950" y="6038850"/>
          <p14:tracePt t="149571" x="5346700" y="6032500"/>
          <p14:tracePt t="149588" x="5372100" y="5994400"/>
          <p14:tracePt t="149589" x="5378450" y="5969000"/>
          <p14:tracePt t="149604" x="5391150" y="5949950"/>
          <p14:tracePt t="149621" x="5397500" y="5899150"/>
          <p14:tracePt t="149637" x="5397500" y="5873750"/>
          <p14:tracePt t="149654" x="5391150" y="5854700"/>
          <p14:tracePt t="149671" x="5384800" y="5854700"/>
          <p14:tracePt t="150086" x="0" y="0"/>
        </p14:tracePtLst>
        <p14:tracePtLst>
          <p14:tracePt t="152486" x="3981450" y="5854700"/>
          <p14:tracePt t="152621" x="0" y="0"/>
        </p14:tracePtLst>
        <p14:tracePtLst>
          <p14:tracePt t="152894" x="3194050" y="5765800"/>
          <p14:tracePt t="152901" x="3143250" y="5772150"/>
          <p14:tracePt t="152910" x="3086100" y="5784850"/>
          <p14:tracePt t="152920" x="3022600" y="5797550"/>
          <p14:tracePt t="152936" x="2901950" y="5816600"/>
          <p14:tracePt t="152953" x="2768600" y="5842000"/>
          <p14:tracePt t="152970" x="2667000" y="5867400"/>
          <p14:tracePt t="152987" x="2628900" y="5880100"/>
          <p14:tracePt t="153004" x="2622550" y="5886450"/>
          <p14:tracePt t="153095" x="2647950" y="5892800"/>
          <p14:tracePt t="153107" x="2705100" y="5899150"/>
          <p14:tracePt t="153121" x="2965450" y="5949950"/>
          <p14:tracePt t="153138" x="3352800" y="6000750"/>
          <p14:tracePt t="153142" x="3505200" y="6007100"/>
          <p14:tracePt t="153153" x="3600450" y="6007100"/>
          <p14:tracePt t="153170" x="3708400" y="6007100"/>
          <p14:tracePt t="153187" x="3733800" y="6007100"/>
          <p14:tracePt t="153430" x="3740150" y="6007100"/>
          <p14:tracePt t="153430" x="0" y="0"/>
        </p14:tracePtLst>
        <p14:tracePtLst>
          <p14:tracePt t="153870" x="4857750" y="5740400"/>
          <p14:tracePt t="153877" x="4838700" y="5740400"/>
          <p14:tracePt t="153886" x="4819650" y="5740400"/>
          <p14:tracePt t="153903" x="4806950" y="5759450"/>
          <p14:tracePt t="153919" x="4800600" y="5778500"/>
          <p14:tracePt t="153936" x="4781550" y="5816600"/>
          <p14:tracePt t="153953" x="4781550" y="5848350"/>
          <p14:tracePt t="153969" x="4781550" y="5899150"/>
          <p14:tracePt t="153986" x="4781550" y="5937250"/>
          <p14:tracePt t="154003" x="4813300" y="5981700"/>
          <p14:tracePt t="154020" x="4876800" y="6026150"/>
          <p14:tracePt t="154036" x="4978400" y="6064250"/>
          <p14:tracePt t="154037" x="5048250" y="6070600"/>
          <p14:tracePt t="154053" x="5187950" y="6083300"/>
          <p14:tracePt t="154069" x="5314950" y="6083300"/>
          <p14:tracePt t="154086" x="5372100" y="6057900"/>
          <p14:tracePt t="154103" x="5410200" y="6038850"/>
          <p14:tracePt t="154119" x="5422900" y="6007100"/>
          <p14:tracePt t="154136" x="5422900" y="5981700"/>
          <p14:tracePt t="154153" x="5422900" y="5930900"/>
          <p14:tracePt t="154169" x="5391150" y="5880100"/>
          <p14:tracePt t="154186" x="5353050" y="5822950"/>
          <p14:tracePt t="154203" x="5257800" y="5778500"/>
          <p14:tracePt t="154220" x="5168900" y="5746750"/>
          <p14:tracePt t="154237" x="5099050" y="5740400"/>
          <p14:tracePt t="154238" x="5073650" y="5740400"/>
          <p14:tracePt t="154253" x="5041900" y="5740400"/>
          <p14:tracePt t="154270" x="5003800" y="5759450"/>
          <p14:tracePt t="154286" x="4984750" y="5797550"/>
          <p14:tracePt t="154303" x="4965700" y="5848350"/>
          <p14:tracePt t="154319" x="4959350" y="5899150"/>
          <p14:tracePt t="154336" x="4959350" y="5956300"/>
          <p14:tracePt t="154353" x="4991100" y="6000750"/>
          <p14:tracePt t="154369" x="5060950" y="6051550"/>
          <p14:tracePt t="154386" x="5194300" y="6089650"/>
          <p14:tracePt t="154403" x="5353050" y="6127750"/>
          <p14:tracePt t="154419" x="5492750" y="6134100"/>
          <p14:tracePt t="154436" x="5581650" y="6115050"/>
          <p14:tracePt t="154453" x="5613400" y="6051550"/>
          <p14:tracePt t="154469" x="5613400" y="6000750"/>
          <p14:tracePt t="154486" x="5600700" y="5937250"/>
          <p14:tracePt t="154503" x="5562600" y="5886450"/>
          <p14:tracePt t="154519" x="5492750" y="5848350"/>
          <p14:tracePt t="154536" x="5397500" y="5816600"/>
          <p14:tracePt t="154552" x="5314950" y="5810250"/>
          <p14:tracePt t="154569" x="5251450" y="5816600"/>
          <p14:tracePt t="154586" x="5213350" y="5848350"/>
          <p14:tracePt t="154602" x="5207000" y="5873750"/>
          <p14:tracePt t="154619" x="5207000" y="5905500"/>
          <p14:tracePt t="154636" x="5219700" y="5943600"/>
          <p14:tracePt t="154637" x="5226050" y="5956300"/>
          <p14:tracePt t="154653" x="5270500" y="5981700"/>
          <p14:tracePt t="154669" x="5340350" y="5988050"/>
          <p14:tracePt t="154686" x="5435600" y="5988050"/>
          <p14:tracePt t="154703" x="5499100" y="5962650"/>
          <p14:tracePt t="154719" x="5537200" y="5924550"/>
          <p14:tracePt t="154736" x="5543550" y="5899150"/>
          <p14:tracePt t="154753" x="5543550" y="5867400"/>
          <p14:tracePt t="154769" x="5505450" y="5842000"/>
          <p14:tracePt t="154786" x="5473700" y="5822950"/>
          <p14:tracePt t="154802" x="5441950" y="5816600"/>
          <p14:tracePt t="154819" x="5410200" y="5816600"/>
          <p14:tracePt t="154836" x="5384800" y="5822950"/>
          <p14:tracePt t="154838" x="5378450" y="5835650"/>
          <p14:tracePt t="154853" x="5378450" y="5854700"/>
          <p14:tracePt t="154869" x="5378450" y="5873750"/>
          <p14:tracePt t="154886" x="5384800" y="5886450"/>
          <p14:tracePt t="154903" x="5403850" y="5886450"/>
          <p14:tracePt t="154919" x="5429250" y="5886450"/>
          <p14:tracePt t="154936" x="5448300" y="5867400"/>
          <p14:tracePt t="154953" x="5454650" y="5842000"/>
          <p14:tracePt t="154969" x="5454650" y="5797550"/>
          <p14:tracePt t="154986" x="5441950" y="5759450"/>
          <p14:tracePt t="155003" x="5416550" y="5746750"/>
          <p14:tracePt t="155019" x="5378450" y="5727700"/>
          <p14:tracePt t="155021" x="5372100" y="5727700"/>
          <p14:tracePt t="155036" x="5359400" y="5727700"/>
          <p14:tracePt t="155053" x="5334000" y="5740400"/>
          <p14:tracePt t="155069" x="5321300" y="5784850"/>
          <p14:tracePt t="155086" x="5321300" y="5797550"/>
          <p14:tracePt t="155103" x="5321300" y="5803900"/>
          <p14:tracePt t="155119" x="5327650" y="5822950"/>
          <p14:tracePt t="155136" x="5340350" y="5822950"/>
          <p14:tracePt t="155152" x="5353050" y="5822950"/>
          <p14:tracePt t="155169" x="5359400" y="5822950"/>
          <p14:tracePt t="155186" x="5365750" y="5822950"/>
          <p14:tracePt t="155352" x="5372100" y="5835650"/>
          <p14:tracePt t="155364" x="5378450" y="5848350"/>
          <p14:tracePt t="155382" x="5378450" y="5867400"/>
          <p14:tracePt t="155396" x="5378450" y="5886450"/>
          <p14:tracePt t="155404" x="5378450" y="5899150"/>
          <p14:tracePt t="155419" x="5378450" y="5905500"/>
          <p14:tracePt t="155436" x="5378450" y="5911850"/>
          <p14:tracePt t="155621" x="5378450" y="5918200"/>
          <p14:tracePt t="155638" x="5372100" y="5918200"/>
          <p14:tracePt t="155646" x="5372100" y="5924550"/>
          <p14:tracePt t="155646" x="0" y="0"/>
        </p14:tracePtLst>
        <p14:tracePtLst>
          <p14:tracePt t="156134" x="5124450" y="5734050"/>
          <p14:tracePt t="156141" x="5124450" y="5740400"/>
          <p14:tracePt t="156152" x="5118100" y="5753100"/>
          <p14:tracePt t="156169" x="5099050" y="5791200"/>
          <p14:tracePt t="156185" x="5086350" y="5822950"/>
          <p14:tracePt t="156202" x="5067300" y="5861050"/>
          <p14:tracePt t="156219" x="5060950" y="5886450"/>
          <p14:tracePt t="156236" x="5060950" y="5930900"/>
          <p14:tracePt t="156252" x="5073650" y="5962650"/>
          <p14:tracePt t="156254" x="5086350" y="5981700"/>
          <p14:tracePt t="156269" x="5130800" y="6007100"/>
          <p14:tracePt t="156286" x="5187950" y="6026150"/>
          <p14:tracePt t="156302" x="5257800" y="6032500"/>
          <p14:tracePt t="156319" x="5334000" y="6032500"/>
          <p14:tracePt t="156335" x="5378450" y="6013450"/>
          <p14:tracePt t="156352" x="5391150" y="5988050"/>
          <p14:tracePt t="156369" x="5397500" y="5956300"/>
          <p14:tracePt t="156385" x="5397500" y="5930900"/>
          <p14:tracePt t="156402" x="5397500" y="5905500"/>
          <p14:tracePt t="156418" x="5397500" y="5886450"/>
          <p14:tracePt t="156435" x="5397500" y="5873750"/>
          <p14:tracePt t="156565" x="0" y="0"/>
        </p14:tracePtLst>
        <p14:tracePtLst>
          <p14:tracePt t="157990" x="6661150" y="5626100"/>
          <p14:tracePt t="157997" x="6654800" y="5651500"/>
          <p14:tracePt t="158005" x="6642100" y="5676900"/>
          <p14:tracePt t="158018" x="6635750" y="5708650"/>
          <p14:tracePt t="158035" x="6623050" y="5797550"/>
          <p14:tracePt t="158052" x="6610350" y="5905500"/>
          <p14:tracePt t="158054" x="6610350" y="5949950"/>
          <p14:tracePt t="158068" x="6616700" y="5994400"/>
          <p14:tracePt t="158085" x="6648450" y="6064250"/>
          <p14:tracePt t="158101" x="6661150" y="6089650"/>
          <p14:tracePt t="158118" x="6680200" y="6108700"/>
          <p14:tracePt t="158135" x="6699250" y="6108700"/>
          <p14:tracePt t="158151" x="6731000" y="6108700"/>
          <p14:tracePt t="158168" x="6769100" y="6089650"/>
          <p14:tracePt t="158185" x="6788150" y="6070600"/>
          <p14:tracePt t="158201" x="6813550" y="6051550"/>
          <p14:tracePt t="158218" x="6819900" y="6032500"/>
          <p14:tracePt t="158235" x="6819900" y="6007100"/>
          <p14:tracePt t="158251" x="6819900" y="5988050"/>
          <p14:tracePt t="158253" x="6826250" y="5975350"/>
          <p14:tracePt t="158453" x="0" y="0"/>
        </p14:tracePtLst>
        <p14:tracePtLst>
          <p14:tracePt t="158745" x="7499350" y="5784850"/>
          <p14:tracePt t="158815" x="7512050" y="5829300"/>
          <p14:tracePt t="158836" x="7543800" y="5880100"/>
          <p14:tracePt t="158841" x="7575550" y="5911850"/>
          <p14:tracePt t="158861" x="7645400" y="5962650"/>
          <p14:tracePt t="158877" x="7785100" y="6026150"/>
          <p14:tracePt t="158901" x="7905750" y="6032500"/>
          <p14:tracePt t="158918" x="7962900" y="6032500"/>
          <p14:tracePt t="158934" x="8007350" y="6013450"/>
          <p14:tracePt t="158951" x="8026400" y="5994400"/>
          <p14:tracePt t="158968" x="8032750" y="5962650"/>
          <p14:tracePt t="158985" x="8039100" y="5911850"/>
          <p14:tracePt t="159001" x="8039100" y="5892800"/>
          <p14:tracePt t="159018" x="8039100" y="5880100"/>
          <p14:tracePt t="159035" x="8039100" y="5867400"/>
          <p14:tracePt t="159038" x="8039100" y="5861050"/>
          <p14:tracePt t="159205" x="0" y="0"/>
        </p14:tracePtLst>
        <p14:tracePtLst>
          <p14:tracePt t="160102" x="8305800" y="5772150"/>
          <p14:tracePt t="160157" x="8299450" y="5778500"/>
          <p14:tracePt t="160165" x="8280400" y="5784850"/>
          <p14:tracePt t="160174" x="8235950" y="5797550"/>
          <p14:tracePt t="160184" x="8172450" y="5816600"/>
          <p14:tracePt t="160201" x="7943850" y="5848350"/>
          <p14:tracePt t="160217" x="7696200" y="5867400"/>
          <p14:tracePt t="160235" x="7524750" y="5867400"/>
          <p14:tracePt t="160251" x="7448550" y="5886450"/>
          <p14:tracePt t="160267" x="7435850" y="5886450"/>
          <p14:tracePt t="160342" x="7429500" y="5886450"/>
          <p14:tracePt t="160350" x="7429500" y="5892800"/>
          <p14:tracePt t="160358" x="7448550" y="5899150"/>
          <p14:tracePt t="160368" x="7480300" y="5911850"/>
          <p14:tracePt t="160384" x="7620000" y="5937250"/>
          <p14:tracePt t="160401" x="7969250" y="6000750"/>
          <p14:tracePt t="160417" x="8375650" y="6051550"/>
          <p14:tracePt t="160434" x="8597900" y="6057900"/>
          <p14:tracePt t="160451" x="8655050" y="6057900"/>
          <p14:tracePt t="160467" x="8667750" y="6057900"/>
          <p14:tracePt t="160606" x="0" y="0"/>
        </p14:tracePtLst>
        <p14:tracePtLst>
          <p14:tracePt t="162781" x="2235200" y="5905500"/>
          <p14:tracePt t="162837" x="2235200" y="5899150"/>
          <p14:tracePt t="162846" x="2254250" y="5899150"/>
          <p14:tracePt t="162853" x="2305050" y="5899150"/>
          <p14:tracePt t="162866" x="2400300" y="5899150"/>
          <p14:tracePt t="162883" x="2673350" y="5899150"/>
          <p14:tracePt t="162900" x="3067050" y="5899150"/>
          <p14:tracePt t="162917" x="3352800" y="5899150"/>
          <p14:tracePt t="162933" x="3549650" y="5911850"/>
          <p14:tracePt t="162950" x="3556000" y="5911850"/>
          <p14:tracePt t="163053" x="3524250" y="5911850"/>
          <p14:tracePt t="163061" x="3460750" y="5911850"/>
          <p14:tracePt t="163070" x="3365500" y="5911850"/>
          <p14:tracePt t="163083" x="3251200" y="5911850"/>
          <p14:tracePt t="163100" x="3003550" y="5911850"/>
          <p14:tracePt t="163116" x="2787650" y="5911850"/>
          <p14:tracePt t="163117" x="2698750" y="5911850"/>
          <p14:tracePt t="163133" x="2616200" y="5911850"/>
          <p14:tracePt t="163150" x="2597150" y="5911850"/>
          <p14:tracePt t="163253" x="2622550" y="5918200"/>
          <p14:tracePt t="163262" x="2698750" y="5930900"/>
          <p14:tracePt t="163271" x="2781300" y="5930900"/>
          <p14:tracePt t="163283" x="2895600" y="5930900"/>
          <p14:tracePt t="163300" x="3130550" y="5930900"/>
          <p14:tracePt t="163301" x="3213100" y="5930900"/>
          <p14:tracePt t="163316" x="3276600" y="5930900"/>
          <p14:tracePt t="163333" x="3314700" y="5930900"/>
          <p14:tracePt t="163350" x="3321050" y="5930900"/>
          <p14:tracePt t="163366" x="3314700" y="5930900"/>
          <p14:tracePt t="163383" x="3200400" y="5930900"/>
          <p14:tracePt t="163400" x="2990850" y="5930900"/>
          <p14:tracePt t="163416" x="2679700" y="5905500"/>
          <p14:tracePt t="163433" x="2482850" y="5886450"/>
          <p14:tracePt t="163449" x="2432050" y="5886450"/>
          <p14:tracePt t="163466" x="2413000" y="5886450"/>
          <p14:tracePt t="163517" x="2425700" y="5886450"/>
          <p14:tracePt t="163526" x="2463800" y="5886450"/>
          <p14:tracePt t="163538" x="2540000" y="5886450"/>
          <p14:tracePt t="163551" x="2774950" y="5886450"/>
          <p14:tracePt t="163567" x="3054350" y="5886450"/>
          <p14:tracePt t="163583" x="3257550" y="5886450"/>
          <p14:tracePt t="163600" x="3302000" y="5886450"/>
          <p14:tracePt t="163617" x="3314700" y="5886450"/>
          <p14:tracePt t="163650" x="3302000" y="5886450"/>
          <p14:tracePt t="163666" x="3206750" y="5886450"/>
          <p14:tracePt t="163683" x="2978150" y="5854700"/>
          <p14:tracePt t="163700" x="2686050" y="5803900"/>
          <p14:tracePt t="163716" x="2508250" y="5778500"/>
          <p14:tracePt t="163718" x="2489200" y="5778500"/>
          <p14:tracePt t="163733" x="2476500" y="5778500"/>
          <p14:tracePt t="163750" x="2470150" y="5778500"/>
          <p14:tracePt t="163782" x="2476500" y="5778500"/>
          <p14:tracePt t="163790" x="2508250" y="5778500"/>
          <p14:tracePt t="163799" x="2571750" y="5778500"/>
          <p14:tracePt t="163817" x="2762250" y="5778500"/>
          <p14:tracePt t="163833" x="2971800" y="5778500"/>
          <p14:tracePt t="163850" x="3092450" y="5778500"/>
          <p14:tracePt t="163866" x="3111500" y="5778500"/>
          <p14:tracePt t="163883" x="3117850" y="5778500"/>
          <p14:tracePt t="163899" x="3124200" y="5778500"/>
          <p14:tracePt t="163916" x="3060700" y="5778500"/>
          <p14:tracePt t="163933" x="2851150" y="5778500"/>
          <p14:tracePt t="163949" x="2711450" y="5778500"/>
          <p14:tracePt t="163966" x="2660650" y="5778500"/>
          <p14:tracePt t="163983" x="2647950" y="5778500"/>
          <p14:tracePt t="164053" x="2667000" y="5778500"/>
          <p14:tracePt t="164061" x="2705100" y="5778500"/>
          <p14:tracePt t="164070" x="2743200" y="5778500"/>
          <p14:tracePt t="164083" x="2787650" y="5778500"/>
          <p14:tracePt t="164099" x="2819400" y="5778500"/>
          <p14:tracePt t="164116" x="2832100" y="5778500"/>
          <p14:tracePt t="164133" x="2838450" y="5778500"/>
          <p14:tracePt t="164149" x="2832100" y="5778500"/>
          <p14:tracePt t="164166" x="2762250" y="5778500"/>
          <p14:tracePt t="164183" x="2603500" y="5778500"/>
          <p14:tracePt t="164199" x="2400300" y="5778500"/>
          <p14:tracePt t="164216" x="2222500" y="5778500"/>
          <p14:tracePt t="164233" x="2108200" y="5778500"/>
          <p14:tracePt t="164250" x="2070100" y="5778500"/>
          <p14:tracePt t="164267" x="2063750" y="5778500"/>
          <p14:tracePt t="164310" x="2070100" y="5791200"/>
          <p14:tracePt t="164319" x="2089150" y="5797550"/>
          <p14:tracePt t="164326" x="2114550" y="5797550"/>
          <p14:tracePt t="164335" x="2184400" y="5810250"/>
          <p14:tracePt t="164349" x="2343150" y="5835650"/>
          <p14:tracePt t="164366" x="2514600" y="5861050"/>
          <p14:tracePt t="164383" x="2603500" y="5873750"/>
          <p14:tracePt t="164399" x="2616200" y="5873750"/>
          <p14:tracePt t="164416" x="2622550" y="5873750"/>
          <p14:tracePt t="164433" x="2628900" y="5880100"/>
          <p14:tracePt t="164449" x="2584450" y="5880100"/>
          <p14:tracePt t="164466" x="2476500" y="5880100"/>
          <p14:tracePt t="164483" x="2381250" y="5880100"/>
          <p14:tracePt t="164500" x="2336800" y="5880100"/>
          <p14:tracePt t="164516" x="2324100" y="5880100"/>
          <p14:tracePt t="164550" x="2336800" y="5880100"/>
          <p14:tracePt t="164558" x="2374900" y="5880100"/>
          <p14:tracePt t="164567" x="2438400" y="5880100"/>
          <p14:tracePt t="164583" x="2616200" y="5886450"/>
          <p14:tracePt t="164600" x="2838450" y="5905500"/>
          <p14:tracePt t="164616" x="2978150" y="5911850"/>
          <p14:tracePt t="164633" x="3022600" y="5911850"/>
          <p14:tracePt t="164649" x="3028950" y="5911850"/>
          <p14:tracePt t="164704" x="3041650" y="5911850"/>
          <p14:tracePt t="164715" x="3060700" y="5911850"/>
          <p14:tracePt t="164726" x="3143250" y="5911850"/>
          <p14:tracePt t="164733" x="3219450" y="5911850"/>
          <p14:tracePt t="164749" x="3403600" y="5911850"/>
          <p14:tracePt t="164766" x="3663950" y="5911850"/>
          <p14:tracePt t="164783" x="3968750" y="5911850"/>
          <p14:tracePt t="164800" x="4298950" y="5911850"/>
          <p14:tracePt t="164816" x="4514850" y="5911850"/>
          <p14:tracePt t="164833" x="4654550" y="5911850"/>
          <p14:tracePt t="164850" x="4705350" y="5911850"/>
          <p14:tracePt t="164866" x="4711700" y="5911850"/>
          <p14:tracePt t="164950" x="4718050" y="5911850"/>
          <p14:tracePt t="164965" x="4724400" y="5911850"/>
          <p14:tracePt t="164981" x="4737100" y="5911850"/>
          <p14:tracePt t="164989" x="4743450" y="5911850"/>
          <p14:tracePt t="164999" x="4749800" y="5911850"/>
          <p14:tracePt t="165016" x="4762500" y="5911850"/>
          <p14:tracePt t="165032" x="4775200" y="5911850"/>
          <p14:tracePt t="165049" x="4806950" y="5911850"/>
          <p14:tracePt t="165066" x="4838700" y="5911850"/>
          <p14:tracePt t="165082" x="4864100" y="5911850"/>
          <p14:tracePt t="165181" x="4851400" y="5911850"/>
          <p14:tracePt t="165189" x="4819650" y="5911850"/>
          <p14:tracePt t="165199" x="4775200" y="5911850"/>
          <p14:tracePt t="165216" x="4597400" y="5911850"/>
          <p14:tracePt t="165232" x="4368800" y="5905500"/>
          <p14:tracePt t="165249" x="4133850" y="5905500"/>
          <p14:tracePt t="165266" x="4006850" y="5905500"/>
          <p14:tracePt t="165282" x="3975100" y="5905500"/>
          <p14:tracePt t="165299" x="3968750" y="5905500"/>
          <p14:tracePt t="165381" x="3994150" y="5905500"/>
          <p14:tracePt t="165389" x="4025900" y="5905500"/>
          <p14:tracePt t="165399" x="4083050" y="5905500"/>
          <p14:tracePt t="165416" x="4248150" y="5905500"/>
          <p14:tracePt t="165432" x="4470400" y="5905500"/>
          <p14:tracePt t="165449" x="4679950" y="5905500"/>
          <p14:tracePt t="165466" x="4787900" y="5905500"/>
          <p14:tracePt t="165482" x="4806950" y="5905500"/>
          <p14:tracePt t="165499" x="4813300" y="5905500"/>
          <p14:tracePt t="165893" x="0" y="0"/>
        </p14:tracePtLst>
        <p14:tracePtLst>
          <p14:tracePt t="168230" x="2832100" y="6153150"/>
          <p14:tracePt t="168280" x="2844800" y="6153150"/>
          <p14:tracePt t="168294" x="2914650" y="6159500"/>
          <p14:tracePt t="168308" x="2971800" y="6165850"/>
          <p14:tracePt t="168312" x="3060700" y="6184900"/>
          <p14:tracePt t="168327" x="3302000" y="6191250"/>
          <p14:tracePt t="168336" x="3517900" y="6191250"/>
          <p14:tracePt t="168349" x="4057650" y="6191250"/>
          <p14:tracePt t="168365" x="4724400" y="6191250"/>
          <p14:tracePt t="168381" x="5454650" y="6191250"/>
          <p14:tracePt t="168398" x="6184900" y="6191250"/>
          <p14:tracePt t="168415" x="6851650" y="6191250"/>
          <p14:tracePt t="168431" x="7416800" y="6191250"/>
          <p14:tracePt t="168448" x="7759700" y="6191250"/>
          <p14:tracePt t="168465" x="8045450" y="6191250"/>
          <p14:tracePt t="168481" x="8293100" y="6191250"/>
          <p14:tracePt t="168498" x="8489950" y="6191250"/>
          <p14:tracePt t="168515" x="8661400" y="6191250"/>
          <p14:tracePt t="168518" x="8724900" y="6191250"/>
          <p14:tracePt t="168531" x="8769350" y="6191250"/>
          <p14:tracePt t="168549" x="8820150" y="6191250"/>
          <p14:tracePt t="168566" x="8832850" y="6191250"/>
          <p14:tracePt t="168582" x="8851900" y="6191250"/>
          <p14:tracePt t="168599" x="8870950" y="6191250"/>
          <p14:tracePt t="168615" x="8896350" y="6191250"/>
          <p14:tracePt t="168631" x="8902700" y="6191250"/>
          <p14:tracePt t="169389" x="0" y="0"/>
        </p14:tracePtLst>
        <p14:tracePtLst>
          <p14:tracePt t="173985" x="5556250" y="6661150"/>
          <p14:tracePt t="174290" x="5549900" y="6661150"/>
          <p14:tracePt t="174305" x="5499100" y="6667500"/>
          <p14:tracePt t="174323" x="5416550" y="6667500"/>
          <p14:tracePt t="174332" x="5372100" y="6667500"/>
          <p14:tracePt t="174334" x="5340350" y="6667500"/>
          <p14:tracePt t="174346" x="5314950" y="6667500"/>
          <p14:tracePt t="174363" x="5283200" y="6667500"/>
          <p14:tracePt t="174366" x="5276850" y="6667500"/>
          <p14:tracePt t="174380" x="5270500" y="6667500"/>
          <p14:tracePt t="174493" x="5289550" y="6667500"/>
          <p14:tracePt t="174501" x="5334000" y="6667500"/>
          <p14:tracePt t="174512" x="5403850" y="6667500"/>
          <p14:tracePt t="174529" x="5613400" y="6667500"/>
          <p14:tracePt t="174546" x="5911850" y="6667500"/>
          <p14:tracePt t="174563" x="6159500" y="6667500"/>
          <p14:tracePt t="174579" x="6299200" y="6667500"/>
          <p14:tracePt t="174596" x="6330950" y="6667500"/>
          <p14:tracePt t="174613" x="6337300" y="6667500"/>
          <p14:tracePt t="174693" x="6318250" y="6667500"/>
          <p14:tracePt t="174701" x="6286500" y="6667500"/>
          <p14:tracePt t="174712" x="6229350" y="6667500"/>
          <p14:tracePt t="174729" x="6070600" y="6667500"/>
          <p14:tracePt t="174746" x="5861050" y="6667500"/>
          <p14:tracePt t="174762" x="5683250" y="6667500"/>
          <p14:tracePt t="174779" x="5575300" y="6667500"/>
          <p14:tracePt t="174796" x="5537200" y="6667500"/>
          <p14:tracePt t="174813" x="5518150" y="6667500"/>
          <p14:tracePt t="174901" x="5549900" y="6667500"/>
          <p14:tracePt t="174909" x="5594350" y="6667500"/>
          <p14:tracePt t="174917" x="5645150" y="6667500"/>
          <p14:tracePt t="174929" x="5708650" y="6667500"/>
          <p14:tracePt t="174946" x="5861050" y="6667500"/>
          <p14:tracePt t="174962" x="5975350" y="6667500"/>
          <p14:tracePt t="174979" x="6007100" y="6667500"/>
          <p14:tracePt t="174996" x="6019800" y="6667500"/>
          <p14:tracePt t="175029" x="6007100" y="6667500"/>
          <p14:tracePt t="175037" x="5981700" y="6667500"/>
          <p14:tracePt t="175046" x="5943600" y="6667500"/>
          <p14:tracePt t="175062" x="5842000" y="6667500"/>
          <p14:tracePt t="175079" x="5746750" y="6667500"/>
          <p14:tracePt t="175096" x="5670550" y="6667500"/>
          <p14:tracePt t="175112" x="5613400" y="6667500"/>
          <p14:tracePt t="175129" x="5575300" y="6667500"/>
          <p14:tracePt t="175146" x="5568950" y="6667500"/>
          <p14:tracePt t="175221" x="5581650" y="6667500"/>
          <p14:tracePt t="175229" x="5600700" y="6667500"/>
          <p14:tracePt t="175237" x="5626100" y="6667500"/>
          <p14:tracePt t="175245" x="5651500" y="6667500"/>
          <p14:tracePt t="175262" x="5715000" y="6667500"/>
          <p14:tracePt t="175279" x="5772150" y="6667500"/>
          <p14:tracePt t="175296" x="5791200" y="6667500"/>
          <p14:tracePt t="175312" x="5797550" y="6667500"/>
          <p14:tracePt t="175365" x="5778500" y="6667500"/>
          <p14:tracePt t="175373" x="5753100" y="6667500"/>
          <p14:tracePt t="175382" x="5695950" y="6667500"/>
          <p14:tracePt t="175396" x="5651500" y="6667500"/>
          <p14:tracePt t="175412" x="5568950" y="6667500"/>
          <p14:tracePt t="175414" x="5537200" y="6667500"/>
          <p14:tracePt t="175429" x="5499100" y="6667500"/>
          <p14:tracePt t="175445" x="5492750" y="6667500"/>
          <p14:tracePt t="175509" x="5511800" y="6673850"/>
          <p14:tracePt t="175517" x="5549900" y="6680200"/>
          <p14:tracePt t="175529" x="5594350" y="6680200"/>
          <p14:tracePt t="175545" x="5746750" y="6680200"/>
          <p14:tracePt t="175562" x="5962650" y="6680200"/>
          <p14:tracePt t="175579" x="6172200" y="6680200"/>
          <p14:tracePt t="175596" x="6318250" y="6680200"/>
          <p14:tracePt t="175612" x="6381750" y="6680200"/>
          <p14:tracePt t="175613" x="6394450" y="6680200"/>
          <p14:tracePt t="175629" x="6400800" y="6680200"/>
          <p14:tracePt t="175669" x="6381750" y="6680200"/>
          <p14:tracePt t="175678" x="6350000" y="6680200"/>
          <p14:tracePt t="175686" x="6292850" y="6680200"/>
          <p14:tracePt t="175696" x="6197600" y="6680200"/>
          <p14:tracePt t="175712" x="6019800" y="6680200"/>
          <p14:tracePt t="175729" x="5873750" y="6680200"/>
          <p14:tracePt t="175745" x="5803900" y="6680200"/>
          <p14:tracePt t="175762" x="5791200" y="6680200"/>
          <p14:tracePt t="175814" x="5810250" y="6680200"/>
          <p14:tracePt t="175822" x="5842000" y="6680200"/>
          <p14:tracePt t="175830" x="5892800" y="6680200"/>
          <p14:tracePt t="175845" x="6019800" y="6680200"/>
          <p14:tracePt t="175862" x="6165850" y="6680200"/>
          <p14:tracePt t="175879" x="6292850" y="6680200"/>
          <p14:tracePt t="175895" x="6362700" y="6680200"/>
          <p14:tracePt t="175912" x="6375400" y="6680200"/>
          <p14:tracePt t="175929" x="6381750" y="6680200"/>
          <p14:tracePt t="175945" x="6388100" y="6686550"/>
          <p14:tracePt t="175962" x="6381750" y="6686550"/>
          <p14:tracePt t="175979" x="6324600" y="6686550"/>
          <p14:tracePt t="175995" x="6242050" y="6686550"/>
          <p14:tracePt t="175998" x="6210300" y="6686550"/>
          <p14:tracePt t="176012" x="6191250" y="6686550"/>
          <p14:tracePt t="176029" x="6172200" y="6686550"/>
          <p14:tracePt t="176096" x="6184900" y="6686550"/>
          <p14:tracePt t="176104" x="6210300" y="6686550"/>
          <p14:tracePt t="176112" x="6242050" y="6686550"/>
          <p14:tracePt t="176129" x="6324600" y="6686550"/>
          <p14:tracePt t="176146" x="6432550" y="6686550"/>
          <p14:tracePt t="176162" x="6553200" y="6686550"/>
          <p14:tracePt t="176179" x="6667500" y="6686550"/>
          <p14:tracePt t="176196" x="6762750" y="6686550"/>
          <p14:tracePt t="176197" x="6788150" y="6686550"/>
          <p14:tracePt t="176212" x="6800850" y="6686550"/>
          <p14:tracePt t="176229" x="6807200" y="6686550"/>
          <p14:tracePt t="176254" x="6788150" y="6686550"/>
          <p14:tracePt t="176262" x="6737350" y="6686550"/>
          <p14:tracePt t="176279" x="6591300" y="6686550"/>
          <p14:tracePt t="176295" x="6419850" y="6686550"/>
          <p14:tracePt t="176312" x="6318250" y="6686550"/>
          <p14:tracePt t="176329" x="6280150" y="6686550"/>
          <p14:tracePt t="176405" x="6299200" y="6686550"/>
          <p14:tracePt t="176414" x="6337300" y="6686550"/>
          <p14:tracePt t="176421" x="6388100" y="6686550"/>
          <p14:tracePt t="176429" x="6445250" y="6686550"/>
          <p14:tracePt t="176445" x="6540500" y="6686550"/>
          <p14:tracePt t="176462" x="6572250" y="6686550"/>
          <p14:tracePt t="176479" x="6578600" y="6686550"/>
          <p14:tracePt t="176512" x="6565900" y="6686550"/>
          <p14:tracePt t="176529" x="6470650" y="6686550"/>
          <p14:tracePt t="176545" x="6343650" y="6686550"/>
          <p14:tracePt t="176562" x="6248400" y="6686550"/>
          <p14:tracePt t="176579" x="6216650" y="6686550"/>
          <p14:tracePt t="176637" x="6229350" y="6686550"/>
          <p14:tracePt t="176645" x="6254750" y="6692900"/>
          <p14:tracePt t="176653" x="6286500" y="6699250"/>
          <p14:tracePt t="176662" x="6330950" y="6711950"/>
          <p14:tracePt t="176678" x="6419850" y="6718300"/>
          <p14:tracePt t="176695" x="6546850" y="6718300"/>
          <p14:tracePt t="176712" x="6654800" y="6718300"/>
          <p14:tracePt t="176728" x="6762750" y="6718300"/>
          <p14:tracePt t="176745" x="6826250" y="6718300"/>
          <p14:tracePt t="176762" x="6877050" y="6724650"/>
          <p14:tracePt t="176821" x="6851650" y="6724650"/>
          <p14:tracePt t="176830" x="6819900" y="6724650"/>
          <p14:tracePt t="176837" x="6769100" y="6724650"/>
          <p14:tracePt t="176846" x="6711950" y="6724650"/>
          <p14:tracePt t="176862" x="6635750" y="6724650"/>
          <p14:tracePt t="176879" x="6610350" y="6724650"/>
          <p14:tracePt t="176895" x="6604000" y="6724650"/>
          <p14:tracePt t="176949" x="6623050" y="6724650"/>
          <p14:tracePt t="176957" x="6642100" y="6724650"/>
          <p14:tracePt t="176965" x="6673850" y="6724650"/>
          <p14:tracePt t="176978" x="6699250" y="6724650"/>
          <p14:tracePt t="176995" x="6775450" y="6724650"/>
          <p14:tracePt t="177012" x="6858000" y="6724650"/>
          <p14:tracePt t="177028" x="6965950" y="6724650"/>
          <p14:tracePt t="177045" x="7092950" y="6743700"/>
          <p14:tracePt t="177062" x="7099300" y="6743700"/>
          <p14:tracePt t="177078" x="7105650" y="6743700"/>
          <p14:tracePt t="177374" x="7092950" y="6743700"/>
          <p14:tracePt t="177381" x="7061200" y="6743700"/>
          <p14:tracePt t="177395" x="7004050" y="6743700"/>
          <p14:tracePt t="177412" x="6807200" y="6743700"/>
          <p14:tracePt t="177428" x="6521450" y="6731000"/>
          <p14:tracePt t="177430" x="6324600" y="6731000"/>
          <p14:tracePt t="177445" x="6000750" y="6731000"/>
          <p14:tracePt t="177462" x="5803900" y="6731000"/>
          <p14:tracePt t="177478" x="5721350" y="6731000"/>
          <p14:tracePt t="177495" x="5708650" y="6731000"/>
          <p14:tracePt t="177616" x="5721350" y="6731000"/>
          <p14:tracePt t="177622" x="5759450" y="6731000"/>
          <p14:tracePt t="177630" x="5803900" y="6731000"/>
          <p14:tracePt t="177645" x="5949950" y="6750050"/>
          <p14:tracePt t="177662" x="6121400" y="6769100"/>
          <p14:tracePt t="177678" x="6242050" y="6781800"/>
          <p14:tracePt t="177695" x="6273800" y="6781800"/>
          <p14:tracePt t="177712" x="6286500" y="6781800"/>
          <p14:tracePt t="177816" x="6273800" y="6781800"/>
          <p14:tracePt t="177831" x="6165850" y="6775450"/>
          <p14:tracePt t="177847" x="6038850" y="6756400"/>
          <p14:tracePt t="177865" x="5943600" y="6756400"/>
          <p14:tracePt t="177878" x="5892800" y="6756400"/>
          <p14:tracePt t="177895" x="5873750" y="6756400"/>
          <p14:tracePt t="178149" x="5880100" y="6756400"/>
          <p14:tracePt t="178157" x="5892800" y="6756400"/>
          <p14:tracePt t="178165" x="5918200" y="6756400"/>
          <p14:tracePt t="178178" x="5949950" y="6756400"/>
          <p14:tracePt t="178195" x="6108700" y="6756400"/>
          <p14:tracePt t="178211" x="6407150" y="6756400"/>
          <p14:tracePt t="178228" x="6737350" y="6756400"/>
          <p14:tracePt t="178229" x="6851650" y="6756400"/>
          <p14:tracePt t="178245" x="6946900" y="6756400"/>
          <p14:tracePt t="178261" x="6959600" y="6756400"/>
          <p14:tracePt t="178278" x="6965950" y="6756400"/>
          <p14:tracePt t="178685" x="6946900" y="6756400"/>
          <p14:tracePt t="178693" x="6927850" y="6756400"/>
          <p14:tracePt t="178701" x="6902450" y="6750050"/>
          <p14:tracePt t="178711" x="6883400" y="6743700"/>
          <p14:tracePt t="178711" x="0" y="0"/>
        </p14:tracePtLst>
        <p14:tracePtLst>
          <p14:tracePt t="180165" x="5422900" y="6673850"/>
          <p14:tracePt t="180318" x="5435600" y="6673850"/>
          <p14:tracePt t="180325" x="5454650" y="6673850"/>
          <p14:tracePt t="180333" x="5486400" y="6673850"/>
          <p14:tracePt t="180344" x="5518150" y="6673850"/>
          <p14:tracePt t="180361" x="5575300" y="6673850"/>
          <p14:tracePt t="180377" x="5651500" y="6673850"/>
          <p14:tracePt t="180394" x="5746750" y="6673850"/>
          <p14:tracePt t="180411" x="5861050" y="6673850"/>
          <p14:tracePt t="180427" x="5969000" y="6673850"/>
          <p14:tracePt t="180444" x="6019800" y="6673850"/>
          <p14:tracePt t="180445" x="6026150" y="6673850"/>
          <p14:tracePt t="180460" x="6032500" y="6673850"/>
          <p14:tracePt t="180477" x="6038850" y="6673850"/>
          <p14:tracePt t="180557" x="6032500" y="6673850"/>
          <p14:tracePt t="180565" x="6013450" y="6673850"/>
          <p14:tracePt t="180577" x="5981700" y="6673850"/>
          <p14:tracePt t="180594" x="5892800" y="6673850"/>
          <p14:tracePt t="180611" x="5797550" y="6673850"/>
          <p14:tracePt t="180627" x="5702300" y="6673850"/>
          <p14:tracePt t="180629" x="5657850" y="6673850"/>
          <p14:tracePt t="180644" x="5613400" y="6673850"/>
          <p14:tracePt t="180661" x="5543550" y="6673850"/>
          <p14:tracePt t="180677" x="5511800" y="6673850"/>
          <p14:tracePt t="180694" x="5499100" y="6673850"/>
          <p14:tracePt t="180798" x="5505450" y="6673850"/>
          <p14:tracePt t="180805" x="5537200" y="6673850"/>
          <p14:tracePt t="180814" x="5588000" y="6673850"/>
          <p14:tracePt t="180827" x="5670550" y="6673850"/>
          <p14:tracePt t="180844" x="5892800" y="6673850"/>
          <p14:tracePt t="180861" x="6324600" y="6673850"/>
          <p14:tracePt t="180877" x="6546850" y="6673850"/>
          <p14:tracePt t="180894" x="6661150" y="6673850"/>
          <p14:tracePt t="180911" x="6699250" y="6673850"/>
          <p14:tracePt t="181397" x="0" y="0"/>
        </p14:tracePtLst>
        <p14:tracePtLst>
          <p14:tracePt t="182263" x="1422400" y="6432550"/>
          <p14:tracePt t="182277" x="1422400" y="6457950"/>
          <p14:tracePt t="182310" x="1428750" y="6470650"/>
          <p14:tracePt t="182326" x="1454150" y="6496050"/>
          <p14:tracePt t="182343" x="1485900" y="6521450"/>
          <p14:tracePt t="182360" x="1524000" y="6546850"/>
          <p14:tracePt t="182377" x="1562100" y="6565900"/>
          <p14:tracePt t="182393" x="1638300" y="6591300"/>
          <p14:tracePt t="182410" x="1727200" y="6623050"/>
          <p14:tracePt t="182426" x="1860550" y="6648450"/>
          <p14:tracePt t="182443" x="1968500" y="6673850"/>
          <p14:tracePt t="182460" x="2057400" y="6686550"/>
          <p14:tracePt t="182461" x="2076450" y="6686550"/>
          <p14:tracePt t="182477" x="2101850" y="6686550"/>
          <p14:tracePt t="182493" x="2171700" y="6686550"/>
          <p14:tracePt t="182510" x="2197100" y="6686550"/>
          <p14:tracePt t="182527" x="2209800" y="6686550"/>
          <p14:tracePt t="182543" x="2216150" y="6686550"/>
          <p14:tracePt t="182750" x="2228850" y="6686550"/>
          <p14:tracePt t="182750" x="0" y="0"/>
        </p14:tracePtLst>
        <p14:tracePtLst>
          <p14:tracePt t="184277" x="4508500" y="6565900"/>
          <p14:tracePt t="184293" x="4502150" y="6565900"/>
          <p14:tracePt t="184309" x="4489450" y="6565900"/>
          <p14:tracePt t="184326" x="4483100" y="6572250"/>
          <p14:tracePt t="184343" x="4483100" y="6584950"/>
          <p14:tracePt t="184359" x="4483100" y="6604000"/>
          <p14:tracePt t="184376" x="4483100" y="6623050"/>
          <p14:tracePt t="184393" x="4489450" y="6642100"/>
          <p14:tracePt t="184410" x="4514850" y="6667500"/>
          <p14:tracePt t="184426" x="4559300" y="6680200"/>
          <p14:tracePt t="184429" x="4572000" y="6686550"/>
          <p14:tracePt t="184443" x="4597400" y="6692900"/>
          <p14:tracePt t="184459" x="4616450" y="6692900"/>
          <p14:tracePt t="184476" x="4629150" y="6692900"/>
          <p14:tracePt t="184493" x="4635500" y="6692900"/>
          <p14:tracePt t="184846" x="0" y="0"/>
        </p14:tracePtLst>
        <p14:tracePtLst>
          <p14:tracePt t="187058" x="7664450" y="6667500"/>
          <p14:tracePt t="187074" x="7664450" y="6673850"/>
          <p14:tracePt t="187090" x="7677150" y="6673850"/>
          <p14:tracePt t="187105" x="7734300" y="6673850"/>
          <p14:tracePt t="187113" x="7791450" y="6673850"/>
          <p14:tracePt t="187126" x="7937500" y="6673850"/>
          <p14:tracePt t="187142" x="8128000" y="6673850"/>
          <p14:tracePt t="187158" x="8337550" y="6673850"/>
          <p14:tracePt t="187175" x="8566150" y="6673850"/>
          <p14:tracePt t="187192" x="8743950" y="6673850"/>
          <p14:tracePt t="187208" x="8839200" y="6673850"/>
          <p14:tracePt t="187225" x="8864600" y="6673850"/>
          <p14:tracePt t="187242" x="8870950" y="6673850"/>
          <p14:tracePt t="187551" x="0" y="0"/>
        </p14:tracePtLst>
        <p14:tracePtLst>
          <p14:tracePt t="188313" x="9207500" y="6521450"/>
          <p14:tracePt t="188328" x="9194800" y="6540500"/>
          <p14:tracePt t="188341" x="9194800" y="6553200"/>
          <p14:tracePt t="188358" x="9188450" y="6584950"/>
          <p14:tracePt t="188375" x="9188450" y="6597650"/>
          <p14:tracePt t="188392" x="9188450" y="6616700"/>
          <p14:tracePt t="188409" x="9194800" y="6642100"/>
          <p14:tracePt t="188425" x="9213850" y="6673850"/>
          <p14:tracePt t="188442" x="9239250" y="6705600"/>
          <p14:tracePt t="188458" x="9283700" y="6718300"/>
          <p14:tracePt t="188475" x="9347200" y="6743700"/>
          <p14:tracePt t="188491" x="9417050" y="6762750"/>
          <p14:tracePt t="188508" x="9480550" y="6769100"/>
          <p14:tracePt t="188511" x="9512300" y="6769100"/>
          <p14:tracePt t="188525" x="9550400" y="6769100"/>
          <p14:tracePt t="188542" x="9556750" y="6769100"/>
          <p14:tracePt t="188559" x="9563100" y="6769100"/>
          <p14:tracePt t="188575" x="9563100" y="6762750"/>
          <p14:tracePt t="188591" x="9563100" y="6737350"/>
          <p14:tracePt t="188608" x="9563100" y="6705600"/>
          <p14:tracePt t="188625" x="9563100" y="6686550"/>
          <p14:tracePt t="188641" x="9550400" y="6673850"/>
          <p14:tracePt t="188658" x="9531350" y="6654800"/>
          <p14:tracePt t="188675" x="9525000" y="6648450"/>
          <p14:tracePt t="188691" x="9518650" y="6642100"/>
          <p14:tracePt t="188708" x="9505950" y="6635750"/>
          <p14:tracePt t="188854" x="0" y="0"/>
        </p14:tracePtLst>
        <p14:tracePtLst>
          <p14:tracePt t="189390" x="9677400" y="6686550"/>
          <p14:tracePt t="189430" x="9683750" y="6686550"/>
          <p14:tracePt t="189438" x="9709150" y="6686550"/>
          <p14:tracePt t="189445" x="9740900" y="6686550"/>
          <p14:tracePt t="189457" x="9779000" y="6686550"/>
          <p14:tracePt t="189474" x="9918700" y="6686550"/>
          <p14:tracePt t="189491" x="10064750" y="6686550"/>
          <p14:tracePt t="189507" x="10153650" y="6686550"/>
          <p14:tracePt t="189524" x="10172700" y="6686550"/>
          <p14:tracePt t="189541" x="10179050" y="6686550"/>
          <p14:tracePt t="189749" x="0" y="0"/>
        </p14:tracePtLst>
        <p14:tracePtLst>
          <p14:tracePt t="191298" x="10496550" y="6692900"/>
          <p14:tracePt t="191401" x="10509250" y="6692900"/>
          <p14:tracePt t="191415" x="10541000" y="6692900"/>
          <p14:tracePt t="191428" x="10566400" y="6692900"/>
          <p14:tracePt t="191440" x="10623550" y="6692900"/>
          <p14:tracePt t="191457" x="10699750" y="6692900"/>
          <p14:tracePt t="191474" x="10782300" y="6692900"/>
          <p14:tracePt t="191490" x="10871200" y="6692900"/>
          <p14:tracePt t="191507" x="10966450" y="6692900"/>
          <p14:tracePt t="191510" x="11023600" y="6692900"/>
          <p14:tracePt t="191524" x="11061700" y="6692900"/>
          <p14:tracePt t="191540" x="11118850" y="6692900"/>
          <p14:tracePt t="191542" x="11137900" y="6692900"/>
          <p14:tracePt t="191557" x="11150600" y="6692900"/>
          <p14:tracePt t="191574" x="11156950" y="6692900"/>
          <p14:tracePt t="193102"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75895" y="1071880"/>
            <a:ext cx="11817985" cy="2797048"/>
          </a:xfrm>
          <a:prstGeom prst="rect">
            <a:avLst/>
          </a:prstGeom>
          <a:noFill/>
        </p:spPr>
        <p:txBody>
          <a:bodyPr wrap="square" rtlCol="0" anchor="t">
            <a:spAutoFit/>
          </a:bodyPr>
          <a:lstStyle/>
          <a:p>
            <a:pPr marL="342900" lvl="1"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三种形式：</a:t>
            </a:r>
          </a:p>
          <a:p>
            <a:pPr marL="800100" lvl="2"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 </a:t>
            </a:r>
            <a:r>
              <a:rPr lang="en-US" altLang="zh-CN" sz="2400" dirty="0">
                <a:solidFill>
                  <a:srgbClr val="21537D"/>
                </a:solidFill>
                <a:latin typeface="微软雅黑" panose="020B0503020204020204" charset="-122"/>
                <a:ea typeface="微软雅黑" panose="020B0503020204020204" charset="-122"/>
              </a:rPr>
              <a:t>, </a:t>
            </a:r>
            <a:r>
              <a:rPr lang="zh-CN" altLang="en-US" sz="2400" dirty="0">
                <a:solidFill>
                  <a:srgbClr val="21537D"/>
                </a:solidFill>
                <a:latin typeface="微软雅黑" panose="020B0503020204020204" charset="-122"/>
                <a:ea typeface="微软雅黑" panose="020B0503020204020204" charset="-122"/>
              </a:rPr>
              <a:t>非受限通配，等价于 </a:t>
            </a:r>
            <a:r>
              <a:rPr lang="en-US" altLang="zh-CN" sz="2400" dirty="0">
                <a:solidFill>
                  <a:srgbClr val="21537D"/>
                </a:solidFill>
                <a:latin typeface="微软雅黑" panose="020B0503020204020204" charset="-122"/>
                <a:ea typeface="微软雅黑" panose="020B0503020204020204" charset="-122"/>
              </a:rPr>
              <a:t>? extends Object</a:t>
            </a:r>
            <a:r>
              <a:rPr lang="zh-CN" altLang="en-US" sz="2400" dirty="0">
                <a:solidFill>
                  <a:srgbClr val="21537D"/>
                </a:solidFill>
                <a:latin typeface="微软雅黑" panose="020B0503020204020204" charset="-122"/>
                <a:ea typeface="微软雅黑" panose="020B0503020204020204" charset="-122"/>
              </a:rPr>
              <a:t>，注意</a:t>
            </a:r>
            <a:endParaRPr lang="en-US" altLang="zh-CN" sz="2400" dirty="0">
              <a:solidFill>
                <a:srgbClr val="21537D"/>
              </a:solidFill>
              <a:latin typeface="微软雅黑" panose="020B0503020204020204" charset="-122"/>
              <a:ea typeface="微软雅黑" panose="020B0503020204020204" charset="-122"/>
            </a:endParaRPr>
          </a:p>
          <a:p>
            <a:pPr marL="1257300" lvl="3"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GenericStack&lt;?&gt;</a:t>
            </a:r>
            <a:r>
              <a:rPr lang="zh-CN" altLang="en-US" sz="2400" dirty="0">
                <a:solidFill>
                  <a:srgbClr val="21537D"/>
                </a:solidFill>
                <a:latin typeface="微软雅黑" panose="020B0503020204020204" charset="-122"/>
                <a:ea typeface="微软雅黑" panose="020B0503020204020204" charset="-122"/>
              </a:rPr>
              <a:t>不是原始类型，</a:t>
            </a:r>
            <a:r>
              <a:rPr lang="en-US" altLang="zh-CN" sz="2400" dirty="0">
                <a:solidFill>
                  <a:srgbClr val="21537D"/>
                </a:solidFill>
                <a:latin typeface="微软雅黑" panose="020B0503020204020204" charset="-122"/>
                <a:ea typeface="微软雅黑" panose="020B0503020204020204" charset="-122"/>
              </a:rPr>
              <a:t> GenericStack</a:t>
            </a:r>
            <a:r>
              <a:rPr lang="zh-CN" altLang="en-US" sz="2400" dirty="0">
                <a:solidFill>
                  <a:srgbClr val="21537D"/>
                </a:solidFill>
                <a:latin typeface="微软雅黑" panose="020B0503020204020204" charset="-122"/>
                <a:ea typeface="微软雅黑" panose="020B0503020204020204" charset="-122"/>
              </a:rPr>
              <a:t>是原始类型</a:t>
            </a:r>
            <a:endParaRPr lang="en-US" altLang="zh-CN" sz="2400" dirty="0">
              <a:solidFill>
                <a:srgbClr val="21537D"/>
              </a:solidFill>
              <a:latin typeface="微软雅黑" panose="020B0503020204020204" charset="-122"/>
              <a:ea typeface="微软雅黑" panose="020B0503020204020204" charset="-122"/>
            </a:endParaRPr>
          </a:p>
          <a:p>
            <a:pPr marL="800100" lvl="2"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 </a:t>
            </a:r>
            <a:r>
              <a:rPr lang="en-US" altLang="zh-CN" sz="2400" dirty="0">
                <a:solidFill>
                  <a:srgbClr val="21537D"/>
                </a:solidFill>
                <a:latin typeface="微软雅黑" panose="020B0503020204020204" charset="-122"/>
                <a:ea typeface="微软雅黑" panose="020B0503020204020204" charset="-122"/>
              </a:rPr>
              <a:t>extends T, </a:t>
            </a:r>
            <a:r>
              <a:rPr lang="zh-CN" altLang="en-US" sz="2400" dirty="0">
                <a:solidFill>
                  <a:srgbClr val="21537D"/>
                </a:solidFill>
                <a:latin typeface="微软雅黑" panose="020B0503020204020204" charset="-122"/>
                <a:ea typeface="微软雅黑" panose="020B0503020204020204" charset="-122"/>
                <a:sym typeface="+mn-ea"/>
              </a:rPr>
              <a:t>受限通配</a:t>
            </a:r>
            <a:r>
              <a:rPr lang="en-US" altLang="zh-CN" sz="2400" dirty="0">
                <a:solidFill>
                  <a:srgbClr val="21537D"/>
                </a:solidFill>
                <a:latin typeface="微软雅黑" panose="020B0503020204020204" charset="-122"/>
                <a:ea typeface="微软雅黑" panose="020B0503020204020204" charset="-122"/>
                <a:sym typeface="+mn-ea"/>
              </a:rPr>
              <a:t>,</a:t>
            </a:r>
            <a:r>
              <a:rPr lang="zh-CN" altLang="en-US" sz="2400" dirty="0">
                <a:solidFill>
                  <a:srgbClr val="21537D"/>
                </a:solidFill>
                <a:latin typeface="微软雅黑" panose="020B0503020204020204" charset="-122"/>
                <a:ea typeface="微软雅黑" panose="020B0503020204020204" charset="-122"/>
                <a:sym typeface="+mn-ea"/>
              </a:rPr>
              <a:t>表示</a:t>
            </a:r>
            <a:r>
              <a:rPr lang="en-US" altLang="zh-CN" sz="2400" dirty="0">
                <a:solidFill>
                  <a:srgbClr val="21537D"/>
                </a:solidFill>
                <a:latin typeface="微软雅黑" panose="020B0503020204020204" charset="-122"/>
                <a:ea typeface="微软雅黑" panose="020B0503020204020204" charset="-122"/>
                <a:sym typeface="+mn-ea"/>
              </a:rPr>
              <a:t>T</a:t>
            </a:r>
            <a:r>
              <a:rPr lang="zh-CN" altLang="en-US" sz="2400" dirty="0">
                <a:solidFill>
                  <a:srgbClr val="21537D"/>
                </a:solidFill>
                <a:latin typeface="微软雅黑" panose="020B0503020204020204" charset="-122"/>
                <a:ea typeface="微软雅黑" panose="020B0503020204020204" charset="-122"/>
                <a:sym typeface="+mn-ea"/>
              </a:rPr>
              <a:t>或者</a:t>
            </a:r>
            <a:r>
              <a:rPr lang="en-US" altLang="zh-CN" sz="2400" dirty="0">
                <a:solidFill>
                  <a:srgbClr val="21537D"/>
                </a:solidFill>
                <a:latin typeface="微软雅黑" panose="020B0503020204020204" charset="-122"/>
                <a:ea typeface="微软雅黑" panose="020B0503020204020204" charset="-122"/>
                <a:sym typeface="+mn-ea"/>
              </a:rPr>
              <a:t>T</a:t>
            </a:r>
            <a:r>
              <a:rPr lang="zh-CN" altLang="en-US" sz="2400" dirty="0">
                <a:solidFill>
                  <a:srgbClr val="21537D"/>
                </a:solidFill>
                <a:latin typeface="微软雅黑" panose="020B0503020204020204" charset="-122"/>
                <a:ea typeface="微软雅黑" panose="020B0503020204020204" charset="-122"/>
                <a:sym typeface="+mn-ea"/>
              </a:rPr>
              <a:t>的子类，上界通配符，</a:t>
            </a:r>
            <a:r>
              <a:rPr lang="en-US" altLang="zh-CN" sz="2400" dirty="0">
                <a:solidFill>
                  <a:srgbClr val="21537D"/>
                </a:solidFill>
                <a:latin typeface="微软雅黑" panose="020B0503020204020204" charset="-122"/>
                <a:ea typeface="微软雅黑" panose="020B0503020204020204" charset="-122"/>
                <a:sym typeface="+mn-ea"/>
              </a:rPr>
              <a:t>T</a:t>
            </a:r>
            <a:r>
              <a:rPr lang="zh-CN" altLang="en-US" sz="2400" dirty="0">
                <a:solidFill>
                  <a:srgbClr val="21537D"/>
                </a:solidFill>
                <a:latin typeface="微软雅黑" panose="020B0503020204020204" charset="-122"/>
                <a:ea typeface="微软雅黑" panose="020B0503020204020204" charset="-122"/>
                <a:sym typeface="+mn-ea"/>
              </a:rPr>
              <a:t>定义了类型上限</a:t>
            </a:r>
          </a:p>
          <a:p>
            <a:pPr marL="800100" lvl="2"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 super T</a:t>
            </a:r>
            <a:r>
              <a:rPr lang="zh-CN" altLang="en-US" sz="2400" dirty="0">
                <a:solidFill>
                  <a:srgbClr val="21537D"/>
                </a:solidFill>
                <a:latin typeface="微软雅黑" panose="020B0503020204020204" charset="-122"/>
                <a:ea typeface="微软雅黑" panose="020B0503020204020204" charset="-122"/>
              </a:rPr>
              <a:t>，下限通配，表示</a:t>
            </a:r>
            <a:r>
              <a:rPr lang="en-US" altLang="zh-CN" sz="2400" dirty="0">
                <a:solidFill>
                  <a:srgbClr val="21537D"/>
                </a:solidFill>
                <a:latin typeface="微软雅黑" panose="020B0503020204020204" charset="-122"/>
                <a:ea typeface="微软雅黑" panose="020B0503020204020204" charset="-122"/>
              </a:rPr>
              <a:t>T</a:t>
            </a:r>
            <a:r>
              <a:rPr lang="zh-CN" altLang="en-US" sz="2400" dirty="0">
                <a:solidFill>
                  <a:srgbClr val="21537D"/>
                </a:solidFill>
                <a:latin typeface="微软雅黑" panose="020B0503020204020204" charset="-122"/>
                <a:ea typeface="微软雅黑" panose="020B0503020204020204" charset="-122"/>
              </a:rPr>
              <a:t>或者</a:t>
            </a:r>
            <a:r>
              <a:rPr lang="en-US" altLang="zh-CN" sz="2400" dirty="0">
                <a:solidFill>
                  <a:srgbClr val="21537D"/>
                </a:solidFill>
                <a:latin typeface="微软雅黑" panose="020B0503020204020204" charset="-122"/>
                <a:ea typeface="微软雅黑" panose="020B0503020204020204" charset="-122"/>
              </a:rPr>
              <a:t>T</a:t>
            </a:r>
            <a:r>
              <a:rPr lang="zh-CN" altLang="en-US" sz="2400" dirty="0">
                <a:solidFill>
                  <a:srgbClr val="21537D"/>
                </a:solidFill>
                <a:latin typeface="微软雅黑" panose="020B0503020204020204" charset="-122"/>
                <a:ea typeface="微软雅黑" panose="020B0503020204020204" charset="-122"/>
              </a:rPr>
              <a:t>的父类型，下界通配符，</a:t>
            </a:r>
            <a:r>
              <a:rPr lang="en-US" altLang="zh-CN" sz="2400" dirty="0">
                <a:solidFill>
                  <a:srgbClr val="21537D"/>
                </a:solidFill>
                <a:latin typeface="微软雅黑" panose="020B0503020204020204" charset="-122"/>
                <a:ea typeface="微软雅黑" panose="020B0503020204020204" charset="-122"/>
              </a:rPr>
              <a:t>T</a:t>
            </a:r>
            <a:r>
              <a:rPr lang="zh-CN" altLang="en-US" sz="2400" dirty="0">
                <a:solidFill>
                  <a:srgbClr val="21537D"/>
                </a:solidFill>
                <a:latin typeface="微软雅黑" panose="020B0503020204020204" charset="-122"/>
                <a:ea typeface="微软雅黑" panose="020B0503020204020204" charset="-122"/>
              </a:rPr>
              <a:t>定义了类型下限</a:t>
            </a: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Tree>
  </p:cSld>
  <p:clrMapOvr>
    <a:masterClrMapping/>
  </p:clrMapOvr>
  <p:transition advTm="104202">
    <p:push/>
  </p:transition>
  <p:extLst>
    <p:ext uri="{3A86A75C-4F4B-4683-9AE1-C65F6400EC91}">
      <p14:laserTraceLst xmlns:p14="http://schemas.microsoft.com/office/powerpoint/2010/main">
        <p14:tracePtLst>
          <p14:tracePt t="4440" x="666750" y="1270000"/>
          <p14:tracePt t="4474" x="660400" y="1270000"/>
          <p14:tracePt t="4482" x="654050" y="1270000"/>
          <p14:tracePt t="4499" x="654050" y="1276350"/>
          <p14:tracePt t="4515" x="654050" y="1289050"/>
          <p14:tracePt t="4532" x="654050" y="1327150"/>
          <p14:tracePt t="4549" x="660400" y="1377950"/>
          <p14:tracePt t="4565" x="685800" y="1416050"/>
          <p14:tracePt t="4568" x="704850" y="1447800"/>
          <p14:tracePt t="4582" x="730250" y="1473200"/>
          <p14:tracePt t="4584" x="755650" y="1504950"/>
          <p14:tracePt t="4599" x="831850" y="1555750"/>
          <p14:tracePt t="4615" x="933450" y="1600200"/>
          <p14:tracePt t="4632" x="1060450" y="1651000"/>
          <p14:tracePt t="4649" x="1193800" y="1695450"/>
          <p14:tracePt t="4665" x="1365250" y="1727200"/>
          <p14:tracePt t="4682" x="1555750" y="1752600"/>
          <p14:tracePt t="4698" x="1714500" y="1765300"/>
          <p14:tracePt t="4715" x="1873250" y="1765300"/>
          <p14:tracePt t="4732" x="1987550" y="1758950"/>
          <p14:tracePt t="4748" x="2051050" y="1746250"/>
          <p14:tracePt t="4765" x="2076450" y="1739900"/>
          <p14:tracePt t="4782" x="2089150" y="1733550"/>
          <p14:tracePt t="4785" x="2101850" y="1727200"/>
          <p14:tracePt t="4799" x="2127250" y="1701800"/>
          <p14:tracePt t="4815" x="2152650" y="1670050"/>
          <p14:tracePt t="4832" x="2184400" y="1631950"/>
          <p14:tracePt t="4848" x="2203450" y="1593850"/>
          <p14:tracePt t="4865" x="2203450" y="1568450"/>
          <p14:tracePt t="4881" x="2203450" y="1536700"/>
          <p14:tracePt t="4898" x="2203450" y="1492250"/>
          <p14:tracePt t="4915" x="2184400" y="1466850"/>
          <p14:tracePt t="4931" x="2165350" y="1435100"/>
          <p14:tracePt t="4948" x="2127250" y="1403350"/>
          <p14:tracePt t="4965" x="2070100" y="1371600"/>
          <p14:tracePt t="4982" x="1987550" y="1346200"/>
          <p14:tracePt t="4983" x="1930400" y="1320800"/>
          <p14:tracePt t="4998" x="1816100" y="1276350"/>
          <p14:tracePt t="5015" x="1695450" y="1257300"/>
          <p14:tracePt t="5031" x="1574800" y="1238250"/>
          <p14:tracePt t="5048" x="1466850" y="1231900"/>
          <p14:tracePt t="5065" x="1339850" y="1231900"/>
          <p14:tracePt t="5082" x="1225550" y="1231900"/>
          <p14:tracePt t="5099" x="1123950" y="1231900"/>
          <p14:tracePt t="5115" x="1066800" y="1238250"/>
          <p14:tracePt t="5131" x="1003300" y="1250950"/>
          <p14:tracePt t="5148" x="958850" y="1257300"/>
          <p14:tracePt t="5165" x="933450" y="1270000"/>
          <p14:tracePt t="5181" x="914400" y="1276350"/>
          <p14:tracePt t="5199" x="889000" y="1282700"/>
          <p14:tracePt t="5215" x="882650" y="1308100"/>
          <p14:tracePt t="5231" x="876300" y="1358900"/>
          <p14:tracePt t="5248" x="863600" y="1422400"/>
          <p14:tracePt t="5265" x="863600" y="1447800"/>
          <p14:tracePt t="5282" x="863600" y="1479550"/>
          <p14:tracePt t="5298" x="863600" y="1498600"/>
          <p14:tracePt t="5315" x="863600" y="1517650"/>
          <p14:tracePt t="5331" x="869950" y="1536700"/>
          <p14:tracePt t="5349" x="889000" y="1562100"/>
          <p14:tracePt t="5351" x="895350" y="1574800"/>
          <p14:tracePt t="5365" x="908050" y="1587500"/>
          <p14:tracePt t="5381" x="946150" y="1625600"/>
          <p14:tracePt t="5398" x="984250" y="1651000"/>
          <p14:tracePt t="5399" x="996950" y="1663700"/>
          <p14:tracePt t="5415" x="1041400" y="1689100"/>
          <p14:tracePt t="5431" x="1123950" y="1727200"/>
          <p14:tracePt t="5448" x="1244600" y="1752600"/>
          <p14:tracePt t="5465" x="1416050" y="1778000"/>
          <p14:tracePt t="5481" x="1638300" y="1778000"/>
          <p14:tracePt t="5498" x="1924050" y="1778000"/>
          <p14:tracePt t="5515" x="2159000" y="1758950"/>
          <p14:tracePt t="5532" x="2305050" y="1720850"/>
          <p14:tracePt t="5548" x="2381250" y="1701800"/>
          <p14:tracePt t="5565" x="2400300" y="1682750"/>
          <p14:tracePt t="5568" x="2406650" y="1676400"/>
          <p14:tracePt t="5582" x="2406650" y="1663700"/>
          <p14:tracePt t="5598" x="2406650" y="1625600"/>
          <p14:tracePt t="5615" x="2406650" y="1549400"/>
          <p14:tracePt t="5632" x="2400300" y="1492250"/>
          <p14:tracePt t="5648" x="2374900" y="1441450"/>
          <p14:tracePt t="5665" x="2330450" y="1390650"/>
          <p14:tracePt t="5681" x="2286000" y="1346200"/>
          <p14:tracePt t="5698" x="2222500" y="1308100"/>
          <p14:tracePt t="5715" x="2127250" y="1250950"/>
          <p14:tracePt t="5731" x="2025650" y="1200150"/>
          <p14:tracePt t="5748" x="1924050" y="1174750"/>
          <p14:tracePt t="5765" x="1809750" y="1155700"/>
          <p14:tracePt t="5781" x="1682750" y="1155700"/>
          <p14:tracePt t="5798" x="1536700" y="1155700"/>
          <p14:tracePt t="5800" x="1460500" y="1155700"/>
          <p14:tracePt t="5815" x="1301750" y="1168400"/>
          <p14:tracePt t="5831" x="1168400" y="1200150"/>
          <p14:tracePt t="5848" x="1047750" y="1231900"/>
          <p14:tracePt t="5865" x="927100" y="1244600"/>
          <p14:tracePt t="5882" x="831850" y="1263650"/>
          <p14:tracePt t="5898" x="742950" y="1282700"/>
          <p14:tracePt t="5915" x="673100" y="1301750"/>
          <p14:tracePt t="5931" x="628650" y="1314450"/>
          <p14:tracePt t="5948" x="596900" y="1333500"/>
          <p14:tracePt t="5964" x="565150" y="1352550"/>
          <p14:tracePt t="5981" x="539750" y="1371600"/>
          <p14:tracePt t="5998" x="514350" y="1397000"/>
          <p14:tracePt t="6000" x="508000" y="1416050"/>
          <p14:tracePt t="6014" x="501650" y="1428750"/>
          <p14:tracePt t="6031" x="501650" y="1454150"/>
          <p14:tracePt t="6048" x="501650" y="1485900"/>
          <p14:tracePt t="6065" x="501650" y="1498600"/>
          <p14:tracePt t="6082" x="508000" y="1524000"/>
          <p14:tracePt t="6098" x="520700" y="1549400"/>
          <p14:tracePt t="6115" x="558800" y="1568450"/>
          <p14:tracePt t="6131" x="615950" y="1587500"/>
          <p14:tracePt t="6148" x="698500" y="1619250"/>
          <p14:tracePt t="6164" x="800100" y="1651000"/>
          <p14:tracePt t="6181" x="908050" y="1663700"/>
          <p14:tracePt t="6183" x="965200" y="1676400"/>
          <p14:tracePt t="6198" x="1028700" y="1682750"/>
          <p14:tracePt t="6199" x="1085850" y="1682750"/>
          <p14:tracePt t="6214" x="1231900" y="1682750"/>
          <p14:tracePt t="6231" x="1377950" y="1682750"/>
          <p14:tracePt t="6248" x="1517650" y="1663700"/>
          <p14:tracePt t="6264" x="1638300" y="1638300"/>
          <p14:tracePt t="6281" x="1739900" y="1619250"/>
          <p14:tracePt t="6298" x="1809750" y="1593850"/>
          <p14:tracePt t="6315" x="1847850" y="1581150"/>
          <p14:tracePt t="6332" x="1866900" y="1568450"/>
          <p14:tracePt t="6348" x="1885950" y="1543050"/>
          <p14:tracePt t="6365" x="1905000" y="1524000"/>
          <p14:tracePt t="6367" x="1911350" y="1511300"/>
          <p14:tracePt t="6381" x="1924050" y="1492250"/>
          <p14:tracePt t="6398" x="1943100" y="1466850"/>
          <p14:tracePt t="6399" x="1955800" y="1454150"/>
          <p14:tracePt t="6414" x="1968500" y="1428750"/>
          <p14:tracePt t="6431" x="1974850" y="1403350"/>
          <p14:tracePt t="6448" x="1974850" y="1371600"/>
          <p14:tracePt t="6464" x="1974850" y="1333500"/>
          <p14:tracePt t="6481" x="1974850" y="1308100"/>
          <p14:tracePt t="6498" x="1962150" y="1282700"/>
          <p14:tracePt t="6514" x="1949450" y="1257300"/>
          <p14:tracePt t="6531" x="1930400" y="1244600"/>
          <p14:tracePt t="6548" x="1879600" y="1225550"/>
          <p14:tracePt t="6565" x="1771650" y="1174750"/>
          <p14:tracePt t="6567" x="1714500" y="1149350"/>
          <p14:tracePt t="6581" x="1651000" y="1136650"/>
          <p14:tracePt t="6583" x="1574800" y="1117600"/>
          <p14:tracePt t="6598" x="1498600" y="1098550"/>
          <p14:tracePt t="6615" x="1270000" y="1066800"/>
          <p14:tracePt t="6631" x="1143000" y="1066800"/>
          <p14:tracePt t="6648" x="1041400" y="1066800"/>
          <p14:tracePt t="6664" x="952500" y="1066800"/>
          <p14:tracePt t="6681" x="882650" y="1079500"/>
          <p14:tracePt t="6698" x="825500" y="1117600"/>
          <p14:tracePt t="6715" x="781050" y="1174750"/>
          <p14:tracePt t="6731" x="736600" y="1238250"/>
          <p14:tracePt t="6748" x="704850" y="1282700"/>
          <p14:tracePt t="6764" x="698500" y="1308100"/>
          <p14:tracePt t="6781" x="685800" y="1339850"/>
          <p14:tracePt t="6798" x="685800" y="1346200"/>
          <p14:tracePt t="6815" x="685800" y="1365250"/>
          <p14:tracePt t="6831" x="711200" y="1403350"/>
          <p14:tracePt t="6848" x="736600" y="1435100"/>
          <p14:tracePt t="6864" x="793750" y="1466850"/>
          <p14:tracePt t="6881" x="882650" y="1511300"/>
          <p14:tracePt t="6898" x="996950" y="1562100"/>
          <p14:tracePt t="6914" x="1123950" y="1619250"/>
          <p14:tracePt t="6931" x="1212850" y="1651000"/>
          <p14:tracePt t="6947" x="1289050" y="1657350"/>
          <p14:tracePt t="6964" x="1358900" y="1657350"/>
          <p14:tracePt t="6981" x="1422400" y="1657350"/>
          <p14:tracePt t="6998" x="1479550" y="1651000"/>
          <p14:tracePt t="6998" x="1504950" y="1644650"/>
          <p14:tracePt t="7014" x="1568450" y="1625600"/>
          <p14:tracePt t="7031" x="1625600" y="1600200"/>
          <p14:tracePt t="7048" x="1689100" y="1568450"/>
          <p14:tracePt t="7065" x="1746250" y="1536700"/>
          <p14:tracePt t="7081" x="1784350" y="1511300"/>
          <p14:tracePt t="7098" x="1809750" y="1492250"/>
          <p14:tracePt t="7115" x="1835150" y="1479550"/>
          <p14:tracePt t="7131" x="1835150" y="1473200"/>
          <p14:tracePt t="7147" x="1847850" y="1454150"/>
          <p14:tracePt t="7164" x="1847850" y="1441450"/>
          <p14:tracePt t="7181" x="1854200" y="1416050"/>
          <p14:tracePt t="7197" x="1854200" y="1403350"/>
          <p14:tracePt t="7214" x="1828800" y="1346200"/>
          <p14:tracePt t="7231" x="1803400" y="1327150"/>
          <p14:tracePt t="7247" x="1739900" y="1308100"/>
          <p14:tracePt t="7264" x="1644650" y="1282700"/>
          <p14:tracePt t="7281" x="1543050" y="1276350"/>
          <p14:tracePt t="7298" x="1428750" y="1276350"/>
          <p14:tracePt t="7314" x="1320800" y="1276350"/>
          <p14:tracePt t="7331" x="1250950" y="1282700"/>
          <p14:tracePt t="7348" x="1200150" y="1308100"/>
          <p14:tracePt t="7364" x="1162050" y="1327150"/>
          <p14:tracePt t="7381" x="1143000" y="1339850"/>
          <p14:tracePt t="7397" x="1123950" y="1371600"/>
          <p14:tracePt t="7414" x="1117600" y="1409700"/>
          <p14:tracePt t="7431" x="1117600" y="1460500"/>
          <p14:tracePt t="7447" x="1143000" y="1511300"/>
          <p14:tracePt t="7464" x="1206500" y="1574800"/>
          <p14:tracePt t="7481" x="1301750" y="1631950"/>
          <p14:tracePt t="7498" x="1454150" y="1689100"/>
          <p14:tracePt t="7514" x="1612900" y="1708150"/>
          <p14:tracePt t="7531" x="1752600" y="1708150"/>
          <p14:tracePt t="7548" x="1879600" y="1708150"/>
          <p14:tracePt t="7565" x="1949450" y="1689100"/>
          <p14:tracePt t="7581" x="2000250" y="1670050"/>
          <p14:tracePt t="7583" x="2019300" y="1663700"/>
          <p14:tracePt t="7597" x="2032000" y="1651000"/>
          <p14:tracePt t="7600" x="2044700" y="1644650"/>
          <p14:tracePt t="7614" x="2051050" y="1638300"/>
          <p14:tracePt t="7616" x="2057400" y="1631950"/>
          <p14:tracePt t="7631" x="2063750" y="1625600"/>
          <p14:tracePt t="7647" x="2070100" y="1612900"/>
          <p14:tracePt t="7664" x="2070100" y="1593850"/>
          <p14:tracePt t="7681" x="2076450" y="1581150"/>
          <p14:tracePt t="7697" x="2076450" y="1549400"/>
          <p14:tracePt t="7714" x="2070100" y="1511300"/>
          <p14:tracePt t="7731" x="2057400" y="1479550"/>
          <p14:tracePt t="7747" x="2038350" y="1447800"/>
          <p14:tracePt t="7764" x="2012950" y="1422400"/>
          <p14:tracePt t="7781" x="1962150" y="1371600"/>
          <p14:tracePt t="7798" x="1905000" y="1320800"/>
          <p14:tracePt t="7800" x="1873250" y="1301750"/>
          <p14:tracePt t="7814" x="1835150" y="1282700"/>
          <p14:tracePt t="7816" x="1809750" y="1263650"/>
          <p14:tracePt t="7831" x="1758950" y="1238250"/>
          <p14:tracePt t="7847" x="1708150" y="1212850"/>
          <p14:tracePt t="7864" x="1651000" y="1200150"/>
          <p14:tracePt t="7881" x="1587500" y="1187450"/>
          <p14:tracePt t="7897" x="1536700" y="1187450"/>
          <p14:tracePt t="7914" x="1479550" y="1187450"/>
          <p14:tracePt t="7931" x="1409700" y="1193800"/>
          <p14:tracePt t="7947" x="1371600" y="1219200"/>
          <p14:tracePt t="7964" x="1308100" y="1289050"/>
          <p14:tracePt t="7980" x="1250950" y="1352550"/>
          <p14:tracePt t="7997" x="1187450" y="1428750"/>
          <p14:tracePt t="8014" x="1149350" y="1492250"/>
          <p14:tracePt t="8015" x="1136650" y="1511300"/>
          <p14:tracePt t="8031" x="1123950" y="1549400"/>
          <p14:tracePt t="8047" x="1117600" y="1555750"/>
          <p14:tracePt t="8064" x="1117600" y="1568450"/>
          <p14:tracePt t="8081" x="1117600" y="1574800"/>
          <p14:tracePt t="8097" x="1117600" y="1587500"/>
          <p14:tracePt t="8114" x="1130300" y="1600200"/>
          <p14:tracePt t="8131" x="1181100" y="1625600"/>
          <p14:tracePt t="8147" x="1263650" y="1651000"/>
          <p14:tracePt t="8164" x="1416050" y="1676400"/>
          <p14:tracePt t="8180" x="1606550" y="1701800"/>
          <p14:tracePt t="8197" x="1765300" y="1708150"/>
          <p14:tracePt t="8214" x="1892300" y="1708150"/>
          <p14:tracePt t="8216" x="1949450" y="1708150"/>
          <p14:tracePt t="8231" x="1993900" y="1682750"/>
          <p14:tracePt t="8247" x="2006600" y="1644650"/>
          <p14:tracePt t="8264" x="2006600" y="1612900"/>
          <p14:tracePt t="8280" x="2012950" y="1562100"/>
          <p14:tracePt t="8297" x="2012950" y="1543050"/>
          <p14:tracePt t="8314" x="2012950" y="1536700"/>
          <p14:tracePt t="8331" x="2012950" y="1530350"/>
          <p14:tracePt t="8347" x="2012950" y="1524000"/>
          <p14:tracePt t="8364" x="2000250" y="1517650"/>
          <p14:tracePt t="8381" x="1987550" y="1504950"/>
          <p14:tracePt t="8383" x="1974850" y="1498600"/>
          <p14:tracePt t="8397" x="1962150" y="1485900"/>
          <p14:tracePt t="8414" x="1930400" y="1473200"/>
          <p14:tracePt t="8431" x="1873250" y="1447800"/>
          <p14:tracePt t="8447" x="1797050" y="1416050"/>
          <p14:tracePt t="8464" x="1708150" y="1390650"/>
          <p14:tracePt t="8480" x="1619250" y="1371600"/>
          <p14:tracePt t="8497" x="1562100" y="1371600"/>
          <p14:tracePt t="8514" x="1524000" y="1371600"/>
          <p14:tracePt t="8530" x="1479550" y="1377950"/>
          <p14:tracePt t="8547" x="1460500" y="1403350"/>
          <p14:tracePt t="8564" x="1435100" y="1422400"/>
          <p14:tracePt t="8581" x="1422400" y="1454150"/>
          <p14:tracePt t="8583" x="1416050" y="1460500"/>
          <p14:tracePt t="8597" x="1416050" y="1466850"/>
          <p14:tracePt t="8600" x="1416050" y="1479550"/>
          <p14:tracePt t="8614" x="1416050" y="1485900"/>
          <p14:tracePt t="8616" x="1416050" y="1511300"/>
          <p14:tracePt t="8631" x="1428750" y="1543050"/>
          <p14:tracePt t="8647" x="1460500" y="1568450"/>
          <p14:tracePt t="8664" x="1492250" y="1587500"/>
          <p14:tracePt t="8681" x="1530350" y="1600200"/>
          <p14:tracePt t="8697" x="1587500" y="1600200"/>
          <p14:tracePt t="8714" x="1676400" y="1587500"/>
          <p14:tracePt t="8730" x="1765300" y="1562100"/>
          <p14:tracePt t="8747" x="1822450" y="1517650"/>
          <p14:tracePt t="8764" x="1860550" y="1473200"/>
          <p14:tracePt t="8780" x="1879600" y="1428750"/>
          <p14:tracePt t="8797" x="1879600" y="1371600"/>
          <p14:tracePt t="8815" x="1879600" y="1333500"/>
          <p14:tracePt t="8817" x="1879600" y="1308100"/>
          <p14:tracePt t="8831" x="1866900" y="1282700"/>
          <p14:tracePt t="8848" x="1854200" y="1263650"/>
          <p14:tracePt t="8864" x="1822450" y="1257300"/>
          <p14:tracePt t="8881" x="1809750" y="1257300"/>
          <p14:tracePt t="8897" x="1765300" y="1257300"/>
          <p14:tracePt t="8914" x="1676400" y="1270000"/>
          <p14:tracePt t="8930" x="1581150" y="1327150"/>
          <p14:tracePt t="8947" x="1492250" y="1397000"/>
          <p14:tracePt t="8964" x="1441450" y="1460500"/>
          <p14:tracePt t="8980" x="1428750" y="1492250"/>
          <p14:tracePt t="8997" x="1422400" y="1504950"/>
          <p14:tracePt t="9014" x="1422400" y="1517650"/>
          <p14:tracePt t="9033" x="1422400" y="1530350"/>
          <p14:tracePt t="9048" x="1460500" y="1543050"/>
          <p14:tracePt t="9064" x="1536700" y="1549400"/>
          <p14:tracePt t="9081" x="1689100" y="1549400"/>
          <p14:tracePt t="9098" x="1822450" y="1524000"/>
          <p14:tracePt t="9113" x="1879600" y="1492250"/>
          <p14:tracePt t="9131" x="1898650" y="1479550"/>
          <p14:tracePt t="9147" x="1898650" y="1473200"/>
          <p14:tracePt t="9719" x="0" y="0"/>
        </p14:tracePtLst>
        <p14:tracePtLst>
          <p14:tracePt t="10634" x="1085850" y="1854200"/>
          <p14:tracePt t="10666" x="1085850" y="1847850"/>
          <p14:tracePt t="10672" x="1085850" y="1841500"/>
          <p14:tracePt t="10691" x="1085850" y="1835150"/>
          <p14:tracePt t="10697" x="1085850" y="1828800"/>
          <p14:tracePt t="10714" x="1085850" y="1822450"/>
          <p14:tracePt t="10730" x="1104900" y="1809750"/>
          <p14:tracePt t="10747" x="1111250" y="1809750"/>
          <p14:tracePt t="10763" x="1136650" y="1803400"/>
          <p14:tracePt t="10780" x="1200150" y="1803400"/>
          <p14:tracePt t="10783" x="1257300" y="1803400"/>
          <p14:tracePt t="10797" x="1308100" y="1803400"/>
          <p14:tracePt t="10815" x="1403350" y="1803400"/>
          <p14:tracePt t="10819" x="1435100" y="1803400"/>
          <p14:tracePt t="10831" x="1460500" y="1803400"/>
          <p14:tracePt t="10834" x="1466850" y="1809750"/>
          <p14:tracePt t="10897" x="1473200" y="1816100"/>
          <p14:tracePt t="10921" x="1473200" y="1828800"/>
          <p14:tracePt t="10928" x="1473200" y="1835150"/>
          <p14:tracePt t="10937" x="1473200" y="1860550"/>
          <p14:tracePt t="10947" x="1466850" y="1879600"/>
          <p14:tracePt t="10963" x="1441450" y="1911350"/>
          <p14:tracePt t="10980" x="1416050" y="1924050"/>
          <p14:tracePt t="10996" x="1397000" y="1943100"/>
          <p14:tracePt t="11013" x="1384300" y="1949450"/>
          <p14:tracePt t="11015" x="1377950" y="1949450"/>
          <p14:tracePt t="11030" x="1371600" y="1949450"/>
          <p14:tracePt t="11032" x="1365250" y="1949450"/>
          <p14:tracePt t="11047" x="1352550" y="1949450"/>
          <p14:tracePt t="11064" x="1339850" y="1949450"/>
          <p14:tracePt t="11080" x="1339850" y="1955800"/>
          <p14:tracePt t="11097" x="1333500" y="1955800"/>
          <p14:tracePt t="11113" x="1327150" y="1955800"/>
          <p14:tracePt t="11130" x="1320800" y="1962150"/>
          <p14:tracePt t="11146" x="1314450" y="1962150"/>
          <p14:tracePt t="11164" x="1308100" y="1968500"/>
          <p14:tracePt t="11180" x="1301750" y="1974850"/>
          <p14:tracePt t="11196" x="1282700" y="1981200"/>
          <p14:tracePt t="11213" x="1244600" y="2000250"/>
          <p14:tracePt t="11229" x="1219200" y="2019300"/>
          <p14:tracePt t="11231" x="1206500" y="2025650"/>
          <p14:tracePt t="11246" x="1187450" y="2038350"/>
          <p14:tracePt t="11263" x="1181100" y="2044700"/>
          <p14:tracePt t="11292" x="1174750" y="2051050"/>
          <p14:tracePt t="11528" x="0" y="0"/>
        </p14:tracePtLst>
        <p14:tracePtLst>
          <p14:tracePt t="13352" x="1797050" y="1739900"/>
          <p14:tracePt t="13360" x="1790700" y="1739900"/>
          <p14:tracePt t="13376" x="1790700" y="1746250"/>
          <p14:tracePt t="13384" x="1790700" y="1752600"/>
          <p14:tracePt t="13400" x="1784350" y="1765300"/>
          <p14:tracePt t="13412" x="1778000" y="1778000"/>
          <p14:tracePt t="13429" x="1778000" y="1797050"/>
          <p14:tracePt t="13445" x="1778000" y="1847850"/>
          <p14:tracePt t="13462" x="1797050" y="1905000"/>
          <p14:tracePt t="13463" x="1816100" y="1943100"/>
          <p14:tracePt t="13479" x="1860550" y="2025650"/>
          <p14:tracePt t="13495" x="1930400" y="2101850"/>
          <p14:tracePt t="13512" x="2025650" y="2165350"/>
          <p14:tracePt t="13529" x="2146300" y="2209800"/>
          <p14:tracePt t="13545" x="2286000" y="2235200"/>
          <p14:tracePt t="13562" x="2444750" y="2241550"/>
          <p14:tracePt t="13579" x="2628900" y="2241550"/>
          <p14:tracePt t="13595" x="2787650" y="2241550"/>
          <p14:tracePt t="13612" x="2895600" y="2241550"/>
          <p14:tracePt t="13629" x="2940050" y="2228850"/>
          <p14:tracePt t="13632" x="2952750" y="2228850"/>
          <p14:tracePt t="13645" x="2965450" y="2222500"/>
          <p14:tracePt t="13648" x="2971800" y="2216150"/>
          <p14:tracePt t="13664" x="2978150" y="2216150"/>
          <p14:tracePt t="13679" x="2990850" y="2203450"/>
          <p14:tracePt t="13696" x="3003550" y="2203450"/>
          <p14:tracePt t="13712" x="3016250" y="2190750"/>
          <p14:tracePt t="13729" x="3016250" y="2165350"/>
          <p14:tracePt t="13745" x="3016250" y="2108200"/>
          <p14:tracePt t="13762" x="3016250" y="2057400"/>
          <p14:tracePt t="13779" x="3009900" y="1981200"/>
          <p14:tracePt t="13795" x="2984500" y="1905000"/>
          <p14:tracePt t="13812" x="2940050" y="1841500"/>
          <p14:tracePt t="13829" x="2889250" y="1778000"/>
          <p14:tracePt t="13846" x="2806700" y="1720850"/>
          <p14:tracePt t="13848" x="2755900" y="1701800"/>
          <p14:tracePt t="13862" x="2698750" y="1676400"/>
          <p14:tracePt t="13863" x="2641600" y="1651000"/>
          <p14:tracePt t="13879" x="2520950" y="1625600"/>
          <p14:tracePt t="13895" x="2400300" y="1600200"/>
          <p14:tracePt t="13912" x="2336800" y="1600200"/>
          <p14:tracePt t="13929" x="2286000" y="1600200"/>
          <p14:tracePt t="13945" x="2247900" y="1600200"/>
          <p14:tracePt t="13962" x="2216150" y="1619250"/>
          <p14:tracePt t="13978" x="2184400" y="1657350"/>
          <p14:tracePt t="13995" x="2146300" y="1714500"/>
          <p14:tracePt t="14012" x="2108200" y="1778000"/>
          <p14:tracePt t="14028" x="2082800" y="1841500"/>
          <p14:tracePt t="14045" x="2076450" y="1879600"/>
          <p14:tracePt t="14062" x="2076450" y="1911350"/>
          <p14:tracePt t="14063" x="2076450" y="1936750"/>
          <p14:tracePt t="14079" x="2095500" y="1974850"/>
          <p14:tracePt t="14096" x="2114550" y="2006600"/>
          <p14:tracePt t="14112" x="2171700" y="2051050"/>
          <p14:tracePt t="14129" x="2260600" y="2076450"/>
          <p14:tracePt t="14145" x="2393950" y="2114550"/>
          <p14:tracePt t="14162" x="2533650" y="2120900"/>
          <p14:tracePt t="14178" x="2673350" y="2120900"/>
          <p14:tracePt t="14195" x="2774950" y="2120900"/>
          <p14:tracePt t="14212" x="2857500" y="2114550"/>
          <p14:tracePt t="14228" x="2889250" y="2089150"/>
          <p14:tracePt t="14245" x="2914650" y="2044700"/>
          <p14:tracePt t="14262" x="2921000" y="1981200"/>
          <p14:tracePt t="14263" x="2921000" y="1949450"/>
          <p14:tracePt t="14278" x="2901950" y="1866900"/>
          <p14:tracePt t="14295" x="2857500" y="1790700"/>
          <p14:tracePt t="14312" x="2787650" y="1739900"/>
          <p14:tracePt t="14328" x="2698750" y="1701800"/>
          <p14:tracePt t="14346" x="2584450" y="1676400"/>
          <p14:tracePt t="14362" x="2489200" y="1670050"/>
          <p14:tracePt t="14379" x="2413000" y="1670050"/>
          <p14:tracePt t="14396" x="2368550" y="1689100"/>
          <p14:tracePt t="14412" x="2349500" y="1720850"/>
          <p14:tracePt t="14429" x="2330450" y="1765300"/>
          <p14:tracePt t="14445" x="2330450" y="1809750"/>
          <p14:tracePt t="14447" x="2330450" y="1816100"/>
          <p14:tracePt t="14462" x="2330450" y="1841500"/>
          <p14:tracePt t="14479" x="2349500" y="1873250"/>
          <p14:tracePt t="14495" x="2381250" y="1885950"/>
          <p14:tracePt t="14512" x="2393950" y="1892300"/>
          <p14:tracePt t="14528" x="2400300" y="1892300"/>
          <p14:tracePt t="14545" x="2406650" y="1892300"/>
          <p14:tracePt t="14562" x="2419350" y="1892300"/>
          <p14:tracePt t="14579" x="2444750" y="1892300"/>
          <p14:tracePt t="14595" x="2476500" y="1892300"/>
          <p14:tracePt t="14612" x="2514600" y="1892300"/>
          <p14:tracePt t="14629" x="2565400" y="1892300"/>
          <p14:tracePt t="14631" x="2571750" y="1892300"/>
          <p14:tracePt t="14645" x="2578100" y="1892300"/>
          <p14:tracePt t="14648" x="2584450" y="1892300"/>
          <p14:tracePt t="15167" x="0" y="0"/>
        </p14:tracePtLst>
        <p14:tracePtLst>
          <p14:tracePt t="16624" x="3530600" y="1841500"/>
          <p14:tracePt t="16664" x="3530600" y="1847850"/>
          <p14:tracePt t="16673" x="3530600" y="1879600"/>
          <p14:tracePt t="16680" x="3543300" y="1924050"/>
          <p14:tracePt t="16695" x="3587750" y="2012950"/>
          <p14:tracePt t="16711" x="3670300" y="2114550"/>
          <p14:tracePt t="16728" x="3771900" y="2159000"/>
          <p14:tracePt t="16744" x="3892550" y="2178050"/>
          <p14:tracePt t="16761" x="3987800" y="2178050"/>
          <p14:tracePt t="16778" x="4070350" y="2127250"/>
          <p14:tracePt t="16794" x="4108450" y="2076450"/>
          <p14:tracePt t="16811" x="4133850" y="2006600"/>
          <p14:tracePt t="16828" x="4146550" y="1962150"/>
          <p14:tracePt t="16845" x="4152900" y="1924050"/>
          <p14:tracePt t="16849" x="4152900" y="1917700"/>
          <p14:tracePt t="16862" x="4152900" y="1905000"/>
          <p14:tracePt t="16878" x="4152900" y="1885950"/>
          <p14:tracePt t="16961" x="0" y="0"/>
        </p14:tracePtLst>
        <p14:tracePtLst>
          <p14:tracePt t="17360" x="4559300" y="1879600"/>
          <p14:tracePt t="17367" x="4578350" y="1905000"/>
          <p14:tracePt t="17378" x="4591050" y="1930400"/>
          <p14:tracePt t="17394" x="4610100" y="1981200"/>
          <p14:tracePt t="17411" x="4629150" y="2019300"/>
          <p14:tracePt t="17427" x="4629150" y="2038350"/>
          <p14:tracePt t="17444" x="4635500" y="2057400"/>
          <p14:tracePt t="17461" x="4635500" y="2063750"/>
          <p14:tracePt t="17478" x="4635500" y="2070100"/>
          <p14:tracePt t="17599" x="0" y="0"/>
        </p14:tracePtLst>
        <p14:tracePtLst>
          <p14:tracePt t="17983" x="5467350" y="1809750"/>
          <p14:tracePt t="17991" x="5448300" y="1816100"/>
          <p14:tracePt t="17999" x="5422900" y="1816100"/>
          <p14:tracePt t="18010" x="5410200" y="1828800"/>
          <p14:tracePt t="18027" x="5378450" y="1847850"/>
          <p14:tracePt t="18044" x="5346700" y="1866900"/>
          <p14:tracePt t="18060" x="5321300" y="1911350"/>
          <p14:tracePt t="18077" x="5314950" y="1943100"/>
          <p14:tracePt t="18094" x="5314950" y="1974850"/>
          <p14:tracePt t="18111" x="5314950" y="2025650"/>
          <p14:tracePt t="18127" x="5314950" y="2051050"/>
          <p14:tracePt t="18144" x="5327650" y="2089150"/>
          <p14:tracePt t="18161" x="5365750" y="2120900"/>
          <p14:tracePt t="18177" x="5403850" y="2146300"/>
          <p14:tracePt t="18194" x="5435600" y="2159000"/>
          <p14:tracePt t="18211" x="5473700" y="2159000"/>
          <p14:tracePt t="18227" x="5511800" y="2159000"/>
          <p14:tracePt t="18244" x="5549900" y="2127250"/>
          <p14:tracePt t="18260" x="5568950" y="2095500"/>
          <p14:tracePt t="18277" x="5588000" y="2057400"/>
          <p14:tracePt t="18294" x="5588000" y="2032000"/>
          <p14:tracePt t="18296" x="5588000" y="2012950"/>
          <p14:tracePt t="18310" x="5588000" y="2000250"/>
          <p14:tracePt t="18327" x="5588000" y="1987550"/>
          <p14:tracePt t="18431" x="0" y="0"/>
        </p14:tracePtLst>
        <p14:tracePtLst>
          <p14:tracePt t="18881" x="6267450" y="1733550"/>
          <p14:tracePt t="18887" x="6261100" y="1739900"/>
          <p14:tracePt t="18896" x="6248400" y="1746250"/>
          <p14:tracePt t="18910" x="6235700" y="1752600"/>
          <p14:tracePt t="18927" x="6216650" y="1790700"/>
          <p14:tracePt t="18944" x="6197600" y="1835150"/>
          <p14:tracePt t="18960" x="6184900" y="1905000"/>
          <p14:tracePt t="18977" x="6184900" y="1968500"/>
          <p14:tracePt t="18993" x="6184900" y="2032000"/>
          <p14:tracePt t="19010" x="6191250" y="2101850"/>
          <p14:tracePt t="19027" x="6216650" y="2165350"/>
          <p14:tracePt t="19044" x="6242050" y="2197100"/>
          <p14:tracePt t="19060" x="6273800" y="2222500"/>
          <p14:tracePt t="19077" x="6305550" y="2241550"/>
          <p14:tracePt t="19093" x="6362700" y="2254250"/>
          <p14:tracePt t="19095" x="6394450" y="2254250"/>
          <p14:tracePt t="19110" x="6496050" y="2254250"/>
          <p14:tracePt t="19127" x="6616700" y="2228850"/>
          <p14:tracePt t="19144" x="6711950" y="2171700"/>
          <p14:tracePt t="19161" x="6769100" y="2120900"/>
          <p14:tracePt t="19177" x="6788150" y="2070100"/>
          <p14:tracePt t="19193" x="6788150" y="2044700"/>
          <p14:tracePt t="19210" x="6788150" y="1993900"/>
          <p14:tracePt t="19227" x="6775450" y="1968500"/>
          <p14:tracePt t="19243" x="6762750" y="1943100"/>
          <p14:tracePt t="19260" x="6743700" y="1936750"/>
          <p14:tracePt t="19293" x="6731000" y="1936750"/>
          <p14:tracePt t="19511" x="0" y="0"/>
        </p14:tracePtLst>
        <p14:tracePtLst>
          <p14:tracePt t="25368" x="7004050" y="2273300"/>
          <p14:tracePt t="25377" x="6991350" y="2273300"/>
          <p14:tracePt t="25383" x="6972300" y="2273300"/>
          <p14:tracePt t="25391" x="6972300" y="2279650"/>
          <p14:tracePt t="25408" x="6953250" y="2292350"/>
          <p14:tracePt t="25425" x="6940550" y="2305050"/>
          <p14:tracePt t="25442" x="6921500" y="2324100"/>
          <p14:tracePt t="25458" x="6902450" y="2355850"/>
          <p14:tracePt t="25475" x="6889750" y="2381250"/>
          <p14:tracePt t="25491" x="6883400" y="2406650"/>
          <p14:tracePt t="25508" x="6883400" y="2432050"/>
          <p14:tracePt t="25525" x="6883400" y="2457450"/>
          <p14:tracePt t="25541" x="6883400" y="2495550"/>
          <p14:tracePt t="25558" x="6883400" y="2527300"/>
          <p14:tracePt t="25560" x="6883400" y="2552700"/>
          <p14:tracePt t="25575" x="6902450" y="2578100"/>
          <p14:tracePt t="25591" x="6921500" y="2609850"/>
          <p14:tracePt t="25608" x="6927850" y="2622550"/>
          <p14:tracePt t="25625" x="6946900" y="2647950"/>
          <p14:tracePt t="25642" x="6953250" y="2660650"/>
          <p14:tracePt t="25658" x="6972300" y="2673350"/>
          <p14:tracePt t="25675" x="6991350" y="2698750"/>
          <p14:tracePt t="25692" x="7023100" y="2711450"/>
          <p14:tracePt t="25708" x="7054850" y="2717800"/>
          <p14:tracePt t="25725" x="7105650" y="2736850"/>
          <p14:tracePt t="25728" x="7131050" y="2749550"/>
          <p14:tracePt t="25741" x="7156450" y="2755900"/>
          <p14:tracePt t="25758" x="7194550" y="2768600"/>
          <p14:tracePt t="25759" x="7219950" y="2774950"/>
          <p14:tracePt t="25775" x="7270750" y="2781300"/>
          <p14:tracePt t="25791" x="7327900" y="2781300"/>
          <p14:tracePt t="25808" x="7385050" y="2781300"/>
          <p14:tracePt t="25825" x="7410450" y="2768600"/>
          <p14:tracePt t="25841" x="7423150" y="2749550"/>
          <p14:tracePt t="25858" x="7442200" y="2724150"/>
          <p14:tracePt t="25874" x="7448550" y="2686050"/>
          <p14:tracePt t="25892" x="7461250" y="2628900"/>
          <p14:tracePt t="25908" x="7461250" y="2590800"/>
          <p14:tracePt t="25925" x="7461250" y="2559050"/>
          <p14:tracePt t="25927" x="7461250" y="2540000"/>
          <p14:tracePt t="25941" x="7461250" y="2527300"/>
          <p14:tracePt t="25958" x="7461250" y="2495550"/>
          <p14:tracePt t="25959" x="7461250" y="2482850"/>
          <p14:tracePt t="25975" x="7461250" y="2444750"/>
          <p14:tracePt t="25991" x="7454900" y="2425700"/>
          <p14:tracePt t="26008" x="7429500" y="2387600"/>
          <p14:tracePt t="26025" x="7416800" y="2362200"/>
          <p14:tracePt t="26041" x="7391400" y="2330450"/>
          <p14:tracePt t="26058" x="7359650" y="2305050"/>
          <p14:tracePt t="26074" x="7327900" y="2286000"/>
          <p14:tracePt t="26091" x="7283450" y="2273300"/>
          <p14:tracePt t="26108" x="7239000" y="2254250"/>
          <p14:tracePt t="26124" x="7200900" y="2254250"/>
          <p14:tracePt t="26141" x="7156450" y="2254250"/>
          <p14:tracePt t="26143" x="7131050" y="2254250"/>
          <p14:tracePt t="26158" x="7105650" y="2254250"/>
          <p14:tracePt t="26160" x="7080250" y="2254250"/>
          <p14:tracePt t="26174" x="7029450" y="2260600"/>
          <p14:tracePt t="26191" x="6997700" y="2279650"/>
          <p14:tracePt t="26208" x="6953250" y="2311400"/>
          <p14:tracePt t="26225" x="6921500" y="2349500"/>
          <p14:tracePt t="26241" x="6896100" y="2393950"/>
          <p14:tracePt t="26258" x="6883400" y="2444750"/>
          <p14:tracePt t="26274" x="6870700" y="2501900"/>
          <p14:tracePt t="26291" x="6870700" y="2546350"/>
          <p14:tracePt t="26308" x="6870700" y="2590800"/>
          <p14:tracePt t="26324" x="6883400" y="2647950"/>
          <p14:tracePt t="26341" x="6915150" y="2686050"/>
          <p14:tracePt t="26358" x="6978650" y="2717800"/>
          <p14:tracePt t="26359" x="7016750" y="2736850"/>
          <p14:tracePt t="26374" x="7105650" y="2755900"/>
          <p14:tracePt t="26391" x="7213600" y="2755900"/>
          <p14:tracePt t="26408" x="7315200" y="2730500"/>
          <p14:tracePt t="26425" x="7385050" y="2686050"/>
          <p14:tracePt t="26441" x="7416800" y="2641600"/>
          <p14:tracePt t="26458" x="7435850" y="2609850"/>
          <p14:tracePt t="26475" x="7435850" y="2590800"/>
          <p14:tracePt t="26491" x="7435850" y="2578100"/>
          <p14:tracePt t="26631" x="0" y="0"/>
        </p14:tracePtLst>
        <p14:tracePtLst>
          <p14:tracePt t="27096" x="8223250" y="2393950"/>
          <p14:tracePt t="27168" x="8216900" y="2393950"/>
          <p14:tracePt t="27177" x="8210550" y="2393950"/>
          <p14:tracePt t="27184" x="8197850" y="2393950"/>
          <p14:tracePt t="27193" x="8172450" y="2400300"/>
          <p14:tracePt t="27208" x="8089900" y="2425700"/>
          <p14:tracePt t="27224" x="7988300" y="2476500"/>
          <p14:tracePt t="27241" x="7886700" y="2514600"/>
          <p14:tracePt t="27258" x="7804150" y="2546350"/>
          <p14:tracePt t="27274" x="7772400" y="2559050"/>
          <p14:tracePt t="27291" x="7766050" y="2559050"/>
          <p14:tracePt t="27410" x="7785100" y="2578100"/>
          <p14:tracePt t="27416" x="7829550" y="2603500"/>
          <p14:tracePt t="27426" x="7899400" y="2628900"/>
          <p14:tracePt t="27442" x="8070850" y="2667000"/>
          <p14:tracePt t="27459" x="8210550" y="2692400"/>
          <p14:tracePt t="27475" x="8274050" y="2705100"/>
          <p14:tracePt t="27491" x="8286750" y="2705100"/>
          <p14:tracePt t="27666" x="8293100" y="2705100"/>
          <p14:tracePt t="27673" x="8286750" y="2692400"/>
          <p14:tracePt t="27680" x="8280400" y="2673350"/>
          <p14:tracePt t="27692" x="8267700" y="2660650"/>
          <p14:tracePt t="27708" x="8229600" y="2622550"/>
          <p14:tracePt t="27725" x="8191500" y="2584450"/>
          <p14:tracePt t="27729" x="8178800" y="2565400"/>
          <p14:tracePt t="27741" x="8166100" y="2552700"/>
          <p14:tracePt t="27758" x="8153400" y="2533650"/>
          <p14:tracePt t="27857" x="8153400" y="2527300"/>
          <p14:tracePt t="27932" x="8197850" y="2527300"/>
          <p14:tracePt t="27937" x="8255000" y="2540000"/>
          <p14:tracePt t="27944" x="8312150" y="2565400"/>
          <p14:tracePt t="27959" x="8388350" y="2584450"/>
          <p14:tracePt t="27962" x="8464550" y="2597150"/>
          <p14:tracePt t="27975" x="8540750" y="2616200"/>
          <p14:tracePt t="27991" x="8616950" y="2628900"/>
          <p14:tracePt t="28008" x="8623300" y="2628900"/>
          <p14:tracePt t="28128" x="8597900" y="2628900"/>
          <p14:tracePt t="28135" x="8566150" y="2628900"/>
          <p14:tracePt t="28143" x="8521700" y="2628900"/>
          <p14:tracePt t="28157" x="8470900" y="2628900"/>
          <p14:tracePt t="28174" x="8369300" y="2628900"/>
          <p14:tracePt t="28190" x="8356600" y="2628900"/>
          <p14:tracePt t="28207" x="8350250" y="2628900"/>
          <p14:tracePt t="28352" x="0" y="0"/>
        </p14:tracePtLst>
        <p14:tracePtLst>
          <p14:tracePt t="28808" x="6896100" y="2590800"/>
          <p14:tracePt t="28903" x="6915150" y="2590800"/>
          <p14:tracePt t="28913" x="6959600" y="2590800"/>
          <p14:tracePt t="28920" x="7029450" y="2590800"/>
          <p14:tracePt t="28928" x="7124700" y="2590800"/>
          <p14:tracePt t="28940" x="7239000" y="2590800"/>
          <p14:tracePt t="28958" x="7543800" y="2590800"/>
          <p14:tracePt t="28974" x="7975600" y="2590800"/>
          <p14:tracePt t="28976" x="8216900" y="2590800"/>
          <p14:tracePt t="28991" x="8623300" y="2590800"/>
          <p14:tracePt t="29007" x="8870950" y="2590800"/>
          <p14:tracePt t="29023" x="9042400" y="2590800"/>
          <p14:tracePt t="29040" x="9144000" y="2590800"/>
          <p14:tracePt t="29057" x="9213850" y="2590800"/>
          <p14:tracePt t="29073" x="9239250" y="2590800"/>
          <p14:tracePt t="29090" x="9245600" y="2590800"/>
          <p14:tracePt t="29168" x="9220200" y="2590800"/>
          <p14:tracePt t="29176" x="9182100" y="2590800"/>
          <p14:tracePt t="29183" x="9118600" y="2590800"/>
          <p14:tracePt t="29193" x="9055100" y="2590800"/>
          <p14:tracePt t="29207" x="8851900" y="2590800"/>
          <p14:tracePt t="29224" x="8636000" y="2590800"/>
          <p14:tracePt t="29240" x="8388350" y="2590800"/>
          <p14:tracePt t="29257" x="8172450" y="2590800"/>
          <p14:tracePt t="29273" x="7988300" y="2590800"/>
          <p14:tracePt t="29290" x="7880350" y="2590800"/>
          <p14:tracePt t="29307" x="7861300" y="2590800"/>
          <p14:tracePt t="29323" x="7854950" y="2590800"/>
          <p14:tracePt t="29383" x="7867650" y="2590800"/>
          <p14:tracePt t="29392" x="7899400" y="2590800"/>
          <p14:tracePt t="29400" x="7950200" y="2590800"/>
          <p14:tracePt t="29408" x="8039100" y="2590800"/>
          <p14:tracePt t="29423" x="8255000" y="2590800"/>
          <p14:tracePt t="29440" x="8502650" y="2590800"/>
          <p14:tracePt t="29457" x="8699500" y="2590800"/>
          <p14:tracePt t="29473" x="8794750" y="2590800"/>
          <p14:tracePt t="29490" x="8813800" y="2590800"/>
          <p14:tracePt t="29903" x="0" y="0"/>
        </p14:tracePtLst>
        <p14:tracePtLst>
          <p14:tracePt t="31183" x="2247900" y="2305050"/>
          <p14:tracePt t="31193" x="2241550" y="2305050"/>
          <p14:tracePt t="31200" x="2235200" y="2305050"/>
          <p14:tracePt t="31216" x="2228850" y="2305050"/>
          <p14:tracePt t="31224" x="2216150" y="2305050"/>
          <p14:tracePt t="31239" x="2197100" y="2305050"/>
          <p14:tracePt t="31256" x="2178050" y="2305050"/>
          <p14:tracePt t="31273" x="2139950" y="2311400"/>
          <p14:tracePt t="31289" x="2114550" y="2343150"/>
          <p14:tracePt t="31306" x="2089150" y="2374900"/>
          <p14:tracePt t="31323" x="2070100" y="2419350"/>
          <p14:tracePt t="31339" x="2063750" y="2444750"/>
          <p14:tracePt t="31356" x="2057400" y="2489200"/>
          <p14:tracePt t="31372" x="2057400" y="2527300"/>
          <p14:tracePt t="31389" x="2057400" y="2584450"/>
          <p14:tracePt t="31391" x="2070100" y="2616200"/>
          <p14:tracePt t="31406" x="2076450" y="2654300"/>
          <p14:tracePt t="31408" x="2089150" y="2679700"/>
          <p14:tracePt t="31423" x="2114550" y="2717800"/>
          <p14:tracePt t="31440" x="2152650" y="2755900"/>
          <p14:tracePt t="31456" x="2247900" y="2800350"/>
          <p14:tracePt t="31473" x="2349500" y="2832100"/>
          <p14:tracePt t="31490" x="2470150" y="2857500"/>
          <p14:tracePt t="31506" x="2609850" y="2857500"/>
          <p14:tracePt t="31522" x="2724150" y="2844800"/>
          <p14:tracePt t="31539" x="2787650" y="2813050"/>
          <p14:tracePt t="31556" x="2825750" y="2762250"/>
          <p14:tracePt t="31573" x="2832100" y="2717800"/>
          <p14:tracePt t="31589" x="2832100" y="2647950"/>
          <p14:tracePt t="31606" x="2832100" y="2584450"/>
          <p14:tracePt t="31607" x="2825750" y="2552700"/>
          <p14:tracePt t="31623" x="2806700" y="2489200"/>
          <p14:tracePt t="31639" x="2794000" y="2463800"/>
          <p14:tracePt t="31656" x="2781300" y="2432050"/>
          <p14:tracePt t="31673" x="2755900" y="2406650"/>
          <p14:tracePt t="31689" x="2743200" y="2387600"/>
          <p14:tracePt t="31706" x="2724150" y="2381250"/>
          <p14:tracePt t="31723" x="2705100" y="2368550"/>
          <p14:tracePt t="31739" x="2698750" y="2368550"/>
          <p14:tracePt t="31769" x="2692400" y="2368550"/>
          <p14:tracePt t="31879" x="0" y="0"/>
        </p14:tracePtLst>
        <p14:tracePtLst>
          <p14:tracePt t="33290" x="3702050" y="2425700"/>
          <p14:tracePt t="33296" x="3721100" y="2438400"/>
          <p14:tracePt t="33305" x="3733800" y="2444750"/>
          <p14:tracePt t="33328" x="3733800" y="2451100"/>
          <p14:tracePt t="33339" x="3740150" y="2463800"/>
          <p14:tracePt t="33410" x="3746500" y="2463800"/>
          <p14:tracePt t="33425" x="3746500" y="2482850"/>
          <p14:tracePt t="33432" x="3733800" y="2489200"/>
          <p14:tracePt t="33442" x="3727450" y="2508250"/>
          <p14:tracePt t="33456" x="3708400" y="2533650"/>
          <p14:tracePt t="33473" x="3683000" y="2546350"/>
          <p14:tracePt t="33490" x="3676650" y="2552700"/>
          <p14:tracePt t="33585" x="3676650" y="2559050"/>
          <p14:tracePt t="33592" x="0" y="0"/>
        </p14:tracePtLst>
        <p14:tracePtLst>
          <p14:tracePt t="33816" x="3683000" y="2667000"/>
          <p14:tracePt t="33823" x="3689350" y="2673350"/>
          <p14:tracePt t="33936" x="0" y="0"/>
        </p14:tracePtLst>
        <p14:tracePtLst>
          <p14:tracePt t="34496" x="4641850" y="2324100"/>
          <p14:tracePt t="34504" x="4635500" y="2324100"/>
          <p14:tracePt t="34511" x="4629150" y="2324100"/>
          <p14:tracePt t="34521" x="4616450" y="2324100"/>
          <p14:tracePt t="34538" x="4603750" y="2336800"/>
          <p14:tracePt t="34555" x="4565650" y="2349500"/>
          <p14:tracePt t="34571" x="4527550" y="2362200"/>
          <p14:tracePt t="34588" x="4502150" y="2374900"/>
          <p14:tracePt t="34605" x="4476750" y="2387600"/>
          <p14:tracePt t="34622" x="4451350" y="2406650"/>
          <p14:tracePt t="34623" x="4438650" y="2419350"/>
          <p14:tracePt t="34638" x="4425950" y="2451100"/>
          <p14:tracePt t="34655" x="4419600" y="2476500"/>
          <p14:tracePt t="34671" x="4406900" y="2520950"/>
          <p14:tracePt t="34688" x="4406900" y="2540000"/>
          <p14:tracePt t="34705" x="4406900" y="2565400"/>
          <p14:tracePt t="34722" x="4413250" y="2584450"/>
          <p14:tracePt t="34739" x="4432300" y="2616200"/>
          <p14:tracePt t="34755" x="4451350" y="2635250"/>
          <p14:tracePt t="34772" x="4489450" y="2660650"/>
          <p14:tracePt t="34788" x="4559300" y="2679700"/>
          <p14:tracePt t="34805" x="4660900" y="2686050"/>
          <p14:tracePt t="34821" x="4838700" y="2686050"/>
          <p14:tracePt t="34823" x="4940300" y="2686050"/>
          <p14:tracePt t="34838" x="5187950" y="2686050"/>
          <p14:tracePt t="34855" x="5429250" y="2686050"/>
          <p14:tracePt t="34871" x="5619750" y="2686050"/>
          <p14:tracePt t="34888" x="5727700" y="2686050"/>
          <p14:tracePt t="34905" x="5778500" y="2667000"/>
          <p14:tracePt t="34921" x="5810250" y="2647950"/>
          <p14:tracePt t="34938" x="5816600" y="2635250"/>
          <p14:tracePt t="34955" x="5829300" y="2616200"/>
          <p14:tracePt t="34972" x="5829300" y="2597150"/>
          <p14:tracePt t="34988" x="5829300" y="2571750"/>
          <p14:tracePt t="35005" x="5816600" y="2546350"/>
          <p14:tracePt t="35007" x="5810250" y="2533650"/>
          <p14:tracePt t="35021" x="5797550" y="2520950"/>
          <p14:tracePt t="35023" x="5778500" y="2501900"/>
          <p14:tracePt t="35038" x="5765800" y="2489200"/>
          <p14:tracePt t="35039" x="5734050" y="2470150"/>
          <p14:tracePt t="35055" x="5683250" y="2438400"/>
          <p14:tracePt t="35071" x="5581650" y="2400300"/>
          <p14:tracePt t="35088" x="5448300" y="2368550"/>
          <p14:tracePt t="35105" x="5264150" y="2330450"/>
          <p14:tracePt t="35121" x="5073650" y="2305050"/>
          <p14:tracePt t="35138" x="4908550" y="2305050"/>
          <p14:tracePt t="35154" x="4756150" y="2305050"/>
          <p14:tracePt t="35171" x="4673600" y="2305050"/>
          <p14:tracePt t="35188" x="4622800" y="2311400"/>
          <p14:tracePt t="35205" x="4584700" y="2317750"/>
          <p14:tracePt t="35222" x="4546600" y="2330450"/>
          <p14:tracePt t="35224" x="4527550" y="2343150"/>
          <p14:tracePt t="35239" x="4489450" y="2355850"/>
          <p14:tracePt t="35255" x="4457700" y="2387600"/>
          <p14:tracePt t="35272" x="4438650" y="2425700"/>
          <p14:tracePt t="35288" x="4425950" y="2457450"/>
          <p14:tracePt t="35305" x="4406900" y="2495550"/>
          <p14:tracePt t="35321" x="4400550" y="2520950"/>
          <p14:tracePt t="35338" x="4400550" y="2552700"/>
          <p14:tracePt t="35355" x="4400550" y="2597150"/>
          <p14:tracePt t="35371" x="4419600" y="2628900"/>
          <p14:tracePt t="35388" x="4451350" y="2667000"/>
          <p14:tracePt t="35405" x="4495800" y="2705100"/>
          <p14:tracePt t="35421" x="4578350" y="2736850"/>
          <p14:tracePt t="35438" x="4679950" y="2762250"/>
          <p14:tracePt t="35440" x="4730750" y="2768600"/>
          <p14:tracePt t="35455" x="4851400" y="2768600"/>
          <p14:tracePt t="35471" x="5010150" y="2768600"/>
          <p14:tracePt t="35488" x="5187950" y="2762250"/>
          <p14:tracePt t="35505" x="5346700" y="2736850"/>
          <p14:tracePt t="35522" x="5480050" y="2717800"/>
          <p14:tracePt t="35538" x="5562600" y="2686050"/>
          <p14:tracePt t="35554" x="5581650" y="2673350"/>
          <p14:tracePt t="35571" x="5588000" y="2673350"/>
          <p14:tracePt t="35588" x="5594350" y="2647950"/>
          <p14:tracePt t="35608" x="5594350" y="2628900"/>
          <p14:tracePt t="35621" x="5588000" y="2622550"/>
          <p14:tracePt t="35638" x="5556250" y="2590800"/>
          <p14:tracePt t="35639" x="5524500" y="2565400"/>
          <p14:tracePt t="35655" x="5416550" y="2514600"/>
          <p14:tracePt t="35671" x="5264150" y="2444750"/>
          <p14:tracePt t="35688" x="5080000" y="2374900"/>
          <p14:tracePt t="35705" x="4902200" y="2336800"/>
          <p14:tracePt t="35721" x="4762500" y="2305050"/>
          <p14:tracePt t="35738" x="4692650" y="2298700"/>
          <p14:tracePt t="35755" x="4648200" y="2298700"/>
          <p14:tracePt t="35772" x="4597400" y="2298700"/>
          <p14:tracePt t="35788" x="4540250" y="2305050"/>
          <p14:tracePt t="35791" x="4527550" y="2311400"/>
          <p14:tracePt t="35804" x="4502150" y="2317750"/>
          <p14:tracePt t="35821" x="4470400" y="2330450"/>
          <p14:tracePt t="35838" x="4451350" y="2336800"/>
          <p14:tracePt t="35839" x="4438650" y="2343150"/>
          <p14:tracePt t="35897" x="4438650" y="2349500"/>
          <p14:tracePt t="35911" x="4432300" y="2349500"/>
          <p14:tracePt t="35919" x="4425950" y="2349500"/>
          <p14:tracePt t="35936" x="4419600" y="2355850"/>
          <p14:tracePt t="35943" x="4413250" y="2362200"/>
          <p14:tracePt t="35954" x="4406900" y="2374900"/>
          <p14:tracePt t="35972" x="4394200" y="2393950"/>
          <p14:tracePt t="35988" x="4387850" y="2419350"/>
          <p14:tracePt t="36004" x="4368800" y="2451100"/>
          <p14:tracePt t="36021" x="4368800" y="2476500"/>
          <p14:tracePt t="36038" x="4368800" y="2495550"/>
          <p14:tracePt t="36040" x="4368800" y="2520950"/>
          <p14:tracePt t="36054" x="4387850" y="2552700"/>
          <p14:tracePt t="36071" x="4406900" y="2578100"/>
          <p14:tracePt t="36087" x="4451350" y="2609850"/>
          <p14:tracePt t="36104" x="4527550" y="2647950"/>
          <p14:tracePt t="36121" x="4635500" y="2686050"/>
          <p14:tracePt t="36138" x="4800600" y="2711450"/>
          <p14:tracePt t="36154" x="4965700" y="2724150"/>
          <p14:tracePt t="36171" x="5149850" y="2724150"/>
          <p14:tracePt t="36188" x="5295900" y="2705100"/>
          <p14:tracePt t="36205" x="5391150" y="2654300"/>
          <p14:tracePt t="36207" x="5422900" y="2635250"/>
          <p14:tracePt t="36221" x="5429250" y="2616200"/>
          <p14:tracePt t="36238" x="5448300" y="2584450"/>
          <p14:tracePt t="36241" x="5448300" y="2571750"/>
          <p14:tracePt t="36255" x="5448300" y="2546350"/>
          <p14:tracePt t="36271" x="5454650" y="2514600"/>
          <p14:tracePt t="36288" x="5448300" y="2470150"/>
          <p14:tracePt t="36304" x="5416550" y="2425700"/>
          <p14:tracePt t="36321" x="5391150" y="2393950"/>
          <p14:tracePt t="36337" x="5334000" y="2355850"/>
          <p14:tracePt t="36354" x="5276850" y="2336800"/>
          <p14:tracePt t="36371" x="5175250" y="2305050"/>
          <p14:tracePt t="36388" x="5054600" y="2292350"/>
          <p14:tracePt t="36404" x="4902200" y="2279650"/>
          <p14:tracePt t="36421" x="4743450" y="2279650"/>
          <p14:tracePt t="36438" x="4584700" y="2292350"/>
          <p14:tracePt t="36440" x="4521200" y="2311400"/>
          <p14:tracePt t="36455" x="4464050" y="2324100"/>
          <p14:tracePt t="36457" x="4419600" y="2343150"/>
          <p14:tracePt t="36471" x="4368800" y="2362200"/>
          <p14:tracePt t="36488" x="4349750" y="2374900"/>
          <p14:tracePt t="36504" x="4337050" y="2387600"/>
          <p14:tracePt t="36521" x="4324350" y="2406650"/>
          <p14:tracePt t="36538" x="4324350" y="2419350"/>
          <p14:tracePt t="36554" x="4324350" y="2438400"/>
          <p14:tracePt t="36571" x="4330700" y="2482850"/>
          <p14:tracePt t="36588" x="4349750" y="2527300"/>
          <p14:tracePt t="36604" x="4406900" y="2571750"/>
          <p14:tracePt t="36621" x="4489450" y="2616200"/>
          <p14:tracePt t="36637" x="4641850" y="2647950"/>
          <p14:tracePt t="36640" x="4730750" y="2660650"/>
          <p14:tracePt t="36654" x="4908550" y="2660650"/>
          <p14:tracePt t="36671" x="5086350" y="2641600"/>
          <p14:tracePt t="36687" x="5232400" y="2616200"/>
          <p14:tracePt t="36704" x="5340350" y="2590800"/>
          <p14:tracePt t="36721" x="5403850" y="2559050"/>
          <p14:tracePt t="36738" x="5435600" y="2527300"/>
          <p14:tracePt t="36755" x="5441950" y="2508250"/>
          <p14:tracePt t="36771" x="5441950" y="2482850"/>
          <p14:tracePt t="36787" x="5441950" y="2470150"/>
          <p14:tracePt t="36804" x="5441950" y="2451100"/>
          <p14:tracePt t="36821" x="5410200" y="2425700"/>
          <p14:tracePt t="36837" x="5372100" y="2419350"/>
          <p14:tracePt t="36839" x="5327650" y="2400300"/>
          <p14:tracePt t="36854" x="5283200" y="2393950"/>
          <p14:tracePt t="36856" x="5245100" y="2393950"/>
          <p14:tracePt t="36870" x="5162550" y="2393950"/>
          <p14:tracePt t="36887" x="5073650" y="2400300"/>
          <p14:tracePt t="36904" x="5010150" y="2419350"/>
          <p14:tracePt t="36921" x="4972050" y="2444750"/>
          <p14:tracePt t="36938" x="4940300" y="2463800"/>
          <p14:tracePt t="36954" x="4921250" y="2482850"/>
          <p14:tracePt t="36971" x="4921250" y="2489200"/>
          <p14:tracePt t="36988" x="4921250" y="2501900"/>
          <p14:tracePt t="37004" x="4921250" y="2514600"/>
          <p14:tracePt t="37021" x="4927600" y="2552700"/>
          <p14:tracePt t="37023" x="4946650" y="2571750"/>
          <p14:tracePt t="37037" x="4959350" y="2584450"/>
          <p14:tracePt t="37041" x="4984750" y="2597150"/>
          <p14:tracePt t="37054" x="5067300" y="2616200"/>
          <p14:tracePt t="37071" x="5194300" y="2635250"/>
          <p14:tracePt t="37087" x="5327650" y="2635250"/>
          <p14:tracePt t="37104" x="5441950" y="2635250"/>
          <p14:tracePt t="37121" x="5492750" y="2616200"/>
          <p14:tracePt t="37137" x="5518150" y="2597150"/>
          <p14:tracePt t="37154" x="5518150" y="2571750"/>
          <p14:tracePt t="37171" x="5518150" y="2533650"/>
          <p14:tracePt t="37187" x="5505450" y="2508250"/>
          <p14:tracePt t="37204" x="5492750" y="2489200"/>
          <p14:tracePt t="37220" x="5486400" y="2489200"/>
          <p14:tracePt t="37238" x="5473700" y="2476500"/>
          <p14:tracePt t="37263" x="5467350" y="2476500"/>
          <p14:tracePt t="37352" x="0" y="0"/>
        </p14:tracePtLst>
        <p14:tracePtLst>
          <p14:tracePt t="37919" x="3638550" y="2311400"/>
          <p14:tracePt t="37943" x="3632200" y="2311400"/>
          <p14:tracePt t="37961" x="3625850" y="2311400"/>
          <p14:tracePt t="37968" x="3619500" y="2317750"/>
          <p14:tracePt t="37975" x="3613150" y="2330450"/>
          <p14:tracePt t="37987" x="3606800" y="2343150"/>
          <p14:tracePt t="38004" x="3594100" y="2381250"/>
          <p14:tracePt t="38021" x="3581400" y="2432050"/>
          <p14:tracePt t="38024" x="3581400" y="2451100"/>
          <p14:tracePt t="38038" x="3581400" y="2476500"/>
          <p14:tracePt t="38054" x="3581400" y="2533650"/>
          <p14:tracePt t="38056" x="3581400" y="2571750"/>
          <p14:tracePt t="38071" x="3606800" y="2622550"/>
          <p14:tracePt t="38087" x="3638550" y="2660650"/>
          <p14:tracePt t="38104" x="3670300" y="2692400"/>
          <p14:tracePt t="38127" x="3676650" y="2692400"/>
          <p14:tracePt t="38159" x="3683000" y="2692400"/>
          <p14:tracePt t="38167" x="3689350" y="2692400"/>
          <p14:tracePt t="38175" x="3702050" y="2692400"/>
          <p14:tracePt t="38187" x="3708400" y="2673350"/>
          <p14:tracePt t="38204" x="3733800" y="2628900"/>
          <p14:tracePt t="38221" x="3771900" y="2584450"/>
          <p14:tracePt t="38237" x="3797300" y="2540000"/>
          <p14:tracePt t="38254" x="3835400" y="2508250"/>
          <p14:tracePt t="38256" x="3841750" y="2501900"/>
          <p14:tracePt t="38271" x="3860800" y="2482850"/>
          <p14:tracePt t="38289" x="3867150" y="2482850"/>
          <p14:tracePt t="38321" x="3867150" y="2476500"/>
          <p14:tracePt t="38338" x="3867150" y="2463800"/>
          <p14:tracePt t="38344" x="3867150" y="2451100"/>
          <p14:tracePt t="38354" x="3854450" y="2432050"/>
          <p14:tracePt t="38370" x="3835400" y="2400300"/>
          <p14:tracePt t="38387" x="3803650" y="2362200"/>
          <p14:tracePt t="38404" x="3771900" y="2330450"/>
          <p14:tracePt t="38420" x="3759200" y="2311400"/>
          <p14:tracePt t="38538" x="3752850" y="2311400"/>
          <p14:tracePt t="38543" x="3746500" y="2311400"/>
          <p14:tracePt t="38554" x="3740150" y="2317750"/>
          <p14:tracePt t="38571" x="3721100" y="2330450"/>
          <p14:tracePt t="38587" x="3702050" y="2362200"/>
          <p14:tracePt t="38604" x="3689350" y="2393950"/>
          <p14:tracePt t="38620" x="3676650" y="2444750"/>
          <p14:tracePt t="38623" x="3670300" y="2457450"/>
          <p14:tracePt t="38637" x="3670300" y="2476500"/>
          <p14:tracePt t="38654" x="3670300" y="2527300"/>
          <p14:tracePt t="38656" x="3670300" y="2540000"/>
          <p14:tracePt t="38671" x="3670300" y="2584450"/>
          <p14:tracePt t="38687" x="3683000" y="2616200"/>
          <p14:tracePt t="38704" x="3695700" y="2647950"/>
          <p14:tracePt t="38721" x="3702050" y="2660650"/>
          <p14:tracePt t="38738" x="3714750" y="2673350"/>
          <p14:tracePt t="38754" x="3721100" y="2692400"/>
          <p14:tracePt t="38771" x="3727450" y="2692400"/>
          <p14:tracePt t="38788" x="3740150" y="2711450"/>
          <p14:tracePt t="38808" x="3746500" y="2711450"/>
          <p14:tracePt t="38820" x="3759200" y="2711450"/>
          <p14:tracePt t="38837" x="3797300" y="2711450"/>
          <p14:tracePt t="38853" x="3841750" y="2686050"/>
          <p14:tracePt t="38855" x="3867150" y="2673350"/>
          <p14:tracePt t="38871" x="3911600" y="2641600"/>
          <p14:tracePt t="38887" x="3949700" y="2603500"/>
          <p14:tracePt t="38904" x="3962400" y="2571750"/>
          <p14:tracePt t="38920" x="3962400" y="2533650"/>
          <p14:tracePt t="38937" x="3962400" y="2476500"/>
          <p14:tracePt t="38953" x="3943350" y="2425700"/>
          <p14:tracePt t="38971" x="3905250" y="2362200"/>
          <p14:tracePt t="38988" x="3860800" y="2324100"/>
          <p14:tracePt t="39004" x="3822700" y="2292350"/>
          <p14:tracePt t="39021" x="3797300" y="2279650"/>
          <p14:tracePt t="39023" x="3778250" y="2273300"/>
          <p14:tracePt t="39037" x="3765550" y="2266950"/>
          <p14:tracePt t="39041" x="3759200" y="2266950"/>
          <p14:tracePt t="39056" x="3752850" y="2266950"/>
          <p14:tracePt t="39071" x="3740150" y="2266950"/>
          <p14:tracePt t="39087" x="3714750" y="2279650"/>
          <p14:tracePt t="39103" x="3689350" y="2305050"/>
          <p14:tracePt t="39120" x="3663950" y="2330450"/>
          <p14:tracePt t="39137" x="3651250" y="2349500"/>
          <p14:tracePt t="39153" x="3644900" y="2387600"/>
          <p14:tracePt t="39170" x="3632200" y="2425700"/>
          <p14:tracePt t="39186" x="3625850" y="2470150"/>
          <p14:tracePt t="39204" x="3625850" y="2533650"/>
          <p14:tracePt t="39220" x="3625850" y="2597150"/>
          <p14:tracePt t="39237" x="3651250" y="2641600"/>
          <p14:tracePt t="39239" x="3663950" y="2660650"/>
          <p14:tracePt t="39253" x="3670300" y="2679700"/>
          <p14:tracePt t="39256" x="3676650" y="2698750"/>
          <p14:tracePt t="39270" x="3689350" y="2705100"/>
          <p14:tracePt t="39287" x="3702050" y="2724150"/>
          <p14:tracePt t="39303" x="3727450" y="2730500"/>
          <p14:tracePt t="39320" x="3752850" y="2743200"/>
          <p14:tracePt t="39336" x="3771900" y="2743200"/>
          <p14:tracePt t="39353" x="3803650" y="2743200"/>
          <p14:tracePt t="39370" x="3829050" y="2736850"/>
          <p14:tracePt t="39387" x="3854450" y="2692400"/>
          <p14:tracePt t="39403" x="3879850" y="2654300"/>
          <p14:tracePt t="39420" x="3886200" y="2603500"/>
          <p14:tracePt t="39437" x="3892550" y="2546350"/>
          <p14:tracePt t="39453" x="3892550" y="2508250"/>
          <p14:tracePt t="39470" x="3892550" y="2451100"/>
          <p14:tracePt t="39473" x="3886200" y="2425700"/>
          <p14:tracePt t="39487" x="3867150" y="2387600"/>
          <p14:tracePt t="39503" x="3835400" y="2355850"/>
          <p14:tracePt t="39520" x="3816350" y="2330450"/>
          <p14:tracePt t="39537" x="3790950" y="2317750"/>
          <p14:tracePt t="39553" x="3778250" y="2317750"/>
          <p14:tracePt t="39591" x="3771900" y="2317750"/>
          <p14:tracePt t="39601" x="3765550" y="2317750"/>
          <p14:tracePt t="39623" x="3759200" y="2317750"/>
          <p14:tracePt t="39632" x="3752850" y="2317750"/>
          <p14:tracePt t="39640" x="3746500" y="2317750"/>
          <p14:tracePt t="39653" x="3733800" y="2317750"/>
          <p14:tracePt t="39670" x="3714750" y="2330450"/>
          <p14:tracePt t="39671" x="3708400" y="2336800"/>
          <p14:tracePt t="39687" x="3695700" y="2349500"/>
          <p14:tracePt t="39703" x="3695700" y="2355850"/>
          <p14:tracePt t="39720" x="3683000" y="2374900"/>
          <p14:tracePt t="39737" x="3683000" y="2393950"/>
          <p14:tracePt t="39753" x="3683000" y="2413000"/>
          <p14:tracePt t="39770" x="3676650" y="2451100"/>
          <p14:tracePt t="39787" x="3663950" y="2476500"/>
          <p14:tracePt t="39803" x="3663950" y="2501900"/>
          <p14:tracePt t="39820" x="3663950" y="2540000"/>
          <p14:tracePt t="39836" x="3663950" y="2565400"/>
          <p14:tracePt t="39853" x="3663950" y="2597150"/>
          <p14:tracePt t="39870" x="3663950" y="2616200"/>
          <p14:tracePt t="39887" x="3670300" y="2660650"/>
          <p14:tracePt t="39903" x="3676650" y="2686050"/>
          <p14:tracePt t="39920" x="3689350" y="2698750"/>
          <p14:tracePt t="39936" x="3695700" y="2711450"/>
          <p14:tracePt t="39970" x="3702050" y="2711450"/>
          <p14:tracePt t="39987" x="3721100" y="2711450"/>
          <p14:tracePt t="40003" x="3740150" y="2711450"/>
          <p14:tracePt t="40020" x="3778250" y="2711450"/>
          <p14:tracePt t="40037" x="3797300" y="2686050"/>
          <p14:tracePt t="40040" x="3810000" y="2667000"/>
          <p14:tracePt t="40054" x="3822700" y="2654300"/>
          <p14:tracePt t="40070" x="3835400" y="2603500"/>
          <p14:tracePt t="40072" x="3835400" y="2584450"/>
          <p14:tracePt t="40087" x="3835400" y="2552700"/>
          <p14:tracePt t="40103" x="3835400" y="2520950"/>
          <p14:tracePt t="40120" x="3835400" y="2495550"/>
          <p14:tracePt t="40136" x="3829050" y="2476500"/>
          <p14:tracePt t="40153" x="3822700" y="2463800"/>
          <p14:tracePt t="40170" x="3810000" y="2444750"/>
          <p14:tracePt t="40186" x="3784600" y="2425700"/>
          <p14:tracePt t="40203" x="3759200" y="2400300"/>
          <p14:tracePt t="40220" x="3733800" y="2374900"/>
          <p14:tracePt t="40236" x="3714750" y="2362200"/>
          <p14:tracePt t="40253" x="3702050" y="2349500"/>
          <p14:tracePt t="40270" x="3683000" y="2343150"/>
          <p14:tracePt t="40286" x="3657600" y="2324100"/>
          <p14:tracePt t="40312" x="3651250" y="2324100"/>
          <p14:tracePt t="40319" x="3644900" y="2324100"/>
          <p14:tracePt t="40352" x="3638550" y="2324100"/>
          <p14:tracePt t="40359" x="3625850" y="2324100"/>
          <p14:tracePt t="40369" x="3619500" y="2330450"/>
          <p14:tracePt t="40386" x="3581400" y="2362200"/>
          <p14:tracePt t="40403" x="3556000" y="2406650"/>
          <p14:tracePt t="40420" x="3536950" y="2457450"/>
          <p14:tracePt t="40436" x="3536950" y="2508250"/>
          <p14:tracePt t="40453" x="3536950" y="2578100"/>
          <p14:tracePt t="40470" x="3536950" y="2635250"/>
          <p14:tracePt t="40472" x="3543300" y="2667000"/>
          <p14:tracePt t="40487" x="3562350" y="2711450"/>
          <p14:tracePt t="40503" x="3575050" y="2736850"/>
          <p14:tracePt t="40520" x="3587750" y="2755900"/>
          <p14:tracePt t="40537" x="3594100" y="2755900"/>
          <p14:tracePt t="40553" x="3613150" y="2768600"/>
          <p14:tracePt t="40570" x="3632200" y="2768600"/>
          <p14:tracePt t="40586" x="3657600" y="2768600"/>
          <p14:tracePt t="40603" x="3708400" y="2755900"/>
          <p14:tracePt t="40620" x="3752850" y="2736850"/>
          <p14:tracePt t="40636" x="3784600" y="2692400"/>
          <p14:tracePt t="40653" x="3797300" y="2647950"/>
          <p14:tracePt t="40669" x="3803650" y="2622550"/>
          <p14:tracePt t="40686" x="3810000" y="2571750"/>
          <p14:tracePt t="40703" x="3810000" y="2552700"/>
          <p14:tracePt t="40720" x="3810000" y="2533650"/>
          <p14:tracePt t="40736" x="3810000" y="2514600"/>
          <p14:tracePt t="40753" x="3803650" y="2482850"/>
          <p14:tracePt t="40770" x="3797300" y="2470150"/>
          <p14:tracePt t="40786" x="3790950" y="2457450"/>
          <p14:tracePt t="40847" x="3778250" y="2451100"/>
          <p14:tracePt t="40865" x="3778250" y="2444750"/>
          <p14:tracePt t="40882" x="3771900" y="2438400"/>
          <p14:tracePt t="40888" x="3771900" y="2432050"/>
          <p14:tracePt t="40898" x="3765550" y="2419350"/>
          <p14:tracePt t="40904" x="3759200" y="2419350"/>
          <p14:tracePt t="40919" x="3752850" y="2400300"/>
          <p14:tracePt t="40936" x="3746500" y="2400300"/>
          <p14:tracePt t="40953" x="3740150" y="2400300"/>
          <p14:tracePt t="40970" x="3727450" y="2387600"/>
          <p14:tracePt t="40987" x="3714750" y="2381250"/>
          <p14:tracePt t="41003" x="3702050" y="2381250"/>
          <p14:tracePt t="41020" x="3695700" y="2381250"/>
          <p14:tracePt t="41037" x="3683000" y="2381250"/>
          <p14:tracePt t="41053" x="3670300" y="2381250"/>
          <p14:tracePt t="41071" x="3657600" y="2413000"/>
          <p14:tracePt t="41087" x="3638550" y="2451100"/>
          <p14:tracePt t="41103" x="3632200" y="2482850"/>
          <p14:tracePt t="41119" x="3632200" y="2527300"/>
          <p14:tracePt t="41137" x="3632200" y="2571750"/>
          <p14:tracePt t="41153" x="3632200" y="2622550"/>
          <p14:tracePt t="41169" x="3632200" y="2654300"/>
          <p14:tracePt t="41186" x="3638550" y="2679700"/>
          <p14:tracePt t="41203" x="3638550" y="2692400"/>
          <p14:tracePt t="41219" x="3644900" y="2705100"/>
          <p14:tracePt t="41236" x="3657600" y="2711450"/>
          <p14:tracePt t="41253" x="3663950" y="2711450"/>
          <p14:tracePt t="41270" x="3670300" y="2711450"/>
          <p14:tracePt t="41286" x="3683000" y="2711450"/>
          <p14:tracePt t="41289" x="3695700" y="2711450"/>
          <p14:tracePt t="41303" x="3740150" y="2705100"/>
          <p14:tracePt t="41319" x="3771900" y="2673350"/>
          <p14:tracePt t="41336" x="3803650" y="2635250"/>
          <p14:tracePt t="41353" x="3822700" y="2590800"/>
          <p14:tracePt t="41369" x="3829050" y="2559050"/>
          <p14:tracePt t="41386" x="3829050" y="2533650"/>
          <p14:tracePt t="41403" x="3829050" y="2514600"/>
          <p14:tracePt t="41420" x="3829050" y="2495550"/>
          <p14:tracePt t="41436" x="3829050" y="2482850"/>
          <p14:tracePt t="41453" x="3822700" y="2457450"/>
          <p14:tracePt t="41455" x="3816350" y="2444750"/>
          <p14:tracePt t="41471" x="3816350" y="2432050"/>
          <p14:tracePt t="41487" x="3810000" y="2419350"/>
          <p14:tracePt t="41490" x="3803650" y="2413000"/>
          <p14:tracePt t="41504" x="3797300" y="2400300"/>
          <p14:tracePt t="41520" x="3784600" y="2393950"/>
          <p14:tracePt t="41537" x="3778250" y="2387600"/>
          <p14:tracePt t="41553" x="3771900" y="2381250"/>
          <p14:tracePt t="41570" x="3765550" y="2381250"/>
          <p14:tracePt t="41586" x="3759200" y="2381250"/>
          <p14:tracePt t="41608" x="3752850" y="2381250"/>
          <p14:tracePt t="41632" x="3746500" y="2381250"/>
          <p14:tracePt t="41648" x="3727450" y="2381250"/>
          <p14:tracePt t="41656" x="3721100" y="2387600"/>
          <p14:tracePt t="41669" x="3714750" y="2393950"/>
          <p14:tracePt t="41686" x="3695700" y="2413000"/>
          <p14:tracePt t="41688" x="3689350" y="2419350"/>
          <p14:tracePt t="41703" x="3676650" y="2457450"/>
          <p14:tracePt t="41720" x="3663950" y="2489200"/>
          <p14:tracePt t="41736" x="3657600" y="2520950"/>
          <p14:tracePt t="41753" x="3657600" y="2552700"/>
          <p14:tracePt t="41770" x="3657600" y="2571750"/>
          <p14:tracePt t="41786" x="3657600" y="2603500"/>
          <p14:tracePt t="41803" x="3657600" y="2622550"/>
          <p14:tracePt t="41819" x="3657600" y="2641600"/>
          <p14:tracePt t="41836" x="3670300" y="2660650"/>
          <p14:tracePt t="41853" x="3689350" y="2686050"/>
          <p14:tracePt t="41869" x="3702050" y="2698750"/>
          <p14:tracePt t="41872" x="3714750" y="2705100"/>
          <p14:tracePt t="41886" x="3721100" y="2705100"/>
          <p14:tracePt t="41903" x="3746500" y="2711450"/>
          <p14:tracePt t="41919" x="3771900" y="2711450"/>
          <p14:tracePt t="41936" x="3803650" y="2692400"/>
          <p14:tracePt t="41952" x="3829050" y="2654300"/>
          <p14:tracePt t="41970" x="3854450" y="2622550"/>
          <p14:tracePt t="41986" x="3860800" y="2578100"/>
          <p14:tracePt t="42003" x="3867150" y="2533650"/>
          <p14:tracePt t="42020" x="3867150" y="2501900"/>
          <p14:tracePt t="42036" x="3867150" y="2470150"/>
          <p14:tracePt t="42053" x="3867150" y="2425700"/>
          <p14:tracePt t="42070" x="3848100" y="2406650"/>
          <p14:tracePt t="42072" x="3841750" y="2393950"/>
          <p14:tracePt t="42086" x="3829050" y="2381250"/>
          <p14:tracePt t="42103" x="3803650" y="2368550"/>
          <p14:tracePt t="42120" x="3797300" y="2368550"/>
          <p14:tracePt t="42136" x="3790950" y="2368550"/>
          <p14:tracePt t="42152" x="3784600" y="2368550"/>
          <p14:tracePt t="42169" x="3771900" y="2368550"/>
          <p14:tracePt t="42186" x="3746500" y="2368550"/>
          <p14:tracePt t="42202" x="3733800" y="2368550"/>
          <p14:tracePt t="42220" x="3721100" y="2368550"/>
          <p14:tracePt t="42240" x="3714750" y="2368550"/>
          <p14:tracePt t="42253" x="3714750" y="2374900"/>
          <p14:tracePt t="42269" x="3708400" y="2381250"/>
          <p14:tracePt t="42289" x="3708400" y="2387600"/>
          <p14:tracePt t="42303" x="3695700" y="2406650"/>
          <p14:tracePt t="42320" x="3695700" y="2432050"/>
          <p14:tracePt t="42336" x="3695700" y="2470150"/>
          <p14:tracePt t="42352" x="3695700" y="2527300"/>
          <p14:tracePt t="42369" x="3702050" y="2584450"/>
          <p14:tracePt t="42386" x="3708400" y="2635250"/>
          <p14:tracePt t="42402" x="3721100" y="2673350"/>
          <p14:tracePt t="42419" x="3733800" y="2705100"/>
          <p14:tracePt t="42436" x="3746500" y="2730500"/>
          <p14:tracePt t="42452" x="3752850" y="2749550"/>
          <p14:tracePt t="42469" x="3765550" y="2768600"/>
          <p14:tracePt t="42472" x="3771900" y="2768600"/>
          <p14:tracePt t="42620" x="3930650" y="2616200"/>
          <p14:tracePt t="42623" x="3930650" y="2584450"/>
          <p14:tracePt t="42635" x="3930650" y="2552700"/>
          <p14:tracePt t="42652" x="3930650" y="2476500"/>
          <p14:tracePt t="42669" x="3924300" y="2432050"/>
          <p14:tracePt t="42685" x="3911600" y="2406650"/>
          <p14:tracePt t="42702" x="3898900" y="2374900"/>
          <p14:tracePt t="42719" x="3886200" y="2368550"/>
          <p14:tracePt t="42736" x="3873500" y="2368550"/>
          <p14:tracePt t="42752" x="3860800" y="2368550"/>
          <p14:tracePt t="42769" x="3854450" y="2368550"/>
          <p14:tracePt t="42786" x="3841750" y="2368550"/>
          <p14:tracePt t="42803" x="3822700" y="2368550"/>
          <p14:tracePt t="42819" x="3797300" y="2381250"/>
          <p14:tracePt t="42836" x="3765550" y="2419350"/>
          <p14:tracePt t="42852" x="3733800" y="2463800"/>
          <p14:tracePt t="42869" x="3714750" y="2514600"/>
          <p14:tracePt t="42886" x="3708400" y="2565400"/>
          <p14:tracePt t="42888" x="3702050" y="2584450"/>
          <p14:tracePt t="42902" x="3702050" y="2609850"/>
          <p14:tracePt t="42919" x="3702050" y="2635250"/>
          <p14:tracePt t="42935" x="3702050" y="2647950"/>
          <p14:tracePt t="42952" x="3702050" y="2660650"/>
          <p14:tracePt t="42969" x="3702050" y="2673350"/>
          <p14:tracePt t="42986" x="3708400" y="2686050"/>
          <p14:tracePt t="43003" x="3714750" y="2686050"/>
          <p14:tracePt t="43024" x="3721100" y="2686050"/>
          <p14:tracePt t="43036" x="3733800" y="2686050"/>
          <p14:tracePt t="43053" x="3752850" y="2686050"/>
          <p14:tracePt t="43057" x="3778250" y="2686050"/>
          <p14:tracePt t="43069" x="3784600" y="2673350"/>
          <p14:tracePt t="43074" x="3803650" y="2660650"/>
          <p14:tracePt t="43086" x="3822700" y="2647950"/>
          <p14:tracePt t="43103" x="3854450" y="2590800"/>
          <p14:tracePt t="43120" x="3854450" y="2578100"/>
          <p14:tracePt t="43135" x="3854450" y="2559050"/>
          <p14:tracePt t="43152" x="3854450" y="2552700"/>
          <p14:tracePt t="43169" x="3854450" y="2546350"/>
          <p14:tracePt t="43319" x="0" y="0"/>
        </p14:tracePtLst>
        <p14:tracePtLst>
          <p14:tracePt t="49132" x="1270000" y="2946400"/>
          <p14:tracePt t="49136" x="1276350" y="2952750"/>
          <p14:tracePt t="49150" x="1282700" y="2959100"/>
          <p14:tracePt t="49167" x="1295400" y="2978150"/>
          <p14:tracePt t="49184" x="1301750" y="2984500"/>
          <p14:tracePt t="49200" x="1301750" y="2990850"/>
          <p14:tracePt t="49200" x="0" y="0"/>
        </p14:tracePtLst>
        <p14:tracePtLst>
          <p14:tracePt t="49809" x="1193800" y="3162300"/>
          <p14:tracePt t="49866" x="1193800" y="3175000"/>
          <p14:tracePt t="49872" x="1219200" y="3181350"/>
          <p14:tracePt t="49883" x="1250950" y="3187700"/>
          <p14:tracePt t="49900" x="1428750" y="3219450"/>
          <p14:tracePt t="49917" x="1752600" y="3282950"/>
          <p14:tracePt t="49920" x="1962150" y="3321050"/>
          <p14:tracePt t="49933" x="2165350" y="3359150"/>
          <p14:tracePt t="49935" x="2330450" y="3378200"/>
          <p14:tracePt t="49950" x="2438400" y="3397250"/>
          <p14:tracePt t="49952" x="2514600" y="3416300"/>
          <p14:tracePt t="49967" x="2578100" y="3422650"/>
          <p14:tracePt t="49983" x="2590800" y="3422650"/>
          <p14:tracePt t="50255" x="0" y="0"/>
        </p14:tracePtLst>
        <p14:tracePtLst>
          <p14:tracePt t="50656" x="2641600" y="2806700"/>
          <p14:tracePt t="50681" x="2635250" y="2806700"/>
          <p14:tracePt t="50696" x="2635250" y="2819400"/>
          <p14:tracePt t="50704" x="2635250" y="2838450"/>
          <p14:tracePt t="50716" x="2635250" y="2857500"/>
          <p14:tracePt t="50733" x="2635250" y="2914650"/>
          <p14:tracePt t="50750" x="2635250" y="3003550"/>
          <p14:tracePt t="50753" x="2635250" y="3035300"/>
          <p14:tracePt t="50766" x="2635250" y="3086100"/>
          <p14:tracePt t="50768" x="2641600" y="3124200"/>
          <p14:tracePt t="50783" x="2679700" y="3187700"/>
          <p14:tracePt t="50800" x="2711450" y="3232150"/>
          <p14:tracePt t="50816" x="2736850" y="3263900"/>
          <p14:tracePt t="50833" x="2755900" y="3263900"/>
          <p14:tracePt t="50850" x="2762250" y="3263900"/>
          <p14:tracePt t="50866" x="2768600" y="3263900"/>
          <p14:tracePt t="50883" x="2774950" y="3263900"/>
          <p14:tracePt t="50899" x="2787650" y="3257550"/>
          <p14:tracePt t="50916" x="2806700" y="3219450"/>
          <p14:tracePt t="50933" x="2819400" y="3155950"/>
          <p14:tracePt t="50949" x="2825750" y="3105150"/>
          <p14:tracePt t="50966" x="2825750" y="3054350"/>
          <p14:tracePt t="50967" x="2825750" y="3028950"/>
          <p14:tracePt t="50983" x="2825750" y="2997200"/>
          <p14:tracePt t="50999" x="2825750" y="2971800"/>
          <p14:tracePt t="51016" x="2825750" y="2933700"/>
          <p14:tracePt t="51033" x="2825750" y="2921000"/>
          <p14:tracePt t="51050" x="2819400" y="2882900"/>
          <p14:tracePt t="51066" x="2813050" y="2870200"/>
          <p14:tracePt t="51083" x="2813050" y="2863850"/>
          <p14:tracePt t="51138" x="2813050" y="2857500"/>
          <p14:tracePt t="51161" x="2806700" y="2876550"/>
          <p14:tracePt t="51168" x="2800350" y="2895600"/>
          <p14:tracePt t="51175" x="2794000" y="2921000"/>
          <p14:tracePt t="51184" x="2787650" y="2959100"/>
          <p14:tracePt t="51199" x="2781300" y="2997200"/>
          <p14:tracePt t="51216" x="2781300" y="3041650"/>
          <p14:tracePt t="51232" x="2781300" y="3073400"/>
          <p14:tracePt t="51249" x="2774950" y="3086100"/>
          <p14:tracePt t="51360" x="2774950" y="3060700"/>
          <p14:tracePt t="51367" x="2774950" y="3035300"/>
          <p14:tracePt t="51376" x="2774950" y="3022600"/>
          <p14:tracePt t="51383" x="2774950" y="2997200"/>
          <p14:tracePt t="51399" x="2774950" y="2959100"/>
          <p14:tracePt t="51416" x="2774950" y="2933700"/>
          <p14:tracePt t="51433" x="2774950" y="2921000"/>
          <p14:tracePt t="51511" x="2774950" y="2927350"/>
          <p14:tracePt t="51520" x="2768600" y="2959100"/>
          <p14:tracePt t="51528" x="2768600" y="2984500"/>
          <p14:tracePt t="51536" x="2768600" y="3016250"/>
          <p14:tracePt t="51549" x="2768600" y="3035300"/>
          <p14:tracePt t="51566" x="2768600" y="3086100"/>
          <p14:tracePt t="51568" x="2762250" y="3111500"/>
          <p14:tracePt t="51584" x="2762250" y="3124200"/>
          <p14:tracePt t="51600" x="2762250" y="3130550"/>
          <p14:tracePt t="51649" x="2755900" y="3136900"/>
          <p14:tracePt t="51681" x="2755900" y="3124200"/>
          <p14:tracePt t="51688" x="2755900" y="3098800"/>
          <p14:tracePt t="51699" x="2755900" y="3073400"/>
          <p14:tracePt t="51716" x="2749550" y="2997200"/>
          <p14:tracePt t="51733" x="2743200" y="2959100"/>
          <p14:tracePt t="51749" x="2743200" y="2933700"/>
          <p14:tracePt t="51766" x="2743200" y="2914650"/>
          <p14:tracePt t="51840" x="2743200" y="2933700"/>
          <p14:tracePt t="51849" x="2743200" y="2952750"/>
          <p14:tracePt t="51856" x="2743200" y="2978150"/>
          <p14:tracePt t="51866" x="2743200" y="3009900"/>
          <p14:tracePt t="51882" x="2743200" y="3048000"/>
          <p14:tracePt t="51899" x="2743200" y="3067050"/>
          <p14:tracePt t="51915" x="2743200" y="3073400"/>
          <p14:tracePt t="51999" x="2743200" y="3067050"/>
          <p14:tracePt t="52007" x="2743200" y="3048000"/>
          <p14:tracePt t="52015" x="2743200" y="3041650"/>
          <p14:tracePt t="52032" x="2749550" y="3022600"/>
          <p14:tracePt t="52049" x="2755900" y="3003550"/>
          <p14:tracePt t="52066" x="2762250" y="2997200"/>
          <p14:tracePt t="52135" x="2762250" y="3016250"/>
          <p14:tracePt t="52143" x="2762250" y="3035300"/>
          <p14:tracePt t="52151" x="2768600" y="3067050"/>
          <p14:tracePt t="52166" x="2774950" y="3086100"/>
          <p14:tracePt t="52182" x="2781300" y="3117850"/>
          <p14:tracePt t="52199" x="2781300" y="3124200"/>
          <p14:tracePt t="52271" x="2794000" y="3117850"/>
          <p14:tracePt t="52280" x="2794000" y="3105150"/>
          <p14:tracePt t="52287" x="2800350" y="3073400"/>
          <p14:tracePt t="52299" x="2806700" y="3054350"/>
          <p14:tracePt t="52316" x="2813050" y="3003550"/>
          <p14:tracePt t="52333" x="2813050" y="2971800"/>
          <p14:tracePt t="52349" x="2813050" y="2952750"/>
          <p14:tracePt t="52399" x="2819400" y="2952750"/>
          <p14:tracePt t="52425" x="2819400" y="2971800"/>
          <p14:tracePt t="52432" x="2819400" y="2990850"/>
          <p14:tracePt t="52439" x="2819400" y="3003550"/>
          <p14:tracePt t="52449" x="2819400" y="3022600"/>
          <p14:tracePt t="52465" x="2819400" y="3041650"/>
          <p14:tracePt t="52482" x="2819400" y="3060700"/>
          <p14:tracePt t="52499" x="2819400" y="3073400"/>
          <p14:tracePt t="52608" x="2800350" y="2914650"/>
          <p14:tracePt t="52616" x="2794000" y="2889250"/>
          <p14:tracePt t="52623" x="2787650" y="2876550"/>
          <p14:tracePt t="52697" x="2774950" y="2882900"/>
          <p14:tracePt t="52703" x="2774950" y="2901950"/>
          <p14:tracePt t="52715" x="2774950" y="2921000"/>
          <p14:tracePt t="52732" x="2768600" y="2978150"/>
          <p14:tracePt t="52749" x="2768600" y="3035300"/>
          <p14:tracePt t="52765" x="2768600" y="3067050"/>
          <p14:tracePt t="52782" x="2768600" y="3086100"/>
          <p14:tracePt t="52816" x="2768600" y="3092450"/>
          <p14:tracePt t="52897" x="2768600" y="3086100"/>
          <p14:tracePt t="52903" x="2768600" y="3073400"/>
          <p14:tracePt t="52915" x="2768600" y="3067050"/>
          <p14:tracePt t="52932" x="2768600" y="3054350"/>
          <p14:tracePt t="52949" x="2768600" y="3048000"/>
          <p14:tracePt t="53031" x="2768600" y="3060700"/>
          <p14:tracePt t="53040" x="2768600" y="3067050"/>
          <p14:tracePt t="53049" x="2768600" y="3079750"/>
          <p14:tracePt t="53066" x="2768600" y="3092450"/>
          <p14:tracePt t="53103" x="2768600" y="3098800"/>
          <p14:tracePt t="53119" x="2774950" y="3098800"/>
          <p14:tracePt t="53136" x="2774950" y="3086100"/>
          <p14:tracePt t="53144" x="2774950" y="3067050"/>
          <p14:tracePt t="53151" x="2781300" y="3048000"/>
          <p14:tracePt t="53165" x="2781300" y="3035300"/>
          <p14:tracePt t="53182" x="2781300" y="3016250"/>
          <p14:tracePt t="53183" x="2781300" y="3009900"/>
          <p14:tracePt t="53479" x="0" y="0"/>
        </p14:tracePtLst>
        <p14:tracePtLst>
          <p14:tracePt t="55168" x="1339850" y="2940050"/>
          <p14:tracePt t="55176" x="1327150" y="2952750"/>
          <p14:tracePt t="55184" x="1314450" y="2971800"/>
          <p14:tracePt t="55198" x="1301750" y="2984500"/>
          <p14:tracePt t="55214" x="1282700" y="3022600"/>
          <p14:tracePt t="55231" x="1282700" y="3041650"/>
          <p14:tracePt t="55248" x="1282700" y="3060700"/>
          <p14:tracePt t="55265" x="1282700" y="3079750"/>
          <p14:tracePt t="55281" x="1289050" y="3124200"/>
          <p14:tracePt t="55299" x="1327150" y="3155950"/>
          <p14:tracePt t="55315" x="1422400" y="3213100"/>
          <p14:tracePt t="55332" x="1593850" y="3263900"/>
          <p14:tracePt t="55349" x="1936750" y="3333750"/>
          <p14:tracePt t="55351" x="2139950" y="3346450"/>
          <p14:tracePt t="55365" x="2381250" y="3359150"/>
          <p14:tracePt t="55368" x="2616200" y="3359150"/>
          <p14:tracePt t="55381" x="2857500" y="3359150"/>
          <p14:tracePt t="55399" x="3460750" y="3359150"/>
          <p14:tracePt t="55415" x="3619500" y="3359150"/>
          <p14:tracePt t="55431" x="3670300" y="3359150"/>
          <p14:tracePt t="55448" x="3683000" y="3359150"/>
          <p14:tracePt t="55464" x="3695700" y="3359150"/>
          <p14:tracePt t="55481" x="3708400" y="3352800"/>
          <p14:tracePt t="55498" x="3714750" y="3346450"/>
          <p14:tracePt t="55553" x="3721100" y="3346450"/>
          <p14:tracePt t="55571" x="3727450" y="3340100"/>
          <p14:tracePt t="55585" x="3733800" y="3333750"/>
          <p14:tracePt t="55602" x="3740150" y="3333750"/>
          <p14:tracePt t="55607" x="3746500" y="3327400"/>
          <p14:tracePt t="55616" x="3759200" y="3327400"/>
          <p14:tracePt t="55632" x="3765550" y="3321050"/>
          <p14:tracePt t="55648" x="3784600" y="3308350"/>
          <p14:tracePt t="55664" x="3790950" y="3308350"/>
          <p14:tracePt t="55681" x="3803650" y="3302000"/>
          <p14:tracePt t="55744" x="3803650" y="3289300"/>
          <p14:tracePt t="55754" x="3790950" y="3282950"/>
          <p14:tracePt t="55760" x="3784600" y="3276600"/>
          <p14:tracePt t="55769" x="3765550" y="3270250"/>
          <p14:tracePt t="55781" x="3740150" y="3263900"/>
          <p14:tracePt t="55799" x="3676650" y="3244850"/>
          <p14:tracePt t="55801" x="3657600" y="3238500"/>
          <p14:tracePt t="55815" x="3587750" y="3219450"/>
          <p14:tracePt t="55831" x="3498850" y="3206750"/>
          <p14:tracePt t="55848" x="3403600" y="3187700"/>
          <p14:tracePt t="55865" x="3340100" y="3175000"/>
          <p14:tracePt t="55881" x="3302000" y="3175000"/>
          <p14:tracePt t="55898" x="3289300" y="3175000"/>
          <p14:tracePt t="55915" x="3282950" y="3175000"/>
          <p14:tracePt t="56008" x="3302000" y="3175000"/>
          <p14:tracePt t="56015" x="3346450" y="3175000"/>
          <p14:tracePt t="56023" x="3397250" y="3175000"/>
          <p14:tracePt t="56031" x="3473450" y="3175000"/>
          <p14:tracePt t="56048" x="3644900" y="3149600"/>
          <p14:tracePt t="56065" x="3771900" y="3117850"/>
          <p14:tracePt t="56082" x="3848100" y="3079750"/>
          <p14:tracePt t="56098" x="3879850" y="3048000"/>
          <p14:tracePt t="56115" x="3886200" y="3009900"/>
          <p14:tracePt t="56132" x="3892550" y="2971800"/>
          <p14:tracePt t="56148" x="3892550" y="2921000"/>
          <p14:tracePt t="56165" x="3873500" y="2882900"/>
          <p14:tracePt t="56168" x="3854450" y="2870200"/>
          <p14:tracePt t="56181" x="3829050" y="2851150"/>
          <p14:tracePt t="56197" x="3765550" y="2825750"/>
          <p14:tracePt t="56199" x="3727450" y="2819400"/>
          <p14:tracePt t="56214" x="3683000" y="2819400"/>
          <p14:tracePt t="56231" x="3625850" y="2819400"/>
          <p14:tracePt t="56247" x="3549650" y="2825750"/>
          <p14:tracePt t="56264" x="3486150" y="2857500"/>
          <p14:tracePt t="56281" x="3435350" y="2914650"/>
          <p14:tracePt t="56298" x="3378200" y="2971800"/>
          <p14:tracePt t="56315" x="3346450" y="3035300"/>
          <p14:tracePt t="56331" x="3327400" y="3073400"/>
          <p14:tracePt t="56348" x="3327400" y="3098800"/>
          <p14:tracePt t="56364" x="3327400" y="3124200"/>
          <p14:tracePt t="56381" x="3346450" y="3155950"/>
          <p14:tracePt t="56384" x="3365500" y="3168650"/>
          <p14:tracePt t="56398" x="3390900" y="3175000"/>
          <p14:tracePt t="56415" x="3524250" y="3194050"/>
          <p14:tracePt t="56431" x="3695700" y="3194050"/>
          <p14:tracePt t="56447" x="3886200" y="3194050"/>
          <p14:tracePt t="56464" x="4025900" y="3162300"/>
          <p14:tracePt t="56481" x="4083050" y="3117850"/>
          <p14:tracePt t="56497" x="4102100" y="3098800"/>
          <p14:tracePt t="56514" x="4108450" y="3067050"/>
          <p14:tracePt t="56531" x="4102100" y="3048000"/>
          <p14:tracePt t="56547" x="4070350" y="3016250"/>
          <p14:tracePt t="56565" x="4006850" y="2990850"/>
          <p14:tracePt t="56567" x="3962400" y="2984500"/>
          <p14:tracePt t="56581" x="3886200" y="2965450"/>
          <p14:tracePt t="56585" x="3816350" y="2959100"/>
          <p14:tracePt t="56598" x="3727450" y="2952750"/>
          <p14:tracePt t="56600" x="3644900" y="2952750"/>
          <p14:tracePt t="56615" x="3473450" y="2952750"/>
          <p14:tracePt t="56631" x="3352800" y="2978150"/>
          <p14:tracePt t="56648" x="3308350" y="3009900"/>
          <p14:tracePt t="56664" x="3289300" y="3041650"/>
          <p14:tracePt t="56681" x="3289300" y="3073400"/>
          <p14:tracePt t="56698" x="3289300" y="3111500"/>
          <p14:tracePt t="56714" x="3314700" y="3155950"/>
          <p14:tracePt t="56731" x="3384550" y="3213100"/>
          <p14:tracePt t="56747" x="3498850" y="3263900"/>
          <p14:tracePt t="56764" x="3670300" y="3295650"/>
          <p14:tracePt t="56781" x="3829050" y="3302000"/>
          <p14:tracePt t="56783" x="3892550" y="3295650"/>
          <p14:tracePt t="56798" x="3937000" y="3289300"/>
          <p14:tracePt t="56801" x="3968750" y="3276600"/>
          <p14:tracePt t="56815" x="3975100" y="3257550"/>
          <p14:tracePt t="56817" x="3981450" y="3238500"/>
          <p14:tracePt t="56831" x="3987800" y="3213100"/>
          <p14:tracePt t="56848" x="3981450" y="3155950"/>
          <p14:tracePt t="56865" x="3949700" y="3098800"/>
          <p14:tracePt t="56881" x="3886200" y="3048000"/>
          <p14:tracePt t="56897" x="3759200" y="3009900"/>
          <p14:tracePt t="56914" x="3632200" y="2984500"/>
          <p14:tracePt t="56931" x="3524250" y="2978150"/>
          <p14:tracePt t="56947" x="3454400" y="2990850"/>
          <p14:tracePt t="56964" x="3435350" y="3009900"/>
          <p14:tracePt t="56981" x="3435350" y="3028950"/>
          <p14:tracePt t="56997" x="3435350" y="3054350"/>
          <p14:tracePt t="57014" x="3454400" y="3079750"/>
          <p14:tracePt t="57016" x="3460750" y="3079750"/>
          <p14:tracePt t="57031" x="3505200" y="3092450"/>
          <p14:tracePt t="57048" x="3536950" y="3092450"/>
          <p14:tracePt t="57065" x="3562350" y="3092450"/>
          <p14:tracePt t="57081" x="3568700" y="3092450"/>
          <p14:tracePt t="58047" x="0" y="0"/>
        </p14:tracePtLst>
        <p14:tracePtLst>
          <p14:tracePt t="58744" x="1174750" y="3155950"/>
          <p14:tracePt t="58850" x="1181100" y="3155950"/>
          <p14:tracePt t="58856" x="1206500" y="3155950"/>
          <p14:tracePt t="58865" x="1244600" y="3155950"/>
          <p14:tracePt t="58880" x="1409700" y="3155950"/>
          <p14:tracePt t="58897" x="1644650" y="3155950"/>
          <p14:tracePt t="58913" x="2038350" y="3155950"/>
          <p14:tracePt t="58930" x="2406650" y="3155950"/>
          <p14:tracePt t="58947" x="2628900" y="3162300"/>
          <p14:tracePt t="58963" x="2686050" y="3168650"/>
          <p14:tracePt t="58980" x="2692400" y="3168650"/>
          <p14:tracePt t="59131" x="2679700" y="3168650"/>
          <p14:tracePt t="59136" x="2641600" y="3168650"/>
          <p14:tracePt t="59147" x="2597150" y="3162300"/>
          <p14:tracePt t="59164" x="2444750" y="3136900"/>
          <p14:tracePt t="59167" x="2349500" y="3117850"/>
          <p14:tracePt t="59180" x="2241550" y="3105150"/>
          <p14:tracePt t="59196" x="2032000" y="3092450"/>
          <p14:tracePt t="59213" x="1828800" y="3092450"/>
          <p14:tracePt t="59230" x="1701800" y="3092450"/>
          <p14:tracePt t="59247" x="1619250" y="3092450"/>
          <p14:tracePt t="59263" x="1606550" y="3092450"/>
          <p14:tracePt t="59354" x="1631950" y="3092450"/>
          <p14:tracePt t="59362" x="1695450" y="3092450"/>
          <p14:tracePt t="59368" x="1758950" y="3092450"/>
          <p14:tracePt t="59380" x="1828800" y="3092450"/>
          <p14:tracePt t="59397" x="2012950" y="3092450"/>
          <p14:tracePt t="59400" x="2082800" y="3092450"/>
          <p14:tracePt t="59413" x="2146300" y="3092450"/>
          <p14:tracePt t="59417" x="2203450" y="3092450"/>
          <p14:tracePt t="59430" x="2254250" y="3092450"/>
          <p14:tracePt t="59447" x="2286000" y="3092450"/>
          <p14:tracePt t="59463" x="2292350" y="3092450"/>
          <p14:tracePt t="59512" x="2266950" y="3098800"/>
          <p14:tracePt t="59521" x="2203450" y="3098800"/>
          <p14:tracePt t="59530" x="2114550" y="3098800"/>
          <p14:tracePt t="59547" x="1828800" y="3098800"/>
          <p14:tracePt t="59564" x="1504950" y="3098800"/>
          <p14:tracePt t="59567" x="1397000" y="3098800"/>
          <p14:tracePt t="59581" x="1327150" y="3098800"/>
          <p14:tracePt t="59597" x="1282700" y="3098800"/>
          <p14:tracePt t="59600" x="1276350" y="3098800"/>
          <p14:tracePt t="59656" x="1289050" y="3098800"/>
          <p14:tracePt t="59664" x="1327150" y="3098800"/>
          <p14:tracePt t="59671" x="1377950" y="3098800"/>
          <p14:tracePt t="59680" x="1447800" y="3098800"/>
          <p14:tracePt t="59696" x="1606550" y="3111500"/>
          <p14:tracePt t="59713" x="1739900" y="3117850"/>
          <p14:tracePt t="59730" x="1847850" y="3117850"/>
          <p14:tracePt t="59747" x="1905000" y="3117850"/>
          <p14:tracePt t="59763" x="1924050" y="3117850"/>
          <p14:tracePt t="59780" x="1943100" y="3117850"/>
          <p14:tracePt t="59849" x="1936750" y="3117850"/>
          <p14:tracePt t="59856" x="1885950" y="3117850"/>
          <p14:tracePt t="59865" x="1797050" y="3117850"/>
          <p14:tracePt t="59881" x="1574800" y="3117850"/>
          <p14:tracePt t="59897" x="1352550" y="3117850"/>
          <p14:tracePt t="59914" x="1257300" y="3117850"/>
          <p14:tracePt t="59930" x="1244600" y="3117850"/>
          <p14:tracePt t="59947" x="1238250" y="3117850"/>
          <p14:tracePt t="59976" x="1263650" y="3117850"/>
          <p14:tracePt t="59984" x="1314450" y="3117850"/>
          <p14:tracePt t="59996" x="1403350" y="3117850"/>
          <p14:tracePt t="60013" x="1663700" y="3117850"/>
          <p14:tracePt t="60015" x="1860550" y="3117850"/>
          <p14:tracePt t="60030" x="2057400" y="3117850"/>
          <p14:tracePt t="60032" x="2228850" y="3117850"/>
          <p14:tracePt t="60047" x="2400300" y="3117850"/>
          <p14:tracePt t="60063" x="2451100" y="3117850"/>
          <p14:tracePt t="60081" x="2457450" y="3117850"/>
          <p14:tracePt t="60409" x="0" y="0"/>
        </p14:tracePtLst>
        <p14:tracePtLst>
          <p14:tracePt t="61161" x="2254250" y="2952750"/>
          <p14:tracePt t="61167" x="2254250" y="2959100"/>
          <p14:tracePt t="61179" x="2241550" y="2971800"/>
          <p14:tracePt t="61196" x="2222500" y="3009900"/>
          <p14:tracePt t="61213" x="2203450" y="3041650"/>
          <p14:tracePt t="61229" x="2197100" y="3067050"/>
          <p14:tracePt t="61246" x="2197100" y="3111500"/>
          <p14:tracePt t="61248" x="2203450" y="3124200"/>
          <p14:tracePt t="61262" x="2228850" y="3143250"/>
          <p14:tracePt t="61279" x="2266950" y="3168650"/>
          <p14:tracePt t="61296" x="2311400" y="3175000"/>
          <p14:tracePt t="61312" x="2393950" y="3175000"/>
          <p14:tracePt t="61329" x="2527300" y="3162300"/>
          <p14:tracePt t="61346" x="2628900" y="3136900"/>
          <p14:tracePt t="61363" x="2692400" y="3098800"/>
          <p14:tracePt t="61380" x="2705100" y="3079750"/>
          <p14:tracePt t="61396" x="2711450" y="3067050"/>
          <p14:tracePt t="61413" x="2717800" y="3054350"/>
          <p14:tracePt t="61457" x="2724150" y="3048000"/>
          <p14:tracePt t="61503" x="0" y="0"/>
        </p14:tracePtLst>
        <p14:tracePtLst>
          <p14:tracePt t="62783" x="5334000" y="2895600"/>
          <p14:tracePt t="62807" x="5327650" y="2895600"/>
          <p14:tracePt t="62817" x="5308600" y="2895600"/>
          <p14:tracePt t="62823" x="5289550" y="2914650"/>
          <p14:tracePt t="62832" x="5270500" y="2940050"/>
          <p14:tracePt t="62846" x="5251450" y="2984500"/>
          <p14:tracePt t="62863" x="5219700" y="3111500"/>
          <p14:tracePt t="62879" x="5219700" y="3149600"/>
          <p14:tracePt t="62895" x="5219700" y="3181350"/>
          <p14:tracePt t="62912" x="5219700" y="3200400"/>
          <p14:tracePt t="62929" x="5226050" y="3213100"/>
          <p14:tracePt t="62945" x="5238750" y="3219450"/>
          <p14:tracePt t="62962" x="5283200" y="3225800"/>
          <p14:tracePt t="62979" x="5340350" y="3232150"/>
          <p14:tracePt t="62995" x="5422900" y="3232150"/>
          <p14:tracePt t="63012" x="5467350" y="3225800"/>
          <p14:tracePt t="63029" x="5473700" y="3225800"/>
          <p14:tracePt t="63145" x="5480050" y="3225800"/>
          <p14:tracePt t="63161" x="5492750" y="3225800"/>
          <p14:tracePt t="63167" x="5505450" y="3219450"/>
          <p14:tracePt t="63178" x="5511800" y="3219450"/>
          <p14:tracePt t="63195" x="5556250" y="3219450"/>
          <p14:tracePt t="63212" x="5619750" y="3219450"/>
          <p14:tracePt t="63228" x="5715000" y="3200400"/>
          <p14:tracePt t="63245" x="5797550" y="3181350"/>
          <p14:tracePt t="63262" x="5848350" y="3162300"/>
          <p14:tracePt t="63264" x="5867400" y="3155950"/>
          <p14:tracePt t="63279" x="5892800" y="3143250"/>
          <p14:tracePt t="63295" x="5911850" y="3124200"/>
          <p14:tracePt t="63312" x="5930900" y="3117850"/>
          <p14:tracePt t="63328" x="5949950" y="3098800"/>
          <p14:tracePt t="63345" x="5962650" y="3073400"/>
          <p14:tracePt t="63362" x="5969000" y="3054350"/>
          <p14:tracePt t="63379" x="5969000" y="3048000"/>
          <p14:tracePt t="63395" x="5969000" y="3035300"/>
          <p14:tracePt t="63415" x="5969000" y="3028950"/>
          <p14:tracePt t="63432" x="5969000" y="3022600"/>
          <p14:tracePt t="63448" x="5969000" y="3003550"/>
          <p14:tracePt t="63462" x="5969000" y="2997200"/>
          <p14:tracePt t="63479" x="5943600" y="2978150"/>
          <p14:tracePt t="63495" x="5911850" y="2959100"/>
          <p14:tracePt t="63512" x="5880100" y="2946400"/>
          <p14:tracePt t="63528" x="5854700" y="2946400"/>
          <p14:tracePt t="63545" x="5842000" y="2946400"/>
          <p14:tracePt t="63562" x="5835650" y="2946400"/>
          <p14:tracePt t="63578" x="5816600" y="2959100"/>
          <p14:tracePt t="63595" x="5803900" y="3003550"/>
          <p14:tracePt t="63612" x="5803900" y="3054350"/>
          <p14:tracePt t="63629" x="5803900" y="3098800"/>
          <p14:tracePt t="63631" x="5810250" y="3117850"/>
          <p14:tracePt t="63645" x="5816600" y="3130550"/>
          <p14:tracePt t="63648" x="5822950" y="3136900"/>
          <p14:tracePt t="63662" x="5829300" y="3143250"/>
          <p14:tracePt t="63664" x="5835650" y="3155950"/>
          <p14:tracePt t="63679" x="5880100" y="3175000"/>
          <p14:tracePt t="63695" x="5969000" y="3200400"/>
          <p14:tracePt t="63712" x="6108700" y="3213100"/>
          <p14:tracePt t="63728" x="6235700" y="3213100"/>
          <p14:tracePt t="63745" x="6324600" y="3213100"/>
          <p14:tracePt t="63762" x="6362700" y="3194050"/>
          <p14:tracePt t="63778" x="6381750" y="3181350"/>
          <p14:tracePt t="63795" x="6381750" y="3149600"/>
          <p14:tracePt t="63812" x="6381750" y="3124200"/>
          <p14:tracePt t="63829" x="6381750" y="3092450"/>
          <p14:tracePt t="63831" x="6381750" y="3067050"/>
          <p14:tracePt t="63845" x="6375400" y="3048000"/>
          <p14:tracePt t="63847" x="6369050" y="3028950"/>
          <p14:tracePt t="63862" x="6362700" y="3022600"/>
          <p14:tracePt t="63879" x="6330950" y="2990850"/>
          <p14:tracePt t="63903" x="6324600" y="2990850"/>
          <p14:tracePt t="63928" x="6311900" y="2990850"/>
          <p14:tracePt t="63936" x="6299200" y="2997200"/>
          <p14:tracePt t="63945" x="6286500" y="3028950"/>
          <p14:tracePt t="63961" x="6254750" y="3130550"/>
          <p14:tracePt t="63978" x="6248400" y="3194050"/>
          <p14:tracePt t="63995" x="6248400" y="3219450"/>
          <p14:tracePt t="64012" x="6248400" y="3225800"/>
          <p14:tracePt t="64039" x="6267450" y="3219450"/>
          <p14:tracePt t="64049" x="6305550" y="3206750"/>
          <p14:tracePt t="64061" x="6343650" y="3181350"/>
          <p14:tracePt t="64078" x="6413500" y="3124200"/>
          <p14:tracePt t="64095" x="6432550" y="3111500"/>
          <p14:tracePt t="64183" x="6426200" y="3111500"/>
          <p14:tracePt t="64192" x="6407150" y="3111500"/>
          <p14:tracePt t="64199" x="6369050" y="3111500"/>
          <p14:tracePt t="64211" x="6324600" y="3111500"/>
          <p14:tracePt t="64212" x="0" y="0"/>
        </p14:tracePtLst>
        <p14:tracePtLst>
          <p14:tracePt t="64744" x="1504950" y="3016250"/>
          <p14:tracePt t="64752" x="1492250" y="3016250"/>
          <p14:tracePt t="64761" x="1479550" y="3022600"/>
          <p14:tracePt t="64778" x="1460500" y="3028950"/>
          <p14:tracePt t="64795" x="1454150" y="3035300"/>
          <p14:tracePt t="64811" x="1441450" y="3035300"/>
          <p14:tracePt t="64846" x="1422400" y="3048000"/>
          <p14:tracePt t="64889" x="1416050" y="3054350"/>
          <p14:tracePt t="64904" x="1428750" y="3054350"/>
          <p14:tracePt t="64913" x="1473200" y="3067050"/>
          <p14:tracePt t="64928" x="1657350" y="3092450"/>
          <p14:tracePt t="64945" x="1955800" y="3092450"/>
          <p14:tracePt t="64961" x="2222500" y="3092450"/>
          <p14:tracePt t="64978" x="2393950" y="3092450"/>
          <p14:tracePt t="64995" x="2482850" y="3092450"/>
          <p14:tracePt t="65011" x="2501900" y="3092450"/>
          <p14:tracePt t="65028" x="2508250" y="3092450"/>
          <p14:tracePt t="65066" x="2514600" y="3092450"/>
          <p14:tracePt t="65088" x="2520950" y="3086100"/>
          <p14:tracePt t="65103" x="2527300" y="3079750"/>
          <p14:tracePt t="65129" x="2527300" y="3073400"/>
          <p14:tracePt t="65137" x="2527300" y="3060700"/>
          <p14:tracePt t="65145" x="2527300" y="3041650"/>
          <p14:tracePt t="65162" x="2514600" y="3016250"/>
          <p14:tracePt t="65178" x="2501900" y="2997200"/>
          <p14:tracePt t="65194" x="2482850" y="2971800"/>
          <p14:tracePt t="65211" x="2451100" y="2946400"/>
          <p14:tracePt t="65228" x="2419350" y="2927350"/>
          <p14:tracePt t="65244" x="2381250" y="2908300"/>
          <p14:tracePt t="65261" x="2362200" y="2908300"/>
          <p14:tracePt t="65278" x="2343150" y="2908300"/>
          <p14:tracePt t="65281" x="2336800" y="2908300"/>
          <p14:tracePt t="65295" x="2330450" y="2908300"/>
          <p14:tracePt t="65311" x="2298700" y="2914650"/>
          <p14:tracePt t="65328" x="2273300" y="2946400"/>
          <p14:tracePt t="65345" x="2228850" y="3016250"/>
          <p14:tracePt t="65362" x="2178050" y="3111500"/>
          <p14:tracePt t="65378" x="2159000" y="3200400"/>
          <p14:tracePt t="65395" x="2159000" y="3225800"/>
          <p14:tracePt t="65411" x="2159000" y="3244850"/>
          <p14:tracePt t="65428" x="2159000" y="3257550"/>
          <p14:tracePt t="65444" x="2178050" y="3257550"/>
          <p14:tracePt t="65461" x="2260600" y="3257550"/>
          <p14:tracePt t="65478" x="2374900" y="3257550"/>
          <p14:tracePt t="65479" x="2444750" y="3257550"/>
          <p14:tracePt t="65494" x="2540000" y="3257550"/>
          <p14:tracePt t="65511" x="2578100" y="3251200"/>
          <p14:tracePt t="65528" x="2590800" y="3238500"/>
          <p14:tracePt t="65544" x="2597150" y="3238500"/>
          <p14:tracePt t="65561" x="2603500" y="3225800"/>
          <p14:tracePt t="65578" x="2616200" y="3219450"/>
          <p14:tracePt t="66671" x="0" y="0"/>
        </p14:tracePtLst>
        <p14:tracePtLst>
          <p14:tracePt t="67129" x="1123950" y="3162300"/>
          <p14:tracePt t="67211" x="1136650" y="3162300"/>
          <p14:tracePt t="67216" x="1155700" y="3162300"/>
          <p14:tracePt t="67227" x="1206500" y="3162300"/>
          <p14:tracePt t="67245" x="1346200" y="3162300"/>
          <p14:tracePt t="67247" x="1441450" y="3162300"/>
          <p14:tracePt t="67261" x="1543050" y="3162300"/>
          <p14:tracePt t="67277" x="1790700" y="3162300"/>
          <p14:tracePt t="67279" x="1943100" y="3162300"/>
          <p14:tracePt t="67294" x="2114550" y="3162300"/>
          <p14:tracePt t="67311" x="2616200" y="3162300"/>
          <p14:tracePt t="67327" x="2794000" y="3162300"/>
          <p14:tracePt t="67344" x="2876550" y="3162300"/>
          <p14:tracePt t="67361" x="2895600" y="3162300"/>
          <p14:tracePt t="67481" x="2876550" y="3162300"/>
          <p14:tracePt t="67490" x="2844800" y="3162300"/>
          <p14:tracePt t="67496" x="2781300" y="3162300"/>
          <p14:tracePt t="67511" x="2603500" y="3162300"/>
          <p14:tracePt t="67527" x="2374900" y="3162300"/>
          <p14:tracePt t="67544" x="2133600" y="3162300"/>
          <p14:tracePt t="67560" x="1911350" y="3162300"/>
          <p14:tracePt t="67577" x="1752600" y="3162300"/>
          <p14:tracePt t="67594" x="1663700" y="3162300"/>
          <p14:tracePt t="67611" x="1631950" y="3162300"/>
          <p14:tracePt t="67628" x="1619250" y="3162300"/>
          <p14:tracePt t="67645" x="1612900" y="3162300"/>
          <p14:tracePt t="67696" x="1619250" y="3162300"/>
          <p14:tracePt t="67706" x="1663700" y="3162300"/>
          <p14:tracePt t="67712" x="1714500" y="3162300"/>
          <p14:tracePt t="67727" x="1924050" y="3162300"/>
          <p14:tracePt t="67744" x="2292350" y="3194050"/>
          <p14:tracePt t="67760" x="2603500" y="3251200"/>
          <p14:tracePt t="67777" x="2711450" y="3270250"/>
          <p14:tracePt t="67794" x="2730500" y="3270250"/>
          <p14:tracePt t="67824" x="2736850" y="3276600"/>
          <p14:tracePt t="67840" x="2730500" y="3276600"/>
          <p14:tracePt t="67849" x="2686050" y="3276600"/>
          <p14:tracePt t="67861" x="2616200" y="3276600"/>
          <p14:tracePt t="67878" x="2413000" y="3276600"/>
          <p14:tracePt t="67882" x="2298700" y="3276600"/>
          <p14:tracePt t="67895" x="2184400" y="3276600"/>
          <p14:tracePt t="67897" x="2063750" y="3263900"/>
          <p14:tracePt t="67911" x="1905000" y="3238500"/>
          <p14:tracePt t="67928" x="1841500" y="3225800"/>
          <p14:tracePt t="67944" x="1828800" y="3219450"/>
          <p14:tracePt t="68010" x="1854200" y="3219450"/>
          <p14:tracePt t="68018" x="1911350" y="3219450"/>
          <p14:tracePt t="68027" x="1993900" y="3219450"/>
          <p14:tracePt t="68044" x="2254250" y="3219450"/>
          <p14:tracePt t="68060" x="2559050" y="3219450"/>
          <p14:tracePt t="68077" x="2755900" y="3219450"/>
          <p14:tracePt t="68094" x="2819400" y="3219450"/>
          <p14:tracePt t="68111" x="2825750" y="3219450"/>
          <p14:tracePt t="68151" x="2819400" y="3219450"/>
          <p14:tracePt t="68159" x="2774950" y="3219450"/>
          <p14:tracePt t="68167" x="2705100" y="3219450"/>
          <p14:tracePt t="68177" x="2597150" y="3219450"/>
          <p14:tracePt t="68194" x="2317750" y="3219450"/>
          <p14:tracePt t="68210" x="1955800" y="3187700"/>
          <p14:tracePt t="68227" x="1670050" y="3143250"/>
          <p14:tracePt t="68244" x="1530350" y="3130550"/>
          <p14:tracePt t="68260" x="1504950" y="3130550"/>
          <p14:tracePt t="68277" x="1498600" y="3130550"/>
          <p14:tracePt t="68319" x="1511300" y="3130550"/>
          <p14:tracePt t="68327" x="1543050" y="3130550"/>
          <p14:tracePt t="68335" x="1606550" y="3130550"/>
          <p14:tracePt t="68343" x="1701800" y="3130550"/>
          <p14:tracePt t="68360" x="1955800" y="3130550"/>
          <p14:tracePt t="68377" x="2286000" y="3130550"/>
          <p14:tracePt t="68394" x="2495550" y="3130550"/>
          <p14:tracePt t="68410" x="2559050" y="3143250"/>
          <p14:tracePt t="68427" x="2571750" y="3143250"/>
          <p14:tracePt t="68447" x="2546350" y="3149600"/>
          <p14:tracePt t="68460" x="2501900" y="3149600"/>
          <p14:tracePt t="68477" x="2349500" y="3149600"/>
          <p14:tracePt t="68493" x="2165350" y="3149600"/>
          <p14:tracePt t="68510" x="2025650" y="3149600"/>
          <p14:tracePt t="68511" x="2000250" y="3149600"/>
          <p14:tracePt t="68527" x="1987550" y="3149600"/>
          <p14:tracePt t="68543" x="1981200" y="3149600"/>
          <p14:tracePt t="68591" x="1993900" y="3149600"/>
          <p14:tracePt t="68601" x="2025650" y="3149600"/>
          <p14:tracePt t="68607" x="2089150" y="3149600"/>
          <p14:tracePt t="68616" x="2171700" y="3149600"/>
          <p14:tracePt t="68627" x="2254250" y="3149600"/>
          <p14:tracePt t="68644" x="2425700" y="3175000"/>
          <p14:tracePt t="68660" x="2482850" y="3181350"/>
          <p14:tracePt t="68677" x="2495550" y="3181350"/>
          <p14:tracePt t="68791" x="2501900" y="3181350"/>
          <p14:tracePt t="68801" x="2508250" y="3181350"/>
          <p14:tracePt t="68801" x="0" y="0"/>
        </p14:tracePtLst>
        <p14:tracePtLst>
          <p14:tracePt t="69697" x="7137400" y="3181350"/>
          <p14:tracePt t="69819" x="7156450" y="3181350"/>
          <p14:tracePt t="69824" x="7194550" y="3181350"/>
          <p14:tracePt t="69833" x="7251700" y="3181350"/>
          <p14:tracePt t="69843" x="7315200" y="3181350"/>
          <p14:tracePt t="69861" x="7480300" y="3181350"/>
          <p14:tracePt t="69877" x="7639050" y="3181350"/>
          <p14:tracePt t="69880" x="7727950" y="3181350"/>
          <p14:tracePt t="69894" x="7797800" y="3181350"/>
          <p14:tracePt t="69911" x="7937500" y="3181350"/>
          <p14:tracePt t="69913" x="7988300" y="3181350"/>
          <p14:tracePt t="69927" x="8045450" y="3181350"/>
          <p14:tracePt t="69944" x="8064500" y="3181350"/>
          <p14:tracePt t="69961" x="8077200" y="3181350"/>
          <p14:tracePt t="70050" x="8058150" y="3181350"/>
          <p14:tracePt t="70056" x="8026400" y="3181350"/>
          <p14:tracePt t="70066" x="7975600" y="3181350"/>
          <p14:tracePt t="70076" x="7899400" y="3181350"/>
          <p14:tracePt t="70093" x="7721600" y="3181350"/>
          <p14:tracePt t="70095" x="7626350" y="3181350"/>
          <p14:tracePt t="70110" x="7537450" y="3181350"/>
          <p14:tracePt t="70128" x="7372350" y="3181350"/>
          <p14:tracePt t="70144" x="7327900" y="3181350"/>
          <p14:tracePt t="70161" x="7321550" y="3181350"/>
          <p14:tracePt t="70241" x="7334250" y="3181350"/>
          <p14:tracePt t="70247" x="7366000" y="3181350"/>
          <p14:tracePt t="70259" x="7410450" y="3181350"/>
          <p14:tracePt t="70276" x="7556500" y="3181350"/>
          <p14:tracePt t="70293" x="7734300" y="3181350"/>
          <p14:tracePt t="70295" x="7829550" y="3181350"/>
          <p14:tracePt t="70309" x="7937500" y="3181350"/>
          <p14:tracePt t="70311" x="8001000" y="3181350"/>
          <p14:tracePt t="70326" x="8064500" y="3181350"/>
          <p14:tracePt t="70327" x="8096250" y="3181350"/>
          <p14:tracePt t="70343" x="8121650" y="3181350"/>
          <p14:tracePt t="70442" x="8115300" y="3181350"/>
          <p14:tracePt t="70448" x="8083550" y="3181350"/>
          <p14:tracePt t="70459" x="8039100" y="3181350"/>
          <p14:tracePt t="70476" x="7931150" y="3181350"/>
          <p14:tracePt t="70493" x="7848600" y="3181350"/>
          <p14:tracePt t="70509" x="7816850" y="3181350"/>
          <p14:tracePt t="70543" x="7829550" y="3181350"/>
          <p14:tracePt t="70553" x="7861300" y="3181350"/>
          <p14:tracePt t="70559" x="7905750" y="3181350"/>
          <p14:tracePt t="70576" x="8020050" y="3181350"/>
          <p14:tracePt t="70593" x="8140700" y="3181350"/>
          <p14:tracePt t="70609" x="8197850" y="3181350"/>
          <p14:tracePt t="70627" x="8210550" y="3181350"/>
          <p14:tracePt t="70951" x="8216900" y="3181350"/>
          <p14:tracePt t="70960" x="8223250" y="3181350"/>
          <p14:tracePt t="70968" x="8235950" y="3181350"/>
          <p14:tracePt t="70976" x="8248650" y="3181350"/>
          <p14:tracePt t="70992" x="8286750" y="3181350"/>
          <p14:tracePt t="71009" x="8305800" y="3181350"/>
          <p14:tracePt t="71026" x="8312150" y="3181350"/>
          <p14:tracePt t="71064" x="8318500" y="3181350"/>
          <p14:tracePt t="71113" x="8324850" y="3181350"/>
          <p14:tracePt t="71168" x="8331200" y="3181350"/>
          <p14:tracePt t="72009" x="0" y="0"/>
        </p14:tracePtLst>
        <p14:tracePtLst>
          <p14:tracePt t="72816" x="2647950" y="2832100"/>
          <p14:tracePt t="72855" x="2635250" y="2832100"/>
          <p14:tracePt t="72865" x="2635250" y="2844800"/>
          <p14:tracePt t="72871" x="2635250" y="2876550"/>
          <p14:tracePt t="72880" x="2635250" y="2921000"/>
          <p14:tracePt t="72892" x="2635250" y="2971800"/>
          <p14:tracePt t="72909" x="2660650" y="3060700"/>
          <p14:tracePt t="72926" x="2698750" y="3155950"/>
          <p14:tracePt t="72927" x="2717800" y="3181350"/>
          <p14:tracePt t="72942" x="2755900" y="3232150"/>
          <p14:tracePt t="72959" x="2781300" y="3251200"/>
          <p14:tracePt t="72975" x="2794000" y="3263900"/>
          <p14:tracePt t="72992" x="2806700" y="3270250"/>
          <p14:tracePt t="73016" x="2813050" y="3270250"/>
          <p14:tracePt t="73041" x="2825750" y="3270250"/>
          <p14:tracePt t="73055" x="2838450" y="3270250"/>
          <p14:tracePt t="73063" x="2844800" y="3257550"/>
          <p14:tracePt t="73075" x="2857500" y="3232150"/>
          <p14:tracePt t="73092" x="2876550" y="3181350"/>
          <p14:tracePt t="73109" x="2889250" y="3117850"/>
          <p14:tracePt t="73126" x="2895600" y="3079750"/>
          <p14:tracePt t="73128" x="2895600" y="3060700"/>
          <p14:tracePt t="73142" x="2895600" y="3048000"/>
          <p14:tracePt t="73159" x="2895600" y="3009900"/>
          <p14:tracePt t="73175" x="2895600" y="2984500"/>
          <p14:tracePt t="73192" x="2895600" y="2971800"/>
          <p14:tracePt t="73208" x="2889250" y="2952750"/>
          <p14:tracePt t="73225" x="2882900" y="2946400"/>
          <p14:tracePt t="73247" x="2876550" y="2933700"/>
          <p14:tracePt t="73338" x="2870200" y="2933700"/>
          <p14:tracePt t="73345" x="2863850" y="2940050"/>
          <p14:tracePt t="73352" x="2851150" y="2965450"/>
          <p14:tracePt t="73360" x="2825750" y="2990850"/>
          <p14:tracePt t="73375" x="2813050" y="3073400"/>
          <p14:tracePt t="73392" x="2800350" y="3136900"/>
          <p14:tracePt t="73409" x="2800350" y="3155950"/>
          <p14:tracePt t="73481" x="2806700" y="3155950"/>
          <p14:tracePt t="73489" x="2813050" y="3130550"/>
          <p14:tracePt t="73496" x="2813050" y="3111500"/>
          <p14:tracePt t="73509" x="2813050" y="3079750"/>
          <p14:tracePt t="73525" x="2813050" y="3016250"/>
          <p14:tracePt t="73527" x="2813050" y="2984500"/>
          <p14:tracePt t="73542" x="2813050" y="2959100"/>
          <p14:tracePt t="73559" x="2813050" y="2927350"/>
          <p14:tracePt t="73656" x="2806700" y="2933700"/>
          <p14:tracePt t="73664" x="2806700" y="2940050"/>
          <p14:tracePt t="73676" x="2806700" y="2959100"/>
          <p14:tracePt t="73692" x="2806700" y="3016250"/>
          <p14:tracePt t="73695" x="2806700" y="3035300"/>
          <p14:tracePt t="73708" x="2806700" y="3067050"/>
          <p14:tracePt t="73711" x="2806700" y="3092450"/>
          <p14:tracePt t="73725" x="2806700" y="3111500"/>
          <p14:tracePt t="73729" x="2806700" y="3117850"/>
          <p14:tracePt t="73742" x="2806700" y="3124200"/>
          <p14:tracePt t="73758" x="2806700" y="3130550"/>
          <p14:tracePt t="73809" x="0" y="0"/>
        </p14:tracePtLst>
        <p14:tracePtLst>
          <p14:tracePt t="74425" x="9423400" y="2997200"/>
          <p14:tracePt t="74487" x="9423400" y="3003550"/>
          <p14:tracePt t="74496" x="9436100" y="3028950"/>
          <p14:tracePt t="74504" x="9461500" y="3073400"/>
          <p14:tracePt t="74511" x="9493250" y="3130550"/>
          <p14:tracePt t="74525" x="9531350" y="3181350"/>
          <p14:tracePt t="74541" x="9639300" y="3282950"/>
          <p14:tracePt t="74558" x="9747250" y="3346450"/>
          <p14:tracePt t="74559" x="9791700" y="3359150"/>
          <p14:tracePt t="74574" x="9899650" y="3378200"/>
          <p14:tracePt t="74591" x="10033000" y="3371850"/>
          <p14:tracePt t="74608" x="10185400" y="3333750"/>
          <p14:tracePt t="74625" x="10306050" y="3270250"/>
          <p14:tracePt t="74642" x="10369550" y="3219450"/>
          <p14:tracePt t="74658" x="10401300" y="3168650"/>
          <p14:tracePt t="74675" x="10407650" y="3136900"/>
          <p14:tracePt t="74692" x="10407650" y="3105150"/>
          <p14:tracePt t="74708" x="10407650" y="3092450"/>
          <p14:tracePt t="74725" x="10401300" y="3073400"/>
          <p14:tracePt t="74801" x="10394950" y="3073400"/>
          <p14:tracePt t="74817" x="10388600" y="3073400"/>
          <p14:tracePt t="74823" x="10382250" y="3079750"/>
          <p14:tracePt t="74833" x="10375900" y="3105150"/>
          <p14:tracePt t="74841" x="10363200" y="3143250"/>
          <p14:tracePt t="74858" x="10344150" y="3194050"/>
          <p14:tracePt t="74874" x="10344150" y="3213100"/>
          <p14:tracePt t="74892" x="10344150" y="3225800"/>
          <p14:tracePt t="74927" x="10344150" y="3232150"/>
          <p14:tracePt t="74943" x="10350500" y="3219450"/>
          <p14:tracePt t="74958" x="10356850" y="3194050"/>
          <p14:tracePt t="74975" x="10369550" y="3105150"/>
          <p14:tracePt t="74991" x="10369550" y="3041650"/>
          <p14:tracePt t="75008" x="10350500" y="2990850"/>
          <p14:tracePt t="75025" x="10331450" y="2959100"/>
          <p14:tracePt t="75041" x="10318750" y="2946400"/>
          <p14:tracePt t="75081" x="10312400" y="2946400"/>
          <p14:tracePt t="75091" x="10306050" y="2946400"/>
          <p14:tracePt t="75108" x="10280650" y="2971800"/>
          <p14:tracePt t="75124" x="10242550" y="3054350"/>
          <p14:tracePt t="75128" x="10223500" y="3092450"/>
          <p14:tracePt t="75141" x="10217150" y="3124200"/>
          <p14:tracePt t="75144" x="10217150" y="3136900"/>
          <p14:tracePt t="75158" x="10217150" y="3149600"/>
          <p14:tracePt t="75174" x="10217150" y="3155950"/>
          <p14:tracePt t="75231" x="10223500" y="3149600"/>
          <p14:tracePt t="75240" x="10229850" y="3130550"/>
          <p14:tracePt t="75248" x="10236200" y="3105150"/>
          <p14:tracePt t="75258" x="10236200" y="3098800"/>
          <p14:tracePt t="75275" x="10236200" y="3060700"/>
          <p14:tracePt t="75291" x="10236200" y="3041650"/>
          <p14:tracePt t="75308" x="10236200" y="3028950"/>
          <p14:tracePt t="75375" x="10236200" y="3041650"/>
          <p14:tracePt t="75383" x="10236200" y="3054350"/>
          <p14:tracePt t="75392" x="10236200" y="3073400"/>
          <p14:tracePt t="75408" x="10242550" y="3092450"/>
          <p14:tracePt t="75792" x="0" y="0"/>
        </p14:tracePtLst>
        <p14:tracePtLst>
          <p14:tracePt t="76183" x="9150350" y="3232150"/>
          <p14:tracePt t="76279" x="9175750" y="3232150"/>
          <p14:tracePt t="76289" x="9239250" y="3232150"/>
          <p14:tracePt t="76295" x="9334500" y="3232150"/>
          <p14:tracePt t="76308" x="9474200" y="3232150"/>
          <p14:tracePt t="76324" x="9886950" y="3232150"/>
          <p14:tracePt t="76341" x="10363200" y="3232150"/>
          <p14:tracePt t="76357" x="10642600" y="3232150"/>
          <p14:tracePt t="76374" x="10763250" y="3232150"/>
          <p14:tracePt t="76391" x="10775950" y="3232150"/>
          <p14:tracePt t="76483" x="10763250" y="3232150"/>
          <p14:tracePt t="76489" x="10712450" y="3238500"/>
          <p14:tracePt t="76496" x="10648950" y="3238500"/>
          <p14:tracePt t="76508" x="10560050" y="3238500"/>
          <p14:tracePt t="76525" x="10312400" y="3238500"/>
          <p14:tracePt t="76529" x="10210800" y="3238500"/>
          <p14:tracePt t="76541" x="10121900" y="3238500"/>
          <p14:tracePt t="76558" x="10064750" y="3238500"/>
          <p14:tracePt t="76560" x="10052050" y="3238500"/>
          <p14:tracePt t="76651" x="10071100" y="3238500"/>
          <p14:tracePt t="76656" x="10102850" y="3238500"/>
          <p14:tracePt t="76664" x="10153650" y="3238500"/>
          <p14:tracePt t="76675" x="10236200" y="3238500"/>
          <p14:tracePt t="76691" x="10426700" y="3238500"/>
          <p14:tracePt t="76708" x="10636250" y="3238500"/>
          <p14:tracePt t="76725" x="10763250" y="3238500"/>
          <p14:tracePt t="76729" x="10788650" y="3238500"/>
          <p14:tracePt t="76741" x="10801350" y="3238500"/>
          <p14:tracePt t="76820" x="10782300" y="3238500"/>
          <p14:tracePt t="76824" x="10750550" y="3238500"/>
          <p14:tracePt t="76832" x="10725150" y="3238500"/>
          <p14:tracePt t="76841" x="10693400" y="3238500"/>
          <p14:tracePt t="76857" x="10636250" y="3238500"/>
          <p14:tracePt t="76874" x="10617200" y="3238500"/>
          <p14:tracePt t="76891" x="10610850" y="3238500"/>
          <p14:tracePt t="76928" x="10629900" y="3238500"/>
          <p14:tracePt t="76937" x="10661650" y="3238500"/>
          <p14:tracePt t="76944" x="10706100" y="3238500"/>
          <p14:tracePt t="76958" x="10756900" y="3238500"/>
          <p14:tracePt t="76960" x="10807700" y="3238500"/>
          <p14:tracePt t="76975" x="10864850" y="3238500"/>
          <p14:tracePt t="76992" x="10941050" y="3238500"/>
          <p14:tracePt t="77007" x="10947400" y="3238500"/>
          <p14:tracePt t="77353" x="10902950" y="3238500"/>
          <p14:tracePt t="77360" x="10852150" y="3225800"/>
          <p14:tracePt t="77367" x="10788650" y="3219450"/>
          <p14:tracePt t="77377" x="10712450" y="3219450"/>
          <p14:tracePt t="77391" x="10502900" y="3219450"/>
          <p14:tracePt t="77407" x="10325100" y="3219450"/>
          <p14:tracePt t="77424" x="10204450" y="3219450"/>
          <p14:tracePt t="77441" x="10172700" y="3219450"/>
          <p14:tracePt t="77457" x="10166350" y="3219450"/>
          <p14:tracePt t="77543" x="10179050" y="3219450"/>
          <p14:tracePt t="77553" x="10210800" y="3219450"/>
          <p14:tracePt t="77559" x="10261600" y="3219450"/>
          <p14:tracePt t="77574" x="10325100" y="3219450"/>
          <p14:tracePt t="77590" x="10566400" y="3219450"/>
          <p14:tracePt t="77607" x="10706100" y="3219450"/>
          <p14:tracePt t="77624" x="10788650" y="3219450"/>
          <p14:tracePt t="77640" x="10820400" y="3219450"/>
          <p14:tracePt t="77720" x="10807700" y="3219450"/>
          <p14:tracePt t="77727" x="10756900" y="3219450"/>
          <p14:tracePt t="77737" x="10693400" y="3219450"/>
          <p14:tracePt t="77744" x="10610850" y="3219450"/>
          <p14:tracePt t="77757" x="10515600" y="3219450"/>
          <p14:tracePt t="77773" x="10350500" y="3219450"/>
          <p14:tracePt t="77775" x="10287000" y="3219450"/>
          <p14:tracePt t="77790" x="10223500" y="3219450"/>
          <p14:tracePt t="77807" x="10210800" y="3219450"/>
          <p14:tracePt t="77881" x="10236200" y="3219450"/>
          <p14:tracePt t="77888" x="10287000" y="3219450"/>
          <p14:tracePt t="77897" x="10375900" y="3219450"/>
          <p14:tracePt t="77907" x="10458450" y="3219450"/>
          <p14:tracePt t="77924" x="10623550" y="3219450"/>
          <p14:tracePt t="77940" x="10699750" y="3219450"/>
          <p14:tracePt t="77943" x="10712450" y="3219450"/>
          <p14:tracePt t="77957" x="10718800" y="3219450"/>
          <p14:tracePt t="78008" x="10699750" y="3219450"/>
          <p14:tracePt t="78016" x="10655300" y="3219450"/>
          <p14:tracePt t="78023" x="10579100" y="3219450"/>
          <p14:tracePt t="78040" x="10420350" y="3219450"/>
          <p14:tracePt t="78057" x="10293350" y="3219450"/>
          <p14:tracePt t="78073" x="10261600" y="3219450"/>
          <p14:tracePt t="78090" x="10255250" y="3219450"/>
          <p14:tracePt t="78151" x="10261600" y="3219450"/>
          <p14:tracePt t="78160" x="10280650" y="3219450"/>
          <p14:tracePt t="78167" x="10312400" y="3219450"/>
          <p14:tracePt t="78176" x="10369550" y="3219450"/>
          <p14:tracePt t="78190" x="10433050" y="3219450"/>
          <p14:tracePt t="78192" x="10483850" y="3219450"/>
          <p14:tracePt t="78207" x="10604500" y="3219450"/>
          <p14:tracePt t="78224" x="10648950" y="3219450"/>
          <p14:tracePt t="78240" x="10661650" y="3219450"/>
          <p14:tracePt t="78321" x="10648950" y="3219450"/>
          <p14:tracePt t="78327" x="10629900" y="3219450"/>
          <p14:tracePt t="78336" x="10610850" y="3219450"/>
          <p14:tracePt t="78344" x="10604500" y="3219450"/>
          <p14:tracePt t="78357" x="10598150" y="3219450"/>
          <p14:tracePt t="78458" x="10610850" y="3219450"/>
          <p14:tracePt t="78463" x="10623550" y="3219450"/>
          <p14:tracePt t="78480" x="10629900" y="3219450"/>
          <p14:tracePt t="78490" x="10636250" y="3219450"/>
          <p14:tracePt t="79151" x="0" y="0"/>
        </p14:tracePtLst>
        <p14:tracePtLst>
          <p14:tracePt t="81495" x="1422400" y="3581400"/>
          <p14:tracePt t="81504" x="1435100" y="3594100"/>
          <p14:tracePt t="81512" x="1441450" y="3600450"/>
          <p14:tracePt t="81522" x="1441450" y="3606800"/>
          <p14:tracePt t="81575" x="1441450" y="3613150"/>
          <p14:tracePt t="81615" x="0" y="0"/>
        </p14:tracePtLst>
        <p14:tracePtLst>
          <p14:tracePt t="81936" x="1606550" y="3409950"/>
          <p14:tracePt t="81944" x="1593850" y="3422650"/>
          <p14:tracePt t="81951" x="1581150" y="3435350"/>
          <p14:tracePt t="81959" x="1574800" y="3454400"/>
          <p14:tracePt t="81973" x="1574800" y="3467100"/>
          <p14:tracePt t="81989" x="1568450" y="3505200"/>
          <p14:tracePt t="82005" x="1568450" y="3536950"/>
          <p14:tracePt t="82008" x="1568450" y="3562350"/>
          <p14:tracePt t="82022" x="1581150" y="3613150"/>
          <p14:tracePt t="82039" x="1606550" y="3644900"/>
          <p14:tracePt t="82055" x="1663700" y="3689350"/>
          <p14:tracePt t="82072" x="1758950" y="3727450"/>
          <p14:tracePt t="82089" x="1885950" y="3752850"/>
          <p14:tracePt t="82105" x="2012950" y="3759200"/>
          <p14:tracePt t="82122" x="2133600" y="3740150"/>
          <p14:tracePt t="82139" x="2190750" y="3727450"/>
          <p14:tracePt t="82156" x="2203450" y="3689350"/>
          <p14:tracePt t="82172" x="2209800" y="3663950"/>
          <p14:tracePt t="82189" x="2209800" y="3632200"/>
          <p14:tracePt t="82206" x="2209800" y="3619500"/>
          <p14:tracePt t="82288" x="2209800" y="3613150"/>
          <p14:tracePt t="82295" x="2216150" y="3613150"/>
          <p14:tracePt t="82305" x="2228850" y="3613150"/>
          <p14:tracePt t="82322" x="2273300" y="3600450"/>
          <p14:tracePt t="82338" x="2286000" y="3594100"/>
          <p14:tracePt t="82355" x="2292350" y="3587750"/>
          <p14:tracePt t="82372" x="2292350" y="3575050"/>
          <p14:tracePt t="82389" x="2292350" y="3562350"/>
          <p14:tracePt t="82405" x="2286000" y="3543300"/>
          <p14:tracePt t="82422" x="2286000" y="3536950"/>
          <p14:tracePt t="82424" x="2266950" y="3530600"/>
          <p14:tracePt t="82439" x="2260600" y="3530600"/>
          <p14:tracePt t="82618" x="2470150" y="3524250"/>
          <p14:tracePt t="82882" x="0" y="0"/>
        </p14:tracePtLst>
        <p14:tracePtLst>
          <p14:tracePt t="83696" x="2660650" y="3435350"/>
          <p14:tracePt t="83704" x="2660650" y="3460750"/>
          <p14:tracePt t="83711" x="2660650" y="3505200"/>
          <p14:tracePt t="83722" x="2667000" y="3536950"/>
          <p14:tracePt t="83739" x="2692400" y="3619500"/>
          <p14:tracePt t="83755" x="2736850" y="3695700"/>
          <p14:tracePt t="83772" x="2832100" y="3784600"/>
          <p14:tracePt t="83788" x="2978150" y="3867150"/>
          <p14:tracePt t="83805" x="3149600" y="3917950"/>
          <p14:tracePt t="83821" x="3321050" y="3943350"/>
          <p14:tracePt t="83823" x="3397250" y="3956050"/>
          <p14:tracePt t="83839" x="3473450" y="3956050"/>
          <p14:tracePt t="83855" x="3517900" y="3937000"/>
          <p14:tracePt t="83872" x="3543300" y="3898900"/>
          <p14:tracePt t="83888" x="3562350" y="3854450"/>
          <p14:tracePt t="83905" x="3581400" y="3810000"/>
          <p14:tracePt t="83922" x="3600450" y="3765550"/>
          <p14:tracePt t="83938" x="3606800" y="3740150"/>
          <p14:tracePt t="83955" x="3606800" y="3702050"/>
          <p14:tracePt t="83972" x="3606800" y="3651250"/>
          <p14:tracePt t="83988" x="3600450" y="3613150"/>
          <p14:tracePt t="84005" x="3568700" y="3568700"/>
          <p14:tracePt t="84022" x="3536950" y="3530600"/>
          <p14:tracePt t="84023" x="3524250" y="3517900"/>
          <p14:tracePt t="84038" x="3454400" y="3498850"/>
          <p14:tracePt t="84055" x="3321050" y="3467100"/>
          <p14:tracePt t="84071" x="3130550" y="3429000"/>
          <p14:tracePt t="84088" x="2927350" y="3422650"/>
          <p14:tracePt t="84105" x="2787650" y="3422650"/>
          <p14:tracePt t="84121" x="2736850" y="3441700"/>
          <p14:tracePt t="84138" x="2711450" y="3473450"/>
          <p14:tracePt t="84155" x="2711450" y="3505200"/>
          <p14:tracePt t="84171" x="2711450" y="3549650"/>
          <p14:tracePt t="84189" x="2711450" y="3606800"/>
          <p14:tracePt t="84191" x="2724150" y="3638550"/>
          <p14:tracePt t="84205" x="2743200" y="3676650"/>
          <p14:tracePt t="84208" x="2774950" y="3727450"/>
          <p14:tracePt t="84222" x="2819400" y="3771900"/>
          <p14:tracePt t="84224" x="2876550" y="3816350"/>
          <p14:tracePt t="84239" x="3041650" y="3873500"/>
          <p14:tracePt t="84255" x="3232150" y="3917950"/>
          <p14:tracePt t="84272" x="3384550" y="3930650"/>
          <p14:tracePt t="84289" x="3498850" y="3917950"/>
          <p14:tracePt t="84305" x="3536950" y="3886200"/>
          <p14:tracePt t="84321" x="3556000" y="3848100"/>
          <p14:tracePt t="84338" x="3562350" y="3797300"/>
          <p14:tracePt t="84355" x="3549650" y="3714750"/>
          <p14:tracePt t="84371" x="3511550" y="3644900"/>
          <p14:tracePt t="84388" x="3448050" y="3587750"/>
          <p14:tracePt t="84405" x="3340100" y="3536950"/>
          <p14:tracePt t="84421" x="3238500" y="3505200"/>
          <p14:tracePt t="84438" x="3181350" y="3492500"/>
          <p14:tracePt t="84439" x="3162300" y="3492500"/>
          <p14:tracePt t="84455" x="3143250" y="3492500"/>
          <p14:tracePt t="84471" x="3124200" y="3492500"/>
          <p14:tracePt t="84488" x="3117850" y="3517900"/>
          <p14:tracePt t="84505" x="3117850" y="3562350"/>
          <p14:tracePt t="84521" x="3117850" y="3606800"/>
          <p14:tracePt t="84538" x="3136900" y="3644900"/>
          <p14:tracePt t="84554" x="3175000" y="3670300"/>
          <p14:tracePt t="84571" x="3232150" y="3689350"/>
          <p14:tracePt t="84588" x="3302000" y="3702050"/>
          <p14:tracePt t="84604" x="3340100" y="3702050"/>
          <p14:tracePt t="84621" x="3371850" y="3702050"/>
          <p14:tracePt t="84638" x="3384550" y="3695700"/>
          <p14:tracePt t="84639" x="3390900" y="3689350"/>
          <p14:tracePt t="84655" x="3390900" y="3676650"/>
          <p14:tracePt t="84671" x="3390900" y="3663950"/>
          <p14:tracePt t="84688" x="3390900" y="3657600"/>
          <p14:tracePt t="84712" x="3390900" y="3644900"/>
          <p14:tracePt t="85328" x="0" y="0"/>
        </p14:tracePtLst>
        <p14:tracePtLst>
          <p14:tracePt t="87264" x="1162050" y="3282950"/>
          <p14:tracePt t="87271" x="1149350" y="3282950"/>
          <p14:tracePt t="87280" x="1143000" y="3282950"/>
          <p14:tracePt t="87296" x="1130300" y="3282950"/>
          <p14:tracePt t="87304" x="1123950" y="3282950"/>
          <p14:tracePt t="87336" x="1117600" y="3282950"/>
          <p14:tracePt t="87353" x="1104900" y="3282950"/>
          <p14:tracePt t="87361" x="1104900" y="3289300"/>
          <p14:tracePt t="87377" x="1098550" y="3308350"/>
          <p14:tracePt t="87387" x="1092200" y="3314700"/>
          <p14:tracePt t="87404" x="1079500" y="3352800"/>
          <p14:tracePt t="87420" x="1066800" y="3409950"/>
          <p14:tracePt t="87437" x="1054100" y="3498850"/>
          <p14:tracePt t="87454" x="1054100" y="3562350"/>
          <p14:tracePt t="87471" x="1054100" y="3638550"/>
          <p14:tracePt t="87487" x="1054100" y="3657600"/>
          <p14:tracePt t="87504" x="1054100" y="3663950"/>
          <p14:tracePt t="87672" x="1060450" y="3663950"/>
          <p14:tracePt t="87680" x="1060450" y="3644900"/>
          <p14:tracePt t="87687" x="1066800" y="3625850"/>
          <p14:tracePt t="87704" x="1098550" y="3549650"/>
          <p14:tracePt t="87721" x="1123950" y="3486150"/>
          <p14:tracePt t="87737" x="1149350" y="3454400"/>
          <p14:tracePt t="87754" x="1174750" y="3416300"/>
          <p14:tracePt t="87771" x="1200150" y="3403600"/>
          <p14:tracePt t="87787" x="1250950" y="3390900"/>
          <p14:tracePt t="87804" x="1308100" y="3378200"/>
          <p14:tracePt t="87820" x="1416050" y="3378200"/>
          <p14:tracePt t="87837" x="1581150" y="3390900"/>
          <p14:tracePt t="87853" x="1701800" y="3435350"/>
          <p14:tracePt t="87870" x="1822450" y="3505200"/>
          <p14:tracePt t="87887" x="1873250" y="3556000"/>
          <p14:tracePt t="87903" x="1885950" y="3581400"/>
          <p14:tracePt t="87920" x="1898650" y="3600450"/>
          <p14:tracePt t="87937" x="1898650" y="3613150"/>
          <p14:tracePt t="87953" x="1898650" y="3625850"/>
          <p14:tracePt t="87971" x="1898650" y="3638550"/>
          <p14:tracePt t="87987" x="1898650" y="3670300"/>
          <p14:tracePt t="88004" x="1898650" y="3695700"/>
          <p14:tracePt t="88021" x="1905000" y="3714750"/>
          <p14:tracePt t="88037" x="1911350" y="3721100"/>
          <p14:tracePt t="88053" x="1924050" y="3721100"/>
          <p14:tracePt t="88055" x="1936750" y="3721100"/>
          <p14:tracePt t="88070" x="1949450" y="3721100"/>
          <p14:tracePt t="88072" x="1968500" y="3721100"/>
          <p14:tracePt t="88087" x="1993900" y="3695700"/>
          <p14:tracePt t="88103" x="2000250" y="3663950"/>
          <p14:tracePt t="88120" x="2000250" y="3632200"/>
          <p14:tracePt t="88137" x="1987550" y="3581400"/>
          <p14:tracePt t="88153" x="1955800" y="3536950"/>
          <p14:tracePt t="88170" x="1885950" y="3492500"/>
          <p14:tracePt t="88187" x="1816100" y="3467100"/>
          <p14:tracePt t="88203" x="1765300" y="3454400"/>
          <p14:tracePt t="88220" x="1727200" y="3454400"/>
          <p14:tracePt t="88223" x="1695450" y="3454400"/>
          <p14:tracePt t="88237" x="1676400" y="3467100"/>
          <p14:tracePt t="88254" x="1631950" y="3492500"/>
          <p14:tracePt t="88256" x="1612900" y="3517900"/>
          <p14:tracePt t="88270" x="1593850" y="3536950"/>
          <p14:tracePt t="88272" x="1574800" y="3562350"/>
          <p14:tracePt t="88287" x="1555750" y="3625850"/>
          <p14:tracePt t="88303" x="1549400" y="3663950"/>
          <p14:tracePt t="88320" x="1549400" y="3714750"/>
          <p14:tracePt t="88336" x="1587500" y="3771900"/>
          <p14:tracePt t="88353" x="1682750" y="3816350"/>
          <p14:tracePt t="88370" x="1873250" y="3854450"/>
          <p14:tracePt t="88387" x="2120900" y="3860800"/>
          <p14:tracePt t="88404" x="2400300" y="3835400"/>
          <p14:tracePt t="88420" x="2552700" y="3778250"/>
          <p14:tracePt t="88437" x="2609850" y="3721100"/>
          <p14:tracePt t="88453" x="2616200" y="3670300"/>
          <p14:tracePt t="88470" x="2609850" y="3606800"/>
          <p14:tracePt t="88472" x="2590800" y="3575050"/>
          <p14:tracePt t="88487" x="2520950" y="3505200"/>
          <p14:tracePt t="88504" x="2419350" y="3435350"/>
          <p14:tracePt t="88520" x="2222500" y="3371850"/>
          <p14:tracePt t="88537" x="1962150" y="3314700"/>
          <p14:tracePt t="88554" x="1708150" y="3295650"/>
          <p14:tracePt t="88570" x="1543050" y="3302000"/>
          <p14:tracePt t="88587" x="1460500" y="3321050"/>
          <p14:tracePt t="88604" x="1428750" y="3346450"/>
          <p14:tracePt t="88620" x="1416050" y="3378200"/>
          <p14:tracePt t="88636" x="1416050" y="3435350"/>
          <p14:tracePt t="88653" x="1416050" y="3498850"/>
          <p14:tracePt t="88670" x="1435100" y="3562350"/>
          <p14:tracePt t="88671" x="1466850" y="3600450"/>
          <p14:tracePt t="88686" x="1543050" y="3695700"/>
          <p14:tracePt t="88703" x="1701800" y="3797300"/>
          <p14:tracePt t="88720" x="1974850" y="3911600"/>
          <p14:tracePt t="88737" x="2254250" y="3987800"/>
          <p14:tracePt t="88753" x="2368550" y="3994150"/>
          <p14:tracePt t="88770" x="2419350" y="3975100"/>
          <p14:tracePt t="88787" x="2400300" y="3892550"/>
          <p14:tracePt t="88803" x="2336800" y="3759200"/>
          <p14:tracePt t="88820" x="2235200" y="3632200"/>
          <p14:tracePt t="88837" x="2082800" y="3517900"/>
          <p14:tracePt t="88853" x="1873250" y="3435350"/>
          <p14:tracePt t="88870" x="1663700" y="3409950"/>
          <p14:tracePt t="88871" x="1587500" y="3409950"/>
          <p14:tracePt t="88886" x="1428750" y="3409950"/>
          <p14:tracePt t="88903" x="1333500" y="3467100"/>
          <p14:tracePt t="88920" x="1276350" y="3536950"/>
          <p14:tracePt t="88937" x="1250950" y="3625850"/>
          <p14:tracePt t="88953" x="1250950" y="3708400"/>
          <p14:tracePt t="88970" x="1257300" y="3771900"/>
          <p14:tracePt t="88987" x="1289050" y="3810000"/>
          <p14:tracePt t="89003" x="1371600" y="3848100"/>
          <p14:tracePt t="89020" x="1524000" y="3873500"/>
          <p14:tracePt t="89037" x="1682750" y="3879850"/>
          <p14:tracePt t="89053" x="1835150" y="3879850"/>
          <p14:tracePt t="89055" x="1885950" y="3860800"/>
          <p14:tracePt t="89070" x="1917700" y="3841750"/>
          <p14:tracePt t="89087" x="1943100" y="3765550"/>
          <p14:tracePt t="89103" x="1917700" y="3689350"/>
          <p14:tracePt t="89120" x="1866900" y="3619500"/>
          <p14:tracePt t="89136" x="1803400" y="3587750"/>
          <p14:tracePt t="89153" x="1733550" y="3568700"/>
          <p14:tracePt t="89170" x="1708150" y="3568700"/>
          <p14:tracePt t="89186" x="1695450" y="3568700"/>
          <p14:tracePt t="89203" x="1676400" y="3581400"/>
          <p14:tracePt t="89220" x="1676400" y="3600450"/>
          <p14:tracePt t="89222" x="1676400" y="3613150"/>
          <p14:tracePt t="89237" x="1676400" y="3619500"/>
          <p14:tracePt t="89256" x="1689100" y="3619500"/>
          <p14:tracePt t="89270" x="1708150" y="3619500"/>
          <p14:tracePt t="89286" x="1771650" y="3594100"/>
          <p14:tracePt t="89303" x="1835150" y="3524250"/>
          <p14:tracePt t="89320" x="1866900" y="3460750"/>
          <p14:tracePt t="89336" x="1873250" y="3441700"/>
          <p14:tracePt t="89353" x="1873250" y="3429000"/>
          <p14:tracePt t="89392" x="1873250" y="3422650"/>
          <p14:tracePt t="89399" x="1860550" y="3422650"/>
          <p14:tracePt t="89408" x="1847850" y="3422650"/>
          <p14:tracePt t="89419" x="1835150" y="3429000"/>
          <p14:tracePt t="89436" x="1809750" y="3441700"/>
          <p14:tracePt t="89453" x="1803400" y="3454400"/>
          <p14:tracePt t="89486" x="1803400" y="3467100"/>
          <p14:tracePt t="89503" x="1816100" y="3486150"/>
          <p14:tracePt t="89520" x="1822450" y="3492500"/>
          <p14:tracePt t="89569" x="1828800" y="3492500"/>
          <p14:tracePt t="89872" x="0" y="0"/>
        </p14:tracePtLst>
        <p14:tracePtLst>
          <p14:tracePt t="90657" x="4876800" y="3333750"/>
          <p14:tracePt t="90663" x="4864100" y="3333750"/>
          <p14:tracePt t="90681" x="4851400" y="3333750"/>
          <p14:tracePt t="90688" x="4838700" y="3346450"/>
          <p14:tracePt t="90703" x="4832350" y="3371850"/>
          <p14:tracePt t="90719" x="4832350" y="3448050"/>
          <p14:tracePt t="90737" x="4851400" y="3587750"/>
          <p14:tracePt t="90753" x="4876800" y="3740150"/>
          <p14:tracePt t="90770" x="4953000" y="3892550"/>
          <p14:tracePt t="90786" x="5054600" y="4051300"/>
          <p14:tracePt t="90791" x="5111750" y="4121150"/>
          <p14:tracePt t="90803" x="5168900" y="4171950"/>
          <p14:tracePt t="90820" x="5238750" y="4229100"/>
          <p14:tracePt t="90836" x="5264150" y="4241800"/>
          <p14:tracePt t="90856" x="5270500" y="4241800"/>
          <p14:tracePt t="90869" x="5289550" y="4241800"/>
          <p14:tracePt t="90886" x="5308600" y="4171950"/>
          <p14:tracePt t="90888" x="5321300" y="4127500"/>
          <p14:tracePt t="90903" x="5321300" y="4051300"/>
          <p14:tracePt t="90919" x="5321300" y="3943350"/>
          <p14:tracePt t="90936" x="5302250" y="3829050"/>
          <p14:tracePt t="90953" x="5276850" y="3740150"/>
          <p14:tracePt t="90970" x="5238750" y="3657600"/>
          <p14:tracePt t="90986" x="5213350" y="3613150"/>
          <p14:tracePt t="91003" x="5194300" y="3581400"/>
          <p14:tracePt t="91020" x="5181600" y="3556000"/>
          <p14:tracePt t="91036" x="5175250" y="3549650"/>
          <p14:tracePt t="91052" x="5162550" y="3543300"/>
          <p14:tracePt t="91191" x="0" y="0"/>
        </p14:tracePtLst>
        <p14:tracePtLst>
          <p14:tracePt t="91800" x="5651500" y="3403600"/>
          <p14:tracePt t="91808" x="5645150" y="3403600"/>
          <p14:tracePt t="91819" x="5632450" y="3416300"/>
          <p14:tracePt t="91836" x="5613400" y="3448050"/>
          <p14:tracePt t="91852" x="5607050" y="3486150"/>
          <p14:tracePt t="91869" x="5607050" y="3524250"/>
          <p14:tracePt t="91885" x="5607050" y="3581400"/>
          <p14:tracePt t="91887" x="5607050" y="3613150"/>
          <p14:tracePt t="91902" x="5607050" y="3657600"/>
          <p14:tracePt t="91903" x="5619750" y="3702050"/>
          <p14:tracePt t="91919" x="5645150" y="3784600"/>
          <p14:tracePt t="91935" x="5683250" y="3848100"/>
          <p14:tracePt t="91952" x="5708650" y="3873500"/>
          <p14:tracePt t="91969" x="5715000" y="3879850"/>
          <p14:tracePt t="92003" x="5721350" y="3879850"/>
          <p14:tracePt t="92019" x="5734050" y="3854450"/>
          <p14:tracePt t="92036" x="5740400" y="3810000"/>
          <p14:tracePt t="92053" x="5740400" y="3727450"/>
          <p14:tracePt t="92056" x="5740400" y="3683000"/>
          <p14:tracePt t="92069" x="5740400" y="3625850"/>
          <p14:tracePt t="92086" x="5727700" y="3556000"/>
          <p14:tracePt t="92103" x="5715000" y="3524250"/>
          <p14:tracePt t="92120" x="5715000" y="3517900"/>
          <p14:tracePt t="92255" x="0" y="0"/>
        </p14:tracePtLst>
        <p14:tracePtLst>
          <p14:tracePt t="93016" x="6242050" y="3448050"/>
          <p14:tracePt t="93049" x="6235700" y="3473450"/>
          <p14:tracePt t="93055" x="6229350" y="3498850"/>
          <p14:tracePt t="93065" x="6229350" y="3511550"/>
          <p14:tracePt t="93071" x="6229350" y="3543300"/>
          <p14:tracePt t="93085" x="6229350" y="3581400"/>
          <p14:tracePt t="93102" x="6248400" y="3670300"/>
          <p14:tracePt t="93103" x="6267450" y="3714750"/>
          <p14:tracePt t="93118" x="6330950" y="3790950"/>
          <p14:tracePt t="93135" x="6426200" y="3854450"/>
          <p14:tracePt t="93151" x="6515100" y="3892550"/>
          <p14:tracePt t="93168" x="6578600" y="3898900"/>
          <p14:tracePt t="93185" x="6616700" y="3898900"/>
          <p14:tracePt t="93202" x="6654800" y="3898900"/>
          <p14:tracePt t="93219" x="6680200" y="3867150"/>
          <p14:tracePt t="93236" x="6705600" y="3816350"/>
          <p14:tracePt t="93252" x="6711950" y="3771900"/>
          <p14:tracePt t="93268" x="6711950" y="3733800"/>
          <p14:tracePt t="93271" x="6711950" y="3714750"/>
          <p14:tracePt t="93285" x="6711950" y="3702050"/>
          <p14:tracePt t="93288" x="6711950" y="3689350"/>
          <p14:tracePt t="93302" x="6711950" y="3670300"/>
          <p14:tracePt t="93319" x="6711950" y="3657600"/>
          <p14:tracePt t="93337" x="6711950" y="3651250"/>
          <p14:tracePt t="93352" x="6711950" y="3644900"/>
          <p14:tracePt t="93368" x="6705600" y="3632200"/>
          <p14:tracePt t="93385" x="6692900" y="3613150"/>
          <p14:tracePt t="94015" x="0" y="0"/>
        </p14:tracePtLst>
        <p14:tracePtLst>
          <p14:tracePt t="96247" x="1441450" y="3702050"/>
          <p14:tracePt t="96304" x="1466850" y="3708400"/>
          <p14:tracePt t="96312" x="1524000" y="3714750"/>
          <p14:tracePt t="96320" x="1606550" y="3727450"/>
          <p14:tracePt t="96334" x="1911350" y="3784600"/>
          <p14:tracePt t="96351" x="2381250" y="3816350"/>
          <p14:tracePt t="96367" x="2819400" y="3829050"/>
          <p14:tracePt t="96384" x="3098800" y="3829050"/>
          <p14:tracePt t="96401" x="3213100" y="3829050"/>
          <p14:tracePt t="96417" x="3238500" y="3829050"/>
          <p14:tracePt t="96434" x="3244850" y="3829050"/>
          <p14:tracePt t="96503" x="0" y="0"/>
        </p14:tracePtLst>
        <p14:tracePtLst>
          <p14:tracePt t="97292" x="7543800" y="3619500"/>
          <p14:tracePt t="97343" x="7543800" y="3625850"/>
          <p14:tracePt t="97362" x="7556500" y="3625850"/>
          <p14:tracePt t="97367" x="7562850" y="3625850"/>
          <p14:tracePt t="97379" x="7581900" y="3625850"/>
          <p14:tracePt t="97384" x="7607300" y="3625850"/>
          <p14:tracePt t="97400" x="7689850" y="3625850"/>
          <p14:tracePt t="97417" x="7829550" y="3625850"/>
          <p14:tracePt t="97434" x="7988300" y="3625850"/>
          <p14:tracePt t="97450" x="8140700" y="3625850"/>
          <p14:tracePt t="97467" x="8274050" y="3625850"/>
          <p14:tracePt t="97483" x="8369300" y="3625850"/>
          <p14:tracePt t="97500" x="8420100" y="3625850"/>
          <p14:tracePt t="97517" x="8439150" y="3625850"/>
          <p14:tracePt t="97520" x="8445500" y="3625850"/>
          <p14:tracePt t="97534" x="8451850" y="3625850"/>
          <p14:tracePt t="97904" x="0" y="0"/>
        </p14:tracePtLst>
        <p14:tracePtLst>
          <p14:tracePt t="99553" x="2273300" y="3359150"/>
          <p14:tracePt t="99560" x="2266950" y="3359150"/>
          <p14:tracePt t="99567" x="2260600" y="3359150"/>
          <p14:tracePt t="99583" x="2235200" y="3371850"/>
          <p14:tracePt t="99600" x="2216150" y="3409950"/>
          <p14:tracePt t="99617" x="2197100" y="3454400"/>
          <p14:tracePt t="99633" x="2190750" y="3486150"/>
          <p14:tracePt t="99649" x="2190750" y="3536950"/>
          <p14:tracePt t="99666" x="2190750" y="3568700"/>
          <p14:tracePt t="99683" x="2190750" y="3625850"/>
          <p14:tracePt t="99699" x="2216150" y="3683000"/>
          <p14:tracePt t="99716" x="2235200" y="3727450"/>
          <p14:tracePt t="99733" x="2260600" y="3765550"/>
          <p14:tracePt t="99749" x="2292350" y="3790950"/>
          <p14:tracePt t="99767" x="2324100" y="3797300"/>
          <p14:tracePt t="99783" x="2343150" y="3797300"/>
          <p14:tracePt t="99800" x="2368550" y="3797300"/>
          <p14:tracePt t="99816" x="2400300" y="3797300"/>
          <p14:tracePt t="99833" x="2432050" y="3778250"/>
          <p14:tracePt t="99850" x="2451100" y="3746500"/>
          <p14:tracePt t="99866" x="2463800" y="3702050"/>
          <p14:tracePt t="99883" x="2476500" y="3638550"/>
          <p14:tracePt t="99899" x="2476500" y="3562350"/>
          <p14:tracePt t="99916" x="2463800" y="3486150"/>
          <p14:tracePt t="99933" x="2451100" y="3448050"/>
          <p14:tracePt t="99949" x="2425700" y="3416300"/>
          <p14:tracePt t="99966" x="2393950" y="3378200"/>
          <p14:tracePt t="99983" x="2374900" y="3365500"/>
          <p14:tracePt t="100007" x="2368550" y="3365500"/>
          <p14:tracePt t="100031" x="2362200" y="3365500"/>
          <p14:tracePt t="100071" x="2355850" y="3365500"/>
          <p14:tracePt t="100097" x="2349500" y="3365500"/>
          <p14:tracePt t="100103" x="2343150" y="3371850"/>
          <p14:tracePt t="100113" x="2343150" y="3378200"/>
          <p14:tracePt t="100303" x="0" y="0"/>
        </p14:tracePtLst>
        <p14:tracePtLst>
          <p14:tracePt t="101024" x="9290050" y="3803650"/>
          <p14:tracePt t="101065" x="9283700" y="3803650"/>
          <p14:tracePt t="101072" x="9283700" y="3810000"/>
          <p14:tracePt t="101083" x="9302750" y="3822700"/>
          <p14:tracePt t="101099" x="9429750" y="3873500"/>
          <p14:tracePt t="101116" x="9690100" y="3930650"/>
          <p14:tracePt t="101133" x="10077450" y="3975100"/>
          <p14:tracePt t="101149" x="10407650" y="3987800"/>
          <p14:tracePt t="101151" x="10541000" y="3987800"/>
          <p14:tracePt t="101166" x="10642600" y="3987800"/>
          <p14:tracePt t="101168" x="10737850" y="3987800"/>
          <p14:tracePt t="101183" x="10845800" y="3962400"/>
          <p14:tracePt t="101199" x="10922000" y="3924300"/>
          <p14:tracePt t="101216" x="10972800" y="3892550"/>
          <p14:tracePt t="101232" x="11017250" y="3860800"/>
          <p14:tracePt t="101249" x="11074400" y="3829050"/>
          <p14:tracePt t="101266" x="11106150" y="3790950"/>
          <p14:tracePt t="101283" x="11118850" y="3765550"/>
          <p14:tracePt t="101299" x="11137900" y="3740150"/>
          <p14:tracePt t="101316" x="11137900" y="3721100"/>
          <p14:tracePt t="101319" x="11137900" y="3708400"/>
          <p14:tracePt t="101332" x="11137900" y="3695700"/>
          <p14:tracePt t="101335" x="11137900" y="3683000"/>
          <p14:tracePt t="101349" x="11137900" y="3670300"/>
          <p14:tracePt t="101351" x="11137900" y="3651250"/>
          <p14:tracePt t="101366" x="11131550" y="3644900"/>
          <p14:tracePt t="101382" x="11093450" y="3587750"/>
          <p14:tracePt t="101399" x="11029950" y="3549650"/>
          <p14:tracePt t="101415" x="10915650" y="3505200"/>
          <p14:tracePt t="101432" x="10775950" y="3486150"/>
          <p14:tracePt t="101449" x="10661650" y="3473450"/>
          <p14:tracePt t="101465" x="10566400" y="3473450"/>
          <p14:tracePt t="101482" x="10515600" y="3479800"/>
          <p14:tracePt t="101499" x="10483850" y="3492500"/>
          <p14:tracePt t="101515" x="10471150" y="3505200"/>
          <p14:tracePt t="101532" x="10464800" y="3543300"/>
          <p14:tracePt t="101549" x="10458450" y="3568700"/>
          <p14:tracePt t="101551" x="10458450" y="3587750"/>
          <p14:tracePt t="101565" x="10458450" y="3606800"/>
          <p14:tracePt t="101569" x="10458450" y="3619500"/>
          <p14:tracePt t="101583" x="10464800" y="3670300"/>
          <p14:tracePt t="101599" x="10483850" y="3714750"/>
          <p14:tracePt t="101616" x="10509250" y="3746500"/>
          <p14:tracePt t="101632" x="10560050" y="3790950"/>
          <p14:tracePt t="101649" x="10629900" y="3816350"/>
          <p14:tracePt t="101666" x="10737850" y="3841750"/>
          <p14:tracePt t="101682" x="10871200" y="3848100"/>
          <p14:tracePt t="101699" x="11036300" y="3848100"/>
          <p14:tracePt t="101716" x="11156950" y="3822700"/>
          <p14:tracePt t="101732" x="11233150" y="3790950"/>
          <p14:tracePt t="101749" x="11258550" y="3759200"/>
          <p14:tracePt t="101766" x="11271250" y="3727450"/>
          <p14:tracePt t="101783" x="11271250" y="3702050"/>
          <p14:tracePt t="101800" x="11258550" y="3670300"/>
          <p14:tracePt t="101816" x="11220450" y="3638550"/>
          <p14:tracePt t="101833" x="11112500" y="3600450"/>
          <p14:tracePt t="101849" x="11017250" y="3594100"/>
          <p14:tracePt t="101866" x="10902950" y="3594100"/>
          <p14:tracePt t="101883" x="10795000" y="3594100"/>
          <p14:tracePt t="101899" x="10731500" y="3625850"/>
          <p14:tracePt t="101916" x="10699750" y="3663950"/>
          <p14:tracePt t="101932" x="10680700" y="3702050"/>
          <p14:tracePt t="101949" x="10680700" y="3733800"/>
          <p14:tracePt t="101951" x="10687050" y="3752850"/>
          <p14:tracePt t="101965" x="10693400" y="3771900"/>
          <p14:tracePt t="101968" x="10699750" y="3778250"/>
          <p14:tracePt t="101983" x="10725150" y="3797300"/>
          <p14:tracePt t="101999" x="10775950" y="3803650"/>
          <p14:tracePt t="102015" x="10871200" y="3803650"/>
          <p14:tracePt t="102033" x="10985500" y="3790950"/>
          <p14:tracePt t="102050" x="11061700" y="3740150"/>
          <p14:tracePt t="102066" x="11093450" y="3689350"/>
          <p14:tracePt t="102082" x="11099800" y="3644900"/>
          <p14:tracePt t="102099" x="11099800" y="3594100"/>
          <p14:tracePt t="102116" x="11074400" y="3568700"/>
          <p14:tracePt t="102132" x="11042650" y="3549650"/>
          <p14:tracePt t="102149" x="11017250" y="3543300"/>
          <p14:tracePt t="102165" x="10947400" y="3556000"/>
          <p14:tracePt t="102167" x="10902950" y="3581400"/>
          <p14:tracePt t="102182" x="10852150" y="3613150"/>
          <p14:tracePt t="102184" x="10814050" y="3651250"/>
          <p14:tracePt t="102199" x="10750550" y="3740150"/>
          <p14:tracePt t="102215" x="10737850" y="3797300"/>
          <p14:tracePt t="102232" x="10737850" y="3848100"/>
          <p14:tracePt t="102249" x="10769600" y="3886200"/>
          <p14:tracePt t="102265" x="10864850" y="3930650"/>
          <p14:tracePt t="102282" x="10985500" y="3956050"/>
          <p14:tracePt t="102299" x="11131550" y="3962400"/>
          <p14:tracePt t="102316" x="11296650" y="3937000"/>
          <p14:tracePt t="102332" x="11391900" y="3873500"/>
          <p14:tracePt t="102349" x="11423650" y="3816350"/>
          <p14:tracePt t="102365" x="11436350" y="3778250"/>
          <p14:tracePt t="102367" x="11436350" y="3759200"/>
          <p14:tracePt t="102382" x="11423650" y="3733800"/>
          <p14:tracePt t="102398" x="11391900" y="3721100"/>
          <p14:tracePt t="102415" x="11322050" y="3695700"/>
          <p14:tracePt t="102432" x="11277600" y="3689350"/>
          <p14:tracePt t="102449" x="11239500" y="3689350"/>
          <p14:tracePt t="102465" x="11207750" y="3714750"/>
          <p14:tracePt t="102482" x="11195050" y="3765550"/>
          <p14:tracePt t="102604" x="11233150" y="3911600"/>
          <p14:tracePt t="102607" x="11239500" y="3898900"/>
          <p14:tracePt t="102615" x="11252200" y="3879850"/>
          <p14:tracePt t="102632" x="11252200" y="3854450"/>
          <p14:tracePt t="102648" x="11245850" y="3803650"/>
          <p14:tracePt t="102665" x="11239500" y="3778250"/>
          <p14:tracePt t="102682" x="11233150" y="3771900"/>
          <p14:tracePt t="102698" x="11226800" y="3765550"/>
          <p14:tracePt t="102919"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75895" y="1071880"/>
            <a:ext cx="11817985" cy="1135054"/>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数组的协变性（</a:t>
            </a:r>
            <a:r>
              <a:rPr lang="en-US" altLang="zh-CN" sz="2400" dirty="0">
                <a:solidFill>
                  <a:srgbClr val="21537D"/>
                </a:solidFill>
                <a:latin typeface="微软雅黑" panose="020B0503020204020204" charset="-122"/>
                <a:ea typeface="微软雅黑" panose="020B0503020204020204" charset="-122"/>
              </a:rPr>
              <a:t>Covariant</a:t>
            </a:r>
            <a:r>
              <a:rPr lang="zh-CN" altLang="en-US" sz="2400" dirty="0">
                <a:solidFill>
                  <a:srgbClr val="21537D"/>
                </a:solidFill>
                <a:latin typeface="微软雅黑" panose="020B0503020204020204" charset="-122"/>
                <a:ea typeface="微软雅黑" panose="020B0503020204020204" charset="-122"/>
              </a:rPr>
              <a:t>）</a:t>
            </a:r>
            <a:endParaRPr lang="en-US" altLang="zh-CN" sz="2400"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数组的协变性是指：如果类</a:t>
            </a:r>
            <a:r>
              <a:rPr lang="en-US" altLang="zh-CN" sz="2400" dirty="0">
                <a:solidFill>
                  <a:srgbClr val="21537D"/>
                </a:solidFill>
                <a:latin typeface="微软雅黑" panose="020B0503020204020204" charset="-122"/>
                <a:ea typeface="微软雅黑" panose="020B0503020204020204" charset="-122"/>
              </a:rPr>
              <a:t>A</a:t>
            </a:r>
            <a:r>
              <a:rPr lang="zh-CN" altLang="en-US" sz="2400" dirty="0">
                <a:solidFill>
                  <a:srgbClr val="21537D"/>
                </a:solidFill>
                <a:latin typeface="微软雅黑" panose="020B0503020204020204" charset="-122"/>
                <a:ea typeface="微软雅黑" panose="020B0503020204020204" charset="-122"/>
              </a:rPr>
              <a:t>是类</a:t>
            </a:r>
            <a:r>
              <a:rPr lang="en-US" altLang="zh-CN" sz="2400" dirty="0">
                <a:solidFill>
                  <a:srgbClr val="21537D"/>
                </a:solidFill>
                <a:latin typeface="微软雅黑" panose="020B0503020204020204" charset="-122"/>
                <a:ea typeface="微软雅黑" panose="020B0503020204020204" charset="-122"/>
              </a:rPr>
              <a:t>B</a:t>
            </a:r>
            <a:r>
              <a:rPr lang="zh-CN" altLang="en-US" sz="2400" dirty="0">
                <a:solidFill>
                  <a:srgbClr val="21537D"/>
                </a:solidFill>
                <a:latin typeface="微软雅黑" panose="020B0503020204020204" charset="-122"/>
                <a:ea typeface="微软雅黑" panose="020B0503020204020204" charset="-122"/>
              </a:rPr>
              <a:t>的父类，那么</a:t>
            </a:r>
            <a:r>
              <a:rPr lang="en-US" altLang="zh-CN" sz="2400" dirty="0">
                <a:solidFill>
                  <a:srgbClr val="21537D"/>
                </a:solidFill>
                <a:latin typeface="微软雅黑" panose="020B0503020204020204" charset="-122"/>
                <a:ea typeface="微软雅黑" panose="020B0503020204020204" charset="-122"/>
              </a:rPr>
              <a:t>A[]</a:t>
            </a:r>
            <a:r>
              <a:rPr lang="zh-CN" altLang="en-US" sz="2400" dirty="0">
                <a:solidFill>
                  <a:srgbClr val="21537D"/>
                </a:solidFill>
                <a:latin typeface="微软雅黑" panose="020B0503020204020204" charset="-122"/>
                <a:ea typeface="微软雅黑" panose="020B0503020204020204" charset="-122"/>
              </a:rPr>
              <a:t>就是</a:t>
            </a:r>
            <a:r>
              <a:rPr lang="en-US" altLang="zh-CN" sz="2400" dirty="0">
                <a:solidFill>
                  <a:srgbClr val="21537D"/>
                </a:solidFill>
                <a:latin typeface="微软雅黑" panose="020B0503020204020204" charset="-122"/>
                <a:ea typeface="微软雅黑" panose="020B0503020204020204" charset="-122"/>
              </a:rPr>
              <a:t>B[]</a:t>
            </a:r>
            <a:r>
              <a:rPr lang="zh-CN" altLang="en-US" sz="2400" dirty="0">
                <a:solidFill>
                  <a:srgbClr val="21537D"/>
                </a:solidFill>
                <a:latin typeface="微软雅黑" panose="020B0503020204020204" charset="-122"/>
                <a:ea typeface="微软雅黑" panose="020B0503020204020204" charset="-122"/>
              </a:rPr>
              <a:t>的父类。</a:t>
            </a: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
        <p:nvSpPr>
          <p:cNvPr id="8" name="矩形 7">
            <a:extLst>
              <a:ext uri="{FF2B5EF4-FFF2-40B4-BE49-F238E27FC236}">
                <a16:creationId xmlns:a16="http://schemas.microsoft.com/office/drawing/2014/main" id="{CCAB4DAA-9302-4C4D-814B-99F14EAC3E42}"/>
              </a:ext>
            </a:extLst>
          </p:cNvPr>
          <p:cNvSpPr/>
          <p:nvPr/>
        </p:nvSpPr>
        <p:spPr>
          <a:xfrm>
            <a:off x="141605" y="2178668"/>
            <a:ext cx="11817985" cy="4524315"/>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class Fruit{}</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class Apple extends Fruit{}</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class Jonathan extends Apple{}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一种苹果</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class Orange extends Fruit{}</a:t>
            </a:r>
          </a:p>
          <a:p>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由于数组的协变性，可以把</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Apple[]</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类型的引用赋值给</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Friut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类型的引用</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 fruits = new Apple[10];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		</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fruits[0] = new Apple();  </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fruits[1] = new Jonathan(); // Jonathan</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是</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Apple</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的子类</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try{</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下面语句</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fruits</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的声明类型是</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因此编译通过，但运行时将</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转型为</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Apple</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错误</a:t>
            </a:r>
          </a:p>
          <a:p>
            <a:r>
              <a:rPr lang="zh-CN" altLang="en-US"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数组是在运行时才去判断数组元素的类型约束</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而泛型正好相反，在运行时，泛型的类型信息是会被擦除的，编译的时候去检查类型约束</a:t>
            </a:r>
            <a:endPar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fruits[2] = new 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运行时抛出异常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java.lang.ArrayStoreException</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，这是数组协变性导致的问题</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}catch(Exception e){</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System.out.println(e);</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endParaRPr lang="zh-CN" altLang="en-US" sz="1600" dirty="0">
              <a:latin typeface="Courier New" panose="02070309020205020404" pitchFamily="49" charset="0"/>
              <a:ea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2490455365"/>
      </p:ext>
    </p:extLst>
  </p:cSld>
  <p:clrMapOvr>
    <a:masterClrMapping/>
  </p:clrMapOvr>
  <p:transition advTm="167818">
    <p:push/>
  </p:transition>
  <p:extLst>
    <p:ext uri="{3A86A75C-4F4B-4683-9AE1-C65F6400EC91}">
      <p14:laserTraceLst xmlns:p14="http://schemas.microsoft.com/office/powerpoint/2010/main">
        <p14:tracePtLst>
          <p14:tracePt t="5255" x="1797050" y="781050"/>
          <p14:tracePt t="5342" x="1816100" y="793750"/>
          <p14:tracePt t="5350" x="1841500" y="800100"/>
          <p14:tracePt t="5359" x="1885950" y="812800"/>
          <p14:tracePt t="5372" x="1955800" y="850900"/>
          <p14:tracePt t="5389" x="2114550" y="889000"/>
          <p14:tracePt t="5406" x="2406650" y="946150"/>
          <p14:tracePt t="5422" x="2546350" y="952500"/>
          <p14:tracePt t="5439" x="2654300" y="939800"/>
          <p14:tracePt t="5455" x="2692400" y="920750"/>
          <p14:tracePt t="5472" x="2724150" y="889000"/>
          <p14:tracePt t="5489" x="2762250" y="850900"/>
          <p14:tracePt t="5505" x="2787650" y="806450"/>
          <p14:tracePt t="5522" x="2806700" y="730250"/>
          <p14:tracePt t="5539" x="2825750" y="641350"/>
          <p14:tracePt t="5555" x="2825750" y="584200"/>
          <p14:tracePt t="5572" x="2825750" y="520700"/>
          <p14:tracePt t="5574" x="2825750" y="495300"/>
          <p14:tracePt t="5589" x="2813050" y="463550"/>
          <p14:tracePt t="5605" x="2787650" y="412750"/>
          <p14:tracePt t="5622" x="2774950" y="400050"/>
          <p14:tracePt t="5639" x="2755900" y="387350"/>
          <p14:tracePt t="5655" x="2736850" y="374650"/>
          <p14:tracePt t="5672" x="2711450" y="368300"/>
          <p14:tracePt t="5689" x="2660650" y="361950"/>
          <p14:tracePt t="5705" x="2616200" y="355600"/>
          <p14:tracePt t="5722" x="2527300" y="355600"/>
          <p14:tracePt t="5739" x="2413000" y="355600"/>
          <p14:tracePt t="5755" x="2292350" y="374650"/>
          <p14:tracePt t="5772" x="2190750" y="393700"/>
          <p14:tracePt t="5789" x="2127250" y="425450"/>
          <p14:tracePt t="5791" x="2114550" y="431800"/>
          <p14:tracePt t="5805" x="2095500" y="450850"/>
          <p14:tracePt t="5822" x="2070100" y="539750"/>
          <p14:tracePt t="5839" x="2051050" y="609600"/>
          <p14:tracePt t="5855" x="2051050" y="660400"/>
          <p14:tracePt t="5872" x="2057400" y="723900"/>
          <p14:tracePt t="5889" x="2076450" y="768350"/>
          <p14:tracePt t="5905" x="2095500" y="806450"/>
          <p14:tracePt t="5922" x="2139950" y="838200"/>
          <p14:tracePt t="5939" x="2235200" y="869950"/>
          <p14:tracePt t="5955" x="2355850" y="895350"/>
          <p14:tracePt t="5972" x="2514600" y="895350"/>
          <p14:tracePt t="5975" x="2584450" y="895350"/>
          <p14:tracePt t="5988" x="2660650" y="889000"/>
          <p14:tracePt t="6005" x="2781300" y="838200"/>
          <p14:tracePt t="6022" x="2813050" y="800100"/>
          <p14:tracePt t="6038" x="2819400" y="768350"/>
          <p14:tracePt t="6055" x="2825750" y="711200"/>
          <p14:tracePt t="6072" x="2825750" y="666750"/>
          <p14:tracePt t="6089" x="2813050" y="628650"/>
          <p14:tracePt t="6106" x="2781300" y="584200"/>
          <p14:tracePt t="6122" x="2724150" y="546100"/>
          <p14:tracePt t="6139" x="2641600" y="495300"/>
          <p14:tracePt t="6142" x="2597150" y="488950"/>
          <p14:tracePt t="6155" x="2552700" y="482600"/>
          <p14:tracePt t="6159" x="2495550" y="469900"/>
          <p14:tracePt t="6172" x="2451100" y="457200"/>
          <p14:tracePt t="6189" x="2400300" y="457200"/>
          <p14:tracePt t="6190" x="2374900" y="457200"/>
          <p14:tracePt t="6205" x="2362200" y="457200"/>
          <p14:tracePt t="6222" x="2330450" y="469900"/>
          <p14:tracePt t="6238" x="2317750" y="495300"/>
          <p14:tracePt t="6255" x="2298700" y="558800"/>
          <p14:tracePt t="6272" x="2286000" y="635000"/>
          <p14:tracePt t="6288" x="2286000" y="755650"/>
          <p14:tracePt t="6305" x="2298700" y="812800"/>
          <p14:tracePt t="6322" x="2324100" y="857250"/>
          <p14:tracePt t="6339" x="2355850" y="882650"/>
          <p14:tracePt t="6355" x="2381250" y="895350"/>
          <p14:tracePt t="6372" x="2400300" y="895350"/>
          <p14:tracePt t="6374" x="2425700" y="895350"/>
          <p14:tracePt t="6389" x="2451100" y="882650"/>
          <p14:tracePt t="6405" x="2501900" y="831850"/>
          <p14:tracePt t="6422" x="2540000" y="762000"/>
          <p14:tracePt t="6439" x="2546350" y="736600"/>
          <p14:tracePt t="6455" x="2546350" y="723900"/>
          <p14:tracePt t="6670" x="0" y="0"/>
        </p14:tracePtLst>
        <p14:tracePtLst>
          <p14:tracePt t="7488" x="1562100" y="1250950"/>
          <p14:tracePt t="7498" x="1555750" y="1257300"/>
          <p14:tracePt t="7508" x="1549400" y="1276350"/>
          <p14:tracePt t="7521" x="1530350" y="1320800"/>
          <p14:tracePt t="7538" x="1517650" y="1365250"/>
          <p14:tracePt t="7555" x="1504950" y="1435100"/>
          <p14:tracePt t="7571" x="1504950" y="1492250"/>
          <p14:tracePt t="7588" x="1504950" y="1555750"/>
          <p14:tracePt t="7591" x="1504950" y="1581150"/>
          <p14:tracePt t="7605" x="1504950" y="1606550"/>
          <p14:tracePt t="7622" x="1536700" y="1651000"/>
          <p14:tracePt t="7638" x="1562100" y="1670050"/>
          <p14:tracePt t="7655" x="1600200" y="1689100"/>
          <p14:tracePt t="7671" x="1644650" y="1701800"/>
          <p14:tracePt t="7688" x="1695450" y="1701800"/>
          <p14:tracePt t="7704" x="1784350" y="1701800"/>
          <p14:tracePt t="7721" x="1873250" y="1676400"/>
          <p14:tracePt t="7738" x="1936750" y="1631950"/>
          <p14:tracePt t="7755" x="1981200" y="1574800"/>
          <p14:tracePt t="7771" x="1993900" y="1536700"/>
          <p14:tracePt t="7788" x="2000250" y="1504950"/>
          <p14:tracePt t="7805" x="2000250" y="1466850"/>
          <p14:tracePt t="7821" x="2000250" y="1422400"/>
          <p14:tracePt t="7822" x="1987550" y="1377950"/>
          <p14:tracePt t="7838" x="1955800" y="1308100"/>
          <p14:tracePt t="7855" x="1905000" y="1250950"/>
          <p14:tracePt t="7871" x="1866900" y="1212850"/>
          <p14:tracePt t="7888" x="1828800" y="1181100"/>
          <p14:tracePt t="7904" x="1803400" y="1168400"/>
          <p14:tracePt t="7922" x="1790700" y="1168400"/>
          <p14:tracePt t="7938" x="1778000" y="1168400"/>
          <p14:tracePt t="7954" x="1771650" y="1168400"/>
          <p14:tracePt t="7972" x="1752600" y="1168400"/>
          <p14:tracePt t="7988" x="1727200" y="1168400"/>
          <p14:tracePt t="8004" x="1714500" y="1174750"/>
          <p14:tracePt t="8007" x="1701800" y="1181100"/>
          <p14:tracePt t="8021" x="1682750" y="1193800"/>
          <p14:tracePt t="8038" x="1644650" y="1219200"/>
          <p14:tracePt t="8054" x="1612900" y="1244600"/>
          <p14:tracePt t="8071" x="1593850" y="1276350"/>
          <p14:tracePt t="8088" x="1574800" y="1314450"/>
          <p14:tracePt t="8105" x="1568450" y="1346200"/>
          <p14:tracePt t="8121" x="1562100" y="1390650"/>
          <p14:tracePt t="8138" x="1562100" y="1428750"/>
          <p14:tracePt t="8155" x="1562100" y="1473200"/>
          <p14:tracePt t="8171" x="1568450" y="1511300"/>
          <p14:tracePt t="8188" x="1587500" y="1555750"/>
          <p14:tracePt t="8191" x="1600200" y="1574800"/>
          <p14:tracePt t="8204" x="1606550" y="1587500"/>
          <p14:tracePt t="8315" x="1784350" y="1663700"/>
          <p14:tracePt t="8321" x="1803400" y="1651000"/>
          <p14:tracePt t="8338" x="1835150" y="1600200"/>
          <p14:tracePt t="8355" x="1873250" y="1517650"/>
          <p14:tracePt t="8371" x="1898650" y="1422400"/>
          <p14:tracePt t="8388" x="1917700" y="1352550"/>
          <p14:tracePt t="8405" x="1917700" y="1320800"/>
          <p14:tracePt t="8407" x="1917700" y="1301750"/>
          <p14:tracePt t="8421" x="1917700" y="1289050"/>
          <p14:tracePt t="8438" x="1905000" y="1263650"/>
          <p14:tracePt t="8454" x="1892300" y="1244600"/>
          <p14:tracePt t="8471" x="1854200" y="1225550"/>
          <p14:tracePt t="8488" x="1828800" y="1206500"/>
          <p14:tracePt t="8504" x="1809750" y="1200150"/>
          <p14:tracePt t="8521" x="1797050" y="1193800"/>
          <p14:tracePt t="8550" x="1790700" y="1193800"/>
          <p14:tracePt t="8904" x="1771650" y="1193800"/>
          <p14:tracePt t="8911" x="1752600" y="1193800"/>
          <p14:tracePt t="8921" x="1714500" y="1193800"/>
          <p14:tracePt t="8938" x="1631950" y="1193800"/>
          <p14:tracePt t="8954" x="1530350" y="1193800"/>
          <p14:tracePt t="8971" x="1466850" y="1200150"/>
          <p14:tracePt t="8987" x="1428750" y="1212850"/>
          <p14:tracePt t="9004" x="1403350" y="1225550"/>
          <p14:tracePt t="9021" x="1377950" y="1250950"/>
          <p14:tracePt t="9037" x="1339850" y="1295400"/>
          <p14:tracePt t="9054" x="1320800" y="1327150"/>
          <p14:tracePt t="9071" x="1301750" y="1352550"/>
          <p14:tracePt t="9088" x="1295400" y="1371600"/>
          <p14:tracePt t="9104" x="1295400" y="1397000"/>
          <p14:tracePt t="9121" x="1295400" y="1416050"/>
          <p14:tracePt t="9138" x="1295400" y="1435100"/>
          <p14:tracePt t="9154" x="1295400" y="1460500"/>
          <p14:tracePt t="9171" x="1295400" y="1479550"/>
          <p14:tracePt t="9187" x="1301750" y="1504950"/>
          <p14:tracePt t="9204" x="1333500" y="1536700"/>
          <p14:tracePt t="9221" x="1377950" y="1568450"/>
          <p14:tracePt t="9222" x="1390650" y="1581150"/>
          <p14:tracePt t="9237" x="1454150" y="1612900"/>
          <p14:tracePt t="9254" x="1536700" y="1651000"/>
          <p14:tracePt t="9271" x="1651000" y="1682750"/>
          <p14:tracePt t="9287" x="1746250" y="1689100"/>
          <p14:tracePt t="9304" x="1835150" y="1689100"/>
          <p14:tracePt t="9321" x="1885950" y="1676400"/>
          <p14:tracePt t="9338" x="1917700" y="1663700"/>
          <p14:tracePt t="9354" x="1930400" y="1651000"/>
          <p14:tracePt t="9371" x="1936750" y="1631950"/>
          <p14:tracePt t="9374" x="1936750" y="1619250"/>
          <p14:tracePt t="9404" x="1936750" y="1600200"/>
          <p14:tracePt t="9421" x="1936750" y="1562100"/>
          <p14:tracePt t="9422" x="1936750" y="1549400"/>
          <p14:tracePt t="9437" x="1936750" y="1511300"/>
          <p14:tracePt t="9454" x="1930400" y="1479550"/>
          <p14:tracePt t="9471" x="1905000" y="1441450"/>
          <p14:tracePt t="9487" x="1866900" y="1397000"/>
          <p14:tracePt t="9504" x="1828800" y="1358900"/>
          <p14:tracePt t="9521" x="1778000" y="1320800"/>
          <p14:tracePt t="9537" x="1714500" y="1289050"/>
          <p14:tracePt t="9554" x="1651000" y="1270000"/>
          <p14:tracePt t="9571" x="1612900" y="1257300"/>
          <p14:tracePt t="9588" x="1562100" y="1250950"/>
          <p14:tracePt t="9593" x="1536700" y="1244600"/>
          <p14:tracePt t="9605" x="1530350" y="1244600"/>
          <p14:tracePt t="9621" x="1492250" y="1238250"/>
          <p14:tracePt t="9624" x="1473200" y="1238250"/>
          <p14:tracePt t="9638" x="1454150" y="1238250"/>
          <p14:tracePt t="9656" x="1447800" y="1238250"/>
          <p14:tracePt t="9671" x="1435100" y="1238250"/>
          <p14:tracePt t="9695" x="1428750" y="1238250"/>
          <p14:tracePt t="9704" x="1416050" y="1238250"/>
          <p14:tracePt t="9721" x="1403350" y="1257300"/>
          <p14:tracePt t="9737" x="1384300" y="1282700"/>
          <p14:tracePt t="9754" x="1365250" y="1314450"/>
          <p14:tracePt t="9771" x="1352550" y="1339850"/>
          <p14:tracePt t="9787" x="1346200" y="1358900"/>
          <p14:tracePt t="9804" x="1333500" y="1377950"/>
          <p14:tracePt t="9821" x="1333500" y="1384300"/>
          <p14:tracePt t="9838" x="1333500" y="1390650"/>
          <p14:tracePt t="9854" x="1333500" y="1397000"/>
          <p14:tracePt t="9871" x="1333500" y="1403350"/>
          <p14:tracePt t="9887" x="1333500" y="1416050"/>
          <p14:tracePt t="9904" x="1333500" y="1422400"/>
          <p14:tracePt t="9921" x="1333500" y="1435100"/>
          <p14:tracePt t="9937" x="1333500" y="1441450"/>
          <p14:tracePt t="9954" x="1333500" y="1447800"/>
          <p14:tracePt t="9970" x="1333500" y="1454150"/>
          <p14:tracePt t="9987" x="1333500" y="1473200"/>
          <p14:tracePt t="10004" x="1346200" y="1492250"/>
          <p14:tracePt t="10020" x="1358900" y="1517650"/>
          <p14:tracePt t="10022" x="1371600" y="1536700"/>
          <p14:tracePt t="10037" x="1384300" y="1549400"/>
          <p14:tracePt t="10054" x="1422400" y="1587500"/>
          <p14:tracePt t="10070" x="1460500" y="1619250"/>
          <p14:tracePt t="10087" x="1498600" y="1644650"/>
          <p14:tracePt t="10104" x="1530350" y="1657350"/>
          <p14:tracePt t="10121" x="1562100" y="1663700"/>
          <p14:tracePt t="10137" x="1593850" y="1663700"/>
          <p14:tracePt t="10154" x="1631950" y="1663700"/>
          <p14:tracePt t="10171" x="1689100" y="1663700"/>
          <p14:tracePt t="10187" x="1746250" y="1663700"/>
          <p14:tracePt t="10204" x="1803400" y="1657350"/>
          <p14:tracePt t="10220" x="1854200" y="1651000"/>
          <p14:tracePt t="10222" x="1866900" y="1644650"/>
          <p14:tracePt t="10237" x="1892300" y="1631950"/>
          <p14:tracePt t="10239" x="1905000" y="1625600"/>
          <p14:tracePt t="10254" x="1943100" y="1612900"/>
          <p14:tracePt t="10270" x="1968500" y="1593850"/>
          <p14:tracePt t="10287" x="1987550" y="1574800"/>
          <p14:tracePt t="10304" x="1993900" y="1562100"/>
          <p14:tracePt t="10320" x="2000250" y="1543050"/>
          <p14:tracePt t="10337" x="2006600" y="1517650"/>
          <p14:tracePt t="10354" x="2012950" y="1492250"/>
          <p14:tracePt t="10370" x="2012950" y="1473200"/>
          <p14:tracePt t="10387" x="2012950" y="1460500"/>
          <p14:tracePt t="10404" x="2012950" y="1441450"/>
          <p14:tracePt t="10406" x="2012950" y="1416050"/>
          <p14:tracePt t="10420" x="2006600" y="1397000"/>
          <p14:tracePt t="10437" x="2000250" y="1371600"/>
          <p14:tracePt t="10439" x="1987550" y="1346200"/>
          <p14:tracePt t="10468" x="1955800" y="1289050"/>
          <p14:tracePt t="10487" x="1917700" y="1257300"/>
          <p14:tracePt t="10504" x="1898650" y="1238250"/>
          <p14:tracePt t="10520" x="1860550" y="1225550"/>
          <p14:tracePt t="10537" x="1835150" y="1212850"/>
          <p14:tracePt t="10553" x="1790700" y="1193800"/>
          <p14:tracePt t="10570" x="1739900" y="1181100"/>
          <p14:tracePt t="10587" x="1676400" y="1168400"/>
          <p14:tracePt t="10604" x="1631950" y="1168400"/>
          <p14:tracePt t="10606" x="1600200" y="1168400"/>
          <p14:tracePt t="10620" x="1574800" y="1168400"/>
          <p14:tracePt t="10623" x="1568450" y="1168400"/>
          <p14:tracePt t="10637" x="1549400" y="1168400"/>
          <p14:tracePt t="10639" x="1530350" y="1168400"/>
          <p14:tracePt t="10654" x="1504950" y="1181100"/>
          <p14:tracePt t="10671" x="1473200" y="1200150"/>
          <p14:tracePt t="10687" x="1441450" y="1238250"/>
          <p14:tracePt t="10703" x="1416050" y="1282700"/>
          <p14:tracePt t="10720" x="1397000" y="1320800"/>
          <p14:tracePt t="10737" x="1390650" y="1358900"/>
          <p14:tracePt t="10754" x="1377950" y="1416050"/>
          <p14:tracePt t="10770" x="1377950" y="1441450"/>
          <p14:tracePt t="10787" x="1377950" y="1473200"/>
          <p14:tracePt t="10804" x="1377950" y="1517650"/>
          <p14:tracePt t="10820" x="1397000" y="1549400"/>
          <p14:tracePt t="10837" x="1422400" y="1587500"/>
          <p14:tracePt t="10839" x="1454150" y="1619250"/>
          <p14:tracePt t="10854" x="1530350" y="1676400"/>
          <p14:tracePt t="10870" x="1631950" y="1727200"/>
          <p14:tracePt t="10887" x="1752600" y="1758950"/>
          <p14:tracePt t="10904" x="1854200" y="1771650"/>
          <p14:tracePt t="10920" x="1905000" y="1771650"/>
          <p14:tracePt t="10937" x="1949450" y="1771650"/>
          <p14:tracePt t="10953" x="1987550" y="1746250"/>
          <p14:tracePt t="10970" x="2012950" y="1701800"/>
          <p14:tracePt t="10987" x="2032000" y="1619250"/>
          <p14:tracePt t="11003" x="2038350" y="1562100"/>
          <p14:tracePt t="11020" x="2038350" y="1479550"/>
          <p14:tracePt t="11037" x="2025650" y="1409700"/>
          <p14:tracePt t="11038" x="2019300" y="1384300"/>
          <p14:tracePt t="11054" x="1987550" y="1339850"/>
          <p14:tracePt t="11070" x="1955800" y="1301750"/>
          <p14:tracePt t="11087" x="1898650" y="1263650"/>
          <p14:tracePt t="11103" x="1809750" y="1231900"/>
          <p14:tracePt t="11120" x="1670050" y="1200150"/>
          <p14:tracePt t="11137" x="1530350" y="1174750"/>
          <p14:tracePt t="11154" x="1422400" y="1174750"/>
          <p14:tracePt t="11170" x="1346200" y="1174750"/>
          <p14:tracePt t="11187" x="1308100" y="1174750"/>
          <p14:tracePt t="11203" x="1289050" y="1174750"/>
          <p14:tracePt t="11220" x="1276350" y="1181100"/>
          <p14:tracePt t="11237" x="1257300" y="1200150"/>
          <p14:tracePt t="11238" x="1244600" y="1206500"/>
          <p14:tracePt t="11253" x="1225550" y="1238250"/>
          <p14:tracePt t="11270" x="1219200" y="1270000"/>
          <p14:tracePt t="11287" x="1206500" y="1320800"/>
          <p14:tracePt t="11303" x="1206500" y="1371600"/>
          <p14:tracePt t="11320" x="1206500" y="1428750"/>
          <p14:tracePt t="11337" x="1225550" y="1479550"/>
          <p14:tracePt t="11354" x="1270000" y="1530350"/>
          <p14:tracePt t="11370" x="1333500" y="1600200"/>
          <p14:tracePt t="11387" x="1409700" y="1644650"/>
          <p14:tracePt t="11404" x="1498600" y="1676400"/>
          <p14:tracePt t="11406" x="1543050" y="1682750"/>
          <p14:tracePt t="11420" x="1581150" y="1682750"/>
          <p14:tracePt t="11423" x="1619250" y="1682750"/>
          <p14:tracePt t="11437" x="1676400" y="1682750"/>
          <p14:tracePt t="11453" x="1822450" y="1644650"/>
          <p14:tracePt t="11470" x="1885950" y="1606550"/>
          <p14:tracePt t="11487" x="1924050" y="1581150"/>
          <p14:tracePt t="11503" x="1949450" y="1536700"/>
          <p14:tracePt t="11520" x="1962150" y="1473200"/>
          <p14:tracePt t="11537" x="1974850" y="1416050"/>
          <p14:tracePt t="11553" x="1974850" y="1384300"/>
          <p14:tracePt t="11570" x="1968500" y="1339850"/>
          <p14:tracePt t="11587" x="1949450" y="1308100"/>
          <p14:tracePt t="11604" x="1924050" y="1282700"/>
          <p14:tracePt t="11620" x="1885950" y="1250950"/>
          <p14:tracePt t="11622" x="1835150" y="1231900"/>
          <p14:tracePt t="11637" x="1784350" y="1219200"/>
          <p14:tracePt t="11640" x="1727200" y="1212850"/>
          <p14:tracePt t="11654" x="1606550" y="1187450"/>
          <p14:tracePt t="11670" x="1530350" y="1187450"/>
          <p14:tracePt t="11687" x="1479550" y="1187450"/>
          <p14:tracePt t="11703" x="1466850" y="1193800"/>
          <p14:tracePt t="11720" x="1441450" y="1206500"/>
          <p14:tracePt t="11737" x="1416050" y="1231900"/>
          <p14:tracePt t="11753" x="1397000" y="1276350"/>
          <p14:tracePt t="11770" x="1390650" y="1320800"/>
          <p14:tracePt t="11786" x="1384300" y="1371600"/>
          <p14:tracePt t="11803" x="1384300" y="1447800"/>
          <p14:tracePt t="11820" x="1390650" y="1524000"/>
          <p14:tracePt t="11836" x="1403350" y="1568450"/>
          <p14:tracePt t="11854" x="1428750" y="1593850"/>
          <p14:tracePt t="11870" x="1441450" y="1606550"/>
          <p14:tracePt t="11886" x="1460500" y="1612900"/>
          <p14:tracePt t="11903" x="1498600" y="1631950"/>
          <p14:tracePt t="11920" x="1555750" y="1638300"/>
          <p14:tracePt t="11937" x="1663700" y="1638300"/>
          <p14:tracePt t="11953" x="1803400" y="1638300"/>
          <p14:tracePt t="11970" x="1955800" y="1631950"/>
          <p14:tracePt t="11986" x="2038350" y="1593850"/>
          <p14:tracePt t="12003" x="2076450" y="1562100"/>
          <p14:tracePt t="12020" x="2089150" y="1530350"/>
          <p14:tracePt t="12036" x="2089150" y="1517650"/>
          <p14:tracePt t="12053" x="2089150" y="1492250"/>
          <p14:tracePt t="12054" x="2089150" y="1479550"/>
          <p14:tracePt t="12070" x="2082800" y="1447800"/>
          <p14:tracePt t="12086" x="2044700" y="1409700"/>
          <p14:tracePt t="12103" x="1981200" y="1365250"/>
          <p14:tracePt t="12120" x="1873250" y="1301750"/>
          <p14:tracePt t="12137" x="1784350" y="1270000"/>
          <p14:tracePt t="12153" x="1714500" y="1257300"/>
          <p14:tracePt t="12170" x="1676400" y="1257300"/>
          <p14:tracePt t="12187" x="1644650" y="1257300"/>
          <p14:tracePt t="12203" x="1612900" y="1276350"/>
          <p14:tracePt t="12220" x="1593850" y="1301750"/>
          <p14:tracePt t="12236" x="1574800" y="1352550"/>
          <p14:tracePt t="12238" x="1568450" y="1377950"/>
          <p14:tracePt t="12253" x="1562100" y="1403350"/>
          <p14:tracePt t="12254" x="1562100" y="1428750"/>
          <p14:tracePt t="12270" x="1562100" y="1479550"/>
          <p14:tracePt t="12286" x="1562100" y="1517650"/>
          <p14:tracePt t="12303" x="1568450" y="1543050"/>
          <p14:tracePt t="12320" x="1593850" y="1562100"/>
          <p14:tracePt t="12336" x="1600200" y="1562100"/>
          <p14:tracePt t="12359" x="1606550" y="1562100"/>
          <p14:tracePt t="12370" x="1612900" y="1562100"/>
          <p14:tracePt t="12390" x="1619250" y="1562100"/>
          <p14:tracePt t="12403" x="1631950" y="1562100"/>
          <p14:tracePt t="12420" x="1638300" y="1562100"/>
          <p14:tracePt t="12951" x="0" y="0"/>
        </p14:tracePtLst>
        <p14:tracePtLst>
          <p14:tracePt t="15172" x="666750" y="1441450"/>
          <p14:tracePt t="15312" x="673100" y="1441450"/>
          <p14:tracePt t="15318" x="692150" y="1435100"/>
          <p14:tracePt t="15327" x="717550" y="1428750"/>
          <p14:tracePt t="15335" x="736600" y="1428750"/>
          <p14:tracePt t="15352" x="825500" y="1416050"/>
          <p14:tracePt t="15369" x="939800" y="1416050"/>
          <p14:tracePt t="15386" x="1092200" y="1416050"/>
          <p14:tracePt t="15402" x="1225550" y="1416050"/>
          <p14:tracePt t="15419" x="1346200" y="1416050"/>
          <p14:tracePt t="15436" x="1409700" y="1416050"/>
          <p14:tracePt t="15439" x="1428750" y="1416050"/>
          <p14:tracePt t="15452" x="1441450" y="1409700"/>
          <p14:tracePt t="15469" x="1466850" y="1409700"/>
          <p14:tracePt t="15485" x="1485900" y="1403350"/>
          <p14:tracePt t="15486" x="1498600" y="1397000"/>
          <p14:tracePt t="15502" x="1524000" y="1390650"/>
          <p14:tracePt t="15519" x="1549400" y="1390650"/>
          <p14:tracePt t="15535" x="1600200" y="1390650"/>
          <p14:tracePt t="15552" x="1657350" y="1390650"/>
          <p14:tracePt t="15569" x="1720850" y="1390650"/>
          <p14:tracePt t="15585" x="1816100" y="1397000"/>
          <p14:tracePt t="15602" x="1905000" y="1409700"/>
          <p14:tracePt t="15619" x="1981200" y="1416050"/>
          <p14:tracePt t="15636" x="2032000" y="1428750"/>
          <p14:tracePt t="15638" x="2044700" y="1428750"/>
          <p14:tracePt t="15652" x="2057400" y="1428750"/>
          <p14:tracePt t="15657" x="2082800" y="1428750"/>
          <p14:tracePt t="15669" x="2101850" y="1428750"/>
          <p14:tracePt t="15686" x="2127250" y="1428750"/>
          <p14:tracePt t="15702" x="2133600" y="1428750"/>
          <p14:tracePt t="15798" x="2133600" y="1441450"/>
          <p14:tracePt t="15808" x="2120900" y="1441450"/>
          <p14:tracePt t="15818" x="2089150" y="1447800"/>
          <p14:tracePt t="15835" x="1993900" y="1447800"/>
          <p14:tracePt t="15852" x="1816100" y="1447800"/>
          <p14:tracePt t="15854" x="1708150" y="1447800"/>
          <p14:tracePt t="15869" x="1593850" y="1447800"/>
          <p14:tracePt t="15885" x="1320800" y="1447800"/>
          <p14:tracePt t="15902" x="1212850" y="1447800"/>
          <p14:tracePt t="15919" x="1162050" y="1447800"/>
          <p14:tracePt t="15935" x="1143000" y="1447800"/>
          <p14:tracePt t="15952" x="1130300" y="1447800"/>
          <p14:tracePt t="15968" x="1117600" y="1447800"/>
          <p14:tracePt t="15985" x="1085850" y="1454150"/>
          <p14:tracePt t="16002" x="1054100" y="1460500"/>
          <p14:tracePt t="16018" x="1022350" y="1466850"/>
          <p14:tracePt t="16035" x="990600" y="1473200"/>
          <p14:tracePt t="16052" x="958850" y="1473200"/>
          <p14:tracePt t="16068" x="939800" y="1473200"/>
          <p14:tracePt t="16071" x="933450" y="1473200"/>
          <p14:tracePt t="16085" x="927100" y="1473200"/>
          <p14:tracePt t="16102" x="901700" y="1473200"/>
          <p14:tracePt t="16119" x="895350" y="1473200"/>
          <p14:tracePt t="16136" x="882650" y="1473200"/>
          <p14:tracePt t="16152" x="876300" y="1473200"/>
          <p14:tracePt t="16289" x="882650" y="1473200"/>
          <p14:tracePt t="16301" x="889000" y="1473200"/>
          <p14:tracePt t="16317" x="920750" y="1473200"/>
          <p14:tracePt t="16332" x="965200" y="1473200"/>
          <p14:tracePt t="16335" x="996950" y="1473200"/>
          <p14:tracePt t="16346" x="1028700" y="1473200"/>
          <p14:tracePt t="16355" x="1073150" y="1473200"/>
          <p14:tracePt t="16369" x="1162050" y="1473200"/>
          <p14:tracePt t="16385" x="1257300" y="1473200"/>
          <p14:tracePt t="16402" x="1365250" y="1473200"/>
          <p14:tracePt t="16419" x="1466850" y="1473200"/>
          <p14:tracePt t="16435" x="1568450" y="1473200"/>
          <p14:tracePt t="16439" x="1606550" y="1473200"/>
          <p14:tracePt t="16452" x="1651000" y="1473200"/>
          <p14:tracePt t="16468" x="1701800" y="1473200"/>
          <p14:tracePt t="16485" x="1733550" y="1473200"/>
          <p14:tracePt t="16486" x="1746250" y="1473200"/>
          <p14:tracePt t="16502" x="1771650" y="1473200"/>
          <p14:tracePt t="16518" x="1790700" y="1473200"/>
          <p14:tracePt t="16535" x="1809750" y="1473200"/>
          <p14:tracePt t="16552" x="1828800" y="1473200"/>
          <p14:tracePt t="16568" x="1854200" y="1473200"/>
          <p14:tracePt t="16585" x="1879600" y="1473200"/>
          <p14:tracePt t="16602" x="1905000" y="1473200"/>
          <p14:tracePt t="16619" x="1930400" y="1473200"/>
          <p14:tracePt t="16635" x="1974850" y="1473200"/>
          <p14:tracePt t="16652" x="2032000" y="1473200"/>
          <p14:tracePt t="16668" x="2082800" y="1473200"/>
          <p14:tracePt t="16685" x="2133600" y="1473200"/>
          <p14:tracePt t="16687" x="2152650" y="1473200"/>
          <p14:tracePt t="16702" x="2197100" y="1473200"/>
          <p14:tracePt t="16718" x="2228850" y="1473200"/>
          <p14:tracePt t="16735" x="2266950" y="1473200"/>
          <p14:tracePt t="16751" x="2298700" y="1473200"/>
          <p14:tracePt t="16768" x="2330450" y="1473200"/>
          <p14:tracePt t="16785" x="2381250" y="1473200"/>
          <p14:tracePt t="16801" x="2419350" y="1473200"/>
          <p14:tracePt t="16818" x="2451100" y="1473200"/>
          <p14:tracePt t="16835" x="2501900" y="1473200"/>
          <p14:tracePt t="16851" x="2540000" y="1473200"/>
          <p14:tracePt t="16868" x="2590800" y="1473200"/>
          <p14:tracePt t="16885" x="2647950" y="1473200"/>
          <p14:tracePt t="16887" x="2679700" y="1473200"/>
          <p14:tracePt t="16902" x="2730500" y="1473200"/>
          <p14:tracePt t="16918" x="2806700" y="1473200"/>
          <p14:tracePt t="16935" x="2895600" y="1473200"/>
          <p14:tracePt t="16952" x="2984500" y="1473200"/>
          <p14:tracePt t="16968" x="3048000" y="1473200"/>
          <p14:tracePt t="16985" x="3124200" y="1473200"/>
          <p14:tracePt t="17001" x="3200400" y="1473200"/>
          <p14:tracePt t="17018" x="3263900" y="1473200"/>
          <p14:tracePt t="17035" x="3321050" y="1473200"/>
          <p14:tracePt t="17051" x="3384550" y="1466850"/>
          <p14:tracePt t="17068" x="3435350" y="1466850"/>
          <p14:tracePt t="17085" x="3479800" y="1466850"/>
          <p14:tracePt t="17101" x="3543300" y="1466850"/>
          <p14:tracePt t="17118" x="3581400" y="1466850"/>
          <p14:tracePt t="17135" x="3613150" y="1466850"/>
          <p14:tracePt t="17151" x="3651250" y="1466850"/>
          <p14:tracePt t="17168" x="3670300" y="1466850"/>
          <p14:tracePt t="17185" x="3683000" y="1466850"/>
          <p14:tracePt t="17202" x="3695700" y="1466850"/>
          <p14:tracePt t="17218" x="3714750" y="1466850"/>
          <p14:tracePt t="17235" x="3727450" y="1466850"/>
          <p14:tracePt t="17251" x="3746500" y="1466850"/>
          <p14:tracePt t="17268" x="3765550" y="1466850"/>
          <p14:tracePt t="17285" x="3784600" y="1466850"/>
          <p14:tracePt t="17286" x="3797300" y="1466850"/>
          <p14:tracePt t="17301" x="3810000" y="1466850"/>
          <p14:tracePt t="17318" x="3822700" y="1466850"/>
          <p14:tracePt t="17335" x="3841750" y="1466850"/>
          <p14:tracePt t="17351" x="3848100" y="1466850"/>
          <p14:tracePt t="17488" x="3841750" y="1466850"/>
          <p14:tracePt t="17496" x="3822700" y="1466850"/>
          <p14:tracePt t="17502" x="3771900" y="1466850"/>
          <p14:tracePt t="17518" x="3632200" y="1466850"/>
          <p14:tracePt t="17535" x="3454400" y="1466850"/>
          <p14:tracePt t="17551" x="3276600" y="1466850"/>
          <p14:tracePt t="17568" x="3098800" y="1466850"/>
          <p14:tracePt t="17585" x="2965450" y="1492250"/>
          <p14:tracePt t="17601" x="2844800" y="1517650"/>
          <p14:tracePt t="17618" x="2736850" y="1536700"/>
          <p14:tracePt t="17635" x="2635250" y="1549400"/>
          <p14:tracePt t="17651" x="2546350" y="1555750"/>
          <p14:tracePt t="17654" x="2482850" y="1555750"/>
          <p14:tracePt t="17668" x="2419350" y="1555750"/>
          <p14:tracePt t="17671" x="2349500" y="1555750"/>
          <p14:tracePt t="17685" x="2260600" y="1555750"/>
          <p14:tracePt t="17687" x="2190750" y="1555750"/>
          <p14:tracePt t="17702" x="2051050" y="1555750"/>
          <p14:tracePt t="17718" x="1936750" y="1555750"/>
          <p14:tracePt t="17735" x="1860550" y="1555750"/>
          <p14:tracePt t="17751" x="1790700" y="1555750"/>
          <p14:tracePt t="17768" x="1746250" y="1555750"/>
          <p14:tracePt t="17784" x="1701800" y="1555750"/>
          <p14:tracePt t="17801" x="1663700" y="1555750"/>
          <p14:tracePt t="17818" x="1638300" y="1555750"/>
          <p14:tracePt t="17835" x="1625600" y="1555750"/>
          <p14:tracePt t="17851" x="1619250" y="1555750"/>
          <p14:tracePt t="17975" x="1625600" y="1555750"/>
          <p14:tracePt t="17984" x="1670050" y="1555750"/>
          <p14:tracePt t="18002" x="1809750" y="1549400"/>
          <p14:tracePt t="18018" x="2032000" y="1549400"/>
          <p14:tracePt t="18035" x="2355850" y="1549400"/>
          <p14:tracePt t="18051" x="2705100" y="1549400"/>
          <p14:tracePt t="18068" x="3009900" y="1549400"/>
          <p14:tracePt t="18070" x="3136900" y="1549400"/>
          <p14:tracePt t="18084" x="3257550" y="1549400"/>
          <p14:tracePt t="18086" x="3346450" y="1549400"/>
          <p14:tracePt t="18101" x="3422650" y="1549400"/>
          <p14:tracePt t="18103" x="3467100" y="1549400"/>
          <p14:tracePt t="18118" x="3517900" y="1549400"/>
          <p14:tracePt t="18135" x="3524250" y="1549400"/>
          <p14:tracePt t="18735" x="0" y="0"/>
        </p14:tracePtLst>
        <p14:tracePtLst>
          <p14:tracePt t="19919" x="730250" y="1930400"/>
          <p14:tracePt t="20000" x="749300" y="1930400"/>
          <p14:tracePt t="20006" x="774700" y="1930400"/>
          <p14:tracePt t="20017" x="800100" y="1930400"/>
          <p14:tracePt t="20034" x="901700" y="1930400"/>
          <p14:tracePt t="20050" x="1047750" y="1930400"/>
          <p14:tracePt t="20067" x="1244600" y="1930400"/>
          <p14:tracePt t="20084" x="1492250" y="1930400"/>
          <p14:tracePt t="20101" x="1771650" y="1930400"/>
          <p14:tracePt t="20102" x="1905000" y="1930400"/>
          <p14:tracePt t="20117" x="2019300" y="1930400"/>
          <p14:tracePt t="20118" x="2114550" y="1930400"/>
          <p14:tracePt t="20134" x="2235200" y="1930400"/>
          <p14:tracePt t="20151" x="2266950" y="1930400"/>
          <p14:tracePt t="20168" x="2273300" y="1930400"/>
          <p14:tracePt t="20255" x="2273300" y="1936750"/>
          <p14:tracePt t="20262" x="2273300" y="1943100"/>
          <p14:tracePt t="20270" x="2247900" y="1943100"/>
          <p14:tracePt t="20284" x="2216150" y="1943100"/>
          <p14:tracePt t="20300" x="2057400" y="1962150"/>
          <p14:tracePt t="20317" x="1841500" y="1962150"/>
          <p14:tracePt t="20318" x="1714500" y="1962150"/>
          <p14:tracePt t="20334" x="1435100" y="1962150"/>
          <p14:tracePt t="20350" x="1212850" y="1962150"/>
          <p14:tracePt t="20367" x="1054100" y="1962150"/>
          <p14:tracePt t="20384" x="965200" y="1962150"/>
          <p14:tracePt t="20401" x="927100" y="1962150"/>
          <p14:tracePt t="20417" x="914400" y="1962150"/>
          <p14:tracePt t="20434" x="908050" y="1962150"/>
          <p14:tracePt t="20551" x="908050" y="1968500"/>
          <p14:tracePt t="20560" x="914400" y="1968500"/>
          <p14:tracePt t="20567" x="958850" y="1974850"/>
          <p14:tracePt t="20584" x="1035050" y="1993900"/>
          <p14:tracePt t="20600" x="1155700" y="2019300"/>
          <p14:tracePt t="20617" x="1289050" y="2044700"/>
          <p14:tracePt t="20633" x="1428750" y="2070100"/>
          <p14:tracePt t="20650" x="1581150" y="2089150"/>
          <p14:tracePt t="20667" x="1746250" y="2089150"/>
          <p14:tracePt t="20684" x="1936750" y="2089150"/>
          <p14:tracePt t="20687" x="2019300" y="2089150"/>
          <p14:tracePt t="20700" x="2108200" y="2089150"/>
          <p14:tracePt t="20717" x="2209800" y="2089150"/>
          <p14:tracePt t="20734" x="2247900" y="2089150"/>
          <p14:tracePt t="20848" x="2241550" y="2089150"/>
          <p14:tracePt t="20855" x="2209800" y="2089150"/>
          <p14:tracePt t="20867" x="2127250" y="2076450"/>
          <p14:tracePt t="20883" x="1924050" y="2038350"/>
          <p14:tracePt t="20901" x="1644650" y="2000250"/>
          <p14:tracePt t="20902" x="1530350" y="1993900"/>
          <p14:tracePt t="20917" x="1435100" y="1981200"/>
          <p14:tracePt t="20919" x="1358900" y="1981200"/>
          <p14:tracePt t="20934" x="1282700" y="1981200"/>
          <p14:tracePt t="20950" x="1270000" y="1981200"/>
          <p14:tracePt t="20967" x="1263650" y="1981200"/>
          <p14:tracePt t="21055" x="1282700" y="1981200"/>
          <p14:tracePt t="21063" x="1320800" y="1981200"/>
          <p14:tracePt t="21070" x="1397000" y="1981200"/>
          <p14:tracePt t="21083" x="1492250" y="1981200"/>
          <p14:tracePt t="21100" x="1714500" y="1981200"/>
          <p14:tracePt t="21117" x="1955800" y="1981200"/>
          <p14:tracePt t="21119" x="2038350" y="1981200"/>
          <p14:tracePt t="21134" x="2139950" y="1981200"/>
          <p14:tracePt t="21150" x="2159000" y="1981200"/>
          <p14:tracePt t="21167" x="2165350" y="1981200"/>
          <p14:tracePt t="21249" x="2139950" y="1981200"/>
          <p14:tracePt t="21254" x="2095500" y="1981200"/>
          <p14:tracePt t="21266" x="2025650" y="1981200"/>
          <p14:tracePt t="21284" x="1847850" y="1981200"/>
          <p14:tracePt t="21286" x="1739900" y="1981200"/>
          <p14:tracePt t="21300" x="1657350" y="1981200"/>
          <p14:tracePt t="21316" x="1517650" y="1981200"/>
          <p14:tracePt t="21333" x="1479550" y="1981200"/>
          <p14:tracePt t="21350" x="1473200" y="1981200"/>
          <p14:tracePt t="21409" x="1479550" y="1981200"/>
          <p14:tracePt t="21414" x="1511300" y="1981200"/>
          <p14:tracePt t="21423" x="1562100" y="1981200"/>
          <p14:tracePt t="21434" x="1638300" y="1981200"/>
          <p14:tracePt t="21450" x="1816100" y="1981200"/>
          <p14:tracePt t="21467" x="2006600" y="1981200"/>
          <p14:tracePt t="21483" x="2146300" y="1981200"/>
          <p14:tracePt t="21500" x="2178050" y="1981200"/>
          <p14:tracePt t="21517" x="2184400" y="1981200"/>
          <p14:tracePt t="21560" x="2171700" y="1981200"/>
          <p14:tracePt t="21566" x="2133600" y="1981200"/>
          <p14:tracePt t="21574" x="2057400" y="1981200"/>
          <p14:tracePt t="21583" x="1974850" y="1981200"/>
          <p14:tracePt t="21600" x="1803400" y="1981200"/>
          <p14:tracePt t="21616" x="1708150" y="1981200"/>
          <p14:tracePt t="21633" x="1689100" y="1981200"/>
          <p14:tracePt t="21694" x="1701800" y="1981200"/>
          <p14:tracePt t="21702" x="1733550" y="1981200"/>
          <p14:tracePt t="21710" x="1778000" y="1981200"/>
          <p14:tracePt t="21719" x="1841500" y="1981200"/>
          <p14:tracePt t="21733" x="1905000" y="1981200"/>
          <p14:tracePt t="21750" x="2025650" y="1981200"/>
          <p14:tracePt t="21767" x="2044700" y="1981200"/>
          <p14:tracePt t="21783" x="2051050" y="1981200"/>
          <p14:tracePt t="22567" x="2057400" y="1981200"/>
          <p14:tracePt t="22577" x="2070100" y="1981200"/>
          <p14:tracePt t="22587" x="2095500" y="1981200"/>
          <p14:tracePt t="22600" x="2184400" y="1981200"/>
          <p14:tracePt t="22616" x="2311400" y="1981200"/>
          <p14:tracePt t="22633" x="2476500" y="1981200"/>
          <p14:tracePt t="22650" x="2647950" y="1981200"/>
          <p14:tracePt t="22667" x="2755900" y="1981200"/>
          <p14:tracePt t="22684" x="2794000" y="1981200"/>
          <p14:tracePt t="22700" x="2806700" y="1981200"/>
          <p14:tracePt t="23281" x="0" y="0"/>
        </p14:tracePtLst>
        <p14:tracePtLst>
          <p14:tracePt t="24087" x="4076700" y="1828800"/>
          <p14:tracePt t="24143" x="4076700" y="1841500"/>
          <p14:tracePt t="24152" x="4076700" y="1854200"/>
          <p14:tracePt t="24159" x="4076700" y="1873250"/>
          <p14:tracePt t="24167" x="4076700" y="1898650"/>
          <p14:tracePt t="24183" x="4076700" y="1930400"/>
          <p14:tracePt t="24199" x="4076700" y="1974850"/>
          <p14:tracePt t="24216" x="4095750" y="2012950"/>
          <p14:tracePt t="24233" x="4108450" y="2038350"/>
          <p14:tracePt t="24249" x="4114800" y="2051050"/>
          <p14:tracePt t="24266" x="4121150" y="2063750"/>
          <p14:tracePt t="24282" x="4133850" y="2063750"/>
          <p14:tracePt t="24319" x="4140200" y="2076450"/>
          <p14:tracePt t="24366" x="4152900" y="2082800"/>
          <p14:tracePt t="24374" x="4165600" y="2089150"/>
          <p14:tracePt t="24382" x="4178300" y="2101850"/>
          <p14:tracePt t="24399" x="4241800" y="2114550"/>
          <p14:tracePt t="24416" x="4318000" y="2127250"/>
          <p14:tracePt t="24433" x="4349750" y="2127250"/>
          <p14:tracePt t="24449" x="4375150" y="2127250"/>
          <p14:tracePt t="24466" x="4381500" y="2127250"/>
          <p14:tracePt t="24529" x="4381500" y="2120900"/>
          <p14:tracePt t="24534" x="4387850" y="2114550"/>
          <p14:tracePt t="24549" x="4387850" y="2101850"/>
          <p14:tracePt t="24566" x="4387850" y="2032000"/>
          <p14:tracePt t="24582" x="4387850" y="1974850"/>
          <p14:tracePt t="24599" x="4387850" y="1936750"/>
          <p14:tracePt t="24615" x="4387850" y="1911350"/>
          <p14:tracePt t="24632" x="4387850" y="1892300"/>
          <p14:tracePt t="24840" x="0" y="0"/>
        </p14:tracePtLst>
        <p14:tracePtLst>
          <p14:tracePt t="25415" x="4864100" y="1765300"/>
          <p14:tracePt t="25464" x="4870450" y="1765300"/>
          <p14:tracePt t="25470" x="4876800" y="1784350"/>
          <p14:tracePt t="25482" x="4883150" y="1803400"/>
          <p14:tracePt t="25499" x="4883150" y="1835150"/>
          <p14:tracePt t="25515" x="4895850" y="1892300"/>
          <p14:tracePt t="25532" x="4921250" y="1943100"/>
          <p14:tracePt t="25548" x="4921250" y="1987550"/>
          <p14:tracePt t="25565" x="4946650" y="2063750"/>
          <p14:tracePt t="25582" x="4965700" y="2095500"/>
          <p14:tracePt t="25599" x="4972050" y="2114550"/>
          <p14:tracePt t="25615" x="4978400" y="2120900"/>
          <p14:tracePt t="25632" x="4978400" y="2127250"/>
          <p14:tracePt t="25648" x="4984750" y="2127250"/>
          <p14:tracePt t="25665" x="4997450" y="2133600"/>
          <p14:tracePt t="25682" x="5029200" y="2133600"/>
          <p14:tracePt t="25699" x="5067300" y="2133600"/>
          <p14:tracePt t="25715" x="5099050" y="2133600"/>
          <p14:tracePt t="25732" x="5118100" y="2133600"/>
          <p14:tracePt t="25735" x="5124450" y="2133600"/>
          <p14:tracePt t="25749" x="5130800" y="2133600"/>
          <p14:tracePt t="25752" x="5143500" y="2133600"/>
          <p14:tracePt t="25765" x="5156200" y="2127250"/>
          <p14:tracePt t="25782" x="5168900" y="2114550"/>
          <p14:tracePt t="25799" x="5175250" y="2108200"/>
          <p14:tracePt t="25815" x="5181600" y="2101850"/>
          <p14:tracePt t="25832" x="5194300" y="2095500"/>
          <p14:tracePt t="25848" x="5194300" y="2089150"/>
          <p14:tracePt t="25865" x="5194300" y="2082800"/>
          <p14:tracePt t="25882" x="5194300" y="2070100"/>
          <p14:tracePt t="25898" x="5194300" y="2057400"/>
          <p14:tracePt t="25915" x="5194300" y="2025650"/>
          <p14:tracePt t="25932" x="5194300" y="1993900"/>
          <p14:tracePt t="25934" x="5194300" y="1981200"/>
          <p14:tracePt t="25948" x="5194300" y="1968500"/>
          <p14:tracePt t="25951" x="5194300" y="1955800"/>
          <p14:tracePt t="25965" x="5194300" y="1949450"/>
          <p14:tracePt t="25982" x="5194300" y="1930400"/>
          <p14:tracePt t="26222" x="0" y="0"/>
        </p14:tracePtLst>
        <p14:tracePtLst>
          <p14:tracePt t="28447" x="7499350" y="1778000"/>
          <p14:tracePt t="28504" x="7499350" y="1803400"/>
          <p14:tracePt t="28511" x="7499350" y="1828800"/>
          <p14:tracePt t="28519" x="7499350" y="1860550"/>
          <p14:tracePt t="28531" x="7499350" y="1892300"/>
          <p14:tracePt t="28548" x="7486650" y="2000250"/>
          <p14:tracePt t="28564" x="7473950" y="2089150"/>
          <p14:tracePt t="28566" x="7473950" y="2114550"/>
          <p14:tracePt t="28581" x="7473950" y="2146300"/>
          <p14:tracePt t="28581" x="7473950" y="2165350"/>
          <p14:tracePt t="28598" x="7473950" y="2203450"/>
          <p14:tracePt t="28614" x="7473950" y="2209800"/>
          <p14:tracePt t="28927" x="0" y="0"/>
        </p14:tracePtLst>
        <p14:tracePtLst>
          <p14:tracePt t="29624" x="8178800" y="1911350"/>
          <p14:tracePt t="29663" x="8178800" y="1917700"/>
          <p14:tracePt t="29672" x="8178800" y="1943100"/>
          <p14:tracePt t="29681" x="8178800" y="1974850"/>
          <p14:tracePt t="29698" x="8191500" y="2019300"/>
          <p14:tracePt t="29715" x="8204200" y="2063750"/>
          <p14:tracePt t="29719" x="8204200" y="2076450"/>
          <p14:tracePt t="29731" x="8210550" y="2095500"/>
          <p14:tracePt t="29734" x="8216900" y="2108200"/>
          <p14:tracePt t="29747" x="8223250" y="2120900"/>
          <p14:tracePt t="29751" x="8223250" y="2127250"/>
          <p14:tracePt t="29764" x="8229600" y="2133600"/>
          <p14:tracePt t="29781" x="8235950" y="2139950"/>
          <p14:tracePt t="29797" x="8242300" y="2152650"/>
          <p14:tracePt t="29814" x="8255000" y="2159000"/>
          <p14:tracePt t="29927" x="8261350" y="2159000"/>
          <p14:tracePt t="29943" x="8267700" y="2159000"/>
          <p14:tracePt t="29952" x="8286750" y="2165350"/>
          <p14:tracePt t="29964" x="8299450" y="2171700"/>
          <p14:tracePt t="29981" x="8324850" y="2178050"/>
          <p14:tracePt t="29984" x="8337550" y="2178050"/>
          <p14:tracePt t="29997" x="8356600" y="2178050"/>
          <p14:tracePt t="30014" x="8382000" y="2184400"/>
          <p14:tracePt t="30030" x="8394700" y="2184400"/>
          <p14:tracePt t="30047" x="8407400" y="2184400"/>
          <p14:tracePt t="30064" x="8413750" y="2184400"/>
          <p14:tracePt t="30087" x="8420100" y="2184400"/>
          <p14:tracePt t="30097" x="8426450" y="2184400"/>
          <p14:tracePt t="30114" x="8432800" y="2184400"/>
          <p14:tracePt t="30130" x="8445500" y="2184400"/>
          <p14:tracePt t="30147" x="8451850" y="2184400"/>
          <p14:tracePt t="30164" x="8464550" y="2178050"/>
          <p14:tracePt t="30180" x="8470900" y="2171700"/>
          <p14:tracePt t="30197" x="8477250" y="2165350"/>
          <p14:tracePt t="30319" x="8483600" y="2159000"/>
          <p14:tracePt t="30335" x="8489950" y="2146300"/>
          <p14:tracePt t="30351" x="8489950" y="2133600"/>
          <p14:tracePt t="30361" x="8496300" y="2127250"/>
          <p14:tracePt t="30372" x="8496300" y="2120900"/>
          <p14:tracePt t="30383" x="8502650" y="2101850"/>
          <p14:tracePt t="30397" x="8502650" y="2095500"/>
          <p14:tracePt t="30414" x="8509000" y="2082800"/>
          <p14:tracePt t="30582" x="8515350" y="2082800"/>
          <p14:tracePt t="30591" x="8528050" y="2076450"/>
          <p14:tracePt t="30598" x="8553450" y="2076450"/>
          <p14:tracePt t="30614" x="8648700" y="2076450"/>
          <p14:tracePt t="30630" x="8782050" y="2076450"/>
          <p14:tracePt t="30647" x="8934450" y="2076450"/>
          <p14:tracePt t="30663" x="9080500" y="2076450"/>
          <p14:tracePt t="30680" x="9175750" y="2076450"/>
          <p14:tracePt t="30697" x="9226550" y="2076450"/>
          <p14:tracePt t="30714" x="9258300" y="2076450"/>
          <p14:tracePt t="30730" x="9264650" y="2076450"/>
          <p14:tracePt t="31582" x="0" y="0"/>
        </p14:tracePtLst>
        <p14:tracePtLst>
          <p14:tracePt t="34431" x="1193800" y="2216150"/>
          <p14:tracePt t="34454" x="1187450" y="2216150"/>
          <p14:tracePt t="34470" x="1187450" y="2228850"/>
          <p14:tracePt t="34479" x="1181100" y="2247900"/>
          <p14:tracePt t="34486" x="1181100" y="2266950"/>
          <p14:tracePt t="34496" x="1181100" y="2292350"/>
          <p14:tracePt t="34513" x="1181100" y="2336800"/>
          <p14:tracePt t="34529" x="1181100" y="2387600"/>
          <p14:tracePt t="34546" x="1200150" y="2413000"/>
          <p14:tracePt t="34562" x="1212850" y="2432050"/>
          <p14:tracePt t="34579" x="1219200" y="2438400"/>
          <p14:tracePt t="34639" x="1225550" y="2438400"/>
          <p14:tracePt t="34656" x="1231900" y="2438400"/>
          <p14:tracePt t="34662" x="1250950" y="2432050"/>
          <p14:tracePt t="34670" x="1257300" y="2425700"/>
          <p14:tracePt t="34679" x="1263650" y="2406650"/>
          <p14:tracePt t="34695" x="1276350" y="2368550"/>
          <p14:tracePt t="34713" x="1276350" y="2343150"/>
          <p14:tracePt t="34729" x="1289050" y="2317750"/>
          <p14:tracePt t="34745" x="1289050" y="2298700"/>
          <p14:tracePt t="34763" x="1289050" y="2273300"/>
          <p14:tracePt t="34779" x="1282700" y="2254250"/>
          <p14:tracePt t="34796" x="1263650" y="2228850"/>
          <p14:tracePt t="34798" x="1257300" y="2216150"/>
          <p14:tracePt t="34812" x="1244600" y="2203450"/>
          <p14:tracePt t="34829" x="1231900" y="2197100"/>
          <p14:tracePt t="34879" x="1225550" y="2197100"/>
          <p14:tracePt t="34887" x="1219200" y="2197100"/>
          <p14:tracePt t="34895" x="1212850" y="2197100"/>
          <p14:tracePt t="34912" x="1206500" y="2197100"/>
          <p14:tracePt t="34929" x="1193800" y="2235200"/>
          <p14:tracePt t="34945" x="1193800" y="2266950"/>
          <p14:tracePt t="34962" x="1193800" y="2298700"/>
          <p14:tracePt t="34979" x="1206500" y="2355850"/>
          <p14:tracePt t="34996" x="1238250" y="2400300"/>
          <p14:tracePt t="35012" x="1250950" y="2425700"/>
          <p14:tracePt t="35014" x="1257300" y="2425700"/>
          <p14:tracePt t="35054" x="1263650" y="2425700"/>
          <p14:tracePt t="35078" x="1270000" y="2425700"/>
          <p14:tracePt t="35086" x="1276350" y="2425700"/>
          <p14:tracePt t="35095" x="1289050" y="2419350"/>
          <p14:tracePt t="35112" x="1308100" y="2374900"/>
          <p14:tracePt t="35129" x="1320800" y="2336800"/>
          <p14:tracePt t="35145" x="1320800" y="2305050"/>
          <p14:tracePt t="35162" x="1320800" y="2279650"/>
          <p14:tracePt t="35179" x="1320800" y="2266950"/>
          <p14:tracePt t="35195" x="1320800" y="2260600"/>
          <p14:tracePt t="35212" x="1314450" y="2247900"/>
          <p14:tracePt t="35238" x="1308100" y="2247900"/>
          <p14:tracePt t="35255" x="1301750" y="2247900"/>
          <p14:tracePt t="35262" x="1295400" y="2247900"/>
          <p14:tracePt t="35279" x="1276350" y="2254250"/>
          <p14:tracePt t="35295" x="1250950" y="2286000"/>
          <p14:tracePt t="35312" x="1244600" y="2324100"/>
          <p14:tracePt t="35328" x="1244600" y="2368550"/>
          <p14:tracePt t="35345" x="1244600" y="2393950"/>
          <p14:tracePt t="35362" x="1244600" y="2406650"/>
          <p14:tracePt t="35379" x="1250950" y="2432050"/>
          <p14:tracePt t="35430" x="1257300" y="2432050"/>
          <p14:tracePt t="35439" x="1263650" y="2432050"/>
          <p14:tracePt t="35448" x="1270000" y="2413000"/>
          <p14:tracePt t="35462" x="1270000" y="2368550"/>
          <p14:tracePt t="35479" x="1270000" y="2311400"/>
          <p14:tracePt t="35495" x="1270000" y="2254250"/>
          <p14:tracePt t="35512" x="1270000" y="2241550"/>
          <p14:tracePt t="35529" x="1270000" y="2235200"/>
          <p14:tracePt t="35608" x="1270000" y="2254250"/>
          <p14:tracePt t="35614" x="1270000" y="2279650"/>
          <p14:tracePt t="35628" x="1263650" y="2317750"/>
          <p14:tracePt t="35645" x="1263650" y="2368550"/>
          <p14:tracePt t="35646" x="1263650" y="2387600"/>
          <p14:tracePt t="35662" x="1263650" y="2400300"/>
          <p14:tracePt t="35678" x="1263650" y="2406650"/>
          <p14:tracePt t="35742" x="1263650" y="2387600"/>
          <p14:tracePt t="35751" x="1263650" y="2368550"/>
          <p14:tracePt t="35762" x="1270000" y="2336800"/>
          <p14:tracePt t="35779" x="1270000" y="2286000"/>
          <p14:tracePt t="35795" x="1270000" y="2228850"/>
          <p14:tracePt t="35812" x="1270000" y="2197100"/>
          <p14:tracePt t="35828" x="1270000" y="2178050"/>
          <p14:tracePt t="35894" x="1270000" y="2203450"/>
          <p14:tracePt t="35904" x="1270000" y="2247900"/>
          <p14:tracePt t="35911" x="1270000" y="2298700"/>
          <p14:tracePt t="35928" x="1270000" y="2381250"/>
          <p14:tracePt t="35945" x="1270000" y="2438400"/>
          <p14:tracePt t="35962" x="1270000" y="2451100"/>
          <p14:tracePt t="36023" x="1276350" y="2451100"/>
          <p14:tracePt t="36031" x="1282700" y="2425700"/>
          <p14:tracePt t="36039" x="1289050" y="2393950"/>
          <p14:tracePt t="36047" x="1295400" y="2368550"/>
          <p14:tracePt t="36062" x="1308100" y="2305050"/>
          <p14:tracePt t="36078" x="1308100" y="2286000"/>
          <p14:tracePt t="36095" x="1308100" y="2273300"/>
          <p14:tracePt t="36112" x="1308100" y="2266950"/>
          <p14:tracePt t="36383" x="0" y="0"/>
        </p14:tracePtLst>
        <p14:tracePtLst>
          <p14:tracePt t="37137" x="1193800" y="2489200"/>
          <p14:tracePt t="37184" x="1187450" y="2489200"/>
          <p14:tracePt t="37190" x="1181100" y="2489200"/>
          <p14:tracePt t="37199" x="1174750" y="2501900"/>
          <p14:tracePt t="37215" x="1174750" y="2514600"/>
          <p14:tracePt t="37228" x="1174750" y="2527300"/>
          <p14:tracePt t="37245" x="1174750" y="2571750"/>
          <p14:tracePt t="37247" x="1174750" y="2590800"/>
          <p14:tracePt t="37261" x="1174750" y="2616200"/>
          <p14:tracePt t="37262" x="1181100" y="2641600"/>
          <p14:tracePt t="37278" x="1206500" y="2692400"/>
          <p14:tracePt t="37295" x="1238250" y="2730500"/>
          <p14:tracePt t="37311" x="1250950" y="2743200"/>
          <p14:tracePt t="37334" x="1257300" y="2743200"/>
          <p14:tracePt t="37350" x="1263650" y="2743200"/>
          <p14:tracePt t="37366" x="1270000" y="2743200"/>
          <p14:tracePt t="37378" x="1289050" y="2730500"/>
          <p14:tracePt t="37394" x="1314450" y="2679700"/>
          <p14:tracePt t="37411" x="1327150" y="2609850"/>
          <p14:tracePt t="37428" x="1333500" y="2559050"/>
          <p14:tracePt t="37445" x="1333500" y="2520950"/>
          <p14:tracePt t="37461" x="1333500" y="2495550"/>
          <p14:tracePt t="37478" x="1333500" y="2482850"/>
          <p14:tracePt t="37576" x="1320800" y="2501900"/>
          <p14:tracePt t="37583" x="1314450" y="2533650"/>
          <p14:tracePt t="37594" x="1308100" y="2559050"/>
          <p14:tracePt t="37611" x="1301750" y="2578100"/>
          <p14:tracePt t="37628" x="1301750" y="2590800"/>
          <p14:tracePt t="37752" x="1301750" y="2584450"/>
          <p14:tracePt t="37761" x="1301750" y="2571750"/>
          <p14:tracePt t="37779" x="1301750" y="2565400"/>
          <p14:tracePt t="37815" x="1295400" y="2559050"/>
          <p14:tracePt t="37842" x="1295400" y="2565400"/>
          <p14:tracePt t="37848" x="1289050" y="2584450"/>
          <p14:tracePt t="37861" x="1276350" y="2628900"/>
          <p14:tracePt t="37878" x="1270000" y="2724150"/>
          <p14:tracePt t="37895" x="1270000" y="2749550"/>
          <p14:tracePt t="37975" x="1270000" y="2736850"/>
          <p14:tracePt t="37983" x="1270000" y="2717800"/>
          <p14:tracePt t="37995" x="1270000" y="2705100"/>
          <p14:tracePt t="38011" x="1270000" y="2679700"/>
          <p14:tracePt t="38028" x="1270000" y="2654300"/>
          <p14:tracePt t="38327" x="2209800" y="2603500"/>
          <p14:tracePt t="38335" x="2216150" y="2603500"/>
          <p14:tracePt t="38344" x="2222500" y="2603500"/>
          <p14:tracePt t="38361" x="2228850" y="2603500"/>
          <p14:tracePt t="38496" x="2241550" y="2603500"/>
          <p14:tracePt t="38502" x="2266950" y="2603500"/>
          <p14:tracePt t="38511" x="2298700" y="2609850"/>
          <p14:tracePt t="38528" x="2438400" y="2635250"/>
          <p14:tracePt t="38544" x="2698750" y="2692400"/>
          <p14:tracePt t="38561" x="2978150" y="2724150"/>
          <p14:tracePt t="38577" x="3136900" y="2724150"/>
          <p14:tracePt t="38594" x="3194050" y="2724150"/>
          <p14:tracePt t="38611" x="3206750" y="2724150"/>
          <p14:tracePt t="38734" x="3194050" y="2724150"/>
          <p14:tracePt t="38975" x="0" y="0"/>
        </p14:tracePtLst>
        <p14:tracePtLst>
          <p14:tracePt t="40135" x="3295650" y="2787650"/>
          <p14:tracePt t="40200" x="3295650" y="2794000"/>
          <p14:tracePt t="40206" x="3302000" y="2806700"/>
          <p14:tracePt t="40215" x="3308350" y="2819400"/>
          <p14:tracePt t="40227" x="3314700" y="2825750"/>
          <p14:tracePt t="40244" x="3333750" y="2851150"/>
          <p14:tracePt t="40247" x="3346450" y="2863850"/>
          <p14:tracePt t="40260" x="3365500" y="2876550"/>
          <p14:tracePt t="40277" x="3403600" y="2882900"/>
          <p14:tracePt t="40279" x="3422650" y="2889250"/>
          <p14:tracePt t="40294" x="3448050" y="2889250"/>
          <p14:tracePt t="40311" x="3467100" y="2889250"/>
          <p14:tracePt t="40327" x="3479800" y="2870200"/>
          <p14:tracePt t="40344" x="3479800" y="2838450"/>
          <p14:tracePt t="40360" x="3479800" y="2819400"/>
          <p14:tracePt t="40377" x="3479800" y="2806700"/>
          <p14:tracePt t="40457" x="3479800" y="2800350"/>
          <p14:tracePt t="40457" x="0" y="0"/>
        </p14:tracePtLst>
        <p14:tracePtLst>
          <p14:tracePt t="40977" x="1308100" y="2698750"/>
          <p14:tracePt t="40994" x="1295400" y="2711450"/>
          <p14:tracePt t="41010" x="1289050" y="2724150"/>
          <p14:tracePt t="41027" x="1289050" y="2736850"/>
          <p14:tracePt t="41044" x="1289050" y="2755900"/>
          <p14:tracePt t="41060" x="1289050" y="2781300"/>
          <p14:tracePt t="41063" x="1289050" y="2794000"/>
          <p14:tracePt t="41077" x="1289050" y="2813050"/>
          <p14:tracePt t="41093" x="1295400" y="2844800"/>
          <p14:tracePt t="41110" x="1314450" y="2863850"/>
          <p14:tracePt t="41127" x="1346200" y="2876550"/>
          <p14:tracePt t="41143" x="1377950" y="2876550"/>
          <p14:tracePt t="41160" x="1409700" y="2876550"/>
          <p14:tracePt t="41177" x="1454150" y="2876550"/>
          <p14:tracePt t="41193" x="1485900" y="2863850"/>
          <p14:tracePt t="41210" x="1498600" y="2832100"/>
          <p14:tracePt t="41227" x="1498600" y="2806700"/>
          <p14:tracePt t="41244" x="1498600" y="2781300"/>
          <p14:tracePt t="41246" x="1498600" y="2768600"/>
          <p14:tracePt t="41260" x="1498600" y="2749550"/>
          <p14:tracePt t="41277" x="1492250" y="2749550"/>
          <p14:tracePt t="41303" x="1485900" y="2736850"/>
          <p14:tracePt t="41382" x="1479550" y="2736850"/>
          <p14:tracePt t="41391" x="1479550" y="2743200"/>
          <p14:tracePt t="41398" x="1473200" y="2755900"/>
          <p14:tracePt t="41410" x="1466850" y="2768600"/>
          <p14:tracePt t="41426" x="1460500" y="2794000"/>
          <p14:tracePt t="41443" x="1447800" y="2838450"/>
          <p14:tracePt t="41460" x="1447800" y="2863850"/>
          <p14:tracePt t="41476" x="1447800" y="2889250"/>
          <p14:tracePt t="41479" x="1447800" y="2895600"/>
          <p14:tracePt t="41494" x="1447800" y="2901950"/>
          <p14:tracePt t="41598" x="1441450" y="2889250"/>
          <p14:tracePt t="41607" x="1441450" y="2882900"/>
          <p14:tracePt t="41615" x="1441450" y="2870200"/>
          <p14:tracePt t="41626" x="1435100" y="2863850"/>
          <p14:tracePt t="41643" x="1422400" y="2851150"/>
          <p14:tracePt t="41694" x="1416050" y="2844800"/>
          <p14:tracePt t="41720" x="1409700" y="2857500"/>
          <p14:tracePt t="41728" x="1403350" y="2863850"/>
          <p14:tracePt t="41745" x="1403350" y="2870200"/>
          <p14:tracePt t="41761" x="1403350" y="2889250"/>
          <p14:tracePt t="41777" x="1403350" y="2901950"/>
          <p14:tracePt t="41793" x="1409700" y="2914650"/>
          <p14:tracePt t="41840" x="1422400" y="2914650"/>
          <p14:tracePt t="41847" x="1428750" y="2895600"/>
          <p14:tracePt t="41860" x="1435100" y="2876550"/>
          <p14:tracePt t="41877" x="1441450" y="2838450"/>
          <p14:tracePt t="41879" x="1441450" y="2832100"/>
          <p14:tracePt t="41893" x="1441450" y="2813050"/>
          <p14:tracePt t="41910" x="1441450" y="2806700"/>
          <p14:tracePt t="41991" x="1441450" y="2813050"/>
          <p14:tracePt t="41999" x="1441450" y="2844800"/>
          <p14:tracePt t="42010" x="1441450" y="2870200"/>
          <p14:tracePt t="42027" x="1441450" y="2921000"/>
          <p14:tracePt t="42043" x="1454150" y="2940050"/>
          <p14:tracePt t="42097" x="1460500" y="2940050"/>
          <p14:tracePt t="42102" x="1460500" y="2921000"/>
          <p14:tracePt t="42110" x="1460500" y="2895600"/>
          <p14:tracePt t="42126" x="1466850" y="2838450"/>
          <p14:tracePt t="42143" x="1466850" y="2806700"/>
          <p14:tracePt t="42160" x="1466850" y="2794000"/>
          <p14:tracePt t="42335" x="1473200" y="2787650"/>
          <p14:tracePt t="42335" x="0" y="0"/>
        </p14:tracePtLst>
        <p14:tracePtLst>
          <p14:tracePt t="43040" x="4229100" y="2711450"/>
          <p14:tracePt t="43057" x="4222750" y="2711450"/>
          <p14:tracePt t="43072" x="4222750" y="2724150"/>
          <p14:tracePt t="43084" x="4222750" y="2736850"/>
          <p14:tracePt t="43094" x="4222750" y="2762250"/>
          <p14:tracePt t="43096" x="4222750" y="2794000"/>
          <p14:tracePt t="43110" x="4248150" y="2863850"/>
          <p14:tracePt t="43126" x="4286250" y="2940050"/>
          <p14:tracePt t="43143" x="4292600" y="2990850"/>
          <p14:tracePt t="43159" x="4318000" y="3035300"/>
          <p14:tracePt t="43176" x="4356100" y="3060700"/>
          <p14:tracePt t="43193" x="4387850" y="3079750"/>
          <p14:tracePt t="43209" x="4400550" y="3079750"/>
          <p14:tracePt t="43226" x="4425950" y="3079750"/>
          <p14:tracePt t="43243" x="4464050" y="3079750"/>
          <p14:tracePt t="43260" x="4502150" y="3073400"/>
          <p14:tracePt t="43262" x="4527550" y="3060700"/>
          <p14:tracePt t="43276" x="4565650" y="3054350"/>
          <p14:tracePt t="43281" x="4610100" y="3048000"/>
          <p14:tracePt t="43293" x="4654550" y="3041650"/>
          <p14:tracePt t="43296" x="4699000" y="3035300"/>
          <p14:tracePt t="43310" x="4762500" y="3016250"/>
          <p14:tracePt t="43312" x="4826000" y="3009900"/>
          <p14:tracePt t="43327" x="4965700" y="2984500"/>
          <p14:tracePt t="43343" x="5080000" y="2959100"/>
          <p14:tracePt t="43360" x="5124450" y="2940050"/>
          <p14:tracePt t="43376" x="5143500" y="2940050"/>
          <p14:tracePt t="43393" x="5149850" y="2933700"/>
          <p14:tracePt t="43409" x="5156200" y="2914650"/>
          <p14:tracePt t="43426" x="5156200" y="2895600"/>
          <p14:tracePt t="43443" x="5162550" y="2870200"/>
          <p14:tracePt t="43459" x="5162550" y="2832100"/>
          <p14:tracePt t="43476" x="5162550" y="2813050"/>
          <p14:tracePt t="43492" x="5162550" y="2794000"/>
          <p14:tracePt t="43496" x="5162550" y="2787650"/>
          <p14:tracePt t="43509" x="5162550" y="2781300"/>
          <p14:tracePt t="43526" x="5162550" y="2755900"/>
          <p14:tracePt t="43543" x="5156200" y="2724150"/>
          <p14:tracePt t="43566" x="5149850" y="2711450"/>
          <p14:tracePt t="43576" x="5143500" y="2705100"/>
          <p14:tracePt t="43593" x="5130800" y="2692400"/>
          <p14:tracePt t="43609" x="5099050" y="2679700"/>
          <p14:tracePt t="43626" x="5035550" y="2660650"/>
          <p14:tracePt t="43642" x="4972050" y="2654300"/>
          <p14:tracePt t="43659" x="4845050" y="2654300"/>
          <p14:tracePt t="43676" x="4692650" y="2654300"/>
          <p14:tracePt t="43692" x="4533900" y="2654300"/>
          <p14:tracePt t="43709" x="4419600" y="2654300"/>
          <p14:tracePt t="43726" x="4349750" y="2660650"/>
          <p14:tracePt t="43742" x="4324350" y="2673350"/>
          <p14:tracePt t="43759" x="4318000" y="2679700"/>
          <p14:tracePt t="43776" x="4305300" y="2698750"/>
          <p14:tracePt t="43793" x="4298950" y="2730500"/>
          <p14:tracePt t="43809" x="4298950" y="2755900"/>
          <p14:tracePt t="43826" x="4298950" y="2794000"/>
          <p14:tracePt t="43842" x="4298950" y="2882900"/>
          <p14:tracePt t="43859" x="4324350" y="2952750"/>
          <p14:tracePt t="43876" x="4356100" y="3003550"/>
          <p14:tracePt t="43892" x="4375150" y="3041650"/>
          <p14:tracePt t="43909" x="4406900" y="3067050"/>
          <p14:tracePt t="43910" x="4419600" y="3067050"/>
          <p14:tracePt t="43926" x="4464050" y="3086100"/>
          <p14:tracePt t="43942" x="4559300" y="3111500"/>
          <p14:tracePt t="43959" x="4699000" y="3136900"/>
          <p14:tracePt t="43976" x="4845050" y="3136900"/>
          <p14:tracePt t="43992" x="5003800" y="3130550"/>
          <p14:tracePt t="44009" x="5156200" y="3111500"/>
          <p14:tracePt t="44026" x="5276850" y="3073400"/>
          <p14:tracePt t="44043" x="5353050" y="3041650"/>
          <p14:tracePt t="44059" x="5378450" y="3009900"/>
          <p14:tracePt t="44076" x="5391150" y="2971800"/>
          <p14:tracePt t="44092" x="5391150" y="2946400"/>
          <p14:tracePt t="44109" x="5391150" y="2908300"/>
          <p14:tracePt t="44112" x="5384800" y="2889250"/>
          <p14:tracePt t="44126" x="5365750" y="2851150"/>
          <p14:tracePt t="44142" x="5340350" y="2825750"/>
          <p14:tracePt t="44159" x="5289550" y="2781300"/>
          <p14:tracePt t="44175" x="5200650" y="2730500"/>
          <p14:tracePt t="44192" x="5105400" y="2686050"/>
          <p14:tracePt t="44209" x="4997450" y="2660650"/>
          <p14:tracePt t="44226" x="4895850" y="2635250"/>
          <p14:tracePt t="44242" x="4800600" y="2622550"/>
          <p14:tracePt t="44259" x="4743450" y="2622550"/>
          <p14:tracePt t="44262" x="4718050" y="2622550"/>
          <p14:tracePt t="44276" x="4692650" y="2622550"/>
          <p14:tracePt t="44279" x="4673600" y="2622550"/>
          <p14:tracePt t="44292" x="4629150" y="2622550"/>
          <p14:tracePt t="44295" x="4603750" y="2635250"/>
          <p14:tracePt t="44309" x="4578350" y="2647950"/>
          <p14:tracePt t="44326" x="4489450" y="2698750"/>
          <p14:tracePt t="44342" x="4451350" y="2717800"/>
          <p14:tracePt t="44359" x="4432300" y="2736850"/>
          <p14:tracePt t="44375" x="4406900" y="2755900"/>
          <p14:tracePt t="44392" x="4400550" y="2774950"/>
          <p14:tracePt t="44409" x="4400550" y="2794000"/>
          <p14:tracePt t="44425" x="4400550" y="2819400"/>
          <p14:tracePt t="44442" x="4400550" y="2857500"/>
          <p14:tracePt t="44459" x="4400550" y="2876550"/>
          <p14:tracePt t="44475" x="4406900" y="2895600"/>
          <p14:tracePt t="44492" x="4425950" y="2908300"/>
          <p14:tracePt t="44582" x="0" y="0"/>
        </p14:tracePtLst>
        <p14:tracePtLst>
          <p14:tracePt t="45672" x="1104900" y="2927350"/>
          <p14:tracePt t="45688" x="1104900" y="2933700"/>
          <p14:tracePt t="45695" x="1104900" y="2946400"/>
          <p14:tracePt t="45708" x="1104900" y="2965450"/>
          <p14:tracePt t="45725" x="1098550" y="3016250"/>
          <p14:tracePt t="45742" x="1098550" y="3124200"/>
          <p14:tracePt t="45758" x="1136650" y="3194050"/>
          <p14:tracePt t="45775" x="1212850" y="3263900"/>
          <p14:tracePt t="45792" x="1339850" y="3321050"/>
          <p14:tracePt t="45809" x="1466850" y="3346450"/>
          <p14:tracePt t="45825" x="1587500" y="3340100"/>
          <p14:tracePt t="45842" x="1663700" y="3295650"/>
          <p14:tracePt t="45859" x="1708150" y="3219450"/>
          <p14:tracePt t="45875" x="1714500" y="3143250"/>
          <p14:tracePt t="45892" x="1714500" y="3086100"/>
          <p14:tracePt t="45908" x="1714500" y="3054350"/>
          <p14:tracePt t="45925" x="1701800" y="3035300"/>
          <p14:tracePt t="46070" x="0" y="0"/>
        </p14:tracePtLst>
        <p14:tracePtLst>
          <p14:tracePt t="47231" x="3003550" y="3041650"/>
          <p14:tracePt t="47250" x="3003550" y="3054350"/>
          <p14:tracePt t="47256" x="3009900" y="3067050"/>
          <p14:tracePt t="47265" x="3028950" y="3105150"/>
          <p14:tracePt t="47275" x="3048000" y="3143250"/>
          <p14:tracePt t="47292" x="3117850" y="3219450"/>
          <p14:tracePt t="47294" x="3155950" y="3251200"/>
          <p14:tracePt t="47309" x="3194050" y="3270250"/>
          <p14:tracePt t="47311" x="3219450" y="3282950"/>
          <p14:tracePt t="47324" x="3238500" y="3289300"/>
          <p14:tracePt t="47342" x="3257550" y="3289300"/>
          <p14:tracePt t="47358" x="3276600" y="3276600"/>
          <p14:tracePt t="47375" x="3276600" y="3244850"/>
          <p14:tracePt t="47391" x="3276600" y="3206750"/>
          <p14:tracePt t="47408" x="3276600" y="3175000"/>
          <p14:tracePt t="47424" x="3276600" y="3162300"/>
          <p14:tracePt t="47441" x="3276600" y="3155950"/>
          <p14:tracePt t="47465" x="3276600" y="3149600"/>
          <p14:tracePt t="47480" x="3270250" y="3136900"/>
          <p14:tracePt t="47497" x="3263900" y="3130550"/>
          <p14:tracePt t="47566" x="0" y="0"/>
        </p14:tracePtLst>
        <p14:tracePtLst>
          <p14:tracePt t="50664" x="514350" y="3568700"/>
          <p14:tracePt t="50671" x="520700" y="3575050"/>
          <p14:tracePt t="50679" x="527050" y="3575050"/>
          <p14:tracePt t="50694" x="539750" y="3575050"/>
          <p14:tracePt t="50707" x="571500" y="3581400"/>
          <p14:tracePt t="50724" x="622300" y="3581400"/>
          <p14:tracePt t="50740" x="704850" y="3581400"/>
          <p14:tracePt t="50743" x="768350" y="3581400"/>
          <p14:tracePt t="50757" x="844550" y="3581400"/>
          <p14:tracePt t="50774" x="1117600" y="3581400"/>
          <p14:tracePt t="50791" x="1327150" y="3581400"/>
          <p14:tracePt t="50807" x="1536700" y="3581400"/>
          <p14:tracePt t="50824" x="1695450" y="3581400"/>
          <p14:tracePt t="50841" x="1784350" y="3581400"/>
          <p14:tracePt t="50857" x="1803400" y="3581400"/>
          <p14:tracePt t="50874" x="1809750" y="3581400"/>
          <p14:tracePt t="50894" x="1816100" y="3581400"/>
          <p14:tracePt t="51270" x="0" y="0"/>
        </p14:tracePtLst>
        <p14:tracePtLst>
          <p14:tracePt t="52807" x="552450" y="3721100"/>
          <p14:tracePt t="52858" x="546100" y="3721100"/>
          <p14:tracePt t="52866" x="539750" y="3721100"/>
          <p14:tracePt t="52874" x="533400" y="3721100"/>
          <p14:tracePt t="52889" x="527050" y="3727450"/>
          <p14:tracePt t="52906" x="514350" y="3759200"/>
          <p14:tracePt t="52923" x="508000" y="3790950"/>
          <p14:tracePt t="52940" x="501650" y="3822700"/>
          <p14:tracePt t="52942" x="495300" y="3841750"/>
          <p14:tracePt t="52956" x="495300" y="3848100"/>
          <p14:tracePt t="52973" x="495300" y="3860800"/>
          <p14:tracePt t="52989" x="495300" y="3886200"/>
          <p14:tracePt t="53006" x="514350" y="3892550"/>
          <p14:tracePt t="53023" x="527050" y="3905250"/>
          <p14:tracePt t="53039" x="577850" y="3924300"/>
          <p14:tracePt t="53056" x="692150" y="3956050"/>
          <p14:tracePt t="53073" x="819150" y="3962400"/>
          <p14:tracePt t="53090" x="933450" y="3962400"/>
          <p14:tracePt t="53106" x="1009650" y="3962400"/>
          <p14:tracePt t="53123" x="1047750" y="3962400"/>
          <p14:tracePt t="53139" x="1060450" y="3962400"/>
          <p14:tracePt t="53156" x="1060450" y="3956050"/>
          <p14:tracePt t="53173" x="1060450" y="3943350"/>
          <p14:tracePt t="53190" x="1060450" y="3917950"/>
          <p14:tracePt t="53206" x="1060450" y="3892550"/>
          <p14:tracePt t="53222" x="1041400" y="3854450"/>
          <p14:tracePt t="53239" x="1016000" y="3810000"/>
          <p14:tracePt t="53256" x="958850" y="3752850"/>
          <p14:tracePt t="53272" x="920750" y="3721100"/>
          <p14:tracePt t="53289" x="882650" y="3695700"/>
          <p14:tracePt t="53306" x="857250" y="3683000"/>
          <p14:tracePt t="53323" x="831850" y="3676650"/>
          <p14:tracePt t="53340" x="793750" y="3676650"/>
          <p14:tracePt t="53342" x="762000" y="3676650"/>
          <p14:tracePt t="53356" x="730250" y="3676650"/>
          <p14:tracePt t="53359" x="698500" y="3676650"/>
          <p14:tracePt t="53373" x="660400" y="3676650"/>
          <p14:tracePt t="53390" x="565150" y="3676650"/>
          <p14:tracePt t="53391" x="539750" y="3683000"/>
          <p14:tracePt t="53406" x="482600" y="3702050"/>
          <p14:tracePt t="53422" x="438150" y="3714750"/>
          <p14:tracePt t="53439" x="412750" y="3727450"/>
          <p14:tracePt t="53456" x="393700" y="3746500"/>
          <p14:tracePt t="53472" x="387350" y="3752850"/>
          <p14:tracePt t="53489" x="387350" y="3771900"/>
          <p14:tracePt t="53506" x="381000" y="3797300"/>
          <p14:tracePt t="53522" x="381000" y="3810000"/>
          <p14:tracePt t="53539" x="381000" y="3841750"/>
          <p14:tracePt t="53556" x="381000" y="3854450"/>
          <p14:tracePt t="53559" x="393700" y="3873500"/>
          <p14:tracePt t="53573" x="406400" y="3886200"/>
          <p14:tracePt t="53590" x="425450" y="3905250"/>
          <p14:tracePt t="53592" x="438150" y="3917950"/>
          <p14:tracePt t="53606" x="469900" y="3943350"/>
          <p14:tracePt t="53623" x="508000" y="3962400"/>
          <p14:tracePt t="53639" x="539750" y="3975100"/>
          <p14:tracePt t="53656" x="577850" y="3981450"/>
          <p14:tracePt t="53672" x="609600" y="3981450"/>
          <p14:tracePt t="53689" x="641350" y="3981450"/>
          <p14:tracePt t="53706" x="673100" y="3981450"/>
          <p14:tracePt t="53722" x="685800" y="3968750"/>
          <p14:tracePt t="53739" x="692150" y="3956050"/>
          <p14:tracePt t="53756" x="698500" y="3937000"/>
          <p14:tracePt t="53772" x="704850" y="3917950"/>
          <p14:tracePt t="53789" x="717550" y="3898900"/>
          <p14:tracePt t="53790" x="723900" y="3892550"/>
          <p14:tracePt t="53806" x="723900" y="3886200"/>
          <p14:tracePt t="53823" x="723900" y="3867150"/>
          <p14:tracePt t="53839" x="723900" y="3860800"/>
          <p14:tracePt t="53856" x="723900" y="3848100"/>
          <p14:tracePt t="53872" x="717550" y="3822700"/>
          <p14:tracePt t="53889" x="711200" y="3822700"/>
          <p14:tracePt t="53906" x="698500" y="3797300"/>
          <p14:tracePt t="53922" x="666750" y="3778250"/>
          <p14:tracePt t="53939" x="615950" y="3759200"/>
          <p14:tracePt t="53956" x="577850" y="3746500"/>
          <p14:tracePt t="53972" x="558800" y="3746500"/>
          <p14:tracePt t="53989" x="552450" y="3746500"/>
          <p14:tracePt t="54048" x="546100" y="3746500"/>
          <p14:tracePt t="54062" x="546100" y="3752850"/>
          <p14:tracePt t="54071" x="546100" y="3771900"/>
          <p14:tracePt t="54087" x="546100" y="3784600"/>
          <p14:tracePt t="54094" x="558800" y="3810000"/>
          <p14:tracePt t="54105" x="577850" y="3829050"/>
          <p14:tracePt t="54123" x="609600" y="3860800"/>
          <p14:tracePt t="54139" x="641350" y="3879850"/>
          <p14:tracePt t="54155" x="673100" y="3892550"/>
          <p14:tracePt t="54172" x="679450" y="3892550"/>
          <p14:tracePt t="54189" x="692150" y="3892550"/>
          <p14:tracePt t="54206" x="730250" y="3892550"/>
          <p14:tracePt t="54222" x="762000" y="3886200"/>
          <p14:tracePt t="54239" x="781050" y="3873500"/>
          <p14:tracePt t="54255" x="787400" y="3854450"/>
          <p14:tracePt t="54272" x="800100" y="3829050"/>
          <p14:tracePt t="54289" x="800100" y="3816350"/>
          <p14:tracePt t="54305" x="800100" y="3803650"/>
          <p14:tracePt t="54322" x="800100" y="3790950"/>
          <p14:tracePt t="54339" x="800100" y="3784600"/>
          <p14:tracePt t="54356" x="800100" y="3778250"/>
          <p14:tracePt t="54383" x="793750" y="3771900"/>
          <p14:tracePt t="54399" x="793750" y="3765550"/>
          <p14:tracePt t="54415" x="787400" y="3765550"/>
          <p14:tracePt t="54497" x="774700" y="3759200"/>
          <p14:tracePt t="54503" x="768350" y="3752850"/>
          <p14:tracePt t="54528" x="762000" y="3752850"/>
          <p14:tracePt t="54544" x="742950" y="3746500"/>
          <p14:tracePt t="54550" x="736600" y="3740150"/>
          <p14:tracePt t="54566" x="730250" y="3740150"/>
          <p14:tracePt t="54575" x="723900" y="3740150"/>
          <p14:tracePt t="54589" x="698500" y="3733800"/>
          <p14:tracePt t="54606" x="635000" y="3727450"/>
          <p14:tracePt t="54622" x="609600" y="3721100"/>
          <p14:tracePt t="54639" x="584200" y="3721100"/>
          <p14:tracePt t="54656" x="565150" y="3721100"/>
          <p14:tracePt t="54672" x="552450" y="3721100"/>
          <p14:tracePt t="54689" x="546100" y="3721100"/>
          <p14:tracePt t="54720" x="539750" y="3727450"/>
          <p14:tracePt t="54735" x="533400" y="3740150"/>
          <p14:tracePt t="54752" x="527050" y="3759200"/>
          <p14:tracePt t="54761" x="527050" y="3765550"/>
          <p14:tracePt t="54772" x="527050" y="3778250"/>
          <p14:tracePt t="54789" x="527050" y="3797300"/>
          <p14:tracePt t="54806" x="527050" y="3841750"/>
          <p14:tracePt t="54822" x="533400" y="3879850"/>
          <p14:tracePt t="54839" x="533400" y="3886200"/>
          <p14:tracePt t="54856" x="539750" y="3898900"/>
          <p14:tracePt t="54872" x="552450" y="3911600"/>
          <p14:tracePt t="54889" x="571500" y="3917950"/>
          <p14:tracePt t="54905" x="577850" y="3917950"/>
          <p14:tracePt t="54922" x="603250" y="3917950"/>
          <p14:tracePt t="54939" x="641350" y="3917950"/>
          <p14:tracePt t="54955" x="673100" y="3917950"/>
          <p14:tracePt t="54972" x="723900" y="3917950"/>
          <p14:tracePt t="54989" x="781050" y="3917950"/>
          <p14:tracePt t="54990" x="812800" y="3917950"/>
          <p14:tracePt t="55005" x="869950" y="3911600"/>
          <p14:tracePt t="55022" x="901700" y="3905250"/>
          <p14:tracePt t="55039" x="914400" y="3898900"/>
          <p14:tracePt t="55064" x="914400" y="3892550"/>
          <p14:tracePt t="55072" x="920750" y="3892550"/>
          <p14:tracePt t="55089" x="927100" y="3886200"/>
          <p14:tracePt t="55110" x="933450" y="3873500"/>
          <p14:tracePt t="55136" x="933450" y="3867150"/>
          <p14:tracePt t="55142" x="933450" y="3860800"/>
          <p14:tracePt t="55155" x="933450" y="3848100"/>
          <p14:tracePt t="55172" x="927100" y="3835400"/>
          <p14:tracePt t="55224" x="927100" y="3829050"/>
          <p14:tracePt t="55239" x="920750" y="3822700"/>
          <p14:tracePt t="55255" x="920750" y="3816350"/>
          <p14:tracePt t="55280" x="914400" y="3803650"/>
          <p14:tracePt t="55296" x="908050" y="3797300"/>
          <p14:tracePt t="55303" x="895350" y="3784600"/>
          <p14:tracePt t="55311" x="889000" y="3778250"/>
          <p14:tracePt t="55322" x="882650" y="3771900"/>
          <p14:tracePt t="55339" x="863600" y="3752850"/>
          <p14:tracePt t="55356" x="831850" y="3740150"/>
          <p14:tracePt t="55358" x="819150" y="3733800"/>
          <p14:tracePt t="55389" x="800100" y="3721100"/>
          <p14:tracePt t="55391" x="793750" y="3721100"/>
          <p14:tracePt t="55406" x="787400" y="3721100"/>
          <p14:tracePt t="55422" x="774700" y="3721100"/>
          <p14:tracePt t="55439" x="762000" y="3721100"/>
          <p14:tracePt t="55455" x="742950" y="3727450"/>
          <p14:tracePt t="55472" x="730250" y="3733800"/>
          <p14:tracePt t="55488" x="717550" y="3740150"/>
          <p14:tracePt t="55505" x="717550" y="3746500"/>
          <p14:tracePt t="55535" x="717550" y="3752850"/>
          <p14:tracePt t="55544" x="717550" y="3759200"/>
          <p14:tracePt t="55555" x="717550" y="3765550"/>
          <p14:tracePt t="55582" x="717550" y="3771900"/>
          <p14:tracePt t="55591" x="717550" y="3778250"/>
          <p14:tracePt t="55614" x="717550" y="3790950"/>
          <p14:tracePt t="55623" x="717550" y="3797300"/>
          <p14:tracePt t="55638" x="723900" y="3816350"/>
          <p14:tracePt t="55656" x="736600" y="3829050"/>
          <p14:tracePt t="55672" x="755650" y="3854450"/>
          <p14:tracePt t="55688" x="781050" y="3873500"/>
          <p14:tracePt t="55705" x="825500" y="3911600"/>
          <p14:tracePt t="55722" x="876300" y="3943350"/>
          <p14:tracePt t="55738" x="958850" y="3962400"/>
          <p14:tracePt t="55755" x="1003300" y="3975100"/>
          <p14:tracePt t="55772" x="1066800" y="3987800"/>
          <p14:tracePt t="55788" x="1092200" y="3987800"/>
          <p14:tracePt t="55790" x="1111250" y="3987800"/>
          <p14:tracePt t="55805" x="1123950" y="3987800"/>
          <p14:tracePt t="55822" x="1155700" y="3975100"/>
          <p14:tracePt t="55839" x="1174750" y="3968750"/>
          <p14:tracePt t="55855" x="1181100" y="3956050"/>
          <p14:tracePt t="56175" x="0" y="0"/>
        </p14:tracePtLst>
        <p14:tracePtLst>
          <p14:tracePt t="56438" x="1612900" y="3733800"/>
          <p14:tracePt t="56446" x="1606550" y="3733800"/>
          <p14:tracePt t="56462" x="1600200" y="3733800"/>
          <p14:tracePt t="56471" x="1587500" y="3733800"/>
          <p14:tracePt t="56488" x="1574800" y="3746500"/>
          <p14:tracePt t="56505" x="1543050" y="3784600"/>
          <p14:tracePt t="56521" x="1530350" y="3822700"/>
          <p14:tracePt t="56538" x="1530350" y="3841750"/>
          <p14:tracePt t="56555" x="1530350" y="3854450"/>
          <p14:tracePt t="56572" x="1530350" y="3873500"/>
          <p14:tracePt t="56574" x="1530350" y="3879850"/>
          <p14:tracePt t="56588" x="1543050" y="3886200"/>
          <p14:tracePt t="56605" x="1562100" y="3892550"/>
          <p14:tracePt t="56607" x="1574800" y="3898900"/>
          <p14:tracePt t="56623" x="1587500" y="3898900"/>
          <p14:tracePt t="56638" x="1600200" y="3898900"/>
          <p14:tracePt t="56655" x="1619250" y="3898900"/>
          <p14:tracePt t="56671" x="1625600" y="3879850"/>
          <p14:tracePt t="56688" x="1625600" y="3867150"/>
          <p14:tracePt t="56705" x="1625600" y="3860800"/>
          <p14:tracePt t="56721" x="1625600" y="3854450"/>
          <p14:tracePt t="56738" x="1625600" y="3841750"/>
          <p14:tracePt t="56902" x="0" y="0"/>
        </p14:tracePtLst>
        <p14:tracePtLst>
          <p14:tracePt t="57801" x="2419350" y="3657600"/>
          <p14:tracePt t="57809" x="2413000" y="3657600"/>
          <p14:tracePt t="57825" x="2406650" y="3663950"/>
          <p14:tracePt t="57839" x="2406650" y="3670300"/>
          <p14:tracePt t="57855" x="2406650" y="3695700"/>
          <p14:tracePt t="57872" x="2406650" y="3714750"/>
          <p14:tracePt t="57889" x="2406650" y="3740150"/>
          <p14:tracePt t="57905" x="2406650" y="3771900"/>
          <p14:tracePt t="57921" x="2413000" y="3816350"/>
          <p14:tracePt t="57938" x="2432050" y="3848100"/>
          <p14:tracePt t="57954" x="2470150" y="3879850"/>
          <p14:tracePt t="57971" x="2508250" y="3898900"/>
          <p14:tracePt t="57988" x="2533650" y="3917950"/>
          <p14:tracePt t="58004" x="2565400" y="3924300"/>
          <p14:tracePt t="58006" x="2571750" y="3924300"/>
          <p14:tracePt t="58021" x="2590800" y="3924300"/>
          <p14:tracePt t="58038" x="2609850" y="3924300"/>
          <p14:tracePt t="58054" x="2628900" y="3911600"/>
          <p14:tracePt t="58071" x="2635250" y="3886200"/>
          <p14:tracePt t="58088" x="2635250" y="3873500"/>
          <p14:tracePt t="58104" x="2635250" y="3848100"/>
          <p14:tracePt t="58121" x="2641600" y="3841750"/>
          <p14:tracePt t="58371" x="0" y="0"/>
        </p14:tracePtLst>
        <p14:tracePtLst>
          <p14:tracePt t="58679" x="3181350" y="3695700"/>
          <p14:tracePt t="58719" x="3168650" y="3695700"/>
          <p14:tracePt t="58727" x="3162300" y="3702050"/>
          <p14:tracePt t="58737" x="3143250" y="3708400"/>
          <p14:tracePt t="58754" x="3117850" y="3746500"/>
          <p14:tracePt t="58771" x="3098800" y="3810000"/>
          <p14:tracePt t="58787" x="3092450" y="3860800"/>
          <p14:tracePt t="58804" x="3092450" y="3886200"/>
          <p14:tracePt t="58820" x="3092450" y="3905250"/>
          <p14:tracePt t="58838" x="3111500" y="3949700"/>
          <p14:tracePt t="58854" x="3136900" y="3962400"/>
          <p14:tracePt t="58871" x="3162300" y="3968750"/>
          <p14:tracePt t="58887" x="3194050" y="3968750"/>
          <p14:tracePt t="58904" x="3219450" y="3968750"/>
          <p14:tracePt t="58920" x="3238500" y="3962400"/>
          <p14:tracePt t="58938" x="3263900" y="3937000"/>
          <p14:tracePt t="58954" x="3276600" y="3917950"/>
          <p14:tracePt t="58971" x="3282950" y="3892550"/>
          <p14:tracePt t="58987" x="3282950" y="3879850"/>
          <p14:tracePt t="59004" x="3282950" y="3873500"/>
          <p14:tracePt t="59021" x="3282950" y="3860800"/>
          <p14:tracePt t="59038" x="3282950" y="3854450"/>
          <p14:tracePt t="59246" x="0" y="0"/>
        </p14:tracePtLst>
        <p14:tracePtLst>
          <p14:tracePt t="61237" x="444500" y="3644900"/>
          <p14:tracePt t="61239" x="438150" y="3651250"/>
          <p14:tracePt t="61254" x="419100" y="3657600"/>
          <p14:tracePt t="61255" x="406400" y="3670300"/>
          <p14:tracePt t="61270" x="381000" y="3708400"/>
          <p14:tracePt t="61287" x="368300" y="3733800"/>
          <p14:tracePt t="61303" x="355600" y="3771900"/>
          <p14:tracePt t="61320" x="349250" y="3784600"/>
          <p14:tracePt t="61336" x="349250" y="3816350"/>
          <p14:tracePt t="61353" x="355600" y="3860800"/>
          <p14:tracePt t="61370" x="381000" y="3898900"/>
          <p14:tracePt t="61387" x="463550" y="3930650"/>
          <p14:tracePt t="61403" x="577850" y="3949700"/>
          <p14:tracePt t="61420" x="654050" y="3956050"/>
          <p14:tracePt t="61423" x="679450" y="3956050"/>
          <p14:tracePt t="61436" x="704850" y="3956050"/>
          <p14:tracePt t="61453" x="736600" y="3956050"/>
          <p14:tracePt t="61455" x="749300" y="3949700"/>
          <p14:tracePt t="61470" x="749300" y="3930650"/>
          <p14:tracePt t="61486" x="749300" y="3898900"/>
          <p14:tracePt t="61503" x="749300" y="3867150"/>
          <p14:tracePt t="61519" x="749300" y="3829050"/>
          <p14:tracePt t="61536" x="736600" y="3803650"/>
          <p14:tracePt t="61553" x="704850" y="3778250"/>
          <p14:tracePt t="61569" x="679450" y="3752850"/>
          <p14:tracePt t="61586" x="654050" y="3740150"/>
          <p14:tracePt t="61639" x="647700" y="3740150"/>
          <p14:tracePt t="61646" x="641350" y="3740150"/>
          <p14:tracePt t="61926" x="0" y="0"/>
        </p14:tracePtLst>
        <p14:tracePtLst>
          <p14:tracePt t="62254" x="1460500" y="3695700"/>
          <p14:tracePt t="62318" x="1466850" y="3695700"/>
          <p14:tracePt t="62326" x="1466850" y="3702050"/>
          <p14:tracePt t="62336" x="1466850" y="3721100"/>
          <p14:tracePt t="62353" x="1466850" y="3759200"/>
          <p14:tracePt t="62370" x="1473200" y="3810000"/>
          <p14:tracePt t="62386" x="1492250" y="3841750"/>
          <p14:tracePt t="62403" x="1504950" y="3860800"/>
          <p14:tracePt t="62419" x="1524000" y="3867150"/>
          <p14:tracePt t="62437" x="1530350" y="3867150"/>
          <p14:tracePt t="62440" x="1536700" y="3867150"/>
          <p14:tracePt t="62453" x="1543050" y="3867150"/>
          <p14:tracePt t="62469" x="1555750" y="3867150"/>
          <p14:tracePt t="62486" x="1562100" y="3867150"/>
          <p14:tracePt t="62503" x="1574800" y="3867150"/>
          <p14:tracePt t="62519" x="1581150" y="3854450"/>
          <p14:tracePt t="62591" x="0" y="0"/>
        </p14:tracePtLst>
        <p14:tracePtLst>
          <p14:tracePt t="63088" x="3086100" y="3676650"/>
          <p14:tracePt t="63094" x="3079750" y="3689350"/>
          <p14:tracePt t="63103" x="3073400" y="3708400"/>
          <p14:tracePt t="63119" x="3073400" y="3733800"/>
          <p14:tracePt t="63136" x="3067050" y="3765550"/>
          <p14:tracePt t="63153" x="3067050" y="3810000"/>
          <p14:tracePt t="63169" x="3092450" y="3835400"/>
          <p14:tracePt t="63186" x="3124200" y="3848100"/>
          <p14:tracePt t="63203" x="3162300" y="3854450"/>
          <p14:tracePt t="63219" x="3219450" y="3854450"/>
          <p14:tracePt t="63236" x="3270250" y="3841750"/>
          <p14:tracePt t="63253" x="3302000" y="3816350"/>
          <p14:tracePt t="63255" x="3308350" y="3810000"/>
          <p14:tracePt t="63269" x="3314700" y="3797300"/>
          <p14:tracePt t="63286" x="3321050" y="3778250"/>
          <p14:tracePt t="63302" x="3321050" y="3765550"/>
          <p14:tracePt t="63319" x="3321050" y="3759200"/>
          <p14:tracePt t="63336" x="3321050" y="3752850"/>
          <p14:tracePt t="63374" x="0" y="0"/>
        </p14:tracePtLst>
        <p14:tracePtLst>
          <p14:tracePt t="66497" x="3390900" y="4076700"/>
          <p14:tracePt t="66608" x="3378200" y="4076700"/>
          <p14:tracePt t="66615" x="3365500" y="4083050"/>
          <p14:tracePt t="66624" x="3340100" y="4095750"/>
          <p14:tracePt t="66635" x="3302000" y="4108450"/>
          <p14:tracePt t="66652" x="3200400" y="4140200"/>
          <p14:tracePt t="66654" x="3136900" y="4152900"/>
          <p14:tracePt t="66669" x="3048000" y="4165600"/>
          <p14:tracePt t="66671" x="2965450" y="4178300"/>
          <p14:tracePt t="66685" x="2882900" y="4178300"/>
          <p14:tracePt t="66687" x="2794000" y="4178300"/>
          <p14:tracePt t="66702" x="2647950" y="4178300"/>
          <p14:tracePt t="66719" x="2495550" y="4159250"/>
          <p14:tracePt t="66735" x="2406650" y="4140200"/>
          <p14:tracePt t="66751" x="2349500" y="4133850"/>
          <p14:tracePt t="66768" x="2311400" y="4127500"/>
          <p14:tracePt t="66785" x="2254250" y="4127500"/>
          <p14:tracePt t="66801" x="2190750" y="4127500"/>
          <p14:tracePt t="66818" x="2127250" y="4127500"/>
          <p14:tracePt t="66835" x="2057400" y="4127500"/>
          <p14:tracePt t="66851" x="2012950" y="4127500"/>
          <p14:tracePt t="66868" x="1968500" y="4127500"/>
          <p14:tracePt t="66885" x="1924050" y="4127500"/>
          <p14:tracePt t="66886" x="1905000" y="4127500"/>
          <p14:tracePt t="66902" x="1892300" y="4127500"/>
          <p14:tracePt t="67176" x="0" y="0"/>
        </p14:tracePtLst>
        <p14:tracePtLst>
          <p14:tracePt t="68347" x="3613150" y="4425950"/>
          <p14:tracePt t="68352" x="3581400" y="4425950"/>
          <p14:tracePt t="68367" x="3454400" y="4425950"/>
          <p14:tracePt t="68384" x="3263900" y="4425950"/>
          <p14:tracePt t="68401" x="3035300" y="4425950"/>
          <p14:tracePt t="68418" x="2787650" y="4425950"/>
          <p14:tracePt t="68434" x="2590800" y="4425950"/>
          <p14:tracePt t="68451" x="2444750" y="4425950"/>
          <p14:tracePt t="68468" x="2324100" y="4425950"/>
          <p14:tracePt t="68484" x="2241550" y="4425950"/>
          <p14:tracePt t="68501" x="2165350" y="4425950"/>
          <p14:tracePt t="68502" x="2139950" y="4425950"/>
          <p14:tracePt t="68517" x="2095500" y="4438650"/>
          <p14:tracePt t="68870" x="0" y="0"/>
        </p14:tracePtLst>
        <p14:tracePtLst>
          <p14:tracePt t="72560" x="2844800" y="5619750"/>
          <p14:tracePt t="72575" x="2838450" y="5619750"/>
          <p14:tracePt t="72595" x="2825750" y="5619750"/>
          <p14:tracePt t="72663" x="2825750" y="5632450"/>
          <p14:tracePt t="72673" x="2819400" y="5638800"/>
          <p14:tracePt t="72684" x="2819400" y="5651500"/>
          <p14:tracePt t="72701" x="2819400" y="5664200"/>
          <p14:tracePt t="72717" x="2813050" y="5676900"/>
          <p14:tracePt t="72721" x="2813050" y="5695950"/>
          <p14:tracePt t="72734" x="2813050" y="5721350"/>
          <p14:tracePt t="72750" x="2813050" y="5765800"/>
          <p14:tracePt t="72766" x="2813050" y="5816600"/>
          <p14:tracePt t="72782" x="2819400" y="5867400"/>
          <p14:tracePt t="72799" x="2832100" y="5886450"/>
          <p14:tracePt t="72816" x="2844800" y="5899150"/>
          <p14:tracePt t="72833" x="2857500" y="5911850"/>
          <p14:tracePt t="72849" x="2870200" y="5918200"/>
          <p14:tracePt t="72866" x="2882900" y="5918200"/>
          <p14:tracePt t="72882" x="2908300" y="5918200"/>
          <p14:tracePt t="72900" x="2940050" y="5918200"/>
          <p14:tracePt t="72902" x="2965450" y="5918200"/>
          <p14:tracePt t="72916" x="2984500" y="5905500"/>
          <p14:tracePt t="72918" x="3009900" y="5892800"/>
          <p14:tracePt t="72932" x="3035300" y="5880100"/>
          <p14:tracePt t="72936" x="3067050" y="5861050"/>
          <p14:tracePt t="72949" x="3079750" y="5842000"/>
          <p14:tracePt t="72951" x="3111500" y="5816600"/>
          <p14:tracePt t="72966" x="3143250" y="5784850"/>
          <p14:tracePt t="72983" x="3155950" y="5746750"/>
          <p14:tracePt t="73000" x="3155950" y="5715000"/>
          <p14:tracePt t="73016" x="3155950" y="5689600"/>
          <p14:tracePt t="73032" x="3149600" y="5657850"/>
          <p14:tracePt t="73049" x="3086100" y="5632450"/>
          <p14:tracePt t="73066" x="2997200" y="5607050"/>
          <p14:tracePt t="73082" x="2908300" y="5607050"/>
          <p14:tracePt t="73099" x="2819400" y="5619750"/>
          <p14:tracePt t="73116" x="2774950" y="5638800"/>
          <p14:tracePt t="73132" x="2755900" y="5664200"/>
          <p14:tracePt t="73149" x="2736850" y="5702300"/>
          <p14:tracePt t="73166" x="2736850" y="5734050"/>
          <p14:tracePt t="73183" x="2736850" y="5759450"/>
          <p14:tracePt t="73199" x="2749550" y="5784850"/>
          <p14:tracePt t="73216" x="2781300" y="5810250"/>
          <p14:tracePt t="73233" x="2844800" y="5835650"/>
          <p14:tracePt t="73249" x="2901950" y="5842000"/>
          <p14:tracePt t="73266" x="2940050" y="5842000"/>
          <p14:tracePt t="73282" x="2971800" y="5842000"/>
          <p14:tracePt t="73319" x="2971800" y="5835650"/>
          <p14:tracePt t="73326" x="2971800" y="5822950"/>
          <p14:tracePt t="73335" x="2971800" y="5810250"/>
          <p14:tracePt t="73349" x="2971800" y="5797550"/>
          <p14:tracePt t="73366" x="2971800" y="5772150"/>
          <p14:tracePt t="73382" x="2971800" y="5765800"/>
          <p14:tracePt t="73784" x="0" y="0"/>
        </p14:tracePtLst>
        <p14:tracePtLst>
          <p14:tracePt t="74078" x="2622550" y="5619750"/>
          <p14:tracePt t="74088" x="2616200" y="5632450"/>
          <p14:tracePt t="74099" x="2603500" y="5645150"/>
          <p14:tracePt t="74115" x="2590800" y="5670550"/>
          <p14:tracePt t="74132" x="2578100" y="5715000"/>
          <p14:tracePt t="74149" x="2578100" y="5740400"/>
          <p14:tracePt t="74149" x="2571750" y="5759450"/>
          <p14:tracePt t="74166" x="2571750" y="5784850"/>
          <p14:tracePt t="74182" x="2571750" y="5803900"/>
          <p14:tracePt t="74199" x="2571750" y="5829300"/>
          <p14:tracePt t="74216" x="2578100" y="5842000"/>
          <p14:tracePt t="74232" x="2597150" y="5854700"/>
          <p14:tracePt t="74249" x="2635250" y="5861050"/>
          <p14:tracePt t="74265" x="2711450" y="5861050"/>
          <p14:tracePt t="74282" x="2857500" y="5861050"/>
          <p14:tracePt t="74299" x="2997200" y="5848350"/>
          <p14:tracePt t="74315" x="3092450" y="5803900"/>
          <p14:tracePt t="74332" x="3124200" y="5784850"/>
          <p14:tracePt t="74349" x="3130550" y="5765800"/>
          <p14:tracePt t="74350" x="3130550" y="5753100"/>
          <p14:tracePt t="74365" x="3124200" y="5734050"/>
          <p14:tracePt t="74382" x="3098800" y="5708650"/>
          <p14:tracePt t="74399" x="3073400" y="5683250"/>
          <p14:tracePt t="74416" x="3009900" y="5657850"/>
          <p14:tracePt t="74432" x="2908300" y="5619750"/>
          <p14:tracePt t="74448" x="2743200" y="5556250"/>
          <p14:tracePt t="74466" x="2590800" y="5518150"/>
          <p14:tracePt t="74482" x="2514600" y="5505450"/>
          <p14:tracePt t="74499" x="2482850" y="5505450"/>
          <p14:tracePt t="74519" x="2470150" y="5505450"/>
          <p14:tracePt t="74532" x="2463800" y="5505450"/>
          <p14:tracePt t="74549" x="2451100" y="5524500"/>
          <p14:tracePt t="74550" x="2444750" y="5549900"/>
          <p14:tracePt t="74565" x="2432050" y="5594350"/>
          <p14:tracePt t="74582" x="2413000" y="5626100"/>
          <p14:tracePt t="74598" x="2406650" y="5670550"/>
          <p14:tracePt t="74615" x="2406650" y="5689600"/>
          <p14:tracePt t="74632" x="2406650" y="5715000"/>
          <p14:tracePt t="74649" x="2406650" y="5746750"/>
          <p14:tracePt t="74665" x="2425700" y="5778500"/>
          <p14:tracePt t="74682" x="2476500" y="5810250"/>
          <p14:tracePt t="74699" x="2540000" y="5829300"/>
          <p14:tracePt t="74716" x="2667000" y="5854700"/>
          <p14:tracePt t="74732" x="2806700" y="5867400"/>
          <p14:tracePt t="74734" x="2863850" y="5867400"/>
          <p14:tracePt t="74749" x="2901950" y="5867400"/>
          <p14:tracePt t="74765" x="2984500" y="5829300"/>
          <p14:tracePt t="74782" x="3009900" y="5810250"/>
          <p14:tracePt t="74798" x="3022600" y="5778500"/>
          <p14:tracePt t="74815" x="3028950" y="5753100"/>
          <p14:tracePt t="74832" x="3028950" y="5721350"/>
          <p14:tracePt t="74849" x="3016250" y="5695950"/>
          <p14:tracePt t="74865" x="2978150" y="5664200"/>
          <p14:tracePt t="74882" x="2927350" y="5638800"/>
          <p14:tracePt t="74898" x="2838450" y="5613400"/>
          <p14:tracePt t="74915" x="2749550" y="5594350"/>
          <p14:tracePt t="74918" x="2724150" y="5594350"/>
          <p14:tracePt t="74932" x="2692400" y="5594350"/>
          <p14:tracePt t="74934" x="2667000" y="5594350"/>
          <p14:tracePt t="74948" x="2654300" y="5594350"/>
          <p14:tracePt t="74951" x="2628900" y="5594350"/>
          <p14:tracePt t="74965" x="2609850" y="5600700"/>
          <p14:tracePt t="74967" x="2584450" y="5613400"/>
          <p14:tracePt t="74982" x="2565400" y="5638800"/>
          <p14:tracePt t="74998" x="2546350" y="5657850"/>
          <p14:tracePt t="75015" x="2533650" y="5683250"/>
          <p14:tracePt t="75032" x="2533650" y="5702300"/>
          <p14:tracePt t="75048" x="2533650" y="5734050"/>
          <p14:tracePt t="75065" x="2533650" y="5759450"/>
          <p14:tracePt t="75082" x="2552700" y="5791200"/>
          <p14:tracePt t="75098" x="2571750" y="5810250"/>
          <p14:tracePt t="75115" x="2590800" y="5835650"/>
          <p14:tracePt t="75132" x="2622550" y="5854700"/>
          <p14:tracePt t="75148" x="2647950" y="5861050"/>
          <p14:tracePt t="75150" x="2660650" y="5867400"/>
          <p14:tracePt t="75165" x="2667000" y="5867400"/>
          <p14:tracePt t="75182" x="2692400" y="5867400"/>
          <p14:tracePt t="75198" x="2724150" y="5842000"/>
          <p14:tracePt t="75215" x="2755900" y="5803900"/>
          <p14:tracePt t="75232" x="2774950" y="5772150"/>
          <p14:tracePt t="75249" x="2800350" y="5746750"/>
          <p14:tracePt t="75265" x="2832100" y="5734050"/>
          <p14:tracePt t="75282" x="2844800" y="5727700"/>
          <p14:tracePt t="75298" x="2870200" y="5727700"/>
          <p14:tracePt t="75315" x="2927350" y="5727700"/>
          <p14:tracePt t="75332" x="2984500" y="5740400"/>
          <p14:tracePt t="75348" x="3028950" y="5765800"/>
          <p14:tracePt t="75365" x="3048000" y="5784850"/>
          <p14:tracePt t="75367" x="3054350" y="5791200"/>
          <p14:tracePt t="75382" x="3054350" y="5797550"/>
          <p14:tracePt t="75398" x="3054350" y="5810250"/>
          <p14:tracePt t="75415" x="3060700" y="5822950"/>
          <p14:tracePt t="75535" x="3060700" y="5816600"/>
          <p14:tracePt t="75544" x="3060700" y="5810250"/>
          <p14:tracePt t="75575" x="3060700" y="5803900"/>
          <p14:tracePt t="75887" x="0" y="0"/>
        </p14:tracePtLst>
        <p14:tracePtLst>
          <p14:tracePt t="76231" x="3359150" y="5772150"/>
          <p14:tracePt t="76312" x="3359150" y="5765800"/>
          <p14:tracePt t="76319" x="3346450" y="5753100"/>
          <p14:tracePt t="76331" x="3321050" y="5734050"/>
          <p14:tracePt t="76348" x="3219450" y="5683250"/>
          <p14:tracePt t="76365" x="3016250" y="5600700"/>
          <p14:tracePt t="76366" x="2863850" y="5543550"/>
          <p14:tracePt t="76381" x="2413000" y="5441950"/>
          <p14:tracePt t="76398" x="1955800" y="5365750"/>
          <p14:tracePt t="76415" x="1644650" y="5346700"/>
          <p14:tracePt t="76432" x="1473200" y="5346700"/>
          <p14:tracePt t="76448" x="1358900" y="5346700"/>
          <p14:tracePt t="76465" x="1238250" y="5353050"/>
          <p14:tracePt t="76482" x="1117600" y="5378450"/>
          <p14:tracePt t="76498" x="965200" y="5416550"/>
          <p14:tracePt t="76515" x="825500" y="5448300"/>
          <p14:tracePt t="76531" x="711200" y="5467350"/>
          <p14:tracePt t="76548" x="647700" y="5499100"/>
          <p14:tracePt t="76565" x="596900" y="5518150"/>
          <p14:tracePt t="76567" x="584200" y="5530850"/>
          <p14:tracePt t="76581" x="546100" y="5549900"/>
          <p14:tracePt t="76598" x="533400" y="5575300"/>
          <p14:tracePt t="76614" x="520700" y="5588000"/>
          <p14:tracePt t="76631" x="508000" y="5594350"/>
          <p14:tracePt t="76648" x="501650" y="5600700"/>
          <p14:tracePt t="76726" x="501650" y="5607050"/>
          <p14:tracePt t="76734" x="508000" y="5632450"/>
          <p14:tracePt t="76742" x="520700" y="5651500"/>
          <p14:tracePt t="76750" x="539750" y="5676900"/>
          <p14:tracePt t="76765" x="565150" y="5708650"/>
          <p14:tracePt t="76781" x="673100" y="5803900"/>
          <p14:tracePt t="76798" x="723900" y="5829300"/>
          <p14:tracePt t="76814" x="742950" y="5842000"/>
          <p14:tracePt t="76862" x="749300" y="5842000"/>
          <p14:tracePt t="76871" x="762000" y="5842000"/>
          <p14:tracePt t="76886" x="774700" y="5842000"/>
          <p14:tracePt t="76898" x="793750" y="5835650"/>
          <p14:tracePt t="76914" x="812800" y="5816600"/>
          <p14:tracePt t="76931" x="831850" y="5803900"/>
          <p14:tracePt t="76948" x="844550" y="5803900"/>
          <p14:tracePt t="76965" x="869950" y="5797550"/>
          <p14:tracePt t="76967" x="882650" y="5791200"/>
          <p14:tracePt t="76981" x="901700" y="5791200"/>
          <p14:tracePt t="76998" x="920750" y="5791200"/>
          <p14:tracePt t="77015" x="946150" y="5791200"/>
          <p14:tracePt t="77031" x="952500" y="5791200"/>
          <p14:tracePt t="77334" x="965200" y="5791200"/>
          <p14:tracePt t="77342" x="984250" y="5791200"/>
          <p14:tracePt t="77351" x="1009650" y="5791200"/>
          <p14:tracePt t="77364" x="1041400" y="5784850"/>
          <p14:tracePt t="77381" x="1085850" y="5765800"/>
          <p14:tracePt t="77382" x="1098550" y="5759450"/>
          <p14:tracePt t="77398" x="1136650" y="5746750"/>
          <p14:tracePt t="77414" x="1149350" y="5727700"/>
          <p14:tracePt t="77431" x="1149350" y="5708650"/>
          <p14:tracePt t="77448" x="1155700" y="5683250"/>
          <p14:tracePt t="77465" x="1162050" y="5676900"/>
          <p14:tracePt t="77481" x="1162050" y="5664200"/>
          <p14:tracePt t="77497" x="1162050" y="5657850"/>
          <p14:tracePt t="78447" x="0" y="0"/>
        </p14:tracePtLst>
        <p14:tracePtLst>
          <p14:tracePt t="79087" x="768350" y="5759450"/>
          <p14:tracePt t="79174" x="774700" y="5759450"/>
          <p14:tracePt t="79185" x="819150" y="5759450"/>
          <p14:tracePt t="79190" x="889000" y="5759450"/>
          <p14:tracePt t="79199" x="996950" y="5759450"/>
          <p14:tracePt t="79214" x="1358900" y="5759450"/>
          <p14:tracePt t="79231" x="1809750" y="5759450"/>
          <p14:tracePt t="79247" x="2286000" y="5759450"/>
          <p14:tracePt t="79264" x="2698750" y="5759450"/>
          <p14:tracePt t="79281" x="3003550" y="5759450"/>
          <p14:tracePt t="79297" x="3181350" y="5759450"/>
          <p14:tracePt t="79314" x="3251200" y="5759450"/>
          <p14:tracePt t="79330" x="3263900" y="5759450"/>
          <p14:tracePt t="79561" x="3257550" y="5759450"/>
          <p14:tracePt t="79566" x="3225800" y="5759450"/>
          <p14:tracePt t="79580" x="3168650" y="5759450"/>
          <p14:tracePt t="79597" x="2990850" y="5759450"/>
          <p14:tracePt t="79598" x="2863850" y="5759450"/>
          <p14:tracePt t="79614" x="2432050" y="5759450"/>
          <p14:tracePt t="79630" x="1955800" y="5759450"/>
          <p14:tracePt t="79647" x="1587500" y="5759450"/>
          <p14:tracePt t="79663" x="1397000" y="5759450"/>
          <p14:tracePt t="79680" x="1289050" y="5759450"/>
          <p14:tracePt t="79697" x="1250950" y="5759450"/>
          <p14:tracePt t="79714" x="1231900" y="5759450"/>
          <p14:tracePt t="79730" x="1225550" y="5759450"/>
          <p14:tracePt t="79858" x="1238250" y="5759450"/>
          <p14:tracePt t="79865" x="1244600" y="5753100"/>
          <p14:tracePt t="79880" x="1282700" y="5746750"/>
          <p14:tracePt t="79897" x="1314450" y="5734050"/>
          <p14:tracePt t="79913" x="1352550" y="5702300"/>
          <p14:tracePt t="79914" x="0" y="0"/>
        </p14:tracePtLst>
        <p14:tracePtLst>
          <p14:tracePt t="80534" x="1663700" y="5099050"/>
          <p14:tracePt t="80599" x="1682750" y="5092700"/>
          <p14:tracePt t="80606" x="1701800" y="5092700"/>
          <p14:tracePt t="80614" x="1746250" y="5092700"/>
          <p14:tracePt t="80630" x="1898650" y="5092700"/>
          <p14:tracePt t="80646" x="2127250" y="5092700"/>
          <p14:tracePt t="80663" x="2476500" y="5092700"/>
          <p14:tracePt t="80680" x="2844800" y="5092700"/>
          <p14:tracePt t="80697" x="3149600" y="5092700"/>
          <p14:tracePt t="80714" x="3359150" y="5092700"/>
          <p14:tracePt t="80730" x="3511550" y="5092700"/>
          <p14:tracePt t="80747" x="3594100" y="5092700"/>
          <p14:tracePt t="80763" x="3619500" y="5092700"/>
          <p14:tracePt t="80766" x="3625850" y="5092700"/>
          <p14:tracePt t="80780" x="3632200" y="5092700"/>
          <p14:tracePt t="80886" x="0" y="0"/>
        </p14:tracePtLst>
        <p14:tracePtLst>
          <p14:tracePt t="81608" x="1098550" y="5829300"/>
          <p14:tracePt t="81631" x="1111250" y="5829300"/>
          <p14:tracePt t="81641" x="1123950" y="5829300"/>
          <p14:tracePt t="81649" x="1168400" y="5829300"/>
          <p14:tracePt t="81663" x="1295400" y="5829300"/>
          <p14:tracePt t="81680" x="1473200" y="5829300"/>
          <p14:tracePt t="81697" x="1714500" y="5829300"/>
          <p14:tracePt t="81714" x="2019300" y="5829300"/>
          <p14:tracePt t="81730" x="2305050" y="5829300"/>
          <p14:tracePt t="81747" x="2533650" y="5829300"/>
          <p14:tracePt t="81763" x="2705100" y="5829300"/>
          <p14:tracePt t="81780" x="2806700" y="5829300"/>
          <p14:tracePt t="81797" x="2895600" y="5829300"/>
          <p14:tracePt t="81799" x="2927350" y="5829300"/>
          <p14:tracePt t="81813" x="2959100" y="5829300"/>
          <p14:tracePt t="81829" x="3067050" y="5829300"/>
          <p14:tracePt t="81846" x="3098800" y="5829300"/>
          <p14:tracePt t="81863" x="3105150" y="5829300"/>
          <p14:tracePt t="82608" x="0" y="0"/>
        </p14:tracePtLst>
        <p14:tracePtLst>
          <p14:tracePt t="83562" x="1111250" y="5638800"/>
          <p14:tracePt t="83575" x="1104900" y="5638800"/>
          <p14:tracePt t="83585" x="1098550" y="5645150"/>
          <p14:tracePt t="83595" x="1098550" y="5651500"/>
          <p14:tracePt t="83612" x="1079500" y="5664200"/>
          <p14:tracePt t="83629" x="1073150" y="5676900"/>
          <p14:tracePt t="83630" x="1066800" y="5683250"/>
          <p14:tracePt t="83645" x="1060450" y="5695950"/>
          <p14:tracePt t="83662" x="1054100" y="5708650"/>
          <p14:tracePt t="83679" x="1054100" y="5721350"/>
          <p14:tracePt t="83695" x="1054100" y="5734050"/>
          <p14:tracePt t="83713" x="1054100" y="5746750"/>
          <p14:tracePt t="83729" x="1060450" y="5778500"/>
          <p14:tracePt t="83746" x="1079500" y="5797550"/>
          <p14:tracePt t="83763" x="1104900" y="5829300"/>
          <p14:tracePt t="83780" x="1123950" y="5848350"/>
          <p14:tracePt t="83782" x="1130300" y="5848350"/>
          <p14:tracePt t="83796" x="1143000" y="5848350"/>
          <p14:tracePt t="83798" x="1155700" y="5854700"/>
          <p14:tracePt t="83829" x="1174750" y="5854700"/>
          <p14:tracePt t="83846" x="1206500" y="5854700"/>
          <p14:tracePt t="83862" x="1231900" y="5848350"/>
          <p14:tracePt t="83879" x="1250950" y="5842000"/>
          <p14:tracePt t="83895" x="1263650" y="5816600"/>
          <p14:tracePt t="83912" x="1270000" y="5797550"/>
          <p14:tracePt t="83929" x="1270000" y="5778500"/>
          <p14:tracePt t="83945" x="1263650" y="5740400"/>
          <p14:tracePt t="83962" x="1250950" y="5721350"/>
          <p14:tracePt t="83979" x="1212850" y="5702300"/>
          <p14:tracePt t="83996" x="1181100" y="5695950"/>
          <p14:tracePt t="84012" x="1155700" y="5689600"/>
          <p14:tracePt t="84015" x="1149350" y="5689600"/>
          <p14:tracePt t="84029" x="1143000" y="5689600"/>
          <p14:tracePt t="84031" x="1136650" y="5689600"/>
          <p14:tracePt t="84046" x="1123950" y="5689600"/>
          <p14:tracePt t="84062" x="1111250" y="5689600"/>
          <p14:tracePt t="84078" x="1104900" y="5702300"/>
          <p14:tracePt t="84095" x="1092200" y="5734050"/>
          <p14:tracePt t="84112" x="1092200" y="5740400"/>
          <p14:tracePt t="84129" x="1092200" y="5759450"/>
          <p14:tracePt t="84145" x="1098550" y="5784850"/>
          <p14:tracePt t="84162" x="1117600" y="5797550"/>
          <p14:tracePt t="84179" x="1162050" y="5816600"/>
          <p14:tracePt t="84195" x="1193800" y="5816600"/>
          <p14:tracePt t="84212" x="1225550" y="5816600"/>
          <p14:tracePt t="84216" x="1231900" y="5816600"/>
          <p14:tracePt t="84229" x="1238250" y="5816600"/>
          <p14:tracePt t="84246" x="1250950" y="5810250"/>
          <p14:tracePt t="84262" x="1250950" y="5791200"/>
          <p14:tracePt t="84279" x="1250950" y="5772150"/>
          <p14:tracePt t="84295" x="1250950" y="5740400"/>
          <p14:tracePt t="84312" x="1206500" y="5708650"/>
          <p14:tracePt t="84328" x="1168400" y="5689600"/>
          <p14:tracePt t="84345" x="1155700" y="5683250"/>
          <p14:tracePt t="84406" x="1149350" y="5683250"/>
          <p14:tracePt t="84424" x="1149350" y="5695950"/>
          <p14:tracePt t="84432" x="1149350" y="5702300"/>
          <p14:tracePt t="84438" x="1149350" y="5715000"/>
          <p14:tracePt t="84446" x="1155700" y="5727700"/>
          <p14:tracePt t="84462" x="1174750" y="5740400"/>
          <p14:tracePt t="84479" x="1200150" y="5753100"/>
          <p14:tracePt t="84535" x="1206500" y="5753100"/>
          <p14:tracePt t="84569" x="1212850" y="5753100"/>
          <p14:tracePt t="84591" x="1212850" y="5746750"/>
          <p14:tracePt t="84598" x="1212850" y="5740400"/>
          <p14:tracePt t="84612" x="1219200" y="5734050"/>
          <p14:tracePt t="84743" x="1219200" y="5746750"/>
          <p14:tracePt t="84760" x="1225550" y="5765800"/>
          <p14:tracePt t="84771" x="1231900" y="5772150"/>
          <p14:tracePt t="85150" x="0" y="0"/>
        </p14:tracePtLst>
        <p14:tracePtLst>
          <p14:tracePt t="85767" x="546100" y="3746500"/>
          <p14:tracePt t="85826" x="546100" y="3759200"/>
          <p14:tracePt t="85836" x="546100" y="3771900"/>
          <p14:tracePt t="85846" x="546100" y="3822700"/>
          <p14:tracePt t="85862" x="546100" y="3860800"/>
          <p14:tracePt t="85878" x="546100" y="3892550"/>
          <p14:tracePt t="85895" x="546100" y="3917950"/>
          <p14:tracePt t="85911" x="546100" y="3930650"/>
          <p14:tracePt t="85936" x="552450" y="3937000"/>
          <p14:tracePt t="86015" x="558800" y="3917950"/>
          <p14:tracePt t="86023" x="558800" y="3892550"/>
          <p14:tracePt t="86031" x="558800" y="3860800"/>
          <p14:tracePt t="86046" x="558800" y="3771900"/>
          <p14:tracePt t="86062" x="552450" y="3727450"/>
          <p14:tracePt t="86078" x="539750" y="3702050"/>
          <p14:tracePt t="86095" x="539750" y="3695700"/>
          <p14:tracePt t="86152" x="539750" y="3702050"/>
          <p14:tracePt t="86159" x="533400" y="3721100"/>
          <p14:tracePt t="86169" x="533400" y="3733800"/>
          <p14:tracePt t="86178" x="533400" y="3765550"/>
          <p14:tracePt t="86195" x="533400" y="3841750"/>
          <p14:tracePt t="86211" x="533400" y="3892550"/>
          <p14:tracePt t="86228" x="533400" y="3924300"/>
          <p14:tracePt t="86231" x="533400" y="3937000"/>
          <p14:tracePt t="86245" x="533400" y="3943350"/>
          <p14:tracePt t="86311" x="533400" y="3930650"/>
          <p14:tracePt t="86319" x="533400" y="3905250"/>
          <p14:tracePt t="86329" x="533400" y="3898900"/>
          <p14:tracePt t="86345" x="533400" y="3867150"/>
          <p14:tracePt t="86361" x="533400" y="3841750"/>
          <p14:tracePt t="86481" x="533400" y="3848100"/>
          <p14:tracePt t="86600" x="533400" y="3841750"/>
          <p14:tracePt t="87142" x="0" y="0"/>
        </p14:tracePtLst>
        <p14:tracePtLst>
          <p14:tracePt t="87879" x="2990850" y="5600700"/>
          <p14:tracePt t="87886" x="2978150" y="5619750"/>
          <p14:tracePt t="87894" x="2971800" y="5638800"/>
          <p14:tracePt t="87911" x="2946400" y="5670550"/>
          <p14:tracePt t="87928" x="2933700" y="5702300"/>
          <p14:tracePt t="87944" x="2927350" y="5727700"/>
          <p14:tracePt t="87961" x="2927350" y="5746750"/>
          <p14:tracePt t="87977" x="2927350" y="5772150"/>
          <p14:tracePt t="87994" x="2927350" y="5816600"/>
          <p14:tracePt t="88011" x="2940050" y="5854700"/>
          <p14:tracePt t="88028" x="2978150" y="5880100"/>
          <p14:tracePt t="88030" x="2997200" y="5892800"/>
          <p14:tracePt t="88044" x="3009900" y="5899150"/>
          <p14:tracePt t="88061" x="3022600" y="5899150"/>
          <p14:tracePt t="88078" x="3028950" y="5899150"/>
          <p14:tracePt t="88111" x="3035300" y="5899150"/>
          <p14:tracePt t="88127" x="3035300" y="5892800"/>
          <p14:tracePt t="88136" x="3035300" y="5886450"/>
          <p14:tracePt t="88144" x="3035300" y="5880100"/>
          <p14:tracePt t="88161" x="3035300" y="5873750"/>
          <p14:tracePt t="88177" x="3035300" y="5867400"/>
          <p14:tracePt t="88194" x="3035300" y="5861050"/>
          <p14:tracePt t="88518" x="3035300" y="5848350"/>
          <p14:tracePt t="88527" x="3028950" y="5848350"/>
          <p14:tracePt t="88534" x="3022600" y="5842000"/>
          <p14:tracePt t="88544" x="3009900" y="5829300"/>
          <p14:tracePt t="88561" x="2946400" y="5784850"/>
          <p14:tracePt t="88577" x="2800350" y="5721350"/>
          <p14:tracePt t="88594" x="2584450" y="5664200"/>
          <p14:tracePt t="88610" x="2330450" y="5607050"/>
          <p14:tracePt t="88627" x="2051050" y="5543550"/>
          <p14:tracePt t="88644" x="1873250" y="5518150"/>
          <p14:tracePt t="88660" x="1765300" y="5518150"/>
          <p14:tracePt t="88663" x="1714500" y="5518150"/>
          <p14:tracePt t="88677" x="1612900" y="5518150"/>
          <p14:tracePt t="88694" x="1524000" y="5543550"/>
          <p14:tracePt t="88710" x="1435100" y="5568950"/>
          <p14:tracePt t="88727" x="1371600" y="5588000"/>
          <p14:tracePt t="88744" x="1339850" y="5594350"/>
          <p14:tracePt t="88761" x="1320800" y="5600700"/>
          <p14:tracePt t="88777" x="1320800" y="5607050"/>
          <p14:tracePt t="88794" x="1301750" y="5613400"/>
          <p14:tracePt t="88811" x="1282700" y="5626100"/>
          <p14:tracePt t="88827" x="1257300" y="5638800"/>
          <p14:tracePt t="88844" x="1244600" y="5645150"/>
          <p14:tracePt t="89094" x="0" y="0"/>
        </p14:tracePtLst>
        <p14:tracePtLst>
          <p14:tracePt t="89496" x="673100" y="5734050"/>
          <p14:tracePt t="89598" x="679450" y="5734050"/>
          <p14:tracePt t="89608" x="711200" y="5734050"/>
          <p14:tracePt t="89614" x="762000" y="5734050"/>
          <p14:tracePt t="89627" x="838200" y="5734050"/>
          <p14:tracePt t="89644" x="1085850" y="5734050"/>
          <p14:tracePt t="89660" x="1562100" y="5734050"/>
          <p14:tracePt t="89677" x="2101850" y="5734050"/>
          <p14:tracePt t="89678" x="2317750" y="5734050"/>
          <p14:tracePt t="89694" x="2603500" y="5734050"/>
          <p14:tracePt t="89710" x="2711450" y="5734050"/>
          <p14:tracePt t="89727" x="2749550" y="5734050"/>
          <p14:tracePt t="89744" x="2787650" y="5734050"/>
          <p14:tracePt t="89760" x="2882900" y="5746750"/>
          <p14:tracePt t="89777" x="3041650" y="5772150"/>
          <p14:tracePt t="89794" x="3225800" y="5797550"/>
          <p14:tracePt t="89810" x="3346450" y="5822950"/>
          <p14:tracePt t="89827" x="3365500" y="5829300"/>
          <p14:tracePt t="89843" x="3371850" y="5829300"/>
          <p14:tracePt t="90007" x="3371850" y="5835650"/>
          <p14:tracePt t="90015" x="3352800" y="5835650"/>
          <p14:tracePt t="90027" x="3302000" y="5835650"/>
          <p14:tracePt t="90044" x="3124200" y="5835650"/>
          <p14:tracePt t="90060" x="2819400" y="5835650"/>
          <p14:tracePt t="90062" x="2603500" y="5835650"/>
          <p14:tracePt t="90077" x="2349500" y="5835650"/>
          <p14:tracePt t="90094" x="1720850" y="5835650"/>
          <p14:tracePt t="90110" x="1460500" y="5835650"/>
          <p14:tracePt t="90127" x="1250950" y="5829300"/>
          <p14:tracePt t="90143" x="1079500" y="5803900"/>
          <p14:tracePt t="90160" x="920750" y="5772150"/>
          <p14:tracePt t="90177" x="806450" y="5746750"/>
          <p14:tracePt t="90193" x="762000" y="5740400"/>
          <p14:tracePt t="90210" x="742950" y="5740400"/>
          <p14:tracePt t="90227" x="730250" y="5740400"/>
          <p14:tracePt t="90262" x="723900" y="5740400"/>
          <p14:tracePt t="90277" x="717550" y="5740400"/>
          <p14:tracePt t="90439" x="730250" y="5740400"/>
          <p14:tracePt t="90451" x="762000" y="5740400"/>
          <p14:tracePt t="90465" x="876300" y="5740400"/>
          <p14:tracePt t="90481" x="1098550" y="5740400"/>
          <p14:tracePt t="90495" x="1390650" y="5740400"/>
          <p14:tracePt t="90510" x="1720850" y="5740400"/>
          <p14:tracePt t="90527" x="1955800" y="5740400"/>
          <p14:tracePt t="90544" x="2114550" y="5740400"/>
          <p14:tracePt t="90561" x="2197100" y="5740400"/>
          <p14:tracePt t="90577" x="2247900" y="5740400"/>
          <p14:tracePt t="90593" x="2330450" y="5740400"/>
          <p14:tracePt t="90610" x="2457450" y="5740400"/>
          <p14:tracePt t="90627" x="2584450" y="5740400"/>
          <p14:tracePt t="90643" x="2667000" y="5740400"/>
          <p14:tracePt t="90660" x="2679700" y="5740400"/>
          <p14:tracePt t="90783" x="2667000" y="5740400"/>
          <p14:tracePt t="90795" x="2622550" y="5740400"/>
          <p14:tracePt t="90811" x="2495550" y="5740400"/>
          <p14:tracePt t="90814" x="2406650" y="5740400"/>
          <p14:tracePt t="90827" x="2298700" y="5740400"/>
          <p14:tracePt t="90830" x="2152650" y="5740400"/>
          <p14:tracePt t="90843" x="1962150" y="5740400"/>
          <p14:tracePt t="90860" x="1485900" y="5740400"/>
          <p14:tracePt t="90863" x="1225550" y="5740400"/>
          <p14:tracePt t="90877" x="965200" y="5740400"/>
          <p14:tracePt t="90893" x="558800" y="5740400"/>
          <p14:tracePt t="90910" x="476250" y="5740400"/>
          <p14:tracePt t="90926" x="450850" y="5740400"/>
          <p14:tracePt t="91030" x="457200" y="5740400"/>
          <p14:tracePt t="91039" x="488950" y="5740400"/>
          <p14:tracePt t="91047" x="565150" y="5740400"/>
          <p14:tracePt t="91060" x="679450" y="5740400"/>
          <p14:tracePt t="91076" x="1016000" y="5740400"/>
          <p14:tracePt t="91094" x="1517650" y="5740400"/>
          <p14:tracePt t="91097" x="1816100" y="5740400"/>
          <p14:tracePt t="91110" x="2336800" y="5740400"/>
          <p14:tracePt t="91126" x="2641600" y="5740400"/>
          <p14:tracePt t="91143" x="2743200" y="5740400"/>
          <p14:tracePt t="91160" x="2755900" y="5740400"/>
          <p14:tracePt t="91176" x="2762250" y="5740400"/>
          <p14:tracePt t="92678" x="0" y="0"/>
        </p14:tracePtLst>
        <p14:tracePtLst>
          <p14:tracePt t="93559" x="6140450" y="4997450"/>
          <p14:tracePt t="93598" x="6140450" y="5010150"/>
          <p14:tracePt t="93606" x="6140450" y="5016500"/>
          <p14:tracePt t="93615" x="6146800" y="5016500"/>
          <p14:tracePt t="93625" x="6153150" y="5029200"/>
          <p14:tracePt t="93642" x="6191250" y="5041900"/>
          <p14:tracePt t="93659" x="6261100" y="5048250"/>
          <p14:tracePt t="93676" x="6413500" y="5067300"/>
          <p14:tracePt t="93692" x="6584950" y="5067300"/>
          <p14:tracePt t="93709" x="6769100" y="5067300"/>
          <p14:tracePt t="93711" x="6858000" y="5067300"/>
          <p14:tracePt t="93725" x="6972300" y="5067300"/>
          <p14:tracePt t="93742" x="7029450" y="5060950"/>
          <p14:tracePt t="93759" x="7048500" y="5054600"/>
          <p14:tracePt t="93776" x="7054850" y="5054600"/>
          <p14:tracePt t="93792" x="7061200" y="5054600"/>
          <p14:tracePt t="93809" x="7073900" y="5048250"/>
          <p14:tracePt t="93826" x="7073900" y="5035550"/>
          <p14:tracePt t="93842" x="7073900" y="5029200"/>
          <p14:tracePt t="93859" x="7073900" y="5016500"/>
          <p14:tracePt t="93875" x="7073900" y="5003800"/>
          <p14:tracePt t="93892" x="7067550" y="4972050"/>
          <p14:tracePt t="93909" x="7029450" y="4940300"/>
          <p14:tracePt t="93910" x="7004050" y="4921250"/>
          <p14:tracePt t="93925" x="6940550" y="4889500"/>
          <p14:tracePt t="93942" x="6896100" y="4883150"/>
          <p14:tracePt t="93959" x="6889750" y="4883150"/>
          <p14:tracePt t="93975" x="6883400" y="4883150"/>
          <p14:tracePt t="94078" x="6877050" y="4883150"/>
          <p14:tracePt t="94097" x="6877050" y="4895850"/>
          <p14:tracePt t="94102" x="6877050" y="4908550"/>
          <p14:tracePt t="94110" x="6877050" y="4933950"/>
          <p14:tracePt t="94125" x="6896100" y="4965700"/>
          <p14:tracePt t="94142" x="6915150" y="4984750"/>
          <p14:tracePt t="94159" x="6921500" y="5003800"/>
          <p14:tracePt t="94175" x="6927850" y="5003800"/>
          <p14:tracePt t="94192" x="6934200" y="5016500"/>
          <p14:tracePt t="94208" x="6940550" y="5016500"/>
          <p14:tracePt t="94225" x="6959600" y="5016500"/>
          <p14:tracePt t="94242" x="6991350" y="5016500"/>
          <p14:tracePt t="94259" x="7023100" y="5016500"/>
          <p14:tracePt t="94276" x="7042150" y="5016500"/>
          <p14:tracePt t="94278" x="7054850" y="5016500"/>
          <p14:tracePt t="94292" x="7067550" y="5016500"/>
          <p14:tracePt t="94309" x="7073900" y="5010150"/>
          <p14:tracePt t="94766" x="0" y="0"/>
        </p14:tracePtLst>
        <p14:tracePtLst>
          <p14:tracePt t="97207" x="1003300" y="5505450"/>
          <p14:tracePt t="97216" x="990600" y="5530850"/>
          <p14:tracePt t="97224" x="984250" y="5556250"/>
          <p14:tracePt t="97241" x="977900" y="5588000"/>
          <p14:tracePt t="97258" x="977900" y="5632450"/>
          <p14:tracePt t="97274" x="977900" y="5676900"/>
          <p14:tracePt t="97291" x="984250" y="5727700"/>
          <p14:tracePt t="97308" x="996950" y="5772150"/>
          <p14:tracePt t="97325" x="1016000" y="5803900"/>
          <p14:tracePt t="97327" x="1028700" y="5822950"/>
          <p14:tracePt t="97341" x="1047750" y="5842000"/>
          <p14:tracePt t="97343" x="1066800" y="5854700"/>
          <p14:tracePt t="97358" x="1098550" y="5861050"/>
          <p14:tracePt t="97375" x="1111250" y="5867400"/>
          <p14:tracePt t="97391" x="1136650" y="5867400"/>
          <p14:tracePt t="97407" x="1149350" y="5861050"/>
          <p14:tracePt t="97424" x="1162050" y="5835650"/>
          <p14:tracePt t="97441" x="1162050" y="5803900"/>
          <p14:tracePt t="97457" x="1168400" y="5772150"/>
          <p14:tracePt t="97474" x="1168400" y="5740400"/>
          <p14:tracePt t="97491" x="1168400" y="5721350"/>
          <p14:tracePt t="97507" x="1168400" y="5715000"/>
          <p14:tracePt t="97608" x="1168400" y="5734050"/>
          <p14:tracePt t="97615" x="1168400" y="5765800"/>
          <p14:tracePt t="97624" x="1168400" y="5810250"/>
          <p14:tracePt t="97641" x="1168400" y="5873750"/>
          <p14:tracePt t="97658" x="1168400" y="5899150"/>
          <p14:tracePt t="97674" x="1168400" y="5918200"/>
          <p14:tracePt t="97711" x="1174750" y="5911850"/>
          <p14:tracePt t="97718" x="1181100" y="5899150"/>
          <p14:tracePt t="97728" x="1187450" y="5880100"/>
          <p14:tracePt t="97741" x="1187450" y="5873750"/>
          <p14:tracePt t="97757" x="1193800" y="5835650"/>
          <p14:tracePt t="97774" x="1200150" y="5822950"/>
          <p14:tracePt t="97791" x="1200150" y="5816600"/>
          <p14:tracePt t="97920" x="0" y="0"/>
        </p14:tracePtLst>
        <p14:tracePtLst>
          <p14:tracePt t="98430" x="2933700" y="3613150"/>
          <p14:tracePt t="98462" x="2933700" y="3619500"/>
          <p14:tracePt t="98471" x="2933700" y="3638550"/>
          <p14:tracePt t="98480" x="2933700" y="3670300"/>
          <p14:tracePt t="98490" x="2933700" y="3727450"/>
          <p14:tracePt t="98507" x="2933700" y="3854450"/>
          <p14:tracePt t="98524" x="2940050" y="3994150"/>
          <p14:tracePt t="98541" x="2978150" y="4089400"/>
          <p14:tracePt t="98558" x="3009900" y="4133850"/>
          <p14:tracePt t="98560" x="3022600" y="4140200"/>
          <p14:tracePt t="98574" x="3041650" y="4152900"/>
          <p14:tracePt t="98598" x="3060700" y="4152900"/>
          <p14:tracePt t="98607" x="3079750" y="4133850"/>
          <p14:tracePt t="98624" x="3124200" y="4064000"/>
          <p14:tracePt t="98640" x="3168650" y="3937000"/>
          <p14:tracePt t="98657" x="3200400" y="3816350"/>
          <p14:tracePt t="98674" x="3213100" y="3727450"/>
          <p14:tracePt t="98690" x="3213100" y="3670300"/>
          <p14:tracePt t="98707" x="3213100" y="3651250"/>
          <p14:tracePt t="98724" x="3213100" y="3644900"/>
          <p14:tracePt t="98766" x="3213100" y="3670300"/>
          <p14:tracePt t="98774" x="3213100" y="3695700"/>
          <p14:tracePt t="98782" x="3206750" y="3740150"/>
          <p14:tracePt t="98791" x="3206750" y="3797300"/>
          <p14:tracePt t="98807" x="3187700" y="3905250"/>
          <p14:tracePt t="98824" x="3187700" y="3937000"/>
          <p14:tracePt t="98841" x="3187700" y="3956050"/>
          <p14:tracePt t="98862" x="3187700" y="3962400"/>
          <p14:tracePt t="98894" x="3187700" y="3956050"/>
          <p14:tracePt t="98904" x="3187700" y="3930650"/>
          <p14:tracePt t="98911" x="3194050" y="3892550"/>
          <p14:tracePt t="98924" x="3213100" y="3860800"/>
          <p14:tracePt t="98940" x="3219450" y="3784600"/>
          <p14:tracePt t="98957" x="3219450" y="3727450"/>
          <p14:tracePt t="98958" x="3219450" y="3708400"/>
          <p14:tracePt t="98974" x="3219450" y="3695700"/>
          <p14:tracePt t="99022" x="3213100" y="3695700"/>
          <p14:tracePt t="99030" x="3200400" y="3721100"/>
          <p14:tracePt t="99040" x="3194050" y="3778250"/>
          <p14:tracePt t="99057" x="3168650" y="3905250"/>
          <p14:tracePt t="99074" x="3149600" y="3987800"/>
          <p14:tracePt t="99091" x="3149600" y="3994150"/>
          <p14:tracePt t="99107" x="3149600" y="4000500"/>
          <p14:tracePt t="99152" x="3149600" y="3981450"/>
          <p14:tracePt t="99159" x="3149600" y="3949700"/>
          <p14:tracePt t="99167" x="3155950" y="3905250"/>
          <p14:tracePt t="99174" x="3162300" y="3873500"/>
          <p14:tracePt t="99190" x="3168650" y="3829050"/>
          <p14:tracePt t="99207" x="3175000" y="3797300"/>
          <p14:tracePt t="99224" x="3175000" y="3784600"/>
          <p14:tracePt t="99342" x="0" y="0"/>
        </p14:tracePtLst>
        <p14:tracePtLst>
          <p14:tracePt t="100367" x="6997700" y="4813300"/>
          <p14:tracePt t="100374" x="6997700" y="4819650"/>
          <p14:tracePt t="100382" x="6991350" y="4832350"/>
          <p14:tracePt t="100391" x="6991350" y="4845050"/>
          <p14:tracePt t="100406" x="6978650" y="4902200"/>
          <p14:tracePt t="100423" x="6978650" y="4946650"/>
          <p14:tracePt t="100440" x="6978650" y="5035550"/>
          <p14:tracePt t="100456" x="6978650" y="5111750"/>
          <p14:tracePt t="100473" x="6985000" y="5181600"/>
          <p14:tracePt t="100490" x="6997700" y="5219700"/>
          <p14:tracePt t="100506" x="7004050" y="5245100"/>
          <p14:tracePt t="100523" x="7023100" y="5251450"/>
          <p14:tracePt t="100557" x="7048500" y="5264150"/>
          <p14:tracePt t="100573" x="7073900" y="5264150"/>
          <p14:tracePt t="100574" x="7105650" y="5251450"/>
          <p14:tracePt t="100590" x="7175500" y="5207000"/>
          <p14:tracePt t="100607" x="7226300" y="5143500"/>
          <p14:tracePt t="100623" x="7251700" y="5060950"/>
          <p14:tracePt t="100640" x="7277100" y="4991100"/>
          <p14:tracePt t="100656" x="7289800" y="4927600"/>
          <p14:tracePt t="100673" x="7289800" y="4895850"/>
          <p14:tracePt t="100690" x="7283450" y="4876800"/>
          <p14:tracePt t="100706" x="7270750" y="4857750"/>
          <p14:tracePt t="100727" x="7258050" y="4857750"/>
          <p14:tracePt t="100740" x="7239000" y="4857750"/>
          <p14:tracePt t="100756" x="7207250" y="4857750"/>
          <p14:tracePt t="100761" x="7181850" y="4857750"/>
          <p14:tracePt t="100773" x="7162800" y="4857750"/>
          <p14:tracePt t="100790" x="7035800" y="4895850"/>
          <p14:tracePt t="100807" x="6953250" y="4984750"/>
          <p14:tracePt t="100824" x="6908800" y="5086350"/>
          <p14:tracePt t="100841" x="6896100" y="5156200"/>
          <p14:tracePt t="100857" x="6896100" y="5175250"/>
          <p14:tracePt t="100874" x="6896100" y="5187950"/>
          <p14:tracePt t="100902" x="6896100" y="5194300"/>
          <p14:tracePt t="100918" x="6902450" y="5194300"/>
          <p14:tracePt t="100926" x="6927850" y="5194300"/>
          <p14:tracePt t="100940" x="6959600" y="5194300"/>
          <p14:tracePt t="100956" x="7023100" y="5187950"/>
          <p14:tracePt t="100958" x="7061200" y="5175250"/>
          <p14:tracePt t="100973" x="7080250" y="5143500"/>
          <p14:tracePt t="100975" x="7105650" y="5099050"/>
          <p14:tracePt t="100990" x="7143750" y="5003800"/>
          <p14:tracePt t="101006" x="7150100" y="4940300"/>
          <p14:tracePt t="101023" x="7150100" y="4895850"/>
          <p14:tracePt t="101040" x="7150100" y="4870450"/>
          <p14:tracePt t="101057" x="7150100" y="4864100"/>
          <p14:tracePt t="101096" x="7150100" y="4857750"/>
          <p14:tracePt t="101103" x="7143750" y="4864100"/>
          <p14:tracePt t="101111" x="7131050" y="4889500"/>
          <p14:tracePt t="101123" x="7118350" y="4933950"/>
          <p14:tracePt t="101140" x="7086600" y="5035550"/>
          <p14:tracePt t="101156" x="7086600" y="5086350"/>
          <p14:tracePt t="101173" x="7086600" y="5118100"/>
          <p14:tracePt t="101190" x="7086600" y="5124450"/>
          <p14:tracePt t="101206" x="7092950" y="5124450"/>
          <p14:tracePt t="101223" x="7105650" y="5124450"/>
          <p14:tracePt t="101239" x="7124700" y="5067300"/>
          <p14:tracePt t="101256" x="7150100" y="4978400"/>
          <p14:tracePt t="101273" x="7156450" y="4902200"/>
          <p14:tracePt t="101289" x="7156450" y="4845050"/>
          <p14:tracePt t="101306" x="7156450" y="4826000"/>
          <p14:tracePt t="101323" x="7156450" y="4819650"/>
          <p14:tracePt t="101342" x="7156450" y="4813300"/>
          <p14:tracePt t="101359" x="7150100" y="4826000"/>
          <p14:tracePt t="101373" x="7137400" y="4851400"/>
          <p14:tracePt t="101389" x="7099300" y="4984750"/>
          <p14:tracePt t="101406" x="7092950" y="5016500"/>
          <p14:tracePt t="101423" x="7092950" y="5035550"/>
          <p14:tracePt t="101542" x="0" y="0"/>
        </p14:tracePtLst>
        <p14:tracePtLst>
          <p14:tracePt t="102000" x="2914650" y="5727700"/>
          <p14:tracePt t="102006" x="2901950" y="5727700"/>
          <p14:tracePt t="102014" x="2895600" y="5727700"/>
          <p14:tracePt t="102022" x="2882900" y="5734050"/>
          <p14:tracePt t="102039" x="2863850" y="5753100"/>
          <p14:tracePt t="102056" x="2851150" y="5765800"/>
          <p14:tracePt t="102073" x="2838450" y="5797550"/>
          <p14:tracePt t="102090" x="2832100" y="5822950"/>
          <p14:tracePt t="102106" x="2832100" y="5842000"/>
          <p14:tracePt t="102122" x="2838450" y="5867400"/>
          <p14:tracePt t="102139" x="2876550" y="5892800"/>
          <p14:tracePt t="102156" x="2965450" y="5924550"/>
          <p14:tracePt t="102173" x="3067050" y="5930900"/>
          <p14:tracePt t="102174" x="3098800" y="5930900"/>
          <p14:tracePt t="102189" x="3143250" y="5918200"/>
          <p14:tracePt t="102206" x="3162300" y="5892800"/>
          <p14:tracePt t="102222" x="3162300" y="5861050"/>
          <p14:tracePt t="102239" x="3149600" y="5816600"/>
          <p14:tracePt t="102256" x="3111500" y="5791200"/>
          <p14:tracePt t="102272" x="3067050" y="5772150"/>
          <p14:tracePt t="102289" x="3016250" y="5753100"/>
          <p14:tracePt t="102306" x="2997200" y="5753100"/>
          <p14:tracePt t="102479" x="2978150" y="5746750"/>
          <p14:tracePt t="102486" x="2959100" y="5740400"/>
          <p14:tracePt t="102494" x="2927350" y="5721350"/>
          <p14:tracePt t="102506" x="2870200" y="5695950"/>
          <p14:tracePt t="102522" x="2736850" y="5664200"/>
          <p14:tracePt t="102539" x="2647950" y="5651500"/>
          <p14:tracePt t="102556" x="2609850" y="5651500"/>
          <p14:tracePt t="102573" x="2578100" y="5676900"/>
          <p14:tracePt t="102575" x="2571750" y="5695950"/>
          <p14:tracePt t="102590" x="2571750" y="5708650"/>
          <p14:tracePt t="102591" x="2571750" y="5734050"/>
          <p14:tracePt t="102606" x="2571750" y="5772150"/>
          <p14:tracePt t="102623" x="2571750" y="5822950"/>
          <p14:tracePt t="102639" x="2597150" y="5854700"/>
          <p14:tracePt t="102656" x="2692400" y="5905500"/>
          <p14:tracePt t="102672" x="2844800" y="5930900"/>
          <p14:tracePt t="102689" x="2952750" y="5937250"/>
          <p14:tracePt t="102706" x="3028950" y="5930900"/>
          <p14:tracePt t="102722" x="3060700" y="5899150"/>
          <p14:tracePt t="102739" x="3079750" y="5854700"/>
          <p14:tracePt t="102756" x="3079750" y="5803900"/>
          <p14:tracePt t="102772" x="3060700" y="5753100"/>
          <p14:tracePt t="102789" x="2990850" y="5689600"/>
          <p14:tracePt t="102806" x="2940050" y="5670550"/>
          <p14:tracePt t="102823" x="2901950" y="5664200"/>
          <p14:tracePt t="102839" x="2857500" y="5664200"/>
          <p14:tracePt t="102856" x="2838450" y="5670550"/>
          <p14:tracePt t="102873" x="2825750" y="5695950"/>
          <p14:tracePt t="102889" x="2819400" y="5715000"/>
          <p14:tracePt t="102906" x="2825750" y="5753100"/>
          <p14:tracePt t="102922" x="2844800" y="5791200"/>
          <p14:tracePt t="102939" x="2876550" y="5810250"/>
          <p14:tracePt t="102955" x="2889250" y="5810250"/>
          <p14:tracePt t="102972" x="2908300" y="5810250"/>
          <p14:tracePt t="102989" x="2940050" y="5784850"/>
          <p14:tracePt t="102990" x="2952750" y="5759450"/>
          <p14:tracePt t="103005" x="2965450" y="5689600"/>
          <p14:tracePt t="103022" x="2965450" y="5657850"/>
          <p14:tracePt t="103039" x="2965450" y="5632450"/>
          <p14:tracePt t="103055" x="2965450" y="5626100"/>
          <p14:tracePt t="103102" x="2959100" y="5651500"/>
          <p14:tracePt t="103110" x="2952750" y="5689600"/>
          <p14:tracePt t="103122" x="2946400" y="5715000"/>
          <p14:tracePt t="103139" x="2940050" y="5765800"/>
          <p14:tracePt t="103155" x="2940050" y="5784850"/>
          <p14:tracePt t="103172" x="2940050" y="5797550"/>
          <p14:tracePt t="103189" x="2940050" y="5803900"/>
          <p14:tracePt t="103205" x="2965450" y="5803900"/>
          <p14:tracePt t="103222" x="2984500" y="5784850"/>
          <p14:tracePt t="103239" x="2990850" y="5759450"/>
          <p14:tracePt t="103255" x="2990850" y="5734050"/>
          <p14:tracePt t="103272" x="2984500" y="5695950"/>
          <p14:tracePt t="103289" x="2965450" y="5676900"/>
          <p14:tracePt t="103306" x="2940050" y="5676900"/>
          <p14:tracePt t="103322" x="2895600" y="5683250"/>
          <p14:tracePt t="103339" x="2870200" y="5708650"/>
          <p14:tracePt t="103356" x="2857500" y="5721350"/>
          <p14:tracePt t="103372" x="2857500" y="5727700"/>
          <p14:tracePt t="103389" x="2857500" y="5734050"/>
          <p14:tracePt t="103405" x="2882900" y="5746750"/>
          <p14:tracePt t="103422" x="2927350" y="5746750"/>
          <p14:tracePt t="103439" x="2978150" y="5740400"/>
          <p14:tracePt t="103455" x="2997200" y="5721350"/>
          <p14:tracePt t="103472" x="2997200" y="5702300"/>
          <p14:tracePt t="103489" x="2997200" y="5683250"/>
          <p14:tracePt t="103505" x="2978150" y="5664200"/>
          <p14:tracePt t="103522" x="2952750" y="5657850"/>
          <p14:tracePt t="103539" x="2901950" y="5657850"/>
          <p14:tracePt t="103555" x="2851150" y="5689600"/>
          <p14:tracePt t="103572" x="2806700" y="5746750"/>
          <p14:tracePt t="103589" x="2787650" y="5791200"/>
          <p14:tracePt t="103590" x="2787650" y="5803900"/>
          <p14:tracePt t="103606" x="2794000" y="5842000"/>
          <p14:tracePt t="103622" x="2825750" y="5867400"/>
          <p14:tracePt t="103639" x="2882900" y="5886450"/>
          <p14:tracePt t="103655" x="2914650" y="5886450"/>
          <p14:tracePt t="103672" x="2952750" y="5880100"/>
          <p14:tracePt t="103689" x="2971800" y="5861050"/>
          <p14:tracePt t="103705" x="2971800" y="5842000"/>
          <p14:tracePt t="103722" x="2971800" y="5822950"/>
          <p14:tracePt t="103739" x="2971800" y="5810250"/>
          <p14:tracePt t="103755" x="2959100" y="5810250"/>
          <p14:tracePt t="103772" x="2952750" y="5810250"/>
          <p14:tracePt t="103871" x="2952750" y="5803900"/>
          <p14:tracePt t="103878" x="2959100" y="5797550"/>
          <p14:tracePt t="103888" x="2965450" y="5784850"/>
          <p14:tracePt t="103905" x="2984500" y="5759450"/>
          <p14:tracePt t="103922" x="2984500" y="5753100"/>
          <p14:tracePt t="104144" x="2984500" y="5746750"/>
          <p14:tracePt t="104150" x="2965450" y="5740400"/>
          <p14:tracePt t="104158" x="2895600" y="5727700"/>
          <p14:tracePt t="104172" x="2800350" y="5702300"/>
          <p14:tracePt t="104189" x="2457450" y="5632450"/>
          <p14:tracePt t="104205" x="1962150" y="5600700"/>
          <p14:tracePt t="104222" x="1752600" y="5600700"/>
          <p14:tracePt t="104239" x="1606550" y="5600700"/>
          <p14:tracePt t="104255" x="1504950" y="5600700"/>
          <p14:tracePt t="104272" x="1441450" y="5600700"/>
          <p14:tracePt t="104288" x="1339850" y="5607050"/>
          <p14:tracePt t="104305" x="1212850" y="5632450"/>
          <p14:tracePt t="104322" x="1098550" y="5664200"/>
          <p14:tracePt t="104339" x="1009650" y="5695950"/>
          <p14:tracePt t="104355" x="971550" y="5721350"/>
          <p14:tracePt t="104358" x="965200" y="5727700"/>
          <p14:tracePt t="104372" x="952500" y="5734050"/>
          <p14:tracePt t="104388" x="939800" y="5753100"/>
          <p14:tracePt t="104406" x="933450" y="5772150"/>
          <p14:tracePt t="104430" x="933450" y="5778500"/>
          <p14:tracePt t="104438" x="927100" y="5784850"/>
          <p14:tracePt t="104463" x="927100" y="5791200"/>
          <p14:tracePt t="104630" x="927100" y="5797550"/>
          <p14:tracePt t="104638" x="927100" y="5803900"/>
          <p14:tracePt t="104702" x="927100" y="5810250"/>
          <p14:tracePt t="104718" x="933450" y="5810250"/>
          <p14:tracePt t="104734" x="939800" y="5784850"/>
          <p14:tracePt t="104742" x="946150" y="5765800"/>
          <p14:tracePt t="104755" x="958850" y="5753100"/>
          <p14:tracePt t="104772" x="977900" y="5715000"/>
          <p14:tracePt t="104788" x="990600" y="5689600"/>
          <p14:tracePt t="104790" x="990600" y="5683250"/>
          <p14:tracePt t="104805" x="990600" y="5676900"/>
          <p14:tracePt t="104942" x="996950" y="5670550"/>
          <p14:tracePt t="104950" x="1009650" y="5657850"/>
          <p14:tracePt t="104958" x="1022350" y="5645150"/>
          <p14:tracePt t="104971" x="1041400" y="5626100"/>
          <p14:tracePt t="104988" x="1130300" y="5575300"/>
          <p14:tracePt t="105005" x="1289050" y="5492750"/>
          <p14:tracePt t="105005" x="1416050" y="5448300"/>
          <p14:tracePt t="105022" x="1746250" y="5264150"/>
          <p14:tracePt t="105038" x="2171700" y="5029200"/>
          <p14:tracePt t="105055" x="2647950" y="4800600"/>
          <p14:tracePt t="105072" x="3060700" y="4591050"/>
          <p14:tracePt t="105089" x="3333750" y="4438650"/>
          <p14:tracePt t="105105" x="3429000" y="4343400"/>
          <p14:tracePt t="105122" x="3467100" y="4286250"/>
          <p14:tracePt t="105139" x="3479800" y="4248150"/>
          <p14:tracePt t="105155" x="3486150" y="4235450"/>
          <p14:tracePt t="105158" x="3486150" y="4222750"/>
          <p14:tracePt t="105171" x="3486150" y="4197350"/>
          <p14:tracePt t="105188" x="3486150" y="4184650"/>
          <p14:tracePt t="105205" x="3486150" y="4159250"/>
          <p14:tracePt t="105206" x="3486150" y="4146550"/>
          <p14:tracePt t="105222" x="3486150" y="4121150"/>
          <p14:tracePt t="105238" x="3479800" y="4083050"/>
          <p14:tracePt t="105255" x="3479800" y="4051300"/>
          <p14:tracePt t="105271" x="3479800" y="3994150"/>
          <p14:tracePt t="105288" x="3479800" y="3937000"/>
          <p14:tracePt t="105305" x="3479800" y="3879850"/>
          <p14:tracePt t="105322" x="3479800" y="3816350"/>
          <p14:tracePt t="105339" x="3479800" y="3759200"/>
          <p14:tracePt t="105355" x="3479800" y="3727450"/>
          <p14:tracePt t="105359" x="3473450" y="3708400"/>
          <p14:tracePt t="105372" x="3467100" y="3695700"/>
          <p14:tracePt t="105388" x="3460750" y="3689350"/>
          <p14:tracePt t="105405" x="3454400" y="3676650"/>
          <p14:tracePt t="105422" x="3429000" y="3657600"/>
          <p14:tracePt t="105438" x="3378200" y="3644900"/>
          <p14:tracePt t="105455" x="3321050" y="3638550"/>
          <p14:tracePt t="105471" x="3238500" y="3651250"/>
          <p14:tracePt t="105488" x="3181350" y="3683000"/>
          <p14:tracePt t="105505" x="3149600" y="3721100"/>
          <p14:tracePt t="105521" x="3130550" y="3752850"/>
          <p14:tracePt t="105538" x="3124200" y="3778250"/>
          <p14:tracePt t="105555" x="3124200" y="3829050"/>
          <p14:tracePt t="105572" x="3124200" y="3905250"/>
          <p14:tracePt t="105574" x="3130550" y="3937000"/>
          <p14:tracePt t="105588" x="3136900" y="3962400"/>
          <p14:tracePt t="105605" x="3155950" y="3987800"/>
          <p14:tracePt t="105607" x="3162300" y="3994150"/>
          <p14:tracePt t="105622" x="3162300" y="4000500"/>
          <p14:tracePt t="105638" x="3181350" y="3994150"/>
          <p14:tracePt t="105655" x="3219450" y="3930650"/>
          <p14:tracePt t="105671" x="3263900" y="3848100"/>
          <p14:tracePt t="105688" x="3289300" y="3765550"/>
          <p14:tracePt t="105705" x="3295650" y="3740150"/>
          <p14:tracePt t="105721" x="3295650" y="3733800"/>
          <p14:tracePt t="105782" x="3295650" y="3759200"/>
          <p14:tracePt t="105791" x="3295650" y="3784600"/>
          <p14:tracePt t="105798" x="3276600" y="3841750"/>
          <p14:tracePt t="105808" x="3276600" y="3873500"/>
          <p14:tracePt t="105822" x="3270250" y="3937000"/>
          <p14:tracePt t="105838" x="3270250" y="3962400"/>
          <p14:tracePt t="105855" x="3270250" y="3968750"/>
          <p14:tracePt t="105918" x="3270250" y="3956050"/>
          <p14:tracePt t="105926" x="3263900" y="3937000"/>
          <p14:tracePt t="105938" x="3257550" y="3911600"/>
          <p14:tracePt t="105955" x="3251200" y="3860800"/>
          <p14:tracePt t="105971" x="3238500" y="3810000"/>
          <p14:tracePt t="105988" x="3238500" y="3797300"/>
          <p14:tracePt t="106004" x="3238500" y="3790950"/>
          <p14:tracePt t="106022" x="3238500" y="3784600"/>
          <p14:tracePt t="106054" x="3232150" y="3803650"/>
          <p14:tracePt t="106062" x="3225800" y="3822700"/>
          <p14:tracePt t="106071" x="3219450" y="3841750"/>
          <p14:tracePt t="106088" x="3213100" y="3873500"/>
          <p14:tracePt t="106105" x="3206750" y="3892550"/>
          <p14:tracePt t="106121" x="3206750" y="3898900"/>
          <p14:tracePt t="106138" x="3206750" y="3905250"/>
          <p14:tracePt t="106200" x="3206750" y="3886200"/>
          <p14:tracePt t="106207" x="3206750" y="3867150"/>
          <p14:tracePt t="106221" x="3206750" y="3848100"/>
          <p14:tracePt t="106238" x="3206750" y="3810000"/>
          <p14:tracePt t="106254" x="3206750" y="3803650"/>
          <p14:tracePt t="106566" x="0" y="0"/>
        </p14:tracePtLst>
        <p14:tracePtLst>
          <p14:tracePt t="107447" x="7562850" y="5080000"/>
          <p14:tracePt t="107512" x="7594600" y="5080000"/>
          <p14:tracePt t="107520" x="7639050" y="5080000"/>
          <p14:tracePt t="107529" x="7715250" y="5080000"/>
          <p14:tracePt t="107537" x="7804150" y="5080000"/>
          <p14:tracePt t="107554" x="8064500" y="5080000"/>
          <p14:tracePt t="107571" x="8394700" y="5080000"/>
          <p14:tracePt t="107575" x="8547100" y="5080000"/>
          <p14:tracePt t="107588" x="8674100" y="5080000"/>
          <p14:tracePt t="107605" x="8826500" y="5080000"/>
          <p14:tracePt t="107607" x="8858250" y="5080000"/>
          <p14:tracePt t="107621" x="8870950" y="5080000"/>
          <p14:tracePt t="107624" x="8877300" y="5080000"/>
          <p14:tracePt t="107638" x="8883650" y="5080000"/>
          <p14:tracePt t="107720" x="0" y="0"/>
        </p14:tracePtLst>
        <p14:tracePtLst>
          <p14:tracePt t="108704" x="3835400" y="5854700"/>
          <p14:tracePt t="108783" x="3860800" y="5861050"/>
          <p14:tracePt t="108791" x="3886200" y="5861050"/>
          <p14:tracePt t="108804" x="3937000" y="5861050"/>
          <p14:tracePt t="108820" x="4095750" y="5861050"/>
          <p14:tracePt t="108837" x="4540250" y="5861050"/>
          <p14:tracePt t="108854" x="4889500" y="5861050"/>
          <p14:tracePt t="108871" x="5080000" y="5861050"/>
          <p14:tracePt t="108887" x="5175250" y="5861050"/>
          <p14:tracePt t="108904" x="5213350" y="5861050"/>
          <p14:tracePt t="108921" x="5238750" y="5861050"/>
          <p14:tracePt t="108937" x="5264150" y="5861050"/>
          <p14:tracePt t="108954" x="5295900" y="5861050"/>
          <p14:tracePt t="108970" x="5353050" y="5873750"/>
          <p14:tracePt t="108987" x="5397500" y="5886450"/>
          <p14:tracePt t="109004" x="5403850" y="5886450"/>
          <p14:tracePt t="109020" x="5410200" y="5886450"/>
          <p14:tracePt t="109191" x="5416550" y="5886450"/>
          <p14:tracePt t="109199" x="5435600" y="5892800"/>
          <p14:tracePt t="109207" x="5461000" y="5899150"/>
          <p14:tracePt t="109220" x="5492750" y="5905500"/>
          <p14:tracePt t="109237" x="5549900" y="5905500"/>
          <p14:tracePt t="109240" x="5607050" y="5905500"/>
          <p14:tracePt t="109254" x="5734050" y="5905500"/>
          <p14:tracePt t="109270" x="5892800" y="5905500"/>
          <p14:tracePt t="109287" x="6070600" y="5905500"/>
          <p14:tracePt t="109304" x="6248400" y="5905500"/>
          <p14:tracePt t="109320" x="6375400" y="5905500"/>
          <p14:tracePt t="109338" x="6419850" y="5905500"/>
          <p14:tracePt t="109354" x="6426200" y="5905500"/>
          <p14:tracePt t="109567" x="6394450" y="5905500"/>
          <p14:tracePt t="109575" x="6350000" y="5905500"/>
          <p14:tracePt t="109587" x="6299200" y="5905500"/>
          <p14:tracePt t="109604" x="6159500" y="5905500"/>
          <p14:tracePt t="109608" x="6096000" y="5905500"/>
          <p14:tracePt t="109621" x="6032500" y="5905500"/>
          <p14:tracePt t="109638" x="5905500" y="5905500"/>
          <p14:tracePt t="109654" x="5721350" y="5905500"/>
          <p14:tracePt t="109670" x="5607050" y="5905500"/>
          <p14:tracePt t="109687" x="5467350" y="5905500"/>
          <p14:tracePt t="109703" x="5340350" y="5905500"/>
          <p14:tracePt t="109720" x="5226050" y="5905500"/>
          <p14:tracePt t="109737" x="5118100" y="5905500"/>
          <p14:tracePt t="109753" x="5060950" y="5905500"/>
          <p14:tracePt t="109770" x="5041900" y="5905500"/>
          <p14:tracePt t="109787" x="5035550" y="5905500"/>
          <p14:tracePt t="110031" x="5041900" y="5905500"/>
          <p14:tracePt t="110039" x="5060950" y="5905500"/>
          <p14:tracePt t="110054" x="5143500" y="5905500"/>
          <p14:tracePt t="110070" x="5295900" y="5905500"/>
          <p14:tracePt t="110087" x="5441950" y="5905500"/>
          <p14:tracePt t="110103" x="5588000" y="5905500"/>
          <p14:tracePt t="110120" x="5727700" y="5905500"/>
          <p14:tracePt t="110137" x="5822950" y="5905500"/>
          <p14:tracePt t="110154" x="5861050" y="5905500"/>
          <p14:tracePt t="110170" x="5873750" y="5905500"/>
          <p14:tracePt t="110232" x="5854700" y="5905500"/>
          <p14:tracePt t="110239" x="5816600" y="5905500"/>
          <p14:tracePt t="110253" x="5676900" y="5905500"/>
          <p14:tracePt t="110270" x="5486400" y="5905500"/>
          <p14:tracePt t="110287" x="5295900" y="5905500"/>
          <p14:tracePt t="110303" x="5187950" y="5905500"/>
          <p14:tracePt t="110320" x="5168900" y="5905500"/>
          <p14:tracePt t="110336" x="5162550" y="5905500"/>
          <p14:tracePt t="110415" x="5187950" y="5905500"/>
          <p14:tracePt t="110423" x="5245100" y="5905500"/>
          <p14:tracePt t="110437" x="5314950" y="5905500"/>
          <p14:tracePt t="110439" x="5422900" y="5905500"/>
          <p14:tracePt t="110453" x="5759450" y="5905500"/>
          <p14:tracePt t="110470" x="6235700" y="5956300"/>
          <p14:tracePt t="110486" x="6565900" y="6013450"/>
          <p14:tracePt t="110503" x="6673850" y="6026150"/>
          <p14:tracePt t="110520" x="6680200" y="6026150"/>
          <p14:tracePt t="110536" x="6686550" y="6026150"/>
          <p14:tracePt t="110567" x="6661150" y="6026150"/>
          <p14:tracePt t="110577" x="6623050" y="6026150"/>
          <p14:tracePt t="110586" x="6578600" y="6026150"/>
          <p14:tracePt t="110604" x="6457950" y="6026150"/>
          <p14:tracePt t="110606" x="6394450" y="6026150"/>
          <p14:tracePt t="110620" x="6330950" y="6026150"/>
          <p14:tracePt t="110623" x="6267450" y="6026150"/>
          <p14:tracePt t="110636" x="6216650" y="6026150"/>
          <p14:tracePt t="110640" x="6159500" y="6026150"/>
          <p14:tracePt t="110653" x="6127750" y="6026150"/>
          <p14:tracePt t="110654" x="6121400" y="6026150"/>
          <p14:tracePt t="110670" x="6108700" y="6026150"/>
          <p14:tracePt t="110758" x="6115050" y="6026150"/>
          <p14:tracePt t="110768" x="6127750" y="6026150"/>
          <p14:tracePt t="110776" x="6159500" y="6026150"/>
          <p14:tracePt t="110786" x="6197600" y="6026150"/>
          <p14:tracePt t="110803" x="6242050" y="6026150"/>
          <p14:tracePt t="110820" x="6254750" y="6026150"/>
          <p14:tracePt t="110836" x="6261100" y="6026150"/>
          <p14:tracePt t="111343" x="0" y="0"/>
        </p14:tracePtLst>
        <p14:tracePtLst>
          <p14:tracePt t="113425" x="7080250" y="5797550"/>
          <p14:tracePt t="113543" x="0" y="0"/>
        </p14:tracePtLst>
        <p14:tracePtLst>
          <p14:tracePt t="113886" x="7607300" y="5797550"/>
          <p14:tracePt t="113991" x="0" y="0"/>
        </p14:tracePtLst>
        <p14:tracePtLst>
          <p14:tracePt t="114447" x="8210550" y="5829300"/>
          <p14:tracePt t="114529" x="0" y="0"/>
        </p14:tracePtLst>
        <p14:tracePtLst>
          <p14:tracePt t="117722" x="952500" y="5784850"/>
          <p14:tracePt t="117816" x="971550" y="5784850"/>
          <p14:tracePt t="117828" x="1003300" y="5784850"/>
          <p14:tracePt t="117840" x="1117600" y="5784850"/>
          <p14:tracePt t="117857" x="1308100" y="5784850"/>
          <p14:tracePt t="117867" x="1422400" y="5784850"/>
          <p14:tracePt t="117884" x="1720850" y="5784850"/>
          <p14:tracePt t="117886" x="1917700" y="5784850"/>
          <p14:tracePt t="117901" x="2159000" y="5784850"/>
          <p14:tracePt t="117903" x="2393950" y="5784850"/>
          <p14:tracePt t="117918" x="2851150" y="5784850"/>
          <p14:tracePt t="117935" x="3321050" y="5784850"/>
          <p14:tracePt t="117951" x="3752850" y="5784850"/>
          <p14:tracePt t="117967" x="4165600" y="5784850"/>
          <p14:tracePt t="117984" x="4495800" y="5784850"/>
          <p14:tracePt t="118001" x="4800600" y="5784850"/>
          <p14:tracePt t="118017" x="5010150" y="5784850"/>
          <p14:tracePt t="118034" x="5168900" y="5784850"/>
          <p14:tracePt t="118051" x="5283200" y="5784850"/>
          <p14:tracePt t="118067" x="5391150" y="5784850"/>
          <p14:tracePt t="118084" x="5499100" y="5784850"/>
          <p14:tracePt t="118100" x="5632450" y="5784850"/>
          <p14:tracePt t="118102" x="5708650" y="5784850"/>
          <p14:tracePt t="118117" x="5867400" y="5784850"/>
          <p14:tracePt t="118134" x="6026150" y="5784850"/>
          <p14:tracePt t="118151" x="6203950" y="5803900"/>
          <p14:tracePt t="118167" x="6388100" y="5835650"/>
          <p14:tracePt t="118184" x="6540500" y="5861050"/>
          <p14:tracePt t="118200" x="6667500" y="5861050"/>
          <p14:tracePt t="118322" x="7073900" y="5861050"/>
          <p14:tracePt t="118328" x="7105650" y="5861050"/>
          <p14:tracePt t="118334" x="7124700" y="5861050"/>
          <p14:tracePt t="118350" x="7169150" y="5861050"/>
          <p14:tracePt t="118367" x="7188200" y="5861050"/>
          <p14:tracePt t="118384" x="7194550" y="5861050"/>
          <p14:tracePt t="118576" x="0" y="0"/>
        </p14:tracePtLst>
        <p14:tracePtLst>
          <p14:tracePt t="119310" x="1162050" y="5162550"/>
          <p14:tracePt t="119318" x="1155700" y="5175250"/>
          <p14:tracePt t="119334" x="1149350" y="5175250"/>
          <p14:tracePt t="119366" x="1149350" y="5181600"/>
          <p14:tracePt t="119374" x="1149350" y="5187950"/>
          <p14:tracePt t="119398" x="1149350" y="5194300"/>
          <p14:tracePt t="119406" x="1155700" y="5194300"/>
          <p14:tracePt t="119417" x="1162050" y="5200650"/>
          <p14:tracePt t="119434" x="1231900" y="5207000"/>
          <p14:tracePt t="119450" x="1358900" y="5207000"/>
          <p14:tracePt t="119467" x="1543050" y="5207000"/>
          <p14:tracePt t="119484" x="1752600" y="5207000"/>
          <p14:tracePt t="119486" x="1860550" y="5207000"/>
          <p14:tracePt t="119500" x="1943100" y="5207000"/>
          <p14:tracePt t="119517" x="2051050" y="5207000"/>
          <p14:tracePt t="119533" x="2114550" y="5207000"/>
          <p14:tracePt t="119550" x="2133600" y="5207000"/>
          <p14:tracePt t="119567" x="2139950" y="5207000"/>
          <p14:tracePt t="119583" x="2146300" y="5207000"/>
          <p14:tracePt t="119857" x="2139950" y="5207000"/>
          <p14:tracePt t="119866" x="2108200" y="5207000"/>
          <p14:tracePt t="119876" x="2076450" y="5207000"/>
          <p14:tracePt t="119888" x="1981200" y="5207000"/>
          <p14:tracePt t="119900" x="1930400" y="5207000"/>
          <p14:tracePt t="119917" x="1841500" y="5207000"/>
          <p14:tracePt t="119920" x="1809750" y="5207000"/>
          <p14:tracePt t="119934" x="1771650" y="5219700"/>
          <p14:tracePt t="119950" x="1765300" y="5219700"/>
          <p14:tracePt t="119974" x="1758950" y="5226050"/>
          <p14:tracePt t="120032" x="1752600" y="5232400"/>
          <p14:tracePt t="120056" x="1746250" y="5238750"/>
          <p14:tracePt t="120094" x="1746250" y="5245100"/>
          <p14:tracePt t="120126" x="1746250" y="5251450"/>
          <p14:tracePt t="120136" x="1746250" y="5257800"/>
          <p14:tracePt t="120143" x="1758950" y="5264150"/>
          <p14:tracePt t="120151" x="1765300" y="5264150"/>
          <p14:tracePt t="120167" x="1797050" y="5264150"/>
          <p14:tracePt t="120184" x="1866900" y="5283200"/>
          <p14:tracePt t="120200" x="1968500" y="5289550"/>
          <p14:tracePt t="120217" x="2108200" y="5289550"/>
          <p14:tracePt t="120234" x="2235200" y="5289550"/>
          <p14:tracePt t="120250" x="2362200" y="5289550"/>
          <p14:tracePt t="120267" x="2489200" y="5289550"/>
          <p14:tracePt t="120283" x="2597150" y="5289550"/>
          <p14:tracePt t="120300" x="2660650" y="5289550"/>
          <p14:tracePt t="120317" x="2686050" y="5289550"/>
          <p14:tracePt t="120318" x="2692400" y="5289550"/>
          <p14:tracePt t="120333" x="2698750" y="5289550"/>
          <p14:tracePt t="120394" x="2705100" y="5289550"/>
          <p14:tracePt t="120399" x="2711450" y="5289550"/>
          <p14:tracePt t="120433" x="2717800" y="5289550"/>
          <p14:tracePt t="120487" x="2724150" y="5283200"/>
          <p14:tracePt t="120497" x="2724150" y="5276850"/>
          <p14:tracePt t="120504" x="2705100" y="5257800"/>
          <p14:tracePt t="120516" x="2667000" y="5226050"/>
          <p14:tracePt t="120534" x="2489200" y="5162550"/>
          <p14:tracePt t="120550" x="2413000" y="5143500"/>
          <p14:tracePt t="120566" x="2393950" y="5143500"/>
          <p14:tracePt t="120583" x="2387600" y="5143500"/>
          <p14:tracePt t="120600" x="2381250" y="5143500"/>
          <p14:tracePt t="120662" x="2374900" y="5143500"/>
          <p14:tracePt t="120679" x="2374900" y="5156200"/>
          <p14:tracePt t="120687" x="2374900" y="5162550"/>
          <p14:tracePt t="120700" x="2381250" y="5168900"/>
          <p14:tracePt t="120716" x="2387600" y="5181600"/>
          <p14:tracePt t="120750" x="2393950" y="5181600"/>
          <p14:tracePt t="120760" x="2406650" y="5187950"/>
          <p14:tracePt t="120767" x="2406650" y="5194300"/>
          <p14:tracePt t="120783" x="2413000" y="5194300"/>
          <p14:tracePt t="120800" x="2419350" y="5194300"/>
          <p14:tracePt t="120816" x="2425700" y="5194300"/>
          <p14:tracePt t="120910" x="0" y="0"/>
        </p14:tracePtLst>
        <p14:tracePtLst>
          <p14:tracePt t="121343" x="1212850" y="5746750"/>
          <p14:tracePt t="121399" x="1225550" y="5746750"/>
          <p14:tracePt t="121407" x="1263650" y="5746750"/>
          <p14:tracePt t="121417" x="1339850" y="5746750"/>
          <p14:tracePt t="121433" x="1587500" y="5746750"/>
          <p14:tracePt t="121438" x="1758950" y="5746750"/>
          <p14:tracePt t="121450" x="1955800" y="5746750"/>
          <p14:tracePt t="121467" x="2343150" y="5746750"/>
          <p14:tracePt t="121470" x="2520950" y="5746750"/>
          <p14:tracePt t="121483" x="2647950" y="5746750"/>
          <p14:tracePt t="121500" x="2838450" y="5746750"/>
          <p14:tracePt t="121503" x="2901950" y="5746750"/>
          <p14:tracePt t="121516" x="2927350" y="5746750"/>
          <p14:tracePt t="121533" x="2940050" y="5746750"/>
          <p14:tracePt t="121550" x="2946400" y="5746750"/>
          <p14:tracePt t="121592" x="2952750" y="5746750"/>
          <p14:tracePt t="121609" x="2946400" y="5721350"/>
          <p14:tracePt t="121616" x="2914650" y="5695950"/>
          <p14:tracePt t="121633" x="2813050" y="5632450"/>
          <p14:tracePt t="121650" x="2654300" y="5562600"/>
          <p14:tracePt t="121667" x="2476500" y="5518150"/>
          <p14:tracePt t="121683" x="2292350" y="5511800"/>
          <p14:tracePt t="121686" x="2197100" y="5511800"/>
          <p14:tracePt t="121699" x="2114550" y="5518150"/>
          <p14:tracePt t="121717" x="1981200" y="5568950"/>
          <p14:tracePt t="121720" x="1930400" y="5600700"/>
          <p14:tracePt t="121734" x="1892300" y="5626100"/>
          <p14:tracePt t="121735" x="1860550" y="5645150"/>
          <p14:tracePt t="121750" x="1803400" y="5689600"/>
          <p14:tracePt t="121766" x="1771650" y="5715000"/>
          <p14:tracePt t="121783" x="1752600" y="5734050"/>
          <p14:tracePt t="121799" x="1746250" y="5746750"/>
          <p14:tracePt t="121824" x="1746250" y="5753100"/>
          <p14:tracePt t="121833" x="1746250" y="5759450"/>
          <p14:tracePt t="121849" x="1746250" y="5772150"/>
          <p14:tracePt t="121866" x="1771650" y="5791200"/>
          <p14:tracePt t="121883" x="1854200" y="5803900"/>
          <p14:tracePt t="121900" x="1987550" y="5803900"/>
          <p14:tracePt t="121916" x="2222500" y="5803900"/>
          <p14:tracePt t="121919" x="2355850" y="5803900"/>
          <p14:tracePt t="121933" x="2482850" y="5803900"/>
          <p14:tracePt t="121937" x="2578100" y="5803900"/>
          <p14:tracePt t="121950" x="2679700" y="5778500"/>
          <p14:tracePt t="121966" x="2698750" y="5772150"/>
          <p14:tracePt t="121983" x="2705100" y="5772150"/>
          <p14:tracePt t="121999" x="2679700" y="5734050"/>
          <p14:tracePt t="122016" x="2609850" y="5708650"/>
          <p14:tracePt t="122032" x="2470150" y="5676900"/>
          <p14:tracePt t="122049" x="2286000" y="5645150"/>
          <p14:tracePt t="122066" x="2146300" y="5645150"/>
          <p14:tracePt t="122082" x="2070100" y="5645150"/>
          <p14:tracePt t="122099" x="2051050" y="5645150"/>
          <p14:tracePt t="122136" x="2044700" y="5651500"/>
          <p14:tracePt t="122149" x="2051050" y="5657850"/>
          <p14:tracePt t="122166" x="2139950" y="5683250"/>
          <p14:tracePt t="122183" x="2279650" y="5708650"/>
          <p14:tracePt t="122199" x="2419350" y="5715000"/>
          <p14:tracePt t="122216" x="2527300" y="5715000"/>
          <p14:tracePt t="122232" x="2578100" y="5715000"/>
          <p14:tracePt t="122249" x="2590800" y="5715000"/>
          <p14:tracePt t="122374" x="0" y="0"/>
        </p14:tracePtLst>
        <p14:tracePtLst>
          <p14:tracePt t="122694" x="3384550" y="5060950"/>
          <p14:tracePt t="122702" x="3378200" y="5060950"/>
          <p14:tracePt t="122716" x="3371850" y="5060950"/>
          <p14:tracePt t="122732" x="3359150" y="5060950"/>
          <p14:tracePt t="122749" x="3327400" y="5073650"/>
          <p14:tracePt t="122750" x="3321050" y="5092700"/>
          <p14:tracePt t="122766" x="3308350" y="5130800"/>
          <p14:tracePt t="122782" x="3289300" y="5200650"/>
          <p14:tracePt t="122799" x="3295650" y="5264150"/>
          <p14:tracePt t="122815" x="3327400" y="5327650"/>
          <p14:tracePt t="122832" x="3397250" y="5391150"/>
          <p14:tracePt t="122849" x="3498850" y="5435600"/>
          <p14:tracePt t="122865" x="3600450" y="5467350"/>
          <p14:tracePt t="122882" x="3670300" y="5473700"/>
          <p14:tracePt t="122899" x="3733800" y="5473700"/>
          <p14:tracePt t="122916" x="3765550" y="5435600"/>
          <p14:tracePt t="122932" x="3778250" y="5365750"/>
          <p14:tracePt t="122949" x="3778250" y="5295900"/>
          <p14:tracePt t="122950" x="3778250" y="5238750"/>
          <p14:tracePt t="122966" x="3759200" y="5187950"/>
          <p14:tracePt t="122982" x="3733800" y="5156200"/>
          <p14:tracePt t="122999" x="3702050" y="5137150"/>
          <p14:tracePt t="123015" x="3670300" y="5130800"/>
          <p14:tracePt t="123032" x="3651250" y="5130800"/>
          <p14:tracePt t="123049" x="3638550" y="5130800"/>
          <p14:tracePt t="123065" x="3619500" y="5130800"/>
          <p14:tracePt t="123082" x="3587750" y="5143500"/>
          <p14:tracePt t="123099" x="3575050" y="5187950"/>
          <p14:tracePt t="123115" x="3556000" y="5238750"/>
          <p14:tracePt t="123132" x="3556000" y="5270500"/>
          <p14:tracePt t="123149" x="3568700" y="5308600"/>
          <p14:tracePt t="123149" x="3581400" y="5314950"/>
          <p14:tracePt t="123166" x="3625850" y="5340350"/>
          <p14:tracePt t="123182" x="3663950" y="5346700"/>
          <p14:tracePt t="123199" x="3708400" y="5346700"/>
          <p14:tracePt t="123216" x="3727450" y="5340350"/>
          <p14:tracePt t="123232" x="3740150" y="5327650"/>
          <p14:tracePt t="123249" x="3746500" y="5302250"/>
          <p14:tracePt t="123265" x="3746500" y="5251450"/>
          <p14:tracePt t="123282" x="3721100" y="5200650"/>
          <p14:tracePt t="123299" x="3663950" y="5156200"/>
          <p14:tracePt t="123315" x="3594100" y="5137150"/>
          <p14:tracePt t="123332" x="3530600" y="5130800"/>
          <p14:tracePt t="123349" x="3473450" y="5124450"/>
          <p14:tracePt t="123365" x="3378200" y="5143500"/>
          <p14:tracePt t="123382" x="3327400" y="5181600"/>
          <p14:tracePt t="123398" x="3263900" y="5257800"/>
          <p14:tracePt t="123416" x="3219450" y="5334000"/>
          <p14:tracePt t="123432" x="3200400" y="5397500"/>
          <p14:tracePt t="123449" x="3187700" y="5435600"/>
          <p14:tracePt t="123466" x="3187700" y="5473700"/>
          <p14:tracePt t="123482" x="3187700" y="5511800"/>
          <p14:tracePt t="123499" x="3187700" y="5549900"/>
          <p14:tracePt t="123515" x="3187700" y="5581650"/>
          <p14:tracePt t="123532" x="3187700" y="5607050"/>
          <p14:tracePt t="123549" x="3187700" y="5613400"/>
          <p14:tracePt t="123565" x="3187700" y="5632450"/>
          <p14:tracePt t="123590" x="3187700" y="5638800"/>
          <p14:tracePt t="123599" x="3187700" y="5645150"/>
          <p14:tracePt t="123615" x="3187700" y="5657850"/>
          <p14:tracePt t="123632" x="3168650" y="5695950"/>
          <p14:tracePt t="123649" x="3149600" y="5727700"/>
          <p14:tracePt t="123666" x="3124200" y="5765800"/>
          <p14:tracePt t="123682" x="3105150" y="5797550"/>
          <p14:tracePt t="123699" x="3079750" y="5822950"/>
          <p14:tracePt t="123716" x="3060700" y="5842000"/>
          <p14:tracePt t="123718" x="3054350" y="5848350"/>
          <p14:tracePt t="123732" x="3041650" y="5854700"/>
          <p14:tracePt t="123752" x="3028950" y="5861050"/>
          <p14:tracePt t="123766" x="3022600" y="5861050"/>
          <p14:tracePt t="123782" x="3016250" y="5861050"/>
          <p14:tracePt t="123799" x="2997200" y="5861050"/>
          <p14:tracePt t="123815" x="2971800" y="5861050"/>
          <p14:tracePt t="123832" x="2946400" y="5861050"/>
          <p14:tracePt t="123848" x="2933700" y="5861050"/>
          <p14:tracePt t="123865" x="2927350" y="5861050"/>
          <p14:tracePt t="123882" x="2921000" y="5861050"/>
          <p14:tracePt t="123975" x="2914650" y="5867400"/>
          <p14:tracePt t="123999" x="2921000" y="5873750"/>
          <p14:tracePt t="124296" x="2927350" y="5873750"/>
          <p14:tracePt t="124313" x="2940050" y="5873750"/>
          <p14:tracePt t="124327" x="2959100" y="5873750"/>
          <p14:tracePt t="124337" x="2984500" y="5867400"/>
          <p14:tracePt t="124349" x="3009900" y="5854700"/>
          <p14:tracePt t="124366" x="3073400" y="5797550"/>
          <p14:tracePt t="124382" x="3098800" y="5759450"/>
          <p14:tracePt t="124399" x="3105150" y="5734050"/>
          <p14:tracePt t="124415" x="3105150" y="5715000"/>
          <p14:tracePt t="124433" x="3105150" y="5695950"/>
          <p14:tracePt t="124449" x="3086100" y="5676900"/>
          <p14:tracePt t="124466" x="3048000" y="5664200"/>
          <p14:tracePt t="124483" x="2952750" y="5632450"/>
          <p14:tracePt t="124486" x="2889250" y="5619750"/>
          <p14:tracePt t="124499" x="2832100" y="5613400"/>
          <p14:tracePt t="124502" x="2768600" y="5600700"/>
          <p14:tracePt t="124515" x="2736850" y="5600700"/>
          <p14:tracePt t="124532" x="2692400" y="5600700"/>
          <p14:tracePt t="124549" x="2667000" y="5600700"/>
          <p14:tracePt t="124565" x="2660650" y="5600700"/>
          <p14:tracePt t="124582" x="2654300" y="5613400"/>
          <p14:tracePt t="124599" x="2654300" y="5626100"/>
          <p14:tracePt t="124615" x="2654300" y="5632450"/>
          <p14:tracePt t="124632" x="2660650" y="5651500"/>
          <p14:tracePt t="124648" x="2686050" y="5689600"/>
          <p14:tracePt t="124666" x="2711450" y="5727700"/>
          <p14:tracePt t="124682" x="2736850" y="5753100"/>
          <p14:tracePt t="124686" x="2743200" y="5759450"/>
          <p14:tracePt t="124779" x="2724150" y="5759450"/>
          <p14:tracePt t="124802" x="2622550" y="5746750"/>
          <p14:tracePt t="124820" x="2552700" y="5746750"/>
          <p14:tracePt t="124832" x="2508250" y="5746750"/>
          <p14:tracePt t="124848" x="2495550" y="5746750"/>
          <p14:tracePt t="124865" x="2489200" y="5746750"/>
          <p14:tracePt t="124894" x="2482850" y="5746750"/>
          <p14:tracePt t="124910" x="2482850" y="5753100"/>
          <p14:tracePt t="124920" x="2482850" y="5759450"/>
          <p14:tracePt t="124932" x="2482850" y="5772150"/>
          <p14:tracePt t="124948" x="2533650" y="5810250"/>
          <p14:tracePt t="124950" x="2578100" y="5835650"/>
          <p14:tracePt t="124965" x="2647950" y="5861050"/>
          <p14:tracePt t="124967" x="2711450" y="5880100"/>
          <p14:tracePt t="124982" x="2819400" y="5899150"/>
          <p14:tracePt t="124999" x="2870200" y="5899150"/>
          <p14:tracePt t="125015" x="2882900" y="5899150"/>
          <p14:tracePt t="125031" x="2889250" y="5899150"/>
          <p14:tracePt t="125048" x="2895600" y="5899150"/>
          <p14:tracePt t="125065" x="2895600" y="5873750"/>
          <p14:tracePt t="125081" x="2895600" y="5848350"/>
          <p14:tracePt t="125098" x="2882900" y="5810250"/>
          <p14:tracePt t="125115" x="2863850" y="5797550"/>
          <p14:tracePt t="125131" x="2857500" y="5791200"/>
          <p14:tracePt t="125791" x="0" y="0"/>
        </p14:tracePtLst>
        <p14:tracePtLst>
          <p14:tracePt t="126704" x="742950" y="5715000"/>
          <p14:tracePt t="126842" x="768350" y="5727700"/>
          <p14:tracePt t="126852" x="806450" y="5734050"/>
          <p14:tracePt t="126864" x="965200" y="5759450"/>
          <p14:tracePt t="126881" x="1270000" y="5765800"/>
          <p14:tracePt t="126897" x="1828800" y="5765800"/>
          <p14:tracePt t="126914" x="2393950" y="5765800"/>
          <p14:tracePt t="126931" x="2717800" y="5765800"/>
          <p14:tracePt t="126948" x="2863850" y="5765800"/>
          <p14:tracePt t="126950" x="2921000" y="5765800"/>
          <p14:tracePt t="126964" x="2952750" y="5765800"/>
          <p14:tracePt t="126981" x="3048000" y="5765800"/>
          <p14:tracePt t="126998" x="3168650" y="5765800"/>
          <p14:tracePt t="127014" x="3282950" y="5765800"/>
          <p14:tracePt t="127031" x="3371850" y="5765800"/>
          <p14:tracePt t="127048" x="3390900" y="5765800"/>
          <p14:tracePt t="127064" x="3397250" y="5765800"/>
          <p14:tracePt t="127408" x="3397250" y="5772150"/>
          <p14:tracePt t="127414" x="3390900" y="5778500"/>
          <p14:tracePt t="127422" x="3378200" y="5778500"/>
          <p14:tracePt t="127431" x="3359150" y="5784850"/>
          <p14:tracePt t="127448" x="3340100" y="5784850"/>
          <p14:tracePt t="127464" x="3302000" y="5797550"/>
          <p14:tracePt t="127481" x="3270250" y="5803900"/>
          <p14:tracePt t="127497" x="3175000" y="5803900"/>
          <p14:tracePt t="127514" x="3079750" y="5803900"/>
          <p14:tracePt t="127531" x="2984500" y="5803900"/>
          <p14:tracePt t="127547" x="2876550" y="5803900"/>
          <p14:tracePt t="127564" x="2736850" y="5803900"/>
          <p14:tracePt t="127581" x="2552700" y="5803900"/>
          <p14:tracePt t="127583" x="2444750" y="5803900"/>
          <p14:tracePt t="127597" x="2203450" y="5803900"/>
          <p14:tracePt t="127614" x="1936750" y="5803900"/>
          <p14:tracePt t="127631" x="1752600" y="5803900"/>
          <p14:tracePt t="127647" x="1670050" y="5803900"/>
          <p14:tracePt t="127664" x="1644650" y="5803900"/>
          <p14:tracePt t="127681" x="1625600" y="5803900"/>
          <p14:tracePt t="127698" x="1612900" y="5803900"/>
          <p14:tracePt t="127714" x="1606550" y="5803900"/>
          <p14:tracePt t="127790" x="1651000" y="5810250"/>
          <p14:tracePt t="127798" x="1727200" y="5829300"/>
          <p14:tracePt t="127808" x="1828800" y="5848350"/>
          <p14:tracePt t="127814" x="1968500" y="5867400"/>
          <p14:tracePt t="127830" x="2266950" y="5899150"/>
          <p14:tracePt t="127847" x="2444750" y="5899150"/>
          <p14:tracePt t="127864" x="2501900" y="5899150"/>
          <p14:tracePt t="127880" x="2520950" y="5899150"/>
          <p14:tracePt t="128178" x="2527300" y="5899150"/>
          <p14:tracePt t="128186" x="2540000" y="5899150"/>
          <p14:tracePt t="128198" x="2635250" y="5899150"/>
          <p14:tracePt t="128200" x="0" y="0"/>
        </p14:tracePtLst>
        <p14:tracePtLst>
          <p14:tracePt t="129197" x="2692400" y="5594350"/>
          <p14:tracePt t="129201" x="2679700" y="5594350"/>
          <p14:tracePt t="129215" x="2673350" y="5594350"/>
          <p14:tracePt t="129231" x="2654300" y="5600700"/>
          <p14:tracePt t="129247" x="2635250" y="5632450"/>
          <p14:tracePt t="129264" x="2628900" y="5676900"/>
          <p14:tracePt t="129281" x="2622550" y="5708650"/>
          <p14:tracePt t="129297" x="2622550" y="5734050"/>
          <p14:tracePt t="129314" x="2622550" y="5784850"/>
          <p14:tracePt t="129330" x="2660650" y="5835650"/>
          <p14:tracePt t="129347" x="2736850" y="5905500"/>
          <p14:tracePt t="129363" x="2863850" y="5975350"/>
          <p14:tracePt t="129380" x="2997200" y="6026150"/>
          <p14:tracePt t="129382" x="3060700" y="6051550"/>
          <p14:tracePt t="129397" x="3117850" y="6057900"/>
          <p14:tracePt t="129399" x="3149600" y="6064250"/>
          <p14:tracePt t="129414" x="3187700" y="6064250"/>
          <p14:tracePt t="129430" x="3194050" y="6051550"/>
          <p14:tracePt t="129447" x="3194050" y="6013450"/>
          <p14:tracePt t="129464" x="3200400" y="5949950"/>
          <p14:tracePt t="129481" x="3200400" y="5899150"/>
          <p14:tracePt t="129497" x="3187700" y="5822950"/>
          <p14:tracePt t="129514" x="3143250" y="5753100"/>
          <p14:tracePt t="129530" x="3073400" y="5683250"/>
          <p14:tracePt t="129547" x="2997200" y="5632450"/>
          <p14:tracePt t="129563" x="2952750" y="5613400"/>
          <p14:tracePt t="129580" x="2940050" y="5613400"/>
          <p14:tracePt t="129582" x="2933700" y="5613400"/>
          <p14:tracePt t="129614" x="2908300" y="5613400"/>
          <p14:tracePt t="129630" x="2870200" y="5645150"/>
          <p14:tracePt t="129647" x="2819400" y="5683250"/>
          <p14:tracePt t="129663" x="2787650" y="5734050"/>
          <p14:tracePt t="129680" x="2768600" y="5778500"/>
          <p14:tracePt t="129697" x="2768600" y="5803900"/>
          <p14:tracePt t="129714" x="2768600" y="5848350"/>
          <p14:tracePt t="129731" x="2787650" y="5880100"/>
          <p14:tracePt t="129735" x="2806700" y="5899150"/>
          <p14:tracePt t="129747" x="2813050" y="5911850"/>
          <p14:tracePt t="129750" x="2838450" y="5924550"/>
          <p14:tracePt t="129764" x="2857500" y="5930900"/>
          <p14:tracePt t="129780" x="2908300" y="5943600"/>
          <p14:tracePt t="129782" x="2933700" y="5949950"/>
          <p14:tracePt t="129797" x="2952750" y="5949950"/>
          <p14:tracePt t="129799" x="2990850" y="5949950"/>
          <p14:tracePt t="129814" x="3016250" y="5924550"/>
          <p14:tracePt t="129830" x="3041650" y="5873750"/>
          <p14:tracePt t="129847" x="3067050" y="5791200"/>
          <p14:tracePt t="129863" x="3067050" y="5727700"/>
          <p14:tracePt t="129880" x="3060700" y="5651500"/>
          <p14:tracePt t="129896" x="3054350" y="5613400"/>
          <p14:tracePt t="129913" x="3022600" y="5581650"/>
          <p14:tracePt t="129930" x="2971800" y="5562600"/>
          <p14:tracePt t="129947" x="2946400" y="5562600"/>
          <p14:tracePt t="129963" x="2895600" y="5568950"/>
          <p14:tracePt t="129980" x="2851150" y="5600700"/>
          <p14:tracePt t="129983" x="2825750" y="5626100"/>
          <p14:tracePt t="129997" x="2813050" y="5645150"/>
          <p14:tracePt t="130013" x="2794000" y="5683250"/>
          <p14:tracePt t="130014" x="2787650" y="5708650"/>
          <p14:tracePt t="130030" x="2781300" y="5734050"/>
          <p14:tracePt t="130046" x="2781300" y="5772150"/>
          <p14:tracePt t="130063" x="2806700" y="5791200"/>
          <p14:tracePt t="130080" x="2857500" y="5803900"/>
          <p14:tracePt t="130096" x="2901950" y="5803900"/>
          <p14:tracePt t="130113" x="2940050" y="5803900"/>
          <p14:tracePt t="130130" x="2959100" y="5772150"/>
          <p14:tracePt t="130146" x="2965450" y="5734050"/>
          <p14:tracePt t="130163" x="2965450" y="5683250"/>
          <p14:tracePt t="130180" x="2959100" y="5651500"/>
          <p14:tracePt t="130197" x="2940050" y="5632450"/>
          <p14:tracePt t="130199" x="2933700" y="5626100"/>
          <p14:tracePt t="130213" x="2927350" y="5626100"/>
          <p14:tracePt t="130230" x="2908300" y="5626100"/>
          <p14:tracePt t="130246" x="2889250" y="5632450"/>
          <p14:tracePt t="130263" x="2882900" y="5657850"/>
          <p14:tracePt t="130280" x="2882900" y="5695950"/>
          <p14:tracePt t="130296" x="2882900" y="5727700"/>
          <p14:tracePt t="130313" x="2901950" y="5753100"/>
          <p14:tracePt t="130330" x="2921000" y="5765800"/>
          <p14:tracePt t="130346" x="2933700" y="5772150"/>
          <p14:tracePt t="130376" x="2940050" y="5772150"/>
          <p14:tracePt t="130390" x="2940050" y="5765800"/>
          <p14:tracePt t="130399" x="2940050" y="5746750"/>
          <p14:tracePt t="130413" x="2940050" y="5734050"/>
          <p14:tracePt t="130430" x="2946400" y="5683250"/>
          <p14:tracePt t="130446" x="2946400" y="5664200"/>
          <p14:tracePt t="130463" x="2946400" y="5651500"/>
          <p14:tracePt t="130512" x="2946400" y="5645150"/>
          <p14:tracePt t="130734" x="0" y="0"/>
        </p14:tracePtLst>
        <p14:tracePtLst>
          <p14:tracePt t="131071" x="1898650" y="5429250"/>
          <p14:tracePt t="131078" x="1885950" y="5429250"/>
          <p14:tracePt t="131086" x="1866900" y="5429250"/>
          <p14:tracePt t="131096" x="1847850" y="5429250"/>
          <p14:tracePt t="131113" x="1797050" y="5429250"/>
          <p14:tracePt t="131129" x="1746250" y="5429250"/>
          <p14:tracePt t="131146" x="1631950" y="5441950"/>
          <p14:tracePt t="131163" x="1543050" y="5461000"/>
          <p14:tracePt t="131179" x="1441450" y="5492750"/>
          <p14:tracePt t="131196" x="1358900" y="5530850"/>
          <p14:tracePt t="131213" x="1295400" y="5562600"/>
          <p14:tracePt t="131230" x="1238250" y="5588000"/>
          <p14:tracePt t="131246" x="1200150" y="5613400"/>
          <p14:tracePt t="131263" x="1174750" y="5632450"/>
          <p14:tracePt t="131279" x="1155700" y="5651500"/>
          <p14:tracePt t="131296" x="1143000" y="5670550"/>
          <p14:tracePt t="131313" x="1130300" y="5676900"/>
          <p14:tracePt t="131329" x="1130300" y="5689600"/>
          <p14:tracePt t="131346" x="1130300" y="5715000"/>
          <p14:tracePt t="131363" x="1130300" y="5746750"/>
          <p14:tracePt t="131379" x="1136650" y="5759450"/>
          <p14:tracePt t="131396" x="1143000" y="5772150"/>
          <p14:tracePt t="131413" x="1143000" y="5778500"/>
          <p14:tracePt t="131429" x="1149350" y="5784850"/>
          <p14:tracePt t="133674" x="1149350" y="5791200"/>
          <p14:tracePt t="133689" x="1155700" y="5791200"/>
          <p14:tracePt t="133703" x="1155700" y="5784850"/>
          <p14:tracePt t="133712" x="1155700" y="5772150"/>
          <p14:tracePt t="133729" x="1162050" y="5765800"/>
          <p14:tracePt t="133746" x="1168400" y="5746750"/>
          <p14:tracePt t="133762" x="1174750" y="5721350"/>
          <p14:tracePt t="133779" x="1187450" y="5676900"/>
          <p14:tracePt t="133782" x="1200150" y="5664200"/>
          <p14:tracePt t="133796" x="1206500" y="5638800"/>
          <p14:tracePt t="133798" x="1219200" y="5613400"/>
          <p14:tracePt t="133812" x="1238250" y="5581650"/>
          <p14:tracePt t="133829" x="1276350" y="5511800"/>
          <p14:tracePt t="133830" x="1301750" y="5461000"/>
          <p14:tracePt t="133845" x="1384300" y="5346700"/>
          <p14:tracePt t="133862" x="1454150" y="5219700"/>
          <p14:tracePt t="133878" x="1511300" y="5105400"/>
          <p14:tracePt t="133895" x="1581150" y="4984750"/>
          <p14:tracePt t="133912" x="1651000" y="4857750"/>
          <p14:tracePt t="133929" x="1727200" y="4749800"/>
          <p14:tracePt t="133945" x="1784350" y="4667250"/>
          <p14:tracePt t="133962" x="1854200" y="4597400"/>
          <p14:tracePt t="133979" x="1949450" y="4540250"/>
          <p14:tracePt t="133995" x="2063750" y="4495800"/>
          <p14:tracePt t="133998" x="2139950" y="4476750"/>
          <p14:tracePt t="134012" x="2222500" y="4457700"/>
          <p14:tracePt t="134029" x="2387600" y="4419600"/>
          <p14:tracePt t="134031" x="2482850" y="4400550"/>
          <p14:tracePt t="134045" x="2654300" y="4362450"/>
          <p14:tracePt t="134062" x="2825750" y="4330700"/>
          <p14:tracePt t="134078" x="2971800" y="4286250"/>
          <p14:tracePt t="134095" x="3079750" y="4267200"/>
          <p14:tracePt t="134112" x="3162300" y="4248150"/>
          <p14:tracePt t="134128" x="3219450" y="4235450"/>
          <p14:tracePt t="134145" x="3270250" y="4229100"/>
          <p14:tracePt t="134162" x="3302000" y="4216400"/>
          <p14:tracePt t="134178" x="3327400" y="4216400"/>
          <p14:tracePt t="134195" x="3352800" y="4203700"/>
          <p14:tracePt t="134212" x="3365500" y="4197350"/>
          <p14:tracePt t="134302" x="3365500" y="4191000"/>
          <p14:tracePt t="134318" x="3365500" y="4184650"/>
          <p14:tracePt t="134326" x="3359150" y="4178300"/>
          <p14:tracePt t="134334" x="3346450" y="4171950"/>
          <p14:tracePt t="134345" x="3333750" y="4165600"/>
          <p14:tracePt t="134362" x="3244850" y="4152900"/>
          <p14:tracePt t="134378" x="3117850" y="4152900"/>
          <p14:tracePt t="134395" x="2927350" y="4152900"/>
          <p14:tracePt t="134412" x="2736850" y="4152900"/>
          <p14:tracePt t="134428" x="2546350" y="4184650"/>
          <p14:tracePt t="134445" x="2406650" y="4210050"/>
          <p14:tracePt t="134446" x="2362200" y="4229100"/>
          <p14:tracePt t="134462" x="2266950" y="4279900"/>
          <p14:tracePt t="134479" x="2171700" y="4343400"/>
          <p14:tracePt t="134495" x="2089150" y="4438650"/>
          <p14:tracePt t="134512" x="2012950" y="4572000"/>
          <p14:tracePt t="134528" x="1924050" y="4762500"/>
          <p14:tracePt t="134545" x="1847850" y="4933950"/>
          <p14:tracePt t="134562" x="1784350" y="5092700"/>
          <p14:tracePt t="134578" x="1752600" y="5232400"/>
          <p14:tracePt t="134595" x="1720850" y="5353050"/>
          <p14:tracePt t="134612" x="1682750" y="5454650"/>
          <p14:tracePt t="134628" x="1644650" y="5549900"/>
          <p14:tracePt t="134645" x="1612900" y="5619750"/>
          <p14:tracePt t="134646" x="1600200" y="5657850"/>
          <p14:tracePt t="134662" x="1562100" y="5708650"/>
          <p14:tracePt t="134678" x="1549400" y="5746750"/>
          <p14:tracePt t="134695" x="1543050" y="5759450"/>
          <p14:tracePt t="134711" x="1530350" y="5784850"/>
          <p14:tracePt t="134728" x="1524000" y="5797550"/>
          <p14:tracePt t="134745" x="1524000" y="5803900"/>
          <p14:tracePt t="134762" x="1517650" y="5810250"/>
          <p14:tracePt t="134779" x="1517650" y="5816600"/>
          <p14:tracePt t="134887" x="1511300" y="5822950"/>
          <p14:tracePt t="134902" x="1504950" y="5822950"/>
          <p14:tracePt t="134910" x="1492250" y="5822950"/>
          <p14:tracePt t="134918" x="1473200" y="5829300"/>
          <p14:tracePt t="134928" x="1466850" y="5829300"/>
          <p14:tracePt t="134945" x="1441450" y="5835650"/>
          <p14:tracePt t="134961" x="1409700" y="5842000"/>
          <p14:tracePt t="134978" x="1377950" y="5842000"/>
          <p14:tracePt t="134995" x="1333500" y="5854700"/>
          <p14:tracePt t="135012" x="1314450" y="5861050"/>
          <p14:tracePt t="135028" x="1308100" y="5861050"/>
          <p14:tracePt t="135045" x="1301750" y="5861050"/>
          <p14:tracePt t="135496" x="0" y="0"/>
        </p14:tracePtLst>
        <p14:tracePtLst>
          <p14:tracePt t="135809" x="977900" y="5632450"/>
          <p14:tracePt t="135831" x="971550" y="5632450"/>
          <p14:tracePt t="135840" x="952500" y="5632450"/>
          <p14:tracePt t="135846" x="946150" y="5638800"/>
          <p14:tracePt t="135861" x="920750" y="5664200"/>
          <p14:tracePt t="135878" x="908050" y="5695950"/>
          <p14:tracePt t="135894" x="908050" y="5721350"/>
          <p14:tracePt t="135911" x="901700" y="5765800"/>
          <p14:tracePt t="135928" x="895350" y="5803900"/>
          <p14:tracePt t="135944" x="914400" y="5842000"/>
          <p14:tracePt t="135961" x="971550" y="5880100"/>
          <p14:tracePt t="135978" x="1028700" y="5905500"/>
          <p14:tracePt t="135995" x="1066800" y="5905500"/>
          <p14:tracePt t="136011" x="1098550" y="5892800"/>
          <p14:tracePt t="136028" x="1130300" y="5854700"/>
          <p14:tracePt t="136031" x="1149350" y="5829300"/>
          <p14:tracePt t="136044" x="1168400" y="5791200"/>
          <p14:tracePt t="136062" x="1187450" y="5727700"/>
          <p14:tracePt t="136078" x="1187450" y="5721350"/>
          <p14:tracePt t="136094" x="1187450" y="5715000"/>
          <p14:tracePt t="136128" x="1187450" y="5708650"/>
          <p14:tracePt t="136144" x="1187450" y="5702300"/>
          <p14:tracePt t="136359" x="1174750" y="5695950"/>
          <p14:tracePt t="136366" x="1168400" y="5695950"/>
          <p14:tracePt t="136378" x="1149350" y="5695950"/>
          <p14:tracePt t="136394" x="1117600" y="5695950"/>
          <p14:tracePt t="136411" x="1085850" y="5695950"/>
          <p14:tracePt t="136428" x="1066800" y="5695950"/>
          <p14:tracePt t="136444" x="1041400" y="5702300"/>
          <p14:tracePt t="136461" x="1028700" y="5708650"/>
          <p14:tracePt t="136463" x="1022350" y="5715000"/>
          <p14:tracePt t="136478" x="1009650" y="5734050"/>
          <p14:tracePt t="136495" x="1009650" y="5765800"/>
          <p14:tracePt t="136511" x="1009650" y="5784850"/>
          <p14:tracePt t="136527" x="1009650" y="5810250"/>
          <p14:tracePt t="136545" x="1009650" y="5848350"/>
          <p14:tracePt t="136561" x="1016000" y="5854700"/>
          <p14:tracePt t="136578" x="1035050" y="5873750"/>
          <p14:tracePt t="136595" x="1060450" y="5873750"/>
          <p14:tracePt t="136611" x="1079500" y="5873750"/>
          <p14:tracePt t="136628" x="1092200" y="5873750"/>
          <p14:tracePt t="136644" x="1111250" y="5867400"/>
          <p14:tracePt t="136661" x="1123950" y="5829300"/>
          <p14:tracePt t="136662" x="1130300" y="5816600"/>
          <p14:tracePt t="136677" x="1136650" y="5784850"/>
          <p14:tracePt t="136694" x="1136650" y="5753100"/>
          <p14:tracePt t="136711" x="1123950" y="5727700"/>
          <p14:tracePt t="136727" x="1111250" y="5715000"/>
          <p14:tracePt t="136745" x="1104900" y="5708650"/>
          <p14:tracePt t="136761" x="1098550" y="5708650"/>
          <p14:tracePt t="136778" x="1092200" y="5708650"/>
          <p14:tracePt t="136794" x="1079500" y="5708650"/>
          <p14:tracePt t="136811" x="1060450" y="5727700"/>
          <p14:tracePt t="136827" x="1054100" y="5746750"/>
          <p14:tracePt t="136844" x="1054100" y="5765800"/>
          <p14:tracePt t="136861" x="1054100" y="5778500"/>
          <p14:tracePt t="136878" x="1085850" y="5810250"/>
          <p14:tracePt t="136894" x="1117600" y="5810250"/>
          <p14:tracePt t="136911" x="1143000" y="5816600"/>
          <p14:tracePt t="136927" x="1181100" y="5810250"/>
          <p14:tracePt t="136944" x="1200150" y="5778500"/>
          <p14:tracePt t="136961" x="1206500" y="5753100"/>
          <p14:tracePt t="136978" x="1206500" y="5734050"/>
          <p14:tracePt t="136994" x="1206500" y="5721350"/>
          <p14:tracePt t="137011" x="1206500" y="5715000"/>
          <p14:tracePt t="137028" x="1193800" y="5702300"/>
          <p14:tracePt t="137044" x="1187450" y="5702300"/>
          <p14:tracePt t="137061" x="1162050" y="5702300"/>
          <p14:tracePt t="137063" x="1155700" y="5708650"/>
          <p14:tracePt t="137078" x="1149350" y="5727700"/>
          <p14:tracePt t="137094" x="1149350" y="5740400"/>
          <p14:tracePt t="137111" x="1149350" y="5753100"/>
          <p14:tracePt t="137127" x="1149350" y="5765800"/>
          <p14:tracePt t="137144" x="1168400" y="5772150"/>
          <p14:tracePt t="137161" x="1187450" y="5778500"/>
          <p14:tracePt t="137177" x="1206500" y="5778500"/>
          <p14:tracePt t="137194" x="1212850" y="5778500"/>
          <p14:tracePt t="137211" x="1225550" y="5778500"/>
          <p14:tracePt t="137227" x="1225550" y="5746750"/>
          <p14:tracePt t="137244" x="1219200" y="5695950"/>
          <p14:tracePt t="137247" x="1206500" y="5676900"/>
          <p14:tracePt t="137261" x="1193800" y="5664200"/>
          <p14:tracePt t="137278" x="1155700" y="5645150"/>
          <p14:tracePt t="137294" x="1143000" y="5645150"/>
          <p14:tracePt t="137311" x="1123950" y="5645150"/>
          <p14:tracePt t="137328" x="1098550" y="5651500"/>
          <p14:tracePt t="137344" x="1092200" y="5683250"/>
          <p14:tracePt t="137361" x="1092200" y="5708650"/>
          <p14:tracePt t="137377" x="1092200" y="5727700"/>
          <p14:tracePt t="137394" x="1092200" y="5740400"/>
          <p14:tracePt t="137415" x="1092200" y="5746750"/>
          <p14:tracePt t="137544" x="1085850" y="5753100"/>
          <p14:tracePt t="137560" x="1079500" y="5753100"/>
          <p14:tracePt t="137566" x="1073150" y="5753100"/>
          <p14:tracePt t="137590" x="1073150" y="5759450"/>
          <p14:tracePt t="137608" x="1073150" y="5765800"/>
          <p14:tracePt t="137814" x="1073150" y="5753100"/>
          <p14:tracePt t="137822" x="1079500" y="5715000"/>
          <p14:tracePt t="137830" x="1098550" y="5676900"/>
          <p14:tracePt t="137844" x="1117600" y="5632450"/>
          <p14:tracePt t="137860" x="1168400" y="5518150"/>
          <p14:tracePt t="137877" x="1263650" y="5289550"/>
          <p14:tracePt t="137894" x="1333500" y="5105400"/>
          <p14:tracePt t="137910" x="1435100" y="4889500"/>
          <p14:tracePt t="137927" x="1549400" y="4692650"/>
          <p14:tracePt t="137944" x="1644650" y="4527550"/>
          <p14:tracePt t="137960" x="1727200" y="4400550"/>
          <p14:tracePt t="137977" x="1822450" y="4273550"/>
          <p14:tracePt t="137994" x="1911350" y="4178300"/>
          <p14:tracePt t="138011" x="2025650" y="4089400"/>
          <p14:tracePt t="138028" x="2120900" y="4025900"/>
          <p14:tracePt t="138031" x="2159000" y="4006850"/>
          <p14:tracePt t="138045" x="2209800" y="3981450"/>
          <p14:tracePt t="138061" x="2279650" y="3943350"/>
          <p14:tracePt t="138063" x="2324100" y="3930650"/>
          <p14:tracePt t="138078" x="2438400" y="3917950"/>
          <p14:tracePt t="138094" x="2533650" y="3917950"/>
          <p14:tracePt t="138111" x="2660650" y="3917950"/>
          <p14:tracePt t="138127" x="2794000" y="3917950"/>
          <p14:tracePt t="138144" x="2895600" y="3917950"/>
          <p14:tracePt t="138160" x="2933700" y="3917950"/>
          <p14:tracePt t="138177" x="2952750" y="3917950"/>
          <p14:tracePt t="138194" x="2978150" y="3917950"/>
          <p14:tracePt t="138210" x="2997200" y="3930650"/>
          <p14:tracePt t="138351" x="3473450" y="4121150"/>
          <p14:tracePt t="138358" x="3505200" y="4083050"/>
          <p14:tracePt t="138366" x="3517900" y="4038600"/>
          <p14:tracePt t="138377" x="3536950" y="3994150"/>
          <p14:tracePt t="138393" x="3549650" y="3911600"/>
          <p14:tracePt t="138410" x="3549650" y="3860800"/>
          <p14:tracePt t="138427" x="3549650" y="3816350"/>
          <p14:tracePt t="138444" x="3530600" y="3797300"/>
          <p14:tracePt t="138460" x="3498850" y="3778250"/>
          <p14:tracePt t="138462" x="3473450" y="3771900"/>
          <p14:tracePt t="138477" x="3454400" y="3771900"/>
          <p14:tracePt t="138494" x="3346450" y="3771900"/>
          <p14:tracePt t="138511" x="3270250" y="3790950"/>
          <p14:tracePt t="138527" x="3175000" y="3848100"/>
          <p14:tracePt t="138544" x="3079750" y="3911600"/>
          <p14:tracePt t="138561" x="3022600" y="3968750"/>
          <p14:tracePt t="138577" x="2997200" y="4006850"/>
          <p14:tracePt t="138594" x="2978150" y="4032250"/>
          <p14:tracePt t="138710" x="2978150" y="4019550"/>
          <p14:tracePt t="138718" x="2978150" y="4006850"/>
          <p14:tracePt t="138727" x="2978150" y="3987800"/>
          <p14:tracePt t="138744" x="2978150" y="3968750"/>
          <p14:tracePt t="138760" x="2971800" y="3937000"/>
          <p14:tracePt t="138858" x="2971800" y="3943350"/>
          <p14:tracePt t="138879" x="2990850" y="4083050"/>
          <p14:tracePt t="138894" x="3028950" y="4178300"/>
          <p14:tracePt t="138910" x="3060700" y="4216400"/>
          <p14:tracePt t="138927" x="3073400" y="4222750"/>
          <p14:tracePt t="138944" x="3092450" y="4222750"/>
          <p14:tracePt t="138960" x="3124200" y="4191000"/>
          <p14:tracePt t="138977" x="3149600" y="4140200"/>
          <p14:tracePt t="138994" x="3168650" y="4083050"/>
          <p14:tracePt t="139011" x="3181350" y="4000500"/>
          <p14:tracePt t="139027" x="3181350" y="3956050"/>
          <p14:tracePt t="139044" x="3181350" y="3898900"/>
          <p14:tracePt t="139046" x="3181350" y="3879850"/>
          <p14:tracePt t="139060" x="3181350" y="3873500"/>
          <p14:tracePt t="139063" x="3181350" y="3860800"/>
          <p14:tracePt t="139093" x="3181350" y="3854450"/>
          <p14:tracePt t="139135" x="3181350" y="3867150"/>
          <p14:tracePt t="139142" x="3181350" y="3879850"/>
          <p14:tracePt t="139151" x="3181350" y="3892550"/>
          <p14:tracePt t="139160" x="3181350" y="3911600"/>
          <p14:tracePt t="139177" x="3181350" y="3943350"/>
          <p14:tracePt t="139193" x="3181350" y="3968750"/>
          <p14:tracePt t="139210" x="3181350" y="3975100"/>
          <p14:tracePt t="139227" x="3175000" y="3981450"/>
          <p14:tracePt t="139270" x="3175000" y="3962400"/>
          <p14:tracePt t="139279" x="3175000" y="3943350"/>
          <p14:tracePt t="139286" x="3175000" y="3911600"/>
          <p14:tracePt t="139295" x="3175000" y="3879850"/>
          <p14:tracePt t="139310" x="3175000" y="3835400"/>
          <p14:tracePt t="139327" x="3175000" y="3822700"/>
          <p14:tracePt t="139750" x="0" y="0"/>
        </p14:tracePtLst>
        <p14:tracePtLst>
          <p14:tracePt t="143159" x="1435100" y="5829300"/>
          <p14:tracePt t="143222" x="1454150" y="5829300"/>
          <p14:tracePt t="143231" x="1504950" y="5829300"/>
          <p14:tracePt t="143242" x="1587500" y="5829300"/>
          <p14:tracePt t="143259" x="1879600" y="5829300"/>
          <p14:tracePt t="143276" x="2438400" y="5829300"/>
          <p14:tracePt t="143278" x="2825750" y="5848350"/>
          <p14:tracePt t="143293" x="3263900" y="5892800"/>
          <p14:tracePt t="143309" x="4191000" y="6019800"/>
          <p14:tracePt t="143311" x="4622800" y="6051550"/>
          <p14:tracePt t="143326" x="5340350" y="6083300"/>
          <p14:tracePt t="143342" x="5772150" y="6083300"/>
          <p14:tracePt t="143359" x="5981700" y="6083300"/>
          <p14:tracePt t="143376" x="6134100" y="6083300"/>
          <p14:tracePt t="143392" x="6229350" y="6083300"/>
          <p14:tracePt t="143409" x="6286500" y="6083300"/>
          <p14:tracePt t="143425" x="6311900" y="6083300"/>
          <p14:tracePt t="143442" x="6318250" y="6083300"/>
          <p14:tracePt t="143487" x="6299200" y="6083300"/>
          <p14:tracePt t="143495" x="6242050" y="6083300"/>
          <p14:tracePt t="143502" x="6146800" y="6083300"/>
          <p14:tracePt t="143512" x="6000750" y="6083300"/>
          <p14:tracePt t="143526" x="5416550" y="6083300"/>
          <p14:tracePt t="143542" x="4514850" y="6070600"/>
          <p14:tracePt t="143559" x="3587750" y="6057900"/>
          <p14:tracePt t="143575" x="2838450" y="6057900"/>
          <p14:tracePt t="143592" x="2540000" y="6057900"/>
          <p14:tracePt t="143609" x="2476500" y="6057900"/>
          <p14:tracePt t="143625" x="2463800" y="6057900"/>
          <p14:tracePt t="143694" x="2482850" y="6057900"/>
          <p14:tracePt t="143702" x="2546350" y="6057900"/>
          <p14:tracePt t="143711" x="2654300" y="6057900"/>
          <p14:tracePt t="143725" x="2933700" y="6057900"/>
          <p14:tracePt t="143742" x="3257550" y="6057900"/>
          <p14:tracePt t="143759" x="3448050" y="6057900"/>
          <p14:tracePt t="143776" x="3517900" y="6057900"/>
          <p14:tracePt t="143792" x="3530600" y="6057900"/>
          <p14:tracePt t="143839" x="3524250" y="6057900"/>
          <p14:tracePt t="143846" x="3486150" y="6057900"/>
          <p14:tracePt t="143858" x="3409950" y="6057900"/>
          <p14:tracePt t="143875" x="3162300" y="6057900"/>
          <p14:tracePt t="143892" x="2660650" y="5975350"/>
          <p14:tracePt t="143908" x="2114550" y="5880100"/>
          <p14:tracePt t="143925" x="1625600" y="5784850"/>
          <p14:tracePt t="143942" x="1549400" y="5759450"/>
          <p14:tracePt t="143958" x="1543050" y="5759450"/>
          <p14:tracePt t="144038" x="1543050" y="5753100"/>
          <p14:tracePt t="144046" x="1568450" y="5746750"/>
          <p14:tracePt t="144059" x="1612900" y="5734050"/>
          <p14:tracePt t="144075" x="1784350" y="5727700"/>
          <p14:tracePt t="144078" x="1911350" y="5727700"/>
          <p14:tracePt t="144092" x="2082800" y="5727700"/>
          <p14:tracePt t="144094" x="2235200" y="5727700"/>
          <p14:tracePt t="144108" x="2368550" y="5727700"/>
          <p14:tracePt t="144125" x="2540000" y="5727700"/>
          <p14:tracePt t="144126" x="2559050" y="5727700"/>
          <p14:tracePt t="144142" x="2578100" y="5727700"/>
          <p14:tracePt t="144175" x="2527300" y="5715000"/>
          <p14:tracePt t="144192" x="2362200" y="5689600"/>
          <p14:tracePt t="144208" x="2095500" y="5632450"/>
          <p14:tracePt t="144225" x="1695450" y="5556250"/>
          <p14:tracePt t="144242" x="1308100" y="5511800"/>
          <p14:tracePt t="144258" x="1092200" y="5499100"/>
          <p14:tracePt t="144276" x="984250" y="5499100"/>
          <p14:tracePt t="144292" x="946150" y="5499100"/>
          <p14:tracePt t="144374" x="952500" y="5499100"/>
          <p14:tracePt t="144382" x="965200" y="5505450"/>
          <p14:tracePt t="144391" x="984250" y="5511800"/>
          <p14:tracePt t="144408" x="1041400" y="5530850"/>
          <p14:tracePt t="144425" x="1136650" y="5581650"/>
          <p14:tracePt t="144441" x="1219200" y="5619750"/>
          <p14:tracePt t="144458" x="1238250" y="5619750"/>
          <p14:tracePt t="144475" x="1244600" y="5619750"/>
          <p14:tracePt t="144492" x="1250950" y="5626100"/>
          <p14:tracePt t="144508" x="1219200" y="5638800"/>
          <p14:tracePt t="144525" x="1016000" y="5664200"/>
          <p14:tracePt t="144542" x="838200" y="5664200"/>
          <p14:tracePt t="144558" x="679450" y="5664200"/>
          <p14:tracePt t="144575" x="622300" y="5664200"/>
          <p14:tracePt t="144592" x="609600" y="5664200"/>
          <p14:tracePt t="144655" x="622300" y="5670550"/>
          <p14:tracePt t="144662" x="654050" y="5676900"/>
          <p14:tracePt t="144675" x="692150" y="5683250"/>
          <p14:tracePt t="144691" x="800100" y="5708650"/>
          <p14:tracePt t="144708" x="971550" y="5727700"/>
          <p14:tracePt t="144725" x="1219200" y="5740400"/>
          <p14:tracePt t="144726" x="1397000" y="5753100"/>
          <p14:tracePt t="144741" x="1854200" y="5753100"/>
          <p14:tracePt t="144758" x="2413000" y="5753100"/>
          <p14:tracePt t="144776" x="2933700" y="5753100"/>
          <p14:tracePt t="144792" x="3340100" y="5753100"/>
          <p14:tracePt t="144809" x="3606800" y="5753100"/>
          <p14:tracePt t="144825" x="3822700" y="5753100"/>
          <p14:tracePt t="144842" x="4019550" y="5753100"/>
          <p14:tracePt t="144858" x="4216400" y="5753100"/>
          <p14:tracePt t="144875" x="4387850" y="5753100"/>
          <p14:tracePt t="144891" x="4502150" y="5753100"/>
          <p14:tracePt t="144908" x="4552950" y="5753100"/>
          <p14:tracePt t="144925" x="4565650" y="5753100"/>
          <p14:tracePt t="145168" x="4572000" y="5753100"/>
          <p14:tracePt t="145175" x="4578350" y="5753100"/>
          <p14:tracePt t="145767" x="0" y="0"/>
        </p14:tracePtLst>
        <p14:tracePtLst>
          <p14:tracePt t="146500" x="9239250" y="5791200"/>
          <p14:tracePt t="146547" x="9239250" y="5797550"/>
          <p14:tracePt t="146565" x="9251950" y="5797550"/>
          <p14:tracePt t="146575" x="9302750" y="5797550"/>
          <p14:tracePt t="146592" x="9429750" y="5797550"/>
          <p14:tracePt t="146609" x="9607550" y="5797550"/>
          <p14:tracePt t="146624" x="9836150" y="5797550"/>
          <p14:tracePt t="146641" x="10077450" y="5797550"/>
          <p14:tracePt t="146658" x="10299700" y="5797550"/>
          <p14:tracePt t="146674" x="10445750" y="5797550"/>
          <p14:tracePt t="146691" x="10509250" y="5797550"/>
          <p14:tracePt t="146695" x="10515600" y="5797550"/>
          <p14:tracePt t="146708" x="10521950" y="5797550"/>
          <p14:tracePt t="146774" x="10509250" y="5803900"/>
          <p14:tracePt t="146782" x="10483850" y="5810250"/>
          <p14:tracePt t="146791" x="10439400" y="5816600"/>
          <p14:tracePt t="146808" x="10331450" y="5842000"/>
          <p14:tracePt t="146824" x="10191750" y="5848350"/>
          <p14:tracePt t="146841" x="10039350" y="5848350"/>
          <p14:tracePt t="146857" x="9937750" y="5848350"/>
          <p14:tracePt t="146875" x="9899650" y="5848350"/>
          <p14:tracePt t="146891" x="9893300" y="5848350"/>
          <p14:tracePt t="146983" x="9912350" y="5848350"/>
          <p14:tracePt t="146992" x="9950450" y="5848350"/>
          <p14:tracePt t="147008" x="10071100" y="5848350"/>
          <p14:tracePt t="147024" x="10236200" y="5848350"/>
          <p14:tracePt t="147041" x="10407650" y="5848350"/>
          <p14:tracePt t="147058" x="10541000" y="5848350"/>
          <p14:tracePt t="147075" x="10610850" y="5848350"/>
          <p14:tracePt t="147091" x="10623550" y="5848350"/>
          <p14:tracePt t="147159" x="10617200" y="5848350"/>
          <p14:tracePt t="147169" x="10579100" y="5848350"/>
          <p14:tracePt t="147175" x="10521950" y="5848350"/>
          <p14:tracePt t="147191" x="10382250" y="5848350"/>
          <p14:tracePt t="147207" x="10248900" y="5848350"/>
          <p14:tracePt t="147224" x="10179050" y="5854700"/>
          <p14:tracePt t="147241" x="10166350" y="5861050"/>
          <p14:tracePt t="147318" x="10172700" y="5861050"/>
          <p14:tracePt t="147328" x="10204450" y="5861050"/>
          <p14:tracePt t="147341" x="10248900" y="5861050"/>
          <p14:tracePt t="147344" x="10299700" y="5861050"/>
          <p14:tracePt t="147358" x="10420350" y="5861050"/>
          <p14:tracePt t="147374" x="10534650" y="5861050"/>
          <p14:tracePt t="147391" x="10610850" y="5861050"/>
          <p14:tracePt t="147407" x="10655300" y="5867400"/>
          <p14:tracePt t="147486" x="10629900" y="5867400"/>
          <p14:tracePt t="147496" x="10598150" y="5867400"/>
          <p14:tracePt t="147507" x="10547350" y="5867400"/>
          <p14:tracePt t="147524" x="10445750" y="5873750"/>
          <p14:tracePt t="147541" x="10369550" y="5886450"/>
          <p14:tracePt t="147542" x="10344150" y="5892800"/>
          <p14:tracePt t="147558" x="10299700" y="5905500"/>
          <p14:tracePt t="147574" x="10287000" y="5905500"/>
          <p14:tracePt t="147591" x="10280650" y="5905500"/>
          <p14:tracePt t="147647" x="10287000" y="5905500"/>
          <p14:tracePt t="147654" x="10318750" y="5905500"/>
          <p14:tracePt t="147662" x="10382250" y="5905500"/>
          <p14:tracePt t="147674" x="10464800" y="5905500"/>
          <p14:tracePt t="147691" x="10668000" y="5905500"/>
          <p14:tracePt t="147707" x="10922000" y="5905500"/>
          <p14:tracePt t="147724" x="11131550" y="5905500"/>
          <p14:tracePt t="147740" x="11283950" y="5905500"/>
          <p14:tracePt t="147741" x="11315700" y="5905500"/>
          <p14:tracePt t="147757" x="11334750" y="5905500"/>
          <p14:tracePt t="147774" x="11341100" y="5905500"/>
          <p14:tracePt t="147798" x="11322050" y="5905500"/>
          <p14:tracePt t="147807" x="11264900" y="5905500"/>
          <p14:tracePt t="147824" x="11068050" y="5905500"/>
          <p14:tracePt t="147840" x="10788650" y="5905500"/>
          <p14:tracePt t="147857" x="10598150" y="5905500"/>
          <p14:tracePt t="147874" x="10547350" y="5905500"/>
          <p14:tracePt t="147890" x="10541000" y="5905500"/>
          <p14:tracePt t="147936" x="10553700" y="5905500"/>
          <p14:tracePt t="147943" x="10585450" y="5905500"/>
          <p14:tracePt t="147957" x="10617200" y="5905500"/>
          <p14:tracePt t="147974" x="10756900" y="5905500"/>
          <p14:tracePt t="147990" x="10801350" y="5905500"/>
          <p14:tracePt t="148007" x="10807700" y="5905500"/>
          <p14:tracePt t="148054" x="10801350" y="5905500"/>
          <p14:tracePt t="148063" x="10756900" y="5905500"/>
          <p14:tracePt t="148074" x="10680700" y="5899150"/>
          <p14:tracePt t="148091" x="10521950" y="5899150"/>
          <p14:tracePt t="148107" x="10375900" y="5899150"/>
          <p14:tracePt t="148124" x="10325100" y="5899150"/>
          <p14:tracePt t="148126" x="10312400" y="5899150"/>
          <p14:tracePt t="148140" x="10306050" y="5899150"/>
          <p14:tracePt t="148183" x="10325100" y="5899150"/>
          <p14:tracePt t="148190" x="10356850" y="5899150"/>
          <p14:tracePt t="148305" x="10737850" y="5899150"/>
          <p14:tracePt t="148310" x="10674350" y="5899150"/>
          <p14:tracePt t="148324" x="10572750" y="5899150"/>
          <p14:tracePt t="148341" x="10274300" y="5899150"/>
          <p14:tracePt t="148343" x="10140950" y="5899150"/>
          <p14:tracePt t="148357" x="10058400" y="5899150"/>
          <p14:tracePt t="148359" x="10013950" y="5899150"/>
          <p14:tracePt t="148374" x="9994900" y="5899150"/>
          <p14:tracePt t="148390" x="9988550" y="5899150"/>
          <p14:tracePt t="148430" x="9994900" y="5899150"/>
          <p14:tracePt t="148438" x="10001250" y="5899150"/>
          <p14:tracePt t="148447" x="10013950" y="5899150"/>
          <p14:tracePt t="148457" x="10020300" y="5899150"/>
          <p14:tracePt t="148473" x="10058400" y="5899150"/>
          <p14:tracePt t="148490" x="10109200" y="5899150"/>
          <p14:tracePt t="148507" x="10185400" y="5899150"/>
          <p14:tracePt t="148523" x="10274300" y="5899150"/>
          <p14:tracePt t="148541" x="10318750" y="5899150"/>
          <p14:tracePt t="148542" x="10331450" y="5899150"/>
          <p14:tracePt t="148557" x="10337800" y="5899150"/>
          <p14:tracePt t="148623" x="10325100" y="5899150"/>
          <p14:tracePt t="148631" x="10306050" y="5899150"/>
          <p14:tracePt t="148640" x="10274300" y="5899150"/>
          <p14:tracePt t="148658" x="10223500" y="5899150"/>
          <p14:tracePt t="148674" x="10198100" y="5899150"/>
          <p14:tracePt t="148743" x="10204450" y="5899150"/>
          <p14:tracePt t="148751" x="10236200" y="5899150"/>
          <p14:tracePt t="148759" x="10280650" y="5899150"/>
          <p14:tracePt t="148774" x="10375900" y="5899150"/>
          <p14:tracePt t="148791" x="10433050" y="5899150"/>
          <p14:tracePt t="148808" x="10445750" y="5899150"/>
          <p14:tracePt t="149430" x="0" y="0"/>
        </p14:tracePtLst>
        <p14:tracePtLst>
          <p14:tracePt t="151298" x="1047750" y="5772150"/>
          <p14:tracePt t="151361" x="1054100" y="5772150"/>
          <p14:tracePt t="151370" x="1085850" y="5778500"/>
          <p14:tracePt t="151380" x="1143000" y="5784850"/>
          <p14:tracePt t="151390" x="1333500" y="5797550"/>
          <p14:tracePt t="151406" x="1771650" y="5797550"/>
          <p14:tracePt t="151423" x="2527300" y="5797550"/>
          <p14:tracePt t="151439" x="3403600" y="5797550"/>
          <p14:tracePt t="151456" x="4051300" y="5797550"/>
          <p14:tracePt t="151473" x="4400550" y="5797550"/>
          <p14:tracePt t="151489" x="4527550" y="5797550"/>
          <p14:tracePt t="151506" x="4565650" y="5797550"/>
          <p14:tracePt t="151522" x="4584700" y="5797550"/>
          <p14:tracePt t="151539" x="4616450" y="5803900"/>
          <p14:tracePt t="151556" x="4667250" y="5816600"/>
          <p14:tracePt t="151573" x="4711700" y="5816600"/>
          <p14:tracePt t="151574" x="4724400" y="5816600"/>
          <p14:tracePt t="151590" x="4730750" y="5816600"/>
          <p14:tracePt t="152048" x="0" y="0"/>
        </p14:tracePtLst>
        <p14:tracePtLst>
          <p14:tracePt t="153160" x="1320800" y="5353050"/>
          <p14:tracePt t="153175" x="1320800" y="5359400"/>
          <p14:tracePt t="153201" x="1320800" y="5372100"/>
          <p14:tracePt t="153208" x="1314450" y="5384800"/>
          <p14:tracePt t="153222" x="1314450" y="5397500"/>
          <p14:tracePt t="153238" x="1314450" y="5429250"/>
          <p14:tracePt t="153255" x="1314450" y="5454650"/>
          <p14:tracePt t="153272" x="1352550" y="5499100"/>
          <p14:tracePt t="153289" x="1416050" y="5537200"/>
          <p14:tracePt t="153306" x="1549400" y="5581650"/>
          <p14:tracePt t="153322" x="1752600" y="5626100"/>
          <p14:tracePt t="153339" x="1968500" y="5632450"/>
          <p14:tracePt t="153342" x="2089150" y="5632450"/>
          <p14:tracePt t="153356" x="2190750" y="5632450"/>
          <p14:tracePt t="153372" x="2286000" y="5632450"/>
          <p14:tracePt t="153375" x="2311400" y="5632450"/>
          <p14:tracePt t="153389" x="2317750" y="5619750"/>
          <p14:tracePt t="153391" x="2317750" y="5613400"/>
          <p14:tracePt t="153405" x="2305050" y="5568950"/>
          <p14:tracePt t="153422" x="2273300" y="5518150"/>
          <p14:tracePt t="153439" x="2203450" y="5454650"/>
          <p14:tracePt t="153455" x="2101850" y="5410200"/>
          <p14:tracePt t="153472" x="1962150" y="5365750"/>
          <p14:tracePt t="153489" x="1828800" y="5353050"/>
          <p14:tracePt t="153505" x="1714500" y="5353050"/>
          <p14:tracePt t="153522" x="1606550" y="5353050"/>
          <p14:tracePt t="153538" x="1524000" y="5365750"/>
          <p14:tracePt t="153555" x="1466850" y="5378450"/>
          <p14:tracePt t="153572" x="1447800" y="5391150"/>
          <p14:tracePt t="153576" x="1435100" y="5403850"/>
          <p14:tracePt t="153589" x="1428750" y="5403850"/>
          <p14:tracePt t="153591" x="1422400" y="5416550"/>
          <p14:tracePt t="153606" x="1416050" y="5422900"/>
          <p14:tracePt t="153623" x="1416050" y="5448300"/>
          <p14:tracePt t="153639" x="1435100" y="5480050"/>
          <p14:tracePt t="153656" x="1498600" y="5530850"/>
          <p14:tracePt t="153672" x="1631950" y="5581650"/>
          <p14:tracePt t="153688" x="1803400" y="5619750"/>
          <p14:tracePt t="153705" x="1949450" y="5638800"/>
          <p14:tracePt t="153722" x="2006600" y="5638800"/>
          <p14:tracePt t="153738" x="2032000" y="5638800"/>
          <p14:tracePt t="153755" x="2044700" y="5638800"/>
          <p14:tracePt t="153772" x="2044700" y="5619750"/>
          <p14:tracePt t="153788" x="2044700" y="5588000"/>
          <p14:tracePt t="153790" x="2044700" y="5562600"/>
          <p14:tracePt t="153805" x="2012950" y="5511800"/>
          <p14:tracePt t="153822" x="1924050" y="5448300"/>
          <p14:tracePt t="153839" x="1758950" y="5378450"/>
          <p14:tracePt t="153855" x="1543050" y="5327650"/>
          <p14:tracePt t="153872" x="1384300" y="5308600"/>
          <p14:tracePt t="153889" x="1327150" y="5308600"/>
          <p14:tracePt t="153905" x="1314450" y="5308600"/>
          <p14:tracePt t="153922" x="1308100" y="5308600"/>
          <p14:tracePt t="153938" x="1308100" y="5327650"/>
          <p14:tracePt t="153955" x="1320800" y="5365750"/>
          <p14:tracePt t="153971" x="1358900" y="5397500"/>
          <p14:tracePt t="153988" x="1454150" y="5448300"/>
          <p14:tracePt t="154005" x="1644650" y="5518150"/>
          <p14:tracePt t="154022" x="2051050" y="5619750"/>
          <p14:tracePt t="154038" x="2216150" y="5638800"/>
          <p14:tracePt t="154055" x="2260600" y="5638800"/>
          <p14:tracePt t="154072" x="2279650" y="5632450"/>
          <p14:tracePt t="154088" x="2279650" y="5619750"/>
          <p14:tracePt t="154105" x="2279650" y="5594350"/>
          <p14:tracePt t="154122" x="2260600" y="5562600"/>
          <p14:tracePt t="154138" x="2197100" y="5524500"/>
          <p14:tracePt t="154155" x="2076450" y="5480050"/>
          <p14:tracePt t="154171" x="1936750" y="5461000"/>
          <p14:tracePt t="154188" x="1847850" y="5461000"/>
          <p14:tracePt t="154205" x="1816100" y="5461000"/>
          <p14:tracePt t="154206" x="1809750" y="5461000"/>
          <p14:tracePt t="154221" x="1797050" y="5461000"/>
          <p14:tracePt t="154247" x="1797050" y="5480050"/>
          <p14:tracePt t="154255" x="1797050" y="5486400"/>
          <p14:tracePt t="154271" x="1816100" y="5505450"/>
          <p14:tracePt t="154288" x="1841500" y="5511800"/>
          <p14:tracePt t="154305" x="1854200" y="5518150"/>
          <p14:tracePt t="154321" x="1860550" y="5518150"/>
          <p14:tracePt t="154338" x="1866900" y="5518150"/>
          <p14:tracePt t="154582" x="1873250" y="5518150"/>
          <p14:tracePt t="154593" x="1879600" y="5518150"/>
          <p14:tracePt t="154614" x="1885950" y="5518150"/>
          <p14:tracePt t="154638" x="1885950" y="5505450"/>
          <p14:tracePt t="154646" x="1885950" y="5499100"/>
          <p14:tracePt t="154655" x="1885950" y="5480050"/>
          <p14:tracePt t="154671" x="1866900" y="5448300"/>
          <p14:tracePt t="154688" x="1822450" y="5410200"/>
          <p14:tracePt t="154705" x="1720850" y="5372100"/>
          <p14:tracePt t="154721" x="1606550" y="5346700"/>
          <p14:tracePt t="154738" x="1530350" y="5340350"/>
          <p14:tracePt t="154755" x="1485900" y="5340350"/>
          <p14:tracePt t="154771" x="1441450" y="5346700"/>
          <p14:tracePt t="154788" x="1409700" y="5372100"/>
          <p14:tracePt t="154805" x="1403350" y="5391150"/>
          <p14:tracePt t="154806" x="1397000" y="5397500"/>
          <p14:tracePt t="154822" x="1397000" y="5403850"/>
          <p14:tracePt t="154838" x="1397000" y="5429250"/>
          <p14:tracePt t="154855" x="1416050" y="5467350"/>
          <p14:tracePt t="154872" x="1454150" y="5505450"/>
          <p14:tracePt t="154888" x="1504950" y="5530850"/>
          <p14:tracePt t="154905" x="1606550" y="5575300"/>
          <p14:tracePt t="154921" x="1758950" y="5613400"/>
          <p14:tracePt t="154938" x="1949450" y="5619750"/>
          <p14:tracePt t="154955" x="2095500" y="5619750"/>
          <p14:tracePt t="154971" x="2184400" y="5607050"/>
          <p14:tracePt t="154988" x="2209800" y="5575300"/>
          <p14:tracePt t="155005" x="2209800" y="5543550"/>
          <p14:tracePt t="155021" x="2159000" y="5473700"/>
          <p14:tracePt t="155038" x="2076450" y="5429250"/>
          <p14:tracePt t="155055" x="1943100" y="5391150"/>
          <p14:tracePt t="155071" x="1809750" y="5372100"/>
          <p14:tracePt t="155088" x="1714500" y="5365750"/>
          <p14:tracePt t="155105" x="1657350" y="5365750"/>
          <p14:tracePt t="155122" x="1631950" y="5384800"/>
          <p14:tracePt t="155138" x="1619250" y="5397500"/>
          <p14:tracePt t="155155" x="1619250" y="5410200"/>
          <p14:tracePt t="155171" x="1619250" y="5422900"/>
          <p14:tracePt t="155188" x="1619250" y="5441950"/>
          <p14:tracePt t="155205" x="1638300" y="5461000"/>
          <p14:tracePt t="155221" x="1746250" y="5518150"/>
          <p14:tracePt t="155238" x="1860550" y="5556250"/>
          <p14:tracePt t="155254" x="1962150" y="5575300"/>
          <p14:tracePt t="155271" x="1993900" y="5575300"/>
          <p14:tracePt t="155288" x="2006600" y="5575300"/>
          <p14:tracePt t="155351" x="2006600" y="5568950"/>
          <p14:tracePt t="156174" x="0" y="0"/>
        </p14:tracePtLst>
        <p14:tracePtLst>
          <p14:tracePt t="156896" x="6584950" y="5334000"/>
          <p14:tracePt t="156942" x="6578600" y="5334000"/>
          <p14:tracePt t="156968" x="6572250" y="5334000"/>
          <p14:tracePt t="156974" x="6572250" y="5340350"/>
          <p14:tracePt t="156987" x="6572250" y="5359400"/>
          <p14:tracePt t="157004" x="6572250" y="5391150"/>
          <p14:tracePt t="157021" x="6572250" y="5422900"/>
          <p14:tracePt t="157023" x="6572250" y="5435600"/>
          <p14:tracePt t="157037" x="6572250" y="5467350"/>
          <p14:tracePt t="157054" x="6578600" y="5499100"/>
          <p14:tracePt t="157071" x="6604000" y="5518150"/>
          <p14:tracePt t="157088" x="6635750" y="5530850"/>
          <p14:tracePt t="157104" x="6705600" y="5556250"/>
          <p14:tracePt t="157121" x="6826250" y="5568950"/>
          <p14:tracePt t="157137" x="6985000" y="5581650"/>
          <p14:tracePt t="157154" x="7175500" y="5581650"/>
          <p14:tracePt t="157171" x="7353300" y="5581650"/>
          <p14:tracePt t="157188" x="7505700" y="5581650"/>
          <p14:tracePt t="157204" x="7632700" y="5581650"/>
          <p14:tracePt t="157206" x="7683500" y="5581650"/>
          <p14:tracePt t="157221" x="7727950" y="5581650"/>
          <p14:tracePt t="157223" x="7759700" y="5581650"/>
          <p14:tracePt t="157237" x="7797800" y="5581650"/>
          <p14:tracePt t="157254" x="7816850" y="5581650"/>
          <p14:tracePt t="157270" x="7823200" y="5581650"/>
          <p14:tracePt t="157287" x="7835900" y="5581650"/>
          <p14:tracePt t="157304" x="7848600" y="5575300"/>
          <p14:tracePt t="157321" x="7861300" y="5562600"/>
          <p14:tracePt t="157338" x="7880350" y="5556250"/>
          <p14:tracePt t="157354" x="7893050" y="5543550"/>
          <p14:tracePt t="157371" x="7912100" y="5537200"/>
          <p14:tracePt t="157374" x="7924800" y="5530850"/>
          <p14:tracePt t="157387" x="7931150" y="5524500"/>
          <p14:tracePt t="157404" x="7943850" y="5511800"/>
          <p14:tracePt t="157407" x="7956550" y="5505450"/>
          <p14:tracePt t="157421" x="7962900" y="5492750"/>
          <p14:tracePt t="157437" x="7969250" y="5486400"/>
          <p14:tracePt t="157454" x="7969250" y="5473700"/>
          <p14:tracePt t="157470" x="7969250" y="5441950"/>
          <p14:tracePt t="157487" x="7950200" y="5422900"/>
          <p14:tracePt t="157504" x="7918450" y="5397500"/>
          <p14:tracePt t="157520" x="7854950" y="5378450"/>
          <p14:tracePt t="157537" x="7753350" y="5353050"/>
          <p14:tracePt t="157554" x="7658100" y="5340350"/>
          <p14:tracePt t="157570" x="7588250" y="5340350"/>
          <p14:tracePt t="157587" x="7543800" y="5340350"/>
          <p14:tracePt t="157604" x="7518400" y="5340350"/>
          <p14:tracePt t="157607" x="7505700" y="5340350"/>
          <p14:tracePt t="157621" x="7486650" y="5340350"/>
          <p14:tracePt t="157624" x="7480300" y="5346700"/>
          <p14:tracePt t="157637" x="7467600" y="5353050"/>
          <p14:tracePt t="157639" x="7454900" y="5359400"/>
          <p14:tracePt t="157654" x="7442200" y="5378450"/>
          <p14:tracePt t="157671" x="7423150" y="5397500"/>
          <p14:tracePt t="157688" x="7416800" y="5422900"/>
          <p14:tracePt t="157704" x="7404100" y="5454650"/>
          <p14:tracePt t="157721" x="7404100" y="5461000"/>
          <p14:tracePt t="157737" x="7404100" y="5480050"/>
          <p14:tracePt t="157754" x="7404100" y="5499100"/>
          <p14:tracePt t="157770" x="7416800" y="5518150"/>
          <p14:tracePt t="157787" x="7429500" y="5524500"/>
          <p14:tracePt t="157804" x="7467600" y="5537200"/>
          <p14:tracePt t="157821" x="7537450" y="5556250"/>
          <p14:tracePt t="157822" x="7600950" y="5575300"/>
          <p14:tracePt t="157837" x="7670800" y="5581650"/>
          <p14:tracePt t="157839" x="7734300" y="5581650"/>
          <p14:tracePt t="157854" x="7880350" y="5581650"/>
          <p14:tracePt t="157871" x="7969250" y="5581650"/>
          <p14:tracePt t="157887" x="8013700" y="5575300"/>
          <p14:tracePt t="157904" x="8045450" y="5568950"/>
          <p14:tracePt t="157920" x="8064500" y="5549900"/>
          <p14:tracePt t="157937" x="8077200" y="5537200"/>
          <p14:tracePt t="157954" x="8077200" y="5524500"/>
          <p14:tracePt t="157970" x="8077200" y="5499100"/>
          <p14:tracePt t="157987" x="8077200" y="5461000"/>
          <p14:tracePt t="158003" x="8026400" y="5410200"/>
          <p14:tracePt t="158020" x="7912100" y="5334000"/>
          <p14:tracePt t="158037" x="7734300" y="5276850"/>
          <p14:tracePt t="158054" x="7550150" y="5245100"/>
          <p14:tracePt t="158070" x="7512050" y="5245100"/>
          <p14:tracePt t="158087" x="7499350" y="5245100"/>
          <p14:tracePt t="158104" x="7480300" y="5245100"/>
          <p14:tracePt t="158121" x="7448550" y="5257800"/>
          <p14:tracePt t="158137" x="7410450" y="5289550"/>
          <p14:tracePt t="158154" x="7385050" y="5321300"/>
          <p14:tracePt t="158171" x="7366000" y="5346700"/>
          <p14:tracePt t="158187" x="7346950" y="5378450"/>
          <p14:tracePt t="158203" x="7340600" y="5403850"/>
          <p14:tracePt t="158316" x="7480300" y="5581650"/>
          <p14:tracePt t="158322" x="7537450" y="5600700"/>
          <p14:tracePt t="158337" x="7696200" y="5607050"/>
          <p14:tracePt t="158354" x="7874000" y="5607050"/>
          <p14:tracePt t="158370" x="8026400" y="5607050"/>
          <p14:tracePt t="158387" x="8121650" y="5600700"/>
          <p14:tracePt t="158404" x="8166100" y="5568950"/>
          <p14:tracePt t="158420" x="8185150" y="5530850"/>
          <p14:tracePt t="158437" x="8191500" y="5492750"/>
          <p14:tracePt t="158454" x="8191500" y="5422900"/>
          <p14:tracePt t="158470" x="8191500" y="5397500"/>
          <p14:tracePt t="158487" x="8191500" y="5365750"/>
          <p14:tracePt t="158503" x="8159750" y="5334000"/>
          <p14:tracePt t="158520" x="8096250" y="5314950"/>
          <p14:tracePt t="158537" x="7981950" y="5289550"/>
          <p14:tracePt t="158553" x="7880350" y="5289550"/>
          <p14:tracePt t="158570" x="7747000" y="5289550"/>
          <p14:tracePt t="158587" x="7620000" y="5302250"/>
          <p14:tracePt t="158604" x="7518400" y="5321300"/>
          <p14:tracePt t="158621" x="7454900" y="5353050"/>
          <p14:tracePt t="158623" x="7429500" y="5365750"/>
          <p14:tracePt t="158637" x="7410450" y="5384800"/>
          <p14:tracePt t="158639" x="7404100" y="5397500"/>
          <p14:tracePt t="158654" x="7385050" y="5435600"/>
          <p14:tracePt t="158670" x="7366000" y="5473700"/>
          <p14:tracePt t="158687" x="7359650" y="5486400"/>
          <p14:tracePt t="158704" x="7359650" y="5511800"/>
          <p14:tracePt t="158720" x="7366000" y="5543550"/>
          <p14:tracePt t="158737" x="7404100" y="5556250"/>
          <p14:tracePt t="158753" x="7473950" y="5588000"/>
          <p14:tracePt t="158770" x="7581900" y="5613400"/>
          <p14:tracePt t="158787" x="7747000" y="5638800"/>
          <p14:tracePt t="158803" x="7912100" y="5638800"/>
          <p14:tracePt t="158820" x="8070850" y="5632450"/>
          <p14:tracePt t="158837" x="8153400" y="5619750"/>
          <p14:tracePt t="158840" x="8178800" y="5613400"/>
          <p14:tracePt t="158854" x="8210550" y="5588000"/>
          <p14:tracePt t="158870" x="8242300" y="5568950"/>
          <p14:tracePt t="158887" x="8261350" y="5537200"/>
          <p14:tracePt t="158904" x="8261350" y="5524500"/>
          <p14:tracePt t="158920" x="8261350" y="5499100"/>
          <p14:tracePt t="158937" x="8261350" y="5480050"/>
          <p14:tracePt t="158953" x="8248650" y="5435600"/>
          <p14:tracePt t="158970" x="8172450" y="5397500"/>
          <p14:tracePt t="158987" x="8064500" y="5365750"/>
          <p14:tracePt t="159003" x="7962900" y="5353050"/>
          <p14:tracePt t="159020" x="7905750" y="5353050"/>
          <p14:tracePt t="159037" x="7848600" y="5353050"/>
          <p14:tracePt t="159038" x="7835900" y="5359400"/>
          <p14:tracePt t="159053" x="7804150" y="5372100"/>
          <p14:tracePt t="159070" x="7785100" y="5391150"/>
          <p14:tracePt t="159087" x="7766050" y="5410200"/>
          <p14:tracePt t="159104" x="7766050" y="5416550"/>
          <p14:tracePt t="159120" x="7759700" y="5429250"/>
          <p14:tracePt t="159137" x="7759700" y="5454650"/>
          <p14:tracePt t="159154" x="7772400" y="5486400"/>
          <p14:tracePt t="159170" x="7810500" y="5505450"/>
          <p14:tracePt t="159187" x="7899400" y="5524500"/>
          <p14:tracePt t="159203" x="8039100" y="5549900"/>
          <p14:tracePt t="159220" x="8197850" y="5549900"/>
          <p14:tracePt t="159237" x="8356600" y="5549900"/>
          <p14:tracePt t="159238" x="8407400" y="5543550"/>
          <p14:tracePt t="159253" x="8496300" y="5524500"/>
          <p14:tracePt t="159270" x="8534400" y="5518150"/>
          <p14:tracePt t="159287" x="8547100" y="5505450"/>
          <p14:tracePt t="159303" x="8566150" y="5499100"/>
          <p14:tracePt t="159320" x="8566150" y="5492750"/>
          <p14:tracePt t="159336" x="8566150" y="5480050"/>
          <p14:tracePt t="159354" x="8566150" y="5473700"/>
          <p14:tracePt t="159370" x="8566150" y="5454650"/>
          <p14:tracePt t="159387" x="8502650" y="5435600"/>
          <p14:tracePt t="159403" x="8382000" y="5410200"/>
          <p14:tracePt t="159406" x="8318500" y="5410200"/>
          <p14:tracePt t="159420" x="8223250" y="5410200"/>
          <p14:tracePt t="159436" x="8026400" y="5410200"/>
          <p14:tracePt t="159439" x="7918450" y="5410200"/>
          <p14:tracePt t="159453" x="7759700" y="5435600"/>
          <p14:tracePt t="159470" x="7677150" y="5467350"/>
          <p14:tracePt t="159486" x="7639050" y="5480050"/>
          <p14:tracePt t="159503" x="7600950" y="5499100"/>
          <p14:tracePt t="159520" x="7588250" y="5505450"/>
          <p14:tracePt t="159536" x="7562850" y="5511800"/>
          <p14:tracePt t="159553" x="7562850" y="5518150"/>
          <p14:tracePt t="159606" x="7562850" y="5524500"/>
          <p14:tracePt t="159614" x="7569200" y="5524500"/>
          <p14:tracePt t="159622" x="7575550" y="5524500"/>
          <p14:tracePt t="159637" x="7607300" y="5524500"/>
          <p14:tracePt t="159653" x="7810500" y="5524500"/>
          <p14:tracePt t="159670" x="8039100" y="5524500"/>
          <p14:tracePt t="159686" x="8286750" y="5524500"/>
          <p14:tracePt t="159703" x="8477250" y="5524500"/>
          <p14:tracePt t="159720" x="8559800" y="5524500"/>
          <p14:tracePt t="159736" x="8585200" y="5524500"/>
          <p14:tracePt t="159840" x="8540750" y="5524500"/>
          <p14:tracePt t="159846" x="8496300" y="5518150"/>
          <p14:tracePt t="159855" x="8420100" y="5511800"/>
          <p14:tracePt t="159870" x="8274050" y="5492750"/>
          <p14:tracePt t="159886" x="8134350" y="5492750"/>
          <p14:tracePt t="159904" x="8026400" y="5492750"/>
          <p14:tracePt t="159920" x="7969250" y="5492750"/>
          <p14:tracePt t="159936" x="7943850" y="5492750"/>
          <p14:tracePt t="159953" x="7937500" y="5492750"/>
          <p14:tracePt t="160047" x="7956550" y="5492750"/>
          <p14:tracePt t="160055" x="7988300" y="5492750"/>
          <p14:tracePt t="160062" x="8045450" y="5492750"/>
          <p14:tracePt t="160070" x="8089900" y="5492750"/>
          <p14:tracePt t="160086" x="8166100" y="5492750"/>
          <p14:tracePt t="160103" x="8197850" y="5492750"/>
          <p14:tracePt t="160120" x="8204200" y="5492750"/>
          <p14:tracePt t="160502" x="0" y="0"/>
        </p14:tracePtLst>
        <p14:tracePtLst>
          <p14:tracePt t="161119" x="2768600" y="5219700"/>
          <p14:tracePt t="161136" x="2762250" y="5219700"/>
          <p14:tracePt t="161152" x="2755900" y="5238750"/>
          <p14:tracePt t="161169" x="2755900" y="5245100"/>
          <p14:tracePt t="161186" x="2749550" y="5257800"/>
          <p14:tracePt t="161203" x="2743200" y="5264150"/>
          <p14:tracePt t="161219" x="2736850" y="5283200"/>
          <p14:tracePt t="161236" x="2736850" y="5302250"/>
          <p14:tracePt t="161252" x="2736850" y="5334000"/>
          <p14:tracePt t="161253" x="2743200" y="5359400"/>
          <p14:tracePt t="161269" x="2755900" y="5378450"/>
          <p14:tracePt t="161286" x="2787650" y="5410200"/>
          <p14:tracePt t="161303" x="2838450" y="5435600"/>
          <p14:tracePt t="161319" x="2921000" y="5480050"/>
          <p14:tracePt t="161336" x="3054350" y="5530850"/>
          <p14:tracePt t="161353" x="3213100" y="5575300"/>
          <p14:tracePt t="161370" x="3359150" y="5600700"/>
          <p14:tracePt t="161386" x="3454400" y="5600700"/>
          <p14:tracePt t="161403" x="3492500" y="5600700"/>
          <p14:tracePt t="161406" x="3498850" y="5600700"/>
          <p14:tracePt t="161419" x="3505200" y="5600700"/>
          <p14:tracePt t="161436" x="3517900" y="5594350"/>
          <p14:tracePt t="161438" x="3517900" y="5588000"/>
          <p14:tracePt t="161453" x="3517900" y="5581650"/>
          <p14:tracePt t="161453" x="3517900" y="5556250"/>
          <p14:tracePt t="161469" x="3498850" y="5518150"/>
          <p14:tracePt t="161486" x="3467100" y="5492750"/>
          <p14:tracePt t="161502" x="3429000" y="5473700"/>
          <p14:tracePt t="161519" x="3390900" y="5454650"/>
          <p14:tracePt t="161536" x="3340100" y="5448300"/>
          <p14:tracePt t="161552" x="3308350" y="5448300"/>
          <p14:tracePt t="161569" x="3282950" y="5448300"/>
          <p14:tracePt t="161586" x="3270250" y="5448300"/>
          <p14:tracePt t="161934" x="0" y="0"/>
        </p14:tracePtLst>
        <p14:tracePtLst>
          <p14:tracePt t="162646" x="3771900" y="5575300"/>
          <p14:tracePt t="162798" x="3797300" y="5575300"/>
          <p14:tracePt t="162808" x="3829050" y="5575300"/>
          <p14:tracePt t="162819" x="3879850" y="5575300"/>
          <p14:tracePt t="162835" x="4019550" y="5575300"/>
          <p14:tracePt t="162852" x="4197350" y="5575300"/>
          <p14:tracePt t="162869" x="4425950" y="5575300"/>
          <p14:tracePt t="162870" x="4533900" y="5575300"/>
          <p14:tracePt t="162886" x="4730750" y="5575300"/>
          <p14:tracePt t="162902" x="4838700" y="5575300"/>
          <p14:tracePt t="162919" x="4870450" y="5575300"/>
          <p14:tracePt t="162936" x="4883150" y="5575300"/>
          <p14:tracePt t="163006" x="4870450" y="5575300"/>
          <p14:tracePt t="163015" x="4838700" y="5575300"/>
          <p14:tracePt t="163022" x="4800600" y="5575300"/>
          <p14:tracePt t="163035" x="4737100" y="5575300"/>
          <p14:tracePt t="163052" x="4565650" y="5575300"/>
          <p14:tracePt t="163069" x="4375150" y="5575300"/>
          <p14:tracePt t="163070" x="4279900" y="5575300"/>
          <p14:tracePt t="163085" x="4146550" y="5575300"/>
          <p14:tracePt t="163102" x="4076700" y="5575300"/>
          <p14:tracePt t="163119" x="4057650" y="5575300"/>
          <p14:tracePt t="163135" x="4051300" y="5575300"/>
          <p14:tracePt t="163216" x="4057650" y="5575300"/>
          <p14:tracePt t="163222" x="4095750" y="5575300"/>
          <p14:tracePt t="163235" x="4171950" y="5575300"/>
          <p14:tracePt t="163252" x="4394200" y="5575300"/>
          <p14:tracePt t="163255" x="4591050" y="5575300"/>
          <p14:tracePt t="163268" x="4826000" y="5575300"/>
          <p14:tracePt t="163285" x="5537200" y="5575300"/>
          <p14:tracePt t="163302" x="5746750" y="5575300"/>
          <p14:tracePt t="163318" x="5803900" y="5575300"/>
          <p14:tracePt t="163335" x="5816600" y="5575300"/>
          <p14:tracePt t="163423" x="5803900" y="5575300"/>
          <p14:tracePt t="163430" x="5765800" y="5575300"/>
          <p14:tracePt t="163439" x="5702300" y="5575300"/>
          <p14:tracePt t="163452" x="5607050" y="5575300"/>
          <p14:tracePt t="163470" x="5365750" y="5575300"/>
          <p14:tracePt t="163485" x="4927600" y="5575300"/>
          <p14:tracePt t="163502" x="4737100" y="5575300"/>
          <p14:tracePt t="163518" x="4660900" y="5575300"/>
          <p14:tracePt t="163535" x="4648200" y="5575300"/>
          <p14:tracePt t="163622" x="4660900" y="5575300"/>
          <p14:tracePt t="163630" x="4699000" y="5575300"/>
          <p14:tracePt t="163639" x="4775200" y="5575300"/>
          <p14:tracePt t="163652" x="4883150" y="5575300"/>
          <p14:tracePt t="163669" x="5200650" y="5575300"/>
          <p14:tracePt t="163671" x="5391150" y="5575300"/>
          <p14:tracePt t="163686" x="5607050" y="5575300"/>
          <p14:tracePt t="163688" x="5784850" y="5575300"/>
          <p14:tracePt t="163702" x="5981700" y="5575300"/>
          <p14:tracePt t="163718" x="6045200" y="5575300"/>
          <p14:tracePt t="163735" x="6051550" y="5575300"/>
          <p14:tracePt t="163782" x="6038850" y="5575300"/>
          <p14:tracePt t="163791" x="6013450" y="5575300"/>
          <p14:tracePt t="163802" x="5981700" y="5575300"/>
          <p14:tracePt t="163818" x="5886450" y="5575300"/>
          <p14:tracePt t="163835" x="5791200" y="5575300"/>
          <p14:tracePt t="163852" x="5638800" y="5568950"/>
          <p14:tracePt t="163869" x="5461000" y="5556250"/>
          <p14:tracePt t="163870" x="5365750" y="5549900"/>
          <p14:tracePt t="163885" x="5257800" y="5530850"/>
          <p14:tracePt t="163887" x="5175250" y="5524500"/>
          <p14:tracePt t="163902" x="5022850" y="5518150"/>
          <p14:tracePt t="163919" x="4965700" y="5518150"/>
          <p14:tracePt t="163935" x="4953000" y="5518150"/>
          <p14:tracePt t="164016" x="4965700" y="5505450"/>
          <p14:tracePt t="164022" x="4997450" y="5505450"/>
          <p14:tracePt t="164035" x="5073650" y="5505450"/>
          <p14:tracePt t="164051" x="5270500" y="5505450"/>
          <p14:tracePt t="164068" x="5461000" y="5505450"/>
          <p14:tracePt t="164070" x="5537200" y="5505450"/>
          <p14:tracePt t="164085" x="5588000" y="5505450"/>
          <p14:tracePt t="164086" x="5600700" y="5505450"/>
          <p14:tracePt t="164101" x="5613400" y="5505450"/>
          <p14:tracePt t="164184" x="5613400" y="5511800"/>
          <p14:tracePt t="164191" x="5600700" y="5511800"/>
          <p14:tracePt t="164201" x="5575300" y="5511800"/>
          <p14:tracePt t="164219" x="5492750" y="5511800"/>
          <p14:tracePt t="164235" x="5353050" y="5511800"/>
          <p14:tracePt t="164251" x="5175250" y="5511800"/>
          <p14:tracePt t="164254" x="5060950" y="5511800"/>
          <p14:tracePt t="164268" x="4933950" y="5511800"/>
          <p14:tracePt t="164285" x="4692650" y="5499100"/>
          <p14:tracePt t="164286" x="4616450" y="5499100"/>
          <p14:tracePt t="164301" x="4540250" y="5499100"/>
          <p14:tracePt t="164318" x="4521200" y="5499100"/>
          <p14:tracePt t="164358" x="4540250" y="5499100"/>
          <p14:tracePt t="164369" x="4559300" y="5499100"/>
          <p14:tracePt t="164385" x="4686300" y="5499100"/>
          <p14:tracePt t="164402" x="4883150" y="5499100"/>
          <p14:tracePt t="164418" x="5187950" y="5499100"/>
          <p14:tracePt t="164435" x="5530850" y="5499100"/>
          <p14:tracePt t="164452" x="5721350" y="5499100"/>
          <p14:tracePt t="164454" x="5753100" y="5499100"/>
          <p14:tracePt t="164468" x="5765800" y="5499100"/>
          <p14:tracePt t="164485" x="5772150" y="5499100"/>
          <p14:tracePt t="164511" x="5740400" y="5499100"/>
          <p14:tracePt t="164518" x="5676900" y="5499100"/>
          <p14:tracePt t="164535" x="5473700" y="5499100"/>
          <p14:tracePt t="164551" x="5219700" y="5499100"/>
          <p14:tracePt t="164568" x="4959350" y="5499100"/>
          <p14:tracePt t="164585" x="4787900" y="5499100"/>
          <p14:tracePt t="164601" x="4737100" y="5499100"/>
          <p14:tracePt t="164618" x="4718050" y="5499100"/>
          <p14:tracePt t="164670" x="4730750" y="5499100"/>
          <p14:tracePt t="164679" x="4768850" y="5499100"/>
          <p14:tracePt t="164687" x="4845050" y="5499100"/>
          <p14:tracePt t="164702" x="5041900" y="5499100"/>
          <p14:tracePt t="164718" x="5245100" y="5499100"/>
          <p14:tracePt t="164735" x="5378450" y="5499100"/>
          <p14:tracePt t="164751" x="5416550" y="5499100"/>
          <p14:tracePt t="164768" x="5422900" y="5499100"/>
          <p14:tracePt t="164815" x="5403850" y="5499100"/>
          <p14:tracePt t="164822" x="5365750" y="5499100"/>
          <p14:tracePt t="164835" x="5302250" y="5499100"/>
          <p14:tracePt t="164851" x="5207000" y="5499100"/>
          <p14:tracePt t="164868" x="5156200" y="5499100"/>
          <p14:tracePt t="164885" x="5143500" y="5499100"/>
          <p14:tracePt t="164919" x="5149850" y="5499100"/>
          <p14:tracePt t="164926" x="5175250" y="5499100"/>
          <p14:tracePt t="164935" x="5213350" y="5499100"/>
          <p14:tracePt t="164952" x="5353050" y="5499100"/>
          <p14:tracePt t="164968" x="5530850" y="5499100"/>
          <p14:tracePt t="164985" x="5695950" y="5505450"/>
          <p14:tracePt t="165001" x="5765800" y="5505450"/>
          <p14:tracePt t="165018" x="5778500" y="5505450"/>
          <p14:tracePt t="165035" x="5784850" y="5505450"/>
          <p14:tracePt t="165064" x="5778500" y="5505450"/>
          <p14:tracePt t="165071" x="5753100" y="5505450"/>
          <p14:tracePt t="165085" x="5695950" y="5505450"/>
          <p14:tracePt t="165101" x="5422900" y="5505450"/>
          <p14:tracePt t="165118" x="5156200" y="5492750"/>
          <p14:tracePt t="165135" x="4940300" y="5454650"/>
          <p14:tracePt t="165151" x="4806950" y="5429250"/>
          <p14:tracePt t="165168" x="4787900" y="5422900"/>
          <p14:tracePt t="165185" x="4781550" y="5422900"/>
          <p14:tracePt t="165222" x="4794250" y="5422900"/>
          <p14:tracePt t="165233" x="4826000" y="5422900"/>
          <p14:tracePt t="165247" x="4933950" y="5422900"/>
          <p14:tracePt t="165259" x="5016500" y="5422900"/>
          <p14:tracePt t="165268" x="5105400" y="5422900"/>
          <p14:tracePt t="165285" x="5314950" y="5422900"/>
          <p14:tracePt t="165287" x="5410200" y="5422900"/>
          <p14:tracePt t="165302" x="5549900" y="5435600"/>
          <p14:tracePt t="165318" x="5588000" y="5435600"/>
          <p14:tracePt t="165335" x="5594350" y="5435600"/>
          <p14:tracePt t="165383" x="5562600" y="5435600"/>
          <p14:tracePt t="165391" x="5518150" y="5435600"/>
          <p14:tracePt t="165401" x="5467350" y="5435600"/>
          <p14:tracePt t="165418" x="5372100" y="5435600"/>
          <p14:tracePt t="165435" x="5340350" y="5435600"/>
          <p14:tracePt t="165503" x="5353050" y="5435600"/>
          <p14:tracePt t="165512" x="5384800" y="5435600"/>
          <p14:tracePt t="165519" x="5422900" y="5435600"/>
          <p14:tracePt t="165534" x="5562600" y="5435600"/>
          <p14:tracePt t="165551" x="5753100" y="5441950"/>
          <p14:tracePt t="165568" x="5892800" y="5454650"/>
          <p14:tracePt t="165585" x="5956300" y="5461000"/>
          <p14:tracePt t="165601" x="5969000" y="5461000"/>
          <p14:tracePt t="165662" x="5962650" y="5461000"/>
          <p14:tracePt t="165671" x="5956300" y="5461000"/>
          <p14:tracePt t="166462"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01036" y="1083169"/>
            <a:ext cx="11892844" cy="5718681"/>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sz="2200" dirty="0">
                <a:solidFill>
                  <a:srgbClr val="21537D"/>
                </a:solidFill>
                <a:latin typeface="微软雅黑" panose="020B0503020204020204" charset="-122"/>
                <a:ea typeface="微软雅黑" panose="020B0503020204020204" charset="-122"/>
              </a:rPr>
              <a:t>为了解决数组协变性导致的问题，</a:t>
            </a:r>
            <a:r>
              <a:rPr lang="en-US" altLang="zh-CN" sz="2200" dirty="0">
                <a:solidFill>
                  <a:srgbClr val="21537D"/>
                </a:solidFill>
                <a:latin typeface="微软雅黑" panose="020B0503020204020204" charset="-122"/>
                <a:ea typeface="微软雅黑" panose="020B0503020204020204" charset="-122"/>
              </a:rPr>
              <a:t>Java</a:t>
            </a:r>
            <a:r>
              <a:rPr lang="zh-CN" altLang="en-US" sz="2200" dirty="0">
                <a:solidFill>
                  <a:srgbClr val="21537D"/>
                </a:solidFill>
                <a:latin typeface="微软雅黑" panose="020B0503020204020204" charset="-122"/>
                <a:ea typeface="微软雅黑" panose="020B0503020204020204" charset="-122"/>
              </a:rPr>
              <a:t>编译器规定泛型容器（任何泛型类）没有协变性</a:t>
            </a:r>
            <a:endParaRPr lang="en-US" altLang="zh-CN" sz="2200" dirty="0">
              <a:solidFill>
                <a:srgbClr val="21537D"/>
              </a:solidFill>
              <a:latin typeface="微软雅黑" panose="020B0503020204020204" charset="-122"/>
              <a:ea typeface="微软雅黑" panose="020B0503020204020204" charset="-122"/>
            </a:endParaRPr>
          </a:p>
          <a:p>
            <a:pPr marL="0" lvl="1">
              <a:lnSpc>
                <a:spcPct val="150000"/>
              </a:lnSpc>
              <a:spcAft>
                <a:spcPts val="1500"/>
              </a:spcAft>
            </a:pPr>
            <a:endParaRPr lang="en-US" altLang="zh-CN" sz="2400"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sz="2200" dirty="0">
                <a:solidFill>
                  <a:srgbClr val="21537D"/>
                </a:solidFill>
                <a:latin typeface="微软雅黑" panose="020B0503020204020204" charset="-122"/>
                <a:ea typeface="微软雅黑" panose="020B0503020204020204" charset="-122"/>
              </a:rPr>
              <a:t>因为：</a:t>
            </a:r>
            <a:r>
              <a:rPr lang="zh-CN" altLang="en-US" sz="2200" dirty="0">
                <a:solidFill>
                  <a:srgbClr val="FF0000"/>
                </a:solidFill>
                <a:latin typeface="微软雅黑" panose="020B0503020204020204" charset="-122"/>
                <a:ea typeface="微软雅黑" panose="020B0503020204020204" charset="-122"/>
              </a:rPr>
              <a:t>我们在谈论容器的类型，而不是容器持有对象的类型</a:t>
            </a:r>
            <a:endParaRPr lang="en-US" altLang="zh-CN" sz="2200" dirty="0">
              <a:solidFill>
                <a:srgbClr val="FF0000"/>
              </a:solidFill>
              <a:latin typeface="微软雅黑" panose="020B0503020204020204" charset="-122"/>
              <a:ea typeface="微软雅黑" panose="020B0503020204020204" charset="-122"/>
            </a:endParaRPr>
          </a:p>
          <a:p>
            <a:pPr marL="800100" lvl="2" indent="-342900">
              <a:lnSpc>
                <a:spcPct val="150000"/>
              </a:lnSpc>
              <a:buFont typeface="Wingdings" panose="05000000000000000000" charset="0"/>
              <a:buChar char=""/>
            </a:pPr>
            <a:r>
              <a:rPr lang="en-US" altLang="zh-CN" b="1" dirty="0">
                <a:solidFill>
                  <a:srgbClr val="FF0000"/>
                </a:solidFill>
                <a:latin typeface="微软雅黑" panose="020B0503020204020204" charset="-122"/>
                <a:ea typeface="微软雅黑" panose="020B0503020204020204" charset="-122"/>
              </a:rPr>
              <a:t>A</a:t>
            </a:r>
            <a:r>
              <a:rPr lang="zh-CN" altLang="en-US" b="1" dirty="0">
                <a:solidFill>
                  <a:srgbClr val="FF0000"/>
                </a:solidFill>
                <a:latin typeface="微软雅黑" panose="020B0503020204020204" charset="-122"/>
                <a:ea typeface="微软雅黑" panose="020B0503020204020204" charset="-122"/>
              </a:rPr>
              <a:t>是</a:t>
            </a:r>
            <a:r>
              <a:rPr lang="en-US" altLang="zh-CN" b="1" dirty="0">
                <a:solidFill>
                  <a:srgbClr val="FF0000"/>
                </a:solidFill>
                <a:latin typeface="微软雅黑" panose="020B0503020204020204" charset="-122"/>
                <a:ea typeface="微软雅黑" panose="020B0503020204020204" charset="-122"/>
              </a:rPr>
              <a:t>B</a:t>
            </a:r>
            <a:r>
              <a:rPr lang="zh-CN" altLang="en-US" b="1" dirty="0">
                <a:solidFill>
                  <a:srgbClr val="FF0000"/>
                </a:solidFill>
                <a:latin typeface="微软雅黑" panose="020B0503020204020204" charset="-122"/>
                <a:ea typeface="微软雅黑" panose="020B0503020204020204" charset="-122"/>
              </a:rPr>
              <a:t>父类型，但泛型类</a:t>
            </a:r>
            <a:r>
              <a:rPr lang="en-US" altLang="zh-CN" b="1" dirty="0">
                <a:solidFill>
                  <a:srgbClr val="FF0000"/>
                </a:solidFill>
                <a:latin typeface="微软雅黑" panose="020B0503020204020204" charset="-122"/>
                <a:ea typeface="微软雅黑" panose="020B0503020204020204" charset="-122"/>
              </a:rPr>
              <a:t>(</a:t>
            </a:r>
            <a:r>
              <a:rPr lang="zh-CN" altLang="en-US" b="1" dirty="0">
                <a:solidFill>
                  <a:srgbClr val="FF0000"/>
                </a:solidFill>
                <a:latin typeface="微软雅黑" panose="020B0503020204020204" charset="-122"/>
                <a:ea typeface="微软雅黑" panose="020B0503020204020204" charset="-122"/>
              </a:rPr>
              <a:t>比如容器）</a:t>
            </a:r>
            <a:r>
              <a:rPr lang="en-US" altLang="zh-CN" b="1" dirty="0">
                <a:solidFill>
                  <a:srgbClr val="FF0000"/>
                </a:solidFill>
                <a:latin typeface="微软雅黑" panose="020B0503020204020204" charset="-122"/>
                <a:ea typeface="微软雅黑" panose="020B0503020204020204" charset="-122"/>
              </a:rPr>
              <a:t>ArrayList&lt;A&gt;</a:t>
            </a:r>
            <a:r>
              <a:rPr lang="zh-CN" altLang="en-US" b="1" dirty="0">
                <a:solidFill>
                  <a:srgbClr val="FF0000"/>
                </a:solidFill>
                <a:latin typeface="微软雅黑" panose="020B0503020204020204" charset="-122"/>
                <a:ea typeface="微软雅黑" panose="020B0503020204020204" charset="-122"/>
              </a:rPr>
              <a:t>不是</a:t>
            </a:r>
            <a:r>
              <a:rPr lang="en-US" altLang="zh-CN" b="1" dirty="0">
                <a:solidFill>
                  <a:srgbClr val="FF0000"/>
                </a:solidFill>
                <a:latin typeface="微软雅黑" panose="020B0503020204020204" charset="-122"/>
                <a:ea typeface="微软雅黑" panose="020B0503020204020204" charset="-122"/>
              </a:rPr>
              <a:t>ArrayList &lt;B&gt;</a:t>
            </a:r>
            <a:r>
              <a:rPr lang="zh-CN" altLang="en-US" b="1" dirty="0">
                <a:solidFill>
                  <a:srgbClr val="FF0000"/>
                </a:solidFill>
                <a:latin typeface="微软雅黑" panose="020B0503020204020204" charset="-122"/>
                <a:ea typeface="微软雅黑" panose="020B0503020204020204" charset="-122"/>
              </a:rPr>
              <a:t>的父类型</a:t>
            </a:r>
            <a:endParaRPr lang="en-US" altLang="zh-CN" b="1" dirty="0">
              <a:solidFill>
                <a:srgbClr val="21537D"/>
              </a:solidFill>
              <a:latin typeface="微软雅黑" panose="020B0503020204020204" charset="-122"/>
              <a:ea typeface="微软雅黑" panose="020B0503020204020204" charset="-122"/>
            </a:endParaRPr>
          </a:p>
          <a:p>
            <a:pPr marL="800100" lvl="2"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因此，上面语句报错。</a:t>
            </a:r>
            <a:endParaRPr lang="en-US" altLang="zh-CN"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sz="2200" dirty="0">
                <a:solidFill>
                  <a:srgbClr val="21537D"/>
                </a:solidFill>
                <a:latin typeface="微软雅黑" panose="020B0503020204020204" charset="-122"/>
                <a:ea typeface="微软雅黑" panose="020B0503020204020204" charset="-122"/>
              </a:rPr>
              <a:t>为什么数组有协变性而泛型没有协变性：</a:t>
            </a:r>
            <a:endParaRPr lang="en-US" altLang="zh-CN" sz="2200" dirty="0">
              <a:solidFill>
                <a:srgbClr val="21537D"/>
              </a:solidFill>
              <a:latin typeface="微软雅黑" panose="020B0503020204020204" charset="-122"/>
              <a:ea typeface="微软雅黑" panose="020B0503020204020204" charset="-122"/>
            </a:endParaRPr>
          </a:p>
          <a:p>
            <a:pPr marL="800100" lvl="2"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数组具有协变性是因此在运行时才去判断数组元素的类型约束（前一页</a:t>
            </a:r>
            <a:r>
              <a:rPr lang="en-US" altLang="zh-CN" dirty="0">
                <a:solidFill>
                  <a:srgbClr val="21537D"/>
                </a:solidFill>
                <a:latin typeface="微软雅黑" panose="020B0503020204020204" charset="-122"/>
                <a:ea typeface="微软雅黑" panose="020B0503020204020204" charset="-122"/>
              </a:rPr>
              <a:t>PPT</a:t>
            </a:r>
            <a:r>
              <a:rPr lang="zh-CN" altLang="en-US" dirty="0">
                <a:solidFill>
                  <a:srgbClr val="21537D"/>
                </a:solidFill>
                <a:latin typeface="微软雅黑" panose="020B0503020204020204" charset="-122"/>
                <a:ea typeface="微软雅黑" panose="020B0503020204020204" charset="-122"/>
              </a:rPr>
              <a:t>例子），这将导致有时发生运行时错误，抛出异常 </a:t>
            </a:r>
            <a:r>
              <a:rPr lang="en-US" altLang="zh-CN" dirty="0" err="1">
                <a:solidFill>
                  <a:srgbClr val="21537D"/>
                </a:solidFill>
                <a:latin typeface="微软雅黑" panose="020B0503020204020204" charset="-122"/>
                <a:ea typeface="微软雅黑" panose="020B0503020204020204" charset="-122"/>
              </a:rPr>
              <a:t>java.lang.ArrayStoreException</a:t>
            </a:r>
            <a:r>
              <a:rPr lang="zh-CN" altLang="en-US" dirty="0">
                <a:solidFill>
                  <a:srgbClr val="21537D"/>
                </a:solidFill>
                <a:latin typeface="微软雅黑" panose="020B0503020204020204" charset="-122"/>
                <a:ea typeface="微软雅黑" panose="020B0503020204020204" charset="-122"/>
              </a:rPr>
              <a:t>。这个功能在</a:t>
            </a:r>
            <a:r>
              <a:rPr lang="en-US" altLang="zh-CN" dirty="0">
                <a:solidFill>
                  <a:srgbClr val="21537D"/>
                </a:solidFill>
                <a:latin typeface="微软雅黑" panose="020B0503020204020204" charset="-122"/>
                <a:ea typeface="微软雅黑" panose="020B0503020204020204" charset="-122"/>
              </a:rPr>
              <a:t>Java</a:t>
            </a:r>
            <a:r>
              <a:rPr lang="zh-CN" altLang="en-US" dirty="0">
                <a:solidFill>
                  <a:srgbClr val="21537D"/>
                </a:solidFill>
                <a:latin typeface="微软雅黑" panose="020B0503020204020204" charset="-122"/>
                <a:ea typeface="微软雅黑" panose="020B0503020204020204" charset="-122"/>
              </a:rPr>
              <a:t>中是一个公认的“瑕疵”</a:t>
            </a:r>
            <a:endParaRPr lang="en-US" altLang="zh-CN" dirty="0">
              <a:solidFill>
                <a:srgbClr val="21537D"/>
              </a:solidFill>
              <a:latin typeface="微软雅黑" panose="020B0503020204020204" charset="-122"/>
              <a:ea typeface="微软雅黑" panose="020B0503020204020204" charset="-122"/>
            </a:endParaRPr>
          </a:p>
          <a:p>
            <a:pPr marL="800100" lvl="2"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泛型没有协变性：</a:t>
            </a:r>
            <a:r>
              <a:rPr lang="zh-CN" altLang="en-US" dirty="0">
                <a:solidFill>
                  <a:srgbClr val="FF0000"/>
                </a:solidFill>
                <a:latin typeface="微软雅黑" panose="020B0503020204020204" charset="-122"/>
                <a:ea typeface="微软雅黑" panose="020B0503020204020204" charset="-122"/>
              </a:rPr>
              <a:t>泛型设计者认为与其在运行失败，不如在编译时就失败（禁止泛型的协变性就是为了杜绝数组协变性带来的问题，即如果泛型有协变性，面临可协变的数组一样的问题）</a:t>
            </a:r>
            <a:r>
              <a:rPr lang="en-US" altLang="zh-CN" dirty="0">
                <a:solidFill>
                  <a:srgbClr val="21537D"/>
                </a:solidFill>
                <a:latin typeface="微软雅黑" panose="020B0503020204020204" charset="-122"/>
                <a:ea typeface="微软雅黑" panose="020B0503020204020204" charset="-122"/>
              </a:rPr>
              <a:t>——</a:t>
            </a:r>
            <a:r>
              <a:rPr lang="zh-CN" altLang="en-US" dirty="0">
                <a:solidFill>
                  <a:srgbClr val="21537D"/>
                </a:solidFill>
                <a:latin typeface="微软雅黑" panose="020B0503020204020204" charset="-122"/>
                <a:ea typeface="微软雅黑" panose="020B0503020204020204" charset="-122"/>
              </a:rPr>
              <a:t>静态类型语言（</a:t>
            </a:r>
            <a:r>
              <a:rPr lang="en-US" altLang="zh-CN" dirty="0" err="1">
                <a:solidFill>
                  <a:srgbClr val="21537D"/>
                </a:solidFill>
                <a:latin typeface="微软雅黑" panose="020B0503020204020204" charset="-122"/>
                <a:ea typeface="微软雅黑" panose="020B0503020204020204" charset="-122"/>
              </a:rPr>
              <a:t>Java,C</a:t>
            </a:r>
            <a:r>
              <a:rPr lang="en-US" altLang="zh-CN" dirty="0">
                <a:solidFill>
                  <a:srgbClr val="21537D"/>
                </a:solidFill>
                <a:latin typeface="微软雅黑" panose="020B0503020204020204" charset="-122"/>
                <a:ea typeface="微软雅黑" panose="020B0503020204020204" charset="-122"/>
              </a:rPr>
              <a:t>++</a:t>
            </a:r>
            <a:r>
              <a:rPr lang="zh-CN" altLang="en-US" dirty="0">
                <a:solidFill>
                  <a:srgbClr val="21537D"/>
                </a:solidFill>
                <a:latin typeface="微软雅黑" panose="020B0503020204020204" charset="-122"/>
                <a:ea typeface="微软雅黑" panose="020B0503020204020204" charset="-122"/>
              </a:rPr>
              <a:t>）的全部意义在于代码运行前找出错误。</a:t>
            </a:r>
            <a:r>
              <a:rPr lang="en-US" altLang="zh-CN" dirty="0">
                <a:solidFill>
                  <a:srgbClr val="21537D"/>
                </a:solidFill>
                <a:latin typeface="微软雅黑" panose="020B0503020204020204" charset="-122"/>
                <a:ea typeface="微软雅黑" panose="020B0503020204020204" charset="-122"/>
              </a:rPr>
              <a:t>Python, JavaScript</a:t>
            </a:r>
            <a:r>
              <a:rPr lang="zh-CN" altLang="en-US" dirty="0">
                <a:solidFill>
                  <a:srgbClr val="21537D"/>
                </a:solidFill>
                <a:latin typeface="微软雅黑" panose="020B0503020204020204" charset="-122"/>
                <a:ea typeface="微软雅黑" panose="020B0503020204020204" charset="-122"/>
              </a:rPr>
              <a:t>之类的语言是动态类型语言。</a:t>
            </a:r>
            <a:endParaRPr lang="en-US" altLang="zh-CN"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sz="2200" dirty="0">
                <a:solidFill>
                  <a:srgbClr val="21537D"/>
                </a:solidFill>
                <a:latin typeface="微软雅黑" panose="020B0503020204020204" charset="-122"/>
                <a:ea typeface="微软雅黑" panose="020B0503020204020204" charset="-122"/>
              </a:rPr>
              <a:t>但有时希望像数组一样，一个父类型容器引用变量指向子类型容器，这时要使用通配符</a:t>
            </a:r>
            <a:endParaRPr lang="en-US" altLang="zh-CN" sz="2200" dirty="0">
              <a:solidFill>
                <a:srgbClr val="21537D"/>
              </a:solidFill>
              <a:latin typeface="微软雅黑" panose="020B0503020204020204" charset="-122"/>
              <a:ea typeface="微软雅黑" panose="020B0503020204020204" charset="-122"/>
            </a:endParaRP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
        <p:nvSpPr>
          <p:cNvPr id="8" name="矩形 7">
            <a:extLst>
              <a:ext uri="{FF2B5EF4-FFF2-40B4-BE49-F238E27FC236}">
                <a16:creationId xmlns:a16="http://schemas.microsoft.com/office/drawing/2014/main" id="{CCAB4DAA-9302-4C4D-814B-99F14EAC3E42}"/>
              </a:ext>
            </a:extLst>
          </p:cNvPr>
          <p:cNvSpPr/>
          <p:nvPr/>
        </p:nvSpPr>
        <p:spPr>
          <a:xfrm>
            <a:off x="445875" y="1622585"/>
            <a:ext cx="11548005" cy="800219"/>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50000"/>
              </a:lnSpc>
            </a:pPr>
            <a:r>
              <a:rPr lang="en-US" altLang="zh-CN" sz="1600" dirty="0">
                <a:latin typeface="Courier New" panose="02070309020205020404" pitchFamily="49" charset="0"/>
                <a:cs typeface="Courier New" panose="02070309020205020404" pitchFamily="49" charset="0"/>
              </a:rPr>
              <a:t>ArrayList&lt;Fruit&gt; list = new ArrayList&lt;Apple&gt;();</a:t>
            </a:r>
            <a:r>
              <a:rPr lang="zh-CN" altLang="en-US" sz="1600" dirty="0">
                <a:latin typeface="Courier New" panose="02070309020205020404" pitchFamily="49" charset="0"/>
                <a:cs typeface="Courier New" panose="02070309020205020404" pitchFamily="49" charset="0"/>
              </a:rPr>
              <a:t> </a:t>
            </a:r>
            <a:r>
              <a:rPr lang="en-US" altLang="zh-CN" sz="1600" dirty="0">
                <a:latin typeface="微软雅黑" panose="020B0503020204020204" pitchFamily="34" charset="-122"/>
                <a:ea typeface="微软雅黑" panose="020B0503020204020204" pitchFamily="34" charset="-122"/>
                <a:cs typeface="Courier New" panose="02070309020205020404" pitchFamily="49" charset="0"/>
              </a:rPr>
              <a:t>//</a:t>
            </a:r>
            <a:r>
              <a:rPr lang="zh-CN" altLang="en-US" sz="1600" dirty="0">
                <a:latin typeface="微软雅黑" panose="020B0503020204020204" pitchFamily="34" charset="-122"/>
                <a:ea typeface="微软雅黑" panose="020B0503020204020204" pitchFamily="34" charset="-122"/>
                <a:cs typeface="Courier New" panose="02070309020205020404" pitchFamily="49" charset="0"/>
              </a:rPr>
              <a:t>编译错误</a:t>
            </a:r>
            <a:endParaRPr lang="en-US" altLang="zh-CN" sz="1600" dirty="0">
              <a:latin typeface="微软雅黑" panose="020B0503020204020204" pitchFamily="34" charset="-122"/>
              <a:ea typeface="微软雅黑" panose="020B0503020204020204" pitchFamily="34" charset="-122"/>
              <a:cs typeface="Courier New" panose="02070309020205020404" pitchFamily="49" charset="0"/>
            </a:endParaRPr>
          </a:p>
          <a:p>
            <a:pPr>
              <a:lnSpc>
                <a:spcPct val="150000"/>
              </a:lnSpc>
            </a:pPr>
            <a:r>
              <a:rPr lang="en-US" altLang="zh-CN" sz="1600" dirty="0">
                <a:solidFill>
                  <a:srgbClr val="FF0000"/>
                </a:solidFill>
                <a:latin typeface="Courier New" panose="02070309020205020404" pitchFamily="49" charset="0"/>
                <a:cs typeface="Courier New" panose="02070309020205020404" pitchFamily="49" charset="0"/>
              </a:rPr>
              <a:t>//Type mismatch: cannot convert from ArrayList&lt;Apple&gt; to ArrayList&lt;Fruit</a:t>
            </a:r>
            <a:r>
              <a:rPr lang="en-US" altLang="zh-CN" sz="16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624869849"/>
      </p:ext>
    </p:extLst>
  </p:cSld>
  <p:clrMapOvr>
    <a:masterClrMapping/>
  </p:clrMapOvr>
  <p:transition advTm="195741">
    <p:push/>
  </p:transition>
  <p:extLst>
    <p:ext uri="{3A86A75C-4F4B-4683-9AE1-C65F6400EC91}">
      <p14:laserTraceLst xmlns:p14="http://schemas.microsoft.com/office/powerpoint/2010/main">
        <p14:tracePtLst>
          <p14:tracePt t="3229" x="730250" y="1447800"/>
          <p14:tracePt t="4270" x="736600" y="1447800"/>
          <p14:tracePt t="4277" x="742950" y="1447800"/>
          <p14:tracePt t="4285" x="749300" y="1447800"/>
          <p14:tracePt t="4295" x="762000" y="1447800"/>
          <p14:tracePt t="4306" x="774700" y="1447800"/>
          <p14:tracePt t="4323" x="831850" y="1447800"/>
          <p14:tracePt t="4340" x="1003300" y="1447800"/>
          <p14:tracePt t="4356" x="1149350" y="1447800"/>
          <p14:tracePt t="4373" x="1308100" y="1447800"/>
          <p14:tracePt t="4390" x="1466850" y="1447800"/>
          <p14:tracePt t="4406" x="1581150" y="1447800"/>
          <p14:tracePt t="4423" x="1651000" y="1447800"/>
          <p14:tracePt t="4439" x="1695450" y="1447800"/>
          <p14:tracePt t="4456" x="1739900" y="1447800"/>
          <p14:tracePt t="4473" x="1771650" y="1447800"/>
          <p14:tracePt t="4489" x="1803400" y="1447800"/>
          <p14:tracePt t="4506" x="1822450" y="1447800"/>
          <p14:tracePt t="4613" x="1803400" y="1447800"/>
          <p14:tracePt t="4621" x="1771650" y="1447800"/>
          <p14:tracePt t="4629" x="1720850" y="1447800"/>
          <p14:tracePt t="4639" x="1657350" y="1447800"/>
          <p14:tracePt t="4656" x="1447800" y="1447800"/>
          <p14:tracePt t="4673" x="1219200" y="1409700"/>
          <p14:tracePt t="4689" x="1047750" y="1390650"/>
          <p14:tracePt t="4706" x="977900" y="1384300"/>
          <p14:tracePt t="4708" x="971550" y="1384300"/>
          <p14:tracePt t="4722" x="965200" y="1384300"/>
          <p14:tracePt t="4829" x="977900" y="1384300"/>
          <p14:tracePt t="4837" x="1016000" y="1384300"/>
          <p14:tracePt t="4845" x="1079500" y="1384300"/>
          <p14:tracePt t="4856" x="1155700" y="1384300"/>
          <p14:tracePt t="4873" x="1346200" y="1384300"/>
          <p14:tracePt t="4890" x="1536700" y="1384300"/>
          <p14:tracePt t="4906" x="1663700" y="1384300"/>
          <p14:tracePt t="4909" x="1695450" y="1384300"/>
          <p14:tracePt t="4923" x="1720850" y="1384300"/>
          <p14:tracePt t="4939" x="1733550" y="1384300"/>
          <p14:tracePt t="5028" x="1720850" y="1384300"/>
          <p14:tracePt t="5036" x="1676400" y="1384300"/>
          <p14:tracePt t="5046" x="1612900" y="1384300"/>
          <p14:tracePt t="5056" x="1530350" y="1384300"/>
          <p14:tracePt t="5072" x="1339850" y="1384300"/>
          <p14:tracePt t="5089" x="1193800" y="1384300"/>
          <p14:tracePt t="5106" x="1136650" y="1384300"/>
          <p14:tracePt t="5123" x="1117600" y="1384300"/>
          <p14:tracePt t="5189" x="1136650" y="1384300"/>
          <p14:tracePt t="5196" x="1187450" y="1384300"/>
          <p14:tracePt t="5206" x="1270000" y="1384300"/>
          <p14:tracePt t="5223" x="1485900" y="1416050"/>
          <p14:tracePt t="5239" x="1676400" y="1422400"/>
          <p14:tracePt t="5256" x="1809750" y="1422400"/>
          <p14:tracePt t="5272" x="1860550" y="1422400"/>
          <p14:tracePt t="5289" x="1873250" y="1422400"/>
          <p14:tracePt t="5357" x="1847850" y="1422400"/>
          <p14:tracePt t="5364" x="1809750" y="1422400"/>
          <p14:tracePt t="5373" x="1733550" y="1422400"/>
          <p14:tracePt t="5389" x="1562100" y="1397000"/>
          <p14:tracePt t="5406" x="1416050" y="1397000"/>
          <p14:tracePt t="5422" x="1346200" y="1397000"/>
          <p14:tracePt t="5439" x="1333500" y="1397000"/>
          <p14:tracePt t="5500" x="1352550" y="1397000"/>
          <p14:tracePt t="5508" x="1403350" y="1397000"/>
          <p14:tracePt t="5516" x="1466850" y="1416050"/>
          <p14:tracePt t="5525" x="1555750" y="1435100"/>
          <p14:tracePt t="5539" x="1651000" y="1454150"/>
          <p14:tracePt t="5556" x="1949450" y="1492250"/>
          <p14:tracePt t="5572" x="2095500" y="1504950"/>
          <p14:tracePt t="5589" x="2222500" y="1504950"/>
          <p14:tracePt t="5605" x="2292350" y="1504950"/>
          <p14:tracePt t="5622" x="2317750" y="1504950"/>
          <p14:tracePt t="5639" x="2324100" y="1504950"/>
          <p14:tracePt t="5717" x="2305050" y="1504950"/>
          <p14:tracePt t="5725" x="2273300" y="1504950"/>
          <p14:tracePt t="5733" x="2184400" y="1498600"/>
          <p14:tracePt t="5741" x="2089150" y="1492250"/>
          <p14:tracePt t="5756" x="1835150" y="1466850"/>
          <p14:tracePt t="5772" x="1587500" y="1435100"/>
          <p14:tracePt t="5789" x="1460500" y="1435100"/>
          <p14:tracePt t="5805" x="1428750" y="1435100"/>
          <p14:tracePt t="5822" x="1422400" y="1435100"/>
          <p14:tracePt t="5892" x="1441450" y="1435100"/>
          <p14:tracePt t="5900" x="1492250" y="1435100"/>
          <p14:tracePt t="5908" x="1562100" y="1435100"/>
          <p14:tracePt t="5922" x="1644650" y="1435100"/>
          <p14:tracePt t="5939" x="1847850" y="1435100"/>
          <p14:tracePt t="5941" x="1943100" y="1435100"/>
          <p14:tracePt t="5955" x="2038350" y="1435100"/>
          <p14:tracePt t="5956" x="2108200" y="1435100"/>
          <p14:tracePt t="5972" x="2197100" y="1435100"/>
          <p14:tracePt t="5989" x="2216150" y="1435100"/>
          <p14:tracePt t="6005" x="2222500" y="1435100"/>
          <p14:tracePt t="6061" x="2216150" y="1435100"/>
          <p14:tracePt t="6068" x="2171700" y="1435100"/>
          <p14:tracePt t="6077" x="2108200" y="1435100"/>
          <p14:tracePt t="6089" x="2025650" y="1435100"/>
          <p14:tracePt t="6105" x="1822450" y="1428750"/>
          <p14:tracePt t="6122" x="1670050" y="1428750"/>
          <p14:tracePt t="6139" x="1587500" y="1428750"/>
          <p14:tracePt t="6140" x="1581150" y="1428750"/>
          <p14:tracePt t="6156" x="1574800" y="1428750"/>
          <p14:tracePt t="6157" x="1568450" y="1428750"/>
          <p14:tracePt t="6228" x="1587500" y="1428750"/>
          <p14:tracePt t="6236" x="1619250" y="1428750"/>
          <p14:tracePt t="6244" x="1676400" y="1428750"/>
          <p14:tracePt t="6255" x="1758950" y="1428750"/>
          <p14:tracePt t="6272" x="1955800" y="1428750"/>
          <p14:tracePt t="6289" x="2235200" y="1447800"/>
          <p14:tracePt t="6305" x="2495550" y="1485900"/>
          <p14:tracePt t="6322" x="2654300" y="1517650"/>
          <p14:tracePt t="6339" x="2724150" y="1530350"/>
          <p14:tracePt t="6355" x="2736850" y="1530350"/>
          <p14:tracePt t="6492" x="2730500" y="1530350"/>
          <p14:tracePt t="6500" x="2692400" y="1530350"/>
          <p14:tracePt t="6508" x="2628900" y="1530350"/>
          <p14:tracePt t="6522" x="2552700" y="1530350"/>
          <p14:tracePt t="6538" x="2355850" y="1530350"/>
          <p14:tracePt t="6555" x="2133600" y="1530350"/>
          <p14:tracePt t="6556" x="2025650" y="1530350"/>
          <p14:tracePt t="6572" x="1892300" y="1530350"/>
          <p14:tracePt t="6588" x="1854200" y="1530350"/>
          <p14:tracePt t="6605" x="1847850" y="1530350"/>
          <p14:tracePt t="6668" x="1873250" y="1530350"/>
          <p14:tracePt t="6676" x="1905000" y="1530350"/>
          <p14:tracePt t="6685" x="1962150" y="1530350"/>
          <p14:tracePt t="6692" x="2025650" y="1530350"/>
          <p14:tracePt t="6705" x="2095500" y="1530350"/>
          <p14:tracePt t="6722" x="2273300" y="1530350"/>
          <p14:tracePt t="6738" x="2463800" y="1530350"/>
          <p14:tracePt t="6741" x="2559050" y="1530350"/>
          <p14:tracePt t="6755" x="2635250" y="1530350"/>
          <p14:tracePt t="6772" x="2730500" y="1530350"/>
          <p14:tracePt t="6788" x="2736850" y="1530350"/>
          <p14:tracePt t="7013" x="2743200" y="1530350"/>
          <p14:tracePt t="7020" x="2749550" y="1530350"/>
          <p14:tracePt t="7030" x="2755900" y="1530350"/>
          <p14:tracePt t="7039" x="2768600" y="1530350"/>
          <p14:tracePt t="7055" x="2819400" y="1530350"/>
          <p14:tracePt t="7072" x="2895600" y="1530350"/>
          <p14:tracePt t="7088" x="2997200" y="1530350"/>
          <p14:tracePt t="7105" x="3086100" y="1530350"/>
          <p14:tracePt t="7122" x="3168650" y="1530350"/>
          <p14:tracePt t="7139" x="3225800" y="1530350"/>
          <p14:tracePt t="7141" x="3257550" y="1530350"/>
          <p14:tracePt t="7156" x="3276600" y="1530350"/>
          <p14:tracePt t="7172" x="3302000" y="1530350"/>
          <p14:tracePt t="7565" x="3308350" y="1530350"/>
          <p14:tracePt t="7582" x="3327400" y="1530350"/>
          <p14:tracePt t="7588" x="3346450" y="1524000"/>
          <p14:tracePt t="7596" x="3365500" y="1517650"/>
          <p14:tracePt t="7605" x="3390900" y="1504950"/>
          <p14:tracePt t="7622" x="3505200" y="1479550"/>
          <p14:tracePt t="7638" x="3676650" y="1454150"/>
          <p14:tracePt t="7655" x="3867150" y="1447800"/>
          <p14:tracePt t="7672" x="4083050" y="1447800"/>
          <p14:tracePt t="7689" x="4298950" y="1447800"/>
          <p14:tracePt t="7705" x="4445000" y="1447800"/>
          <p14:tracePt t="7722" x="4527550" y="1447800"/>
          <p14:tracePt t="7724" x="4540250" y="1447800"/>
          <p14:tracePt t="7738" x="4546600" y="1447800"/>
          <p14:tracePt t="8725" x="0" y="0"/>
        </p14:tracePtLst>
        <p14:tracePtLst>
          <p14:tracePt t="9848" x="4762500" y="1308100"/>
          <p14:tracePt t="9926" x="4794250" y="1308100"/>
          <p14:tracePt t="9934" x="4813300" y="1308100"/>
          <p14:tracePt t="9942" x="4883150" y="1314450"/>
          <p14:tracePt t="9956" x="4946650" y="1314450"/>
          <p14:tracePt t="9959" x="5022850" y="1314450"/>
          <p14:tracePt t="9971" x="5111750" y="1314450"/>
          <p14:tracePt t="9988" x="5397500" y="1314450"/>
          <p14:tracePt t="10004" x="5575300" y="1314450"/>
          <p14:tracePt t="10021" x="5734050" y="1314450"/>
          <p14:tracePt t="10037" x="5842000" y="1314450"/>
          <p14:tracePt t="10054" x="5899150" y="1314450"/>
          <p14:tracePt t="10071" x="5924550" y="1314450"/>
          <p14:tracePt t="10088" x="5943600" y="1314450"/>
          <p14:tracePt t="10121" x="5949950" y="1314450"/>
          <p14:tracePt t="10141" x="5956300" y="1314450"/>
          <p14:tracePt t="10208" x="5962650" y="1314450"/>
          <p14:tracePt t="10214" x="5975350" y="1320800"/>
          <p14:tracePt t="10223" x="5975350" y="1327150"/>
          <p14:tracePt t="10238" x="6007100" y="1339850"/>
          <p14:tracePt t="10255" x="6032500" y="1346200"/>
          <p14:tracePt t="10271" x="6083300" y="1358900"/>
          <p14:tracePt t="10288" x="6115050" y="1365250"/>
          <p14:tracePt t="10304" x="6140450" y="1365250"/>
          <p14:tracePt t="10338" x="6153150" y="1371600"/>
          <p14:tracePt t="10375" x="6159500" y="1384300"/>
          <p14:tracePt t="10381" x="6172200" y="1390650"/>
          <p14:tracePt t="10391" x="6184900" y="1397000"/>
          <p14:tracePt t="10406" x="6223000" y="1416050"/>
          <p14:tracePt t="10422" x="6261100" y="1441450"/>
          <p14:tracePt t="10438" x="6292850" y="1460500"/>
          <p14:tracePt t="10455" x="6305550" y="1466850"/>
          <p14:tracePt t="10472" x="6311900" y="1466850"/>
          <p14:tracePt t="10488" x="6318250" y="1466850"/>
          <p14:tracePt t="10505" x="6343650" y="1473200"/>
          <p14:tracePt t="10521" x="6400800" y="1485900"/>
          <p14:tracePt t="10537" x="6483350" y="1498600"/>
          <p14:tracePt t="10554" x="6565900" y="1511300"/>
          <p14:tracePt t="10557" x="6623050" y="1511300"/>
          <p14:tracePt t="10571" x="6673850" y="1511300"/>
          <p14:tracePt t="10574" x="6718300" y="1511300"/>
          <p14:tracePt t="10588" x="6807200" y="1511300"/>
          <p14:tracePt t="10604" x="6889750" y="1511300"/>
          <p14:tracePt t="10621" x="6978650" y="1511300"/>
          <p14:tracePt t="10638" x="7061200" y="1511300"/>
          <p14:tracePt t="10655" x="7162800" y="1504950"/>
          <p14:tracePt t="10671" x="7207250" y="1492250"/>
          <p14:tracePt t="10688" x="7239000" y="1485900"/>
          <p14:tracePt t="10705" x="7245350" y="1473200"/>
          <p14:tracePt t="10722" x="7258050" y="1460500"/>
          <p14:tracePt t="10738" x="7258050" y="1447800"/>
          <p14:tracePt t="10741" x="7258050" y="1435100"/>
          <p14:tracePt t="10754" x="7258050" y="1428750"/>
          <p14:tracePt t="10771" x="7258050" y="1416050"/>
          <p14:tracePt t="10774" x="7258050" y="1403350"/>
          <p14:tracePt t="10788" x="7245350" y="1390650"/>
          <p14:tracePt t="10804" x="7232650" y="1384300"/>
          <p14:tracePt t="10821" x="7213600" y="1377950"/>
          <p14:tracePt t="10837" x="7188200" y="1377950"/>
          <p14:tracePt t="10854" x="7156450" y="1377950"/>
          <p14:tracePt t="10871" x="7118350" y="1377950"/>
          <p14:tracePt t="10888" x="7073900" y="1384300"/>
          <p14:tracePt t="10905" x="7054850" y="1403350"/>
          <p14:tracePt t="10922" x="7029450" y="1422400"/>
          <p14:tracePt t="10924" x="7029450" y="1428750"/>
          <p14:tracePt t="10938" x="7023100" y="1428750"/>
          <p14:tracePt t="10954" x="7023100" y="1435100"/>
          <p14:tracePt t="10956" x="7023100" y="1441450"/>
          <p14:tracePt t="10971" x="7023100" y="1447800"/>
          <p14:tracePt t="10973" x="7023100" y="1473200"/>
          <p14:tracePt t="10987" x="7035800" y="1492250"/>
          <p14:tracePt t="11005" x="7112000" y="1543050"/>
          <p14:tracePt t="11020" x="7219950" y="1587500"/>
          <p14:tracePt t="11037" x="7340600" y="1606550"/>
          <p14:tracePt t="11054" x="7416800" y="1606550"/>
          <p14:tracePt t="11070" x="7461250" y="1606550"/>
          <p14:tracePt t="11087" x="7480300" y="1587500"/>
          <p14:tracePt t="11104" x="7499350" y="1536700"/>
          <p14:tracePt t="11121" x="7499350" y="1479550"/>
          <p14:tracePt t="11138" x="7499350" y="1422400"/>
          <p14:tracePt t="11140" x="7499350" y="1390650"/>
          <p14:tracePt t="11154" x="7493000" y="1365250"/>
          <p14:tracePt t="11157" x="7473950" y="1346200"/>
          <p14:tracePt t="11171" x="7454900" y="1333500"/>
          <p14:tracePt t="11188" x="7391400" y="1295400"/>
          <p14:tracePt t="11189" x="7346950" y="1282700"/>
          <p14:tracePt t="11204" x="7264400" y="1257300"/>
          <p14:tracePt t="11221" x="7219950" y="1257300"/>
          <p14:tracePt t="11238" x="7150100" y="1257300"/>
          <p14:tracePt t="11254" x="7105650" y="1282700"/>
          <p14:tracePt t="11270" x="7080250" y="1333500"/>
          <p14:tracePt t="11287" x="7061200" y="1416050"/>
          <p14:tracePt t="11304" x="7054850" y="1485900"/>
          <p14:tracePt t="11320" x="7061200" y="1549400"/>
          <p14:tracePt t="11337" x="7080250" y="1581150"/>
          <p14:tracePt t="11354" x="7112000" y="1593850"/>
          <p14:tracePt t="11370" x="7150100" y="1606550"/>
          <p14:tracePt t="11373" x="7188200" y="1606550"/>
          <p14:tracePt t="11387" x="7239000" y="1606550"/>
          <p14:tracePt t="11404" x="7416800" y="1568450"/>
          <p14:tracePt t="11553" x="7264400" y="1250950"/>
          <p14:tracePt t="11557" x="7232650" y="1270000"/>
          <p14:tracePt t="11570" x="7219950" y="1282700"/>
          <p14:tracePt t="11587" x="7194550" y="1346200"/>
          <p14:tracePt t="11588" x="7188200" y="1377950"/>
          <p14:tracePt t="11604" x="7188200" y="1428750"/>
          <p14:tracePt t="11620" x="7188200" y="1473200"/>
          <p14:tracePt t="11637" x="7219950" y="1511300"/>
          <p14:tracePt t="11654" x="7258050" y="1536700"/>
          <p14:tracePt t="11670" x="7296150" y="1543050"/>
          <p14:tracePt t="11687" x="7391400" y="1543050"/>
          <p14:tracePt t="11704" x="7480300" y="1511300"/>
          <p14:tracePt t="11720" x="7556500" y="1473200"/>
          <p14:tracePt t="11737" x="7594600" y="1447800"/>
          <p14:tracePt t="11740" x="7607300" y="1435100"/>
          <p14:tracePt t="11753" x="7613650" y="1435100"/>
          <p14:tracePt t="11770" x="7620000" y="1428750"/>
          <p14:tracePt t="11837" x="7620000" y="1422400"/>
          <p14:tracePt t="11869" x="7620000" y="1416050"/>
          <p14:tracePt t="11878" x="7620000" y="1403350"/>
          <p14:tracePt t="11887" x="7620000" y="1390650"/>
          <p14:tracePt t="11904" x="7607300" y="1358900"/>
          <p14:tracePt t="11921" x="7588250" y="1339850"/>
          <p14:tracePt t="11937" x="7575550" y="1308100"/>
          <p14:tracePt t="11953" x="7543800" y="1282700"/>
          <p14:tracePt t="11970" x="7493000" y="1257300"/>
          <p14:tracePt t="11987" x="7410450" y="1238250"/>
          <p14:tracePt t="12004" x="7315200" y="1231900"/>
          <p14:tracePt t="12020" x="7270750" y="1231900"/>
          <p14:tracePt t="12037" x="7245350" y="1231900"/>
          <p14:tracePt t="12053" x="7232650" y="1231900"/>
          <p14:tracePt t="12070" x="7219950" y="1231900"/>
          <p14:tracePt t="12087" x="7194550" y="1238250"/>
          <p14:tracePt t="12103" x="7175500" y="1270000"/>
          <p14:tracePt t="12120" x="7156450" y="1308100"/>
          <p14:tracePt t="12137" x="7143750" y="1339850"/>
          <p14:tracePt t="12154" x="7143750" y="1365250"/>
          <p14:tracePt t="12156" x="7143750" y="1384300"/>
          <p14:tracePt t="12170" x="7143750" y="1409700"/>
          <p14:tracePt t="12173" x="7150100" y="1428750"/>
          <p14:tracePt t="12187" x="7150100" y="1441450"/>
          <p14:tracePt t="12190" x="7162800" y="1460500"/>
          <p14:tracePt t="12204" x="7200900" y="1485900"/>
          <p14:tracePt t="12220" x="7232650" y="1504950"/>
          <p14:tracePt t="12237" x="7283450" y="1524000"/>
          <p14:tracePt t="12253" x="7346950" y="1530350"/>
          <p14:tracePt t="12270" x="7423150" y="1530350"/>
          <p14:tracePt t="12287" x="7499350" y="1498600"/>
          <p14:tracePt t="12303" x="7556500" y="1454150"/>
          <p14:tracePt t="12320" x="7600950" y="1416050"/>
          <p14:tracePt t="12336" x="7613650" y="1384300"/>
          <p14:tracePt t="12353" x="7613650" y="1358900"/>
          <p14:tracePt t="12370" x="7613650" y="1346200"/>
          <p14:tracePt t="12387" x="7613650" y="1339850"/>
          <p14:tracePt t="12637" x="7620000" y="1339850"/>
          <p14:tracePt t="12645" x="7626350" y="1339850"/>
          <p14:tracePt t="12654" x="7658100" y="1339850"/>
          <p14:tracePt t="12670" x="7823200" y="1358900"/>
          <p14:tracePt t="12687" x="8001000" y="1371600"/>
          <p14:tracePt t="12703" x="8191500" y="1371600"/>
          <p14:tracePt t="12720" x="8382000" y="1371600"/>
          <p14:tracePt t="12736" x="8521700" y="1371600"/>
          <p14:tracePt t="12753" x="8623300" y="1371600"/>
          <p14:tracePt t="12770" x="8693150" y="1371600"/>
          <p14:tracePt t="12786" x="8750300" y="1371600"/>
          <p14:tracePt t="12788" x="8782050" y="1365250"/>
          <p14:tracePt t="12803" x="8813800" y="1358900"/>
          <p14:tracePt t="12820" x="8921750" y="1333500"/>
          <p14:tracePt t="12836" x="8953500" y="1320800"/>
          <p14:tracePt t="12853" x="8966200" y="1308100"/>
          <p14:tracePt t="12870" x="8966200" y="1282700"/>
          <p14:tracePt t="12886" x="8966200" y="1250950"/>
          <p14:tracePt t="12903" x="8959850" y="1225550"/>
          <p14:tracePt t="12920" x="8921750" y="1193800"/>
          <p14:tracePt t="12937" x="8851900" y="1149350"/>
          <p14:tracePt t="12953" x="8801100" y="1136650"/>
          <p14:tracePt t="12970" x="8782050" y="1136650"/>
          <p14:tracePt t="12972" x="8775700" y="1136650"/>
          <p14:tracePt t="12986" x="8756650" y="1136650"/>
          <p14:tracePt t="12989" x="8750300" y="1143000"/>
          <p14:tracePt t="13003" x="8737600" y="1149350"/>
          <p14:tracePt t="13004" x="8731250" y="1155700"/>
          <p14:tracePt t="13020" x="8718550" y="1200150"/>
          <p14:tracePt t="13036" x="8712200" y="1244600"/>
          <p14:tracePt t="13053" x="8712200" y="1327150"/>
          <p14:tracePt t="13070" x="8737600" y="1422400"/>
          <p14:tracePt t="13086" x="8775700" y="1485900"/>
          <p14:tracePt t="13103" x="8794750" y="1517650"/>
          <p14:tracePt t="13120" x="8826500" y="1536700"/>
          <p14:tracePt t="13136" x="8851900" y="1536700"/>
          <p14:tracePt t="13153" x="8870950" y="1536700"/>
          <p14:tracePt t="13170" x="8921750" y="1524000"/>
          <p14:tracePt t="13173" x="8940800" y="1504950"/>
          <p14:tracePt t="13186" x="8959850" y="1485900"/>
          <p14:tracePt t="13189" x="8978900" y="1466850"/>
          <p14:tracePt t="13203" x="8991600" y="1454150"/>
          <p14:tracePt t="13206" x="9004300" y="1447800"/>
          <p14:tracePt t="13220" x="9023350" y="1422400"/>
          <p14:tracePt t="13237" x="9029700" y="1416050"/>
          <p14:tracePt t="13285" x="9029700" y="1409700"/>
          <p14:tracePt t="13597" x="0" y="0"/>
        </p14:tracePtLst>
        <p14:tracePtLst>
          <p14:tracePt t="14525" x="9804400" y="1371600"/>
          <p14:tracePt t="14604" x="9817100" y="1371600"/>
          <p14:tracePt t="14612" x="9855200" y="1371600"/>
          <p14:tracePt t="14620" x="9912350" y="1371600"/>
          <p14:tracePt t="14636" x="10090150" y="1371600"/>
          <p14:tracePt t="14652" x="10312400" y="1371600"/>
          <p14:tracePt t="14669" x="10553700" y="1371600"/>
          <p14:tracePt t="14686" x="10788650" y="1390650"/>
          <p14:tracePt t="14703" x="10915650" y="1409700"/>
          <p14:tracePt t="14719" x="10953750" y="1416050"/>
          <p14:tracePt t="14736" x="10960100" y="1416050"/>
          <p14:tracePt t="14972" x="10947400" y="1416050"/>
          <p14:tracePt t="14980" x="10915650" y="1416050"/>
          <p14:tracePt t="14989" x="10864850" y="1416050"/>
          <p14:tracePt t="15002" x="10801350" y="1416050"/>
          <p14:tracePt t="15019" x="10623550" y="1416050"/>
          <p14:tracePt t="15020" x="10534650" y="1428750"/>
          <p14:tracePt t="15036" x="10414000" y="1441450"/>
          <p14:tracePt t="15052" x="10356850" y="1447800"/>
          <p14:tracePt t="15069" x="10318750" y="1460500"/>
          <p14:tracePt t="15086" x="10306050" y="1460500"/>
          <p14:tracePt t="15102" x="10293350" y="1460500"/>
          <p14:tracePt t="15119" x="10280650" y="1460500"/>
          <p14:tracePt t="15136" x="10274300" y="1460500"/>
          <p14:tracePt t="15222" x="10287000" y="1460500"/>
          <p14:tracePt t="15228" x="10312400" y="1460500"/>
          <p14:tracePt t="15238" x="10344150" y="1460500"/>
          <p14:tracePt t="15252" x="10439400" y="1460500"/>
          <p14:tracePt t="15269" x="10566400" y="1460500"/>
          <p14:tracePt t="15286" x="10712450" y="1460500"/>
          <p14:tracePt t="15302" x="10820400" y="1460500"/>
          <p14:tracePt t="15319" x="10852150" y="1460500"/>
          <p14:tracePt t="15336" x="10864850" y="1460500"/>
          <p14:tracePt t="15917" x="0" y="0"/>
        </p14:tracePtLst>
        <p14:tracePtLst>
          <p14:tracePt t="17569" x="806450" y="1809750"/>
          <p14:tracePt t="17621" x="800100" y="1816100"/>
          <p14:tracePt t="17629" x="800100" y="1822450"/>
          <p14:tracePt t="17637" x="800100" y="1828800"/>
          <p14:tracePt t="17652" x="800100" y="1847850"/>
          <p14:tracePt t="17668" x="800100" y="1879600"/>
          <p14:tracePt t="17685" x="812800" y="1911350"/>
          <p14:tracePt t="17702" x="838200" y="1936750"/>
          <p14:tracePt t="17719" x="863600" y="1943100"/>
          <p14:tracePt t="17736" x="895350" y="1955800"/>
          <p14:tracePt t="17752" x="933450" y="1955800"/>
          <p14:tracePt t="17768" x="1009650" y="1955800"/>
          <p14:tracePt t="17785" x="1155700" y="1943100"/>
          <p14:tracePt t="17802" x="1301750" y="1911350"/>
          <p14:tracePt t="17818" x="1403350" y="1892300"/>
          <p14:tracePt t="17835" x="1428750" y="1885950"/>
          <p14:tracePt t="17851" x="1441450" y="1885950"/>
          <p14:tracePt t="19052" x="0" y="0"/>
        </p14:tracePtLst>
        <p14:tracePtLst>
          <p14:tracePt t="19693" x="1752600" y="1835150"/>
          <p14:tracePt t="19814" x="1727200" y="1835150"/>
          <p14:tracePt t="19821" x="1701800" y="1841500"/>
          <p14:tracePt t="19830" x="1670050" y="1847850"/>
          <p14:tracePt t="19837" x="1644650" y="1854200"/>
          <p14:tracePt t="19851" x="1619250" y="1860550"/>
          <p14:tracePt t="19867" x="1587500" y="1873250"/>
          <p14:tracePt t="19868" x="1581150" y="1873250"/>
          <p14:tracePt t="20020" x="1581150" y="1879600"/>
          <p14:tracePt t="20028" x="1593850" y="1879600"/>
          <p14:tracePt t="20037" x="1625600" y="1885950"/>
          <p14:tracePt t="20051" x="1670050" y="1892300"/>
          <p14:tracePt t="20068" x="1822450" y="1917700"/>
          <p14:tracePt t="20084" x="1911350" y="1917700"/>
          <p14:tracePt t="20100" x="1968500" y="1917700"/>
          <p14:tracePt t="20117" x="1981200" y="1917700"/>
          <p14:tracePt t="20134" x="1993900" y="1917700"/>
          <p14:tracePt t="20293" x="0" y="0"/>
        </p14:tracePtLst>
        <p14:tracePtLst>
          <p14:tracePt t="20756" x="1898650" y="1746250"/>
          <p14:tracePt t="20805" x="1892300" y="1752600"/>
          <p14:tracePt t="20814" x="1885950" y="1771650"/>
          <p14:tracePt t="20821" x="1885950" y="1797050"/>
          <p14:tracePt t="20834" x="1885950" y="1828800"/>
          <p14:tracePt t="20850" x="1905000" y="1905000"/>
          <p14:tracePt t="20867" x="1936750" y="1968500"/>
          <p14:tracePt t="20868" x="1955800" y="1987550"/>
          <p14:tracePt t="20884" x="2006600" y="2025650"/>
          <p14:tracePt t="20900" x="2038350" y="2032000"/>
          <p14:tracePt t="20917" x="2057400" y="2032000"/>
          <p14:tracePt t="20934" x="2101850" y="2025650"/>
          <p14:tracePt t="20951" x="2133600" y="1968500"/>
          <p14:tracePt t="20967" x="2159000" y="1905000"/>
          <p14:tracePt t="20984" x="2178050" y="1847850"/>
          <p14:tracePt t="21001" x="2178050" y="1809750"/>
          <p14:tracePt t="21017" x="2178050" y="1790700"/>
          <p14:tracePt t="21034" x="2178050" y="1778000"/>
          <p14:tracePt t="21036" x="2178050" y="1771650"/>
          <p14:tracePt t="21067" x="2178050" y="1765300"/>
          <p14:tracePt t="21335" x="2165350" y="1765300"/>
          <p14:tracePt t="21359" x="2152650" y="1771650"/>
          <p14:tracePt t="21377" x="2146300" y="1771650"/>
          <p14:tracePt t="21381" x="2139950" y="1771650"/>
          <p14:tracePt t="21381" x="0" y="0"/>
        </p14:tracePtLst>
        <p14:tracePtLst>
          <p14:tracePt t="21798" x="1117600" y="1765300"/>
          <p14:tracePt t="21804" x="1092200" y="1765300"/>
          <p14:tracePt t="21817" x="1079500" y="1765300"/>
          <p14:tracePt t="21834" x="1022350" y="1778000"/>
          <p14:tracePt t="21850" x="958850" y="1790700"/>
          <p14:tracePt t="21867" x="920750" y="1803400"/>
          <p14:tracePt t="21883" x="889000" y="1816100"/>
          <p14:tracePt t="21900" x="876300" y="1835150"/>
          <p14:tracePt t="21917" x="863600" y="1854200"/>
          <p14:tracePt t="21933" x="857250" y="1879600"/>
          <p14:tracePt t="21950" x="857250" y="1924050"/>
          <p14:tracePt t="21967" x="882650" y="1968500"/>
          <p14:tracePt t="21984" x="920750" y="2012950"/>
          <p14:tracePt t="22000" x="1016000" y="2057400"/>
          <p14:tracePt t="22017" x="1174750" y="2101850"/>
          <p14:tracePt t="22033" x="1422400" y="2120900"/>
          <p14:tracePt t="22051" x="1682750" y="2120900"/>
          <p14:tracePt t="22054" x="1797050" y="2114550"/>
          <p14:tracePt t="22067" x="1905000" y="2108200"/>
          <p14:tracePt t="22084" x="2038350" y="2070100"/>
          <p14:tracePt t="22100" x="2108200" y="2025650"/>
          <p14:tracePt t="22117" x="2127250" y="2006600"/>
          <p14:tracePt t="22133" x="2133600" y="1993900"/>
          <p14:tracePt t="22150" x="2139950" y="1962150"/>
          <p14:tracePt t="22167" x="2146300" y="1943100"/>
          <p14:tracePt t="22183" x="2152650" y="1917700"/>
          <p14:tracePt t="22200" x="2152650" y="1873250"/>
          <p14:tracePt t="22217" x="2127250" y="1835150"/>
          <p14:tracePt t="22234" x="2089150" y="1797050"/>
          <p14:tracePt t="22236" x="2063750" y="1778000"/>
          <p14:tracePt t="22250" x="2025650" y="1752600"/>
          <p14:tracePt t="22268" x="1930400" y="1708150"/>
          <p14:tracePt t="22270" x="1866900" y="1682750"/>
          <p14:tracePt t="22284" x="1727200" y="1657350"/>
          <p14:tracePt t="22300" x="1574800" y="1657350"/>
          <p14:tracePt t="22317" x="1409700" y="1657350"/>
          <p14:tracePt t="22333" x="1257300" y="1682750"/>
          <p14:tracePt t="22350" x="1130300" y="1733550"/>
          <p14:tracePt t="22367" x="1047750" y="1778000"/>
          <p14:tracePt t="22383" x="1003300" y="1809750"/>
          <p14:tracePt t="22400" x="965200" y="1835150"/>
          <p14:tracePt t="22416" x="952500" y="1854200"/>
          <p14:tracePt t="22433" x="952500" y="1866900"/>
          <p14:tracePt t="22437" x="952500" y="1873250"/>
          <p14:tracePt t="22450" x="952500" y="1879600"/>
          <p14:tracePt t="22453" x="952500" y="1892300"/>
          <p14:tracePt t="22466" x="952500" y="1898650"/>
          <p14:tracePt t="22483" x="965200" y="1943100"/>
          <p14:tracePt t="22486" x="977900" y="1962150"/>
          <p14:tracePt t="22500" x="1054100" y="2006600"/>
          <p14:tracePt t="22517" x="1187450" y="2063750"/>
          <p14:tracePt t="22534" x="1397000" y="2127250"/>
          <p14:tracePt t="22550" x="1657350" y="2165350"/>
          <p14:tracePt t="22566" x="1930400" y="2184400"/>
          <p14:tracePt t="22583" x="2127250" y="2178050"/>
          <p14:tracePt t="22600" x="2260600" y="2159000"/>
          <p14:tracePt t="22616" x="2324100" y="2120900"/>
          <p14:tracePt t="22633" x="2374900" y="2070100"/>
          <p14:tracePt t="22650" x="2393950" y="2038350"/>
          <p14:tracePt t="22667" x="2393950" y="2000250"/>
          <p14:tracePt t="22668" x="2393950" y="1974850"/>
          <p14:tracePt t="22683" x="2393950" y="1943100"/>
          <p14:tracePt t="22685" x="2381250" y="1917700"/>
          <p14:tracePt t="22700" x="2330450" y="1860550"/>
          <p14:tracePt t="22717" x="2235200" y="1797050"/>
          <p14:tracePt t="22734" x="2089150" y="1733550"/>
          <p14:tracePt t="22750" x="1936750" y="1701800"/>
          <p14:tracePt t="22767" x="1816100" y="1695450"/>
          <p14:tracePt t="22784" x="1720850" y="1695450"/>
          <p14:tracePt t="22800" x="1651000" y="1708150"/>
          <p14:tracePt t="22817" x="1606550" y="1733550"/>
          <p14:tracePt t="22833" x="1581150" y="1752600"/>
          <p14:tracePt t="22850" x="1549400" y="1771650"/>
          <p14:tracePt t="22866" x="1530350" y="1797050"/>
          <p14:tracePt t="22868" x="1517650" y="1809750"/>
          <p14:tracePt t="22883" x="1511300" y="1816100"/>
          <p14:tracePt t="22885" x="1504950" y="1828800"/>
          <p14:tracePt t="22900" x="1492250" y="1860550"/>
          <p14:tracePt t="22916" x="1492250" y="1873250"/>
          <p14:tracePt t="22933" x="1504950" y="1905000"/>
          <p14:tracePt t="22950" x="1536700" y="1930400"/>
          <p14:tracePt t="22967" x="1574800" y="1949450"/>
          <p14:tracePt t="22983" x="1657350" y="1962150"/>
          <p14:tracePt t="23000" x="1733550" y="1962150"/>
          <p14:tracePt t="23016" x="1797050" y="1962150"/>
          <p14:tracePt t="23033" x="1841500" y="1955800"/>
          <p14:tracePt t="23050" x="1860550" y="1949450"/>
          <p14:tracePt t="23066" x="1860550" y="1936750"/>
          <p14:tracePt t="23083" x="1860550" y="1911350"/>
          <p14:tracePt t="23086" x="1854200" y="1898650"/>
          <p14:tracePt t="23100" x="1847850" y="1879600"/>
          <p14:tracePt t="23116" x="1828800" y="1873250"/>
          <p14:tracePt t="23133" x="1828800" y="1866900"/>
          <p14:tracePt t="23390" x="0" y="0"/>
        </p14:tracePtLst>
        <p14:tracePtLst>
          <p14:tracePt t="24463" x="3695700" y="1612900"/>
          <p14:tracePt t="24478" x="3695700" y="1638300"/>
          <p14:tracePt t="24486" x="3695700" y="1657350"/>
          <p14:tracePt t="24501" x="3695700" y="1714500"/>
          <p14:tracePt t="24517" x="3714750" y="1765300"/>
          <p14:tracePt t="24534" x="3746500" y="1809750"/>
          <p14:tracePt t="24549" x="3784600" y="1835150"/>
          <p14:tracePt t="24567" x="3829050" y="1860550"/>
          <p14:tracePt t="24583" x="3892550" y="1873250"/>
          <p14:tracePt t="24600" x="3981450" y="1873250"/>
          <p14:tracePt t="24616" x="4089400" y="1873250"/>
          <p14:tracePt t="24633" x="4165600" y="1873250"/>
          <p14:tracePt t="24649" x="4184650" y="1860550"/>
          <p14:tracePt t="24701" x="0" y="0"/>
        </p14:tracePtLst>
        <p14:tracePtLst>
          <p14:tracePt t="25006" x="4591050" y="1771650"/>
          <p14:tracePt t="25045" x="4584700" y="1778000"/>
          <p14:tracePt t="25053" x="4572000" y="1803400"/>
          <p14:tracePt t="25066" x="4559300" y="1841500"/>
          <p14:tracePt t="25083" x="4533900" y="1911350"/>
          <p14:tracePt t="25086" x="4527550" y="1943100"/>
          <p14:tracePt t="25099" x="4527550" y="1955800"/>
          <p14:tracePt t="25116" x="4527550" y="1981200"/>
          <p14:tracePt t="25132" x="4533900" y="1993900"/>
          <p14:tracePt t="25149" x="4546600" y="1993900"/>
          <p14:tracePt t="25166" x="4591050" y="1993900"/>
          <p14:tracePt t="25182" x="4641850" y="1968500"/>
          <p14:tracePt t="25199" x="4686300" y="1930400"/>
          <p14:tracePt t="25217" x="4705350" y="1892300"/>
          <p14:tracePt t="25233" x="4718050" y="1866900"/>
          <p14:tracePt t="25237" x="4718050" y="1860550"/>
          <p14:tracePt t="25266" x="4718050" y="1841500"/>
          <p14:tracePt t="25283" x="4718050" y="1835150"/>
          <p14:tracePt t="25428" x="0" y="0"/>
        </p14:tracePtLst>
        <p14:tracePtLst>
          <p14:tracePt t="25916" x="5372100" y="1809750"/>
          <p14:tracePt t="25969" x="5372100" y="1816100"/>
          <p14:tracePt t="25975" x="5372100" y="1847850"/>
          <p14:tracePt t="25983" x="5372100" y="1892300"/>
          <p14:tracePt t="26000" x="5372100" y="1987550"/>
          <p14:tracePt t="26016" x="5378450" y="2076450"/>
          <p14:tracePt t="26033" x="5397500" y="2114550"/>
          <p14:tracePt t="26037" x="5410200" y="2127250"/>
          <p14:tracePt t="26049" x="5416550" y="2133600"/>
          <p14:tracePt t="26110" x="5416550" y="2127250"/>
          <p14:tracePt t="26117" x="5422900" y="2101850"/>
          <p14:tracePt t="26126" x="5422900" y="2070100"/>
          <p14:tracePt t="26132" x="5441950" y="2012950"/>
          <p14:tracePt t="26149" x="5448300" y="1936750"/>
          <p14:tracePt t="26165" x="5454650" y="1866900"/>
          <p14:tracePt t="26182" x="5461000" y="1809750"/>
          <p14:tracePt t="26199" x="5461000" y="1784350"/>
          <p14:tracePt t="26216" x="5467350" y="1771650"/>
          <p14:tracePt t="26269" x="5473700" y="1771650"/>
          <p14:tracePt t="26277" x="5473700" y="1784350"/>
          <p14:tracePt t="26285" x="5473700" y="1816100"/>
          <p14:tracePt t="26298" x="5473700" y="1873250"/>
          <p14:tracePt t="26316" x="5480050" y="2012950"/>
          <p14:tracePt t="26332" x="5480050" y="2019300"/>
          <p14:tracePt t="26349" x="5480050" y="2025650"/>
          <p14:tracePt t="26397" x="5486400" y="2025650"/>
          <p14:tracePt t="26407" x="5492750" y="2006600"/>
          <p14:tracePt t="26415" x="5499100" y="1974850"/>
          <p14:tracePt t="26432" x="5511800" y="1905000"/>
          <p14:tracePt t="26448" x="5530850" y="1816100"/>
          <p14:tracePt t="26465" x="5537200" y="1771650"/>
          <p14:tracePt t="26483" x="5537200" y="1733550"/>
          <p14:tracePt t="26499" x="5537200" y="1714500"/>
          <p14:tracePt t="26567" x="5543550" y="1733550"/>
          <p14:tracePt t="26572" x="5549900" y="1739900"/>
          <p14:tracePt t="26582" x="5556250" y="1752600"/>
          <p14:tracePt t="26599" x="5556250" y="1765300"/>
          <p14:tracePt t="26615" x="5568950" y="1790700"/>
          <p14:tracePt t="26632" x="5575300" y="1803400"/>
          <p14:tracePt t="26648" x="5588000" y="1828800"/>
          <p14:tracePt t="26665" x="5588000" y="1841500"/>
          <p14:tracePt t="26698" x="5594350" y="1847850"/>
          <p14:tracePt t="26717" x="5600700" y="1841500"/>
          <p14:tracePt t="26732" x="5619750" y="1797050"/>
          <p14:tracePt t="26749" x="5632450" y="1765300"/>
          <p14:tracePt t="26766" x="5632450" y="1739900"/>
          <p14:tracePt t="26782" x="5632450" y="1727200"/>
          <p14:tracePt t="26837" x="5632450" y="1733550"/>
          <p14:tracePt t="26846" x="5632450" y="1771650"/>
          <p14:tracePt t="26852" x="5632450" y="1803400"/>
          <p14:tracePt t="26865" x="5619750" y="1873250"/>
          <p14:tracePt t="26882" x="5607050" y="1930400"/>
          <p14:tracePt t="26885" x="5600700" y="1955800"/>
          <p14:tracePt t="26915" x="5600700" y="1962150"/>
          <p14:tracePt t="27005" x="5594350" y="1949450"/>
          <p14:tracePt t="27013" x="5594350" y="1930400"/>
          <p14:tracePt t="27020" x="5588000" y="1917700"/>
          <p14:tracePt t="27036" x="5588000" y="1911350"/>
          <p14:tracePt t="27048" x="5588000" y="1905000"/>
          <p14:tracePt t="27085" x="5581650" y="1898650"/>
          <p14:tracePt t="27108" x="5575300" y="1898650"/>
          <p14:tracePt t="27116" x="5568950" y="1911350"/>
          <p14:tracePt t="27132" x="5568950" y="1924050"/>
          <p14:tracePt t="27140" x="5568950" y="1936750"/>
          <p14:tracePt t="27174" x="5568950" y="1943100"/>
          <p14:tracePt t="27197" x="5562600" y="1949450"/>
          <p14:tracePt t="27269" x="5556250" y="1930400"/>
          <p14:tracePt t="27276" x="5549900" y="1905000"/>
          <p14:tracePt t="27285" x="5543550" y="1885950"/>
          <p14:tracePt t="27298" x="5537200" y="1866900"/>
          <p14:tracePt t="27315" x="5530850" y="1822450"/>
          <p14:tracePt t="27332" x="5530850" y="1809750"/>
          <p14:tracePt t="27406" x="5511800" y="1828800"/>
          <p14:tracePt t="27413" x="5492750" y="1873250"/>
          <p14:tracePt t="27421" x="5473700" y="1917700"/>
          <p14:tracePt t="27431" x="5467350" y="1974850"/>
          <p14:tracePt t="27448" x="5441950" y="2063750"/>
          <p14:tracePt t="27465" x="5422900" y="2082800"/>
          <p14:tracePt t="27492" x="5422900" y="2089150"/>
          <p14:tracePt t="27550" x="5422900" y="2082800"/>
          <p14:tracePt t="27557" x="5422900" y="2057400"/>
          <p14:tracePt t="27565" x="5422900" y="2025650"/>
          <p14:tracePt t="27581" x="5422900" y="1968500"/>
          <p14:tracePt t="27598" x="5422900" y="1930400"/>
          <p14:tracePt t="27615" x="5422900" y="1917700"/>
          <p14:tracePt t="27631" x="5422900" y="1898650"/>
          <p14:tracePt t="27686" x="5422900" y="1930400"/>
          <p14:tracePt t="27693" x="5422900" y="1968500"/>
          <p14:tracePt t="27702" x="5422900" y="2012950"/>
          <p14:tracePt t="27715" x="5422900" y="2057400"/>
          <p14:tracePt t="27732" x="5422900" y="2095500"/>
          <p14:tracePt t="27748" x="5422900" y="2101850"/>
          <p14:tracePt t="27781" x="5422900" y="2095500"/>
          <p14:tracePt t="27789" x="5422900" y="2070100"/>
          <p14:tracePt t="27798" x="5429250" y="2044700"/>
          <p14:tracePt t="27815" x="5429250" y="1993900"/>
          <p14:tracePt t="27832" x="5429250" y="1936750"/>
          <p14:tracePt t="27848" x="5429250" y="1911350"/>
          <p14:tracePt t="27865" x="5429250" y="1898650"/>
          <p14:tracePt t="27933" x="5429250" y="1905000"/>
          <p14:tracePt t="28445" x="0" y="0"/>
        </p14:tracePtLst>
        <p14:tracePtLst>
          <p14:tracePt t="29141" x="793750" y="1866900"/>
          <p14:tracePt t="29245" x="819150" y="1866900"/>
          <p14:tracePt t="29252" x="863600" y="1866900"/>
          <p14:tracePt t="29260" x="939800" y="1866900"/>
          <p14:tracePt t="29269" x="1035050" y="1866900"/>
          <p14:tracePt t="29281" x="1162050" y="1866900"/>
          <p14:tracePt t="29298" x="1574800" y="1866900"/>
          <p14:tracePt t="29315" x="2133600" y="1866900"/>
          <p14:tracePt t="29317" x="2457450" y="1866900"/>
          <p14:tracePt t="29331" x="2800350" y="1866900"/>
          <p14:tracePt t="29348" x="3873500" y="1866900"/>
          <p14:tracePt t="29364" x="4502150" y="1866900"/>
          <p14:tracePt t="29381" x="5060950" y="1866900"/>
          <p14:tracePt t="29397" x="5511800" y="1866900"/>
          <p14:tracePt t="29414" x="5842000" y="1866900"/>
          <p14:tracePt t="29431" x="6089650" y="1866900"/>
          <p14:tracePt t="29447" x="6267450" y="1866900"/>
          <p14:tracePt t="29464" x="6381750" y="1866900"/>
          <p14:tracePt t="29481" x="6438900" y="1866900"/>
          <p14:tracePt t="29498" x="6464300" y="1866900"/>
          <p14:tracePt t="29514" x="6489700" y="1866900"/>
          <p14:tracePt t="29517" x="6496050" y="1866900"/>
          <p14:tracePt t="29531" x="6508750" y="1866900"/>
          <p14:tracePt t="29534" x="6521450" y="1866900"/>
          <p14:tracePt t="29548" x="6546850" y="1866900"/>
          <p14:tracePt t="29565" x="6559550" y="1866900"/>
          <p14:tracePt t="29581" x="6565900" y="1866900"/>
          <p14:tracePt t="29766" x="6565900" y="1873250"/>
          <p14:tracePt t="29781" x="6546850" y="1873250"/>
          <p14:tracePt t="29789" x="6521450" y="1879600"/>
          <p14:tracePt t="29798" x="6496050" y="1892300"/>
          <p14:tracePt t="29815" x="6407150" y="1911350"/>
          <p14:tracePt t="29831" x="6242050" y="1924050"/>
          <p14:tracePt t="29847" x="6057900" y="1924050"/>
          <p14:tracePt t="29864" x="5772150" y="1924050"/>
          <p14:tracePt t="29881" x="5448300" y="1924050"/>
          <p14:tracePt t="29897" x="5143500" y="1924050"/>
          <p14:tracePt t="29914" x="4914900" y="1924050"/>
          <p14:tracePt t="29931" x="4711700" y="1924050"/>
          <p14:tracePt t="29932" x="4629150" y="1924050"/>
          <p14:tracePt t="29948" x="4451350" y="1924050"/>
          <p14:tracePt t="29964" x="4324350" y="1924050"/>
          <p14:tracePt t="29981" x="4203700" y="1924050"/>
          <p14:tracePt t="29998" x="4121150" y="1924050"/>
          <p14:tracePt t="30014" x="4032250" y="1924050"/>
          <p14:tracePt t="30031" x="3975100" y="1924050"/>
          <p14:tracePt t="30048" x="3956050" y="1924050"/>
          <p14:tracePt t="30064" x="3949700" y="1924050"/>
          <p14:tracePt t="30158" x="3968750" y="1924050"/>
          <p14:tracePt t="30164" x="4013200" y="1924050"/>
          <p14:tracePt t="30173" x="4083050" y="1924050"/>
          <p14:tracePt t="30180" x="4191000" y="1924050"/>
          <p14:tracePt t="30197" x="4514850" y="1924050"/>
          <p14:tracePt t="30214" x="5054600" y="1924050"/>
          <p14:tracePt t="30230" x="5676900" y="1924050"/>
          <p14:tracePt t="30248" x="6299200" y="1924050"/>
          <p14:tracePt t="30264" x="6756400" y="1924050"/>
          <p14:tracePt t="30281" x="7010400" y="1924050"/>
          <p14:tracePt t="30297" x="7137400" y="1924050"/>
          <p14:tracePt t="30314" x="7181850" y="1924050"/>
          <p14:tracePt t="30331" x="7207250" y="1924050"/>
          <p14:tracePt t="30348" x="7213600" y="1924050"/>
          <p14:tracePt t="30565" x="7194550" y="1924050"/>
          <p14:tracePt t="30572" x="7156450" y="1924050"/>
          <p14:tracePt t="30581" x="7092950" y="1924050"/>
          <p14:tracePt t="30598" x="6908800" y="1924050"/>
          <p14:tracePt t="30614" x="6724650" y="1924050"/>
          <p14:tracePt t="30630" x="6565900" y="1924050"/>
          <p14:tracePt t="30647" x="6477000" y="1924050"/>
          <p14:tracePt t="30664" x="6432550" y="1924050"/>
          <p14:tracePt t="30680" x="6407150" y="1924050"/>
          <p14:tracePt t="30697" x="6394450" y="1924050"/>
          <p14:tracePt t="30714" x="6388100" y="1924050"/>
          <p14:tracePt t="30820" x="6407150" y="1924050"/>
          <p14:tracePt t="30830" x="6445250" y="1924050"/>
          <p14:tracePt t="30837" x="6508750" y="1924050"/>
          <p14:tracePt t="30847" x="6591300" y="1924050"/>
          <p14:tracePt t="30864" x="6851650" y="1924050"/>
          <p14:tracePt t="30880" x="7200900" y="1924050"/>
          <p14:tracePt t="30897" x="7467600" y="1924050"/>
          <p14:tracePt t="30914" x="7626350" y="1924050"/>
          <p14:tracePt t="30930" x="7658100" y="1924050"/>
          <p14:tracePt t="30947" x="7664450" y="1924050"/>
          <p14:tracePt t="31021" x="7658100" y="1924050"/>
          <p14:tracePt t="31030" x="7626350" y="1924050"/>
          <p14:tracePt t="31037" x="7569200" y="1924050"/>
          <p14:tracePt t="31047" x="7499350" y="1924050"/>
          <p14:tracePt t="31064" x="7283450" y="1924050"/>
          <p14:tracePt t="31080" x="7054850" y="1924050"/>
          <p14:tracePt t="31097" x="6877050" y="1924050"/>
          <p14:tracePt t="31114" x="6788150" y="1924050"/>
          <p14:tracePt t="31131" x="6775450" y="1924050"/>
          <p14:tracePt t="31228" x="6781800" y="1924050"/>
          <p14:tracePt t="31238" x="6800850" y="1924050"/>
          <p14:tracePt t="31247" x="6838950" y="1924050"/>
          <p14:tracePt t="31264" x="6959600" y="1924050"/>
          <p14:tracePt t="31281" x="7105650" y="1924050"/>
          <p14:tracePt t="31297" x="7219950" y="1924050"/>
          <p14:tracePt t="31314" x="7283450" y="1924050"/>
          <p14:tracePt t="31316" x="7296150" y="1924050"/>
          <p14:tracePt t="31381" x="7302500" y="1924050"/>
          <p14:tracePt t="31390" x="7296150" y="1924050"/>
          <p14:tracePt t="31397" x="7258050" y="1930400"/>
          <p14:tracePt t="31413" x="7143750" y="1930400"/>
          <p14:tracePt t="31649" x="6997700" y="1930400"/>
          <p14:tracePt t="31652" x="7004050" y="1930400"/>
          <p14:tracePt t="31948" x="6991350" y="1930400"/>
          <p14:tracePt t="31956" x="6953250" y="1930400"/>
          <p14:tracePt t="31964" x="6877050" y="1930400"/>
          <p14:tracePt t="31980" x="6667500" y="1930400"/>
          <p14:tracePt t="31997" x="6438900" y="1930400"/>
          <p14:tracePt t="32014" x="6280150" y="1930400"/>
          <p14:tracePt t="32030" x="6235700" y="1930400"/>
          <p14:tracePt t="32047" x="6229350" y="1930400"/>
          <p14:tracePt t="32141" x="6248400" y="1930400"/>
          <p14:tracePt t="32149" x="6273800" y="1930400"/>
          <p14:tracePt t="32158" x="6318250" y="1930400"/>
          <p14:tracePt t="32164" x="6394450" y="1930400"/>
          <p14:tracePt t="32180" x="6604000" y="1930400"/>
          <p14:tracePt t="32196" x="6934200" y="1974850"/>
          <p14:tracePt t="32213" x="7124700" y="1981200"/>
          <p14:tracePt t="32230" x="7207250" y="1981200"/>
          <p14:tracePt t="32247" x="7226300" y="1981200"/>
          <p14:tracePt t="32503" x="0" y="0"/>
        </p14:tracePtLst>
        <p14:tracePtLst>
          <p14:tracePt t="33494" x="1314450" y="2292350"/>
          <p14:tracePt t="33581" x="1346200" y="2292350"/>
          <p14:tracePt t="33588" x="1403350" y="2292350"/>
          <p14:tracePt t="33597" x="1485900" y="2292350"/>
          <p14:tracePt t="33613" x="1752600" y="2292350"/>
          <p14:tracePt t="33629" x="2247900" y="2292350"/>
          <p14:tracePt t="33646" x="2933700" y="2292350"/>
          <p14:tracePt t="33663" x="3708400" y="2292350"/>
          <p14:tracePt t="33679" x="4464050" y="2292350"/>
          <p14:tracePt t="33696" x="5067300" y="2292350"/>
          <p14:tracePt t="33713" x="5454650" y="2292350"/>
          <p14:tracePt t="33729" x="5645150" y="2292350"/>
          <p14:tracePt t="33746" x="5740400" y="2292350"/>
          <p14:tracePt t="33749" x="5765800" y="2292350"/>
          <p14:tracePt t="33763" x="5791200" y="2292350"/>
          <p14:tracePt t="33780" x="5822950" y="2292350"/>
          <p14:tracePt t="33796" x="5854700" y="2292350"/>
          <p14:tracePt t="33814" x="5861050" y="2292350"/>
          <p14:tracePt t="33830" x="5880100" y="2292350"/>
          <p14:tracePt t="33846" x="5892800" y="2286000"/>
          <p14:tracePt t="33863" x="5899150" y="2286000"/>
          <p14:tracePt t="33879" x="5918200" y="2286000"/>
          <p14:tracePt t="33896" x="5930900" y="2286000"/>
          <p14:tracePt t="34061" x="5918200" y="2286000"/>
          <p14:tracePt t="34068" x="5873750" y="2286000"/>
          <p14:tracePt t="34077" x="5810250" y="2286000"/>
          <p14:tracePt t="34084" x="5727700" y="2286000"/>
          <p14:tracePt t="34096" x="5626100" y="2286000"/>
          <p14:tracePt t="34113" x="5372100" y="2286000"/>
          <p14:tracePt t="34129" x="4984750" y="2286000"/>
          <p14:tracePt t="34146" x="4527550" y="2286000"/>
          <p14:tracePt t="34162" x="4159250" y="2286000"/>
          <p14:tracePt t="34179" x="3924300" y="2286000"/>
          <p14:tracePt t="34180" x="3841750" y="2286000"/>
          <p14:tracePt t="34196" x="3733800" y="2286000"/>
          <p14:tracePt t="34212" x="3657600" y="2286000"/>
          <p14:tracePt t="34229" x="3613150" y="2286000"/>
          <p14:tracePt t="34246" x="3556000" y="2286000"/>
          <p14:tracePt t="34263" x="3543300" y="2286000"/>
          <p14:tracePt t="34279" x="3536950" y="2286000"/>
          <p14:tracePt t="34365" x="3543300" y="2286000"/>
          <p14:tracePt t="34374" x="3575050" y="2286000"/>
          <p14:tracePt t="34381" x="3638550" y="2286000"/>
          <p14:tracePt t="34396" x="3892550" y="2286000"/>
          <p14:tracePt t="34412" x="4298950" y="2286000"/>
          <p14:tracePt t="34429" x="4864100" y="2286000"/>
          <p14:tracePt t="34446" x="5403850" y="2286000"/>
          <p14:tracePt t="34463" x="5810250" y="2286000"/>
          <p14:tracePt t="34479" x="5994400" y="2286000"/>
          <p14:tracePt t="34496" x="6032500" y="2286000"/>
          <p14:tracePt t="34513" x="6045200" y="2286000"/>
          <p14:tracePt t="34572" x="6032500" y="2286000"/>
          <p14:tracePt t="34582" x="6000750" y="2286000"/>
          <p14:tracePt t="34589" x="5949950" y="2286000"/>
          <p14:tracePt t="34596" x="5873750" y="2286000"/>
          <p14:tracePt t="34612" x="5664200" y="2286000"/>
          <p14:tracePt t="34629" x="5365750" y="2286000"/>
          <p14:tracePt t="34646" x="4914900" y="2235200"/>
          <p14:tracePt t="34662" x="4552950" y="2203450"/>
          <p14:tracePt t="34679" x="4362450" y="2178050"/>
          <p14:tracePt t="34696" x="4273550" y="2159000"/>
          <p14:tracePt t="34712" x="4254500" y="2159000"/>
          <p14:tracePt t="34805" x="4260850" y="2159000"/>
          <p14:tracePt t="34813" x="4292600" y="2152650"/>
          <p14:tracePt t="34820" x="4324350" y="2152650"/>
          <p14:tracePt t="34829" x="4400550" y="2152650"/>
          <p14:tracePt t="34846" x="4546600" y="2152650"/>
          <p14:tracePt t="34862" x="4699000" y="2152650"/>
          <p14:tracePt t="34879" x="4762500" y="2152650"/>
          <p14:tracePt t="34896" x="4775200" y="2152650"/>
          <p14:tracePt t="34912" x="4781550" y="2152650"/>
          <p14:tracePt t="34933" x="4743450" y="2152650"/>
          <p14:tracePt t="34946" x="4654550" y="2152650"/>
          <p14:tracePt t="34962" x="4406900" y="2152650"/>
          <p14:tracePt t="34979" x="4038600" y="2152650"/>
          <p14:tracePt t="34980" x="3841750" y="2152650"/>
          <p14:tracePt t="34996" x="3562350" y="2152650"/>
          <p14:tracePt t="35012" x="3403600" y="2152650"/>
          <p14:tracePt t="35029" x="3314700" y="2152650"/>
          <p14:tracePt t="35046" x="3282950" y="2152650"/>
          <p14:tracePt t="35063" x="3270250" y="2152650"/>
          <p14:tracePt t="35079" x="3263900" y="2152650"/>
          <p14:tracePt t="35157" x="3276600" y="2152650"/>
          <p14:tracePt t="35165" x="3327400" y="2152650"/>
          <p14:tracePt t="35172" x="3384550" y="2171700"/>
          <p14:tracePt t="35181" x="3460750" y="2190750"/>
          <p14:tracePt t="35196" x="3581400" y="2209800"/>
          <p14:tracePt t="35212" x="3632200" y="2222500"/>
          <p14:tracePt t="35229" x="3638550" y="2222500"/>
          <p14:tracePt t="35260" x="3632200" y="2222500"/>
          <p14:tracePt t="35269" x="3587750" y="2222500"/>
          <p14:tracePt t="35279" x="3524250" y="2222500"/>
          <p14:tracePt t="35296" x="3340100" y="2222500"/>
          <p14:tracePt t="35312" x="3092450" y="2222500"/>
          <p14:tracePt t="35329" x="2851150" y="2222500"/>
          <p14:tracePt t="35346" x="2660650" y="2222500"/>
          <p14:tracePt t="35362" x="2559050" y="2241550"/>
          <p14:tracePt t="35379" x="2540000" y="2247900"/>
          <p14:tracePt t="35444" x="2546350" y="2254250"/>
          <p14:tracePt t="35453" x="2571750" y="2260600"/>
          <p14:tracePt t="35462" x="2603500" y="2266950"/>
          <p14:tracePt t="35479" x="2705100" y="2292350"/>
          <p14:tracePt t="35495" x="2863850" y="2298700"/>
          <p14:tracePt t="35512" x="3136900" y="2298700"/>
          <p14:tracePt t="35529" x="3594100" y="2298700"/>
          <p14:tracePt t="35546" x="4044950" y="2298700"/>
          <p14:tracePt t="35562" x="4356100" y="2298700"/>
          <p14:tracePt t="35564" x="4451350" y="2298700"/>
          <p14:tracePt t="35579" x="4514850" y="2298700"/>
          <p14:tracePt t="35581" x="4540250" y="2298700"/>
          <p14:tracePt t="35595" x="4546600" y="2298700"/>
          <p14:tracePt t="35596" x="4552950" y="2298700"/>
          <p14:tracePt t="35612" x="4559300" y="2298700"/>
          <p14:tracePt t="35660" x="4540250" y="2298700"/>
          <p14:tracePt t="35668" x="4483100" y="2298700"/>
          <p14:tracePt t="35676" x="4406900" y="2298700"/>
          <p14:tracePt t="35684" x="4318000" y="2298700"/>
          <p14:tracePt t="35695" x="4210050" y="2298700"/>
          <p14:tracePt t="35712" x="4013200" y="2298700"/>
          <p14:tracePt t="35729" x="3905250" y="2298700"/>
          <p14:tracePt t="35745" x="3879850" y="2298700"/>
          <p14:tracePt t="35788" x="3905250" y="2298700"/>
          <p14:tracePt t="35797" x="3949700" y="2298700"/>
          <p14:tracePt t="35804" x="4019550" y="2298700"/>
          <p14:tracePt t="35813" x="4102100" y="2298700"/>
          <p14:tracePt t="35829" x="4324350" y="2298700"/>
          <p14:tracePt t="35845" x="4552950" y="2298700"/>
          <p14:tracePt t="35862" x="4737100" y="2298700"/>
          <p14:tracePt t="35879" x="4819650" y="2298700"/>
          <p14:tracePt t="35895" x="4845050" y="2298700"/>
          <p14:tracePt t="35980" x="4826000" y="2298700"/>
          <p14:tracePt t="35989" x="4775200" y="2298700"/>
          <p14:tracePt t="35996" x="4699000" y="2298700"/>
          <p14:tracePt t="36012" x="4495800" y="2298700"/>
          <p14:tracePt t="36029" x="4311650" y="2298700"/>
          <p14:tracePt t="36046" x="4203700" y="2298700"/>
          <p14:tracePt t="36063" x="4178300" y="2298700"/>
          <p14:tracePt t="36101" x="4184650" y="2298700"/>
          <p14:tracePt t="36112" x="4216400" y="2298700"/>
          <p14:tracePt t="36128" x="4337050" y="2298700"/>
          <p14:tracePt t="36145" x="4533900" y="2298700"/>
          <p14:tracePt t="36162" x="4730750" y="2298700"/>
          <p14:tracePt t="36179" x="4864100" y="2298700"/>
          <p14:tracePt t="36180" x="4876800" y="2298700"/>
          <p14:tracePt t="36196" x="4889500" y="2298700"/>
          <p14:tracePt t="36245" x="4876800" y="2298700"/>
          <p14:tracePt t="36253" x="4838700" y="2298700"/>
          <p14:tracePt t="36263" x="4762500" y="2298700"/>
          <p14:tracePt t="36280" x="4565650" y="2298700"/>
          <p14:tracePt t="36296" x="4368800" y="2273300"/>
          <p14:tracePt t="36312" x="4254500" y="2247900"/>
          <p14:tracePt t="36329" x="4222750" y="2247900"/>
          <p14:tracePt t="36346" x="4216400" y="2241550"/>
          <p14:tracePt t="36390" x="4222750" y="2241550"/>
          <p14:tracePt t="36397" x="4248150" y="2241550"/>
          <p14:tracePt t="36408" x="4286250" y="2241550"/>
          <p14:tracePt t="36413" x="4349750" y="2241550"/>
          <p14:tracePt t="36429" x="4489450" y="2241550"/>
          <p14:tracePt t="36445" x="4616450" y="2241550"/>
          <p14:tracePt t="36462" x="4654550" y="2241550"/>
          <p14:tracePt t="36479" x="4673600" y="2241550"/>
          <p14:tracePt t="36526" x="4667250" y="2241550"/>
          <p14:tracePt t="36534" x="4635500" y="2241550"/>
          <p14:tracePt t="36546" x="4584700" y="2241550"/>
          <p14:tracePt t="36563" x="4464050" y="2241550"/>
          <p14:tracePt t="36566" x="4400550" y="2241550"/>
          <p14:tracePt t="36580" x="4305300" y="2241550"/>
          <p14:tracePt t="36597" x="4273550" y="2241550"/>
          <p14:tracePt t="36600" x="4254500" y="2241550"/>
          <p14:tracePt t="36614" x="4248150" y="2241550"/>
          <p14:tracePt t="36690" x="4279900" y="2241550"/>
          <p14:tracePt t="36694" x="4337050" y="2241550"/>
          <p14:tracePt t="36703" x="4413250" y="2241550"/>
          <p14:tracePt t="36712" x="4495800" y="2241550"/>
          <p14:tracePt t="36729" x="4718050" y="2247900"/>
          <p14:tracePt t="36745" x="4940300" y="2260600"/>
          <p14:tracePt t="36749" x="5003800" y="2260600"/>
          <p14:tracePt t="36762" x="5048250" y="2260600"/>
          <p14:tracePt t="36780" x="5080000" y="2260600"/>
          <p14:tracePt t="36856" x="5054600" y="2260600"/>
          <p14:tracePt t="36865" x="5022850" y="2260600"/>
          <p14:tracePt t="36881" x="4927600" y="2260600"/>
          <p14:tracePt t="36885" x="4895850" y="2260600"/>
          <p14:tracePt t="36896" x="4870450" y="2260600"/>
          <p14:tracePt t="36912" x="4832350" y="2260600"/>
          <p14:tracePt t="36989" x="4851400" y="2260600"/>
          <p14:tracePt t="37000" x="4889500" y="2260600"/>
          <p14:tracePt t="37006" x="4953000" y="2260600"/>
          <p14:tracePt t="37016" x="5035550" y="2260600"/>
          <p14:tracePt t="37029" x="5270500" y="2260600"/>
          <p14:tracePt t="37046" x="5664200" y="2260600"/>
          <p14:tracePt t="37062" x="6197600" y="2260600"/>
          <p14:tracePt t="37079" x="6737350" y="2260600"/>
          <p14:tracePt t="37095" x="7194550" y="2260600"/>
          <p14:tracePt t="37111" x="7448550" y="2260600"/>
          <p14:tracePt t="37128" x="7569200" y="2260600"/>
          <p14:tracePt t="37145" x="7600950" y="2260600"/>
          <p14:tracePt t="37162" x="7613650" y="2260600"/>
          <p14:tracePt t="37381" x="7607300" y="2266950"/>
          <p14:tracePt t="37390" x="7588250" y="2273300"/>
          <p14:tracePt t="37397" x="7575550" y="2273300"/>
          <p14:tracePt t="37412" x="7505700" y="2273300"/>
          <p14:tracePt t="37428" x="7442200" y="2273300"/>
          <p14:tracePt t="37445" x="7346950" y="2273300"/>
          <p14:tracePt t="37462" x="7239000" y="2273300"/>
          <p14:tracePt t="37478" x="7124700" y="2273300"/>
          <p14:tracePt t="37495" x="6972300" y="2266950"/>
          <p14:tracePt t="37511" x="6819900" y="2247900"/>
          <p14:tracePt t="37528" x="6673850" y="2216150"/>
          <p14:tracePt t="37545" x="6496050" y="2178050"/>
          <p14:tracePt t="37562" x="6305550" y="2133600"/>
          <p14:tracePt t="37565" x="6197600" y="2114550"/>
          <p14:tracePt t="37578" x="6096000" y="2101850"/>
          <p14:tracePt t="37581" x="5994400" y="2082800"/>
          <p14:tracePt t="37596" x="5911850" y="2063750"/>
          <p14:tracePt t="37598" x="5842000" y="2051050"/>
          <p14:tracePt t="37612" x="5778500" y="2038350"/>
          <p14:tracePt t="37628" x="5759450" y="2038350"/>
          <p14:tracePt t="37645" x="5740400" y="2038350"/>
          <p14:tracePt t="37661" x="5721350" y="2038350"/>
          <p14:tracePt t="37678" x="5683250" y="2038350"/>
          <p14:tracePt t="37695" x="5651500" y="2044700"/>
          <p14:tracePt t="37712" x="5613400" y="2057400"/>
          <p14:tracePt t="37728" x="5588000" y="2076450"/>
          <p14:tracePt t="37745" x="5581650" y="2089150"/>
          <p14:tracePt t="37761" x="5575300" y="2108200"/>
          <p14:tracePt t="37779" x="5568950" y="2127250"/>
          <p14:tracePt t="37781" x="5568950" y="2146300"/>
          <p14:tracePt t="37795" x="5575300" y="2159000"/>
          <p14:tracePt t="37812" x="5607050" y="2197100"/>
          <p14:tracePt t="37814" x="5645150" y="2216150"/>
          <p14:tracePt t="37829" x="5740400" y="2260600"/>
          <p14:tracePt t="37845" x="5892800" y="2305050"/>
          <p14:tracePt t="37862" x="6083300" y="2311400"/>
          <p14:tracePt t="37878" x="6305550" y="2311400"/>
          <p14:tracePt t="37895" x="6483350" y="2311400"/>
          <p14:tracePt t="37912" x="6578600" y="2311400"/>
          <p14:tracePt t="37928" x="6610350" y="2305050"/>
          <p14:tracePt t="37945" x="6616700" y="2292350"/>
          <p14:tracePt t="37961" x="6623050" y="2286000"/>
          <p14:tracePt t="37978" x="6623050" y="2279650"/>
          <p14:tracePt t="37995" x="6623050" y="2260600"/>
          <p14:tracePt t="37999" x="6616700" y="2247900"/>
          <p14:tracePt t="38012" x="6572250" y="2209800"/>
          <p14:tracePt t="38028" x="6457950" y="2159000"/>
          <p14:tracePt t="38045" x="6318250" y="2101850"/>
          <p14:tracePt t="38062" x="6172200" y="2070100"/>
          <p14:tracePt t="38079" x="6083300" y="2063750"/>
          <p14:tracePt t="38095" x="6032500" y="2063750"/>
          <p14:tracePt t="38111" x="5988050" y="2063750"/>
          <p14:tracePt t="38129" x="5962650" y="2070100"/>
          <p14:tracePt t="38145" x="5943600" y="2101850"/>
          <p14:tracePt t="38161" x="5924550" y="2133600"/>
          <p14:tracePt t="38178" x="5918200" y="2178050"/>
          <p14:tracePt t="38195" x="5918200" y="2216150"/>
          <p14:tracePt t="38197" x="5918200" y="2241550"/>
          <p14:tracePt t="38211" x="5924550" y="2260600"/>
          <p14:tracePt t="38228" x="5962650" y="2286000"/>
          <p14:tracePt t="38244" x="6013450" y="2311400"/>
          <p14:tracePt t="38261" x="6096000" y="2336800"/>
          <p14:tracePt t="38279" x="6159500" y="2336800"/>
          <p14:tracePt t="38295" x="6203950" y="2336800"/>
          <p14:tracePt t="38312" x="6223000" y="2330450"/>
          <p14:tracePt t="38328" x="6235700" y="2311400"/>
          <p14:tracePt t="38345" x="6235700" y="2279650"/>
          <p14:tracePt t="38362" x="6229350" y="2254250"/>
          <p14:tracePt t="38365" x="6216650" y="2235200"/>
          <p14:tracePt t="38378" x="6191250" y="2216150"/>
          <p14:tracePt t="38394" x="6057900" y="2165350"/>
          <p14:tracePt t="38411" x="5905500" y="2139950"/>
          <p14:tracePt t="38413" x="5842000" y="2133600"/>
          <p14:tracePt t="38428" x="5759450" y="2133600"/>
          <p14:tracePt t="38444" x="5695950" y="2139950"/>
          <p14:tracePt t="38461" x="5657850" y="2146300"/>
          <p14:tracePt t="38478" x="5632450" y="2165350"/>
          <p14:tracePt t="38494" x="5613400" y="2184400"/>
          <p14:tracePt t="38511" x="5594350" y="2209800"/>
          <p14:tracePt t="38529" x="5594350" y="2222500"/>
          <p14:tracePt t="38545" x="5594350" y="2241550"/>
          <p14:tracePt t="38548" x="5594350" y="2254250"/>
          <p14:tracePt t="38578" x="5600700" y="2273300"/>
          <p14:tracePt t="38580" x="5600700" y="2286000"/>
          <p14:tracePt t="38594" x="5613400" y="2298700"/>
          <p14:tracePt t="38612" x="5657850" y="2311400"/>
          <p14:tracePt t="38614" x="5683250" y="2317750"/>
          <p14:tracePt t="38628" x="5746750" y="2317750"/>
          <p14:tracePt t="38645" x="5810250" y="2317750"/>
          <p14:tracePt t="38661" x="5867400" y="2311400"/>
          <p14:tracePt t="38678" x="5886450" y="2286000"/>
          <p14:tracePt t="38694" x="5892800" y="2273300"/>
          <p14:tracePt t="38711" x="5892800" y="2254250"/>
          <p14:tracePt t="38728" x="5892800" y="2235200"/>
          <p14:tracePt t="38745" x="5873750" y="2222500"/>
          <p14:tracePt t="38761" x="5835650" y="2209800"/>
          <p14:tracePt t="38778" x="5822950" y="2209800"/>
          <p14:tracePt t="38795" x="5816600" y="2209800"/>
          <p14:tracePt t="38830" x="5822950" y="2209800"/>
          <p14:tracePt t="38837" x="5848350" y="2222500"/>
          <p14:tracePt t="38846" x="5886450" y="2241550"/>
          <p14:tracePt t="38862" x="5981700" y="2254250"/>
          <p14:tracePt t="38878" x="6121400" y="2279650"/>
          <p14:tracePt t="38895" x="6261100" y="2279650"/>
          <p14:tracePt t="38911" x="6356350" y="2279650"/>
          <p14:tracePt t="38928" x="6413500" y="2279650"/>
          <p14:tracePt t="38944" x="6426200" y="2279650"/>
          <p14:tracePt t="39062" x="6438900" y="2279650"/>
          <p14:tracePt t="39084" x="6445250" y="2279650"/>
          <p14:tracePt t="39126" x="6451600" y="2286000"/>
          <p14:tracePt t="39133" x="6457950" y="2292350"/>
          <p14:tracePt t="39144" x="6464300" y="2298700"/>
          <p14:tracePt t="39161" x="6483350" y="2298700"/>
          <p14:tracePt t="39177" x="6534150" y="2324100"/>
          <p14:tracePt t="39194" x="6635750" y="2343150"/>
          <p14:tracePt t="39211" x="6718300" y="2343150"/>
          <p14:tracePt t="39228" x="6769100" y="2343150"/>
          <p14:tracePt t="39244" x="6775450" y="2343150"/>
          <p14:tracePt t="39293" x="6769100" y="2336800"/>
          <p14:tracePt t="39300" x="6769100" y="2324100"/>
          <p14:tracePt t="39311" x="6750050" y="2311400"/>
          <p14:tracePt t="39328" x="6711950" y="2292350"/>
          <p14:tracePt t="39345" x="6699250" y="2286000"/>
          <p14:tracePt t="39361" x="6686550" y="2286000"/>
          <p14:tracePt t="39381" x="6686550" y="2279650"/>
          <p14:tracePt t="39477" x="6680200" y="2279650"/>
          <p14:tracePt t="39486" x="6667500" y="2279650"/>
          <p14:tracePt t="39494" x="6661150" y="2279650"/>
          <p14:tracePt t="39511" x="6642100" y="2279650"/>
          <p14:tracePt t="39527" x="6629400" y="2279650"/>
          <p14:tracePt t="39628" x="6616700" y="2279650"/>
          <p14:tracePt t="39637" x="6597650" y="2279650"/>
          <p14:tracePt t="39644" x="6559550" y="2266950"/>
          <p14:tracePt t="39661" x="6477000" y="2247900"/>
          <p14:tracePt t="39678" x="6369050" y="2222500"/>
          <p14:tracePt t="39694" x="6280150" y="2222500"/>
          <p14:tracePt t="39711" x="6197600" y="2222500"/>
          <p14:tracePt t="39727" x="6108700" y="2222500"/>
          <p14:tracePt t="39744" x="6070600" y="2222500"/>
          <p14:tracePt t="39761" x="6032500" y="2235200"/>
          <p14:tracePt t="39777" x="6019800" y="2247900"/>
          <p14:tracePt t="39794" x="6007100" y="2260600"/>
          <p14:tracePt t="39796" x="6000750" y="2266950"/>
          <p14:tracePt t="39811" x="6000750" y="2273300"/>
          <p14:tracePt t="39814" x="6000750" y="2279650"/>
          <p14:tracePt t="39828" x="6000750" y="2305050"/>
          <p14:tracePt t="39844" x="6007100" y="2336800"/>
          <p14:tracePt t="39861" x="6045200" y="2374900"/>
          <p14:tracePt t="39878" x="6127750" y="2419350"/>
          <p14:tracePt t="39894" x="6248400" y="2451100"/>
          <p14:tracePt t="39911" x="6330950" y="2463800"/>
          <p14:tracePt t="39927" x="6375400" y="2463800"/>
          <p14:tracePt t="39944" x="6419850" y="2463800"/>
          <p14:tracePt t="39961" x="6432550" y="2444750"/>
          <p14:tracePt t="39978" x="6445250" y="2419350"/>
          <p14:tracePt t="39994" x="6451600" y="2374900"/>
          <p14:tracePt t="39997" x="6451600" y="2368550"/>
          <p14:tracePt t="40011" x="6451600" y="2355850"/>
          <p14:tracePt t="40028" x="6451600" y="2324100"/>
          <p14:tracePt t="40045" x="6451600" y="2311400"/>
          <p14:tracePt t="40061" x="6451600" y="2292350"/>
          <p14:tracePt t="40095" x="6445250" y="2292350"/>
          <p14:tracePt t="40111" x="6438900" y="2286000"/>
          <p14:tracePt t="40149" x="6432550" y="2286000"/>
          <p14:tracePt t="40367" x="6419850" y="2279650"/>
          <p14:tracePt t="40379" x="6413500" y="2279650"/>
          <p14:tracePt t="40392" x="6375400" y="2266950"/>
          <p14:tracePt t="40407" x="6318250" y="2241550"/>
          <p14:tracePt t="40416" x="6267450" y="2216150"/>
          <p14:tracePt t="40427" x="6210300" y="2203450"/>
          <p14:tracePt t="40444" x="6089650" y="2171700"/>
          <p14:tracePt t="40460" x="6051550" y="2171700"/>
          <p14:tracePt t="40477" x="6026150" y="2171700"/>
          <p14:tracePt t="40494" x="6019800" y="2171700"/>
          <p14:tracePt t="40510" x="6007100" y="2171700"/>
          <p14:tracePt t="40527" x="5994400" y="2190750"/>
          <p14:tracePt t="40544" x="5988050" y="2209800"/>
          <p14:tracePt t="40561" x="5988050" y="2241550"/>
          <p14:tracePt t="40578" x="5994400" y="2286000"/>
          <p14:tracePt t="40580" x="6007100" y="2305050"/>
          <p14:tracePt t="40594" x="6026150" y="2317750"/>
          <p14:tracePt t="40598" x="6057900" y="2343150"/>
          <p14:tracePt t="40611" x="6108700" y="2368550"/>
          <p14:tracePt t="40627" x="6235700" y="2387600"/>
          <p14:tracePt t="40629" x="6311900" y="2387600"/>
          <p14:tracePt t="40644" x="6451600" y="2387600"/>
          <p14:tracePt t="40660" x="6527800" y="2387600"/>
          <p14:tracePt t="40677" x="6565900" y="2387600"/>
          <p14:tracePt t="40694" x="6591300" y="2387600"/>
          <p14:tracePt t="40805" x="6610350" y="2381250"/>
          <p14:tracePt t="40814" x="6616700" y="2381250"/>
          <p14:tracePt t="40821" x="6648450" y="2381250"/>
          <p14:tracePt t="40829" x="6692900" y="2381250"/>
          <p14:tracePt t="40844" x="6819900" y="2381250"/>
          <p14:tracePt t="40861" x="6978650" y="2381250"/>
          <p14:tracePt t="40878" x="7156450" y="2381250"/>
          <p14:tracePt t="40894" x="7346950" y="2381250"/>
          <p14:tracePt t="40910" x="7505700" y="2381250"/>
          <p14:tracePt t="40927" x="7651750" y="2381250"/>
          <p14:tracePt t="40944" x="7804150" y="2381250"/>
          <p14:tracePt t="40960" x="7950200" y="2381250"/>
          <p14:tracePt t="40977" x="8077200" y="2362200"/>
          <p14:tracePt t="40994" x="8115300" y="2355850"/>
          <p14:tracePt t="41010" x="8134350" y="2355850"/>
          <p14:tracePt t="41077" x="8140700" y="2355850"/>
          <p14:tracePt t="41085" x="8140700" y="2349500"/>
          <p14:tracePt t="41093" x="8140700" y="2336800"/>
          <p14:tracePt t="41111" x="8140700" y="2317750"/>
          <p14:tracePt t="41127" x="8128000" y="2292350"/>
          <p14:tracePt t="41144" x="8102600" y="2247900"/>
          <p14:tracePt t="41160" x="8077200" y="2209800"/>
          <p14:tracePt t="41177" x="8064500" y="2190750"/>
          <p14:tracePt t="41194" x="8058150" y="2178050"/>
          <p14:tracePt t="41210" x="8058150" y="2171700"/>
          <p14:tracePt t="41286" x="8058150" y="2178050"/>
          <p14:tracePt t="41293" x="8058150" y="2203450"/>
          <p14:tracePt t="41301" x="8070850" y="2241550"/>
          <p14:tracePt t="41311" x="8083550" y="2273300"/>
          <p14:tracePt t="41327" x="8121650" y="2324100"/>
          <p14:tracePt t="41344" x="8197850" y="2355850"/>
          <p14:tracePt t="41360" x="8274050" y="2374900"/>
          <p14:tracePt t="41378" x="8350250" y="2374900"/>
          <p14:tracePt t="41380" x="8413750" y="2368550"/>
          <p14:tracePt t="41393" x="8470900" y="2362200"/>
          <p14:tracePt t="41411" x="8610600" y="2336800"/>
          <p14:tracePt t="41537" x="8947150" y="2266950"/>
          <p14:tracePt t="41661" x="8959850" y="2266950"/>
          <p14:tracePt t="41668" x="8978900" y="2266950"/>
          <p14:tracePt t="41677" x="8991600" y="2273300"/>
          <p14:tracePt t="41694" x="9067800" y="2279650"/>
          <p14:tracePt t="41710" x="9175750" y="2298700"/>
          <p14:tracePt t="41727" x="9232900" y="2298700"/>
          <p14:tracePt t="41744" x="9258300" y="2298700"/>
          <p14:tracePt t="42046" x="9251950" y="2298700"/>
          <p14:tracePt t="42053" x="9220200" y="2298700"/>
          <p14:tracePt t="42062" x="9156700" y="2298700"/>
          <p14:tracePt t="42077" x="8896350" y="2298700"/>
          <p14:tracePt t="42093" x="8267700" y="2298700"/>
          <p14:tracePt t="42110" x="7327900" y="2298700"/>
          <p14:tracePt t="42127" x="6165850" y="2298700"/>
          <p14:tracePt t="42143" x="5073650" y="2298700"/>
          <p14:tracePt t="42160" x="4470400" y="2298700"/>
          <p14:tracePt t="42177" x="4324350" y="2298700"/>
          <p14:tracePt t="42193" x="4298950" y="2298700"/>
          <p14:tracePt t="42277" x="4330700" y="2298700"/>
          <p14:tracePt t="42286" x="4387850" y="2298700"/>
          <p14:tracePt t="42293" x="4457700" y="2298700"/>
          <p14:tracePt t="42310" x="4635500" y="2298700"/>
          <p14:tracePt t="42327" x="4806950" y="2298700"/>
          <p14:tracePt t="42343" x="4876800" y="2298700"/>
          <p14:tracePt t="42360" x="4889500" y="2298700"/>
          <p14:tracePt t="42389" x="4883150" y="2292350"/>
          <p14:tracePt t="42397" x="4857750" y="2286000"/>
          <p14:tracePt t="42410" x="4826000" y="2279650"/>
          <p14:tracePt t="42426" x="4629150" y="2241550"/>
          <p14:tracePt t="42443" x="4165600" y="2152650"/>
          <p14:tracePt t="42444" x="3829050" y="2076450"/>
          <p14:tracePt t="42460" x="3067050" y="1924050"/>
          <p14:tracePt t="42476" x="2495550" y="1816100"/>
          <p14:tracePt t="42493" x="2298700" y="1778000"/>
          <p14:tracePt t="42510" x="2260600" y="1765300"/>
          <p14:tracePt t="42557" x="2273300" y="1765300"/>
          <p14:tracePt t="42566" x="2298700" y="1765300"/>
          <p14:tracePt t="42573" x="2336800" y="1765300"/>
          <p14:tracePt t="42580" x="2393950" y="1765300"/>
          <p14:tracePt t="42593" x="2476500" y="1765300"/>
          <p14:tracePt t="42610" x="2667000" y="1765300"/>
          <p14:tracePt t="42612" x="2794000" y="1765300"/>
          <p14:tracePt t="42626" x="2952750" y="1771650"/>
          <p14:tracePt t="42629" x="3136900" y="1797050"/>
          <p14:tracePt t="42643" x="3321050" y="1816100"/>
          <p14:tracePt t="42660" x="3606800" y="1866900"/>
          <p14:tracePt t="42676" x="3632200" y="1873250"/>
          <p14:tracePt t="42693" x="3638550" y="1873250"/>
          <p14:tracePt t="42735" x="3613150" y="1873250"/>
          <p14:tracePt t="42740" x="3568700" y="1873250"/>
          <p14:tracePt t="42750" x="3498850" y="1873250"/>
          <p14:tracePt t="42760" x="3422650" y="1873250"/>
          <p14:tracePt t="42776" x="3219450" y="1860550"/>
          <p14:tracePt t="42793" x="3054350" y="1860550"/>
          <p14:tracePt t="42810" x="2927350" y="1860550"/>
          <p14:tracePt t="42813" x="2901950" y="1860550"/>
          <p14:tracePt t="42827" x="2889250" y="1860550"/>
          <p14:tracePt t="42861" x="2882900" y="1860550"/>
          <p14:tracePt t="42869" x="2889250" y="1866900"/>
          <p14:tracePt t="42877" x="2914650" y="1879600"/>
          <p14:tracePt t="42894" x="3028950" y="1911350"/>
          <p14:tracePt t="42910" x="3181350" y="1943100"/>
          <p14:tracePt t="42926" x="3340100" y="1968500"/>
          <p14:tracePt t="42943" x="3403600" y="1974850"/>
          <p14:tracePt t="42960" x="3422650" y="1974850"/>
          <p14:tracePt t="43005" x="3384550" y="1974850"/>
          <p14:tracePt t="43014" x="3302000" y="1974850"/>
          <p14:tracePt t="43020" x="3194050" y="1962150"/>
          <p14:tracePt t="43031" x="3048000" y="1955800"/>
          <p14:tracePt t="43043" x="2870200" y="1943100"/>
          <p14:tracePt t="43060" x="2565400" y="1943100"/>
          <p14:tracePt t="43076" x="2520950" y="1943100"/>
          <p14:tracePt t="43093" x="2514600" y="1943100"/>
          <p14:tracePt t="43117" x="2559050" y="1943100"/>
          <p14:tracePt t="43126" x="2622550" y="1943100"/>
          <p14:tracePt t="43143" x="2819400" y="1943100"/>
          <p14:tracePt t="43160" x="3181350" y="1943100"/>
          <p14:tracePt t="43176" x="3695700" y="1943100"/>
          <p14:tracePt t="43193" x="4216400" y="1943100"/>
          <p14:tracePt t="43210" x="4565650" y="1943100"/>
          <p14:tracePt t="43226" x="4679950" y="1943100"/>
          <p14:tracePt t="43243" x="4699000" y="1943100"/>
          <p14:tracePt t="43259" x="4705350" y="1943100"/>
          <p14:tracePt t="43276" x="4622800" y="1943100"/>
          <p14:tracePt t="43293" x="4400550" y="1943100"/>
          <p14:tracePt t="43310" x="3898900" y="1930400"/>
          <p14:tracePt t="43326" x="3422650" y="1930400"/>
          <p14:tracePt t="43343" x="3194050" y="1930400"/>
          <p14:tracePt t="43360" x="3155950" y="1930400"/>
          <p14:tracePt t="43377" x="3143250" y="1930400"/>
          <p14:tracePt t="43410" x="3168650" y="1930400"/>
          <p14:tracePt t="43426" x="3263900" y="1930400"/>
          <p14:tracePt t="43443" x="3435350" y="1943100"/>
          <p14:tracePt t="43444" x="3543300" y="1962150"/>
          <p14:tracePt t="43459" x="3765550" y="2006600"/>
          <p14:tracePt t="43476" x="3898900" y="2032000"/>
          <p14:tracePt t="43493" x="3917950" y="2032000"/>
          <p14:tracePt t="43534" x="3886200" y="2032000"/>
          <p14:tracePt t="43543" x="3803650" y="2025650"/>
          <p14:tracePt t="43560" x="3587750" y="1993900"/>
          <p14:tracePt t="43576" x="3448050" y="1981200"/>
          <p14:tracePt t="43593" x="3397250" y="1981200"/>
          <p14:tracePt t="43610" x="3390900" y="1981200"/>
          <p14:tracePt t="43637" x="3422650" y="1981200"/>
          <p14:tracePt t="43645" x="3486150" y="1981200"/>
          <p14:tracePt t="43659" x="3689350" y="1981200"/>
          <p14:tracePt t="43676" x="3987800" y="1981200"/>
          <p14:tracePt t="43693" x="4292600" y="1981200"/>
          <p14:tracePt t="43709" x="4464050" y="1981200"/>
          <p14:tracePt t="43726" x="4495800" y="1981200"/>
          <p14:tracePt t="43743" x="4502150" y="1981200"/>
          <p14:tracePt t="43760" x="4495800" y="1981200"/>
          <p14:tracePt t="43776" x="4413250" y="1981200"/>
          <p14:tracePt t="43792" x="4305300" y="1981200"/>
          <p14:tracePt t="43810" x="4241800" y="1981200"/>
          <p14:tracePt t="43812" x="4229100" y="1981200"/>
          <p14:tracePt t="43826" x="4222750" y="1981200"/>
          <p14:tracePt t="43894" x="4241800" y="1981200"/>
          <p14:tracePt t="43900" x="4267200" y="1981200"/>
          <p14:tracePt t="43909" x="4292600" y="1981200"/>
          <p14:tracePt t="43927" x="4330700" y="1981200"/>
          <p14:tracePt t="43943" x="4343400" y="1981200"/>
          <p14:tracePt t="46269" x="0" y="0"/>
        </p14:tracePtLst>
        <p14:tracePtLst>
          <p14:tracePt t="48428" x="4940300" y="1092200"/>
          <p14:tracePt t="48438" x="4933950" y="1092200"/>
          <p14:tracePt t="48454" x="4933950" y="1117600"/>
          <p14:tracePt t="48461" x="4933950" y="1136650"/>
          <p14:tracePt t="48474" x="4933950" y="1162050"/>
          <p14:tracePt t="48491" x="4940300" y="1225550"/>
          <p14:tracePt t="48508" x="4972050" y="1295400"/>
          <p14:tracePt t="48524" x="5022850" y="1333500"/>
          <p14:tracePt t="48541" x="5073650" y="1377950"/>
          <p14:tracePt t="48558" x="5156200" y="1416050"/>
          <p14:tracePt t="48574" x="5276850" y="1435100"/>
          <p14:tracePt t="48591" x="5441950" y="1460500"/>
          <p14:tracePt t="48608" x="5607050" y="1460500"/>
          <p14:tracePt t="48625" x="5816600" y="1460500"/>
          <p14:tracePt t="48641" x="5988050" y="1435100"/>
          <p14:tracePt t="48658" x="6108700" y="1409700"/>
          <p14:tracePt t="48675" x="6184900" y="1390650"/>
          <p14:tracePt t="48677" x="6197600" y="1384300"/>
          <p14:tracePt t="48691" x="6216650" y="1377950"/>
          <p14:tracePt t="48708" x="6229350" y="1365250"/>
          <p14:tracePt t="48724" x="6242050" y="1365250"/>
          <p14:tracePt t="48820" x="6248400" y="1358900"/>
          <p14:tracePt t="48837" x="6254750" y="1358900"/>
          <p14:tracePt t="48846" x="6280150" y="1358900"/>
          <p14:tracePt t="48853" x="6305550" y="1358900"/>
          <p14:tracePt t="48861" x="6356350" y="1365250"/>
          <p14:tracePt t="48874" x="6400800" y="1371600"/>
          <p14:tracePt t="48891" x="6521450" y="1397000"/>
          <p14:tracePt t="48893" x="6584950" y="1403350"/>
          <p14:tracePt t="48908" x="6711950" y="1428750"/>
          <p14:tracePt t="48924" x="6832600" y="1454150"/>
          <p14:tracePt t="48941" x="6883400" y="1454150"/>
          <p14:tracePt t="48958" x="6915150" y="1454150"/>
          <p14:tracePt t="48974" x="6927850" y="1454150"/>
          <p14:tracePt t="49029" x="6940550" y="1454150"/>
          <p14:tracePt t="49052" x="6940550" y="1447800"/>
          <p14:tracePt t="49062" x="6946900" y="1441450"/>
          <p14:tracePt t="49068" x="6946900" y="1435100"/>
          <p14:tracePt t="49085" x="6953250" y="1428750"/>
          <p14:tracePt t="49100" x="6953250" y="1422400"/>
          <p14:tracePt t="49110" x="6953250" y="1416050"/>
          <p14:tracePt t="49124" x="6953250" y="1403350"/>
          <p14:tracePt t="49141" x="6953250" y="1397000"/>
          <p14:tracePt t="49157" x="6953250" y="1377950"/>
          <p14:tracePt t="49175" x="6934200" y="1346200"/>
          <p14:tracePt t="49191" x="6927850" y="1320800"/>
          <p14:tracePt t="49207" x="6915150" y="1314450"/>
          <p14:tracePt t="49277" x="6908800" y="1314450"/>
          <p14:tracePt t="49285" x="6896100" y="1314450"/>
          <p14:tracePt t="49293" x="6864350" y="1314450"/>
          <p14:tracePt t="49308" x="6832600" y="1327150"/>
          <p14:tracePt t="49324" x="6800850" y="1352550"/>
          <p14:tracePt t="49341" x="6788150" y="1371600"/>
          <p14:tracePt t="49358" x="6775450" y="1377950"/>
          <p14:tracePt t="49380" x="6775450" y="1384300"/>
          <p14:tracePt t="49405" x="6775450" y="1390650"/>
          <p14:tracePt t="49412" x="6775450" y="1397000"/>
          <p14:tracePt t="49424" x="6775450" y="1403350"/>
          <p14:tracePt t="49441" x="6788150" y="1422400"/>
          <p14:tracePt t="49457" x="6826250" y="1441450"/>
          <p14:tracePt t="49474" x="6883400" y="1460500"/>
          <p14:tracePt t="49491" x="6972300" y="1466850"/>
          <p14:tracePt t="49492" x="7029450" y="1466850"/>
          <p14:tracePt t="49508" x="7143750" y="1466850"/>
          <p14:tracePt t="49524" x="7232650" y="1447800"/>
          <p14:tracePt t="49541" x="7296150" y="1428750"/>
          <p14:tracePt t="49557" x="7315200" y="1416050"/>
          <p14:tracePt t="49574" x="7327900" y="1377950"/>
          <p14:tracePt t="49591" x="7334250" y="1358900"/>
          <p14:tracePt t="49607" x="7334250" y="1327150"/>
          <p14:tracePt t="49624" x="7334250" y="1308100"/>
          <p14:tracePt t="49641" x="7334250" y="1301750"/>
          <p14:tracePt t="49658" x="7334250" y="1295400"/>
          <p14:tracePt t="49686" x="7334250" y="1289050"/>
          <p14:tracePt t="49708" x="7327900" y="1289050"/>
          <p14:tracePt t="49718" x="7321550" y="1301750"/>
          <p14:tracePt t="49724" x="7315200" y="1320800"/>
          <p14:tracePt t="49741" x="7308850" y="1346200"/>
          <p14:tracePt t="49757" x="7308850" y="1371600"/>
          <p14:tracePt t="49774" x="7308850" y="1384300"/>
          <p14:tracePt t="49807" x="7315200" y="1409700"/>
          <p14:tracePt t="49824" x="7353300" y="1422400"/>
          <p14:tracePt t="49841" x="7423150" y="1435100"/>
          <p14:tracePt t="49858" x="7480300" y="1435100"/>
          <p14:tracePt t="49874" x="7518400" y="1435100"/>
          <p14:tracePt t="49877" x="7537450" y="1435100"/>
          <p14:tracePt t="49891" x="7543800" y="1428750"/>
          <p14:tracePt t="49908" x="7543800" y="1409700"/>
          <p14:tracePt t="49924" x="7543800" y="1403350"/>
          <p14:tracePt t="50021" x="7550150" y="1403350"/>
          <p14:tracePt t="50048" x="7556500" y="1403350"/>
          <p14:tracePt t="50245" x="7562850" y="1403350"/>
          <p14:tracePt t="50246" x="0" y="0"/>
        </p14:tracePtLst>
        <p14:tracePtLst>
          <p14:tracePt t="50720" x="9912350" y="1187450"/>
          <p14:tracePt t="50725" x="9906000" y="1187450"/>
          <p14:tracePt t="50740" x="9899650" y="1219200"/>
          <p14:tracePt t="50757" x="9906000" y="1327150"/>
          <p14:tracePt t="50774" x="9956800" y="1441450"/>
          <p14:tracePt t="50790" x="10058400" y="1549400"/>
          <p14:tracePt t="50807" x="10185400" y="1631950"/>
          <p14:tracePt t="50824" x="10306050" y="1676400"/>
          <p14:tracePt t="50840" x="10433050" y="1695450"/>
          <p14:tracePt t="50858" x="10566400" y="1689100"/>
          <p14:tracePt t="50860" x="10623550" y="1663700"/>
          <p14:tracePt t="50875" x="10668000" y="1638300"/>
          <p14:tracePt t="50891" x="10737850" y="1574800"/>
          <p14:tracePt t="50894" x="10756900" y="1536700"/>
          <p14:tracePt t="50907" x="10775950" y="1498600"/>
          <p14:tracePt t="50910" x="10782300" y="1473200"/>
          <p14:tracePt t="50925" x="10788650" y="1422400"/>
          <p14:tracePt t="50940" x="10788650" y="1409700"/>
          <p14:tracePt t="50957" x="10788650" y="1403350"/>
          <p14:tracePt t="51077" x="0" y="0"/>
        </p14:tracePtLst>
        <p14:tracePtLst>
          <p14:tracePt t="51933" x="1085850" y="2584450"/>
          <p14:tracePt t="51965" x="1085850" y="2590800"/>
          <p14:tracePt t="51972" x="1079500" y="2603500"/>
          <p14:tracePt t="51980" x="1079500" y="2609850"/>
          <p14:tracePt t="51990" x="1079500" y="2635250"/>
          <p14:tracePt t="52006" x="1073150" y="2698750"/>
          <p14:tracePt t="52023" x="1073150" y="2762250"/>
          <p14:tracePt t="52040" x="1073150" y="2819400"/>
          <p14:tracePt t="52056" x="1079500" y="2863850"/>
          <p14:tracePt t="52073" x="1079500" y="2870200"/>
          <p14:tracePt t="52125" x="1085850" y="2863850"/>
          <p14:tracePt t="52133" x="1098550" y="2844800"/>
          <p14:tracePt t="52142" x="1111250" y="2819400"/>
          <p14:tracePt t="52157" x="1149350" y="2755900"/>
          <p14:tracePt t="52173" x="1168400" y="2698750"/>
          <p14:tracePt t="52190" x="1181100" y="2667000"/>
          <p14:tracePt t="52309" x="1181100" y="2679700"/>
          <p14:tracePt t="52317" x="1181100" y="2686050"/>
          <p14:tracePt t="52324" x="1181100" y="2692400"/>
          <p14:tracePt t="52501" x="0" y="0"/>
        </p14:tracePtLst>
        <p14:tracePtLst>
          <p14:tracePt t="53495" x="1663700" y="1701800"/>
          <p14:tracePt t="53501" x="1657350" y="1701800"/>
          <p14:tracePt t="53510" x="1631950" y="1701800"/>
          <p14:tracePt t="53523" x="1593850" y="1708150"/>
          <p14:tracePt t="53540" x="1479550" y="1758950"/>
          <p14:tracePt t="53556" x="1397000" y="1803400"/>
          <p14:tracePt t="53573" x="1327150" y="1866900"/>
          <p14:tracePt t="53590" x="1295400" y="1911350"/>
          <p14:tracePt t="53607" x="1270000" y="1962150"/>
          <p14:tracePt t="53624" x="1263650" y="2000250"/>
          <p14:tracePt t="53640" x="1263650" y="2032000"/>
          <p14:tracePt t="53657" x="1263650" y="2051050"/>
          <p14:tracePt t="53674" x="1270000" y="2070100"/>
          <p14:tracePt t="53677" x="1276350" y="2076450"/>
          <p14:tracePt t="53690" x="1295400" y="2089150"/>
          <p14:tracePt t="53706" x="1365250" y="2108200"/>
          <p14:tracePt t="53709" x="1428750" y="2120900"/>
          <p14:tracePt t="53723" x="1492250" y="2120900"/>
          <p14:tracePt t="53740" x="1778000" y="2120900"/>
          <p14:tracePt t="53756" x="1968500" y="2120900"/>
          <p14:tracePt t="53773" x="2108200" y="2114550"/>
          <p14:tracePt t="53790" x="2184400" y="2108200"/>
          <p14:tracePt t="53806" x="2222500" y="2095500"/>
          <p14:tracePt t="53823" x="2241550" y="2089150"/>
          <p14:tracePt t="53840" x="2254250" y="2082800"/>
          <p14:tracePt t="53861" x="2254250" y="2076450"/>
          <p14:tracePt t="53874" x="2254250" y="2070100"/>
          <p14:tracePt t="53890" x="2254250" y="2051050"/>
          <p14:tracePt t="53894" x="2254250" y="2044700"/>
          <p14:tracePt t="53907" x="2254250" y="2032000"/>
          <p14:tracePt t="53924" x="2254250" y="2006600"/>
          <p14:tracePt t="53927" x="2241550" y="1981200"/>
          <p14:tracePt t="53941" x="2197100" y="1924050"/>
          <p14:tracePt t="53956" x="2139950" y="1866900"/>
          <p14:tracePt t="53973" x="2063750" y="1803400"/>
          <p14:tracePt t="53990" x="1981200" y="1758950"/>
          <p14:tracePt t="54006" x="1911350" y="1733550"/>
          <p14:tracePt t="54023" x="1860550" y="1714500"/>
          <p14:tracePt t="54039" x="1790700" y="1695450"/>
          <p14:tracePt t="54056" x="1720850" y="1682750"/>
          <p14:tracePt t="54073" x="1651000" y="1676400"/>
          <p14:tracePt t="54090" x="1568450" y="1676400"/>
          <p14:tracePt t="54106" x="1479550" y="1676400"/>
          <p14:tracePt t="54109" x="1441450" y="1676400"/>
          <p14:tracePt t="54122" x="1403350" y="1676400"/>
          <p14:tracePt t="54139" x="1314450" y="1689100"/>
          <p14:tracePt t="54141" x="1289050" y="1701800"/>
          <p14:tracePt t="54156" x="1219200" y="1720850"/>
          <p14:tracePt t="54173" x="1155700" y="1765300"/>
          <p14:tracePt t="54189" x="1098550" y="1803400"/>
          <p14:tracePt t="54206" x="1060450" y="1860550"/>
          <p14:tracePt t="54223" x="1035050" y="1911350"/>
          <p14:tracePt t="54239" x="1028700" y="1949450"/>
          <p14:tracePt t="54256" x="1028700" y="1981200"/>
          <p14:tracePt t="54273" x="1035050" y="2006600"/>
          <p14:tracePt t="54289" x="1073150" y="2038350"/>
          <p14:tracePt t="54306" x="1168400" y="2070100"/>
          <p14:tracePt t="54309" x="1231900" y="2076450"/>
          <p14:tracePt t="54323" x="1314450" y="2095500"/>
          <p14:tracePt t="54325" x="1422400" y="2101850"/>
          <p14:tracePt t="54340" x="1530350" y="2101850"/>
          <p14:tracePt t="54341" x="1644650" y="2101850"/>
          <p14:tracePt t="54356" x="1873250" y="2101850"/>
          <p14:tracePt t="54373" x="2044700" y="2082800"/>
          <p14:tracePt t="54390" x="2120900" y="2051050"/>
          <p14:tracePt t="54407" x="2159000" y="2012950"/>
          <p14:tracePt t="54423" x="2178050" y="1974850"/>
          <p14:tracePt t="54440" x="2178050" y="1955800"/>
          <p14:tracePt t="54456" x="2178050" y="1936750"/>
          <p14:tracePt t="54472" x="2178050" y="1892300"/>
          <p14:tracePt t="54489" x="2165350" y="1860550"/>
          <p14:tracePt t="54506" x="2095500" y="1797050"/>
          <p14:tracePt t="54523" x="2000250" y="1746250"/>
          <p14:tracePt t="54539" x="1879600" y="1695450"/>
          <p14:tracePt t="54540" x="1822450" y="1689100"/>
          <p14:tracePt t="54556" x="1733550" y="1682750"/>
          <p14:tracePt t="54572" x="1638300" y="1682750"/>
          <p14:tracePt t="54589" x="1530350" y="1689100"/>
          <p14:tracePt t="54606" x="1447800" y="1720850"/>
          <p14:tracePt t="54623" x="1365250" y="1746250"/>
          <p14:tracePt t="54640" x="1295400" y="1778000"/>
          <p14:tracePt t="54657" x="1250950" y="1803400"/>
          <p14:tracePt t="54673" x="1231900" y="1816100"/>
          <p14:tracePt t="54690" x="1219200" y="1841500"/>
          <p14:tracePt t="54693" x="1219200" y="1847850"/>
          <p14:tracePt t="54706" x="1219200" y="1860550"/>
          <p14:tracePt t="54723" x="1212850" y="1898650"/>
          <p14:tracePt t="54727" x="1212850" y="1924050"/>
          <p14:tracePt t="54739" x="1219200" y="1943100"/>
          <p14:tracePt t="54757" x="1295400" y="2012950"/>
          <p14:tracePt t="54772" x="1390650" y="2057400"/>
          <p14:tracePt t="54789" x="1549400" y="2101850"/>
          <p14:tracePt t="54806" x="1752600" y="2108200"/>
          <p14:tracePt t="54822" x="1993900" y="2108200"/>
          <p14:tracePt t="54839" x="2184400" y="2082800"/>
          <p14:tracePt t="54856" x="2298700" y="2032000"/>
          <p14:tracePt t="54873" x="2343150" y="1987550"/>
          <p14:tracePt t="54890" x="2349500" y="1962150"/>
          <p14:tracePt t="54893" x="2349500" y="1949450"/>
          <p14:tracePt t="54907" x="2349500" y="1930400"/>
          <p14:tracePt t="54909" x="2343150" y="1917700"/>
          <p14:tracePt t="54923" x="2330450" y="1905000"/>
          <p14:tracePt t="54926" x="2317750" y="1892300"/>
          <p14:tracePt t="54940" x="2273300" y="1860550"/>
          <p14:tracePt t="54956" x="2159000" y="1809750"/>
          <p14:tracePt t="54973" x="1955800" y="1765300"/>
          <p14:tracePt t="54989" x="1746250" y="1739900"/>
          <p14:tracePt t="55006" x="1593850" y="1739900"/>
          <p14:tracePt t="55022" x="1517650" y="1758950"/>
          <p14:tracePt t="55039" x="1492250" y="1765300"/>
          <p14:tracePt t="55064" x="1485900" y="1771650"/>
          <p14:tracePt t="55087" x="1485900" y="1784350"/>
          <p14:tracePt t="55101" x="1492250" y="1803400"/>
          <p14:tracePt t="55110" x="1511300" y="1828800"/>
          <p14:tracePt t="55123" x="1530350" y="1866900"/>
          <p14:tracePt t="55139" x="1606550" y="1943100"/>
          <p14:tracePt t="55141" x="1670050" y="1987550"/>
          <p14:tracePt t="55156" x="1822450" y="2076450"/>
          <p14:tracePt t="55172" x="1949450" y="2120900"/>
          <p14:tracePt t="55189" x="1993900" y="2133600"/>
          <p14:tracePt t="55206" x="2000250" y="2133600"/>
          <p14:tracePt t="55702" x="0" y="0"/>
        </p14:tracePtLst>
        <p14:tracePtLst>
          <p14:tracePt t="56326" x="4743450" y="2514600"/>
          <p14:tracePt t="56366" x="4737100" y="2514600"/>
          <p14:tracePt t="56376" x="4730750" y="2514600"/>
          <p14:tracePt t="56381" x="4724400" y="2533650"/>
          <p14:tracePt t="56391" x="4724400" y="2552700"/>
          <p14:tracePt t="56406" x="4724400" y="2603500"/>
          <p14:tracePt t="56423" x="4737100" y="2667000"/>
          <p14:tracePt t="56440" x="4781550" y="2711450"/>
          <p14:tracePt t="56456" x="4870450" y="2755900"/>
          <p14:tracePt t="56472" x="4991100" y="2806700"/>
          <p14:tracePt t="56489" x="5162550" y="2844800"/>
          <p14:tracePt t="56505" x="5346700" y="2857500"/>
          <p14:tracePt t="56522" x="5543550" y="2857500"/>
          <p14:tracePt t="56539" x="5734050" y="2857500"/>
          <p14:tracePt t="56541" x="5810250" y="2851150"/>
          <p14:tracePt t="56556" x="5867400" y="2832100"/>
          <p14:tracePt t="56572" x="5981700" y="2794000"/>
          <p14:tracePt t="56588" x="6013450" y="2774950"/>
          <p14:tracePt t="56605" x="6032500" y="2755900"/>
          <p14:tracePt t="56623" x="6038850" y="2743200"/>
          <p14:tracePt t="56639" x="6038850" y="2724150"/>
          <p14:tracePt t="56656" x="6038850" y="2705100"/>
          <p14:tracePt t="56672" x="6038850" y="2692400"/>
          <p14:tracePt t="56689" x="6038850" y="2686050"/>
          <p14:tracePt t="56709" x="6038850" y="2673350"/>
          <p14:tracePt t="56722" x="6032500" y="2667000"/>
          <p14:tracePt t="56912" x="6032500" y="2679700"/>
          <p14:tracePt t="57069" x="6038850" y="2692400"/>
          <p14:tracePt t="57077" x="6051550" y="2705100"/>
          <p14:tracePt t="57088" x="6064250" y="2724150"/>
          <p14:tracePt t="57105" x="6146800" y="2781300"/>
          <p14:tracePt t="57121" x="6261100" y="2838450"/>
          <p14:tracePt t="57138" x="6350000" y="2870200"/>
          <p14:tracePt t="57140" x="6388100" y="2876550"/>
          <p14:tracePt t="57155" x="6394450" y="2876550"/>
          <p14:tracePt t="57158" x="6407150" y="2876550"/>
          <p14:tracePt t="57172" x="6432550" y="2876550"/>
          <p14:tracePt t="57188" x="6464300" y="2870200"/>
          <p14:tracePt t="57205" x="6496050" y="2838450"/>
          <p14:tracePt t="57221" x="6553200" y="2794000"/>
          <p14:tracePt t="57238" x="6616700" y="2736850"/>
          <p14:tracePt t="57255" x="6673850" y="2673350"/>
          <p14:tracePt t="57272" x="6686550" y="2641600"/>
          <p14:tracePt t="57288" x="6686550" y="2635250"/>
          <p14:tracePt t="57305" x="6686550" y="2628900"/>
          <p14:tracePt t="57322" x="6686550" y="2622550"/>
          <p14:tracePt t="57338" x="6654800" y="2597150"/>
          <p14:tracePt t="57355" x="6565900" y="2584450"/>
          <p14:tracePt t="57372" x="6299200" y="2584450"/>
          <p14:tracePt t="57389" x="6127750" y="2609850"/>
          <p14:tracePt t="57405" x="6045200" y="2641600"/>
          <p14:tracePt t="57422" x="6032500" y="2654300"/>
          <p14:tracePt t="57439" x="6032500" y="2667000"/>
          <p14:tracePt t="57456" x="6032500" y="2692400"/>
          <p14:tracePt t="57472" x="6064250" y="2730500"/>
          <p14:tracePt t="57488" x="6127750" y="2755900"/>
          <p14:tracePt t="57505" x="6229350" y="2781300"/>
          <p14:tracePt t="57521" x="6350000" y="2787650"/>
          <p14:tracePt t="57525" x="6432550" y="2787650"/>
          <p14:tracePt t="57538" x="6508750" y="2774950"/>
          <p14:tracePt t="57555" x="6661150" y="2743200"/>
          <p14:tracePt t="57558" x="6718300" y="2724150"/>
          <p14:tracePt t="57572" x="6781800" y="2692400"/>
          <p14:tracePt t="57588" x="6800850" y="2667000"/>
          <p14:tracePt t="57605" x="6813550" y="2654300"/>
          <p14:tracePt t="57621" x="6813550" y="2647950"/>
          <p14:tracePt t="57639" x="6813550" y="2641600"/>
          <p14:tracePt t="58066" x="6819900" y="2641600"/>
          <p14:tracePt t="58104" x="6819900" y="2647950"/>
          <p14:tracePt t="58113" x="6819900" y="2654300"/>
          <p14:tracePt t="58573" x="0" y="0"/>
        </p14:tracePtLst>
        <p14:tracePtLst>
          <p14:tracePt t="59774" x="1720850" y="1727200"/>
          <p14:tracePt t="59789" x="1708150" y="1727200"/>
          <p14:tracePt t="59799" x="1701800" y="1733550"/>
          <p14:tracePt t="59805" x="1701800" y="1739900"/>
          <p14:tracePt t="59862" x="0" y="0"/>
        </p14:tracePtLst>
        <p14:tracePtLst>
          <p14:tracePt t="60335" x="1892300" y="1619250"/>
          <p14:tracePt t="60343" x="1873250" y="1631950"/>
          <p14:tracePt t="60354" x="1847850" y="1644650"/>
          <p14:tracePt t="60371" x="1790700" y="1689100"/>
          <p14:tracePt t="60388" x="1676400" y="1803400"/>
          <p14:tracePt t="60405" x="1625600" y="1885950"/>
          <p14:tracePt t="60422" x="1612900" y="1949450"/>
          <p14:tracePt t="60438" x="1619250" y="1987550"/>
          <p14:tracePt t="60455" x="1657350" y="2025650"/>
          <p14:tracePt t="60472" x="1758950" y="2063750"/>
          <p14:tracePt t="60488" x="1930400" y="2089150"/>
          <p14:tracePt t="60504" x="2114550" y="2070100"/>
          <p14:tracePt t="60521" x="2298700" y="1993900"/>
          <p14:tracePt t="60537" x="2419350" y="1879600"/>
          <p14:tracePt t="60554" x="2489200" y="1758950"/>
          <p14:tracePt t="60570" x="2501900" y="1657350"/>
          <p14:tracePt t="60587" x="2501900" y="1625600"/>
          <p14:tracePt t="60588" x="2501900" y="1612900"/>
          <p14:tracePt t="60604" x="2501900" y="1606550"/>
          <p14:tracePt t="60687" x="0" y="0"/>
        </p14:tracePtLst>
        <p14:tracePtLst>
          <p14:tracePt t="61085" x="4908550" y="1746250"/>
          <p14:tracePt t="61092" x="4902200" y="1746250"/>
          <p14:tracePt t="61103" x="4895850" y="1746250"/>
          <p14:tracePt t="61120" x="4889500" y="1746250"/>
          <p14:tracePt t="61137" x="4870450" y="1758950"/>
          <p14:tracePt t="61154" x="4857750" y="1809750"/>
          <p14:tracePt t="61156" x="4851400" y="1841500"/>
          <p14:tracePt t="61170" x="4845050" y="1866900"/>
          <p14:tracePt t="61187" x="4845050" y="1911350"/>
          <p14:tracePt t="61189" x="4845050" y="1930400"/>
          <p14:tracePt t="61204" x="4845050" y="1974850"/>
          <p14:tracePt t="61220" x="4870450" y="2019300"/>
          <p14:tracePt t="61237" x="4940300" y="2057400"/>
          <p14:tracePt t="61254" x="5073650" y="2108200"/>
          <p14:tracePt t="61270" x="5245100" y="2133600"/>
          <p14:tracePt t="61287" x="5422900" y="2133600"/>
          <p14:tracePt t="61303" x="5562600" y="2108200"/>
          <p14:tracePt t="61320" x="5619750" y="2076450"/>
          <p14:tracePt t="61337" x="5626100" y="2044700"/>
          <p14:tracePt t="61353" x="5626100" y="2019300"/>
          <p14:tracePt t="61370" x="5607050" y="1993900"/>
          <p14:tracePt t="61387" x="5556250" y="1949450"/>
          <p14:tracePt t="61389" x="5505450" y="1930400"/>
          <p14:tracePt t="61404" x="5454650" y="1905000"/>
          <p14:tracePt t="61510" x="5099050" y="1835150"/>
          <p14:tracePt t="61517" x="5086350" y="1841500"/>
          <p14:tracePt t="61525" x="5080000" y="1866900"/>
          <p14:tracePt t="61537" x="5067300" y="1892300"/>
          <p14:tracePt t="61554" x="5067300" y="1949450"/>
          <p14:tracePt t="61570" x="5073650" y="2012950"/>
          <p14:tracePt t="61586" x="5099050" y="2063750"/>
          <p14:tracePt t="61588" x="5111750" y="2082800"/>
          <p14:tracePt t="61604" x="5149850" y="2108200"/>
          <p14:tracePt t="61620" x="5200650" y="2120900"/>
          <p14:tracePt t="61636" x="5251450" y="2120900"/>
          <p14:tracePt t="61653" x="5353050" y="2076450"/>
          <p14:tracePt t="61670" x="5448300" y="2032000"/>
          <p14:tracePt t="61687" x="5486400" y="1974850"/>
          <p14:tracePt t="61704" x="5492750" y="1917700"/>
          <p14:tracePt t="61720" x="5467350" y="1835150"/>
          <p14:tracePt t="61736" x="5378450" y="1752600"/>
          <p14:tracePt t="61753" x="5219700" y="1676400"/>
          <p14:tracePt t="61770" x="5016500" y="1619250"/>
          <p14:tracePt t="61786" x="4832350" y="1606550"/>
          <p14:tracePt t="61803" x="4699000" y="1606550"/>
          <p14:tracePt t="61805" x="4660900" y="1619250"/>
          <p14:tracePt t="61820" x="4622800" y="1651000"/>
          <p14:tracePt t="61836" x="4610100" y="1689100"/>
          <p14:tracePt t="61853" x="4610100" y="1733550"/>
          <p14:tracePt t="61870" x="4622800" y="1765300"/>
          <p14:tracePt t="61887" x="4654550" y="1784350"/>
          <p14:tracePt t="61904" x="4705350" y="1809750"/>
          <p14:tracePt t="61920" x="4794250" y="1828800"/>
          <p14:tracePt t="61937" x="4927600" y="1835150"/>
          <p14:tracePt t="61953" x="5067300" y="1835150"/>
          <p14:tracePt t="61970" x="5137150" y="1835150"/>
          <p14:tracePt t="61987" x="5149850" y="1822450"/>
          <p14:tracePt t="62003" x="5156200" y="1797050"/>
          <p14:tracePt t="62020" x="5149850" y="1771650"/>
          <p14:tracePt t="62036" x="5130800" y="1765300"/>
          <p14:tracePt t="62053" x="5111750" y="1752600"/>
          <p14:tracePt t="62070" x="5105400" y="1752600"/>
          <p14:tracePt t="62086" x="5080000" y="1752600"/>
          <p14:tracePt t="62103" x="5067300" y="1778000"/>
          <p14:tracePt t="62120" x="5067300" y="1803400"/>
          <p14:tracePt t="62136" x="5067300" y="1841500"/>
          <p14:tracePt t="62154" x="5067300" y="1854200"/>
          <p14:tracePt t="62170" x="5092700" y="1873250"/>
          <p14:tracePt t="62173" x="5111750" y="1879600"/>
          <p14:tracePt t="62187" x="5124450" y="1879600"/>
          <p14:tracePt t="62203" x="5181600" y="1879600"/>
          <p14:tracePt t="62220" x="5283200" y="1841500"/>
          <p14:tracePt t="62236" x="5302250" y="1790700"/>
          <p14:tracePt t="62253" x="5308600" y="1758950"/>
          <p14:tracePt t="62270" x="5308600" y="1714500"/>
          <p14:tracePt t="62286" x="5289550" y="1695450"/>
          <p14:tracePt t="62303" x="5251450" y="1676400"/>
          <p14:tracePt t="62320" x="5213350" y="1670050"/>
          <p14:tracePt t="62336" x="5124450" y="1689100"/>
          <p14:tracePt t="62353" x="5041900" y="1739900"/>
          <p14:tracePt t="62370" x="4978400" y="1809750"/>
          <p14:tracePt t="62386" x="4959350" y="1860550"/>
          <p14:tracePt t="62403" x="4953000" y="1873250"/>
          <p14:tracePt t="62420" x="4953000" y="1892300"/>
          <p14:tracePt t="62445" x="4959350" y="1905000"/>
          <p14:tracePt t="62454" x="4972050" y="1911350"/>
          <p14:tracePt t="62470" x="5029200" y="1924050"/>
          <p14:tracePt t="62487" x="5137150" y="1930400"/>
          <p14:tracePt t="62503" x="5283200" y="1930400"/>
          <p14:tracePt t="62520" x="5365750" y="1930400"/>
          <p14:tracePt t="62536" x="5378450" y="1924050"/>
          <p14:tracePt t="62556" x="5372100" y="1911350"/>
          <p14:tracePt t="62570" x="5353050" y="1892300"/>
          <p14:tracePt t="62586" x="5283200" y="1847850"/>
          <p14:tracePt t="62603" x="5162550" y="1784350"/>
          <p14:tracePt t="62604" x="5086350" y="1765300"/>
          <p14:tracePt t="62620" x="4965700" y="1739900"/>
          <p14:tracePt t="62636" x="4902200" y="1733550"/>
          <p14:tracePt t="62653" x="4883150" y="1733550"/>
          <p14:tracePt t="62670" x="4876800" y="1739900"/>
          <p14:tracePt t="62687" x="4876800" y="1752600"/>
          <p14:tracePt t="62703" x="4876800" y="1771650"/>
          <p14:tracePt t="62719" x="4876800" y="1797050"/>
          <p14:tracePt t="62737" x="4895850" y="1809750"/>
          <p14:tracePt t="62753" x="4902200" y="1816100"/>
          <p14:tracePt t="62769" x="4914900" y="1816100"/>
          <p14:tracePt t="62786" x="4927600" y="1816100"/>
          <p14:tracePt t="62803" x="4946650" y="1816100"/>
          <p14:tracePt t="62820" x="4953000" y="1816100"/>
          <p14:tracePt t="62949" x="0" y="0"/>
        </p14:tracePtLst>
        <p14:tracePtLst>
          <p14:tracePt t="63405" x="1206500" y="1701800"/>
          <p14:tracePt t="63413" x="1174750" y="1714500"/>
          <p14:tracePt t="63421" x="1143000" y="1733550"/>
          <p14:tracePt t="63436" x="1117600" y="1778000"/>
          <p14:tracePt t="63453" x="1092200" y="1822450"/>
          <p14:tracePt t="63470" x="1073150" y="1860550"/>
          <p14:tracePt t="63486" x="1073150" y="1879600"/>
          <p14:tracePt t="63503" x="1085850" y="1917700"/>
          <p14:tracePt t="63519" x="1123950" y="1955800"/>
          <p14:tracePt t="63536" x="1244600" y="2012950"/>
          <p14:tracePt t="63552" x="1460500" y="2063750"/>
          <p14:tracePt t="63569" x="1727200" y="2070100"/>
          <p14:tracePt t="63586" x="1962150" y="2051050"/>
          <p14:tracePt t="63603" x="2082800" y="2006600"/>
          <p14:tracePt t="63619" x="2133600" y="1962150"/>
          <p14:tracePt t="63636" x="2133600" y="1924050"/>
          <p14:tracePt t="63653" x="2133600" y="1892300"/>
          <p14:tracePt t="63670" x="2120900" y="1854200"/>
          <p14:tracePt t="63686" x="2114550" y="1841500"/>
          <p14:tracePt t="63703" x="2108200" y="1835150"/>
          <p14:tracePt t="63720" x="2101850" y="1835150"/>
          <p14:tracePt t="63845" x="0" y="0"/>
        </p14:tracePtLst>
        <p14:tracePtLst>
          <p14:tracePt t="64581" x="1974850" y="1790700"/>
          <p14:tracePt t="64629" x="1974850" y="1797050"/>
          <p14:tracePt t="64636" x="1974850" y="1803400"/>
          <p14:tracePt t="64644" x="1974850" y="1822450"/>
          <p14:tracePt t="64652" x="1974850" y="1841500"/>
          <p14:tracePt t="64669" x="1974850" y="1885950"/>
          <p14:tracePt t="64686" x="1987550" y="1955800"/>
          <p14:tracePt t="64703" x="2019300" y="2006600"/>
          <p14:tracePt t="64719" x="2051050" y="2044700"/>
          <p14:tracePt t="64736" x="2076450" y="2063750"/>
          <p14:tracePt t="64752" x="2082800" y="2063750"/>
          <p14:tracePt t="64769" x="2095500" y="2063750"/>
          <p14:tracePt t="64786" x="2108200" y="2063750"/>
          <p14:tracePt t="64802" x="2120900" y="2032000"/>
          <p14:tracePt t="64819" x="2139950" y="1962150"/>
          <p14:tracePt t="64820" x="2146300" y="1917700"/>
          <p14:tracePt t="64836" x="2152650" y="1860550"/>
          <p14:tracePt t="64852" x="2159000" y="1835150"/>
          <p14:tracePt t="64869" x="2159000" y="1816100"/>
          <p14:tracePt t="64885" x="2159000" y="1809750"/>
          <p14:tracePt t="65068" x="0" y="0"/>
        </p14:tracePtLst>
        <p14:tracePtLst>
          <p14:tracePt t="66440" x="5486400" y="1720850"/>
          <p14:tracePt t="66471" x="5486400" y="1727200"/>
          <p14:tracePt t="66477" x="5486400" y="1739900"/>
          <p14:tracePt t="66486" x="5486400" y="1758950"/>
          <p14:tracePt t="66502" x="5486400" y="1797050"/>
          <p14:tracePt t="66519" x="5486400" y="1835150"/>
          <p14:tracePt t="66535" x="5492750" y="1892300"/>
          <p14:tracePt t="66552" x="5505450" y="1949450"/>
          <p14:tracePt t="66569" x="5530850" y="2012950"/>
          <p14:tracePt t="66585" x="5549900" y="2070100"/>
          <p14:tracePt t="66602" x="5568950" y="2108200"/>
          <p14:tracePt t="66618" x="5575300" y="2114550"/>
          <p14:tracePt t="66693" x="5575300" y="2095500"/>
          <p14:tracePt t="66702" x="5575300" y="2082800"/>
          <p14:tracePt t="66709" x="5581650" y="2057400"/>
          <p14:tracePt t="66709" x="0" y="0"/>
        </p14:tracePtLst>
        <p14:tracePtLst>
          <p14:tracePt t="67477" x="2076450" y="1790700"/>
          <p14:tracePt t="67525" x="2070100" y="1790700"/>
          <p14:tracePt t="67535" x="2063750" y="1809750"/>
          <p14:tracePt t="67540" x="2051050" y="1835150"/>
          <p14:tracePt t="67551" x="2044700" y="1873250"/>
          <p14:tracePt t="67568" x="2044700" y="1917700"/>
          <p14:tracePt t="67585" x="2044700" y="1962150"/>
          <p14:tracePt t="67601" x="2044700" y="1993900"/>
          <p14:tracePt t="67618" x="2044700" y="2000250"/>
          <p14:tracePt t="67634" x="2044700" y="2006600"/>
          <p14:tracePt t="67686" x="2051050" y="2006600"/>
          <p14:tracePt t="67693" x="2051050" y="1987550"/>
          <p14:tracePt t="67702" x="2057400" y="1955800"/>
          <p14:tracePt t="67718" x="2070100" y="1905000"/>
          <p14:tracePt t="67735" x="2070100" y="1860550"/>
          <p14:tracePt t="67751" x="2070100" y="1835150"/>
          <p14:tracePt t="67768" x="2070100" y="1822450"/>
          <p14:tracePt t="67846" x="2070100" y="1828800"/>
          <p14:tracePt t="67853" x="2070100" y="1854200"/>
          <p14:tracePt t="67862" x="2070100" y="1879600"/>
          <p14:tracePt t="67868" x="2070100" y="1905000"/>
          <p14:tracePt t="67884" x="2070100" y="1930400"/>
          <p14:tracePt t="67901" x="2070100" y="1936750"/>
          <p14:tracePt t="68005" x="2076450" y="1936750"/>
          <p14:tracePt t="68022" x="2082800" y="1917700"/>
          <p14:tracePt t="68037" x="2082800" y="1911350"/>
          <p14:tracePt t="68127" x="2082800" y="1917700"/>
          <p14:tracePt t="68133" x="2082800" y="1930400"/>
          <p14:tracePt t="68142" x="2082800" y="1936750"/>
          <p14:tracePt t="68229" x="2089150" y="1930400"/>
          <p14:tracePt t="68237" x="2089150" y="1917700"/>
          <p14:tracePt t="68245" x="2095500" y="1905000"/>
          <p14:tracePt t="68253" x="2095500" y="1892300"/>
          <p14:tracePt t="68268" x="2095500" y="1866900"/>
          <p14:tracePt t="68284" x="2095500" y="1847850"/>
          <p14:tracePt t="68381" x="2095500" y="1854200"/>
          <p14:tracePt t="68389" x="2095500" y="1866900"/>
          <p14:tracePt t="68396" x="2095500" y="1873250"/>
          <p14:tracePt t="68407" x="2095500" y="1885950"/>
          <p14:tracePt t="68418" x="2095500" y="1892300"/>
          <p14:tracePt t="68435" x="2095500" y="1905000"/>
          <p14:tracePt t="68452" x="2095500" y="1911350"/>
          <p14:tracePt t="68485" x="2095500" y="1917700"/>
          <p14:tracePt t="68580" x="2095500" y="1911350"/>
          <p14:tracePt t="68589" x="2095500" y="1905000"/>
          <p14:tracePt t="68597" x="2095500" y="1892300"/>
          <p14:tracePt t="68614" x="2095500" y="1885950"/>
          <p14:tracePt t="68621" x="2095500" y="1879600"/>
          <p14:tracePt t="68634" x="2095500" y="1873250"/>
          <p14:tracePt t="68797" x="0" y="0"/>
        </p14:tracePtLst>
        <p14:tracePtLst>
          <p14:tracePt t="69282" x="5219700" y="2705100"/>
          <p14:tracePt t="69375" x="5232400" y="2705100"/>
          <p14:tracePt t="69381" x="5276850" y="2705100"/>
          <p14:tracePt t="69391" x="5359400" y="2705100"/>
          <p14:tracePt t="69401" x="5492750" y="2711450"/>
          <p14:tracePt t="69417" x="5930900" y="2736850"/>
          <p14:tracePt t="69434" x="6515100" y="2736850"/>
          <p14:tracePt t="69451" x="7035800" y="2736850"/>
          <p14:tracePt t="69453" x="7181850" y="2736850"/>
          <p14:tracePt t="69468" x="7334250" y="2736850"/>
          <p14:tracePt t="69484" x="7359650" y="2736850"/>
          <p14:tracePt t="69501" x="7366000" y="2736850"/>
          <p14:tracePt t="69597" x="0" y="0"/>
        </p14:tracePtLst>
        <p14:tracePtLst>
          <p14:tracePt t="70277" x="863600" y="1714500"/>
          <p14:tracePt t="70358" x="857250" y="1714500"/>
          <p14:tracePt t="70364" x="850900" y="1714500"/>
          <p14:tracePt t="70388" x="850900" y="1720850"/>
          <p14:tracePt t="70397" x="850900" y="1733550"/>
          <p14:tracePt t="70406" x="850900" y="1752600"/>
          <p14:tracePt t="70417" x="857250" y="1784350"/>
          <p14:tracePt t="70434" x="901700" y="1860550"/>
          <p14:tracePt t="70451" x="1003300" y="1962150"/>
          <p14:tracePt t="70453" x="1092200" y="2012950"/>
          <p14:tracePt t="70468" x="1219200" y="2070100"/>
          <p14:tracePt t="70470" x="1416050" y="2120900"/>
          <p14:tracePt t="70484" x="2025650" y="2247900"/>
          <p14:tracePt t="70501" x="2559050" y="2286000"/>
          <p14:tracePt t="70517" x="2838450" y="2286000"/>
          <p14:tracePt t="70534" x="2927350" y="2273300"/>
          <p14:tracePt t="70550" x="2946400" y="2254250"/>
          <p14:tracePt t="70567" x="2940050" y="2190750"/>
          <p14:tracePt t="70584" x="2876550" y="2095500"/>
          <p14:tracePt t="70600" x="2774950" y="2000250"/>
          <p14:tracePt t="70617" x="2571750" y="1885950"/>
          <p14:tracePt t="70633" x="2324100" y="1797050"/>
          <p14:tracePt t="70650" x="2120900" y="1752600"/>
          <p14:tracePt t="70667" x="2006600" y="1739900"/>
          <p14:tracePt t="70668" x="1987550" y="1739900"/>
          <p14:tracePt t="70684" x="1943100" y="1752600"/>
          <p14:tracePt t="70700" x="1898650" y="1790700"/>
          <p14:tracePt t="70717" x="1860550" y="1860550"/>
          <p14:tracePt t="70734" x="1835150" y="1911350"/>
          <p14:tracePt t="70750" x="1822450" y="1949450"/>
          <p14:tracePt t="70767" x="1816100" y="1981200"/>
          <p14:tracePt t="70784" x="1835150" y="2051050"/>
          <p14:tracePt t="70800" x="1911350" y="2159000"/>
          <p14:tracePt t="70817" x="2095500" y="2260600"/>
          <p14:tracePt t="70833" x="2381250" y="2343150"/>
          <p14:tracePt t="70850" x="2578100" y="2349500"/>
          <p14:tracePt t="70867" x="2705100" y="2317750"/>
          <p14:tracePt t="70868" x="2724150" y="2279650"/>
          <p14:tracePt t="70884" x="2730500" y="2171700"/>
          <p14:tracePt t="70900" x="2654300" y="2025650"/>
          <p14:tracePt t="70917" x="2533650" y="1885950"/>
          <p14:tracePt t="70934" x="2393950" y="1790700"/>
          <p14:tracePt t="70950" x="2235200" y="1752600"/>
          <p14:tracePt t="70967" x="2101850" y="1739900"/>
          <p14:tracePt t="70984" x="1993900" y="1752600"/>
          <p14:tracePt t="71000" x="1955800" y="1771650"/>
          <p14:tracePt t="71017" x="1943100" y="1790700"/>
          <p14:tracePt t="71033" x="1936750" y="1797050"/>
          <p14:tracePt t="71069" x="1943100" y="1803400"/>
          <p14:tracePt t="71085" x="1949450" y="1803400"/>
          <p14:tracePt t="71093" x="1968500" y="1803400"/>
          <p14:tracePt t="71100" x="1981200" y="1803400"/>
          <p14:tracePt t="71117" x="2089150" y="1803400"/>
          <p14:tracePt t="71133" x="2311400" y="1828800"/>
          <p14:tracePt t="71134" x="0" y="0"/>
        </p14:tracePtLst>
        <p14:tracePtLst>
          <p14:tracePt t="71512" x="4762500" y="1885950"/>
          <p14:tracePt t="71516" x="4756150" y="1905000"/>
          <p14:tracePt t="71525" x="4756150" y="1924050"/>
          <p14:tracePt t="71534" x="4762500" y="1968500"/>
          <p14:tracePt t="71550" x="4806950" y="2032000"/>
          <p14:tracePt t="71566" x="4933950" y="2095500"/>
          <p14:tracePt t="71583" x="5111750" y="2139950"/>
          <p14:tracePt t="71600" x="5314950" y="2152650"/>
          <p14:tracePt t="71617" x="5448300" y="2114550"/>
          <p14:tracePt t="71633" x="5492750" y="2057400"/>
          <p14:tracePt t="71650" x="5492750" y="1981200"/>
          <p14:tracePt t="71667" x="5448300" y="1898650"/>
          <p14:tracePt t="71683" x="5334000" y="1822450"/>
          <p14:tracePt t="71700" x="5029200" y="1714500"/>
          <p14:tracePt t="71717" x="4832350" y="1689100"/>
          <p14:tracePt t="71733" x="4749800" y="1689100"/>
          <p14:tracePt t="71750" x="4730750" y="1689100"/>
          <p14:tracePt t="71782" x="4730750" y="1708150"/>
          <p14:tracePt t="71789" x="4737100" y="1727200"/>
          <p14:tracePt t="71800" x="4756150" y="1746250"/>
          <p14:tracePt t="71817" x="4826000" y="1797050"/>
          <p14:tracePt t="71833" x="4927600" y="1854200"/>
          <p14:tracePt t="71850" x="5060950" y="1892300"/>
          <p14:tracePt t="71866" x="5168900" y="1917700"/>
          <p14:tracePt t="71884" x="5226050" y="1924050"/>
          <p14:tracePt t="71910" x="5232400" y="1924050"/>
          <p14:tracePt t="71932" x="5219700" y="1917700"/>
          <p14:tracePt t="71940" x="5213350" y="1911350"/>
          <p14:tracePt t="71950" x="5200650" y="1911350"/>
          <p14:tracePt t="71967" x="5156200" y="1911350"/>
          <p14:tracePt t="71983" x="5092700" y="1924050"/>
          <p14:tracePt t="72000" x="5060950" y="1949450"/>
          <p14:tracePt t="72016" x="5048250" y="1974850"/>
          <p14:tracePt t="72033" x="5048250" y="1993900"/>
          <p14:tracePt t="72050" x="5080000" y="2019300"/>
          <p14:tracePt t="72066" x="5187950" y="2044700"/>
          <p14:tracePt t="72068" x="5264150" y="2044700"/>
          <p14:tracePt t="72083" x="5365750" y="2044700"/>
          <p14:tracePt t="72085" x="5473700" y="2044700"/>
          <p14:tracePt t="72100" x="5607050" y="2000250"/>
          <p14:tracePt t="72116" x="5657850" y="1955800"/>
          <p14:tracePt t="72133" x="5651500" y="1892300"/>
          <p14:tracePt t="72150" x="5594350" y="1854200"/>
          <p14:tracePt t="72166" x="5480050" y="1822450"/>
          <p14:tracePt t="72183" x="5365750" y="1809750"/>
          <p14:tracePt t="72200" x="5245100" y="1822450"/>
          <p14:tracePt t="72217" x="5175250" y="1866900"/>
          <p14:tracePt t="72233" x="5156200" y="1898650"/>
          <p14:tracePt t="72236" x="5156200" y="1905000"/>
          <p14:tracePt t="72250" x="5156200" y="1917700"/>
          <p14:tracePt t="72267" x="5156200" y="1924050"/>
          <p14:tracePt t="72284" x="5168900" y="1930400"/>
          <p14:tracePt t="72300" x="5213350" y="1930400"/>
          <p14:tracePt t="72317" x="5270500" y="1924050"/>
          <p14:tracePt t="72333" x="5283200" y="1898650"/>
          <p14:tracePt t="72350" x="5283200" y="1892300"/>
          <p14:tracePt t="72366" x="5283200" y="1873250"/>
          <p14:tracePt t="72383" x="5251450" y="1860550"/>
          <p14:tracePt t="72399" x="5207000" y="1860550"/>
          <p14:tracePt t="72416" x="5156200" y="1866900"/>
          <p14:tracePt t="72433" x="5130800" y="1879600"/>
          <p14:tracePt t="72450" x="5124450" y="1885950"/>
          <p14:tracePt t="72467" x="5124450" y="1892300"/>
          <p14:tracePt t="72483" x="5130800" y="1911350"/>
          <p14:tracePt t="72485" x="5156200" y="1924050"/>
          <p14:tracePt t="72500" x="5245100" y="1936750"/>
          <p14:tracePt t="72516" x="5321300" y="1936750"/>
          <p14:tracePt t="72533" x="5359400" y="1936750"/>
          <p14:tracePt t="72550" x="5365750" y="1917700"/>
          <p14:tracePt t="72566" x="5346700" y="1873250"/>
          <p14:tracePt t="72583" x="5276850" y="1828800"/>
          <p14:tracePt t="72599" x="5162550" y="1797050"/>
          <p14:tracePt t="72616" x="5086350" y="1797050"/>
          <p14:tracePt t="72633" x="5035550" y="1803400"/>
          <p14:tracePt t="72649" x="5022850" y="1816100"/>
          <p14:tracePt t="72666" x="5022850" y="1841500"/>
          <p14:tracePt t="72683" x="5048250" y="1879600"/>
          <p14:tracePt t="72684" x="5073650" y="1905000"/>
          <p14:tracePt t="72700" x="5143500" y="1924050"/>
          <p14:tracePt t="72716" x="5194300" y="1924050"/>
          <p14:tracePt t="72733" x="5213350" y="1924050"/>
          <p14:tracePt t="72750" x="5219700" y="1924050"/>
          <p14:tracePt t="72958" x="5219700" y="1917700"/>
          <p14:tracePt t="72965" x="5219700" y="1905000"/>
          <p14:tracePt t="72972" x="5213350" y="1898650"/>
          <p14:tracePt t="72983" x="5187950" y="1879600"/>
          <p14:tracePt t="72999" x="5092700" y="1828800"/>
          <p14:tracePt t="73016" x="4984750" y="1803400"/>
          <p14:tracePt t="73033" x="4902200" y="1797050"/>
          <p14:tracePt t="73050" x="4851400" y="1803400"/>
          <p14:tracePt t="73066" x="4838700" y="1816100"/>
          <p14:tracePt t="73083" x="4832350" y="1816100"/>
          <p14:tracePt t="73099" x="4832350" y="1835150"/>
          <p14:tracePt t="73100" x="4838700" y="1847850"/>
          <p14:tracePt t="73116" x="4895850" y="1885950"/>
          <p14:tracePt t="73133" x="5016500" y="1905000"/>
          <p14:tracePt t="73150" x="5175250" y="1930400"/>
          <p14:tracePt t="73166" x="5283200" y="1930400"/>
          <p14:tracePt t="73183" x="5308600" y="1930400"/>
          <p14:tracePt t="73199" x="5321300" y="1930400"/>
          <p14:tracePt t="73217" x="5321300" y="1924050"/>
          <p14:tracePt t="73233" x="5308600" y="1911350"/>
          <p14:tracePt t="73250" x="5295900" y="1898650"/>
          <p14:tracePt t="73266" x="5283200" y="1885950"/>
          <p14:tracePt t="73582" x="0" y="0"/>
        </p14:tracePtLst>
        <p14:tracePtLst>
          <p14:tracePt t="74614" x="5524500" y="2679700"/>
          <p14:tracePt t="74620" x="5524500" y="2686050"/>
          <p14:tracePt t="74632" x="5524500" y="2692400"/>
          <p14:tracePt t="74649" x="5524500" y="2705100"/>
          <p14:tracePt t="74666" x="5518150" y="2711450"/>
          <p14:tracePt t="74687" x="5518150" y="2717800"/>
          <p14:tracePt t="74699" x="5518150" y="2724150"/>
          <p14:tracePt t="74716" x="5537200" y="2743200"/>
          <p14:tracePt t="74732" x="5581650" y="2755900"/>
          <p14:tracePt t="74749" x="5683250" y="2762250"/>
          <p14:tracePt t="74766" x="5905500" y="2762250"/>
          <p14:tracePt t="74783" x="6223000" y="2762250"/>
          <p14:tracePt t="74799" x="6565900" y="2762250"/>
          <p14:tracePt t="74815" x="6813550" y="2762250"/>
          <p14:tracePt t="74832" x="6972300" y="2762250"/>
          <p14:tracePt t="74849" x="7061200" y="2762250"/>
          <p14:tracePt t="74865" x="7112000" y="2762250"/>
          <p14:tracePt t="74882" x="7194550" y="2755900"/>
          <p14:tracePt t="74885" x="7226300" y="2749550"/>
          <p14:tracePt t="74899" x="7264400" y="2743200"/>
          <p14:tracePt t="74901" x="7296150" y="2736850"/>
          <p14:tracePt t="74916" x="7359650" y="2736850"/>
          <p14:tracePt t="74932" x="7410450" y="2736850"/>
          <p14:tracePt t="74949" x="7435850" y="2736850"/>
          <p14:tracePt t="74966" x="7442200" y="2736850"/>
          <p14:tracePt t="75877" x="7448550" y="2736850"/>
          <p14:tracePt t="75885" x="7454900" y="2736850"/>
          <p14:tracePt t="75898" x="7461250" y="2736850"/>
          <p14:tracePt t="75915" x="7518400" y="2736850"/>
          <p14:tracePt t="75916" x="7562850" y="2736850"/>
          <p14:tracePt t="75932" x="7651750" y="2749550"/>
          <p14:tracePt t="75948" x="7721600" y="2762250"/>
          <p14:tracePt t="75965" x="7734300" y="2762250"/>
          <p14:tracePt t="75982" x="7740650" y="2762250"/>
          <p14:tracePt t="76445" x="0" y="0"/>
        </p14:tracePtLst>
        <p14:tracePtLst>
          <p14:tracePt t="82621" x="1143000" y="3149600"/>
          <p14:tracePt t="82733" x="1155700" y="3149600"/>
          <p14:tracePt t="82740" x="1193800" y="3155950"/>
          <p14:tracePt t="82750" x="1257300" y="3168650"/>
          <p14:tracePt t="82764" x="1352550" y="3181350"/>
          <p14:tracePt t="82780" x="1771650" y="3225800"/>
          <p14:tracePt t="82796" x="1981200" y="3225800"/>
          <p14:tracePt t="82814" x="2095500" y="3225800"/>
          <p14:tracePt t="82830" x="2127250" y="3225800"/>
          <p14:tracePt t="82847" x="2133600" y="3225800"/>
          <p14:tracePt t="83485" x="2120900" y="3225800"/>
          <p14:tracePt t="83494" x="2114550" y="3225800"/>
          <p14:tracePt t="83504" x="2095500" y="3225800"/>
          <p14:tracePt t="83513" x="2076450" y="3232150"/>
          <p14:tracePt t="83530" x="2032000" y="3238500"/>
          <p14:tracePt t="83532" x="2000250" y="3238500"/>
          <p14:tracePt t="83546" x="1943100" y="3238500"/>
          <p14:tracePt t="83564" x="1828800" y="3238500"/>
          <p14:tracePt t="83566" x="1765300" y="3238500"/>
          <p14:tracePt t="83581" x="1644650" y="3238500"/>
          <p14:tracePt t="83597" x="1568450" y="3238500"/>
          <p14:tracePt t="83613" x="1536700" y="3238500"/>
          <p14:tracePt t="83630" x="1517650" y="3238500"/>
          <p14:tracePt t="83646" x="1511300" y="3238500"/>
          <p14:tracePt t="83725" x="1536700" y="3238500"/>
          <p14:tracePt t="83736" x="1562100" y="3238500"/>
          <p14:tracePt t="83741" x="1612900" y="3238500"/>
          <p14:tracePt t="83752" x="1695450" y="3238500"/>
          <p14:tracePt t="83763" x="1778000" y="3238500"/>
          <p14:tracePt t="83766" x="1860550" y="3238500"/>
          <p14:tracePt t="83780" x="2000250" y="3238500"/>
          <p14:tracePt t="83797" x="2070100" y="3238500"/>
          <p14:tracePt t="83813" x="2082800" y="3238500"/>
          <p14:tracePt t="83829" x="2089150" y="3238500"/>
          <p14:tracePt t="84261" x="0" y="0"/>
        </p14:tracePtLst>
        <p14:tracePtLst>
          <p14:tracePt t="85759" x="2990850" y="2901950"/>
          <p14:tracePt t="85772" x="2984500" y="2901950"/>
          <p14:tracePt t="85782" x="2978150" y="2901950"/>
          <p14:tracePt t="85796" x="2971800" y="2914650"/>
          <p14:tracePt t="85812" x="2952750" y="3009900"/>
          <p14:tracePt t="85829" x="2952750" y="3073400"/>
          <p14:tracePt t="85846" x="2952750" y="3124200"/>
          <p14:tracePt t="85862" x="2971800" y="3155950"/>
          <p14:tracePt t="85879" x="3016250" y="3194050"/>
          <p14:tracePt t="85895" x="3092450" y="3219450"/>
          <p14:tracePt t="85912" x="3168650" y="3219450"/>
          <p14:tracePt t="85929" x="3238500" y="3219450"/>
          <p14:tracePt t="85945" x="3314700" y="3187700"/>
          <p14:tracePt t="85962" x="3346450" y="3149600"/>
          <p14:tracePt t="85979" x="3365500" y="3111500"/>
          <p14:tracePt t="85995" x="3371850" y="3073400"/>
          <p14:tracePt t="85997" x="3371850" y="3067050"/>
          <p14:tracePt t="86013" x="3371850" y="3054350"/>
          <p14:tracePt t="86029" x="3371850" y="3041650"/>
          <p14:tracePt t="86046" x="3371850" y="3028950"/>
          <p14:tracePt t="86063" x="3365500" y="3022600"/>
          <p14:tracePt t="86127" x="3359150" y="3022600"/>
          <p14:tracePt t="86133" x="3359150" y="3028950"/>
          <p14:tracePt t="86145" x="3346450" y="3048000"/>
          <p14:tracePt t="86162" x="3321050" y="3111500"/>
          <p14:tracePt t="86165" x="3302000" y="3155950"/>
          <p14:tracePt t="86178" x="3295650" y="3181350"/>
          <p14:tracePt t="86195" x="3289300" y="3213100"/>
          <p14:tracePt t="86197" x="3289300" y="3225800"/>
          <p14:tracePt t="86212" x="3289300" y="3232150"/>
          <p14:tracePt t="86229" x="3289300" y="3238500"/>
          <p14:tracePt t="86277" x="3289300" y="3244850"/>
          <p14:tracePt t="86285" x="3295650" y="3244850"/>
          <p14:tracePt t="86296" x="3295650" y="3238500"/>
          <p14:tracePt t="86312" x="3308350" y="3219450"/>
          <p14:tracePt t="86329" x="3308350" y="3200400"/>
          <p14:tracePt t="86345" x="3308350" y="3175000"/>
          <p14:tracePt t="86362" x="3314700" y="3162300"/>
          <p14:tracePt t="86455" x="3321050" y="3162300"/>
          <p14:tracePt t="86462" x="3327400" y="3162300"/>
          <p14:tracePt t="86471" x="3359150" y="3162300"/>
          <p14:tracePt t="86479" x="3416300" y="3175000"/>
          <p14:tracePt t="86495" x="3568700" y="3213100"/>
          <p14:tracePt t="86512" x="3829050" y="3270250"/>
          <p14:tracePt t="86530" x="4121150" y="3321050"/>
          <p14:tracePt t="86535" x="4203700" y="3327400"/>
          <p14:tracePt t="86546" x="4260850" y="3333750"/>
          <p14:tracePt t="86564" x="4279900" y="3333750"/>
          <p14:tracePt t="86580" x="4286250" y="3333750"/>
          <p14:tracePt t="86597" x="4286250" y="3314700"/>
          <p14:tracePt t="86600" x="4286250" y="3308350"/>
          <p14:tracePt t="86612" x="4273550" y="3282950"/>
          <p14:tracePt t="86630" x="4254500" y="3263900"/>
          <p14:tracePt t="86645" x="4241800" y="3257550"/>
          <p14:tracePt t="86662" x="4222750" y="3257550"/>
          <p14:tracePt t="86679" x="4203700" y="3257550"/>
          <p14:tracePt t="86696" x="4197350" y="3257550"/>
          <p14:tracePt t="86712" x="4184650" y="3257550"/>
          <p14:tracePt t="86742" x="4184650" y="3263900"/>
          <p14:tracePt t="86759" x="4184650" y="3270250"/>
          <p14:tracePt t="87021" x="0" y="0"/>
        </p14:tracePtLst>
        <p14:tracePtLst>
          <p14:tracePt t="87541" x="5086350" y="3117850"/>
          <p14:tracePt t="87621" x="5105400" y="3117850"/>
          <p14:tracePt t="87628" x="5149850" y="3117850"/>
          <p14:tracePt t="87637" x="5219700" y="3124200"/>
          <p14:tracePt t="87645" x="5327650" y="3130550"/>
          <p14:tracePt t="87661" x="5556250" y="3168650"/>
          <p14:tracePt t="87678" x="5753100" y="3181350"/>
          <p14:tracePt t="87694" x="5873750" y="3181350"/>
          <p14:tracePt t="87711" x="5905500" y="3181350"/>
          <p14:tracePt t="87728" x="5911850" y="3181350"/>
          <p14:tracePt t="88037" x="0" y="0"/>
        </p14:tracePtLst>
        <p14:tracePtLst>
          <p14:tracePt t="88517" x="6477000" y="3225800"/>
          <p14:tracePt t="88596" x="6483350" y="3225800"/>
          <p14:tracePt t="88605" x="6502400" y="3225800"/>
          <p14:tracePt t="88613" x="6527800" y="3225800"/>
          <p14:tracePt t="88628" x="6642100" y="3225800"/>
          <p14:tracePt t="88644" x="6832600" y="3225800"/>
          <p14:tracePt t="88661" x="7042150" y="3225800"/>
          <p14:tracePt t="88678" x="7200900" y="3225800"/>
          <p14:tracePt t="88694" x="7283450" y="3225800"/>
          <p14:tracePt t="88711" x="7296150" y="3225800"/>
          <p14:tracePt t="88727" x="7302500" y="3225800"/>
          <p14:tracePt t="88917" x="7308850" y="3225800"/>
          <p14:tracePt t="88940" x="7296150" y="3238500"/>
          <p14:tracePt t="88949" x="7277100" y="3244850"/>
          <p14:tracePt t="88957" x="7239000" y="3244850"/>
          <p14:tracePt t="88965" x="7188200" y="3244850"/>
          <p14:tracePt t="88977" x="7112000" y="3244850"/>
          <p14:tracePt t="88994" x="6953250" y="3244850"/>
          <p14:tracePt t="89011" x="6838950" y="3244850"/>
          <p14:tracePt t="89012" x="6794500" y="3244850"/>
          <p14:tracePt t="89028" x="6756400" y="3244850"/>
          <p14:tracePt t="89044" x="6743700" y="3244850"/>
          <p14:tracePt t="89166" x="6750050" y="3244850"/>
          <p14:tracePt t="89174" x="6775450" y="3244850"/>
          <p14:tracePt t="89181" x="6807200" y="3244850"/>
          <p14:tracePt t="89194" x="6845300" y="3244850"/>
          <p14:tracePt t="89211" x="6972300" y="3244850"/>
          <p14:tracePt t="89215" x="7061200" y="3244850"/>
          <p14:tracePt t="89228" x="7207250" y="3244850"/>
          <p14:tracePt t="89244" x="7346950" y="3244850"/>
          <p14:tracePt t="89261" x="7442200" y="3244850"/>
          <p14:tracePt t="89278" x="7480300" y="3244850"/>
          <p14:tracePt t="89295" x="7493000" y="3244850"/>
          <p14:tracePt t="89494" x="7499350" y="3244850"/>
          <p14:tracePt t="89502" x="7512050" y="3244850"/>
          <p14:tracePt t="89511" x="7537450" y="3244850"/>
          <p14:tracePt t="89527" x="7600950" y="3244850"/>
          <p14:tracePt t="89545" x="7683500" y="3244850"/>
          <p14:tracePt t="89549" x="7740650" y="3244850"/>
          <p14:tracePt t="89561" x="7791450" y="3244850"/>
          <p14:tracePt t="89565" x="7848600" y="3244850"/>
          <p14:tracePt t="89578" x="7886700" y="3244850"/>
          <p14:tracePt t="89582" x="7931150" y="3244850"/>
          <p14:tracePt t="89595" x="7975600" y="3244850"/>
          <p14:tracePt t="89612" x="8058150" y="3244850"/>
          <p14:tracePt t="89615" x="8102600" y="3244850"/>
          <p14:tracePt t="89628" x="8153400" y="3244850"/>
          <p14:tracePt t="89645" x="8172450" y="3238500"/>
          <p14:tracePt t="89688" x="8178800" y="3238500"/>
          <p14:tracePt t="89694" x="8185150" y="3238500"/>
          <p14:tracePt t="89784" x="8197850" y="3238500"/>
          <p14:tracePt t="89789" x="8216900" y="3238500"/>
          <p14:tracePt t="89798" x="8248650" y="3238500"/>
          <p14:tracePt t="89812" x="8286750" y="3238500"/>
          <p14:tracePt t="89815" x="8343900" y="3238500"/>
          <p14:tracePt t="89829" x="8502650" y="3238500"/>
          <p14:tracePt t="89845" x="8667750" y="3238500"/>
          <p14:tracePt t="89862" x="8851900" y="3232150"/>
          <p14:tracePt t="89877" x="8934450" y="3225800"/>
          <p14:tracePt t="89895" x="8966200" y="3213100"/>
          <p14:tracePt t="89918" x="8972550" y="3213100"/>
          <p14:tracePt t="90820" x="0" y="0"/>
        </p14:tracePtLst>
        <p14:tracePtLst>
          <p14:tracePt t="91717" x="1485900" y="1943100"/>
          <p14:tracePt t="91774" x="1530350" y="1943100"/>
          <p14:tracePt t="91781" x="1600200" y="1943100"/>
          <p14:tracePt t="91793" x="1695450" y="1949450"/>
          <p14:tracePt t="91810" x="1955800" y="1962150"/>
          <p14:tracePt t="91813" x="2222500" y="1987550"/>
          <p14:tracePt t="91826" x="2508250" y="2000250"/>
          <p14:tracePt t="91828" x="2813050" y="2000250"/>
          <p14:tracePt t="91843" x="3206750" y="2044700"/>
          <p14:tracePt t="91845" x="3581400" y="2095500"/>
          <p14:tracePt t="91860" x="4273550" y="2209800"/>
          <p14:tracePt t="91877" x="4845050" y="2336800"/>
          <p14:tracePt t="91893" x="5175250" y="2393950"/>
          <p14:tracePt t="91910" x="5346700" y="2406650"/>
          <p14:tracePt t="91926" x="5467350" y="2406650"/>
          <p14:tracePt t="91943" x="5626100" y="2406650"/>
          <p14:tracePt t="91959" x="5803900" y="2406650"/>
          <p14:tracePt t="91977" x="5994400" y="2406650"/>
          <p14:tracePt t="91993" x="6191250" y="2406650"/>
          <p14:tracePt t="92009" x="6350000" y="2406650"/>
          <p14:tracePt t="92026" x="6438900" y="2406650"/>
          <p14:tracePt t="92043" x="6470650" y="2406650"/>
          <p14:tracePt t="92045" x="6483350" y="2406650"/>
          <p14:tracePt t="92060" x="6496050" y="2406650"/>
          <p14:tracePt t="92076" x="6521450" y="2406650"/>
          <p14:tracePt t="92093" x="6565900" y="2406650"/>
          <p14:tracePt t="92110" x="6661150" y="2425700"/>
          <p14:tracePt t="92127" x="6731000" y="2432050"/>
          <p14:tracePt t="92143" x="6781800" y="2432050"/>
          <p14:tracePt t="92159" x="6807200" y="2432050"/>
          <p14:tracePt t="92176" x="6819900" y="2432050"/>
          <p14:tracePt t="92193" x="6832600" y="2432050"/>
          <p14:tracePt t="92209" x="6838950" y="2432050"/>
          <p14:tracePt t="92226" x="6851650" y="2432050"/>
          <p14:tracePt t="92260" x="6877050" y="2432050"/>
          <p14:tracePt t="92276" x="6908800" y="2432050"/>
          <p14:tracePt t="92293" x="6946900" y="2432050"/>
          <p14:tracePt t="92310" x="6985000" y="2432050"/>
          <p14:tracePt t="92327" x="7061200" y="2432050"/>
          <p14:tracePt t="92343" x="7156450" y="2432050"/>
          <p14:tracePt t="92359" x="7251700" y="2406650"/>
          <p14:tracePt t="92377" x="7340600" y="2393950"/>
          <p14:tracePt t="92393" x="7404100" y="2374900"/>
          <p14:tracePt t="92409" x="7473950" y="2362200"/>
          <p14:tracePt t="92426" x="7518400" y="2349500"/>
          <p14:tracePt t="92443" x="7537450" y="2349500"/>
          <p14:tracePt t="92460" x="7550150" y="2336800"/>
          <p14:tracePt t="92476" x="7556500" y="2330450"/>
          <p14:tracePt t="92493" x="7556500" y="2305050"/>
          <p14:tracePt t="92509" x="7556500" y="2273300"/>
          <p14:tracePt t="92526" x="7543800" y="2235200"/>
          <p14:tracePt t="92543" x="7512050" y="2184400"/>
          <p14:tracePt t="92560" x="7442200" y="2127250"/>
          <p14:tracePt t="92576" x="7346950" y="2063750"/>
          <p14:tracePt t="92593" x="7232650" y="1993900"/>
          <p14:tracePt t="92610" x="7099300" y="1943100"/>
          <p14:tracePt t="92626" x="6991350" y="1924050"/>
          <p14:tracePt t="92643" x="6870700" y="1898650"/>
          <p14:tracePt t="92645" x="6807200" y="1879600"/>
          <p14:tracePt t="92659" x="6699250" y="1873250"/>
          <p14:tracePt t="92676" x="6559550" y="1873250"/>
          <p14:tracePt t="92693" x="6400800" y="1873250"/>
          <p14:tracePt t="92709" x="6254750" y="1873250"/>
          <p14:tracePt t="92726" x="6153150" y="1873250"/>
          <p14:tracePt t="92743" x="6102350" y="1873250"/>
          <p14:tracePt t="92759" x="6064250" y="1873250"/>
          <p14:tracePt t="92776" x="6038850" y="1879600"/>
          <p14:tracePt t="92793" x="6007100" y="1885950"/>
          <p14:tracePt t="92809" x="5988050" y="1898650"/>
          <p14:tracePt t="92827" x="5969000" y="1911350"/>
          <p14:tracePt t="92843" x="5956300" y="1924050"/>
          <p14:tracePt t="92859" x="5949950" y="1924050"/>
          <p14:tracePt t="92876" x="5949950" y="1930400"/>
          <p14:tracePt t="92901" x="5949950" y="1936750"/>
          <p14:tracePt t="93037" x="0" y="0"/>
        </p14:tracePtLst>
        <p14:tracePtLst>
          <p14:tracePt t="96356" x="1911350" y="3943350"/>
          <p14:tracePt t="96420" x="1911350" y="3949700"/>
          <p14:tracePt t="96428" x="1905000" y="3956050"/>
          <p14:tracePt t="96436" x="1898650" y="3968750"/>
          <p14:tracePt t="96444" x="1898650" y="3975100"/>
          <p14:tracePt t="96458" x="1898650" y="3994150"/>
          <p14:tracePt t="96475" x="1898650" y="4025900"/>
          <p14:tracePt t="96491" x="1905000" y="4076700"/>
          <p14:tracePt t="96508" x="1917700" y="4095750"/>
          <p14:tracePt t="96525" x="1955800" y="4121150"/>
          <p14:tracePt t="96541" x="2019300" y="4140200"/>
          <p14:tracePt t="96558" x="2133600" y="4152900"/>
          <p14:tracePt t="96575" x="2247900" y="4152900"/>
          <p14:tracePt t="96592" x="2374900" y="4152900"/>
          <p14:tracePt t="96608" x="2482850" y="4140200"/>
          <p14:tracePt t="96625" x="2559050" y="4114800"/>
          <p14:tracePt t="96642" x="2597150" y="4095750"/>
          <p14:tracePt t="96658" x="2616200" y="4089400"/>
          <p14:tracePt t="96691" x="2622550" y="4083050"/>
          <p14:tracePt t="96708" x="2622550" y="4076700"/>
          <p14:tracePt t="96725" x="2622550" y="4070350"/>
          <p14:tracePt t="96741" x="2622550" y="4064000"/>
          <p14:tracePt t="96758" x="2622550" y="4044950"/>
          <p14:tracePt t="96775" x="2622550" y="4032250"/>
          <p14:tracePt t="96791" x="2622550" y="4019550"/>
          <p14:tracePt t="96808" x="2616200" y="3994150"/>
          <p14:tracePt t="96824" x="2603500" y="3975100"/>
          <p14:tracePt t="96841" x="2590800" y="3962400"/>
          <p14:tracePt t="96858" x="2584450" y="3943350"/>
          <p14:tracePt t="96875" x="2565400" y="3924300"/>
          <p14:tracePt t="96877" x="2546350" y="3911600"/>
          <p14:tracePt t="96892" x="2520950" y="3892550"/>
          <p14:tracePt t="96908" x="2470150" y="3873500"/>
          <p14:tracePt t="96925" x="2387600" y="3860800"/>
          <p14:tracePt t="96941" x="2324100" y="3848100"/>
          <p14:tracePt t="96958" x="2235200" y="3835400"/>
          <p14:tracePt t="96975" x="2184400" y="3829050"/>
          <p14:tracePt t="96991" x="2139950" y="3829050"/>
          <p14:tracePt t="97008" x="2101850" y="3829050"/>
          <p14:tracePt t="97024" x="2082800" y="3829050"/>
          <p14:tracePt t="97041" x="2070100" y="3829050"/>
          <p14:tracePt t="97058" x="2057400" y="3835400"/>
          <p14:tracePt t="97092" x="2057400" y="3854450"/>
          <p14:tracePt t="97108" x="2063750" y="3873500"/>
          <p14:tracePt t="97125" x="2082800" y="3898900"/>
          <p14:tracePt t="97141" x="2114550" y="3924300"/>
          <p14:tracePt t="97158" x="2139950" y="3937000"/>
          <p14:tracePt t="97174" x="2159000" y="3943350"/>
          <p14:tracePt t="97192" x="2178050" y="3943350"/>
          <p14:tracePt t="97208" x="2197100" y="3943350"/>
          <p14:tracePt t="97224" x="2216150" y="3956050"/>
          <p14:tracePt t="97415" x="0" y="0"/>
        </p14:tracePtLst>
        <p14:tracePtLst>
          <p14:tracePt t="97821" x="3352800" y="3651250"/>
          <p14:tracePt t="97828" x="3340100" y="3657600"/>
          <p14:tracePt t="97837" x="3327400" y="3670300"/>
          <p14:tracePt t="97845" x="3321050" y="3683000"/>
          <p14:tracePt t="97858" x="3314700" y="3708400"/>
          <p14:tracePt t="97875" x="3308350" y="3733800"/>
          <p14:tracePt t="97891" x="3302000" y="3765550"/>
          <p14:tracePt t="97893" x="3302000" y="3778250"/>
          <p14:tracePt t="97908" x="3302000" y="3803650"/>
          <p14:tracePt t="97924" x="3314700" y="3848100"/>
          <p14:tracePt t="97941" x="3365500" y="3905250"/>
          <p14:tracePt t="97958" x="3479800" y="3975100"/>
          <p14:tracePt t="97974" x="3663950" y="4038600"/>
          <p14:tracePt t="97991" x="3905250" y="4083050"/>
          <p14:tracePt t="98007" x="4159250" y="4095750"/>
          <p14:tracePt t="98024" x="4356100" y="4095750"/>
          <p14:tracePt t="98041" x="4470400" y="4095750"/>
          <p14:tracePt t="98057" x="4572000" y="4095750"/>
          <p14:tracePt t="98074" x="4622800" y="4070350"/>
          <p14:tracePt t="98078" x="4648200" y="4051300"/>
          <p14:tracePt t="98091" x="4711700" y="4032250"/>
          <p14:tracePt t="98108" x="4762500" y="4000500"/>
          <p14:tracePt t="98125" x="4800600" y="3981450"/>
          <p14:tracePt t="98142" x="4806950" y="3975100"/>
          <p14:tracePt t="98188" x="4813300" y="3968750"/>
          <p14:tracePt t="98206" x="4813300" y="3962400"/>
          <p14:tracePt t="98212" x="4813300" y="3956050"/>
          <p14:tracePt t="98224" x="4813300" y="3930650"/>
          <p14:tracePt t="98241" x="4762500" y="3873500"/>
          <p14:tracePt t="98258" x="4679950" y="3810000"/>
          <p14:tracePt t="98274" x="4552950" y="3746500"/>
          <p14:tracePt t="98291" x="4451350" y="3708400"/>
          <p14:tracePt t="98292" x="4413250" y="3702050"/>
          <p14:tracePt t="98308" x="4387850" y="3695700"/>
          <p14:tracePt t="98324" x="4362450" y="3695700"/>
          <p14:tracePt t="98341" x="4343400" y="3695700"/>
          <p14:tracePt t="98358" x="4298950" y="3695700"/>
          <p14:tracePt t="98375" x="4241800" y="3708400"/>
          <p14:tracePt t="98391" x="4191000" y="3727450"/>
          <p14:tracePt t="98408" x="4152900" y="3740150"/>
          <p14:tracePt t="98424" x="4127500" y="3752850"/>
          <p14:tracePt t="98441" x="4114800" y="3765550"/>
          <p14:tracePt t="98458" x="4108450" y="3771900"/>
          <p14:tracePt t="98474" x="4102100" y="3784600"/>
          <p14:tracePt t="98491" x="4089400" y="3790950"/>
          <p14:tracePt t="98508" x="4089400" y="3810000"/>
          <p14:tracePt t="98524" x="4089400" y="3829050"/>
          <p14:tracePt t="98541" x="4108450" y="3867150"/>
          <p14:tracePt t="98558" x="4152900" y="3905250"/>
          <p14:tracePt t="98574" x="4216400" y="3943350"/>
          <p14:tracePt t="98592" x="4330700" y="3994150"/>
          <p14:tracePt t="98608" x="4483100" y="4025900"/>
          <p14:tracePt t="98625" x="4654550" y="4051300"/>
          <p14:tracePt t="98642" x="4813300" y="4064000"/>
          <p14:tracePt t="98644" x="4876800" y="4064000"/>
          <p14:tracePt t="98658" x="4953000" y="4057650"/>
          <p14:tracePt t="98661" x="4997450" y="4051300"/>
          <p14:tracePt t="98675" x="5041900" y="4044950"/>
          <p14:tracePt t="98691" x="5086350" y="4032250"/>
          <p14:tracePt t="98694" x="5092700" y="4025900"/>
          <p14:tracePt t="98708" x="5111750" y="4013200"/>
          <p14:tracePt t="98724" x="5118100" y="4000500"/>
          <p14:tracePt t="98741" x="5118100" y="3975100"/>
          <p14:tracePt t="98758" x="5118100" y="3956050"/>
          <p14:tracePt t="98774" x="5105400" y="3917950"/>
          <p14:tracePt t="98791" x="5080000" y="3892550"/>
          <p14:tracePt t="98808" x="5035550" y="3860800"/>
          <p14:tracePt t="98824" x="4984750" y="3835400"/>
          <p14:tracePt t="98841" x="4933950" y="3816350"/>
          <p14:tracePt t="98858" x="4876800" y="3790950"/>
          <p14:tracePt t="98861" x="4851400" y="3784600"/>
          <p14:tracePt t="98875" x="4838700" y="3784600"/>
          <p14:tracePt t="98892" x="4775200" y="3784600"/>
          <p14:tracePt t="98894" x="4743450" y="3784600"/>
          <p14:tracePt t="98908" x="4654550" y="3790950"/>
          <p14:tracePt t="98924" x="4565650" y="3816350"/>
          <p14:tracePt t="98942" x="4489450" y="3848100"/>
          <p14:tracePt t="98957" x="4438650" y="3873500"/>
          <p14:tracePt t="98974" x="4413250" y="3892550"/>
          <p14:tracePt t="98991" x="4387850" y="3905250"/>
          <p14:tracePt t="99007" x="4368800" y="3917950"/>
          <p14:tracePt t="99024" x="4368800" y="3924300"/>
          <p14:tracePt t="99041" x="4368800" y="3949700"/>
          <p14:tracePt t="99057" x="4368800" y="3962400"/>
          <p14:tracePt t="99074" x="4368800" y="3981450"/>
          <p14:tracePt t="99092" x="4394200" y="4025900"/>
          <p14:tracePt t="99108" x="4432300" y="4051300"/>
          <p14:tracePt t="99124" x="4502150" y="4064000"/>
          <p14:tracePt t="99141" x="4597400" y="4083050"/>
          <p14:tracePt t="99158" x="4673600" y="4083050"/>
          <p14:tracePt t="99174" x="4768850" y="4076700"/>
          <p14:tracePt t="99191" x="4826000" y="4064000"/>
          <p14:tracePt t="99207" x="4851400" y="4051300"/>
          <p14:tracePt t="99224" x="4870450" y="4032250"/>
          <p14:tracePt t="99241" x="4876800" y="4013200"/>
          <p14:tracePt t="99257" x="4876800" y="3994150"/>
          <p14:tracePt t="99274" x="4876800" y="3975100"/>
          <p14:tracePt t="99291" x="4870450" y="3956050"/>
          <p14:tracePt t="99294" x="4851400" y="3937000"/>
          <p14:tracePt t="99307" x="4826000" y="3924300"/>
          <p14:tracePt t="99324" x="4724400" y="3879850"/>
          <p14:tracePt t="99341" x="4667250" y="3867150"/>
          <p14:tracePt t="99358" x="4629150" y="3860800"/>
          <p14:tracePt t="99375" x="4616450" y="3860800"/>
          <p14:tracePt t="99391" x="4610100" y="3860800"/>
          <p14:tracePt t="99756" x="0" y="0"/>
        </p14:tracePtLst>
        <p14:tracePtLst>
          <p14:tracePt t="101989" x="1187450" y="4337050"/>
          <p14:tracePt t="102007" x="1187450" y="4343400"/>
          <p14:tracePt t="102014" x="1187450" y="4349750"/>
          <p14:tracePt t="102031" x="1187450" y="4356100"/>
          <p14:tracePt t="102040" x="1187450" y="4362450"/>
          <p14:tracePt t="102056" x="1187450" y="4381500"/>
          <p14:tracePt t="102073" x="1206500" y="4406900"/>
          <p14:tracePt t="102090" x="1238250" y="4432300"/>
          <p14:tracePt t="102092" x="1276350" y="4451350"/>
          <p14:tracePt t="102107" x="1333500" y="4470400"/>
          <p14:tracePt t="102110" x="1409700" y="4489450"/>
          <p14:tracePt t="102123" x="1504950" y="4508500"/>
          <p14:tracePt t="102140" x="1758950" y="4514850"/>
          <p14:tracePt t="102156" x="1930400" y="4514850"/>
          <p14:tracePt t="102173" x="2044700" y="4514850"/>
          <p14:tracePt t="102190" x="2133600" y="4508500"/>
          <p14:tracePt t="102206" x="2216150" y="4495800"/>
          <p14:tracePt t="102223" x="2254250" y="4483100"/>
          <p14:tracePt t="102240" x="2273300" y="4483100"/>
          <p14:tracePt t="102256" x="2279650" y="4483100"/>
          <p14:tracePt t="102277" x="2286000" y="4476750"/>
          <p14:tracePt t="102412" x="2286000" y="4464050"/>
          <p14:tracePt t="102429" x="2266950" y="4464050"/>
          <p14:tracePt t="102437" x="2254250" y="4464050"/>
          <p14:tracePt t="102444" x="2228850" y="4464050"/>
          <p14:tracePt t="102456" x="2197100" y="4464050"/>
          <p14:tracePt t="102473" x="2133600" y="4464050"/>
          <p14:tracePt t="102489" x="2076450" y="4464050"/>
          <p14:tracePt t="102506" x="2051050" y="4464050"/>
          <p14:tracePt t="102539" x="2044700" y="4464050"/>
          <p14:tracePt t="102564" x="2044700" y="4476750"/>
          <p14:tracePt t="102582" x="2070100" y="4483100"/>
          <p14:tracePt t="102589" x="2095500" y="4489450"/>
          <p14:tracePt t="102606" x="2197100" y="4508500"/>
          <p14:tracePt t="102623" x="2368550" y="4540250"/>
          <p14:tracePt t="102639" x="2527300" y="4559300"/>
          <p14:tracePt t="102656" x="2609850" y="4559300"/>
          <p14:tracePt t="102673" x="2647950" y="4559300"/>
          <p14:tracePt t="102690" x="2654300" y="4559300"/>
          <p14:tracePt t="102692" x="2660650" y="4559300"/>
          <p14:tracePt t="102723" x="2660650" y="4540250"/>
          <p14:tracePt t="102739" x="2660650" y="4514850"/>
          <p14:tracePt t="102756" x="2635250" y="4495800"/>
          <p14:tracePt t="102772" x="2565400" y="4464050"/>
          <p14:tracePt t="102789" x="2527300" y="4457700"/>
          <p14:tracePt t="102806" x="2514600" y="4457700"/>
          <p14:tracePt t="102823" x="2508250" y="4457700"/>
          <p14:tracePt t="102892" x="2520950" y="4457700"/>
          <p14:tracePt t="102900" x="2552700" y="4457700"/>
          <p14:tracePt t="102909" x="2590800" y="4457700"/>
          <p14:tracePt t="102923" x="2647950" y="4457700"/>
          <p14:tracePt t="102925" x="2724150" y="4457700"/>
          <p14:tracePt t="102939" x="2794000" y="4457700"/>
          <p14:tracePt t="102941" x="2876550" y="4457700"/>
          <p14:tracePt t="102956" x="3028950" y="4457700"/>
          <p14:tracePt t="102973" x="3155950" y="4464050"/>
          <p14:tracePt t="102989" x="3206750" y="4470400"/>
          <p14:tracePt t="103006" x="3213100" y="4470400"/>
          <p14:tracePt t="103022" x="3219450" y="4470400"/>
          <p14:tracePt t="103092" x="3200400" y="4464050"/>
          <p14:tracePt t="103100" x="3162300" y="4451350"/>
          <p14:tracePt t="103109" x="3124200" y="4438650"/>
          <p14:tracePt t="103123" x="3098800" y="4425950"/>
          <p14:tracePt t="103139" x="3073400" y="4419600"/>
          <p14:tracePt t="103156" x="3060700" y="4419600"/>
          <p14:tracePt t="103206" x="3054350" y="4419600"/>
          <p14:tracePt t="103237" x="3048000" y="4419600"/>
          <p14:tracePt t="103270" x="3048000" y="4425950"/>
          <p14:tracePt t="103276" x="3048000" y="4432300"/>
          <p14:tracePt t="103286" x="3054350" y="4432300"/>
          <p14:tracePt t="103292" x="3067050" y="4432300"/>
          <p14:tracePt t="103306" x="3098800" y="4432300"/>
          <p14:tracePt t="103323" x="3206750" y="4432300"/>
          <p14:tracePt t="103324" x="3270250" y="4432300"/>
          <p14:tracePt t="103339" x="3390900" y="4432300"/>
          <p14:tracePt t="103356" x="3435350" y="4432300"/>
          <p14:tracePt t="103373" x="3448050" y="4432300"/>
          <p14:tracePt t="103566" x="3454400" y="4432300"/>
          <p14:tracePt t="103581" x="3460750" y="4432300"/>
          <p14:tracePt t="103588" x="3467100" y="4432300"/>
          <p14:tracePt t="103604" x="3473450" y="4432300"/>
          <p14:tracePt t="103613" x="3479800" y="4432300"/>
          <p14:tracePt t="104220" x="0" y="0"/>
        </p14:tracePtLst>
        <p14:tracePtLst>
          <p14:tracePt t="104613" x="2774950" y="4254500"/>
          <p14:tracePt t="104630" x="2768600" y="4254500"/>
          <p14:tracePt t="104637" x="2762250" y="4254500"/>
          <p14:tracePt t="104644" x="2755900" y="4254500"/>
          <p14:tracePt t="104660" x="2749550" y="4260850"/>
          <p14:tracePt t="104673" x="2743200" y="4260850"/>
          <p14:tracePt t="104689" x="2736850" y="4273550"/>
          <p14:tracePt t="104692" x="2730500" y="4279900"/>
          <p14:tracePt t="104709" x="2724150" y="4286250"/>
          <p14:tracePt t="104722" x="2717800" y="4292600"/>
          <p14:tracePt t="104739" x="2717800" y="4298950"/>
          <p14:tracePt t="104755" x="2717800" y="4318000"/>
          <p14:tracePt t="104757" x="2717800" y="4324350"/>
          <p14:tracePt t="104772" x="2724150" y="4343400"/>
          <p14:tracePt t="104789" x="2743200" y="4368800"/>
          <p14:tracePt t="104805" x="2768600" y="4400550"/>
          <p14:tracePt t="104822" x="2819400" y="4432300"/>
          <p14:tracePt t="104838" x="2908300" y="4470400"/>
          <p14:tracePt t="104855" x="3035300" y="4502150"/>
          <p14:tracePt t="104872" x="3136900" y="4508500"/>
          <p14:tracePt t="104889" x="3200400" y="4508500"/>
          <p14:tracePt t="104906" x="3238500" y="4508500"/>
          <p14:tracePt t="104922" x="3257550" y="4502150"/>
          <p14:tracePt t="104924" x="3263900" y="4502150"/>
          <p14:tracePt t="104939" x="3263900" y="4495800"/>
          <p14:tracePt t="104955" x="3263900" y="4483100"/>
          <p14:tracePt t="104958" x="3263900" y="4470400"/>
          <p14:tracePt t="104972" x="3263900" y="4457700"/>
          <p14:tracePt t="104989" x="3263900" y="4445000"/>
          <p14:tracePt t="105011" x="3263900" y="4432300"/>
          <p14:tracePt t="105013" x="3263900" y="4425950"/>
          <p14:tracePt t="105022" x="3263900" y="4419600"/>
          <p14:tracePt t="105038" x="3263900" y="4413250"/>
          <p14:tracePt t="105605" x="3276600" y="4413250"/>
          <p14:tracePt t="105613" x="3314700" y="4413250"/>
          <p14:tracePt t="105622" x="3371850" y="4413250"/>
          <p14:tracePt t="105639" x="3536950" y="4413250"/>
          <p14:tracePt t="105656" x="3708400" y="4413250"/>
          <p14:tracePt t="105672" x="3835400" y="4413250"/>
          <p14:tracePt t="105689" x="3886200" y="4413250"/>
          <p14:tracePt t="105705" x="3898900" y="4413250"/>
          <p14:tracePt t="105741" x="3905250" y="4406900"/>
          <p14:tracePt t="105750" x="3911600" y="4406900"/>
          <p14:tracePt t="105767" x="3911600" y="4400550"/>
          <p14:tracePt t="105788" x="3917950" y="4394200"/>
          <p14:tracePt t="105805" x="3917950" y="4387850"/>
          <p14:tracePt t="105813" x="3917950" y="4375150"/>
          <p14:tracePt t="105822" x="3917950" y="4356100"/>
          <p14:tracePt t="105838" x="3911600" y="4343400"/>
          <p14:tracePt t="105855" x="3892550" y="4318000"/>
          <p14:tracePt t="105872" x="3860800" y="4286250"/>
          <p14:tracePt t="105889" x="3854450" y="4273550"/>
          <p14:tracePt t="105965" x="3848100" y="4273550"/>
          <p14:tracePt t="105972" x="3835400" y="4273550"/>
          <p14:tracePt t="105980" x="3816350" y="4273550"/>
          <p14:tracePt t="105989" x="3797300" y="4279900"/>
          <p14:tracePt t="106005" x="3746500" y="4298950"/>
          <p14:tracePt t="106021" x="3708400" y="4324350"/>
          <p14:tracePt t="106038" x="3689350" y="4349750"/>
          <p14:tracePt t="106055" x="3676650" y="4362450"/>
          <p14:tracePt t="106071" x="3670300" y="4375150"/>
          <p14:tracePt t="106088" x="3670300" y="4387850"/>
          <p14:tracePt t="106105" x="3670300" y="4406900"/>
          <p14:tracePt t="106122" x="3689350" y="4451350"/>
          <p14:tracePt t="106139" x="3708400" y="4483100"/>
          <p14:tracePt t="106141" x="3714750" y="4495800"/>
          <p14:tracePt t="106156" x="3727450" y="4508500"/>
          <p14:tracePt t="106158" x="3727450" y="4514850"/>
          <p14:tracePt t="106172" x="3752850" y="4527550"/>
          <p14:tracePt t="106188" x="3784600" y="4546600"/>
          <p14:tracePt t="106205" x="3841750" y="4559300"/>
          <p14:tracePt t="106221" x="3937000" y="4572000"/>
          <p14:tracePt t="106238" x="4032250" y="4572000"/>
          <p14:tracePt t="106255" x="4146550" y="4572000"/>
          <p14:tracePt t="106271" x="4248150" y="4572000"/>
          <p14:tracePt t="106288" x="4286250" y="4559300"/>
          <p14:tracePt t="106305" x="4305300" y="4552950"/>
          <p14:tracePt t="106321" x="4311650" y="4540250"/>
          <p14:tracePt t="106338" x="4311650" y="4527550"/>
          <p14:tracePt t="106355" x="4298950" y="4489450"/>
          <p14:tracePt t="106372" x="4273550" y="4445000"/>
          <p14:tracePt t="106388" x="4235450" y="4413250"/>
          <p14:tracePt t="106405" x="4197350" y="4394200"/>
          <p14:tracePt t="106422" x="4165600" y="4375150"/>
          <p14:tracePt t="106438" x="4133850" y="4362450"/>
          <p14:tracePt t="106460" x="4127500" y="4362450"/>
          <p14:tracePt t="106492" x="4121150" y="4362450"/>
          <p14:tracePt t="106524" x="4114800" y="4362450"/>
          <p14:tracePt t="106596" x="4108450" y="4362450"/>
          <p14:tracePt t="106629" x="4108450" y="4368800"/>
          <p14:tracePt t="106636" x="4108450" y="4381500"/>
          <p14:tracePt t="106652" x="4108450" y="4400550"/>
          <p14:tracePt t="106660" x="4121150" y="4413250"/>
          <p14:tracePt t="106672" x="4121150" y="4419600"/>
          <p14:tracePt t="106688" x="4146550" y="4438650"/>
          <p14:tracePt t="106705" x="4171950" y="4457700"/>
          <p14:tracePt t="106721" x="4203700" y="4470400"/>
          <p14:tracePt t="106738" x="4267200" y="4495800"/>
          <p14:tracePt t="106740" x="4311650" y="4508500"/>
          <p14:tracePt t="106754" x="4368800" y="4533900"/>
          <p14:tracePt t="106771" x="4489450" y="4565650"/>
          <p14:tracePt t="106788" x="4654550" y="4603750"/>
          <p14:tracePt t="106804" x="4705350" y="4610100"/>
          <p14:tracePt t="106821" x="4724400" y="4610100"/>
          <p14:tracePt t="106838" x="4737100" y="4610100"/>
          <p14:tracePt t="106854" x="4749800" y="4610100"/>
          <p14:tracePt t="106871" x="4768850" y="4610100"/>
          <p14:tracePt t="106888" x="4781550" y="4597400"/>
          <p14:tracePt t="106905" x="4787900" y="4584700"/>
          <p14:tracePt t="106921" x="4800600" y="4565650"/>
          <p14:tracePt t="106938" x="4806950" y="4565650"/>
          <p14:tracePt t="106955" x="4806950" y="4552950"/>
          <p14:tracePt t="106973" x="4806950" y="4546600"/>
          <p14:tracePt t="106988" x="4813300" y="4527550"/>
          <p14:tracePt t="107005" x="4813300" y="4521200"/>
          <p14:tracePt t="107021" x="4813300" y="4502150"/>
          <p14:tracePt t="107038" x="4813300" y="4476750"/>
          <p14:tracePt t="107054" x="4813300" y="4457700"/>
          <p14:tracePt t="107071" x="4806950" y="4445000"/>
          <p14:tracePt t="107088" x="4806950" y="4432300"/>
          <p14:tracePt t="107104" x="4800600" y="4419600"/>
          <p14:tracePt t="107132" x="4794250" y="4413250"/>
          <p14:tracePt t="107157" x="4787900" y="4406900"/>
          <p14:tracePt t="107164" x="4775200" y="4394200"/>
          <p14:tracePt t="107180" x="4762500" y="4387850"/>
          <p14:tracePt t="107189" x="4756150" y="4381500"/>
          <p14:tracePt t="107212" x="4737100" y="4375150"/>
          <p14:tracePt t="107221" x="4724400" y="4368800"/>
          <p14:tracePt t="107238" x="4711700" y="4356100"/>
          <p14:tracePt t="107255" x="4686300" y="4349750"/>
          <p14:tracePt t="107271" x="4635500" y="4330700"/>
          <p14:tracePt t="107288" x="4584700" y="4311650"/>
          <p14:tracePt t="107304" x="4540250" y="4305300"/>
          <p14:tracePt t="107321" x="4502150" y="4298950"/>
          <p14:tracePt t="107338" x="4483100" y="4292600"/>
          <p14:tracePt t="107354" x="4470400" y="4292600"/>
          <p14:tracePt t="107371" x="4457700" y="4292600"/>
          <p14:tracePt t="107388" x="4432300" y="4292600"/>
          <p14:tracePt t="107405" x="4419600" y="4311650"/>
          <p14:tracePt t="107422" x="4406900" y="4337050"/>
          <p14:tracePt t="107438" x="4406900" y="4368800"/>
          <p14:tracePt t="107454" x="4406900" y="4419600"/>
          <p14:tracePt t="107472" x="4406900" y="4476750"/>
          <p14:tracePt t="107488" x="4419600" y="4527550"/>
          <p14:tracePt t="107504" x="4445000" y="4559300"/>
          <p14:tracePt t="107521" x="4470400" y="4584700"/>
          <p14:tracePt t="107538" x="4533900" y="4603750"/>
          <p14:tracePt t="107554" x="4654550" y="4629150"/>
          <p14:tracePt t="107571" x="4794250" y="4635500"/>
          <p14:tracePt t="107588" x="5054600" y="4635500"/>
          <p14:tracePt t="107604" x="5175250" y="4616450"/>
          <p14:tracePt t="107621" x="5238750" y="4597400"/>
          <p14:tracePt t="107638" x="5270500" y="4572000"/>
          <p14:tracePt t="107655" x="5289550" y="4552950"/>
          <p14:tracePt t="107671" x="5302250" y="4527550"/>
          <p14:tracePt t="107689" x="5302250" y="4514850"/>
          <p14:tracePt t="107705" x="5308600" y="4502150"/>
          <p14:tracePt t="107721" x="5308600" y="4489450"/>
          <p14:tracePt t="107738" x="5308600" y="4483100"/>
          <p14:tracePt t="107773" x="5308600" y="4470400"/>
          <p14:tracePt t="107781" x="5308600" y="4464050"/>
          <p14:tracePt t="107798" x="5302250" y="4464050"/>
          <p14:tracePt t="107804" x="5295900" y="4464050"/>
          <p14:tracePt t="108127" x="5314950" y="4464050"/>
          <p14:tracePt t="108133" x="5346700" y="4464050"/>
          <p14:tracePt t="108140" x="5391150" y="4464050"/>
          <p14:tracePt t="108155" x="5448300" y="4464050"/>
          <p14:tracePt t="108171" x="5537200" y="4451350"/>
          <p14:tracePt t="108173" x="5568950" y="4445000"/>
          <p14:tracePt t="108188" x="5626100" y="4425950"/>
          <p14:tracePt t="108204" x="5664200" y="4406900"/>
          <p14:tracePt t="108221" x="5683250" y="4394200"/>
          <p14:tracePt t="108238" x="5689600" y="4387850"/>
          <p14:tracePt t="108254" x="5695950" y="4368800"/>
          <p14:tracePt t="108272" x="5695950" y="4349750"/>
          <p14:tracePt t="108288" x="5689600" y="4324350"/>
          <p14:tracePt t="108305" x="5676900" y="4305300"/>
          <p14:tracePt t="108321" x="5670550" y="4292600"/>
          <p14:tracePt t="108338" x="5664200" y="4292600"/>
          <p14:tracePt t="108340" x="5657850" y="4292600"/>
          <p14:tracePt t="108354" x="5651500" y="4292600"/>
          <p14:tracePt t="108358" x="5645150" y="4292600"/>
          <p14:tracePt t="108371" x="5632450" y="4292600"/>
          <p14:tracePt t="108389" x="5581650" y="4292600"/>
          <p14:tracePt t="108405" x="5543550" y="4311650"/>
          <p14:tracePt t="108422" x="5524500" y="4330700"/>
          <p14:tracePt t="108438" x="5505450" y="4356100"/>
          <p14:tracePt t="108455" x="5505450" y="4368800"/>
          <p14:tracePt t="108471" x="5505450" y="4400550"/>
          <p14:tracePt t="108488" x="5505450" y="4419600"/>
          <p14:tracePt t="108504" x="5524500" y="4445000"/>
          <p14:tracePt t="108521" x="5537200" y="4457700"/>
          <p14:tracePt t="108538" x="5575300" y="4483100"/>
          <p14:tracePt t="108541" x="5600700" y="4495800"/>
          <p14:tracePt t="108554" x="5626100" y="4502150"/>
          <p14:tracePt t="108557" x="5657850" y="4508500"/>
          <p14:tracePt t="108571" x="5715000" y="4514850"/>
          <p14:tracePt t="108575" x="5759450" y="4521200"/>
          <p14:tracePt t="108588" x="5854700" y="4521200"/>
          <p14:tracePt t="108604" x="5911850" y="4521200"/>
          <p14:tracePt t="108621" x="5969000" y="4521200"/>
          <p14:tracePt t="108639" x="5988050" y="4508500"/>
          <p14:tracePt t="108655" x="6007100" y="4495800"/>
          <p14:tracePt t="108672" x="6007100" y="4483100"/>
          <p14:tracePt t="108688" x="6007100" y="4457700"/>
          <p14:tracePt t="108705" x="6007100" y="4438650"/>
          <p14:tracePt t="108708" x="6007100" y="4419600"/>
          <p14:tracePt t="108722" x="6000750" y="4413250"/>
          <p14:tracePt t="108726" x="5994400" y="4400550"/>
          <p14:tracePt t="108738" x="5969000" y="4381500"/>
          <p14:tracePt t="108755" x="5880100" y="4337050"/>
          <p14:tracePt t="108758" x="5835650" y="4324350"/>
          <p14:tracePt t="108771" x="5784850" y="4311650"/>
          <p14:tracePt t="108789" x="5638800" y="4279900"/>
          <p14:tracePt t="108804" x="5600700" y="4279900"/>
          <p14:tracePt t="108821" x="5588000" y="4279900"/>
          <p14:tracePt t="108838" x="5581650" y="4279900"/>
          <p14:tracePt t="108854" x="5568950" y="4286250"/>
          <p14:tracePt t="108871" x="5556250" y="4318000"/>
          <p14:tracePt t="108888" x="5556250" y="4330700"/>
          <p14:tracePt t="108905" x="5556250" y="4356100"/>
          <p14:tracePt t="108909" x="5556250" y="4375150"/>
          <p14:tracePt t="108922" x="5556250" y="4400550"/>
          <p14:tracePt t="108925" x="5568950" y="4419600"/>
          <p14:tracePt t="108937" x="5588000" y="4438650"/>
          <p14:tracePt t="108954" x="5664200" y="4489450"/>
          <p14:tracePt t="108956" x="5721350" y="4521200"/>
          <p14:tracePt t="108970" x="5791200" y="4546600"/>
          <p14:tracePt t="108973" x="5854700" y="4565650"/>
          <p14:tracePt t="108987" x="5918200" y="4578350"/>
          <p14:tracePt t="108989" x="5988050" y="4597400"/>
          <p14:tracePt t="109004" x="6083300" y="4603750"/>
          <p14:tracePt t="109021" x="6172200" y="4603750"/>
          <p14:tracePt t="109037" x="6254750" y="4603750"/>
          <p14:tracePt t="109054" x="6356350" y="4597400"/>
          <p14:tracePt t="109071" x="6457950" y="4572000"/>
          <p14:tracePt t="109087" x="6508750" y="4552950"/>
          <p14:tracePt t="109104" x="6546850" y="4533900"/>
          <p14:tracePt t="109133" x="6553200" y="4527550"/>
          <p14:tracePt t="109277" x="6559550" y="4521200"/>
          <p14:tracePt t="109293" x="6559550" y="4514850"/>
          <p14:tracePt t="109300" x="6559550" y="4508500"/>
          <p14:tracePt t="109309" x="6559550" y="4495800"/>
          <p14:tracePt t="109321" x="6553200" y="4489450"/>
          <p14:tracePt t="109337" x="6546850" y="4470400"/>
          <p14:tracePt t="109354" x="6527800" y="4438650"/>
          <p14:tracePt t="109357" x="6521450" y="4432300"/>
          <p14:tracePt t="109370" x="6508750" y="4419600"/>
          <p14:tracePt t="109388" x="6502400" y="4394200"/>
          <p14:tracePt t="109445" x="6496050" y="4387850"/>
          <p14:tracePt t="109557" x="6489700" y="4387850"/>
          <p14:tracePt t="109581" x="6483350" y="4387850"/>
          <p14:tracePt t="109599" x="6483350" y="4406900"/>
          <p14:tracePt t="109605" x="6483350" y="4419600"/>
          <p14:tracePt t="109613" x="6483350" y="4438650"/>
          <p14:tracePt t="109621" x="6483350" y="4464050"/>
          <p14:tracePt t="109637" x="6502400" y="4483100"/>
          <p14:tracePt t="109654" x="6508750" y="4495800"/>
          <p14:tracePt t="109670" x="6515100" y="4502150"/>
          <p14:tracePt t="109688" x="6521450" y="4508500"/>
          <p14:tracePt t="109704" x="6572250" y="4521200"/>
          <p14:tracePt t="109721" x="6616700" y="4521200"/>
          <p14:tracePt t="109737" x="6718300" y="4521200"/>
          <p14:tracePt t="109740" x="6769100" y="4521200"/>
          <p14:tracePt t="109754" x="6819900" y="4521200"/>
          <p14:tracePt t="109770" x="6908800" y="4508500"/>
          <p14:tracePt t="109772" x="6934200" y="4502150"/>
          <p14:tracePt t="109787" x="6946900" y="4502150"/>
          <p14:tracePt t="109789" x="6959600" y="4489450"/>
          <p14:tracePt t="109804" x="6972300" y="4457700"/>
          <p14:tracePt t="109820" x="6978650" y="4438650"/>
          <p14:tracePt t="109837" x="6978650" y="4425950"/>
          <p14:tracePt t="109854" x="6978650" y="4413250"/>
          <p14:tracePt t="109870" x="6978650" y="4394200"/>
          <p14:tracePt t="109887" x="6959600" y="4362450"/>
          <p14:tracePt t="109904" x="6908800" y="4337050"/>
          <p14:tracePt t="109921" x="6858000" y="4324350"/>
          <p14:tracePt t="109937" x="6851650" y="4324350"/>
          <p14:tracePt t="109954" x="6832600" y="4324350"/>
          <p14:tracePt t="110996" x="0" y="0"/>
        </p14:tracePtLst>
        <p14:tracePtLst>
          <p14:tracePt t="111717" x="9772650" y="4438650"/>
          <p14:tracePt t="111814" x="9779000" y="4445000"/>
          <p14:tracePt t="111820" x="9785350" y="4445000"/>
          <p14:tracePt t="111828" x="9829800" y="4451350"/>
          <p14:tracePt t="111837" x="9874250" y="4457700"/>
          <p14:tracePt t="111853" x="9988550" y="4464050"/>
          <p14:tracePt t="111870" x="10160000" y="4464050"/>
          <p14:tracePt t="111886" x="10331450" y="4464050"/>
          <p14:tracePt t="111903" x="10509250" y="4464050"/>
          <p14:tracePt t="111920" x="10636250" y="4464050"/>
          <p14:tracePt t="111937" x="10718800" y="4464050"/>
          <p14:tracePt t="111953" x="10756900" y="4464050"/>
          <p14:tracePt t="111970" x="10763250" y="4464050"/>
          <p14:tracePt t="111986" x="10775950" y="4464050"/>
          <p14:tracePt t="112003" x="10795000" y="4464050"/>
          <p14:tracePt t="112004" x="10814050" y="4464050"/>
          <p14:tracePt t="112020" x="10839450" y="4464050"/>
          <p14:tracePt t="112036" x="10864850" y="4464050"/>
          <p14:tracePt t="112053" x="10871200" y="4464050"/>
          <p14:tracePt t="112100" x="10877550" y="4464050"/>
          <p14:tracePt t="112117" x="10883900" y="4464050"/>
          <p14:tracePt t="112125" x="10896600" y="4464050"/>
          <p14:tracePt t="112132" x="10915650" y="4464050"/>
          <p14:tracePt t="112141" x="10941050" y="4464050"/>
          <p14:tracePt t="112153" x="10966450" y="4457700"/>
          <p14:tracePt t="112170" x="11023600" y="4445000"/>
          <p14:tracePt t="112186" x="11055350" y="4438650"/>
          <p14:tracePt t="112204" x="11068050" y="4438650"/>
          <p14:tracePt t="112593" x="11068050" y="4432300"/>
          <p14:tracePt t="112601" x="11061700" y="4425950"/>
          <p14:tracePt t="112610" x="11055350" y="4419600"/>
          <p14:tracePt t="112621" x="11036300" y="4413250"/>
          <p14:tracePt t="112636" x="11010900" y="4394200"/>
          <p14:tracePt t="112653" x="10979150" y="4381500"/>
          <p14:tracePt t="112670" x="10953750" y="4368800"/>
          <p14:tracePt t="112687" x="10909300" y="4362450"/>
          <p14:tracePt t="112704" x="10858500" y="4343400"/>
          <p14:tracePt t="112720" x="10807700" y="4330700"/>
          <p14:tracePt t="112737" x="10756900" y="4324350"/>
          <p14:tracePt t="112742" x="10737850" y="4324350"/>
          <p14:tracePt t="112753" x="10706100" y="4324350"/>
          <p14:tracePt t="112770" x="10648950" y="4324350"/>
          <p14:tracePt t="112773" x="10617200" y="4324350"/>
          <p14:tracePt t="112786" x="10598150" y="4337050"/>
          <p14:tracePt t="112789" x="10579100" y="4337050"/>
          <p14:tracePt t="112804" x="10553700" y="4349750"/>
          <p14:tracePt t="112820" x="10534650" y="4362450"/>
          <p14:tracePt t="112836" x="10528300" y="4368800"/>
          <p14:tracePt t="112853" x="10521950" y="4375150"/>
          <p14:tracePt t="112870" x="10521950" y="4394200"/>
          <p14:tracePt t="112886" x="10521950" y="4400550"/>
          <p14:tracePt t="112903" x="10534650" y="4413250"/>
          <p14:tracePt t="112920" x="10553700" y="4432300"/>
          <p14:tracePt t="112937" x="10598150" y="4438650"/>
          <p14:tracePt t="112940" x="10642600" y="4451350"/>
          <p14:tracePt t="112953" x="10699750" y="4464050"/>
          <p14:tracePt t="112957" x="10763250" y="4470400"/>
          <p14:tracePt t="112970" x="10839450" y="4489450"/>
          <p14:tracePt t="112973" x="10915650" y="4495800"/>
          <p14:tracePt t="112986" x="10991850" y="4514850"/>
          <p14:tracePt t="113003" x="11099800" y="4521200"/>
          <p14:tracePt t="113005" x="11118850" y="4521200"/>
          <p14:tracePt t="113020" x="11163300" y="4521200"/>
          <p14:tracePt t="113036" x="11182350" y="4508500"/>
          <p14:tracePt t="113052" x="11182350" y="4483100"/>
          <p14:tracePt t="113069" x="11182350" y="4438650"/>
          <p14:tracePt t="113086" x="11182350" y="4381500"/>
          <p14:tracePt t="113102" x="11150600" y="4337050"/>
          <p14:tracePt t="113119" x="11087100" y="4279900"/>
          <p14:tracePt t="113136" x="10953750" y="4222750"/>
          <p14:tracePt t="113153" x="10807700" y="4191000"/>
          <p14:tracePt t="113170" x="10725150" y="4178300"/>
          <p14:tracePt t="113172" x="10699750" y="4178300"/>
          <p14:tracePt t="113186" x="10668000" y="4178300"/>
          <p14:tracePt t="113189" x="10648950" y="4184650"/>
          <p14:tracePt t="113203" x="10629900" y="4191000"/>
          <p14:tracePt t="113206" x="10610850" y="4197350"/>
          <p14:tracePt t="113220" x="10591800" y="4235450"/>
          <p14:tracePt t="113236" x="10579100" y="4273550"/>
          <p14:tracePt t="113253" x="10566400" y="4311650"/>
          <p14:tracePt t="113270" x="10566400" y="4337050"/>
          <p14:tracePt t="113286" x="10566400" y="4375150"/>
          <p14:tracePt t="113303" x="10579100" y="4400550"/>
          <p14:tracePt t="113319" x="10604500" y="4425950"/>
          <p14:tracePt t="113336" x="10642600" y="4438650"/>
          <p14:tracePt t="113353" x="10699750" y="4451350"/>
          <p14:tracePt t="113369" x="10750550" y="4451350"/>
          <p14:tracePt t="113386" x="10814050" y="4445000"/>
          <p14:tracePt t="113403" x="10858500" y="4432300"/>
          <p14:tracePt t="113405" x="10877550" y="4419600"/>
          <p14:tracePt t="113420" x="10896600" y="4394200"/>
          <p14:tracePt t="113436" x="10902950" y="4381500"/>
          <p14:tracePt t="113453" x="10902950" y="4362450"/>
          <p14:tracePt t="113469" x="10902950" y="4349750"/>
          <p14:tracePt t="113486" x="10890250" y="4330700"/>
          <p14:tracePt t="113502" x="10858500" y="4311650"/>
          <p14:tracePt t="113525" x="10839450" y="4311650"/>
          <p14:tracePt t="113536" x="10826750" y="4324350"/>
          <p14:tracePt t="113553" x="10807700" y="4343400"/>
          <p14:tracePt t="113569" x="10801350" y="4381500"/>
          <p14:tracePt t="113586" x="10801350" y="4419600"/>
          <p14:tracePt t="113602" x="10814050" y="4464050"/>
          <p14:tracePt t="113619" x="10833100" y="4483100"/>
          <p14:tracePt t="113621" x="10845800" y="4489450"/>
          <p14:tracePt t="113636" x="10871200" y="4495800"/>
          <p14:tracePt t="113652" x="10915650" y="4495800"/>
          <p14:tracePt t="113670" x="10947400" y="4489450"/>
          <p14:tracePt t="113686" x="10972800" y="4457700"/>
          <p14:tracePt t="113703" x="10979150" y="4432300"/>
          <p14:tracePt t="113719" x="10979150" y="4400550"/>
          <p14:tracePt t="113736" x="10979150" y="4375150"/>
          <p14:tracePt t="113752" x="10979150" y="4362450"/>
          <p14:tracePt t="113770" x="10972800" y="4356100"/>
          <p14:tracePt t="113908" x="0" y="0"/>
        </p14:tracePtLst>
        <p14:tracePtLst>
          <p14:tracePt t="114664" x="1225550" y="4787900"/>
          <p14:tracePt t="114677" x="1219200" y="4800600"/>
          <p14:tracePt t="114685" x="1219200" y="4813300"/>
          <p14:tracePt t="114703" x="1219200" y="4826000"/>
          <p14:tracePt t="114709" x="1219200" y="4832350"/>
          <p14:tracePt t="114720" x="1219200" y="4838700"/>
          <p14:tracePt t="114736" x="1219200" y="4851400"/>
          <p14:tracePt t="114753" x="1219200" y="4876800"/>
          <p14:tracePt t="114769" x="1225550" y="4883150"/>
          <p14:tracePt t="114786" x="1257300" y="4902200"/>
          <p14:tracePt t="114789" x="1282700" y="4908550"/>
          <p14:tracePt t="114803" x="1295400" y="4908550"/>
          <p14:tracePt t="114807" x="1327150" y="4908550"/>
          <p14:tracePt t="114819" x="1358900" y="4908550"/>
          <p14:tracePt t="114837" x="1454150" y="4895850"/>
          <p14:tracePt t="114852" x="1485900" y="4876800"/>
          <p14:tracePt t="114869" x="1498600" y="4857750"/>
          <p14:tracePt t="114885" x="1498600" y="4845050"/>
          <p14:tracePt t="115124" x="0" y="0"/>
        </p14:tracePtLst>
        <p14:tracePtLst>
          <p14:tracePt t="115541" x="3111500" y="4851400"/>
          <p14:tracePt t="115566" x="3105150" y="4851400"/>
          <p14:tracePt t="115645" x="3124200" y="4851400"/>
          <p14:tracePt t="115655" x="3162300" y="4851400"/>
          <p14:tracePt t="115660" x="3225800" y="4851400"/>
          <p14:tracePt t="115669" x="3321050" y="4851400"/>
          <p14:tracePt t="115685" x="3600450" y="4851400"/>
          <p14:tracePt t="115702" x="4013200" y="4851400"/>
          <p14:tracePt t="115719" x="4470400" y="4851400"/>
          <p14:tracePt t="115735" x="4838700" y="4851400"/>
          <p14:tracePt t="115752" x="5016500" y="4851400"/>
          <p14:tracePt t="115768" x="5073650" y="4851400"/>
          <p14:tracePt t="115785" x="5092700" y="4851400"/>
          <p14:tracePt t="116181" x="0" y="0"/>
        </p14:tracePtLst>
        <p14:tracePtLst>
          <p14:tracePt t="117001" x="7664450" y="4210050"/>
          <p14:tracePt t="117015" x="7658100" y="4210050"/>
          <p14:tracePt t="117022" x="7651750" y="4222750"/>
          <p14:tracePt t="117035" x="7651750" y="4241800"/>
          <p14:tracePt t="117051" x="7645400" y="4311650"/>
          <p14:tracePt t="117068" x="7645400" y="4381500"/>
          <p14:tracePt t="117084" x="7677150" y="4425950"/>
          <p14:tracePt t="117101" x="7708900" y="4457700"/>
          <p14:tracePt t="117118" x="7772400" y="4495800"/>
          <p14:tracePt t="117134" x="7886700" y="4521200"/>
          <p14:tracePt t="117151" x="8026400" y="4521200"/>
          <p14:tracePt t="117168" x="8210550" y="4514850"/>
          <p14:tracePt t="117185" x="8394700" y="4483100"/>
          <p14:tracePt t="117202" x="8509000" y="4432300"/>
          <p14:tracePt t="117218" x="8553450" y="4400550"/>
          <p14:tracePt t="117220" x="8566150" y="4387850"/>
          <p14:tracePt t="117235" x="8572500" y="4368800"/>
          <p14:tracePt t="117251" x="8572500" y="4356100"/>
          <p14:tracePt t="117268" x="8553450" y="4311650"/>
          <p14:tracePt t="117285" x="8528050" y="4286250"/>
          <p14:tracePt t="117301" x="8483600" y="4260850"/>
          <p14:tracePt t="117318" x="8432800" y="4248150"/>
          <p14:tracePt t="117334" x="8401050" y="4241800"/>
          <p14:tracePt t="117351" x="8362950" y="4241800"/>
          <p14:tracePt t="117368" x="8343900" y="4241800"/>
          <p14:tracePt t="117384" x="8299450" y="4248150"/>
          <p14:tracePt t="117401" x="8286750" y="4286250"/>
          <p14:tracePt t="117418" x="8286750" y="4324350"/>
          <p14:tracePt t="117420" x="8286750" y="4343400"/>
          <p14:tracePt t="117436" x="8286750" y="4362450"/>
          <p14:tracePt t="117452" x="8286750" y="4381500"/>
          <p14:tracePt t="117454" x="8286750" y="4394200"/>
          <p14:tracePt t="117469" x="8299450" y="4400550"/>
          <p14:tracePt t="117486" x="8312150" y="4400550"/>
          <p14:tracePt t="117502" x="8337550" y="4400550"/>
          <p14:tracePt t="117518" x="8382000" y="4400550"/>
          <p14:tracePt t="117535" x="8413750" y="4394200"/>
          <p14:tracePt t="117551" x="8445500" y="4381500"/>
          <p14:tracePt t="117568" x="8451850" y="4362450"/>
          <p14:tracePt t="118238" x="0" y="0"/>
        </p14:tracePtLst>
        <p14:tracePtLst>
          <p14:tracePt t="119550" x="1568450" y="4248150"/>
          <p14:tracePt t="119557" x="1549400" y="4254500"/>
          <p14:tracePt t="119567" x="1536700" y="4267200"/>
          <p14:tracePt t="119584" x="1504950" y="4298950"/>
          <p14:tracePt t="119600" x="1485900" y="4330700"/>
          <p14:tracePt t="119617" x="1466850" y="4356100"/>
          <p14:tracePt t="119634" x="1460500" y="4362450"/>
          <p14:tracePt t="119650" x="1460500" y="4375150"/>
          <p14:tracePt t="119652" x="1460500" y="4381500"/>
          <p14:tracePt t="119667" x="1460500" y="4394200"/>
          <p14:tracePt t="119669" x="1460500" y="4406900"/>
          <p14:tracePt t="119684" x="1492250" y="4445000"/>
          <p14:tracePt t="119701" x="1593850" y="4495800"/>
          <p14:tracePt t="119718" x="1778000" y="4546600"/>
          <p14:tracePt t="119734" x="2025650" y="4591050"/>
          <p14:tracePt t="119751" x="2241550" y="4603750"/>
          <p14:tracePt t="119768" x="2444750" y="4603750"/>
          <p14:tracePt t="119784" x="2603500" y="4603750"/>
          <p14:tracePt t="119801" x="2698750" y="4603750"/>
          <p14:tracePt t="119817" x="2736850" y="4603750"/>
          <p14:tracePt t="119834" x="2755900" y="4584700"/>
          <p14:tracePt t="119850" x="2762250" y="4559300"/>
          <p14:tracePt t="119852" x="2762250" y="4540250"/>
          <p14:tracePt t="119867" x="2762250" y="4521200"/>
          <p14:tracePt t="119870" x="2762250" y="4502150"/>
          <p14:tracePt t="119884" x="2749550" y="4464050"/>
          <p14:tracePt t="119900" x="2717800" y="4425950"/>
          <p14:tracePt t="119917" x="2654300" y="4394200"/>
          <p14:tracePt t="119934" x="2559050" y="4368800"/>
          <p14:tracePt t="119951" x="2432050" y="4368800"/>
          <p14:tracePt t="119968" x="2279650" y="4368800"/>
          <p14:tracePt t="119984" x="2171700" y="4368800"/>
          <p14:tracePt t="120001" x="2076450" y="4387850"/>
          <p14:tracePt t="120017" x="2000250" y="4413250"/>
          <p14:tracePt t="120034" x="1968500" y="4432300"/>
          <p14:tracePt t="120051" x="1936750" y="4445000"/>
          <p14:tracePt t="120067" x="1924050" y="4445000"/>
          <p14:tracePt t="120084" x="1911350" y="4451350"/>
          <p14:tracePt t="120109" x="1911350" y="4464050"/>
          <p14:tracePt t="120126" x="1924050" y="4483100"/>
          <p14:tracePt t="120133" x="1949450" y="4489450"/>
          <p14:tracePt t="120150" x="2019300" y="4502150"/>
          <p14:tracePt t="120167" x="2139950" y="4527550"/>
          <p14:tracePt t="120183" x="2254250" y="4533900"/>
          <p14:tracePt t="120200" x="2374900" y="4533900"/>
          <p14:tracePt t="120217" x="2482850" y="4533900"/>
          <p14:tracePt t="120234" x="2546350" y="4533900"/>
          <p14:tracePt t="120236" x="2565400" y="4533900"/>
          <p14:tracePt t="120267" x="2584450" y="4533900"/>
          <p14:tracePt t="120407" x="2616200" y="4540250"/>
          <p14:tracePt t="120407" x="0" y="0"/>
        </p14:tracePtLst>
        <p14:tracePtLst>
          <p14:tracePt t="121053" x="2813050" y="4171950"/>
          <p14:tracePt t="121061" x="2800350" y="4178300"/>
          <p14:tracePt t="121069" x="2794000" y="4184650"/>
          <p14:tracePt t="121084" x="2743200" y="4203700"/>
          <p14:tracePt t="121100" x="2692400" y="4216400"/>
          <p14:tracePt t="121116" x="2622550" y="4229100"/>
          <p14:tracePt t="121133" x="2584450" y="4241800"/>
          <p14:tracePt t="121150" x="2552700" y="4254500"/>
          <p14:tracePt t="121167" x="2527300" y="4267200"/>
          <p14:tracePt t="121183" x="2508250" y="4286250"/>
          <p14:tracePt t="121200" x="2508250" y="4292600"/>
          <p14:tracePt t="121217" x="2508250" y="4305300"/>
          <p14:tracePt t="121233" x="2520950" y="4356100"/>
          <p14:tracePt t="121236" x="2540000" y="4387850"/>
          <p14:tracePt t="121250" x="2571750" y="4413250"/>
          <p14:tracePt t="121252" x="2616200" y="4445000"/>
          <p14:tracePt t="121266" x="2705100" y="4489450"/>
          <p14:tracePt t="121283" x="3219450" y="4610100"/>
          <p14:tracePt t="121300" x="3670300" y="4660900"/>
          <p14:tracePt t="121317" x="3962400" y="4673600"/>
          <p14:tracePt t="121333" x="4089400" y="4654550"/>
          <p14:tracePt t="121350" x="4127500" y="4635500"/>
          <p14:tracePt t="121366" x="4140200" y="4622800"/>
          <p14:tracePt t="121383" x="4140200" y="4610100"/>
          <p14:tracePt t="121400" x="4133850" y="4578350"/>
          <p14:tracePt t="121513" x="4019550" y="4495800"/>
          <p14:tracePt t="121604" x="0" y="0"/>
        </p14:tracePtLst>
        <p14:tracePtLst>
          <p14:tracePt t="122157" x="6496050" y="4699000"/>
          <p14:tracePt t="122164" x="6483350" y="4705350"/>
          <p14:tracePt t="122172" x="6470650" y="4711700"/>
          <p14:tracePt t="122183" x="6464300" y="4718050"/>
          <p14:tracePt t="122199" x="6451600" y="4724400"/>
          <p14:tracePt t="122216" x="6432550" y="4749800"/>
          <p14:tracePt t="122233" x="6432550" y="4762500"/>
          <p14:tracePt t="122249" x="6432550" y="4781550"/>
          <p14:tracePt t="122266" x="6419850" y="4800600"/>
          <p14:tracePt t="122283" x="6419850" y="4806950"/>
          <p14:tracePt t="122300" x="6432550" y="4838700"/>
          <p14:tracePt t="122316" x="6477000" y="4876800"/>
          <p14:tracePt t="122332" x="6565900" y="4914900"/>
          <p14:tracePt t="122349" x="6762750" y="4953000"/>
          <p14:tracePt t="122366" x="7029450" y="4972050"/>
          <p14:tracePt t="122383" x="7251700" y="4972050"/>
          <p14:tracePt t="122399" x="7397750" y="4959350"/>
          <p14:tracePt t="122416" x="7442200" y="4959350"/>
          <p14:tracePt t="122433" x="7454900" y="4953000"/>
          <p14:tracePt t="122449" x="7454900" y="4940300"/>
          <p14:tracePt t="122466" x="7454900" y="4921250"/>
          <p14:tracePt t="122469" x="7454900" y="4902200"/>
          <p14:tracePt t="122483" x="7454900" y="4889500"/>
          <p14:tracePt t="122500" x="7442200" y="4845050"/>
          <p14:tracePt t="122516" x="7397750" y="4806950"/>
          <p14:tracePt t="122533" x="7334250" y="4768850"/>
          <p14:tracePt t="122549" x="7270750" y="4743450"/>
          <p14:tracePt t="122566" x="7213600" y="4730750"/>
          <p14:tracePt t="122582" x="7188200" y="4730750"/>
          <p14:tracePt t="122599" x="7181850" y="4730750"/>
          <p14:tracePt t="122748" x="0" y="0"/>
        </p14:tracePtLst>
        <p14:tracePtLst>
          <p14:tracePt t="123207" x="7600950" y="4787900"/>
          <p14:tracePt t="123318" x="7620000" y="4794250"/>
          <p14:tracePt t="123326" x="7664450" y="4794250"/>
          <p14:tracePt t="123333" x="7747000" y="4794250"/>
          <p14:tracePt t="123350" x="7969250" y="4794250"/>
          <p14:tracePt t="123366" x="8261350" y="4794250"/>
          <p14:tracePt t="123382" x="8496300" y="4794250"/>
          <p14:tracePt t="123399" x="8655050" y="4794250"/>
          <p14:tracePt t="123416" x="8693150" y="4794250"/>
          <p14:tracePt t="123432" x="8699500" y="4794250"/>
          <p14:tracePt t="123487" x="8693150" y="4794250"/>
          <p14:tracePt t="123493" x="8661400" y="4794250"/>
          <p14:tracePt t="123502" x="8604250" y="4794250"/>
          <p14:tracePt t="123517" x="8458200" y="4794250"/>
          <p14:tracePt t="123532" x="8267700" y="4794250"/>
          <p14:tracePt t="123549" x="8089900" y="4794250"/>
          <p14:tracePt t="123566" x="7975600" y="4794250"/>
          <p14:tracePt t="123582" x="7931150" y="4794250"/>
          <p14:tracePt t="123599" x="7918450" y="4794250"/>
          <p14:tracePt t="123695" x="7931150" y="4794250"/>
          <p14:tracePt t="123702" x="7962900" y="4794250"/>
          <p14:tracePt t="123709" x="8026400" y="4794250"/>
          <p14:tracePt t="123717" x="8102600" y="4794250"/>
          <p14:tracePt t="123732" x="8299450" y="4794250"/>
          <p14:tracePt t="123749" x="8489950" y="4794250"/>
          <p14:tracePt t="123766" x="8585200" y="4794250"/>
          <p14:tracePt t="123783" x="8604250" y="4794250"/>
          <p14:tracePt t="123799" x="8610600" y="4794250"/>
          <p14:tracePt t="123836" x="8597900" y="4800600"/>
          <p14:tracePt t="123844" x="8566150" y="4800600"/>
          <p14:tracePt t="123853" x="8489950" y="4800600"/>
          <p14:tracePt t="123865" x="8394700" y="4800600"/>
          <p14:tracePt t="123882" x="8172450" y="4800600"/>
          <p14:tracePt t="123899" x="7994650" y="4800600"/>
          <p14:tracePt t="123901" x="7943850" y="4800600"/>
          <p14:tracePt t="123916" x="7912100" y="4800600"/>
          <p14:tracePt t="123974" x="7918450" y="4800600"/>
          <p14:tracePt t="123981" x="7950200" y="4800600"/>
          <p14:tracePt t="123989" x="8001000" y="4800600"/>
          <p14:tracePt t="124000" x="8077200" y="4800600"/>
          <p14:tracePt t="124017" x="8267700" y="4800600"/>
          <p14:tracePt t="124033" x="8489950" y="4800600"/>
          <p14:tracePt t="124037" x="8604250" y="4800600"/>
          <p14:tracePt t="124049" x="8705850" y="4800600"/>
          <p14:tracePt t="124052" x="8801100" y="4800600"/>
          <p14:tracePt t="124066" x="8890000" y="4800600"/>
          <p14:tracePt t="124069" x="8921750" y="4800600"/>
          <p14:tracePt t="124082" x="8940800" y="4800600"/>
          <p14:tracePt t="124099" x="8959850" y="4800600"/>
          <p14:tracePt t="124140" x="8947150" y="4800600"/>
          <p14:tracePt t="124148" x="8909050" y="4800600"/>
          <p14:tracePt t="124156" x="8832850" y="4800600"/>
          <p14:tracePt t="124165" x="8737600" y="4800600"/>
          <p14:tracePt t="124182" x="8540750" y="4800600"/>
          <p14:tracePt t="124199" x="8413750" y="4800600"/>
          <p14:tracePt t="124215" x="8388350" y="4800600"/>
          <p14:tracePt t="124232" x="8382000" y="4800600"/>
          <p14:tracePt t="124292" x="8432800" y="4800600"/>
          <p14:tracePt t="124300" x="8509000" y="4800600"/>
          <p14:tracePt t="124308" x="8610600" y="4800600"/>
          <p14:tracePt t="124317" x="8756650" y="4800600"/>
          <p14:tracePt t="124332" x="9080500" y="4800600"/>
          <p14:tracePt t="124349" x="9410700" y="4800600"/>
          <p14:tracePt t="124365" x="9601200" y="4800600"/>
          <p14:tracePt t="124382" x="9658350" y="4800600"/>
          <p14:tracePt t="124399" x="9664700" y="4800600"/>
          <p14:tracePt t="124438" x="9645650" y="4800600"/>
          <p14:tracePt t="124448" x="9594850" y="4800600"/>
          <p14:tracePt t="124466" x="9423400" y="4800600"/>
          <p14:tracePt t="124468" x="9328150" y="4800600"/>
          <p14:tracePt t="124482" x="9232900" y="4800600"/>
          <p14:tracePt t="124484" x="9163050" y="4800600"/>
          <p14:tracePt t="124499" x="9105900" y="4800600"/>
          <p14:tracePt t="124501" x="9074150" y="4800600"/>
          <p14:tracePt t="124516" x="9055100" y="4800600"/>
          <p14:tracePt t="124532" x="9048750" y="4800600"/>
          <p14:tracePt t="124572" x="9067800" y="4800600"/>
          <p14:tracePt t="124581" x="9124950" y="4806950"/>
          <p14:tracePt t="124589" x="9201150" y="4819650"/>
          <p14:tracePt t="124598" x="9283700" y="4819650"/>
          <p14:tracePt t="124615" x="9505950" y="4819650"/>
          <p14:tracePt t="124632" x="9728200" y="4819650"/>
          <p14:tracePt t="124648" x="9861550" y="4819650"/>
          <p14:tracePt t="124665" x="9899650" y="4819650"/>
          <p14:tracePt t="124694" x="9893300" y="4819650"/>
          <p14:tracePt t="124702" x="9861550" y="4819650"/>
          <p14:tracePt t="124716" x="9683750" y="4819650"/>
          <p14:tracePt t="124732" x="9423400" y="4819650"/>
          <p14:tracePt t="124749" x="9232900" y="4819650"/>
          <p14:tracePt t="124766" x="9182100" y="4819650"/>
          <p14:tracePt t="124782" x="9175750" y="4819650"/>
          <p14:tracePt t="124814" x="9194800" y="4819650"/>
          <p14:tracePt t="124820" x="9251950" y="4819650"/>
          <p14:tracePt t="124832" x="9315450" y="4819650"/>
          <p14:tracePt t="124849" x="9512300" y="4819650"/>
          <p14:tracePt t="124865" x="9734550" y="4819650"/>
          <p14:tracePt t="124882" x="9944100" y="4819650"/>
          <p14:tracePt t="124898" x="10020300" y="4819650"/>
          <p14:tracePt t="124916" x="10033000" y="4826000"/>
          <p14:tracePt t="124932" x="9994900" y="4838700"/>
          <p14:tracePt t="124948" x="9848850" y="4838700"/>
          <p14:tracePt t="124966" x="9607550" y="4838700"/>
          <p14:tracePt t="124982" x="9398000" y="4838700"/>
          <p14:tracePt t="124999" x="9283700" y="4851400"/>
          <p14:tracePt t="125015" x="9277350" y="4851400"/>
          <p14:tracePt t="125032" x="9271000" y="4851400"/>
          <p14:tracePt t="125068" x="9283700" y="4851400"/>
          <p14:tracePt t="125076" x="9315450" y="4851400"/>
          <p14:tracePt t="125084" x="9366250" y="4851400"/>
          <p14:tracePt t="125098" x="9442450" y="4851400"/>
          <p14:tracePt t="125115" x="9607550" y="4851400"/>
          <p14:tracePt t="125116" x="9715500" y="4851400"/>
          <p14:tracePt t="125132" x="9880600" y="4851400"/>
          <p14:tracePt t="125148" x="9931400" y="4851400"/>
          <p14:tracePt t="125165" x="9944100" y="4851400"/>
          <p14:tracePt t="125182" x="9944100" y="4857750"/>
          <p14:tracePt t="125198" x="9912350" y="4870450"/>
          <p14:tracePt t="125216" x="9842500" y="4876800"/>
          <p14:tracePt t="125232" x="9785350" y="4889500"/>
          <p14:tracePt t="125249" x="9779000" y="4889500"/>
          <p14:tracePt t="125340" x="9785350" y="4889500"/>
          <p14:tracePt t="125349" x="9791700" y="4889500"/>
          <p14:tracePt t="125358" x="9810750" y="4889500"/>
          <p14:tracePt t="125365" x="9836150" y="4889500"/>
          <p14:tracePt t="125382" x="9956800" y="4889500"/>
          <p14:tracePt t="125398" x="10102850" y="4889500"/>
          <p14:tracePt t="125415" x="10204450" y="4889500"/>
          <p14:tracePt t="125432" x="10217150" y="4889500"/>
          <p14:tracePt t="125448" x="10223500" y="4889500"/>
          <p14:tracePt t="125516" x="10210800" y="4889500"/>
          <p14:tracePt t="125525" x="10198100" y="4889500"/>
          <p14:tracePt t="125533" x="10185400" y="4889500"/>
          <p14:tracePt t="125548" x="10166350" y="4889500"/>
          <p14:tracePt t="125565" x="10147300" y="4889500"/>
          <p14:tracePt t="125582" x="10128250" y="4889500"/>
          <p14:tracePt t="125598" x="10109200" y="4889500"/>
          <p14:tracePt t="125615" x="10096500" y="4889500"/>
          <p14:tracePt t="125789" x="0" y="0"/>
        </p14:tracePtLst>
        <p14:tracePtLst>
          <p14:tracePt t="130598" x="984250" y="5118100"/>
          <p14:tracePt t="130797" x="984250" y="5124450"/>
          <p14:tracePt t="130805" x="984250" y="5130800"/>
          <p14:tracePt t="130814" x="984250" y="5143500"/>
          <p14:tracePt t="130830" x="990600" y="5175250"/>
          <p14:tracePt t="130847" x="996950" y="5213350"/>
          <p14:tracePt t="130863" x="1016000" y="5238750"/>
          <p14:tracePt t="130880" x="1028700" y="5257800"/>
          <p14:tracePt t="130896" x="1041400" y="5283200"/>
          <p14:tracePt t="130913" x="1054100" y="5302250"/>
          <p14:tracePt t="130930" x="1092200" y="5327650"/>
          <p14:tracePt t="130946" x="1143000" y="5353050"/>
          <p14:tracePt t="130948" x="1181100" y="5365750"/>
          <p14:tracePt t="130963" x="1200150" y="5372100"/>
          <p14:tracePt t="130980" x="1276350" y="5391150"/>
          <p14:tracePt t="130996" x="1327150" y="5397500"/>
          <p14:tracePt t="131014" x="1384300" y="5410200"/>
          <p14:tracePt t="131030" x="1454150" y="5422900"/>
          <p14:tracePt t="131047" x="1543050" y="5441950"/>
          <p14:tracePt t="131064" x="1631950" y="5441950"/>
          <p14:tracePt t="131080" x="1714500" y="5441950"/>
          <p14:tracePt t="131097" x="1771650" y="5441950"/>
          <p14:tracePt t="131113" x="1822450" y="5441950"/>
          <p14:tracePt t="131130" x="1860550" y="5441950"/>
          <p14:tracePt t="131147" x="1924050" y="5441950"/>
          <p14:tracePt t="131163" x="2012950" y="5422900"/>
          <p14:tracePt t="131165" x="2070100" y="5422900"/>
          <p14:tracePt t="131180" x="2190750" y="5410200"/>
          <p14:tracePt t="131196" x="2247900" y="5397500"/>
          <p14:tracePt t="131213" x="2273300" y="5391150"/>
          <p14:tracePt t="131230" x="2298700" y="5384800"/>
          <p14:tracePt t="131246" x="2330450" y="5378450"/>
          <p14:tracePt t="131264" x="2336800" y="5372100"/>
          <p14:tracePt t="131280" x="2355850" y="5372100"/>
          <p14:tracePt t="131296" x="2374900" y="5365750"/>
          <p14:tracePt t="131314" x="2387600" y="5353050"/>
          <p14:tracePt t="131330" x="2393950" y="5334000"/>
          <p14:tracePt t="131332" x="2400300" y="5327650"/>
          <p14:tracePt t="131349" x="2406650" y="5314950"/>
          <p14:tracePt t="131365" x="2406650" y="5308600"/>
          <p14:tracePt t="131380" x="2406650" y="5302250"/>
          <p14:tracePt t="131396" x="2406650" y="5295900"/>
          <p14:tracePt t="131518" x="2425700" y="5257800"/>
          <p14:tracePt t="131535" x="2425700" y="5251450"/>
          <p14:tracePt t="131540" x="2425700" y="5245100"/>
          <p14:tracePt t="131580" x="2425700" y="5238750"/>
          <p14:tracePt t="131605" x="2425700" y="5226050"/>
          <p14:tracePt t="131613" x="2425700" y="5219700"/>
          <p14:tracePt t="131620" x="2413000" y="5219700"/>
          <p14:tracePt t="131629" x="2406650" y="5207000"/>
          <p14:tracePt t="131646" x="2368550" y="5187950"/>
          <p14:tracePt t="131663" x="2324100" y="5162550"/>
          <p14:tracePt t="131679" x="2260600" y="5137150"/>
          <p14:tracePt t="131696" x="2184400" y="5124450"/>
          <p14:tracePt t="131713" x="2101850" y="5099050"/>
          <p14:tracePt t="131729" x="2006600" y="5086350"/>
          <p14:tracePt t="131746" x="1892300" y="5060950"/>
          <p14:tracePt t="131749" x="1828800" y="5054600"/>
          <p14:tracePt t="131764" x="1752600" y="5035550"/>
          <p14:tracePt t="131766" x="1670050" y="5016500"/>
          <p14:tracePt t="131780" x="1530350" y="5003800"/>
          <p14:tracePt t="131797" x="1409700" y="5003800"/>
          <p14:tracePt t="131814" x="1295400" y="5003800"/>
          <p14:tracePt t="131830" x="1219200" y="5003800"/>
          <p14:tracePt t="131846" x="1136650" y="5010150"/>
          <p14:tracePt t="131863" x="1079500" y="5016500"/>
          <p14:tracePt t="131879" x="1035050" y="5022850"/>
          <p14:tracePt t="131896" x="1009650" y="5029200"/>
          <p14:tracePt t="131913" x="990600" y="5035550"/>
          <p14:tracePt t="131930" x="977900" y="5041900"/>
          <p14:tracePt t="131946" x="958850" y="5048250"/>
          <p14:tracePt t="131963" x="952500" y="5073650"/>
          <p14:tracePt t="131964" x="946150" y="5080000"/>
          <p14:tracePt t="131979" x="927100" y="5118100"/>
          <p14:tracePt t="131996" x="908050" y="5149850"/>
          <p14:tracePt t="132013" x="908050" y="5175250"/>
          <p14:tracePt t="132030" x="901700" y="5194300"/>
          <p14:tracePt t="132046" x="901700" y="5219700"/>
          <p14:tracePt t="132063" x="908050" y="5264150"/>
          <p14:tracePt t="132080" x="927100" y="5295900"/>
          <p14:tracePt t="132096" x="958850" y="5334000"/>
          <p14:tracePt t="132113" x="1009650" y="5372100"/>
          <p14:tracePt t="132129" x="1104900" y="5403850"/>
          <p14:tracePt t="132146" x="1212850" y="5429250"/>
          <p14:tracePt t="132163" x="1371600" y="5441950"/>
          <p14:tracePt t="132180" x="1651000" y="5441950"/>
          <p14:tracePt t="132196" x="1828800" y="5441950"/>
          <p14:tracePt t="132213" x="1962150" y="5441950"/>
          <p14:tracePt t="132229" x="2051050" y="5435600"/>
          <p14:tracePt t="132246" x="2101850" y="5416550"/>
          <p14:tracePt t="132263" x="2133600" y="5403850"/>
          <p14:tracePt t="132280" x="2165350" y="5397500"/>
          <p14:tracePt t="132296" x="2184400" y="5384800"/>
          <p14:tracePt t="132313" x="2209800" y="5378450"/>
          <p14:tracePt t="132329" x="2228850" y="5365750"/>
          <p14:tracePt t="132346" x="2254250" y="5353050"/>
          <p14:tracePt t="132348" x="2266950" y="5346700"/>
          <p14:tracePt t="132379" x="2273300" y="5334000"/>
          <p14:tracePt t="132396" x="2286000" y="5321300"/>
          <p14:tracePt t="132413" x="2286000" y="5314950"/>
          <p14:tracePt t="132429" x="2286000" y="5302250"/>
          <p14:tracePt t="132446" x="2298700" y="5289550"/>
          <p14:tracePt t="132463" x="2298700" y="5283200"/>
          <p14:tracePt t="132479" x="2298700" y="5276850"/>
          <p14:tracePt t="132496" x="2298700" y="5264150"/>
          <p14:tracePt t="132512" x="2279650" y="5238750"/>
          <p14:tracePt t="132529" x="2247900" y="5219700"/>
          <p14:tracePt t="132546" x="2171700" y="5181600"/>
          <p14:tracePt t="132549" x="2127250" y="5168900"/>
          <p14:tracePt t="132563" x="2063750" y="5149850"/>
          <p14:tracePt t="132579" x="1822450" y="5105400"/>
          <p14:tracePt t="132596" x="1676400" y="5080000"/>
          <p14:tracePt t="132612" x="1530350" y="5048250"/>
          <p14:tracePt t="132629" x="1435100" y="5035550"/>
          <p14:tracePt t="132646" x="1365250" y="5035550"/>
          <p14:tracePt t="132662" x="1301750" y="5035550"/>
          <p14:tracePt t="132679" x="1250950" y="5035550"/>
          <p14:tracePt t="132696" x="1212850" y="5041900"/>
          <p14:tracePt t="132712" x="1168400" y="5048250"/>
          <p14:tracePt t="132729" x="1155700" y="5054600"/>
          <p14:tracePt t="132746" x="1136650" y="5067300"/>
          <p14:tracePt t="132763" x="1123950" y="5080000"/>
          <p14:tracePt t="132765" x="1117600" y="5092700"/>
          <p14:tracePt t="132780" x="1111250" y="5111750"/>
          <p14:tracePt t="132797" x="1111250" y="5118100"/>
          <p14:tracePt t="132813" x="1111250" y="5124450"/>
          <p14:tracePt t="132829" x="1111250" y="5137150"/>
          <p14:tracePt t="132846" x="1111250" y="5143500"/>
          <p14:tracePt t="132863" x="1111250" y="5162550"/>
          <p14:tracePt t="132879" x="1130300" y="5200650"/>
          <p14:tracePt t="132896" x="1174750" y="5238750"/>
          <p14:tracePt t="132912" x="1257300" y="5283200"/>
          <p14:tracePt t="132929" x="1377950" y="5327650"/>
          <p14:tracePt t="132946" x="1562100" y="5359400"/>
          <p14:tracePt t="132962" x="1752600" y="5378450"/>
          <p14:tracePt t="132979" x="1898650" y="5378450"/>
          <p14:tracePt t="132996" x="2051050" y="5378450"/>
          <p14:tracePt t="133013" x="2095500" y="5372100"/>
          <p14:tracePt t="133030" x="2120900" y="5372100"/>
          <p14:tracePt t="133046" x="2146300" y="5359400"/>
          <p14:tracePt t="133063" x="2165350" y="5359400"/>
          <p14:tracePt t="133079" x="2171700" y="5359400"/>
          <p14:tracePt t="133413" x="2178050" y="5346700"/>
          <p14:tracePt t="133430" x="2178050" y="5340350"/>
          <p14:tracePt t="133440" x="2178050" y="5327650"/>
          <p14:tracePt t="133446" x="2178050" y="5308600"/>
          <p14:tracePt t="133462" x="2165350" y="5295900"/>
          <p14:tracePt t="133479" x="2165350" y="5283200"/>
          <p14:tracePt t="133496" x="2152650" y="5264150"/>
          <p14:tracePt t="133513" x="2146300" y="5257800"/>
          <p14:tracePt t="133530" x="2120900" y="5238750"/>
          <p14:tracePt t="133532" x="2114550" y="5238750"/>
          <p14:tracePt t="133546" x="2101850" y="5226050"/>
          <p14:tracePt t="133550" x="2082800" y="5219700"/>
          <p14:tracePt t="133563" x="2063750" y="5207000"/>
          <p14:tracePt t="133580" x="2019300" y="5194300"/>
          <p14:tracePt t="133596" x="1962150" y="5181600"/>
          <p14:tracePt t="133613" x="1892300" y="5168900"/>
          <p14:tracePt t="133629" x="1790700" y="5143500"/>
          <p14:tracePt t="133646" x="1676400" y="5130800"/>
          <p14:tracePt t="133662" x="1574800" y="5118100"/>
          <p14:tracePt t="133679" x="1511300" y="5118100"/>
          <p14:tracePt t="133696" x="1454150" y="5118100"/>
          <p14:tracePt t="133712" x="1403350" y="5118100"/>
          <p14:tracePt t="133729" x="1358900" y="5118100"/>
          <p14:tracePt t="133746" x="1301750" y="5118100"/>
          <p14:tracePt t="133750" x="1270000" y="5118100"/>
          <p14:tracePt t="133762" x="1238250" y="5118100"/>
          <p14:tracePt t="133780" x="1162050" y="5124450"/>
          <p14:tracePt t="133797" x="1143000" y="5124450"/>
          <p14:tracePt t="133813" x="1117600" y="5130800"/>
          <p14:tracePt t="133829" x="1117600" y="5137150"/>
          <p14:tracePt t="133846" x="1092200" y="5143500"/>
          <p14:tracePt t="133862" x="1079500" y="5149850"/>
          <p14:tracePt t="133879" x="1073150" y="5149850"/>
          <p14:tracePt t="133896" x="1047750" y="5162550"/>
          <p14:tracePt t="133912" x="1041400" y="5175250"/>
          <p14:tracePt t="133929" x="1028700" y="5187950"/>
          <p14:tracePt t="133945" x="1022350" y="5187950"/>
          <p14:tracePt t="133962" x="1022350" y="5200650"/>
          <p14:tracePt t="133964" x="1022350" y="5207000"/>
          <p14:tracePt t="133979" x="1016000" y="5207000"/>
          <p14:tracePt t="133999" x="1016000" y="5213350"/>
          <p14:tracePt t="134012" x="1016000" y="5226050"/>
          <p14:tracePt t="134030" x="1016000" y="5232400"/>
          <p14:tracePt t="134046" x="1016000" y="5245100"/>
          <p14:tracePt t="134063" x="1022350" y="5257800"/>
          <p14:tracePt t="134080" x="1028700" y="5270500"/>
          <p14:tracePt t="134096" x="1041400" y="5283200"/>
          <p14:tracePt t="134112" x="1079500" y="5302250"/>
          <p14:tracePt t="134129" x="1143000" y="5314950"/>
          <p14:tracePt t="134145" x="1289050" y="5346700"/>
          <p14:tracePt t="134163" x="1479550" y="5365750"/>
          <p14:tracePt t="134179" x="1720850" y="5365750"/>
          <p14:tracePt t="134180" x="1873250" y="5365750"/>
          <p14:tracePt t="134195" x="2108200" y="5365750"/>
          <p14:tracePt t="134212" x="2247900" y="5365750"/>
          <p14:tracePt t="134229" x="2292350" y="5365750"/>
          <p14:tracePt t="134245" x="2298700" y="5365750"/>
          <p14:tracePt t="134308" x="2305050" y="5365750"/>
          <p14:tracePt t="134326" x="2305050" y="5359400"/>
          <p14:tracePt t="134333" x="2305050" y="5353050"/>
          <p14:tracePt t="134340" x="2292350" y="5340350"/>
          <p14:tracePt t="134348" x="2292350" y="5334000"/>
          <p14:tracePt t="134362" x="2273300" y="5327650"/>
          <p14:tracePt t="134379" x="2216150" y="5289550"/>
          <p14:tracePt t="134381" x="2165350" y="5270500"/>
          <p14:tracePt t="134396" x="2044700" y="5232400"/>
          <p14:tracePt t="134412" x="1936750" y="5213350"/>
          <p14:tracePt t="134429" x="1835150" y="5194300"/>
          <p14:tracePt t="134445" x="1758950" y="5194300"/>
          <p14:tracePt t="134462" x="1676400" y="5194300"/>
          <p14:tracePt t="134479" x="1600200" y="5194300"/>
          <p14:tracePt t="134495" x="1530350" y="5194300"/>
          <p14:tracePt t="134512" x="1479550" y="5194300"/>
          <p14:tracePt t="134529" x="1441450" y="5194300"/>
          <p14:tracePt t="134546" x="1428750" y="5200650"/>
          <p14:tracePt t="134562" x="1409700" y="5207000"/>
          <p14:tracePt t="134564" x="1403350" y="5213350"/>
          <p14:tracePt t="134578" x="1397000" y="5213350"/>
          <p14:tracePt t="134596" x="1384300" y="5219700"/>
          <p14:tracePt t="134598" x="1377950" y="5219700"/>
          <p14:tracePt t="134612" x="1358900" y="5232400"/>
          <p14:tracePt t="134629" x="1346200" y="5232400"/>
          <p14:tracePt t="134645" x="1320800" y="5245100"/>
          <p14:tracePt t="134662" x="1314450" y="5251450"/>
          <p14:tracePt t="134679" x="1308100" y="5257800"/>
          <p14:tracePt t="134695" x="1301750" y="5257800"/>
          <p14:tracePt t="134712" x="1289050" y="5264150"/>
          <p14:tracePt t="134830" x="1289050" y="5270500"/>
          <p14:tracePt t="134837" x="1282700" y="5276850"/>
          <p14:tracePt t="134853" x="1263650" y="5283200"/>
          <p14:tracePt t="134862" x="1263650" y="5289550"/>
          <p14:tracePt t="134879" x="1250950" y="5289550"/>
          <p14:tracePt t="134895" x="1238250" y="5302250"/>
          <p14:tracePt t="134912" x="1231900" y="5302250"/>
          <p14:tracePt t="135046" x="1238250" y="5302250"/>
          <p14:tracePt t="135053" x="1270000" y="5302250"/>
          <p14:tracePt t="135062" x="1327150" y="5302250"/>
          <p14:tracePt t="135079" x="1466850" y="5302250"/>
          <p14:tracePt t="135095" x="1644650" y="5302250"/>
          <p14:tracePt t="135112" x="1803400" y="5302250"/>
          <p14:tracePt t="135128" x="1936750" y="5302250"/>
          <p14:tracePt t="135146" x="2057400" y="5302250"/>
          <p14:tracePt t="135162" x="2152650" y="5302250"/>
          <p14:tracePt t="135178" x="2209800" y="5302250"/>
          <p14:tracePt t="135195" x="2247900" y="5302250"/>
          <p14:tracePt t="135197" x="2266950" y="5302250"/>
          <p14:tracePt t="135212" x="2286000" y="5302250"/>
          <p14:tracePt t="135228" x="2305050" y="5302250"/>
          <p14:tracePt t="135245" x="2324100" y="5302250"/>
          <p14:tracePt t="135262" x="2343150" y="5302250"/>
          <p14:tracePt t="135279" x="2349500" y="5302250"/>
          <p14:tracePt t="135295" x="2362200" y="5302250"/>
          <p14:tracePt t="135329" x="2374900" y="5302250"/>
          <p14:tracePt t="135345" x="2381250" y="5302250"/>
          <p14:tracePt t="135362" x="2393950" y="5302250"/>
          <p14:tracePt t="135614" x="2387600" y="5302250"/>
          <p14:tracePt t="135620" x="2355850" y="5302250"/>
          <p14:tracePt t="135628" x="2305050" y="5302250"/>
          <p14:tracePt t="135645" x="2165350" y="5302250"/>
          <p14:tracePt t="135662" x="1968500" y="5302250"/>
          <p14:tracePt t="135678" x="1765300" y="5302250"/>
          <p14:tracePt t="135695" x="1619250" y="5302250"/>
          <p14:tracePt t="135712" x="1562100" y="5302250"/>
          <p14:tracePt t="135728" x="1549400" y="5302250"/>
          <p14:tracePt t="135852" x="1555750" y="5302250"/>
          <p14:tracePt t="135861" x="1593850" y="5302250"/>
          <p14:tracePt t="135869" x="1657350" y="5302250"/>
          <p14:tracePt t="135878" x="1746250" y="5302250"/>
          <p14:tracePt t="135895" x="1911350" y="5302250"/>
          <p14:tracePt t="135912" x="2070100" y="5302250"/>
          <p14:tracePt t="135928" x="2146300" y="5302250"/>
          <p14:tracePt t="135945" x="2171700" y="5302250"/>
          <p14:tracePt t="135962" x="2184400" y="5302250"/>
          <p14:tracePt t="137164" x="0" y="0"/>
        </p14:tracePtLst>
        <p14:tracePtLst>
          <p14:tracePt t="137861" x="2921000" y="5226050"/>
          <p14:tracePt t="137972" x="2927350" y="5226050"/>
          <p14:tracePt t="137981" x="2965450" y="5226050"/>
          <p14:tracePt t="137989" x="3022600" y="5226050"/>
          <p14:tracePt t="137998" x="3105150" y="5226050"/>
          <p14:tracePt t="138011" x="3200400" y="5226050"/>
          <p14:tracePt t="138028" x="3543300" y="5226050"/>
          <p14:tracePt t="138044" x="3752850" y="5226050"/>
          <p14:tracePt t="138061" x="3873500" y="5226050"/>
          <p14:tracePt t="138078" x="3905250" y="5226050"/>
          <p14:tracePt t="138094" x="3911600" y="5226050"/>
          <p14:tracePt t="138173" x="3892550" y="5226050"/>
          <p14:tracePt t="138180" x="3854450" y="5226050"/>
          <p14:tracePt t="138188" x="3790950" y="5226050"/>
          <p14:tracePt t="138197" x="3714750" y="5226050"/>
          <p14:tracePt t="138211" x="3619500" y="5226050"/>
          <p14:tracePt t="138227" x="3314700" y="5226050"/>
          <p14:tracePt t="138244" x="3168650" y="5226050"/>
          <p14:tracePt t="138260" x="3092450" y="5226050"/>
          <p14:tracePt t="138277" x="3079750" y="5226050"/>
          <p14:tracePt t="138294" x="3073400" y="5226050"/>
          <p14:tracePt t="138380" x="3086100" y="5226050"/>
          <p14:tracePt t="138389" x="3136900" y="5226050"/>
          <p14:tracePt t="138397" x="3200400" y="5226050"/>
          <p14:tracePt t="138410" x="3282950" y="5226050"/>
          <p14:tracePt t="138427" x="3606800" y="5226050"/>
          <p14:tracePt t="138444" x="3759200" y="5226050"/>
          <p14:tracePt t="138461" x="3790950" y="5226050"/>
          <p14:tracePt t="138477" x="3797300" y="5226050"/>
          <p14:tracePt t="138525" x="3778250" y="5226050"/>
          <p14:tracePt t="138534" x="3733800" y="5226050"/>
          <p14:tracePt t="138540" x="3670300" y="5226050"/>
          <p14:tracePt t="138549" x="3606800" y="5226050"/>
          <p14:tracePt t="138561" x="3549650" y="5226050"/>
          <p14:tracePt t="138577" x="3467100" y="5226050"/>
          <p14:tracePt t="138594" x="3448050" y="5226050"/>
          <p14:tracePt t="138669" x="3467100" y="5226050"/>
          <p14:tracePt t="138676" x="3505200" y="5226050"/>
          <p14:tracePt t="138686" x="3556000" y="5226050"/>
          <p14:tracePt t="138694" x="3619500" y="5226050"/>
          <p14:tracePt t="138710" x="3778250" y="5226050"/>
          <p14:tracePt t="138727" x="3962400" y="5226050"/>
          <p14:tracePt t="138744" x="4152900" y="5238750"/>
          <p14:tracePt t="138760" x="4235450" y="5245100"/>
          <p14:tracePt t="138878" x="4254500" y="5251450"/>
          <p14:tracePt t="139100" x="0" y="0"/>
        </p14:tracePtLst>
        <p14:tracePtLst>
          <p14:tracePt t="140400" x="4476750" y="5194300"/>
          <p14:tracePt t="140445" x="4476750" y="5200650"/>
          <p14:tracePt t="140461" x="4483100" y="5200650"/>
          <p14:tracePt t="140471" x="4495800" y="5200650"/>
          <p14:tracePt t="140478" x="4514850" y="5200650"/>
          <p14:tracePt t="140494" x="4584700" y="5200650"/>
          <p14:tracePt t="140510" x="4724400" y="5200650"/>
          <p14:tracePt t="140527" x="4914900" y="5200650"/>
          <p14:tracePt t="140543" x="5137150" y="5200650"/>
          <p14:tracePt t="140561" x="5334000" y="5200650"/>
          <p14:tracePt t="140577" x="5461000" y="5200650"/>
          <p14:tracePt t="140593" x="5505450" y="5200650"/>
          <p14:tracePt t="140611" x="5511800" y="5200650"/>
          <p14:tracePt t="140721" x="5518150" y="5207000"/>
          <p14:tracePt t="140727" x="5505450" y="5207000"/>
          <p14:tracePt t="140744" x="5403850" y="5232400"/>
          <p14:tracePt t="140760" x="5200650" y="5257800"/>
          <p14:tracePt t="140777" x="4965700" y="5283200"/>
          <p14:tracePt t="140782" x="4870450" y="5302250"/>
          <p14:tracePt t="140793" x="4794250" y="5321300"/>
          <p14:tracePt t="140811" x="4711700" y="5340350"/>
          <p14:tracePt t="140815" x="4699000" y="5340350"/>
          <p14:tracePt t="140830" x="4692650" y="5340350"/>
          <p14:tracePt t="140927" x="4711700" y="5340350"/>
          <p14:tracePt t="140933" x="4775200" y="5340350"/>
          <p14:tracePt t="140943" x="4870450" y="5340350"/>
          <p14:tracePt t="140960" x="5156200" y="5340350"/>
          <p14:tracePt t="140977" x="5480050" y="5340350"/>
          <p14:tracePt t="140993" x="5676900" y="5340350"/>
          <p14:tracePt t="141010" x="5746750" y="5340350"/>
          <p14:tracePt t="141013" x="5759450" y="5340350"/>
          <p14:tracePt t="141027" x="5765800" y="5340350"/>
          <p14:tracePt t="141079" x="5753100" y="5340350"/>
          <p14:tracePt t="141085" x="5708650" y="5340350"/>
          <p14:tracePt t="141094" x="5613400" y="5340350"/>
          <p14:tracePt t="141111" x="5289550" y="5340350"/>
          <p14:tracePt t="141127" x="4673600" y="5295900"/>
          <p14:tracePt t="141143" x="4114800" y="5238750"/>
          <p14:tracePt t="141160" x="3892550" y="5226050"/>
          <p14:tracePt t="141176" x="3860800" y="5226050"/>
          <p14:tracePt t="141193" x="3854450" y="5226050"/>
          <p14:tracePt t="141210" x="3879850" y="5226050"/>
          <p14:tracePt t="141227" x="3987800" y="5226050"/>
          <p14:tracePt t="141229" x="4038600" y="5238750"/>
          <p14:tracePt t="141243" x="4095750" y="5251450"/>
          <p14:tracePt t="141260" x="4298950" y="5276850"/>
          <p14:tracePt t="141276" x="4438650" y="5283200"/>
          <p14:tracePt t="141293" x="4584700" y="5283200"/>
          <p14:tracePt t="141310" x="4756150" y="5283200"/>
          <p14:tracePt t="141327" x="4895850" y="5283200"/>
          <p14:tracePt t="141344" x="4946650" y="5283200"/>
          <p14:tracePt t="141360" x="4953000" y="5283200"/>
          <p14:tracePt t="141572" x="5213350" y="5289550"/>
          <p14:tracePt t="141581" x="5289550" y="5289550"/>
          <p14:tracePt t="141588" x="5353050" y="5289550"/>
          <p14:tracePt t="141596" x="5384800" y="5289550"/>
          <p14:tracePt t="141610" x="5403850" y="5289550"/>
          <p14:tracePt t="141627" x="5416550" y="5289550"/>
          <p14:tracePt t="142004" x="5422900" y="5289550"/>
          <p14:tracePt t="142013" x="5435600" y="5289550"/>
          <p14:tracePt t="142020" x="5461000" y="5289550"/>
          <p14:tracePt t="142030" x="5473700" y="5289550"/>
          <p14:tracePt t="142043" x="5505450" y="5289550"/>
          <p14:tracePt t="142060" x="5556250" y="5289550"/>
          <p14:tracePt t="142076" x="5575300" y="5289550"/>
          <p14:tracePt t="142093" x="5588000" y="5289550"/>
          <p14:tracePt t="142110" x="5600700" y="5289550"/>
          <p14:tracePt t="142127" x="5613400" y="5289550"/>
          <p14:tracePt t="142143" x="5638800" y="5289550"/>
          <p14:tracePt t="142159" x="5664200" y="5302250"/>
          <p14:tracePt t="142176" x="5670550" y="5302250"/>
          <p14:tracePt t="142820" x="0" y="0"/>
        </p14:tracePtLst>
        <p14:tracePtLst>
          <p14:tracePt t="143365" x="6426200" y="5264150"/>
          <p14:tracePt t="143493" x="6432550" y="5264150"/>
          <p14:tracePt t="143503" x="6457950" y="5264150"/>
          <p14:tracePt t="143509" x="6508750" y="5264150"/>
          <p14:tracePt t="143526" x="6673850" y="5264150"/>
          <p14:tracePt t="143542" x="6908800" y="5264150"/>
          <p14:tracePt t="143559" x="7124700" y="5264150"/>
          <p14:tracePt t="143576" x="7315200" y="5264150"/>
          <p14:tracePt t="143593" x="7435850" y="5264150"/>
          <p14:tracePt t="143609" x="7512050" y="5264150"/>
          <p14:tracePt t="143612" x="7531100" y="5264150"/>
          <p14:tracePt t="143625" x="7543800" y="5264150"/>
          <p14:tracePt t="143628" x="7562850" y="5264150"/>
          <p14:tracePt t="143642" x="7575550" y="5264150"/>
          <p14:tracePt t="143646" x="7588250" y="5264150"/>
          <p14:tracePt t="143659" x="7600950" y="5264150"/>
          <p14:tracePt t="143676" x="7651750" y="5264150"/>
          <p14:tracePt t="143692" x="7689850" y="5264150"/>
          <p14:tracePt t="143709" x="7721600" y="5264150"/>
          <p14:tracePt t="143726" x="7740650" y="5264150"/>
          <p14:tracePt t="143742" x="7759700" y="5264150"/>
          <p14:tracePt t="143759" x="7772400" y="5264150"/>
          <p14:tracePt t="143776" x="7810500" y="5264150"/>
          <p14:tracePt t="143792" x="7867650" y="5264150"/>
          <p14:tracePt t="143809" x="7943850" y="5264150"/>
          <p14:tracePt t="143826" x="8001000" y="5264150"/>
          <p14:tracePt t="143829" x="8020050" y="5264150"/>
          <p14:tracePt t="143842" x="8039100" y="5264150"/>
          <p14:tracePt t="143859" x="8051800" y="5264150"/>
          <p14:tracePt t="143861" x="8064500" y="5264150"/>
          <p14:tracePt t="143876" x="8070850" y="5264150"/>
          <p14:tracePt t="143892" x="8083550" y="5264150"/>
          <p14:tracePt t="143909" x="8089900" y="5264150"/>
          <p14:tracePt t="143926" x="8096250" y="5264150"/>
          <p14:tracePt t="145365" x="8102600" y="5264150"/>
          <p14:tracePt t="145374" x="8096250" y="5264150"/>
          <p14:tracePt t="145380" x="8064500" y="5270500"/>
          <p14:tracePt t="145392" x="8026400" y="5276850"/>
          <p14:tracePt t="145408" x="7931150" y="5289550"/>
          <p14:tracePt t="145426" x="7829550" y="5302250"/>
          <p14:tracePt t="145442" x="7715250" y="5314950"/>
          <p14:tracePt t="145444" x="7658100" y="5314950"/>
          <p14:tracePt t="145458" x="7607300" y="5314950"/>
          <p14:tracePt t="145475" x="7531100" y="5314950"/>
          <p14:tracePt t="145478" x="7505700" y="5314950"/>
          <p14:tracePt t="145492" x="7473950" y="5314950"/>
          <p14:tracePt t="145508" x="7461250" y="5314950"/>
          <p14:tracePt t="145525" x="7454900" y="5314950"/>
          <p14:tracePt t="145541" x="7448550" y="5321300"/>
          <p14:tracePt t="145661" x="7461250" y="5321300"/>
          <p14:tracePt t="145670" x="7486650" y="5321300"/>
          <p14:tracePt t="145677" x="7518400" y="5321300"/>
          <p14:tracePt t="145692" x="7594600" y="5321300"/>
          <p14:tracePt t="145708" x="7683500" y="5321300"/>
          <p14:tracePt t="145725" x="7753350" y="5321300"/>
          <p14:tracePt t="145741" x="7791450" y="5321300"/>
          <p14:tracePt t="145758" x="7797800" y="5321300"/>
          <p14:tracePt t="145996" x="0" y="0"/>
        </p14:tracePtLst>
        <p14:tracePtLst>
          <p14:tracePt t="148158" x="8839200" y="5213350"/>
          <p14:tracePt t="148165" x="8877300" y="5219700"/>
          <p14:tracePt t="148174" x="8921750" y="5226050"/>
          <p14:tracePt t="148191" x="9036050" y="5251450"/>
          <p14:tracePt t="148207" x="9175750" y="5276850"/>
          <p14:tracePt t="148224" x="9353550" y="5289550"/>
          <p14:tracePt t="148241" x="9563100" y="5289550"/>
          <p14:tracePt t="148257" x="9810750" y="5308600"/>
          <p14:tracePt t="148274" x="10020300" y="5321300"/>
          <p14:tracePt t="148291" x="10229850" y="5321300"/>
          <p14:tracePt t="148293" x="10318750" y="5321300"/>
          <p14:tracePt t="148307" x="10445750" y="5321300"/>
          <p14:tracePt t="148324" x="10496550" y="5321300"/>
          <p14:tracePt t="148341" x="10502900" y="5321300"/>
          <p14:tracePt t="148381" x="10496550" y="5321300"/>
          <p14:tracePt t="148389" x="10452100" y="5321300"/>
          <p14:tracePt t="148398" x="10388600" y="5321300"/>
          <p14:tracePt t="148407" x="10306050" y="5321300"/>
          <p14:tracePt t="148425" x="10115550" y="5321300"/>
          <p14:tracePt t="148441" x="9925050" y="5321300"/>
          <p14:tracePt t="148445" x="9861550" y="5321300"/>
          <p14:tracePt t="148457" x="9810750" y="5321300"/>
          <p14:tracePt t="148474" x="9779000" y="5321300"/>
          <p14:tracePt t="148491" x="9766300" y="5321300"/>
          <p14:tracePt t="148549" x="9779000" y="5321300"/>
          <p14:tracePt t="148557" x="9810750" y="5321300"/>
          <p14:tracePt t="148566" x="9848850" y="5321300"/>
          <p14:tracePt t="148574" x="9899650" y="5321300"/>
          <p14:tracePt t="148591" x="10026650" y="5321300"/>
          <p14:tracePt t="148608" x="10172700" y="5321300"/>
          <p14:tracePt t="148624" x="10299700" y="5321300"/>
          <p14:tracePt t="148641" x="10420350" y="5321300"/>
          <p14:tracePt t="148657" x="10502900" y="5321300"/>
          <p14:tracePt t="148660" x="10528300" y="5321300"/>
          <p14:tracePt t="148674" x="10541000" y="5321300"/>
          <p14:tracePt t="148690" x="10547350" y="5321300"/>
          <p14:tracePt t="148735" x="10534650" y="5321300"/>
          <p14:tracePt t="148740" x="10496550" y="5321300"/>
          <p14:tracePt t="148750" x="10452100" y="5321300"/>
          <p14:tracePt t="148757" x="10394950" y="5321300"/>
          <p14:tracePt t="148774" x="10350500" y="5321300"/>
          <p14:tracePt t="148790" x="10331450" y="5321300"/>
          <p14:tracePt t="148836" x="10350500" y="5321300"/>
          <p14:tracePt t="148845" x="10388600" y="5321300"/>
          <p14:tracePt t="148857" x="10433050" y="5321300"/>
          <p14:tracePt t="148874" x="10534650" y="5321300"/>
          <p14:tracePt t="148876" x="10598150" y="5321300"/>
          <p14:tracePt t="148891" x="10655300" y="5321300"/>
          <p14:tracePt t="148907" x="10731500" y="5321300"/>
          <p14:tracePt t="148924" x="10782300" y="5321300"/>
          <p14:tracePt t="148940" x="10788650" y="5321300"/>
          <p14:tracePt t="149029" x="10775950" y="5321300"/>
          <p14:tracePt t="149084" x="10775950" y="5327650"/>
          <p14:tracePt t="149093" x="10782300" y="5327650"/>
          <p14:tracePt t="149100" x="10801350" y="5327650"/>
          <p14:tracePt t="149109" x="10826750" y="5327650"/>
          <p14:tracePt t="149124" x="10877550" y="5327650"/>
          <p14:tracePt t="149141" x="10947400" y="5327650"/>
          <p14:tracePt t="149157" x="11023600" y="5327650"/>
          <p14:tracePt t="149174" x="11106150" y="5327650"/>
          <p14:tracePt t="149190" x="11195050" y="5327650"/>
          <p14:tracePt t="149207" x="11277600" y="5327650"/>
          <p14:tracePt t="149224" x="11347450" y="5327650"/>
          <p14:tracePt t="149240" x="11372850" y="5327650"/>
          <p14:tracePt t="149257" x="11385550" y="5327650"/>
          <p14:tracePt t="149519" x="11379200" y="5327650"/>
          <p14:tracePt t="149519" x="0" y="0"/>
        </p14:tracePtLst>
        <p14:tracePtLst>
          <p14:tracePt t="150320" x="1212850" y="5657850"/>
          <p14:tracePt t="150457" x="1225550" y="5664200"/>
          <p14:tracePt t="150462" x="1250950" y="5670550"/>
          <p14:tracePt t="150473" x="1282700" y="5676900"/>
          <p14:tracePt t="150491" x="1416050" y="5695950"/>
          <p14:tracePt t="150494" x="1498600" y="5695950"/>
          <p14:tracePt t="150507" x="1612900" y="5695950"/>
          <p14:tracePt t="150524" x="2044700" y="5695950"/>
          <p14:tracePt t="150540" x="2279650" y="5695950"/>
          <p14:tracePt t="150557" x="2400300" y="5695950"/>
          <p14:tracePt t="150574" x="2425700" y="5695950"/>
          <p14:tracePt t="150590" x="2432050" y="5695950"/>
          <p14:tracePt t="150662" x="2413000" y="5695950"/>
          <p14:tracePt t="150671" x="2368550" y="5695950"/>
          <p14:tracePt t="150677" x="2298700" y="5695950"/>
          <p14:tracePt t="150691" x="2203450" y="5695950"/>
          <p14:tracePt t="150707" x="1879600" y="5683250"/>
          <p14:tracePt t="150710" x="1746250" y="5683250"/>
          <p14:tracePt t="150724" x="1460500" y="5683250"/>
          <p14:tracePt t="150740" x="1327150" y="5683250"/>
          <p14:tracePt t="150757" x="1301750" y="5683250"/>
          <p14:tracePt t="150821" x="1314450" y="5683250"/>
          <p14:tracePt t="150831" x="1365250" y="5683250"/>
          <p14:tracePt t="150840" x="1428750" y="5689600"/>
          <p14:tracePt t="150858" x="1606550" y="5695950"/>
          <p14:tracePt t="150860" x="1771650" y="5708650"/>
          <p14:tracePt t="150874" x="1968500" y="5721350"/>
          <p14:tracePt t="150879" x="2165350" y="5721350"/>
          <p14:tracePt t="150891" x="2362200" y="5721350"/>
          <p14:tracePt t="150894" x="2533650" y="5721350"/>
          <p14:tracePt t="150908" x="2667000" y="5721350"/>
          <p14:tracePt t="150911" x="2768600" y="5721350"/>
          <p14:tracePt t="150925" x="2857500" y="5721350"/>
          <p14:tracePt t="150940" x="2876550" y="5721350"/>
          <p14:tracePt t="150957" x="2882900" y="5721350"/>
          <p14:tracePt t="151016" x="2863850" y="5721350"/>
          <p14:tracePt t="151021" x="2813050" y="5721350"/>
          <p14:tracePt t="151031" x="2743200" y="5721350"/>
          <p14:tracePt t="151040" x="2647950" y="5721350"/>
          <p14:tracePt t="151057" x="2457450" y="5721350"/>
          <p14:tracePt t="151073" x="2336800" y="5721350"/>
          <p14:tracePt t="151079" x="2317750" y="5721350"/>
          <p14:tracePt t="151090" x="2305050" y="5721350"/>
          <p14:tracePt t="151095" x="2298700" y="5721350"/>
          <p14:tracePt t="151174" x="2324100" y="5721350"/>
          <p14:tracePt t="151181" x="2387600" y="5721350"/>
          <p14:tracePt t="151192" x="2463800" y="5721350"/>
          <p14:tracePt t="151207" x="2641600" y="5721350"/>
          <p14:tracePt t="151224" x="2813050" y="5721350"/>
          <p14:tracePt t="151240" x="2870200" y="5721350"/>
          <p14:tracePt t="151256" x="2889250" y="5721350"/>
          <p14:tracePt t="151328" x="2870200" y="5721350"/>
          <p14:tracePt t="151333" x="2857500" y="5721350"/>
          <p14:tracePt t="151343" x="2844800" y="5721350"/>
          <p14:tracePt t="151357" x="2838450" y="5721350"/>
          <p14:tracePt t="151525" x="2946400" y="5721350"/>
          <p14:tracePt t="151557" x="2952750" y="5721350"/>
          <p14:tracePt t="151573" x="2959100" y="5721350"/>
          <p14:tracePt t="151582" x="2971800" y="5721350"/>
          <p14:tracePt t="151589" x="2990850" y="5721350"/>
          <p14:tracePt t="151606" x="3028950" y="5721350"/>
          <p14:tracePt t="151623" x="3067050" y="5721350"/>
          <p14:tracePt t="151639" x="3105150" y="5721350"/>
          <p14:tracePt t="151656" x="3111500" y="5721350"/>
          <p14:tracePt t="153253" x="0" y="0"/>
        </p14:tracePtLst>
        <p14:tracePtLst>
          <p14:tracePt t="154352" x="3435350" y="5511800"/>
          <p14:tracePt t="154390" x="3429000" y="5511800"/>
          <p14:tracePt t="154397" x="3422650" y="5511800"/>
          <p14:tracePt t="154413" x="3422650" y="5524500"/>
          <p14:tracePt t="154422" x="3422650" y="5530850"/>
          <p14:tracePt t="154440" x="3422650" y="5568950"/>
          <p14:tracePt t="154456" x="3435350" y="5588000"/>
          <p14:tracePt t="154472" x="3448050" y="5619750"/>
          <p14:tracePt t="154488" x="3460750" y="5638800"/>
          <p14:tracePt t="154506" x="3479800" y="5664200"/>
          <p14:tracePt t="154509" x="3492500" y="5670550"/>
          <p14:tracePt t="154522" x="3498850" y="5676900"/>
          <p14:tracePt t="154539" x="3517900" y="5683250"/>
          <p14:tracePt t="154540" x="3536950" y="5683250"/>
          <p14:tracePt t="154555" x="3556000" y="5683250"/>
          <p14:tracePt t="154557" x="3575050" y="5683250"/>
          <p14:tracePt t="154572" x="3613150" y="5683250"/>
          <p14:tracePt t="154588" x="3638550" y="5676900"/>
          <p14:tracePt t="154605" x="3651250" y="5664200"/>
          <p14:tracePt t="154622" x="3657600" y="5657850"/>
          <p14:tracePt t="154732" x="0" y="0"/>
        </p14:tracePtLst>
        <p14:tracePtLst>
          <p14:tracePt t="155108" x="4165600" y="5664200"/>
          <p14:tracePt t="155132" x="4159250" y="5664200"/>
          <p14:tracePt t="155141" x="4152900" y="5664200"/>
          <p14:tracePt t="155158" x="4146550" y="5670550"/>
          <p14:tracePt t="155172" x="4146550" y="5676900"/>
          <p14:tracePt t="155180" x="4152900" y="5676900"/>
          <p14:tracePt t="155189" x="4165600" y="5689600"/>
          <p14:tracePt t="155205" x="4203700" y="5708650"/>
          <p14:tracePt t="155221" x="4286250" y="5727700"/>
          <p14:tracePt t="155238" x="4413250" y="5746750"/>
          <p14:tracePt t="155255" x="4572000" y="5746750"/>
          <p14:tracePt t="155272" x="4775200" y="5746750"/>
          <p14:tracePt t="155288" x="4991100" y="5746750"/>
          <p14:tracePt t="155305" x="5194300" y="5746750"/>
          <p14:tracePt t="155321" x="5372100" y="5746750"/>
          <p14:tracePt t="155338" x="5435600" y="5734050"/>
          <p14:tracePt t="155355" x="5448300" y="5727700"/>
          <p14:tracePt t="155371" x="5441950" y="5689600"/>
          <p14:tracePt t="155388" x="5391150" y="5651500"/>
          <p14:tracePt t="155405" x="5270500" y="5588000"/>
          <p14:tracePt t="155422" x="5086350" y="5511800"/>
          <p14:tracePt t="155438" x="4851400" y="5461000"/>
          <p14:tracePt t="155455" x="4679950" y="5435600"/>
          <p14:tracePt t="155471" x="4610100" y="5435600"/>
          <p14:tracePt t="155488" x="4572000" y="5435600"/>
          <p14:tracePt t="155505" x="4552950" y="5435600"/>
          <p14:tracePt t="155521" x="4533900" y="5454650"/>
          <p14:tracePt t="155538" x="4514850" y="5492750"/>
          <p14:tracePt t="155555" x="4508500" y="5530850"/>
          <p14:tracePt t="155556" x="4508500" y="5549900"/>
          <p14:tracePt t="155571" x="4508500" y="5588000"/>
          <p14:tracePt t="155588" x="4527550" y="5626100"/>
          <p14:tracePt t="155605" x="4572000" y="5657850"/>
          <p14:tracePt t="155621" x="4654550" y="5676900"/>
          <p14:tracePt t="155638" x="4762500" y="5683250"/>
          <p14:tracePt t="155655" x="4889500" y="5676900"/>
          <p14:tracePt t="155672" x="4991100" y="5626100"/>
          <p14:tracePt t="155688" x="5035550" y="5588000"/>
          <p14:tracePt t="155705" x="5048250" y="5556250"/>
          <p14:tracePt t="155721" x="5048250" y="5537200"/>
          <p14:tracePt t="155738" x="5048250" y="5518150"/>
          <p14:tracePt t="156020" x="0" y="0"/>
        </p14:tracePtLst>
        <p14:tracePtLst>
          <p14:tracePt t="156765" x="6178550" y="5473700"/>
          <p14:tracePt t="156772" x="6172200" y="5473700"/>
          <p14:tracePt t="156788" x="6159500" y="5473700"/>
          <p14:tracePt t="156804" x="6159500" y="5480050"/>
          <p14:tracePt t="156812" x="6159500" y="5486400"/>
          <p14:tracePt t="156821" x="6159500" y="5492750"/>
          <p14:tracePt t="156837" x="6153150" y="5524500"/>
          <p14:tracePt t="156854" x="6153150" y="5543550"/>
          <p14:tracePt t="156871" x="6159500" y="5594350"/>
          <p14:tracePt t="156888" x="6178550" y="5619750"/>
          <p14:tracePt t="156904" x="6197600" y="5651500"/>
          <p14:tracePt t="156921" x="6216650" y="5670550"/>
          <p14:tracePt t="156938" x="6248400" y="5683250"/>
          <p14:tracePt t="156955" x="6261100" y="5683250"/>
          <p14:tracePt t="156971" x="6292850" y="5683250"/>
          <p14:tracePt t="156973" x="6337300" y="5689600"/>
          <p14:tracePt t="156988" x="6400800" y="5695950"/>
          <p14:tracePt t="157004" x="6521450" y="5695950"/>
          <p14:tracePt t="157021" x="6591300" y="5683250"/>
          <p14:tracePt t="157037" x="6642100" y="5664200"/>
          <p14:tracePt t="157054" x="6661150" y="5645150"/>
          <p14:tracePt t="157071" x="6673850" y="5632450"/>
          <p14:tracePt t="157087" x="6673850" y="5619750"/>
          <p14:tracePt t="157104" x="6673850" y="5581650"/>
          <p14:tracePt t="157121" x="6648450" y="5549900"/>
          <p14:tracePt t="157137" x="6604000" y="5518150"/>
          <p14:tracePt t="157154" x="6553200" y="5499100"/>
          <p14:tracePt t="157156" x="6534150" y="5492750"/>
          <p14:tracePt t="157171" x="6521450" y="5486400"/>
          <p14:tracePt t="157173" x="6515100" y="5486400"/>
          <p14:tracePt t="157188" x="6502400" y="5486400"/>
          <p14:tracePt t="157204" x="6477000" y="5492750"/>
          <p14:tracePt t="157221" x="6451600" y="5518150"/>
          <p14:tracePt t="157238" x="6426200" y="5581650"/>
          <p14:tracePt t="157254" x="6413500" y="5657850"/>
          <p14:tracePt t="157271" x="6407150" y="5708650"/>
          <p14:tracePt t="157287" x="6407150" y="5740400"/>
          <p14:tracePt t="157304" x="6419850" y="5759450"/>
          <p14:tracePt t="157321" x="6426200" y="5765800"/>
          <p14:tracePt t="157337" x="6432550" y="5765800"/>
          <p14:tracePt t="157354" x="6457950" y="5765800"/>
          <p14:tracePt t="157371" x="6515100" y="5765800"/>
          <p14:tracePt t="157372" x="6540500" y="5753100"/>
          <p14:tracePt t="157388" x="6616700" y="5715000"/>
          <p14:tracePt t="157404" x="6711950" y="5670550"/>
          <p14:tracePt t="157421" x="6762750" y="5638800"/>
          <p14:tracePt t="157437" x="6788150" y="5619750"/>
          <p14:tracePt t="157454" x="6800850" y="5600700"/>
          <p14:tracePt t="157588" x="6800850" y="5607050"/>
          <p14:tracePt t="157596" x="6800850" y="5619750"/>
          <p14:tracePt t="157604" x="6800850" y="5632450"/>
          <p14:tracePt t="157621" x="6800850" y="5664200"/>
          <p14:tracePt t="157638" x="6813550" y="5683250"/>
          <p14:tracePt t="157655" x="6819900" y="5689600"/>
          <p14:tracePt t="157798" x="6826250" y="5689600"/>
          <p14:tracePt t="157814" x="6832600" y="5689600"/>
          <p14:tracePt t="157829" x="6832600" y="5676900"/>
          <p14:tracePt t="157836" x="6826250" y="5664200"/>
          <p14:tracePt t="157846" x="6813550" y="5651500"/>
          <p14:tracePt t="157854" x="6807200" y="5638800"/>
          <p14:tracePt t="157871" x="6781800" y="5619750"/>
          <p14:tracePt t="157888" x="6743700" y="5607050"/>
          <p14:tracePt t="157904" x="6724650" y="5594350"/>
          <p14:tracePt t="157921" x="6711950" y="5594350"/>
          <p14:tracePt t="157954" x="6705600" y="5594350"/>
          <p14:tracePt t="157971" x="6686550" y="5594350"/>
          <p14:tracePt t="157973" x="6667500" y="5594350"/>
          <p14:tracePt t="157987" x="6642100" y="5600700"/>
          <p14:tracePt t="158004" x="6623050" y="5607050"/>
          <p14:tracePt t="158021" x="6616700" y="5607050"/>
          <p14:tracePt t="158037" x="6616700" y="5613400"/>
          <p14:tracePt t="158068" x="6616700" y="5619750"/>
          <p14:tracePt t="158077" x="6616700" y="5626100"/>
          <p14:tracePt t="158116" x="6616700" y="5638800"/>
          <p14:tracePt t="158126" x="6623050" y="5645150"/>
          <p14:tracePt t="158132" x="6648450" y="5651500"/>
          <p14:tracePt t="158140" x="6673850" y="5651500"/>
          <p14:tracePt t="158154" x="6718300" y="5657850"/>
          <p14:tracePt t="158171" x="6807200" y="5664200"/>
          <p14:tracePt t="158173" x="6851650" y="5664200"/>
          <p14:tracePt t="158188" x="6908800" y="5664200"/>
          <p14:tracePt t="158204" x="6934200" y="5664200"/>
          <p14:tracePt t="158221" x="6953250" y="5651500"/>
          <p14:tracePt t="158238" x="6953250" y="5645150"/>
          <p14:tracePt t="158254" x="6953250" y="5619750"/>
          <p14:tracePt t="158271" x="6934200" y="5581650"/>
          <p14:tracePt t="158287" x="6870700" y="5556250"/>
          <p14:tracePt t="158304" x="6750050" y="5524500"/>
          <p14:tracePt t="158320" x="6654800" y="5511800"/>
          <p14:tracePt t="158337" x="6565900" y="5511800"/>
          <p14:tracePt t="158354" x="6470650" y="5524500"/>
          <p14:tracePt t="158370" x="6407150" y="5537200"/>
          <p14:tracePt t="158387" x="6381750" y="5556250"/>
          <p14:tracePt t="158404" x="6362700" y="5600700"/>
          <p14:tracePt t="158421" x="6362700" y="5613400"/>
          <p14:tracePt t="158438" x="6362700" y="5632450"/>
          <p14:tracePt t="158454" x="6375400" y="5651500"/>
          <p14:tracePt t="158471" x="6388100" y="5664200"/>
          <p14:tracePt t="158487" x="6438900" y="5683250"/>
          <p14:tracePt t="158504" x="6521450" y="5708650"/>
          <p14:tracePt t="158520" x="6635750" y="5708650"/>
          <p14:tracePt t="158537" x="6794500" y="5708650"/>
          <p14:tracePt t="158554" x="6934200" y="5695950"/>
          <p14:tracePt t="158570" x="7004050" y="5683250"/>
          <p14:tracePt t="158573" x="7016750" y="5676900"/>
          <p14:tracePt t="158598" x="7016750" y="5664200"/>
          <p14:tracePt t="158604" x="7016750" y="5645150"/>
          <p14:tracePt t="158620" x="7010400" y="5613400"/>
          <p14:tracePt t="158638" x="6965950" y="5581650"/>
          <p14:tracePt t="158654" x="6889750" y="5556250"/>
          <p14:tracePt t="158671" x="6775450" y="5537200"/>
          <p14:tracePt t="158687" x="6692900" y="5537200"/>
          <p14:tracePt t="158704" x="6616700" y="5537200"/>
          <p14:tracePt t="158721" x="6565900" y="5549900"/>
          <p14:tracePt t="158737" x="6540500" y="5562600"/>
          <p14:tracePt t="158754" x="6527800" y="5594350"/>
          <p14:tracePt t="158771" x="6527800" y="5619750"/>
          <p14:tracePt t="158787" x="6527800" y="5657850"/>
          <p14:tracePt t="158788" x="6534150" y="5676900"/>
          <p14:tracePt t="158804" x="6559550" y="5708650"/>
          <p14:tracePt t="158820" x="6584950" y="5721350"/>
          <p14:tracePt t="158837" x="6616700" y="5727700"/>
          <p14:tracePt t="158854" x="6667500" y="5727700"/>
          <p14:tracePt t="158870" x="6769100" y="5727700"/>
          <p14:tracePt t="158887" x="6896100" y="5721350"/>
          <p14:tracePt t="158904" x="6997700" y="5695950"/>
          <p14:tracePt t="158921" x="7042150" y="5676900"/>
          <p14:tracePt t="158937" x="7048500" y="5670550"/>
          <p14:tracePt t="158954" x="7048500" y="5657850"/>
          <p14:tracePt t="158970" x="7048500" y="5638800"/>
          <p14:tracePt t="158988" x="7035800" y="5632450"/>
          <p14:tracePt t="158989" x="7029450" y="5632450"/>
          <p14:tracePt t="159004" x="7023100" y="5632450"/>
          <p14:tracePt t="159020" x="7010400" y="5632450"/>
          <p14:tracePt t="159054" x="7010400" y="5651500"/>
          <p14:tracePt t="159070" x="7073900" y="5676900"/>
          <p14:tracePt t="159087" x="7194550" y="5715000"/>
          <p14:tracePt t="159103" x="7353300" y="5721350"/>
          <p14:tracePt t="159120" x="7480300" y="5721350"/>
          <p14:tracePt t="159137" x="7537450" y="5683250"/>
          <p14:tracePt t="159154" x="7543800" y="5657850"/>
          <p14:tracePt t="159171" x="7543800" y="5645150"/>
          <p14:tracePt t="159172" x="7537450" y="5619750"/>
          <p14:tracePt t="159188" x="7531100" y="5607050"/>
          <p14:tracePt t="159189" x="7518400" y="5594350"/>
          <p14:tracePt t="159204" x="7486650" y="5581650"/>
          <p14:tracePt t="159293" x="7486650" y="5588000"/>
          <p14:tracePt t="159300" x="7499350" y="5594350"/>
          <p14:tracePt t="159308" x="7512050" y="5600700"/>
          <p14:tracePt t="159320" x="7518400" y="5607050"/>
          <p14:tracePt t="159337" x="7531100" y="5607050"/>
          <p14:tracePt t="159354" x="7543800" y="5613400"/>
          <p14:tracePt t="159445" x="7556500" y="5613400"/>
          <p14:tracePt t="159462" x="7569200" y="5632450"/>
          <p14:tracePt t="159469" x="7581900" y="5638800"/>
          <p14:tracePt t="159477" x="7594600" y="5651500"/>
          <p14:tracePt t="159487" x="7613650" y="5657850"/>
          <p14:tracePt t="159504" x="7664450" y="5676900"/>
          <p14:tracePt t="159520" x="7715250" y="5683250"/>
          <p14:tracePt t="159537" x="7721600" y="5683250"/>
          <p14:tracePt t="159553" x="7727950" y="5683250"/>
          <p14:tracePt t="159620" x="7734300" y="5689600"/>
          <p14:tracePt t="159630" x="7740650" y="5689600"/>
          <p14:tracePt t="159637" x="7759700" y="5702300"/>
          <p14:tracePt t="159654" x="7810500" y="5721350"/>
          <p14:tracePt t="159670" x="7854950" y="5734050"/>
          <p14:tracePt t="159687" x="7905750" y="5746750"/>
          <p14:tracePt t="159704" x="7918450" y="5746750"/>
          <p14:tracePt t="159720" x="7931150" y="5746750"/>
          <p14:tracePt t="159758" x="7937500" y="5746750"/>
          <p14:tracePt t="159764" x="7943850" y="5746750"/>
          <p14:tracePt t="159772" x="7950200" y="5746750"/>
          <p14:tracePt t="159787" x="7962900" y="5746750"/>
          <p14:tracePt t="159803" x="8013700" y="5746750"/>
          <p14:tracePt t="159820" x="8159750" y="5746750"/>
          <p14:tracePt t="159837" x="8267700" y="5746750"/>
          <p14:tracePt t="159853" x="8356600" y="5746750"/>
          <p14:tracePt t="159870" x="8413750" y="5740400"/>
          <p14:tracePt t="159887" x="8451850" y="5734050"/>
          <p14:tracePt t="159904" x="8489950" y="5721350"/>
          <p14:tracePt t="159920" x="8521700" y="5708650"/>
          <p14:tracePt t="159937" x="8528050" y="5702300"/>
          <p14:tracePt t="159954" x="8534400" y="5702300"/>
          <p14:tracePt t="160820" x="0" y="0"/>
        </p14:tracePtLst>
        <p14:tracePtLst>
          <p14:tracePt t="164359" x="1600200" y="6134100"/>
          <p14:tracePt t="164430" x="1619250" y="6134100"/>
          <p14:tracePt t="164441" x="1651000" y="6134100"/>
          <p14:tracePt t="164453" x="1797050" y="6134100"/>
          <p14:tracePt t="164469" x="2006600" y="6134100"/>
          <p14:tracePt t="164486" x="2209800" y="6134100"/>
          <p14:tracePt t="164502" x="2343150" y="6134100"/>
          <p14:tracePt t="164518" x="2381250" y="6134100"/>
          <p14:tracePt t="164749" x="0" y="0"/>
        </p14:tracePtLst>
        <p14:tracePtLst>
          <p14:tracePt t="165628" x="9620250" y="5784850"/>
          <p14:tracePt t="165693" x="9652000" y="5784850"/>
          <p14:tracePt t="165701" x="9709150" y="5791200"/>
          <p14:tracePt t="165709" x="9785350" y="5797550"/>
          <p14:tracePt t="165718" x="9867900" y="5797550"/>
          <p14:tracePt t="165735" x="10102850" y="5797550"/>
          <p14:tracePt t="165751" x="10344150" y="5797550"/>
          <p14:tracePt t="165768" x="10560050" y="5797550"/>
          <p14:tracePt t="165785" x="10706100" y="5797550"/>
          <p14:tracePt t="165801" x="10769600" y="5797550"/>
          <p14:tracePt t="165818" x="10801350" y="5797550"/>
          <p14:tracePt t="166181" x="0" y="0"/>
        </p14:tracePtLst>
        <p14:tracePtLst>
          <p14:tracePt t="167092" x="2717800" y="5975350"/>
          <p14:tracePt t="167100" x="2711450" y="5975350"/>
          <p14:tracePt t="167109" x="2705100" y="5975350"/>
          <p14:tracePt t="167126" x="2705100" y="5988050"/>
          <p14:tracePt t="167142" x="2705100" y="6000750"/>
          <p14:tracePt t="167151" x="2705100" y="6013450"/>
          <p14:tracePt t="167167" x="2717800" y="6051550"/>
          <p14:tracePt t="167185" x="2736850" y="6089650"/>
          <p14:tracePt t="167201" x="2825750" y="6127750"/>
          <p14:tracePt t="167218" x="2965450" y="6159500"/>
          <p14:tracePt t="167220" x="3073400" y="6178550"/>
          <p14:tracePt t="167234" x="3175000" y="6184900"/>
          <p14:tracePt t="167238" x="3282950" y="6184900"/>
          <p14:tracePt t="167251" x="3397250" y="6184900"/>
          <p14:tracePt t="167254" x="3498850" y="6184900"/>
          <p14:tracePt t="167268" x="3663950" y="6172200"/>
          <p14:tracePt t="167284" x="3714750" y="6146800"/>
          <p14:tracePt t="167301" x="3721100" y="6121400"/>
          <p14:tracePt t="167317" x="3721100" y="6083300"/>
          <p14:tracePt t="167334" x="3702050" y="6045200"/>
          <p14:tracePt t="167351" x="3689350" y="6019800"/>
          <p14:tracePt t="167368" x="3670300" y="6013450"/>
          <p14:tracePt t="167384" x="3651250" y="6007100"/>
          <p14:tracePt t="167401" x="3632200" y="5994400"/>
          <p14:tracePt t="167418" x="3613150" y="5994400"/>
          <p14:tracePt t="167434" x="3587750" y="5994400"/>
          <p14:tracePt t="167637" x="3581400" y="5994400"/>
          <p14:tracePt t="167645" x="3568700" y="5994400"/>
          <p14:tracePt t="167653" x="3556000" y="6000750"/>
          <p14:tracePt t="167668" x="3517900" y="6032500"/>
          <p14:tracePt t="167684" x="3460750" y="6076950"/>
          <p14:tracePt t="167701" x="3409950" y="6108700"/>
          <p14:tracePt t="167717" x="3378200" y="6127750"/>
          <p14:tracePt t="167734" x="3371850" y="6127750"/>
          <p14:tracePt t="167751" x="3365500" y="6127750"/>
          <p14:tracePt t="167853" x="3378200" y="6134100"/>
          <p14:tracePt t="167862" x="3409950" y="6140450"/>
          <p14:tracePt t="167868" x="3448050" y="6146800"/>
          <p14:tracePt t="167884" x="3536950" y="6165850"/>
          <p14:tracePt t="167901" x="3581400" y="6165850"/>
          <p14:tracePt t="167917" x="3606800" y="6165850"/>
          <p14:tracePt t="167935" x="3625850" y="6165850"/>
          <p14:tracePt t="167951" x="3625850" y="6146800"/>
          <p14:tracePt t="167968" x="3613150" y="6102350"/>
          <p14:tracePt t="167984" x="3581400" y="6064250"/>
          <p14:tracePt t="168001" x="3543300" y="6038850"/>
          <p14:tracePt t="168018" x="3511550" y="6026150"/>
          <p14:tracePt t="168034" x="3505200" y="6026150"/>
          <p14:tracePt t="168068" x="3498850" y="6026150"/>
          <p14:tracePt t="168078" x="3486150" y="6026150"/>
          <p14:tracePt t="168092" x="3486150" y="6038850"/>
          <p14:tracePt t="168100" x="3486150" y="6045200"/>
          <p14:tracePt t="168117" x="3492500" y="6076950"/>
          <p14:tracePt t="168134" x="3505200" y="6089650"/>
          <p14:tracePt t="168151" x="3505200" y="6096000"/>
          <p14:tracePt t="168479" x="3511550" y="6096000"/>
          <p14:tracePt t="168479" x="0" y="0"/>
        </p14:tracePtLst>
        <p14:tracePtLst>
          <p14:tracePt t="168917" x="3778250" y="5842000"/>
          <p14:tracePt t="168925" x="3771900" y="5842000"/>
          <p14:tracePt t="168934" x="3765550" y="5842000"/>
          <p14:tracePt t="168951" x="3759200" y="5842000"/>
          <p14:tracePt t="168967" x="3746500" y="5848350"/>
          <p14:tracePt t="168984" x="3746500" y="5861050"/>
          <p14:tracePt t="169001" x="3733800" y="5880100"/>
          <p14:tracePt t="169017" x="3721100" y="5911850"/>
          <p14:tracePt t="169034" x="3708400" y="5949950"/>
          <p14:tracePt t="169050" x="3708400" y="5969000"/>
          <p14:tracePt t="169053" x="3708400" y="5988050"/>
          <p14:tracePt t="169067" x="3708400" y="5994400"/>
          <p14:tracePt t="169069" x="3708400" y="6007100"/>
          <p14:tracePt t="169083" x="3714750" y="6026150"/>
          <p14:tracePt t="169100" x="3740150" y="6051550"/>
          <p14:tracePt t="169118" x="3759200" y="6064250"/>
          <p14:tracePt t="169133" x="3765550" y="6064250"/>
          <p14:tracePt t="169150" x="3771900" y="6070600"/>
          <p14:tracePt t="169167" x="3778250" y="6070600"/>
          <p14:tracePt t="169184" x="3810000" y="6083300"/>
          <p14:tracePt t="169201" x="3879850" y="6096000"/>
          <p14:tracePt t="169217" x="4006850" y="6121400"/>
          <p14:tracePt t="169220" x="4083050" y="6140450"/>
          <p14:tracePt t="169234" x="4171950" y="6146800"/>
          <p14:tracePt t="169236" x="4235450" y="6153150"/>
          <p14:tracePt t="169251" x="4286250" y="6153150"/>
          <p14:tracePt t="169253" x="4330700" y="6153150"/>
          <p14:tracePt t="169268" x="4356100" y="6153150"/>
          <p14:tracePt t="169270" x="4375150" y="6153150"/>
          <p14:tracePt t="169284" x="4381500" y="6153150"/>
          <p14:tracePt t="169349" x="4387850" y="6153150"/>
          <p14:tracePt t="169365" x="4394200" y="6153150"/>
          <p14:tracePt t="169380" x="4400550" y="6146800"/>
          <p14:tracePt t="169397" x="4400550" y="6140450"/>
          <p14:tracePt t="169413" x="4400550" y="6134100"/>
          <p14:tracePt t="169421" x="4400550" y="6127750"/>
          <p14:tracePt t="169433" x="4400550" y="6121400"/>
          <p14:tracePt t="169453" x="4400550" y="6115050"/>
          <p14:tracePt t="169467" x="4400550" y="6108700"/>
          <p14:tracePt t="169484" x="4400550" y="6089650"/>
          <p14:tracePt t="169500" x="4381500" y="6076950"/>
          <p14:tracePt t="169517" x="4349750" y="6064250"/>
          <p14:tracePt t="169534" x="4337050" y="6057900"/>
          <p14:tracePt t="169550" x="4330700" y="6051550"/>
          <p14:tracePt t="169780" x="0" y="0"/>
        </p14:tracePtLst>
        <p14:tracePtLst>
          <p14:tracePt t="171285" x="9601200" y="5549900"/>
          <p14:tracePt t="171333" x="9594850" y="5549900"/>
          <p14:tracePt t="171350" x="9594850" y="5568950"/>
          <p14:tracePt t="171357" x="9594850" y="5575300"/>
          <p14:tracePt t="171366" x="9594850" y="5594350"/>
          <p14:tracePt t="171383" x="9601200" y="5638800"/>
          <p14:tracePt t="171400" x="9626600" y="5676900"/>
          <p14:tracePt t="171416" x="9671050" y="5734050"/>
          <p14:tracePt t="171534" x="10293350" y="5835650"/>
          <p14:tracePt t="171541" x="10306050" y="5810250"/>
          <p14:tracePt t="171549" x="10325100" y="5784850"/>
          <p14:tracePt t="171567" x="10344150" y="5740400"/>
          <p14:tracePt t="171583" x="10350500" y="5702300"/>
          <p14:tracePt t="171599" x="10350500" y="5670550"/>
          <p14:tracePt t="171616" x="10350500" y="5632450"/>
          <p14:tracePt t="171632" x="10331450" y="5594350"/>
          <p14:tracePt t="171649" x="10306050" y="5562600"/>
          <p14:tracePt t="171666" x="10255250" y="5543550"/>
          <p14:tracePt t="171682" x="10223500" y="5543550"/>
          <p14:tracePt t="171699" x="10179050" y="5543550"/>
          <p14:tracePt t="171700" x="10160000" y="5543550"/>
          <p14:tracePt t="171716" x="10134600" y="5543550"/>
          <p14:tracePt t="171733" x="10121900" y="5543550"/>
          <p14:tracePt t="171764" x="10115550" y="5543550"/>
          <p14:tracePt t="171772" x="10109200" y="5543550"/>
          <p14:tracePt t="171788" x="10096500" y="5543550"/>
          <p14:tracePt t="171799" x="10077450" y="5543550"/>
          <p14:tracePt t="171816" x="10026650" y="5581650"/>
          <p14:tracePt t="171832" x="9969500" y="5619750"/>
          <p14:tracePt t="171849" x="9944100" y="5657850"/>
          <p14:tracePt t="171866" x="9925050" y="5676900"/>
          <p14:tracePt t="171882" x="9918700" y="5689600"/>
          <p14:tracePt t="171899" x="9925050" y="5727700"/>
          <p14:tracePt t="171916" x="9931400" y="5746750"/>
          <p14:tracePt t="171933" x="9956800" y="5753100"/>
          <p14:tracePt t="171949" x="9975850" y="5765800"/>
          <p14:tracePt t="171966" x="9982200" y="5765800"/>
          <p14:tracePt t="171999" x="9994900" y="5765800"/>
          <p14:tracePt t="172016" x="10007600" y="5765800"/>
          <p14:tracePt t="172033" x="10007600" y="5759450"/>
          <p14:tracePt t="172254" x="0" y="0"/>
        </p14:tracePtLst>
        <p14:tracePtLst>
          <p14:tracePt t="173380" x="3676650" y="6108700"/>
          <p14:tracePt t="173453" x="3689350" y="6108700"/>
          <p14:tracePt t="173460" x="3708400" y="6108700"/>
          <p14:tracePt t="173469" x="3721100" y="6108700"/>
          <p14:tracePt t="173483" x="3746500" y="6108700"/>
          <p14:tracePt t="173499" x="3797300" y="6108700"/>
          <p14:tracePt t="173502" x="3835400" y="6108700"/>
          <p14:tracePt t="173516" x="3956050" y="6108700"/>
          <p14:tracePt t="173532" x="4133850" y="6108700"/>
          <p14:tracePt t="173549" x="4356100" y="6108700"/>
          <p14:tracePt t="173565" x="4591050" y="6108700"/>
          <p14:tracePt t="173582" x="4718050" y="6108700"/>
          <p14:tracePt t="173599" x="4749800" y="6108700"/>
          <p14:tracePt t="173615" x="4756150" y="6108700"/>
          <p14:tracePt t="173798" x="4756150" y="6115050"/>
          <p14:tracePt t="173805" x="4724400" y="6121400"/>
          <p14:tracePt t="173815" x="4686300" y="6121400"/>
          <p14:tracePt t="173833" x="4527550" y="6121400"/>
          <p14:tracePt t="173849" x="4318000" y="6121400"/>
          <p14:tracePt t="173865" x="4127500" y="6121400"/>
          <p14:tracePt t="173882" x="4038600" y="6121400"/>
          <p14:tracePt t="173899" x="4019550" y="6121400"/>
          <p14:tracePt t="173900" x="4013200" y="6121400"/>
          <p14:tracePt t="174021" x="4025900" y="6121400"/>
          <p14:tracePt t="174030" x="4057650" y="6121400"/>
          <p14:tracePt t="174037" x="4095750" y="6121400"/>
          <p14:tracePt t="174048" x="4159250" y="6121400"/>
          <p14:tracePt t="174065" x="4343400" y="6121400"/>
          <p14:tracePt t="174082" x="4572000" y="6121400"/>
          <p14:tracePt t="174098" x="4794250" y="6121400"/>
          <p14:tracePt t="174100" x="4870450" y="6121400"/>
          <p14:tracePt t="174115" x="4908550" y="6121400"/>
          <p14:tracePt t="174116" x="4927600" y="6121400"/>
          <p14:tracePt t="174132" x="4940300" y="6121400"/>
          <p14:tracePt t="174204" x="4953000" y="6121400"/>
          <p14:tracePt t="174212" x="4965700" y="6127750"/>
          <p14:tracePt t="174221" x="4978400" y="6127750"/>
          <p14:tracePt t="174232" x="5010150" y="6134100"/>
          <p14:tracePt t="174249" x="5041900" y="6140450"/>
          <p14:tracePt t="174265" x="5080000" y="6140450"/>
          <p14:tracePt t="174282" x="5111750" y="6140450"/>
          <p14:tracePt t="174299" x="5162550" y="6140450"/>
          <p14:tracePt t="174301" x="5194300" y="6140450"/>
          <p14:tracePt t="174316" x="5238750" y="6140450"/>
          <p14:tracePt t="174332" x="5314950" y="6140450"/>
          <p14:tracePt t="174348" x="5334000" y="6140450"/>
          <p14:tracePt t="174477" x="5340350" y="6140450"/>
          <p14:tracePt t="174486" x="5346700" y="6140450"/>
          <p14:tracePt t="174493" x="5359400" y="6140450"/>
          <p14:tracePt t="174501" x="5378450" y="6140450"/>
          <p14:tracePt t="174515" x="5397500" y="6140450"/>
          <p14:tracePt t="174517" x="5429250" y="6140450"/>
          <p14:tracePt t="174532" x="5530850" y="6140450"/>
          <p14:tracePt t="174548" x="5657850" y="6140450"/>
          <p14:tracePt t="174566" x="5772150" y="6140450"/>
          <p14:tracePt t="174582" x="5822950" y="6140450"/>
          <p14:tracePt t="174598" x="5835650" y="6140450"/>
          <p14:tracePt t="175277" x="0" y="0"/>
        </p14:tracePtLst>
        <p14:tracePtLst>
          <p14:tracePt t="175613" x="6534150" y="5956300"/>
          <p14:tracePt t="175620" x="6527800" y="5956300"/>
          <p14:tracePt t="175678" x="6527800" y="5969000"/>
          <p14:tracePt t="175686" x="6534150" y="6007100"/>
          <p14:tracePt t="175692" x="6546850" y="6032500"/>
          <p14:tracePt t="175702" x="6559550" y="6051550"/>
          <p14:tracePt t="175714" x="6565900" y="6057900"/>
          <p14:tracePt t="175732" x="6616700" y="6096000"/>
          <p14:tracePt t="175748" x="6642100" y="6102350"/>
          <p14:tracePt t="175765" x="6686550" y="6102350"/>
          <p14:tracePt t="175781" x="6724650" y="6102350"/>
          <p14:tracePt t="175798" x="6762750" y="6102350"/>
          <p14:tracePt t="175814" x="6807200" y="6089650"/>
          <p14:tracePt t="175832" x="6832600" y="6076950"/>
          <p14:tracePt t="175964" x="0" y="0"/>
        </p14:tracePtLst>
        <p14:tracePtLst>
          <p14:tracePt t="176357" x="7823200" y="5918200"/>
          <p14:tracePt t="176380" x="7816850" y="5924550"/>
          <p14:tracePt t="176390" x="7810500" y="5930900"/>
          <p14:tracePt t="176398" x="7804150" y="5943600"/>
          <p14:tracePt t="176414" x="7804150" y="5981700"/>
          <p14:tracePt t="176431" x="7804150" y="6026150"/>
          <p14:tracePt t="176448" x="7810500" y="6096000"/>
          <p14:tracePt t="176464" x="7861300" y="6159500"/>
          <p14:tracePt t="176482" x="7943850" y="6203950"/>
          <p14:tracePt t="176498" x="8077200" y="6235700"/>
          <p14:tracePt t="176500" x="8140700" y="6248400"/>
          <p14:tracePt t="176515" x="8172450" y="6248400"/>
          <p14:tracePt t="176517" x="8204200" y="6248400"/>
          <p14:tracePt t="176532" x="8242300" y="6248400"/>
          <p14:tracePt t="176534" x="8255000" y="6242050"/>
          <p14:tracePt t="176548" x="8274050" y="6229350"/>
          <p14:tracePt t="176565" x="8280400" y="6223000"/>
          <p14:tracePt t="176637" x="8280400" y="6216650"/>
          <p14:tracePt t="176645" x="8286750" y="6203950"/>
          <p14:tracePt t="176677" x="8293100" y="6191250"/>
          <p14:tracePt t="176694" x="8293100" y="6184900"/>
          <p14:tracePt t="176703" x="8293100" y="6178550"/>
          <p14:tracePt t="176709" x="8293100" y="6172200"/>
          <p14:tracePt t="176720" x="8293100" y="6165850"/>
          <p14:tracePt t="176884" x="0" y="0"/>
        </p14:tracePtLst>
        <p14:tracePtLst>
          <p14:tracePt t="177396" x="8820150" y="5816600"/>
          <p14:tracePt t="177406" x="8813800" y="5822950"/>
          <p14:tracePt t="177414" x="8807450" y="5829300"/>
          <p14:tracePt t="177431" x="8801100" y="5854700"/>
          <p14:tracePt t="177447" x="8801100" y="5892800"/>
          <p14:tracePt t="177464" x="8801100" y="5924550"/>
          <p14:tracePt t="177481" x="8801100" y="5956300"/>
          <p14:tracePt t="177498" x="8801100" y="5988050"/>
          <p14:tracePt t="177500" x="8826500" y="6007100"/>
          <p14:tracePt t="177514" x="8845550" y="6026150"/>
          <p14:tracePt t="177517" x="8883650" y="6045200"/>
          <p14:tracePt t="177531" x="8909050" y="6057900"/>
          <p14:tracePt t="177548" x="9042400" y="6089650"/>
          <p14:tracePt t="177564" x="9124950" y="6089650"/>
          <p14:tracePt t="177581" x="9232900" y="6089650"/>
          <p14:tracePt t="177597" x="9321800" y="6089650"/>
          <p14:tracePt t="177614" x="9334500" y="6089650"/>
          <p14:tracePt t="177631" x="9340850" y="6089650"/>
          <p14:tracePt t="177709" x="9347200" y="6089650"/>
          <p14:tracePt t="177789" x="9353550" y="6089650"/>
          <p14:tracePt t="177797" x="9359900" y="6089650"/>
          <p14:tracePt t="177804" x="9366250" y="6089650"/>
          <p14:tracePt t="177814" x="9385300" y="6089650"/>
          <p14:tracePt t="177831" x="9442450" y="6102350"/>
          <p14:tracePt t="177847" x="9550400" y="6115050"/>
          <p14:tracePt t="177864" x="9645650" y="6121400"/>
          <p14:tracePt t="177881" x="9734550" y="6121400"/>
          <p14:tracePt t="177897" x="9823450" y="6121400"/>
          <p14:tracePt t="177914" x="9899650" y="6121400"/>
          <p14:tracePt t="177930" x="9963150" y="6121400"/>
          <p14:tracePt t="177932" x="10007600" y="6121400"/>
          <p14:tracePt t="177948" x="10090150" y="6121400"/>
          <p14:tracePt t="177964" x="10179050" y="6121400"/>
          <p14:tracePt t="177981" x="10223500" y="6121400"/>
          <p14:tracePt t="177998" x="10242550" y="6121400"/>
          <p14:tracePt t="178109" x="10229850" y="6121400"/>
          <p14:tracePt t="178117" x="10223500" y="6121400"/>
          <p14:tracePt t="178126" x="10210800" y="6121400"/>
          <p14:tracePt t="178133" x="10185400" y="6121400"/>
          <p14:tracePt t="178147" x="10153650" y="6121400"/>
          <p14:tracePt t="178164" x="9994900" y="6121400"/>
          <p14:tracePt t="178180" x="9899650" y="6121400"/>
          <p14:tracePt t="178197" x="9848850" y="6121400"/>
          <p14:tracePt t="178214" x="9842500" y="6121400"/>
          <p14:tracePt t="178332" x="9848850" y="6121400"/>
          <p14:tracePt t="178340" x="9886950" y="6121400"/>
          <p14:tracePt t="178349" x="9975850" y="6121400"/>
          <p14:tracePt t="178364" x="10223500" y="6121400"/>
          <p14:tracePt t="178381" x="10528300" y="6121400"/>
          <p14:tracePt t="178397" x="10782300" y="6121400"/>
          <p14:tracePt t="178414" x="10915650" y="6121400"/>
          <p14:tracePt t="178430" x="10947400" y="6121400"/>
          <p14:tracePt t="178447" x="10953750" y="6121400"/>
          <p14:tracePt t="178604" x="10934700" y="6121400"/>
          <p14:tracePt t="178613" x="10902950" y="6121400"/>
          <p14:tracePt t="178620" x="10845800" y="6121400"/>
          <p14:tracePt t="178630" x="10763250" y="6121400"/>
          <p14:tracePt t="178647" x="10591800" y="6121400"/>
          <p14:tracePt t="178663" x="10477500" y="6121400"/>
          <p14:tracePt t="178680" x="10420350" y="6121400"/>
          <p14:tracePt t="178697" x="10414000" y="6121400"/>
          <p14:tracePt t="178773" x="10426700" y="6121400"/>
          <p14:tracePt t="178780" x="10452100" y="6121400"/>
          <p14:tracePt t="178789" x="10471150" y="6121400"/>
          <p14:tracePt t="178797" x="10502900" y="6121400"/>
          <p14:tracePt t="178814" x="10579100" y="6121400"/>
          <p14:tracePt t="178831" x="10680700" y="6121400"/>
          <p14:tracePt t="178848" x="10756900" y="6121400"/>
          <p14:tracePt t="178864" x="10782300" y="6121400"/>
          <p14:tracePt t="178880" x="10788650" y="6121400"/>
          <p14:tracePt t="178933" x="10769600" y="6121400"/>
          <p14:tracePt t="178940" x="10737850" y="6121400"/>
          <p14:tracePt t="178949" x="10693400" y="6121400"/>
          <p14:tracePt t="178964" x="10642600" y="6121400"/>
          <p14:tracePt t="178980" x="10629900" y="6121400"/>
          <p14:tracePt t="178997" x="10623550" y="6121400"/>
          <p14:tracePt t="179229" x="10617200" y="6121400"/>
          <p14:tracePt t="179238" x="10598150" y="6115050"/>
          <p14:tracePt t="179247" x="10579100" y="6108700"/>
          <p14:tracePt t="179263" x="10464800" y="6083300"/>
          <p14:tracePt t="179281" x="10356850" y="6076950"/>
          <p14:tracePt t="179297" x="10261600" y="6076950"/>
          <p14:tracePt t="179313" x="10217150" y="6076950"/>
          <p14:tracePt t="179330" x="10210800" y="6076950"/>
          <p14:tracePt t="179421" x="10223500" y="6076950"/>
          <p14:tracePt t="179428" x="10236200" y="6076950"/>
          <p14:tracePt t="179438" x="10261600" y="6076950"/>
          <p14:tracePt t="179447" x="10299700" y="6076950"/>
          <p14:tracePt t="179463" x="10433050" y="6076950"/>
          <p14:tracePt t="179480" x="10591800" y="6089650"/>
          <p14:tracePt t="179497" x="10706100" y="6089650"/>
          <p14:tracePt t="179513" x="10782300" y="6089650"/>
          <p14:tracePt t="179530" x="10801350" y="6089650"/>
          <p14:tracePt t="179798" x="0" y="0"/>
        </p14:tracePtLst>
        <p14:tracePtLst>
          <p14:tracePt t="182422" x="946150" y="6337300"/>
          <p14:tracePt t="182437" x="946150" y="6350000"/>
          <p14:tracePt t="182444" x="946150" y="6356350"/>
          <p14:tracePt t="182454" x="946150" y="6375400"/>
          <p14:tracePt t="182462" x="946150" y="6388100"/>
          <p14:tracePt t="182479" x="946150" y="6426200"/>
          <p14:tracePt t="182496" x="965200" y="6464300"/>
          <p14:tracePt t="182513" x="1009650" y="6502400"/>
          <p14:tracePt t="182529" x="1073150" y="6546850"/>
          <p14:tracePt t="182532" x="1111250" y="6559550"/>
          <p14:tracePt t="182546" x="1149350" y="6572250"/>
          <p14:tracePt t="182562" x="1225550" y="6597650"/>
          <p14:tracePt t="182565" x="1263650" y="6604000"/>
          <p14:tracePt t="182579" x="1320800" y="6616700"/>
          <p14:tracePt t="182596" x="1346200" y="6623050"/>
          <p14:tracePt t="182612" x="1365250" y="6623050"/>
          <p14:tracePt t="182629" x="1377950" y="6616700"/>
          <p14:tracePt t="182662" x="1377950" y="6591300"/>
          <p14:tracePt t="182679" x="1377950" y="6553200"/>
          <p14:tracePt t="182695" x="1358900" y="6527800"/>
          <p14:tracePt t="182712" x="1327150" y="6502400"/>
          <p14:tracePt t="182729" x="1308100" y="6489700"/>
          <p14:tracePt t="182861" x="1314450" y="6502400"/>
          <p14:tracePt t="182869" x="1339850" y="6515100"/>
          <p14:tracePt t="182879" x="1390650" y="6540500"/>
          <p14:tracePt t="182896" x="1543050" y="6591300"/>
          <p14:tracePt t="182912" x="1771650" y="6642100"/>
          <p14:tracePt t="182929" x="1962150" y="6686550"/>
          <p14:tracePt t="182946" x="2038350" y="6692900"/>
          <p14:tracePt t="182962" x="2051050" y="6692900"/>
          <p14:tracePt t="182979" x="2057400" y="6692900"/>
          <p14:tracePt t="182996" x="2057400" y="6642100"/>
          <p14:tracePt t="183012" x="2057400" y="6584950"/>
          <p14:tracePt t="183029" x="2038350" y="6540500"/>
          <p14:tracePt t="183046" x="2019300" y="6508750"/>
          <p14:tracePt t="183062" x="1987550" y="6483350"/>
          <p14:tracePt t="183079" x="1974850" y="6477000"/>
          <p14:tracePt t="183096" x="1968500" y="6477000"/>
          <p14:tracePt t="183125" x="1955800" y="6477000"/>
          <p14:tracePt t="183133" x="1955800" y="6496050"/>
          <p14:tracePt t="183145" x="1955800" y="6527800"/>
          <p14:tracePt t="183162" x="1955800" y="6584950"/>
          <p14:tracePt t="183179" x="1981200" y="6623050"/>
          <p14:tracePt t="183181" x="1987550" y="6629400"/>
          <p14:tracePt t="183195" x="2006600" y="6642100"/>
          <p14:tracePt t="183212" x="2019300" y="6648450"/>
          <p14:tracePt t="183229" x="2038350" y="6648450"/>
          <p14:tracePt t="183245" x="2051050" y="6648450"/>
          <p14:tracePt t="183263" x="2076450" y="6635750"/>
          <p14:tracePt t="183279" x="2101850" y="6616700"/>
          <p14:tracePt t="183295" x="2127250" y="6584950"/>
          <p14:tracePt t="183312" x="2139950" y="6559550"/>
          <p14:tracePt t="183329" x="2152650" y="6540500"/>
          <p14:tracePt t="183396" x="2159000" y="6527800"/>
          <p14:tracePt t="183406" x="2159000" y="6521450"/>
          <p14:tracePt t="183421" x="2165350" y="6515100"/>
          <p14:tracePt t="183469" x="2171700" y="6508750"/>
          <p14:tracePt t="183477" x="2178050" y="6502400"/>
          <p14:tracePt t="183500" x="2184400" y="6496050"/>
          <p14:tracePt t="183509" x="2190750" y="6489700"/>
          <p14:tracePt t="183533" x="2197100" y="6489700"/>
          <p14:tracePt t="183540" x="2209800" y="6483350"/>
          <p14:tracePt t="183556" x="2216150" y="6477000"/>
          <p14:tracePt t="183566" x="2222500" y="6470650"/>
          <p14:tracePt t="183579" x="2228850" y="6464300"/>
          <p14:tracePt t="183637" x="2235200" y="6464300"/>
          <p14:tracePt t="183645" x="2260600" y="6464300"/>
          <p14:tracePt t="183654" x="2286000" y="6489700"/>
          <p14:tracePt t="183662" x="2311400" y="6515100"/>
          <p14:tracePt t="183679" x="2387600" y="6604000"/>
          <p14:tracePt t="183695" x="2482850" y="6711950"/>
          <p14:tracePt t="183712" x="2578100" y="6781800"/>
          <p14:tracePt t="183729" x="2654300" y="6838950"/>
          <p14:tracePt t="183745" x="2679700" y="6845300"/>
          <p14:tracePt t="183762" x="2686050" y="6845300"/>
          <p14:tracePt t="183782" x="2705100" y="6845300"/>
          <p14:tracePt t="183796" x="2711450" y="6813550"/>
          <p14:tracePt t="183812" x="2730500" y="6731000"/>
          <p14:tracePt t="183829" x="2743200" y="6661150"/>
          <p14:tracePt t="183846" x="2749550" y="6629400"/>
          <p14:tracePt t="183862" x="2749550" y="6616700"/>
          <p14:tracePt t="184381" x="0" y="0"/>
        </p14:tracePtLst>
        <p14:tracePtLst>
          <p14:tracePt t="185768" x="3733800" y="6356350"/>
          <p14:tracePt t="185784" x="3727450" y="6375400"/>
          <p14:tracePt t="185789" x="3721100" y="6388100"/>
          <p14:tracePt t="185798" x="3714750" y="6400800"/>
          <p14:tracePt t="185813" x="3714750" y="6426200"/>
          <p14:tracePt t="185829" x="3714750" y="6464300"/>
          <p14:tracePt t="185846" x="3714750" y="6483350"/>
          <p14:tracePt t="185862" x="3714750" y="6508750"/>
          <p14:tracePt t="185879" x="3714750" y="6546850"/>
          <p14:tracePt t="185895" x="3727450" y="6597650"/>
          <p14:tracePt t="185911" x="3740150" y="6635750"/>
          <p14:tracePt t="185928" x="3752850" y="6661150"/>
          <p14:tracePt t="185945" x="3784600" y="6680200"/>
          <p14:tracePt t="185961" x="3803650" y="6699250"/>
          <p14:tracePt t="185978" x="3841750" y="6718300"/>
          <p14:tracePt t="185980" x="3867150" y="6731000"/>
          <p14:tracePt t="185995" x="3892550" y="6737350"/>
          <p14:tracePt t="186011" x="3962400" y="6750050"/>
          <p14:tracePt t="186012" x="4006850" y="6756400"/>
          <p14:tracePt t="186028" x="4095750" y="6775450"/>
          <p14:tracePt t="186045" x="4184650" y="6788150"/>
          <p14:tracePt t="186062" x="4248150" y="6788150"/>
          <p14:tracePt t="186078" x="4324350" y="6788150"/>
          <p14:tracePt t="186094" x="4362450" y="6788150"/>
          <p14:tracePt t="186112" x="4394200" y="6794500"/>
          <p14:tracePt t="186128" x="4413250" y="6800850"/>
          <p14:tracePt t="186144" x="4432300" y="6807200"/>
          <p14:tracePt t="186161" x="4457700" y="6813550"/>
          <p14:tracePt t="186178" x="4476750" y="6813550"/>
          <p14:tracePt t="186194" x="4495800" y="6813550"/>
          <p14:tracePt t="186196" x="4508500" y="6813550"/>
          <p14:tracePt t="186212" x="4527550" y="6813550"/>
          <p14:tracePt t="186228" x="4565650" y="6813550"/>
          <p14:tracePt t="186244" x="4635500" y="6800850"/>
          <p14:tracePt t="186261" x="4711700" y="6788150"/>
          <p14:tracePt t="186278" x="4800600" y="6775450"/>
          <p14:tracePt t="186295" x="4870450" y="6762750"/>
          <p14:tracePt t="186312" x="4953000" y="6737350"/>
          <p14:tracePt t="186328" x="5048250" y="6724650"/>
          <p14:tracePt t="186345" x="5149850" y="6699250"/>
          <p14:tracePt t="186362" x="5238750" y="6686550"/>
          <p14:tracePt t="186364" x="5264150" y="6680200"/>
          <p14:tracePt t="186378" x="5289550" y="6673850"/>
          <p14:tracePt t="186381" x="5308600" y="6667500"/>
          <p14:tracePt t="186394" x="5314950" y="6667500"/>
          <p14:tracePt t="186411" x="5353050" y="6661150"/>
          <p14:tracePt t="186428" x="5391150" y="6648450"/>
          <p14:tracePt t="186444" x="5416550" y="6642100"/>
          <p14:tracePt t="186461" x="5422900" y="6642100"/>
          <p14:tracePt t="186478" x="5429250" y="6635750"/>
          <p14:tracePt t="186917" x="5429250" y="6623050"/>
          <p14:tracePt t="186925" x="5422900" y="6597650"/>
          <p14:tracePt t="186933" x="5410200" y="6591300"/>
          <p14:tracePt t="186944" x="5391150" y="6578600"/>
          <p14:tracePt t="186961" x="5353050" y="6546850"/>
          <p14:tracePt t="186977" x="5289550" y="6502400"/>
          <p14:tracePt t="186994" x="5213350" y="6457950"/>
          <p14:tracePt t="186996" x="5149850" y="6432550"/>
          <p14:tracePt t="187011" x="5080000" y="6407150"/>
          <p14:tracePt t="187013" x="5003800" y="6381750"/>
          <p14:tracePt t="187028" x="4851400" y="6350000"/>
          <p14:tracePt t="187045" x="4711700" y="6324600"/>
          <p14:tracePt t="187061" x="4610100" y="6305550"/>
          <p14:tracePt t="187078" x="4546600" y="6286500"/>
          <p14:tracePt t="187094" x="4502150" y="6286500"/>
          <p14:tracePt t="187111" x="4464050" y="6286500"/>
          <p14:tracePt t="187127" x="4413250" y="6286500"/>
          <p14:tracePt t="187144" x="4368800" y="6318250"/>
          <p14:tracePt t="187161" x="4330700" y="6369050"/>
          <p14:tracePt t="187177" x="4292600" y="6419850"/>
          <p14:tracePt t="187194" x="4254500" y="6477000"/>
          <p14:tracePt t="187211" x="4241800" y="6502400"/>
          <p14:tracePt t="187212" x="4235450" y="6521450"/>
          <p14:tracePt t="187228" x="4235450" y="6534150"/>
          <p14:tracePt t="187244" x="4235450" y="6553200"/>
          <p14:tracePt t="187261" x="4235450" y="6578600"/>
          <p14:tracePt t="187277" x="4235450" y="6597650"/>
          <p14:tracePt t="187294" x="4267200" y="6616700"/>
          <p14:tracePt t="187311" x="4324350" y="6635750"/>
          <p14:tracePt t="187328" x="4387850" y="6648450"/>
          <p14:tracePt t="187345" x="4495800" y="6661150"/>
          <p14:tracePt t="187361" x="4584700" y="6673850"/>
          <p14:tracePt t="187378" x="4711700" y="6673850"/>
          <p14:tracePt t="187380" x="4775200" y="6673850"/>
          <p14:tracePt t="187394" x="4838700" y="6673850"/>
          <p14:tracePt t="187411" x="4972050" y="6673850"/>
          <p14:tracePt t="187412" x="5035550" y="6673850"/>
          <p14:tracePt t="187427" x="5143500" y="6673850"/>
          <p14:tracePt t="187444" x="5219700" y="6673850"/>
          <p14:tracePt t="187460" x="5264150" y="6673850"/>
          <p14:tracePt t="187477" x="5289550" y="6667500"/>
          <p14:tracePt t="187494" x="5308600" y="6661150"/>
          <p14:tracePt t="187511" x="5327650" y="6654800"/>
          <p14:tracePt t="187527" x="5340350" y="6642100"/>
          <p14:tracePt t="187544" x="5346700" y="6635750"/>
          <p14:tracePt t="187561" x="5353050" y="6623050"/>
          <p14:tracePt t="187578" x="5353050" y="6604000"/>
          <p14:tracePt t="187580" x="5353050" y="6584950"/>
          <p14:tracePt t="187594" x="5346700" y="6559550"/>
          <p14:tracePt t="187596" x="5340350" y="6540500"/>
          <p14:tracePt t="187611" x="5327650" y="6515100"/>
          <p14:tracePt t="187614" x="5314950" y="6496050"/>
          <p14:tracePt t="187627" x="5276850" y="6470650"/>
          <p14:tracePt t="187644" x="5245100" y="6445250"/>
          <p14:tracePt t="187660" x="5200650" y="6426200"/>
          <p14:tracePt t="187677" x="5111750" y="6400800"/>
          <p14:tracePt t="187694" x="5022850" y="6394450"/>
          <p14:tracePt t="187710" x="4933950" y="6394450"/>
          <p14:tracePt t="187727" x="4851400" y="6394450"/>
          <p14:tracePt t="187744" x="4806950" y="6413500"/>
          <p14:tracePt t="187760" x="4781550" y="6438900"/>
          <p14:tracePt t="187777" x="4768850" y="6457950"/>
          <p14:tracePt t="187794" x="4768850" y="6477000"/>
          <p14:tracePt t="187797" x="4762500" y="6496050"/>
          <p14:tracePt t="187811" x="4762500" y="6502400"/>
          <p14:tracePt t="187828" x="4781550" y="6565900"/>
          <p14:tracePt t="187844" x="4851400" y="6616700"/>
          <p14:tracePt t="187861" x="4965700" y="6661150"/>
          <p14:tracePt t="187878" x="5073650" y="6680200"/>
          <p14:tracePt t="187894" x="5181600" y="6692900"/>
          <p14:tracePt t="187911" x="5276850" y="6686550"/>
          <p14:tracePt t="187927" x="5346700" y="6667500"/>
          <p14:tracePt t="187944" x="5422900" y="6623050"/>
          <p14:tracePt t="187960" x="5480050" y="6572250"/>
          <p14:tracePt t="187977" x="5524500" y="6527800"/>
          <p14:tracePt t="187994" x="5575300" y="6483350"/>
          <p14:tracePt t="188010" x="5619750" y="6464300"/>
          <p14:tracePt t="188027" x="5638800" y="6457950"/>
          <p14:tracePt t="188044" x="5657850" y="6457950"/>
          <p14:tracePt t="188061" x="5664200" y="6457950"/>
          <p14:tracePt t="188078" x="5676900" y="6457950"/>
          <p14:tracePt t="188100" x="5683250" y="6457950"/>
          <p14:tracePt t="188148" x="5689600" y="6457950"/>
          <p14:tracePt t="188646" x="5689600" y="6464300"/>
          <p14:tracePt t="188653" x="5695950" y="6489700"/>
          <p14:tracePt t="188661" x="5702300" y="6515100"/>
          <p14:tracePt t="188677" x="5715000" y="6553200"/>
          <p14:tracePt t="188693" x="5727700" y="6604000"/>
          <p14:tracePt t="188710" x="5734050" y="6642100"/>
          <p14:tracePt t="188727" x="5740400" y="6667500"/>
          <p14:tracePt t="188773" x="5746750" y="6673850"/>
          <p14:tracePt t="188805" x="5765800" y="6673850"/>
          <p14:tracePt t="188814" x="5791200" y="6673850"/>
          <p14:tracePt t="188820" x="5810250" y="6673850"/>
          <p14:tracePt t="188829" x="5854700" y="6673850"/>
          <p14:tracePt t="188844" x="5949950" y="6673850"/>
          <p14:tracePt t="188860" x="6070600" y="6648450"/>
          <p14:tracePt t="188877" x="6191250" y="6623050"/>
          <p14:tracePt t="188894" x="6330950" y="6610350"/>
          <p14:tracePt t="188910" x="6438900" y="6597650"/>
          <p14:tracePt t="188927" x="6483350" y="6591300"/>
          <p14:tracePt t="188944" x="6496050" y="6591300"/>
          <p14:tracePt t="188960" x="6496050" y="6584950"/>
          <p14:tracePt t="188977" x="6496050" y="6565900"/>
          <p14:tracePt t="188994" x="6489700" y="6521450"/>
          <p14:tracePt t="189010" x="6451600" y="6470650"/>
          <p14:tracePt t="189027" x="6388100" y="6426200"/>
          <p14:tracePt t="189029" x="6343650" y="6400800"/>
          <p14:tracePt t="189045" x="6242050" y="6381750"/>
          <p14:tracePt t="189061" x="6134100" y="6356350"/>
          <p14:tracePt t="189078" x="6064250" y="6356350"/>
          <p14:tracePt t="189094" x="6026150" y="6356350"/>
          <p14:tracePt t="189111" x="6000750" y="6356350"/>
          <p14:tracePt t="189127" x="5988050" y="6369050"/>
          <p14:tracePt t="189143" x="5975350" y="6394450"/>
          <p14:tracePt t="189160" x="5975350" y="6432550"/>
          <p14:tracePt t="189177" x="5975350" y="6470650"/>
          <p14:tracePt t="189193" x="5975350" y="6489700"/>
          <p14:tracePt t="189210" x="5975350" y="6496050"/>
          <p14:tracePt t="189254" x="5975350" y="6502400"/>
          <p14:tracePt t="189277" x="5981700" y="6502400"/>
          <p14:tracePt t="189285" x="5988050" y="6502400"/>
          <p14:tracePt t="189293" x="5994400" y="6502400"/>
          <p14:tracePt t="189310" x="6013450" y="6515100"/>
          <p14:tracePt t="189532" x="0" y="0"/>
        </p14:tracePtLst>
        <p14:tracePtLst>
          <p14:tracePt t="190213" x="7067550" y="6407150"/>
          <p14:tracePt t="190284" x="7073900" y="6413500"/>
          <p14:tracePt t="190293" x="7086600" y="6432550"/>
          <p14:tracePt t="190301" x="7112000" y="6464300"/>
          <p14:tracePt t="190310" x="7131050" y="6489700"/>
          <p14:tracePt t="190327" x="7181850" y="6546850"/>
          <p14:tracePt t="190344" x="7245350" y="6597650"/>
          <p14:tracePt t="190360" x="7321550" y="6642100"/>
          <p14:tracePt t="190377" x="7378700" y="6661150"/>
          <p14:tracePt t="190394" x="7442200" y="6686550"/>
          <p14:tracePt t="190397" x="7473950" y="6692900"/>
          <p14:tracePt t="190410" x="7518400" y="6699250"/>
          <p14:tracePt t="190426" x="7607300" y="6699250"/>
          <p14:tracePt t="190428" x="7658100" y="6699250"/>
          <p14:tracePt t="190443" x="7702550" y="6699250"/>
          <p14:tracePt t="190445" x="7753350" y="6699250"/>
          <p14:tracePt t="190460" x="7854950" y="6699250"/>
          <p14:tracePt t="190476" x="7918450" y="6699250"/>
          <p14:tracePt t="190493" x="7950200" y="6699250"/>
          <p14:tracePt t="190510" x="7975600" y="6699250"/>
          <p14:tracePt t="190526" x="7988300" y="6699250"/>
          <p14:tracePt t="190543" x="8007350" y="6699250"/>
          <p14:tracePt t="190560" x="8020050" y="6692900"/>
          <p14:tracePt t="190577" x="8039100" y="6686550"/>
          <p14:tracePt t="190594" x="8045450" y="6680200"/>
          <p14:tracePt t="190610" x="8045450" y="6673850"/>
          <p14:tracePt t="190627" x="8058150" y="6667500"/>
          <p14:tracePt t="190654" x="8058150" y="6661150"/>
          <p14:tracePt t="190660" x="8058150" y="6654800"/>
          <p14:tracePt t="190676" x="8058150" y="6635750"/>
          <p14:tracePt t="190693" x="8045450" y="6597650"/>
          <p14:tracePt t="190710" x="8026400" y="6565900"/>
          <p14:tracePt t="190726" x="8001000" y="6540500"/>
          <p14:tracePt t="190743" x="7969250" y="6521450"/>
          <p14:tracePt t="190759" x="7956550" y="6502400"/>
          <p14:tracePt t="190776" x="7937500" y="6489700"/>
          <p14:tracePt t="190793" x="7918450" y="6477000"/>
          <p14:tracePt t="190809" x="7905750" y="6470650"/>
          <p14:tracePt t="190827" x="7899400" y="6470650"/>
          <p14:tracePt t="190844" x="7893050" y="6470650"/>
          <p14:tracePt t="190845" x="7886700" y="6470650"/>
          <p14:tracePt t="190860" x="7880350" y="6470650"/>
          <p14:tracePt t="190877" x="7842250" y="6470650"/>
          <p14:tracePt t="190893" x="7823200" y="6496050"/>
          <p14:tracePt t="190909" x="7804150" y="6521450"/>
          <p14:tracePt t="190927" x="7797800" y="6553200"/>
          <p14:tracePt t="190943" x="7797800" y="6572250"/>
          <p14:tracePt t="190959" x="7804150" y="6604000"/>
          <p14:tracePt t="190976" x="7816850" y="6629400"/>
          <p14:tracePt t="190993" x="7835900" y="6642100"/>
          <p14:tracePt t="191009" x="7886700" y="6667500"/>
          <p14:tracePt t="191026" x="7981950" y="6692900"/>
          <p14:tracePt t="191043" x="8077200" y="6699250"/>
          <p14:tracePt t="191045" x="8128000" y="6699250"/>
          <p14:tracePt t="191060" x="8235950" y="6699250"/>
          <p14:tracePt t="191076" x="8299450" y="6680200"/>
          <p14:tracePt t="191093" x="8318500" y="6661150"/>
          <p14:tracePt t="191109" x="8324850" y="6654800"/>
          <p14:tracePt t="191127" x="8324850" y="6642100"/>
          <p14:tracePt t="191143" x="8324850" y="6610350"/>
          <p14:tracePt t="191159" x="8324850" y="6597650"/>
          <p14:tracePt t="191176" x="8318500" y="6584950"/>
          <p14:tracePt t="191194" x="8312150" y="6584950"/>
          <p14:tracePt t="192286" x="0" y="0"/>
        </p14:tracePtLst>
        <p14:tracePtLst>
          <p14:tracePt t="193393" x="8915400" y="6496050"/>
          <p14:tracePt t="193441" x="8915400" y="6502400"/>
          <p14:tracePt t="193447" x="8921750" y="6502400"/>
          <p14:tracePt t="193459" x="8934450" y="6502400"/>
          <p14:tracePt t="193476" x="9074150" y="6508750"/>
          <p14:tracePt t="193492" x="9245600" y="6534150"/>
          <p14:tracePt t="193509" x="9461500" y="6572250"/>
          <p14:tracePt t="193526" x="9658350" y="6597650"/>
          <p14:tracePt t="193542" x="9798050" y="6597650"/>
          <p14:tracePt t="193559" x="9906000" y="6597650"/>
          <p14:tracePt t="193576" x="9963150" y="6597650"/>
          <p14:tracePt t="193593" x="10007600" y="6597650"/>
          <p14:tracePt t="193609" x="10058400" y="6597650"/>
          <p14:tracePt t="193613" x="10071100" y="6597650"/>
          <p14:tracePt t="193626" x="10083800" y="6597650"/>
          <p14:tracePt t="193630" x="10096500" y="6597650"/>
          <p14:tracePt t="193645" x="10102850" y="6597650"/>
          <p14:tracePt t="193660" x="10109200" y="6597650"/>
          <p14:tracePt t="193675" x="10115550" y="6597650"/>
          <p14:tracePt t="193692" x="10128250" y="6597650"/>
          <p14:tracePt t="193765" x="10109200" y="6597650"/>
          <p14:tracePt t="193773" x="10064750" y="6597650"/>
          <p14:tracePt t="193783" x="10020300" y="6597650"/>
          <p14:tracePt t="193792" x="9982200" y="6597650"/>
          <p14:tracePt t="193809" x="9925050" y="6597650"/>
          <p14:tracePt t="193826" x="9906000" y="6597650"/>
          <p14:tracePt t="193933" x="9912350" y="6597650"/>
          <p14:tracePt t="193940" x="9963150" y="6597650"/>
          <p14:tracePt t="193949" x="10045700" y="6597650"/>
          <p14:tracePt t="193958" x="10160000" y="6597650"/>
          <p14:tracePt t="193975" x="10407650" y="6597650"/>
          <p14:tracePt t="193992" x="10636250" y="6597650"/>
          <p14:tracePt t="194009" x="10788650" y="6597650"/>
          <p14:tracePt t="194025" x="10820400" y="6597650"/>
          <p14:tracePt t="194042" x="10826750" y="6597650"/>
          <p14:tracePt t="194333"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75895" y="1071880"/>
            <a:ext cx="11903216" cy="5860387"/>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采用上界通配泛型 </a:t>
            </a:r>
            <a:r>
              <a:rPr lang="zh-CN" altLang="en-US" b="1" dirty="0">
                <a:solidFill>
                  <a:srgbClr val="FF0000"/>
                </a:solidFill>
                <a:latin typeface="微软雅黑" panose="020B0503020204020204" charset="-122"/>
                <a:ea typeface="微软雅黑" panose="020B0503020204020204" charset="-122"/>
              </a:rPr>
              <a:t>？ </a:t>
            </a:r>
            <a:r>
              <a:rPr lang="en-US" altLang="zh-CN" b="1" dirty="0">
                <a:solidFill>
                  <a:srgbClr val="FF0000"/>
                </a:solidFill>
                <a:latin typeface="微软雅黑" panose="020B0503020204020204" charset="-122"/>
                <a:ea typeface="微软雅黑" panose="020B0503020204020204" charset="-122"/>
              </a:rPr>
              <a:t>extends</a:t>
            </a:r>
          </a:p>
          <a:p>
            <a:pPr marL="0" lvl="1">
              <a:lnSpc>
                <a:spcPct val="150000"/>
              </a:lnSpc>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上面语句编译通过，但是这样的</a:t>
            </a:r>
            <a:r>
              <a:rPr lang="en-US" altLang="zh-CN" b="1" dirty="0">
                <a:solidFill>
                  <a:srgbClr val="21537D"/>
                </a:solidFill>
                <a:latin typeface="微软雅黑" panose="020B0503020204020204" charset="-122"/>
                <a:ea typeface="微软雅黑" panose="020B0503020204020204" charset="-122"/>
              </a:rPr>
              <a:t>list</a:t>
            </a:r>
            <a:r>
              <a:rPr lang="zh-CN" altLang="en-US" b="1" dirty="0">
                <a:solidFill>
                  <a:srgbClr val="21537D"/>
                </a:solidFill>
                <a:latin typeface="微软雅黑" panose="020B0503020204020204" charset="-122"/>
                <a:ea typeface="微软雅黑" panose="020B0503020204020204" charset="-122"/>
              </a:rPr>
              <a:t>不能加入任何东西。下面语句都会编译出错</a:t>
            </a: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0" lvl="1">
              <a:lnSpc>
                <a:spcPct val="150000"/>
              </a:lnSpc>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因为</a:t>
            </a:r>
            <a:r>
              <a:rPr lang="en-US" altLang="zh-CN" b="1" dirty="0">
                <a:solidFill>
                  <a:srgbClr val="21537D"/>
                </a:solidFill>
                <a:latin typeface="微软雅黑" panose="020B0503020204020204" charset="-122"/>
                <a:ea typeface="微软雅黑" panose="020B0503020204020204" charset="-122"/>
              </a:rPr>
              <a:t>ArrayList&lt;? extends Fruit&gt;</a:t>
            </a:r>
            <a:r>
              <a:rPr lang="zh-CN" altLang="en-US" b="1" dirty="0">
                <a:solidFill>
                  <a:srgbClr val="21537D"/>
                </a:solidFill>
                <a:latin typeface="微软雅黑" panose="020B0503020204020204" charset="-122"/>
                <a:ea typeface="微软雅黑" panose="020B0503020204020204" charset="-122"/>
              </a:rPr>
              <a:t>意味着该</a:t>
            </a:r>
            <a:r>
              <a:rPr lang="en-US" altLang="zh-CN" b="1" dirty="0">
                <a:solidFill>
                  <a:srgbClr val="21537D"/>
                </a:solidFill>
                <a:latin typeface="微软雅黑" panose="020B0503020204020204" charset="-122"/>
                <a:ea typeface="微软雅黑" panose="020B0503020204020204" charset="-122"/>
              </a:rPr>
              <a:t>list</a:t>
            </a:r>
            <a:r>
              <a:rPr lang="zh-CN" altLang="en-US" b="1" dirty="0">
                <a:solidFill>
                  <a:srgbClr val="21537D"/>
                </a:solidFill>
                <a:latin typeface="微软雅黑" panose="020B0503020204020204" charset="-122"/>
                <a:ea typeface="微软雅黑" panose="020B0503020204020204" charset="-122"/>
              </a:rPr>
              <a:t>集合中存放的都是</a:t>
            </a:r>
            <a:r>
              <a:rPr lang="en-US" altLang="zh-CN" b="1" dirty="0">
                <a:solidFill>
                  <a:srgbClr val="21537D"/>
                </a:solidFill>
                <a:latin typeface="微软雅黑" panose="020B0503020204020204" charset="-122"/>
                <a:ea typeface="微软雅黑" panose="020B0503020204020204" charset="-122"/>
              </a:rPr>
              <a:t>Fruit</a:t>
            </a:r>
            <a:r>
              <a:rPr lang="zh-CN" altLang="en-US" b="1" dirty="0">
                <a:solidFill>
                  <a:srgbClr val="21537D"/>
                </a:solidFill>
                <a:latin typeface="微软雅黑" panose="020B0503020204020204" charset="-122"/>
                <a:ea typeface="微软雅黑" panose="020B0503020204020204" charset="-122"/>
              </a:rPr>
              <a:t>的子类型（包括</a:t>
            </a:r>
            <a:r>
              <a:rPr lang="en-US" altLang="zh-CN" b="1" dirty="0">
                <a:solidFill>
                  <a:srgbClr val="21537D"/>
                </a:solidFill>
                <a:latin typeface="微软雅黑" panose="020B0503020204020204" charset="-122"/>
                <a:ea typeface="微软雅黑" panose="020B0503020204020204" charset="-122"/>
              </a:rPr>
              <a:t>Fruit</a:t>
            </a:r>
            <a:r>
              <a:rPr lang="zh-CN" altLang="en-US" b="1" dirty="0">
                <a:solidFill>
                  <a:srgbClr val="21537D"/>
                </a:solidFill>
                <a:latin typeface="微软雅黑" panose="020B0503020204020204" charset="-122"/>
                <a:ea typeface="微软雅黑" panose="020B0503020204020204" charset="-122"/>
              </a:rPr>
              <a:t>自身），</a:t>
            </a:r>
            <a:r>
              <a:rPr lang="en-US" altLang="zh-CN" b="1" dirty="0">
                <a:solidFill>
                  <a:srgbClr val="21537D"/>
                </a:solidFill>
                <a:latin typeface="微软雅黑" panose="020B0503020204020204" charset="-122"/>
                <a:ea typeface="微软雅黑" panose="020B0503020204020204" charset="-122"/>
              </a:rPr>
              <a:t>Fruit</a:t>
            </a:r>
            <a:r>
              <a:rPr lang="zh-CN" altLang="en-US" b="1" dirty="0">
                <a:solidFill>
                  <a:srgbClr val="21537D"/>
                </a:solidFill>
                <a:latin typeface="微软雅黑" panose="020B0503020204020204" charset="-122"/>
                <a:ea typeface="微软雅黑" panose="020B0503020204020204" charset="-122"/>
              </a:rPr>
              <a:t>的子类型可能有很多，但</a:t>
            </a:r>
            <a:r>
              <a:rPr lang="en-US" altLang="zh-CN" b="1" dirty="0">
                <a:solidFill>
                  <a:srgbClr val="FF0000"/>
                </a:solidFill>
                <a:latin typeface="微软雅黑" panose="020B0503020204020204" charset="-122"/>
                <a:ea typeface="微软雅黑" panose="020B0503020204020204" charset="-122"/>
              </a:rPr>
              <a:t>list</a:t>
            </a:r>
            <a:r>
              <a:rPr lang="zh-CN" altLang="en-US" b="1" dirty="0">
                <a:solidFill>
                  <a:srgbClr val="FF0000"/>
                </a:solidFill>
                <a:latin typeface="微软雅黑" panose="020B0503020204020204" charset="-122"/>
                <a:ea typeface="微软雅黑" panose="020B0503020204020204" charset="-122"/>
              </a:rPr>
              <a:t>只能存放其中的某一种类型。</a:t>
            </a:r>
            <a:r>
              <a:rPr lang="zh-CN" altLang="en-US" b="1" dirty="0">
                <a:solidFill>
                  <a:srgbClr val="21537D"/>
                </a:solidFill>
                <a:latin typeface="微软雅黑" panose="020B0503020204020204" charset="-122"/>
                <a:ea typeface="微软雅黑" panose="020B0503020204020204" charset="-122"/>
              </a:rPr>
              <a:t>编译器</a:t>
            </a:r>
            <a:r>
              <a:rPr lang="zh-CN" altLang="en-US" b="1" dirty="0">
                <a:solidFill>
                  <a:srgbClr val="FF0000"/>
                </a:solidFill>
                <a:latin typeface="微软雅黑" panose="020B0503020204020204" charset="-122"/>
                <a:ea typeface="微软雅黑" panose="020B0503020204020204" charset="-122"/>
              </a:rPr>
              <a:t>只能知道元素类型的上限是</a:t>
            </a:r>
            <a:r>
              <a:rPr lang="en-US" altLang="zh-CN" b="1" dirty="0">
                <a:solidFill>
                  <a:srgbClr val="FF0000"/>
                </a:solidFill>
                <a:latin typeface="微软雅黑" panose="020B0503020204020204" charset="-122"/>
                <a:ea typeface="微软雅黑" panose="020B0503020204020204" charset="-122"/>
              </a:rPr>
              <a:t>Fruit</a:t>
            </a:r>
            <a:r>
              <a:rPr lang="zh-CN" altLang="en-US" b="1" dirty="0">
                <a:solidFill>
                  <a:srgbClr val="FF0000"/>
                </a:solidFill>
                <a:latin typeface="微软雅黑" panose="020B0503020204020204" charset="-122"/>
                <a:ea typeface="微软雅黑" panose="020B0503020204020204" charset="-122"/>
              </a:rPr>
              <a:t>，而无法知道</a:t>
            </a:r>
            <a:r>
              <a:rPr lang="en-US" altLang="zh-CN" b="1" dirty="0">
                <a:solidFill>
                  <a:srgbClr val="FF0000"/>
                </a:solidFill>
                <a:latin typeface="微软雅黑" panose="020B0503020204020204" charset="-122"/>
                <a:ea typeface="微软雅黑" panose="020B0503020204020204" charset="-122"/>
              </a:rPr>
              <a:t>list</a:t>
            </a:r>
            <a:r>
              <a:rPr lang="zh-CN" altLang="en-US" b="1" dirty="0">
                <a:solidFill>
                  <a:srgbClr val="FF0000"/>
                </a:solidFill>
                <a:latin typeface="微软雅黑" panose="020B0503020204020204" charset="-122"/>
                <a:ea typeface="微软雅黑" panose="020B0503020204020204" charset="-122"/>
              </a:rPr>
              <a:t>引用会指向什么具体的</a:t>
            </a:r>
            <a:r>
              <a:rPr lang="en-US" altLang="zh-CN" b="1" dirty="0">
                <a:solidFill>
                  <a:srgbClr val="FF0000"/>
                </a:solidFill>
                <a:latin typeface="微软雅黑" panose="020B0503020204020204" charset="-122"/>
                <a:ea typeface="微软雅黑" panose="020B0503020204020204" charset="-122"/>
              </a:rPr>
              <a:t>ArrayList</a:t>
            </a:r>
            <a:r>
              <a:rPr lang="zh-CN" altLang="en-US" b="1" dirty="0">
                <a:solidFill>
                  <a:srgbClr val="21537D"/>
                </a:solidFill>
                <a:latin typeface="微软雅黑" panose="020B0503020204020204" charset="-122"/>
                <a:ea typeface="微软雅黑" panose="020B0503020204020204" charset="-122"/>
              </a:rPr>
              <a:t>，可以是</a:t>
            </a:r>
            <a:r>
              <a:rPr lang="en-US" altLang="zh-CN" b="1" dirty="0">
                <a:solidFill>
                  <a:srgbClr val="21537D"/>
                </a:solidFill>
                <a:latin typeface="微软雅黑" panose="020B0503020204020204" charset="-122"/>
                <a:ea typeface="微软雅黑" panose="020B0503020204020204" charset="-122"/>
              </a:rPr>
              <a:t>ArrayList&lt;Apple&gt;,</a:t>
            </a:r>
            <a:r>
              <a:rPr lang="zh-CN" altLang="en-US" b="1" dirty="0">
                <a:solidFill>
                  <a:srgbClr val="21537D"/>
                </a:solidFill>
                <a:latin typeface="微软雅黑" panose="020B0503020204020204" charset="-122"/>
                <a:ea typeface="微软雅黑" panose="020B0503020204020204" charset="-122"/>
              </a:rPr>
              <a:t>也可能是</a:t>
            </a:r>
            <a:r>
              <a:rPr lang="en-US" altLang="zh-CN" b="1" dirty="0">
                <a:solidFill>
                  <a:srgbClr val="21537D"/>
                </a:solidFill>
                <a:latin typeface="微软雅黑" panose="020B0503020204020204" charset="-122"/>
                <a:ea typeface="微软雅黑" panose="020B0503020204020204" charset="-122"/>
              </a:rPr>
              <a:t>ArrayList&lt;Jonathan&gt;</a:t>
            </a:r>
            <a:r>
              <a:rPr lang="en-US" altLang="zh-CN"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dirty="0">
                <a:solidFill>
                  <a:srgbClr val="FF0000"/>
                </a:solidFill>
                <a:latin typeface="微软雅黑" panose="020B0503020204020204" charset="-122"/>
                <a:ea typeface="微软雅黑" panose="020B0503020204020204" charset="-122"/>
              </a:rPr>
              <a:t>为了安全，</a:t>
            </a:r>
            <a:r>
              <a:rPr lang="en-US" altLang="zh-CN" b="1" dirty="0">
                <a:solidFill>
                  <a:srgbClr val="FF0000"/>
                </a:solidFill>
                <a:latin typeface="微软雅黑" panose="020B0503020204020204" charset="-122"/>
                <a:ea typeface="微软雅黑" panose="020B0503020204020204" charset="-122"/>
              </a:rPr>
              <a:t>Java</a:t>
            </a:r>
            <a:r>
              <a:rPr lang="zh-CN" altLang="en-US" b="1" dirty="0">
                <a:solidFill>
                  <a:srgbClr val="FF0000"/>
                </a:solidFill>
                <a:latin typeface="微软雅黑" panose="020B0503020204020204" charset="-122"/>
                <a:ea typeface="微软雅黑" panose="020B0503020204020204" charset="-122"/>
              </a:rPr>
              <a:t>泛型只能将其设计成不能添加元素。</a:t>
            </a:r>
            <a:endParaRPr lang="en-US" altLang="zh-CN" b="1" dirty="0">
              <a:solidFill>
                <a:srgbClr val="FF0000"/>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虽然不能添加元素，但从里面获取元素的类型都是</a:t>
            </a:r>
            <a:r>
              <a:rPr lang="en-US" altLang="zh-CN" b="1" dirty="0">
                <a:solidFill>
                  <a:srgbClr val="21537D"/>
                </a:solidFill>
                <a:latin typeface="微软雅黑" panose="020B0503020204020204" charset="-122"/>
                <a:ea typeface="微软雅黑" panose="020B0503020204020204" charset="-122"/>
              </a:rPr>
              <a:t>Fruit</a:t>
            </a:r>
            <a:r>
              <a:rPr lang="zh-CN" altLang="en-US" b="1" dirty="0">
                <a:solidFill>
                  <a:srgbClr val="21537D"/>
                </a:solidFill>
                <a:latin typeface="微软雅黑" panose="020B0503020204020204" charset="-122"/>
                <a:ea typeface="微软雅黑" panose="020B0503020204020204" charset="-122"/>
              </a:rPr>
              <a:t>类型（编译时）</a:t>
            </a: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因此带</a:t>
            </a:r>
            <a:r>
              <a:rPr lang="en-US" altLang="zh-CN" b="1" dirty="0">
                <a:solidFill>
                  <a:srgbClr val="21537D"/>
                </a:solidFill>
                <a:latin typeface="微软雅黑" panose="020B0503020204020204" charset="-122"/>
                <a:ea typeface="微软雅黑" panose="020B0503020204020204" charset="-122"/>
              </a:rPr>
              <a:t>&lt;? extends&gt;</a:t>
            </a:r>
            <a:r>
              <a:rPr lang="zh-CN" altLang="en-US" b="1" dirty="0">
                <a:solidFill>
                  <a:srgbClr val="21537D"/>
                </a:solidFill>
                <a:latin typeface="微软雅黑" panose="020B0503020204020204" charset="-122"/>
                <a:ea typeface="微软雅黑" panose="020B0503020204020204" charset="-122"/>
              </a:rPr>
              <a:t>类型通配符的泛型类</a:t>
            </a:r>
            <a:r>
              <a:rPr lang="zh-CN" altLang="en-US" b="1" dirty="0">
                <a:solidFill>
                  <a:srgbClr val="FF0000"/>
                </a:solidFill>
                <a:latin typeface="微软雅黑" panose="020B0503020204020204" charset="-122"/>
                <a:ea typeface="微软雅黑" panose="020B0503020204020204" charset="-122"/>
              </a:rPr>
              <a:t>不能往里存内容（不能</a:t>
            </a:r>
            <a:r>
              <a:rPr lang="en-US" altLang="zh-CN" b="1" dirty="0">
                <a:solidFill>
                  <a:srgbClr val="FF0000"/>
                </a:solidFill>
                <a:latin typeface="微软雅黑" panose="020B0503020204020204" charset="-122"/>
                <a:ea typeface="微软雅黑" panose="020B0503020204020204" charset="-122"/>
              </a:rPr>
              <a:t>set</a:t>
            </a:r>
            <a:r>
              <a:rPr lang="zh-CN" altLang="en-US" b="1" dirty="0">
                <a:solidFill>
                  <a:srgbClr val="FF0000"/>
                </a:solidFill>
                <a:latin typeface="微软雅黑" panose="020B0503020204020204" charset="-122"/>
                <a:ea typeface="微软雅黑" panose="020B0503020204020204" charset="-122"/>
              </a:rPr>
              <a:t>），只能读取（只能</a:t>
            </a:r>
            <a:r>
              <a:rPr lang="en-US" altLang="zh-CN" b="1" dirty="0">
                <a:solidFill>
                  <a:srgbClr val="FF0000"/>
                </a:solidFill>
                <a:latin typeface="微软雅黑" panose="020B0503020204020204" charset="-122"/>
                <a:ea typeface="微软雅黑" panose="020B0503020204020204" charset="-122"/>
              </a:rPr>
              <a:t>get</a:t>
            </a:r>
            <a:r>
              <a:rPr lang="zh-CN" altLang="en-US" b="1" dirty="0">
                <a:solidFill>
                  <a:srgbClr val="FF0000"/>
                </a:solidFill>
                <a:latin typeface="微软雅黑" panose="020B0503020204020204" charset="-122"/>
                <a:ea typeface="微软雅黑" panose="020B0503020204020204" charset="-122"/>
              </a:rPr>
              <a:t>）</a:t>
            </a:r>
            <a:endParaRPr lang="en-US" altLang="zh-CN" b="1" dirty="0">
              <a:solidFill>
                <a:srgbClr val="FF0000"/>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那这样声明的容器类型有什么意义？它的意义是作为一个只读（只从里面取对象）的容器</a:t>
            </a: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
        <p:nvSpPr>
          <p:cNvPr id="8" name="矩形 7">
            <a:extLst>
              <a:ext uri="{FF2B5EF4-FFF2-40B4-BE49-F238E27FC236}">
                <a16:creationId xmlns:a16="http://schemas.microsoft.com/office/drawing/2014/main" id="{CCAB4DAA-9302-4C4D-814B-99F14EAC3E42}"/>
              </a:ext>
            </a:extLst>
          </p:cNvPr>
          <p:cNvSpPr/>
          <p:nvPr/>
        </p:nvSpPr>
        <p:spPr>
          <a:xfrm>
            <a:off x="468100" y="1560604"/>
            <a:ext cx="11548005" cy="338554"/>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 extends Fruit&gt; list = new  ArrayList&lt;Apple&gt;(); //</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左边类型是右边类型的父类型</a:t>
            </a:r>
          </a:p>
        </p:txBody>
      </p:sp>
      <p:sp>
        <p:nvSpPr>
          <p:cNvPr id="6" name="矩形 5">
            <a:extLst>
              <a:ext uri="{FF2B5EF4-FFF2-40B4-BE49-F238E27FC236}">
                <a16:creationId xmlns:a16="http://schemas.microsoft.com/office/drawing/2014/main" id="{26F5EDF7-CBAD-4118-A373-446A2070F4D9}"/>
              </a:ext>
            </a:extLst>
          </p:cNvPr>
          <p:cNvSpPr/>
          <p:nvPr/>
        </p:nvSpPr>
        <p:spPr>
          <a:xfrm>
            <a:off x="468100" y="2402701"/>
            <a:ext cx="11548005" cy="1569660"/>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(new Apple());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(new Fruit());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编译都报错</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可加入</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null</a:t>
            </a:r>
          </a:p>
          <a:p>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(null);</a:t>
            </a:r>
          </a:p>
          <a:p>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但是从这个</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list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取对象没有问题，编译时都解释成</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，运行时可以是具体的类型如</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Apple</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（有多态性）</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 f =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list.get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(0);</a:t>
            </a:r>
            <a:endParaRPr lang="zh-CN" altLang="en-US" sz="1600" dirty="0">
              <a:latin typeface="Courier New" panose="02070309020205020404" pitchFamily="49" charset="0"/>
              <a:ea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2052273719"/>
      </p:ext>
    </p:extLst>
  </p:cSld>
  <p:clrMapOvr>
    <a:masterClrMapping/>
  </p:clrMapOvr>
  <p:transition advTm="214816">
    <p:push/>
  </p:transition>
  <p:extLst>
    <p:ext uri="{3A86A75C-4F4B-4683-9AE1-C65F6400EC91}">
      <p14:laserTraceLst xmlns:p14="http://schemas.microsoft.com/office/powerpoint/2010/main">
        <p14:tracePtLst>
          <p14:tracePt t="2790" x="609600" y="1263650"/>
          <p14:tracePt t="2825" x="609600" y="1320800"/>
          <p14:tracePt t="2839" x="609600" y="1346200"/>
          <p14:tracePt t="2855" x="628650" y="1377950"/>
          <p14:tracePt t="2872" x="641350" y="1390650"/>
          <p14:tracePt t="2889" x="673100" y="1416050"/>
          <p14:tracePt t="2905" x="717550" y="1435100"/>
          <p14:tracePt t="2922" x="825500" y="1466850"/>
          <p14:tracePt t="2939" x="990600" y="1498600"/>
          <p14:tracePt t="2956" x="1181100" y="1536700"/>
          <p14:tracePt t="2958" x="1270000" y="1543050"/>
          <p14:tracePt t="2972" x="1352550" y="1549400"/>
          <p14:tracePt t="2989" x="1479550" y="1549400"/>
          <p14:tracePt t="3006" x="1517650" y="1549400"/>
          <p14:tracePt t="3022" x="1543050" y="1549400"/>
          <p14:tracePt t="3039" x="1562100" y="1536700"/>
          <p14:tracePt t="3055" x="1600200" y="1524000"/>
          <p14:tracePt t="3072" x="1644650" y="1511300"/>
          <p14:tracePt t="3089" x="1701800" y="1498600"/>
          <p14:tracePt t="3105" x="1746250" y="1485900"/>
          <p14:tracePt t="3122" x="1784350" y="1473200"/>
          <p14:tracePt t="3139" x="1803400" y="1473200"/>
          <p14:tracePt t="3155" x="1816100" y="1473200"/>
          <p14:tracePt t="3172" x="1841500" y="1466850"/>
          <p14:tracePt t="3174" x="1854200" y="1460500"/>
          <p14:tracePt t="3189" x="1873250" y="1454150"/>
          <p14:tracePt t="3192" x="1892300" y="1454150"/>
          <p14:tracePt t="3206" x="1949450" y="1441450"/>
          <p14:tracePt t="3222" x="2012950" y="1441450"/>
          <p14:tracePt t="3239" x="2101850" y="1441450"/>
          <p14:tracePt t="3256" x="2184400" y="1441450"/>
          <p14:tracePt t="3272" x="2273300" y="1441450"/>
          <p14:tracePt t="3289" x="2330450" y="1441450"/>
          <p14:tracePt t="3305" x="2362200" y="1441450"/>
          <p14:tracePt t="3322" x="2381250" y="1435100"/>
          <p14:tracePt t="3339" x="2393950" y="1435100"/>
          <p14:tracePt t="3355" x="2406650" y="1428750"/>
          <p14:tracePt t="3372" x="2413000" y="1428750"/>
          <p14:tracePt t="3391" x="2419350" y="1428750"/>
          <p14:tracePt t="3405" x="2419350" y="1422400"/>
          <p14:tracePt t="3439" x="2419350" y="1416050"/>
          <p14:tracePt t="3446" x="2419350" y="1409700"/>
          <p14:tracePt t="3463" x="2419350" y="1403350"/>
          <p14:tracePt t="3472" x="2419350" y="1390650"/>
          <p14:tracePt t="3489" x="2419350" y="1365250"/>
          <p14:tracePt t="3506" x="2419350" y="1352550"/>
          <p14:tracePt t="3522" x="2413000" y="1320800"/>
          <p14:tracePt t="3539" x="2400300" y="1295400"/>
          <p14:tracePt t="3555" x="2381250" y="1263650"/>
          <p14:tracePt t="3572" x="2362200" y="1238250"/>
          <p14:tracePt t="3589" x="2324100" y="1206500"/>
          <p14:tracePt t="3590" x="2305050" y="1187450"/>
          <p14:tracePt t="3605" x="2260600" y="1155700"/>
          <p14:tracePt t="3622" x="2209800" y="1136650"/>
          <p14:tracePt t="3638" x="2152650" y="1117600"/>
          <p14:tracePt t="3655" x="2082800" y="1104900"/>
          <p14:tracePt t="3672" x="2012950" y="1098550"/>
          <p14:tracePt t="3689" x="1936750" y="1098550"/>
          <p14:tracePt t="3705" x="1854200" y="1098550"/>
          <p14:tracePt t="3722" x="1765300" y="1098550"/>
          <p14:tracePt t="3739" x="1708150" y="1104900"/>
          <p14:tracePt t="3756" x="1657350" y="1117600"/>
          <p14:tracePt t="3758" x="1631950" y="1123950"/>
          <p14:tracePt t="3772" x="1606550" y="1130300"/>
          <p14:tracePt t="3775" x="1593850" y="1136650"/>
          <p14:tracePt t="3789" x="1574800" y="1149350"/>
          <p14:tracePt t="3790" x="1555750" y="1155700"/>
          <p14:tracePt t="3805" x="1517650" y="1181100"/>
          <p14:tracePt t="3822" x="1492250" y="1212850"/>
          <p14:tracePt t="3838" x="1473200" y="1231900"/>
          <p14:tracePt t="3855" x="1466850" y="1250950"/>
          <p14:tracePt t="3872" x="1466850" y="1257300"/>
          <p14:tracePt t="3888" x="1466850" y="1270000"/>
          <p14:tracePt t="3905" x="1466850" y="1295400"/>
          <p14:tracePt t="3922" x="1479550" y="1320800"/>
          <p14:tracePt t="3938" x="1517650" y="1346200"/>
          <p14:tracePt t="3955" x="1555750" y="1365250"/>
          <p14:tracePt t="3958" x="1581150" y="1371600"/>
          <p14:tracePt t="3972" x="1619250" y="1384300"/>
          <p14:tracePt t="3974" x="1644650" y="1390650"/>
          <p14:tracePt t="3989" x="1670050" y="1397000"/>
          <p14:tracePt t="3990" x="1676400" y="1397000"/>
          <p14:tracePt t="4006" x="1701800" y="1397000"/>
          <p14:tracePt t="4078" x="1708150" y="1397000"/>
          <p14:tracePt t="4094" x="1720850" y="1403350"/>
          <p14:tracePt t="4102" x="1733550" y="1409700"/>
          <p14:tracePt t="4110" x="1758950" y="1416050"/>
          <p14:tracePt t="4122" x="1778000" y="1416050"/>
          <p14:tracePt t="4138" x="1835150" y="1422400"/>
          <p14:tracePt t="4155" x="1892300" y="1428750"/>
          <p14:tracePt t="4172" x="1955800" y="1428750"/>
          <p14:tracePt t="4188" x="2032000" y="1428750"/>
          <p14:tracePt t="4206" x="2101850" y="1428750"/>
          <p14:tracePt t="4222" x="2127250" y="1428750"/>
          <p14:tracePt t="4245" x="2133600" y="1428750"/>
          <p14:tracePt t="4255" x="2139950" y="1422400"/>
          <p14:tracePt t="4272" x="2152650" y="1416050"/>
          <p14:tracePt t="4288" x="2152650" y="1397000"/>
          <p14:tracePt t="4305" x="2152650" y="1371600"/>
          <p14:tracePt t="4322" x="2152650" y="1352550"/>
          <p14:tracePt t="4338" x="2139950" y="1308100"/>
          <p14:tracePt t="4355" x="2114550" y="1270000"/>
          <p14:tracePt t="4372" x="2038350" y="1219200"/>
          <p14:tracePt t="4388" x="1905000" y="1149350"/>
          <p14:tracePt t="4389" x="1847850" y="1136650"/>
          <p14:tracePt t="4405" x="1727200" y="1111250"/>
          <p14:tracePt t="4422" x="1682750" y="1111250"/>
          <p14:tracePt t="4438" x="1651000" y="1111250"/>
          <p14:tracePt t="4456" x="1644650" y="1111250"/>
          <p14:tracePt t="4472" x="1625600" y="1123950"/>
          <p14:tracePt t="4489" x="1606550" y="1149350"/>
          <p14:tracePt t="4505" x="1581150" y="1187450"/>
          <p14:tracePt t="4522" x="1574800" y="1206500"/>
          <p14:tracePt t="4539" x="1574800" y="1219200"/>
          <p14:tracePt t="4555" x="1574800" y="1238250"/>
          <p14:tracePt t="4572" x="1587500" y="1270000"/>
          <p14:tracePt t="4574" x="1606550" y="1289050"/>
          <p14:tracePt t="4588" x="1631950" y="1308100"/>
          <p14:tracePt t="4590" x="1670050" y="1333500"/>
          <p14:tracePt t="4605" x="1790700" y="1371600"/>
          <p14:tracePt t="4622" x="1911350" y="1403350"/>
          <p14:tracePt t="4638" x="2044700" y="1422400"/>
          <p14:tracePt t="4655" x="2127250" y="1422400"/>
          <p14:tracePt t="4672" x="2190750" y="1422400"/>
          <p14:tracePt t="4688" x="2228850" y="1422400"/>
          <p14:tracePt t="4706" x="2279650" y="1422400"/>
          <p14:tracePt t="4709" x="2305050" y="1416050"/>
          <p14:tracePt t="4722" x="2317750" y="1403350"/>
          <p14:tracePt t="4739" x="2355850" y="1377950"/>
          <p14:tracePt t="4742" x="2368550" y="1365250"/>
          <p14:tracePt t="4755" x="2381250" y="1358900"/>
          <p14:tracePt t="4758" x="2381250" y="1352550"/>
          <p14:tracePt t="4772" x="2393950" y="1346200"/>
          <p14:tracePt t="4776" x="2400300" y="1339850"/>
          <p14:tracePt t="5750" x="0" y="0"/>
        </p14:tracePtLst>
        <p14:tracePtLst>
          <p14:tracePt t="6582" x="2520950" y="1219200"/>
          <p14:tracePt t="6590" x="2533650" y="1219200"/>
          <p14:tracePt t="6604" x="2540000" y="1219200"/>
          <p14:tracePt t="6621" x="2571750" y="1219200"/>
          <p14:tracePt t="6637" x="2590800" y="1219200"/>
          <p14:tracePt t="6654" x="2616200" y="1219200"/>
          <p14:tracePt t="6671" x="2622550" y="1231900"/>
          <p14:tracePt t="6687" x="2628900" y="1244600"/>
          <p14:tracePt t="6704" x="2628900" y="1263650"/>
          <p14:tracePt t="6721" x="2628900" y="1295400"/>
          <p14:tracePt t="6738" x="2628900" y="1333500"/>
          <p14:tracePt t="6754" x="2616200" y="1358900"/>
          <p14:tracePt t="6771" x="2603500" y="1371600"/>
          <p14:tracePt t="6788" x="2603500" y="1377950"/>
          <p14:tracePt t="6958" x="0" y="0"/>
        </p14:tracePtLst>
        <p14:tracePtLst>
          <p14:tracePt t="7296" x="3175000" y="1289050"/>
          <p14:tracePt t="7351" x="3175000" y="1308100"/>
          <p14:tracePt t="7358" x="3175000" y="1339850"/>
          <p14:tracePt t="7371" x="3175000" y="1358900"/>
          <p14:tracePt t="7387" x="3206750" y="1428750"/>
          <p14:tracePt t="7404" x="3225800" y="1460500"/>
          <p14:tracePt t="7421" x="3251200" y="1466850"/>
          <p14:tracePt t="7421" x="3257550" y="1466850"/>
          <p14:tracePt t="7437" x="3295650" y="1466850"/>
          <p14:tracePt t="7454" x="3352800" y="1441450"/>
          <p14:tracePt t="7471" x="3422650" y="1384300"/>
          <p14:tracePt t="7488" x="3473450" y="1314450"/>
          <p14:tracePt t="7504" x="3498850" y="1282700"/>
          <p14:tracePt t="7521" x="3505200" y="1257300"/>
          <p14:tracePt t="7538" x="3505200" y="1250950"/>
          <p14:tracePt t="7554" x="3505200" y="1244600"/>
          <p14:tracePt t="7718" x="0" y="0"/>
        </p14:tracePtLst>
        <p14:tracePtLst>
          <p14:tracePt t="9463" x="990600" y="1701800"/>
          <p14:tracePt t="9526" x="996950" y="1708150"/>
          <p14:tracePt t="9536" x="1016000" y="1708150"/>
          <p14:tracePt t="9543" x="1047750" y="1708150"/>
          <p14:tracePt t="9553" x="1098550" y="1708150"/>
          <p14:tracePt t="9570" x="1289050" y="1708150"/>
          <p14:tracePt t="9587" x="1631950" y="1708150"/>
          <p14:tracePt t="9603" x="2063750" y="1708150"/>
          <p14:tracePt t="9620" x="2603500" y="1708150"/>
          <p14:tracePt t="9637" x="3162300" y="1708150"/>
          <p14:tracePt t="9639" x="3441700" y="1708150"/>
          <p14:tracePt t="9653" x="3981450" y="1708150"/>
          <p14:tracePt t="9670" x="4521200" y="1708150"/>
          <p14:tracePt t="9687" x="5060950" y="1708150"/>
          <p14:tracePt t="9703" x="5600700" y="1708150"/>
          <p14:tracePt t="9720" x="6076950" y="1708150"/>
          <p14:tracePt t="9737" x="6483350" y="1708150"/>
          <p14:tracePt t="9754" x="6813550" y="1708150"/>
          <p14:tracePt t="9770" x="7061200" y="1708150"/>
          <p14:tracePt t="9787" x="7277100" y="1708150"/>
          <p14:tracePt t="9789" x="7385050" y="1708150"/>
          <p14:tracePt t="9804" x="7512050" y="1720850"/>
          <p14:tracePt t="9806" x="7632700" y="1727200"/>
          <p14:tracePt t="9820" x="7759700" y="1733550"/>
          <p14:tracePt t="9837" x="8026400" y="1733550"/>
          <p14:tracePt t="9839" x="8140700" y="1733550"/>
          <p14:tracePt t="9853" x="8362950" y="1733550"/>
          <p14:tracePt t="9870" x="8540750" y="1733550"/>
          <p14:tracePt t="9886" x="8648700" y="1733550"/>
          <p14:tracePt t="9903" x="8718550" y="1733550"/>
          <p14:tracePt t="9920" x="8788400" y="1733550"/>
          <p14:tracePt t="9936" x="8864600" y="1733550"/>
          <p14:tracePt t="9953" x="8947150" y="1733550"/>
          <p14:tracePt t="9970" x="9017000" y="1733550"/>
          <p14:tracePt t="9987" x="9042400" y="1733550"/>
          <p14:tracePt t="10004" x="9048750" y="1733550"/>
          <p14:tracePt t="10262" x="0" y="0"/>
        </p14:tracePtLst>
        <p14:tracePtLst>
          <p14:tracePt t="11014" x="1193800" y="1695450"/>
          <p14:tracePt t="11104" x="1200150" y="1695450"/>
          <p14:tracePt t="11110" x="1219200" y="1695450"/>
          <p14:tracePt t="11119" x="1244600" y="1695450"/>
          <p14:tracePt t="11136" x="1333500" y="1695450"/>
          <p14:tracePt t="11153" x="1492250" y="1695450"/>
          <p14:tracePt t="11169" x="1651000" y="1695450"/>
          <p14:tracePt t="11186" x="1752600" y="1695450"/>
          <p14:tracePt t="11203" x="1790700" y="1695450"/>
          <p14:tracePt t="11219" x="1797050" y="1695450"/>
          <p14:tracePt t="11352" x="0" y="0"/>
        </p14:tracePtLst>
        <p14:tracePtLst>
          <p14:tracePt t="12327" x="2508250" y="1727200"/>
          <p14:tracePt t="12348" x="2578100" y="1733550"/>
          <p14:tracePt t="12352" x="2628900" y="1739900"/>
          <p14:tracePt t="12364" x="2692400" y="1746250"/>
          <p14:tracePt t="12375" x="2889250" y="1784350"/>
          <p14:tracePt t="12386" x="3009900" y="1803400"/>
          <p14:tracePt t="12402" x="3225800" y="1809750"/>
          <p14:tracePt t="12419" x="3429000" y="1809750"/>
          <p14:tracePt t="12436" x="3511550" y="1809750"/>
          <p14:tracePt t="12452" x="3536950" y="1809750"/>
          <p14:tracePt t="12678" x="0" y="0"/>
        </p14:tracePtLst>
        <p14:tracePtLst>
          <p14:tracePt t="13072" x="3949700" y="1765300"/>
          <p14:tracePt t="13134" x="0" y="0"/>
        </p14:tracePtLst>
        <p14:tracePtLst>
          <p14:tracePt t="13470" x="4673600" y="1720850"/>
          <p14:tracePt t="13616" x="4679950" y="1720850"/>
          <p14:tracePt t="13622" x="4686300" y="1720850"/>
          <p14:tracePt t="13635" x="4705350" y="1720850"/>
          <p14:tracePt t="13652" x="4800600" y="1733550"/>
          <p14:tracePt t="13654" x="4864100" y="1739900"/>
          <p14:tracePt t="13668" x="4927600" y="1746250"/>
          <p14:tracePt t="13670" x="4991100" y="1765300"/>
          <p14:tracePt t="13685" x="5073650" y="1778000"/>
          <p14:tracePt t="13702" x="5092700" y="1778000"/>
          <p14:tracePt t="13718" x="5099050" y="1778000"/>
          <p14:tracePt t="13846" x="0" y="0"/>
        </p14:tracePtLst>
        <p14:tracePtLst>
          <p14:tracePt t="14825" x="5765800" y="1606550"/>
          <p14:tracePt t="14855" x="5765800" y="1612900"/>
          <p14:tracePt t="14864" x="5765800" y="1631950"/>
          <p14:tracePt t="14871" x="5765800" y="1670050"/>
          <p14:tracePt t="14885" x="5778500" y="1727200"/>
          <p14:tracePt t="14902" x="5873750" y="1860550"/>
          <p14:tracePt t="14918" x="5962650" y="1917700"/>
          <p14:tracePt t="14935" x="6019800" y="1936750"/>
          <p14:tracePt t="14951" x="6045200" y="1943100"/>
          <p14:tracePt t="14968" x="6089650" y="1930400"/>
          <p14:tracePt t="14985" x="6127750" y="1892300"/>
          <p14:tracePt t="15002" x="6153150" y="1841500"/>
          <p14:tracePt t="15019" x="6165850" y="1797050"/>
          <p14:tracePt t="15035" x="6165850" y="1784350"/>
          <p14:tracePt t="15052" x="6165850" y="1771650"/>
          <p14:tracePt t="15069" x="6165850" y="1758950"/>
          <p14:tracePt t="15272" x="0" y="0"/>
        </p14:tracePtLst>
        <p14:tracePtLst>
          <p14:tracePt t="15494" x="6705600" y="1593850"/>
          <p14:tracePt t="15519" x="6705600" y="1625600"/>
          <p14:tracePt t="15526" x="6711950" y="1663700"/>
          <p14:tracePt t="15535" x="6718300" y="1708150"/>
          <p14:tracePt t="15552" x="6737350" y="1765300"/>
          <p14:tracePt t="15568" x="6756400" y="1797050"/>
          <p14:tracePt t="15585" x="6762750" y="1803400"/>
          <p14:tracePt t="15632" x="6769100" y="1797050"/>
          <p14:tracePt t="15638" x="6769100" y="1784350"/>
          <p14:tracePt t="15651" x="6769100" y="1765300"/>
          <p14:tracePt t="15668" x="6769100" y="1720850"/>
          <p14:tracePt t="15684" x="6769100" y="1701800"/>
          <p14:tracePt t="15686" x="6769100" y="1695450"/>
          <p14:tracePt t="15758" x="6769100" y="1720850"/>
          <p14:tracePt t="15766" x="6775450" y="1746250"/>
          <p14:tracePt t="15774" x="6781800" y="1765300"/>
          <p14:tracePt t="15785" x="6788150" y="1784350"/>
          <p14:tracePt t="15801" x="6794500" y="1797050"/>
          <p14:tracePt t="15864" x="6800850" y="1797050"/>
          <p14:tracePt t="15872" x="6807200" y="1797050"/>
          <p14:tracePt t="15885" x="6807200" y="1784350"/>
          <p14:tracePt t="15902" x="6813550" y="1752600"/>
          <p14:tracePt t="15918" x="6813550" y="1739900"/>
          <p14:tracePt t="15935" x="6813550" y="1733550"/>
          <p14:tracePt t="16383" x="0" y="0"/>
        </p14:tracePtLst>
        <p14:tracePtLst>
          <p14:tracePt t="17416" x="3708400" y="1682750"/>
          <p14:tracePt t="17456" x="3702050" y="1676400"/>
          <p14:tracePt t="17475" x="3657600" y="1657350"/>
          <p14:tracePt t="17479" x="3625850" y="1644650"/>
          <p14:tracePt t="17497" x="3517900" y="1606550"/>
          <p14:tracePt t="17513" x="3346450" y="1568450"/>
          <p14:tracePt t="17524" x="3213100" y="1543050"/>
          <p14:tracePt t="17527" x="3022600" y="1504950"/>
          <p14:tracePt t="17538" x="2844800" y="1492250"/>
          <p14:tracePt t="17551" x="2495550" y="1479550"/>
          <p14:tracePt t="17567" x="2165350" y="1479550"/>
          <p14:tracePt t="17584" x="1860550" y="1479550"/>
          <p14:tracePt t="17601" x="1549400" y="1485900"/>
          <p14:tracePt t="17617" x="1308100" y="1498600"/>
          <p14:tracePt t="17634" x="1028700" y="1498600"/>
          <p14:tracePt t="17651" x="723900" y="1498600"/>
          <p14:tracePt t="17667" x="463550" y="1498600"/>
          <p14:tracePt t="17684" x="260350" y="1498600"/>
          <p14:tracePt t="17700" x="114300" y="1498600"/>
          <p14:tracePt t="17704" x="63500" y="1498600"/>
          <p14:tracePt t="17717" x="0" y="1511300"/>
          <p14:tracePt t="17750" x="0" y="1524000"/>
          <p14:tracePt t="17767" x="0" y="1530350"/>
          <p14:tracePt t="17784" x="0" y="1536700"/>
          <p14:tracePt t="17801" x="0" y="1543050"/>
          <p14:tracePt t="17818" x="0" y="1555750"/>
          <p14:tracePt t="17834" x="0" y="1568450"/>
          <p14:tracePt t="17851" x="0" y="1593850"/>
          <p14:tracePt t="17867" x="25400" y="1638300"/>
          <p14:tracePt t="17884" x="120650" y="1701800"/>
          <p14:tracePt t="17900" x="285750" y="1771650"/>
          <p14:tracePt t="17901" x="393700" y="1797050"/>
          <p14:tracePt t="17917" x="673100" y="1847850"/>
          <p14:tracePt t="17934" x="984250" y="1860550"/>
          <p14:tracePt t="17950" x="1244600" y="1860550"/>
          <p14:tracePt t="17967" x="1504950" y="1860550"/>
          <p14:tracePt t="17984" x="1828800" y="1835150"/>
          <p14:tracePt t="18000" x="2184400" y="1809750"/>
          <p14:tracePt t="18017" x="2540000" y="1790700"/>
          <p14:tracePt t="18034" x="2800350" y="1778000"/>
          <p14:tracePt t="18051" x="2984500" y="1771650"/>
          <p14:tracePt t="18054" x="3067050" y="1771650"/>
          <p14:tracePt t="18067" x="3130550" y="1771650"/>
          <p14:tracePt t="18084" x="3238500" y="1771650"/>
          <p14:tracePt t="18101" x="3295650" y="1771650"/>
          <p14:tracePt t="18103" x="3308350" y="1771650"/>
          <p14:tracePt t="18117" x="3333750" y="1771650"/>
          <p14:tracePt t="18134" x="3346450" y="1771650"/>
          <p14:tracePt t="18150" x="3359150" y="1771650"/>
          <p14:tracePt t="18167" x="3371850" y="1771650"/>
          <p14:tracePt t="18184" x="3403600" y="1765300"/>
          <p14:tracePt t="18200" x="3429000" y="1758950"/>
          <p14:tracePt t="18217" x="3460750" y="1752600"/>
          <p14:tracePt t="18234" x="3505200" y="1739900"/>
          <p14:tracePt t="18250" x="3536950" y="1720850"/>
          <p14:tracePt t="18267" x="3549650" y="1714500"/>
          <p14:tracePt t="18284" x="3556000" y="1701800"/>
          <p14:tracePt t="18300" x="3556000" y="1689100"/>
          <p14:tracePt t="18302" x="3556000" y="1682750"/>
          <p14:tracePt t="18318" x="3556000" y="1670050"/>
          <p14:tracePt t="18334" x="3549650" y="1651000"/>
          <p14:tracePt t="18351" x="3536950" y="1631950"/>
          <p14:tracePt t="18367" x="3498850" y="1612900"/>
          <p14:tracePt t="18384" x="3416300" y="1581150"/>
          <p14:tracePt t="18400" x="3295650" y="1555750"/>
          <p14:tracePt t="18417" x="3136900" y="1530350"/>
          <p14:tracePt t="18434" x="2965450" y="1524000"/>
          <p14:tracePt t="18450" x="2755900" y="1524000"/>
          <p14:tracePt t="18467" x="2514600" y="1524000"/>
          <p14:tracePt t="18470" x="2381250" y="1524000"/>
          <p14:tracePt t="18484" x="2228850" y="1524000"/>
          <p14:tracePt t="18500" x="1924050" y="1524000"/>
          <p14:tracePt t="18503" x="1809750" y="1524000"/>
          <p14:tracePt t="18517" x="1701800" y="1524000"/>
          <p14:tracePt t="18534" x="1473200" y="1524000"/>
          <p14:tracePt t="18551" x="1416050" y="1530350"/>
          <p14:tracePt t="18568" x="1403350" y="1530350"/>
          <p14:tracePt t="18584" x="1403350" y="1536700"/>
          <p14:tracePt t="18632" x="1403350" y="1549400"/>
          <p14:tracePt t="18639" x="1416050" y="1555750"/>
          <p14:tracePt t="18650" x="1466850" y="1568450"/>
          <p14:tracePt t="18667" x="1676400" y="1612900"/>
          <p14:tracePt t="18670" x="1905000" y="1651000"/>
          <p14:tracePt t="18684" x="2222500" y="1727200"/>
          <p14:tracePt t="18700" x="2895600" y="1860550"/>
          <p14:tracePt t="18704" x="3257550" y="1917700"/>
          <p14:tracePt t="18717" x="3587750" y="1962150"/>
          <p14:tracePt t="18734" x="4260850" y="2025650"/>
          <p14:tracePt t="18750" x="4425950" y="2025650"/>
          <p14:tracePt t="18767" x="4470400" y="2025650"/>
          <p14:tracePt t="18784" x="4476750" y="2025650"/>
          <p14:tracePt t="18854" x="4483100" y="2025650"/>
          <p14:tracePt t="18864" x="4495800" y="2025650"/>
          <p14:tracePt t="18870" x="4495800" y="2019300"/>
          <p14:tracePt t="18887" x="4508500" y="2012950"/>
          <p14:tracePt t="18900" x="4514850" y="2000250"/>
          <p14:tracePt t="18917" x="4521200" y="1987550"/>
          <p14:tracePt t="18919" x="4546600" y="1981200"/>
          <p14:tracePt t="18933" x="4591050" y="1962150"/>
          <p14:tracePt t="18950" x="4679950" y="1949450"/>
          <p14:tracePt t="18967" x="4737100" y="1936750"/>
          <p14:tracePt t="18983" x="4762500" y="1924050"/>
          <p14:tracePt t="19000" x="4762500" y="1917700"/>
          <p14:tracePt t="19024" x="4762500" y="1905000"/>
          <p14:tracePt t="19034" x="4756150" y="1892300"/>
          <p14:tracePt t="19051" x="4692650" y="1860550"/>
          <p14:tracePt t="19055" x="4648200" y="1841500"/>
          <p14:tracePt t="19067" x="4584700" y="1828800"/>
          <p14:tracePt t="19084" x="4483100" y="1803400"/>
          <p14:tracePt t="19086" x="4438650" y="1797050"/>
          <p14:tracePt t="19100" x="4413250" y="1790700"/>
          <p14:tracePt t="19104" x="4387850" y="1784350"/>
          <p14:tracePt t="19117" x="4381500" y="1778000"/>
          <p14:tracePt t="19134" x="4349750" y="1765300"/>
          <p14:tracePt t="19150" x="4343400" y="1758950"/>
          <p14:tracePt t="19167" x="4337050" y="1752600"/>
          <p14:tracePt t="19183" x="4330700" y="1746250"/>
          <p14:tracePt t="19200" x="4324350" y="1733550"/>
          <p14:tracePt t="19217" x="4318000" y="1727200"/>
          <p14:tracePt t="19233" x="4311650" y="1720850"/>
          <p14:tracePt t="19294" x="4305300" y="1720850"/>
          <p14:tracePt t="19304" x="4292600" y="1727200"/>
          <p14:tracePt t="19317" x="4260850" y="1746250"/>
          <p14:tracePt t="19319" x="4248150" y="1771650"/>
          <p14:tracePt t="19334" x="4216400" y="1809750"/>
          <p14:tracePt t="19350" x="4197350" y="1835150"/>
          <p14:tracePt t="19367" x="4191000" y="1841500"/>
          <p14:tracePt t="19439" x="4184650" y="1841500"/>
          <p14:tracePt t="19447" x="4184650" y="1828800"/>
          <p14:tracePt t="19454" x="4178300" y="1809750"/>
          <p14:tracePt t="19467" x="4165600" y="1784350"/>
          <p14:tracePt t="19483" x="4146550" y="1739900"/>
          <p14:tracePt t="19500" x="4133850" y="1714500"/>
          <p14:tracePt t="19648" x="0" y="0"/>
        </p14:tracePtLst>
        <p14:tracePtLst>
          <p14:tracePt t="19912" x="2825750" y="1638300"/>
          <p14:tracePt t="19919" x="2762250" y="1631950"/>
          <p14:tracePt t="19926" x="2705100" y="1631950"/>
          <p14:tracePt t="19934" x="2622550" y="1631950"/>
          <p14:tracePt t="19949" x="2400300" y="1631950"/>
          <p14:tracePt t="19966" x="2139950" y="1631950"/>
          <p14:tracePt t="19983" x="1797050" y="1631950"/>
          <p14:tracePt t="20000" x="1492250" y="1631950"/>
          <p14:tracePt t="20016" x="1289050" y="1644650"/>
          <p14:tracePt t="20033" x="1136650" y="1670050"/>
          <p14:tracePt t="20050" x="1047750" y="1695450"/>
          <p14:tracePt t="20067" x="1009650" y="1708150"/>
          <p14:tracePt t="20083" x="1003300" y="1714500"/>
          <p14:tracePt t="20110" x="1003300" y="1720850"/>
          <p14:tracePt t="20126" x="1003300" y="1733550"/>
          <p14:tracePt t="20134" x="1022350" y="1746250"/>
          <p14:tracePt t="20150" x="1149350" y="1778000"/>
          <p14:tracePt t="20166" x="1492250" y="1835150"/>
          <p14:tracePt t="20183" x="1974850" y="1860550"/>
          <p14:tracePt t="20199" x="2324100" y="1860550"/>
          <p14:tracePt t="20216" x="2520950" y="1860550"/>
          <p14:tracePt t="20233" x="2571750" y="1860550"/>
          <p14:tracePt t="20250" x="2584450" y="1860550"/>
          <p14:tracePt t="20414" x="0" y="0"/>
        </p14:tracePtLst>
        <p14:tracePtLst>
          <p14:tracePt t="20846" x="5480050" y="1549400"/>
          <p14:tracePt t="20870" x="5473700" y="1549400"/>
          <p14:tracePt t="20879" x="5473700" y="1562100"/>
          <p14:tracePt t="20886" x="5473700" y="1587500"/>
          <p14:tracePt t="20899" x="5473700" y="1619250"/>
          <p14:tracePt t="20916" x="5480050" y="1708150"/>
          <p14:tracePt t="20917" x="5499100" y="1739900"/>
          <p14:tracePt t="20933" x="5524500" y="1778000"/>
          <p14:tracePt t="20935" x="5556250" y="1828800"/>
          <p14:tracePt t="20949" x="5626100" y="1885950"/>
          <p14:tracePt t="20966" x="5695950" y="1917700"/>
          <p14:tracePt t="20983" x="5784850" y="1936750"/>
          <p14:tracePt t="20999" x="5873750" y="1936750"/>
          <p14:tracePt t="21016" x="5975350" y="1911350"/>
          <p14:tracePt t="21033" x="6070600" y="1860550"/>
          <p14:tracePt t="21049" x="6127750" y="1803400"/>
          <p14:tracePt t="21066" x="6159500" y="1758950"/>
          <p14:tracePt t="21083" x="6184900" y="1727200"/>
          <p14:tracePt t="21100" x="6197600" y="1708150"/>
          <p14:tracePt t="21116" x="6203950" y="1701800"/>
          <p14:tracePt t="21133" x="6210300" y="1701800"/>
          <p14:tracePt t="21150" x="6254750" y="1701800"/>
          <p14:tracePt t="21166" x="6324600" y="1714500"/>
          <p14:tracePt t="21183" x="6451600" y="1765300"/>
          <p14:tracePt t="21199" x="6642100" y="1816100"/>
          <p14:tracePt t="21216" x="6946900" y="1879600"/>
          <p14:tracePt t="21233" x="7283450" y="1949450"/>
          <p14:tracePt t="21249" x="7442200" y="1962150"/>
          <p14:tracePt t="21266" x="7473950" y="1962150"/>
          <p14:tracePt t="21283" x="7486650" y="1962150"/>
          <p14:tracePt t="21299" x="7493000" y="1962150"/>
          <p14:tracePt t="21316" x="7493000" y="1955800"/>
          <p14:tracePt t="21333" x="7499350" y="1911350"/>
          <p14:tracePt t="21349" x="7473950" y="1841500"/>
          <p14:tracePt t="21366" x="7404100" y="1746250"/>
          <p14:tracePt t="21383" x="7245350" y="1631950"/>
          <p14:tracePt t="21399" x="6953250" y="1492250"/>
          <p14:tracePt t="21416" x="6610350" y="1346200"/>
          <p14:tracePt t="21433" x="6375400" y="1301750"/>
          <p14:tracePt t="21449" x="6248400" y="1295400"/>
          <p14:tracePt t="21466" x="6159500" y="1295400"/>
          <p14:tracePt t="21482" x="6089650" y="1314450"/>
          <p14:tracePt t="21499" x="6019800" y="1358900"/>
          <p14:tracePt t="21516" x="5937250" y="1403350"/>
          <p14:tracePt t="21533" x="5861050" y="1447800"/>
          <p14:tracePt t="21536" x="5829300" y="1479550"/>
          <p14:tracePt t="21549" x="5803900" y="1504950"/>
          <p14:tracePt t="21550" x="5778500" y="1543050"/>
          <p14:tracePt t="21566" x="5746750" y="1619250"/>
          <p14:tracePt t="21583" x="5734050" y="1670050"/>
          <p14:tracePt t="21599" x="5734050" y="1727200"/>
          <p14:tracePt t="21616" x="5734050" y="1758950"/>
          <p14:tracePt t="21632" x="5734050" y="1778000"/>
          <p14:tracePt t="21649" x="5765800" y="1797050"/>
          <p14:tracePt t="21666" x="5816600" y="1803400"/>
          <p14:tracePt t="21682" x="5962650" y="1803400"/>
          <p14:tracePt t="21699" x="6172200" y="1803400"/>
          <p14:tracePt t="21716" x="6394450" y="1803400"/>
          <p14:tracePt t="21732" x="6553200" y="1790700"/>
          <p14:tracePt t="21749" x="6635750" y="1758950"/>
          <p14:tracePt t="21766" x="6648450" y="1746250"/>
          <p14:tracePt t="21783" x="6648450" y="1733550"/>
          <p14:tracePt t="21799" x="6635750" y="1695450"/>
          <p14:tracePt t="21816" x="6578600" y="1644650"/>
          <p14:tracePt t="21833" x="6464300" y="1587500"/>
          <p14:tracePt t="21849" x="6280150" y="1536700"/>
          <p14:tracePt t="21866" x="6089650" y="1498600"/>
          <p14:tracePt t="21883" x="5956300" y="1492250"/>
          <p14:tracePt t="21899" x="5848350" y="1492250"/>
          <p14:tracePt t="21902" x="5816600" y="1504950"/>
          <p14:tracePt t="21916" x="5791200" y="1517650"/>
          <p14:tracePt t="21932" x="5765800" y="1568450"/>
          <p14:tracePt t="21933" x="5759450" y="1606550"/>
          <p14:tracePt t="21949" x="5740400" y="1682750"/>
          <p14:tracePt t="21966" x="5740400" y="1733550"/>
          <p14:tracePt t="21982" x="5746750" y="1790700"/>
          <p14:tracePt t="21999" x="5791200" y="1841500"/>
          <p14:tracePt t="22016" x="5886450" y="1898650"/>
          <p14:tracePt t="22032" x="6076950" y="1943100"/>
          <p14:tracePt t="22049" x="6394450" y="1974850"/>
          <p14:tracePt t="22066" x="6724650" y="1968500"/>
          <p14:tracePt t="22083" x="6972300" y="1924050"/>
          <p14:tracePt t="22086" x="7048500" y="1898650"/>
          <p14:tracePt t="22099" x="7099300" y="1866900"/>
          <p14:tracePt t="22116" x="7131050" y="1822450"/>
          <p14:tracePt t="22133" x="7137400" y="1771650"/>
          <p14:tracePt t="22134" x="7137400" y="1746250"/>
          <p14:tracePt t="22149" x="7118350" y="1682750"/>
          <p14:tracePt t="22166" x="7067550" y="1638300"/>
          <p14:tracePt t="22182" x="6915150" y="1587500"/>
          <p14:tracePt t="22199" x="6711950" y="1555750"/>
          <p14:tracePt t="22216" x="6508750" y="1543050"/>
          <p14:tracePt t="22232" x="6324600" y="1574800"/>
          <p14:tracePt t="22249" x="6216650" y="1619250"/>
          <p14:tracePt t="22265" x="6153150" y="1670050"/>
          <p14:tracePt t="22282" x="6140450" y="1727200"/>
          <p14:tracePt t="22299" x="6140450" y="1765300"/>
          <p14:tracePt t="22316" x="6146800" y="1803400"/>
          <p14:tracePt t="22333" x="6184900" y="1828800"/>
          <p14:tracePt t="22335" x="6210300" y="1841500"/>
          <p14:tracePt t="22349" x="6324600" y="1873250"/>
          <p14:tracePt t="22366" x="6496050" y="1892300"/>
          <p14:tracePt t="22382" x="6692900" y="1885950"/>
          <p14:tracePt t="22399" x="6845300" y="1860550"/>
          <p14:tracePt t="22416" x="6927850" y="1835150"/>
          <p14:tracePt t="22432" x="6946900" y="1797050"/>
          <p14:tracePt t="22449" x="6946900" y="1771650"/>
          <p14:tracePt t="22465" x="6927850" y="1714500"/>
          <p14:tracePt t="22482" x="6877050" y="1663700"/>
          <p14:tracePt t="22499" x="6769100" y="1600200"/>
          <p14:tracePt t="22515" x="6629400" y="1562100"/>
          <p14:tracePt t="22532" x="6489700" y="1549400"/>
          <p14:tracePt t="22534" x="6445250" y="1549400"/>
          <p14:tracePt t="22549" x="6343650" y="1568450"/>
          <p14:tracePt t="22566" x="6248400" y="1606550"/>
          <p14:tracePt t="22582" x="6197600" y="1644650"/>
          <p14:tracePt t="22599" x="6165850" y="1689100"/>
          <p14:tracePt t="22616" x="6146800" y="1733550"/>
          <p14:tracePt t="22633" x="6140450" y="1752600"/>
          <p14:tracePt t="22649" x="6140450" y="1790700"/>
          <p14:tracePt t="22665" x="6153150" y="1809750"/>
          <p14:tracePt t="22682" x="6191250" y="1828800"/>
          <p14:tracePt t="22699" x="6254750" y="1835150"/>
          <p14:tracePt t="22715" x="6388100" y="1835150"/>
          <p14:tracePt t="22732" x="6546850" y="1816100"/>
          <p14:tracePt t="22749" x="6724650" y="1758950"/>
          <p14:tracePt t="22765" x="6762750" y="1733550"/>
          <p14:tracePt t="22782" x="6769100" y="1701800"/>
          <p14:tracePt t="22799" x="6769100" y="1682750"/>
          <p14:tracePt t="22816" x="6756400" y="1644650"/>
          <p14:tracePt t="22832" x="6699250" y="1612900"/>
          <p14:tracePt t="22849" x="6565900" y="1562100"/>
          <p14:tracePt t="22866" x="6375400" y="1530350"/>
          <p14:tracePt t="22882" x="6216650" y="1517650"/>
          <p14:tracePt t="22899" x="6064250" y="1530350"/>
          <p14:tracePt t="22915" x="5975350" y="1562100"/>
          <p14:tracePt t="22932" x="5918200" y="1600200"/>
          <p14:tracePt t="22934" x="5899150" y="1619250"/>
          <p14:tracePt t="22949" x="5880100" y="1638300"/>
          <p14:tracePt t="22966" x="5867400" y="1689100"/>
          <p14:tracePt t="22982" x="5867400" y="1714500"/>
          <p14:tracePt t="22998" x="5867400" y="1765300"/>
          <p14:tracePt t="23015" x="5880100" y="1803400"/>
          <p14:tracePt t="23032" x="5924550" y="1835150"/>
          <p14:tracePt t="23049" x="6019800" y="1885950"/>
          <p14:tracePt t="23066" x="6172200" y="1930400"/>
          <p14:tracePt t="23082" x="6369050" y="1962150"/>
          <p14:tracePt t="23098" x="6559550" y="1974850"/>
          <p14:tracePt t="23116" x="6718300" y="1955800"/>
          <p14:tracePt t="23132" x="6800850" y="1911350"/>
          <p14:tracePt t="23134" x="6832600" y="1885950"/>
          <p14:tracePt t="23149" x="6845300" y="1860550"/>
          <p14:tracePt t="23165" x="6851650" y="1809750"/>
          <p14:tracePt t="23182" x="6851650" y="1784350"/>
          <p14:tracePt t="23199" x="6851650" y="1771650"/>
          <p14:tracePt t="23215" x="6851650" y="1733550"/>
          <p14:tracePt t="23232" x="6826250" y="1714500"/>
          <p14:tracePt t="23248" x="6769100" y="1689100"/>
          <p14:tracePt t="23265" x="6661150" y="1670050"/>
          <p14:tracePt t="23282" x="6553200" y="1663700"/>
          <p14:tracePt t="23299" x="6438900" y="1682750"/>
          <p14:tracePt t="23316" x="6356350" y="1714500"/>
          <p14:tracePt t="23318" x="6337300" y="1733550"/>
          <p14:tracePt t="23332" x="6324600" y="1752600"/>
          <p14:tracePt t="23335" x="6318250" y="1771650"/>
          <p14:tracePt t="23349" x="6318250" y="1784350"/>
          <p14:tracePt t="23366" x="6324600" y="1822450"/>
          <p14:tracePt t="23382" x="6381750" y="1854200"/>
          <p14:tracePt t="23399" x="6489700" y="1873250"/>
          <p14:tracePt t="23415" x="6648450" y="1873250"/>
          <p14:tracePt t="23432" x="6794500" y="1841500"/>
          <p14:tracePt t="23449" x="6858000" y="1797050"/>
          <p14:tracePt t="23465" x="6883400" y="1758950"/>
          <p14:tracePt t="23482" x="6883400" y="1733550"/>
          <p14:tracePt t="23498" x="6883400" y="1701800"/>
          <p14:tracePt t="23515" x="6883400" y="1670050"/>
          <p14:tracePt t="23532" x="6851650" y="1657350"/>
          <p14:tracePt t="23549" x="6794500" y="1631950"/>
          <p14:tracePt t="23566" x="6673850" y="1625600"/>
          <p14:tracePt t="23582" x="6623050" y="1638300"/>
          <p14:tracePt t="23598" x="6604000" y="1657350"/>
          <p14:tracePt t="23616" x="6597650" y="1676400"/>
          <p14:tracePt t="23632" x="6597650" y="1708150"/>
          <p14:tracePt t="23648" x="6623050" y="1727200"/>
          <p14:tracePt t="23665" x="6654800" y="1746250"/>
          <p14:tracePt t="23682" x="6673850" y="1746250"/>
          <p14:tracePt t="23698" x="6686550" y="1746250"/>
          <p14:tracePt t="23719" x="6692900" y="1733550"/>
          <p14:tracePt t="23732" x="6692900" y="1727200"/>
          <p14:tracePt t="23748" x="6692900" y="1701800"/>
          <p14:tracePt t="23750" x="6692900" y="1676400"/>
          <p14:tracePt t="23765" x="6673850" y="1651000"/>
          <p14:tracePt t="23782" x="6610350" y="1631950"/>
          <p14:tracePt t="23799" x="6565900" y="1619250"/>
          <p14:tracePt t="23815" x="6534150" y="1619250"/>
          <p14:tracePt t="23832" x="6508750" y="1625600"/>
          <p14:tracePt t="23849" x="6496050" y="1644650"/>
          <p14:tracePt t="23865" x="6496050" y="1663700"/>
          <p14:tracePt t="23911" x="6496050" y="1670050"/>
          <p14:tracePt t="23918" x="6502400" y="1670050"/>
          <p14:tracePt t="23932" x="6508750" y="1670050"/>
          <p14:tracePt t="23949" x="6527800" y="1670050"/>
          <p14:tracePt t="23950" x="6546850" y="1670050"/>
          <p14:tracePt t="23965" x="6553200" y="1670050"/>
          <p14:tracePt t="24312" x="6559550" y="1670050"/>
          <p14:tracePt t="24328" x="6559550" y="1676400"/>
          <p14:tracePt t="24344" x="6565900" y="1714500"/>
          <p14:tracePt t="24366" x="6565900" y="1739900"/>
          <p14:tracePt t="24382" x="6565900" y="1746250"/>
          <p14:tracePt t="24415" x="6578600" y="1758950"/>
          <p14:tracePt t="25301" x="0" y="0"/>
        </p14:tracePtLst>
        <p14:tracePtLst>
          <p14:tracePt t="25687" x="6807200" y="1555750"/>
          <p14:tracePt t="25711" x="6800850" y="1555750"/>
          <p14:tracePt t="25723" x="6800850" y="1574800"/>
          <p14:tracePt t="25731" x="6794500" y="1606550"/>
          <p14:tracePt t="25748" x="6775450" y="1708150"/>
          <p14:tracePt t="25764" x="6769100" y="1784350"/>
          <p14:tracePt t="25766" x="6769100" y="1816100"/>
          <p14:tracePt t="25781" x="6769100" y="1860550"/>
          <p14:tracePt t="25798" x="6769100" y="1892300"/>
          <p14:tracePt t="25815" x="6775450" y="1905000"/>
          <p14:tracePt t="25887" x="6781800" y="1885950"/>
          <p14:tracePt t="25895" x="6788150" y="1860550"/>
          <p14:tracePt t="25902" x="6788150" y="1841500"/>
          <p14:tracePt t="25914" x="6788150" y="1809750"/>
          <p14:tracePt t="25931" x="6788150" y="1739900"/>
          <p14:tracePt t="25948" x="6794500" y="1695450"/>
          <p14:tracePt t="25964" x="6794500" y="1676400"/>
          <p14:tracePt t="25966" x="6794500" y="1670050"/>
          <p14:tracePt t="25981" x="6794500" y="1663700"/>
          <p14:tracePt t="26086" x="6794500" y="1689100"/>
          <p14:tracePt t="26094" x="6794500" y="1733550"/>
          <p14:tracePt t="26102" x="6794500" y="1778000"/>
          <p14:tracePt t="26115" x="6794500" y="1816100"/>
          <p14:tracePt t="26132" x="6807200" y="1885950"/>
          <p14:tracePt t="26148" x="6807200" y="1898650"/>
          <p14:tracePt t="26230" x="6807200" y="1885950"/>
          <p14:tracePt t="26239" x="6807200" y="1866900"/>
          <p14:tracePt t="26248" x="6807200" y="1841500"/>
          <p14:tracePt t="26264" x="6807200" y="1790700"/>
          <p14:tracePt t="26281" x="6807200" y="1746250"/>
          <p14:tracePt t="26298" x="6807200" y="1701800"/>
          <p14:tracePt t="26315" x="6807200" y="1689100"/>
          <p14:tracePt t="26331" x="6800850" y="1676400"/>
          <p14:tracePt t="26407" x="6794500" y="1676400"/>
          <p14:tracePt t="26431" x="6794500" y="1720850"/>
          <p14:tracePt t="26438" x="6794500" y="1758950"/>
          <p14:tracePt t="26447" x="6794500" y="1822450"/>
          <p14:tracePt t="26464" x="6794500" y="1911350"/>
          <p14:tracePt t="26481" x="6794500" y="1936750"/>
          <p14:tracePt t="26497" x="6794500" y="1943100"/>
          <p14:tracePt t="26534" x="6794500" y="1949450"/>
          <p14:tracePt t="26551" x="6794500" y="1936750"/>
          <p14:tracePt t="26558" x="6800850" y="1905000"/>
          <p14:tracePt t="26567" x="6800850" y="1879600"/>
          <p14:tracePt t="26581" x="6800850" y="1847850"/>
          <p14:tracePt t="26584" x="6800850" y="1816100"/>
          <p14:tracePt t="26598" x="6807200" y="1752600"/>
          <p14:tracePt t="26614" x="6807200" y="1714500"/>
          <p14:tracePt t="26631" x="6807200" y="1701800"/>
          <p14:tracePt t="26648" x="6807200" y="1695450"/>
          <p14:tracePt t="26712" x="6807200" y="1708150"/>
          <p14:tracePt t="26718" x="6807200" y="1733550"/>
          <p14:tracePt t="26731" x="6807200" y="1752600"/>
          <p14:tracePt t="26748" x="6807200" y="1803400"/>
          <p14:tracePt t="26764" x="6807200" y="1816100"/>
          <p14:tracePt t="26781" x="6807200" y="1822450"/>
          <p14:tracePt t="26855" x="6807200" y="1803400"/>
          <p14:tracePt t="26865" x="6807200" y="1784350"/>
          <p14:tracePt t="26881" x="6807200" y="1746250"/>
          <p14:tracePt t="26898" x="6807200" y="1720850"/>
          <p14:tracePt t="26914" x="6807200" y="1708150"/>
          <p14:tracePt t="26931" x="6807200" y="1701800"/>
          <p14:tracePt t="26947" x="6807200" y="1689100"/>
          <p14:tracePt t="27040" x="6807200" y="1701800"/>
          <p14:tracePt t="27046" x="6807200" y="1720850"/>
          <p14:tracePt t="27055" x="6807200" y="1733550"/>
          <p14:tracePt t="27064" x="6807200" y="1739900"/>
          <p14:tracePt t="27081" x="6807200" y="1746250"/>
          <p14:tracePt t="27169" x="6807200" y="1733550"/>
          <p14:tracePt t="27176" x="6807200" y="1714500"/>
          <p14:tracePt t="27182" x="6807200" y="1695450"/>
          <p14:tracePt t="27197" x="6807200" y="1663700"/>
          <p14:tracePt t="27214" x="6807200" y="1644650"/>
          <p14:tracePt t="27231" x="6807200" y="1638300"/>
          <p14:tracePt t="27303" x="0" y="0"/>
        </p14:tracePtLst>
        <p14:tracePtLst>
          <p14:tracePt t="27570" x="5797550" y="1638300"/>
          <p14:tracePt t="27601" x="5791200" y="1638300"/>
          <p14:tracePt t="27617" x="5791200" y="1657350"/>
          <p14:tracePt t="27629" x="5791200" y="1689100"/>
          <p14:tracePt t="27632" x="5791200" y="1714500"/>
          <p14:tracePt t="27645" x="5791200" y="1746250"/>
          <p14:tracePt t="27647" x="5791200" y="1771650"/>
          <p14:tracePt t="27655" x="5791200" y="1784350"/>
          <p14:tracePt t="27664" x="5791200" y="1803400"/>
          <p14:tracePt t="27681" x="5797550" y="1809750"/>
          <p14:tracePt t="27727" x="5803900" y="1816100"/>
          <p14:tracePt t="27737" x="5803900" y="1809750"/>
          <p14:tracePt t="27747" x="5816600" y="1797050"/>
          <p14:tracePt t="27764" x="5854700" y="1746250"/>
          <p14:tracePt t="27780" x="5886450" y="1689100"/>
          <p14:tracePt t="27783" x="5886450" y="1682750"/>
          <p14:tracePt t="27797" x="5892800" y="1670050"/>
          <p14:tracePt t="27814" x="5892800" y="1663700"/>
          <p14:tracePt t="27913" x="0" y="0"/>
        </p14:tracePtLst>
        <p14:tracePtLst>
          <p14:tracePt t="28270" x="6686550" y="1479550"/>
          <p14:tracePt t="28304" x="6680200" y="1479550"/>
          <p14:tracePt t="28310" x="6673850" y="1498600"/>
          <p14:tracePt t="28318" x="6673850" y="1524000"/>
          <p14:tracePt t="28330" x="6673850" y="1562100"/>
          <p14:tracePt t="28347" x="6673850" y="1657350"/>
          <p14:tracePt t="28364" x="6680200" y="1727200"/>
          <p14:tracePt t="28366" x="6686550" y="1758950"/>
          <p14:tracePt t="28380" x="6692900" y="1784350"/>
          <p14:tracePt t="28383" x="6705600" y="1803400"/>
          <p14:tracePt t="28397" x="6711950" y="1816100"/>
          <p14:tracePt t="28486" x="6724650" y="1803400"/>
          <p14:tracePt t="28494" x="6731000" y="1784350"/>
          <p14:tracePt t="28504" x="6737350" y="1758950"/>
          <p14:tracePt t="28514" x="6737350" y="1746250"/>
          <p14:tracePt t="28530" x="6737350" y="1708150"/>
          <p14:tracePt t="28547" x="6737350" y="1689100"/>
          <p14:tracePt t="28564" x="6737350" y="1682750"/>
          <p14:tracePt t="28580" x="6737350" y="1676400"/>
          <p14:tracePt t="28633" x="6737350" y="1708150"/>
          <p14:tracePt t="28642" x="6743700" y="1765300"/>
          <p14:tracePt t="28653" x="6750050" y="1797050"/>
          <p14:tracePt t="28665" x="6769100" y="1854200"/>
          <p14:tracePt t="28680" x="6769100" y="1866900"/>
          <p14:tracePt t="28697" x="6769100" y="1879600"/>
          <p14:tracePt t="28742" x="6775450" y="1885950"/>
          <p14:tracePt t="28768" x="6775450" y="1879600"/>
          <p14:tracePt t="28775" x="6775450" y="1854200"/>
          <p14:tracePt t="28783" x="6775450" y="1822450"/>
          <p14:tracePt t="28797" x="6775450" y="1790700"/>
          <p14:tracePt t="28814" x="6775450" y="1733550"/>
          <p14:tracePt t="28831" x="6775450" y="1720850"/>
          <p14:tracePt t="28847" x="6775450" y="1714500"/>
          <p14:tracePt t="28902" x="6775450" y="1720850"/>
          <p14:tracePt t="28912" x="6775450" y="1739900"/>
          <p14:tracePt t="28918" x="6775450" y="1758950"/>
          <p14:tracePt t="28930" x="6775450" y="1771650"/>
          <p14:tracePt t="28947" x="6775450" y="1784350"/>
          <p14:tracePt t="29023" x="6781800" y="1778000"/>
          <p14:tracePt t="29030" x="6781800" y="1758950"/>
          <p14:tracePt t="29039" x="6781800" y="1739900"/>
          <p14:tracePt t="29047" x="6781800" y="1714500"/>
          <p14:tracePt t="29063" x="6781800" y="1676400"/>
          <p14:tracePt t="29080" x="6781800" y="1644650"/>
          <p14:tracePt t="29098" x="6781800" y="1638300"/>
          <p14:tracePt t="29159" x="6781800" y="1651000"/>
          <p14:tracePt t="29166" x="6781800" y="1676400"/>
          <p14:tracePt t="29180" x="6781800" y="1695450"/>
          <p14:tracePt t="29197" x="6781800" y="1733550"/>
          <p14:tracePt t="29213" x="6781800" y="1746250"/>
          <p14:tracePt t="29295" x="6781800" y="1727200"/>
          <p14:tracePt t="29302" x="6781800" y="1695450"/>
          <p14:tracePt t="29313" x="6781800" y="1670050"/>
          <p14:tracePt t="29330" x="6788150" y="1606550"/>
          <p14:tracePt t="29347" x="6788150" y="1587500"/>
          <p14:tracePt t="29364" x="6788150" y="1574800"/>
          <p14:tracePt t="29422" x="6788150" y="1587500"/>
          <p14:tracePt t="29430" x="6788150" y="1619250"/>
          <p14:tracePt t="29439" x="6788150" y="1657350"/>
          <p14:tracePt t="29447" x="6788150" y="1695450"/>
          <p14:tracePt t="29463" x="6800850" y="1797050"/>
          <p14:tracePt t="29480" x="6813550" y="1847850"/>
          <p14:tracePt t="29497" x="6826250" y="1879600"/>
          <p14:tracePt t="29513" x="6826250" y="1885950"/>
          <p14:tracePt t="29590" x="6832600" y="1873250"/>
          <p14:tracePt t="29599" x="6832600" y="1860550"/>
          <p14:tracePt t="29614" x="6845300" y="1816100"/>
          <p14:tracePt t="29631" x="6845300" y="1790700"/>
          <p14:tracePt t="29647" x="6845300" y="1778000"/>
          <p14:tracePt t="29745" x="6845300" y="1784350"/>
          <p14:tracePt t="29847" x="6851650" y="1778000"/>
          <p14:tracePt t="29854" x="6851650" y="1771650"/>
          <p14:tracePt t="29863" x="6851650" y="1765300"/>
          <p14:tracePt t="29880" x="6851650" y="1752600"/>
          <p14:tracePt t="29896" x="6851650" y="1733550"/>
          <p14:tracePt t="29913" x="6851650" y="1720850"/>
          <p14:tracePt t="29983" x="6851650" y="1727200"/>
          <p14:tracePt t="29990" x="6851650" y="1758950"/>
          <p14:tracePt t="29999" x="6851650" y="1790700"/>
          <p14:tracePt t="30013" x="6851650" y="1816100"/>
          <p14:tracePt t="30014" x="6851650" y="1828800"/>
          <p14:tracePt t="30030" x="6851650" y="1841500"/>
          <p14:tracePt t="30097" x="6851650" y="1828800"/>
          <p14:tracePt t="30104" x="6851650" y="1809750"/>
          <p14:tracePt t="30113" x="6851650" y="1790700"/>
          <p14:tracePt t="30130" x="6851650" y="1758950"/>
          <p14:tracePt t="30147" x="6851650" y="1752600"/>
          <p14:tracePt t="30199" x="6851650" y="1746250"/>
          <p14:tracePt t="30207" x="6851650" y="1739900"/>
          <p14:tracePt t="30414" x="0" y="0"/>
        </p14:tracePtLst>
        <p14:tracePtLst>
          <p14:tracePt t="31191" x="3282950" y="1574800"/>
          <p14:tracePt t="31270" x="3282950" y="1593850"/>
          <p14:tracePt t="31279" x="3282950" y="1612900"/>
          <p14:tracePt t="31289" x="3276600" y="1644650"/>
          <p14:tracePt t="31296" x="3276600" y="1670050"/>
          <p14:tracePt t="31312" x="3263900" y="1771650"/>
          <p14:tracePt t="31329" x="3263900" y="1835150"/>
          <p14:tracePt t="31346" x="3263900" y="1885950"/>
          <p14:tracePt t="31363" x="3263900" y="1898650"/>
          <p14:tracePt t="31383" x="3263900" y="1905000"/>
          <p14:tracePt t="31415" x="3270250" y="1892300"/>
          <p14:tracePt t="31422" x="3276600" y="1879600"/>
          <p14:tracePt t="31430" x="3289300" y="1860550"/>
          <p14:tracePt t="31446" x="3308350" y="1809750"/>
          <p14:tracePt t="31462" x="3314700" y="1784350"/>
          <p14:tracePt t="31479" x="3321050" y="1746250"/>
          <p14:tracePt t="31574" x="3321050" y="1752600"/>
          <p14:tracePt t="31584" x="3321050" y="1778000"/>
          <p14:tracePt t="31596" x="3321050" y="1797050"/>
          <p14:tracePt t="31613" x="3321050" y="1835150"/>
          <p14:tracePt t="31615" x="3321050" y="1841500"/>
          <p14:tracePt t="31630" x="3321050" y="1854200"/>
          <p14:tracePt t="31694" x="3327400" y="1847850"/>
          <p14:tracePt t="31702" x="3333750" y="1828800"/>
          <p14:tracePt t="31712" x="3333750" y="1809750"/>
          <p14:tracePt t="31729" x="3352800" y="1739900"/>
          <p14:tracePt t="31746" x="3365500" y="1689100"/>
          <p14:tracePt t="31762" x="3371850" y="1657350"/>
          <p14:tracePt t="31779" x="3371850" y="1644650"/>
          <p14:tracePt t="31839" x="3371850" y="1651000"/>
          <p14:tracePt t="31847" x="3365500" y="1651000"/>
          <p14:tracePt t="31854" x="3365500" y="1657350"/>
          <p14:tracePt t="31862" x="3365500" y="1676400"/>
          <p14:tracePt t="31879" x="3365500" y="1714500"/>
          <p14:tracePt t="31896" x="3365500" y="1739900"/>
          <p14:tracePt t="31913" x="3365500" y="1758950"/>
          <p14:tracePt t="31929" x="3365500" y="1765300"/>
          <p14:tracePt t="31982" x="3371850" y="1758950"/>
          <p14:tracePt t="31990" x="3378200" y="1746250"/>
          <p14:tracePt t="31998" x="3378200" y="1733550"/>
          <p14:tracePt t="32012" x="3378200" y="1714500"/>
          <p14:tracePt t="32029" x="3384550" y="1695450"/>
          <p14:tracePt t="32046" x="3384550" y="1689100"/>
          <p14:tracePt t="32105" x="3384550" y="1708150"/>
          <p14:tracePt t="32110" x="3384550" y="1739900"/>
          <p14:tracePt t="32118" x="3384550" y="1765300"/>
          <p14:tracePt t="32129" x="3384550" y="1790700"/>
          <p14:tracePt t="32146" x="3384550" y="1809750"/>
          <p14:tracePt t="32163" x="3384550" y="1816100"/>
          <p14:tracePt t="32239" x="3384550" y="1809750"/>
          <p14:tracePt t="32246" x="3384550" y="1797050"/>
          <p14:tracePt t="32256" x="3384550" y="1784350"/>
          <p14:tracePt t="32262" x="3384550" y="1778000"/>
          <p14:tracePt t="32279" x="3384550" y="1758950"/>
          <p14:tracePt t="32358" x="3384550" y="1765300"/>
          <p14:tracePt t="32366" x="3384550" y="1771650"/>
          <p14:tracePt t="32379" x="3384550" y="1778000"/>
          <p14:tracePt t="32396" x="3384550" y="1784350"/>
          <p14:tracePt t="33110" x="3384550" y="1778000"/>
          <p14:tracePt t="33119" x="3384550" y="1765300"/>
          <p14:tracePt t="33129" x="3384550" y="1752600"/>
          <p14:tracePt t="33146" x="3384550" y="1720850"/>
          <p14:tracePt t="33162" x="3384550" y="1701800"/>
          <p14:tracePt t="33179" x="3384550" y="1689100"/>
          <p14:tracePt t="33195" x="3384550" y="1670050"/>
          <p14:tracePt t="33279" x="3384550" y="1676400"/>
          <p14:tracePt t="33289" x="3378200" y="1701800"/>
          <p14:tracePt t="33299" x="3371850" y="1733550"/>
          <p14:tracePt t="33312" x="3359150" y="1784350"/>
          <p14:tracePt t="33329" x="3352800" y="1803400"/>
          <p14:tracePt t="33346" x="3352800" y="1809750"/>
          <p14:tracePt t="33423" x="3352800" y="1790700"/>
          <p14:tracePt t="33431" x="3352800" y="1778000"/>
          <p14:tracePt t="33446" x="3352800" y="1758950"/>
          <p14:tracePt t="33462" x="3352800" y="1739900"/>
          <p14:tracePt t="33586" x="3352800" y="1746250"/>
          <p14:tracePt t="33666" x="3352800" y="1752600"/>
          <p14:tracePt t="33674" x="3352800" y="1758950"/>
          <p14:tracePt t="33820" x="3352800" y="1752600"/>
          <p14:tracePt t="34246" x="0" y="0"/>
        </p14:tracePtLst>
        <p14:tracePtLst>
          <p14:tracePt t="34958" x="2247900" y="1778000"/>
          <p14:tracePt t="35047" x="2266950" y="1778000"/>
          <p14:tracePt t="35054" x="2298700" y="1778000"/>
          <p14:tracePt t="35062" x="2362200" y="1778000"/>
          <p14:tracePt t="35078" x="2552700" y="1778000"/>
          <p14:tracePt t="35095" x="2813050" y="1778000"/>
          <p14:tracePt t="35112" x="3244850" y="1778000"/>
          <p14:tracePt t="35128" x="3784600" y="1778000"/>
          <p14:tracePt t="35145" x="4406900" y="1778000"/>
          <p14:tracePt t="35162" x="5035550" y="1778000"/>
          <p14:tracePt t="35274" x="7632700" y="1778000"/>
          <p14:tracePt t="35278" x="7639050" y="1778000"/>
          <p14:tracePt t="35294" x="7645400" y="1778000"/>
          <p14:tracePt t="35519" x="7651750" y="1778000"/>
          <p14:tracePt t="35527" x="7664450" y="1778000"/>
          <p14:tracePt t="35543" x="7677150" y="1778000"/>
          <p14:tracePt t="35551" x="7683500" y="1778000"/>
          <p14:tracePt t="35561" x="7702550" y="1778000"/>
          <p14:tracePt t="35578" x="7721600" y="1778000"/>
          <p14:tracePt t="35594" x="7734300" y="1778000"/>
          <p14:tracePt t="35814" x="7747000" y="1778000"/>
          <p14:tracePt t="35822" x="7766050" y="1778000"/>
          <p14:tracePt t="35831" x="7797800" y="1778000"/>
          <p14:tracePt t="35844" x="7835900" y="1778000"/>
          <p14:tracePt t="35861" x="8001000" y="1778000"/>
          <p14:tracePt t="35878" x="8096250" y="1778000"/>
          <p14:tracePt t="35894" x="8153400" y="1778000"/>
          <p14:tracePt t="35911" x="8191500" y="1778000"/>
          <p14:tracePt t="35928" x="8210550" y="1778000"/>
          <p14:tracePt t="35945" x="8216900" y="1778000"/>
          <p14:tracePt t="36687" x="0" y="0"/>
        </p14:tracePtLst>
        <p14:tracePtLst>
          <p14:tracePt t="41239" x="1282700" y="1676400"/>
          <p14:tracePt t="41254" x="1282700" y="1682750"/>
          <p14:tracePt t="41263" x="1282700" y="1689100"/>
          <p14:tracePt t="41279" x="1282700" y="1695450"/>
          <p14:tracePt t="41292" x="1282700" y="1701800"/>
          <p14:tracePt t="41309" x="1295400" y="1720850"/>
          <p14:tracePt t="41326" x="1308100" y="1733550"/>
          <p14:tracePt t="41342" x="1371600" y="1765300"/>
          <p14:tracePt t="41359" x="1460500" y="1790700"/>
          <p14:tracePt t="41376" x="1631950" y="1816100"/>
          <p14:tracePt t="41393" x="1879600" y="1828800"/>
          <p14:tracePt t="41409" x="2203450" y="1828800"/>
          <p14:tracePt t="41426" x="2470150" y="1822450"/>
          <p14:tracePt t="41443" x="2635250" y="1809750"/>
          <p14:tracePt t="41446" x="2679700" y="1797050"/>
          <p14:tracePt t="41459" x="2724150" y="1790700"/>
          <p14:tracePt t="41476" x="2787650" y="1778000"/>
          <p14:tracePt t="41493" x="2857500" y="1771650"/>
          <p14:tracePt t="41494" x="2901950" y="1771650"/>
          <p14:tracePt t="41509" x="3016250" y="1771650"/>
          <p14:tracePt t="41526" x="3143250" y="1771650"/>
          <p14:tracePt t="41542" x="3232150" y="1758950"/>
          <p14:tracePt t="41559" x="3263900" y="1752600"/>
          <p14:tracePt t="41576" x="3282950" y="1752600"/>
          <p14:tracePt t="41592" x="3295650" y="1746250"/>
          <p14:tracePt t="41615" x="3295650" y="1739900"/>
          <p14:tracePt t="41655" x="3295650" y="1733550"/>
          <p14:tracePt t="41670" x="3295650" y="1720850"/>
          <p14:tracePt t="41680" x="3295650" y="1714500"/>
          <p14:tracePt t="41693" x="3276600" y="1676400"/>
          <p14:tracePt t="41710" x="3251200" y="1651000"/>
          <p14:tracePt t="41726" x="3225800" y="1631950"/>
          <p14:tracePt t="41743" x="3194050" y="1619250"/>
          <p14:tracePt t="41759" x="3149600" y="1606550"/>
          <p14:tracePt t="41776" x="3086100" y="1593850"/>
          <p14:tracePt t="41792" x="2997200" y="1587500"/>
          <p14:tracePt t="41809" x="2838450" y="1587500"/>
          <p14:tracePt t="41826" x="2660650" y="1587500"/>
          <p14:tracePt t="41842" x="2482850" y="1587500"/>
          <p14:tracePt t="41859" x="2324100" y="1587500"/>
          <p14:tracePt t="41876" x="2216150" y="1587500"/>
          <p14:tracePt t="41893" x="2127250" y="1587500"/>
          <p14:tracePt t="41895" x="2095500" y="1587500"/>
          <p14:tracePt t="41909" x="2019300" y="1587500"/>
          <p14:tracePt t="41926" x="1949450" y="1593850"/>
          <p14:tracePt t="41943" x="1885950" y="1600200"/>
          <p14:tracePt t="41959" x="1835150" y="1612900"/>
          <p14:tracePt t="41976" x="1790700" y="1625600"/>
          <p14:tracePt t="41992" x="1752600" y="1638300"/>
          <p14:tracePt t="42009" x="1727200" y="1651000"/>
          <p14:tracePt t="42026" x="1701800" y="1663700"/>
          <p14:tracePt t="42042" x="1695450" y="1663700"/>
          <p14:tracePt t="42059" x="1682750" y="1663700"/>
          <p14:tracePt t="42076" x="1676400" y="1670050"/>
          <p14:tracePt t="42120" x="1670050" y="1676400"/>
          <p14:tracePt t="42134" x="1670050" y="1682750"/>
          <p14:tracePt t="42143" x="1670050" y="1689100"/>
          <p14:tracePt t="42166" x="1670050" y="1695450"/>
          <p14:tracePt t="42175" x="1670050" y="1701800"/>
          <p14:tracePt t="42206" x="1670050" y="1708150"/>
          <p14:tracePt t="42214" x="1670050" y="1720850"/>
          <p14:tracePt t="42225" x="1676400" y="1720850"/>
          <p14:tracePt t="42242" x="1714500" y="1739900"/>
          <p14:tracePt t="42259" x="1828800" y="1771650"/>
          <p14:tracePt t="42275" x="2006600" y="1797050"/>
          <p14:tracePt t="42292" x="2228850" y="1809750"/>
          <p14:tracePt t="42309" x="2508250" y="1809750"/>
          <p14:tracePt t="42311" x="2660650" y="1809750"/>
          <p14:tracePt t="42325" x="2870200" y="1809750"/>
          <p14:tracePt t="42342" x="2997200" y="1809750"/>
          <p14:tracePt t="42359" x="3048000" y="1809750"/>
          <p14:tracePt t="42375" x="3060700" y="1809750"/>
          <p14:tracePt t="42454" x="3067050" y="1809750"/>
          <p14:tracePt t="42462" x="3073400" y="1809750"/>
          <p14:tracePt t="42476" x="3073400" y="1803400"/>
          <p14:tracePt t="42495" x="3073400" y="1790700"/>
          <p14:tracePt t="42509" x="3073400" y="1778000"/>
          <p14:tracePt t="42525" x="3054350" y="1758950"/>
          <p14:tracePt t="42542" x="3035300" y="1739900"/>
          <p14:tracePt t="42559" x="3016250" y="1733550"/>
          <p14:tracePt t="42575" x="3009900" y="1727200"/>
          <p14:tracePt t="42592" x="3003550" y="1727200"/>
          <p14:tracePt t="42609" x="2997200" y="1727200"/>
          <p14:tracePt t="42625" x="2990850" y="1727200"/>
          <p14:tracePt t="42642" x="2984500" y="1727200"/>
          <p14:tracePt t="42659" x="2971800" y="1720850"/>
          <p14:tracePt t="42675" x="2965450" y="1720850"/>
          <p14:tracePt t="42912" x="0" y="0"/>
        </p14:tracePtLst>
        <p14:tracePtLst>
          <p14:tracePt t="43238" x="3911600" y="1657350"/>
          <p14:tracePt t="43375" x="3924300" y="1657350"/>
          <p14:tracePt t="43382" x="3930650" y="1663700"/>
          <p14:tracePt t="43392" x="3943350" y="1682750"/>
          <p14:tracePt t="43409" x="3975100" y="1727200"/>
          <p14:tracePt t="43425" x="4038600" y="1758950"/>
          <p14:tracePt t="43442" x="4089400" y="1778000"/>
          <p14:tracePt t="43459" x="4108450" y="1784350"/>
          <p14:tracePt t="43475" x="4121150" y="1784350"/>
          <p14:tracePt t="43694" x="0" y="0"/>
        </p14:tracePtLst>
        <p14:tracePtLst>
          <p14:tracePt t="44161" x="4921250" y="1473200"/>
          <p14:tracePt t="44172" x="4902200" y="1485900"/>
          <p14:tracePt t="44184" x="4876800" y="1524000"/>
          <p14:tracePt t="44195" x="4864100" y="1543050"/>
          <p14:tracePt t="44201" x="4857750" y="1562100"/>
          <p14:tracePt t="44215" x="4838700" y="1593850"/>
          <p14:tracePt t="44228" x="4826000" y="1612900"/>
          <p14:tracePt t="44231" x="4819650" y="1631950"/>
          <p14:tracePt t="44241" x="4813300" y="1644650"/>
          <p14:tracePt t="44258" x="4813300" y="1676400"/>
          <p14:tracePt t="44275" x="4813300" y="1714500"/>
          <p14:tracePt t="44292" x="4819650" y="1758950"/>
          <p14:tracePt t="44294" x="4826000" y="1758950"/>
          <p14:tracePt t="44308" x="4832350" y="1771650"/>
          <p14:tracePt t="44325" x="4857750" y="1790700"/>
          <p14:tracePt t="44326" x="4876800" y="1797050"/>
          <p14:tracePt t="44341" x="4902200" y="1797050"/>
          <p14:tracePt t="44358" x="4953000" y="1803400"/>
          <p14:tracePt t="44375" x="5003800" y="1803400"/>
          <p14:tracePt t="44391" x="5041900" y="1803400"/>
          <p14:tracePt t="44409" x="5060950" y="1803400"/>
          <p14:tracePt t="44425" x="5067300" y="1803400"/>
          <p14:tracePt t="44442" x="5092700" y="1803400"/>
          <p14:tracePt t="44459" x="5099050" y="1797050"/>
          <p14:tracePt t="44462" x="5111750" y="1790700"/>
          <p14:tracePt t="44475" x="5118100" y="1790700"/>
          <p14:tracePt t="44478" x="5137150" y="1790700"/>
          <p14:tracePt t="44491" x="5149850" y="1790700"/>
          <p14:tracePt t="44494" x="5168900" y="1790700"/>
          <p14:tracePt t="44508" x="5194300" y="1790700"/>
          <p14:tracePt t="44510" x="5226050" y="1790700"/>
          <p14:tracePt t="44525" x="5264150" y="1790700"/>
          <p14:tracePt t="44527" x="5308600" y="1790700"/>
          <p14:tracePt t="44541" x="5416550" y="1790700"/>
          <p14:tracePt t="44558" x="5562600" y="1790700"/>
          <p14:tracePt t="44575" x="5746750" y="1790700"/>
          <p14:tracePt t="44591" x="5899150" y="1790700"/>
          <p14:tracePt t="44608" x="6032500" y="1790700"/>
          <p14:tracePt t="44625" x="6115050" y="1790700"/>
          <p14:tracePt t="44641" x="6203950" y="1790700"/>
          <p14:tracePt t="44659" x="6280150" y="1790700"/>
          <p14:tracePt t="44675" x="6356350" y="1784350"/>
          <p14:tracePt t="44692" x="6388100" y="1778000"/>
          <p14:tracePt t="44695" x="6407150" y="1771650"/>
          <p14:tracePt t="44711" x="6413500" y="1771650"/>
          <p14:tracePt t="44944" x="6413500" y="1765300"/>
          <p14:tracePt t="44956" x="6413500" y="1758950"/>
          <p14:tracePt t="44969" x="6413500" y="1752600"/>
          <p14:tracePt t="44991" x="6413500" y="1746250"/>
          <p14:tracePt t="45009" x="6407150" y="1739900"/>
          <p14:tracePt t="45025" x="6394450" y="1727200"/>
          <p14:tracePt t="45035" x="6388100" y="1727200"/>
          <p14:tracePt t="45043" x="6381750" y="1720850"/>
          <p14:tracePt t="45058" x="6362700" y="1701800"/>
          <p14:tracePt t="45075" x="6337300" y="1695450"/>
          <p14:tracePt t="45091" x="6299200" y="1689100"/>
          <p14:tracePt t="45094" x="6273800" y="1682750"/>
          <p14:tracePt t="45108" x="6261100" y="1682750"/>
          <p14:tracePt t="45124" x="6203950" y="1670050"/>
          <p14:tracePt t="45125" x="6178550" y="1663700"/>
          <p14:tracePt t="45141" x="6146800" y="1663700"/>
          <p14:tracePt t="45158" x="6121400" y="1663700"/>
          <p14:tracePt t="45279" x="6057900" y="1682750"/>
          <p14:tracePt t="45286" x="6051550" y="1689100"/>
          <p14:tracePt t="45304" x="6051550" y="1695450"/>
          <p14:tracePt t="45319" x="6051550" y="1701800"/>
          <p14:tracePt t="45351" x="6051550" y="1714500"/>
          <p14:tracePt t="45390" x="6064250" y="1727200"/>
          <p14:tracePt t="45398" x="6070600" y="1733550"/>
          <p14:tracePt t="45408" x="6096000" y="1746250"/>
          <p14:tracePt t="45425" x="6178550" y="1771650"/>
          <p14:tracePt t="45442" x="6267450" y="1790700"/>
          <p14:tracePt t="45458" x="6400800" y="1803400"/>
          <p14:tracePt t="45475" x="6527800" y="1816100"/>
          <p14:tracePt t="45491" x="6654800" y="1816100"/>
          <p14:tracePt t="45508" x="6731000" y="1816100"/>
          <p14:tracePt t="45525" x="6775450" y="1816100"/>
          <p14:tracePt t="45527" x="6788150" y="1816100"/>
          <p14:tracePt t="45541" x="6813550" y="1816100"/>
          <p14:tracePt t="45558" x="6832600" y="1803400"/>
          <p14:tracePt t="45574" x="6838950" y="1803400"/>
          <p14:tracePt t="45591" x="6845300" y="1803400"/>
          <p14:tracePt t="45608" x="6851650" y="1797050"/>
          <p14:tracePt t="45670" x="6851650" y="1790700"/>
          <p14:tracePt t="45678" x="6851650" y="1784350"/>
          <p14:tracePt t="45717" x="6851650" y="1778000"/>
          <p14:tracePt t="45727" x="6851650" y="1771650"/>
          <p14:tracePt t="46134" x="0" y="0"/>
        </p14:tracePtLst>
        <p14:tracePtLst>
          <p14:tracePt t="48078" x="3308350" y="1549400"/>
          <p14:tracePt t="48086" x="3302000" y="1549400"/>
          <p14:tracePt t="48095" x="3289300" y="1549400"/>
          <p14:tracePt t="48107" x="3289300" y="1555750"/>
          <p14:tracePt t="48124" x="3282950" y="1574800"/>
          <p14:tracePt t="48140" x="3270250" y="1612900"/>
          <p14:tracePt t="48157" x="3270250" y="1631950"/>
          <p14:tracePt t="48158" x="3270250" y="1638300"/>
          <p14:tracePt t="48174" x="3270250" y="1670050"/>
          <p14:tracePt t="48191" x="3270250" y="1708150"/>
          <p14:tracePt t="48207" x="3289300" y="1746250"/>
          <p14:tracePt t="48224" x="3321050" y="1778000"/>
          <p14:tracePt t="48241" x="3384550" y="1822450"/>
          <p14:tracePt t="48257" x="3467100" y="1854200"/>
          <p14:tracePt t="48273" x="3619500" y="1898650"/>
          <p14:tracePt t="48290" x="3790950" y="1924050"/>
          <p14:tracePt t="48307" x="3949700" y="1924050"/>
          <p14:tracePt t="48323" x="4032250" y="1924050"/>
          <p14:tracePt t="48340" x="4076700" y="1924050"/>
          <p14:tracePt t="48357" x="4095750" y="1911350"/>
          <p14:tracePt t="48374" x="4102100" y="1911350"/>
          <p14:tracePt t="48455" x="4108450" y="1911350"/>
          <p14:tracePt t="48463" x="4108450" y="1917700"/>
          <p14:tracePt t="48473" x="4108450" y="1943100"/>
          <p14:tracePt t="48491" x="4108450" y="2019300"/>
          <p14:tracePt t="48507" x="4108450" y="2057400"/>
          <p14:tracePt t="48510" x="4108450" y="2082800"/>
          <p14:tracePt t="48523" x="4102100" y="2114550"/>
          <p14:tracePt t="48540" x="4095750" y="2159000"/>
          <p14:tracePt t="48542" x="4089400" y="2171700"/>
          <p14:tracePt t="48573" x="4083050" y="2190750"/>
          <p14:tracePt t="48663" x="4083050" y="2184400"/>
          <p14:tracePt t="48670" x="4083050" y="2152650"/>
          <p14:tracePt t="48679" x="4089400" y="2127250"/>
          <p14:tracePt t="48691" x="4095750" y="2101850"/>
          <p14:tracePt t="48707" x="4095750" y="2076450"/>
          <p14:tracePt t="48724" x="4095750" y="2063750"/>
          <p14:tracePt t="48783" x="4095750" y="2076450"/>
          <p14:tracePt t="48790" x="4095750" y="2101850"/>
          <p14:tracePt t="48799" x="4095750" y="2127250"/>
          <p14:tracePt t="48806" x="4095750" y="2133600"/>
          <p14:tracePt t="48914" x="4095750" y="2146300"/>
          <p14:tracePt t="48925" x="4095750" y="2133600"/>
          <p14:tracePt t="48927" x="4095750" y="2120900"/>
          <p14:tracePt t="48941" x="4095750" y="2114550"/>
          <p14:tracePt t="48944" x="4095750" y="2108200"/>
          <p14:tracePt t="48958" x="4095750" y="2095500"/>
          <p14:tracePt t="48974" x="4095750" y="2089150"/>
          <p14:tracePt t="49379" x="4095750" y="2095500"/>
          <p14:tracePt t="49400" x="4095750" y="2108200"/>
          <p14:tracePt t="49414" x="4095750" y="2120900"/>
          <p14:tracePt t="49440" x="4095750" y="2146300"/>
          <p14:tracePt t="49591" x="4095750" y="2139950"/>
          <p14:tracePt t="51486" x="0" y="0"/>
        </p14:tracePtLst>
        <p14:tracePtLst>
          <p14:tracePt t="52232" x="4089400" y="2165350"/>
          <p14:tracePt t="52359" x="4121150" y="2165350"/>
          <p14:tracePt t="52367" x="4184650" y="2171700"/>
          <p14:tracePt t="52376" x="4273550" y="2190750"/>
          <p14:tracePt t="52389" x="4476750" y="2209800"/>
          <p14:tracePt t="52406" x="4679950" y="2241550"/>
          <p14:tracePt t="52422" x="4794250" y="2260600"/>
          <p14:tracePt t="52440" x="4813300" y="2260600"/>
          <p14:tracePt t="52646" x="4800600" y="2260600"/>
          <p14:tracePt t="52655" x="4762500" y="2260600"/>
          <p14:tracePt t="52664" x="4718050" y="2260600"/>
          <p14:tracePt t="52674" x="4673600" y="2260600"/>
          <p14:tracePt t="52690" x="4578350" y="2260600"/>
          <p14:tracePt t="52694" x="4546600" y="2260600"/>
          <p14:tracePt t="52705" x="4521200" y="2260600"/>
          <p14:tracePt t="52722" x="4489450" y="2260600"/>
          <p14:tracePt t="52739" x="4470400" y="2260600"/>
          <p14:tracePt t="52741" x="4457700" y="2260600"/>
          <p14:tracePt t="52756" x="4451350" y="2260600"/>
          <p14:tracePt t="52758" x="4445000" y="2260600"/>
          <p14:tracePt t="52789" x="4438650" y="2260600"/>
          <p14:tracePt t="52887" x="4445000" y="2260600"/>
          <p14:tracePt t="52897" x="4489450" y="2260600"/>
          <p14:tracePt t="52905" x="4533900" y="2254250"/>
          <p14:tracePt t="52922" x="4673600" y="2247900"/>
          <p14:tracePt t="52939" x="4870450" y="2247900"/>
          <p14:tracePt t="52955" x="5073650" y="2247900"/>
          <p14:tracePt t="52972" x="5251450" y="2247900"/>
          <p14:tracePt t="52975" x="5321300" y="2247900"/>
          <p14:tracePt t="52989" x="5384800" y="2247900"/>
          <p14:tracePt t="53006" x="5486400" y="2247900"/>
          <p14:tracePt t="53023" x="5499100" y="2247900"/>
          <p14:tracePt t="53039" x="5505450" y="2247900"/>
          <p14:tracePt t="53118" x="5492750" y="2247900"/>
          <p14:tracePt t="53126" x="5454650" y="2247900"/>
          <p14:tracePt t="53138" x="5391150" y="2247900"/>
          <p14:tracePt t="53155" x="5187950" y="2247900"/>
          <p14:tracePt t="53172" x="4978400" y="2247900"/>
          <p14:tracePt t="53174" x="4876800" y="2247900"/>
          <p14:tracePt t="53188" x="4787900" y="2247900"/>
          <p14:tracePt t="53190" x="4724400" y="2247900"/>
          <p14:tracePt t="53206" x="4679950" y="2247900"/>
          <p14:tracePt t="53222" x="4660900" y="2247900"/>
          <p14:tracePt t="53327" x="4673600" y="2247900"/>
          <p14:tracePt t="53335" x="4711700" y="2247900"/>
          <p14:tracePt t="53343" x="4775200" y="2247900"/>
          <p14:tracePt t="53355" x="4857750" y="2247900"/>
          <p14:tracePt t="53372" x="5092700" y="2247900"/>
          <p14:tracePt t="53388" x="5321300" y="2247900"/>
          <p14:tracePt t="53405" x="5543550" y="2247900"/>
          <p14:tracePt t="53422" x="5581650" y="2247900"/>
          <p14:tracePt t="53438" x="5588000" y="2247900"/>
          <p14:tracePt t="54342" x="0" y="0"/>
        </p14:tracePtLst>
        <p14:tracePtLst>
          <p14:tracePt t="55849" x="596900" y="2578100"/>
          <p14:tracePt t="55966" x="603250" y="2578100"/>
          <p14:tracePt t="55978" x="635000" y="2578100"/>
          <p14:tracePt t="55988" x="679450" y="2578100"/>
          <p14:tracePt t="56005" x="800100" y="2578100"/>
          <p14:tracePt t="56007" x="869950" y="2578100"/>
          <p14:tracePt t="56021" x="946150" y="2578100"/>
          <p14:tracePt t="56038" x="1104900" y="2578100"/>
          <p14:tracePt t="56054" x="1143000" y="2578100"/>
          <p14:tracePt t="56071" x="1149350" y="2578100"/>
          <p14:tracePt t="56312" x="1155700" y="2578100"/>
          <p14:tracePt t="56331" x="1168400" y="2578100"/>
          <p14:tracePt t="56350" x="1193800" y="2578100"/>
          <p14:tracePt t="56355" x="1212850" y="2578100"/>
          <p14:tracePt t="56365" x="1238250" y="2578100"/>
          <p14:tracePt t="56374" x="1308100" y="2578100"/>
          <p14:tracePt t="56387" x="1352550" y="2578100"/>
          <p14:tracePt t="56404" x="1441450" y="2578100"/>
          <p14:tracePt t="56406" x="1479550" y="2578100"/>
          <p14:tracePt t="56421" x="1524000" y="2578100"/>
          <p14:tracePt t="56438" x="1612900" y="2578100"/>
          <p14:tracePt t="56454" x="1644650" y="2578100"/>
          <p14:tracePt t="56472" x="1663700" y="2578100"/>
          <p14:tracePt t="56488" x="1689100" y="2578100"/>
          <p14:tracePt t="56505" x="1714500" y="2578100"/>
          <p14:tracePt t="56521" x="1746250" y="2578100"/>
          <p14:tracePt t="56538" x="1771650" y="2578100"/>
          <p14:tracePt t="56554" x="1803400" y="2578100"/>
          <p14:tracePt t="56571" x="1847850" y="2578100"/>
          <p14:tracePt t="56588" x="1885950" y="2578100"/>
          <p14:tracePt t="56590" x="1905000" y="2578100"/>
          <p14:tracePt t="56604" x="1924050" y="2578100"/>
          <p14:tracePt t="56606" x="1949450" y="2578100"/>
          <p14:tracePt t="56621" x="1974850" y="2578100"/>
          <p14:tracePt t="56623" x="2000250" y="2578100"/>
          <p14:tracePt t="56637" x="2063750" y="2578100"/>
          <p14:tracePt t="56654" x="2108200" y="2578100"/>
          <p14:tracePt t="56671" x="2209800" y="2590800"/>
          <p14:tracePt t="56687" x="2292350" y="2609850"/>
          <p14:tracePt t="56704" x="2343150" y="2622550"/>
          <p14:tracePt t="56721" x="2362200" y="2628900"/>
          <p14:tracePt t="56738" x="2374900" y="2628900"/>
          <p14:tracePt t="56754" x="2387600" y="2628900"/>
          <p14:tracePt t="56771" x="2393950" y="2635250"/>
          <p14:tracePt t="56787" x="2406650" y="2635250"/>
          <p14:tracePt t="56804" x="2419350" y="2635250"/>
          <p14:tracePt t="56820" x="2444750" y="2641600"/>
          <p14:tracePt t="56822" x="2470150" y="2647950"/>
          <p14:tracePt t="56837" x="2489200" y="2654300"/>
          <p14:tracePt t="56854" x="2508250" y="2660650"/>
          <p14:tracePt t="56871" x="2520950" y="2667000"/>
          <p14:tracePt t="56887" x="2540000" y="2673350"/>
          <p14:tracePt t="56904" x="2552700" y="2679700"/>
          <p14:tracePt t="56921" x="2559050" y="2686050"/>
          <p14:tracePt t="56937" x="2571750" y="2686050"/>
          <p14:tracePt t="56971" x="2590800" y="2686050"/>
          <p14:tracePt t="56987" x="2603500" y="2686050"/>
          <p14:tracePt t="57004" x="2622550" y="2686050"/>
          <p14:tracePt t="57007" x="2641600" y="2686050"/>
          <p14:tracePt t="57021" x="2654300" y="2686050"/>
          <p14:tracePt t="57023" x="2679700" y="2686050"/>
          <p14:tracePt t="57037" x="2705100" y="2686050"/>
          <p14:tracePt t="57054" x="2730500" y="2686050"/>
          <p14:tracePt t="57071" x="2743200" y="2686050"/>
          <p14:tracePt t="57278" x="0" y="0"/>
        </p14:tracePtLst>
        <p14:tracePtLst>
          <p14:tracePt t="57983" x="4114800" y="2647950"/>
          <p14:tracePt t="58113" x="4127500" y="2647950"/>
          <p14:tracePt t="58122" x="4146550" y="2647950"/>
          <p14:tracePt t="58137" x="4210050" y="2647950"/>
          <p14:tracePt t="58154" x="4318000" y="2647950"/>
          <p14:tracePt t="58170" x="4419600" y="2647950"/>
          <p14:tracePt t="58174" x="4483100" y="2647950"/>
          <p14:tracePt t="58187" x="4546600" y="2647950"/>
          <p14:tracePt t="58204" x="4673600" y="2647950"/>
          <p14:tracePt t="58220" x="4794250" y="2647950"/>
          <p14:tracePt t="58222" x="4845050" y="2647950"/>
          <p14:tracePt t="58237" x="4902200" y="2647950"/>
          <p14:tracePt t="58239" x="4946650" y="2647950"/>
          <p14:tracePt t="58254" x="5029200" y="2647950"/>
          <p14:tracePt t="58270" x="5105400" y="2647950"/>
          <p14:tracePt t="58287" x="5149850" y="2647950"/>
          <p14:tracePt t="58304" x="5187950" y="2647950"/>
          <p14:tracePt t="58320" x="5219700" y="2647950"/>
          <p14:tracePt t="58337" x="5238750" y="2647950"/>
          <p14:tracePt t="58353" x="5257800" y="2647950"/>
          <p14:tracePt t="58370" x="5270500" y="2647950"/>
          <p14:tracePt t="58387" x="5289550" y="2647950"/>
          <p14:tracePt t="58403" x="5308600" y="2647950"/>
          <p14:tracePt t="58406" x="5327650" y="2647950"/>
          <p14:tracePt t="58420" x="5346700" y="2647950"/>
          <p14:tracePt t="58437" x="5378450" y="2647950"/>
          <p14:tracePt t="58453" x="5410200" y="2647950"/>
          <p14:tracePt t="58470" x="5422900" y="2647950"/>
          <p14:tracePt t="58487" x="5435600" y="2647950"/>
          <p14:tracePt t="58504" x="5448300" y="2647950"/>
          <p14:tracePt t="58521" x="5480050" y="2647950"/>
          <p14:tracePt t="58537" x="5499100" y="2647950"/>
          <p14:tracePt t="58554" x="5518150" y="2647950"/>
          <p14:tracePt t="58571" x="5530850" y="2647950"/>
          <p14:tracePt t="58587" x="5537200" y="2647950"/>
          <p14:tracePt t="58607" x="5543550" y="2647950"/>
          <p14:tracePt t="58624" x="5556250" y="2647950"/>
          <p14:tracePt t="58636" x="5562600" y="2647950"/>
          <p14:tracePt t="58653" x="5581650" y="2647950"/>
          <p14:tracePt t="58774" x="0" y="0"/>
        </p14:tracePtLst>
        <p14:tracePtLst>
          <p14:tracePt t="59471" x="1695450" y="2647950"/>
          <p14:tracePt t="59527" x="1708150" y="2641600"/>
          <p14:tracePt t="59537" x="1746250" y="2641600"/>
          <p14:tracePt t="59553" x="1879600" y="2641600"/>
          <p14:tracePt t="59570" x="2114550" y="2641600"/>
          <p14:tracePt t="59586" x="2514600" y="2660650"/>
          <p14:tracePt t="59603" x="2971800" y="2673350"/>
          <p14:tracePt t="59620" x="3384550" y="2673350"/>
          <p14:tracePt t="59636" x="3835400" y="2673350"/>
          <p14:tracePt t="59637" x="4076700" y="2673350"/>
          <p14:tracePt t="59653" x="4508500" y="2673350"/>
          <p14:tracePt t="59670" x="4959350" y="2673350"/>
          <p14:tracePt t="59686" x="5372100" y="2673350"/>
          <p14:tracePt t="59703" x="5765800" y="2673350"/>
          <p14:tracePt t="59720" x="6045200" y="2673350"/>
          <p14:tracePt t="59737" x="6235700" y="2673350"/>
          <p14:tracePt t="59753" x="6381750" y="2673350"/>
          <p14:tracePt t="59770" x="6508750" y="2679700"/>
          <p14:tracePt t="59774" x="6578600" y="2692400"/>
          <p14:tracePt t="59787" x="6642100" y="2698750"/>
          <p14:tracePt t="59803" x="6788150" y="2705100"/>
          <p14:tracePt t="59820" x="6927850" y="2717800"/>
          <p14:tracePt t="59822" x="7004050" y="2717800"/>
          <p14:tracePt t="59836" x="7067550" y="2717800"/>
          <p14:tracePt t="59839" x="7112000" y="2717800"/>
          <p14:tracePt t="59853" x="7143750" y="2717800"/>
          <p14:tracePt t="59869" x="7175500" y="2717800"/>
          <p14:tracePt t="59886" x="7181850" y="2717800"/>
          <p14:tracePt t="59903" x="7188200" y="2717800"/>
          <p14:tracePt t="59919" x="7200900" y="2717800"/>
          <p14:tracePt t="59936" x="7232650" y="2717800"/>
          <p14:tracePt t="59953" x="7270750" y="2717800"/>
          <p14:tracePt t="59970" x="7296150" y="2717800"/>
          <p14:tracePt t="59986" x="7308850" y="2717800"/>
          <p14:tracePt t="60003" x="7321550" y="2717800"/>
          <p14:tracePt t="60062" x="7327900" y="2717800"/>
          <p14:tracePt t="60494" x="0" y="0"/>
        </p14:tracePtLst>
        <p14:tracePtLst>
          <p14:tracePt t="62734" x="1689100" y="3003550"/>
          <p14:tracePt t="62742" x="1689100" y="3009900"/>
          <p14:tracePt t="62752" x="1689100" y="3035300"/>
          <p14:tracePt t="62769" x="1701800" y="3079750"/>
          <p14:tracePt t="62785" x="1720850" y="3130550"/>
          <p14:tracePt t="62802" x="1752600" y="3175000"/>
          <p14:tracePt t="62819" x="1784350" y="3206750"/>
          <p14:tracePt t="62835" x="1816100" y="3225800"/>
          <p14:tracePt t="62852" x="1854200" y="3232150"/>
          <p14:tracePt t="62868" x="1873250" y="3232150"/>
          <p14:tracePt t="62870" x="1879600" y="3232150"/>
          <p14:tracePt t="62885" x="1911350" y="3225800"/>
          <p14:tracePt t="62902" x="1924050" y="3187700"/>
          <p14:tracePt t="62918" x="1943100" y="3136900"/>
          <p14:tracePt t="62935" x="1943100" y="3092450"/>
          <p14:tracePt t="62952" x="1943100" y="3060700"/>
          <p14:tracePt t="62968" x="1943100" y="3048000"/>
          <p14:tracePt t="62985" x="1943100" y="3041650"/>
          <p14:tracePt t="63054" x="1936750" y="3048000"/>
          <p14:tracePt t="63062" x="1936750" y="3060700"/>
          <p14:tracePt t="63070" x="1936750" y="3073400"/>
          <p14:tracePt t="63085" x="1936750" y="3092450"/>
          <p14:tracePt t="63102" x="1936750" y="3098800"/>
          <p14:tracePt t="63318" x="0" y="0"/>
        </p14:tracePtLst>
        <p14:tracePtLst>
          <p14:tracePt t="63558" x="1911350" y="3009900"/>
          <p14:tracePt t="63574" x="1911350" y="3016250"/>
          <p14:tracePt t="63584" x="1905000" y="3028950"/>
          <p14:tracePt t="63590" x="1905000" y="3035300"/>
          <p14:tracePt t="63601" x="1905000" y="3048000"/>
          <p14:tracePt t="63618" x="1905000" y="3060700"/>
          <p14:tracePt t="63635" x="1905000" y="3067050"/>
          <p14:tracePt t="63806" x="1905000" y="3060700"/>
          <p14:tracePt t="63958" x="0" y="0"/>
        </p14:tracePtLst>
        <p14:tracePtLst>
          <p14:tracePt t="69639" x="2063750" y="3302000"/>
          <p14:tracePt t="69647" x="2051050" y="3314700"/>
          <p14:tracePt t="69656" x="2044700" y="3327400"/>
          <p14:tracePt t="69666" x="2044700" y="3346450"/>
          <p14:tracePt t="69683" x="2032000" y="3384550"/>
          <p14:tracePt t="69700" x="2032000" y="3403600"/>
          <p14:tracePt t="69704" x="2032000" y="3422650"/>
          <p14:tracePt t="69716" x="2032000" y="3435350"/>
          <p14:tracePt t="69733" x="2032000" y="3517900"/>
          <p14:tracePt t="69750" x="2044700" y="3575050"/>
          <p14:tracePt t="69766" x="2057400" y="3619500"/>
          <p14:tracePt t="69784" x="2057400" y="3632200"/>
          <p14:tracePt t="69800" x="2057400" y="3638550"/>
          <p14:tracePt t="69863" x="2063750" y="3625850"/>
          <p14:tracePt t="69870" x="2070100" y="3606800"/>
          <p14:tracePt t="69883" x="2070100" y="3594100"/>
          <p14:tracePt t="69899" x="2070100" y="3562350"/>
          <p14:tracePt t="69916" x="2082800" y="3536950"/>
          <p14:tracePt t="69933" x="2082800" y="3524250"/>
          <p14:tracePt t="69934" x="2082800" y="3517900"/>
          <p14:tracePt t="69950" x="2082800" y="3511550"/>
          <p14:tracePt t="69966" x="2082800" y="3505200"/>
          <p14:tracePt t="70024" x="2082800" y="3517900"/>
          <p14:tracePt t="70029" x="2082800" y="3536950"/>
          <p14:tracePt t="70038" x="2082800" y="3549650"/>
          <p14:tracePt t="70054" x="2082800" y="3556000"/>
          <p14:tracePt t="70102" x="2082800" y="3568700"/>
          <p14:tracePt t="70120" x="2082800" y="3575050"/>
          <p14:tracePt t="70126" x="2082800" y="3581400"/>
          <p14:tracePt t="70134" x="2082800" y="3587750"/>
          <p14:tracePt t="70278" x="2089150" y="3594100"/>
          <p14:tracePt t="70294" x="2108200" y="3594100"/>
          <p14:tracePt t="70302" x="2139950" y="3587750"/>
          <p14:tracePt t="70316" x="2178050" y="3575050"/>
          <p14:tracePt t="70333" x="2273300" y="3556000"/>
          <p14:tracePt t="70337" x="2311400" y="3556000"/>
          <p14:tracePt t="70349" x="2374900" y="3556000"/>
          <p14:tracePt t="70366" x="2406650" y="3556000"/>
          <p14:tracePt t="70383" x="2444750" y="3556000"/>
          <p14:tracePt t="70399" x="2495550" y="3575050"/>
          <p14:tracePt t="70416" x="2552700" y="3594100"/>
          <p14:tracePt t="70433" x="2635250" y="3619500"/>
          <p14:tracePt t="70449" x="2698750" y="3625850"/>
          <p14:tracePt t="70466" x="2749550" y="3625850"/>
          <p14:tracePt t="70483" x="2781300" y="3625850"/>
          <p14:tracePt t="70499" x="2813050" y="3619500"/>
          <p14:tracePt t="70516" x="2832100" y="3613150"/>
          <p14:tracePt t="70533" x="2851150" y="3606800"/>
          <p14:tracePt t="70550" x="2876550" y="3594100"/>
          <p14:tracePt t="70566" x="2895600" y="3594100"/>
          <p14:tracePt t="70583" x="2959100" y="3594100"/>
          <p14:tracePt t="70599" x="3079750" y="3594100"/>
          <p14:tracePt t="70616" x="3244850" y="3594100"/>
          <p14:tracePt t="70633" x="3403600" y="3594100"/>
          <p14:tracePt t="70649" x="3498850" y="3594100"/>
          <p14:tracePt t="70666" x="3543300" y="3594100"/>
          <p14:tracePt t="70682" x="3556000" y="3594100"/>
          <p14:tracePt t="70751" x="3543300" y="3594100"/>
          <p14:tracePt t="70758" x="3498850" y="3594100"/>
          <p14:tracePt t="70766" x="3409950" y="3594100"/>
          <p14:tracePt t="70782" x="3111500" y="3594100"/>
          <p14:tracePt t="70799" x="2806700" y="3594100"/>
          <p14:tracePt t="70816" x="2578100" y="3594100"/>
          <p14:tracePt t="70833" x="2489200" y="3594100"/>
          <p14:tracePt t="70849" x="2476500" y="3594100"/>
          <p14:tracePt t="70935" x="2489200" y="3587750"/>
          <p14:tracePt t="70943" x="2508250" y="3581400"/>
          <p14:tracePt t="70950" x="2578100" y="3575050"/>
          <p14:tracePt t="70966" x="2743200" y="3575050"/>
          <p14:tracePt t="70982" x="2990850" y="3575050"/>
          <p14:tracePt t="70999" x="3175000" y="3575050"/>
          <p14:tracePt t="71016" x="3282950" y="3575050"/>
          <p14:tracePt t="71032" x="3308350" y="3575050"/>
          <p14:tracePt t="71049" x="3314700" y="3575050"/>
          <p14:tracePt t="71087" x="3302000" y="3581400"/>
          <p14:tracePt t="71094" x="3282950" y="3581400"/>
          <p14:tracePt t="71102" x="3251200" y="3581400"/>
          <p14:tracePt t="71116" x="3213100" y="3581400"/>
          <p14:tracePt t="71133" x="3162300" y="3581400"/>
          <p14:tracePt t="71135" x="3149600" y="3581400"/>
          <p14:tracePt t="71239" x="3155950" y="3581400"/>
          <p14:tracePt t="71247" x="3187700" y="3581400"/>
          <p14:tracePt t="71256" x="3238500" y="3581400"/>
          <p14:tracePt t="71266" x="3295650" y="3581400"/>
          <p14:tracePt t="71283" x="3435350" y="3594100"/>
          <p14:tracePt t="71287" x="3498850" y="3600450"/>
          <p14:tracePt t="71300" x="3562350" y="3613150"/>
          <p14:tracePt t="71317" x="3663950" y="3632200"/>
          <p14:tracePt t="71319" x="3689350" y="3632200"/>
          <p14:tracePt t="71333" x="3708400" y="3632200"/>
          <p14:tracePt t="71337" x="3721100" y="3632200"/>
          <p14:tracePt t="71350" x="3727450" y="3632200"/>
          <p14:tracePt t="72558" x="0" y="0"/>
        </p14:tracePtLst>
        <p14:tracePtLst>
          <p14:tracePt t="73360" x="647700" y="3797300"/>
          <p14:tracePt t="73418" x="666750" y="3797300"/>
          <p14:tracePt t="73427" x="679450" y="3797300"/>
          <p14:tracePt t="73438" x="736600" y="3797300"/>
          <p14:tracePt t="73449" x="787400" y="3797300"/>
          <p14:tracePt t="73465" x="895350" y="3797300"/>
          <p14:tracePt t="73482" x="990600" y="3797300"/>
          <p14:tracePt t="73499" x="1041400" y="3797300"/>
          <p14:tracePt t="73502" x="1054100" y="3797300"/>
          <p14:tracePt t="73515" x="1060450" y="3797300"/>
          <p14:tracePt t="73638" x="0" y="0"/>
        </p14:tracePtLst>
        <p14:tracePtLst>
          <p14:tracePt t="75326" x="3422650" y="3822700"/>
          <p14:tracePt t="75437" x="3416300" y="3829050"/>
          <p14:tracePt t="75445" x="3390900" y="3835400"/>
          <p14:tracePt t="75453" x="3359150" y="3841750"/>
          <p14:tracePt t="75464" x="3302000" y="3848100"/>
          <p14:tracePt t="75481" x="3143250" y="3860800"/>
          <p14:tracePt t="75497" x="2946400" y="3860800"/>
          <p14:tracePt t="75514" x="2755900" y="3860800"/>
          <p14:tracePt t="75531" x="2565400" y="3860800"/>
          <p14:tracePt t="75547" x="2387600" y="3860800"/>
          <p14:tracePt t="75564" x="2216150" y="3860800"/>
          <p14:tracePt t="75565" x="2133600" y="3860800"/>
          <p14:tracePt t="75581" x="2057400" y="3860800"/>
          <p14:tracePt t="75582" x="1962150" y="3860800"/>
          <p14:tracePt t="75597" x="1765300" y="3860800"/>
          <p14:tracePt t="75614" x="1555750" y="3860800"/>
          <p14:tracePt t="75631" x="1358900" y="3860800"/>
          <p14:tracePt t="75647" x="1219200" y="3860800"/>
          <p14:tracePt t="75664" x="1130300" y="3860800"/>
          <p14:tracePt t="75681" x="1085850" y="3860800"/>
          <p14:tracePt t="75697" x="1047750" y="3860800"/>
          <p14:tracePt t="75714" x="1009650" y="3860800"/>
          <p14:tracePt t="75731" x="952500" y="3860800"/>
          <p14:tracePt t="75747" x="889000" y="3860800"/>
          <p14:tracePt t="75764" x="831850" y="3860800"/>
          <p14:tracePt t="75781" x="774700" y="3860800"/>
          <p14:tracePt t="75797" x="742950" y="3860800"/>
          <p14:tracePt t="75814" x="717550" y="3860800"/>
          <p14:tracePt t="75830" x="704850" y="3860800"/>
          <p14:tracePt t="75848" x="685800" y="3860800"/>
          <p14:tracePt t="75864" x="673100" y="3860800"/>
          <p14:tracePt t="75881" x="666750" y="3860800"/>
          <p14:tracePt t="75898" x="654050" y="3860800"/>
          <p14:tracePt t="75931" x="641350" y="3860800"/>
          <p14:tracePt t="75947" x="635000" y="3860800"/>
          <p14:tracePt t="75964" x="622300" y="3860800"/>
          <p14:tracePt t="75981" x="609600" y="3860800"/>
          <p14:tracePt t="76077" x="641350" y="3860800"/>
          <p14:tracePt t="76085" x="698500" y="3860800"/>
          <p14:tracePt t="76097" x="781050" y="3860800"/>
          <p14:tracePt t="76114" x="1041400" y="3860800"/>
          <p14:tracePt t="76131" x="1492250" y="3860800"/>
          <p14:tracePt t="76147" x="1968500" y="3860800"/>
          <p14:tracePt t="76164" x="2362200" y="3860800"/>
          <p14:tracePt t="76180" x="2628900" y="3860800"/>
          <p14:tracePt t="76197" x="2901950" y="3860800"/>
          <p14:tracePt t="76214" x="2997200" y="3860800"/>
          <p14:tracePt t="76230" x="3073400" y="3860800"/>
          <p14:tracePt t="76247" x="3149600" y="3860800"/>
          <p14:tracePt t="76264" x="3238500" y="3860800"/>
          <p14:tracePt t="76280" x="3321050" y="3860800"/>
          <p14:tracePt t="76297" x="3409950" y="3860800"/>
          <p14:tracePt t="76314" x="3448050" y="3860800"/>
          <p14:tracePt t="76331" x="3460750" y="3860800"/>
          <p14:tracePt t="78894" x="0" y="0"/>
        </p14:tracePtLst>
        <p14:tracePtLst>
          <p14:tracePt t="80414" x="3219450" y="3092450"/>
          <p14:tracePt t="80422" x="3206750" y="3092450"/>
          <p14:tracePt t="80430" x="3187700" y="3092450"/>
          <p14:tracePt t="80446" x="3149600" y="3092450"/>
          <p14:tracePt t="80462" x="3092450" y="3092450"/>
          <p14:tracePt t="80479" x="3035300" y="3098800"/>
          <p14:tracePt t="80496" x="2946400" y="3111500"/>
          <p14:tracePt t="80512" x="2876550" y="3136900"/>
          <p14:tracePt t="80529" x="2819400" y="3181350"/>
          <p14:tracePt t="80546" x="2774950" y="3219450"/>
          <p14:tracePt t="80562" x="2717800" y="3263900"/>
          <p14:tracePt t="80579" x="2679700" y="3314700"/>
          <p14:tracePt t="80596" x="2628900" y="3384550"/>
          <p14:tracePt t="80598" x="2603500" y="3422650"/>
          <p14:tracePt t="80613" x="2584450" y="3448050"/>
          <p14:tracePt t="80630" x="2546350" y="3536950"/>
          <p14:tracePt t="80646" x="2533650" y="3568700"/>
          <p14:tracePt t="80663" x="2520950" y="3600450"/>
          <p14:tracePt t="80679" x="2514600" y="3613150"/>
          <p14:tracePt t="80696" x="2514600" y="3632200"/>
          <p14:tracePt t="80712" x="2514600" y="3670300"/>
          <p14:tracePt t="80729" x="2514600" y="3702050"/>
          <p14:tracePt t="80746" x="2514600" y="3733800"/>
          <p14:tracePt t="80763" x="2514600" y="3746500"/>
          <p14:tracePt t="80779" x="2520950" y="3752850"/>
          <p14:tracePt t="80816" x="2520950" y="3765550"/>
          <p14:tracePt t="80829" x="2520950" y="3771900"/>
          <p14:tracePt t="80846" x="2520950" y="3784600"/>
          <p14:tracePt t="80863" x="2527300" y="3803650"/>
          <p14:tracePt t="80879" x="2527300" y="3810000"/>
          <p14:tracePt t="80942" x="2527300" y="3816350"/>
          <p14:tracePt t="81324" x="2527300" y="3810000"/>
          <p14:tracePt t="81343" x="2540000" y="3778250"/>
          <p14:tracePt t="81368" x="2540000" y="3759200"/>
          <p14:tracePt t="81385" x="2546350" y="3727450"/>
          <p14:tracePt t="81401" x="2552700" y="3721100"/>
          <p14:tracePt t="81413" x="2559050" y="3714750"/>
          <p14:tracePt t="81415" x="2565400" y="3708400"/>
          <p14:tracePt t="81429" x="2565400" y="3695700"/>
          <p14:tracePt t="81446" x="2571750" y="3683000"/>
          <p14:tracePt t="81462" x="2590800" y="3676650"/>
          <p14:tracePt t="81479" x="2609850" y="3670300"/>
          <p14:tracePt t="81496" x="2628900" y="3663950"/>
          <p14:tracePt t="81512" x="2660650" y="3657600"/>
          <p14:tracePt t="81529" x="2717800" y="3657600"/>
          <p14:tracePt t="81545" x="2825750" y="3657600"/>
          <p14:tracePt t="81562" x="2997200" y="3689350"/>
          <p14:tracePt t="81579" x="3238500" y="3733800"/>
          <p14:tracePt t="81596" x="3594100" y="3803650"/>
          <p14:tracePt t="81599" x="3784600" y="3835400"/>
          <p14:tracePt t="81613" x="3987800" y="3860800"/>
          <p14:tracePt t="81616" x="4165600" y="3873500"/>
          <p14:tracePt t="81630" x="4279900" y="3873500"/>
          <p14:tracePt t="81632" x="4413250" y="3873500"/>
          <p14:tracePt t="81646" x="4610100" y="3873500"/>
          <p14:tracePt t="81663" x="4768850" y="3873500"/>
          <p14:tracePt t="81679" x="4908550" y="3873500"/>
          <p14:tracePt t="81695" x="5054600" y="3848100"/>
          <p14:tracePt t="81712" x="5200650" y="3803650"/>
          <p14:tracePt t="81729" x="5334000" y="3752850"/>
          <p14:tracePt t="81745" x="5403850" y="3727450"/>
          <p14:tracePt t="81762" x="5435600" y="3695700"/>
          <p14:tracePt t="81779" x="5461000" y="3657600"/>
          <p14:tracePt t="81795" x="5467350" y="3632200"/>
          <p14:tracePt t="81812" x="5473700" y="3587750"/>
          <p14:tracePt t="81829" x="5473700" y="3575050"/>
          <p14:tracePt t="81846" x="5473700" y="3543300"/>
          <p14:tracePt t="81863" x="5473700" y="3524250"/>
          <p14:tracePt t="81879" x="5473700" y="3505200"/>
          <p14:tracePt t="81896" x="5467350" y="3492500"/>
          <p14:tracePt t="81912" x="5461000" y="3479800"/>
          <p14:tracePt t="81976" x="5461000" y="3473450"/>
          <p14:tracePt t="81999" x="5461000" y="3467100"/>
          <p14:tracePt t="82143" x="5454650" y="3460750"/>
          <p14:tracePt t="82150" x="5429250" y="3454400"/>
          <p14:tracePt t="82162" x="5384800" y="3448050"/>
          <p14:tracePt t="82179" x="5175250" y="3403600"/>
          <p14:tracePt t="82195" x="4787900" y="3359150"/>
          <p14:tracePt t="82212" x="4305300" y="3340100"/>
          <p14:tracePt t="82229" x="3746500" y="3340100"/>
          <p14:tracePt t="82229" x="3486150" y="3340100"/>
          <p14:tracePt t="82255" x="2832100" y="3409950"/>
          <p14:tracePt t="82262" x="2686050" y="3441700"/>
          <p14:tracePt t="82279" x="2476500" y="3486150"/>
          <p14:tracePt t="82295" x="2355850" y="3536950"/>
          <p14:tracePt t="82312" x="2260600" y="3568700"/>
          <p14:tracePt t="82328" x="2203450" y="3594100"/>
          <p14:tracePt t="82346" x="2139950" y="3613150"/>
          <p14:tracePt t="82362" x="2095500" y="3638550"/>
          <p14:tracePt t="82379" x="2063750" y="3670300"/>
          <p14:tracePt t="82383" x="2038350" y="3683000"/>
          <p14:tracePt t="82395" x="2006600" y="3695700"/>
          <p14:tracePt t="82399" x="1981200" y="3708400"/>
          <p14:tracePt t="82412" x="1968500" y="3721100"/>
          <p14:tracePt t="82416" x="1936750" y="3740150"/>
          <p14:tracePt t="82429" x="1905000" y="3752850"/>
          <p14:tracePt t="82446" x="1765300" y="3816350"/>
          <p14:tracePt t="82462" x="1651000" y="3854450"/>
          <p14:tracePt t="82479" x="1530350" y="3886200"/>
          <p14:tracePt t="82495" x="1454150" y="3905250"/>
          <p14:tracePt t="82512" x="1371600" y="3924300"/>
          <p14:tracePt t="82529" x="1314450" y="3937000"/>
          <p14:tracePt t="82545" x="1270000" y="3937000"/>
          <p14:tracePt t="82562" x="1206500" y="3937000"/>
          <p14:tracePt t="82579" x="1143000" y="3937000"/>
          <p14:tracePt t="82582" x="1117600" y="3937000"/>
          <p14:tracePt t="82595" x="1098550" y="3937000"/>
          <p14:tracePt t="82613" x="1085850" y="3937000"/>
          <p14:tracePt t="82615" x="1079500" y="3937000"/>
          <p14:tracePt t="82753" x="1073150" y="3930650"/>
          <p14:tracePt t="82767" x="1073150" y="3917950"/>
          <p14:tracePt t="82778" x="1073150" y="3905250"/>
          <p14:tracePt t="82795" x="1073150" y="3867150"/>
          <p14:tracePt t="82812" x="1073150" y="3841750"/>
          <p14:tracePt t="82829" x="1060450" y="3810000"/>
          <p14:tracePt t="82847" x="1022350" y="3778250"/>
          <p14:tracePt t="82862" x="958850" y="3752850"/>
          <p14:tracePt t="82878" x="914400" y="3746500"/>
          <p14:tracePt t="82895" x="882650" y="3746500"/>
          <p14:tracePt t="82912" x="850900" y="3759200"/>
          <p14:tracePt t="82928" x="838200" y="3816350"/>
          <p14:tracePt t="82945" x="831850" y="3854450"/>
          <p14:tracePt t="82962" x="831850" y="3879850"/>
          <p14:tracePt t="83038" x="838200" y="3860800"/>
          <p14:tracePt t="83046" x="844550" y="3835400"/>
          <p14:tracePt t="83054" x="857250" y="3803650"/>
          <p14:tracePt t="83062" x="863600" y="3778250"/>
          <p14:tracePt t="83078" x="882650" y="3714750"/>
          <p14:tracePt t="83095" x="889000" y="3695700"/>
          <p14:tracePt t="83112" x="889000" y="3683000"/>
          <p14:tracePt t="83159" x="889000" y="3695700"/>
          <p14:tracePt t="83166" x="889000" y="3714750"/>
          <p14:tracePt t="83178" x="889000" y="3740150"/>
          <p14:tracePt t="83195" x="889000" y="3784600"/>
          <p14:tracePt t="83212" x="889000" y="3797300"/>
          <p14:tracePt t="83228" x="889000" y="3803650"/>
          <p14:tracePt t="83319" x="889000" y="3790950"/>
          <p14:tracePt t="83326" x="889000" y="3778250"/>
          <p14:tracePt t="83334" x="889000" y="3752850"/>
          <p14:tracePt t="83345" x="889000" y="3727450"/>
          <p14:tracePt t="83362" x="889000" y="3689350"/>
          <p14:tracePt t="83379" x="889000" y="3670300"/>
          <p14:tracePt t="83395" x="889000" y="3657600"/>
          <p14:tracePt t="83446" x="889000" y="3663950"/>
          <p14:tracePt t="83456" x="889000" y="3695700"/>
          <p14:tracePt t="83462" x="889000" y="3727450"/>
          <p14:tracePt t="83478" x="889000" y="3771900"/>
          <p14:tracePt t="83495" x="889000" y="3790950"/>
          <p14:tracePt t="83590" x="895350" y="3790950"/>
          <p14:tracePt t="83599" x="901700" y="3784600"/>
          <p14:tracePt t="83612" x="908050" y="3771900"/>
          <p14:tracePt t="83629" x="908050" y="3759200"/>
          <p14:tracePt t="83645" x="908050" y="3752850"/>
          <p14:tracePt t="83647" x="914400" y="3752850"/>
          <p14:tracePt t="83902" x="0" y="0"/>
        </p14:tracePtLst>
        <p14:tracePtLst>
          <p14:tracePt t="84578" x="1339850" y="3613150"/>
          <p14:tracePt t="84601" x="1320800" y="3625850"/>
          <p14:tracePt t="84623" x="1308100" y="3683000"/>
          <p14:tracePt t="84638" x="1295400" y="3733800"/>
          <p14:tracePt t="84649" x="1289050" y="3752850"/>
          <p14:tracePt t="84662" x="1282700" y="3790950"/>
          <p14:tracePt t="84678" x="1282700" y="3822700"/>
          <p14:tracePt t="84695" x="1282700" y="3860800"/>
          <p14:tracePt t="84711" x="1282700" y="3886200"/>
          <p14:tracePt t="84728" x="1282700" y="3892550"/>
          <p14:tracePt t="84744" x="1295400" y="3905250"/>
          <p14:tracePt t="84902" x="1289050" y="3898900"/>
          <p14:tracePt t="84918" x="1282700" y="3892550"/>
          <p14:tracePt t="84928" x="1282700" y="3886200"/>
          <p14:tracePt t="84943" x="1282700" y="3873500"/>
          <p14:tracePt t="84950" x="1282700" y="3867150"/>
          <p14:tracePt t="84961" x="1282700" y="3860800"/>
          <p14:tracePt t="84978" x="1282700" y="3841750"/>
          <p14:tracePt t="84994" x="1282700" y="3829050"/>
          <p14:tracePt t="85276" x="0" y="0"/>
        </p14:tracePtLst>
        <p14:tracePtLst>
          <p14:tracePt t="86232" x="6311900" y="3289300"/>
          <p14:tracePt t="86244" x="6299200" y="3295650"/>
          <p14:tracePt t="86261" x="6286500" y="3321050"/>
          <p14:tracePt t="86263" x="6280150" y="3333750"/>
          <p14:tracePt t="86277" x="6261100" y="3365500"/>
          <p14:tracePt t="86294" x="6242050" y="3403600"/>
          <p14:tracePt t="86311" x="6235700" y="3460750"/>
          <p14:tracePt t="86327" x="6235700" y="3524250"/>
          <p14:tracePt t="86344" x="6235700" y="3568700"/>
          <p14:tracePt t="86361" x="6242050" y="3606800"/>
          <p14:tracePt t="86378" x="6261100" y="3625850"/>
          <p14:tracePt t="86395" x="6305550" y="3657600"/>
          <p14:tracePt t="86411" x="6388100" y="3689350"/>
          <p14:tracePt t="86415" x="6445250" y="3695700"/>
          <p14:tracePt t="86427" x="6508750" y="3702050"/>
          <p14:tracePt t="86445" x="6667500" y="3702050"/>
          <p14:tracePt t="86447" x="6750050" y="3702050"/>
          <p14:tracePt t="86461" x="6838950" y="3702050"/>
          <p14:tracePt t="86477" x="7004050" y="3663950"/>
          <p14:tracePt t="86494" x="7048500" y="3638550"/>
          <p14:tracePt t="86511" x="7061200" y="3625850"/>
          <p14:tracePt t="86527" x="7067550" y="3606800"/>
          <p14:tracePt t="86544" x="7073900" y="3594100"/>
          <p14:tracePt t="86561" x="7073900" y="3575050"/>
          <p14:tracePt t="86577" x="7073900" y="3562350"/>
          <p14:tracePt t="86594" x="7073900" y="3556000"/>
          <p14:tracePt t="86611" x="7073900" y="3543300"/>
          <p14:tracePt t="86671" x="7067550" y="3536950"/>
          <p14:tracePt t="86697" x="7061200" y="3536950"/>
          <p14:tracePt t="86703" x="7054850" y="3536950"/>
          <p14:tracePt t="86711" x="7048500" y="3536950"/>
          <p14:tracePt t="86728" x="7042150" y="3530600"/>
          <p14:tracePt t="86744" x="7035800" y="3524250"/>
          <p14:tracePt t="86760" x="7016750" y="3517900"/>
          <p14:tracePt t="86777" x="7004050" y="3511550"/>
          <p14:tracePt t="86794" x="6959600" y="3492500"/>
          <p14:tracePt t="86810" x="6921500" y="3467100"/>
          <p14:tracePt t="86827" x="6883400" y="3454400"/>
          <p14:tracePt t="86844" x="6851650" y="3441700"/>
          <p14:tracePt t="86860" x="6826250" y="3441700"/>
          <p14:tracePt t="86877" x="6813550" y="3441700"/>
          <p14:tracePt t="86894" x="6800850" y="3441700"/>
          <p14:tracePt t="86911" x="6775450" y="3448050"/>
          <p14:tracePt t="86928" x="6743700" y="3473450"/>
          <p14:tracePt t="86944" x="6724650" y="3517900"/>
          <p14:tracePt t="86961" x="6724650" y="3549650"/>
          <p14:tracePt t="86977" x="6724650" y="3581400"/>
          <p14:tracePt t="86994" x="6724650" y="3600450"/>
          <p14:tracePt t="87010" x="6724650" y="3638550"/>
          <p14:tracePt t="87027" x="6750050" y="3663950"/>
          <p14:tracePt t="87030" x="6775450" y="3676650"/>
          <p14:tracePt t="87044" x="6800850" y="3683000"/>
          <p14:tracePt t="87060" x="6870700" y="3702050"/>
          <p14:tracePt t="87063" x="6915150" y="3708400"/>
          <p14:tracePt t="87077" x="7042150" y="3733800"/>
          <p14:tracePt t="87094" x="7169150" y="3733800"/>
          <p14:tracePt t="87111" x="7302500" y="3733800"/>
          <p14:tracePt t="87128" x="7416800" y="3721100"/>
          <p14:tracePt t="87144" x="7512050" y="3695700"/>
          <p14:tracePt t="87161" x="7600950" y="3644900"/>
          <p14:tracePt t="87177" x="7677150" y="3613150"/>
          <p14:tracePt t="87194" x="7715250" y="3575050"/>
          <p14:tracePt t="87211" x="7740650" y="3568700"/>
          <p14:tracePt t="87227" x="7753350" y="3549650"/>
          <p14:tracePt t="87244" x="7759700" y="3530600"/>
          <p14:tracePt t="87260" x="7759700" y="3524250"/>
          <p14:tracePt t="87277" x="7759700" y="3479800"/>
          <p14:tracePt t="87294" x="7759700" y="3448050"/>
          <p14:tracePt t="87310" x="7740650" y="3422650"/>
          <p14:tracePt t="87327" x="7715250" y="3390900"/>
          <p14:tracePt t="87343" x="7677150" y="3371850"/>
          <p14:tracePt t="87360" x="7626350" y="3359150"/>
          <p14:tracePt t="87377" x="7594600" y="3352800"/>
          <p14:tracePt t="87394" x="7569200" y="3346450"/>
          <p14:tracePt t="87410" x="7562850" y="3346450"/>
          <p14:tracePt t="87427" x="7556500" y="3346450"/>
          <p14:tracePt t="87444" x="7550150" y="3346450"/>
          <p14:tracePt t="87460" x="7531100" y="3340100"/>
          <p14:tracePt t="87477" x="7461250" y="3327400"/>
          <p14:tracePt t="87493" x="7404100" y="3327400"/>
          <p14:tracePt t="87510" x="7334250" y="3333750"/>
          <p14:tracePt t="87527" x="7270750" y="3365500"/>
          <p14:tracePt t="87543" x="7213600" y="3422650"/>
          <p14:tracePt t="87560" x="7181850" y="3473450"/>
          <p14:tracePt t="87577" x="7175500" y="3524250"/>
          <p14:tracePt t="87593" x="7175500" y="3568700"/>
          <p14:tracePt t="87610" x="7175500" y="3613150"/>
          <p14:tracePt t="87627" x="7188200" y="3651250"/>
          <p14:tracePt t="87644" x="7207250" y="3663950"/>
          <p14:tracePt t="87661" x="7207250" y="3670300"/>
          <p14:tracePt t="87678" x="7213600" y="3670300"/>
          <p14:tracePt t="87693" x="7232650" y="3663950"/>
          <p14:tracePt t="87710" x="7264400" y="3644900"/>
          <p14:tracePt t="87727" x="7270750" y="3625850"/>
          <p14:tracePt t="87760" x="7270750" y="3619500"/>
          <p14:tracePt t="87761" x="0" y="0"/>
        </p14:tracePtLst>
        <p14:tracePtLst>
          <p14:tracePt t="88294" x="8096250" y="3314700"/>
          <p14:tracePt t="88302" x="8089900" y="3314700"/>
          <p14:tracePt t="88310" x="8077200" y="3321050"/>
          <p14:tracePt t="88327" x="8045450" y="3359150"/>
          <p14:tracePt t="88343" x="8013700" y="3416300"/>
          <p14:tracePt t="88360" x="8001000" y="3498850"/>
          <p14:tracePt t="88377" x="8001000" y="3575050"/>
          <p14:tracePt t="88393" x="8007350" y="3651250"/>
          <p14:tracePt t="88410" x="8039100" y="3708400"/>
          <p14:tracePt t="88427" x="8070850" y="3727450"/>
          <p14:tracePt t="88443" x="8115300" y="3746500"/>
          <p14:tracePt t="88460" x="8159750" y="3752850"/>
          <p14:tracePt t="88462" x="8204200" y="3752850"/>
          <p14:tracePt t="88477" x="8255000" y="3752850"/>
          <p14:tracePt t="88493" x="8470900" y="3746500"/>
          <p14:tracePt t="88510" x="8572500" y="3714750"/>
          <p14:tracePt t="88526" x="8623300" y="3689350"/>
          <p14:tracePt t="88543" x="8655050" y="3676650"/>
          <p14:tracePt t="88560" x="8661400" y="3663950"/>
          <p14:tracePt t="88679" x="8667750" y="3663950"/>
          <p14:tracePt t="88687" x="8674100" y="3663950"/>
          <p14:tracePt t="88696" x="8686800" y="3663950"/>
          <p14:tracePt t="88710" x="8699500" y="3663950"/>
          <p14:tracePt t="88726" x="8731250" y="3651250"/>
          <p14:tracePt t="88743" x="8763000" y="3644900"/>
          <p14:tracePt t="88760" x="8801100" y="3632200"/>
          <p14:tracePt t="88776" x="8813800" y="3619500"/>
          <p14:tracePt t="88793" x="8832850" y="3600450"/>
          <p14:tracePt t="88810" x="8832850" y="3581400"/>
          <p14:tracePt t="88826" x="8845550" y="3549650"/>
          <p14:tracePt t="88843" x="8845550" y="3517900"/>
          <p14:tracePt t="88860" x="8845550" y="3492500"/>
          <p14:tracePt t="88876" x="8845550" y="3479800"/>
          <p14:tracePt t="88893" x="8845550" y="3454400"/>
          <p14:tracePt t="88910" x="8845550" y="3448050"/>
          <p14:tracePt t="88990" x="8845550" y="3454400"/>
          <p14:tracePt t="88998" x="8845550" y="3492500"/>
          <p14:tracePt t="89009" x="8845550" y="3517900"/>
          <p14:tracePt t="89026" x="8845550" y="3575050"/>
          <p14:tracePt t="89043" x="8845550" y="3600450"/>
          <p14:tracePt t="89060" x="8845550" y="3606800"/>
          <p14:tracePt t="89159" x="8845550" y="3600450"/>
          <p14:tracePt t="89166" x="8851900" y="3581400"/>
          <p14:tracePt t="89176" x="8851900" y="3568700"/>
          <p14:tracePt t="89193" x="8864600" y="3517900"/>
          <p14:tracePt t="89210" x="8870950" y="3486150"/>
          <p14:tracePt t="89226" x="8870950" y="3479800"/>
          <p14:tracePt t="89243" x="8870950" y="3473450"/>
          <p14:tracePt t="89302" x="8870950" y="3492500"/>
          <p14:tracePt t="89310" x="8877300" y="3536950"/>
          <p14:tracePt t="89318" x="8883650" y="3568700"/>
          <p14:tracePt t="89326" x="8890000" y="3594100"/>
          <p14:tracePt t="89343" x="8896350" y="3619500"/>
          <p14:tracePt t="89360" x="8896350" y="3625850"/>
          <p14:tracePt t="89377" x="8896350" y="3632200"/>
          <p14:tracePt t="89470" x="8902700" y="3632200"/>
          <p14:tracePt t="89488" x="8909050" y="3632200"/>
          <p14:tracePt t="89494" x="8915400" y="3619500"/>
          <p14:tracePt t="89509" x="8928100" y="3594100"/>
          <p14:tracePt t="89526" x="8934450" y="3556000"/>
          <p14:tracePt t="89543" x="8934450" y="3543300"/>
          <p14:tracePt t="89559" x="8934450" y="3530600"/>
          <p14:tracePt t="89576" x="8934450" y="3524250"/>
          <p14:tracePt t="89662" x="8934450" y="3530600"/>
          <p14:tracePt t="89670" x="8940800" y="3556000"/>
          <p14:tracePt t="89686" x="8947150" y="3568700"/>
          <p14:tracePt t="89942" x="0" y="0"/>
        </p14:tracePtLst>
        <p14:tracePtLst>
          <p14:tracePt t="92615" x="3479800" y="2990850"/>
          <p14:tracePt t="92622" x="3454400" y="2990850"/>
          <p14:tracePt t="92630" x="3441700" y="2990850"/>
          <p14:tracePt t="92647" x="3403600" y="2990850"/>
          <p14:tracePt t="92659" x="3390900" y="2990850"/>
          <p14:tracePt t="92675" x="3378200" y="2990850"/>
          <p14:tracePt t="92692" x="3359150" y="2997200"/>
          <p14:tracePt t="92695" x="3352800" y="2997200"/>
          <p14:tracePt t="92709" x="3346450" y="2997200"/>
          <p14:tracePt t="92725" x="3340100" y="3003550"/>
          <p14:tracePt t="92758" x="3340100" y="3009900"/>
          <p14:tracePt t="92773" x="3340100" y="3016250"/>
          <p14:tracePt t="92789" x="3340100" y="3028950"/>
          <p14:tracePt t="92797" x="3346450" y="3054350"/>
          <p14:tracePt t="92808" x="3365500" y="3079750"/>
          <p14:tracePt t="92825" x="3435350" y="3136900"/>
          <p14:tracePt t="92842" x="3530600" y="3200400"/>
          <p14:tracePt t="92858" x="3613150" y="3251200"/>
          <p14:tracePt t="92875" x="3695700" y="3276600"/>
          <p14:tracePt t="92891" x="3784600" y="3302000"/>
          <p14:tracePt t="92908" x="3905250" y="3333750"/>
          <p14:tracePt t="92910" x="3994150" y="3352800"/>
          <p14:tracePt t="92925" x="4210050" y="3384550"/>
          <p14:tracePt t="92942" x="4425950" y="3397250"/>
          <p14:tracePt t="92958" x="4686300" y="3397250"/>
          <p14:tracePt t="92975" x="4889500" y="3384550"/>
          <p14:tracePt t="92991" x="5029200" y="3340100"/>
          <p14:tracePt t="93008" x="5105400" y="3295650"/>
          <p14:tracePt t="93025" x="5130800" y="3270250"/>
          <p14:tracePt t="93041" x="5143500" y="3232150"/>
          <p14:tracePt t="93058" x="5143500" y="3206750"/>
          <p14:tracePt t="93075" x="5143500" y="3168650"/>
          <p14:tracePt t="93091" x="5099050" y="3124200"/>
          <p14:tracePt t="93108" x="5003800" y="3060700"/>
          <p14:tracePt t="93125" x="4819650" y="2984500"/>
          <p14:tracePt t="93126" x="4711700" y="2952750"/>
          <p14:tracePt t="93141" x="4476750" y="2895600"/>
          <p14:tracePt t="93158" x="4273550" y="2851150"/>
          <p14:tracePt t="93175" x="4114800" y="2825750"/>
          <p14:tracePt t="93192" x="4019550" y="2800350"/>
          <p14:tracePt t="93208" x="3975100" y="2800350"/>
          <p14:tracePt t="93225" x="3898900" y="2800350"/>
          <p14:tracePt t="93242" x="3797300" y="2832100"/>
          <p14:tracePt t="93258" x="3676650" y="2882900"/>
          <p14:tracePt t="93275" x="3536950" y="2940050"/>
          <p14:tracePt t="93291" x="3422650" y="3009900"/>
          <p14:tracePt t="93308" x="3359150" y="3048000"/>
          <p14:tracePt t="93309" x="3346450" y="3067050"/>
          <p14:tracePt t="93325" x="3340100" y="3086100"/>
          <p14:tracePt t="93326" x="3333750" y="3105150"/>
          <p14:tracePt t="93341" x="3333750" y="3130550"/>
          <p14:tracePt t="93358" x="3333750" y="3162300"/>
          <p14:tracePt t="93375" x="3365500" y="3206750"/>
          <p14:tracePt t="93391" x="3435350" y="3251200"/>
          <p14:tracePt t="93408" x="3556000" y="3282950"/>
          <p14:tracePt t="93425" x="3765550" y="3340100"/>
          <p14:tracePt t="93442" x="4076700" y="3359150"/>
          <p14:tracePt t="93458" x="4425950" y="3359150"/>
          <p14:tracePt t="93475" x="4730750" y="3359150"/>
          <p14:tracePt t="93491" x="4933950" y="3340100"/>
          <p14:tracePt t="93508" x="5022850" y="3308350"/>
          <p14:tracePt t="93525" x="5060950" y="3289300"/>
          <p14:tracePt t="93526" x="5067300" y="3289300"/>
          <p14:tracePt t="93550" x="5067300" y="3282950"/>
          <p14:tracePt t="93558" x="5073650" y="3270250"/>
          <p14:tracePt t="93575" x="5073650" y="3257550"/>
          <p14:tracePt t="93591" x="5054600" y="3238500"/>
          <p14:tracePt t="93608" x="5041900" y="3232150"/>
          <p14:tracePt t="93625" x="5035550" y="3225800"/>
          <p14:tracePt t="93641" x="5029200" y="3225800"/>
          <p14:tracePt t="93807" x="0" y="0"/>
        </p14:tracePtLst>
        <p14:tracePtLst>
          <p14:tracePt t="94334" x="4146550" y="1606550"/>
          <p14:tracePt t="94358" x="4133850" y="1606550"/>
          <p14:tracePt t="94366" x="4133850" y="1619250"/>
          <p14:tracePt t="94374" x="4121150" y="1663700"/>
          <p14:tracePt t="94391" x="4095750" y="1765300"/>
          <p14:tracePt t="94408" x="4076700" y="1854200"/>
          <p14:tracePt t="94425" x="4076700" y="1898650"/>
          <p14:tracePt t="94442" x="4076700" y="1924050"/>
          <p14:tracePt t="94458" x="4076700" y="1930400"/>
          <p14:tracePt t="94534" x="4076700" y="1936750"/>
          <p14:tracePt t="94552" x="4076700" y="1930400"/>
          <p14:tracePt t="94558" x="4076700" y="1924050"/>
          <p14:tracePt t="94568" x="4076700" y="1911350"/>
          <p14:tracePt t="94574" x="4076700" y="1905000"/>
          <p14:tracePt t="94591" x="4076700" y="1892300"/>
          <p14:tracePt t="94608" x="4076700" y="1873250"/>
          <p14:tracePt t="94624" x="4076700" y="1860550"/>
          <p14:tracePt t="94641" x="4076700" y="1841500"/>
          <p14:tracePt t="94702" x="0" y="0"/>
        </p14:tracePtLst>
        <p14:tracePtLst>
          <p14:tracePt t="97918" x="1663700" y="4184650"/>
          <p14:tracePt t="97933" x="1651000" y="4191000"/>
          <p14:tracePt t="97943" x="1644650" y="4203700"/>
          <p14:tracePt t="97949" x="1631950" y="4216400"/>
          <p14:tracePt t="97959" x="1619250" y="4235450"/>
          <p14:tracePt t="97973" x="1612900" y="4267200"/>
          <p14:tracePt t="97990" x="1606550" y="4267200"/>
          <p14:tracePt t="98007" x="1606550" y="4273550"/>
          <p14:tracePt t="98037" x="1606550" y="4279900"/>
          <p14:tracePt t="98054" x="1606550" y="4292600"/>
          <p14:tracePt t="98061" x="1612900" y="4298950"/>
          <p14:tracePt t="98073" x="1625600" y="4298950"/>
          <p14:tracePt t="98090" x="1676400" y="4311650"/>
          <p14:tracePt t="98106" x="1752600" y="4311650"/>
          <p14:tracePt t="98123" x="1854200" y="4311650"/>
          <p14:tracePt t="98140" x="1962150" y="4311650"/>
          <p14:tracePt t="98156" x="2057400" y="4311650"/>
          <p14:tracePt t="98157" x="2101850" y="4311650"/>
          <p14:tracePt t="98174" x="2152650" y="4311650"/>
          <p14:tracePt t="98190" x="2165350" y="4311650"/>
          <p14:tracePt t="98207" x="2171700" y="4311650"/>
          <p14:tracePt t="98615" x="0" y="0"/>
        </p14:tracePtLst>
        <p14:tracePtLst>
          <p14:tracePt t="99990" x="2927350" y="4210050"/>
          <p14:tracePt t="100072" x="2927350" y="4229100"/>
          <p14:tracePt t="100078" x="2927350" y="4260850"/>
          <p14:tracePt t="100089" x="2927350" y="4279900"/>
          <p14:tracePt t="100106" x="2940050" y="4330700"/>
          <p14:tracePt t="100123" x="2952750" y="4356100"/>
          <p14:tracePt t="100139" x="2978150" y="4368800"/>
          <p14:tracePt t="100156" x="3003550" y="4375150"/>
          <p14:tracePt t="100173" x="3060700" y="4375150"/>
          <p14:tracePt t="100174" x="3086100" y="4368800"/>
          <p14:tracePt t="100190" x="3143250" y="4343400"/>
          <p14:tracePt t="100206" x="3194050" y="4305300"/>
          <p14:tracePt t="100223" x="3213100" y="4267200"/>
          <p14:tracePt t="100239" x="3232150" y="4254500"/>
          <p14:tracePt t="100256" x="3232150" y="4248150"/>
          <p14:tracePt t="100273" x="3238500" y="4241800"/>
          <p14:tracePt t="100382" x="0" y="0"/>
        </p14:tracePtLst>
        <p14:tracePtLst>
          <p14:tracePt t="100639" x="3536950" y="4171950"/>
          <p14:tracePt t="100686" x="3536950" y="4178300"/>
          <p14:tracePt t="100694" x="3536950" y="4184650"/>
          <p14:tracePt t="100706" x="3536950" y="4203700"/>
          <p14:tracePt t="100723" x="3543300" y="4222750"/>
          <p14:tracePt t="100739" x="3549650" y="4241800"/>
          <p14:tracePt t="100782" x="3556000" y="4241800"/>
          <p14:tracePt t="100878" x="0" y="0"/>
        </p14:tracePtLst>
        <p14:tracePtLst>
          <p14:tracePt t="101654" x="4432300" y="4127500"/>
          <p14:tracePt t="101678" x="4432300" y="4140200"/>
          <p14:tracePt t="101686" x="4432300" y="4152900"/>
          <p14:tracePt t="101696" x="4432300" y="4178300"/>
          <p14:tracePt t="101706" x="4432300" y="4210050"/>
          <p14:tracePt t="101722" x="4438650" y="4267200"/>
          <p14:tracePt t="101739" x="4464050" y="4305300"/>
          <p14:tracePt t="101756" x="4495800" y="4330700"/>
          <p14:tracePt t="101772" x="4527550" y="4337050"/>
          <p14:tracePt t="101775" x="4559300" y="4337050"/>
          <p14:tracePt t="101789" x="4591050" y="4337050"/>
          <p14:tracePt t="101805" x="4711700" y="4305300"/>
          <p14:tracePt t="101822" x="4756150" y="4267200"/>
          <p14:tracePt t="101838" x="4781550" y="4235450"/>
          <p14:tracePt t="101855" x="4800600" y="4216400"/>
          <p14:tracePt t="101872" x="4800600" y="4210050"/>
          <p14:tracePt t="101888" x="4800600" y="4197350"/>
          <p14:tracePt t="101905" x="4800600" y="4184650"/>
          <p14:tracePt t="102014" x="0" y="0"/>
        </p14:tracePtLst>
        <p14:tracePtLst>
          <p14:tracePt t="102750" x="4051300" y="1606550"/>
          <p14:tracePt t="102766" x="4044950" y="1606550"/>
          <p14:tracePt t="102782" x="4038600" y="1612900"/>
          <p14:tracePt t="102798" x="4038600" y="1631950"/>
          <p14:tracePt t="102806" x="4038600" y="1651000"/>
          <p14:tracePt t="102815" x="4038600" y="1676400"/>
          <p14:tracePt t="102822" x="4038600" y="1708150"/>
          <p14:tracePt t="102838" x="4044950" y="1778000"/>
          <p14:tracePt t="102855" x="4064000" y="1841500"/>
          <p14:tracePt t="102872" x="4076700" y="1879600"/>
          <p14:tracePt t="102888" x="4095750" y="1905000"/>
          <p14:tracePt t="102918" x="4102100" y="1905000"/>
          <p14:tracePt t="102942" x="4108450" y="1898650"/>
          <p14:tracePt t="102950" x="4121150" y="1885950"/>
          <p14:tracePt t="102958" x="4127500" y="1866900"/>
          <p14:tracePt t="102972" x="4133850" y="1847850"/>
          <p14:tracePt t="102988" x="4140200" y="1784350"/>
          <p14:tracePt t="102990" x="4140200" y="1778000"/>
          <p14:tracePt t="103005" x="4140200" y="1752600"/>
          <p14:tracePt t="103022" x="4140200" y="1739900"/>
          <p14:tracePt t="103038" x="4140200" y="1733550"/>
          <p14:tracePt t="103142" x="0" y="0"/>
        </p14:tracePtLst>
        <p14:tracePtLst>
          <p14:tracePt t="105110" x="863600" y="1708150"/>
          <p14:tracePt t="105280" x="3225800" y="1905000"/>
          <p14:tracePt t="105287" x="3263900" y="1905000"/>
          <p14:tracePt t="105294" x="3289300" y="1905000"/>
          <p14:tracePt t="105304" x="3308350" y="1905000"/>
          <p14:tracePt t="105321" x="3321050" y="1905000"/>
          <p14:tracePt t="105337" x="3327400" y="1905000"/>
          <p14:tracePt t="105354" x="3333750" y="1905000"/>
          <p14:tracePt t="105371" x="3352800" y="1905000"/>
          <p14:tracePt t="105387" x="3384550" y="1905000"/>
          <p14:tracePt t="105404" x="3416300" y="1905000"/>
          <p14:tracePt t="105421" x="3454400" y="1905000"/>
          <p14:tracePt t="105421" x="3479800" y="1905000"/>
          <p14:tracePt t="105437" x="3524250" y="1905000"/>
          <p14:tracePt t="105454" x="3549650" y="1905000"/>
          <p14:tracePt t="105471" x="3556000" y="1905000"/>
          <p14:tracePt t="105759" x="0" y="0"/>
        </p14:tracePtLst>
        <p14:tracePtLst>
          <p14:tracePt t="107162" x="609600" y="4121150"/>
          <p14:tracePt t="107176" x="609600" y="4140200"/>
          <p14:tracePt t="107187" x="609600" y="4146550"/>
          <p14:tracePt t="107204" x="609600" y="4191000"/>
          <p14:tracePt t="107207" x="622300" y="4229100"/>
          <p14:tracePt t="107221" x="635000" y="4279900"/>
          <p14:tracePt t="107237" x="704850" y="4394200"/>
          <p14:tracePt t="107240" x="723900" y="4451350"/>
          <p14:tracePt t="107254" x="793750" y="4565650"/>
          <p14:tracePt t="107271" x="857250" y="4648200"/>
          <p14:tracePt t="107287" x="908050" y="4718050"/>
          <p14:tracePt t="107303" x="946150" y="4781550"/>
          <p14:tracePt t="107320" x="1016000" y="4857750"/>
          <p14:tracePt t="107337" x="1085850" y="4933950"/>
          <p14:tracePt t="107353" x="1168400" y="5022850"/>
          <p14:tracePt t="107370" x="1282700" y="5105400"/>
          <p14:tracePt t="107387" x="1447800" y="5181600"/>
          <p14:tracePt t="107403" x="1625600" y="5238750"/>
          <p14:tracePt t="107420" x="1803400" y="5270500"/>
          <p14:tracePt t="107421" x="1898650" y="5276850"/>
          <p14:tracePt t="107437" x="1974850" y="5276850"/>
          <p14:tracePt t="107454" x="2336800" y="5276850"/>
          <p14:tracePt t="107471" x="2667000" y="5276850"/>
          <p14:tracePt t="107487" x="2990850" y="5276850"/>
          <p14:tracePt t="107504" x="3238500" y="5289550"/>
          <p14:tracePt t="107521" x="3397250" y="5289550"/>
          <p14:tracePt t="107537" x="3536950" y="5289550"/>
          <p14:tracePt t="107554" x="3651250" y="5289550"/>
          <p14:tracePt t="107570" x="3740150" y="5289550"/>
          <p14:tracePt t="107587" x="3816350" y="5289550"/>
          <p14:tracePt t="107603" x="3886200" y="5289550"/>
          <p14:tracePt t="107620" x="3975100" y="5289550"/>
          <p14:tracePt t="107622" x="4025900" y="5289550"/>
          <p14:tracePt t="107637" x="4083050" y="5289550"/>
          <p14:tracePt t="107638" x="4127500" y="5289550"/>
          <p14:tracePt t="107653" x="4171950" y="5289550"/>
          <p14:tracePt t="107670" x="4191000" y="5289550"/>
          <p14:tracePt t="107687" x="4203700" y="5289550"/>
          <p14:tracePt t="107703" x="4229100" y="5289550"/>
          <p14:tracePt t="107720" x="4267200" y="5289550"/>
          <p14:tracePt t="107737" x="4305300" y="5289550"/>
          <p14:tracePt t="107754" x="4375150" y="5302250"/>
          <p14:tracePt t="107770" x="4451350" y="5314950"/>
          <p14:tracePt t="107787" x="4521200" y="5327650"/>
          <p14:tracePt t="107790" x="4552950" y="5334000"/>
          <p14:tracePt t="107803" x="4591050" y="5346700"/>
          <p14:tracePt t="107807" x="4616450" y="5353050"/>
          <p14:tracePt t="107820" x="4622800" y="5353050"/>
          <p14:tracePt t="107837" x="4635500" y="5353050"/>
          <p14:tracePt t="107902" x="4641850" y="5353050"/>
          <p14:tracePt t="107911" x="4648200" y="5353050"/>
          <p14:tracePt t="107920" x="4654550" y="5353050"/>
          <p14:tracePt t="107936" x="4667250" y="5321300"/>
          <p14:tracePt t="107953" x="4679950" y="5289550"/>
          <p14:tracePt t="107970" x="4692650" y="5238750"/>
          <p14:tracePt t="107987" x="4699000" y="5168900"/>
          <p14:tracePt t="107990" x="4705350" y="5130800"/>
          <p14:tracePt t="108003" x="4724400" y="5086350"/>
          <p14:tracePt t="108020" x="4730750" y="5029200"/>
          <p14:tracePt t="108037" x="4730750" y="5003800"/>
          <p14:tracePt t="108039" x="4730750" y="4984750"/>
          <p14:tracePt t="108053" x="4730750" y="4959350"/>
          <p14:tracePt t="108070" x="4730750" y="4946650"/>
          <p14:tracePt t="108086" x="4730750" y="4940300"/>
          <p14:tracePt t="108336" x="0" y="0"/>
        </p14:tracePtLst>
        <p14:tracePtLst>
          <p14:tracePt t="111158" x="2781300" y="4267200"/>
          <p14:tracePt t="111176" x="2787650" y="4267200"/>
          <p14:tracePt t="111182" x="2819400" y="4267200"/>
          <p14:tracePt t="111192" x="2863850" y="4267200"/>
          <p14:tracePt t="111202" x="2927350" y="4267200"/>
          <p14:tracePt t="111219" x="3124200" y="4267200"/>
          <p14:tracePt t="111236" x="3384550" y="4267200"/>
          <p14:tracePt t="111238" x="3536950" y="4267200"/>
          <p14:tracePt t="111252" x="3689350" y="4267200"/>
          <p14:tracePt t="111269" x="4108450" y="4267200"/>
          <p14:tracePt t="111286" x="4279900" y="4267200"/>
          <p14:tracePt t="111302" x="4356100" y="4267200"/>
          <p14:tracePt t="111319" x="4381500" y="4267200"/>
          <p14:tracePt t="111336" x="4394200" y="4267200"/>
          <p14:tracePt t="111352" x="4406900" y="4267200"/>
          <p14:tracePt t="111448" x="4413250" y="4267200"/>
          <p14:tracePt t="111454" x="4425950" y="4267200"/>
          <p14:tracePt t="111469" x="4445000" y="4267200"/>
          <p14:tracePt t="111485" x="4572000" y="4267200"/>
          <p14:tracePt t="111502" x="4724400" y="4267200"/>
          <p14:tracePt t="111519" x="4883150" y="4267200"/>
          <p14:tracePt t="111536" x="4997450" y="4267200"/>
          <p14:tracePt t="111552" x="5067300" y="4267200"/>
          <p14:tracePt t="111569" x="5092700" y="4267200"/>
          <p14:tracePt t="111585" x="5111750" y="4267200"/>
          <p14:tracePt t="111602" x="5137150" y="4267200"/>
          <p14:tracePt t="111619" x="5187950" y="4267200"/>
          <p14:tracePt t="111635" x="5245100" y="4267200"/>
          <p14:tracePt t="111652" x="5257800" y="4267200"/>
          <p14:tracePt t="111815" x="5264150" y="4267200"/>
          <p14:tracePt t="111822" x="5264150" y="4273550"/>
          <p14:tracePt t="111835" x="5251450" y="4279900"/>
          <p14:tracePt t="111852" x="5213350" y="4298950"/>
          <p14:tracePt t="111869" x="5175250" y="4318000"/>
          <p14:tracePt t="111871" x="5168900" y="4318000"/>
          <p14:tracePt t="111885" x="5149850" y="4318000"/>
          <p14:tracePt t="112010" x="5181600" y="4318000"/>
          <p14:tracePt t="112022" x="5232400" y="4318000"/>
          <p14:tracePt t="112025" x="5308600" y="4318000"/>
          <p14:tracePt t="112038" x="5391150" y="4318000"/>
          <p14:tracePt t="112042" x="5486400" y="4318000"/>
          <p14:tracePt t="112055" x="5594350" y="4318000"/>
          <p14:tracePt t="112057" x="5676900" y="4318000"/>
          <p14:tracePt t="112069" x="5816600" y="4318000"/>
          <p14:tracePt t="112085" x="5867400" y="4318000"/>
          <p14:tracePt t="112102" x="5880100" y="4318000"/>
          <p14:tracePt t="112142" x="5886450" y="4318000"/>
          <p14:tracePt t="112157" x="5892800" y="4318000"/>
          <p14:tracePt t="112166" x="5899150" y="4318000"/>
          <p14:tracePt t="112310" x="5905500" y="4318000"/>
          <p14:tracePt t="112327" x="5911850" y="4318000"/>
          <p14:tracePt t="112335" x="5918200" y="4318000"/>
          <p14:tracePt t="112343" x="5937250" y="4318000"/>
          <p14:tracePt t="112352" x="5956300" y="4318000"/>
          <p14:tracePt t="112369" x="6007100" y="4318000"/>
          <p14:tracePt t="112385" x="6096000" y="4318000"/>
          <p14:tracePt t="112402" x="6184900" y="4318000"/>
          <p14:tracePt t="112418" x="6267450" y="4318000"/>
          <p14:tracePt t="112435" x="6330950" y="4318000"/>
          <p14:tracePt t="112438" x="6356350" y="4318000"/>
          <p14:tracePt t="112452" x="6375400" y="4318000"/>
          <p14:tracePt t="112468" x="6407150" y="4318000"/>
          <p14:tracePt t="112471" x="6432550" y="4318000"/>
          <p14:tracePt t="112485" x="6470650" y="4318000"/>
          <p14:tracePt t="112502" x="6521450" y="4318000"/>
          <p14:tracePt t="112519" x="6553200" y="4318000"/>
          <p14:tracePt t="112536" x="6572250" y="4318000"/>
          <p14:tracePt t="112552" x="6584950" y="4318000"/>
          <p14:tracePt t="112639" x="6591300" y="4318000"/>
          <p14:tracePt t="112655" x="6604000" y="4318000"/>
          <p14:tracePt t="112664" x="6610350" y="4318000"/>
          <p14:tracePt t="112672" x="6629400" y="4318000"/>
          <p14:tracePt t="112685" x="6661150" y="4318000"/>
          <p14:tracePt t="112702" x="6705600" y="4318000"/>
          <p14:tracePt t="112718" x="6750050" y="4318000"/>
          <p14:tracePt t="112735" x="6800850" y="4318000"/>
          <p14:tracePt t="112752" x="6845300" y="4318000"/>
          <p14:tracePt t="112769" x="6896100" y="4318000"/>
          <p14:tracePt t="112785" x="6927850" y="4318000"/>
          <p14:tracePt t="112802" x="6959600" y="4318000"/>
          <p14:tracePt t="112819" x="6997700" y="4318000"/>
          <p14:tracePt t="112835" x="7004050" y="4318000"/>
          <p14:tracePt t="112852" x="7010400" y="4318000"/>
          <p14:tracePt t="113078" x="7016750" y="4318000"/>
          <p14:tracePt t="113094" x="7029450" y="4318000"/>
          <p14:tracePt t="113102" x="7048500" y="4318000"/>
          <p14:tracePt t="113110" x="7073900" y="4318000"/>
          <p14:tracePt t="113118" x="7105650" y="4318000"/>
          <p14:tracePt t="113135" x="7194550" y="4318000"/>
          <p14:tracePt t="113151" x="7289800" y="4318000"/>
          <p14:tracePt t="113168" x="7378700" y="4318000"/>
          <p14:tracePt t="113185" x="7429500" y="4318000"/>
          <p14:tracePt t="113201" x="7467600" y="4318000"/>
          <p14:tracePt t="113218" x="7499350" y="4318000"/>
          <p14:tracePt t="113235" x="7518400" y="4318000"/>
          <p14:tracePt t="113252" x="7531100" y="4318000"/>
          <p14:tracePt t="113268" x="7537450" y="4318000"/>
          <p14:tracePt t="113369" x="7543800" y="4318000"/>
          <p14:tracePt t="113379" x="7550150" y="4318000"/>
          <p14:tracePt t="113394" x="7562850" y="4318000"/>
          <p14:tracePt t="113406" x="7588250" y="4318000"/>
          <p14:tracePt t="113418" x="7607300" y="4318000"/>
          <p14:tracePt t="113435" x="7651750" y="4318000"/>
          <p14:tracePt t="113451" x="7753350" y="4318000"/>
          <p14:tracePt t="113468" x="7880350" y="4318000"/>
          <p14:tracePt t="113485" x="8013700" y="4318000"/>
          <p14:tracePt t="113486" x="8070850" y="4318000"/>
          <p14:tracePt t="113501" x="8147050" y="4318000"/>
          <p14:tracePt t="113518" x="8172450" y="4318000"/>
          <p14:tracePt t="113535" x="8178800" y="4318000"/>
          <p14:tracePt t="114200" x="8191500" y="4318000"/>
          <p14:tracePt t="114223" x="8216900" y="4318000"/>
          <p14:tracePt t="114235" x="8229600" y="4318000"/>
          <p14:tracePt t="114252" x="8248650" y="4318000"/>
          <p14:tracePt t="114269" x="8255000" y="4318000"/>
          <p14:tracePt t="114272" x="8261350" y="4318000"/>
          <p14:tracePt t="114285" x="8267700" y="4318000"/>
          <p14:tracePt t="114304" x="8274050" y="4318000"/>
          <p14:tracePt t="114489" x="8280400" y="4318000"/>
          <p14:tracePt t="114509" x="8318500" y="4318000"/>
          <p14:tracePt t="114527" x="8540750" y="4318000"/>
          <p14:tracePt t="114539" x="8648700" y="4318000"/>
          <p14:tracePt t="114542" x="8763000" y="4318000"/>
          <p14:tracePt t="114551" x="8877300" y="4318000"/>
          <p14:tracePt t="114568" x="9074150" y="4318000"/>
          <p14:tracePt t="114585" x="9232900" y="4318000"/>
          <p14:tracePt t="114602" x="9340850" y="4318000"/>
          <p14:tracePt t="114618" x="9398000" y="4318000"/>
          <p14:tracePt t="114634" x="9410700" y="4318000"/>
          <p14:tracePt t="114651" x="9417050" y="4318000"/>
          <p14:tracePt t="114766" x="9423400" y="4318000"/>
          <p14:tracePt t="114784" x="9429750" y="4318000"/>
          <p14:tracePt t="114791" x="9442450" y="4318000"/>
          <p14:tracePt t="114802" x="9448800" y="4318000"/>
          <p14:tracePt t="114818" x="9480550" y="4318000"/>
          <p14:tracePt t="114835" x="9512300" y="4318000"/>
          <p14:tracePt t="114852" x="9544050" y="4318000"/>
          <p14:tracePt t="114854" x="9563100" y="4318000"/>
          <p14:tracePt t="114867" x="9582150" y="4318000"/>
          <p14:tracePt t="114884" x="9601200" y="4318000"/>
          <p14:tracePt t="114886" x="9607550" y="4318000"/>
          <p14:tracePt t="114901" x="9645650" y="4318000"/>
          <p14:tracePt t="114918" x="9664700" y="4318000"/>
          <p14:tracePt t="114934" x="9683750" y="4318000"/>
          <p14:tracePt t="114951" x="9696450" y="4318000"/>
          <p14:tracePt t="114967" x="9709150" y="4318000"/>
          <p14:tracePt t="114984" x="9715500" y="4318000"/>
          <p14:tracePt t="115009" x="9721850" y="4318000"/>
          <p14:tracePt t="115018" x="9728200" y="4318000"/>
          <p14:tracePt t="115035" x="9734550" y="4318000"/>
          <p14:tracePt t="115051" x="9747250" y="4318000"/>
          <p14:tracePt t="115054" x="9759950" y="4318000"/>
          <p14:tracePt t="115068" x="9772650" y="4318000"/>
          <p14:tracePt t="115071" x="9779000" y="4318000"/>
          <p14:tracePt t="115084" x="9798050" y="4318000"/>
          <p14:tracePt t="115102" x="9836150" y="4318000"/>
          <p14:tracePt t="115104" x="9867900" y="4318000"/>
          <p14:tracePt t="115117" x="9918700" y="4318000"/>
          <p14:tracePt t="115134" x="9963150" y="4318000"/>
          <p14:tracePt t="115151" x="9988550" y="4318000"/>
          <p14:tracePt t="115167" x="10013950" y="4318000"/>
          <p14:tracePt t="115289" x="10026650" y="4318000"/>
          <p14:tracePt t="115622" x="0" y="0"/>
        </p14:tracePtLst>
        <p14:tracePtLst>
          <p14:tracePt t="117586" x="11074400" y="4248150"/>
          <p14:tracePt t="117598" x="11093450" y="4248150"/>
          <p14:tracePt t="117601" x="11099800" y="4248150"/>
          <p14:tracePt t="117610" x="11112500" y="4248150"/>
          <p14:tracePt t="117619" x="11125200" y="4248150"/>
          <p14:tracePt t="117633" x="11137900" y="4248150"/>
          <p14:tracePt t="117650" x="11144250" y="4248150"/>
          <p14:tracePt t="117667" x="11156950" y="4248150"/>
          <p14:tracePt t="117683" x="11163300" y="4248150"/>
          <p14:tracePt t="117700" x="11169650" y="4248150"/>
          <p14:tracePt t="117728" x="0" y="0"/>
        </p14:tracePtLst>
        <p14:tracePtLst>
          <p14:tracePt t="119030" x="920750" y="4597400"/>
          <p14:tracePt t="119088" x="927100" y="4597400"/>
          <p14:tracePt t="119094" x="952500" y="4603750"/>
          <p14:tracePt t="119103" x="984250" y="4610100"/>
          <p14:tracePt t="119116" x="1028700" y="4622800"/>
          <p14:tracePt t="119133" x="1282700" y="4654550"/>
          <p14:tracePt t="119150" x="1517650" y="4654550"/>
          <p14:tracePt t="119166" x="1752600" y="4654550"/>
          <p14:tracePt t="119183" x="1936750" y="4654550"/>
          <p14:tracePt t="119199" x="2000250" y="4654550"/>
          <p14:tracePt t="119216" x="2012950" y="4654550"/>
          <p14:tracePt t="119233" x="2019300" y="4654550"/>
          <p14:tracePt t="119494" x="0" y="0"/>
        </p14:tracePtLst>
        <p14:tracePtLst>
          <p14:tracePt t="121670" x="2914650" y="4514850"/>
          <p14:tracePt t="121710" x="2914650" y="4533900"/>
          <p14:tracePt t="121719" x="2908300" y="4565650"/>
          <p14:tracePt t="121732" x="2901950" y="4591050"/>
          <p14:tracePt t="121749" x="2901950" y="4635500"/>
          <p14:tracePt t="121751" x="2901950" y="4667250"/>
          <p14:tracePt t="121765" x="2908300" y="4699000"/>
          <p14:tracePt t="121782" x="2927350" y="4705350"/>
          <p14:tracePt t="121799" x="2959100" y="4718050"/>
          <p14:tracePt t="121817" x="2978150" y="4718050"/>
          <p14:tracePt t="121832" x="3016250" y="4718050"/>
          <p14:tracePt t="121849" x="3054350" y="4718050"/>
          <p14:tracePt t="121865" x="3105150" y="4718050"/>
          <p14:tracePt t="121882" x="3136900" y="4692650"/>
          <p14:tracePt t="121899" x="3162300" y="4673600"/>
          <p14:tracePt t="121915" x="3181350" y="4635500"/>
          <p14:tracePt t="121932" x="3194050" y="4616450"/>
          <p14:tracePt t="121948" x="3194050" y="4603750"/>
          <p14:tracePt t="121965" x="3200400" y="4578350"/>
          <p14:tracePt t="122262" x="3194050" y="4565650"/>
          <p14:tracePt t="122270" x="3181350" y="4552950"/>
          <p14:tracePt t="122282" x="3168650" y="4546600"/>
          <p14:tracePt t="122298" x="3124200" y="4540250"/>
          <p14:tracePt t="122316" x="3073400" y="4527550"/>
          <p14:tracePt t="122318" x="3067050" y="4527550"/>
          <p14:tracePt t="122332" x="3054350" y="4527550"/>
          <p14:tracePt t="122349" x="3028950" y="4527550"/>
          <p14:tracePt t="122365" x="3016250" y="4533900"/>
          <p14:tracePt t="122382" x="2990850" y="4540250"/>
          <p14:tracePt t="122399" x="2978150" y="4565650"/>
          <p14:tracePt t="122415" x="2965450" y="4597400"/>
          <p14:tracePt t="122432" x="2965450" y="4622800"/>
          <p14:tracePt t="122448" x="2965450" y="4667250"/>
          <p14:tracePt t="122465" x="2990850" y="4699000"/>
          <p14:tracePt t="122482" x="3022600" y="4718050"/>
          <p14:tracePt t="122498" x="3086100" y="4737100"/>
          <p14:tracePt t="122515" x="3149600" y="4737100"/>
          <p14:tracePt t="122518" x="3187700" y="4737100"/>
          <p14:tracePt t="122532" x="3225800" y="4737100"/>
          <p14:tracePt t="122549" x="3289300" y="4730750"/>
          <p14:tracePt t="122550" x="3308350" y="4718050"/>
          <p14:tracePt t="122566" x="3333750" y="4692650"/>
          <p14:tracePt t="122582" x="3340100" y="4667250"/>
          <p14:tracePt t="122598" x="3340100" y="4648200"/>
          <p14:tracePt t="122615" x="3340100" y="4641850"/>
          <p14:tracePt t="123342" x="0" y="0"/>
        </p14:tracePtLst>
        <p14:tracePtLst>
          <p14:tracePt t="125352" x="4032250" y="4610100"/>
          <p14:tracePt t="125382" x="4038600" y="4610100"/>
          <p14:tracePt t="125398" x="4064000" y="4616450"/>
          <p14:tracePt t="125406" x="4070350" y="4622800"/>
          <p14:tracePt t="125414" x="4095750" y="4629150"/>
          <p14:tracePt t="125430" x="4184650" y="4641850"/>
          <p14:tracePt t="125447" x="4324350" y="4673600"/>
          <p14:tracePt t="125464" x="4514850" y="4692650"/>
          <p14:tracePt t="125481" x="4705350" y="4705350"/>
          <p14:tracePt t="125497" x="4908550" y="4705350"/>
          <p14:tracePt t="125514" x="5073650" y="4705350"/>
          <p14:tracePt t="125530" x="5194300" y="4705350"/>
          <p14:tracePt t="125547" x="5270500" y="4705350"/>
          <p14:tracePt t="125550" x="5295900" y="4705350"/>
          <p14:tracePt t="125564" x="5314950" y="4705350"/>
          <p14:tracePt t="125567" x="5334000" y="4705350"/>
          <p14:tracePt t="125582" x="5359400" y="4705350"/>
          <p14:tracePt t="125585" x="5372100" y="4705350"/>
          <p14:tracePt t="125598" x="5410200" y="4705350"/>
          <p14:tracePt t="125615" x="5435600" y="4705350"/>
          <p14:tracePt t="125631" x="5448300" y="4705350"/>
          <p14:tracePt t="125648" x="5461000" y="4705350"/>
          <p14:tracePt t="125664" x="5467350" y="4705350"/>
          <p14:tracePt t="125687" x="5486400" y="4705350"/>
          <p14:tracePt t="125697" x="5492750" y="4711700"/>
          <p14:tracePt t="125714" x="5505450" y="4711700"/>
          <p14:tracePt t="125731" x="5511800" y="4711700"/>
          <p14:tracePt t="126872" x="5505450" y="4718050"/>
          <p14:tracePt t="126888" x="5397500" y="4737100"/>
          <p14:tracePt t="126897" x="5365750" y="4737100"/>
          <p14:tracePt t="127004" x="4457700" y="4737100"/>
          <p14:tracePt t="127014" x="4362450" y="4737100"/>
          <p14:tracePt t="127030" x="4305300" y="4737100"/>
          <p14:tracePt t="127047" x="4292600" y="4737100"/>
          <p14:tracePt t="127063" x="4286250" y="4737100"/>
          <p14:tracePt t="127216" x="4298950" y="4737100"/>
          <p14:tracePt t="127224" x="4324350" y="4737100"/>
          <p14:tracePt t="127232" x="4356100" y="4737100"/>
          <p14:tracePt t="127247" x="4457700" y="4737100"/>
          <p14:tracePt t="127264" x="4616450" y="4737100"/>
          <p14:tracePt t="127280" x="4845050" y="4756150"/>
          <p14:tracePt t="127297" x="5111750" y="4806950"/>
          <p14:tracePt t="127314" x="5270500" y="4826000"/>
          <p14:tracePt t="127331" x="5314950" y="4826000"/>
          <p14:tracePt t="127348" x="5321300" y="4826000"/>
          <p14:tracePt t="127934" x="5302250" y="4826000"/>
          <p14:tracePt t="127942" x="5270500" y="4826000"/>
          <p14:tracePt t="127950" x="5219700" y="4826000"/>
          <p14:tracePt t="127963" x="5149850" y="4806950"/>
          <p14:tracePt t="127980" x="4978400" y="4775200"/>
          <p14:tracePt t="127996" x="4762500" y="4724400"/>
          <p14:tracePt t="127997" x="4641850" y="4699000"/>
          <p14:tracePt t="128013" x="4438650" y="4667250"/>
          <p14:tracePt t="128030" x="4292600" y="4648200"/>
          <p14:tracePt t="128046" x="4203700" y="4648200"/>
          <p14:tracePt t="128063" x="4146550" y="4648200"/>
          <p14:tracePt t="128080" x="4127500" y="4648200"/>
          <p14:tracePt t="128096" x="4121150" y="4648200"/>
          <p14:tracePt t="128190" x="4121150" y="4641850"/>
          <p14:tracePt t="128198" x="4121150" y="4635500"/>
          <p14:tracePt t="128206" x="4140200" y="4635500"/>
          <p14:tracePt t="128213" x="4197350" y="4629150"/>
          <p14:tracePt t="128229" x="4337050" y="4629150"/>
          <p14:tracePt t="128246" x="4552950" y="4629150"/>
          <p14:tracePt t="128263" x="4743450" y="4629150"/>
          <p14:tracePt t="128280" x="4851400" y="4629150"/>
          <p14:tracePt t="128296" x="4889500" y="4629150"/>
          <p14:tracePt t="128313" x="4908550" y="4629150"/>
          <p14:tracePt t="128330" x="4914900" y="4629150"/>
          <p14:tracePt t="128760" x="0" y="0"/>
        </p14:tracePtLst>
        <p14:tracePtLst>
          <p14:tracePt t="130103" x="6051550" y="4635500"/>
          <p14:tracePt t="130232" x="6057900" y="4635500"/>
          <p14:tracePt t="130250" x="6108700" y="4635500"/>
          <p14:tracePt t="130273" x="6261100" y="4635500"/>
          <p14:tracePt t="130388" x="6527800" y="4635500"/>
          <p14:tracePt t="130575" x="6534150" y="4635500"/>
          <p14:tracePt t="130590" x="6546850" y="4635500"/>
          <p14:tracePt t="130599" x="6565900" y="4635500"/>
          <p14:tracePt t="130613" x="6584950" y="4635500"/>
          <p14:tracePt t="130629" x="6642100" y="4635500"/>
          <p14:tracePt t="130646" x="6661150" y="4635500"/>
          <p14:tracePt t="131742" x="0" y="0"/>
        </p14:tracePtLst>
        <p14:tracePtLst>
          <p14:tracePt t="132326" x="6946900" y="4641850"/>
          <p14:tracePt t="132390" x="6953250" y="4641850"/>
          <p14:tracePt t="132399" x="6978650" y="4641850"/>
          <p14:tracePt t="132412" x="7010400" y="4641850"/>
          <p14:tracePt t="132429" x="7105650" y="4641850"/>
          <p14:tracePt t="132431" x="7162800" y="4641850"/>
          <p14:tracePt t="132445" x="7264400" y="4641850"/>
          <p14:tracePt t="132462" x="7372350" y="4641850"/>
          <p14:tracePt t="132478" x="7448550" y="4641850"/>
          <p14:tracePt t="132495" x="7486650" y="4641850"/>
          <p14:tracePt t="132512" x="7499350" y="4641850"/>
          <p14:tracePt t="132774" x="0" y="0"/>
        </p14:tracePtLst>
        <p14:tracePtLst>
          <p14:tracePt t="134032" x="3200400" y="1574800"/>
          <p14:tracePt t="134043" x="3175000" y="1619250"/>
          <p14:tracePt t="134056" x="3143250" y="1720850"/>
          <p14:tracePt t="134063" x="3136900" y="1746250"/>
          <p14:tracePt t="134078" x="3136900" y="1771650"/>
          <p14:tracePt t="134095" x="3136900" y="1790700"/>
          <p14:tracePt t="134112" x="3136900" y="1797050"/>
          <p14:tracePt t="134129" x="3149600" y="1803400"/>
          <p14:tracePt t="134145" x="3194050" y="1809750"/>
          <p14:tracePt t="134161" x="3244850" y="1816100"/>
          <p14:tracePt t="134178" x="3295650" y="1816100"/>
          <p14:tracePt t="134195" x="3327400" y="1803400"/>
          <p14:tracePt t="134199" x="3346450" y="1790700"/>
          <p14:tracePt t="134211" x="3352800" y="1771650"/>
          <p14:tracePt t="134228" x="3365500" y="1727200"/>
          <p14:tracePt t="134244" x="3365500" y="1708150"/>
          <p14:tracePt t="134247" x="3365500" y="1701800"/>
          <p14:tracePt t="134447" x="0" y="0"/>
        </p14:tracePtLst>
        <p14:tracePtLst>
          <p14:tracePt t="134902" x="2965450" y="1504950"/>
          <p14:tracePt t="134911" x="2959100" y="1517650"/>
          <p14:tracePt t="134918" x="2946400" y="1530350"/>
          <p14:tracePt t="134927" x="2933700" y="1543050"/>
          <p14:tracePt t="134944" x="2921000" y="1574800"/>
          <p14:tracePt t="134961" x="2908300" y="1612900"/>
          <p14:tracePt t="134977" x="2901950" y="1644650"/>
          <p14:tracePt t="134994" x="2901950" y="1676400"/>
          <p14:tracePt t="135011" x="2901950" y="1720850"/>
          <p14:tracePt t="135027" x="2914650" y="1746250"/>
          <p14:tracePt t="135044" x="2940050" y="1771650"/>
          <p14:tracePt t="135061" x="2978150" y="1797050"/>
          <p14:tracePt t="135077" x="3028950" y="1816100"/>
          <p14:tracePt t="135094" x="3079750" y="1822450"/>
          <p14:tracePt t="135111" x="3117850" y="1822450"/>
          <p14:tracePt t="135128" x="3155950" y="1822450"/>
          <p14:tracePt t="135145" x="3168650" y="1803400"/>
          <p14:tracePt t="135162" x="3175000" y="1784350"/>
          <p14:tracePt t="135289" x="3079750" y="1701800"/>
          <p14:tracePt t="135294" x="3079750" y="1708150"/>
          <p14:tracePt t="135310" x="3079750" y="1739900"/>
          <p14:tracePt t="135327" x="3079750" y="1771650"/>
          <p14:tracePt t="135344" x="3079750" y="1790700"/>
          <p14:tracePt t="135360" x="3079750" y="1797050"/>
          <p14:tracePt t="135394" x="3079750" y="1803400"/>
          <p14:tracePt t="135559" x="0" y="0"/>
        </p14:tracePtLst>
        <p14:tracePtLst>
          <p14:tracePt t="136678" x="7854950" y="4502150"/>
          <p14:tracePt t="136686" x="7848600" y="4502150"/>
          <p14:tracePt t="136694" x="7835900" y="4502150"/>
          <p14:tracePt t="136710" x="7835900" y="4521200"/>
          <p14:tracePt t="136727" x="7835900" y="4552950"/>
          <p14:tracePt t="136743" x="7835900" y="4597400"/>
          <p14:tracePt t="136760" x="7835900" y="4622800"/>
          <p14:tracePt t="136777" x="7848600" y="4654550"/>
          <p14:tracePt t="136793" x="7874000" y="4679950"/>
          <p14:tracePt t="136810" x="7899400" y="4711700"/>
          <p14:tracePt t="136827" x="7962900" y="4737100"/>
          <p14:tracePt t="136843" x="8070850" y="4775200"/>
          <p14:tracePt t="136860" x="8235950" y="4806950"/>
          <p14:tracePt t="136877" x="8394700" y="4826000"/>
          <p14:tracePt t="136878" x="8439150" y="4826000"/>
          <p14:tracePt t="136894" x="8515350" y="4826000"/>
          <p14:tracePt t="136910" x="8534400" y="4826000"/>
          <p14:tracePt t="136927" x="8559800" y="4819650"/>
          <p14:tracePt t="136944" x="8559800" y="4806950"/>
          <p14:tracePt t="136960" x="8566150" y="4768850"/>
          <p14:tracePt t="136977" x="8572500" y="4737100"/>
          <p14:tracePt t="136993" x="8572500" y="4692650"/>
          <p14:tracePt t="137010" x="8572500" y="4635500"/>
          <p14:tracePt t="137027" x="8553450" y="4591050"/>
          <p14:tracePt t="137043" x="8547100" y="4572000"/>
          <p14:tracePt t="137060" x="8534400" y="4552950"/>
          <p14:tracePt t="137077" x="8528050" y="4546600"/>
          <p14:tracePt t="137152" x="8528050" y="4552950"/>
          <p14:tracePt t="137159" x="8528050" y="4572000"/>
          <p14:tracePt t="137166" x="8528050" y="4591050"/>
          <p14:tracePt t="137177" x="8528050" y="4603750"/>
          <p14:tracePt t="137194" x="8547100" y="4654550"/>
          <p14:tracePt t="137210" x="8559800" y="4686300"/>
          <p14:tracePt t="137227" x="8585200" y="4718050"/>
          <p14:tracePt t="137243" x="8591550" y="4724400"/>
          <p14:tracePt t="137294" x="8597900" y="4724400"/>
          <p14:tracePt t="137305" x="8610600" y="4724400"/>
          <p14:tracePt t="137318" x="8616950" y="4711700"/>
          <p14:tracePt t="137320" x="8623300" y="4692650"/>
          <p14:tracePt t="137329" x="8629650" y="4679950"/>
          <p14:tracePt t="137343" x="8642350" y="4654550"/>
          <p14:tracePt t="137360" x="8655050" y="4648200"/>
          <p14:tracePt t="137377" x="8667750" y="4635500"/>
          <p14:tracePt t="137399" x="8674100" y="4635500"/>
          <p14:tracePt t="137410" x="8693150" y="4635500"/>
          <p14:tracePt t="137427" x="8763000" y="4635500"/>
          <p14:tracePt t="137429" x="8832850" y="4660900"/>
          <p14:tracePt t="137443" x="8915400" y="4692650"/>
          <p14:tracePt t="137447" x="9017000" y="4730750"/>
          <p14:tracePt t="137460" x="9124950" y="4768850"/>
          <p14:tracePt t="137477" x="9385300" y="4845050"/>
          <p14:tracePt t="137494" x="9455150" y="4857750"/>
          <p14:tracePt t="137510" x="9467850" y="4857750"/>
          <p14:tracePt t="137543" x="9474200" y="4857750"/>
          <p14:tracePt t="137560" x="9474200" y="4838700"/>
          <p14:tracePt t="137576" x="9486900" y="4813300"/>
          <p14:tracePt t="137593" x="9493250" y="4781550"/>
          <p14:tracePt t="137610" x="9505950" y="4762500"/>
          <p14:tracePt t="137627" x="9512300" y="4743450"/>
          <p14:tracePt t="137643" x="9525000" y="4724400"/>
          <p14:tracePt t="137660" x="9531350" y="4718050"/>
          <p14:tracePt t="137734" x="9537700" y="4718050"/>
          <p14:tracePt t="137743" x="9537700" y="4737100"/>
          <p14:tracePt t="137751" x="9544050" y="4762500"/>
          <p14:tracePt t="137760" x="9544050" y="4768850"/>
          <p14:tracePt t="137777" x="9544050" y="4781550"/>
          <p14:tracePt t="137793" x="9544050" y="4787900"/>
          <p14:tracePt t="137816" x="9550400" y="4787900"/>
          <p14:tracePt t="137847" x="9563100" y="4781550"/>
          <p14:tracePt t="137854" x="9569450" y="4756150"/>
          <p14:tracePt t="137865" x="9569450" y="4730750"/>
          <p14:tracePt t="137877" x="9575800" y="4692650"/>
          <p14:tracePt t="137894" x="9582150" y="4616450"/>
          <p14:tracePt t="137910" x="9582150" y="4591050"/>
          <p14:tracePt t="137927" x="9582150" y="4584700"/>
          <p14:tracePt t="138007" x="9582150" y="4603750"/>
          <p14:tracePt t="138015" x="9582150" y="4635500"/>
          <p14:tracePt t="138026" x="9582150" y="4667250"/>
          <p14:tracePt t="138043" x="9588500" y="4730750"/>
          <p14:tracePt t="138060" x="9594850" y="4762500"/>
          <p14:tracePt t="138063" x="9601200" y="4762500"/>
          <p14:tracePt t="138144" x="9607550" y="4756150"/>
          <p14:tracePt t="138151" x="9607550" y="4743450"/>
          <p14:tracePt t="138161" x="9613900" y="4724400"/>
          <p14:tracePt t="138177" x="9620250" y="4679950"/>
          <p14:tracePt t="138194" x="9626600" y="4635500"/>
          <p14:tracePt t="138210" x="9632950" y="4616450"/>
          <p14:tracePt t="138226" x="9632950" y="4610100"/>
          <p14:tracePt t="138294" x="9632950" y="4622800"/>
          <p14:tracePt t="138302" x="9632950" y="4641850"/>
          <p14:tracePt t="138310" x="9632950" y="4660900"/>
          <p14:tracePt t="138326" x="9632950" y="4679950"/>
          <p14:tracePt t="138430" x="9639300" y="4667250"/>
          <p14:tracePt t="139558" x="0" y="0"/>
        </p14:tracePtLst>
        <p14:tracePtLst>
          <p14:tracePt t="141295" x="11461750" y="4540250"/>
          <p14:tracePt t="141320" x="11468100" y="4540250"/>
          <p14:tracePt t="141334" x="11468100" y="4546600"/>
          <p14:tracePt t="141343" x="11474450" y="4565650"/>
          <p14:tracePt t="141359" x="11487150" y="4584700"/>
          <p14:tracePt t="141375" x="11487150" y="4597400"/>
          <p14:tracePt t="141392" x="11487150" y="4603750"/>
          <p14:tracePt t="141409" x="11493500" y="4610100"/>
          <p14:tracePt t="141438" x="11499850" y="4610100"/>
          <p14:tracePt t="141446" x="11506200" y="4610100"/>
          <p14:tracePt t="141459" x="11512550" y="4610100"/>
          <p14:tracePt t="141476" x="11537950" y="4610100"/>
          <p14:tracePt t="141479" x="11557000" y="4610100"/>
          <p14:tracePt t="141492" x="11588750" y="4610100"/>
          <p14:tracePt t="141509" x="11645900" y="4578350"/>
          <p14:tracePt t="141510" x="11671300" y="4565650"/>
          <p14:tracePt t="141525" x="11715750" y="4546600"/>
          <p14:tracePt t="141542" x="11722100" y="4546600"/>
          <p14:tracePt t="141702" x="0" y="0"/>
        </p14:tracePtLst>
        <p14:tracePtLst>
          <p14:tracePt t="142959" x="4349750" y="1708150"/>
          <p14:tracePt t="142966" x="4349750" y="1727200"/>
          <p14:tracePt t="142975" x="4349750" y="1746250"/>
          <p14:tracePt t="142992" x="4349750" y="1778000"/>
          <p14:tracePt t="143008" x="4343400" y="1803400"/>
          <p14:tracePt t="143025" x="4337050" y="1835150"/>
          <p14:tracePt t="143041" x="4324350" y="1847850"/>
          <p14:tracePt t="143058" x="4311650" y="1866900"/>
          <p14:tracePt t="143078" x="4305300" y="1866900"/>
          <p14:tracePt t="143136" x="4292600" y="1866900"/>
          <p14:tracePt t="143142" x="4279900" y="1847850"/>
          <p14:tracePt t="143150" x="4267200" y="1828800"/>
          <p14:tracePt t="143158" x="4248150" y="1803400"/>
          <p14:tracePt t="143175" x="4210050" y="1765300"/>
          <p14:tracePt t="143192" x="4184650" y="1733550"/>
          <p14:tracePt t="143208" x="4165600" y="1714500"/>
          <p14:tracePt t="143225" x="4159250" y="1708150"/>
          <p14:tracePt t="143294" x="4152900" y="1708150"/>
          <p14:tracePt t="143382" x="0" y="0"/>
        </p14:tracePtLst>
        <p14:tracePtLst>
          <p14:tracePt t="144376" x="1390650" y="5105400"/>
          <p14:tracePt t="144462" x="1409700" y="5111750"/>
          <p14:tracePt t="144470" x="1428750" y="5111750"/>
          <p14:tracePt t="144478" x="1460500" y="5111750"/>
          <p14:tracePt t="144491" x="1517650" y="5111750"/>
          <p14:tracePt t="144508" x="1651000" y="5111750"/>
          <p14:tracePt t="144525" x="1809750" y="5111750"/>
          <p14:tracePt t="144527" x="1885950" y="5111750"/>
          <p14:tracePt t="144541" x="2025650" y="5111750"/>
          <p14:tracePt t="144557" x="2108200" y="5111750"/>
          <p14:tracePt t="144574" x="2152650" y="5111750"/>
          <p14:tracePt t="144591" x="2165350" y="5111750"/>
          <p14:tracePt t="144607" x="2178050" y="5111750"/>
          <p14:tracePt t="144624" x="2190750" y="5111750"/>
          <p14:tracePt t="144935" x="2197100" y="5111750"/>
          <p14:tracePt t="144951" x="2203450" y="5111750"/>
          <p14:tracePt t="144961" x="2216150" y="5111750"/>
          <p14:tracePt t="144975" x="2241550" y="5118100"/>
          <p14:tracePt t="144992" x="2254250" y="5118100"/>
          <p14:tracePt t="145007" x="2273300" y="5130800"/>
          <p14:tracePt t="145024" x="2279650" y="5130800"/>
          <p14:tracePt t="145519" x="0" y="0"/>
        </p14:tracePtLst>
        <p14:tracePtLst>
          <p14:tracePt t="145878" x="1657350" y="5105400"/>
          <p14:tracePt t="146008" x="1663700" y="5105400"/>
          <p14:tracePt t="146014" x="1682750" y="5105400"/>
          <p14:tracePt t="146024" x="1727200" y="5105400"/>
          <p14:tracePt t="146040" x="1860550" y="5105400"/>
          <p14:tracePt t="146057" x="2051050" y="5124450"/>
          <p14:tracePt t="146074" x="2247900" y="5149850"/>
          <p14:tracePt t="146090" x="2400300" y="5181600"/>
          <p14:tracePt t="146107" x="2444750" y="5187950"/>
          <p14:tracePt t="146124" x="2463800" y="5200650"/>
          <p14:tracePt t="146534" x="0" y="0"/>
        </p14:tracePtLst>
        <p14:tracePtLst>
          <p14:tracePt t="147046" x="3016250" y="5067300"/>
          <p14:tracePt t="147110" x="3022600" y="5067300"/>
          <p14:tracePt t="147128" x="3035300" y="5067300"/>
          <p14:tracePt t="147134" x="3054350" y="5067300"/>
          <p14:tracePt t="147143" x="3086100" y="5067300"/>
          <p14:tracePt t="147157" x="3117850" y="5067300"/>
          <p14:tracePt t="147174" x="3276600" y="5067300"/>
          <p14:tracePt t="147190" x="3365500" y="5067300"/>
          <p14:tracePt t="147207" x="3409950" y="5067300"/>
          <p14:tracePt t="147224" x="3422650" y="5067300"/>
          <p14:tracePt t="147590" x="0" y="0"/>
        </p14:tracePtLst>
        <p14:tracePtLst>
          <p14:tracePt t="150504" x="5016500" y="4921250"/>
          <p14:tracePt t="150511" x="5010150" y="4927600"/>
          <p14:tracePt t="150522" x="5003800" y="4933950"/>
          <p14:tracePt t="150539" x="4997450" y="4953000"/>
          <p14:tracePt t="150555" x="4991100" y="4984750"/>
          <p14:tracePt t="150558" x="4991100" y="4997450"/>
          <p14:tracePt t="150572" x="4991100" y="5016500"/>
          <p14:tracePt t="150589" x="5010150" y="5086350"/>
          <p14:tracePt t="150605" x="5041900" y="5130800"/>
          <p14:tracePt t="150622" x="5105400" y="5175250"/>
          <p14:tracePt t="150639" x="5219700" y="5213350"/>
          <p14:tracePt t="150655" x="5372100" y="5238750"/>
          <p14:tracePt t="150672" x="5499100" y="5245100"/>
          <p14:tracePt t="150689" x="5613400" y="5245100"/>
          <p14:tracePt t="150706" x="5702300" y="5245100"/>
          <p14:tracePt t="150709" x="5746750" y="5245100"/>
          <p14:tracePt t="150723" x="5772150" y="5238750"/>
          <p14:tracePt t="150739" x="5822950" y="5219700"/>
          <p14:tracePt t="150743" x="5835650" y="5207000"/>
          <p14:tracePt t="150756" x="5854700" y="5200650"/>
          <p14:tracePt t="150759" x="5880100" y="5200650"/>
          <p14:tracePt t="150772" x="5905500" y="5194300"/>
          <p14:tracePt t="150789" x="5930900" y="5181600"/>
          <p14:tracePt t="150806" x="5949950" y="5168900"/>
          <p14:tracePt t="150839" x="5956300" y="5162550"/>
          <p14:tracePt t="150847" x="5962650" y="5156200"/>
          <p14:tracePt t="150855" x="5969000" y="5149850"/>
          <p14:tracePt t="150872" x="5975350" y="5143500"/>
          <p14:tracePt t="150889" x="5994400" y="5130800"/>
          <p14:tracePt t="150905" x="6007100" y="5118100"/>
          <p14:tracePt t="150922" x="6026150" y="5105400"/>
          <p14:tracePt t="150939" x="6045200" y="5099050"/>
          <p14:tracePt t="150955" x="6051550" y="5092700"/>
          <p14:tracePt t="151278" x="0" y="0"/>
        </p14:tracePtLst>
        <p14:tracePtLst>
          <p14:tracePt t="152670" x="8089900" y="4933950"/>
          <p14:tracePt t="152719" x="8089900" y="4946650"/>
          <p14:tracePt t="152729" x="8089900" y="4972050"/>
          <p14:tracePt t="152739" x="8096250" y="5003800"/>
          <p14:tracePt t="152756" x="8134350" y="5054600"/>
          <p14:tracePt t="152759" x="8166100" y="5092700"/>
          <p14:tracePt t="152773" x="8204200" y="5124450"/>
          <p14:tracePt t="152775" x="8248650" y="5149850"/>
          <p14:tracePt t="152788" x="8293100" y="5168900"/>
          <p14:tracePt t="152805" x="8451850" y="5219700"/>
          <p14:tracePt t="152822" x="8521700" y="5232400"/>
          <p14:tracePt t="152839" x="8553450" y="5238750"/>
          <p14:tracePt t="152855" x="8578850" y="5238750"/>
          <p14:tracePt t="152871" x="8585200" y="5238750"/>
          <p14:tracePt t="152888" x="8597900" y="5238750"/>
          <p14:tracePt t="152905" x="8616950" y="5238750"/>
          <p14:tracePt t="152921" x="8655050" y="5232400"/>
          <p14:tracePt t="152938" x="8743950" y="5232400"/>
          <p14:tracePt t="152955" x="8858250" y="5232400"/>
          <p14:tracePt t="152972" x="9004300" y="5232400"/>
          <p14:tracePt t="152974" x="9093200" y="5232400"/>
          <p14:tracePt t="152988" x="9163050" y="5232400"/>
          <p14:tracePt t="152990" x="9226550" y="5232400"/>
          <p14:tracePt t="153005" x="9283700" y="5232400"/>
          <p14:tracePt t="153007" x="9328150" y="5226050"/>
          <p14:tracePt t="153022" x="9378950" y="5213350"/>
          <p14:tracePt t="153038" x="9391650" y="5213350"/>
          <p14:tracePt t="153055" x="9410700" y="5207000"/>
          <p14:tracePt t="153078" x="9417050" y="5200650"/>
          <p14:tracePt t="153094" x="9423400" y="5194300"/>
          <p14:tracePt t="153105" x="9429750" y="5187950"/>
          <p14:tracePt t="153121" x="9436100" y="5181600"/>
          <p14:tracePt t="153138" x="9442450" y="5162550"/>
          <p14:tracePt t="153155" x="9448800" y="5156200"/>
          <p14:tracePt t="153194" x="9448800" y="5149850"/>
          <p14:tracePt t="153199" x="9455150" y="5137150"/>
          <p14:tracePt t="153503" x="0" y="0"/>
        </p14:tracePtLst>
        <p14:tracePtLst>
          <p14:tracePt t="156928" x="10223500" y="5219700"/>
          <p14:tracePt t="156945" x="10236200" y="5219700"/>
          <p14:tracePt t="156953" x="10248900" y="5219700"/>
          <p14:tracePt t="156971" x="10325100" y="5226050"/>
          <p14:tracePt t="156975" x="10388600" y="5232400"/>
          <p14:tracePt t="156987" x="10477500" y="5251450"/>
          <p14:tracePt t="157004" x="10655300" y="5283200"/>
          <p14:tracePt t="157007" x="10750550" y="5295900"/>
          <p14:tracePt t="157021" x="10839450" y="5295900"/>
          <p14:tracePt t="157037" x="11004550" y="5295900"/>
          <p14:tracePt t="157039" x="11061700" y="5295900"/>
          <p14:tracePt t="157054" x="11144250" y="5295900"/>
          <p14:tracePt t="157070" x="11195050" y="5295900"/>
          <p14:tracePt t="157087" x="11226800" y="5295900"/>
          <p14:tracePt t="157103" x="11252200" y="5295900"/>
          <p14:tracePt t="157120" x="11271250" y="5295900"/>
          <p14:tracePt t="157137" x="11277600" y="5295900"/>
          <p14:tracePt t="157358" x="0" y="0"/>
        </p14:tracePtLst>
        <p14:tracePtLst>
          <p14:tracePt t="158448" x="723900" y="5480050"/>
          <p14:tracePt t="158559" x="742950" y="5480050"/>
          <p14:tracePt t="158568" x="774700" y="5480050"/>
          <p14:tracePt t="158574" x="819150" y="5480050"/>
          <p14:tracePt t="158586" x="869950" y="5480050"/>
          <p14:tracePt t="158604" x="1016000" y="5480050"/>
          <p14:tracePt t="158619" x="1225550" y="5480050"/>
          <p14:tracePt t="158622" x="1339850" y="5480050"/>
          <p14:tracePt t="158636" x="1447800" y="5480050"/>
          <p14:tracePt t="158653" x="1625600" y="5480050"/>
          <p14:tracePt t="158654" x="1701800" y="5480050"/>
          <p14:tracePt t="158669" x="1797050" y="5480050"/>
          <p14:tracePt t="158686" x="1854200" y="5480050"/>
          <p14:tracePt t="158702" x="1879600" y="5480050"/>
          <p14:tracePt t="158719" x="1898650" y="5480050"/>
          <p14:tracePt t="158930" x="1892300" y="5480050"/>
          <p14:tracePt t="158937" x="1866900" y="5480050"/>
          <p14:tracePt t="158953" x="1803400" y="5480050"/>
          <p14:tracePt t="158969" x="1708150" y="5480050"/>
          <p14:tracePt t="158987" x="1600200" y="5480050"/>
          <p14:tracePt t="158989" x="1555750" y="5480050"/>
          <p14:tracePt t="159003" x="1517650" y="5480050"/>
          <p14:tracePt t="159006" x="1479550" y="5480050"/>
          <p14:tracePt t="159019" x="1460500" y="5480050"/>
          <p14:tracePt t="159036" x="1409700" y="5480050"/>
          <p14:tracePt t="159039" x="1384300" y="5480050"/>
          <p14:tracePt t="159053" x="1371600" y="5480050"/>
          <p14:tracePt t="159070" x="1301750" y="5480050"/>
          <p14:tracePt t="159086" x="1250950" y="5480050"/>
          <p14:tracePt t="159103" x="1225550" y="5480050"/>
          <p14:tracePt t="159119" x="1206500" y="5480050"/>
          <p14:tracePt t="159136" x="1200150" y="5480050"/>
          <p14:tracePt t="159231" x="1193800" y="5480050"/>
          <p14:tracePt t="159241" x="1187450" y="5480050"/>
          <p14:tracePt t="159256" x="1181100" y="5480050"/>
          <p14:tracePt t="159270" x="1174750" y="5480050"/>
          <p14:tracePt t="159287" x="1162050" y="5480050"/>
          <p14:tracePt t="159417" x="1168400" y="5480050"/>
          <p14:tracePt t="159425" x="1206500" y="5480050"/>
          <p14:tracePt t="159436" x="1250950" y="5480050"/>
          <p14:tracePt t="159453" x="1435100" y="5511800"/>
          <p14:tracePt t="159454" x="1536700" y="5524500"/>
          <p14:tracePt t="159469" x="1752600" y="5549900"/>
          <p14:tracePt t="159486" x="1930400" y="5562600"/>
          <p14:tracePt t="159503" x="2089150" y="5562600"/>
          <p14:tracePt t="159520" x="2197100" y="5562600"/>
          <p14:tracePt t="159537" x="2279650" y="5562600"/>
          <p14:tracePt t="159553" x="2368550" y="5562600"/>
          <p14:tracePt t="159570" x="2444750" y="5562600"/>
          <p14:tracePt t="159586" x="2520950" y="5562600"/>
          <p14:tracePt t="159602" x="2565400" y="5562600"/>
          <p14:tracePt t="159619" x="2609850" y="5562600"/>
          <p14:tracePt t="159636" x="2616200" y="5562600"/>
          <p14:tracePt t="159652" x="2622550" y="5562600"/>
          <p14:tracePt t="159959" x="0" y="0"/>
        </p14:tracePtLst>
        <p14:tracePtLst>
          <p14:tracePt t="160974" x="2794000" y="2705100"/>
          <p14:tracePt t="160992" x="2794000" y="2717800"/>
          <p14:tracePt t="160997" x="2787650" y="2724150"/>
          <p14:tracePt t="161006" x="2781300" y="2736850"/>
          <p14:tracePt t="161019" x="2781300" y="2743200"/>
          <p14:tracePt t="161036" x="2781300" y="2762250"/>
          <p14:tracePt t="161052" x="2781300" y="2781300"/>
          <p14:tracePt t="161055" x="2781300" y="2794000"/>
          <p14:tracePt t="161069" x="2781300" y="2800350"/>
          <p14:tracePt t="161086" x="2832100" y="2844800"/>
          <p14:tracePt t="161102" x="2940050" y="2895600"/>
          <p14:tracePt t="161118" x="3111500" y="2927350"/>
          <p14:tracePt t="161135" x="3302000" y="2946400"/>
          <p14:tracePt t="161152" x="3460750" y="2946400"/>
          <p14:tracePt t="161168" x="3587750" y="2946400"/>
          <p14:tracePt t="161185" x="3657600" y="2921000"/>
          <p14:tracePt t="161202" x="3721100" y="2901950"/>
          <p14:tracePt t="161218" x="3752850" y="2876550"/>
          <p14:tracePt t="161235" x="3778250" y="2851150"/>
          <p14:tracePt t="161252" x="3790950" y="2825750"/>
          <p14:tracePt t="161269" x="3790950" y="2787650"/>
          <p14:tracePt t="161286" x="3790950" y="2755900"/>
          <p14:tracePt t="161302" x="3778250" y="2717800"/>
          <p14:tracePt t="161319" x="3740150" y="2679700"/>
          <p14:tracePt t="161335" x="3670300" y="2641600"/>
          <p14:tracePt t="161352" x="3594100" y="2609850"/>
          <p14:tracePt t="161368" x="3536950" y="2597150"/>
          <p14:tracePt t="161385" x="3486150" y="2584450"/>
          <p14:tracePt t="161402" x="3460750" y="2584450"/>
          <p14:tracePt t="161418" x="3435350" y="2584450"/>
          <p14:tracePt t="161435" x="3422650" y="2584450"/>
          <p14:tracePt t="161452" x="3416300" y="2584450"/>
          <p14:tracePt t="161468" x="3409950" y="2584450"/>
          <p14:tracePt t="161485" x="3390900" y="2590800"/>
          <p14:tracePt t="161502" x="3378200" y="2603500"/>
          <p14:tracePt t="161519" x="3371850" y="2628900"/>
          <p14:tracePt t="161536" x="3359150" y="2660650"/>
          <p14:tracePt t="161552" x="3359150" y="2679700"/>
          <p14:tracePt t="161568" x="3365500" y="2717800"/>
          <p14:tracePt t="161585" x="3378200" y="2730500"/>
          <p14:tracePt t="161602" x="3390900" y="2736850"/>
          <p14:tracePt t="161618" x="3397250" y="2743200"/>
          <p14:tracePt t="161896" x="0" y="0"/>
        </p14:tracePtLst>
        <p14:tracePtLst>
          <p14:tracePt t="162786" x="2825750" y="5194300"/>
          <p14:tracePt t="162796" x="2819400" y="5213350"/>
          <p14:tracePt t="162809" x="2813050" y="5238750"/>
          <p14:tracePt t="162822" x="2806700" y="5257800"/>
          <p14:tracePt t="162825" x="2806700" y="5264150"/>
          <p14:tracePt t="162835" x="2806700" y="5283200"/>
          <p14:tracePt t="162852" x="2806700" y="5321300"/>
          <p14:tracePt t="162854" x="2813050" y="5334000"/>
          <p14:tracePt t="162868" x="2819400" y="5353050"/>
          <p14:tracePt t="162885" x="2838450" y="5391150"/>
          <p14:tracePt t="162887" x="2813050" y="5397500"/>
          <p14:tracePt t="162901" x="2806700" y="5410200"/>
          <p14:tracePt t="162918" x="2857500" y="5441950"/>
          <p14:tracePt t="162935" x="2959100" y="5454650"/>
          <p14:tracePt t="162952" x="3041650" y="5467350"/>
          <p14:tracePt t="162968" x="3130550" y="5467350"/>
          <p14:tracePt t="162985" x="3162300" y="5467350"/>
          <p14:tracePt t="163002" x="3187700" y="5467350"/>
          <p14:tracePt t="163019" x="3200400" y="5467350"/>
          <p14:tracePt t="163035" x="3213100" y="5467350"/>
          <p14:tracePt t="163052" x="3225800" y="5467350"/>
          <p14:tracePt t="163055" x="3232150" y="5461000"/>
          <p14:tracePt t="163069" x="3238500" y="5454650"/>
          <p14:tracePt t="163113" x="3238500" y="5448300"/>
          <p14:tracePt t="163120" x="3238500" y="5441950"/>
          <p14:tracePt t="163134" x="3232150" y="5422900"/>
          <p14:tracePt t="163151" x="3175000" y="5372100"/>
          <p14:tracePt t="163168" x="3086100" y="5334000"/>
          <p14:tracePt t="163185" x="3003550" y="5314950"/>
          <p14:tracePt t="163201" x="2959100" y="5302250"/>
          <p14:tracePt t="163218" x="2952750" y="5302250"/>
          <p14:tracePt t="163235" x="2946400" y="5302250"/>
          <p14:tracePt t="163252" x="2927350" y="5302250"/>
          <p14:tracePt t="163255" x="2921000" y="5302250"/>
          <p14:tracePt t="163268" x="2901950" y="5302250"/>
          <p14:tracePt t="163285" x="2863850" y="5321300"/>
          <p14:tracePt t="163287" x="2851150" y="5340350"/>
          <p14:tracePt t="163302" x="2825750" y="5365750"/>
          <p14:tracePt t="163318" x="2813050" y="5384800"/>
          <p14:tracePt t="163335" x="2806700" y="5391150"/>
          <p14:tracePt t="163351" x="2806700" y="5403850"/>
          <p14:tracePt t="163368" x="2825750" y="5422900"/>
          <p14:tracePt t="163385" x="2857500" y="5435600"/>
          <p14:tracePt t="163401" x="2927350" y="5454650"/>
          <p14:tracePt t="163418" x="2990850" y="5461000"/>
          <p14:tracePt t="163434" x="3041650" y="5461000"/>
          <p14:tracePt t="163451" x="3073400" y="5461000"/>
          <p14:tracePt t="163468" x="3092450" y="5461000"/>
          <p14:tracePt t="163484" x="3105150" y="5454650"/>
          <p14:tracePt t="163486" x="3111500" y="5448300"/>
          <p14:tracePt t="163501" x="3124200" y="5429250"/>
          <p14:tracePt t="163518" x="3124200" y="5410200"/>
          <p14:tracePt t="163535" x="3130550" y="5391150"/>
          <p14:tracePt t="163552" x="3130550" y="5384800"/>
          <p14:tracePt t="163568" x="3130550" y="5372100"/>
          <p14:tracePt t="163584" x="3130550" y="5365750"/>
          <p14:tracePt t="163601" x="3124200" y="5365750"/>
          <p14:tracePt t="163618" x="3117850" y="5365750"/>
          <p14:tracePt t="163634" x="3086100" y="5365750"/>
          <p14:tracePt t="163651" x="3067050" y="5384800"/>
          <p14:tracePt t="163668" x="3060700" y="5391150"/>
          <p14:tracePt t="163702" x="3060700" y="5397500"/>
          <p14:tracePt t="163710" x="3060700" y="5410200"/>
          <p14:tracePt t="163718" x="3073400" y="5416550"/>
          <p14:tracePt t="163734" x="3117850" y="5429250"/>
          <p14:tracePt t="163751" x="3162300" y="5435600"/>
          <p14:tracePt t="163768" x="3187700" y="5435600"/>
          <p14:tracePt t="163785" x="3200400" y="5435600"/>
          <p14:tracePt t="164886" x="3155950" y="5448300"/>
          <p14:tracePt t="164896" x="3111500" y="5454650"/>
          <p14:tracePt t="164902" x="3079750" y="5454650"/>
          <p14:tracePt t="164917" x="2990850" y="5454650"/>
          <p14:tracePt t="164934" x="2933700" y="5454650"/>
          <p14:tracePt t="164950" x="2895600" y="5454650"/>
          <p14:tracePt t="164967" x="2870200" y="5461000"/>
          <p14:tracePt t="164984" x="2857500" y="5461000"/>
          <p14:tracePt t="165000" x="2844800" y="5473700"/>
          <p14:tracePt t="165018" x="2838450" y="5473700"/>
          <p14:tracePt t="165034" x="2832100" y="5486400"/>
          <p14:tracePt t="165051" x="2825750" y="5486400"/>
          <p14:tracePt t="165068" x="2819400" y="5486400"/>
          <p14:tracePt t="165110" x="2813050" y="5492750"/>
          <p14:tracePt t="165126" x="2813050" y="5505450"/>
          <p14:tracePt t="165150" x="2819400" y="5511800"/>
          <p14:tracePt t="165159" x="2832100" y="5524500"/>
          <p14:tracePt t="165283" x="3282950" y="5594350"/>
          <p14:tracePt t="165288" x="3289300" y="5588000"/>
          <p14:tracePt t="165301" x="3295650" y="5588000"/>
          <p14:tracePt t="165318" x="3295650" y="5575300"/>
          <p14:tracePt t="165334" x="3295650" y="5562600"/>
          <p14:tracePt t="165351" x="3295650" y="5556250"/>
          <p14:tracePt t="165367" x="3295650" y="5543550"/>
          <p14:tracePt t="165384" x="3295650" y="5530850"/>
          <p14:tracePt t="165400" x="3282950" y="5518150"/>
          <p14:tracePt t="165417" x="3270250" y="5499100"/>
          <p14:tracePt t="165434" x="3263900" y="5492750"/>
          <p14:tracePt t="165450" x="3251200" y="5486400"/>
          <p14:tracePt t="165854" x="0" y="0"/>
        </p14:tracePtLst>
        <p14:tracePtLst>
          <p14:tracePt t="167208" x="2781300" y="4749800"/>
          <p14:tracePt t="167214" x="2774950" y="4756150"/>
          <p14:tracePt t="167222" x="2768600" y="4775200"/>
          <p14:tracePt t="167233" x="2755900" y="4800600"/>
          <p14:tracePt t="167250" x="2730500" y="4870450"/>
          <p14:tracePt t="167266" x="2717800" y="4946650"/>
          <p14:tracePt t="167283" x="2717800" y="5054600"/>
          <p14:tracePt t="167300" x="2717800" y="5175250"/>
          <p14:tracePt t="167317" x="2755900" y="5283200"/>
          <p14:tracePt t="167319" x="2787650" y="5334000"/>
          <p14:tracePt t="167333" x="2876550" y="5422900"/>
          <p14:tracePt t="167350" x="3003550" y="5480050"/>
          <p14:tracePt t="167366" x="3143250" y="5492750"/>
          <p14:tracePt t="167383" x="3295650" y="5505450"/>
          <p14:tracePt t="167400" x="3422650" y="5505450"/>
          <p14:tracePt t="167416" x="3530600" y="5492750"/>
          <p14:tracePt t="167433" x="3594100" y="5454650"/>
          <p14:tracePt t="167450" x="3625850" y="5397500"/>
          <p14:tracePt t="167466" x="3644900" y="5353050"/>
          <p14:tracePt t="167483" x="3644900" y="5334000"/>
          <p14:tracePt t="167500" x="3644900" y="5321300"/>
          <p14:tracePt t="167516" x="3644900" y="5314950"/>
          <p14:tracePt t="167766" x="0" y="0"/>
        </p14:tracePtLst>
        <p14:tracePtLst>
          <p14:tracePt t="170199" x="895350" y="5892800"/>
          <p14:tracePt t="170263" x="914400" y="5892800"/>
          <p14:tracePt t="170270" x="958850" y="5892800"/>
          <p14:tracePt t="170282" x="1035050" y="5892800"/>
          <p14:tracePt t="170299" x="1301750" y="5905500"/>
          <p14:tracePt t="170302" x="1504950" y="5911850"/>
          <p14:tracePt t="170316" x="1695450" y="5911850"/>
          <p14:tracePt t="170319" x="1911350" y="5911850"/>
          <p14:tracePt t="170333" x="2127250" y="5911850"/>
          <p14:tracePt t="170350" x="2482850" y="5911850"/>
          <p14:tracePt t="170366" x="2540000" y="5911850"/>
          <p14:tracePt t="170383" x="2559050" y="5911850"/>
          <p14:tracePt t="170598" x="0" y="0"/>
        </p14:tracePtLst>
        <p14:tracePtLst>
          <p14:tracePt t="171279" x="1549400" y="2501900"/>
          <p14:tracePt t="171293" x="1549400" y="2514600"/>
          <p14:tracePt t="171302" x="1549400" y="2527300"/>
          <p14:tracePt t="171315" x="1549400" y="2546350"/>
          <p14:tracePt t="171332" x="1555750" y="2584450"/>
          <p14:tracePt t="171334" x="1574800" y="2616200"/>
          <p14:tracePt t="171348" x="1593850" y="2628900"/>
          <p14:tracePt t="171350" x="1644650" y="2673350"/>
          <p14:tracePt t="171365" x="1758950" y="2730500"/>
          <p14:tracePt t="171382" x="1930400" y="2774950"/>
          <p14:tracePt t="171398" x="2114550" y="2787650"/>
          <p14:tracePt t="171415" x="2260600" y="2787650"/>
          <p14:tracePt t="171432" x="2355850" y="2787650"/>
          <p14:tracePt t="171448" x="2393950" y="2787650"/>
          <p14:tracePt t="171465" x="2406650" y="2787650"/>
          <p14:tracePt t="171482" x="2413000" y="2774950"/>
          <p14:tracePt t="171498" x="2419350" y="2749550"/>
          <p14:tracePt t="171515" x="2419350" y="2724150"/>
          <p14:tracePt t="171532" x="2419350" y="2698750"/>
          <p14:tracePt t="171638" x="0" y="0"/>
        </p14:tracePtLst>
        <p14:tracePtLst>
          <p14:tracePt t="172608" x="2908300" y="5835650"/>
          <p14:tracePt t="172666" x="2908300" y="5848350"/>
          <p14:tracePt t="172677" x="2914650" y="5848350"/>
          <p14:tracePt t="172679" x="2927350" y="5848350"/>
          <p14:tracePt t="172692" x="2952750" y="5848350"/>
          <p14:tracePt t="172702" x="3022600" y="5854700"/>
          <p14:tracePt t="172715" x="3067050" y="5854700"/>
          <p14:tracePt t="172731" x="3187700" y="5854700"/>
          <p14:tracePt t="172748" x="3333750" y="5854700"/>
          <p14:tracePt t="172751" x="3409950" y="5854700"/>
          <p14:tracePt t="172765" x="3492500" y="5854700"/>
          <p14:tracePt t="172782" x="3778250" y="5861050"/>
          <p14:tracePt t="172798" x="3975100" y="5867400"/>
          <p14:tracePt t="172816" x="4133850" y="5867400"/>
          <p14:tracePt t="172832" x="4222750" y="5867400"/>
          <p14:tracePt t="172849" x="4260850" y="5867400"/>
          <p14:tracePt t="172865" x="4279900" y="5867400"/>
          <p14:tracePt t="172882" x="4305300" y="5867400"/>
          <p14:tracePt t="172898" x="4324350" y="5867400"/>
          <p14:tracePt t="172914" x="4356100" y="5867400"/>
          <p14:tracePt t="172931" x="4394200" y="5861050"/>
          <p14:tracePt t="172948" x="4419600" y="5854700"/>
          <p14:tracePt t="172964" x="4438650" y="5854700"/>
          <p14:tracePt t="172967" x="4445000" y="5854700"/>
          <p14:tracePt t="172982" x="4451350" y="5848350"/>
          <p14:tracePt t="173142" x="0" y="0"/>
        </p14:tracePtLst>
        <p14:tracePtLst>
          <p14:tracePt t="173640" x="2209800" y="3378200"/>
          <p14:tracePt t="173651" x="2203450" y="3378200"/>
          <p14:tracePt t="173666" x="2197100" y="3384550"/>
          <p14:tracePt t="173681" x="2190750" y="3397250"/>
          <p14:tracePt t="173698" x="2184400" y="3422650"/>
          <p14:tracePt t="173702" x="2184400" y="3441700"/>
          <p14:tracePt t="173714" x="2184400" y="3473450"/>
          <p14:tracePt t="173731" x="2190750" y="3549650"/>
          <p14:tracePt t="173748" x="2216150" y="3638550"/>
          <p14:tracePt t="173764" x="2292350" y="3740150"/>
          <p14:tracePt t="173767" x="2349500" y="3790950"/>
          <p14:tracePt t="173781" x="2508250" y="3886200"/>
          <p14:tracePt t="173798" x="2724150" y="3949700"/>
          <p14:tracePt t="173815" x="2959100" y="3987800"/>
          <p14:tracePt t="173832" x="3149600" y="3994150"/>
          <p14:tracePt t="173848" x="3302000" y="3975100"/>
          <p14:tracePt t="173865" x="3365500" y="3917950"/>
          <p14:tracePt t="173881" x="3409950" y="3841750"/>
          <p14:tracePt t="173898" x="3435350" y="3740150"/>
          <p14:tracePt t="173914" x="3435350" y="3663950"/>
          <p14:tracePt t="173931" x="3429000" y="3575050"/>
          <p14:tracePt t="173948" x="3403600" y="3505200"/>
          <p14:tracePt t="173950" x="3384550" y="3479800"/>
          <p14:tracePt t="173964" x="3359150" y="3460750"/>
          <p14:tracePt t="173981" x="3238500" y="3390900"/>
          <p14:tracePt t="173997" x="3155950" y="3359150"/>
          <p14:tracePt t="174014" x="3098800" y="3346450"/>
          <p14:tracePt t="174031" x="3048000" y="3346450"/>
          <p14:tracePt t="174047" x="3003550" y="3352800"/>
          <p14:tracePt t="174064" x="2952750" y="3378200"/>
          <p14:tracePt t="174081" x="2914650" y="3422650"/>
          <p14:tracePt t="174098" x="2895600" y="3473450"/>
          <p14:tracePt t="174114" x="2882900" y="3511550"/>
          <p14:tracePt t="174131" x="2882900" y="3530600"/>
          <p14:tracePt t="174147" x="2882900" y="3549650"/>
          <p14:tracePt t="174165" x="2889250" y="3594100"/>
          <p14:tracePt t="174167" x="2901950" y="3613150"/>
          <p14:tracePt t="174181" x="2971800" y="3657600"/>
          <p14:tracePt t="174198" x="3067050" y="3695700"/>
          <p14:tracePt t="174214" x="3168650" y="3714750"/>
          <p14:tracePt t="174231" x="3244850" y="3721100"/>
          <p14:tracePt t="174247" x="3282950" y="3721100"/>
          <p14:tracePt t="174264" x="3302000" y="3721100"/>
          <p14:tracePt t="174288" x="3308350" y="3721100"/>
          <p14:tracePt t="174297" x="3314700" y="3721100"/>
          <p14:tracePt t="174326" x="3314700" y="3714750"/>
          <p14:tracePt t="174334" x="3314700" y="3702050"/>
          <p14:tracePt t="174347" x="3308350" y="3689350"/>
          <p14:tracePt t="174364" x="3295650" y="3676650"/>
          <p14:tracePt t="174381" x="3270250" y="3657600"/>
          <p14:tracePt t="174406" x="3257550" y="3657600"/>
          <p14:tracePt t="174814" x="0" y="0"/>
        </p14:tracePtLst>
        <p14:tracePtLst>
          <p14:tracePt t="175527" x="4216400" y="5708650"/>
          <p14:tracePt t="175542" x="4216400" y="5721350"/>
          <p14:tracePt t="175552" x="4216400" y="5734050"/>
          <p14:tracePt t="175564" x="4216400" y="5753100"/>
          <p14:tracePt t="175581" x="4216400" y="5772150"/>
          <p14:tracePt t="175583" x="4222750" y="5797550"/>
          <p14:tracePt t="175597" x="4241800" y="5829300"/>
          <p14:tracePt t="175614" x="4286250" y="5854700"/>
          <p14:tracePt t="175631" x="4337050" y="5873750"/>
          <p14:tracePt t="175647" x="4368800" y="5880100"/>
          <p14:tracePt t="175664" x="4387850" y="5880100"/>
          <p14:tracePt t="175680" x="4400550" y="5880100"/>
          <p14:tracePt t="175697" x="4406900" y="5880100"/>
          <p14:tracePt t="175927" x="0" y="0"/>
        </p14:tracePtLst>
        <p14:tracePtLst>
          <p14:tracePt t="176601" x="4432300" y="5689600"/>
          <p14:tracePt t="176622" x="4425950" y="5695950"/>
          <p14:tracePt t="176639" x="4419600" y="5702300"/>
          <p14:tracePt t="176654" x="4413250" y="5708650"/>
          <p14:tracePt t="176670" x="4413250" y="5715000"/>
          <p14:tracePt t="176697" x="4413250" y="5721350"/>
          <p14:tracePt t="176703" x="4413250" y="5727700"/>
          <p14:tracePt t="176713" x="4413250" y="5734050"/>
          <p14:tracePt t="176730" x="4413250" y="5746750"/>
          <p14:tracePt t="176747" x="4413250" y="5772150"/>
          <p14:tracePt t="176763" x="4413250" y="5797550"/>
          <p14:tracePt t="176780" x="4413250" y="5816600"/>
          <p14:tracePt t="176782" x="4413250" y="5835650"/>
          <p14:tracePt t="176796" x="4413250" y="5848350"/>
          <p14:tracePt t="176813" x="4438650" y="5880100"/>
          <p14:tracePt t="176830" x="4464050" y="5892800"/>
          <p14:tracePt t="176847" x="4514850" y="5911850"/>
          <p14:tracePt t="176863" x="4591050" y="5930900"/>
          <p14:tracePt t="176880" x="4692650" y="5943600"/>
          <p14:tracePt t="176897" x="4787900" y="5949950"/>
          <p14:tracePt t="176913" x="4864100" y="5949950"/>
          <p14:tracePt t="176930" x="4908550" y="5949950"/>
          <p14:tracePt t="176946" x="4921250" y="5949950"/>
          <p14:tracePt t="176963" x="4940300" y="5949950"/>
          <p14:tracePt t="176980" x="4946650" y="5943600"/>
          <p14:tracePt t="176996" x="4953000" y="5930900"/>
          <p14:tracePt t="176998" x="4959350" y="5918200"/>
          <p14:tracePt t="177014" x="4959350" y="5911850"/>
          <p14:tracePt t="177030" x="4959350" y="5899150"/>
          <p14:tracePt t="177046" x="4959350" y="5886450"/>
          <p14:tracePt t="177063" x="4959350" y="5873750"/>
          <p14:tracePt t="177080" x="4959350" y="5867400"/>
          <p14:tracePt t="177097" x="4959350" y="5854700"/>
          <p14:tracePt t="177114" x="4972050" y="5829300"/>
          <p14:tracePt t="177134" x="4972050" y="5822950"/>
          <p14:tracePt t="177146" x="4972050" y="5816600"/>
          <p14:tracePt t="177163" x="4972050" y="5803900"/>
          <p14:tracePt t="177180" x="4972050" y="5797550"/>
          <p14:tracePt t="177196" x="4959350" y="5778500"/>
          <p14:tracePt t="177199" x="4946650" y="5772150"/>
          <p14:tracePt t="177213" x="4902200" y="5746750"/>
          <p14:tracePt t="177230" x="4851400" y="5727700"/>
          <p14:tracePt t="177246" x="4826000" y="5727700"/>
          <p14:tracePt t="177263" x="4794250" y="5727700"/>
          <p14:tracePt t="177280" x="4762500" y="5727700"/>
          <p14:tracePt t="177296" x="4737100" y="5727700"/>
          <p14:tracePt t="177313" x="4705350" y="5727700"/>
          <p14:tracePt t="177330" x="4679950" y="5740400"/>
          <p14:tracePt t="177347" x="4667250" y="5746750"/>
          <p14:tracePt t="177363" x="4654550" y="5753100"/>
          <p14:tracePt t="177380" x="4648200" y="5759450"/>
          <p14:tracePt t="177397" x="4648200" y="5765800"/>
          <p14:tracePt t="177413" x="4648200" y="5778500"/>
          <p14:tracePt t="177430" x="4648200" y="5791200"/>
          <p14:tracePt t="177447" x="4648200" y="5797550"/>
          <p14:tracePt t="177463" x="4648200" y="5810250"/>
          <p14:tracePt t="177480" x="4654550" y="5829300"/>
          <p14:tracePt t="177496" x="4679950" y="5848350"/>
          <p14:tracePt t="177513" x="4724400" y="5867400"/>
          <p14:tracePt t="177530" x="4781550" y="5880100"/>
          <p14:tracePt t="177546" x="4845050" y="5886450"/>
          <p14:tracePt t="177563" x="4889500" y="5892800"/>
          <p14:tracePt t="177580" x="4914900" y="5892800"/>
          <p14:tracePt t="177582" x="4921250" y="5892800"/>
          <p14:tracePt t="177596" x="4927600" y="5892800"/>
          <p14:tracePt t="177599" x="4933950" y="5892800"/>
          <p14:tracePt t="177613" x="4946650" y="5892800"/>
          <p14:tracePt t="177631" x="4959350" y="5892800"/>
          <p14:tracePt t="177647" x="4965700" y="5880100"/>
          <p14:tracePt t="177663" x="4972050" y="5867400"/>
          <p14:tracePt t="177680" x="4984750" y="5848350"/>
          <p14:tracePt t="177696" x="4984750" y="5842000"/>
          <p14:tracePt t="177713" x="4984750" y="5829300"/>
          <p14:tracePt t="177729" x="4984750" y="5816600"/>
          <p14:tracePt t="177746" x="4984750" y="5803900"/>
          <p14:tracePt t="177763" x="4984750" y="5791200"/>
          <p14:tracePt t="177780" x="4978400" y="5765800"/>
          <p14:tracePt t="177796" x="4946650" y="5740400"/>
          <p14:tracePt t="177797" x="4933950" y="5727700"/>
          <p14:tracePt t="177813" x="4895850" y="5715000"/>
          <p14:tracePt t="177829" x="4876800" y="5702300"/>
          <p14:tracePt t="177846" x="4864100" y="5702300"/>
          <p14:tracePt t="177863" x="4851400" y="5702300"/>
          <p14:tracePt t="177880" x="4838700" y="5702300"/>
          <p14:tracePt t="177897" x="4813300" y="5702300"/>
          <p14:tracePt t="177913" x="4781550" y="5702300"/>
          <p14:tracePt t="177930" x="4756150" y="5702300"/>
          <p14:tracePt t="177946" x="4730750" y="5708650"/>
          <p14:tracePt t="177963" x="4711700" y="5727700"/>
          <p14:tracePt t="177979" x="4699000" y="5734050"/>
          <p14:tracePt t="177996" x="4679950" y="5746750"/>
          <p14:tracePt t="178013" x="4667250" y="5791200"/>
          <p14:tracePt t="178029" x="4660900" y="5797550"/>
          <p14:tracePt t="178046" x="4660900" y="5822950"/>
          <p14:tracePt t="178063" x="4660900" y="5835650"/>
          <p14:tracePt t="178080" x="4660900" y="5854700"/>
          <p14:tracePt t="178096" x="4660900" y="5861050"/>
          <p14:tracePt t="178113" x="4667250" y="5880100"/>
          <p14:tracePt t="178129" x="4699000" y="5899150"/>
          <p14:tracePt t="178146" x="4724400" y="5924550"/>
          <p14:tracePt t="178163" x="4768850" y="5943600"/>
          <p14:tracePt t="178166" x="4787900" y="5949950"/>
          <p14:tracePt t="178179" x="4800600" y="5956300"/>
          <p14:tracePt t="178196" x="4851400" y="5969000"/>
          <p14:tracePt t="178199" x="4857750" y="5969000"/>
          <p14:tracePt t="178213" x="4864100" y="5969000"/>
          <p14:tracePt t="178229" x="4889500" y="5969000"/>
          <p14:tracePt t="178246" x="4908550" y="5969000"/>
          <p14:tracePt t="178263" x="4927600" y="5962650"/>
          <p14:tracePt t="178279" x="4946650" y="5949950"/>
          <p14:tracePt t="178296" x="4965700" y="5943600"/>
          <p14:tracePt t="178313" x="4997450" y="5924550"/>
          <p14:tracePt t="178329" x="5022850" y="5905500"/>
          <p14:tracePt t="178346" x="5041900" y="5899150"/>
          <p14:tracePt t="178363" x="5048250" y="5886450"/>
          <p14:tracePt t="178383" x="5048250" y="5880100"/>
          <p14:tracePt t="178396" x="5048250" y="5867400"/>
          <p14:tracePt t="178413" x="5048250" y="5835650"/>
          <p14:tracePt t="178414" x="5041900" y="5816600"/>
          <p14:tracePt t="178430" x="5016500" y="5784850"/>
          <p14:tracePt t="178446" x="4978400" y="5746750"/>
          <p14:tracePt t="178463" x="4940300" y="5708650"/>
          <p14:tracePt t="178479" x="4889500" y="5683250"/>
          <p14:tracePt t="178496" x="4870450" y="5676900"/>
          <p14:tracePt t="178513" x="4845050" y="5676900"/>
          <p14:tracePt t="178529" x="4813300" y="5676900"/>
          <p14:tracePt t="178546" x="4781550" y="5683250"/>
          <p14:tracePt t="178563" x="4749800" y="5695950"/>
          <p14:tracePt t="178579" x="4718050" y="5708650"/>
          <p14:tracePt t="178596" x="4692650" y="5727700"/>
          <p14:tracePt t="178599" x="4692650" y="5740400"/>
          <p14:tracePt t="178613" x="4686300" y="5740400"/>
          <p14:tracePt t="178614" x="4679950" y="5753100"/>
          <p14:tracePt t="178630" x="4673600" y="5759450"/>
          <p14:tracePt t="178646" x="4673600" y="5778500"/>
          <p14:tracePt t="178663" x="4673600" y="5797550"/>
          <p14:tracePt t="178679" x="4692650" y="5816600"/>
          <p14:tracePt t="178696" x="4718050" y="5842000"/>
          <p14:tracePt t="178712" x="4762500" y="5854700"/>
          <p14:tracePt t="178729" x="4813300" y="5873750"/>
          <p14:tracePt t="178746" x="4864100" y="5880100"/>
          <p14:tracePt t="178762" x="4895850" y="5880100"/>
          <p14:tracePt t="178779" x="4914900" y="5880100"/>
          <p14:tracePt t="178815" x="4921250" y="5880100"/>
          <p14:tracePt t="179302" x="0" y="0"/>
        </p14:tracePtLst>
        <p14:tracePtLst>
          <p14:tracePt t="179865" x="6800850" y="5734050"/>
          <p14:tracePt t="179879" x="6807200" y="5734050"/>
          <p14:tracePt t="179912" x="6813550" y="5734050"/>
          <p14:tracePt t="179918" x="6819900" y="5740400"/>
          <p14:tracePt t="179929" x="6832600" y="5759450"/>
          <p14:tracePt t="179946" x="6864350" y="5797550"/>
          <p14:tracePt t="179962" x="6902450" y="5822950"/>
          <p14:tracePt t="179979" x="6959600" y="5854700"/>
          <p14:tracePt t="179995" x="7042150" y="5873750"/>
          <p14:tracePt t="180012" x="7112000" y="5886450"/>
          <p14:tracePt t="180014" x="7156450" y="5892800"/>
          <p14:tracePt t="180029" x="7226300" y="5905500"/>
          <p14:tracePt t="180046" x="7270750" y="5905500"/>
          <p14:tracePt t="180062" x="7283450" y="5905500"/>
          <p14:tracePt t="180079" x="7296150" y="5905500"/>
          <p14:tracePt t="180191" x="7302500" y="5905500"/>
          <p14:tracePt t="180238" x="0" y="0"/>
        </p14:tracePtLst>
        <p14:tracePtLst>
          <p14:tracePt t="180648" x="5969000" y="5626100"/>
          <p14:tracePt t="180654" x="5962650" y="5626100"/>
          <p14:tracePt t="180662" x="5962650" y="5632450"/>
          <p14:tracePt t="180679" x="5943600" y="5638800"/>
          <p14:tracePt t="180695" x="5937250" y="5657850"/>
          <p14:tracePt t="180712" x="5937250" y="5664200"/>
          <p14:tracePt t="180728" x="5930900" y="5689600"/>
          <p14:tracePt t="180745" x="5924550" y="5695950"/>
          <p14:tracePt t="180762" x="5924550" y="5715000"/>
          <p14:tracePt t="180778" x="5924550" y="5740400"/>
          <p14:tracePt t="180795" x="5930900" y="5778500"/>
          <p14:tracePt t="180812" x="5949950" y="5810250"/>
          <p14:tracePt t="180828" x="5988050" y="5848350"/>
          <p14:tracePt t="180846" x="6102350" y="5899150"/>
          <p14:tracePt t="180862" x="6203950" y="5930900"/>
          <p14:tracePt t="180879" x="6292850" y="5949950"/>
          <p14:tracePt t="180895" x="6356350" y="5956300"/>
          <p14:tracePt t="180912" x="6394450" y="5956300"/>
          <p14:tracePt t="180929" x="6413500" y="5956300"/>
          <p14:tracePt t="180945" x="6426200" y="5956300"/>
          <p14:tracePt t="180962" x="6438900" y="5949950"/>
          <p14:tracePt t="180979" x="6445250" y="5943600"/>
          <p14:tracePt t="180995" x="6464300" y="5911850"/>
          <p14:tracePt t="181012" x="6477000" y="5892800"/>
          <p14:tracePt t="181029" x="6489700" y="5867400"/>
          <p14:tracePt t="181030" x="6496050" y="5867400"/>
          <p14:tracePt t="181046" x="6496050" y="5854700"/>
          <p14:tracePt t="181062" x="6496050" y="5848350"/>
          <p14:tracePt t="181078" x="6496050" y="5835650"/>
          <p14:tracePt t="181096" x="6483350" y="5822950"/>
          <p14:tracePt t="181112" x="6445250" y="5810250"/>
          <p14:tracePt t="181128" x="6400800" y="5803900"/>
          <p14:tracePt t="181145" x="6362700" y="5797550"/>
          <p14:tracePt t="181162" x="6299200" y="5797550"/>
          <p14:tracePt t="181179" x="6242050" y="5797550"/>
          <p14:tracePt t="181195" x="6172200" y="5803900"/>
          <p14:tracePt t="181212" x="6127750" y="5816600"/>
          <p14:tracePt t="181228" x="6108700" y="5829300"/>
          <p14:tracePt t="181230" x="6102350" y="5835650"/>
          <p14:tracePt t="181245" x="6089650" y="5848350"/>
          <p14:tracePt t="181310" x="6089650" y="5861050"/>
          <p14:tracePt t="181318" x="6096000" y="5867400"/>
          <p14:tracePt t="181328" x="6102350" y="5867400"/>
          <p14:tracePt t="181345" x="6127750" y="5873750"/>
          <p14:tracePt t="181362" x="6140450" y="5873750"/>
          <p14:tracePt t="182176" x="6146800" y="5873750"/>
          <p14:tracePt t="182177" x="0" y="0"/>
        </p14:tracePtLst>
        <p14:tracePtLst>
          <p14:tracePt t="183495" x="2660650" y="3721100"/>
          <p14:tracePt t="183506" x="2679700" y="3721100"/>
          <p14:tracePt t="183520" x="2686050" y="3733800"/>
          <p14:tracePt t="183530" x="2692400" y="3733800"/>
          <p14:tracePt t="183544" x="2711450" y="3759200"/>
          <p14:tracePt t="183561" x="2724150" y="3784600"/>
          <p14:tracePt t="183578" x="2730500" y="3810000"/>
          <p14:tracePt t="183594" x="2730500" y="3822700"/>
          <p14:tracePt t="183612" x="2730500" y="3835400"/>
          <p14:tracePt t="183628" x="2730500" y="3854450"/>
          <p14:tracePt t="183631" x="2724150" y="3867150"/>
          <p14:tracePt t="183645" x="2724150" y="3873500"/>
          <p14:tracePt t="183647" x="2705100" y="3879850"/>
          <p14:tracePt t="183661" x="2647950" y="3892550"/>
          <p14:tracePt t="183678" x="2590800" y="3911600"/>
          <p14:tracePt t="183695" x="2527300" y="3917950"/>
          <p14:tracePt t="183711" x="2476500" y="3930650"/>
          <p14:tracePt t="183728" x="2444750" y="3937000"/>
          <p14:tracePt t="183744" x="2419350" y="3937000"/>
          <p14:tracePt t="183761" x="2381250" y="3937000"/>
          <p14:tracePt t="183778" x="2349500" y="3937000"/>
          <p14:tracePt t="183794" x="2317750" y="3937000"/>
          <p14:tracePt t="183811" x="2273300" y="3937000"/>
          <p14:tracePt t="183828" x="2222500" y="3937000"/>
          <p14:tracePt t="183830" x="2178050" y="3937000"/>
          <p14:tracePt t="183844" x="2120900" y="3937000"/>
          <p14:tracePt t="183862" x="1974850" y="3937000"/>
          <p14:tracePt t="183878" x="1879600" y="3937000"/>
          <p14:tracePt t="183894" x="1803400" y="3937000"/>
          <p14:tracePt t="183911" x="1727200" y="3937000"/>
          <p14:tracePt t="183928" x="1638300" y="3937000"/>
          <p14:tracePt t="183944" x="1555750" y="3937000"/>
          <p14:tracePt t="183961" x="1466850" y="3937000"/>
          <p14:tracePt t="183977" x="1390650" y="3937000"/>
          <p14:tracePt t="183994" x="1352550" y="3937000"/>
          <p14:tracePt t="184011" x="1308100" y="3937000"/>
          <p14:tracePt t="184013" x="1295400" y="3937000"/>
          <p14:tracePt t="184028" x="1276350" y="3937000"/>
          <p14:tracePt t="184044" x="1231900" y="3937000"/>
          <p14:tracePt t="184061" x="1193800" y="3924300"/>
          <p14:tracePt t="184061" x="1174750" y="3924300"/>
          <p14:tracePt t="184077" x="1117600" y="3911600"/>
          <p14:tracePt t="184094" x="1047750" y="3898900"/>
          <p14:tracePt t="184111" x="977900" y="3886200"/>
          <p14:tracePt t="184128" x="933450" y="3873500"/>
          <p14:tracePt t="184144" x="901700" y="3867150"/>
          <p14:tracePt t="184161" x="863600" y="3854450"/>
          <p14:tracePt t="184178" x="825500" y="3848100"/>
          <p14:tracePt t="184194" x="800100" y="3848100"/>
          <p14:tracePt t="184211" x="768350" y="3835400"/>
          <p14:tracePt t="184227" x="762000" y="3835400"/>
          <p14:tracePt t="184244" x="749300" y="3835400"/>
          <p14:tracePt t="184261" x="736600" y="3835400"/>
          <p14:tracePt t="184262" x="730250" y="3835400"/>
          <p14:tracePt t="184277" x="717550" y="3835400"/>
          <p14:tracePt t="184294" x="711200" y="3835400"/>
          <p14:tracePt t="185142" x="0" y="0"/>
        </p14:tracePtLst>
        <p14:tracePtLst>
          <p14:tracePt t="185713" x="1301750" y="3619500"/>
          <p14:tracePt t="185727" x="1282700" y="3632200"/>
          <p14:tracePt t="185743" x="1270000" y="3651250"/>
          <p14:tracePt t="185760" x="1270000" y="3670300"/>
          <p14:tracePt t="185777" x="1270000" y="3702050"/>
          <p14:tracePt t="185794" x="1270000" y="3733800"/>
          <p14:tracePt t="185810" x="1270000" y="3765550"/>
          <p14:tracePt t="185827" x="1270000" y="3803650"/>
          <p14:tracePt t="185843" x="1276350" y="3810000"/>
          <p14:tracePt t="185860" x="1282700" y="3829050"/>
          <p14:tracePt t="185877" x="1289050" y="3848100"/>
          <p14:tracePt t="186239" x="0" y="0"/>
        </p14:tracePtLst>
        <p14:tracePtLst>
          <p14:tracePt t="186550" x="812800" y="3759200"/>
          <p14:tracePt t="186582" x="831850" y="3759200"/>
          <p14:tracePt t="186589" x="889000" y="3759200"/>
          <p14:tracePt t="186598" x="977900" y="3778250"/>
          <p14:tracePt t="186610" x="1098550" y="3790950"/>
          <p14:tracePt t="186627" x="1447800" y="3848100"/>
          <p14:tracePt t="186643" x="1822450" y="3873500"/>
          <p14:tracePt t="186660" x="2063750" y="3873500"/>
          <p14:tracePt t="186661" x="2133600" y="3873500"/>
          <p14:tracePt t="186677" x="2178050" y="3873500"/>
          <p14:tracePt t="186678" x="2197100" y="3873500"/>
          <p14:tracePt t="186694" x="2209800" y="3873500"/>
          <p14:tracePt t="186975" x="0" y="0"/>
        </p14:tracePtLst>
        <p14:tracePtLst>
          <p14:tracePt t="190383" x="1460500" y="6242050"/>
          <p14:tracePt t="190407" x="1460500" y="6235700"/>
          <p14:tracePt t="190417" x="1466850" y="6229350"/>
          <p14:tracePt t="190426" x="1479550" y="6229350"/>
          <p14:tracePt t="190443" x="1498600" y="6229350"/>
          <p14:tracePt t="190459" x="1517650" y="6229350"/>
          <p14:tracePt t="190475" x="1530350" y="6223000"/>
          <p14:tracePt t="190505" x="1536700" y="6223000"/>
          <p14:tracePt t="190512" x="1543050" y="6223000"/>
          <p14:tracePt t="190526" x="1562100" y="6223000"/>
          <p14:tracePt t="190542" x="1581150" y="6223000"/>
          <p14:tracePt t="190559" x="1587500" y="6223000"/>
          <p14:tracePt t="190699" x="1593850" y="6223000"/>
          <p14:tracePt t="190710" x="1600200" y="6235700"/>
          <p14:tracePt t="190727" x="1600200" y="6254750"/>
          <p14:tracePt t="190742" x="1600200" y="6273800"/>
          <p14:tracePt t="190760" x="1600200" y="6299200"/>
          <p14:tracePt t="190775" x="1593850" y="6311900"/>
          <p14:tracePt t="190792" x="1581150" y="6337300"/>
          <p14:tracePt t="190815" x="1574800" y="6337300"/>
          <p14:tracePt t="190825" x="1568450" y="6343650"/>
          <p14:tracePt t="190842" x="1568450" y="6350000"/>
          <p14:tracePt t="191030" x="0" y="0"/>
        </p14:tracePtLst>
        <p14:tracePtLst>
          <p14:tracePt t="191400" x="1987550" y="6184900"/>
          <p14:tracePt t="191406" x="1974850" y="6184900"/>
          <p14:tracePt t="191414" x="1962150" y="6178550"/>
          <p14:tracePt t="191448" x="1955800" y="6178550"/>
          <p14:tracePt t="191461" x="1949450" y="6178550"/>
          <p14:tracePt t="191469" x="1943100" y="6178550"/>
          <p14:tracePt t="191478" x="1936750" y="6191250"/>
          <p14:tracePt t="191492" x="1930400" y="6203950"/>
          <p14:tracePt t="191508" x="1930400" y="6235700"/>
          <p14:tracePt t="191509" x="1930400" y="6254750"/>
          <p14:tracePt t="191525" x="1936750" y="6292850"/>
          <p14:tracePt t="191541" x="1955800" y="6330950"/>
          <p14:tracePt t="191558" x="1987550" y="6356350"/>
          <p14:tracePt t="191575" x="2025650" y="6381750"/>
          <p14:tracePt t="191591" x="2057400" y="6394450"/>
          <p14:tracePt t="191608" x="2082800" y="6400800"/>
          <p14:tracePt t="191625" x="2127250" y="6400800"/>
          <p14:tracePt t="191641" x="2159000" y="6394450"/>
          <p14:tracePt t="191658" x="2184400" y="6375400"/>
          <p14:tracePt t="191675" x="2216150" y="6356350"/>
          <p14:tracePt t="191677" x="2222500" y="6337300"/>
          <p14:tracePt t="191692" x="2235200" y="6318250"/>
          <p14:tracePt t="191695" x="2241550" y="6299200"/>
          <p14:tracePt t="191709" x="2247900" y="6292850"/>
          <p14:tracePt t="191711" x="2247900" y="6286500"/>
          <p14:tracePt t="191725" x="2247900" y="6280150"/>
          <p14:tracePt t="191741" x="2247900" y="6273800"/>
          <p14:tracePt t="191975" x="0" y="0"/>
        </p14:tracePtLst>
        <p14:tracePtLst>
          <p14:tracePt t="192719" x="2946400" y="6153150"/>
          <p14:tracePt t="192750" x="2933700" y="6153150"/>
          <p14:tracePt t="192760" x="2927350" y="6153150"/>
          <p14:tracePt t="192775" x="2921000" y="6165850"/>
          <p14:tracePt t="192791" x="2908300" y="6184900"/>
          <p14:tracePt t="192808" x="2908300" y="6210300"/>
          <p14:tracePt t="192825" x="2908300" y="6242050"/>
          <p14:tracePt t="192841" x="2908300" y="6299200"/>
          <p14:tracePt t="192858" x="2927350" y="6350000"/>
          <p14:tracePt t="192875" x="2959100" y="6394450"/>
          <p14:tracePt t="192891" x="2997200" y="6426200"/>
          <p14:tracePt t="192908" x="3035300" y="6451600"/>
          <p14:tracePt t="192925" x="3092450" y="6470650"/>
          <p14:tracePt t="192927" x="3136900" y="6477000"/>
          <p14:tracePt t="192941" x="3238500" y="6489700"/>
          <p14:tracePt t="192958" x="3346450" y="6489700"/>
          <p14:tracePt t="192975" x="3448050" y="6489700"/>
          <p14:tracePt t="192991" x="3536950" y="6483350"/>
          <p14:tracePt t="193008" x="3581400" y="6477000"/>
          <p14:tracePt t="193024" x="3606800" y="6457950"/>
          <p14:tracePt t="193041" x="3638550" y="6438900"/>
          <p14:tracePt t="193058" x="3651250" y="6419850"/>
          <p14:tracePt t="193074" x="3663950" y="6407150"/>
          <p14:tracePt t="193091" x="3663950" y="6400800"/>
          <p14:tracePt t="193108" x="3663950" y="6381750"/>
          <p14:tracePt t="193124" x="3663950" y="6369050"/>
          <p14:tracePt t="193141" x="3663950" y="6356350"/>
          <p14:tracePt t="193158" x="3663950" y="6337300"/>
          <p14:tracePt t="193175" x="3657600" y="6305550"/>
          <p14:tracePt t="193192" x="3657600" y="6299200"/>
          <p14:tracePt t="193208" x="3651250" y="6280150"/>
          <p14:tracePt t="193224" x="3651250" y="6273800"/>
          <p14:tracePt t="193241" x="3644900" y="6261100"/>
          <p14:tracePt t="193258" x="3638550" y="6248400"/>
          <p14:tracePt t="193288" x="3632200" y="6242050"/>
          <p14:tracePt t="193536" x="0" y="0"/>
        </p14:tracePtLst>
        <p14:tracePtLst>
          <p14:tracePt t="193903" x="4178300" y="6184900"/>
          <p14:tracePt t="193935" x="4178300" y="6191250"/>
          <p14:tracePt t="193944" x="4178300" y="6203950"/>
          <p14:tracePt t="193958" x="4178300" y="6235700"/>
          <p14:tracePt t="193975" x="4178300" y="6280150"/>
          <p14:tracePt t="193991" x="4184650" y="6311900"/>
          <p14:tracePt t="194007" x="4216400" y="6343650"/>
          <p14:tracePt t="194024" x="4267200" y="6369050"/>
          <p14:tracePt t="194041" x="4381500" y="6400800"/>
          <p14:tracePt t="194057" x="4508500" y="6407150"/>
          <p14:tracePt t="194074" x="4654550" y="6407150"/>
          <p14:tracePt t="194091" x="4762500" y="6407150"/>
          <p14:tracePt t="194107" x="4800600" y="6394450"/>
          <p14:tracePt t="194124" x="4806950" y="6388100"/>
          <p14:tracePt t="194143" x="4806950" y="6381750"/>
          <p14:tracePt t="194157" x="4806950" y="6375400"/>
          <p14:tracePt t="194544" x="4806950" y="6369050"/>
          <p14:tracePt t="194551" x="4806950" y="6362700"/>
          <p14:tracePt t="194558" x="4806950" y="6356350"/>
          <p14:tracePt t="194574" x="4806950" y="6318250"/>
          <p14:tracePt t="194591" x="4800600" y="6299200"/>
          <p14:tracePt t="194607" x="4775200" y="6267450"/>
          <p14:tracePt t="194624" x="4756150" y="6248400"/>
          <p14:tracePt t="194641" x="4737100" y="6210300"/>
          <p14:tracePt t="194657" x="4724400" y="6184900"/>
          <p14:tracePt t="194675" x="4699000" y="6159500"/>
          <p14:tracePt t="194691" x="4673600" y="6134100"/>
          <p14:tracePt t="194694" x="4648200" y="6121400"/>
          <p14:tracePt t="194707" x="4622800" y="6121400"/>
          <p14:tracePt t="194724" x="4559300" y="6096000"/>
          <p14:tracePt t="194728" x="4514850" y="6089650"/>
          <p14:tracePt t="194741" x="4457700" y="6089650"/>
          <p14:tracePt t="194757" x="4419600" y="6089650"/>
          <p14:tracePt t="194774" x="4400550" y="6089650"/>
          <p14:tracePt t="194790" x="4362450" y="6096000"/>
          <p14:tracePt t="194807" x="4349750" y="6115050"/>
          <p14:tracePt t="194824" x="4330700" y="6121400"/>
          <p14:tracePt t="194840" x="4311650" y="6140450"/>
          <p14:tracePt t="194857" x="4286250" y="6159500"/>
          <p14:tracePt t="194874" x="4279900" y="6191250"/>
          <p14:tracePt t="194890" x="4279900" y="6216650"/>
          <p14:tracePt t="194907" x="4279900" y="6242050"/>
          <p14:tracePt t="194924" x="4279900" y="6280150"/>
          <p14:tracePt t="194941" x="4292600" y="6292850"/>
          <p14:tracePt t="194943" x="4298950" y="6305550"/>
          <p14:tracePt t="194957" x="4318000" y="6324600"/>
          <p14:tracePt t="194974" x="4337050" y="6324600"/>
          <p14:tracePt t="194991" x="4356100" y="6330950"/>
          <p14:tracePt t="195007" x="4381500" y="6330950"/>
          <p14:tracePt t="195024" x="4425950" y="6330950"/>
          <p14:tracePt t="195040" x="4457700" y="6305550"/>
          <p14:tracePt t="195057" x="4489450" y="6267450"/>
          <p14:tracePt t="195074" x="4514850" y="6235700"/>
          <p14:tracePt t="195090" x="4521200" y="6229350"/>
          <p14:tracePt t="195107" x="4521200" y="6210300"/>
          <p14:tracePt t="195558" x="0" y="0"/>
        </p14:tracePtLst>
        <p14:tracePtLst>
          <p14:tracePt t="196215" x="5251450" y="6096000"/>
          <p14:tracePt t="196230" x="5245100" y="6096000"/>
          <p14:tracePt t="196239" x="5238750" y="6096000"/>
          <p14:tracePt t="196246" x="5232400" y="6096000"/>
          <p14:tracePt t="196257" x="5232400" y="6108700"/>
          <p14:tracePt t="196274" x="5213350" y="6140450"/>
          <p14:tracePt t="196290" x="5207000" y="6172200"/>
          <p14:tracePt t="196306" x="5207000" y="6210300"/>
          <p14:tracePt t="196323" x="5207000" y="6248400"/>
          <p14:tracePt t="196340" x="5207000" y="6286500"/>
          <p14:tracePt t="196357" x="5207000" y="6311900"/>
          <p14:tracePt t="196358" x="5213350" y="6324600"/>
          <p14:tracePt t="196373" x="5232400" y="6343650"/>
          <p14:tracePt t="196390" x="5257800" y="6375400"/>
          <p14:tracePt t="196407" x="5321300" y="6413500"/>
          <p14:tracePt t="196423" x="5429250" y="6451600"/>
          <p14:tracePt t="196440" x="5581650" y="6464300"/>
          <p14:tracePt t="196457" x="5721350" y="6464300"/>
          <p14:tracePt t="196474" x="5848350" y="6464300"/>
          <p14:tracePt t="196490" x="5937250" y="6438900"/>
          <p14:tracePt t="196507" x="6019800" y="6413500"/>
          <p14:tracePt t="196524" x="6064250" y="6394450"/>
          <p14:tracePt t="196540" x="6089650" y="6375400"/>
          <p14:tracePt t="196556" x="6108700" y="6356350"/>
          <p14:tracePt t="196558" x="6115050" y="6356350"/>
          <p14:tracePt t="196573" x="6121400" y="6343650"/>
          <p14:tracePt t="196590" x="6121400" y="6337300"/>
          <p14:tracePt t="196606" x="6121400" y="6318250"/>
          <p14:tracePt t="196623" x="6121400" y="6305550"/>
          <p14:tracePt t="196640" x="6121400" y="6292850"/>
          <p14:tracePt t="196656" x="6121400" y="6280150"/>
          <p14:tracePt t="196814" x="0" y="0"/>
        </p14:tracePtLst>
        <p14:tracePtLst>
          <p14:tracePt t="197448" x="2876550" y="2590800"/>
          <p14:tracePt t="197488" x="2870200" y="2590800"/>
          <p14:tracePt t="197499" x="2857500" y="2590800"/>
          <p14:tracePt t="197513" x="2844800" y="2628900"/>
          <p14:tracePt t="197526" x="2832100" y="2654300"/>
          <p14:tracePt t="197529" x="2832100" y="2686050"/>
          <p14:tracePt t="197539" x="2832100" y="2717800"/>
          <p14:tracePt t="197556" x="2832100" y="2806700"/>
          <p14:tracePt t="197558" x="2832100" y="2838450"/>
          <p14:tracePt t="197573" x="2857500" y="2908300"/>
          <p14:tracePt t="197589" x="2895600" y="2946400"/>
          <p14:tracePt t="197606" x="2965450" y="2971800"/>
          <p14:tracePt t="197623" x="3041650" y="2990850"/>
          <p14:tracePt t="197639" x="3098800" y="2990850"/>
          <p14:tracePt t="197656" x="3200400" y="2965450"/>
          <p14:tracePt t="197673" x="3257550" y="2914650"/>
          <p14:tracePt t="197690" x="3302000" y="2851150"/>
          <p14:tracePt t="197706" x="3327400" y="2787650"/>
          <p14:tracePt t="197723" x="3333750" y="2755900"/>
          <p14:tracePt t="197740" x="3333750" y="2717800"/>
          <p14:tracePt t="197756" x="3333750" y="2705100"/>
          <p14:tracePt t="197773" x="3333750" y="2698750"/>
          <p14:tracePt t="197934" x="0" y="0"/>
        </p14:tracePtLst>
        <p14:tracePtLst>
          <p14:tracePt t="198623" x="6838950" y="6223000"/>
          <p14:tracePt t="198712" x="6845300" y="6235700"/>
          <p14:tracePt t="198726" x="6858000" y="6273800"/>
          <p14:tracePt t="198740" x="6864350" y="6286500"/>
          <p14:tracePt t="198742" x="6877050" y="6305550"/>
          <p14:tracePt t="198756" x="6889750" y="6318250"/>
          <p14:tracePt t="198773" x="6915150" y="6343650"/>
          <p14:tracePt t="198774" x="6927850" y="6350000"/>
          <p14:tracePt t="198789" x="6965950" y="6362700"/>
          <p14:tracePt t="198806" x="6997700" y="6381750"/>
          <p14:tracePt t="198822" x="7029450" y="6381750"/>
          <p14:tracePt t="198839" x="7048500" y="6381750"/>
          <p14:tracePt t="198856" x="7061200" y="6381750"/>
          <p14:tracePt t="198872" x="7073900" y="6381750"/>
          <p14:tracePt t="199014" x="0" y="0"/>
        </p14:tracePtLst>
        <p14:tracePtLst>
          <p14:tracePt t="199575" x="8248650" y="6070600"/>
          <p14:tracePt t="199600" x="8235950" y="6076950"/>
          <p14:tracePt t="199616" x="8235950" y="6115050"/>
          <p14:tracePt t="199632" x="8235950" y="6159500"/>
          <p14:tracePt t="199642" x="8235950" y="6197600"/>
          <p14:tracePt t="199655" x="8255000" y="6235700"/>
          <p14:tracePt t="199672" x="8286750" y="6267450"/>
          <p14:tracePt t="199689" x="8331200" y="6286500"/>
          <p14:tracePt t="199706" x="8394700" y="6299200"/>
          <p14:tracePt t="199723" x="8502650" y="6305550"/>
          <p14:tracePt t="199726" x="8578850" y="6305550"/>
          <p14:tracePt t="199739" x="8655050" y="6305550"/>
          <p14:tracePt t="199743" x="8724900" y="6305550"/>
          <p14:tracePt t="199756" x="8801100" y="6305550"/>
          <p14:tracePt t="199772" x="8940800" y="6305550"/>
          <p14:tracePt t="199789" x="9131300" y="6299200"/>
          <p14:tracePt t="199805" x="9232900" y="6280150"/>
          <p14:tracePt t="199822" x="9328150" y="6267450"/>
          <p14:tracePt t="199839" x="9404350" y="6267450"/>
          <p14:tracePt t="199855" x="9474200" y="6267450"/>
          <p14:tracePt t="199872" x="9525000" y="6267450"/>
          <p14:tracePt t="199889" x="9575800" y="6267450"/>
          <p14:tracePt t="199905" x="9613900" y="6267450"/>
          <p14:tracePt t="199922" x="9652000" y="6273800"/>
          <p14:tracePt t="199939" x="9658350" y="6273800"/>
          <p14:tracePt t="199976" x="9658350" y="6280150"/>
          <p14:tracePt t="199983" x="9658350" y="6292850"/>
          <p14:tracePt t="199991" x="9658350" y="6318250"/>
          <p14:tracePt t="200006" x="9639300" y="6381750"/>
          <p14:tracePt t="200023" x="9639300" y="6400800"/>
          <p14:tracePt t="200039" x="9639300" y="6407150"/>
          <p14:tracePt t="200086" x="9639300" y="6413500"/>
          <p14:tracePt t="200105" x="9645650" y="6400800"/>
          <p14:tracePt t="200113" x="9652000" y="6388100"/>
          <p14:tracePt t="200122" x="9658350" y="6375400"/>
          <p14:tracePt t="200139" x="9658350" y="6369050"/>
          <p14:tracePt t="200407" x="9658350" y="6362700"/>
          <p14:tracePt t="200415" x="9658350" y="6356350"/>
          <p14:tracePt t="200422" x="9658350" y="6343650"/>
          <p14:tracePt t="200439" x="9658350" y="6318250"/>
          <p14:tracePt t="200456" x="9658350" y="6286500"/>
          <p14:tracePt t="200473" x="9658350" y="6267450"/>
          <p14:tracePt t="200489" x="9658350" y="6261100"/>
          <p14:tracePt t="200569" x="9652000" y="6273800"/>
          <p14:tracePt t="200575" x="9645650" y="6318250"/>
          <p14:tracePt t="200589" x="9626600" y="6381750"/>
          <p14:tracePt t="200605" x="9607550" y="6502400"/>
          <p14:tracePt t="200622" x="9607550" y="6515100"/>
          <p14:tracePt t="200638" x="9601200" y="6521450"/>
          <p14:tracePt t="200702" x="9601200" y="6502400"/>
          <p14:tracePt t="200709" x="9601200" y="6483350"/>
          <p14:tracePt t="200722" x="9601200" y="6464300"/>
          <p14:tracePt t="200739" x="9601200" y="6419850"/>
          <p14:tracePt t="200742" x="9601200" y="6407150"/>
          <p14:tracePt t="200755" x="9601200" y="6388100"/>
          <p14:tracePt t="200758" x="9601200" y="6369050"/>
          <p14:tracePt t="200788" x="9601200" y="6362700"/>
          <p14:tracePt t="201158" x="0" y="0"/>
        </p14:tracePtLst>
        <p14:tracePtLst>
          <p14:tracePt t="203255" x="2019300" y="1543050"/>
          <p14:tracePt t="203272" x="2012950" y="1543050"/>
          <p14:tracePt t="203288" x="1993900" y="1549400"/>
          <p14:tracePt t="203304" x="1974850" y="1581150"/>
          <p14:tracePt t="203322" x="1968500" y="1619250"/>
          <p14:tracePt t="203338" x="1962150" y="1689100"/>
          <p14:tracePt t="203354" x="1974850" y="1816100"/>
          <p14:tracePt t="203358" x="2000250" y="1879600"/>
          <p14:tracePt t="203371" x="2044700" y="1962150"/>
          <p14:tracePt t="203388" x="2197100" y="2120900"/>
          <p14:tracePt t="203404" x="2387600" y="2254250"/>
          <p14:tracePt t="203407" x="2489200" y="2286000"/>
          <p14:tracePt t="203421" x="2692400" y="2343150"/>
          <p14:tracePt t="203438" x="2863850" y="2349500"/>
          <p14:tracePt t="203454" x="2990850" y="2343150"/>
          <p14:tracePt t="203472" x="3086100" y="2286000"/>
          <p14:tracePt t="203489" x="3143250" y="2203450"/>
          <p14:tracePt t="203505" x="3155950" y="2070100"/>
          <p14:tracePt t="203522" x="3149600" y="1911350"/>
          <p14:tracePt t="203538" x="3111500" y="1771650"/>
          <p14:tracePt t="203555" x="3048000" y="1644650"/>
          <p14:tracePt t="203558" x="3022600" y="1587500"/>
          <p14:tracePt t="203571" x="2990850" y="1536700"/>
          <p14:tracePt t="203588" x="2882900" y="1460500"/>
          <p14:tracePt t="203590" x="2825750" y="1422400"/>
          <p14:tracePt t="203604" x="2768600" y="1390650"/>
          <p14:tracePt t="203607" x="2705100" y="1365250"/>
          <p14:tracePt t="203621" x="2622550" y="1333500"/>
          <p14:tracePt t="203637" x="2374900" y="1263650"/>
          <p14:tracePt t="203654" x="2228850" y="1257300"/>
          <p14:tracePt t="203671" x="2089150" y="1257300"/>
          <p14:tracePt t="203688" x="1981200" y="1263650"/>
          <p14:tracePt t="203705" x="1885950" y="1301750"/>
          <p14:tracePt t="203721" x="1841500" y="1365250"/>
          <p14:tracePt t="203738" x="1803400" y="1447800"/>
          <p14:tracePt t="203754" x="1803400" y="1524000"/>
          <p14:tracePt t="203771" x="1822450" y="1625600"/>
          <p14:tracePt t="203787" x="1860550" y="1701800"/>
          <p14:tracePt t="203804" x="1968500" y="1771650"/>
          <p14:tracePt t="203807" x="2051050" y="1816100"/>
          <p14:tracePt t="203821" x="2165350" y="1866900"/>
          <p14:tracePt t="203822" x="2311400" y="1898650"/>
          <p14:tracePt t="203838" x="2584450" y="1943100"/>
          <p14:tracePt t="203854" x="2806700" y="1955800"/>
          <p14:tracePt t="203871" x="2965450" y="1917700"/>
          <p14:tracePt t="203887" x="3016250" y="1866900"/>
          <p14:tracePt t="203904" x="3022600" y="1809750"/>
          <p14:tracePt t="203921" x="3022600" y="1733550"/>
          <p14:tracePt t="203937" x="2984500" y="1663700"/>
          <p14:tracePt t="203954" x="2908300" y="1593850"/>
          <p14:tracePt t="203971" x="2755900" y="1524000"/>
          <p14:tracePt t="203988" x="2571750" y="1479550"/>
          <p14:tracePt t="204004" x="2400300" y="1454150"/>
          <p14:tracePt t="204006" x="2349500" y="1454150"/>
          <p14:tracePt t="204021" x="2305050" y="1454150"/>
          <p14:tracePt t="204038" x="2216150" y="1466850"/>
          <p14:tracePt t="204054" x="2197100" y="1492250"/>
          <p14:tracePt t="204071" x="2190750" y="1536700"/>
          <p14:tracePt t="204087" x="2190750" y="1612900"/>
          <p14:tracePt t="204104" x="2209800" y="1663700"/>
          <p14:tracePt t="204121" x="2228850" y="1701800"/>
          <p14:tracePt t="204137" x="2241550" y="1720850"/>
          <p14:tracePt t="204154" x="2254250" y="1746250"/>
          <p14:tracePt t="204171" x="2273300" y="1765300"/>
          <p14:tracePt t="204187" x="2349500" y="1822450"/>
          <p14:tracePt t="204204" x="2451100" y="1866900"/>
          <p14:tracePt t="204221" x="2584450" y="1911350"/>
          <p14:tracePt t="204224" x="2654300" y="1924050"/>
          <p14:tracePt t="204237" x="2730500" y="1930400"/>
          <p14:tracePt t="204254" x="2781300" y="1924050"/>
          <p14:tracePt t="204271" x="2800350" y="1854200"/>
          <p14:tracePt t="204288" x="2806700" y="1733550"/>
          <p14:tracePt t="204304" x="2800350" y="1574800"/>
          <p14:tracePt t="204320" x="2724150" y="1428750"/>
          <p14:tracePt t="204337" x="2628900" y="1327150"/>
          <p14:tracePt t="204354" x="2533650" y="1270000"/>
          <p14:tracePt t="204371" x="2470150" y="1257300"/>
          <p14:tracePt t="204387" x="2419350" y="1257300"/>
          <p14:tracePt t="204404" x="2374900" y="1276350"/>
          <p14:tracePt t="204421" x="2343150" y="1320800"/>
          <p14:tracePt t="204423" x="2324100" y="1352550"/>
          <p14:tracePt t="204437" x="2305050" y="1409700"/>
          <p14:tracePt t="204454" x="2305050" y="1466850"/>
          <p14:tracePt t="204471" x="2305050" y="1536700"/>
          <p14:tracePt t="204488" x="2330450" y="1593850"/>
          <p14:tracePt t="204505" x="2400300" y="1663700"/>
          <p14:tracePt t="204521" x="2495550" y="1708150"/>
          <p14:tracePt t="204538" x="2584450" y="1733550"/>
          <p14:tracePt t="204554" x="2635250" y="1733550"/>
          <p14:tracePt t="204571" x="2673350" y="1689100"/>
          <p14:tracePt t="204587" x="2692400" y="1606550"/>
          <p14:tracePt t="204604" x="2692400" y="1517650"/>
          <p14:tracePt t="204606" x="2686050" y="1485900"/>
          <p14:tracePt t="204620" x="2673350" y="1447800"/>
          <p14:tracePt t="204637" x="2552700" y="1320800"/>
          <p14:tracePt t="204654" x="2393950" y="1231900"/>
          <p14:tracePt t="204670" x="2222500" y="1181100"/>
          <p14:tracePt t="204687" x="2114550" y="1174750"/>
          <p14:tracePt t="204704" x="2044700" y="1193800"/>
          <p14:tracePt t="204721" x="2012950" y="1238250"/>
          <p14:tracePt t="204738" x="2006600" y="1282700"/>
          <p14:tracePt t="204755" x="2006600" y="1346200"/>
          <p14:tracePt t="204759" x="2019300" y="1371600"/>
          <p14:tracePt t="204770" x="2038350" y="1403350"/>
          <p14:tracePt t="204788" x="2082800" y="1441450"/>
          <p14:tracePt t="204791" x="2114550" y="1460500"/>
          <p14:tracePt t="204804" x="2146300" y="1473200"/>
          <p14:tracePt t="204820" x="2197100" y="1479550"/>
          <p14:tracePt t="204823" x="2222500" y="1479550"/>
          <p14:tracePt t="204837" x="2254250" y="1479550"/>
          <p14:tracePt t="204854" x="2273300" y="1435100"/>
          <p14:tracePt t="204871" x="2279650" y="1384300"/>
          <p14:tracePt t="204887" x="2279650" y="1327150"/>
          <p14:tracePt t="204904" x="2254250" y="1282700"/>
          <p14:tracePt t="204920" x="2203450" y="1244600"/>
          <p14:tracePt t="204937" x="2095500" y="1193800"/>
          <p14:tracePt t="204954" x="2019300" y="1187450"/>
          <p14:tracePt t="204971" x="1962150" y="1187450"/>
          <p14:tracePt t="204987" x="1943100" y="1212850"/>
          <p14:tracePt t="205004" x="1924050" y="1263650"/>
          <p14:tracePt t="205007" x="1930400" y="1301750"/>
          <p14:tracePt t="205021" x="1936750" y="1346200"/>
          <p14:tracePt t="205023" x="1949450" y="1377950"/>
          <p14:tracePt t="205037" x="2019300" y="1454150"/>
          <p14:tracePt t="205054" x="2133600" y="1543050"/>
          <p14:tracePt t="205070" x="2324100" y="1619250"/>
          <p14:tracePt t="205087" x="2540000" y="1676400"/>
          <p14:tracePt t="205104" x="2698750" y="1689100"/>
          <p14:tracePt t="205120" x="2787650" y="1689100"/>
          <p14:tracePt t="205137" x="2806700" y="1663700"/>
          <p14:tracePt t="205154" x="2813050" y="1625600"/>
          <p14:tracePt t="205170" x="2806700" y="1568450"/>
          <p14:tracePt t="205280" x="2711450" y="1612900"/>
          <p14:tracePt t="205287" x="2711450" y="1651000"/>
          <p14:tracePt t="205294" x="2711450" y="1689100"/>
          <p14:tracePt t="205303" x="2711450" y="1727200"/>
          <p14:tracePt t="205320" x="2724150" y="1797050"/>
          <p14:tracePt t="205337" x="2762250" y="1860550"/>
          <p14:tracePt t="205353" x="2794000" y="1879600"/>
          <p14:tracePt t="205370" x="2813050" y="1898650"/>
          <p14:tracePt t="205387" x="2819400" y="1898650"/>
          <p14:tracePt t="205406" x="2825750" y="1892300"/>
          <p14:tracePt t="205420" x="2832100" y="1866900"/>
          <p14:tracePt t="205437" x="2819400" y="1778000"/>
          <p14:tracePt t="205453" x="2768600" y="1708150"/>
          <p14:tracePt t="205470" x="2660650" y="1638300"/>
          <p14:tracePt t="205487" x="2495550" y="1574800"/>
          <p14:tracePt t="205504" x="2330450" y="1562100"/>
          <p14:tracePt t="205520" x="2209800" y="1568450"/>
          <p14:tracePt t="205537" x="2152650" y="1593850"/>
          <p14:tracePt t="205554" x="2133600" y="1625600"/>
          <p14:tracePt t="205570" x="2120900" y="1644650"/>
          <p14:tracePt t="205587" x="2120900" y="1657350"/>
          <p14:tracePt t="205603" x="2127250" y="1682750"/>
          <p14:tracePt t="205620" x="2190750" y="1727200"/>
          <p14:tracePt t="205623" x="2266950" y="1758950"/>
          <p14:tracePt t="205637" x="2374900" y="1784350"/>
          <p14:tracePt t="205637" x="2495550" y="1816100"/>
          <p14:tracePt t="205653" x="2844800" y="1860550"/>
          <p14:tracePt t="205670" x="3098800" y="1866900"/>
          <p14:tracePt t="205687" x="3206750" y="1860550"/>
          <p14:tracePt t="205703" x="3225800" y="1841500"/>
          <p14:tracePt t="205720" x="3232150" y="1816100"/>
          <p14:tracePt t="205737" x="3219450" y="1771650"/>
          <p14:tracePt t="205754" x="3206750" y="1739900"/>
          <p14:tracePt t="205770" x="3143250" y="1695450"/>
          <p14:tracePt t="205787" x="2978150" y="1663700"/>
          <p14:tracePt t="205804" x="2819400" y="1657350"/>
          <p14:tracePt t="205820" x="2698750" y="1663700"/>
          <p14:tracePt t="205822" x="2673350" y="1676400"/>
          <p14:tracePt t="205837" x="2660650" y="1689100"/>
          <p14:tracePt t="205838" x="2660650" y="1708150"/>
          <p14:tracePt t="205853" x="2654300" y="1733550"/>
          <p14:tracePt t="205870" x="2660650" y="1778000"/>
          <p14:tracePt t="205887" x="2717800" y="1803400"/>
          <p14:tracePt t="205903" x="2794000" y="1822450"/>
          <p14:tracePt t="205920" x="2882900" y="1822450"/>
          <p14:tracePt t="205937" x="2984500" y="1803400"/>
          <p14:tracePt t="205953" x="3016250" y="1784350"/>
          <p14:tracePt t="205971" x="3028950" y="1752600"/>
          <p14:tracePt t="205987" x="3028950" y="1739900"/>
          <p14:tracePt t="206004" x="3028950" y="1727200"/>
          <p14:tracePt t="206008" x="3022600" y="1720850"/>
          <p14:tracePt t="206030" x="3016250" y="1720850"/>
          <p14:tracePt t="206040" x="3009900" y="1720850"/>
          <p14:tracePt t="206056" x="2990850" y="1720850"/>
          <p14:tracePt t="206070" x="2978150" y="1733550"/>
          <p14:tracePt t="206087" x="2965450" y="1758950"/>
          <p14:tracePt t="206104" x="2965450" y="1765300"/>
          <p14:tracePt t="206120" x="2959100" y="1797050"/>
          <p14:tracePt t="206121" x="0" y="0"/>
        </p14:tracePtLst>
        <p14:tracePtLst>
          <p14:tracePt t="207400" x="2228850" y="6756400"/>
          <p14:tracePt t="207406" x="2254250" y="6762750"/>
          <p14:tracePt t="207419" x="2273300" y="6769100"/>
          <p14:tracePt t="207436" x="2343150" y="6769100"/>
          <p14:tracePt t="207437" x="2381250" y="6769100"/>
          <p14:tracePt t="207453" x="2520950" y="6769100"/>
          <p14:tracePt t="207469" x="2679700" y="6769100"/>
          <p14:tracePt t="207487" x="2819400" y="6769100"/>
          <p14:tracePt t="207503" x="2908300" y="6756400"/>
          <p14:tracePt t="207520" x="2933700" y="6750050"/>
          <p14:tracePt t="207537" x="2965450" y="6743700"/>
          <p14:tracePt t="207553" x="2984500" y="6731000"/>
          <p14:tracePt t="207569" x="2997200" y="6718300"/>
          <p14:tracePt t="207586" x="3016250" y="6711950"/>
          <p14:tracePt t="207728" x="3022600" y="6711950"/>
          <p14:tracePt t="207741" x="3035300" y="6711950"/>
          <p14:tracePt t="207745" x="3054350" y="6711950"/>
          <p14:tracePt t="207754" x="3105150" y="6711950"/>
          <p14:tracePt t="207770" x="3181350" y="6711950"/>
          <p14:tracePt t="207774" x="3232150" y="6711950"/>
          <p14:tracePt t="207787" x="3295650" y="6711950"/>
          <p14:tracePt t="207791" x="3371850" y="6711950"/>
          <p14:tracePt t="207803" x="3454400" y="6711950"/>
          <p14:tracePt t="207807" x="3536950" y="6711950"/>
          <p14:tracePt t="207820" x="3625850" y="6718300"/>
          <p14:tracePt t="207837" x="3740150" y="6731000"/>
          <p14:tracePt t="207839" x="3778250" y="6737350"/>
          <p14:tracePt t="207854" x="3803650" y="6743700"/>
          <p14:tracePt t="207869" x="3810000" y="6743700"/>
          <p14:tracePt t="208507" x="3816350" y="6743700"/>
          <p14:tracePt t="208513" x="3816350" y="6750050"/>
          <p14:tracePt t="208514" x="0" y="0"/>
        </p14:tracePtLst>
        <p14:tracePtLst>
          <p14:tracePt t="209120" x="4425950" y="6718300"/>
          <p14:tracePt t="209177" x="4445000" y="6718300"/>
          <p14:tracePt t="209187" x="4476750" y="6718300"/>
          <p14:tracePt t="209203" x="4603750" y="6718300"/>
          <p14:tracePt t="209219" x="4781550" y="6718300"/>
          <p14:tracePt t="209222" x="4876800" y="6718300"/>
          <p14:tracePt t="209236" x="4959350" y="6718300"/>
          <p14:tracePt t="209253" x="5099050" y="6718300"/>
          <p14:tracePt t="209256" x="5143500" y="6718300"/>
          <p14:tracePt t="209270" x="5175250" y="6718300"/>
          <p14:tracePt t="209286" x="5187950" y="6718300"/>
          <p14:tracePt t="209543" x="5194300" y="6718300"/>
          <p14:tracePt t="209552" x="5207000" y="6718300"/>
          <p14:tracePt t="209560" x="5238750" y="6718300"/>
          <p14:tracePt t="209569" x="5270500" y="6724650"/>
          <p14:tracePt t="209586" x="5372100" y="6750050"/>
          <p14:tracePt t="209602" x="5511800" y="6781800"/>
          <p14:tracePt t="209619" x="5689600" y="6819900"/>
          <p14:tracePt t="209636" x="5822950" y="6826250"/>
          <p14:tracePt t="209638" x="5880100" y="6826250"/>
          <p14:tracePt t="209652" x="5924550" y="6826250"/>
          <p14:tracePt t="209654" x="5943600" y="6826250"/>
          <p14:tracePt t="209669" x="5962650" y="6826250"/>
          <p14:tracePt t="209919" x="5975350" y="6832600"/>
          <p14:tracePt t="209935" x="5994400" y="6838950"/>
          <p14:tracePt t="209945" x="6019800" y="6845300"/>
          <p14:tracePt t="209953" x="6045200" y="6851650"/>
          <p14:tracePt t="209969" x="6121400" y="6851650"/>
          <p14:tracePt t="209986" x="6242050" y="6851650"/>
          <p14:tracePt t="209989" x="6299200" y="6851650"/>
          <p14:tracePt t="210002" x="6362700" y="6851650"/>
          <p14:tracePt t="210006" x="6426200" y="6851650"/>
          <p14:tracePt t="210019" x="6489700" y="6851650"/>
          <p14:tracePt t="210022" x="6540500" y="6851650"/>
          <p14:tracePt t="210035" x="6584950" y="6851650"/>
          <p14:tracePt t="210039" x="6629400" y="6838950"/>
          <p14:tracePt t="210052" x="6654800" y="6826250"/>
          <p14:tracePt t="210056" x="6692900" y="6819900"/>
          <p14:tracePt t="210069" x="6705600" y="6807200"/>
          <p14:tracePt t="210072" x="6731000" y="6794500"/>
          <p14:tracePt t="210085" x="6756400" y="6775450"/>
          <p14:tracePt t="210103" x="6781800" y="6762750"/>
          <p14:tracePt t="210119" x="6794500" y="6756400"/>
          <p14:tracePt t="210135" x="6800850" y="6750050"/>
          <p14:tracePt t="210152" x="6800850" y="6737350"/>
          <p14:tracePt t="210169" x="6800850" y="6724650"/>
          <p14:tracePt t="210185" x="6800850" y="6699250"/>
          <p14:tracePt t="210202" x="6794500" y="6673850"/>
          <p14:tracePt t="210219" x="6781800" y="6648450"/>
          <p14:tracePt t="210235" x="6762750" y="6629400"/>
          <p14:tracePt t="210252" x="6750050" y="6597650"/>
          <p14:tracePt t="210255" x="6737350" y="6584950"/>
          <p14:tracePt t="210269" x="6724650" y="6572250"/>
          <p14:tracePt t="210271" x="6711950" y="6553200"/>
          <p14:tracePt t="210286" x="6680200" y="6534150"/>
          <p14:tracePt t="210302" x="6629400" y="6521450"/>
          <p14:tracePt t="210319" x="6578600" y="6515100"/>
          <p14:tracePt t="210335" x="6515100" y="6515100"/>
          <p14:tracePt t="210352" x="6426200" y="6515100"/>
          <p14:tracePt t="210369" x="6356350" y="6553200"/>
          <p14:tracePt t="210385" x="6311900" y="6591300"/>
          <p14:tracePt t="210402" x="6273800" y="6648450"/>
          <p14:tracePt t="210419" x="6273800" y="6673850"/>
          <p14:tracePt t="210435" x="6261100" y="6699250"/>
          <p14:tracePt t="210452" x="6261100" y="6731000"/>
          <p14:tracePt t="210563" x="6521450" y="6813550"/>
          <p14:tracePt t="210570" x="6534150" y="6800850"/>
          <p14:tracePt t="210588" x="6565900" y="6775450"/>
          <p14:tracePt t="210591" x="6578600" y="6756400"/>
          <p14:tracePt t="210602" x="6584950" y="6737350"/>
          <p14:tracePt t="210619" x="6591300" y="6711950"/>
          <p14:tracePt t="210622" x="6591300" y="6705600"/>
          <p14:tracePt t="210635" x="6591300" y="6699250"/>
          <p14:tracePt t="210652" x="6591300" y="6686550"/>
          <p14:tracePt t="210998" x="0" y="0"/>
        </p14:tracePtLst>
        <p14:tracePtLst>
          <p14:tracePt t="211616" x="7588250" y="6496050"/>
          <p14:tracePt t="211622" x="7581900" y="6502400"/>
          <p14:tracePt t="211635" x="7569200" y="6508750"/>
          <p14:tracePt t="211651" x="7543800" y="6521450"/>
          <p14:tracePt t="211668" x="7537450" y="6546850"/>
          <p14:tracePt t="211685" x="7531100" y="6572250"/>
          <p14:tracePt t="211701" x="7531100" y="6584950"/>
          <p14:tracePt t="211718" x="7531100" y="6610350"/>
          <p14:tracePt t="211735" x="7556500" y="6648450"/>
          <p14:tracePt t="211751" x="7613650" y="6680200"/>
          <p14:tracePt t="211768" x="7715250" y="6718300"/>
          <p14:tracePt t="211785" x="7816850" y="6743700"/>
          <p14:tracePt t="211802" x="7886700" y="6750050"/>
          <p14:tracePt t="211818" x="7937500" y="6750050"/>
          <p14:tracePt t="211835" x="7981950" y="6737350"/>
          <p14:tracePt t="211838" x="8001000" y="6731000"/>
          <p14:tracePt t="211852" x="8007350" y="6724650"/>
          <p14:tracePt t="211854" x="8007350" y="6711950"/>
          <p14:tracePt t="211868" x="8020050" y="6692900"/>
          <p14:tracePt t="211885" x="8026400" y="6673850"/>
          <p14:tracePt t="211901" x="8026400" y="6667500"/>
          <p14:tracePt t="211918" x="8026400" y="6661150"/>
          <p14:tracePt t="211935" x="8026400" y="6654800"/>
          <p14:tracePt t="212607" x="0" y="0"/>
        </p14:tracePtLst>
        <p14:tracePtLst>
          <p14:tracePt t="213178" x="9080500" y="6578600"/>
          <p14:tracePt t="213195" x="9080500" y="6584950"/>
          <p14:tracePt t="213205" x="9074150" y="6591300"/>
          <p14:tracePt t="213218" x="9067800" y="6597650"/>
          <p14:tracePt t="213234" x="9061450" y="6616700"/>
          <p14:tracePt t="213251" x="9061450" y="6629400"/>
          <p14:tracePt t="213268" x="9061450" y="6648450"/>
          <p14:tracePt t="213270" x="9061450" y="6654800"/>
          <p14:tracePt t="213285" x="9061450" y="6673850"/>
          <p14:tracePt t="213302" x="9118600" y="6731000"/>
          <p14:tracePt t="213318" x="9182100" y="6769100"/>
          <p14:tracePt t="213335" x="9251950" y="6788150"/>
          <p14:tracePt t="213351" x="9290050" y="6788150"/>
          <p14:tracePt t="213368" x="9309100" y="6788150"/>
          <p14:tracePt t="213384" x="9315450" y="6788150"/>
          <p14:tracePt t="213401" x="9321800" y="6788150"/>
          <p14:tracePt t="213417" x="9321800" y="6781800"/>
          <p14:tracePt t="213434" x="9328150" y="6775450"/>
          <p14:tracePt t="213451" x="9328150" y="6769100"/>
          <p14:tracePt t="213467" x="9328150" y="6762750"/>
          <p14:tracePt t="213631"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75895" y="1071880"/>
            <a:ext cx="11903216" cy="5029390"/>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采用上界通配泛型 ？ </a:t>
            </a:r>
            <a:r>
              <a:rPr lang="en-US" altLang="zh-CN" b="1" dirty="0">
                <a:solidFill>
                  <a:srgbClr val="21537D"/>
                </a:solidFill>
                <a:latin typeface="微软雅黑" panose="020B0503020204020204" charset="-122"/>
                <a:ea typeface="微软雅黑" panose="020B0503020204020204" charset="-122"/>
              </a:rPr>
              <a:t>extends </a:t>
            </a:r>
            <a:endParaRPr lang="en-US" altLang="zh-CN" sz="2400"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假设已经实例化好了另外一个容器，对象已经放入其中，这时用</a:t>
            </a:r>
            <a:r>
              <a:rPr lang="en-US" altLang="zh-CN" b="1" dirty="0">
                <a:solidFill>
                  <a:srgbClr val="21537D"/>
                </a:solidFill>
                <a:latin typeface="Courier New" panose="02070309020205020404" pitchFamily="49" charset="0"/>
                <a:ea typeface="微软雅黑" panose="020B0503020204020204" charset="-122"/>
                <a:cs typeface="Courier New" panose="02070309020205020404" pitchFamily="49" charset="0"/>
              </a:rPr>
              <a:t>ArrayList&lt;? extends Fruit&gt; list</a:t>
            </a:r>
            <a:r>
              <a:rPr lang="en-US" altLang="zh-CN" b="1" dirty="0">
                <a:solidFill>
                  <a:srgbClr val="21537D"/>
                </a:solidFill>
                <a:latin typeface="微软雅黑" panose="020B0503020204020204" charset="-122"/>
                <a:ea typeface="微软雅黑" panose="020B0503020204020204" charset="-122"/>
              </a:rPr>
              <a:t> </a:t>
            </a:r>
            <a:r>
              <a:rPr lang="zh-CN" altLang="en-US" b="1" dirty="0">
                <a:solidFill>
                  <a:srgbClr val="21537D"/>
                </a:solidFill>
                <a:latin typeface="微软雅黑" panose="020B0503020204020204" charset="-122"/>
                <a:ea typeface="微软雅黑" panose="020B0503020204020204" charset="-122"/>
              </a:rPr>
              <a:t>指向这个另外的容器，那么我们可以通过</a:t>
            </a:r>
            <a:r>
              <a:rPr lang="en-US" altLang="zh-CN" b="1" dirty="0">
                <a:solidFill>
                  <a:srgbClr val="21537D"/>
                </a:solidFill>
                <a:latin typeface="微软雅黑" panose="020B0503020204020204" charset="-122"/>
                <a:ea typeface="微软雅黑" panose="020B0503020204020204" charset="-122"/>
              </a:rPr>
              <a:t>list</a:t>
            </a:r>
            <a:r>
              <a:rPr lang="zh-CN" altLang="en-US" b="1" dirty="0">
                <a:solidFill>
                  <a:srgbClr val="21537D"/>
                </a:solidFill>
                <a:latin typeface="微软雅黑" panose="020B0503020204020204" charset="-122"/>
                <a:ea typeface="微软雅黑" panose="020B0503020204020204" charset="-122"/>
              </a:rPr>
              <a:t>取出容器的所有对象而没有任何问题</a:t>
            </a: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这个例子还是比较极端（纯粹是语法功能演示），实际更有意义的是作为方法参数：该方法接受一个放好对象的容器，然后在方法里只是逐个取出元素进行处理</a:t>
            </a:r>
            <a:endParaRPr lang="en-US" altLang="zh-CN" b="1" dirty="0">
              <a:solidFill>
                <a:srgbClr val="21537D"/>
              </a:solidFill>
              <a:latin typeface="微软雅黑" panose="020B0503020204020204" charset="-122"/>
              <a:ea typeface="微软雅黑" panose="020B0503020204020204" charset="-122"/>
            </a:endParaRP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
        <p:nvSpPr>
          <p:cNvPr id="8" name="矩形 7">
            <a:extLst>
              <a:ext uri="{FF2B5EF4-FFF2-40B4-BE49-F238E27FC236}">
                <a16:creationId xmlns:a16="http://schemas.microsoft.com/office/drawing/2014/main" id="{CCAB4DAA-9302-4C4D-814B-99F14EAC3E42}"/>
              </a:ext>
            </a:extLst>
          </p:cNvPr>
          <p:cNvSpPr/>
          <p:nvPr/>
        </p:nvSpPr>
        <p:spPr>
          <a:xfrm>
            <a:off x="531106" y="2440970"/>
            <a:ext cx="11548005" cy="2646878"/>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ArrayList&lt;Apple&gt; apples = new ArrayList&lt;Apple&gt;();</a:t>
            </a: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调用</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apples.add</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方法添加很多</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Apple</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及其子类对象</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 extends Fruit&gt; list = apples;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现在</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 extends Fruit&gt;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类型的引用指向</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apples</a:t>
            </a: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for</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int i = 0; i &lt;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list.size</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i++</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Fruit f</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list.get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(i)</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运行时从容器里取出的都是</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Apple</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及其子类对象，赋值给</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引用没问题</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endParaRPr lang="zh-CN" altLang="en-US" sz="1600" dirty="0">
              <a:latin typeface="Courier New" panose="02070309020205020404" pitchFamily="49" charset="0"/>
              <a:ea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1145925928"/>
      </p:ext>
    </p:extLst>
  </p:cSld>
  <p:clrMapOvr>
    <a:masterClrMapping/>
  </p:clrMapOvr>
  <p:transition advTm="110605">
    <p:push/>
  </p:transition>
  <p:extLst>
    <p:ext uri="{3A86A75C-4F4B-4683-9AE1-C65F6400EC91}">
      <p14:laserTraceLst xmlns:p14="http://schemas.microsoft.com/office/powerpoint/2010/main">
        <p14:tracePtLst>
          <p14:tracePt t="3499" x="704850" y="1873250"/>
          <p14:tracePt t="3596" x="730250" y="1873250"/>
          <p14:tracePt t="3604" x="762000" y="1873250"/>
          <p14:tracePt t="3636" x="1060450" y="1873250"/>
          <p14:tracePt t="3655" x="1301750" y="1873250"/>
          <p14:tracePt t="3672" x="1536700" y="1873250"/>
          <p14:tracePt t="3689" x="1708150" y="1873250"/>
          <p14:tracePt t="3705" x="1809750" y="1873250"/>
          <p14:tracePt t="3722" x="1854200" y="1873250"/>
          <p14:tracePt t="3725" x="1873250" y="1873250"/>
          <p14:tracePt t="3739" x="1885950" y="1873250"/>
          <p14:tracePt t="3756" x="1898650" y="1873250"/>
          <p14:tracePt t="3772" x="1905000" y="1873250"/>
          <p14:tracePt t="3827" x="1911350" y="1873250"/>
          <p14:tracePt t="3843" x="1917700" y="1873250"/>
          <p14:tracePt t="3851" x="1924050" y="1873250"/>
          <p14:tracePt t="3869" x="1930400" y="1866900"/>
          <p14:tracePt t="3876" x="1936750" y="1860550"/>
          <p14:tracePt t="3889" x="1943100" y="1854200"/>
          <p14:tracePt t="3905" x="1949450" y="1854200"/>
          <p14:tracePt t="3922" x="1949450" y="1841500"/>
          <p14:tracePt t="3939" x="1962150" y="1809750"/>
          <p14:tracePt t="3955" x="1962150" y="1803400"/>
          <p14:tracePt t="3972" x="1962150" y="1790700"/>
          <p14:tracePt t="3989" x="1955800" y="1778000"/>
          <p14:tracePt t="4006" x="1949450" y="1765300"/>
          <p14:tracePt t="4022" x="1936750" y="1752600"/>
          <p14:tracePt t="4039" x="1917700" y="1739900"/>
          <p14:tracePt t="4056" x="1905000" y="1727200"/>
          <p14:tracePt t="4072" x="1892300" y="1714500"/>
          <p14:tracePt t="4089" x="1866900" y="1701800"/>
          <p14:tracePt t="4105" x="1841500" y="1689100"/>
          <p14:tracePt t="4122" x="1803400" y="1676400"/>
          <p14:tracePt t="4123" x="1778000" y="1663700"/>
          <p14:tracePt t="4139" x="1739900" y="1651000"/>
          <p14:tracePt t="4155" x="1689100" y="1644650"/>
          <p14:tracePt t="4172" x="1651000" y="1638300"/>
          <p14:tracePt t="4232" x="1517650" y="1606550"/>
          <p14:tracePt t="4239" x="1511300" y="1606550"/>
          <p14:tracePt t="4255" x="1479550" y="1600200"/>
          <p14:tracePt t="4272" x="1460500" y="1600200"/>
          <p14:tracePt t="4289" x="1447800" y="1600200"/>
          <p14:tracePt t="4306" x="1422400" y="1600200"/>
          <p14:tracePt t="4322" x="1409700" y="1600200"/>
          <p14:tracePt t="4339" x="1371600" y="1606550"/>
          <p14:tracePt t="4355" x="1346200" y="1625600"/>
          <p14:tracePt t="4372" x="1320800" y="1651000"/>
          <p14:tracePt t="4388" x="1308100" y="1676400"/>
          <p14:tracePt t="4405" x="1295400" y="1695450"/>
          <p14:tracePt t="4422" x="1295400" y="1714500"/>
          <p14:tracePt t="4438" x="1295400" y="1727200"/>
          <p14:tracePt t="4455" x="1295400" y="1739900"/>
          <p14:tracePt t="4472" x="1295400" y="1752600"/>
          <p14:tracePt t="4489" x="1295400" y="1771650"/>
          <p14:tracePt t="4505" x="1308100" y="1784350"/>
          <p14:tracePt t="4522" x="1333500" y="1803400"/>
          <p14:tracePt t="4523" x="1352550" y="1816100"/>
          <p14:tracePt t="4539" x="1390650" y="1828800"/>
          <p14:tracePt t="4555" x="1422400" y="1847850"/>
          <p14:tracePt t="4572" x="1466850" y="1860550"/>
          <p14:tracePt t="4588" x="1504950" y="1866900"/>
          <p14:tracePt t="4605" x="1555750" y="1879600"/>
          <p14:tracePt t="4622" x="1625600" y="1892300"/>
          <p14:tracePt t="4638" x="1676400" y="1905000"/>
          <p14:tracePt t="4655" x="1720850" y="1905000"/>
          <p14:tracePt t="4681" x="1784350" y="1905000"/>
          <p14:tracePt t="4688" x="1797050" y="1905000"/>
          <p14:tracePt t="4705" x="1822450" y="1905000"/>
          <p14:tracePt t="4722" x="1847850" y="1905000"/>
          <p14:tracePt t="4739" x="1873250" y="1898650"/>
          <p14:tracePt t="4755" x="1892300" y="1885950"/>
          <p14:tracePt t="4772" x="1898650" y="1879600"/>
          <p14:tracePt t="4788" x="1917700" y="1847850"/>
          <p14:tracePt t="4805" x="1936750" y="1816100"/>
          <p14:tracePt t="4822" x="1943100" y="1771650"/>
          <p14:tracePt t="4838" x="1943100" y="1746250"/>
          <p14:tracePt t="4855" x="1943100" y="1720850"/>
          <p14:tracePt t="4872" x="1943100" y="1701800"/>
          <p14:tracePt t="4888" x="1943100" y="1689100"/>
          <p14:tracePt t="4905" x="1924050" y="1676400"/>
          <p14:tracePt t="4922" x="1898650" y="1663700"/>
          <p14:tracePt t="4938" x="1835150" y="1638300"/>
          <p14:tracePt t="4955" x="1778000" y="1612900"/>
          <p14:tracePt t="4972" x="1720850" y="1600200"/>
          <p14:tracePt t="4988" x="1670050" y="1593850"/>
          <p14:tracePt t="5005" x="1644650" y="1593850"/>
          <p14:tracePt t="5022" x="1631950" y="1593850"/>
          <p14:tracePt t="5039" x="1619250" y="1593850"/>
          <p14:tracePt t="5055" x="1612900" y="1593850"/>
          <p14:tracePt t="5072" x="1593850" y="1593850"/>
          <p14:tracePt t="5088" x="1593850" y="1600200"/>
          <p14:tracePt t="5105" x="1587500" y="1606550"/>
          <p14:tracePt t="5139" x="1587500" y="1612900"/>
          <p14:tracePt t="5147" x="1587500" y="1619250"/>
          <p14:tracePt t="5155" x="1587500" y="1625600"/>
          <p14:tracePt t="5171" x="1587500" y="1670050"/>
          <p14:tracePt t="5188" x="1587500" y="1701800"/>
          <p14:tracePt t="5205" x="1593850" y="1746250"/>
          <p14:tracePt t="5222" x="1606550" y="1765300"/>
          <p14:tracePt t="5238" x="1612900" y="1790700"/>
          <p14:tracePt t="5259" x="1619250" y="1797050"/>
          <p14:tracePt t="5272" x="1625600" y="1803400"/>
          <p14:tracePt t="5292" x="1631950" y="1809750"/>
          <p14:tracePt t="5305" x="1638300" y="1816100"/>
          <p14:tracePt t="5321" x="1651000" y="1828800"/>
          <p14:tracePt t="5338" x="1676400" y="1847850"/>
          <p14:tracePt t="5339" x="1682750" y="1854200"/>
          <p14:tracePt t="5355" x="1708150" y="1854200"/>
          <p14:tracePt t="5371" x="1739900" y="1866900"/>
          <p14:tracePt t="5388" x="1778000" y="1873250"/>
          <p14:tracePt t="5405" x="1816100" y="1879600"/>
          <p14:tracePt t="5421" x="1879600" y="1892300"/>
          <p14:tracePt t="5438" x="1924050" y="1892300"/>
          <p14:tracePt t="5455" x="1974850" y="1892300"/>
          <p14:tracePt t="5471" x="2006600" y="1892300"/>
          <p14:tracePt t="5488" x="2032000" y="1892300"/>
          <p14:tracePt t="5505" x="2063750" y="1892300"/>
          <p14:tracePt t="5522" x="2082800" y="1885950"/>
          <p14:tracePt t="5538" x="2095500" y="1873250"/>
          <p14:tracePt t="5555" x="2120900" y="1847850"/>
          <p14:tracePt t="5571" x="2139950" y="1828800"/>
          <p14:tracePt t="5588" x="2165350" y="1816100"/>
          <p14:tracePt t="5605" x="2171700" y="1797050"/>
          <p14:tracePt t="5621" x="2178050" y="1778000"/>
          <p14:tracePt t="5638" x="2178050" y="1765300"/>
          <p14:tracePt t="5655" x="2184400" y="1758950"/>
          <p14:tracePt t="5671" x="2184400" y="1752600"/>
          <p14:tracePt t="5708" x="2184400" y="1746250"/>
          <p14:tracePt t="5715" x="2184400" y="1739900"/>
          <p14:tracePt t="5747" x="2190750" y="1733550"/>
          <p14:tracePt t="5787" x="2190750" y="1727200"/>
          <p14:tracePt t="6160" x="2070100" y="1689100"/>
          <p14:tracePt t="6227" x="2063750" y="1689100"/>
          <p14:tracePt t="6243" x="2063750" y="1701800"/>
          <p14:tracePt t="6251" x="2063750" y="1720850"/>
          <p14:tracePt t="6259" x="2063750" y="1733550"/>
          <p14:tracePt t="6271" x="2070100" y="1758950"/>
          <p14:tracePt t="6288" x="2108200" y="1797050"/>
          <p14:tracePt t="6304" x="2165350" y="1835150"/>
          <p14:tracePt t="6321" x="2247900" y="1885950"/>
          <p14:tracePt t="6338" x="2368550" y="1917700"/>
          <p14:tracePt t="6339" x="2444750" y="1924050"/>
          <p14:tracePt t="6355" x="2635250" y="1949450"/>
          <p14:tracePt t="6371" x="2857500" y="1962150"/>
          <p14:tracePt t="6388" x="3136900" y="1962150"/>
          <p14:tracePt t="6404" x="3397250" y="1962150"/>
          <p14:tracePt t="6421" x="3619500" y="1955800"/>
          <p14:tracePt t="6438" x="3752850" y="1930400"/>
          <p14:tracePt t="6454" x="3803650" y="1911350"/>
          <p14:tracePt t="6471" x="3810000" y="1905000"/>
          <p14:tracePt t="6505" x="3816350" y="1898650"/>
          <p14:tracePt t="6521" x="3816350" y="1892300"/>
          <p14:tracePt t="6538" x="3816350" y="1879600"/>
          <p14:tracePt t="6539" x="3816350" y="1873250"/>
          <p14:tracePt t="6554" x="3803650" y="1841500"/>
          <p14:tracePt t="6571" x="3784600" y="1803400"/>
          <p14:tracePt t="6588" x="3752850" y="1771650"/>
          <p14:tracePt t="6604" x="3708400" y="1752600"/>
          <p14:tracePt t="6621" x="3676650" y="1733550"/>
          <p14:tracePt t="6638" x="3638550" y="1720850"/>
          <p14:tracePt t="6654" x="3632200" y="1720850"/>
          <p14:tracePt t="6671" x="3619500" y="1720850"/>
          <p14:tracePt t="6723" x="3613150" y="1720850"/>
          <p14:tracePt t="7133" x="0" y="0"/>
        </p14:tracePtLst>
        <p14:tracePtLst>
          <p14:tracePt t="8104" x="5340350" y="1790700"/>
          <p14:tracePt t="8121" x="5340350" y="1778000"/>
          <p14:tracePt t="8137" x="5340350" y="1765300"/>
          <p14:tracePt t="8219" x="5340350" y="1758950"/>
          <p14:tracePt t="8235" x="5340350" y="1739900"/>
          <p14:tracePt t="8243" x="5327650" y="1733550"/>
          <p14:tracePt t="8254" x="5314950" y="1727200"/>
          <p14:tracePt t="8271" x="5276850" y="1701800"/>
          <p14:tracePt t="8288" x="5219700" y="1676400"/>
          <p14:tracePt t="8304" x="5092700" y="1625600"/>
          <p14:tracePt t="8321" x="4933950" y="1574800"/>
          <p14:tracePt t="8337" x="4768850" y="1536700"/>
          <p14:tracePt t="8354" x="4648200" y="1517650"/>
          <p14:tracePt t="8355" x="4603750" y="1504950"/>
          <p14:tracePt t="8371" x="4546600" y="1498600"/>
          <p14:tracePt t="8387" x="4483100" y="1485900"/>
          <p14:tracePt t="8404" x="4432300" y="1485900"/>
          <p14:tracePt t="8420" x="4356100" y="1485900"/>
          <p14:tracePt t="8437" x="4279900" y="1485900"/>
          <p14:tracePt t="8454" x="4216400" y="1485900"/>
          <p14:tracePt t="8470" x="4171950" y="1485900"/>
          <p14:tracePt t="8487" x="4146550" y="1492250"/>
          <p14:tracePt t="8504" x="4133850" y="1492250"/>
          <p14:tracePt t="8521" x="4114800" y="1504950"/>
          <p14:tracePt t="8523" x="4108450" y="1511300"/>
          <p14:tracePt t="8537" x="4102100" y="1511300"/>
          <p14:tracePt t="8554" x="4070350" y="1517650"/>
          <p14:tracePt t="8556" x="4057650" y="1530350"/>
          <p14:tracePt t="8571" x="4038600" y="1543050"/>
          <p14:tracePt t="8587" x="4013200" y="1549400"/>
          <p14:tracePt t="8604" x="4006850" y="1568450"/>
          <p14:tracePt t="8621" x="3994150" y="1574800"/>
          <p14:tracePt t="8637" x="3981450" y="1587500"/>
          <p14:tracePt t="8654" x="3975100" y="1593850"/>
          <p14:tracePt t="8671" x="3968750" y="1612900"/>
          <p14:tracePt t="8687" x="3956050" y="1625600"/>
          <p14:tracePt t="8704" x="3943350" y="1644650"/>
          <p14:tracePt t="8720" x="3937000" y="1657350"/>
          <p14:tracePt t="8738" x="3924300" y="1670050"/>
          <p14:tracePt t="8740" x="3924300" y="1676400"/>
          <p14:tracePt t="8754" x="3917950" y="1682750"/>
          <p14:tracePt t="8795" x="3917950" y="1689100"/>
          <p14:tracePt t="8811" x="3917950" y="1695450"/>
          <p14:tracePt t="8843" x="3911600" y="1701800"/>
          <p14:tracePt t="8868" x="3911600" y="1708150"/>
          <p14:tracePt t="8979" x="3911600" y="1714500"/>
          <p14:tracePt t="8987" x="3911600" y="1720850"/>
          <p14:tracePt t="9027" x="3905250" y="1727200"/>
          <p14:tracePt t="9859" x="0" y="0"/>
        </p14:tracePtLst>
        <p14:tracePtLst>
          <p14:tracePt t="11451" x="7423150" y="1771650"/>
          <p14:tracePt t="11459" x="7429500" y="1771650"/>
          <p14:tracePt t="11469" x="7435850" y="1771650"/>
          <p14:tracePt t="11611" x="7448550" y="1771650"/>
          <p14:tracePt t="11619" x="7467600" y="1771650"/>
          <p14:tracePt t="11627" x="7499350" y="1771650"/>
          <p14:tracePt t="11636" x="7550150" y="1771650"/>
          <p14:tracePt t="11653" x="7708900" y="1771650"/>
          <p14:tracePt t="11669" x="7874000" y="1771650"/>
          <p14:tracePt t="11686" x="7981950" y="1771650"/>
          <p14:tracePt t="11703" x="8007350" y="1771650"/>
          <p14:tracePt t="11923" x="0" y="0"/>
        </p14:tracePtLst>
        <p14:tracePtLst>
          <p14:tracePt t="12747" x="9067800" y="1651000"/>
          <p14:tracePt t="12795" x="9061450" y="1657350"/>
          <p14:tracePt t="12804" x="9061450" y="1670050"/>
          <p14:tracePt t="12811" x="9055100" y="1701800"/>
          <p14:tracePt t="12819" x="9055100" y="1714500"/>
          <p14:tracePt t="12836" x="9055100" y="1784350"/>
          <p14:tracePt t="12852" x="9074150" y="1816100"/>
          <p14:tracePt t="12869" x="9112250" y="1841500"/>
          <p14:tracePt t="12885" x="9188450" y="1873250"/>
          <p14:tracePt t="12902" x="9245600" y="1879600"/>
          <p14:tracePt t="12919" x="9328150" y="1873250"/>
          <p14:tracePt t="12936" x="9378950" y="1847850"/>
          <p14:tracePt t="12952" x="9417050" y="1816100"/>
          <p14:tracePt t="12969" x="9436100" y="1784350"/>
          <p14:tracePt t="12985" x="9442450" y="1771650"/>
          <p14:tracePt t="13091" x="9455150" y="1765300"/>
          <p14:tracePt t="13092" x="0" y="0"/>
        </p14:tracePtLst>
        <p14:tracePtLst>
          <p14:tracePt t="13332" x="9969500" y="1714500"/>
          <p14:tracePt t="13867" x="9969500" y="1708150"/>
          <p14:tracePt t="13875" x="9963150" y="1708150"/>
          <p14:tracePt t="13885" x="9931400" y="1701800"/>
          <p14:tracePt t="13902" x="9798050" y="1689100"/>
          <p14:tracePt t="13919" x="9632950" y="1676400"/>
          <p14:tracePt t="13935" x="9423400" y="1676400"/>
          <p14:tracePt t="13952" x="9213850" y="1676400"/>
          <p14:tracePt t="13969" x="9004300" y="1676400"/>
          <p14:tracePt t="13985" x="8769350" y="1676400"/>
          <p14:tracePt t="14002" x="8528050" y="1676400"/>
          <p14:tracePt t="14019" x="8026400" y="1676400"/>
          <p14:tracePt t="14035" x="7778750" y="1676400"/>
          <p14:tracePt t="14052" x="7594600" y="1676400"/>
          <p14:tracePt t="14069" x="7505700" y="1676400"/>
          <p14:tracePt t="14086" x="7467600" y="1676400"/>
          <p14:tracePt t="14102" x="7442200" y="1689100"/>
          <p14:tracePt t="14119" x="7429500" y="1695450"/>
          <p14:tracePt t="14135" x="7429500" y="1701800"/>
          <p14:tracePt t="14172" x="7429500" y="1708150"/>
          <p14:tracePt t="14179" x="7429500" y="1714500"/>
          <p14:tracePt t="14188" x="7429500" y="1720850"/>
          <p14:tracePt t="14202" x="7429500" y="1727200"/>
          <p14:tracePt t="14219" x="7531100" y="1790700"/>
          <p14:tracePt t="14235" x="7696200" y="1854200"/>
          <p14:tracePt t="14252" x="7924800" y="1898650"/>
          <p14:tracePt t="14269" x="8153400" y="1924050"/>
          <p14:tracePt t="14285" x="8318500" y="1924050"/>
          <p14:tracePt t="14302" x="8470900" y="1924050"/>
          <p14:tracePt t="14318" x="8604250" y="1924050"/>
          <p14:tracePt t="14335" x="8743950" y="1905000"/>
          <p14:tracePt t="14352" x="8877300" y="1879600"/>
          <p14:tracePt t="14368" x="8978900" y="1860550"/>
          <p14:tracePt t="14385" x="9055100" y="1841500"/>
          <p14:tracePt t="14402" x="9112250" y="1828800"/>
          <p14:tracePt t="14403" x="9137650" y="1822450"/>
          <p14:tracePt t="14418" x="9169400" y="1822450"/>
          <p14:tracePt t="14435" x="9226550" y="1809750"/>
          <p14:tracePt t="14452" x="9283700" y="1809750"/>
          <p14:tracePt t="14468" x="9391650" y="1809750"/>
          <p14:tracePt t="14485" x="9525000" y="1809750"/>
          <p14:tracePt t="14502" x="9677400" y="1809750"/>
          <p14:tracePt t="14518" x="9810750" y="1809750"/>
          <p14:tracePt t="14535" x="9912350" y="1809750"/>
          <p14:tracePt t="14552" x="9956800" y="1809750"/>
          <p14:tracePt t="14569" x="9975850" y="1809750"/>
          <p14:tracePt t="14585" x="10001250" y="1803400"/>
          <p14:tracePt t="14587" x="10007600" y="1803400"/>
          <p14:tracePt t="14602" x="10020300" y="1797050"/>
          <p14:tracePt t="14604" x="10026650" y="1797050"/>
          <p14:tracePt t="14618" x="10039350" y="1797050"/>
          <p14:tracePt t="14987" x="10045700" y="1797050"/>
          <p14:tracePt t="14995" x="10052050" y="1790700"/>
          <p14:tracePt t="15011" x="10058400" y="1784350"/>
          <p14:tracePt t="15020" x="10064750" y="1784350"/>
          <p14:tracePt t="15035" x="10064750" y="1778000"/>
          <p14:tracePt t="15052" x="10077450" y="1778000"/>
          <p14:tracePt t="15267" x="0" y="0"/>
        </p14:tracePtLst>
        <p14:tracePtLst>
          <p14:tracePt t="15667" x="10915650" y="1530350"/>
          <p14:tracePt t="15683" x="10909300" y="1524000"/>
          <p14:tracePt t="15715" x="10902950" y="1530350"/>
          <p14:tracePt t="15724" x="10890250" y="1543050"/>
          <p14:tracePt t="15734" x="10877550" y="1581150"/>
          <p14:tracePt t="15751" x="10852150" y="1689100"/>
          <p14:tracePt t="15768" x="10833100" y="1822450"/>
          <p14:tracePt t="15785" x="10833100" y="1892300"/>
          <p14:tracePt t="15802" x="10833100" y="1943100"/>
          <p14:tracePt t="15818" x="10833100" y="1955800"/>
          <p14:tracePt t="15835" x="10833100" y="1962150"/>
          <p14:tracePt t="15883" x="10839450" y="1962150"/>
          <p14:tracePt t="15891" x="10845800" y="1962150"/>
          <p14:tracePt t="15907" x="10852150" y="1962150"/>
          <p14:tracePt t="15923" x="10852150" y="1955800"/>
          <p14:tracePt t="16139" x="0" y="0"/>
        </p14:tracePtLst>
        <p14:tracePtLst>
          <p14:tracePt t="16923" x="3619500" y="1638300"/>
          <p14:tracePt t="16931" x="3581400" y="1638300"/>
          <p14:tracePt t="16939" x="3549650" y="1638300"/>
          <p14:tracePt t="16951" x="3524250" y="1638300"/>
          <p14:tracePt t="16967" x="3486150" y="1638300"/>
          <p14:tracePt t="16984" x="3441700" y="1644650"/>
          <p14:tracePt t="17001" x="3416300" y="1670050"/>
          <p14:tracePt t="17017" x="3397250" y="1689100"/>
          <p14:tracePt t="17019" x="3390900" y="1701800"/>
          <p14:tracePt t="17035" x="3390900" y="1708150"/>
          <p14:tracePt t="17036" x="3390900" y="1714500"/>
          <p14:tracePt t="17051" x="3390900" y="1739900"/>
          <p14:tracePt t="17068" x="3403600" y="1797050"/>
          <p14:tracePt t="17084" x="3460750" y="1860550"/>
          <p14:tracePt t="17101" x="3587750" y="1930400"/>
          <p14:tracePt t="17118" x="3803650" y="1993900"/>
          <p14:tracePt t="17134" x="4152900" y="2038350"/>
          <p14:tracePt t="17151" x="4464050" y="2038350"/>
          <p14:tracePt t="17167" x="4705350" y="1981200"/>
          <p14:tracePt t="17184" x="4819650" y="1911350"/>
          <p14:tracePt t="17201" x="4870450" y="1854200"/>
          <p14:tracePt t="17217" x="4876800" y="1809750"/>
          <p14:tracePt t="17234" x="4876800" y="1758950"/>
          <p14:tracePt t="17235" x="4870450" y="1727200"/>
          <p14:tracePt t="17251" x="4819650" y="1663700"/>
          <p14:tracePt t="17267" x="4724400" y="1587500"/>
          <p14:tracePt t="17284" x="4559300" y="1517650"/>
          <p14:tracePt t="17301" x="4286250" y="1460500"/>
          <p14:tracePt t="17318" x="3987800" y="1428750"/>
          <p14:tracePt t="17334" x="3778250" y="1428750"/>
          <p14:tracePt t="17351" x="3594100" y="1454150"/>
          <p14:tracePt t="17368" x="3486150" y="1504950"/>
          <p14:tracePt t="17384" x="3429000" y="1555750"/>
          <p14:tracePt t="17401" x="3403600" y="1600200"/>
          <p14:tracePt t="17417" x="3378200" y="1651000"/>
          <p14:tracePt t="17434" x="3371850" y="1701800"/>
          <p14:tracePt t="17435" x="3371850" y="1733550"/>
          <p14:tracePt t="17451" x="3403600" y="1803400"/>
          <p14:tracePt t="17467" x="3479800" y="1892300"/>
          <p14:tracePt t="17484" x="3619500" y="1974850"/>
          <p14:tracePt t="17501" x="3822700" y="2038350"/>
          <p14:tracePt t="17517" x="4076700" y="2070100"/>
          <p14:tracePt t="17534" x="4286250" y="2076450"/>
          <p14:tracePt t="17551" x="4451350" y="2057400"/>
          <p14:tracePt t="17568" x="4540250" y="2019300"/>
          <p14:tracePt t="17584" x="4578350" y="1993900"/>
          <p14:tracePt t="17601" x="4584700" y="1968500"/>
          <p14:tracePt t="17618" x="4584700" y="1924050"/>
          <p14:tracePt t="17634" x="4559300" y="1879600"/>
          <p14:tracePt t="17635" x="4540250" y="1854200"/>
          <p14:tracePt t="17651" x="4425950" y="1790700"/>
          <p14:tracePt t="17667" x="4248150" y="1739900"/>
          <p14:tracePt t="17684" x="3994150" y="1701800"/>
          <p14:tracePt t="17701" x="3721100" y="1689100"/>
          <p14:tracePt t="17717" x="3467100" y="1720850"/>
          <p14:tracePt t="17734" x="3321050" y="1771650"/>
          <p14:tracePt t="17751" x="3270250" y="1797050"/>
          <p14:tracePt t="17767" x="3257550" y="1809750"/>
          <p14:tracePt t="17784" x="3251200" y="1816100"/>
          <p14:tracePt t="17803" x="3251200" y="1822450"/>
          <p14:tracePt t="17818" x="3257550" y="1828800"/>
          <p14:tracePt t="17834" x="3289300" y="1841500"/>
          <p14:tracePt t="17835" x="3314700" y="1847850"/>
          <p14:tracePt t="17851" x="3454400" y="1866900"/>
          <p14:tracePt t="17868" x="3676650" y="1866900"/>
          <p14:tracePt t="17884" x="3943350" y="1860550"/>
          <p14:tracePt t="17900" x="4140200" y="1822450"/>
          <p14:tracePt t="17917" x="4197350" y="1784350"/>
          <p14:tracePt t="17934" x="4203700" y="1771650"/>
          <p14:tracePt t="17950" x="4203700" y="1739900"/>
          <p14:tracePt t="17967" x="4171950" y="1714500"/>
          <p14:tracePt t="17984" x="4133850" y="1695450"/>
          <p14:tracePt t="18000" x="4038600" y="1663700"/>
          <p14:tracePt t="18017" x="3924300" y="1657350"/>
          <p14:tracePt t="18034" x="3816350" y="1657350"/>
          <p14:tracePt t="18035" x="3759200" y="1657350"/>
          <p14:tracePt t="18051" x="3714750" y="1663700"/>
          <p14:tracePt t="18067" x="3708400" y="1663700"/>
          <p14:tracePt t="18348" x="0" y="0"/>
        </p14:tracePtLst>
        <p14:tracePtLst>
          <p14:tracePt t="20211" x="10877550" y="1625600"/>
          <p14:tracePt t="20243" x="10871200" y="1625600"/>
          <p14:tracePt t="20252" x="10864850" y="1638300"/>
          <p14:tracePt t="20259" x="10858500" y="1663700"/>
          <p14:tracePt t="20267" x="10858500" y="1695450"/>
          <p14:tracePt t="20283" x="10858500" y="1809750"/>
          <p14:tracePt t="20300" x="10858500" y="1898650"/>
          <p14:tracePt t="20317" x="10883900" y="1981200"/>
          <p14:tracePt t="20333" x="10915650" y="2032000"/>
          <p14:tracePt t="20350" x="10941050" y="2063750"/>
          <p14:tracePt t="20367" x="10960100" y="2082800"/>
          <p14:tracePt t="20383" x="10966450" y="2082800"/>
          <p14:tracePt t="20400" x="10972800" y="2082800"/>
          <p14:tracePt t="20416" x="10991850" y="2063750"/>
          <p14:tracePt t="20433" x="10998200" y="1987550"/>
          <p14:tracePt t="20450" x="10998200" y="1879600"/>
          <p14:tracePt t="20451" x="10998200" y="1822450"/>
          <p14:tracePt t="20466" x="10972800" y="1739900"/>
          <p14:tracePt t="20483" x="10953750" y="1708150"/>
          <p14:tracePt t="20500" x="10953750" y="1682750"/>
          <p14:tracePt t="20516" x="10947400" y="1682750"/>
          <p14:tracePt t="20691" x="0" y="0"/>
        </p14:tracePtLst>
        <p14:tracePtLst>
          <p14:tracePt t="22020" x="4622800" y="2038350"/>
          <p14:tracePt t="22027" x="4622800" y="2057400"/>
          <p14:tracePt t="22036" x="4622800" y="2070100"/>
          <p14:tracePt t="22049" x="4622800" y="2089150"/>
          <p14:tracePt t="22066" x="4622800" y="2127250"/>
          <p14:tracePt t="22067" x="4622800" y="2152650"/>
          <p14:tracePt t="22083" x="4622800" y="2203450"/>
          <p14:tracePt t="22099" x="4635500" y="2260600"/>
          <p14:tracePt t="22116" x="4679950" y="2305050"/>
          <p14:tracePt t="22133" x="4743450" y="2349500"/>
          <p14:tracePt t="22149" x="4826000" y="2381250"/>
          <p14:tracePt t="22166" x="4902200" y="2387600"/>
          <p14:tracePt t="22182" x="5010150" y="2387600"/>
          <p14:tracePt t="22199" x="5130800" y="2374900"/>
          <p14:tracePt t="22216" x="5232400" y="2343150"/>
          <p14:tracePt t="22232" x="5314950" y="2317750"/>
          <p14:tracePt t="22249" x="5353050" y="2298700"/>
          <p14:tracePt t="22266" x="5384800" y="2279650"/>
          <p14:tracePt t="22282" x="5416550" y="2254250"/>
          <p14:tracePt t="22299" x="5435600" y="2228850"/>
          <p14:tracePt t="22316" x="5441950" y="2216150"/>
          <p14:tracePt t="22333" x="5448300" y="2209800"/>
          <p14:tracePt t="22349" x="5448300" y="2197100"/>
          <p14:tracePt t="22366" x="5448300" y="2190750"/>
          <p14:tracePt t="22387" x="5448300" y="2184400"/>
          <p14:tracePt t="22459" x="5448300" y="2178050"/>
          <p14:tracePt t="22491" x="5448300" y="2171700"/>
          <p14:tracePt t="22499" x="5448300" y="2165350"/>
          <p14:tracePt t="22523" x="5448300" y="2152650"/>
          <p14:tracePt t="22539" x="5448300" y="2146300"/>
          <p14:tracePt t="22571" x="5441950" y="2133600"/>
          <p14:tracePt t="22579" x="5435600" y="2127250"/>
          <p14:tracePt t="22587" x="5422900" y="2120900"/>
          <p14:tracePt t="22599" x="5416550" y="2108200"/>
          <p14:tracePt t="22616" x="5384800" y="2076450"/>
          <p14:tracePt t="22632" x="5359400" y="2063750"/>
          <p14:tracePt t="22649" x="5353050" y="2051050"/>
          <p14:tracePt t="22666" x="5346700" y="2044700"/>
          <p14:tracePt t="22707" x="5340350" y="2044700"/>
          <p14:tracePt t="22715" x="5334000" y="2044700"/>
          <p14:tracePt t="22731" x="5321300" y="2044700"/>
          <p14:tracePt t="22739" x="5314950" y="2051050"/>
          <p14:tracePt t="22749" x="5308600" y="2057400"/>
          <p14:tracePt t="22766" x="5283200" y="2082800"/>
          <p14:tracePt t="22782" x="5270500" y="2114550"/>
          <p14:tracePt t="22799" x="5270500" y="2133600"/>
          <p14:tracePt t="22816" x="5270500" y="2152650"/>
          <p14:tracePt t="22832" x="5270500" y="2171700"/>
          <p14:tracePt t="22849" x="5276850" y="2203450"/>
          <p14:tracePt t="22866" x="5321300" y="2235200"/>
          <p14:tracePt t="22883" x="5499100" y="2298700"/>
          <p14:tracePt t="22899" x="5702300" y="2330450"/>
          <p14:tracePt t="22915" x="5892800" y="2349500"/>
          <p14:tracePt t="22932" x="6032500" y="2349500"/>
          <p14:tracePt t="22949" x="6127750" y="2349500"/>
          <p14:tracePt t="22965" x="6159500" y="2336800"/>
          <p14:tracePt t="22982" x="6184900" y="2317750"/>
          <p14:tracePt t="22999" x="6210300" y="2298700"/>
          <p14:tracePt t="23015" x="6235700" y="2266950"/>
          <p14:tracePt t="23032" x="6248400" y="2241550"/>
          <p14:tracePt t="23049" x="6267450" y="2216150"/>
          <p14:tracePt t="23065" x="6273800" y="2209800"/>
          <p14:tracePt t="23082" x="6280150" y="2197100"/>
          <p14:tracePt t="23211" x="6286500" y="2197100"/>
          <p14:tracePt t="23227" x="6286500" y="2190750"/>
          <p14:tracePt t="23235" x="6286500" y="2178050"/>
          <p14:tracePt t="23249" x="6286500" y="2171700"/>
          <p14:tracePt t="23265" x="6280150" y="2146300"/>
          <p14:tracePt t="23282" x="6273800" y="2127250"/>
          <p14:tracePt t="23299" x="6248400" y="2082800"/>
          <p14:tracePt t="23315" x="6223000" y="2057400"/>
          <p14:tracePt t="23332" x="6210300" y="2038350"/>
          <p14:tracePt t="23349" x="6184900" y="2019300"/>
          <p14:tracePt t="23371" x="6178550" y="2019300"/>
          <p14:tracePt t="23387" x="6172200" y="2019300"/>
          <p14:tracePt t="23403" x="6165850" y="2019300"/>
          <p14:tracePt t="23419" x="6153150" y="2019300"/>
          <p14:tracePt t="23432" x="6140450" y="2019300"/>
          <p14:tracePt t="23449" x="6121400" y="2038350"/>
          <p14:tracePt t="23465" x="6108700" y="2070100"/>
          <p14:tracePt t="23482" x="6096000" y="2114550"/>
          <p14:tracePt t="23499" x="6102350" y="2190750"/>
          <p14:tracePt t="23515" x="6121400" y="2216150"/>
          <p14:tracePt t="23532" x="6153150" y="2235200"/>
          <p14:tracePt t="23549" x="6184900" y="2247900"/>
          <p14:tracePt t="23565" x="6235700" y="2260600"/>
          <p14:tracePt t="23582" x="6280150" y="2260600"/>
          <p14:tracePt t="23599" x="6324600" y="2260600"/>
          <p14:tracePt t="23615" x="6356350" y="2260600"/>
          <p14:tracePt t="23632" x="6362700" y="2260600"/>
          <p14:tracePt t="23649" x="6381750" y="2260600"/>
          <p14:tracePt t="23665" x="6381750" y="2254250"/>
          <p14:tracePt t="24547" x="0" y="0"/>
        </p14:tracePtLst>
        <p14:tracePtLst>
          <p14:tracePt t="25139" x="6724650" y="2197100"/>
          <p14:tracePt t="25211" x="6743700" y="2197100"/>
          <p14:tracePt t="25219" x="6781800" y="2197100"/>
          <p14:tracePt t="25231" x="6845300" y="2197100"/>
          <p14:tracePt t="25248" x="7016750" y="2197100"/>
          <p14:tracePt t="25265" x="7232650" y="2197100"/>
          <p14:tracePt t="25281" x="7467600" y="2197100"/>
          <p14:tracePt t="25283" x="7594600" y="2197100"/>
          <p14:tracePt t="25298" x="7708900" y="2209800"/>
          <p14:tracePt t="25315" x="7912100" y="2209800"/>
          <p14:tracePt t="25331" x="7988300" y="2222500"/>
          <p14:tracePt t="25348" x="8007350" y="2222500"/>
          <p14:tracePt t="25365" x="8020050" y="2228850"/>
          <p14:tracePt t="26387" x="0" y="0"/>
        </p14:tracePtLst>
        <p14:tracePtLst>
          <p14:tracePt t="29196" x="1130300" y="2571750"/>
          <p14:tracePt t="29299" x="1130300" y="2578100"/>
          <p14:tracePt t="29308" x="1130300" y="2584450"/>
          <p14:tracePt t="29319" x="1130300" y="2597150"/>
          <p14:tracePt t="29330" x="1130300" y="2616200"/>
          <p14:tracePt t="29347" x="1123950" y="2667000"/>
          <p14:tracePt t="29364" x="1123950" y="2705100"/>
          <p14:tracePt t="29380" x="1143000" y="2743200"/>
          <p14:tracePt t="29397" x="1168400" y="2781300"/>
          <p14:tracePt t="29413" x="1206500" y="2794000"/>
          <p14:tracePt t="29431" x="1238250" y="2806700"/>
          <p14:tracePt t="29447" x="1282700" y="2806700"/>
          <p14:tracePt t="29463" x="1320800" y="2806700"/>
          <p14:tracePt t="29480" x="1352550" y="2800350"/>
          <p14:tracePt t="29497" x="1377950" y="2781300"/>
          <p14:tracePt t="29513" x="1397000" y="2762250"/>
          <p14:tracePt t="29530" x="1403350" y="2736850"/>
          <p14:tracePt t="29531" x="1416050" y="2717800"/>
          <p14:tracePt t="29547" x="1416050" y="2705100"/>
          <p14:tracePt t="29563" x="1422400" y="2692400"/>
          <p14:tracePt t="29804" x="0" y="0"/>
        </p14:tracePtLst>
        <p14:tracePtLst>
          <p14:tracePt t="30139" x="2070100" y="2673350"/>
          <p14:tracePt t="30212" x="2070100" y="2679700"/>
          <p14:tracePt t="30219" x="2070100" y="2692400"/>
          <p14:tracePt t="30230" x="2076450" y="2717800"/>
          <p14:tracePt t="30246" x="2089150" y="2736850"/>
          <p14:tracePt t="30263" x="2089150" y="2743200"/>
          <p14:tracePt t="30280" x="2095500" y="2743200"/>
          <p14:tracePt t="30395" x="0" y="0"/>
        </p14:tracePtLst>
        <p14:tracePtLst>
          <p14:tracePt t="30723" x="3105150" y="2654300"/>
          <p14:tracePt t="30793" x="3105150" y="2667000"/>
          <p14:tracePt t="30798" x="3105150" y="2698750"/>
          <p14:tracePt t="30813" x="3111500" y="2768600"/>
          <p14:tracePt t="30829" x="3136900" y="2813050"/>
          <p14:tracePt t="30846" x="3162300" y="2825750"/>
          <p14:tracePt t="30880" x="3181350" y="2825750"/>
          <p14:tracePt t="30896" x="3187700" y="2825750"/>
          <p14:tracePt t="30913" x="3213100" y="2819400"/>
          <p14:tracePt t="30915" x="3219450" y="2800350"/>
          <p14:tracePt t="30930" x="3232150" y="2781300"/>
          <p14:tracePt t="30946" x="3244850" y="2749550"/>
          <p14:tracePt t="30947" x="3251200" y="2730500"/>
          <p14:tracePt t="30963" x="3257550" y="2717800"/>
          <p14:tracePt t="30979" x="3257550" y="2711450"/>
          <p14:tracePt t="31067" x="0" y="0"/>
        </p14:tracePtLst>
        <p14:tracePtLst>
          <p14:tracePt t="31381" x="3759200" y="2692400"/>
          <p14:tracePt t="31548" x="3771900" y="2692400"/>
          <p14:tracePt t="31556" x="3778250" y="2692400"/>
          <p14:tracePt t="31556" x="0" y="0"/>
        </p14:tracePtLst>
        <p14:tracePtLst>
          <p14:tracePt t="32028" x="4787900" y="2597150"/>
          <p14:tracePt t="32087" x="4787900" y="2609850"/>
          <p14:tracePt t="32094" x="4794250" y="2635250"/>
          <p14:tracePt t="32102" x="4800600" y="2660650"/>
          <p14:tracePt t="32113" x="4806950" y="2679700"/>
          <p14:tracePt t="32130" x="4826000" y="2711450"/>
          <p14:tracePt t="32134" x="4832350" y="2724150"/>
          <p14:tracePt t="32147" x="4845050" y="2736850"/>
          <p14:tracePt t="32150" x="4845050" y="2743200"/>
          <p14:tracePt t="32172" x="4851400" y="2743200"/>
          <p14:tracePt t="32182" x="4857750" y="2743200"/>
          <p14:tracePt t="32197" x="4864100" y="2743200"/>
          <p14:tracePt t="32213" x="4870450" y="2730500"/>
          <p14:tracePt t="32229" x="4883150" y="2717800"/>
          <p14:tracePt t="32246" x="4883150" y="2711450"/>
          <p14:tracePt t="32268" x="4883150" y="2705100"/>
          <p14:tracePt t="32268" x="0" y="0"/>
        </p14:tracePtLst>
        <p14:tracePtLst>
          <p14:tracePt t="32990" x="7010400" y="2813050"/>
          <p14:tracePt t="33060" x="7004050" y="2813050"/>
          <p14:tracePt t="33070" x="6985000" y="2819400"/>
          <p14:tracePt t="33079" x="6965950" y="2825750"/>
          <p14:tracePt t="33096" x="6870700" y="2851150"/>
          <p14:tracePt t="33113" x="6724650" y="2870200"/>
          <p14:tracePt t="33116" x="6648450" y="2889250"/>
          <p14:tracePt t="33130" x="6559550" y="2908300"/>
          <p14:tracePt t="33146" x="6388100" y="2940050"/>
          <p14:tracePt t="33149" x="6299200" y="2959100"/>
          <p14:tracePt t="33163" x="6108700" y="2984500"/>
          <p14:tracePt t="33179" x="5943600" y="2984500"/>
          <p14:tracePt t="33196" x="5721350" y="2984500"/>
          <p14:tracePt t="33213" x="5441950" y="2984500"/>
          <p14:tracePt t="33229" x="5029200" y="2984500"/>
          <p14:tracePt t="33246" x="4533900" y="2984500"/>
          <p14:tracePt t="33262" x="4165600" y="2984500"/>
          <p14:tracePt t="33279" x="3905250" y="2984500"/>
          <p14:tracePt t="33295" x="3746500" y="2984500"/>
          <p14:tracePt t="33312" x="3632200" y="2984500"/>
          <p14:tracePt t="33329" x="3524250" y="2984500"/>
          <p14:tracePt t="33345" x="3416300" y="2984500"/>
          <p14:tracePt t="33347" x="3352800" y="2984500"/>
          <p14:tracePt t="33362" x="3282950" y="2984500"/>
          <p14:tracePt t="33379" x="3028950" y="2984500"/>
          <p14:tracePt t="33396" x="2851150" y="2984500"/>
          <p14:tracePt t="33413" x="2609850" y="2971800"/>
          <p14:tracePt t="33429" x="2343150" y="2933700"/>
          <p14:tracePt t="33446" x="2165350" y="2895600"/>
          <p14:tracePt t="33462" x="2032000" y="2876550"/>
          <p14:tracePt t="33479" x="1898650" y="2851150"/>
          <p14:tracePt t="33495" x="1778000" y="2825750"/>
          <p14:tracePt t="33512" x="1638300" y="2794000"/>
          <p14:tracePt t="33529" x="1466850" y="2768600"/>
          <p14:tracePt t="33545" x="1308100" y="2755900"/>
          <p14:tracePt t="33562" x="1143000" y="2755900"/>
          <p14:tracePt t="33565" x="1054100" y="2755900"/>
          <p14:tracePt t="33579" x="876300" y="2755900"/>
          <p14:tracePt t="33595" x="730250" y="2755900"/>
          <p14:tracePt t="33612" x="603250" y="2749550"/>
          <p14:tracePt t="33629" x="488950" y="2724150"/>
          <p14:tracePt t="33646" x="400050" y="2705100"/>
          <p14:tracePt t="33662" x="311150" y="2686050"/>
          <p14:tracePt t="33679" x="241300" y="2673350"/>
          <p14:tracePt t="33696" x="209550" y="2667000"/>
          <p14:tracePt t="33712" x="190500" y="2667000"/>
          <p14:tracePt t="33878" x="196850" y="2667000"/>
          <p14:tracePt t="33893" x="292100" y="2667000"/>
          <p14:tracePt t="33915" x="514350" y="2667000"/>
          <p14:tracePt t="33918" x="711200" y="2667000"/>
          <p14:tracePt t="33932" x="1225550" y="2667000"/>
          <p14:tracePt t="33946" x="1485900" y="2667000"/>
          <p14:tracePt t="33949" x="1765300" y="2667000"/>
          <p14:tracePt t="33963" x="2006600" y="2667000"/>
          <p14:tracePt t="33966" x="2241550" y="2667000"/>
          <p14:tracePt t="33979" x="2654300" y="2667000"/>
          <p14:tracePt t="33996" x="3041650" y="2667000"/>
          <p14:tracePt t="34012" x="3435350" y="2667000"/>
          <p14:tracePt t="34028" x="3841750" y="2667000"/>
          <p14:tracePt t="34045" x="4216400" y="2667000"/>
          <p14:tracePt t="34062" x="4521200" y="2667000"/>
          <p14:tracePt t="34078" x="4743450" y="2667000"/>
          <p14:tracePt t="34095" x="4921250" y="2667000"/>
          <p14:tracePt t="34112" x="5073650" y="2667000"/>
          <p14:tracePt t="34225" x="5835650" y="2667000"/>
          <p14:tracePt t="34231" x="5880100" y="2667000"/>
          <p14:tracePt t="34245" x="5949950" y="2667000"/>
          <p14:tracePt t="34262" x="6000750" y="2667000"/>
          <p14:tracePt t="34279" x="6070600" y="2667000"/>
          <p14:tracePt t="34295" x="6108700" y="2667000"/>
          <p14:tracePt t="34312" x="6127750" y="2667000"/>
          <p14:tracePt t="34328" x="6146800" y="2667000"/>
          <p14:tracePt t="34345" x="6178550" y="2667000"/>
          <p14:tracePt t="34362" x="6242050" y="2667000"/>
          <p14:tracePt t="34363" x="6286500" y="2667000"/>
          <p14:tracePt t="34379" x="6388100" y="2667000"/>
          <p14:tracePt t="34396" x="6515100" y="2667000"/>
          <p14:tracePt t="34412" x="6661150" y="2679700"/>
          <p14:tracePt t="34429" x="6731000" y="2679700"/>
          <p14:tracePt t="34445" x="6762750" y="2679700"/>
          <p14:tracePt t="34462" x="6769100" y="2679700"/>
          <p14:tracePt t="34645" x="6769100" y="2686050"/>
          <p14:tracePt t="34652" x="6743700" y="2692400"/>
          <p14:tracePt t="34662" x="6699250" y="2711450"/>
          <p14:tracePt t="34678" x="6553200" y="2736850"/>
          <p14:tracePt t="34695" x="6375400" y="2749550"/>
          <p14:tracePt t="34712" x="6140450" y="2749550"/>
          <p14:tracePt t="34728" x="5772150" y="2749550"/>
          <p14:tracePt t="34812" x="3975100" y="2749550"/>
          <p14:tracePt t="34828" x="3790950" y="2749550"/>
          <p14:tracePt t="34845" x="3600450" y="2749550"/>
          <p14:tracePt t="34862" x="3409950" y="2749550"/>
          <p14:tracePt t="34878" x="3219450" y="2749550"/>
          <p14:tracePt t="34895" x="3041650" y="2749550"/>
          <p14:tracePt t="34912" x="2863850" y="2749550"/>
          <p14:tracePt t="34929" x="2673350" y="2749550"/>
          <p14:tracePt t="34945" x="2508250" y="2724150"/>
          <p14:tracePt t="34961" x="2362200" y="2705100"/>
          <p14:tracePt t="34963" x="2273300" y="2692400"/>
          <p14:tracePt t="34978" x="2190750" y="2673350"/>
          <p14:tracePt t="34979" x="2101850" y="2654300"/>
          <p14:tracePt t="34995" x="1885950" y="2622550"/>
          <p14:tracePt t="35012" x="1676400" y="2590800"/>
          <p14:tracePt t="35028" x="1504950" y="2584450"/>
          <p14:tracePt t="35045" x="1390650" y="2584450"/>
          <p14:tracePt t="35061" x="1333500" y="2584450"/>
          <p14:tracePt t="35078" x="1314450" y="2584450"/>
          <p14:tracePt t="35095" x="1301750" y="2584450"/>
          <p14:tracePt t="35111" x="1295400" y="2584450"/>
          <p14:tracePt t="35128" x="1289050" y="2584450"/>
          <p14:tracePt t="35259" x="1295400" y="2584450"/>
          <p14:tracePt t="35268" x="1339850" y="2584450"/>
          <p14:tracePt t="35278" x="1390650" y="2584450"/>
          <p14:tracePt t="35295" x="1568450" y="2584450"/>
          <p14:tracePt t="35312" x="1822450" y="2590800"/>
          <p14:tracePt t="35328" x="2165350" y="2622550"/>
          <p14:tracePt t="35331" x="2349500" y="2641600"/>
          <p14:tracePt t="35345" x="2533650" y="2667000"/>
          <p14:tracePt t="35361" x="2908300" y="2736850"/>
          <p14:tracePt t="35379" x="3327400" y="2794000"/>
          <p14:tracePt t="35395" x="3467100" y="2794000"/>
          <p14:tracePt t="35412" x="3581400" y="2794000"/>
          <p14:tracePt t="35428" x="3702050" y="2794000"/>
          <p14:tracePt t="35445" x="3816350" y="2794000"/>
          <p14:tracePt t="35462" x="3930650" y="2794000"/>
          <p14:tracePt t="35478" x="4019550" y="2794000"/>
          <p14:tracePt t="35495" x="4057650" y="2794000"/>
          <p14:tracePt t="35511" x="4076700" y="2794000"/>
          <p14:tracePt t="35579" x="4064000" y="2794000"/>
          <p14:tracePt t="35588" x="4044950" y="2794000"/>
          <p14:tracePt t="35595" x="4000500" y="2794000"/>
          <p14:tracePt t="35611" x="3841750" y="2794000"/>
          <p14:tracePt t="35628" x="3562350" y="2794000"/>
          <p14:tracePt t="35645" x="3041650" y="2787650"/>
          <p14:tracePt t="35662" x="2476500" y="2774950"/>
          <p14:tracePt t="35678" x="2000250" y="2774950"/>
          <p14:tracePt t="35695" x="1714500" y="2774950"/>
          <p14:tracePt t="35711" x="1555750" y="2774950"/>
          <p14:tracePt t="35728" x="1466850" y="2774950"/>
          <p14:tracePt t="35745" x="1422400" y="2774950"/>
          <p14:tracePt t="35761" x="1371600" y="2774950"/>
          <p14:tracePt t="35778" x="1308100" y="2774950"/>
          <p14:tracePt t="35780" x="1276350" y="2774950"/>
          <p14:tracePt t="35795" x="1238250" y="2774950"/>
          <p14:tracePt t="35811" x="1212850" y="2774950"/>
          <p14:tracePt t="35828" x="1206500" y="2774950"/>
          <p14:tracePt t="35844" x="1200150" y="2774950"/>
          <p14:tracePt t="35861" x="1193800" y="2774950"/>
          <p14:tracePt t="35878" x="1181100" y="2774950"/>
          <p14:tracePt t="35895" x="1168400" y="2774950"/>
          <p14:tracePt t="36120" x="4241800" y="2774950"/>
          <p14:tracePt t="36124" x="4413250" y="2774950"/>
          <p14:tracePt t="36131" x="4565650" y="2774950"/>
          <p14:tracePt t="36145" x="4699000" y="2774950"/>
          <p14:tracePt t="36161" x="4921250" y="2774950"/>
          <p14:tracePt t="36178" x="5086350" y="2774950"/>
          <p14:tracePt t="36180" x="5143500" y="2774950"/>
          <p14:tracePt t="36195" x="5219700" y="2774950"/>
          <p14:tracePt t="36211" x="5270500" y="2774950"/>
          <p14:tracePt t="36228" x="5340350" y="2774950"/>
          <p14:tracePt t="36244" x="5422900" y="2774950"/>
          <p14:tracePt t="36261" x="5511800" y="2774950"/>
          <p14:tracePt t="36278" x="5568950" y="2774950"/>
          <p14:tracePt t="36294" x="5581650" y="2774950"/>
          <p14:tracePt t="36311" x="5588000" y="2774950"/>
          <p14:tracePt t="36860" x="0" y="0"/>
        </p14:tracePtLst>
        <p14:tracePtLst>
          <p14:tracePt t="37819" x="3041650" y="2590800"/>
          <p14:tracePt t="37916" x="3041650" y="2597150"/>
          <p14:tracePt t="37923" x="3041650" y="2616200"/>
          <p14:tracePt t="37931" x="3041650" y="2641600"/>
          <p14:tracePt t="37944" x="3041650" y="2660650"/>
          <p14:tracePt t="37961" x="3041650" y="2717800"/>
          <p14:tracePt t="37964" x="3041650" y="2743200"/>
          <p14:tracePt t="37978" x="3041650" y="2762250"/>
          <p14:tracePt t="37994" x="3041650" y="2787650"/>
          <p14:tracePt t="37995" x="3041650" y="2794000"/>
          <p14:tracePt t="38011" x="3048000" y="2800350"/>
          <p14:tracePt t="38123" x="3048000" y="2787650"/>
          <p14:tracePt t="38132" x="3054350" y="2762250"/>
          <p14:tracePt t="38144" x="3060700" y="2736850"/>
          <p14:tracePt t="38160" x="3067050" y="2705100"/>
          <p14:tracePt t="38178" x="3079750" y="2667000"/>
          <p14:tracePt t="38194" x="3086100" y="2647950"/>
          <p14:tracePt t="38292" x="3086100" y="2660650"/>
          <p14:tracePt t="38304" x="3086100" y="2686050"/>
          <p14:tracePt t="38318" x="3067050" y="2724150"/>
          <p14:tracePt t="38335" x="3060700" y="2743200"/>
          <p14:tracePt t="38345" x="3060700" y="2749550"/>
          <p14:tracePt t="38360" x="3060700" y="2755900"/>
          <p14:tracePt t="38463" x="3060700" y="2730500"/>
          <p14:tracePt t="38470" x="3060700" y="2711450"/>
          <p14:tracePt t="38477" x="3060700" y="2692400"/>
          <p14:tracePt t="38494" x="3060700" y="2667000"/>
          <p14:tracePt t="38511" x="3060700" y="2654300"/>
          <p14:tracePt t="38699" x="0" y="0"/>
        </p14:tracePtLst>
        <p14:tracePtLst>
          <p14:tracePt t="39124" x="1790700" y="3003550"/>
          <p14:tracePt t="39131" x="1778000" y="3009900"/>
          <p14:tracePt t="39143" x="1778000" y="3035300"/>
          <p14:tracePt t="39160" x="1752600" y="3098800"/>
          <p14:tracePt t="39177" x="1746250" y="3149600"/>
          <p14:tracePt t="39180" x="1746250" y="3168650"/>
          <p14:tracePt t="39194" x="1746250" y="3181350"/>
          <p14:tracePt t="39210" x="1746250" y="3200400"/>
          <p14:tracePt t="39293" x="1746250" y="3187700"/>
          <p14:tracePt t="39299" x="1758950" y="3168650"/>
          <p14:tracePt t="39310" x="1771650" y="3149600"/>
          <p14:tracePt t="39327" x="1809750" y="3117850"/>
          <p14:tracePt t="39343" x="1835150" y="3092450"/>
          <p14:tracePt t="39360" x="1854200" y="3079750"/>
          <p14:tracePt t="39691" x="1860550" y="3079750"/>
          <p14:tracePt t="39707" x="1866900" y="3092450"/>
          <p14:tracePt t="39716" x="1873250" y="3098800"/>
          <p14:tracePt t="39727" x="1873250" y="3105150"/>
          <p14:tracePt t="39744" x="1885950" y="3111500"/>
          <p14:tracePt t="39760" x="1905000" y="3124200"/>
          <p14:tracePt t="39776" x="1949450" y="3130550"/>
          <p14:tracePt t="39793" x="2025650" y="3130550"/>
          <p14:tracePt t="39810" x="2127250" y="3130550"/>
          <p14:tracePt t="39811" x="2184400" y="3130550"/>
          <p14:tracePt t="39826" x="2266950" y="3130550"/>
          <p14:tracePt t="39843" x="2368550" y="3130550"/>
          <p14:tracePt t="39860" x="2438400" y="3130550"/>
          <p14:tracePt t="39876" x="2482850" y="3130550"/>
          <p14:tracePt t="39893" x="2514600" y="3130550"/>
          <p14:tracePt t="39910" x="2533650" y="3130550"/>
          <p14:tracePt t="39927" x="2552700" y="3130550"/>
          <p14:tracePt t="39943" x="2559050" y="3130550"/>
          <p14:tracePt t="40036" x="2565400" y="3130550"/>
          <p14:tracePt t="40299" x="0" y="0"/>
        </p14:tracePtLst>
        <p14:tracePtLst>
          <p14:tracePt t="41676" x="3702050" y="3206750"/>
          <p14:tracePt t="41966" x="0" y="0"/>
        </p14:tracePtLst>
        <p14:tracePtLst>
          <p14:tracePt t="42390" x="4006850" y="2927350"/>
          <p14:tracePt t="42400" x="4000500" y="2927350"/>
          <p14:tracePt t="42413" x="3994150" y="2927350"/>
          <p14:tracePt t="42427" x="3981450" y="2933700"/>
          <p14:tracePt t="42430" x="3975100" y="2940050"/>
          <p14:tracePt t="42444" x="3949700" y="2984500"/>
          <p14:tracePt t="42460" x="3930650" y="3028950"/>
          <p14:tracePt t="42477" x="3911600" y="3060700"/>
          <p14:tracePt t="42494" x="3911600" y="3092450"/>
          <p14:tracePt t="42509" x="3917950" y="3124200"/>
          <p14:tracePt t="42526" x="3949700" y="3143250"/>
          <p14:tracePt t="42542" x="3981450" y="3162300"/>
          <p14:tracePt t="42559" x="4000500" y="3162300"/>
          <p14:tracePt t="42576" x="4019550" y="3162300"/>
          <p14:tracePt t="42592" x="4032250" y="3162300"/>
          <p14:tracePt t="42609" x="4038600" y="3149600"/>
          <p14:tracePt t="42626" x="4051300" y="3130550"/>
          <p14:tracePt t="42642" x="4051300" y="3124200"/>
          <p14:tracePt t="42643" x="4057650" y="3111500"/>
          <p14:tracePt t="42659" x="4057650" y="3105150"/>
          <p14:tracePt t="42836" x="0" y="0"/>
        </p14:tracePtLst>
        <p14:tracePtLst>
          <p14:tracePt t="43373" x="4216400" y="3130550"/>
          <p14:tracePt t="43432" x="4222750" y="3143250"/>
          <p14:tracePt t="43450" x="4267200" y="3149600"/>
          <p14:tracePt t="43454" x="4298950" y="3149600"/>
          <p14:tracePt t="43469" x="4394200" y="3149600"/>
          <p14:tracePt t="43478" x="4457700" y="3149600"/>
          <p14:tracePt t="43493" x="4616450" y="3149600"/>
          <p14:tracePt t="43509" x="4813300" y="3149600"/>
          <p14:tracePt t="43525" x="5022850" y="3149600"/>
          <p14:tracePt t="43543" x="5251450" y="3149600"/>
          <p14:tracePt t="43559" x="5435600" y="3149600"/>
          <p14:tracePt t="43576" x="5518150" y="3149600"/>
          <p14:tracePt t="43592" x="5549900" y="3149600"/>
          <p14:tracePt t="43876" x="0" y="0"/>
        </p14:tracePtLst>
        <p14:tracePtLst>
          <p14:tracePt t="46382" x="1035050" y="3517900"/>
          <p14:tracePt t="46388" x="1028700" y="3530600"/>
          <p14:tracePt t="46397" x="1022350" y="3536950"/>
          <p14:tracePt t="46408" x="1009650" y="3543300"/>
          <p14:tracePt t="46425" x="990600" y="3568700"/>
          <p14:tracePt t="46428" x="984250" y="3587750"/>
          <p14:tracePt t="46441" x="984250" y="3594100"/>
          <p14:tracePt t="46444" x="984250" y="3613150"/>
          <p14:tracePt t="46458" x="984250" y="3632200"/>
          <p14:tracePt t="46461" x="984250" y="3644900"/>
          <p14:tracePt t="46475" x="996950" y="3695700"/>
          <p14:tracePt t="46491" x="1060450" y="3765550"/>
          <p14:tracePt t="46508" x="1155700" y="3835400"/>
          <p14:tracePt t="46525" x="1270000" y="3892550"/>
          <p14:tracePt t="46541" x="1371600" y="3924300"/>
          <p14:tracePt t="46558" x="1422400" y="3937000"/>
          <p14:tracePt t="46574" x="1428750" y="3937000"/>
          <p14:tracePt t="46595" x="1435100" y="3937000"/>
          <p14:tracePt t="46608" x="1441450" y="3937000"/>
          <p14:tracePt t="46624" x="1454150" y="3924300"/>
          <p14:tracePt t="46641" x="1466850" y="3892550"/>
          <p14:tracePt t="46658" x="1473200" y="3867150"/>
          <p14:tracePt t="46674" x="1473200" y="3848100"/>
          <p14:tracePt t="46675" x="1473200" y="3835400"/>
          <p14:tracePt t="46691" x="1479550" y="3822700"/>
          <p14:tracePt t="46708" x="1479550" y="3810000"/>
          <p14:tracePt t="46972" x="0" y="0"/>
        </p14:tracePtLst>
        <p14:tracePtLst>
          <p14:tracePt t="47837" x="2381250" y="3600450"/>
          <p14:tracePt t="47843" x="2374900" y="3600450"/>
          <p14:tracePt t="47884" x="2368550" y="3600450"/>
          <p14:tracePt t="47891" x="2368550" y="3606800"/>
          <p14:tracePt t="47899" x="2362200" y="3619500"/>
          <p14:tracePt t="47907" x="2355850" y="3638550"/>
          <p14:tracePt t="47924" x="2343150" y="3676650"/>
          <p14:tracePt t="47941" x="2343150" y="3727450"/>
          <p14:tracePt t="47957" x="2349500" y="3778250"/>
          <p14:tracePt t="47974" x="2368550" y="3816350"/>
          <p14:tracePt t="47991" x="2387600" y="3835400"/>
          <p14:tracePt t="48007" x="2425700" y="3860800"/>
          <p14:tracePt t="48024" x="2470150" y="3873500"/>
          <p14:tracePt t="48040" x="2501900" y="3873500"/>
          <p14:tracePt t="48057" x="2540000" y="3873500"/>
          <p14:tracePt t="48074" x="2578100" y="3867150"/>
          <p14:tracePt t="48075" x="2597150" y="3854450"/>
          <p14:tracePt t="48090" x="2622550" y="3829050"/>
          <p14:tracePt t="48107" x="2628900" y="3797300"/>
          <p14:tracePt t="48124" x="2628900" y="3784600"/>
          <p14:tracePt t="48140" x="2635250" y="3765550"/>
          <p14:tracePt t="48157" x="2641600" y="3759200"/>
          <p14:tracePt t="48283" x="0" y="0"/>
        </p14:tracePtLst>
        <p14:tracePtLst>
          <p14:tracePt t="48539" x="3429000" y="3651250"/>
          <p14:tracePt t="48573" x="3429000" y="3663950"/>
          <p14:tracePt t="48579" x="3429000" y="3689350"/>
          <p14:tracePt t="48590" x="3429000" y="3702050"/>
          <p14:tracePt t="48607" x="3429000" y="3759200"/>
          <p14:tracePt t="48624" x="3429000" y="3790950"/>
          <p14:tracePt t="48640" x="3429000" y="3803650"/>
          <p14:tracePt t="48693" x="3429000" y="3810000"/>
          <p14:tracePt t="48725" x="3435350" y="3810000"/>
          <p14:tracePt t="49149" x="3441700" y="3803650"/>
          <p14:tracePt t="49158" x="3435350" y="3790950"/>
          <p14:tracePt t="49173" x="3371850" y="3733800"/>
          <p14:tracePt t="49190" x="3181350" y="3663950"/>
          <p14:tracePt t="49207" x="2895600" y="3613150"/>
          <p14:tracePt t="49224" x="2705100" y="3594100"/>
          <p14:tracePt t="49241" x="2597150" y="3594100"/>
          <p14:tracePt t="49243" x="2565400" y="3594100"/>
          <p14:tracePt t="49257" x="2546350" y="3594100"/>
          <p14:tracePt t="49260" x="2533650" y="3594100"/>
          <p14:tracePt t="49274" x="2527300" y="3594100"/>
          <p14:tracePt t="49290" x="2501900" y="3600450"/>
          <p14:tracePt t="49291" x="2495550" y="3606800"/>
          <p14:tracePt t="49307" x="2476500" y="3638550"/>
          <p14:tracePt t="49323" x="2463800" y="3670300"/>
          <p14:tracePt t="49340" x="2463800" y="3695700"/>
          <p14:tracePt t="49357" x="2463800" y="3733800"/>
          <p14:tracePt t="49373" x="2482850" y="3759200"/>
          <p14:tracePt t="49390" x="2527300" y="3790950"/>
          <p14:tracePt t="49407" x="2597150" y="3816350"/>
          <p14:tracePt t="49423" x="2692400" y="3829050"/>
          <p14:tracePt t="49440" x="2762250" y="3829050"/>
          <p14:tracePt t="49457" x="2806700" y="3829050"/>
          <p14:tracePt t="49459" x="2825750" y="3829050"/>
          <p14:tracePt t="49490" x="2838450" y="3829050"/>
          <p14:tracePt t="49637" x="2844800" y="3829050"/>
          <p14:tracePt t="49646" x="2857500" y="3822700"/>
          <p14:tracePt t="49659" x="2889250" y="3822700"/>
          <p14:tracePt t="49660" x="0" y="0"/>
        </p14:tracePtLst>
        <p14:tracePtLst>
          <p14:tracePt t="50139" x="4083050" y="3657600"/>
          <p14:tracePt t="50204" x="4070350" y="3657600"/>
          <p14:tracePt t="50212" x="4070350" y="3663950"/>
          <p14:tracePt t="50223" x="4070350" y="3676650"/>
          <p14:tracePt t="50240" x="4070350" y="3721100"/>
          <p14:tracePt t="50257" x="4070350" y="3765550"/>
          <p14:tracePt t="50259" x="4070350" y="3797300"/>
          <p14:tracePt t="50273" x="4076700" y="3816350"/>
          <p14:tracePt t="50277" x="4089400" y="3835400"/>
          <p14:tracePt t="50290" x="4102100" y="3854450"/>
          <p14:tracePt t="50307" x="4146550" y="3892550"/>
          <p14:tracePt t="50323" x="4165600" y="3905250"/>
          <p14:tracePt t="50388" x="4171950" y="3898900"/>
          <p14:tracePt t="50399" x="4178300" y="3892550"/>
          <p14:tracePt t="50406" x="4184650" y="3879850"/>
          <p14:tracePt t="50423" x="4191000" y="3854450"/>
          <p14:tracePt t="50440" x="4197350" y="3829050"/>
          <p14:tracePt t="50444" x="4197350" y="3816350"/>
          <p14:tracePt t="50457" x="4197350" y="3803650"/>
          <p14:tracePt t="50474" x="4203700" y="3797300"/>
          <p14:tracePt t="50491" x="4203700" y="3784600"/>
          <p14:tracePt t="50724" x="0" y="0"/>
        </p14:tracePtLst>
        <p14:tracePtLst>
          <p14:tracePt t="51003" x="4616450" y="3765550"/>
          <p14:tracePt t="51164" x="0" y="0"/>
        </p14:tracePtLst>
        <p14:tracePtLst>
          <p14:tracePt t="51563" x="5168900" y="3600450"/>
          <p14:tracePt t="51627" x="5168900" y="3613150"/>
          <p14:tracePt t="51636" x="5168900" y="3644900"/>
          <p14:tracePt t="51645" x="5162550" y="3670300"/>
          <p14:tracePt t="51656" x="5162550" y="3695700"/>
          <p14:tracePt t="51673" x="5162550" y="3746500"/>
          <p14:tracePt t="51689" x="5162550" y="3784600"/>
          <p14:tracePt t="51706" x="5181600" y="3822700"/>
          <p14:tracePt t="51707" x="5194300" y="3829050"/>
          <p14:tracePt t="51723" x="5207000" y="3848100"/>
          <p14:tracePt t="51739" x="5257800" y="3867150"/>
          <p14:tracePt t="51756" x="5289550" y="3873500"/>
          <p14:tracePt t="51772" x="5308600" y="3873500"/>
          <p14:tracePt t="51789" x="5314950" y="3873500"/>
          <p14:tracePt t="51806" x="5321300" y="3860800"/>
          <p14:tracePt t="51823" x="5314950" y="3810000"/>
          <p14:tracePt t="51839" x="5295900" y="3759200"/>
          <p14:tracePt t="51856" x="5276850" y="3733800"/>
          <p14:tracePt t="51873" x="5264150" y="3721100"/>
          <p14:tracePt t="51915" x="5257800" y="3721100"/>
          <p14:tracePt t="51923" x="5251450" y="3721100"/>
          <p14:tracePt t="51947" x="5245100" y="3721100"/>
          <p14:tracePt t="51956" x="5238750" y="3721100"/>
          <p14:tracePt t="52068" x="0" y="0"/>
        </p14:tracePtLst>
        <p14:tracePtLst>
          <p14:tracePt t="52397" x="4832350" y="3746500"/>
          <p14:tracePt t="52447" x="4832350" y="3759200"/>
          <p14:tracePt t="52458" x="4838700" y="3784600"/>
          <p14:tracePt t="52473" x="4857750" y="3841750"/>
          <p14:tracePt t="52477" x="4876800" y="3879850"/>
          <p14:tracePt t="52491" x="4908550" y="3917950"/>
          <p14:tracePt t="52495" x="4933950" y="3937000"/>
          <p14:tracePt t="52509" x="4978400" y="3968750"/>
          <p14:tracePt t="52523" x="5010150" y="3975100"/>
          <p14:tracePt t="52539" x="5048250" y="3975100"/>
          <p14:tracePt t="52556" x="5086350" y="3962400"/>
          <p14:tracePt t="52572" x="5143500" y="3898900"/>
          <p14:tracePt t="52589" x="5200650" y="3784600"/>
          <p14:tracePt t="52606" x="5226050" y="3632200"/>
          <p14:tracePt t="52622" x="5238750" y="3492500"/>
          <p14:tracePt t="52639" x="5226050" y="3352800"/>
          <p14:tracePt t="52656" x="5168900" y="3244850"/>
          <p14:tracePt t="52672" x="5099050" y="3143250"/>
          <p14:tracePt t="52689" x="4946650" y="3022600"/>
          <p14:tracePt t="52691" x="4845050" y="2952750"/>
          <p14:tracePt t="52705" x="4743450" y="2908300"/>
          <p14:tracePt t="52707" x="4648200" y="2876550"/>
          <p14:tracePt t="52723" x="4572000" y="2851150"/>
          <p14:tracePt t="52724" x="4514850" y="2832100"/>
          <p14:tracePt t="52739" x="4457700" y="2813050"/>
          <p14:tracePt t="52756" x="4425950" y="2806700"/>
          <p14:tracePt t="52773" x="4394200" y="2800350"/>
          <p14:tracePt t="52789" x="4349750" y="2787650"/>
          <p14:tracePt t="52806" x="4298950" y="2768600"/>
          <p14:tracePt t="52822" x="4260850" y="2749550"/>
          <p14:tracePt t="52839" x="4222750" y="2730500"/>
          <p14:tracePt t="52855" x="4203700" y="2724150"/>
          <p14:tracePt t="52872" x="4178300" y="2717800"/>
          <p14:tracePt t="52889" x="4165600" y="2711450"/>
          <p14:tracePt t="52905" x="4152900" y="2705100"/>
          <p14:tracePt t="52922" x="4140200" y="2698750"/>
          <p14:tracePt t="52939" x="4133850" y="2698750"/>
          <p14:tracePt t="54711" x="0" y="0"/>
        </p14:tracePtLst>
        <p14:tracePtLst>
          <p14:tracePt t="55757" x="666750" y="4133850"/>
          <p14:tracePt t="55789" x="660400" y="4133850"/>
          <p14:tracePt t="55797" x="660400" y="4140200"/>
          <p14:tracePt t="55806" x="660400" y="4152900"/>
          <p14:tracePt t="55822" x="647700" y="4210050"/>
          <p14:tracePt t="55838" x="635000" y="4254500"/>
          <p14:tracePt t="55855" x="628650" y="4292600"/>
          <p14:tracePt t="55871" x="628650" y="4343400"/>
          <p14:tracePt t="55888" x="628650" y="4394200"/>
          <p14:tracePt t="55905" x="628650" y="4464050"/>
          <p14:tracePt t="55921" x="628650" y="4521200"/>
          <p14:tracePt t="55938" x="641350" y="4591050"/>
          <p14:tracePt t="55940" x="647700" y="4597400"/>
          <p14:tracePt t="55955" x="647700" y="4616450"/>
          <p14:tracePt t="55971" x="654050" y="4629150"/>
          <p14:tracePt t="55988" x="654050" y="4635500"/>
          <p14:tracePt t="56125" x="723900" y="4762500"/>
          <p14:tracePt t="56131" x="749300" y="4775200"/>
          <p14:tracePt t="56139" x="774700" y="4781550"/>
          <p14:tracePt t="56155" x="863600" y="4813300"/>
          <p14:tracePt t="56171" x="1009650" y="4845050"/>
          <p14:tracePt t="56188" x="1155700" y="4864100"/>
          <p14:tracePt t="56204" x="1263650" y="4864100"/>
          <p14:tracePt t="56221" x="1377950" y="4864100"/>
          <p14:tracePt t="56238" x="1504950" y="4864100"/>
          <p14:tracePt t="56255" x="1689100" y="4870450"/>
          <p14:tracePt t="56271" x="1905000" y="4895850"/>
          <p14:tracePt t="56288" x="2152650" y="4927600"/>
          <p14:tracePt t="56292" x="2292350" y="4933950"/>
          <p14:tracePt t="56305" x="2419350" y="4933950"/>
          <p14:tracePt t="56321" x="2749550" y="4933950"/>
          <p14:tracePt t="56324" x="2940050" y="4933950"/>
          <p14:tracePt t="56338" x="3117850" y="4933950"/>
          <p14:tracePt t="56355" x="3467100" y="4933950"/>
          <p14:tracePt t="56371" x="3644900" y="4933950"/>
          <p14:tracePt t="56388" x="3765550" y="4933950"/>
          <p14:tracePt t="56404" x="3867150" y="4933950"/>
          <p14:tracePt t="56421" x="3987800" y="4933950"/>
          <p14:tracePt t="56438" x="4102100" y="4933950"/>
          <p14:tracePt t="56454" x="4222750" y="4933950"/>
          <p14:tracePt t="56471" x="4349750" y="4927600"/>
          <p14:tracePt t="56488" x="4438650" y="4908550"/>
          <p14:tracePt t="56505" x="4502150" y="4883150"/>
          <p14:tracePt t="56507" x="4527550" y="4870450"/>
          <p14:tracePt t="56522" x="4546600" y="4857750"/>
          <p14:tracePt t="56525" x="4565650" y="4838700"/>
          <p14:tracePt t="56539" x="4584700" y="4819650"/>
          <p14:tracePt t="56541" x="4597400" y="4794250"/>
          <p14:tracePt t="56555" x="4622800" y="4775200"/>
          <p14:tracePt t="56557" x="4641850" y="4737100"/>
          <p14:tracePt t="56572" x="4699000" y="4673600"/>
          <p14:tracePt t="56588" x="4730750" y="4629150"/>
          <p14:tracePt t="56605" x="4743450" y="4603750"/>
          <p14:tracePt t="56621" x="4749800" y="4591050"/>
          <p14:tracePt t="56638" x="4749800" y="4584700"/>
          <p14:tracePt t="56654" x="4749800" y="4565650"/>
          <p14:tracePt t="56671" x="4749800" y="4540250"/>
          <p14:tracePt t="56688" x="4756150" y="4508500"/>
          <p14:tracePt t="56704" x="4756150" y="4483100"/>
          <p14:tracePt t="56707" x="4756150" y="4476750"/>
          <p14:tracePt t="56738" x="4756150" y="4457700"/>
          <p14:tracePt t="56757" x="4756150" y="4451350"/>
          <p14:tracePt t="56812" x="4756150" y="4445000"/>
          <p14:tracePt t="56828" x="4756150" y="4438650"/>
          <p14:tracePt t="56835" x="4749800" y="4432300"/>
          <p14:tracePt t="56853" x="4749800" y="4425950"/>
          <p14:tracePt t="56859" x="4749800" y="4419600"/>
          <p14:tracePt t="56871" x="4749800" y="4406900"/>
          <p14:tracePt t="56887" x="4743450" y="4400550"/>
          <p14:tracePt t="56939" x="4743450" y="4394200"/>
          <p14:tracePt t="56947" x="4743450" y="4387850"/>
          <p14:tracePt t="56955" x="4737100" y="4381500"/>
          <p14:tracePt t="56973" x="4737100" y="4375150"/>
          <p14:tracePt t="56987" x="4730750" y="4368800"/>
          <p14:tracePt t="57021" x="4724400" y="4362450"/>
          <p14:tracePt t="57028" x="4711700" y="4356100"/>
          <p14:tracePt t="57037" x="4699000" y="4343400"/>
          <p14:tracePt t="57054" x="4603750" y="4305300"/>
          <p14:tracePt t="57071" x="4476750" y="4273550"/>
          <p14:tracePt t="57087" x="4279900" y="4229100"/>
          <p14:tracePt t="57104" x="4000500" y="4178300"/>
          <p14:tracePt t="57121" x="3714750" y="4165600"/>
          <p14:tracePt t="57137" x="3409950" y="4165600"/>
          <p14:tracePt t="57154" x="3200400" y="4165600"/>
          <p14:tracePt t="57155" x="3111500" y="4165600"/>
          <p14:tracePt t="57171" x="2965450" y="4165600"/>
          <p14:tracePt t="57187" x="2806700" y="4165600"/>
          <p14:tracePt t="57204" x="2628900" y="4165600"/>
          <p14:tracePt t="57221" x="2381250" y="4152900"/>
          <p14:tracePt t="57237" x="2025650" y="4140200"/>
          <p14:tracePt t="57254" x="1530350" y="4140200"/>
          <p14:tracePt t="57271" x="1054100" y="4140200"/>
          <p14:tracePt t="57288" x="800100" y="4140200"/>
          <p14:tracePt t="57304" x="673100" y="4140200"/>
          <p14:tracePt t="57321" x="609600" y="4146550"/>
          <p14:tracePt t="57324" x="596900" y="4152900"/>
          <p14:tracePt t="57340" x="584200" y="4159250"/>
          <p14:tracePt t="57354" x="571500" y="4159250"/>
          <p14:tracePt t="57371" x="546100" y="4203700"/>
          <p14:tracePt t="57387" x="527050" y="4235450"/>
          <p14:tracePt t="57496" x="514350" y="4565650"/>
          <p14:tracePt t="57504" x="520700" y="4591050"/>
          <p14:tracePt t="57521" x="533400" y="4629150"/>
          <p14:tracePt t="57524" x="546100" y="4648200"/>
          <p14:tracePt t="57537" x="558800" y="4660900"/>
          <p14:tracePt t="57539" x="577850" y="4679950"/>
          <p14:tracePt t="57554" x="596900" y="4699000"/>
          <p14:tracePt t="57556" x="635000" y="4724400"/>
          <p14:tracePt t="57571" x="723900" y="4762500"/>
          <p14:tracePt t="57587" x="895350" y="4787900"/>
          <p14:tracePt t="57604" x="1149350" y="4787900"/>
          <p14:tracePt t="57620" x="1619250" y="4787900"/>
          <p14:tracePt t="57637" x="2095500" y="4787900"/>
          <p14:tracePt t="57654" x="2425700" y="4787900"/>
          <p14:tracePt t="57670" x="2635250" y="4787900"/>
          <p14:tracePt t="57687" x="2762250" y="4787900"/>
          <p14:tracePt t="57704" x="2857500" y="4787900"/>
          <p14:tracePt t="57720" x="2952750" y="4787900"/>
          <p14:tracePt t="57737" x="3073400" y="4787900"/>
          <p14:tracePt t="57754" x="3162300" y="4775200"/>
          <p14:tracePt t="57756" x="3175000" y="4775200"/>
          <p14:tracePt t="57771" x="3225800" y="4768850"/>
          <p14:tracePt t="57787" x="3276600" y="4762500"/>
          <p14:tracePt t="57804" x="3352800" y="4743450"/>
          <p14:tracePt t="57820" x="3454400" y="4724400"/>
          <p14:tracePt t="57837" x="3562350" y="4699000"/>
          <p14:tracePt t="57854" x="3676650" y="4673600"/>
          <p14:tracePt t="57871" x="3803650" y="4648200"/>
          <p14:tracePt t="57887" x="3956050" y="4616450"/>
          <p14:tracePt t="57904" x="4089400" y="4565650"/>
          <p14:tracePt t="57920" x="4184650" y="4521200"/>
          <p14:tracePt t="57937" x="4286250" y="4470400"/>
          <p14:tracePt t="57954" x="4400550" y="4425950"/>
          <p14:tracePt t="57954" x="4457700" y="4400550"/>
          <p14:tracePt t="57971" x="4584700" y="4330700"/>
          <p14:tracePt t="57987" x="4705350" y="4273550"/>
          <p14:tracePt t="58004" x="4832350" y="4216400"/>
          <p14:tracePt t="58021" x="4902200" y="4171950"/>
          <p14:tracePt t="58037" x="4940300" y="4146550"/>
          <p14:tracePt t="58054" x="4965700" y="4133850"/>
          <p14:tracePt t="58156" x="4978400" y="4133850"/>
          <p14:tracePt t="58164" x="4997450" y="4133850"/>
          <p14:tracePt t="58171" x="5010150" y="4133850"/>
          <p14:tracePt t="58187" x="5054600" y="4146550"/>
          <p14:tracePt t="58204" x="5111750" y="4171950"/>
          <p14:tracePt t="58220" x="5181600" y="4191000"/>
          <p14:tracePt t="58237" x="5232400" y="4210050"/>
          <p14:tracePt t="58254" x="5289550" y="4216400"/>
          <p14:tracePt t="58271" x="5302250" y="4216400"/>
          <p14:tracePt t="58287" x="5308600" y="4216400"/>
          <p14:tracePt t="58365" x="5308600" y="4210050"/>
          <p14:tracePt t="58371" x="5283200" y="4197350"/>
          <p14:tracePt t="58380" x="5270500" y="4191000"/>
          <p14:tracePt t="58387" x="5251450" y="4184650"/>
          <p14:tracePt t="58404" x="5200650" y="4171950"/>
          <p14:tracePt t="58420" x="5130800" y="4159250"/>
          <p14:tracePt t="58437" x="5048250" y="4152900"/>
          <p14:tracePt t="58454" x="4972050" y="4152900"/>
          <p14:tracePt t="58470" x="4883150" y="4152900"/>
          <p14:tracePt t="58487" x="4756150" y="4152900"/>
          <p14:tracePt t="58504" x="4578350" y="4152900"/>
          <p14:tracePt t="58521" x="4375150" y="4152900"/>
          <p14:tracePt t="58537" x="4165600" y="4152900"/>
          <p14:tracePt t="58539" x="4064000" y="4152900"/>
          <p14:tracePt t="58553" x="3968750" y="4152900"/>
          <p14:tracePt t="58570" x="3790950" y="4152900"/>
          <p14:tracePt t="58573" x="3714750" y="4152900"/>
          <p14:tracePt t="58587" x="3587750" y="4152900"/>
          <p14:tracePt t="58603" x="3460750" y="4152900"/>
          <p14:tracePt t="58620" x="3333750" y="4152900"/>
          <p14:tracePt t="58637" x="3206750" y="4152900"/>
          <p14:tracePt t="58653" x="3048000" y="4152900"/>
          <p14:tracePt t="58670" x="2876550" y="4152900"/>
          <p14:tracePt t="58687" x="2730500" y="4152900"/>
          <p14:tracePt t="58703" x="2559050" y="4152900"/>
          <p14:tracePt t="58720" x="2381250" y="4152900"/>
          <p14:tracePt t="58737" x="2254250" y="4152900"/>
          <p14:tracePt t="58754" x="2171700" y="4152900"/>
          <p14:tracePt t="58755" x="2133600" y="4152900"/>
          <p14:tracePt t="58770" x="2114550" y="4152900"/>
          <p14:tracePt t="58775" x="2095500" y="4152900"/>
          <p14:tracePt t="58787" x="2051050" y="4152900"/>
          <p14:tracePt t="58804" x="2006600" y="4159250"/>
          <p14:tracePt t="58820" x="1987550" y="4165600"/>
          <p14:tracePt t="58837" x="1955800" y="4171950"/>
          <p14:tracePt t="58854" x="1949450" y="4178300"/>
          <p14:tracePt t="58870" x="1936750" y="4184650"/>
          <p14:tracePt t="58887" x="1924050" y="4203700"/>
          <p14:tracePt t="58903" x="1911350" y="4210050"/>
          <p14:tracePt t="58920" x="1911350" y="4216400"/>
          <p14:tracePt t="59124" x="0" y="0"/>
        </p14:tracePtLst>
        <p14:tracePtLst>
          <p14:tracePt t="59580" x="2952750" y="4051300"/>
          <p14:tracePt t="59596" x="2952750" y="4064000"/>
          <p14:tracePt t="59603" x="2952750" y="4083050"/>
          <p14:tracePt t="59612" x="2952750" y="4108450"/>
          <p14:tracePt t="59620" x="2952750" y="4127500"/>
          <p14:tracePt t="59636" x="2965450" y="4184650"/>
          <p14:tracePt t="59654" x="2984500" y="4229100"/>
          <p14:tracePt t="59670" x="2997200" y="4248150"/>
          <p14:tracePt t="59686" x="3016250" y="4267200"/>
          <p14:tracePt t="59703" x="3060700" y="4279900"/>
          <p14:tracePt t="59720" x="3092450" y="4279900"/>
          <p14:tracePt t="59736" x="3155950" y="4279900"/>
          <p14:tracePt t="59753" x="3238500" y="4267200"/>
          <p14:tracePt t="59755" x="3270250" y="4254500"/>
          <p14:tracePt t="59770" x="3308350" y="4241800"/>
          <p14:tracePt t="59774" x="3346450" y="4216400"/>
          <p14:tracePt t="59787" x="3390900" y="4178300"/>
          <p14:tracePt t="59803" x="3409950" y="4159250"/>
          <p14:tracePt t="59820" x="3409950" y="4140200"/>
          <p14:tracePt t="59932" x="3409950" y="4159250"/>
          <p14:tracePt t="59939" x="3390900" y="4203700"/>
          <p14:tracePt t="59953" x="3384550" y="4248150"/>
          <p14:tracePt t="59970" x="3371850" y="4330700"/>
          <p14:tracePt t="59972" x="3365500" y="4343400"/>
          <p14:tracePt t="59986" x="3359150" y="4356100"/>
          <p14:tracePt t="60053" x="3359150" y="4337050"/>
          <p14:tracePt t="60059" x="3359150" y="4298950"/>
          <p14:tracePt t="60070" x="3359150" y="4267200"/>
          <p14:tracePt t="60087" x="3359150" y="4178300"/>
          <p14:tracePt t="60103" x="3359150" y="4121150"/>
          <p14:tracePt t="60120" x="3359150" y="4095750"/>
          <p14:tracePt t="60136" x="3359150" y="4083050"/>
          <p14:tracePt t="60204" x="3359150" y="4102100"/>
          <p14:tracePt t="60214" x="3359150" y="4108450"/>
          <p14:tracePt t="60226" x="3359150" y="4133850"/>
          <p14:tracePt t="60236" x="3359150" y="4152900"/>
          <p14:tracePt t="60341" x="3359150" y="4165600"/>
          <p14:tracePt t="60382" x="3352800" y="4165600"/>
          <p14:tracePt t="60393" x="3340100" y="4146550"/>
          <p14:tracePt t="60407" x="3321050" y="4127500"/>
          <p14:tracePt t="60420" x="3314700" y="4108450"/>
          <p14:tracePt t="60436" x="3308350" y="4102100"/>
          <p14:tracePt t="60484" x="3302000" y="4108450"/>
          <p14:tracePt t="60492" x="3289300" y="4133850"/>
          <p14:tracePt t="60520" x="3257550" y="4241800"/>
          <p14:tracePt t="60528" x="3238500" y="4286250"/>
          <p14:tracePt t="60537" x="3232150" y="4311650"/>
          <p14:tracePt t="60554" x="3232150" y="4343400"/>
          <p14:tracePt t="60557" x="3232150" y="4356100"/>
          <p14:tracePt t="60570" x="3232150" y="4362450"/>
          <p14:tracePt t="60627" x="3238500" y="4356100"/>
          <p14:tracePt t="60636" x="3251200" y="4330700"/>
          <p14:tracePt t="60647" x="3257550" y="4311650"/>
          <p14:tracePt t="60654" x="3263900" y="4292600"/>
          <p14:tracePt t="60670" x="3276600" y="4260850"/>
          <p14:tracePt t="60686" x="3276600" y="4241800"/>
          <p14:tracePt t="60703" x="3276600" y="4229100"/>
          <p14:tracePt t="60773" x="3276600" y="4248150"/>
          <p14:tracePt t="60779" x="3276600" y="4260850"/>
          <p14:tracePt t="60788" x="3276600" y="4279900"/>
          <p14:tracePt t="60803" x="3276600" y="4298950"/>
          <p14:tracePt t="60820" x="3276600" y="4305300"/>
          <p14:tracePt t="60884" x="3282950" y="4267200"/>
          <p14:tracePt t="60891" x="3289300" y="4248150"/>
          <p14:tracePt t="60903" x="3302000" y="4216400"/>
          <p14:tracePt t="60919" x="3308350" y="4197350"/>
          <p14:tracePt t="60936" x="3308350" y="4178300"/>
          <p14:tracePt t="60953" x="3308350" y="4171950"/>
          <p14:tracePt t="61101" x="3308350" y="4178300"/>
          <p14:tracePt t="61108" x="3308350" y="4184650"/>
          <p14:tracePt t="61119" x="3308350" y="4203700"/>
          <p14:tracePt t="61136" x="3308350" y="4222750"/>
          <p14:tracePt t="61152" x="3308350" y="4241800"/>
          <p14:tracePt t="61169" x="3308350" y="4260850"/>
          <p14:tracePt t="61244" x="3308350" y="4254500"/>
          <p14:tracePt t="61252" x="3308350" y="4235450"/>
          <p14:tracePt t="61259" x="3308350" y="4222750"/>
          <p14:tracePt t="61270" x="3308350" y="4197350"/>
          <p14:tracePt t="61287" x="3314700" y="4159250"/>
          <p14:tracePt t="61303" x="3314700" y="4133850"/>
          <p14:tracePt t="61405" x="3314700" y="4146550"/>
          <p14:tracePt t="61414" x="3314700" y="4159250"/>
          <p14:tracePt t="61423" x="3314700" y="4165600"/>
          <p14:tracePt t="61436" x="3314700" y="4171950"/>
          <p14:tracePt t="61540" x="3314700" y="4165600"/>
          <p14:tracePt t="61549" x="3314700" y="4159250"/>
          <p14:tracePt t="61558" x="3314700" y="4152900"/>
          <p14:tracePt t="61571" x="3314700" y="4140200"/>
          <p14:tracePt t="61652" x="3314700" y="4152900"/>
          <p14:tracePt t="61659" x="3308350" y="4184650"/>
          <p14:tracePt t="61669" x="3302000" y="4222750"/>
          <p14:tracePt t="61686" x="3302000" y="4254500"/>
          <p14:tracePt t="61702" x="3302000" y="4267200"/>
          <p14:tracePt t="61796" x="3302000" y="4260850"/>
          <p14:tracePt t="61806" x="3302000" y="4235450"/>
          <p14:tracePt t="61820" x="3302000" y="4197350"/>
          <p14:tracePt t="61836" x="3302000" y="4165600"/>
          <p14:tracePt t="61853" x="3302000" y="4152900"/>
          <p14:tracePt t="61869" x="3302000" y="4146550"/>
          <p14:tracePt t="61965" x="3302000" y="4152900"/>
          <p14:tracePt t="61974" x="3302000" y="4171950"/>
          <p14:tracePt t="61986" x="3302000" y="4184650"/>
          <p14:tracePt t="62004" x="3302000" y="4216400"/>
          <p14:tracePt t="62020" x="3302000" y="4222750"/>
          <p14:tracePt t="62120" x="3302000" y="4210050"/>
          <p14:tracePt t="62128" x="3302000" y="4184650"/>
          <p14:tracePt t="62136" x="3302000" y="4159250"/>
          <p14:tracePt t="62153" x="3302000" y="4133850"/>
          <p14:tracePt t="62169" x="3302000" y="4121150"/>
          <p14:tracePt t="62172" x="3302000" y="4114800"/>
          <p14:tracePt t="62252" x="3302000" y="4133850"/>
          <p14:tracePt t="62260" x="3289300" y="4178300"/>
          <p14:tracePt t="62270" x="3289300" y="4197350"/>
          <p14:tracePt t="62286" x="3289300" y="4241800"/>
          <p14:tracePt t="62303" x="3289300" y="4248150"/>
          <p14:tracePt t="62382" x="3289300" y="4241800"/>
          <p14:tracePt t="62387" x="3289300" y="4216400"/>
          <p14:tracePt t="62402" x="3289300" y="4203700"/>
          <p14:tracePt t="62419" x="3289300" y="4152900"/>
          <p14:tracePt t="62435" x="3289300" y="4133850"/>
          <p14:tracePt t="62659" x="0" y="0"/>
        </p14:tracePtLst>
        <p14:tracePtLst>
          <p14:tracePt t="63259" x="3232150" y="4064000"/>
          <p14:tracePt t="63275" x="3225800" y="4064000"/>
          <p14:tracePt t="63283" x="3225800" y="4076700"/>
          <p14:tracePt t="63292" x="3219450" y="4102100"/>
          <p14:tracePt t="63302" x="3213100" y="4127500"/>
          <p14:tracePt t="63319" x="3206750" y="4171950"/>
          <p14:tracePt t="63336" x="3206750" y="4222750"/>
          <p14:tracePt t="63352" x="3206750" y="4248150"/>
          <p14:tracePt t="63369" x="3206750" y="4267200"/>
          <p14:tracePt t="63419" x="3213100" y="4273550"/>
          <p14:tracePt t="63452" x="3219450" y="4273550"/>
          <p14:tracePt t="63460" x="3219450" y="4267200"/>
          <p14:tracePt t="63478" x="3225800" y="4260850"/>
          <p14:tracePt t="63478" x="0" y="0"/>
        </p14:tracePtLst>
        <p14:tracePtLst>
          <p14:tracePt t="63932" x="1282700" y="4629150"/>
          <p14:tracePt t="64012" x="1282700" y="4635500"/>
          <p14:tracePt t="64020" x="1295400" y="4641850"/>
          <p14:tracePt t="64028" x="1320800" y="4648200"/>
          <p14:tracePt t="64036" x="1371600" y="4654550"/>
          <p14:tracePt t="64052" x="1555750" y="4679950"/>
          <p14:tracePt t="64069" x="1898650" y="4686300"/>
          <p14:tracePt t="64085" x="2438400" y="4686300"/>
          <p14:tracePt t="64102" x="2914650" y="4686300"/>
          <p14:tracePt t="64118" x="3130550" y="4686300"/>
          <p14:tracePt t="64135" x="3206750" y="4686300"/>
          <p14:tracePt t="64152" x="3219450" y="4686300"/>
          <p14:tracePt t="64168" x="3225800" y="4686300"/>
          <p14:tracePt t="64859" x="0" y="0"/>
        </p14:tracePtLst>
        <p14:tracePtLst>
          <p14:tracePt t="66144" x="3708400" y="4718050"/>
          <p14:tracePt t="66147" x="3714750" y="4705350"/>
          <p14:tracePt t="66155" x="3727450" y="4686300"/>
          <p14:tracePt t="66167" x="3752850" y="4660900"/>
          <p14:tracePt t="66185" x="3784600" y="4622800"/>
          <p14:tracePt t="66187" x="3797300" y="4597400"/>
          <p14:tracePt t="66201" x="3810000" y="4572000"/>
          <p14:tracePt t="66204" x="3822700" y="4552950"/>
          <p14:tracePt t="66218" x="3822700" y="4533900"/>
          <p14:tracePt t="66234" x="3841750" y="4508500"/>
          <p14:tracePt t="66235" x="3848100" y="4502150"/>
          <p14:tracePt t="66343" x="3848100" y="4495800"/>
          <p14:tracePt t="66356" x="3848100" y="4483100"/>
          <p14:tracePt t="66368" x="3854450" y="4470400"/>
          <p14:tracePt t="66430" x="3854450" y="4476750"/>
          <p14:tracePt t="66439" x="3854450" y="4502150"/>
          <p14:tracePt t="66451" x="3848100" y="4540250"/>
          <p14:tracePt t="66468" x="3835400" y="4559300"/>
          <p14:tracePt t="66484" x="3835400" y="4565650"/>
          <p14:tracePt t="66596" x="3835400" y="4552950"/>
          <p14:tracePt t="66608" x="3841750" y="4546600"/>
          <p14:tracePt t="66619" x="3848100" y="4521200"/>
          <p14:tracePt t="66634" x="3854450" y="4514850"/>
          <p14:tracePt t="66693" x="3841750" y="4514850"/>
          <p14:tracePt t="66704" x="3841750" y="4533900"/>
          <p14:tracePt t="66717" x="3810000" y="4565650"/>
          <p14:tracePt t="66734" x="3778250" y="4584700"/>
          <p14:tracePt t="66751" x="3765550" y="4591050"/>
          <p14:tracePt t="66767" x="3752850" y="4597400"/>
          <p14:tracePt t="66784" x="3746500" y="4603750"/>
          <p14:tracePt t="66801" x="3740150" y="4603750"/>
          <p14:tracePt t="66860" x="3759200" y="4603750"/>
          <p14:tracePt t="66868" x="3778250" y="4584700"/>
          <p14:tracePt t="66876" x="3803650" y="4565650"/>
          <p14:tracePt t="66885" x="3835400" y="4540250"/>
          <p14:tracePt t="66901" x="3879850" y="4514850"/>
          <p14:tracePt t="66917" x="3886200" y="4508500"/>
          <p14:tracePt t="67005" x="3892550" y="4508500"/>
          <p14:tracePt t="67651" x="0" y="0"/>
        </p14:tracePtLst>
        <p14:tracePtLst>
          <p14:tracePt t="69470" x="3098800" y="3041650"/>
          <p14:tracePt t="69482" x="3073400" y="3054350"/>
          <p14:tracePt t="69496" x="3028950" y="3086100"/>
          <p14:tracePt t="69508" x="2990850" y="3149600"/>
          <p14:tracePt t="69517" x="2965450" y="3187700"/>
          <p14:tracePt t="69533" x="2921000" y="3282950"/>
          <p14:tracePt t="69550" x="2870200" y="3384550"/>
          <p14:tracePt t="69567" x="2857500" y="3498850"/>
          <p14:tracePt t="69583" x="2832100" y="3594100"/>
          <p14:tracePt t="69600" x="2832100" y="3695700"/>
          <p14:tracePt t="69617" x="2851150" y="3816350"/>
          <p14:tracePt t="69619" x="2863850" y="3867150"/>
          <p14:tracePt t="69633" x="2889250" y="3917950"/>
          <p14:tracePt t="69635" x="2921000" y="3962400"/>
          <p14:tracePt t="69650" x="2978150" y="4013200"/>
          <p14:tracePt t="69652" x="3048000" y="4057650"/>
          <p14:tracePt t="69667" x="3219450" y="4114800"/>
          <p14:tracePt t="69683" x="3435350" y="4146550"/>
          <p14:tracePt t="69700" x="3695700" y="4140200"/>
          <p14:tracePt t="69716" x="3937000" y="4114800"/>
          <p14:tracePt t="69733" x="4127500" y="4070350"/>
          <p14:tracePt t="69750" x="4241800" y="4013200"/>
          <p14:tracePt t="69766" x="4298950" y="3956050"/>
          <p14:tracePt t="69783" x="4324350" y="3873500"/>
          <p14:tracePt t="69800" x="4318000" y="3778250"/>
          <p14:tracePt t="69817" x="4273550" y="3651250"/>
          <p14:tracePt t="69819" x="4229100" y="3594100"/>
          <p14:tracePt t="69833" x="4197350" y="3536950"/>
          <p14:tracePt t="69837" x="4146550" y="3486150"/>
          <p14:tracePt t="69850" x="4089400" y="3435350"/>
          <p14:tracePt t="69866" x="3924300" y="3340100"/>
          <p14:tracePt t="69883" x="3873500" y="3321050"/>
          <p14:tracePt t="69899" x="3860800" y="3321050"/>
          <p14:tracePt t="70404" x="0" y="0"/>
        </p14:tracePtLst>
        <p14:tracePtLst>
          <p14:tracePt t="72158" x="825500" y="5505450"/>
          <p14:tracePt t="72252" x="825500" y="5511800"/>
          <p14:tracePt t="72261" x="838200" y="5511800"/>
          <p14:tracePt t="72273" x="869950" y="5511800"/>
          <p14:tracePt t="72277" x="908050" y="5511800"/>
          <p14:tracePt t="72288" x="965200" y="5511800"/>
          <p14:tracePt t="72299" x="1098550" y="5511800"/>
          <p14:tracePt t="72316" x="1219200" y="5511800"/>
          <p14:tracePt t="72333" x="1282700" y="5511800"/>
          <p14:tracePt t="72349" x="1327150" y="5518150"/>
          <p14:tracePt t="72366" x="1339850" y="5518150"/>
          <p14:tracePt t="72436" x="1333500" y="5524500"/>
          <p14:tracePt t="72445" x="1308100" y="5530850"/>
          <p14:tracePt t="72453" x="1276350" y="5530850"/>
          <p14:tracePt t="72465" x="1212850" y="5530850"/>
          <p14:tracePt t="72482" x="1073150" y="5530850"/>
          <p14:tracePt t="72484" x="1022350" y="5530850"/>
          <p14:tracePt t="72499" x="952500" y="5530850"/>
          <p14:tracePt t="72515" x="939800" y="5530850"/>
          <p14:tracePt t="72604" x="946150" y="5530850"/>
          <p14:tracePt t="72613" x="977900" y="5530850"/>
          <p14:tracePt t="72621" x="1028700" y="5530850"/>
          <p14:tracePt t="72633" x="1092200" y="5530850"/>
          <p14:tracePt t="72649" x="1282700" y="5530850"/>
          <p14:tracePt t="72653" x="1377950" y="5530850"/>
          <p14:tracePt t="72665" x="1460500" y="5530850"/>
          <p14:tracePt t="72682" x="1536700" y="5530850"/>
          <p14:tracePt t="72685" x="1549400" y="5530850"/>
          <p14:tracePt t="72700" x="1555750" y="5530850"/>
          <p14:tracePt t="72757" x="1536700" y="5530850"/>
          <p14:tracePt t="72763" x="1498600" y="5530850"/>
          <p14:tracePt t="72773" x="1435100" y="5530850"/>
          <p14:tracePt t="72782" x="1371600" y="5530850"/>
          <p14:tracePt t="72799" x="1200150" y="5530850"/>
          <p14:tracePt t="72815" x="1092200" y="5530850"/>
          <p14:tracePt t="72832" x="1060450" y="5530850"/>
          <p14:tracePt t="72849" x="1054100" y="5530850"/>
          <p14:tracePt t="72891" x="1066800" y="5530850"/>
          <p14:tracePt t="72899" x="1098550" y="5530850"/>
          <p14:tracePt t="72908" x="1136650" y="5530850"/>
          <p14:tracePt t="72916" x="1206500" y="5530850"/>
          <p14:tracePt t="72932" x="1333500" y="5530850"/>
          <p14:tracePt t="72949" x="1409700" y="5530850"/>
          <p14:tracePt t="72966" x="1435100" y="5530850"/>
          <p14:tracePt t="73060" x="1435100" y="5537200"/>
          <p14:tracePt t="73069" x="1428750" y="5543550"/>
          <p14:tracePt t="73083" x="1422400" y="5543550"/>
          <p14:tracePt t="73099" x="1409700" y="5543550"/>
          <p14:tracePt t="73188" x="1416050" y="5543550"/>
          <p14:tracePt t="73197" x="1435100" y="5543550"/>
          <p14:tracePt t="73204" x="1466850" y="5543550"/>
          <p14:tracePt t="73215" x="1492250" y="5543550"/>
          <p14:tracePt t="73232" x="1517650" y="5543550"/>
          <p14:tracePt t="73249" x="1530350" y="5543550"/>
          <p14:tracePt t="73670" x="1524000" y="5549900"/>
          <p14:tracePt t="73685" x="1479550" y="5549900"/>
          <p14:tracePt t="73701" x="1358900" y="5549900"/>
          <p14:tracePt t="73715" x="1219200" y="5549900"/>
          <p14:tracePt t="73732" x="1143000" y="5549900"/>
          <p14:tracePt t="73748" x="1111250" y="5549900"/>
          <p14:tracePt t="73765" x="1104900" y="5549900"/>
          <p14:tracePt t="73843" x="1117600" y="5549900"/>
          <p14:tracePt t="73852" x="1130300" y="5549900"/>
          <p14:tracePt t="73866" x="1155700" y="5549900"/>
          <p14:tracePt t="73882" x="1250950" y="5549900"/>
          <p14:tracePt t="73884" x="1314450" y="5549900"/>
          <p14:tracePt t="73899" x="1454150" y="5549900"/>
          <p14:tracePt t="73915" x="1568450" y="5549900"/>
          <p14:tracePt t="73932" x="1638300" y="5549900"/>
          <p14:tracePt t="73949" x="1657350" y="5549900"/>
          <p14:tracePt t="73965" x="1663700" y="5549900"/>
          <p14:tracePt t="74005" x="1663700" y="5562600"/>
          <p14:tracePt t="74012" x="1651000" y="5562600"/>
          <p14:tracePt t="74021" x="1600200" y="5568950"/>
          <p14:tracePt t="74032" x="1524000" y="5575300"/>
          <p14:tracePt t="74048" x="1346200" y="5575300"/>
          <p14:tracePt t="74065" x="1187450" y="5575300"/>
          <p14:tracePt t="74082" x="1111250" y="5575300"/>
          <p14:tracePt t="74084" x="1104900" y="5575300"/>
          <p14:tracePt t="74156" x="1123950" y="5575300"/>
          <p14:tracePt t="74163" x="1155700" y="5575300"/>
          <p14:tracePt t="74172" x="1206500" y="5575300"/>
          <p14:tracePt t="74182" x="1270000" y="5575300"/>
          <p14:tracePt t="74198" x="1416050" y="5575300"/>
          <p14:tracePt t="74215" x="1517650" y="5575300"/>
          <p14:tracePt t="74232" x="1543050" y="5575300"/>
          <p14:tracePt t="74248" x="1549400" y="5575300"/>
          <p14:tracePt t="74308" x="1530350" y="5575300"/>
          <p14:tracePt t="74315" x="1517650" y="5575300"/>
          <p14:tracePt t="74323" x="1492250" y="5575300"/>
          <p14:tracePt t="74332" x="1479550" y="5575300"/>
          <p14:tracePt t="74348" x="1466850" y="5575300"/>
          <p14:tracePt t="74365" x="1460500" y="5575300"/>
          <p14:tracePt t="74430" x="1473200" y="5575300"/>
          <p14:tracePt t="74438" x="1485900" y="5575300"/>
          <p14:tracePt t="74448" x="1517650" y="5575300"/>
          <p14:tracePt t="74466" x="1574800" y="5575300"/>
          <p14:tracePt t="74468" x="1593850" y="5575300"/>
          <p14:tracePt t="74482" x="1600200" y="5575300"/>
          <p14:tracePt t="74498" x="1612900" y="5575300"/>
          <p14:tracePt t="74564" x="1606550" y="5575300"/>
          <p14:tracePt t="74572" x="1587500" y="5575300"/>
          <p14:tracePt t="74583" x="1568450" y="5575300"/>
          <p14:tracePt t="74599" x="1536700" y="5575300"/>
          <p14:tracePt t="74616" x="1517650" y="5575300"/>
          <p14:tracePt t="74687" x="1530350" y="5575300"/>
          <p14:tracePt t="74697" x="1562100" y="5575300"/>
          <p14:tracePt t="74710" x="1676400" y="5575300"/>
          <p14:tracePt t="74723" x="1758950" y="5575300"/>
          <p14:tracePt t="74725" x="1854200" y="5575300"/>
          <p14:tracePt t="74731" x="1949450" y="5575300"/>
          <p14:tracePt t="74748" x="2197100" y="5575300"/>
          <p14:tracePt t="74765" x="2413000" y="5575300"/>
          <p14:tracePt t="74781" x="2584450" y="5575300"/>
          <p14:tracePt t="74798" x="2641600" y="5575300"/>
          <p14:tracePt t="74815" x="2654300" y="5575300"/>
          <p14:tracePt t="74859" x="2641600" y="5575300"/>
          <p14:tracePt t="74868" x="2597150" y="5575300"/>
          <p14:tracePt t="74882" x="2508250" y="5575300"/>
          <p14:tracePt t="74898" x="2235200" y="5575300"/>
          <p14:tracePt t="74900" x="2038350" y="5575300"/>
          <p14:tracePt t="74915" x="1752600" y="5575300"/>
          <p14:tracePt t="74932" x="1644650" y="5575300"/>
          <p14:tracePt t="74948" x="1631950" y="5575300"/>
          <p14:tracePt t="74965" x="1625600" y="5575300"/>
          <p14:tracePt t="74981" x="1638300" y="5575300"/>
          <p14:tracePt t="74998" x="1701800" y="5575300"/>
          <p14:tracePt t="75015" x="1797050" y="5575300"/>
          <p14:tracePt t="75031" x="1917700" y="5575300"/>
          <p14:tracePt t="75048" x="2057400" y="5575300"/>
          <p14:tracePt t="75065" x="2184400" y="5575300"/>
          <p14:tracePt t="75081" x="2266950" y="5575300"/>
          <p14:tracePt t="75099" x="2305050" y="5575300"/>
          <p14:tracePt t="75462" x="0" y="0"/>
        </p14:tracePtLst>
        <p14:tracePtLst>
          <p14:tracePt t="76284" x="838200" y="2622550"/>
          <p14:tracePt t="76292" x="838200" y="2635250"/>
          <p14:tracePt t="76299" x="831850" y="2654300"/>
          <p14:tracePt t="76314" x="831850" y="2673350"/>
          <p14:tracePt t="76331" x="831850" y="2762250"/>
          <p14:tracePt t="76348" x="831850" y="2857500"/>
          <p14:tracePt t="76364" x="831850" y="2997200"/>
          <p14:tracePt t="76381" x="850900" y="3168650"/>
          <p14:tracePt t="76398" x="869950" y="3346450"/>
          <p14:tracePt t="76414" x="895350" y="3517900"/>
          <p14:tracePt t="76431" x="939800" y="3714750"/>
          <p14:tracePt t="76447" x="1022350" y="3898900"/>
          <p14:tracePt t="76465" x="1117600" y="4057650"/>
          <p14:tracePt t="76481" x="1225550" y="4184650"/>
          <p14:tracePt t="76497" x="1352550" y="4267200"/>
          <p14:tracePt t="76514" x="1511300" y="4337050"/>
          <p14:tracePt t="76517" x="1631950" y="4375150"/>
          <p14:tracePt t="76531" x="2012950" y="4457700"/>
          <p14:tracePt t="76547" x="2520950" y="4495800"/>
          <p14:tracePt t="76564" x="3086100" y="4508500"/>
          <p14:tracePt t="76581" x="3670300" y="4508500"/>
          <p14:tracePt t="76598" x="4210050" y="4508500"/>
          <p14:tracePt t="76614" x="4660900" y="4508500"/>
          <p14:tracePt t="76631" x="4984750" y="4508500"/>
          <p14:tracePt t="76648" x="5207000" y="4508500"/>
          <p14:tracePt t="76664" x="5372100" y="4483100"/>
          <p14:tracePt t="76681" x="5505450" y="4438650"/>
          <p14:tracePt t="76697" x="5638800" y="4381500"/>
          <p14:tracePt t="76699" x="5695950" y="4356100"/>
          <p14:tracePt t="76714" x="5759450" y="4330700"/>
          <p14:tracePt t="76731" x="5911850" y="4254500"/>
          <p14:tracePt t="76747" x="5988050" y="4210050"/>
          <p14:tracePt t="76764" x="6057900" y="4159250"/>
          <p14:tracePt t="76781" x="6153150" y="4095750"/>
          <p14:tracePt t="76797" x="6261100" y="4025900"/>
          <p14:tracePt t="76814" x="6350000" y="3949700"/>
          <p14:tracePt t="76832" x="6407150" y="3854450"/>
          <p14:tracePt t="76848" x="6426200" y="3784600"/>
          <p14:tracePt t="76870" x="6432550" y="3708400"/>
          <p14:tracePt t="76881" x="6432550" y="3689350"/>
          <p14:tracePt t="76898" x="6432550" y="3632200"/>
          <p14:tracePt t="76901" x="6426200" y="3594100"/>
          <p14:tracePt t="76915" x="6413500" y="3568700"/>
          <p14:tracePt t="76918" x="6381750" y="3530600"/>
          <p14:tracePt t="76931" x="6311900" y="3435350"/>
          <p14:tracePt t="76948" x="6191250" y="3346450"/>
          <p14:tracePt t="76964" x="6045200" y="3257550"/>
          <p14:tracePt t="76981" x="5892800" y="3187700"/>
          <p14:tracePt t="76997" x="5734050" y="3136900"/>
          <p14:tracePt t="77014" x="5594350" y="3105150"/>
          <p14:tracePt t="77031" x="5473700" y="3079750"/>
          <p14:tracePt t="77047" x="5346700" y="3054350"/>
          <p14:tracePt t="77064" x="5194300" y="3028950"/>
          <p14:tracePt t="77081" x="5029200" y="2997200"/>
          <p14:tracePt t="77098" x="4857750" y="2978150"/>
          <p14:tracePt t="77102" x="4787900" y="2971800"/>
          <p14:tracePt t="77115" x="4724400" y="2971800"/>
          <p14:tracePt t="77117" x="4648200" y="2971800"/>
          <p14:tracePt t="77131" x="4521200" y="2971800"/>
          <p14:tracePt t="77148" x="4425950" y="2971800"/>
          <p14:tracePt t="77165" x="4330700" y="2971800"/>
          <p14:tracePt t="77181" x="4210050" y="2971800"/>
          <p14:tracePt t="77197" x="4070350" y="2984500"/>
          <p14:tracePt t="77214" x="3943350" y="2997200"/>
          <p14:tracePt t="77231" x="3822700" y="3028950"/>
          <p14:tracePt t="77247" x="3695700" y="3060700"/>
          <p14:tracePt t="77264" x="3575050" y="3086100"/>
          <p14:tracePt t="77281" x="3498850" y="3117850"/>
          <p14:tracePt t="77284" x="3467100" y="3130550"/>
          <p14:tracePt t="77297" x="3441700" y="3149600"/>
          <p14:tracePt t="77314" x="3403600" y="3206750"/>
          <p14:tracePt t="77316" x="3378200" y="3244850"/>
          <p14:tracePt t="77331" x="3346450" y="3346450"/>
          <p14:tracePt t="77348" x="3308350" y="3473450"/>
          <p14:tracePt t="77365" x="3270250" y="3625850"/>
          <p14:tracePt t="77381" x="3257550" y="3797300"/>
          <p14:tracePt t="77398" x="3257550" y="3956050"/>
          <p14:tracePt t="77415" x="3282950" y="4108450"/>
          <p14:tracePt t="77431" x="3340100" y="4235450"/>
          <p14:tracePt t="77448" x="3403600" y="4318000"/>
          <p14:tracePt t="77464" x="3498850" y="4400550"/>
          <p14:tracePt t="77481" x="3644900" y="4476750"/>
          <p14:tracePt t="77484" x="3752850" y="4514850"/>
          <p14:tracePt t="77497" x="3879850" y="4540250"/>
          <p14:tracePt t="77499" x="4051300" y="4578350"/>
          <p14:tracePt t="77514" x="4235450" y="4597400"/>
          <p14:tracePt t="77516" x="4432300" y="4610100"/>
          <p14:tracePt t="77531" x="4756150" y="4610100"/>
          <p14:tracePt t="77547" x="5022850" y="4578350"/>
          <p14:tracePt t="77564" x="5200650" y="4521200"/>
          <p14:tracePt t="77580" x="5314950" y="4451350"/>
          <p14:tracePt t="77597" x="5365750" y="4387850"/>
          <p14:tracePt t="77614" x="5384800" y="4343400"/>
          <p14:tracePt t="77631" x="5391150" y="4324350"/>
          <p14:tracePt t="77647" x="5391150" y="4305300"/>
          <p14:tracePt t="77724" x="5378450" y="4305300"/>
          <p14:tracePt t="77731" x="5365750" y="4311650"/>
          <p14:tracePt t="77741" x="5340350" y="4318000"/>
          <p14:tracePt t="77742" x="0" y="0"/>
        </p14:tracePtLst>
        <p14:tracePtLst>
          <p14:tracePt t="78150" x="4121150" y="5302250"/>
          <p14:tracePt t="78157" x="4127500" y="5321300"/>
          <p14:tracePt t="78165" x="4133850" y="5340350"/>
          <p14:tracePt t="78181" x="4152900" y="5372100"/>
          <p14:tracePt t="78197" x="4197350" y="5410200"/>
          <p14:tracePt t="78214" x="4260850" y="5448300"/>
          <p14:tracePt t="78230" x="4343400" y="5473700"/>
          <p14:tracePt t="78247" x="4445000" y="5499100"/>
          <p14:tracePt t="78264" x="4527550" y="5499100"/>
          <p14:tracePt t="78280" x="4603750" y="5499100"/>
          <p14:tracePt t="78283" x="4635500" y="5499100"/>
          <p14:tracePt t="78297" x="4660900" y="5499100"/>
          <p14:tracePt t="78314" x="4737100" y="5492750"/>
          <p14:tracePt t="78317" x="4787900" y="5486400"/>
          <p14:tracePt t="78330" x="4838700" y="5467350"/>
          <p14:tracePt t="78348" x="4933950" y="5429250"/>
          <p14:tracePt t="78364" x="4965700" y="5416550"/>
          <p14:tracePt t="78381" x="4965700" y="5410200"/>
          <p14:tracePt t="78452" x="4965700" y="5397500"/>
          <p14:tracePt t="78460" x="4965700" y="5391150"/>
          <p14:tracePt t="78972" x="0" y="0"/>
        </p14:tracePtLst>
        <p14:tracePtLst>
          <p14:tracePt t="79372" x="3181350" y="3136900"/>
          <p14:tracePt t="79380" x="3143250" y="3117850"/>
          <p14:tracePt t="79387" x="3098800" y="3111500"/>
          <p14:tracePt t="79396" x="3054350" y="3105150"/>
          <p14:tracePt t="79413" x="2978150" y="3105150"/>
          <p14:tracePt t="79430" x="2876550" y="3124200"/>
          <p14:tracePt t="79447" x="2787650" y="3168650"/>
          <p14:tracePt t="79463" x="2705100" y="3244850"/>
          <p14:tracePt t="79480" x="2628900" y="3371850"/>
          <p14:tracePt t="79496" x="2565400" y="3505200"/>
          <p14:tracePt t="79513" x="2533650" y="3625850"/>
          <p14:tracePt t="79530" x="2520950" y="3727450"/>
          <p14:tracePt t="79546" x="2590800" y="3917950"/>
          <p14:tracePt t="79563" x="2724150" y="4044950"/>
          <p14:tracePt t="79580" x="2889250" y="4159250"/>
          <p14:tracePt t="79597" x="3067050" y="4241800"/>
          <p14:tracePt t="79613" x="3270250" y="4286250"/>
          <p14:tracePt t="79630" x="3492500" y="4292600"/>
          <p14:tracePt t="79647" x="3702050" y="4292600"/>
          <p14:tracePt t="79663" x="3835400" y="4241800"/>
          <p14:tracePt t="79680" x="3905250" y="4152900"/>
          <p14:tracePt t="79696" x="3917950" y="4044950"/>
          <p14:tracePt t="79713" x="3905250" y="3892550"/>
          <p14:tracePt t="79730" x="3860800" y="3778250"/>
          <p14:tracePt t="79731" x="3829050" y="3721100"/>
          <p14:tracePt t="79746" x="3759200" y="3625850"/>
          <p14:tracePt t="79763" x="3619500" y="3517900"/>
          <p14:tracePt t="79780" x="3409950" y="3403600"/>
          <p14:tracePt t="79796" x="3041650" y="3295650"/>
          <p14:tracePt t="79813" x="2736850" y="3251200"/>
          <p14:tracePt t="79830" x="2565400" y="3257550"/>
          <p14:tracePt t="79846" x="2476500" y="3302000"/>
          <p14:tracePt t="79863" x="2432050" y="3365500"/>
          <p14:tracePt t="79880" x="2413000" y="3467100"/>
          <p14:tracePt t="79897" x="2419350" y="3581400"/>
          <p14:tracePt t="79913" x="2470150" y="3708400"/>
          <p14:tracePt t="79931" x="2540000" y="3822700"/>
          <p14:tracePt t="79933" x="2609850" y="3886200"/>
          <p14:tracePt t="79946" x="2901950" y="4051300"/>
          <p14:tracePt t="79963" x="3365500" y="4210050"/>
          <p14:tracePt t="79980" x="3841750" y="4286250"/>
          <p14:tracePt t="79996" x="4222750" y="4292600"/>
          <p14:tracePt t="80013" x="4406900" y="4241800"/>
          <p14:tracePt t="80029" x="4483100" y="4140200"/>
          <p14:tracePt t="80046" x="4521200" y="4013200"/>
          <p14:tracePt t="80063" x="4521200" y="3873500"/>
          <p14:tracePt t="80079" x="4483100" y="3733800"/>
          <p14:tracePt t="80096" x="4419600" y="3625850"/>
          <p14:tracePt t="80113" x="4298950" y="3543300"/>
          <p14:tracePt t="80115" x="4222750" y="3511550"/>
          <p14:tracePt t="80130" x="4133850" y="3473450"/>
          <p14:tracePt t="80147" x="3943350" y="3448050"/>
          <p14:tracePt t="80163" x="3708400" y="3486150"/>
          <p14:tracePt t="80180" x="3587750" y="3575050"/>
          <p14:tracePt t="80196" x="3530600" y="3689350"/>
          <p14:tracePt t="80213" x="3517900" y="3810000"/>
          <p14:tracePt t="80229" x="3517900" y="3886200"/>
          <p14:tracePt t="80246" x="3543300" y="3975100"/>
          <p14:tracePt t="80263" x="3632200" y="4057650"/>
          <p14:tracePt t="80279" x="3797300" y="4133850"/>
          <p14:tracePt t="80296" x="4064000" y="4191000"/>
          <p14:tracePt t="80313" x="4330700" y="4203700"/>
          <p14:tracePt t="80329" x="4552950" y="4171950"/>
          <p14:tracePt t="80331" x="4629150" y="4140200"/>
          <p14:tracePt t="80346" x="4679950" y="4089400"/>
          <p14:tracePt t="80363" x="4743450" y="3911600"/>
          <p14:tracePt t="80380" x="4724400" y="3759200"/>
          <p14:tracePt t="80396" x="4641850" y="3625850"/>
          <p14:tracePt t="80413" x="4483100" y="3492500"/>
          <p14:tracePt t="80430" x="4203700" y="3365500"/>
          <p14:tracePt t="80446" x="3797300" y="3251200"/>
          <p14:tracePt t="80463" x="3409950" y="3206750"/>
          <p14:tracePt t="80479" x="3187700" y="3225800"/>
          <p14:tracePt t="80496" x="3060700" y="3289300"/>
          <p14:tracePt t="80513" x="3003550" y="3359150"/>
          <p14:tracePt t="80529" x="2984500" y="3416300"/>
          <p14:tracePt t="80531" x="2978150" y="3441700"/>
          <p14:tracePt t="80546" x="2978150" y="3454400"/>
          <p14:tracePt t="80563" x="2984500" y="3530600"/>
          <p14:tracePt t="80579" x="3048000" y="3613150"/>
          <p14:tracePt t="80596" x="3187700" y="3733800"/>
          <p14:tracePt t="80613" x="3365500" y="3867150"/>
          <p14:tracePt t="80629" x="3536950" y="3962400"/>
          <p14:tracePt t="80646" x="3670300" y="4019550"/>
          <p14:tracePt t="80663" x="3746500" y="4038600"/>
          <p14:tracePt t="80680" x="3797300" y="4038600"/>
          <p14:tracePt t="80684" x="3822700" y="4038600"/>
          <p14:tracePt t="80696" x="3841750" y="4025900"/>
          <p14:tracePt t="80699" x="3860800" y="3987800"/>
          <p14:tracePt t="80713" x="3879850" y="3943350"/>
          <p14:tracePt t="80729" x="3898900" y="3829050"/>
          <p14:tracePt t="80746" x="3898900" y="3721100"/>
          <p14:tracePt t="80747" x="3867150" y="3657600"/>
          <p14:tracePt t="80763" x="3784600" y="3556000"/>
          <p14:tracePt t="80779" x="3657600" y="3473450"/>
          <p14:tracePt t="80796" x="3473450" y="3390900"/>
          <p14:tracePt t="80813" x="3238500" y="3365500"/>
          <p14:tracePt t="80829" x="3048000" y="3365500"/>
          <p14:tracePt t="80846" x="2895600" y="3403600"/>
          <p14:tracePt t="80863" x="2787650" y="3473450"/>
          <p14:tracePt t="80880" x="2705100" y="3575050"/>
          <p14:tracePt t="80896" x="2660650" y="3676650"/>
          <p14:tracePt t="80899" x="2641600" y="3733800"/>
          <p14:tracePt t="80913" x="2635250" y="3784600"/>
          <p14:tracePt t="80929" x="2635250" y="3886200"/>
          <p14:tracePt t="80933" x="2667000" y="3930650"/>
          <p14:tracePt t="80946" x="2698750" y="3981450"/>
          <p14:tracePt t="80949" x="2749550" y="4019550"/>
          <p14:tracePt t="80963" x="2863850" y="4095750"/>
          <p14:tracePt t="80979" x="3041650" y="4146550"/>
          <p14:tracePt t="80996" x="3302000" y="4165600"/>
          <p14:tracePt t="81013" x="3632200" y="4159250"/>
          <p14:tracePt t="81029" x="3886200" y="4064000"/>
          <p14:tracePt t="81046" x="4019550" y="3962400"/>
          <p14:tracePt t="81063" x="4038600" y="3848100"/>
          <p14:tracePt t="81079" x="4013200" y="3727450"/>
          <p14:tracePt t="81096" x="3949700" y="3600450"/>
          <p14:tracePt t="81113" x="3854450" y="3530600"/>
          <p14:tracePt t="81116" x="3784600" y="3486150"/>
          <p14:tracePt t="81129" x="3708400" y="3454400"/>
          <p14:tracePt t="81146" x="3530600" y="3390900"/>
          <p14:tracePt t="81147" x="3454400" y="3384550"/>
          <p14:tracePt t="81163" x="3352800" y="3384550"/>
          <p14:tracePt t="81180" x="3270250" y="3409950"/>
          <p14:tracePt t="81196" x="3219450" y="3454400"/>
          <p14:tracePt t="81213" x="3187700" y="3575050"/>
          <p14:tracePt t="81229" x="3155950" y="3740150"/>
          <p14:tracePt t="81246" x="3155950" y="3898900"/>
          <p14:tracePt t="81262" x="3187700" y="4032250"/>
          <p14:tracePt t="81279" x="3257550" y="4127500"/>
          <p14:tracePt t="81296" x="3384550" y="4203700"/>
          <p14:tracePt t="81312" x="3549650" y="4273550"/>
          <p14:tracePt t="81329" x="3790950" y="4298950"/>
          <p14:tracePt t="81331" x="3917950" y="4298950"/>
          <p14:tracePt t="81346" x="4095750" y="4292600"/>
          <p14:tracePt t="81348" x="4267200" y="4260850"/>
          <p14:tracePt t="81363" x="4527550" y="4146550"/>
          <p14:tracePt t="81380" x="4699000" y="3975100"/>
          <p14:tracePt t="81396" x="4762500" y="3778250"/>
          <p14:tracePt t="81413" x="4775200" y="3619500"/>
          <p14:tracePt t="81430" x="4730750" y="3473450"/>
          <p14:tracePt t="81446" x="4635500" y="3365500"/>
          <p14:tracePt t="81462" x="4489450" y="3270250"/>
          <p14:tracePt t="81479" x="4216400" y="3162300"/>
          <p14:tracePt t="81496" x="3879850" y="3079750"/>
          <p14:tracePt t="81512" x="3625850" y="3067050"/>
          <p14:tracePt t="81529" x="3403600" y="3098800"/>
          <p14:tracePt t="81532" x="3314700" y="3143250"/>
          <p14:tracePt t="81546" x="3257550" y="3194050"/>
          <p14:tracePt t="81563" x="3136900" y="3429000"/>
          <p14:tracePt t="81579" x="3111500" y="3606800"/>
          <p14:tracePt t="81596" x="3105150" y="3759200"/>
          <p14:tracePt t="81613" x="3143250" y="3873500"/>
          <p14:tracePt t="81629" x="3219450" y="3968750"/>
          <p14:tracePt t="81646" x="3321050" y="4051300"/>
          <p14:tracePt t="81663" x="3498850" y="4114800"/>
          <p14:tracePt t="81679" x="3676650" y="4127500"/>
          <p14:tracePt t="81696" x="3892550" y="4083050"/>
          <p14:tracePt t="81713" x="4064000" y="3968750"/>
          <p14:tracePt t="81729" x="4140200" y="3803650"/>
          <p14:tracePt t="81746" x="4165600" y="3632200"/>
          <p14:tracePt t="81747" x="4165600" y="3562350"/>
          <p14:tracePt t="81763" x="4121150" y="3460750"/>
          <p14:tracePt t="81779" x="4019550" y="3378200"/>
          <p14:tracePt t="81796" x="3886200" y="3321050"/>
          <p14:tracePt t="81812" x="3695700" y="3276600"/>
          <p14:tracePt t="81829" x="3524250" y="3270250"/>
          <p14:tracePt t="81846" x="3371850" y="3295650"/>
          <p14:tracePt t="81863" x="3282950" y="3397250"/>
          <p14:tracePt t="81879" x="3232150" y="3530600"/>
          <p14:tracePt t="81896" x="3225800" y="3651250"/>
          <p14:tracePt t="81912" x="3257550" y="3778250"/>
          <p14:tracePt t="81929" x="3346450" y="3867150"/>
          <p14:tracePt t="81931" x="3403600" y="3905250"/>
          <p14:tracePt t="81946" x="3473450" y="3930650"/>
          <p14:tracePt t="81948" x="3549650" y="3943350"/>
          <p14:tracePt t="81962" x="3613150" y="3962400"/>
          <p14:tracePt t="81979" x="3771900" y="3962400"/>
          <p14:tracePt t="81996" x="3835400" y="3898900"/>
          <p14:tracePt t="82012" x="3879850" y="3797300"/>
          <p14:tracePt t="82029" x="3886200" y="3689350"/>
          <p14:tracePt t="82046" x="3886200" y="3594100"/>
          <p14:tracePt t="82062" x="3886200" y="3549650"/>
          <p14:tracePt t="82079" x="3886200" y="3543300"/>
          <p14:tracePt t="82124" x="3886200" y="3536950"/>
          <p14:tracePt t="82371" x="0" y="0"/>
        </p14:tracePtLst>
        <p14:tracePtLst>
          <p14:tracePt t="83621" x="3638550" y="3111500"/>
          <p14:tracePt t="83632" x="3632200" y="3111500"/>
          <p14:tracePt t="83646" x="3606800" y="3111500"/>
          <p14:tracePt t="83663" x="3587750" y="3124200"/>
          <p14:tracePt t="83678" x="3562350" y="3162300"/>
          <p14:tracePt t="83695" x="3517900" y="3257550"/>
          <p14:tracePt t="83712" x="3454400" y="3409950"/>
          <p14:tracePt t="83728" x="3390900" y="3594100"/>
          <p14:tracePt t="83745" x="3365500" y="3778250"/>
          <p14:tracePt t="83762" x="3365500" y="3937000"/>
          <p14:tracePt t="83763" x="3384550" y="4013200"/>
          <p14:tracePt t="83778" x="3473450" y="4127500"/>
          <p14:tracePt t="83795" x="3638550" y="4260850"/>
          <p14:tracePt t="83812" x="3917950" y="4356100"/>
          <p14:tracePt t="83828" x="4273550" y="4425950"/>
          <p14:tracePt t="83845" x="4603750" y="4432300"/>
          <p14:tracePt t="83862" x="4845050" y="4413250"/>
          <p14:tracePt t="83878" x="4978400" y="4337050"/>
          <p14:tracePt t="83895" x="5060950" y="4241800"/>
          <p14:tracePt t="83912" x="5099050" y="4140200"/>
          <p14:tracePt t="83928" x="5111750" y="4051300"/>
          <p14:tracePt t="83945" x="5111750" y="3994150"/>
          <p14:tracePt t="83947" x="5111750" y="3981450"/>
          <p14:tracePt t="83962" x="5111750" y="3975100"/>
          <p14:tracePt t="83978" x="5111750" y="3962400"/>
          <p14:tracePt t="84012" x="0" y="0"/>
        </p14:tracePtLst>
        <p14:tracePtLst>
          <p14:tracePt t="84795" x="6743700" y="5645150"/>
          <p14:tracePt t="84837" x="6762750" y="5645150"/>
          <p14:tracePt t="84845" x="6794500" y="5651500"/>
          <p14:tracePt t="84861" x="6946900" y="5676900"/>
          <p14:tracePt t="84878" x="7239000" y="5734050"/>
          <p14:tracePt t="84895" x="7696200" y="5810250"/>
          <p14:tracePt t="84912" x="8140700" y="5848350"/>
          <p14:tracePt t="84928" x="8426450" y="5848350"/>
          <p14:tracePt t="84945" x="8604250" y="5848350"/>
          <p14:tracePt t="84947" x="8648700" y="5848350"/>
          <p14:tracePt t="84962" x="8661400" y="5848350"/>
          <p14:tracePt t="84978" x="8674100" y="5848350"/>
          <p14:tracePt t="85110" x="8655050" y="5848350"/>
          <p14:tracePt t="85124" x="8566150" y="5848350"/>
          <p14:tracePt t="85138" x="8489950" y="5848350"/>
          <p14:tracePt t="85149" x="8267700" y="5822950"/>
          <p14:tracePt t="85162" x="8140700" y="5791200"/>
          <p14:tracePt t="85165" x="7988300" y="5759450"/>
          <p14:tracePt t="85179" x="7759700" y="5715000"/>
          <p14:tracePt t="85195" x="7607300" y="5676900"/>
          <p14:tracePt t="85212" x="7531100" y="5664200"/>
          <p14:tracePt t="85228" x="7512050" y="5664200"/>
          <p14:tracePt t="85245" x="7499350" y="5664200"/>
          <p14:tracePt t="85336" x="7505700" y="5657850"/>
          <p14:tracePt t="85344" x="7537450" y="5651500"/>
          <p14:tracePt t="85361" x="7670800" y="5632450"/>
          <p14:tracePt t="85364" x="7753350" y="5613400"/>
          <p14:tracePt t="85378" x="7861300" y="5607050"/>
          <p14:tracePt t="85382" x="7975600" y="5607050"/>
          <p14:tracePt t="85396" x="8274050" y="5607050"/>
          <p14:tracePt t="85412" x="8509000" y="5607050"/>
          <p14:tracePt t="85429" x="8623300" y="5607050"/>
          <p14:tracePt t="85445" x="8655050" y="5607050"/>
          <p14:tracePt t="85526" x="8623300" y="5607050"/>
          <p14:tracePt t="85531" x="8559800" y="5607050"/>
          <p14:tracePt t="85544" x="8458200" y="5607050"/>
          <p14:tracePt t="85561" x="8223250" y="5607050"/>
          <p14:tracePt t="85578" x="8007350" y="5607050"/>
          <p14:tracePt t="85595" x="7893050" y="5607050"/>
          <p14:tracePt t="85611" x="7886700" y="5607050"/>
          <p14:tracePt t="85695" x="7905750" y="5607050"/>
          <p14:tracePt t="85710" x="7981950" y="5607050"/>
          <p14:tracePt t="85724" x="8089900" y="5607050"/>
          <p14:tracePt t="85736" x="8140700" y="5607050"/>
          <p14:tracePt t="85744" x="8185150" y="5607050"/>
          <p14:tracePt t="85761" x="8223250" y="5607050"/>
          <p14:tracePt t="85778" x="8235950" y="5607050"/>
          <p14:tracePt t="85820" x="8242300" y="5613400"/>
          <p14:tracePt t="85828" x="8242300" y="5619750"/>
          <p14:tracePt t="85837" x="8223250" y="5626100"/>
          <p14:tracePt t="85844" x="8178800" y="5632450"/>
          <p14:tracePt t="85861" x="8064500" y="5632450"/>
          <p14:tracePt t="85878" x="7937500" y="5632450"/>
          <p14:tracePt t="85895" x="7867650" y="5632450"/>
          <p14:tracePt t="85911" x="7854950" y="5632450"/>
          <p14:tracePt t="85974" x="7880350" y="5632450"/>
          <p14:tracePt t="85984" x="7943850" y="5632450"/>
          <p14:tracePt t="85996" x="8140700" y="5632450"/>
          <p14:tracePt t="86126" x="8509000" y="5626100"/>
          <p14:tracePt t="86133" x="8439150" y="5619750"/>
          <p14:tracePt t="86144" x="8388350" y="5619750"/>
          <p14:tracePt t="86161" x="8293100" y="5619750"/>
          <p14:tracePt t="86163" x="8274050" y="5619750"/>
          <p14:tracePt t="86177" x="8267700" y="5619750"/>
          <p14:tracePt t="86251" x="8274050" y="5619750"/>
          <p14:tracePt t="86259" x="8299450" y="5619750"/>
          <p14:tracePt t="86268" x="8331200" y="5619750"/>
          <p14:tracePt t="86277" x="8375650" y="5619750"/>
          <p14:tracePt t="86294" x="8432800" y="5619750"/>
          <p14:tracePt t="86311" x="8445500" y="5619750"/>
          <p14:tracePt t="86381" x="8426450" y="5619750"/>
          <p14:tracePt t="86387" x="8388350" y="5619750"/>
          <p14:tracePt t="86396" x="8331200" y="5619750"/>
          <p14:tracePt t="86411" x="8223250" y="5619750"/>
          <p14:tracePt t="86428" x="8140700" y="5619750"/>
          <p14:tracePt t="86444" x="8115300" y="5619750"/>
          <p14:tracePt t="86549" x="8134350" y="5619750"/>
          <p14:tracePt t="86562" x="8159750" y="5619750"/>
          <p14:tracePt t="86578" x="8204200" y="5619750"/>
          <p14:tracePt t="86580" x="8229600" y="5619750"/>
          <p14:tracePt t="86594" x="8255000" y="5619750"/>
          <p14:tracePt t="86611" x="8305800" y="5619750"/>
          <p14:tracePt t="86628" x="8312150" y="5619750"/>
          <p14:tracePt t="86645" x="8318500" y="5619750"/>
          <p14:tracePt t="86916" x="0" y="0"/>
        </p14:tracePtLst>
        <p14:tracePtLst>
          <p14:tracePt t="87734" x="7156450" y="1911350"/>
          <p14:tracePt t="87819" x="7156450" y="1917700"/>
          <p14:tracePt t="87836" x="7175500" y="1930400"/>
          <p14:tracePt t="87844" x="7219950" y="1943100"/>
          <p14:tracePt t="87852" x="7264400" y="1962150"/>
          <p14:tracePt t="87860" x="7340600" y="1974850"/>
          <p14:tracePt t="87877" x="7524750" y="2006600"/>
          <p14:tracePt t="87894" x="7734300" y="2012950"/>
          <p14:tracePt t="87911" x="7962900" y="2012950"/>
          <p14:tracePt t="87927" x="8172450" y="2012950"/>
          <p14:tracePt t="87944" x="8382000" y="2012950"/>
          <p14:tracePt t="87961" x="8591550" y="2012950"/>
          <p14:tracePt t="87963" x="8699500" y="2012950"/>
          <p14:tracePt t="87977" x="8801100" y="2012950"/>
          <p14:tracePt t="87994" x="9017000" y="2012950"/>
          <p14:tracePt t="87995" x="9118600" y="2012950"/>
          <p14:tracePt t="88011" x="9315450" y="2012950"/>
          <p14:tracePt t="88027" x="9474200" y="2012950"/>
          <p14:tracePt t="88044" x="9594850" y="2012950"/>
          <p14:tracePt t="88060" x="9677400" y="2012950"/>
          <p14:tracePt t="88077" x="9785350" y="2012950"/>
          <p14:tracePt t="88093" x="9893300" y="2012950"/>
          <p14:tracePt t="88110" x="10001250" y="2012950"/>
          <p14:tracePt t="88127" x="10077450" y="2012950"/>
          <p14:tracePt t="88143" x="10115550" y="2012950"/>
          <p14:tracePt t="88160" x="10140950" y="2012950"/>
          <p14:tracePt t="88177" x="10153650" y="2012950"/>
          <p14:tracePt t="88179" x="10160000" y="2012950"/>
          <p14:tracePt t="88194" x="10179050" y="2012950"/>
          <p14:tracePt t="88197" x="10204450" y="2012950"/>
          <p14:tracePt t="88210" x="10242550" y="2012950"/>
          <p14:tracePt t="88212" x="10287000" y="2012950"/>
          <p14:tracePt t="88227" x="10394950" y="2012950"/>
          <p14:tracePt t="88244" x="10477500" y="2012950"/>
          <p14:tracePt t="88260" x="10547350" y="2012950"/>
          <p14:tracePt t="88277" x="10572750" y="2012950"/>
          <p14:tracePt t="88293" x="10598150" y="2006600"/>
          <p14:tracePt t="88310" x="10623550" y="2000250"/>
          <p14:tracePt t="88327" x="10648950" y="1987550"/>
          <p14:tracePt t="88343" x="10680700" y="1974850"/>
          <p14:tracePt t="88360" x="10693400" y="1962150"/>
          <p14:tracePt t="88377" x="10699750" y="1962150"/>
          <p14:tracePt t="88404" x="10706100" y="1949450"/>
          <p14:tracePt t="88419" x="10706100" y="1943100"/>
          <p14:tracePt t="88428" x="10706100" y="1930400"/>
          <p14:tracePt t="88444" x="10699750" y="1873250"/>
          <p14:tracePt t="88460" x="10661650" y="1797050"/>
          <p14:tracePt t="88477" x="10604500" y="1720850"/>
          <p14:tracePt t="88494" x="10528300" y="1651000"/>
          <p14:tracePt t="88510" x="10439400" y="1581150"/>
          <p14:tracePt t="88527" x="10344150" y="1543050"/>
          <p14:tracePt t="88543" x="10242550" y="1504950"/>
          <p14:tracePt t="88560" x="10121900" y="1473200"/>
          <p14:tracePt t="88577" x="9937750" y="1435100"/>
          <p14:tracePt t="88593" x="9709150" y="1428750"/>
          <p14:tracePt t="88610" x="9429750" y="1428750"/>
          <p14:tracePt t="88611" x="9277350" y="1428750"/>
          <p14:tracePt t="88627" x="8972550" y="1428750"/>
          <p14:tracePt t="88643" x="8686800" y="1428750"/>
          <p14:tracePt t="88660" x="8458200" y="1428750"/>
          <p14:tracePt t="88677" x="8274050" y="1466850"/>
          <p14:tracePt t="88693" x="8102600" y="1498600"/>
          <p14:tracePt t="88710" x="7969250" y="1536700"/>
          <p14:tracePt t="88727" x="7842250" y="1555750"/>
          <p14:tracePt t="88743" x="7721600" y="1574800"/>
          <p14:tracePt t="88760" x="7632700" y="1587500"/>
          <p14:tracePt t="88777" x="7543800" y="1612900"/>
          <p14:tracePt t="88779" x="7499350" y="1619250"/>
          <p14:tracePt t="88793" x="7461250" y="1625600"/>
          <p14:tracePt t="88810" x="7372350" y="1651000"/>
          <p14:tracePt t="88811" x="7327900" y="1657350"/>
          <p14:tracePt t="88827" x="7239000" y="1670050"/>
          <p14:tracePt t="88843" x="7150100" y="1695450"/>
          <p14:tracePt t="88860" x="7080250" y="1714500"/>
          <p14:tracePt t="88876" x="7029450" y="1733550"/>
          <p14:tracePt t="88893" x="6985000" y="1752600"/>
          <p14:tracePt t="88910" x="6959600" y="1771650"/>
          <p14:tracePt t="88927" x="6946900" y="1790700"/>
          <p14:tracePt t="88943" x="6934200" y="1803400"/>
          <p14:tracePt t="88960" x="6934200" y="1816100"/>
          <p14:tracePt t="88977" x="6934200" y="1847850"/>
          <p14:tracePt t="88993" x="6934200" y="1866900"/>
          <p14:tracePt t="89010" x="6940550" y="1879600"/>
          <p14:tracePt t="89011" x="6953250" y="1892300"/>
          <p14:tracePt t="89027" x="7004050" y="1917700"/>
          <p14:tracePt t="89043" x="7131050" y="1943100"/>
          <p14:tracePt t="89060" x="7372350" y="1968500"/>
          <p14:tracePt t="89076" x="7632700" y="1968500"/>
          <p14:tracePt t="89093" x="7867650" y="1968500"/>
          <p14:tracePt t="89110" x="8026400" y="1968500"/>
          <p14:tracePt t="89126" x="8140700" y="1968500"/>
          <p14:tracePt t="89143" x="8261350" y="1968500"/>
          <p14:tracePt t="89160" x="8394700" y="1968500"/>
          <p14:tracePt t="89177" x="8547100" y="1968500"/>
          <p14:tracePt t="89193" x="8655050" y="1968500"/>
          <p14:tracePt t="89195" x="8686800" y="1968500"/>
          <p14:tracePt t="89210" x="8699500" y="1968500"/>
          <p14:tracePt t="89213" x="8705850" y="1968500"/>
          <p14:tracePt t="89227" x="8712200" y="1968500"/>
          <p14:tracePt t="89556" x="8705850" y="1968500"/>
          <p14:tracePt t="89563" x="8699500" y="1962150"/>
          <p14:tracePt t="89576" x="8686800" y="1962150"/>
          <p14:tracePt t="89593" x="8667750" y="1943100"/>
          <p14:tracePt t="89609" x="8661400" y="1936750"/>
          <p14:tracePt t="89626" x="8648700" y="1924050"/>
          <p14:tracePt t="89643" x="8642350" y="1911350"/>
          <p14:tracePt t="89676" x="8636000" y="1911350"/>
          <p14:tracePt t="89699" x="8629650" y="1905000"/>
          <p14:tracePt t="89710" x="8623300" y="1898650"/>
          <p14:tracePt t="89727" x="8623300" y="1892300"/>
          <p14:tracePt t="89743" x="8604250" y="1885950"/>
          <p14:tracePt t="89759" x="8578850" y="1866900"/>
          <p14:tracePt t="89776" x="8534400" y="1841500"/>
          <p14:tracePt t="89793" x="8445500" y="1816100"/>
          <p14:tracePt t="89809" x="8293100" y="1771650"/>
          <p14:tracePt t="89826" x="8032750" y="1727200"/>
          <p14:tracePt t="89843" x="7956550" y="1727200"/>
          <p14:tracePt t="89859" x="7893050" y="1727200"/>
          <p14:tracePt t="89876" x="7848600" y="1727200"/>
          <p14:tracePt t="89893" x="7823200" y="1727200"/>
          <p14:tracePt t="89910" x="7810500" y="1727200"/>
          <p14:tracePt t="89927" x="7804150" y="1727200"/>
          <p14:tracePt t="90005" x="7797800" y="1733550"/>
          <p14:tracePt t="90021" x="7804150" y="1739900"/>
          <p14:tracePt t="90027" x="7810500" y="1746250"/>
          <p14:tracePt t="90036" x="7823200" y="1752600"/>
          <p14:tracePt t="90043" x="7835900" y="1758950"/>
          <p14:tracePt t="90059" x="7867650" y="1765300"/>
          <p14:tracePt t="90076" x="7880350" y="1771650"/>
          <p14:tracePt t="90093" x="7899400" y="1771650"/>
          <p14:tracePt t="90109" x="7918450" y="1771650"/>
          <p14:tracePt t="90126" x="7924800" y="1771650"/>
          <p14:tracePt t="90143" x="7937500" y="1771650"/>
          <p14:tracePt t="90160" x="7956550" y="1771650"/>
          <p14:tracePt t="90176" x="7969250" y="1758950"/>
          <p14:tracePt t="90193" x="7994650" y="1746250"/>
          <p14:tracePt t="90196" x="8001000" y="1733550"/>
          <p14:tracePt t="90209" x="8020050" y="1727200"/>
          <p14:tracePt t="90212" x="8032750" y="1714500"/>
          <p14:tracePt t="90226" x="8045450" y="1701800"/>
          <p14:tracePt t="90227" x="8058150" y="1682750"/>
          <p14:tracePt t="90243" x="8083550" y="1663700"/>
          <p14:tracePt t="90260" x="8115300" y="1638300"/>
          <p14:tracePt t="90276" x="8166100" y="1619250"/>
          <p14:tracePt t="90293" x="8223250" y="1600200"/>
          <p14:tracePt t="90309" x="8305800" y="1581150"/>
          <p14:tracePt t="90326" x="8362950" y="1568450"/>
          <p14:tracePt t="90343" x="8413750" y="1568450"/>
          <p14:tracePt t="90359" x="8426450" y="1568450"/>
          <p14:tracePt t="90376" x="8432800" y="1568450"/>
          <p14:tracePt t="90393" x="8439150" y="1593850"/>
          <p14:tracePt t="90409" x="8451850" y="1644650"/>
          <p14:tracePt t="90412" x="8458200" y="1676400"/>
          <p14:tracePt t="90427" x="8464550" y="1720850"/>
          <p14:tracePt t="90428" x="8470900" y="1746250"/>
          <p14:tracePt t="90443" x="8483600" y="1809750"/>
          <p14:tracePt t="90460" x="8496300" y="1841500"/>
          <p14:tracePt t="90476" x="8509000" y="1860550"/>
          <p14:tracePt t="90493" x="8509000" y="1866900"/>
          <p14:tracePt t="90531" x="8515350" y="1873250"/>
          <p14:tracePt t="90548" x="8534400" y="1873250"/>
          <p14:tracePt t="90556" x="8547100" y="1873250"/>
          <p14:tracePt t="90564" x="8591550" y="1873250"/>
          <p14:tracePt t="90576" x="8629650" y="1873250"/>
          <p14:tracePt t="90593" x="8737600" y="1873250"/>
          <p14:tracePt t="90609" x="8858250" y="1873250"/>
          <p14:tracePt t="90626" x="8972550" y="1873250"/>
          <p14:tracePt t="90643" x="9074150" y="1873250"/>
          <p14:tracePt t="90660" x="9112250" y="1873250"/>
          <p14:tracePt t="90676" x="9156700" y="1873250"/>
          <p14:tracePt t="90693" x="9169400" y="1866900"/>
          <p14:tracePt t="90709" x="9182100" y="1860550"/>
          <p14:tracePt t="90726" x="9188450" y="1854200"/>
          <p14:tracePt t="90743" x="9201150" y="1841500"/>
          <p14:tracePt t="90759" x="9201150" y="1835150"/>
          <p14:tracePt t="90776" x="9207500" y="1816100"/>
          <p14:tracePt t="90793" x="9207500" y="1803400"/>
          <p14:tracePt t="90812" x="9207500" y="1797050"/>
          <p14:tracePt t="90826" x="9207500" y="1790700"/>
          <p14:tracePt t="90891" x="9220200" y="1822450"/>
          <p14:tracePt t="90899" x="9232900" y="1847850"/>
          <p14:tracePt t="90909" x="9245600" y="1866900"/>
          <p14:tracePt t="90926" x="9264650" y="1892300"/>
          <p14:tracePt t="90943" x="9277350" y="1911350"/>
          <p14:tracePt t="90960" x="9315450" y="1924050"/>
          <p14:tracePt t="90976" x="9417050" y="1949450"/>
          <p14:tracePt t="90992" x="9594850" y="1974850"/>
          <p14:tracePt t="91009" x="9798050" y="1974850"/>
          <p14:tracePt t="91011" x="9880600" y="1974850"/>
          <p14:tracePt t="91026" x="9956800" y="1974850"/>
          <p14:tracePt t="91043" x="10033000" y="1974850"/>
          <p14:tracePt t="91059" x="10045700" y="1968500"/>
          <p14:tracePt t="91076" x="10058400" y="1962150"/>
          <p14:tracePt t="91092" x="10058400" y="1949450"/>
          <p14:tracePt t="91109" x="10064750" y="1930400"/>
          <p14:tracePt t="91131" x="10071100" y="1924050"/>
          <p14:tracePt t="91142" x="10077450" y="1924050"/>
          <p14:tracePt t="91159" x="10077450" y="1905000"/>
          <p14:tracePt t="91176" x="10083800" y="1885950"/>
          <p14:tracePt t="91193" x="10083800" y="1873250"/>
          <p14:tracePt t="91209" x="10083800" y="1854200"/>
          <p14:tracePt t="91211" x="10083800" y="1847850"/>
          <p14:tracePt t="91226" x="10083800" y="1835150"/>
          <p14:tracePt t="91228" x="10090150" y="1828800"/>
          <p14:tracePt t="91251" x="10096500" y="1822450"/>
          <p14:tracePt t="91267" x="10096500" y="1816100"/>
          <p14:tracePt t="91547" x="0" y="0"/>
        </p14:tracePtLst>
        <p14:tracePtLst>
          <p14:tracePt t="92887" x="7854950" y="5734050"/>
          <p14:tracePt t="92989" x="7867650" y="5734050"/>
          <p14:tracePt t="92997" x="7918450" y="5734050"/>
          <p14:tracePt t="93008" x="7981950" y="5734050"/>
          <p14:tracePt t="93026" x="8159750" y="5734050"/>
          <p14:tracePt t="93042" x="8350250" y="5734050"/>
          <p14:tracePt t="93043" x="8432800" y="5734050"/>
          <p14:tracePt t="93059" x="8534400" y="5734050"/>
          <p14:tracePt t="93075" x="8566150" y="5734050"/>
          <p14:tracePt t="93092" x="8572500" y="5734050"/>
          <p14:tracePt t="93435" x="0" y="0"/>
        </p14:tracePtLst>
        <p14:tracePtLst>
          <p14:tracePt t="94351" x="9118600" y="5664200"/>
          <p14:tracePt t="94510" x="9131300" y="5664200"/>
          <p14:tracePt t="94523" x="9156700" y="5664200"/>
          <p14:tracePt t="94525" x="9188450" y="5664200"/>
          <p14:tracePt t="94532" x="9232900" y="5664200"/>
          <p14:tracePt t="94541" x="9271000" y="5664200"/>
          <p14:tracePt t="94558" x="9340850" y="5664200"/>
          <p14:tracePt t="94575" x="9391650" y="5664200"/>
          <p14:tracePt t="94591" x="9404350" y="5664200"/>
          <p14:tracePt t="94608" x="9410700" y="5664200"/>
          <p14:tracePt t="94625" x="9423400" y="5664200"/>
          <p14:tracePt t="94641" x="9436100" y="5664200"/>
          <p14:tracePt t="94643" x="9442450" y="5664200"/>
          <p14:tracePt t="94658" x="9461500" y="5664200"/>
          <p14:tracePt t="94675" x="9499600" y="5664200"/>
          <p14:tracePt t="94691" x="9505950" y="5664200"/>
          <p14:tracePt t="94708" x="9512300" y="5664200"/>
          <p14:tracePt t="94725" x="9518650" y="5664200"/>
          <p14:tracePt t="94811" x="9525000" y="5664200"/>
          <p14:tracePt t="94837" x="9531350" y="5664200"/>
          <p14:tracePt t="94868" x="9537700" y="5664200"/>
          <p14:tracePt t="95277" x="0" y="0"/>
        </p14:tracePtLst>
        <p14:tracePtLst>
          <p14:tracePt t="95606" x="9893300" y="5670550"/>
          <p14:tracePt t="95731" x="9899650" y="5670550"/>
          <p14:tracePt t="95740" x="9912350" y="5670550"/>
          <p14:tracePt t="95748" x="9925050" y="5670550"/>
          <p14:tracePt t="95757" x="9950450" y="5670550"/>
          <p14:tracePt t="95775" x="10026650" y="5670550"/>
          <p14:tracePt t="95791" x="10134600" y="5670550"/>
          <p14:tracePt t="95808" x="10236200" y="5670550"/>
          <p14:tracePt t="95824" x="10325100" y="5670550"/>
          <p14:tracePt t="95841" x="10401300" y="5670550"/>
          <p14:tracePt t="95858" x="10426700" y="5670550"/>
          <p14:tracePt t="95875" x="10445750" y="5670550"/>
          <p14:tracePt t="96110" x="11207750" y="5670550"/>
          <p14:tracePt t="96117" x="11252200" y="5670550"/>
          <p14:tracePt t="96124" x="11283950" y="5670550"/>
          <p14:tracePt t="96141" x="11328400" y="5670550"/>
          <p14:tracePt t="96157" x="11360150" y="5670550"/>
          <p14:tracePt t="96174" x="11398250" y="5670550"/>
          <p14:tracePt t="96191" x="11442700" y="5670550"/>
          <p14:tracePt t="96208" x="11487150" y="5670550"/>
          <p14:tracePt t="96224" x="11537950" y="5683250"/>
          <p14:tracePt t="96241" x="11550650" y="5683250"/>
          <p14:tracePt t="96257" x="11557000" y="5683250"/>
          <p14:tracePt t="96309" x="11563350" y="5683250"/>
          <p14:tracePt t="96340" x="11569700" y="5683250"/>
          <p14:tracePt t="96389" x="11576050" y="5683250"/>
          <p14:tracePt t="96397" x="11582400" y="5683250"/>
          <p14:tracePt t="96407" x="11595100" y="5676900"/>
          <p14:tracePt t="96424" x="11620500" y="5657850"/>
          <p14:tracePt t="96441" x="11633200" y="5626100"/>
          <p14:tracePt t="96443" x="11639550" y="5607050"/>
          <p14:tracePt t="96458" x="11645900" y="5594350"/>
          <p14:tracePt t="96460" x="11645900" y="5581650"/>
          <p14:tracePt t="96474" x="11652250" y="5549900"/>
          <p14:tracePt t="96476" x="11652250" y="5537200"/>
          <p14:tracePt t="96491" x="11652250" y="5499100"/>
          <p14:tracePt t="96508" x="11652250" y="5461000"/>
          <p14:tracePt t="96524" x="11639550" y="5422900"/>
          <p14:tracePt t="96541" x="11601450" y="5378450"/>
          <p14:tracePt t="96557" x="11557000" y="5340350"/>
          <p14:tracePt t="96574" x="11506200" y="5302250"/>
          <p14:tracePt t="96591" x="11455400" y="5283200"/>
          <p14:tracePt t="96607" x="11404600" y="5264150"/>
          <p14:tracePt t="96624" x="11360150" y="5257800"/>
          <p14:tracePt t="96641" x="11296650" y="5257800"/>
          <p14:tracePt t="96657" x="11207750" y="5257800"/>
          <p14:tracePt t="96674" x="11125200" y="5257800"/>
          <p14:tracePt t="96675" x="11080750" y="5257800"/>
          <p14:tracePt t="96691" x="11010900" y="5276850"/>
          <p14:tracePt t="96707" x="10966450" y="5283200"/>
          <p14:tracePt t="96724" x="10934700" y="5295900"/>
          <p14:tracePt t="96741" x="10909300" y="5314950"/>
          <p14:tracePt t="96757" x="10896600" y="5346700"/>
          <p14:tracePt t="96774" x="10890250" y="5391150"/>
          <p14:tracePt t="96791" x="10890250" y="5429250"/>
          <p14:tracePt t="96807" x="10890250" y="5486400"/>
          <p14:tracePt t="96824" x="10902950" y="5530850"/>
          <p14:tracePt t="96840" x="10934700" y="5556250"/>
          <p14:tracePt t="96857" x="10972800" y="5562600"/>
          <p14:tracePt t="96874" x="11029950" y="5575300"/>
          <p14:tracePt t="96875" x="11061700" y="5575300"/>
          <p14:tracePt t="96891" x="11176000" y="5575300"/>
          <p14:tracePt t="96907" x="11328400" y="5575300"/>
          <p14:tracePt t="96924" x="11468100" y="5575300"/>
          <p14:tracePt t="96941" x="11518900" y="5556250"/>
          <p14:tracePt t="96957" x="11537950" y="5549900"/>
          <p14:tracePt t="96974" x="11544300" y="5549900"/>
          <p14:tracePt t="97027" x="11544300" y="5543550"/>
          <p14:tracePt t="97059" x="11544300" y="5537200"/>
          <p14:tracePt t="97139" x="11544300" y="5530850"/>
          <p14:tracePt t="97307" x="0" y="0"/>
        </p14:tracePtLst>
        <p14:tracePtLst>
          <p14:tracePt t="98107" x="863600" y="5822950"/>
          <p14:tracePt t="98123" x="857250" y="5822950"/>
          <p14:tracePt t="98140" x="838200" y="5848350"/>
          <p14:tracePt t="98157" x="831850" y="5873750"/>
          <p14:tracePt t="98173" x="825500" y="5905500"/>
          <p14:tracePt t="98190" x="825500" y="5943600"/>
          <p14:tracePt t="98208" x="825500" y="5981700"/>
          <p14:tracePt t="98224" x="850900" y="6013450"/>
          <p14:tracePt t="98228" x="863600" y="6026150"/>
          <p14:tracePt t="98240" x="869950" y="6026150"/>
          <p14:tracePt t="98243" x="876300" y="6026150"/>
          <p14:tracePt t="98257" x="889000" y="6026150"/>
          <p14:tracePt t="98274" x="901700" y="6026150"/>
          <p14:tracePt t="98277" x="927100" y="6026150"/>
          <p14:tracePt t="98291" x="933450" y="6019800"/>
          <p14:tracePt t="98307" x="990600" y="5918200"/>
          <p14:tracePt t="98323" x="1016000" y="5835650"/>
          <p14:tracePt t="98340" x="1022350" y="5784850"/>
          <p14:tracePt t="98357" x="1022350" y="5765800"/>
          <p14:tracePt t="98373" x="1022350" y="5759450"/>
          <p14:tracePt t="98445" x="1009650" y="5784850"/>
          <p14:tracePt t="98453" x="996950" y="5803900"/>
          <p14:tracePt t="98463" x="984250" y="5822950"/>
          <p14:tracePt t="98474" x="977900" y="5842000"/>
          <p14:tracePt t="98477" x="977900" y="5848350"/>
          <p14:tracePt t="98494" x="977900" y="5854700"/>
          <p14:tracePt t="99939" x="977900" y="5861050"/>
          <p14:tracePt t="99956" x="984250" y="5861050"/>
          <p14:tracePt t="100027" x="990600" y="5867400"/>
          <p14:tracePt t="100035" x="990600" y="5892800"/>
          <p14:tracePt t="100043" x="984250" y="5937250"/>
          <p14:tracePt t="100056" x="971550" y="6000750"/>
          <p14:tracePt t="100073" x="946150" y="6153150"/>
          <p14:tracePt t="100089" x="920750" y="6267450"/>
          <p14:tracePt t="100106" x="914400" y="6292850"/>
          <p14:tracePt t="100107" x="914400" y="6299200"/>
          <p14:tracePt t="100123" x="914400" y="6305550"/>
          <p14:tracePt t="100147" x="927100" y="6299200"/>
          <p14:tracePt t="100156" x="939800" y="6280150"/>
          <p14:tracePt t="100173" x="965200" y="6210300"/>
          <p14:tracePt t="100189" x="990600" y="6140450"/>
          <p14:tracePt t="100206" x="996950" y="6089650"/>
          <p14:tracePt t="100223" x="996950" y="6057900"/>
          <p14:tracePt t="100240" x="996950" y="6032500"/>
          <p14:tracePt t="100256" x="996950" y="6026150"/>
          <p14:tracePt t="100436" x="990600" y="6026150"/>
          <p14:tracePt t="100452" x="984250" y="6013450"/>
          <p14:tracePt t="100460" x="984250" y="6007100"/>
          <p14:tracePt t="100473" x="984250" y="6000750"/>
          <p14:tracePt t="100490" x="977900" y="5981700"/>
          <p14:tracePt t="100491" x="971550" y="5962650"/>
          <p14:tracePt t="100506" x="965200" y="5956300"/>
          <p14:tracePt t="100523" x="965200" y="5949950"/>
          <p14:tracePt t="100979" x="0" y="0"/>
        </p14:tracePtLst>
        <p14:tracePtLst>
          <p14:tracePt t="101732" x="1447800" y="5962650"/>
          <p14:tracePt t="101844" x="1466850" y="5962650"/>
          <p14:tracePt t="101851" x="1504950" y="5962650"/>
          <p14:tracePt t="101859" x="1568450" y="5962650"/>
          <p14:tracePt t="101872" x="1644650" y="5962650"/>
          <p14:tracePt t="101889" x="1809750" y="5962650"/>
          <p14:tracePt t="101905" x="1968500" y="5962650"/>
          <p14:tracePt t="101922" x="2082800" y="5962650"/>
          <p14:tracePt t="101923" x="2127250" y="5962650"/>
          <p14:tracePt t="101939" x="2184400" y="5962650"/>
          <p14:tracePt t="101955" x="2228850" y="5962650"/>
          <p14:tracePt t="101972" x="2266950" y="5962650"/>
          <p14:tracePt t="101989" x="2324100" y="5962650"/>
          <p14:tracePt t="102005" x="2374900" y="5962650"/>
          <p14:tracePt t="102022" x="2413000" y="5962650"/>
          <p14:tracePt t="102039" x="2432050" y="5962650"/>
          <p14:tracePt t="102056" x="2444750" y="5962650"/>
          <p14:tracePt t="102072" x="2451100" y="5962650"/>
          <p14:tracePt t="102089" x="2457450" y="5962650"/>
          <p14:tracePt t="102105" x="2476500" y="5962650"/>
          <p14:tracePt t="102122" x="2489200" y="5962650"/>
          <p14:tracePt t="102123" x="2495550" y="5962650"/>
          <p14:tracePt t="102139" x="2527300" y="5962650"/>
          <p14:tracePt t="102155" x="2559050" y="5962650"/>
          <p14:tracePt t="102172" x="2603500" y="5949950"/>
          <p14:tracePt t="102189" x="2628900" y="5949950"/>
          <p14:tracePt t="102205" x="2660650" y="5949950"/>
          <p14:tracePt t="102222" x="2679700" y="5949950"/>
          <p14:tracePt t="102239" x="2686050" y="5949950"/>
          <p14:tracePt t="102256" x="2692400" y="5949950"/>
          <p14:tracePt t="102476" x="2705100" y="5949950"/>
          <p14:tracePt t="102484" x="2724150" y="5949950"/>
          <p14:tracePt t="102491" x="2743200" y="5949950"/>
          <p14:tracePt t="102506" x="2774950" y="5949950"/>
          <p14:tracePt t="102522" x="2863850" y="5949950"/>
          <p14:tracePt t="102539" x="3009900" y="5949950"/>
          <p14:tracePt t="102556" x="3086100" y="5949950"/>
          <p14:tracePt t="102572" x="3155950" y="5949950"/>
          <p14:tracePt t="102589" x="3213100" y="5949950"/>
          <p14:tracePt t="102606" x="3251200" y="5949950"/>
          <p14:tracePt t="102622" x="3282950" y="5949950"/>
          <p14:tracePt t="102638" x="3295650" y="5949950"/>
          <p14:tracePt t="102870" x="3282950" y="5949950"/>
          <p14:tracePt t="102877" x="3270250" y="5949950"/>
          <p14:tracePt t="102889" x="3251200" y="5949950"/>
          <p14:tracePt t="102905" x="3206750" y="5949950"/>
          <p14:tracePt t="102907" x="3175000" y="5949950"/>
          <p14:tracePt t="102922" x="3136900" y="5949950"/>
          <p14:tracePt t="102939" x="3041650" y="5949950"/>
          <p14:tracePt t="102955" x="2978150" y="5949950"/>
          <p14:tracePt t="102972" x="2921000" y="5949950"/>
          <p14:tracePt t="102989" x="2876550" y="5949950"/>
          <p14:tracePt t="103006" x="2851150" y="5949950"/>
          <p14:tracePt t="103022" x="2844800" y="5949950"/>
          <p14:tracePt t="103188" x="2863850" y="5949950"/>
          <p14:tracePt t="103198" x="2882900" y="5949950"/>
          <p14:tracePt t="103205" x="2895600" y="5949950"/>
          <p14:tracePt t="103223" x="2940050" y="5949950"/>
          <p14:tracePt t="103239" x="2971800" y="5949950"/>
          <p14:tracePt t="103256" x="3009900" y="5949950"/>
          <p14:tracePt t="103259" x="3035300" y="5949950"/>
          <p14:tracePt t="103273" x="3060700" y="5949950"/>
          <p14:tracePt t="103289" x="3117850" y="5949950"/>
          <p14:tracePt t="103293" x="3136900" y="5949950"/>
          <p14:tracePt t="103306" x="3155950" y="5949950"/>
          <p14:tracePt t="103322" x="3194050" y="5949950"/>
          <p14:tracePt t="103324" x="3219450" y="5949950"/>
          <p14:tracePt t="103339" x="3244850" y="5949950"/>
          <p14:tracePt t="103356" x="3276600" y="5949950"/>
          <p14:tracePt t="103372" x="3295650" y="5949950"/>
          <p14:tracePt t="103388" x="3308350" y="5949950"/>
          <p14:tracePt t="103405" x="3321050" y="5949950"/>
          <p14:tracePt t="103422" x="3346450" y="5949950"/>
          <p14:tracePt t="103438" x="3371850" y="5949950"/>
          <p14:tracePt t="103455" x="3403600" y="5949950"/>
          <p14:tracePt t="103472" x="3441700" y="5949950"/>
          <p14:tracePt t="103489" x="3473450" y="5949950"/>
          <p14:tracePt t="103493" x="3492500" y="5949950"/>
          <p14:tracePt t="103506" x="3505200" y="5949950"/>
          <p14:tracePt t="103522" x="3530600" y="5949950"/>
          <p14:tracePt t="103525" x="3549650" y="5949950"/>
          <p14:tracePt t="103540" x="3587750" y="5949950"/>
          <p14:tracePt t="103555" x="3613150" y="5949950"/>
          <p14:tracePt t="103572" x="3625850" y="5949950"/>
          <p14:tracePt t="103589" x="3638550" y="5949950"/>
          <p14:tracePt t="103605" x="3644900" y="5949950"/>
          <p14:tracePt t="103628" x="3651250" y="5949950"/>
          <p14:tracePt t="103645" x="3657600" y="5949950"/>
          <p14:tracePt t="103668" x="3663950" y="5949950"/>
          <p14:tracePt t="103676" x="3670300" y="5949950"/>
          <p14:tracePt t="103860" x="3676650" y="5949950"/>
          <p14:tracePt t="103870" x="3689350" y="5949950"/>
          <p14:tracePt t="103877" x="3695700" y="5949950"/>
          <p14:tracePt t="103888" x="3708400" y="5949950"/>
          <p14:tracePt t="103905" x="3733800" y="5949950"/>
          <p14:tracePt t="103922" x="3752850" y="5949950"/>
          <p14:tracePt t="103924" x="3759200" y="5949950"/>
          <p14:tracePt t="103938" x="3765550" y="5949950"/>
          <p14:tracePt t="103955" x="3784600" y="5949950"/>
          <p14:tracePt t="103972" x="3816350" y="5949950"/>
          <p14:tracePt t="103989" x="3860800" y="5949950"/>
          <p14:tracePt t="104005" x="3911600" y="5949950"/>
          <p14:tracePt t="104022" x="3962400" y="5949950"/>
          <p14:tracePt t="104039" x="4006850" y="5949950"/>
          <p14:tracePt t="104056" x="4051300" y="5949950"/>
          <p14:tracePt t="104072" x="4114800" y="5949950"/>
          <p14:tracePt t="104088" x="4184650" y="5949950"/>
          <p14:tracePt t="104092" x="4216400" y="5949950"/>
          <p14:tracePt t="104105" x="4248150" y="5949950"/>
          <p14:tracePt t="104122" x="4292600" y="5949950"/>
          <p14:tracePt t="104139" x="4362450" y="5949950"/>
          <p14:tracePt t="104155" x="4394200" y="5949950"/>
          <p14:tracePt t="104171" x="4425950" y="5949950"/>
          <p14:tracePt t="104188" x="4464050" y="5949950"/>
          <p14:tracePt t="104205" x="4495800" y="5949950"/>
          <p14:tracePt t="104221" x="4540250" y="5949950"/>
          <p14:tracePt t="104239" x="4597400" y="5949950"/>
          <p14:tracePt t="104255" x="4622800" y="5949950"/>
          <p14:tracePt t="104272" x="4648200" y="5949950"/>
          <p14:tracePt t="104292" x="4654550" y="5949950"/>
          <p14:tracePt t="104305" x="4660900" y="5949950"/>
          <p14:tracePt t="104321" x="4667250" y="5949950"/>
          <p14:tracePt t="104338" x="4679950" y="5949950"/>
          <p14:tracePt t="104340" x="4686300" y="5949950"/>
          <p14:tracePt t="104355" x="4699000" y="5949950"/>
          <p14:tracePt t="104372" x="4718050" y="5949950"/>
          <p14:tracePt t="104388" x="4756150" y="5949950"/>
          <p14:tracePt t="104405" x="4787900" y="5949950"/>
          <p14:tracePt t="104421" x="4826000" y="5949950"/>
          <p14:tracePt t="104438" x="4857750" y="5949950"/>
          <p14:tracePt t="104455" x="4889500" y="5949950"/>
          <p14:tracePt t="104471" x="4927600" y="5949950"/>
          <p14:tracePt t="104489" x="4972050" y="5949950"/>
          <p14:tracePt t="104492" x="4997450" y="5949950"/>
          <p14:tracePt t="104505" x="5010150" y="5949950"/>
          <p14:tracePt t="104509" x="5029200" y="5949950"/>
          <p14:tracePt t="104523" x="5048250" y="5949950"/>
          <p14:tracePt t="104525" x="5067300" y="5949950"/>
          <p14:tracePt t="104539" x="5099050" y="5949950"/>
          <p14:tracePt t="104555" x="5118100" y="5949950"/>
          <p14:tracePt t="104572" x="5130800" y="5949950"/>
          <p14:tracePt t="104588" x="5143500" y="5949950"/>
          <p14:tracePt t="104605" x="5162550" y="5949950"/>
          <p14:tracePt t="104621" x="5168900" y="5949950"/>
          <p14:tracePt t="104638" x="5175250" y="5949950"/>
          <p14:tracePt t="104655" x="5187950" y="5949950"/>
          <p14:tracePt t="104671" x="5200650" y="5949950"/>
          <p14:tracePt t="104688" x="5213350" y="5949950"/>
          <p14:tracePt t="104721" x="5226050" y="5949950"/>
          <p14:tracePt t="104739" x="5245100" y="5937250"/>
          <p14:tracePt t="104757" x="5245100" y="5930900"/>
          <p14:tracePt t="104772" x="5264150" y="5911850"/>
          <p14:tracePt t="104789" x="5270500" y="5899150"/>
          <p14:tracePt t="104806" x="5276850" y="5892800"/>
          <p14:tracePt t="104822" x="5283200" y="5873750"/>
          <p14:tracePt t="104838" x="5276850" y="5854700"/>
          <p14:tracePt t="104855" x="5257800" y="5842000"/>
          <p14:tracePt t="104871" x="5213350" y="5810250"/>
          <p14:tracePt t="104888" x="5143500" y="5784850"/>
          <p14:tracePt t="104905" x="5054600" y="5772150"/>
          <p14:tracePt t="104921" x="4991100" y="5772150"/>
          <p14:tracePt t="104923" x="4953000" y="5772150"/>
          <p14:tracePt t="104938" x="4921250" y="5772150"/>
          <p14:tracePt t="104941" x="4902200" y="5772150"/>
          <p14:tracePt t="104955" x="4845050" y="5784850"/>
          <p14:tracePt t="104971" x="4813300" y="5803900"/>
          <p14:tracePt t="104988" x="4768850" y="5822950"/>
          <p14:tracePt t="105090" x="4686300" y="5937250"/>
          <p14:tracePt t="105108" x="4686300" y="5943600"/>
          <p14:tracePt t="105133" x="4699000" y="5949950"/>
          <p14:tracePt t="105140" x="4705350" y="5956300"/>
          <p14:tracePt t="105154" x="4737100" y="5962650"/>
          <p14:tracePt t="105171" x="4794250" y="5975350"/>
          <p14:tracePt t="105188" x="4838700" y="5975350"/>
          <p14:tracePt t="105204" x="4883150" y="5975350"/>
          <p14:tracePt t="105221" x="4895850" y="5975350"/>
          <p14:tracePt t="105904" x="4864100" y="5975350"/>
          <p14:tracePt t="105919" x="4768850" y="5975350"/>
          <p14:tracePt t="105933" x="4584700" y="5975350"/>
          <p14:tracePt t="105944" x="4483100" y="5975350"/>
          <p14:tracePt t="105955" x="4235450" y="5975350"/>
          <p14:tracePt t="105971" x="3956050" y="5975350"/>
          <p14:tracePt t="105988" x="3670300" y="5975350"/>
          <p14:tracePt t="106112" x="2705100" y="5975350"/>
          <p14:tracePt t="106112" x="0" y="0"/>
        </p14:tracePtLst>
        <p14:tracePtLst>
          <p14:tracePt t="106492" x="2114550" y="5930900"/>
          <p14:tracePt t="106607" x="2133600" y="5930900"/>
          <p14:tracePt t="106614" x="2190750" y="5930900"/>
          <p14:tracePt t="106621" x="2273300" y="5930900"/>
          <p14:tracePt t="106637" x="2533650" y="5930900"/>
          <p14:tracePt t="106654" x="2927350" y="5930900"/>
          <p14:tracePt t="106671" x="3333750" y="5930900"/>
          <p14:tracePt t="106687" x="3663950" y="5930900"/>
          <p14:tracePt t="106704" x="3898900" y="5930900"/>
          <p14:tracePt t="106721" x="4076700" y="5930900"/>
          <p14:tracePt t="106737" x="4191000" y="5930900"/>
          <p14:tracePt t="106740" x="4229100" y="5930900"/>
          <p14:tracePt t="106754" x="4248150" y="5930900"/>
          <p14:tracePt t="106771" x="4305300" y="5930900"/>
          <p14:tracePt t="106788" x="4343400" y="5930900"/>
          <p14:tracePt t="106804" x="4387850" y="5930900"/>
          <p14:tracePt t="106821" x="4413250" y="5930900"/>
          <p14:tracePt t="106837" x="4425950" y="5930900"/>
          <p14:tracePt t="107087" x="4406900" y="5930900"/>
          <p14:tracePt t="107093" x="4349750" y="5930900"/>
          <p14:tracePt t="107104" x="4273550" y="5930900"/>
          <p14:tracePt t="107121" x="4044950" y="5930900"/>
          <p14:tracePt t="107124" x="3911600" y="5930900"/>
          <p14:tracePt t="107137" x="3797300" y="5930900"/>
          <p14:tracePt t="107154" x="3625850" y="5930900"/>
          <p14:tracePt t="107156" x="3587750" y="5930900"/>
          <p14:tracePt t="107171" x="3556000" y="5930900"/>
          <p14:tracePt t="107252" x="3562350" y="5930900"/>
          <p14:tracePt t="107260" x="3594100" y="5930900"/>
          <p14:tracePt t="107271" x="3644900" y="5930900"/>
          <p14:tracePt t="107288" x="3797300" y="5930900"/>
          <p14:tracePt t="107304" x="3987800" y="5930900"/>
          <p14:tracePt t="107307" x="4076700" y="5930900"/>
          <p14:tracePt t="107321" x="4152900" y="5930900"/>
          <p14:tracePt t="107324" x="4210050" y="5930900"/>
          <p14:tracePt t="107337" x="4229100" y="5930900"/>
          <p14:tracePt t="107341" x="4248150" y="5930900"/>
          <p14:tracePt t="107354" x="4254500" y="5930900"/>
          <p14:tracePt t="107619"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75895" y="1071880"/>
            <a:ext cx="11903216" cy="2704715"/>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采用上限通配泛型</a:t>
            </a:r>
            <a:r>
              <a:rPr lang="zh-CN" altLang="en-US" sz="2000" b="1" dirty="0">
                <a:solidFill>
                  <a:srgbClr val="21537D"/>
                </a:solidFill>
                <a:latin typeface="微软雅黑" panose="020B0503020204020204" charset="-122"/>
                <a:ea typeface="微软雅黑" panose="020B0503020204020204" charset="-122"/>
              </a:rPr>
              <a:t>？ </a:t>
            </a:r>
            <a:r>
              <a:rPr lang="en-US" altLang="zh-CN" sz="2000" b="1" dirty="0">
                <a:solidFill>
                  <a:srgbClr val="21537D"/>
                </a:solidFill>
                <a:latin typeface="微软雅黑" panose="020B0503020204020204" charset="-122"/>
                <a:ea typeface="微软雅黑" panose="020B0503020204020204" charset="-122"/>
              </a:rPr>
              <a:t>extends </a:t>
            </a:r>
            <a:endParaRPr lang="en-US" altLang="zh-CN" sz="2000"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
        <p:nvSpPr>
          <p:cNvPr id="6" name="矩形 5">
            <a:extLst>
              <a:ext uri="{FF2B5EF4-FFF2-40B4-BE49-F238E27FC236}">
                <a16:creationId xmlns:a16="http://schemas.microsoft.com/office/drawing/2014/main" id="{26F5EDF7-CBAD-4118-A373-446A2070F4D9}"/>
              </a:ext>
            </a:extLst>
          </p:cNvPr>
          <p:cNvSpPr/>
          <p:nvPr/>
        </p:nvSpPr>
        <p:spPr>
          <a:xfrm>
            <a:off x="353500" y="1762517"/>
            <a:ext cx="11548005" cy="4124206"/>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public static void handle(</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ArrayList&lt;? extends Fruit&gt; </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list){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注意方法里只能从</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list get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元素</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for(int i = 0; i &lt;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list.size</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i++){</a:t>
            </a: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Fruit o =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list.get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(i);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可以确定</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list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里面对象一定是</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或子类类型</a:t>
            </a:r>
          </a:p>
          <a:p>
            <a:pPr>
              <a:lnSpc>
                <a:spcPct val="150000"/>
              </a:lnSpc>
            </a:pP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处理对象</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o</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，注意这时调用</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o</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的实例方法时具有多态性</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p>
          <a:p>
            <a:pPr>
              <a:lnSpc>
                <a:spcPct val="150000"/>
              </a:lnSpc>
            </a:pP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ArrayList&lt;Apple&gt;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appleList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 new ArrayList&lt;&gt;();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等价于</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new ArrayList&lt;Apple&gt;(); </a:t>
            </a:r>
          </a:p>
          <a:p>
            <a:pPr>
              <a:lnSpc>
                <a:spcPct val="150000"/>
              </a:lnSpc>
            </a:pP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appleList.add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(new Apple());//ArrayList&lt;Apple&gt;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是具体类型，编译器很清楚地知道类型参数是</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Apple</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这时可以</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add</a:t>
            </a:r>
          </a:p>
          <a:p>
            <a:pPr>
              <a:lnSpc>
                <a:spcPct val="15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由于形参类型</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 extends Fruit&gt;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是实参类型</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ArrayList&lt;Apple&gt;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的父类型，因此实参可以传给形参</a:t>
            </a:r>
          </a:p>
          <a:p>
            <a:pPr>
              <a:lnSpc>
                <a:spcPct val="150000"/>
              </a:lnSpc>
            </a:pP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handle(</a:t>
            </a:r>
            <a:r>
              <a:rPr lang="en-US" altLang="zh-CN" sz="1600" dirty="0" err="1">
                <a:solidFill>
                  <a:srgbClr val="FF0000"/>
                </a:solidFill>
                <a:latin typeface="Courier New" panose="02070309020205020404" pitchFamily="49" charset="0"/>
                <a:ea typeface="微软雅黑" panose="020B0503020204020204" pitchFamily="34" charset="-122"/>
                <a:cs typeface="Courier New" panose="02070309020205020404" pitchFamily="49" charset="0"/>
              </a:rPr>
              <a:t>appleList</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 </a:t>
            </a:r>
            <a:endPar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7" name="组合 6">
            <a:extLst>
              <a:ext uri="{FF2B5EF4-FFF2-40B4-BE49-F238E27FC236}">
                <a16:creationId xmlns:a16="http://schemas.microsoft.com/office/drawing/2014/main" id="{70021694-2A51-40F8-A894-38BE67AA3512}"/>
              </a:ext>
            </a:extLst>
          </p:cNvPr>
          <p:cNvGrpSpPr/>
          <p:nvPr/>
        </p:nvGrpSpPr>
        <p:grpSpPr>
          <a:xfrm>
            <a:off x="4615886" y="1247450"/>
            <a:ext cx="5658961" cy="515067"/>
            <a:chOff x="3894992" y="2611314"/>
            <a:chExt cx="5873710" cy="383333"/>
          </a:xfrm>
        </p:grpSpPr>
        <p:sp>
          <p:nvSpPr>
            <p:cNvPr id="8" name="圆角矩形标注 8">
              <a:extLst>
                <a:ext uri="{FF2B5EF4-FFF2-40B4-BE49-F238E27FC236}">
                  <a16:creationId xmlns:a16="http://schemas.microsoft.com/office/drawing/2014/main" id="{D8F215BD-EA2B-4F45-94FA-A9B18548B198}"/>
                </a:ext>
              </a:extLst>
            </p:cNvPr>
            <p:cNvSpPr/>
            <p:nvPr/>
          </p:nvSpPr>
          <p:spPr>
            <a:xfrm>
              <a:off x="3894992" y="2611314"/>
              <a:ext cx="5794578" cy="383333"/>
            </a:xfrm>
            <a:prstGeom prst="wedgeRoundRectCallout">
              <a:avLst>
                <a:gd name="adj1" fmla="val -32863"/>
                <a:gd name="adj2" fmla="val 83070"/>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9">
              <a:extLst>
                <a:ext uri="{FF2B5EF4-FFF2-40B4-BE49-F238E27FC236}">
                  <a16:creationId xmlns:a16="http://schemas.microsoft.com/office/drawing/2014/main" id="{66C28EBD-C7C5-4CCB-8F21-C3C3A5881489}"/>
                </a:ext>
              </a:extLst>
            </p:cNvPr>
            <p:cNvSpPr txBox="1"/>
            <p:nvPr/>
          </p:nvSpPr>
          <p:spPr>
            <a:xfrm>
              <a:off x="3974124" y="2655930"/>
              <a:ext cx="5794578" cy="274871"/>
            </a:xfrm>
            <a:prstGeom prst="rect">
              <a:avLst/>
            </a:prstGeom>
            <a:noFill/>
          </p:spPr>
          <p:txBody>
            <a:bodyPr wrap="square" rtlCol="0">
              <a:spAutoFit/>
            </a:bodyPr>
            <a:lstStyle/>
            <a:p>
              <a:r>
                <a:rPr lang="zh-CN" altLang="en-US" dirty="0">
                  <a:latin typeface="华文新魏" pitchFamily="2" charset="-122"/>
                  <a:ea typeface="华文新魏" pitchFamily="2" charset="-122"/>
                  <a:sym typeface="+mn-ea"/>
                </a:rPr>
                <a:t>参数类型</a:t>
              </a:r>
              <a:r>
                <a:rPr lang="en-US" altLang="zh-CN" dirty="0">
                  <a:latin typeface="华文新魏" pitchFamily="2" charset="-122"/>
                  <a:ea typeface="华文新魏" pitchFamily="2" charset="-122"/>
                </a:rPr>
                <a:t>ArrayList&lt;? extends Fruit&gt; </a:t>
              </a:r>
              <a:endParaRPr lang="zh-CN" altLang="en-US" dirty="0">
                <a:latin typeface="华文新魏" pitchFamily="2" charset="-122"/>
                <a:ea typeface="华文新魏" pitchFamily="2" charset="-122"/>
              </a:endParaRPr>
            </a:p>
          </p:txBody>
        </p:sp>
      </p:grpSp>
      <p:grpSp>
        <p:nvGrpSpPr>
          <p:cNvPr id="12" name="组合 11">
            <a:extLst>
              <a:ext uri="{FF2B5EF4-FFF2-40B4-BE49-F238E27FC236}">
                <a16:creationId xmlns:a16="http://schemas.microsoft.com/office/drawing/2014/main" id="{2383E86E-8A60-4E51-856F-E105CBA3CEE7}"/>
              </a:ext>
            </a:extLst>
          </p:cNvPr>
          <p:cNvGrpSpPr/>
          <p:nvPr/>
        </p:nvGrpSpPr>
        <p:grpSpPr>
          <a:xfrm>
            <a:off x="1099397" y="3694631"/>
            <a:ext cx="8010736" cy="515067"/>
            <a:chOff x="3894992" y="2611314"/>
            <a:chExt cx="5873710" cy="383333"/>
          </a:xfrm>
        </p:grpSpPr>
        <p:sp>
          <p:nvSpPr>
            <p:cNvPr id="13" name="圆角矩形标注 8">
              <a:extLst>
                <a:ext uri="{FF2B5EF4-FFF2-40B4-BE49-F238E27FC236}">
                  <a16:creationId xmlns:a16="http://schemas.microsoft.com/office/drawing/2014/main" id="{6722D248-BA82-4B09-A18B-CE2EE9CDD1AF}"/>
                </a:ext>
              </a:extLst>
            </p:cNvPr>
            <p:cNvSpPr/>
            <p:nvPr/>
          </p:nvSpPr>
          <p:spPr>
            <a:xfrm>
              <a:off x="3894992" y="2611314"/>
              <a:ext cx="5794578" cy="383333"/>
            </a:xfrm>
            <a:prstGeom prst="wedgeRoundRectCallout">
              <a:avLst>
                <a:gd name="adj1" fmla="val -32863"/>
                <a:gd name="adj2" fmla="val 83070"/>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9">
              <a:extLst>
                <a:ext uri="{FF2B5EF4-FFF2-40B4-BE49-F238E27FC236}">
                  <a16:creationId xmlns:a16="http://schemas.microsoft.com/office/drawing/2014/main" id="{5CF31725-C176-44EF-A3DE-D5705DE255F7}"/>
                </a:ext>
              </a:extLst>
            </p:cNvPr>
            <p:cNvSpPr txBox="1"/>
            <p:nvPr/>
          </p:nvSpPr>
          <p:spPr>
            <a:xfrm>
              <a:off x="3974124" y="2655930"/>
              <a:ext cx="5794578" cy="274871"/>
            </a:xfrm>
            <a:prstGeom prst="rect">
              <a:avLst/>
            </a:prstGeom>
            <a:noFill/>
          </p:spPr>
          <p:txBody>
            <a:bodyPr wrap="square" rtlCol="0">
              <a:spAutoFit/>
            </a:bodyPr>
            <a:lstStyle/>
            <a:p>
              <a:r>
                <a:rPr lang="zh-CN" altLang="en-US" dirty="0">
                  <a:latin typeface="华文新魏" pitchFamily="2" charset="-122"/>
                  <a:ea typeface="华文新魏" pitchFamily="2" charset="-122"/>
                  <a:sym typeface="+mn-ea"/>
                </a:rPr>
                <a:t>程序其他地方创建具体类型的容器，添加对象，作为实参调</a:t>
              </a:r>
              <a:r>
                <a:rPr lang="en-US" altLang="zh-CN" dirty="0">
                  <a:latin typeface="华文新魏" pitchFamily="2" charset="-122"/>
                  <a:ea typeface="华文新魏" pitchFamily="2" charset="-122"/>
                  <a:sym typeface="+mn-ea"/>
                </a:rPr>
                <a:t>handle</a:t>
              </a:r>
              <a:r>
                <a:rPr lang="zh-CN" altLang="en-US" dirty="0">
                  <a:latin typeface="华文新魏" pitchFamily="2" charset="-122"/>
                  <a:ea typeface="华文新魏" pitchFamily="2" charset="-122"/>
                  <a:sym typeface="+mn-ea"/>
                </a:rPr>
                <a:t>方法</a:t>
              </a:r>
              <a:endParaRPr lang="zh-CN" altLang="en-US" dirty="0">
                <a:latin typeface="华文新魏" pitchFamily="2" charset="-122"/>
                <a:ea typeface="华文新魏" pitchFamily="2" charset="-122"/>
              </a:endParaRPr>
            </a:p>
          </p:txBody>
        </p:sp>
      </p:grpSp>
    </p:spTree>
    <p:custDataLst>
      <p:tags r:id="rId1"/>
    </p:custDataLst>
    <p:extLst>
      <p:ext uri="{BB962C8B-B14F-4D97-AF65-F5344CB8AC3E}">
        <p14:creationId xmlns:p14="http://schemas.microsoft.com/office/powerpoint/2010/main" val="312348533"/>
      </p:ext>
    </p:extLst>
  </p:cSld>
  <p:clrMapOvr>
    <a:masterClrMapping/>
  </p:clrMapOvr>
  <p:transition advTm="88693">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3673" x="3035300" y="1943100"/>
          <p14:tracePt t="3722" x="3035300" y="1968500"/>
          <p14:tracePt t="3738" x="3035300" y="2025650"/>
          <p14:tracePt t="3754" x="3048000" y="2082800"/>
          <p14:tracePt t="3771" x="3060700" y="2127250"/>
          <p14:tracePt t="3788" x="3067050" y="2152650"/>
          <p14:tracePt t="3805" x="3086100" y="2203450"/>
          <p14:tracePt t="3830" x="3086100" y="2209800"/>
          <p14:tracePt t="3903" x="3092450" y="2209800"/>
          <p14:tracePt t="3909" x="3098800" y="2209800"/>
          <p14:tracePt t="3921" x="3098800" y="2197100"/>
          <p14:tracePt t="3938" x="3117850" y="2139950"/>
          <p14:tracePt t="3955" x="3117850" y="2076450"/>
          <p14:tracePt t="3971" x="3117850" y="1987550"/>
          <p14:tracePt t="3973" x="3117850" y="1943100"/>
          <p14:tracePt t="3988" x="3117850" y="1898650"/>
          <p14:tracePt t="3989" x="3117850" y="1879600"/>
          <p14:tracePt t="4005" x="3117850" y="1847850"/>
          <p14:tracePt t="4022" x="3117850" y="1841500"/>
          <p14:tracePt t="4094" x="3117850" y="1847850"/>
          <p14:tracePt t="4102" x="3117850" y="1854200"/>
          <p14:tracePt t="4110" x="3117850" y="1873250"/>
          <p14:tracePt t="4121" x="3117850" y="1898650"/>
          <p14:tracePt t="4138" x="3117850" y="1936750"/>
          <p14:tracePt t="4154" x="3117850" y="1968500"/>
          <p14:tracePt t="4171" x="3117850" y="2000250"/>
          <p14:tracePt t="4188" x="3117850" y="2006600"/>
          <p14:tracePt t="4189" x="3117850" y="2012950"/>
          <p14:tracePt t="4276" x="3117850" y="2006600"/>
          <p14:tracePt t="4285" x="3117850" y="1974850"/>
          <p14:tracePt t="4294" x="3117850" y="1955800"/>
          <p14:tracePt t="4305" x="3117850" y="1930400"/>
          <p14:tracePt t="4321" x="3117850" y="1898650"/>
          <p14:tracePt t="4338" x="3117850" y="1885950"/>
          <p14:tracePt t="4398" x="3117850" y="1911350"/>
          <p14:tracePt t="4405" x="3117850" y="1962150"/>
          <p14:tracePt t="4413" x="3117850" y="2025650"/>
          <p14:tracePt t="4421" x="3117850" y="2089150"/>
          <p14:tracePt t="4438" x="3124200" y="2190750"/>
          <p14:tracePt t="4454" x="3130550" y="2197100"/>
          <p14:tracePt t="4471" x="3130550" y="2203450"/>
          <p14:tracePt t="4501" x="3130550" y="2209800"/>
          <p14:tracePt t="4518" x="3136900" y="2209800"/>
          <p14:tracePt t="4525" x="3143250" y="2203450"/>
          <p14:tracePt t="4538" x="3143250" y="2190750"/>
          <p14:tracePt t="4555" x="3149600" y="2127250"/>
          <p14:tracePt t="4557" x="3149600" y="2108200"/>
          <p14:tracePt t="4571" x="3149600" y="2076450"/>
          <p14:tracePt t="4574" x="3149600" y="2044700"/>
          <p14:tracePt t="4588" x="3149600" y="2019300"/>
          <p14:tracePt t="4605" x="3149600" y="1981200"/>
          <p14:tracePt t="4606" x="3149600" y="1968500"/>
          <p14:tracePt t="4621" x="3149600" y="1962150"/>
          <p14:tracePt t="4694" x="3149600" y="1974850"/>
          <p14:tracePt t="4702" x="3149600" y="1993900"/>
          <p14:tracePt t="4709" x="3155950" y="2012950"/>
          <p14:tracePt t="4721" x="3162300" y="2025650"/>
          <p14:tracePt t="4738" x="3162300" y="2032000"/>
          <p14:tracePt t="4754" x="3162300" y="2038350"/>
          <p14:tracePt t="4854" x="3162300" y="2032000"/>
          <p14:tracePt t="4861" x="3168650" y="2006600"/>
          <p14:tracePt t="4871" x="3168650" y="1987550"/>
          <p14:tracePt t="4888" x="3168650" y="1955800"/>
          <p14:tracePt t="4904" x="3168650" y="1930400"/>
          <p14:tracePt t="4921" x="3168650" y="1924050"/>
          <p14:tracePt t="5000" x="3168650" y="1943100"/>
          <p14:tracePt t="5006" x="3168650" y="1962150"/>
          <p14:tracePt t="5021" x="3168650" y="1981200"/>
          <p14:tracePt t="5038" x="3168650" y="1987550"/>
          <p14:tracePt t="5254" x="3168650" y="1993900"/>
          <p14:tracePt t="5263" x="3168650" y="2006600"/>
          <p14:tracePt t="5271" x="3168650" y="2025650"/>
          <p14:tracePt t="5287" x="3168650" y="2063750"/>
          <p14:tracePt t="5305" x="3168650" y="2095500"/>
          <p14:tracePt t="5321" x="3181350" y="2127250"/>
          <p14:tracePt t="5338" x="3181350" y="2133600"/>
          <p14:tracePt t="5393" x="3181350" y="2139950"/>
          <p14:tracePt t="5414" x="3194050" y="2127250"/>
          <p14:tracePt t="5421" x="3194050" y="2120900"/>
          <p14:tracePt t="5437" x="3194050" y="2070100"/>
          <p14:tracePt t="5454" x="3194050" y="2012950"/>
          <p14:tracePt t="5471" x="3200400" y="1974850"/>
          <p14:tracePt t="5487" x="3200400" y="1962150"/>
          <p14:tracePt t="5566" x="3200400" y="1974850"/>
          <p14:tracePt t="5573" x="3200400" y="1987550"/>
          <p14:tracePt t="5588" x="3200400" y="2006600"/>
          <p14:tracePt t="5604" x="3206750" y="2038350"/>
          <p14:tracePt t="5629" x="3213100" y="2044700"/>
          <p14:tracePt t="5990" x="3213100" y="2032000"/>
          <p14:tracePt t="5998" x="3213100" y="2019300"/>
          <p14:tracePt t="6007" x="3213100" y="2006600"/>
          <p14:tracePt t="6021" x="3213100" y="1962150"/>
          <p14:tracePt t="6037" x="3213100" y="1936750"/>
          <p14:tracePt t="6054" x="3213100" y="1911350"/>
          <p14:tracePt t="6071" x="3213100" y="1898650"/>
          <p14:tracePt t="6135" x="3213100" y="1905000"/>
          <p14:tracePt t="6142" x="3213100" y="1936750"/>
          <p14:tracePt t="6154" x="3213100" y="1968500"/>
          <p14:tracePt t="6171" x="3206750" y="2057400"/>
          <p14:tracePt t="6174" x="3206750" y="2076450"/>
          <p14:tracePt t="6187" x="3206750" y="2082800"/>
          <p14:tracePt t="6204" x="3206750" y="2101850"/>
          <p14:tracePt t="6392" x="3206750" y="2076450"/>
          <p14:tracePt t="6392" x="0" y="0"/>
        </p14:tracePtLst>
        <p14:tracePtLst>
          <p14:tracePt t="9542" x="5842000" y="1587500"/>
          <p14:tracePt t="9608" x="5848350" y="1587500"/>
          <p14:tracePt t="9614" x="5880100" y="1587500"/>
          <p14:tracePt t="9622" x="5924550" y="1587500"/>
          <p14:tracePt t="9637" x="5981700" y="1587500"/>
          <p14:tracePt t="9640" x="6045200" y="1587500"/>
          <p14:tracePt t="9653" x="6203950" y="1587500"/>
          <p14:tracePt t="9670" x="6381750" y="1587500"/>
          <p14:tracePt t="9686" x="6572250" y="1587500"/>
          <p14:tracePt t="9703" x="6750050" y="1587500"/>
          <p14:tracePt t="9719" x="6845300" y="1587500"/>
          <p14:tracePt t="9736" x="6877050" y="1587500"/>
          <p14:tracePt t="9753" x="6889750" y="1587500"/>
          <p14:tracePt t="10014" x="0" y="0"/>
        </p14:tracePtLst>
        <p14:tracePtLst>
          <p14:tracePt t="10751" x="7505700" y="1625600"/>
          <p14:tracePt t="10767" x="7518400" y="1625600"/>
          <p14:tracePt t="10779" x="7550150" y="1625600"/>
          <p14:tracePt t="10788" x="7594600" y="1625600"/>
          <p14:tracePt t="10802" x="7708900" y="1625600"/>
          <p14:tracePt t="10819" x="7823200" y="1625600"/>
          <p14:tracePt t="10836" x="7943850" y="1625600"/>
          <p14:tracePt t="10838" x="7994650" y="1625600"/>
          <p14:tracePt t="10853" x="8026400" y="1625600"/>
          <p14:tracePt t="10855" x="8045450" y="1625600"/>
          <p14:tracePt t="10869" x="8070850" y="1625600"/>
          <p14:tracePt t="10886" x="8083550" y="1625600"/>
          <p14:tracePt t="11343" x="0" y="0"/>
        </p14:tracePtLst>
        <p14:tracePtLst>
          <p14:tracePt t="13863" x="1320800" y="2355850"/>
          <p14:tracePt t="13935" x="1314450" y="2355850"/>
          <p14:tracePt t="13945" x="1314450" y="2362200"/>
          <p14:tracePt t="13955" x="1314450" y="2387600"/>
          <p14:tracePt t="13969" x="1308100" y="2476500"/>
          <p14:tracePt t="13985" x="1308100" y="2584450"/>
          <p14:tracePt t="14002" x="1308100" y="2730500"/>
          <p14:tracePt t="14018" x="1314450" y="2908300"/>
          <p14:tracePt t="14035" x="1333500" y="3060700"/>
          <p14:tracePt t="14038" x="1352550" y="3124200"/>
          <p14:tracePt t="14051" x="1365250" y="3168650"/>
          <p14:tracePt t="14068" x="1390650" y="3232150"/>
          <p14:tracePt t="14085" x="1409700" y="3257550"/>
          <p14:tracePt t="14202" x="1422400" y="3263900"/>
          <p14:tracePt t="14216" x="1447800" y="3263900"/>
          <p14:tracePt t="14226" x="1504950" y="3263900"/>
          <p14:tracePt t="14238" x="1714500" y="3263900"/>
          <p14:tracePt t="14251" x="1955800" y="3263900"/>
          <p14:tracePt t="14268" x="2597150" y="3263900"/>
          <p14:tracePt t="14270" x="3028950" y="3263900"/>
          <p14:tracePt t="14284" x="3524250" y="3263900"/>
          <p14:tracePt t="14301" x="5041900" y="3263900"/>
          <p14:tracePt t="14318" x="5861050" y="3263900"/>
          <p14:tracePt t="14334" x="6413500" y="3302000"/>
          <p14:tracePt t="14352" x="6673850" y="3346450"/>
          <p14:tracePt t="14368" x="6807200" y="3378200"/>
          <p14:tracePt t="14385" x="6870700" y="3384550"/>
          <p14:tracePt t="14402" x="6908800" y="3390900"/>
          <p14:tracePt t="14418" x="6927850" y="3390900"/>
          <p14:tracePt t="15357" x="0" y="0"/>
        </p14:tracePtLst>
        <p14:tracePtLst>
          <p14:tracePt t="16312" x="7194550" y="1905000"/>
          <p14:tracePt t="16334" x="7188200" y="1898650"/>
          <p14:tracePt t="16350" x="7188200" y="1905000"/>
          <p14:tracePt t="16359" x="7188200" y="1924050"/>
          <p14:tracePt t="16368" x="7188200" y="1955800"/>
          <p14:tracePt t="16384" x="7188200" y="2012950"/>
          <p14:tracePt t="16401" x="7188200" y="2095500"/>
          <p14:tracePt t="16418" x="7194550" y="2178050"/>
          <p14:tracePt t="16434" x="7200900" y="2209800"/>
          <p14:tracePt t="16452" x="7213600" y="2235200"/>
          <p14:tracePt t="16534" x="7219950" y="2241550"/>
          <p14:tracePt t="16551" x="7219950" y="2235200"/>
          <p14:tracePt t="16559" x="7226300" y="2209800"/>
          <p14:tracePt t="16567" x="7232650" y="2184400"/>
          <p14:tracePt t="16584" x="7245350" y="2139950"/>
          <p14:tracePt t="16600" x="7251700" y="2101850"/>
          <p14:tracePt t="16617" x="7264400" y="2051050"/>
          <p14:tracePt t="16634" x="7270750" y="2019300"/>
          <p14:tracePt t="16651" x="7277100" y="1993900"/>
          <p14:tracePt t="16667" x="7277100" y="1987550"/>
          <p14:tracePt t="16743" x="7277100" y="2000250"/>
          <p14:tracePt t="16751" x="7277100" y="2032000"/>
          <p14:tracePt t="16767" x="7270750" y="2076450"/>
          <p14:tracePt t="16784" x="7270750" y="2089150"/>
          <p14:tracePt t="16800" x="7270750" y="2095500"/>
          <p14:tracePt t="16855" x="7264400" y="2101850"/>
          <p14:tracePt t="16894" x="7264400" y="2082800"/>
          <p14:tracePt t="16902" x="7264400" y="2063750"/>
          <p14:tracePt t="16910" x="7264400" y="2044700"/>
          <p14:tracePt t="16919" x="7264400" y="2019300"/>
          <p14:tracePt t="16934" x="7264400" y="1993900"/>
          <p14:tracePt t="16950" x="7264400" y="1968500"/>
          <p14:tracePt t="17126" x="0" y="0"/>
        </p14:tracePtLst>
        <p14:tracePtLst>
          <p14:tracePt t="20198" x="5543550" y="2070100"/>
          <p14:tracePt t="20205" x="5543550" y="2082800"/>
          <p14:tracePt t="20222" x="5549900" y="2089150"/>
          <p14:tracePt t="20462" x="0" y="0"/>
        </p14:tracePtLst>
        <p14:tracePtLst>
          <p14:tracePt t="23470" x="1276350" y="2216150"/>
          <p14:tracePt t="23486" x="1270000" y="2216150"/>
          <p14:tracePt t="23496" x="1270000" y="2222500"/>
          <p14:tracePt t="23503" x="1270000" y="2235200"/>
          <p14:tracePt t="23515" x="1270000" y="2266950"/>
          <p14:tracePt t="23531" x="1270000" y="2349500"/>
          <p14:tracePt t="23548" x="1250950" y="2495550"/>
          <p14:tracePt t="23549" x="1250950" y="2559050"/>
          <p14:tracePt t="23565" x="1250950" y="2724150"/>
          <p14:tracePt t="23581" x="1263650" y="2914650"/>
          <p14:tracePt t="23598" x="1295400" y="3035300"/>
          <p14:tracePt t="23615" x="1333500" y="3117850"/>
          <p14:tracePt t="23631" x="1365250" y="3155950"/>
          <p14:tracePt t="23648" x="1390650" y="3181350"/>
          <p14:tracePt t="23665" x="1409700" y="3194050"/>
          <p14:tracePt t="23682" x="1447800" y="3200400"/>
          <p14:tracePt t="23698" x="1517650" y="3200400"/>
          <p14:tracePt t="23715" x="1701800" y="3200400"/>
          <p14:tracePt t="23718" x="1841500" y="3200400"/>
          <p14:tracePt t="23732" x="2082800" y="3200400"/>
          <p14:tracePt t="23748" x="2838450" y="3213100"/>
          <p14:tracePt t="23749" x="3340100" y="3276600"/>
          <p14:tracePt t="23765" x="4591050" y="3498850"/>
          <p14:tracePt t="23781" x="5905500" y="3759200"/>
          <p14:tracePt t="23798" x="6921500" y="3975100"/>
          <p14:tracePt t="23814" x="7366000" y="4064000"/>
          <p14:tracePt t="23831" x="7435850" y="4076700"/>
          <p14:tracePt t="23848" x="7448550" y="4076700"/>
          <p14:tracePt t="24191" x="7454900" y="4070350"/>
          <p14:tracePt t="24204" x="7467600" y="4044950"/>
          <p14:tracePt t="24220" x="7493000" y="3949700"/>
          <p14:tracePt t="24224" x="7518400" y="3879850"/>
          <p14:tracePt t="24241" x="7562850" y="3727450"/>
          <p14:tracePt t="24259" x="7613650" y="3575050"/>
          <p14:tracePt t="24263" x="7639050" y="3498850"/>
          <p14:tracePt t="24276" x="7664450" y="3422650"/>
          <p14:tracePt t="24287" x="7702550" y="3270250"/>
          <p14:tracePt t="24298" x="7721600" y="3213100"/>
          <p14:tracePt t="24314" x="7740650" y="3143250"/>
          <p14:tracePt t="24331" x="7740650" y="3105150"/>
          <p14:tracePt t="24348" x="7753350" y="3092450"/>
          <p14:tracePt t="24437" x="0" y="0"/>
        </p14:tracePtLst>
        <p14:tracePtLst>
          <p14:tracePt t="24862" x="7239000" y="1987550"/>
          <p14:tracePt t="24911" x="7232650" y="1993900"/>
          <p14:tracePt t="24921" x="7232650" y="2000250"/>
          <p14:tracePt t="24933" x="7232650" y="2032000"/>
          <p14:tracePt t="24949" x="7232650" y="2108200"/>
          <p14:tracePt t="24951" x="7232650" y="2139950"/>
          <p14:tracePt t="24965" x="7232650" y="2178050"/>
          <p14:tracePt t="24967" x="7232650" y="2190750"/>
          <p14:tracePt t="24981" x="7232650" y="2209800"/>
          <p14:tracePt t="25053" x="0" y="0"/>
        </p14:tracePtLst>
        <p14:tracePtLst>
          <p14:tracePt t="25408" x="4743450" y="2768600"/>
          <p14:tracePt t="25420" x="4737100" y="2774950"/>
          <p14:tracePt t="25432" x="4730750" y="2781300"/>
          <p14:tracePt t="25448" x="4724400" y="2806700"/>
          <p14:tracePt t="25464" x="4718050" y="2832100"/>
          <p14:tracePt t="25481" x="4705350" y="2876550"/>
          <p14:tracePt t="25498" x="4699000" y="2901950"/>
          <p14:tracePt t="25514" x="4699000" y="2914650"/>
          <p14:tracePt t="25531" x="4699000" y="2933700"/>
          <p14:tracePt t="25547" x="4699000" y="2940050"/>
          <p14:tracePt t="25592" x="4699000" y="2927350"/>
          <p14:tracePt t="25598" x="4686300" y="2882900"/>
          <p14:tracePt t="25614" x="4667250" y="2768600"/>
          <p14:tracePt t="25631" x="4622800" y="2647950"/>
          <p14:tracePt t="25647" x="4610100" y="2609850"/>
          <p14:tracePt t="25702" x="4603750" y="2641600"/>
          <p14:tracePt t="25709" x="4603750" y="2660650"/>
          <p14:tracePt t="25718" x="4591050" y="2711450"/>
          <p14:tracePt t="25730" x="4578350" y="2755900"/>
          <p14:tracePt t="25747" x="4559300" y="2825750"/>
          <p14:tracePt t="25764" x="4559300" y="2857500"/>
          <p14:tracePt t="25846" x="4559300" y="2838450"/>
          <p14:tracePt t="25854" x="4559300" y="2832100"/>
          <p14:tracePt t="25864" x="4559300" y="2806700"/>
          <p14:tracePt t="25881" x="4559300" y="2781300"/>
          <p14:tracePt t="25897" x="4559300" y="2755900"/>
          <p14:tracePt t="25952" x="4559300" y="2768600"/>
          <p14:tracePt t="25958" x="4559300" y="2794000"/>
          <p14:tracePt t="25967" x="4559300" y="2813050"/>
          <p14:tracePt t="25981" x="4559300" y="2851150"/>
          <p14:tracePt t="26102" x="4552950" y="2825750"/>
          <p14:tracePt t="26110" x="4552950" y="2813050"/>
          <p14:tracePt t="26119" x="4552950" y="2794000"/>
          <p14:tracePt t="26130" x="4552950" y="2787650"/>
          <p14:tracePt t="26147" x="4552950" y="2774950"/>
          <p14:tracePt t="26517" x="4552950" y="2781300"/>
          <p14:tracePt t="26526" x="4552950" y="2787650"/>
          <p14:tracePt t="26533" x="4552950" y="2806700"/>
          <p14:tracePt t="26547" x="4552950" y="2825750"/>
          <p14:tracePt t="26564" x="4552950" y="2857500"/>
          <p14:tracePt t="26580" x="4559300" y="2895600"/>
          <p14:tracePt t="26597" x="4559300" y="2901950"/>
          <p14:tracePt t="26702" x="4565650" y="2908300"/>
          <p14:tracePt t="26717" x="4565650" y="2901950"/>
          <p14:tracePt t="26725" x="4572000" y="2882900"/>
          <p14:tracePt t="26734" x="4572000" y="2870200"/>
          <p14:tracePt t="26747" x="4572000" y="2863850"/>
          <p14:tracePt t="26763" x="4578350" y="2851150"/>
          <p14:tracePt t="26780" x="4578350" y="2832100"/>
          <p14:tracePt t="26806" x="4578350" y="2825750"/>
          <p14:tracePt t="26813" x="4578350" y="2819400"/>
          <p14:tracePt t="26957" x="4578350" y="2825750"/>
          <p14:tracePt t="26966" x="4578350" y="2844800"/>
          <p14:tracePt t="26973" x="4578350" y="2857500"/>
          <p14:tracePt t="27077" x="4578350" y="2851150"/>
          <p14:tracePt t="27085" x="4572000" y="2825750"/>
          <p14:tracePt t="27097" x="4559300" y="2800350"/>
          <p14:tracePt t="27113" x="4559300" y="2774950"/>
          <p14:tracePt t="27130" x="4559300" y="2749550"/>
          <p14:tracePt t="27147" x="4559300" y="2743200"/>
          <p14:tracePt t="27163" x="4552950" y="2743200"/>
          <p14:tracePt t="27198" x="4546600" y="2743200"/>
          <p14:tracePt t="27206" x="4540250" y="2755900"/>
          <p14:tracePt t="27214" x="4527550" y="2768600"/>
          <p14:tracePt t="27230" x="4527550" y="2781300"/>
          <p14:tracePt t="27247" x="4521200" y="2794000"/>
          <p14:tracePt t="27318" x="4502150" y="2794000"/>
          <p14:tracePt t="27326" x="4470400" y="2794000"/>
          <p14:tracePt t="27333" x="4394200" y="2794000"/>
          <p14:tracePt t="27347" x="4292600" y="2794000"/>
          <p14:tracePt t="27363" x="3987800" y="2794000"/>
          <p14:tracePt t="27380" x="3556000" y="2794000"/>
          <p14:tracePt t="27397" x="2990850" y="2794000"/>
          <p14:tracePt t="27413" x="2825750" y="2794000"/>
          <p14:tracePt t="27430" x="2755900" y="2794000"/>
          <p14:tracePt t="27447" x="2743200" y="2794000"/>
          <p14:tracePt t="27464" x="2736850" y="2794000"/>
          <p14:tracePt t="27781" x="2730500" y="2800350"/>
          <p14:tracePt t="27790" x="2724150" y="2819400"/>
          <p14:tracePt t="27797" x="2711450" y="2844800"/>
          <p14:tracePt t="27813" x="2660650" y="2908300"/>
          <p14:tracePt t="27830" x="2597150" y="2984500"/>
          <p14:tracePt t="27847" x="2527300" y="3067050"/>
          <p14:tracePt t="27863" x="2470150" y="3117850"/>
          <p14:tracePt t="27880" x="2438400" y="3143250"/>
          <p14:tracePt t="27896" x="2406650" y="3162300"/>
          <p14:tracePt t="27913" x="2393950" y="3181350"/>
          <p14:tracePt t="27930" x="2368550" y="3187700"/>
          <p14:tracePt t="27947" x="2362200" y="3200400"/>
          <p14:tracePt t="27966" x="2355850" y="3200400"/>
          <p14:tracePt t="28069" x="2349500" y="3206750"/>
          <p14:tracePt t="28088" x="2336800" y="3213100"/>
          <p14:tracePt t="28094" x="2330450" y="3213100"/>
          <p14:tracePt t="28103" x="2317750" y="3219450"/>
          <p14:tracePt t="28113" x="2305050" y="3225800"/>
          <p14:tracePt t="28130" x="2279650" y="3232150"/>
          <p14:tracePt t="28146" x="2260600" y="3238500"/>
          <p14:tracePt t="28269" x="2266950" y="3238500"/>
          <p14:tracePt t="28277" x="2298700" y="3238500"/>
          <p14:tracePt t="28285" x="2349500" y="3238500"/>
          <p14:tracePt t="28296" x="2406650" y="3238500"/>
          <p14:tracePt t="28313" x="2520950" y="3238500"/>
          <p14:tracePt t="28330" x="2679700" y="3238500"/>
          <p14:tracePt t="28346" x="2857500" y="3238500"/>
          <p14:tracePt t="28363" x="3067050" y="3238500"/>
          <p14:tracePt t="28380" x="3384550" y="3238500"/>
          <p14:tracePt t="28396" x="3822700" y="3238500"/>
          <p14:tracePt t="28413" x="4578350" y="3238500"/>
          <p14:tracePt t="28430" x="4984750" y="3238500"/>
          <p14:tracePt t="28447" x="5219700" y="3238500"/>
          <p14:tracePt t="28463" x="5378450" y="3238500"/>
          <p14:tracePt t="28480" x="5486400" y="3238500"/>
          <p14:tracePt t="28496" x="5575300" y="3238500"/>
          <p14:tracePt t="28513" x="5664200" y="3238500"/>
          <p14:tracePt t="28529" x="5746750" y="3238500"/>
          <p14:tracePt t="28546" x="5816600" y="3238500"/>
          <p14:tracePt t="28563" x="5842000" y="3238500"/>
          <p14:tracePt t="28579" x="5848350" y="3238500"/>
          <p14:tracePt t="28677" x="5803900" y="3238500"/>
          <p14:tracePt t="28685" x="5740400" y="3244850"/>
          <p14:tracePt t="28696" x="5645150" y="3244850"/>
          <p14:tracePt t="28713" x="5251450" y="3244850"/>
          <p14:tracePt t="28730" x="4521200" y="3244850"/>
          <p14:tracePt t="28746" x="3556000" y="3155950"/>
          <p14:tracePt t="28763" x="2647950" y="2997200"/>
          <p14:tracePt t="28765" x="2273300" y="2952750"/>
          <p14:tracePt t="28780" x="1993900" y="2940050"/>
          <p14:tracePt t="28796" x="1708150" y="2921000"/>
          <p14:tracePt t="28797" x="1644650" y="2908300"/>
          <p14:tracePt t="28813" x="1600200" y="2908300"/>
          <p14:tracePt t="28829" x="1593850" y="2908300"/>
          <p14:tracePt t="28918" x="1600200" y="2908300"/>
          <p14:tracePt t="28925" x="1651000" y="2908300"/>
          <p14:tracePt t="28934" x="1733550" y="2908300"/>
          <p14:tracePt t="28947" x="1847850" y="2908300"/>
          <p14:tracePt t="28963" x="2209800" y="2908300"/>
          <p14:tracePt t="28980" x="2768600" y="2908300"/>
          <p14:tracePt t="28982" x="3111500" y="2908300"/>
          <p14:tracePt t="28997" x="3460750" y="2908300"/>
          <p14:tracePt t="28998" x="3803650" y="2908300"/>
          <p14:tracePt t="29013" x="4318000" y="2908300"/>
          <p14:tracePt t="29030" x="4597400" y="2908300"/>
          <p14:tracePt t="29046" x="4686300" y="2908300"/>
          <p14:tracePt t="29063" x="4699000" y="2908300"/>
          <p14:tracePt t="29079" x="4705350" y="2908300"/>
          <p14:tracePt t="29142" x="4711700" y="2908300"/>
          <p14:tracePt t="29150" x="4718050" y="2908300"/>
          <p14:tracePt t="29661" x="0" y="0"/>
        </p14:tracePtLst>
        <p14:tracePtLst>
          <p14:tracePt t="30314" x="1739900" y="2616200"/>
          <p14:tracePt t="30344" x="1739900" y="2622550"/>
          <p14:tracePt t="30356" x="1739900" y="2628900"/>
          <p14:tracePt t="30368" x="1758950" y="2635250"/>
          <p14:tracePt t="30382" x="1809750" y="2647950"/>
          <p14:tracePt t="30396" x="1835150" y="2647950"/>
          <p14:tracePt t="30398" x="1885950" y="2654300"/>
          <p14:tracePt t="30412" x="1949450" y="2667000"/>
          <p14:tracePt t="30429" x="2171700" y="2686050"/>
          <p14:tracePt t="30446" x="2381250" y="2686050"/>
          <p14:tracePt t="30463" x="2641600" y="2686050"/>
          <p14:tracePt t="30480" x="2990850" y="2686050"/>
          <p14:tracePt t="30496" x="3498850" y="2730500"/>
          <p14:tracePt t="30513" x="4089400" y="2768600"/>
          <p14:tracePt t="30530" x="4692650" y="2838450"/>
          <p14:tracePt t="30545" x="5130800" y="2851150"/>
          <p14:tracePt t="30562" x="5435600" y="2851150"/>
          <p14:tracePt t="30579" x="5562600" y="2851150"/>
          <p14:tracePt t="30596" x="5588000" y="2851150"/>
          <p14:tracePt t="30612" x="5594350" y="2851150"/>
          <p14:tracePt t="30784" x="5575300" y="2851150"/>
          <p14:tracePt t="30797" x="5461000" y="2851150"/>
          <p14:tracePt t="30812" x="5346700" y="2851150"/>
          <p14:tracePt t="30814" x="5200650" y="2851150"/>
          <p14:tracePt t="30829" x="4616450" y="2851150"/>
          <p14:tracePt t="30845" x="3803650" y="2851150"/>
          <p14:tracePt t="30862" x="2794000" y="2851150"/>
          <p14:tracePt t="30879" x="1847850" y="2851150"/>
          <p14:tracePt t="30896" x="1136650" y="2851150"/>
          <p14:tracePt t="30912" x="768350" y="2851150"/>
          <p14:tracePt t="30929" x="654050" y="2851150"/>
          <p14:tracePt t="30946" x="641350" y="2851150"/>
          <p14:tracePt t="30962" x="635000" y="2851150"/>
          <p14:tracePt t="31081" x="666750" y="2851150"/>
          <p14:tracePt t="31089" x="730250" y="2851150"/>
          <p14:tracePt t="31099" x="838200" y="2851150"/>
          <p14:tracePt t="31112" x="1200150" y="2851150"/>
          <p14:tracePt t="31129" x="1758950" y="2851150"/>
          <p14:tracePt t="31146" x="2470150" y="2851150"/>
          <p14:tracePt t="31162" x="3155950" y="2851150"/>
          <p14:tracePt t="31166" x="3460750" y="2851150"/>
          <p14:tracePt t="31179" x="3740150" y="2851150"/>
          <p14:tracePt t="31196" x="4279900" y="2851150"/>
          <p14:tracePt t="31199" x="4533900" y="2851150"/>
          <p14:tracePt t="31213" x="5035550" y="2851150"/>
          <p14:tracePt t="31229" x="5403850" y="2851150"/>
          <p14:tracePt t="31246" x="5683250" y="2851150"/>
          <p14:tracePt t="31263" x="5873750" y="2851150"/>
          <p14:tracePt t="31279" x="6013450" y="2851150"/>
          <p14:tracePt t="31295" x="6070600" y="2851150"/>
          <p14:tracePt t="31312" x="6102350" y="2851150"/>
          <p14:tracePt t="31329" x="6121400" y="2851150"/>
          <p14:tracePt t="31345" x="6146800" y="2851150"/>
          <p14:tracePt t="31362" x="6191250" y="2851150"/>
          <p14:tracePt t="31379" x="6286500" y="2851150"/>
          <p14:tracePt t="31395" x="6419850" y="2851150"/>
          <p14:tracePt t="31397" x="6508750" y="2851150"/>
          <p14:tracePt t="31412" x="6591300" y="2851150"/>
          <p14:tracePt t="31429" x="6851650" y="2851150"/>
          <p14:tracePt t="31446" x="7010400" y="2851150"/>
          <p14:tracePt t="31462" x="7162800" y="2851150"/>
          <p14:tracePt t="31479" x="7296150" y="2851150"/>
          <p14:tracePt t="31496" x="7391400" y="2851150"/>
          <p14:tracePt t="31512" x="7461250" y="2851150"/>
          <p14:tracePt t="31529" x="7493000" y="2851150"/>
          <p14:tracePt t="31546" x="7512050" y="2851150"/>
          <p14:tracePt t="31562" x="7524750" y="2851150"/>
          <p14:tracePt t="31579" x="7531100" y="2851150"/>
          <p14:tracePt t="32669" x="0" y="0"/>
        </p14:tracePtLst>
        <p14:tracePtLst>
          <p14:tracePt t="33959" x="2419350" y="4381500"/>
          <p14:tracePt t="33966" x="2413000" y="4381500"/>
          <p14:tracePt t="33978" x="2406650" y="4381500"/>
          <p14:tracePt t="33995" x="2393950" y="4387850"/>
          <p14:tracePt t="34012" x="2374900" y="4419600"/>
          <p14:tracePt t="34014" x="2368550" y="4432300"/>
          <p14:tracePt t="34028" x="2368550" y="4451350"/>
          <p14:tracePt t="34031" x="2368550" y="4470400"/>
          <p14:tracePt t="34045" x="2368550" y="4483100"/>
          <p14:tracePt t="34061" x="2387600" y="4559300"/>
          <p14:tracePt t="34078" x="2438400" y="4603750"/>
          <p14:tracePt t="34094" x="2527300" y="4648200"/>
          <p14:tracePt t="34111" x="2673350" y="4699000"/>
          <p14:tracePt t="34128" x="2794000" y="4730750"/>
          <p14:tracePt t="34144" x="2895600" y="4756150"/>
          <p14:tracePt t="34161" x="2940050" y="4756150"/>
          <p14:tracePt t="34178" x="2971800" y="4756150"/>
          <p14:tracePt t="34194" x="3003550" y="4749800"/>
          <p14:tracePt t="34211" x="3041650" y="4718050"/>
          <p14:tracePt t="34214" x="3060700" y="4699000"/>
          <p14:tracePt t="34228" x="3073400" y="4673600"/>
          <p14:tracePt t="34230" x="3086100" y="4648200"/>
          <p14:tracePt t="34245" x="3092450" y="4622800"/>
          <p14:tracePt t="34247" x="3105150" y="4584700"/>
          <p14:tracePt t="34262" x="3105150" y="4546600"/>
          <p14:tracePt t="34278" x="3105150" y="4521200"/>
          <p14:tracePt t="34295" x="3105150" y="4489450"/>
          <p14:tracePt t="34311" x="3092450" y="4464050"/>
          <p14:tracePt t="34328" x="3092450" y="4457700"/>
          <p14:tracePt t="34344" x="3073400" y="4451350"/>
          <p14:tracePt t="34361" x="3035300" y="4451350"/>
          <p14:tracePt t="34378" x="2984500" y="4451350"/>
          <p14:tracePt t="34394" x="2889250" y="4476750"/>
          <p14:tracePt t="34411" x="2794000" y="4514850"/>
          <p14:tracePt t="34428" x="2730500" y="4546600"/>
          <p14:tracePt t="34444" x="2705100" y="4565650"/>
          <p14:tracePt t="34445" x="2698750" y="4572000"/>
          <p14:tracePt t="34461" x="2692400" y="4578350"/>
          <p14:tracePt t="34478" x="2692400" y="4591050"/>
          <p14:tracePt t="34495" x="2692400" y="4603750"/>
          <p14:tracePt t="34511" x="2698750" y="4622800"/>
          <p14:tracePt t="34528" x="2724150" y="4641850"/>
          <p14:tracePt t="34545" x="2768600" y="4660900"/>
          <p14:tracePt t="34561" x="2819400" y="4679950"/>
          <p14:tracePt t="34578" x="2863850" y="4679950"/>
          <p14:tracePt t="34594" x="2940050" y="4673600"/>
          <p14:tracePt t="34611" x="3003550" y="4641850"/>
          <p14:tracePt t="34614" x="3022600" y="4622800"/>
          <p14:tracePt t="34628" x="3041650" y="4603750"/>
          <p14:tracePt t="34644" x="3067050" y="4559300"/>
          <p14:tracePt t="34646" x="3073400" y="4540250"/>
          <p14:tracePt t="34661" x="3079750" y="4521200"/>
          <p14:tracePt t="34678" x="3079750" y="4502150"/>
          <p14:tracePt t="34694" x="3079750" y="4483100"/>
          <p14:tracePt t="34711" x="3067050" y="4464050"/>
          <p14:tracePt t="34728" x="3048000" y="4445000"/>
          <p14:tracePt t="34745" x="3028950" y="4445000"/>
          <p14:tracePt t="34761" x="2990850" y="4432300"/>
          <p14:tracePt t="34778" x="2978150" y="4432300"/>
          <p14:tracePt t="34794" x="2946400" y="4425950"/>
          <p14:tracePt t="34811" x="2921000" y="4425950"/>
          <p14:tracePt t="34828" x="2882900" y="4425950"/>
          <p14:tracePt t="34830" x="2870200" y="4432300"/>
          <p14:tracePt t="34844" x="2863850" y="4438650"/>
          <p14:tracePt t="34861" x="2832100" y="4502150"/>
          <p14:tracePt t="34877" x="2825750" y="4533900"/>
          <p14:tracePt t="34894" x="2825750" y="4584700"/>
          <p14:tracePt t="34911" x="2825750" y="4622800"/>
          <p14:tracePt t="34927" x="2851150" y="4648200"/>
          <p14:tracePt t="34944" x="2895600" y="4673600"/>
          <p14:tracePt t="34962" x="2959100" y="4686300"/>
          <p14:tracePt t="34978" x="2997200" y="4686300"/>
          <p14:tracePt t="34981" x="3016250" y="4686300"/>
          <p14:tracePt t="34995" x="3028950" y="4686300"/>
          <p14:tracePt t="34998" x="3054350" y="4686300"/>
          <p14:tracePt t="35012" x="3073400" y="4673600"/>
          <p14:tracePt t="35014" x="3092450" y="4654550"/>
          <p14:tracePt t="35027" x="3105150" y="4635500"/>
          <p14:tracePt t="35045" x="3117850" y="4603750"/>
          <p14:tracePt t="35061" x="3117850" y="4546600"/>
          <p14:tracePt t="35078" x="3117850" y="4514850"/>
          <p14:tracePt t="35094" x="3111500" y="4489450"/>
          <p14:tracePt t="35111" x="3105150" y="4483100"/>
          <p14:tracePt t="35829" x="0" y="0"/>
        </p14:tracePtLst>
        <p14:tracePtLst>
          <p14:tracePt t="37256" x="742950" y="4298950"/>
          <p14:tracePt t="37286" x="742950" y="4305300"/>
          <p14:tracePt t="37303" x="736600" y="4318000"/>
          <p14:tracePt t="37315" x="736600" y="4324350"/>
          <p14:tracePt t="37328" x="730250" y="4330700"/>
          <p14:tracePt t="37343" x="730250" y="4343400"/>
          <p14:tracePt t="37360" x="723900" y="4387850"/>
          <p14:tracePt t="37377" x="711200" y="4419600"/>
          <p14:tracePt t="37393" x="711200" y="4457700"/>
          <p14:tracePt t="37410" x="698500" y="4514850"/>
          <p14:tracePt t="37427" x="692150" y="4540250"/>
          <p14:tracePt t="37443" x="692150" y="4572000"/>
          <p14:tracePt t="37445" x="692150" y="4597400"/>
          <p14:tracePt t="37460" x="692150" y="4603750"/>
          <p14:tracePt t="37478" x="711200" y="4648200"/>
          <p14:tracePt t="37494" x="730250" y="4667250"/>
          <p14:tracePt t="37511" x="755650" y="4692650"/>
          <p14:tracePt t="37528" x="793750" y="4711700"/>
          <p14:tracePt t="37544" x="844550" y="4730750"/>
          <p14:tracePt t="37561" x="895350" y="4737100"/>
          <p14:tracePt t="37577" x="946150" y="4737100"/>
          <p14:tracePt t="37593" x="1003300" y="4730750"/>
          <p14:tracePt t="37610" x="1066800" y="4711700"/>
          <p14:tracePt t="37627" x="1123950" y="4667250"/>
          <p14:tracePt t="37643" x="1181100" y="4610100"/>
          <p14:tracePt t="37645" x="1193800" y="4572000"/>
          <p14:tracePt t="37660" x="1212850" y="4540250"/>
          <p14:tracePt t="37677" x="1231900" y="4464050"/>
          <p14:tracePt t="37693" x="1231900" y="4419600"/>
          <p14:tracePt t="37710" x="1231900" y="4387850"/>
          <p14:tracePt t="37727" x="1225550" y="4356100"/>
          <p14:tracePt t="37743" x="1219200" y="4349750"/>
          <p14:tracePt t="37761" x="1212850" y="4343400"/>
          <p14:tracePt t="37806" x="1206500" y="4343400"/>
          <p14:tracePt t="37973" x="0" y="0"/>
        </p14:tracePtLst>
        <p14:tracePtLst>
          <p14:tracePt t="38230" x="1962150" y="4381500"/>
          <p14:tracePt t="38237" x="1962150" y="4375150"/>
          <p14:tracePt t="38254" x="1955800" y="4387850"/>
          <p14:tracePt t="38263" x="1949450" y="4413250"/>
          <p14:tracePt t="38277" x="1943100" y="4438650"/>
          <p14:tracePt t="38278" x="1943100" y="4451350"/>
          <p14:tracePt t="38293" x="1943100" y="4495800"/>
          <p14:tracePt t="38310" x="1949450" y="4527550"/>
          <p14:tracePt t="38327" x="1962150" y="4546600"/>
          <p14:tracePt t="38343" x="1974850" y="4552950"/>
          <p14:tracePt t="38463" x="1981200" y="4552950"/>
          <p14:tracePt t="38494" x="0" y="0"/>
        </p14:tracePtLst>
        <p14:tracePtLst>
          <p14:tracePt t="38878" x="2921000" y="4400550"/>
          <p14:tracePt t="38917" x="2927350" y="4419600"/>
          <p14:tracePt t="38925" x="2933700" y="4438650"/>
          <p14:tracePt t="38933" x="2946400" y="4457700"/>
          <p14:tracePt t="38943" x="2952750" y="4476750"/>
          <p14:tracePt t="38959" x="2971800" y="4514850"/>
          <p14:tracePt t="38976" x="2990850" y="4540250"/>
          <p14:tracePt t="38993" x="3016250" y="4565650"/>
          <p14:tracePt t="39010" x="3067050" y="4584700"/>
          <p14:tracePt t="39026" x="3124200" y="4603750"/>
          <p14:tracePt t="39029" x="3149600" y="4603750"/>
          <p14:tracePt t="39043" x="3175000" y="4603750"/>
          <p14:tracePt t="39060" x="3213100" y="4597400"/>
          <p14:tracePt t="39061" x="3225800" y="4591050"/>
          <p14:tracePt t="39076" x="3232150" y="4578350"/>
          <p14:tracePt t="39077" x="3232150" y="4572000"/>
          <p14:tracePt t="39093" x="3238500" y="4540250"/>
          <p14:tracePt t="39109" x="3244850" y="4540250"/>
          <p14:tracePt t="39222" x="0" y="0"/>
        </p14:tracePtLst>
        <p14:tracePtLst>
          <p14:tracePt t="39806" x="4165600" y="4229100"/>
          <p14:tracePt t="39823" x="4152900" y="4229100"/>
          <p14:tracePt t="39830" x="4152900" y="4235450"/>
          <p14:tracePt t="39842" x="4152900" y="4248150"/>
          <p14:tracePt t="39860" x="4152900" y="4279900"/>
          <p14:tracePt t="39876" x="4152900" y="4337050"/>
          <p14:tracePt t="39878" x="4152900" y="4362450"/>
          <p14:tracePt t="39893" x="4171950" y="4438650"/>
          <p14:tracePt t="39909" x="4235450" y="4521200"/>
          <p14:tracePt t="39926" x="4330700" y="4597400"/>
          <p14:tracePt t="39942" x="4451350" y="4635500"/>
          <p14:tracePt t="39959" x="4610100" y="4660900"/>
          <p14:tracePt t="39976" x="4794250" y="4673600"/>
          <p14:tracePt t="39993" x="5003800" y="4648200"/>
          <p14:tracePt t="40010" x="5187950" y="4616450"/>
          <p14:tracePt t="40026" x="5308600" y="4591050"/>
          <p14:tracePt t="40042" x="5334000" y="4584700"/>
          <p14:tracePt t="40059" x="5346700" y="4584700"/>
          <p14:tracePt t="40237" x="5353050" y="4584700"/>
          <p14:tracePt t="40254" x="5353050" y="4597400"/>
          <p14:tracePt t="40269" x="5359400" y="4610100"/>
          <p14:tracePt t="40282" x="5365750" y="4616450"/>
          <p14:tracePt t="40735" x="0" y="0"/>
        </p14:tracePtLst>
        <p14:tracePtLst>
          <p14:tracePt t="41487" x="5740400" y="4375150"/>
          <p14:tracePt t="41544" x="5740400" y="4387850"/>
          <p14:tracePt t="41554" x="5740400" y="4406900"/>
          <p14:tracePt t="41566" x="5740400" y="4451350"/>
          <p14:tracePt t="41575" x="5746750" y="4495800"/>
          <p14:tracePt t="41592" x="5759450" y="4565650"/>
          <p14:tracePt t="41609" x="5765800" y="4616450"/>
          <p14:tracePt t="41625" x="5778500" y="4654550"/>
          <p14:tracePt t="41642" x="5784850" y="4673600"/>
          <p14:tracePt t="41659" x="5791200" y="4686300"/>
          <p14:tracePt t="41763" x="5797550" y="4692650"/>
          <p14:tracePt t="41775" x="5803900" y="4679950"/>
          <p14:tracePt t="41787" x="5803900" y="4660900"/>
          <p14:tracePt t="41801" x="5803900" y="4610100"/>
          <p14:tracePt t="41813" x="5803900" y="4578350"/>
          <p14:tracePt t="41825" x="5797550" y="4546600"/>
          <p14:tracePt t="41842" x="5791200" y="4502150"/>
          <p14:tracePt t="41858" x="5778500" y="4464050"/>
          <p14:tracePt t="41875" x="5765800" y="4438650"/>
          <p14:tracePt t="41892" x="5765800" y="4432300"/>
          <p14:tracePt t="41974" x="5753100" y="4432300"/>
          <p14:tracePt t="41982" x="5746750" y="4457700"/>
          <p14:tracePt t="41992" x="5740400" y="4489450"/>
          <p14:tracePt t="42009" x="5721350" y="4565650"/>
          <p14:tracePt t="42025" x="5721350" y="4603750"/>
          <p14:tracePt t="42042" x="5721350" y="4629150"/>
          <p14:tracePt t="42059" x="5721350" y="4641850"/>
          <p14:tracePt t="42149" x="5721350" y="4635500"/>
          <p14:tracePt t="42157" x="5727700" y="4610100"/>
          <p14:tracePt t="42166" x="5727700" y="4584700"/>
          <p14:tracePt t="42175" x="5727700" y="4552950"/>
          <p14:tracePt t="42192" x="5734050" y="4489450"/>
          <p14:tracePt t="42208" x="5734050" y="4438650"/>
          <p14:tracePt t="42225" x="5734050" y="4406900"/>
          <p14:tracePt t="42242" x="5734050" y="4394200"/>
          <p14:tracePt t="42318" x="5734050" y="4425950"/>
          <p14:tracePt t="42325" x="5734050" y="4470400"/>
          <p14:tracePt t="42334" x="5734050" y="4521200"/>
          <p14:tracePt t="42342" x="5734050" y="4578350"/>
          <p14:tracePt t="42358" x="5734050" y="4673600"/>
          <p14:tracePt t="42375" x="5740400" y="4724400"/>
          <p14:tracePt t="42392" x="5746750" y="4749800"/>
          <p14:tracePt t="42408" x="5746750" y="4756150"/>
          <p14:tracePt t="42453" x="5753100" y="4762500"/>
          <p14:tracePt t="42494" x="5759450" y="4756150"/>
          <p14:tracePt t="42501" x="5765800" y="4730750"/>
          <p14:tracePt t="42509" x="5765800" y="4705350"/>
          <p14:tracePt t="42525" x="5765800" y="4641850"/>
          <p14:tracePt t="42542" x="5765800" y="4584700"/>
          <p14:tracePt t="42559" x="5765800" y="4559300"/>
          <p14:tracePt t="42575" x="5765800" y="4540250"/>
          <p14:tracePt t="42646" x="5759450" y="4546600"/>
          <p14:tracePt t="42656" x="5753100" y="4572000"/>
          <p14:tracePt t="42666" x="5753100" y="4603750"/>
          <p14:tracePt t="42677" x="5740400" y="4692650"/>
          <p14:tracePt t="42691" x="5740400" y="4711700"/>
          <p14:tracePt t="42708" x="5740400" y="4743450"/>
          <p14:tracePt t="42709" x="5740400" y="4756150"/>
          <p14:tracePt t="42816" x="5740400" y="4730750"/>
          <p14:tracePt t="42825" x="5740400" y="4699000"/>
          <p14:tracePt t="42842" x="5740400" y="4622800"/>
          <p14:tracePt t="42846" x="5740400" y="4584700"/>
          <p14:tracePt t="42858" x="5734050" y="4527550"/>
          <p14:tracePt t="42875" x="5715000" y="4451350"/>
          <p14:tracePt t="42879" x="5715000" y="4432300"/>
          <p14:tracePt t="42892" x="5708650" y="4406900"/>
          <p14:tracePt t="42908" x="5702300" y="4387850"/>
          <p14:tracePt t="42925" x="5702300" y="4375150"/>
          <p14:tracePt t="42974" x="5695950" y="4394200"/>
          <p14:tracePt t="42984" x="5695950" y="4425950"/>
          <p14:tracePt t="42996" x="5689600" y="4495800"/>
          <p14:tracePt t="43009" x="5676900" y="4610100"/>
          <p14:tracePt t="43025" x="5676900" y="4667250"/>
          <p14:tracePt t="43042" x="5676900" y="4686300"/>
          <p14:tracePt t="43059" x="5676900" y="4692650"/>
          <p14:tracePt t="43151" x="5676900" y="4667250"/>
          <p14:tracePt t="43158" x="5676900" y="4635500"/>
          <p14:tracePt t="43168" x="5676900" y="4610100"/>
          <p14:tracePt t="43175" x="5676900" y="4584700"/>
          <p14:tracePt t="43191" x="5676900" y="4540250"/>
          <p14:tracePt t="43208" x="5676900" y="4514850"/>
          <p14:tracePt t="43225" x="5676900" y="4495800"/>
          <p14:tracePt t="43241" x="5676900" y="4489450"/>
          <p14:tracePt t="43302" x="5676900" y="4495800"/>
          <p14:tracePt t="43310" x="5676900" y="4514850"/>
          <p14:tracePt t="43318" x="5676900" y="4546600"/>
          <p14:tracePt t="43325" x="5676900" y="4572000"/>
          <p14:tracePt t="43341" x="5683250" y="4622800"/>
          <p14:tracePt t="43358" x="5689600" y="4648200"/>
          <p14:tracePt t="43375" x="5702300" y="4660900"/>
          <p14:tracePt t="43463" x="5702300" y="4641850"/>
          <p14:tracePt t="43470" x="5702300" y="4616450"/>
          <p14:tracePt t="43480" x="5702300" y="4591050"/>
          <p14:tracePt t="43491" x="5702300" y="4565650"/>
          <p14:tracePt t="43508" x="5702300" y="4521200"/>
          <p14:tracePt t="43510" x="5702300" y="4502150"/>
          <p14:tracePt t="43525" x="5702300" y="4489450"/>
          <p14:tracePt t="43542" x="5702300" y="4483100"/>
          <p14:tracePt t="43598" x="5702300" y="4502150"/>
          <p14:tracePt t="43605" x="5702300" y="4527550"/>
          <p14:tracePt t="43613" x="5702300" y="4559300"/>
          <p14:tracePt t="43624" x="5702300" y="4591050"/>
          <p14:tracePt t="43641" x="5702300" y="4616450"/>
          <p14:tracePt t="43658" x="5702300" y="4629150"/>
          <p14:tracePt t="43775" x="5702300" y="4622800"/>
          <p14:tracePt t="43783" x="5702300" y="4616450"/>
          <p14:tracePt t="43792" x="5702300" y="4610100"/>
          <p14:tracePt t="43894" x="5702300" y="4622800"/>
          <p14:tracePt t="43903" x="5708650" y="4641850"/>
          <p14:tracePt t="43910" x="5708650" y="4648200"/>
          <p14:tracePt t="43925" x="5708650" y="4660900"/>
          <p14:tracePt t="43941" x="5708650" y="4679950"/>
          <p14:tracePt t="43958" x="5715000" y="4692650"/>
          <p14:tracePt t="44055" x="5721350" y="4699000"/>
          <p14:tracePt t="44136" x="5727700" y="4692650"/>
          <p14:tracePt t="44285" x="0" y="0"/>
        </p14:tracePtLst>
        <p14:tracePtLst>
          <p14:tracePt t="44822" x="3873500" y="4660900"/>
          <p14:tracePt t="44922" x="3898900" y="4660900"/>
          <p14:tracePt t="44939" x="4019550" y="4660900"/>
          <p14:tracePt t="44943" x="4114800" y="4660900"/>
          <p14:tracePt t="44950" x="4216400" y="4660900"/>
          <p14:tracePt t="44967" x="4476750" y="4660900"/>
          <p14:tracePt t="44981" x="4629150" y="4660900"/>
          <p14:tracePt t="44991" x="4889500" y="4660900"/>
          <p14:tracePt t="45008" x="5175250" y="4660900"/>
          <p14:tracePt t="45024" x="5397500" y="4679950"/>
          <p14:tracePt t="45041" x="5568950" y="4705350"/>
          <p14:tracePt t="45058" x="5657850" y="4718050"/>
          <p14:tracePt t="45074" x="5689600" y="4730750"/>
          <p14:tracePt t="45374" x="0" y="0"/>
        </p14:tracePtLst>
        <p14:tracePtLst>
          <p14:tracePt t="46000" x="7372350" y="4394200"/>
          <p14:tracePt t="46005" x="7372350" y="4406900"/>
          <p14:tracePt t="46014" x="7372350" y="4438650"/>
          <p14:tracePt t="46024" x="7378700" y="4489450"/>
          <p14:tracePt t="46041" x="7397750" y="4591050"/>
          <p14:tracePt t="46057" x="7416800" y="4673600"/>
          <p14:tracePt t="46074" x="7429500" y="4711700"/>
          <p14:tracePt t="46091" x="7442200" y="4730750"/>
          <p14:tracePt t="46134" x="7448550" y="4730750"/>
          <p14:tracePt t="46141" x="7461250" y="4730750"/>
          <p14:tracePt t="46157" x="7467600" y="4711700"/>
          <p14:tracePt t="46166" x="7480300" y="4705350"/>
          <p14:tracePt t="46174" x="7493000" y="4686300"/>
          <p14:tracePt t="46190" x="7499350" y="4660900"/>
          <p14:tracePt t="46207" x="7499350" y="4641850"/>
          <p14:tracePt t="46224" x="7499350" y="4635500"/>
          <p14:tracePt t="46240" x="0" y="0"/>
        </p14:tracePtLst>
        <p14:tracePtLst>
          <p14:tracePt t="47505" x="8280400" y="4375150"/>
          <p14:tracePt t="47528" x="8261350" y="4381500"/>
          <p14:tracePt t="47550" x="8255000" y="4489450"/>
          <p14:tracePt t="47562" x="8255000" y="4533900"/>
          <p14:tracePt t="47576" x="8261350" y="4654550"/>
          <p14:tracePt t="47591" x="8274050" y="4711700"/>
          <p14:tracePt t="47607" x="8280400" y="4749800"/>
          <p14:tracePt t="47624" x="8286750" y="4749800"/>
          <p14:tracePt t="47655" x="8293100" y="4749800"/>
          <p14:tracePt t="47670" x="8299450" y="4749800"/>
          <p14:tracePt t="47678" x="8299450" y="4743450"/>
          <p14:tracePt t="47690" x="8305800" y="4730750"/>
          <p14:tracePt t="47707" x="8312150" y="4718050"/>
          <p14:tracePt t="47723" x="8318500" y="4705350"/>
          <p14:tracePt t="47740" x="8318500" y="4699000"/>
          <p14:tracePt t="47757" x="8324850" y="4679950"/>
          <p14:tracePt t="47791" x="8324850" y="4673600"/>
          <p14:tracePt t="47902" x="0" y="0"/>
        </p14:tracePtLst>
        <p14:tracePtLst>
          <p14:tracePt t="49095" x="9169400" y="4483100"/>
          <p14:tracePt t="49110" x="9169400" y="4489450"/>
          <p14:tracePt t="49117" x="9169400" y="4495800"/>
          <p14:tracePt t="49126" x="9169400" y="4508500"/>
          <p14:tracePt t="49139" x="9169400" y="4521200"/>
          <p14:tracePt t="49156" x="9169400" y="4533900"/>
          <p14:tracePt t="49157" x="9169400" y="4540250"/>
          <p14:tracePt t="49173" x="9169400" y="4565650"/>
          <p14:tracePt t="49189" x="9169400" y="4584700"/>
          <p14:tracePt t="49206" x="9169400" y="4603750"/>
          <p14:tracePt t="49222" x="9169400" y="4616450"/>
          <p14:tracePt t="49239" x="9169400" y="4629150"/>
          <p14:tracePt t="49373" x="0" y="0"/>
        </p14:tracePtLst>
        <p14:tracePtLst>
          <p14:tracePt t="51940" x="3898900" y="5016500"/>
          <p14:tracePt t="51991" x="3905250" y="5016500"/>
          <p14:tracePt t="52000" x="3917950" y="5016500"/>
          <p14:tracePt t="52011" x="3943350" y="5016500"/>
          <p14:tracePt t="52022" x="4032250" y="5016500"/>
          <p14:tracePt t="52039" x="4165600" y="5016500"/>
          <p14:tracePt t="52056" x="4343400" y="5016500"/>
          <p14:tracePt t="52073" x="4546600" y="5016500"/>
          <p14:tracePt t="52089" x="4756150" y="5016500"/>
          <p14:tracePt t="52106" x="4953000" y="5016500"/>
          <p14:tracePt t="52122" x="5105400" y="5016500"/>
          <p14:tracePt t="52138" x="5181600" y="5016500"/>
          <p14:tracePt t="52155" x="5213350" y="5016500"/>
          <p14:tracePt t="52172" x="5226050" y="5016500"/>
          <p14:tracePt t="52173" x="5232400" y="5016500"/>
          <p14:tracePt t="52189" x="5238750" y="5016500"/>
          <p14:tracePt t="52221" x="5245100" y="5016500"/>
          <p14:tracePt t="52231" x="5257800" y="5016500"/>
          <p14:tracePt t="52247" x="5270500" y="5016500"/>
          <p14:tracePt t="52255" x="5283200" y="5016500"/>
          <p14:tracePt t="52272" x="5321300" y="5016500"/>
          <p14:tracePt t="52288" x="5359400" y="5016500"/>
          <p14:tracePt t="52305" x="5410200" y="5016500"/>
          <p14:tracePt t="52322" x="5480050" y="5016500"/>
          <p14:tracePt t="52339" x="5568950" y="5016500"/>
          <p14:tracePt t="52341" x="5600700" y="5016500"/>
          <p14:tracePt t="52355" x="5632450" y="5016500"/>
          <p14:tracePt t="52372" x="5676900" y="5016500"/>
          <p14:tracePt t="52374" x="5683250" y="5016500"/>
          <p14:tracePt t="52388" x="5695950" y="5016500"/>
          <p14:tracePt t="52405" x="5708650" y="5016500"/>
          <p14:tracePt t="52422" x="5715000" y="5016500"/>
          <p14:tracePt t="52438" x="5721350" y="5016500"/>
          <p14:tracePt t="52463" x="5727700" y="5016500"/>
          <p14:tracePt t="52471" x="5734050" y="5016500"/>
          <p14:tracePt t="52488" x="5740400" y="5016500"/>
          <p14:tracePt t="52505" x="5753100" y="5016500"/>
          <p14:tracePt t="52521" x="5784850" y="5016500"/>
          <p14:tracePt t="52538" x="5835650" y="5016500"/>
          <p14:tracePt t="52555" x="5937250" y="5016500"/>
          <p14:tracePt t="52572" x="6051550" y="5016500"/>
          <p14:tracePt t="52574" x="6115050" y="5016500"/>
          <p14:tracePt t="52589" x="6191250" y="5016500"/>
          <p14:tracePt t="52590" x="6254750" y="5016500"/>
          <p14:tracePt t="52605" x="6388100" y="5016500"/>
          <p14:tracePt t="52622" x="6527800" y="5016500"/>
          <p14:tracePt t="52638" x="6623050" y="5016500"/>
          <p14:tracePt t="52655" x="6692900" y="5016500"/>
          <p14:tracePt t="52671" x="6718300" y="5016500"/>
          <p14:tracePt t="52688" x="6731000" y="5016500"/>
          <p14:tracePt t="52705" x="6737350" y="5016500"/>
          <p14:tracePt t="52798" x="6743700" y="5016500"/>
          <p14:tracePt t="52814" x="6750050" y="5016500"/>
          <p14:tracePt t="52823" x="6762750" y="5016500"/>
          <p14:tracePt t="52838" x="6769100" y="5016500"/>
          <p14:tracePt t="52855" x="6775450" y="5016500"/>
          <p14:tracePt t="52878" x="6781800" y="5016500"/>
          <p14:tracePt t="52893" x="6794500" y="5016500"/>
          <p14:tracePt t="52910" x="6800850" y="5010150"/>
          <p14:tracePt t="52921" x="6807200" y="5010150"/>
          <p14:tracePt t="52938" x="6807200" y="4984750"/>
          <p14:tracePt t="52955" x="6813550" y="4959350"/>
          <p14:tracePt t="52971" x="6807200" y="4914900"/>
          <p14:tracePt t="52988" x="6775450" y="4870450"/>
          <p14:tracePt t="53005" x="6705600" y="4819650"/>
          <p14:tracePt t="53021" x="6629400" y="4794250"/>
          <p14:tracePt t="53038" x="6559550" y="4775200"/>
          <p14:tracePt t="53055" x="6483350" y="4762500"/>
          <p14:tracePt t="53071" x="6419850" y="4762500"/>
          <p14:tracePt t="53088" x="6330950" y="4768850"/>
          <p14:tracePt t="53105" x="6242050" y="4787900"/>
          <p14:tracePt t="53122" x="6153150" y="4800600"/>
          <p14:tracePt t="53138" x="6070600" y="4826000"/>
          <p14:tracePt t="53155" x="6013450" y="4838700"/>
          <p14:tracePt t="53171" x="5956300" y="4845050"/>
          <p14:tracePt t="53188" x="5918200" y="4857750"/>
          <p14:tracePt t="53189" x="5911850" y="4857750"/>
          <p14:tracePt t="53205" x="5899150" y="4857750"/>
          <p14:tracePt t="53221" x="5886450" y="4857750"/>
          <p14:tracePt t="53254" x="5886450" y="4864100"/>
          <p14:tracePt t="53271" x="5886450" y="4870450"/>
          <p14:tracePt t="53288" x="5886450" y="4876800"/>
          <p14:tracePt t="53305" x="5886450" y="4889500"/>
          <p14:tracePt t="53321" x="5886450" y="4914900"/>
          <p14:tracePt t="53338" x="5918200" y="4940300"/>
          <p14:tracePt t="53355" x="5969000" y="4978400"/>
          <p14:tracePt t="53357" x="6007100" y="4991100"/>
          <p14:tracePt t="53371" x="6057900" y="5003800"/>
          <p14:tracePt t="53388" x="6153150" y="5029200"/>
          <p14:tracePt t="53391" x="6197600" y="5035550"/>
          <p14:tracePt t="53405" x="6305550" y="5048250"/>
          <p14:tracePt t="53421" x="6413500" y="5048250"/>
          <p14:tracePt t="53438" x="6521450" y="5048250"/>
          <p14:tracePt t="53455" x="6578600" y="5035550"/>
          <p14:tracePt t="53471" x="6610350" y="5010150"/>
          <p14:tracePt t="53488" x="6623050" y="4997450"/>
          <p14:tracePt t="53505" x="6635750" y="4984750"/>
          <p14:tracePt t="53521" x="6635750" y="4972050"/>
          <p14:tracePt t="53538" x="6635750" y="4959350"/>
          <p14:tracePt t="53555" x="6629400" y="4940300"/>
          <p14:tracePt t="53558" x="6616700" y="4927600"/>
          <p14:tracePt t="53572" x="6591300" y="4914900"/>
          <p14:tracePt t="53589" x="6426200" y="4864100"/>
          <p14:tracePt t="53605" x="6267450" y="4851400"/>
          <p14:tracePt t="53622" x="6108700" y="4851400"/>
          <p14:tracePt t="53638" x="5975350" y="4851400"/>
          <p14:tracePt t="53655" x="5918200" y="4864100"/>
          <p14:tracePt t="53671" x="5892800" y="4883150"/>
          <p14:tracePt t="53688" x="5880100" y="4889500"/>
          <p14:tracePt t="53704" x="5880100" y="4895850"/>
          <p14:tracePt t="53721" x="5880100" y="4908550"/>
          <p14:tracePt t="53738" x="5880100" y="4927600"/>
          <p14:tracePt t="53755" x="5886450" y="4965700"/>
          <p14:tracePt t="53771" x="5924550" y="4991100"/>
          <p14:tracePt t="53775" x="5949950" y="5003800"/>
          <p14:tracePt t="53788" x="5975350" y="5016500"/>
          <p14:tracePt t="53805" x="6013450" y="5022850"/>
          <p14:tracePt t="53821" x="6089650" y="5022850"/>
          <p14:tracePt t="53838" x="6115050" y="5022850"/>
          <p14:tracePt t="53854" x="6121400" y="5022850"/>
          <p14:tracePt t="54310" x="0" y="0"/>
        </p14:tracePtLst>
        <p14:tracePtLst>
          <p14:tracePt t="54807" x="7543800" y="4959350"/>
          <p14:tracePt t="54894" x="7550150" y="4959350"/>
          <p14:tracePt t="54902" x="7562850" y="4959350"/>
          <p14:tracePt t="54910" x="7594600" y="4959350"/>
          <p14:tracePt t="54921" x="7639050" y="4959350"/>
          <p14:tracePt t="54938" x="7778750" y="4959350"/>
          <p14:tracePt t="54954" x="7969250" y="4959350"/>
          <p14:tracePt t="54971" x="8197850" y="4959350"/>
          <p14:tracePt t="54973" x="8324850" y="4959350"/>
          <p14:tracePt t="54987" x="8458200" y="4959350"/>
          <p14:tracePt t="55004" x="8674100" y="4959350"/>
          <p14:tracePt t="55007" x="8769350" y="4959350"/>
          <p14:tracePt t="55021" x="8896350" y="4959350"/>
          <p14:tracePt t="55037" x="8940800" y="4959350"/>
          <p14:tracePt t="55054" x="8953500" y="4959350"/>
          <p14:tracePt t="55214" x="8953500" y="4965700"/>
          <p14:tracePt t="55222" x="8934450" y="4972050"/>
          <p14:tracePt t="55229" x="8896350" y="4972050"/>
          <p14:tracePt t="55237" x="8845550" y="4972050"/>
          <p14:tracePt t="55254" x="8667750" y="4972050"/>
          <p14:tracePt t="55270" x="8458200" y="4972050"/>
          <p14:tracePt t="55287" x="8267700" y="4972050"/>
          <p14:tracePt t="55304" x="8147050" y="4972050"/>
          <p14:tracePt t="55321" x="8102600" y="4972050"/>
          <p14:tracePt t="55337" x="8083550" y="4972050"/>
          <p14:tracePt t="55479" x="8102600" y="4972050"/>
          <p14:tracePt t="55487" x="8147050" y="4972050"/>
          <p14:tracePt t="55504" x="8274050" y="4972050"/>
          <p14:tracePt t="55521" x="8420100" y="4972050"/>
          <p14:tracePt t="55537" x="8591550" y="4972050"/>
          <p14:tracePt t="55554" x="8750300" y="4972050"/>
          <p14:tracePt t="55557" x="8813800" y="4972050"/>
          <p14:tracePt t="55571" x="8851900" y="4972050"/>
          <p14:tracePt t="55588" x="8909050" y="4972050"/>
          <p14:tracePt t="55591" x="8921750" y="4972050"/>
          <p14:tracePt t="55604" x="8928100" y="4972050"/>
          <p14:tracePt t="55798" x="8921750" y="4972050"/>
          <p14:tracePt t="55808" x="8890000" y="4972050"/>
          <p14:tracePt t="55813" x="8839200" y="4972050"/>
          <p14:tracePt t="55822" x="8775700" y="4972050"/>
          <p14:tracePt t="55838" x="8604250" y="4972050"/>
          <p14:tracePt t="55854" x="8464550" y="4972050"/>
          <p14:tracePt t="55871" x="8388350" y="4972050"/>
          <p14:tracePt t="55887" x="8375650" y="4972050"/>
          <p14:tracePt t="55904" x="8369300" y="4972050"/>
          <p14:tracePt t="55973" x="8375650" y="4972050"/>
          <p14:tracePt t="55981" x="8394700" y="4972050"/>
          <p14:tracePt t="55990" x="8426450" y="4972050"/>
          <p14:tracePt t="56003" x="8477250" y="4972050"/>
          <p14:tracePt t="56021" x="8648700" y="4972050"/>
          <p14:tracePt t="56022" x="8737600" y="4972050"/>
          <p14:tracePt t="56037" x="8940800" y="4972050"/>
          <p14:tracePt t="56054" x="9055100" y="4972050"/>
          <p14:tracePt t="56071" x="9093200" y="4972050"/>
          <p14:tracePt t="56381" x="0" y="0"/>
        </p14:tracePtLst>
        <p14:tracePtLst>
          <p14:tracePt t="57573" x="1466850" y="4222750"/>
          <p14:tracePt t="57587" x="1447800" y="4235450"/>
          <p14:tracePt t="57603" x="1403350" y="4248150"/>
          <p14:tracePt t="57607" x="1377950" y="4254500"/>
          <p14:tracePt t="57620" x="1371600" y="4260850"/>
          <p14:tracePt t="57623" x="1346200" y="4273550"/>
          <p14:tracePt t="57637" x="1327150" y="4286250"/>
          <p14:tracePt t="57639" x="1308100" y="4305300"/>
          <p14:tracePt t="57654" x="1276350" y="4349750"/>
          <p14:tracePt t="57670" x="1257300" y="4375150"/>
          <p14:tracePt t="57687" x="1250950" y="4394200"/>
          <p14:tracePt t="57703" x="1250950" y="4413250"/>
          <p14:tracePt t="57720" x="1263650" y="4457700"/>
          <p14:tracePt t="57736" x="1358900" y="4508500"/>
          <p14:tracePt t="57753" x="1568450" y="4572000"/>
          <p14:tracePt t="57770" x="1879600" y="4641850"/>
          <p14:tracePt t="57786" x="2159000" y="4667250"/>
          <p14:tracePt t="57803" x="2343150" y="4667250"/>
          <p14:tracePt t="57820" x="2393950" y="4648200"/>
          <p14:tracePt t="57822" x="2406650" y="4635500"/>
          <p14:tracePt t="57836" x="2413000" y="4622800"/>
          <p14:tracePt t="57838" x="2419350" y="4610100"/>
          <p14:tracePt t="57853" x="2419350" y="4584700"/>
          <p14:tracePt t="57870" x="2419350" y="4572000"/>
          <p14:tracePt t="57886" x="2419350" y="4565650"/>
          <p14:tracePt t="57920" x="2419350" y="4552950"/>
          <p14:tracePt t="57936" x="2419350" y="4546600"/>
          <p14:tracePt t="57953" x="2413000" y="4540250"/>
          <p14:tracePt t="58279" x="0" y="0"/>
        </p14:tracePtLst>
        <p14:tracePtLst>
          <p14:tracePt t="59642" x="2228850" y="4565650"/>
          <p14:tracePt t="59662" x="2222500" y="4578350"/>
          <p14:tracePt t="59670" x="2216150" y="4578350"/>
          <p14:tracePt t="59678" x="2197100" y="4578350"/>
          <p14:tracePt t="59686" x="2171700" y="4584700"/>
          <p14:tracePt t="59703" x="2082800" y="4603750"/>
          <p14:tracePt t="59719" x="2006600" y="4616450"/>
          <p14:tracePt t="59736" x="1936750" y="4629150"/>
          <p14:tracePt t="59752" x="1905000" y="4635500"/>
          <p14:tracePt t="59769" x="1898650" y="4641850"/>
          <p14:tracePt t="60057" x="1905000" y="4641850"/>
          <p14:tracePt t="60199" x="1974850" y="4489450"/>
          <p14:tracePt t="60206" x="1974850" y="4495800"/>
          <p14:tracePt t="60219" x="1974850" y="4533900"/>
          <p14:tracePt t="60235" x="1974850" y="4654550"/>
          <p14:tracePt t="60252" x="1974850" y="4749800"/>
          <p14:tracePt t="60253" x="1974850" y="4762500"/>
          <p14:tracePt t="60269" x="1974850" y="4775200"/>
          <p14:tracePt t="60318" x="1974850" y="4768850"/>
          <p14:tracePt t="60326" x="1981200" y="4730750"/>
          <p14:tracePt t="60336" x="1987550" y="4705350"/>
          <p14:tracePt t="60352" x="1987550" y="4616450"/>
          <p14:tracePt t="60369" x="1987550" y="4533900"/>
          <p14:tracePt t="60385" x="1981200" y="4464050"/>
          <p14:tracePt t="60402" x="1974850" y="4419600"/>
          <p14:tracePt t="60419" x="1974850" y="4413250"/>
          <p14:tracePt t="60453" x="1968500" y="4419600"/>
          <p14:tracePt t="60462" x="1968500" y="4438650"/>
          <p14:tracePt t="60469" x="1968500" y="4464050"/>
          <p14:tracePt t="60485" x="1962150" y="4502150"/>
          <p14:tracePt t="60502" x="1962150" y="4527550"/>
          <p14:tracePt t="60519" x="1962150" y="4533900"/>
          <p14:tracePt t="60535" x="1962150" y="4546600"/>
          <p14:tracePt t="60552" x="1962150" y="4591050"/>
          <p14:tracePt t="60569" x="1962150" y="4635500"/>
          <p14:tracePt t="60586" x="1962150" y="4660900"/>
          <p14:tracePt t="60602" x="1962150" y="4667250"/>
          <p14:tracePt t="60639" x="1962150" y="4654550"/>
          <p14:tracePt t="60646" x="1962150" y="4629150"/>
          <p14:tracePt t="60654" x="1962150" y="4591050"/>
          <p14:tracePt t="60670" x="1962150" y="4514850"/>
          <p14:tracePt t="60686" x="1962150" y="4457700"/>
          <p14:tracePt t="60702" x="1962150" y="4432300"/>
          <p14:tracePt t="60719" x="1962150" y="4425950"/>
          <p14:tracePt t="60918" x="0" y="0"/>
        </p14:tracePtLst>
        <p14:tracePtLst>
          <p14:tracePt t="62174" x="139700" y="5035550"/>
          <p14:tracePt t="62185" x="158750" y="5035550"/>
          <p14:tracePt t="62200" x="209550" y="5035550"/>
          <p14:tracePt t="62215" x="323850" y="5035550"/>
          <p14:tracePt t="62229" x="406400" y="5035550"/>
          <p14:tracePt t="62233" x="495300" y="5035550"/>
          <p14:tracePt t="62244" x="590550" y="5035550"/>
          <p14:tracePt t="62252" x="692150" y="5035550"/>
          <p14:tracePt t="62268" x="863600" y="5035550"/>
          <p14:tracePt t="62272" x="914400" y="5035550"/>
          <p14:tracePt t="62285" x="984250" y="5035550"/>
          <p14:tracePt t="62302" x="1009650" y="5035550"/>
          <p14:tracePt t="62318" x="1047750" y="5035550"/>
          <p14:tracePt t="62335" x="1143000" y="5035550"/>
          <p14:tracePt t="62352" x="1314450" y="5035550"/>
          <p14:tracePt t="62368" x="1612900" y="5035550"/>
          <p14:tracePt t="62385" x="2025650" y="5035550"/>
          <p14:tracePt t="62402" x="2413000" y="5035550"/>
          <p14:tracePt t="62419" x="2628900" y="5035550"/>
          <p14:tracePt t="62422" x="2686050" y="5035550"/>
          <p14:tracePt t="62435" x="2698750" y="5035550"/>
          <p14:tracePt t="62451" x="2717800" y="5035550"/>
          <p14:tracePt t="62567" x="2711450" y="5035550"/>
          <p14:tracePt t="62588" x="2654300" y="5035550"/>
          <p14:tracePt t="62594" x="2616200" y="5035550"/>
          <p14:tracePt t="62609" x="2495550" y="5035550"/>
          <p14:tracePt t="62622" x="2349500" y="5035550"/>
          <p14:tracePt t="62635" x="2266950" y="5035550"/>
          <p14:tracePt t="62652" x="2108200" y="5035550"/>
          <p14:tracePt t="62654" x="2032000" y="5035550"/>
          <p14:tracePt t="62669" x="1955800" y="5035550"/>
          <p14:tracePt t="62685" x="1784350" y="5035550"/>
          <p14:tracePt t="62701" x="1758950" y="5035550"/>
          <p14:tracePt t="62719" x="1752600" y="5035550"/>
          <p14:tracePt t="62791" x="1758950" y="5035550"/>
          <p14:tracePt t="62797" x="1803400" y="5035550"/>
          <p14:tracePt t="62806" x="1873250" y="5035550"/>
          <p14:tracePt t="62818" x="1968500" y="5035550"/>
          <p14:tracePt t="62835" x="2228850" y="5035550"/>
          <p14:tracePt t="62851" x="2533650" y="5035550"/>
          <p14:tracePt t="62854" x="2667000" y="5035550"/>
          <p14:tracePt t="62868" x="2768600" y="5041900"/>
          <p14:tracePt t="62870" x="2813050" y="5041900"/>
          <p14:tracePt t="62885" x="2857500" y="5041900"/>
          <p14:tracePt t="62934" x="2819400" y="5041900"/>
          <p14:tracePt t="62942" x="2743200" y="5041900"/>
          <p14:tracePt t="62951" x="2641600" y="5041900"/>
          <p14:tracePt t="62968" x="2254250" y="5035550"/>
          <p14:tracePt t="62985" x="1676400" y="4965700"/>
          <p14:tracePt t="63001" x="1276350" y="4889500"/>
          <p14:tracePt t="63018" x="1136650" y="4870450"/>
          <p14:tracePt t="63035" x="1117600" y="4864100"/>
          <p14:tracePt t="63094" x="1149350" y="4864100"/>
          <p14:tracePt t="63102" x="1212850" y="4864100"/>
          <p14:tracePt t="63109" x="1301750" y="4864100"/>
          <p14:tracePt t="63119" x="1416050" y="4864100"/>
          <p14:tracePt t="63135" x="1771650" y="4864100"/>
          <p14:tracePt t="63152" x="2273300" y="4864100"/>
          <p14:tracePt t="63168" x="2724150" y="4864100"/>
          <p14:tracePt t="63185" x="3016250" y="4864100"/>
          <p14:tracePt t="63202" x="3130550" y="4864100"/>
          <p14:tracePt t="63218" x="3155950" y="4864100"/>
          <p14:tracePt t="63235" x="3162300" y="4864100"/>
          <p14:tracePt t="63302" x="3143250" y="4864100"/>
          <p14:tracePt t="63311" x="3086100" y="4864100"/>
          <p14:tracePt t="63318" x="3022600" y="4864100"/>
          <p14:tracePt t="63334" x="2787650" y="4864100"/>
          <p14:tracePt t="63352" x="2444750" y="4864100"/>
          <p14:tracePt t="63368" x="2076450" y="4864100"/>
          <p14:tracePt t="63385" x="1885950" y="4864100"/>
          <p14:tracePt t="63402" x="1822450" y="4864100"/>
          <p14:tracePt t="63418" x="1809750" y="4864100"/>
          <p14:tracePt t="63489" x="1828800" y="4864100"/>
          <p14:tracePt t="63495" x="1885950" y="4864100"/>
          <p14:tracePt t="63502" x="1968500" y="4864100"/>
          <p14:tracePt t="63518" x="2209800" y="4883150"/>
          <p14:tracePt t="63534" x="2603500" y="4940300"/>
          <p14:tracePt t="63551" x="2914650" y="5003800"/>
          <p14:tracePt t="63568" x="3028950" y="5029200"/>
          <p14:tracePt t="63584" x="3035300" y="5029200"/>
          <p14:tracePt t="63601" x="3041650" y="5029200"/>
          <p14:tracePt t="63645" x="3022600" y="5029200"/>
          <p14:tracePt t="63654" x="2990850" y="5029200"/>
          <p14:tracePt t="63668" x="2933700" y="5029200"/>
          <p14:tracePt t="63685" x="2705100" y="5029200"/>
          <p14:tracePt t="63701" x="2501900" y="5029200"/>
          <p14:tracePt t="63718" x="2355850" y="5029200"/>
          <p14:tracePt t="63734" x="2292350" y="5029200"/>
          <p14:tracePt t="63754" x="2286000" y="5029200"/>
          <p14:tracePt t="63814" x="2298700" y="5029200"/>
          <p14:tracePt t="63824" x="2336800" y="5029200"/>
          <p14:tracePt t="63834" x="2413000" y="5029200"/>
          <p14:tracePt t="63851" x="2616200" y="5029200"/>
          <p14:tracePt t="63868" x="2870200" y="5029200"/>
          <p14:tracePt t="63869" x="2990850" y="5029200"/>
          <p14:tracePt t="63885" x="3073400" y="5029200"/>
          <p14:tracePt t="63886" x="3136900" y="5029200"/>
          <p14:tracePt t="63901" x="3168650" y="5029200"/>
          <p14:tracePt t="63918" x="3175000" y="5029200"/>
          <p14:tracePt t="63949" x="3168650" y="5029200"/>
          <p14:tracePt t="63958" x="3124200" y="5029200"/>
          <p14:tracePt t="63968" x="3073400" y="5029200"/>
          <p14:tracePt t="63985" x="2908300" y="5010150"/>
          <p14:tracePt t="64001" x="2781300" y="4984750"/>
          <p14:tracePt t="64017" x="2730500" y="4984750"/>
          <p14:tracePt t="64034" x="2717800" y="4984750"/>
          <p14:tracePt t="64071" x="2711450" y="4984750"/>
          <p14:tracePt t="64094" x="2724150" y="4984750"/>
          <p14:tracePt t="64104" x="2768600" y="4984750"/>
          <p14:tracePt t="64118" x="2927350" y="5003800"/>
          <p14:tracePt t="64135" x="3060700" y="5022850"/>
          <p14:tracePt t="64152" x="3105150" y="5035550"/>
          <p14:tracePt t="64169" x="3111500" y="5035550"/>
          <p14:tracePt t="64382" x="3117850" y="5035550"/>
          <p14:tracePt t="64398" x="3117850" y="5029200"/>
          <p14:tracePt t="64406" x="3117850" y="5022850"/>
          <p14:tracePt t="64422" x="3117850" y="5010150"/>
          <p14:tracePt t="64434" x="3105150" y="4997450"/>
          <p14:tracePt t="64451" x="3048000" y="4972050"/>
          <p14:tracePt t="64467" x="2927350" y="4940300"/>
          <p14:tracePt t="64470" x="2838450" y="4921250"/>
          <p14:tracePt t="64484" x="2749550" y="4908550"/>
          <p14:tracePt t="64487" x="2673350" y="4889500"/>
          <p14:tracePt t="64501" x="2584450" y="4876800"/>
          <p14:tracePt t="64517" x="2565400" y="4876800"/>
          <p14:tracePt t="64544" x="2559050" y="4876800"/>
          <p14:tracePt t="64551" x="2552700" y="4876800"/>
          <p14:tracePt t="64630" x="2546350" y="4876800"/>
          <p14:tracePt t="64647" x="2546350" y="4895850"/>
          <p14:tracePt t="64654" x="2559050" y="4908550"/>
          <p14:tracePt t="64667" x="2584450" y="4940300"/>
          <p14:tracePt t="64685" x="2673350" y="5003800"/>
          <p14:tracePt t="64687" x="2730500" y="5022850"/>
          <p14:tracePt t="64701" x="2838450" y="5067300"/>
          <p14:tracePt t="64717" x="2921000" y="5086350"/>
          <p14:tracePt t="64734" x="2978150" y="5099050"/>
          <p14:tracePt t="64751" x="3003550" y="5099050"/>
          <p14:tracePt t="64768" x="3016250" y="5099050"/>
          <p14:tracePt t="64784" x="3028950" y="5099050"/>
          <p14:tracePt t="64801" x="3048000" y="5067300"/>
          <p14:tracePt t="64817" x="3054350" y="5035550"/>
          <p14:tracePt t="64834" x="3054350" y="5010150"/>
          <p14:tracePt t="64851" x="3048000" y="4972050"/>
          <p14:tracePt t="64867" x="3028950" y="4953000"/>
          <p14:tracePt t="64870" x="3016250" y="4940300"/>
          <p14:tracePt t="64884" x="3003550" y="4933950"/>
          <p14:tracePt t="64887" x="2990850" y="4927600"/>
          <p14:tracePt t="64901" x="2946400" y="4908550"/>
          <p14:tracePt t="64917" x="2914650" y="4908550"/>
          <p14:tracePt t="64934" x="2870200" y="4908550"/>
          <p14:tracePt t="64951" x="2800350" y="4914900"/>
          <p14:tracePt t="64967" x="2774950" y="4927600"/>
          <p14:tracePt t="64984" x="2762250" y="4933950"/>
          <p14:tracePt t="65001" x="2755900" y="4933950"/>
          <p14:tracePt t="65017" x="2755900" y="4940300"/>
          <p14:tracePt t="65062" x="2755900" y="4946650"/>
          <p14:tracePt t="65081" x="2762250" y="4946650"/>
          <p14:tracePt t="65089" x="2768600" y="4946650"/>
          <p14:tracePt t="65101" x="2787650" y="4946650"/>
          <p14:tracePt t="65118" x="2794000" y="4946650"/>
          <p14:tracePt t="65470" x="2800350" y="4946650"/>
          <p14:tracePt t="65479" x="2806700" y="4946650"/>
          <p14:tracePt t="65487" x="2813050" y="4946650"/>
          <p14:tracePt t="65501" x="2832100" y="4946650"/>
          <p14:tracePt t="65517" x="2863850" y="4946650"/>
          <p14:tracePt t="65534" x="2882900" y="4940300"/>
          <p14:tracePt t="65550" x="2895600" y="4940300"/>
          <p14:tracePt t="65575" x="2901950" y="4933950"/>
          <p14:tracePt t="65591" x="2901950" y="4927600"/>
          <p14:tracePt t="65613" x="2901950" y="4914900"/>
          <p14:tracePt t="65622" x="2895600" y="4902200"/>
          <p14:tracePt t="65638" x="2889250" y="4889500"/>
          <p14:tracePt t="65651" x="2876550" y="4876800"/>
          <p14:tracePt t="65668" x="2838450" y="4845050"/>
          <p14:tracePt t="65670" x="2825750" y="4838700"/>
          <p14:tracePt t="65686" x="2819400" y="4838700"/>
          <p14:tracePt t="65700" x="2813050" y="4832350"/>
          <p14:tracePt t="65757" x="2813050" y="4838700"/>
          <p14:tracePt t="65765" x="2813050" y="4851400"/>
          <p14:tracePt t="65773" x="2813050" y="4864100"/>
          <p14:tracePt t="65783" x="2813050" y="4883150"/>
          <p14:tracePt t="65800" x="2819400" y="4921250"/>
          <p14:tracePt t="65817" x="2832100" y="4940300"/>
          <p14:tracePt t="65834" x="2832100" y="4946650"/>
          <p14:tracePt t="65850" x="2838450" y="4946650"/>
          <p14:tracePt t="65878" x="2844800" y="4946650"/>
          <p14:tracePt t="65893" x="2851150" y="4946650"/>
          <p14:tracePt t="65903" x="2857500" y="4946650"/>
          <p14:tracePt t="65917" x="2863850" y="4946650"/>
          <p14:tracePt t="65934" x="2870200" y="4946650"/>
          <p14:tracePt t="65950" x="2876550" y="4946650"/>
          <p14:tracePt t="67662" x="0" y="0"/>
        </p14:tracePtLst>
        <p14:tracePtLst>
          <p14:tracePt t="71084" x="4019550" y="2159000"/>
          <p14:tracePt t="71167" x="4025900" y="2159000"/>
          <p14:tracePt t="71173" x="4051300" y="2159000"/>
          <p14:tracePt t="71182" x="4114800" y="2171700"/>
          <p14:tracePt t="71199" x="4324350" y="2216150"/>
          <p14:tracePt t="71216" x="4781550" y="2292350"/>
          <p14:tracePt t="71232" x="5372100" y="2406650"/>
          <p14:tracePt t="71249" x="5975350" y="2476500"/>
          <p14:tracePt t="71265" x="6388100" y="2489200"/>
          <p14:tracePt t="71269" x="6540500" y="2489200"/>
          <p14:tracePt t="71282" x="6648450" y="2489200"/>
          <p14:tracePt t="71299" x="6762750" y="2489200"/>
          <p14:tracePt t="71302" x="6788150" y="2489200"/>
          <p14:tracePt t="71315" x="6794500" y="2489200"/>
          <p14:tracePt t="71332" x="6807200" y="2489200"/>
          <p14:tracePt t="71349" x="6819900" y="2489200"/>
          <p14:tracePt t="71365" x="6845300" y="2489200"/>
          <p14:tracePt t="71382" x="6902450" y="2489200"/>
          <p14:tracePt t="71399" x="6965950" y="2489200"/>
          <p14:tracePt t="71416" x="7035800" y="2489200"/>
          <p14:tracePt t="71432" x="7080250" y="2489200"/>
          <p14:tracePt t="71449" x="7131050" y="2489200"/>
          <p14:tracePt t="71465" x="7169150" y="2482850"/>
          <p14:tracePt t="71482" x="7213600" y="2470150"/>
          <p14:tracePt t="71574" x="7213600" y="2463800"/>
          <p14:tracePt t="71582" x="7200900" y="2457450"/>
          <p14:tracePt t="71589" x="7188200" y="2451100"/>
          <p14:tracePt t="71598" x="7169150" y="2451100"/>
          <p14:tracePt t="71615" x="7118350" y="2438400"/>
          <p14:tracePt t="71632" x="7099300" y="2432050"/>
          <p14:tracePt t="71649" x="7080250" y="2432050"/>
          <p14:tracePt t="71665" x="7073900" y="2432050"/>
          <p14:tracePt t="71682" x="7061200" y="2419350"/>
          <p14:tracePt t="71699" x="7054850" y="2419350"/>
          <p14:tracePt t="71715" x="7042150" y="2419350"/>
          <p14:tracePt t="71732" x="7029450" y="2419350"/>
          <p14:tracePt t="71734" x="7023100" y="2413000"/>
          <p14:tracePt t="71749" x="7016750" y="2413000"/>
          <p14:tracePt t="71807" x="6997700" y="2413000"/>
          <p14:tracePt t="71813" x="6997700" y="2406650"/>
          <p14:tracePt t="71951" x="0" y="0"/>
        </p14:tracePtLst>
        <p14:tracePtLst>
          <p14:tracePt t="75741" x="5492750" y="5099050"/>
          <p14:tracePt t="75752" x="5486400" y="5111750"/>
          <p14:tracePt t="75764" x="5486400" y="5130800"/>
          <p14:tracePt t="75780" x="5486400" y="5168900"/>
          <p14:tracePt t="75781" x="5486400" y="5200650"/>
          <p14:tracePt t="75797" x="5486400" y="5289550"/>
          <p14:tracePt t="75813" x="5492750" y="5384800"/>
          <p14:tracePt t="75830" x="5537200" y="5467350"/>
          <p14:tracePt t="75847" x="5619750" y="5549900"/>
          <p14:tracePt t="75864" x="5734050" y="5607050"/>
          <p14:tracePt t="75880" x="5886450" y="5645150"/>
          <p14:tracePt t="75897" x="6013450" y="5657850"/>
          <p14:tracePt t="75914" x="6121400" y="5651500"/>
          <p14:tracePt t="75931" x="6178550" y="5619750"/>
          <p14:tracePt t="75947" x="6197600" y="5562600"/>
          <p14:tracePt t="75950" x="6203950" y="5518150"/>
          <p14:tracePt t="75963" x="6203950" y="5461000"/>
          <p14:tracePt t="75966" x="6203950" y="5416550"/>
          <p14:tracePt t="75981" x="6184900" y="5353050"/>
          <p14:tracePt t="75983" x="6172200" y="5308600"/>
          <p14:tracePt t="75997" x="6121400" y="5213350"/>
          <p14:tracePt t="76013" x="6064250" y="5156200"/>
          <p14:tracePt t="76030" x="6000750" y="5118100"/>
          <p14:tracePt t="76047" x="5943600" y="5099050"/>
          <p14:tracePt t="76063" x="5911850" y="5092700"/>
          <p14:tracePt t="76080" x="5880100" y="5092700"/>
          <p14:tracePt t="76097" x="5854700" y="5105400"/>
          <p14:tracePt t="76114" x="5816600" y="5130800"/>
          <p14:tracePt t="76130" x="5784850" y="5175250"/>
          <p14:tracePt t="76147" x="5778500" y="5200650"/>
          <p14:tracePt t="76164" x="5778500" y="5213350"/>
          <p14:tracePt t="76199" x="0" y="0"/>
        </p14:tracePtLst>
        <p14:tracePtLst>
          <p14:tracePt t="76671" x="1212850" y="4311650"/>
          <p14:tracePt t="76682" x="1168400" y="4311650"/>
          <p14:tracePt t="76698" x="1085850" y="4311650"/>
          <p14:tracePt t="76714" x="984250" y="4311650"/>
          <p14:tracePt t="76718" x="939800" y="4324350"/>
          <p14:tracePt t="76731" x="914400" y="4343400"/>
          <p14:tracePt t="76748" x="869950" y="4375150"/>
          <p14:tracePt t="76751" x="857250" y="4387850"/>
          <p14:tracePt t="76763" x="844550" y="4400550"/>
          <p14:tracePt t="76781" x="831850" y="4457700"/>
          <p14:tracePt t="76797" x="831850" y="4508500"/>
          <p14:tracePt t="76813" x="838200" y="4572000"/>
          <p14:tracePt t="76830" x="889000" y="4648200"/>
          <p14:tracePt t="76847" x="984250" y="4730750"/>
          <p14:tracePt t="76863" x="1168400" y="4794250"/>
          <p14:tracePt t="76880" x="1409700" y="4838700"/>
          <p14:tracePt t="76897" x="1663700" y="4845050"/>
          <p14:tracePt t="76913" x="1898650" y="4845050"/>
          <p14:tracePt t="76930" x="2051050" y="4800600"/>
          <p14:tracePt t="76933" x="2108200" y="4781550"/>
          <p14:tracePt t="76947" x="2133600" y="4749800"/>
          <p14:tracePt t="76949" x="2159000" y="4724400"/>
          <p14:tracePt t="76963" x="2165350" y="4699000"/>
          <p14:tracePt t="76966" x="2171700" y="4673600"/>
          <p14:tracePt t="76980" x="2171700" y="4648200"/>
          <p14:tracePt t="76984" x="2171700" y="4616450"/>
          <p14:tracePt t="76997" x="2159000" y="4546600"/>
          <p14:tracePt t="77013" x="2108200" y="4483100"/>
          <p14:tracePt t="77030" x="2000250" y="4400550"/>
          <p14:tracePt t="77047" x="1835150" y="4330700"/>
          <p14:tracePt t="77063" x="1625600" y="4279900"/>
          <p14:tracePt t="77080" x="1422400" y="4260850"/>
          <p14:tracePt t="77096" x="1263650" y="4260850"/>
          <p14:tracePt t="77113" x="1136650" y="4279900"/>
          <p14:tracePt t="77130" x="1028700" y="4318000"/>
          <p14:tracePt t="77146" x="958850" y="4362450"/>
          <p14:tracePt t="77163" x="901700" y="4413250"/>
          <p14:tracePt t="77180" x="857250" y="4451350"/>
          <p14:tracePt t="77197" x="838200" y="4508500"/>
          <p14:tracePt t="77213" x="838200" y="4552950"/>
          <p14:tracePt t="77230" x="857250" y="4610100"/>
          <p14:tracePt t="77247" x="933450" y="4673600"/>
          <p14:tracePt t="77263" x="1066800" y="4711700"/>
          <p14:tracePt t="77280" x="1225550" y="4730750"/>
          <p14:tracePt t="77296" x="1346200" y="4718050"/>
          <p14:tracePt t="77313" x="1428750" y="4679950"/>
          <p14:tracePt t="77330" x="1479550" y="4635500"/>
          <p14:tracePt t="77346" x="1492250" y="4565650"/>
          <p14:tracePt t="77363" x="1492250" y="4489450"/>
          <p14:tracePt t="77380" x="1460500" y="4387850"/>
          <p14:tracePt t="77382" x="1428750" y="4349750"/>
          <p14:tracePt t="77396" x="1320800" y="4286250"/>
          <p14:tracePt t="77413" x="1181100" y="4241800"/>
          <p14:tracePt t="77430" x="1060450" y="4235450"/>
          <p14:tracePt t="77447" x="958850" y="4260850"/>
          <p14:tracePt t="77463" x="901700" y="4298950"/>
          <p14:tracePt t="77480" x="876300" y="4349750"/>
          <p14:tracePt t="77497" x="869950" y="4381500"/>
          <p14:tracePt t="77513" x="882650" y="4413250"/>
          <p14:tracePt t="77530" x="984250" y="4457700"/>
          <p14:tracePt t="77546" x="1225550" y="4514850"/>
          <p14:tracePt t="77563" x="1562100" y="4540250"/>
          <p14:tracePt t="77580" x="1765300" y="4540250"/>
          <p14:tracePt t="77596" x="1854200" y="4540250"/>
          <p14:tracePt t="77598" x="1860550" y="4540250"/>
          <p14:tracePt t="77613" x="1866900" y="4540250"/>
          <p14:tracePt t="77757" x="0" y="0"/>
        </p14:tracePtLst>
        <p14:tracePtLst>
          <p14:tracePt t="80021" x="7645400" y="5251450"/>
          <p14:tracePt t="80053" x="7651750" y="5251450"/>
          <p14:tracePt t="80167" x="7734300" y="5422900"/>
          <p14:tracePt t="80173" x="7753350" y="5429250"/>
          <p14:tracePt t="80182" x="7772400" y="5435600"/>
          <p14:tracePt t="80196" x="7791450" y="5448300"/>
          <p14:tracePt t="80212" x="7816850" y="5454650"/>
          <p14:tracePt t="80214" x="7835900" y="5454650"/>
          <p14:tracePt t="80230" x="7842250" y="5454650"/>
          <p14:tracePt t="80246" x="7848600" y="5454650"/>
          <p14:tracePt t="80294" x="7854950" y="5454650"/>
          <p14:tracePt t="80301" x="7861300" y="5454650"/>
          <p14:tracePt t="80312" x="7880350" y="5454650"/>
          <p14:tracePt t="80329" x="7956550" y="5454650"/>
          <p14:tracePt t="80345" x="8083550" y="5454650"/>
          <p14:tracePt t="80362" x="8229600" y="5454650"/>
          <p14:tracePt t="80379" x="8356600" y="5454650"/>
          <p14:tracePt t="80395" x="8420100" y="5454650"/>
          <p14:tracePt t="80412" x="8439150" y="5454650"/>
          <p14:tracePt t="80701" x="0" y="0"/>
        </p14:tracePtLst>
        <p14:tracePtLst>
          <p14:tracePt t="82565" x="1695450" y="5549900"/>
          <p14:tracePt t="82621" x="1695450" y="5556250"/>
          <p14:tracePt t="82630" x="1695450" y="5562600"/>
          <p14:tracePt t="82637" x="1695450" y="5575300"/>
          <p14:tracePt t="82645" x="1695450" y="5588000"/>
          <p14:tracePt t="82661" x="1695450" y="5626100"/>
          <p14:tracePt t="82678" x="1714500" y="5676900"/>
          <p14:tracePt t="82695" x="1746250" y="5727700"/>
          <p14:tracePt t="82711" x="1784350" y="5759450"/>
          <p14:tracePt t="82728" x="1854200" y="5797550"/>
          <p14:tracePt t="82745" x="1924050" y="5816600"/>
          <p14:tracePt t="82762" x="1981200" y="5829300"/>
          <p14:tracePt t="82778" x="2012950" y="5829300"/>
          <p14:tracePt t="82794" x="2032000" y="5822950"/>
          <p14:tracePt t="82811" x="2051050" y="5797550"/>
          <p14:tracePt t="82828" x="2057400" y="5765800"/>
          <p14:tracePt t="82829" x="2063750" y="5740400"/>
          <p14:tracePt t="82845" x="2063750" y="5702300"/>
          <p14:tracePt t="82861" x="2063750" y="5657850"/>
          <p14:tracePt t="82878" x="2038350" y="5619750"/>
          <p14:tracePt t="82894" x="2006600" y="5600700"/>
          <p14:tracePt t="82911" x="1987550" y="5588000"/>
          <p14:tracePt t="82928" x="1974850" y="5581650"/>
          <p14:tracePt t="82944" x="1968500" y="5581650"/>
          <p14:tracePt t="82965" x="1962150" y="5581650"/>
          <p14:tracePt t="82978" x="1955800" y="5581650"/>
          <p14:tracePt t="82995" x="1943100" y="5607050"/>
          <p14:tracePt t="83012" x="1930400" y="5632450"/>
          <p14:tracePt t="83028" x="1930400" y="5638800"/>
          <p14:tracePt t="83045" x="1930400" y="5657850"/>
          <p14:tracePt t="83061" x="1930400" y="5676900"/>
          <p14:tracePt t="83078" x="1936750" y="5695950"/>
          <p14:tracePt t="83167" x="1936750" y="5689600"/>
          <p14:tracePt t="83183" x="1936750" y="5670550"/>
          <p14:tracePt t="83199" x="1936750" y="5664200"/>
          <p14:tracePt t="83206" x="1930400" y="5651500"/>
          <p14:tracePt t="83214" x="1924050" y="5645150"/>
          <p14:tracePt t="83230" x="1917700" y="5645150"/>
          <p14:tracePt t="83245" x="1905000" y="5645150"/>
          <p14:tracePt t="83246" x="1892300" y="5645150"/>
          <p14:tracePt t="83261" x="1854200" y="5645150"/>
          <p14:tracePt t="83278" x="1828800" y="5645150"/>
          <p14:tracePt t="83295" x="1809750" y="5676900"/>
          <p14:tracePt t="83311" x="1803400" y="5689600"/>
          <p14:tracePt t="83328" x="1803400" y="5708650"/>
          <p14:tracePt t="83344" x="1803400" y="5721350"/>
          <p14:tracePt t="83361" x="1803400" y="5727700"/>
          <p14:tracePt t="83378" x="1809750" y="5734050"/>
          <p14:tracePt t="83415" x="1816100" y="5734050"/>
          <p14:tracePt t="83421" x="1822450" y="5734050"/>
          <p14:tracePt t="83431" x="1828800" y="5721350"/>
          <p14:tracePt t="83444" x="1835150" y="5708650"/>
          <p14:tracePt t="83461" x="1841500" y="5676900"/>
          <p14:tracePt t="83478" x="1847850" y="5664200"/>
          <p14:tracePt t="83494" x="1847850" y="5651500"/>
          <p14:tracePt t="83894" x="0" y="0"/>
        </p14:tracePtLst>
        <p14:tracePtLst>
          <p14:tracePt t="84529" x="673100" y="5626100"/>
          <p14:tracePt t="84537" x="673100" y="5632450"/>
          <p14:tracePt t="84544" x="666750" y="5638800"/>
          <p14:tracePt t="84561" x="654050" y="5651500"/>
          <p14:tracePt t="84577" x="647700" y="5670550"/>
          <p14:tracePt t="84611" x="647700" y="5683250"/>
          <p14:tracePt t="84627" x="647700" y="5695950"/>
          <p14:tracePt t="84644" x="647700" y="5708650"/>
          <p14:tracePt t="84661" x="654050" y="5740400"/>
          <p14:tracePt t="84677" x="679450" y="5759450"/>
          <p14:tracePt t="84694" x="723900" y="5778500"/>
          <p14:tracePt t="84711" x="774700" y="5791200"/>
          <p14:tracePt t="84728" x="838200" y="5803900"/>
          <p14:tracePt t="84745" x="889000" y="5803900"/>
          <p14:tracePt t="84761" x="914400" y="5797550"/>
          <p14:tracePt t="84778" x="927100" y="5791200"/>
          <p14:tracePt t="84794" x="933450" y="5772150"/>
          <p14:tracePt t="84811" x="939800" y="5740400"/>
          <p14:tracePt t="84827" x="939800" y="5727700"/>
          <p14:tracePt t="84844" x="939800" y="5702300"/>
          <p14:tracePt t="84846" x="939800" y="5683250"/>
          <p14:tracePt t="84861" x="927100" y="5670550"/>
          <p14:tracePt t="84877" x="889000" y="5651500"/>
          <p14:tracePt t="84894" x="838200" y="5632450"/>
          <p14:tracePt t="84910" x="800100" y="5626100"/>
          <p14:tracePt t="84927" x="768350" y="5626100"/>
          <p14:tracePt t="84944" x="742950" y="5626100"/>
          <p14:tracePt t="84960" x="723900" y="5632450"/>
          <p14:tracePt t="84977" x="711200" y="5651500"/>
          <p14:tracePt t="84994" x="704850" y="5664200"/>
          <p14:tracePt t="85022" x="704850" y="5670550"/>
          <p14:tracePt t="85062" x="704850" y="5676900"/>
          <p14:tracePt t="85574" x="0" y="0"/>
        </p14:tracePtLst>
        <p14:tracePtLst>
          <p14:tracePt t="85986" x="1504950" y="5689600"/>
          <p14:tracePt t="86144" x="1517650" y="5689600"/>
          <p14:tracePt t="86158" x="1574800" y="5676900"/>
          <p14:tracePt t="86159"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30739" y="1071880"/>
            <a:ext cx="11903216" cy="5860387"/>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采用下界通配泛型 ？ </a:t>
            </a:r>
            <a:r>
              <a:rPr lang="en-US" altLang="zh-CN" b="1" dirty="0">
                <a:solidFill>
                  <a:srgbClr val="21537D"/>
                </a:solidFill>
                <a:latin typeface="微软雅黑" panose="020B0503020204020204" charset="-122"/>
                <a:ea typeface="微软雅黑" panose="020B0503020204020204" charset="-122"/>
              </a:rPr>
              <a:t>super</a:t>
            </a:r>
          </a:p>
          <a:p>
            <a:pPr marL="0" lvl="1">
              <a:lnSpc>
                <a:spcPct val="150000"/>
              </a:lnSpc>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可以向</a:t>
            </a:r>
            <a:r>
              <a:rPr lang="en-US" altLang="zh-CN" b="1" dirty="0">
                <a:solidFill>
                  <a:srgbClr val="21537D"/>
                </a:solidFill>
                <a:latin typeface="微软雅黑" panose="020B0503020204020204" charset="-122"/>
                <a:ea typeface="微软雅黑" panose="020B0503020204020204" charset="-122"/>
              </a:rPr>
              <a:t>list</a:t>
            </a:r>
            <a:r>
              <a:rPr lang="zh-CN" altLang="en-US" b="1" dirty="0">
                <a:solidFill>
                  <a:srgbClr val="21537D"/>
                </a:solidFill>
                <a:latin typeface="微软雅黑" panose="020B0503020204020204" charset="-122"/>
                <a:ea typeface="微软雅黑" panose="020B0503020204020204" charset="-122"/>
              </a:rPr>
              <a:t>里面添加</a:t>
            </a:r>
            <a:r>
              <a:rPr lang="en-US" altLang="zh-CN" b="1" dirty="0">
                <a:solidFill>
                  <a:srgbClr val="21537D"/>
                </a:solidFill>
                <a:latin typeface="微软雅黑" panose="020B0503020204020204" charset="-122"/>
                <a:ea typeface="微软雅黑" panose="020B0503020204020204" charset="-122"/>
              </a:rPr>
              <a:t>T</a:t>
            </a:r>
            <a:r>
              <a:rPr lang="zh-CN" altLang="en-US" b="1" dirty="0">
                <a:solidFill>
                  <a:srgbClr val="21537D"/>
                </a:solidFill>
                <a:latin typeface="微软雅黑" panose="020B0503020204020204" charset="-122"/>
                <a:ea typeface="微软雅黑" panose="020B0503020204020204" charset="-122"/>
              </a:rPr>
              <a:t>及</a:t>
            </a:r>
            <a:r>
              <a:rPr lang="en-US" altLang="zh-CN" b="1" dirty="0">
                <a:solidFill>
                  <a:srgbClr val="21537D"/>
                </a:solidFill>
                <a:latin typeface="微软雅黑" panose="020B0503020204020204" charset="-122"/>
                <a:ea typeface="微软雅黑" panose="020B0503020204020204" charset="-122"/>
              </a:rPr>
              <a:t>T</a:t>
            </a:r>
            <a:r>
              <a:rPr lang="zh-CN" altLang="en-US" b="1" dirty="0">
                <a:solidFill>
                  <a:srgbClr val="21537D"/>
                </a:solidFill>
                <a:latin typeface="微软雅黑" panose="020B0503020204020204" charset="-122"/>
                <a:ea typeface="微软雅黑" panose="020B0503020204020204" charset="-122"/>
              </a:rPr>
              <a:t>的子类对象</a:t>
            </a: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0" lvl="1">
              <a:lnSpc>
                <a:spcPct val="150000"/>
              </a:lnSpc>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但是从</a:t>
            </a:r>
            <a:r>
              <a:rPr lang="en-US" altLang="zh-CN" b="1" dirty="0">
                <a:solidFill>
                  <a:srgbClr val="21537D"/>
                </a:solidFill>
                <a:latin typeface="微软雅黑" panose="020B0503020204020204" charset="-122"/>
                <a:ea typeface="微软雅黑" panose="020B0503020204020204" charset="-122"/>
              </a:rPr>
              <a:t>list</a:t>
            </a:r>
            <a:r>
              <a:rPr lang="zh-CN" altLang="en-US" b="1" dirty="0">
                <a:solidFill>
                  <a:srgbClr val="21537D"/>
                </a:solidFill>
                <a:latin typeface="微软雅黑" panose="020B0503020204020204" charset="-122"/>
                <a:ea typeface="微软雅黑" panose="020B0503020204020204" charset="-122"/>
              </a:rPr>
              <a:t>里</a:t>
            </a:r>
            <a:r>
              <a:rPr lang="en-US" altLang="zh-CN" b="1" dirty="0">
                <a:solidFill>
                  <a:srgbClr val="21537D"/>
                </a:solidFill>
                <a:latin typeface="微软雅黑" panose="020B0503020204020204" charset="-122"/>
                <a:ea typeface="微软雅黑" panose="020B0503020204020204" charset="-122"/>
              </a:rPr>
              <a:t>get</a:t>
            </a:r>
            <a:r>
              <a:rPr lang="zh-CN" altLang="en-US" b="1" dirty="0">
                <a:solidFill>
                  <a:srgbClr val="21537D"/>
                </a:solidFill>
                <a:latin typeface="微软雅黑" panose="020B0503020204020204" charset="-122"/>
                <a:ea typeface="微软雅黑" panose="020B0503020204020204" charset="-122"/>
              </a:rPr>
              <a:t>数据只能被编译器解释成</a:t>
            </a:r>
            <a:r>
              <a:rPr lang="en-US" altLang="zh-CN" b="1" dirty="0">
                <a:solidFill>
                  <a:srgbClr val="21537D"/>
                </a:solidFill>
                <a:latin typeface="微软雅黑" panose="020B0503020204020204" charset="-122"/>
                <a:ea typeface="微软雅黑" panose="020B0503020204020204" charset="-122"/>
              </a:rPr>
              <a:t>Object</a:t>
            </a:r>
          </a:p>
          <a:p>
            <a:pPr marL="342900" lvl="1" indent="-342900">
              <a:lnSpc>
                <a:spcPct val="150000"/>
              </a:lnSpc>
              <a:buFont typeface="Wingdings" panose="05000000000000000000" charset="0"/>
              <a:buChar char=""/>
            </a:pPr>
            <a:endParaRPr lang="en-US" altLang="zh-CN" b="1" dirty="0">
              <a:solidFill>
                <a:srgbClr val="21537D"/>
              </a:solidFill>
              <a:latin typeface="微软雅黑" panose="020B0503020204020204" charset="-122"/>
              <a:ea typeface="微软雅黑" panose="020B0503020204020204" charset="-122"/>
            </a:endParaRPr>
          </a:p>
          <a:p>
            <a:pPr marL="0" lvl="1">
              <a:lnSpc>
                <a:spcPct val="150000"/>
              </a:lnSpc>
            </a:pPr>
            <a:endParaRPr lang="en-US" altLang="zh-CN" b="1" dirty="0">
              <a:solidFill>
                <a:srgbClr val="21537D"/>
              </a:solidFill>
              <a:latin typeface="微软雅黑" panose="020B0503020204020204" charset="-122"/>
              <a:ea typeface="微软雅黑" panose="020B0503020204020204" charset="-122"/>
            </a:endParaRPr>
          </a:p>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因此这种泛型类和采用？</a:t>
            </a:r>
            <a:r>
              <a:rPr lang="en-US" altLang="zh-CN" b="1" dirty="0">
                <a:solidFill>
                  <a:srgbClr val="21537D"/>
                </a:solidFill>
                <a:latin typeface="微软雅黑" panose="020B0503020204020204" charset="-122"/>
                <a:ea typeface="微软雅黑" panose="020B0503020204020204" charset="-122"/>
              </a:rPr>
              <a:t>extends</a:t>
            </a:r>
            <a:r>
              <a:rPr lang="zh-CN" altLang="en-US" b="1" dirty="0">
                <a:solidFill>
                  <a:srgbClr val="21537D"/>
                </a:solidFill>
                <a:latin typeface="微软雅黑" panose="020B0503020204020204" charset="-122"/>
                <a:ea typeface="微软雅黑" panose="020B0503020204020204" charset="-122"/>
              </a:rPr>
              <a:t>的泛型类正好相反：只能存数据，获取数据至少部分失效（编译器解释成</a:t>
            </a:r>
            <a:r>
              <a:rPr lang="en-US" altLang="zh-CN" b="1" dirty="0">
                <a:solidFill>
                  <a:srgbClr val="21537D"/>
                </a:solidFill>
                <a:latin typeface="微软雅黑" panose="020B0503020204020204" charset="-122"/>
                <a:ea typeface="微软雅黑" panose="020B0503020204020204" charset="-122"/>
              </a:rPr>
              <a:t>Object</a:t>
            </a:r>
            <a:r>
              <a:rPr lang="zh-CN" altLang="en-US" b="1" dirty="0">
                <a:solidFill>
                  <a:srgbClr val="21537D"/>
                </a:solidFill>
                <a:latin typeface="微软雅黑" panose="020B0503020204020204" charset="-122"/>
                <a:ea typeface="微软雅黑" panose="020B0503020204020204" charset="-122"/>
              </a:rPr>
              <a:t>）</a:t>
            </a:r>
            <a:endParaRPr lang="en-US" altLang="zh-CN" b="1" dirty="0">
              <a:solidFill>
                <a:srgbClr val="21537D"/>
              </a:solidFill>
              <a:latin typeface="微软雅黑" panose="020B0503020204020204" charset="-122"/>
              <a:ea typeface="微软雅黑" panose="020B0503020204020204" charset="-122"/>
            </a:endParaRP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
        <p:nvSpPr>
          <p:cNvPr id="8" name="矩形 7">
            <a:extLst>
              <a:ext uri="{FF2B5EF4-FFF2-40B4-BE49-F238E27FC236}">
                <a16:creationId xmlns:a16="http://schemas.microsoft.com/office/drawing/2014/main" id="{CCAB4DAA-9302-4C4D-814B-99F14EAC3E42}"/>
              </a:ext>
            </a:extLst>
          </p:cNvPr>
          <p:cNvSpPr/>
          <p:nvPr/>
        </p:nvSpPr>
        <p:spPr>
          <a:xfrm>
            <a:off x="468100" y="1560604"/>
            <a:ext cx="11548005" cy="1077218"/>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采用下界通配符 </a:t>
            </a:r>
            <a:r>
              <a:rPr lang="zh-CN" altLang="en-US"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r>
              <a:rPr lang="en-US" altLang="zh-CN" sz="16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super 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的泛型类引用，可以指向所有以</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及其父类型为类型参数的实例类型</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 super Fruit&gt; list = new ArrayList&lt;</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Fruit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&gt;(); //</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这时</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new</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后边的</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可以省略</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 super Fruit&gt; list = new ArrayList&lt;Object&gt;();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允许，</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Object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是</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父类</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ArrayList&lt;? super Fruit&gt; list = new ArrayList&lt;Apple&gt;();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但是不能指向</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子类的容器</a:t>
            </a:r>
            <a:endPar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6" name="矩形 5">
            <a:extLst>
              <a:ext uri="{FF2B5EF4-FFF2-40B4-BE49-F238E27FC236}">
                <a16:creationId xmlns:a16="http://schemas.microsoft.com/office/drawing/2014/main" id="{26F5EDF7-CBAD-4118-A373-446A2070F4D9}"/>
              </a:ext>
            </a:extLst>
          </p:cNvPr>
          <p:cNvSpPr/>
          <p:nvPr/>
        </p:nvSpPr>
        <p:spPr>
          <a:xfrm>
            <a:off x="468099" y="3289033"/>
            <a:ext cx="11548005" cy="1323439"/>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(new Fruit()); 	//OK</a:t>
            </a:r>
          </a:p>
          <a:p>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(new Apple()); 	//OK</a:t>
            </a:r>
          </a:p>
          <a:p>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(new Jonathan()); 	//OK</a:t>
            </a:r>
          </a:p>
          <a:p>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(new Orange())</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//OK	</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list.add</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(new Object());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添加</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父类则编译器禁止，报错</a:t>
            </a:r>
          </a:p>
        </p:txBody>
      </p:sp>
      <p:sp>
        <p:nvSpPr>
          <p:cNvPr id="10" name="矩形 9">
            <a:extLst>
              <a:ext uri="{FF2B5EF4-FFF2-40B4-BE49-F238E27FC236}">
                <a16:creationId xmlns:a16="http://schemas.microsoft.com/office/drawing/2014/main" id="{539FF476-E57F-4F40-9FF8-A21D6B443B51}"/>
              </a:ext>
            </a:extLst>
          </p:cNvPr>
          <p:cNvSpPr/>
          <p:nvPr/>
        </p:nvSpPr>
        <p:spPr>
          <a:xfrm>
            <a:off x="468098" y="5221527"/>
            <a:ext cx="11548005" cy="584775"/>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Object o1 =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list.get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(0); //OK</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 o2 =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list.get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(0);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报错，</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Object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不能赋给</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，需要强制类型转换，</a:t>
            </a:r>
            <a:endPar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1935993687"/>
      </p:ext>
    </p:extLst>
  </p:cSld>
  <p:clrMapOvr>
    <a:masterClrMapping/>
  </p:clrMapOvr>
  <p:transition advTm="159723">
    <p:push/>
  </p:transition>
  <p:extLst>
    <p:ext uri="{3A86A75C-4F4B-4683-9AE1-C65F6400EC91}">
      <p14:laserTraceLst xmlns:p14="http://schemas.microsoft.com/office/powerpoint/2010/main">
        <p14:tracePtLst>
          <p14:tracePt t="3121" x="1371600" y="1416050"/>
          <p14:tracePt t="3183" x="1377950" y="1416050"/>
          <p14:tracePt t="3190" x="1403350" y="1416050"/>
          <p14:tracePt t="3204" x="1441450" y="1416050"/>
          <p14:tracePt t="3221" x="1663700" y="1416050"/>
          <p14:tracePt t="3238" x="1854200" y="1416050"/>
          <p14:tracePt t="3254" x="2044700" y="1416050"/>
          <p14:tracePt t="3271" x="2222500" y="1416050"/>
          <p14:tracePt t="3288" x="2336800" y="1416050"/>
          <p14:tracePt t="3305" x="2425700" y="1416050"/>
          <p14:tracePt t="3321" x="2463800" y="1416050"/>
          <p14:tracePt t="3338" x="2495550" y="1416050"/>
          <p14:tracePt t="3355" x="2508250" y="1416050"/>
          <p14:tracePt t="3371" x="2520950" y="1416050"/>
          <p14:tracePt t="3388" x="2527300" y="1416050"/>
          <p14:tracePt t="3622" x="2533650" y="1416050"/>
          <p14:tracePt t="3630" x="2540000" y="1416050"/>
          <p14:tracePt t="3638" x="2559050" y="1416050"/>
          <p14:tracePt t="3654" x="2603500" y="1416050"/>
          <p14:tracePt t="3671" x="2692400" y="1416050"/>
          <p14:tracePt t="3687" x="2781300" y="1416050"/>
          <p14:tracePt t="3704" x="2844800" y="1428750"/>
          <p14:tracePt t="3721" x="2901950" y="1435100"/>
          <p14:tracePt t="3737" x="2914650" y="1435100"/>
          <p14:tracePt t="3754" x="2927350" y="1435100"/>
          <p14:tracePt t="4423" x="2921000" y="1435100"/>
          <p14:tracePt t="4436" x="2901950" y="1435100"/>
          <p14:tracePt t="4454" x="2832100" y="1435100"/>
          <p14:tracePt t="4465" x="2813050" y="1435100"/>
          <p14:tracePt t="4473" x="2787650" y="1435100"/>
          <p14:tracePt t="4487" x="2736850" y="1435100"/>
          <p14:tracePt t="4504" x="2679700" y="1435100"/>
          <p14:tracePt t="4521" x="2628900" y="1435100"/>
          <p14:tracePt t="4537" x="2590800" y="1435100"/>
          <p14:tracePt t="4554" x="2571750" y="1435100"/>
          <p14:tracePt t="4558" x="2559050" y="1435100"/>
          <p14:tracePt t="4588" x="2552700" y="1435100"/>
          <p14:tracePt t="4605" x="2546350" y="1435100"/>
          <p14:tracePt t="4607" x="2540000" y="1435100"/>
          <p14:tracePt t="4621" x="2520950" y="1435100"/>
          <p14:tracePt t="4638" x="2508250" y="1441450"/>
          <p14:tracePt t="4654" x="2495550" y="1447800"/>
          <p14:tracePt t="4671" x="2482850" y="1447800"/>
          <p14:tracePt t="4750" x="2470150" y="1447800"/>
          <p14:tracePt t="4782" x="2470150" y="1435100"/>
          <p14:tracePt t="4799" x="2470150" y="1428750"/>
          <p14:tracePt t="4815" x="2470150" y="1422400"/>
          <p14:tracePt t="4825" x="2470150" y="1403350"/>
          <p14:tracePt t="4839" x="2495550" y="1390650"/>
          <p14:tracePt t="4854" x="2565400" y="1365250"/>
          <p14:tracePt t="4871" x="2673350" y="1358900"/>
          <p14:tracePt t="4887" x="2819400" y="1358900"/>
          <p14:tracePt t="4904" x="2978150" y="1365250"/>
          <p14:tracePt t="4920" x="3086100" y="1377950"/>
          <p14:tracePt t="4937" x="3136900" y="1390650"/>
          <p14:tracePt t="4954" x="3149600" y="1390650"/>
          <p14:tracePt t="4970" x="3155950" y="1390650"/>
          <p14:tracePt t="5047" x="3155950" y="1397000"/>
          <p14:tracePt t="5622" x="0" y="0"/>
        </p14:tracePtLst>
        <p14:tracePtLst>
          <p14:tracePt t="7070" x="933450" y="1733550"/>
          <p14:tracePt t="7158" x="946150" y="1733550"/>
          <p14:tracePt t="7166" x="965200" y="1733550"/>
          <p14:tracePt t="7174" x="996950" y="1733550"/>
          <p14:tracePt t="7186" x="1035050" y="1733550"/>
          <p14:tracePt t="7203" x="1098550" y="1733550"/>
          <p14:tracePt t="7220" x="1143000" y="1733550"/>
          <p14:tracePt t="7236" x="1181100" y="1733550"/>
          <p14:tracePt t="7238" x="1187450" y="1733550"/>
          <p14:tracePt t="7253" x="1206500" y="1733550"/>
          <p14:tracePt t="7286" x="1212850" y="1733550"/>
          <p14:tracePt t="7303" x="1219200" y="1733550"/>
          <p14:tracePt t="7376" x="1225550" y="1733550"/>
          <p14:tracePt t="7384" x="1231900" y="1733550"/>
          <p14:tracePt t="7392" x="1238250" y="1733550"/>
          <p14:tracePt t="7416" x="1250950" y="1727200"/>
          <p14:tracePt t="7424" x="1257300" y="1720850"/>
          <p14:tracePt t="7449" x="1263650" y="1720850"/>
          <p14:tracePt t="7471" x="1270000" y="1720850"/>
          <p14:tracePt t="7496" x="1276350" y="1720850"/>
          <p14:tracePt t="7519" x="1282700" y="1720850"/>
          <p14:tracePt t="7534" x="1289050" y="1720850"/>
          <p14:tracePt t="7560" x="1295400" y="1720850"/>
          <p14:tracePt t="7566" x="1301750" y="1720850"/>
          <p14:tracePt t="7623" x="1308100" y="1720850"/>
          <p14:tracePt t="7633" x="1314450" y="1720850"/>
          <p14:tracePt t="7645" x="1320800" y="1720850"/>
          <p14:tracePt t="7655" x="1327150" y="1720850"/>
          <p14:tracePt t="7669" x="1339850" y="1720850"/>
          <p14:tracePt t="7686" x="1352550" y="1720850"/>
          <p14:tracePt t="7703" x="1358900" y="1720850"/>
          <p14:tracePt t="7720" x="1365250" y="1720850"/>
          <p14:tracePt t="7736" x="1384300" y="1720850"/>
          <p14:tracePt t="7753" x="1390650" y="1720850"/>
          <p14:tracePt t="7769" x="1403350" y="1720850"/>
          <p14:tracePt t="7786" x="1416050" y="1720850"/>
          <p14:tracePt t="7803" x="1435100" y="1720850"/>
          <p14:tracePt t="7820" x="1447800" y="1720850"/>
          <p14:tracePt t="7822" x="1460500" y="1720850"/>
          <p14:tracePt t="7836" x="1473200" y="1720850"/>
          <p14:tracePt t="7840" x="1485900" y="1720850"/>
          <p14:tracePt t="7853" x="1511300" y="1720850"/>
          <p14:tracePt t="7870" x="1536700" y="1720850"/>
          <p14:tracePt t="7886" x="1574800" y="1720850"/>
          <p14:tracePt t="7903" x="1606550" y="1720850"/>
          <p14:tracePt t="7920" x="1651000" y="1720850"/>
          <p14:tracePt t="7936" x="1676400" y="1720850"/>
          <p14:tracePt t="7953" x="1695450" y="1720850"/>
          <p14:tracePt t="7969" x="1701800" y="1720850"/>
          <p14:tracePt t="7998" x="1708150" y="1720850"/>
          <p14:tracePt t="8006" x="1714500" y="1720850"/>
          <p14:tracePt t="8019" x="1720850" y="1720850"/>
          <p14:tracePt t="8036" x="1733550" y="1720850"/>
          <p14:tracePt t="8053" x="1739900" y="1720850"/>
          <p14:tracePt t="8070" x="1746250" y="1720850"/>
          <p14:tracePt t="8086" x="1758950" y="1720850"/>
          <p14:tracePt t="8102" x="1765300" y="1720850"/>
          <p14:tracePt t="8120" x="1771650" y="1720850"/>
          <p14:tracePt t="8136" x="1778000" y="1720850"/>
          <p14:tracePt t="8153" x="1790700" y="1720850"/>
          <p14:tracePt t="8169" x="1803400" y="1720850"/>
          <p14:tracePt t="8186" x="1822450" y="1720850"/>
          <p14:tracePt t="8203" x="1841500" y="1720850"/>
          <p14:tracePt t="8219" x="1854200" y="1720850"/>
          <p14:tracePt t="8236" x="1866900" y="1720850"/>
          <p14:tracePt t="8253" x="1879600" y="1720850"/>
          <p14:tracePt t="8253" x="1892300" y="1720850"/>
          <p14:tracePt t="8269" x="1911350" y="1720850"/>
          <p14:tracePt t="8286" x="1930400" y="1720850"/>
          <p14:tracePt t="8303" x="1949450" y="1720850"/>
          <p14:tracePt t="8320" x="1981200" y="1720850"/>
          <p14:tracePt t="8336" x="1987550" y="1720850"/>
          <p14:tracePt t="8353" x="1993900" y="1720850"/>
          <p14:tracePt t="8886" x="0" y="0"/>
        </p14:tracePtLst>
        <p14:tracePtLst>
          <p14:tracePt t="9424" x="2647950" y="1600200"/>
          <p14:tracePt t="9433" x="2647950" y="1612900"/>
          <p14:tracePt t="9442" x="2647950" y="1619250"/>
          <p14:tracePt t="9452" x="2647950" y="1638300"/>
          <p14:tracePt t="9469" x="2647950" y="1682750"/>
          <p14:tracePt t="9485" x="2647950" y="1695450"/>
          <p14:tracePt t="9502" x="2647950" y="1714500"/>
          <p14:tracePt t="9558" x="0" y="0"/>
        </p14:tracePtLst>
        <p14:tracePtLst>
          <p14:tracePt t="9800" x="3016250" y="1720850"/>
          <p14:tracePt t="9856" x="3028950" y="1727200"/>
          <p14:tracePt t="9869" x="3035300" y="1733550"/>
          <p14:tracePt t="9887" x="3041650" y="1733550"/>
          <p14:tracePt t="9894" x="3048000" y="1733550"/>
          <p14:tracePt t="9966" x="0" y="0"/>
        </p14:tracePtLst>
        <p14:tracePtLst>
          <p14:tracePt t="11814" x="3994150" y="1676400"/>
          <p14:tracePt t="11887" x="3994150" y="1682750"/>
          <p14:tracePt t="11894" x="3994150" y="1695450"/>
          <p14:tracePt t="11902" x="3994150" y="1701800"/>
          <p14:tracePt t="11918" x="3994150" y="1720850"/>
          <p14:tracePt t="11935" x="4019550" y="1739900"/>
          <p14:tracePt t="11952" x="4057650" y="1758950"/>
          <p14:tracePt t="11968" x="4089400" y="1765300"/>
          <p14:tracePt t="11985" x="4114800" y="1765300"/>
          <p14:tracePt t="12096" x="4191000" y="1758950"/>
          <p14:tracePt t="12102" x="4197350" y="1758950"/>
          <p14:tracePt t="12174" x="4203700" y="1758950"/>
          <p14:tracePt t="12190" x="4210050" y="1758950"/>
          <p14:tracePt t="12199" x="4216400" y="1752600"/>
          <p14:tracePt t="12205" x="4222750" y="1746250"/>
          <p14:tracePt t="12218" x="4229100" y="1746250"/>
          <p14:tracePt t="12235" x="4248150" y="1746250"/>
          <p14:tracePt t="12251" x="4286250" y="1746250"/>
          <p14:tracePt t="12268" x="4343400" y="1746250"/>
          <p14:tracePt t="12285" x="4419600" y="1746250"/>
          <p14:tracePt t="12301" x="4451350" y="1746250"/>
          <p14:tracePt t="12318" x="4457700" y="1746250"/>
          <p14:tracePt t="12574" x="0" y="0"/>
        </p14:tracePtLst>
        <p14:tracePtLst>
          <p14:tracePt t="14039" x="5918200" y="1727200"/>
          <p14:tracePt t="14190" x="0" y="0"/>
        </p14:tracePtLst>
        <p14:tracePtLst>
          <p14:tracePt t="14512" x="6419850" y="1727200"/>
          <p14:tracePt t="14582" x="6426200" y="1727200"/>
          <p14:tracePt t="14589" x="6438900" y="1727200"/>
          <p14:tracePt t="14601" x="6451600" y="1727200"/>
          <p14:tracePt t="14618" x="6515100" y="1727200"/>
          <p14:tracePt t="14884" x="6813550" y="1727200"/>
          <p14:tracePt t="15062" x="6819900" y="1727200"/>
          <p14:tracePt t="15072" x="6832600" y="1727200"/>
          <p14:tracePt t="15084" x="6851650" y="1727200"/>
          <p14:tracePt t="15102" x="6896100" y="1727200"/>
          <p14:tracePt t="15104" x="6927850" y="1727200"/>
          <p14:tracePt t="15118" x="6985000" y="1727200"/>
          <p14:tracePt t="15134" x="7035800" y="1727200"/>
          <p14:tracePt t="15151" x="7099300" y="1727200"/>
          <p14:tracePt t="15167" x="7150100" y="1727200"/>
          <p14:tracePt t="15184" x="7188200" y="1727200"/>
          <p14:tracePt t="15200" x="7200900" y="1727200"/>
          <p14:tracePt t="15350" x="7207250" y="1727200"/>
          <p14:tracePt t="15358" x="7213600" y="1727200"/>
          <p14:tracePt t="15367" x="7219950" y="1727200"/>
          <p14:tracePt t="15384" x="7251700" y="1727200"/>
          <p14:tracePt t="15401" x="7296150" y="1727200"/>
          <p14:tracePt t="15417" x="7353300" y="1727200"/>
          <p14:tracePt t="15434" x="7378700" y="1727200"/>
          <p14:tracePt t="15450" x="7397750" y="1727200"/>
          <p14:tracePt t="15467" x="7404100" y="1727200"/>
          <p14:tracePt t="16014" x="0" y="0"/>
        </p14:tracePtLst>
        <p14:tracePtLst>
          <p14:tracePt t="16606" x="7842250" y="1733550"/>
          <p14:tracePt t="16718" x="7848600" y="1733550"/>
          <p14:tracePt t="16726" x="7880350" y="1733550"/>
          <p14:tracePt t="16733" x="7905750" y="1733550"/>
          <p14:tracePt t="16750" x="7969250" y="1733550"/>
          <p14:tracePt t="16766" x="8020050" y="1739900"/>
          <p14:tracePt t="16783" x="8070850" y="1739900"/>
          <p14:tracePt t="16800" x="8121650" y="1739900"/>
          <p14:tracePt t="16816" x="8191500" y="1739900"/>
          <p14:tracePt t="16833" x="8248650" y="1739900"/>
          <p14:tracePt t="16850" x="8274050" y="1739900"/>
          <p14:tracePt t="16867" x="8293100" y="1739900"/>
          <p14:tracePt t="16870" x="8299450" y="1739900"/>
          <p14:tracePt t="16900" x="8305800" y="1739900"/>
          <p14:tracePt t="16919" x="8312150" y="1739900"/>
          <p14:tracePt t="17183" x="0" y="0"/>
        </p14:tracePtLst>
        <p14:tracePtLst>
          <p14:tracePt t="17464" x="8782050" y="1739900"/>
          <p14:tracePt t="17470" x="8794750" y="1739900"/>
          <p14:tracePt t="17483" x="8820150" y="1739900"/>
          <p14:tracePt t="17500" x="8870950" y="1739900"/>
          <p14:tracePt t="17516" x="8909050" y="1739900"/>
          <p14:tracePt t="17518" x="8928100" y="1739900"/>
          <p14:tracePt t="17533" x="8959850" y="1739900"/>
          <p14:tracePt t="17549" x="9010650" y="1739900"/>
          <p14:tracePt t="17566" x="9042400" y="1739900"/>
          <p14:tracePt t="17583" x="9067800" y="1739900"/>
          <p14:tracePt t="17599" x="9086850" y="1739900"/>
          <p14:tracePt t="17616" x="9105900" y="1739900"/>
          <p14:tracePt t="17633" x="9118600" y="1739900"/>
          <p14:tracePt t="17650" x="9131300" y="1739900"/>
          <p14:tracePt t="17666" x="9150350" y="1739900"/>
          <p14:tracePt t="17670" x="9163050" y="1739900"/>
          <p14:tracePt t="17683" x="9169400" y="1739900"/>
          <p14:tracePt t="17700" x="9175750" y="1739900"/>
          <p14:tracePt t="17982" x="0" y="0"/>
        </p14:tracePtLst>
        <p14:tracePtLst>
          <p14:tracePt t="19655" x="996950" y="2038350"/>
          <p14:tracePt t="19710" x="1003300" y="2038350"/>
          <p14:tracePt t="19719" x="1028700" y="2038350"/>
          <p14:tracePt t="19732" x="1060450" y="2038350"/>
          <p14:tracePt t="19749" x="1219200" y="2038350"/>
          <p14:tracePt t="19765" x="1301750" y="2038350"/>
          <p14:tracePt t="19782" x="1358900" y="2038350"/>
          <p14:tracePt t="19799" x="1416050" y="2038350"/>
          <p14:tracePt t="19815" x="1492250" y="2038350"/>
          <p14:tracePt t="19832" x="1593850" y="2044700"/>
          <p14:tracePt t="19849" x="1638300" y="2051050"/>
          <p14:tracePt t="19865" x="1651000" y="2051050"/>
          <p14:tracePt t="19882" x="1657350" y="2051050"/>
          <p14:tracePt t="20022" x="0" y="0"/>
        </p14:tracePtLst>
        <p14:tracePtLst>
          <p14:tracePt t="22215" x="2413000" y="1943100"/>
          <p14:tracePt t="22294" x="2413000" y="1949450"/>
          <p14:tracePt t="22303" x="2413000" y="1968500"/>
          <p14:tracePt t="22314" x="2432050" y="1993900"/>
          <p14:tracePt t="22331" x="2457450" y="2025650"/>
          <p14:tracePt t="22348" x="2489200" y="2057400"/>
          <p14:tracePt t="22365" x="2565400" y="2076450"/>
          <p14:tracePt t="22381" x="2603500" y="2076450"/>
          <p14:tracePt t="22398" x="2641600" y="2076450"/>
          <p14:tracePt t="22414" x="2679700" y="2076450"/>
          <p14:tracePt t="22431" x="2686050" y="2063750"/>
          <p14:tracePt t="22448" x="2698750" y="2057400"/>
          <p14:tracePt t="22525" x="0" y="0"/>
        </p14:tracePtLst>
        <p14:tracePtLst>
          <p14:tracePt t="22838" x="3028950" y="1930400"/>
          <p14:tracePt t="22885" x="3028950" y="1924050"/>
          <p14:tracePt t="22894" x="3022600" y="1930400"/>
          <p14:tracePt t="22902" x="3022600" y="1936750"/>
          <p14:tracePt t="22915" x="3022600" y="1955800"/>
          <p14:tracePt t="22931" x="3016250" y="1993900"/>
          <p14:tracePt t="22948" x="3009900" y="2012950"/>
          <p14:tracePt t="22949" x="3009900" y="2019300"/>
          <p14:tracePt t="22965" x="3009900" y="2025650"/>
          <p14:tracePt t="22981" x="3009900" y="2032000"/>
          <p14:tracePt t="23071" x="3009900" y="2038350"/>
          <p14:tracePt t="23093" x="3009900" y="2025650"/>
          <p14:tracePt t="23102" x="3009900" y="2006600"/>
          <p14:tracePt t="23110" x="3009900" y="2000250"/>
          <p14:tracePt t="23119" x="3009900" y="1987550"/>
          <p14:tracePt t="23131" x="3009900" y="1981200"/>
          <p14:tracePt t="23148" x="3009900" y="1968500"/>
          <p14:tracePt t="23149" x="3009900" y="1962150"/>
          <p14:tracePt t="23231" x="3009900" y="1974850"/>
          <p14:tracePt t="23239" x="3009900" y="1981200"/>
          <p14:tracePt t="23248" x="3009900" y="1993900"/>
          <p14:tracePt t="23264" x="3016250" y="2006600"/>
          <p14:tracePt t="23281" x="3022600" y="2012950"/>
          <p14:tracePt t="23560" x="0" y="0"/>
        </p14:tracePtLst>
        <p14:tracePtLst>
          <p14:tracePt t="24432" x="3117850" y="1892300"/>
          <p14:tracePt t="24448" x="3111500" y="1917700"/>
          <p14:tracePt t="24464" x="3092450" y="1955800"/>
          <p14:tracePt t="24481" x="3086100" y="1993900"/>
          <p14:tracePt t="24497" x="3079750" y="2025650"/>
          <p14:tracePt t="24514" x="3079750" y="2032000"/>
          <p14:tracePt t="24550" x="3073400" y="2038350"/>
          <p14:tracePt t="24614" x="3073400" y="2032000"/>
          <p14:tracePt t="24630" x="3073400" y="2025650"/>
          <p14:tracePt t="24822" x="0" y="0"/>
        </p14:tracePtLst>
        <p14:tracePtLst>
          <p14:tracePt t="26510" x="876300" y="2019300"/>
          <p14:tracePt t="26567" x="882650" y="2019300"/>
          <p14:tracePt t="26575" x="914400" y="2019300"/>
          <p14:tracePt t="26583" x="958850" y="2019300"/>
          <p14:tracePt t="26596" x="1028700" y="2019300"/>
          <p14:tracePt t="26613" x="1327150" y="2019300"/>
          <p14:tracePt t="26630" x="1625600" y="2019300"/>
          <p14:tracePt t="26646" x="1974850" y="2019300"/>
          <p14:tracePt t="26755" x="2984500" y="2019300"/>
          <p14:tracePt t="26763" x="3028950" y="2019300"/>
          <p14:tracePt t="26780" x="3086100" y="2019300"/>
          <p14:tracePt t="26796" x="3117850" y="2019300"/>
          <p14:tracePt t="26797" x="3124200" y="2019300"/>
          <p14:tracePt t="26813" x="3136900" y="2019300"/>
          <p14:tracePt t="26830" x="3155950" y="2019300"/>
          <p14:tracePt t="26846" x="3181350" y="2019300"/>
          <p14:tracePt t="26863" x="3232150" y="2019300"/>
          <p14:tracePt t="26880" x="3289300" y="2019300"/>
          <p14:tracePt t="26896" x="3321050" y="2019300"/>
          <p14:tracePt t="26913" x="3340100" y="2019300"/>
          <p14:tracePt t="26930" x="3346450" y="2019300"/>
          <p14:tracePt t="26947" x="3352800" y="2019300"/>
          <p14:tracePt t="26963" x="3365500" y="2019300"/>
          <p14:tracePt t="26965" x="3371850" y="2019300"/>
          <p14:tracePt t="26980" x="3384550" y="2019300"/>
          <p14:tracePt t="26996" x="3403600" y="2019300"/>
          <p14:tracePt t="26998" x="3409950" y="2019300"/>
          <p14:tracePt t="27013" x="3422650" y="2019300"/>
          <p14:tracePt t="27295" x="0" y="0"/>
        </p14:tracePtLst>
        <p14:tracePtLst>
          <p14:tracePt t="27742" x="3797300" y="1892300"/>
          <p14:tracePt t="27750" x="3790950" y="1892300"/>
          <p14:tracePt t="27791" x="3784600" y="1892300"/>
          <p14:tracePt t="27797" x="3778250" y="1892300"/>
          <p14:tracePt t="27830" x="3778250" y="1905000"/>
          <p14:tracePt t="27838" x="3771900" y="1917700"/>
          <p14:tracePt t="27855" x="3771900" y="1924050"/>
          <p14:tracePt t="27862" x="3771900" y="1943100"/>
          <p14:tracePt t="27879" x="3771900" y="1968500"/>
          <p14:tracePt t="27896" x="3784600" y="2012950"/>
          <p14:tracePt t="27913" x="3810000" y="2038350"/>
          <p14:tracePt t="27930" x="3841750" y="2051050"/>
          <p14:tracePt t="27946" x="3854450" y="2057400"/>
          <p14:tracePt t="27950" x="3867150" y="2057400"/>
          <p14:tracePt t="27967" x="3873500" y="2057400"/>
          <p14:tracePt t="27980" x="3879850" y="2057400"/>
          <p14:tracePt t="27997" x="3892550" y="2057400"/>
          <p14:tracePt t="27999" x="3905250" y="2057400"/>
          <p14:tracePt t="28014" x="3911600" y="2051050"/>
          <p14:tracePt t="28030" x="3924300" y="2032000"/>
          <p14:tracePt t="28046" x="3930650" y="2000250"/>
          <p14:tracePt t="28063" x="3930650" y="1987550"/>
          <p14:tracePt t="28079" x="3930650" y="1974850"/>
          <p14:tracePt t="28111" x="3930650" y="1968500"/>
          <p14:tracePt t="28126" x="3930650" y="1962150"/>
          <p14:tracePt t="28184" x="3924300" y="1962150"/>
          <p14:tracePt t="28191" x="3924300" y="1968500"/>
          <p14:tracePt t="28200" x="3924300" y="1981200"/>
          <p14:tracePt t="28214" x="3924300" y="2000250"/>
          <p14:tracePt t="28215" x="3924300" y="2006600"/>
          <p14:tracePt t="28230" x="3924300" y="2025650"/>
          <p14:tracePt t="28311" x="3930650" y="2025650"/>
          <p14:tracePt t="28319" x="3937000" y="2019300"/>
          <p14:tracePt t="28329" x="3943350" y="2006600"/>
          <p14:tracePt t="28346" x="3949700" y="2000250"/>
          <p14:tracePt t="29046" x="0" y="0"/>
        </p14:tracePtLst>
        <p14:tracePtLst>
          <p14:tracePt t="30206" x="4673600" y="1987550"/>
          <p14:tracePt t="30334" x="0" y="0"/>
        </p14:tracePtLst>
        <p14:tracePtLst>
          <p14:tracePt t="30726" x="5384800" y="1968500"/>
          <p14:tracePt t="30822" x="5391150" y="1968500"/>
          <p14:tracePt t="30840" x="5391150" y="1974850"/>
          <p14:tracePt t="30845" x="5391150" y="1987550"/>
          <p14:tracePt t="30854" x="5391150" y="1993900"/>
          <p14:tracePt t="30862" x="5391150" y="2000250"/>
          <p14:tracePt t="30878" x="5391150" y="2006600"/>
          <p14:tracePt t="31024" x="5391150" y="2012950"/>
          <p14:tracePt t="31034" x="5397500" y="2012950"/>
          <p14:tracePt t="31375" x="0" y="0"/>
        </p14:tracePtLst>
        <p14:tracePtLst>
          <p14:tracePt t="32091" x="6565900" y="1993900"/>
          <p14:tracePt t="32094" x="6565900" y="2000250"/>
          <p14:tracePt t="32103" x="6565900" y="2006600"/>
          <p14:tracePt t="32111" x="6559550" y="2019300"/>
          <p14:tracePt t="32798" x="0" y="0"/>
        </p14:tracePtLst>
        <p14:tracePtLst>
          <p14:tracePt t="34016" x="6426200" y="1949450"/>
          <p14:tracePt t="34046" x="6426200" y="1955800"/>
          <p14:tracePt t="34054" x="6426200" y="1962150"/>
          <p14:tracePt t="34062" x="6426200" y="1981200"/>
          <p14:tracePt t="34077" x="6426200" y="2025650"/>
          <p14:tracePt t="34094" x="6426200" y="2032000"/>
          <p14:tracePt t="34111" x="6432550" y="2044700"/>
          <p14:tracePt t="34296" x="6438900" y="2044700"/>
          <p14:tracePt t="34314" x="6438900" y="2038350"/>
          <p14:tracePt t="34385" x="6438900" y="2032000"/>
          <p14:tracePt t="34401" x="6438900" y="2025650"/>
          <p14:tracePt t="34550" x="0" y="0"/>
        </p14:tracePtLst>
        <p14:tracePtLst>
          <p14:tracePt t="36112" x="3371850" y="1682750"/>
          <p14:tracePt t="36159" x="3371850" y="1689100"/>
          <p14:tracePt t="36169" x="3371850" y="1733550"/>
          <p14:tracePt t="36182" x="3365500" y="1752600"/>
          <p14:tracePt t="36184" x="3352800" y="1790700"/>
          <p14:tracePt t="36196" x="3346450" y="1816100"/>
          <p14:tracePt t="36210" x="3346450" y="1822450"/>
          <p14:tracePt t="36226" x="3346450" y="1828800"/>
          <p14:tracePt t="36361" x="3346450" y="1816100"/>
          <p14:tracePt t="36374" x="3346450" y="1809750"/>
          <p14:tracePt t="36384" x="3346450" y="1803400"/>
          <p14:tracePt t="36393" x="3346450" y="1790700"/>
          <p14:tracePt t="36410" x="3346450" y="1784350"/>
          <p14:tracePt t="36426" x="3346450" y="1778000"/>
          <p14:tracePt t="36734" x="0" y="0"/>
        </p14:tracePtLst>
        <p14:tracePtLst>
          <p14:tracePt t="39033" x="6451600" y="1949450"/>
          <p14:tracePt t="39110" x="6451600" y="1955800"/>
          <p14:tracePt t="39121" x="6451600" y="1968500"/>
          <p14:tracePt t="39131" x="6451600" y="1981200"/>
          <p14:tracePt t="39142" x="6451600" y="1993900"/>
          <p14:tracePt t="39287" x="6451600" y="1981200"/>
          <p14:tracePt t="39296" x="6457950" y="1955800"/>
          <p14:tracePt t="39311" x="6457950" y="1936750"/>
          <p14:tracePt t="39326" x="6457950" y="1917700"/>
          <p14:tracePt t="39343" x="6464300" y="1898650"/>
          <p14:tracePt t="39465" x="6464300" y="1911350"/>
          <p14:tracePt t="39475" x="6464300" y="1917700"/>
          <p14:tracePt t="39493" x="6464300" y="1930400"/>
          <p14:tracePt t="39519" x="6464300" y="1936750"/>
          <p14:tracePt t="39530" x="6464300" y="1943100"/>
          <p14:tracePt t="39543" x="6464300" y="1949450"/>
          <p14:tracePt t="39559" x="6464300" y="1955800"/>
          <p14:tracePt t="39750" x="6464300" y="1962150"/>
          <p14:tracePt t="39775" x="6464300" y="1968500"/>
          <p14:tracePt t="39782" x="6464300" y="1974850"/>
          <p14:tracePt t="39792" x="6464300" y="1981200"/>
          <p14:tracePt t="39809" x="6464300" y="1987550"/>
          <p14:tracePt t="39825" x="6464300" y="1993900"/>
          <p14:tracePt t="39842" x="6464300" y="2000250"/>
          <p14:tracePt t="40184" x="6464300" y="1993900"/>
          <p14:tracePt t="40190" x="6464300" y="1981200"/>
          <p14:tracePt t="40206" x="6464300" y="1968500"/>
          <p14:tracePt t="40213" x="6464300" y="1962150"/>
          <p14:tracePt t="40225" x="6464300" y="1955800"/>
          <p14:tracePt t="40242" x="6464300" y="1943100"/>
          <p14:tracePt t="40344" x="6464300" y="1949450"/>
          <p14:tracePt t="40350" x="6464300" y="1974850"/>
          <p14:tracePt t="40358" x="6464300" y="1993900"/>
          <p14:tracePt t="40375" x="6464300" y="2038350"/>
          <p14:tracePt t="40392" x="6464300" y="2063750"/>
          <p14:tracePt t="40408" x="6464300" y="2076450"/>
          <p14:tracePt t="40526" x="6464300" y="2063750"/>
          <p14:tracePt t="40534" x="6470650" y="2051050"/>
          <p14:tracePt t="40542" x="6470650" y="2044700"/>
          <p14:tracePt t="40558" x="6470650" y="2019300"/>
          <p14:tracePt t="40575" x="6470650" y="2006600"/>
          <p14:tracePt t="40592" x="6470650" y="2000250"/>
          <p14:tracePt t="40733" x="6470650" y="2006600"/>
          <p14:tracePt t="40742" x="6470650" y="2012950"/>
          <p14:tracePt t="40845" x="6477000" y="2012950"/>
          <p14:tracePt t="40871" x="6477000" y="2006600"/>
          <p14:tracePt t="41030" x="0" y="0"/>
        </p14:tracePtLst>
        <p14:tracePtLst>
          <p14:tracePt t="42334" x="2311400" y="1974850"/>
          <p14:tracePt t="42470" x="2330450" y="1974850"/>
          <p14:tracePt t="42480" x="2368550" y="1981200"/>
          <p14:tracePt t="42480" x="0" y="0"/>
        </p14:tracePtLst>
        <p14:tracePtLst>
          <p14:tracePt t="42886" x="3016250" y="1930400"/>
          <p14:tracePt t="42934" x="3016250" y="1943100"/>
          <p14:tracePt t="42941" x="3016250" y="1968500"/>
          <p14:tracePt t="42950" x="3016250" y="1987550"/>
          <p14:tracePt t="42958" x="3016250" y="2006600"/>
          <p14:tracePt t="42974" x="3016250" y="2032000"/>
          <p14:tracePt t="42991" x="3016250" y="2038350"/>
          <p14:tracePt t="43111" x="3022600" y="2025650"/>
          <p14:tracePt t="43121" x="3022600" y="2012950"/>
          <p14:tracePt t="43133" x="3022600" y="2006600"/>
          <p14:tracePt t="43145" x="3022600" y="1993900"/>
          <p14:tracePt t="43750" x="3022600" y="2000250"/>
          <p14:tracePt t="43758" x="3022600" y="2006600"/>
          <p14:tracePt t="43766" x="3022600" y="2012950"/>
          <p14:tracePt t="43775" x="3022600" y="2025650"/>
          <p14:tracePt t="43790" x="3022600" y="2032000"/>
          <p14:tracePt t="43807" x="3022600" y="2038350"/>
          <p14:tracePt t="43921" x="3028950" y="2038350"/>
          <p14:tracePt t="43931" x="3035300" y="2032000"/>
          <p14:tracePt t="43941" x="3048000" y="2012950"/>
          <p14:tracePt t="43958" x="3048000" y="2006600"/>
          <p14:tracePt t="44366" x="0" y="0"/>
        </p14:tracePtLst>
        <p14:tracePtLst>
          <p14:tracePt t="45705" x="6616700" y="1949450"/>
          <p14:tracePt t="45766" x="6610350" y="1981200"/>
          <p14:tracePt t="45774" x="6604000" y="2006600"/>
          <p14:tracePt t="45782" x="6597650" y="2025650"/>
          <p14:tracePt t="45790" x="6597650" y="2032000"/>
          <p14:tracePt t="45807" x="6597650" y="2044700"/>
          <p14:tracePt t="45920" x="6597650" y="2038350"/>
          <p14:tracePt t="45925" x="6597650" y="2019300"/>
          <p14:tracePt t="45940" x="6597650" y="2000250"/>
          <p14:tracePt t="45957" x="6597650" y="1974850"/>
          <p14:tracePt t="45957" x="6597650" y="1962150"/>
          <p14:tracePt t="46097" x="6597650" y="1974850"/>
          <p14:tracePt t="46106" x="6591300" y="1993900"/>
          <p14:tracePt t="46124" x="6584950" y="2000250"/>
          <p14:tracePt t="46286" x="6584950" y="1993900"/>
          <p14:tracePt t="46383" x="6578600" y="2000250"/>
          <p14:tracePt t="46433" x="6578600" y="2006600"/>
          <p14:tracePt t="46443" x="6578600" y="2012950"/>
          <p14:tracePt t="46759" x="6578600" y="2019300"/>
          <p14:tracePt t="46766" x="6578600" y="2025650"/>
          <p14:tracePt t="46775" x="6578600" y="2032000"/>
          <p14:tracePt t="46790" x="6578600" y="2038350"/>
          <p14:tracePt t="46910" x="6578600" y="2032000"/>
          <p14:tracePt t="46918" x="6578600" y="2012950"/>
          <p14:tracePt t="46926" x="6578600" y="2006600"/>
          <p14:tracePt t="46940" x="6578600" y="2000250"/>
          <p14:tracePt t="46956" x="6578600" y="1987550"/>
          <p14:tracePt t="47078" x="6578600" y="1993900"/>
          <p14:tracePt t="48102" x="0" y="0"/>
        </p14:tracePtLst>
        <p14:tracePtLst>
          <p14:tracePt t="49615" x="3632200" y="2146300"/>
          <p14:tracePt t="49654" x="3625850" y="2146300"/>
          <p14:tracePt t="49662" x="3619500" y="2152650"/>
          <p14:tracePt t="49672" x="3619500" y="2159000"/>
          <p14:tracePt t="49689" x="3619500" y="2178050"/>
          <p14:tracePt t="49705" x="3619500" y="2203450"/>
          <p14:tracePt t="49722" x="3619500" y="2228850"/>
          <p14:tracePt t="49739" x="3638550" y="2273300"/>
          <p14:tracePt t="49755" x="3702050" y="2317750"/>
          <p14:tracePt t="49772" x="3816350" y="2362200"/>
          <p14:tracePt t="49774" x="3860800" y="2374900"/>
          <p14:tracePt t="49789" x="3911600" y="2381250"/>
          <p14:tracePt t="49791" x="3968750" y="2387600"/>
          <p14:tracePt t="49805" x="4025900" y="2387600"/>
          <p14:tracePt t="49822" x="4064000" y="2381250"/>
          <p14:tracePt t="49839" x="4102100" y="2355850"/>
          <p14:tracePt t="49856" x="4108450" y="2330450"/>
          <p14:tracePt t="49872" x="4108450" y="2298700"/>
          <p14:tracePt t="49889" x="4108450" y="2260600"/>
          <p14:tracePt t="49905" x="4108450" y="2228850"/>
          <p14:tracePt t="49922" x="4102100" y="2216150"/>
          <p14:tracePt t="49939" x="4095750" y="2197100"/>
          <p14:tracePt t="49941" x="4089400" y="2190750"/>
          <p14:tracePt t="50110" x="0" y="0"/>
        </p14:tracePtLst>
        <p14:tracePtLst>
          <p14:tracePt t="50831" x="4775200" y="2184400"/>
          <p14:tracePt t="50847" x="4781550" y="2190750"/>
          <p14:tracePt t="50871" x="4781550" y="2203450"/>
          <p14:tracePt t="50879" x="4787900" y="2209800"/>
          <p14:tracePt t="50888" x="4787900" y="2216150"/>
          <p14:tracePt t="50905" x="4787900" y="2228850"/>
          <p14:tracePt t="51064" x="4794250" y="2228850"/>
          <p14:tracePt t="51078" x="0" y="0"/>
        </p14:tracePtLst>
        <p14:tracePtLst>
          <p14:tracePt t="51464" x="5886450" y="2152650"/>
          <p14:tracePt t="51574" x="0" y="0"/>
        </p14:tracePtLst>
        <p14:tracePtLst>
          <p14:tracePt t="51847" x="6362700" y="2184400"/>
          <p14:tracePt t="51958" x="0" y="0"/>
        </p14:tracePtLst>
        <p14:tracePtLst>
          <p14:tracePt t="52598" x="6508750" y="2203450"/>
          <p14:tracePt t="52640" x="6502400" y="2203450"/>
          <p14:tracePt t="52662" x="6502400" y="2209800"/>
          <p14:tracePt t="52670" x="6502400" y="2222500"/>
          <p14:tracePt t="52688" x="6502400" y="2228850"/>
          <p14:tracePt t="52694" x="6502400" y="2235200"/>
          <p14:tracePt t="52710" x="6502400" y="2254250"/>
          <p14:tracePt t="52721" x="6502400" y="2260600"/>
          <p14:tracePt t="52737" x="6508750" y="2260600"/>
          <p14:tracePt t="52850" x="6534150" y="2133600"/>
          <p14:tracePt t="52868" x="6534150" y="2108200"/>
          <p14:tracePt t="52871" x="6534150" y="2101850"/>
          <p14:tracePt t="52966" x="6534150" y="2120900"/>
          <p14:tracePt t="52975" x="6534150" y="2139950"/>
          <p14:tracePt t="52988" x="6527800" y="2171700"/>
          <p14:tracePt t="53004" x="6521450" y="2203450"/>
          <p14:tracePt t="53006" x="6521450" y="2216150"/>
          <p14:tracePt t="53021" x="6521450" y="2222500"/>
          <p14:tracePt t="53230" x="0" y="0"/>
        </p14:tracePtLst>
        <p14:tracePtLst>
          <p14:tracePt t="54719" x="2940050" y="1955800"/>
          <p14:tracePt t="54951" x="2946400" y="1955800"/>
          <p14:tracePt t="54974" x="2952750" y="1955800"/>
          <p14:tracePt t="55045" x="2959100" y="1955800"/>
          <p14:tracePt t="55054" x="2965450" y="1962150"/>
          <p14:tracePt t="55070" x="2965450" y="1968500"/>
          <p14:tracePt t="55218" x="2965450" y="1974850"/>
          <p14:tracePt t="55250" x="2971800" y="1974850"/>
          <p14:tracePt t="55265" x="2984500" y="1974850"/>
          <p14:tracePt t="55280" x="2990850" y="1974850"/>
          <p14:tracePt t="55294" x="2997200" y="1974850"/>
          <p14:tracePt t="57000" x="0" y="0"/>
        </p14:tracePtLst>
        <p14:tracePtLst>
          <p14:tracePt t="58304" x="3816350" y="2400300"/>
          <p14:tracePt t="58323" x="3816350" y="2413000"/>
          <p14:tracePt t="58336" x="3803650" y="2457450"/>
          <p14:tracePt t="58353" x="3790950" y="2482850"/>
          <p14:tracePt t="58370" x="3790950" y="2501900"/>
          <p14:tracePt t="58386" x="3790950" y="2514600"/>
          <p14:tracePt t="58513" x="3797300" y="2508250"/>
          <p14:tracePt t="58520" x="3803650" y="2501900"/>
          <p14:tracePt t="58536" x="3816350" y="2470150"/>
          <p14:tracePt t="58552" x="3822700" y="2463800"/>
          <p14:tracePt t="58570" x="3822700" y="2451100"/>
          <p14:tracePt t="58759" x="0" y="0"/>
        </p14:tracePtLst>
        <p14:tracePtLst>
          <p14:tracePt t="59671" x="5245100" y="2514600"/>
          <p14:tracePt t="59806" x="5251450" y="2514600"/>
          <p14:tracePt t="59814" x="0" y="0"/>
        </p14:tracePtLst>
        <p14:tracePtLst>
          <p14:tracePt t="60038" x="5645150" y="2413000"/>
          <p14:tracePt t="60230" x="0" y="0"/>
        </p14:tracePtLst>
        <p14:tracePtLst>
          <p14:tracePt t="60606" x="6254750" y="2400300"/>
          <p14:tracePt t="60614" x="6261100" y="2400300"/>
          <p14:tracePt t="60622" x="6267450" y="2400300"/>
          <p14:tracePt t="60635" x="6286500" y="2400300"/>
          <p14:tracePt t="60652" x="6305550" y="2413000"/>
          <p14:tracePt t="60655" x="6324600" y="2425700"/>
          <p14:tracePt t="60669" x="6343650" y="2451100"/>
          <p14:tracePt t="60671" x="6362700" y="2476500"/>
          <p14:tracePt t="60685" x="6394450" y="2552700"/>
          <p14:tracePt t="60702" x="6426200" y="2622550"/>
          <p14:tracePt t="60718" x="6457950" y="2660650"/>
          <p14:tracePt t="60735" x="6457950" y="2667000"/>
          <p14:tracePt t="60775" x="6464300" y="2660650"/>
          <p14:tracePt t="60782" x="6470650" y="2647950"/>
          <p14:tracePt t="60791" x="6477000" y="2628900"/>
          <p14:tracePt t="60801" x="6489700" y="2597150"/>
          <p14:tracePt t="60818" x="6489700" y="2552700"/>
          <p14:tracePt t="60835" x="6489700" y="2495550"/>
          <p14:tracePt t="60851" x="6489700" y="2489200"/>
          <p14:tracePt t="60868" x="6489700" y="2482850"/>
          <p14:tracePt t="60974" x="6489700" y="2495550"/>
          <p14:tracePt t="60982" x="6489700" y="2520950"/>
          <p14:tracePt t="60989" x="6489700" y="2546350"/>
          <p14:tracePt t="61001" x="6489700" y="2578100"/>
          <p14:tracePt t="61018" x="6489700" y="2622550"/>
          <p14:tracePt t="61035" x="6489700" y="2654300"/>
          <p14:tracePt t="61125" x="6489700" y="2635250"/>
          <p14:tracePt t="61135" x="6489700" y="2622550"/>
          <p14:tracePt t="61142" x="6489700" y="2609850"/>
          <p14:tracePt t="61152" x="6489700" y="2590800"/>
          <p14:tracePt t="61168" x="6489700" y="2559050"/>
          <p14:tracePt t="61185" x="6489700" y="2533650"/>
          <p14:tracePt t="61201" x="6489700" y="2527300"/>
          <p14:tracePt t="61302" x="0" y="0"/>
        </p14:tracePtLst>
        <p14:tracePtLst>
          <p14:tracePt t="61606" x="6489700" y="2444750"/>
          <p14:tracePt t="61645" x="6489700" y="2457450"/>
          <p14:tracePt t="61654" x="6483350" y="2476500"/>
          <p14:tracePt t="61662" x="6477000" y="2482850"/>
          <p14:tracePt t="61671" x="6477000" y="2489200"/>
          <p14:tracePt t="61685" x="6470650" y="2501900"/>
          <p14:tracePt t="61743" x="6470650" y="2508250"/>
          <p14:tracePt t="61750" x="6470650" y="2514600"/>
          <p14:tracePt t="61845" x="6470650" y="2501900"/>
          <p14:tracePt t="61855" x="6477000" y="2501900"/>
          <p14:tracePt t="61958" x="0" y="0"/>
        </p14:tracePtLst>
        <p14:tracePtLst>
          <p14:tracePt t="62583" x="3022600" y="1898650"/>
          <p14:tracePt t="62641" x="3022600" y="1905000"/>
          <p14:tracePt t="62653" x="3022600" y="1917700"/>
          <p14:tracePt t="62655" x="3022600" y="1930400"/>
          <p14:tracePt t="62669" x="3022600" y="1936750"/>
          <p14:tracePt t="62686" x="3022600" y="1943100"/>
          <p14:tracePt t="62712" x="3022600" y="1949450"/>
          <p14:tracePt t="62727" x="3022600" y="1955800"/>
          <p14:tracePt t="62823" x="3028950" y="1943100"/>
          <p14:tracePt t="62901" x="3028950" y="1955800"/>
          <p14:tracePt t="62909" x="3028950" y="1981200"/>
          <p14:tracePt t="62918" x="3028950" y="2006600"/>
          <p14:tracePt t="62934" x="3028950" y="2032000"/>
          <p14:tracePt t="62951" x="3028950" y="2038350"/>
          <p14:tracePt t="63045" x="3035300" y="2032000"/>
          <p14:tracePt t="63055" x="3035300" y="2025650"/>
          <p14:tracePt t="63062" x="3041650" y="2006600"/>
          <p14:tracePt t="63072" x="3041650" y="2000250"/>
          <p14:tracePt t="63084" x="3048000" y="1974850"/>
          <p14:tracePt t="63101" x="3060700" y="1930400"/>
          <p14:tracePt t="63118" x="3060700" y="1917700"/>
          <p14:tracePt t="63214" x="3060700" y="1924050"/>
          <p14:tracePt t="63222" x="3060700" y="1936750"/>
          <p14:tracePt t="63234" x="3060700" y="1949450"/>
          <p14:tracePt t="63251" x="3067050" y="1955800"/>
          <p14:tracePt t="63366" x="3067050" y="1962150"/>
          <p14:tracePt t="63384" x="3067050" y="1955800"/>
          <p14:tracePt t="63394" x="3067050" y="1949450"/>
          <p14:tracePt t="63406" x="3067050" y="1936750"/>
          <p14:tracePt t="63418" x="3067050" y="1930400"/>
          <p14:tracePt t="63528" x="3067050" y="1936750"/>
          <p14:tracePt t="63540" x="3067050" y="1955800"/>
          <p14:tracePt t="63551" x="3067050" y="1987550"/>
          <p14:tracePt t="63567" x="3067050" y="2000250"/>
          <p14:tracePt t="63584" x="3067050" y="2006600"/>
          <p14:tracePt t="63704" x="3073400" y="2006600"/>
          <p14:tracePt t="63726" x="3079750" y="1981200"/>
          <p14:tracePt t="63734" x="3086100" y="1962150"/>
          <p14:tracePt t="63743" x="3092450" y="1936750"/>
          <p14:tracePt t="63750" x="3098800" y="1930400"/>
          <p14:tracePt t="63767" x="3105150" y="1917700"/>
          <p14:tracePt t="63784" x="3105150" y="1911350"/>
          <p14:tracePt t="63872" x="3105150" y="1917700"/>
          <p14:tracePt t="63878" x="3105150" y="1924050"/>
          <p14:tracePt t="63886" x="3098800" y="1936750"/>
          <p14:tracePt t="63900" x="3098800" y="1949450"/>
          <p14:tracePt t="63917" x="3092450" y="2025650"/>
          <p14:tracePt t="63934" x="3086100" y="2070100"/>
          <p14:tracePt t="63950" x="3086100" y="2076450"/>
          <p14:tracePt t="64013" x="3086100" y="2063750"/>
          <p14:tracePt t="64021" x="3086100" y="2044700"/>
          <p14:tracePt t="64034" x="3086100" y="2019300"/>
          <p14:tracePt t="64050" x="3086100" y="1981200"/>
          <p14:tracePt t="64067" x="3086100" y="1955800"/>
          <p14:tracePt t="64084" x="3086100" y="1943100"/>
          <p14:tracePt t="64086" x="3086100" y="1936750"/>
          <p14:tracePt t="64205" x="3086100" y="1943100"/>
          <p14:tracePt t="65422" x="0" y="0"/>
        </p14:tracePtLst>
        <p14:tracePtLst>
          <p14:tracePt t="66055" x="5448300" y="2527300"/>
          <p14:tracePt t="66135" x="5467350" y="2527300"/>
          <p14:tracePt t="66142" x="5518150" y="2527300"/>
          <p14:tracePt t="66151" x="5588000" y="2527300"/>
          <p14:tracePt t="66167" x="5791200" y="2527300"/>
          <p14:tracePt t="66183" x="5981700" y="2527300"/>
          <p14:tracePt t="66200" x="6140450" y="2527300"/>
          <p14:tracePt t="66217" x="6242050" y="2527300"/>
          <p14:tracePt t="66233" x="6311900" y="2527300"/>
          <p14:tracePt t="66250" x="6369050" y="2527300"/>
          <p14:tracePt t="66266" x="6400800" y="2527300"/>
          <p14:tracePt t="66283" x="6407150" y="2527300"/>
          <p14:tracePt t="66502" x="0" y="0"/>
        </p14:tracePtLst>
        <p14:tracePtLst>
          <p14:tracePt t="69854" x="3670300" y="1828800"/>
          <p14:tracePt t="69861" x="3663950" y="1841500"/>
          <p14:tracePt t="69869" x="3663950" y="1854200"/>
          <p14:tracePt t="69882" x="3657600" y="1873250"/>
          <p14:tracePt t="69899" x="3651250" y="1911350"/>
          <p14:tracePt t="69915" x="3644900" y="1962150"/>
          <p14:tracePt t="69932" x="3644900" y="2038350"/>
          <p14:tracePt t="69934" x="3644900" y="2082800"/>
          <p14:tracePt t="69949" x="3651250" y="2114550"/>
          <p14:tracePt t="69951" x="3663950" y="2139950"/>
          <p14:tracePt t="69965" x="3676650" y="2171700"/>
          <p14:tracePt t="69982" x="3689350" y="2190750"/>
          <p14:tracePt t="69998" x="3708400" y="2209800"/>
          <p14:tracePt t="70015" x="3714750" y="2216150"/>
          <p14:tracePt t="70032" x="3759200" y="2228850"/>
          <p14:tracePt t="70048" x="3784600" y="2228850"/>
          <p14:tracePt t="70065" x="3829050" y="2228850"/>
          <p14:tracePt t="70082" x="3892550" y="2228850"/>
          <p14:tracePt t="70098" x="3943350" y="2222500"/>
          <p14:tracePt t="70115" x="3975100" y="2197100"/>
          <p14:tracePt t="70132" x="4000500" y="2159000"/>
          <p14:tracePt t="70149" x="4013200" y="2114550"/>
          <p14:tracePt t="70165" x="4019550" y="2082800"/>
          <p14:tracePt t="70182" x="4019550" y="2057400"/>
          <p14:tracePt t="70199" x="4019550" y="2006600"/>
          <p14:tracePt t="70215" x="4019550" y="1943100"/>
          <p14:tracePt t="70231" x="4000500" y="1892300"/>
          <p14:tracePt t="70248" x="3981450" y="1854200"/>
          <p14:tracePt t="70265" x="3943350" y="1797050"/>
          <p14:tracePt t="70282" x="3873500" y="1739900"/>
          <p14:tracePt t="70298" x="3778250" y="1663700"/>
          <p14:tracePt t="70315" x="3676650" y="1625600"/>
          <p14:tracePt t="70332" x="3606800" y="1612900"/>
          <p14:tracePt t="70348" x="3568700" y="1612900"/>
          <p14:tracePt t="70365" x="3517900" y="1612900"/>
          <p14:tracePt t="70382" x="3473450" y="1612900"/>
          <p14:tracePt t="70399" x="3435350" y="1631950"/>
          <p14:tracePt t="70415" x="3371850" y="1676400"/>
          <p14:tracePt t="70432" x="3308350" y="1733550"/>
          <p14:tracePt t="70449" x="3270250" y="1803400"/>
          <p14:tracePt t="70465" x="3238500" y="1873250"/>
          <p14:tracePt t="70482" x="3225800" y="1930400"/>
          <p14:tracePt t="70498" x="3225800" y="1968500"/>
          <p14:tracePt t="70515" x="3232150" y="2025650"/>
          <p14:tracePt t="70532" x="3270250" y="2089150"/>
          <p14:tracePt t="70548" x="3327400" y="2152650"/>
          <p14:tracePt t="70549" x="3359150" y="2190750"/>
          <p14:tracePt t="70565" x="3422650" y="2241550"/>
          <p14:tracePt t="70581" x="3486150" y="2273300"/>
          <p14:tracePt t="70598" x="3556000" y="2298700"/>
          <p14:tracePt t="70615" x="3632200" y="2305050"/>
          <p14:tracePt t="70631" x="3733800" y="2305050"/>
          <p14:tracePt t="70648" x="3803650" y="2286000"/>
          <p14:tracePt t="70665" x="3854450" y="2247900"/>
          <p14:tracePt t="70682" x="3898900" y="2203450"/>
          <p14:tracePt t="70699" x="3930650" y="2152650"/>
          <p14:tracePt t="70715" x="3949700" y="2070100"/>
          <p14:tracePt t="70718" x="3956050" y="2044700"/>
          <p14:tracePt t="70731" x="3956050" y="2025650"/>
          <p14:tracePt t="70748" x="3962400" y="1974850"/>
          <p14:tracePt t="70751" x="3962400" y="1962150"/>
          <p14:tracePt t="70765" x="3962400" y="1917700"/>
          <p14:tracePt t="70781" x="3956050" y="1892300"/>
          <p14:tracePt t="70798" x="3943350" y="1873250"/>
          <p14:tracePt t="70815" x="3930650" y="1860550"/>
          <p14:tracePt t="70831" x="3930650" y="1854200"/>
          <p14:tracePt t="70854" x="3924300" y="1854200"/>
          <p14:tracePt t="70865" x="3917950" y="1854200"/>
          <p14:tracePt t="70881" x="3898900" y="1854200"/>
          <p14:tracePt t="70898" x="3860800" y="1873250"/>
          <p14:tracePt t="70915" x="3829050" y="1930400"/>
          <p14:tracePt t="70932" x="3797300" y="1974850"/>
          <p14:tracePt t="70934" x="3797300" y="1993900"/>
          <p14:tracePt t="70948" x="3797300" y="2012950"/>
          <p14:tracePt t="70965" x="3797300" y="2051050"/>
          <p14:tracePt t="70981" x="3797300" y="2063750"/>
          <p14:tracePt t="70999" x="3797300" y="2070100"/>
          <p14:tracePt t="71022" x="3803650" y="2070100"/>
          <p14:tracePt t="71022" x="0" y="0"/>
        </p14:tracePtLst>
        <p14:tracePtLst>
          <p14:tracePt t="72246" x="596900" y="1993900"/>
          <p14:tracePt t="72365" x="609600" y="1993900"/>
          <p14:tracePt t="72373" x="635000" y="1993900"/>
          <p14:tracePt t="72382" x="673100" y="1993900"/>
          <p14:tracePt t="72398" x="812800" y="1993900"/>
          <p14:tracePt t="72415" x="1035050" y="1993900"/>
          <p14:tracePt t="72431" x="1403350" y="1993900"/>
          <p14:tracePt t="72448" x="1835150" y="1993900"/>
          <p14:tracePt t="72465" x="2286000" y="1993900"/>
          <p14:tracePt t="72481" x="2616200" y="1993900"/>
          <p14:tracePt t="72498" x="2857500" y="1993900"/>
          <p14:tracePt t="72514" x="3028950" y="1993900"/>
          <p14:tracePt t="72531" x="3136900" y="1993900"/>
          <p14:tracePt t="72548" x="3187700" y="1993900"/>
          <p14:tracePt t="72564" x="3200400" y="1993900"/>
          <p14:tracePt t="72566" x="3206750" y="1993900"/>
          <p14:tracePt t="72653" x="3213100" y="1993900"/>
          <p14:tracePt t="72662" x="3219450" y="1993900"/>
          <p14:tracePt t="72830" x="3206750" y="2012950"/>
          <p14:tracePt t="72837" x="3168650" y="2032000"/>
          <p14:tracePt t="72847" x="3117850" y="2051050"/>
          <p14:tracePt t="72864" x="2946400" y="2076450"/>
          <p14:tracePt t="72881" x="2774950" y="2082800"/>
          <p14:tracePt t="72898" x="2628900" y="2082800"/>
          <p14:tracePt t="72914" x="2559050" y="2082800"/>
          <p14:tracePt t="72931" x="2546350" y="2082800"/>
          <p14:tracePt t="72933" x="2540000" y="2082800"/>
          <p14:tracePt t="73030" x="2552700" y="2082800"/>
          <p14:tracePt t="73038" x="2590800" y="2082800"/>
          <p14:tracePt t="73047" x="2654300" y="2082800"/>
          <p14:tracePt t="73064" x="2813050" y="2082800"/>
          <p14:tracePt t="73081" x="2978150" y="2082800"/>
          <p14:tracePt t="73097" x="3086100" y="2082800"/>
          <p14:tracePt t="73114" x="3136900" y="2082800"/>
          <p14:tracePt t="73131" x="3155950" y="2082800"/>
          <p14:tracePt t="73147" x="3162300" y="2082800"/>
          <p14:tracePt t="73164" x="3168650" y="2082800"/>
          <p14:tracePt t="73181" x="3175000" y="2082800"/>
          <p14:tracePt t="73183" x="3187700" y="2082800"/>
          <p14:tracePt t="73197" x="3194050" y="2082800"/>
          <p14:tracePt t="73214" x="3200400" y="2082800"/>
          <p14:tracePt t="73301" x="3181350" y="2082800"/>
          <p14:tracePt t="73309" x="3136900" y="2082800"/>
          <p14:tracePt t="73317" x="3073400" y="2082800"/>
          <p14:tracePt t="73330" x="2984500" y="2082800"/>
          <p14:tracePt t="73347" x="2781300" y="2038350"/>
          <p14:tracePt t="73364" x="2540000" y="2000250"/>
          <p14:tracePt t="73380" x="2336800" y="1962150"/>
          <p14:tracePt t="73381" x="2273300" y="1949450"/>
          <p14:tracePt t="73397" x="2247900" y="1943100"/>
          <p14:tracePt t="73414" x="2235200" y="1943100"/>
          <p14:tracePt t="73462" x="2254250" y="1943100"/>
          <p14:tracePt t="73469" x="2292350" y="1943100"/>
          <p14:tracePt t="73480" x="2355850" y="1943100"/>
          <p14:tracePt t="73498" x="2514600" y="1943100"/>
          <p14:tracePt t="73514" x="2717800" y="1943100"/>
          <p14:tracePt t="73531" x="2978150" y="1943100"/>
          <p14:tracePt t="73547" x="3206750" y="1943100"/>
          <p14:tracePt t="73564" x="3346450" y="1943100"/>
          <p14:tracePt t="73580" x="3390900" y="1943100"/>
          <p14:tracePt t="73597" x="3403600" y="1943100"/>
          <p14:tracePt t="73614" x="3409950" y="1943100"/>
          <p14:tracePt t="74078" x="0" y="0"/>
        </p14:tracePtLst>
        <p14:tracePtLst>
          <p14:tracePt t="74918" x="1498600" y="2952750"/>
          <p14:tracePt t="74998" x="1492250" y="2952750"/>
          <p14:tracePt t="75022" x="1492250" y="2959100"/>
          <p14:tracePt t="75029" x="1492250" y="2971800"/>
          <p14:tracePt t="75045" x="1492250" y="2984500"/>
          <p14:tracePt t="75054" x="1498600" y="3009900"/>
          <p14:tracePt t="75063" x="1511300" y="3028950"/>
          <p14:tracePt t="75080" x="1587500" y="3079750"/>
          <p14:tracePt t="75097" x="1714500" y="3111500"/>
          <p14:tracePt t="75113" x="1866900" y="3136900"/>
          <p14:tracePt t="75130" x="2006600" y="3136900"/>
          <p14:tracePt t="75147" x="2114550" y="3136900"/>
          <p14:tracePt t="75164" x="2178050" y="3136900"/>
          <p14:tracePt t="75167" x="2190750" y="3130550"/>
          <p14:tracePt t="75180" x="2203450" y="3117850"/>
          <p14:tracePt t="75197" x="2241550" y="3092450"/>
          <p14:tracePt t="75214" x="2260600" y="3054350"/>
          <p14:tracePt t="75230" x="2273300" y="3022600"/>
          <p14:tracePt t="75247" x="2279650" y="2990850"/>
          <p14:tracePt t="75263" x="2286000" y="2971800"/>
          <p14:tracePt t="75280" x="2286000" y="2959100"/>
          <p14:tracePt t="75533" x="2292350" y="2952750"/>
          <p14:tracePt t="75541" x="2305050" y="2946400"/>
          <p14:tracePt t="75550" x="2324100" y="2933700"/>
          <p14:tracePt t="75563" x="2336800" y="2921000"/>
          <p14:tracePt t="75580" x="2374900" y="2895600"/>
          <p14:tracePt t="75581" x="2387600" y="2895600"/>
          <p14:tracePt t="75597" x="2393950" y="2882900"/>
          <p14:tracePt t="75597" x="2400300" y="2876550"/>
          <p14:tracePt t="75613" x="2406650" y="2870200"/>
          <p14:tracePt t="75630" x="2413000" y="2857500"/>
          <p14:tracePt t="75646" x="2419350" y="2851150"/>
          <p14:tracePt t="75735" x="2419350" y="2844800"/>
          <p14:tracePt t="75750" x="2413000" y="2851150"/>
          <p14:tracePt t="75759" x="2406650" y="2863850"/>
          <p14:tracePt t="75768" x="2400300" y="2870200"/>
          <p14:tracePt t="75780" x="2393950" y="2882900"/>
          <p14:tracePt t="75796" x="2393950" y="2895600"/>
          <p14:tracePt t="75813" x="2393950" y="2927350"/>
          <p14:tracePt t="75830" x="2400300" y="2952750"/>
          <p14:tracePt t="75846" x="2406650" y="2952750"/>
          <p14:tracePt t="75918" x="2413000" y="2959100"/>
          <p14:tracePt t="75965" x="2413000" y="2952750"/>
          <p14:tracePt t="75973" x="2413000" y="2946400"/>
          <p14:tracePt t="75982" x="2413000" y="2940050"/>
          <p14:tracePt t="76086" x="2406650" y="2952750"/>
          <p14:tracePt t="76093" x="2400300" y="2978150"/>
          <p14:tracePt t="76104" x="2393950" y="2997200"/>
          <p14:tracePt t="76113" x="2387600" y="3016250"/>
          <p14:tracePt t="76130" x="2381250" y="3048000"/>
          <p14:tracePt t="76146" x="2381250" y="3067050"/>
          <p14:tracePt t="76163" x="2381250" y="3073400"/>
          <p14:tracePt t="76245" x="2393950" y="3073400"/>
          <p14:tracePt t="76261" x="2406650" y="3060700"/>
          <p14:tracePt t="76269" x="2419350" y="3054350"/>
          <p14:tracePt t="76279" x="2432050" y="3048000"/>
          <p14:tracePt t="76296" x="2451100" y="3028950"/>
          <p14:tracePt t="77246" x="0" y="0"/>
        </p14:tracePtLst>
        <p14:tracePtLst>
          <p14:tracePt t="77910" x="2254250" y="2857500"/>
          <p14:tracePt t="77955" x="2235200" y="2876550"/>
          <p14:tracePt t="77963" x="2228850" y="2889250"/>
          <p14:tracePt t="77979" x="2216150" y="2908300"/>
          <p14:tracePt t="77996" x="2216150" y="2914650"/>
          <p14:tracePt t="77999" x="2216150" y="2927350"/>
          <p14:tracePt t="78012" x="2216150" y="2946400"/>
          <p14:tracePt t="78029" x="2216150" y="2971800"/>
          <p14:tracePt t="78046" x="2216150" y="2984500"/>
          <p14:tracePt t="78086" x="2216150" y="2990850"/>
          <p14:tracePt t="78093" x="2222500" y="2997200"/>
          <p14:tracePt t="78102" x="2228850" y="3003550"/>
          <p14:tracePt t="78112" x="2235200" y="3003550"/>
          <p14:tracePt t="78129" x="2266950" y="3009900"/>
          <p14:tracePt t="78146" x="2286000" y="3009900"/>
          <p14:tracePt t="78162" x="2298700" y="3009900"/>
          <p14:tracePt t="78213" x="2305050" y="3009900"/>
          <p14:tracePt t="78253" x="2311400" y="3009900"/>
          <p14:tracePt t="78637" x="0" y="0"/>
        </p14:tracePtLst>
        <p14:tracePtLst>
          <p14:tracePt t="79382" x="2451100" y="2889250"/>
          <p14:tracePt t="79502" x="2463800" y="2889250"/>
          <p14:tracePt t="79509" x="2476500" y="2889250"/>
          <p14:tracePt t="79517" x="2508250" y="2889250"/>
          <p14:tracePt t="79528" x="2533650" y="2889250"/>
          <p14:tracePt t="79545" x="2571750" y="2889250"/>
          <p14:tracePt t="79562" x="2597150" y="2889250"/>
          <p14:tracePt t="79973" x="0" y="0"/>
        </p14:tracePtLst>
        <p14:tracePtLst>
          <p14:tracePt t="80365" x="2755900" y="2813050"/>
          <p14:tracePt t="80398" x="2755900" y="2819400"/>
          <p14:tracePt t="80405" x="2755900" y="2832100"/>
          <p14:tracePt t="80414" x="2755900" y="2857500"/>
          <p14:tracePt t="80428" x="2755900" y="2882900"/>
          <p14:tracePt t="80445" x="2787650" y="2959100"/>
          <p14:tracePt t="80462" x="2825750" y="2997200"/>
          <p14:tracePt t="80478" x="2863850" y="3022600"/>
          <p14:tracePt t="80495" x="2908300" y="3028950"/>
          <p14:tracePt t="80512" x="2933700" y="3028950"/>
          <p14:tracePt t="80528" x="2984500" y="3022600"/>
          <p14:tracePt t="80545" x="3022600" y="2984500"/>
          <p14:tracePt t="80561" x="3054350" y="2952750"/>
          <p14:tracePt t="80578" x="3060700" y="2933700"/>
          <p14:tracePt t="80595" x="3060700" y="2927350"/>
          <p14:tracePt t="80725" x="0" y="0"/>
        </p14:tracePtLst>
        <p14:tracePtLst>
          <p14:tracePt t="80862" x="3568700" y="2990850"/>
          <p14:tracePt t="80869" x="3581400" y="2990850"/>
          <p14:tracePt t="80878" x="3587750" y="2990850"/>
          <p14:tracePt t="80894" x="3600450" y="2990850"/>
          <p14:tracePt t="80911" x="3619500" y="2990850"/>
          <p14:tracePt t="80928" x="3638550" y="2990850"/>
          <p14:tracePt t="80945" x="3657600" y="2990850"/>
          <p14:tracePt t="80961" x="3663950" y="2990850"/>
          <p14:tracePt t="81157" x="0" y="0"/>
        </p14:tracePtLst>
        <p14:tracePtLst>
          <p14:tracePt t="84720" x="3530600" y="2844800"/>
          <p14:tracePt t="84775" x="3524250" y="2844800"/>
          <p14:tracePt t="84791" x="3517900" y="2857500"/>
          <p14:tracePt t="84807" x="3517900" y="2863850"/>
          <p14:tracePt t="84815" x="3517900" y="2870200"/>
          <p14:tracePt t="84827" x="3517900" y="2882900"/>
          <p14:tracePt t="84844" x="3517900" y="2914650"/>
          <p14:tracePt t="84860" x="3536950" y="2952750"/>
          <p14:tracePt t="84877" x="3613150" y="3022600"/>
          <p14:tracePt t="84893" x="3676650" y="3073400"/>
          <p14:tracePt t="84910" x="3746500" y="3105150"/>
          <p14:tracePt t="84927" x="3790950" y="3111500"/>
          <p14:tracePt t="84943" x="3841750" y="3092450"/>
          <p14:tracePt t="84960" x="3898900" y="3016250"/>
          <p14:tracePt t="84977" x="3911600" y="2940050"/>
          <p14:tracePt t="84994" x="3911600" y="2901950"/>
          <p14:tracePt t="85010" x="3911600" y="2870200"/>
          <p14:tracePt t="85027" x="3911600" y="2857500"/>
          <p14:tracePt t="85119" x="0" y="0"/>
        </p14:tracePtLst>
        <p14:tracePtLst>
          <p14:tracePt t="85734" x="3295650" y="1612900"/>
          <p14:tracePt t="85742" x="3282950" y="1612900"/>
          <p14:tracePt t="85758" x="3276600" y="1612900"/>
          <p14:tracePt t="85765" x="3276600" y="1619250"/>
          <p14:tracePt t="85776" x="3270250" y="1631950"/>
          <p14:tracePt t="85793" x="3270250" y="1663700"/>
          <p14:tracePt t="85810" x="3270250" y="1701800"/>
          <p14:tracePt t="85826" x="3270250" y="1727200"/>
          <p14:tracePt t="85843" x="3270250" y="1765300"/>
          <p14:tracePt t="85859" x="3270250" y="1784350"/>
          <p14:tracePt t="85876" x="3276600" y="1803400"/>
          <p14:tracePt t="85893" x="3302000" y="1822450"/>
          <p14:tracePt t="85909" x="3327400" y="1828800"/>
          <p14:tracePt t="85926" x="3346450" y="1828800"/>
          <p14:tracePt t="85943" x="3365500" y="1828800"/>
          <p14:tracePt t="85960" x="3371850" y="1828800"/>
          <p14:tracePt t="85976" x="3378200" y="1828800"/>
          <p14:tracePt t="85993" x="3390900" y="1828800"/>
          <p14:tracePt t="86010" x="3409950" y="1828800"/>
          <p14:tracePt t="86027" x="3416300" y="1816100"/>
          <p14:tracePt t="86043" x="3422650" y="1784350"/>
          <p14:tracePt t="86060" x="3422650" y="1752600"/>
          <p14:tracePt t="86063" x="3422650" y="1733550"/>
          <p14:tracePt t="86076" x="3422650" y="1720850"/>
          <p14:tracePt t="86093" x="3422650" y="1670050"/>
          <p14:tracePt t="86109" x="3416300" y="1631950"/>
          <p14:tracePt t="86126" x="3409950" y="1625600"/>
          <p14:tracePt t="86143" x="3390900" y="1606550"/>
          <p14:tracePt t="86160" x="3378200" y="1600200"/>
          <p14:tracePt t="86176" x="3359150" y="1600200"/>
          <p14:tracePt t="86193" x="3352800" y="1600200"/>
          <p14:tracePt t="86210" x="3340100" y="1600200"/>
          <p14:tracePt t="86238" x="3333750" y="1600200"/>
          <p14:tracePt t="86253" x="3327400" y="1600200"/>
          <p14:tracePt t="86269" x="3321050" y="1600200"/>
          <p14:tracePt t="86278" x="3314700" y="1600200"/>
          <p14:tracePt t="86293" x="3302000" y="1600200"/>
          <p14:tracePt t="86309" x="3295650" y="1612900"/>
          <p14:tracePt t="86326" x="3289300" y="1631950"/>
          <p14:tracePt t="86343" x="3282950" y="1663700"/>
          <p14:tracePt t="86359" x="3276600" y="1701800"/>
          <p14:tracePt t="86376" x="3276600" y="1733550"/>
          <p14:tracePt t="86393" x="3276600" y="1765300"/>
          <p14:tracePt t="86409" x="3282950" y="1784350"/>
          <p14:tracePt t="86426" x="3289300" y="1784350"/>
          <p14:tracePt t="86443" x="3302000" y="1803400"/>
          <p14:tracePt t="86459" x="3308350" y="1803400"/>
          <p14:tracePt t="86476" x="3321050" y="1803400"/>
          <p14:tracePt t="86478" x="3333750" y="1803400"/>
          <p14:tracePt t="86493" x="3365500" y="1797050"/>
          <p14:tracePt t="86510" x="3397250" y="1778000"/>
          <p14:tracePt t="86526" x="3422650" y="1746250"/>
          <p14:tracePt t="86543" x="3441700" y="1714500"/>
          <p14:tracePt t="86560" x="3448050" y="1682750"/>
          <p14:tracePt t="86576" x="3448050" y="1644650"/>
          <p14:tracePt t="86593" x="3448050" y="1625600"/>
          <p14:tracePt t="86609" x="3448050" y="1612900"/>
          <p14:tracePt t="86626" x="3441700" y="1600200"/>
          <p14:tracePt t="86643" x="3422650" y="1587500"/>
          <p14:tracePt t="86659" x="3384550" y="1574800"/>
          <p14:tracePt t="86676" x="3352800" y="1574800"/>
          <p14:tracePt t="86679" x="3333750" y="1574800"/>
          <p14:tracePt t="86693" x="3295650" y="1574800"/>
          <p14:tracePt t="86709" x="3257550" y="1587500"/>
          <p14:tracePt t="86726" x="3219450" y="1625600"/>
          <p14:tracePt t="86743" x="3206750" y="1663700"/>
          <p14:tracePt t="86760" x="3187700" y="1695450"/>
          <p14:tracePt t="86776" x="3187700" y="1739900"/>
          <p14:tracePt t="86793" x="3200400" y="1778000"/>
          <p14:tracePt t="86809" x="3206750" y="1803400"/>
          <p14:tracePt t="86826" x="3225800" y="1822450"/>
          <p14:tracePt t="86843" x="3232150" y="1841500"/>
          <p14:tracePt t="86859" x="3263900" y="1854200"/>
          <p14:tracePt t="86876" x="3314700" y="1873250"/>
          <p14:tracePt t="86893" x="3384550" y="1879600"/>
          <p14:tracePt t="86909" x="3422650" y="1866900"/>
          <p14:tracePt t="86926" x="3441700" y="1854200"/>
          <p14:tracePt t="86942" x="3441700" y="1816100"/>
          <p14:tracePt t="86959" x="3441700" y="1771650"/>
          <p14:tracePt t="86976" x="3441700" y="1733550"/>
          <p14:tracePt t="86993" x="3441700" y="1701800"/>
          <p14:tracePt t="87010" x="3429000" y="1676400"/>
          <p14:tracePt t="87026" x="3409950" y="1657350"/>
          <p14:tracePt t="87043" x="3403600" y="1651000"/>
          <p14:tracePt t="87059" x="3397250" y="1651000"/>
          <p14:tracePt t="87078" x="3390900" y="1651000"/>
          <p14:tracePt t="87093" x="3384550" y="1651000"/>
          <p14:tracePt t="87109" x="3365500" y="1695450"/>
          <p14:tracePt t="87126" x="3359150" y="1733550"/>
          <p14:tracePt t="87143" x="3359150" y="1771650"/>
          <p14:tracePt t="87159" x="3359150" y="1803400"/>
          <p14:tracePt t="87176" x="3365500" y="1816100"/>
          <p14:tracePt t="87192" x="3371850" y="1822450"/>
          <p14:tracePt t="87215" x="3378200" y="1822450"/>
          <p14:tracePt t="87226" x="3384550" y="1822450"/>
          <p14:tracePt t="87243" x="3403600" y="1822450"/>
          <p14:tracePt t="87259" x="3416300" y="1784350"/>
          <p14:tracePt t="87262" x="3422650" y="1758950"/>
          <p14:tracePt t="87276" x="3422650" y="1752600"/>
          <p14:tracePt t="87278" x="3429000" y="1720850"/>
          <p14:tracePt t="87293" x="3429000" y="1708150"/>
          <p14:tracePt t="87309" x="3416300" y="1663700"/>
          <p14:tracePt t="87326" x="3403600" y="1651000"/>
          <p14:tracePt t="87343" x="3397250" y="1651000"/>
          <p14:tracePt t="87359" x="3371850" y="1651000"/>
          <p14:tracePt t="87376" x="3327400" y="1657350"/>
          <p14:tracePt t="87393" x="3289300" y="1689100"/>
          <p14:tracePt t="87409" x="3270250" y="1720850"/>
          <p14:tracePt t="87426" x="3263900" y="1746250"/>
          <p14:tracePt t="87442" x="3263900" y="1758950"/>
          <p14:tracePt t="87459" x="3263900" y="1797050"/>
          <p14:tracePt t="87476" x="3276600" y="1822450"/>
          <p14:tracePt t="87478" x="3282950" y="1828800"/>
          <p14:tracePt t="87493" x="3289300" y="1828800"/>
          <p14:tracePt t="87494" x="3295650" y="1835150"/>
          <p14:tracePt t="87509" x="3302000" y="1841500"/>
          <p14:tracePt t="87526" x="3308350" y="1841500"/>
          <p14:tracePt t="87543" x="3333750" y="1828800"/>
          <p14:tracePt t="87559" x="3365500" y="1803400"/>
          <p14:tracePt t="87576" x="3378200" y="1758950"/>
          <p14:tracePt t="87592" x="3378200" y="1720850"/>
          <p14:tracePt t="87609" x="3371850" y="1670050"/>
          <p14:tracePt t="87626" x="3371850" y="1631950"/>
          <p14:tracePt t="87642" x="3359150" y="1619250"/>
          <p14:tracePt t="87659" x="3352800" y="1612900"/>
          <p14:tracePt t="87685" x="3340100" y="1612900"/>
          <p14:tracePt t="87693" x="3321050" y="1612900"/>
          <p14:tracePt t="87709" x="3295650" y="1651000"/>
          <p14:tracePt t="87726" x="3295650" y="1689100"/>
          <p14:tracePt t="87743" x="3295650" y="1720850"/>
          <p14:tracePt t="87759" x="3295650" y="1752600"/>
          <p14:tracePt t="87776" x="3321050" y="1771650"/>
          <p14:tracePt t="87793" x="3340100" y="1771650"/>
          <p14:tracePt t="87809" x="3371850" y="1771650"/>
          <p14:tracePt t="87826" x="3403600" y="1752600"/>
          <p14:tracePt t="87842" x="3416300" y="1727200"/>
          <p14:tracePt t="87859" x="3416300" y="1708150"/>
          <p14:tracePt t="87876" x="3416300" y="1663700"/>
          <p14:tracePt t="87878" x="3403600" y="1651000"/>
          <p14:tracePt t="87892" x="3384550" y="1644650"/>
          <p14:tracePt t="87895" x="3365500" y="1631950"/>
          <p14:tracePt t="87909" x="3340100" y="1619250"/>
          <p14:tracePt t="87926" x="3327400" y="1619250"/>
          <p14:tracePt t="87942" x="3308350" y="1619250"/>
          <p14:tracePt t="87959" x="3295650" y="1638300"/>
          <p14:tracePt t="87975" x="3289300" y="1676400"/>
          <p14:tracePt t="87993" x="3289300" y="1733550"/>
          <p14:tracePt t="88009" x="3295650" y="1758950"/>
          <p14:tracePt t="88026" x="3308350" y="1778000"/>
          <p14:tracePt t="88042" x="3314700" y="1784350"/>
          <p14:tracePt t="88103" x="3321050" y="1784350"/>
          <p14:tracePt t="88109" x="3327400" y="1771650"/>
          <p14:tracePt t="88118" x="3333750" y="1758950"/>
          <p14:tracePt t="88125" x="3333750" y="1746250"/>
          <p14:tracePt t="88142" x="3333750" y="1701800"/>
          <p14:tracePt t="88159" x="3333750" y="1676400"/>
          <p14:tracePt t="88176" x="3333750" y="1670050"/>
          <p14:tracePt t="88192" x="3333750" y="1663700"/>
          <p14:tracePt t="88398" x="3333750" y="1670050"/>
          <p14:tracePt t="88405" x="3321050" y="1682750"/>
          <p14:tracePt t="88415" x="3314700" y="1701800"/>
          <p14:tracePt t="88425" x="3314700" y="1714500"/>
          <p14:tracePt t="88442" x="3314700" y="1758950"/>
          <p14:tracePt t="88459" x="3321050" y="1797050"/>
          <p14:tracePt t="88475" x="3333750" y="1816100"/>
          <p14:tracePt t="88492" x="3333750" y="1822450"/>
          <p14:tracePt t="88509" x="3346450" y="1822450"/>
          <p14:tracePt t="88526" x="3365500" y="1822450"/>
          <p14:tracePt t="88543" x="3378200" y="1790700"/>
          <p14:tracePt t="88559" x="3384550" y="1746250"/>
          <p14:tracePt t="88575" x="3384550" y="1689100"/>
          <p14:tracePt t="88592" x="3384550" y="1651000"/>
          <p14:tracePt t="88609" x="3384550" y="1638300"/>
          <p14:tracePt t="88625" x="3384550" y="1631950"/>
          <p14:tracePt t="88702" x="3384550" y="1638300"/>
          <p14:tracePt t="88709" x="3378200" y="1644650"/>
          <p14:tracePt t="89016" x="3371850" y="1644650"/>
          <p14:tracePt t="89025" x="3359150" y="1644650"/>
          <p14:tracePt t="89043" x="3333750" y="1631950"/>
          <p14:tracePt t="89059" x="3321050" y="1631950"/>
          <p14:tracePt t="89076" x="3302000" y="1631950"/>
          <p14:tracePt t="89092" x="3282950" y="1631950"/>
          <p14:tracePt t="89095" x="3270250" y="1631950"/>
          <p14:tracePt t="89109" x="3232150" y="1638300"/>
          <p14:tracePt t="89125" x="3200400" y="1651000"/>
          <p14:tracePt t="89142" x="3187700" y="1670050"/>
          <p14:tracePt t="89159" x="3181350" y="1695450"/>
          <p14:tracePt t="89176" x="3181350" y="1720850"/>
          <p14:tracePt t="89192" x="3181350" y="1739900"/>
          <p14:tracePt t="89209" x="3181350" y="1778000"/>
          <p14:tracePt t="89226" x="3194050" y="1828800"/>
          <p14:tracePt t="89230" x="3213100" y="1847850"/>
          <p14:tracePt t="89243" x="3219450" y="1854200"/>
          <p14:tracePt t="89260" x="3257550" y="1885950"/>
          <p14:tracePt t="89275" x="3308350" y="1911350"/>
          <p14:tracePt t="89278" x="3333750" y="1917700"/>
          <p14:tracePt t="89292" x="3352800" y="1917700"/>
          <p14:tracePt t="89295" x="3371850" y="1917700"/>
          <p14:tracePt t="89309" x="3397250" y="1917700"/>
          <p14:tracePt t="89310" x="3416300" y="1917700"/>
          <p14:tracePt t="89326" x="3441700" y="1898650"/>
          <p14:tracePt t="89342" x="3454400" y="1854200"/>
          <p14:tracePt t="89359" x="3454400" y="1803400"/>
          <p14:tracePt t="89375" x="3454400" y="1727200"/>
          <p14:tracePt t="89392" x="3441700" y="1676400"/>
          <p14:tracePt t="89409" x="3429000" y="1644650"/>
          <p14:tracePt t="89425" x="3422650" y="1619250"/>
          <p14:tracePt t="89442" x="3409950" y="1612900"/>
          <p14:tracePt t="89459" x="3397250" y="1600200"/>
          <p14:tracePt t="89475" x="3384550" y="1593850"/>
          <p14:tracePt t="89492" x="3378200" y="1593850"/>
          <p14:tracePt t="89509" x="3371850" y="1593850"/>
          <p14:tracePt t="89526" x="3359150" y="1593850"/>
          <p14:tracePt t="89542" x="3340100" y="1593850"/>
          <p14:tracePt t="89559" x="3308350" y="1606550"/>
          <p14:tracePt t="89576" x="3295650" y="1651000"/>
          <p14:tracePt t="89592" x="3276600" y="1701800"/>
          <p14:tracePt t="89609" x="3270250" y="1752600"/>
          <p14:tracePt t="89625" x="3270250" y="1784350"/>
          <p14:tracePt t="89642" x="3270250" y="1816100"/>
          <p14:tracePt t="89659" x="3270250" y="1828800"/>
          <p14:tracePt t="89675" x="3270250" y="1835150"/>
          <p14:tracePt t="89726" x="3282950" y="1835150"/>
          <p14:tracePt t="89734" x="3289300" y="1835150"/>
          <p14:tracePt t="89742" x="3308350" y="1835150"/>
          <p14:tracePt t="89759" x="3333750" y="1809750"/>
          <p14:tracePt t="89775" x="3340100" y="1765300"/>
          <p14:tracePt t="89792" x="3346450" y="1739900"/>
          <p14:tracePt t="89809" x="3346450" y="1714500"/>
          <p14:tracePt t="89825" x="3346450" y="1695450"/>
          <p14:tracePt t="89842" x="3346450" y="1676400"/>
          <p14:tracePt t="89858" x="3346450" y="1663700"/>
          <p14:tracePt t="89875" x="3346450" y="1657350"/>
          <p14:tracePt t="89951" x="3346450" y="1670050"/>
          <p14:tracePt t="89958" x="3346450" y="1701800"/>
          <p14:tracePt t="89966" x="3346450" y="1720850"/>
          <p14:tracePt t="89975" x="3346450" y="1746250"/>
          <p14:tracePt t="89992" x="3352800" y="1784350"/>
          <p14:tracePt t="90009" x="3359150" y="1784350"/>
          <p14:tracePt t="90030" x="3371850" y="1790700"/>
          <p14:tracePt t="90042" x="3371850" y="1797050"/>
          <p14:tracePt t="90059" x="3384550" y="1797050"/>
          <p14:tracePt t="90075" x="3403600" y="1790700"/>
          <p14:tracePt t="90078" x="3416300" y="1784350"/>
          <p14:tracePt t="90092" x="3416300" y="1778000"/>
          <p14:tracePt t="90108" x="3422650" y="1746250"/>
          <p14:tracePt t="90125" x="3422650" y="1701800"/>
          <p14:tracePt t="90141" x="3422650" y="1682750"/>
          <p14:tracePt t="90158" x="3403600" y="1670050"/>
          <p14:tracePt t="90175" x="3384550" y="1651000"/>
          <p14:tracePt t="90192" x="3371850" y="1651000"/>
          <p14:tracePt t="90208" x="3352800" y="1651000"/>
          <p14:tracePt t="90225" x="3327400" y="1670050"/>
          <p14:tracePt t="90242" x="3314700" y="1695450"/>
          <p14:tracePt t="90258" x="3295650" y="1739900"/>
          <p14:tracePt t="90275" x="3295650" y="1771650"/>
          <p14:tracePt t="90278" x="3295650" y="1790700"/>
          <p14:tracePt t="90292" x="3295650" y="1797050"/>
          <p14:tracePt t="90294" x="3295650" y="1816100"/>
          <p14:tracePt t="90325" x="3308350" y="1841500"/>
          <p14:tracePt t="90341" x="3314700" y="1841500"/>
          <p14:tracePt t="90358" x="3333750" y="1841500"/>
          <p14:tracePt t="90375" x="3346450" y="1841500"/>
          <p14:tracePt t="90392" x="3371850" y="1841500"/>
          <p14:tracePt t="90408" x="3390900" y="1816100"/>
          <p14:tracePt t="90425" x="3397250" y="1790700"/>
          <p14:tracePt t="90441" x="3403600" y="1771650"/>
          <p14:tracePt t="90458" x="3403600" y="1765300"/>
          <p14:tracePt t="90475" x="3403600" y="1758950"/>
          <p14:tracePt t="90492" x="3403600" y="1752600"/>
          <p14:tracePt t="90508" x="3403600" y="1746250"/>
          <p14:tracePt t="90525" x="3403600" y="1739900"/>
          <p14:tracePt t="90542" x="3403600" y="1733550"/>
          <p14:tracePt t="90840" x="0" y="0"/>
        </p14:tracePtLst>
        <p14:tracePtLst>
          <p14:tracePt t="92997" x="711200" y="3486150"/>
          <p14:tracePt t="93126" x="730250" y="3486150"/>
          <p14:tracePt t="93134" x="781050" y="3486150"/>
          <p14:tracePt t="93141" x="850900" y="3486150"/>
          <p14:tracePt t="93157" x="1035050" y="3486150"/>
          <p14:tracePt t="93174" x="1263650" y="3486150"/>
          <p14:tracePt t="93190" x="1454150" y="3486150"/>
          <p14:tracePt t="93207" x="1530350" y="3486150"/>
          <p14:tracePt t="93224" x="1543050" y="3486150"/>
          <p14:tracePt t="93261" x="1549400" y="3486150"/>
          <p14:tracePt t="93285" x="1555750" y="3486150"/>
          <p14:tracePt t="93294" x="1562100" y="3486150"/>
          <p14:tracePt t="93301" x="1581150" y="3486150"/>
          <p14:tracePt t="93310" x="1606550" y="3486150"/>
          <p14:tracePt t="93324" x="1644650" y="3486150"/>
          <p14:tracePt t="93341" x="1739900" y="3486150"/>
          <p14:tracePt t="93342" x="1797050" y="3486150"/>
          <p14:tracePt t="93357" x="1892300" y="3486150"/>
          <p14:tracePt t="93374" x="1962150" y="3479800"/>
          <p14:tracePt t="93390" x="2025650" y="3479800"/>
          <p14:tracePt t="93407" x="2089150" y="3479800"/>
          <p14:tracePt t="93424" x="2165350" y="3479800"/>
          <p14:tracePt t="93440" x="2197100" y="3479800"/>
          <p14:tracePt t="93457" x="2209800" y="3479800"/>
          <p14:tracePt t="93590" x="2216150" y="3479800"/>
          <p14:tracePt t="93597" x="2241550" y="3479800"/>
          <p14:tracePt t="93607" x="2266950" y="3479800"/>
          <p14:tracePt t="93624" x="2330450" y="3479800"/>
          <p14:tracePt t="93640" x="2406650" y="3467100"/>
          <p14:tracePt t="93657" x="2489200" y="3448050"/>
          <p14:tracePt t="93674" x="2559050" y="3435350"/>
          <p14:tracePt t="93690" x="2603500" y="3429000"/>
          <p14:tracePt t="93707" x="2622550" y="3422650"/>
          <p14:tracePt t="93806" x="0" y="0"/>
        </p14:tracePtLst>
        <p14:tracePtLst>
          <p14:tracePt t="94214" x="2425700" y="3740150"/>
          <p14:tracePt t="94333" x="0" y="0"/>
        </p14:tracePtLst>
        <p14:tracePtLst>
          <p14:tracePt t="94622" x="2787650" y="3937000"/>
          <p14:tracePt t="94718" x="0" y="0"/>
        </p14:tracePtLst>
        <p14:tracePtLst>
          <p14:tracePt t="94998" x="2603500" y="4152900"/>
          <p14:tracePt t="95135" x="0" y="0"/>
        </p14:tracePtLst>
        <p14:tracePtLst>
          <p14:tracePt t="96334" x="2660650" y="3416300"/>
          <p14:tracePt t="96342" x="2654300" y="3416300"/>
          <p14:tracePt t="96350" x="2647950" y="3416300"/>
          <p14:tracePt t="96359" x="2647950" y="3429000"/>
          <p14:tracePt t="96373" x="2635250" y="3505200"/>
          <p14:tracePt t="96389" x="2616200" y="3581400"/>
          <p14:tracePt t="96406" x="2597150" y="3651250"/>
          <p14:tracePt t="96423" x="2590800" y="3702050"/>
          <p14:tracePt t="96439" x="2590800" y="3759200"/>
          <p14:tracePt t="96456" x="2590800" y="3835400"/>
          <p14:tracePt t="96473" x="2597150" y="3937000"/>
          <p14:tracePt t="96489" x="2609850" y="4038600"/>
          <p14:tracePt t="96506" x="2628900" y="4102100"/>
          <p14:tracePt t="96523" x="2641600" y="4133850"/>
          <p14:tracePt t="96540" x="2641600" y="4146550"/>
          <p14:tracePt t="97038" x="0" y="0"/>
        </p14:tracePtLst>
        <p14:tracePtLst>
          <p14:tracePt t="98342" x="2597150" y="4375150"/>
          <p14:tracePt t="98479" x="2597150" y="4387850"/>
          <p14:tracePt t="98485" x="2603500" y="4413250"/>
          <p14:tracePt t="98494" x="2609850" y="4438650"/>
          <p14:tracePt t="98505" x="2616200" y="4464050"/>
          <p14:tracePt t="98522" x="2628900" y="4489450"/>
          <p14:tracePt t="98539" x="2628900" y="4495800"/>
          <p14:tracePt t="98607" x="2635250" y="4495800"/>
          <p14:tracePt t="98613" x="2641600" y="4495800"/>
          <p14:tracePt t="98622" x="2654300" y="4495800"/>
          <p14:tracePt t="98639" x="2686050" y="4470400"/>
          <p14:tracePt t="98655" x="2705100" y="4432300"/>
          <p14:tracePt t="98672" x="2717800" y="4419600"/>
          <p14:tracePt t="98689" x="2724150" y="4413250"/>
          <p14:tracePt t="98775" x="2730500" y="4425950"/>
          <p14:tracePt t="98781" x="2736850" y="4445000"/>
          <p14:tracePt t="98791" x="2743200" y="4464050"/>
          <p14:tracePt t="98805" x="2743200" y="4489450"/>
          <p14:tracePt t="98861" x="2749550" y="4495800"/>
          <p14:tracePt t="98879" x="2755900" y="4495800"/>
          <p14:tracePt t="98893" x="2762250" y="4495800"/>
          <p14:tracePt t="98902" x="2768600" y="4495800"/>
          <p14:tracePt t="98918" x="2774950" y="4476750"/>
          <p14:tracePt t="98934" x="2774950" y="4470400"/>
          <p14:tracePt t="99222" x="2781300" y="4464050"/>
          <p14:tracePt t="99230" x="2781300" y="4457700"/>
          <p14:tracePt t="99247" x="2787650" y="4451350"/>
          <p14:tracePt t="99334" x="2794000" y="4457700"/>
          <p14:tracePt t="99341" x="2800350" y="4470400"/>
          <p14:tracePt t="99355" x="2806700" y="4483100"/>
          <p14:tracePt t="99372" x="2806700" y="4489450"/>
          <p14:tracePt t="99479" x="2813050" y="4483100"/>
          <p14:tracePt t="99485" x="2825750" y="4464050"/>
          <p14:tracePt t="99495" x="2832100" y="4438650"/>
          <p14:tracePt t="99505" x="2844800" y="4419600"/>
          <p14:tracePt t="99522" x="2857500" y="4400550"/>
          <p14:tracePt t="99606" x="2863850" y="4400550"/>
          <p14:tracePt t="99613" x="2863850" y="4419600"/>
          <p14:tracePt t="99622" x="2863850" y="4425950"/>
          <p14:tracePt t="99638" x="2870200" y="4438650"/>
          <p14:tracePt t="99830" x="2870200" y="4445000"/>
          <p14:tracePt t="99837" x="2870200" y="4451350"/>
          <p14:tracePt t="99845" x="2870200" y="4464050"/>
          <p14:tracePt t="99855" x="2870200" y="4476750"/>
          <p14:tracePt t="99872" x="2876550" y="4514850"/>
          <p14:tracePt t="99888" x="2882900" y="4521200"/>
          <p14:tracePt t="99965" x="2889250" y="4527550"/>
          <p14:tracePt t="99982" x="2889250" y="4521200"/>
          <p14:tracePt t="99990" x="2895600" y="4508500"/>
          <p14:tracePt t="99997" x="2901950" y="4502150"/>
          <p14:tracePt t="100005" x="2901950" y="4495800"/>
          <p14:tracePt t="100021" x="2901950" y="4489450"/>
          <p14:tracePt t="100134" x="2901950" y="4495800"/>
          <p14:tracePt t="100142" x="2901950" y="4502150"/>
          <p14:tracePt t="100248" x="2908300" y="4502150"/>
          <p14:tracePt t="100260" x="2914650" y="4483100"/>
          <p14:tracePt t="100272" x="2921000" y="4470400"/>
          <p14:tracePt t="100288" x="2921000" y="4451350"/>
          <p14:tracePt t="100305" x="2921000" y="4438650"/>
          <p14:tracePt t="100381" x="2927350" y="4438650"/>
          <p14:tracePt t="100398" x="2927350" y="4445000"/>
          <p14:tracePt t="100405" x="2927350" y="4451350"/>
          <p14:tracePt t="100934" x="0" y="0"/>
        </p14:tracePtLst>
        <p14:tracePtLst>
          <p14:tracePt t="101413" x="2882900" y="4394200"/>
          <p14:tracePt t="101672" x="2882900" y="4400550"/>
          <p14:tracePt t="101685" x="2882900" y="4406900"/>
          <p14:tracePt t="101702" x="2882900" y="4413250"/>
          <p14:tracePt t="101711" x="2882900" y="4419600"/>
          <p14:tracePt t="101726" x="2876550" y="4438650"/>
          <p14:tracePt t="101738" x="2870200" y="4445000"/>
          <p14:tracePt t="101754" x="2870200" y="4451350"/>
          <p14:tracePt t="101771" x="2870200" y="4464050"/>
          <p14:tracePt t="101788" x="2870200" y="4483100"/>
          <p14:tracePt t="101821" x="2870200" y="4495800"/>
          <p14:tracePt t="102237" x="2863850" y="4483100"/>
          <p14:tracePt t="102245" x="2857500" y="4476750"/>
          <p14:tracePt t="102262" x="2857500" y="4464050"/>
          <p14:tracePt t="102271" x="2851150" y="4451350"/>
          <p14:tracePt t="102302" x="2851150" y="4445000"/>
          <p14:tracePt t="102310" x="2851150" y="4438650"/>
          <p14:tracePt t="102422" x="2851150" y="4445000"/>
          <p14:tracePt t="102438" x="2851150" y="4451350"/>
          <p14:tracePt t="103893" x="0" y="0"/>
        </p14:tracePtLst>
        <p14:tracePtLst>
          <p14:tracePt t="109710" x="2019300" y="4946650"/>
          <p14:tracePt t="109718" x="2012950" y="4946650"/>
          <p14:tracePt t="109726" x="2006600" y="4953000"/>
          <p14:tracePt t="109735" x="2000250" y="4972050"/>
          <p14:tracePt t="109752" x="2000250" y="4984750"/>
          <p14:tracePt t="109768" x="2000250" y="5016500"/>
          <p14:tracePt t="109785" x="2000250" y="5054600"/>
          <p14:tracePt t="109801" x="2006600" y="5105400"/>
          <p14:tracePt t="109818" x="2051050" y="5149850"/>
          <p14:tracePt t="109835" x="2127250" y="5194300"/>
          <p14:tracePt t="109837" x="2171700" y="5200650"/>
          <p14:tracePt t="109852" x="2203450" y="5207000"/>
          <p14:tracePt t="109868" x="2273300" y="5207000"/>
          <p14:tracePt t="109870" x="2286000" y="5207000"/>
          <p14:tracePt t="109885" x="2330450" y="5200650"/>
          <p14:tracePt t="109902" x="2355850" y="5194300"/>
          <p14:tracePt t="109918" x="2393950" y="5162550"/>
          <p14:tracePt t="109935" x="2425700" y="5118100"/>
          <p14:tracePt t="109952" x="2451100" y="5073650"/>
          <p14:tracePt t="109968" x="2463800" y="5029200"/>
          <p14:tracePt t="109985" x="2463800" y="5010150"/>
          <p14:tracePt t="110001" x="2463800" y="4991100"/>
          <p14:tracePt t="110018" x="2463800" y="4978400"/>
          <p14:tracePt t="110035" x="2444750" y="4946650"/>
          <p14:tracePt t="110051" x="2425700" y="4940300"/>
          <p14:tracePt t="110068" x="2368550" y="4927600"/>
          <p14:tracePt t="110069" x="2343150" y="4927600"/>
          <p14:tracePt t="110085" x="2286000" y="4940300"/>
          <p14:tracePt t="110102" x="2247900" y="4965700"/>
          <p14:tracePt t="110119" x="2222500" y="4991100"/>
          <p14:tracePt t="110135" x="2222500" y="5010150"/>
          <p14:tracePt t="110152" x="2222500" y="5029200"/>
          <p14:tracePt t="110168" x="2222500" y="5067300"/>
          <p14:tracePt t="110185" x="2235200" y="5080000"/>
          <p14:tracePt t="110201" x="2266950" y="5099050"/>
          <p14:tracePt t="110218" x="2324100" y="5118100"/>
          <p14:tracePt t="110235" x="2393950" y="5118100"/>
          <p14:tracePt t="110251" x="2514600" y="5118100"/>
          <p14:tracePt t="110268" x="2603500" y="5099050"/>
          <p14:tracePt t="110269" x="2635250" y="5092700"/>
          <p14:tracePt t="110285" x="2667000" y="5067300"/>
          <p14:tracePt t="110301" x="2686050" y="5029200"/>
          <p14:tracePt t="110318" x="2692400" y="5010150"/>
          <p14:tracePt t="110335" x="2692400" y="4984750"/>
          <p14:tracePt t="110352" x="2679700" y="4965700"/>
          <p14:tracePt t="110368" x="2647950" y="4953000"/>
          <p14:tracePt t="110385" x="2616200" y="4953000"/>
          <p14:tracePt t="110402" x="2584450" y="4953000"/>
          <p14:tracePt t="110418" x="2552700" y="4972050"/>
          <p14:tracePt t="110435" x="2540000" y="4997450"/>
          <p14:tracePt t="110452" x="2540000" y="5016500"/>
          <p14:tracePt t="110468" x="2540000" y="5022850"/>
          <p14:tracePt t="110509" x="2540000" y="5029200"/>
          <p14:tracePt t="110533" x="2546350" y="5022850"/>
          <p14:tracePt t="110542" x="2552700" y="5010150"/>
          <p14:tracePt t="110551" x="2559050" y="5003800"/>
          <p14:tracePt t="110568" x="2559050" y="4991100"/>
          <p14:tracePt t="110646" x="2552700" y="4991100"/>
          <p14:tracePt t="110661" x="2552700" y="4997450"/>
          <p14:tracePt t="110670" x="2552700" y="5003800"/>
          <p14:tracePt t="110677" x="2552700" y="5022850"/>
          <p14:tracePt t="110685" x="2552700" y="5048250"/>
          <p14:tracePt t="110701" x="2578100" y="5080000"/>
          <p14:tracePt t="110718" x="2654300" y="5118100"/>
          <p14:tracePt t="110734" x="2743200" y="5130800"/>
          <p14:tracePt t="110751" x="2806700" y="5143500"/>
          <p14:tracePt t="110768" x="2857500" y="5143500"/>
          <p14:tracePt t="110784" x="2876550" y="5137150"/>
          <p14:tracePt t="110801" x="2882900" y="5130800"/>
          <p14:tracePt t="110818" x="2895600" y="5124450"/>
          <p14:tracePt t="110834" x="2895600" y="5111750"/>
          <p14:tracePt t="110851" x="2876550" y="5067300"/>
          <p14:tracePt t="110868" x="2838450" y="5035550"/>
          <p14:tracePt t="110885" x="2794000" y="5003800"/>
          <p14:tracePt t="110902" x="2781300" y="5003800"/>
          <p14:tracePt t="110918" x="2768600" y="4997450"/>
          <p14:tracePt t="110934" x="2755900" y="4997450"/>
          <p14:tracePt t="110952" x="2749550" y="4997450"/>
          <p14:tracePt t="110968" x="2736850" y="4997450"/>
          <p14:tracePt t="110984" x="2736850" y="5016500"/>
          <p14:tracePt t="111001" x="2736850" y="5029200"/>
          <p14:tracePt t="111093" x="2736850" y="5022850"/>
          <p14:tracePt t="111102" x="2736850" y="5016500"/>
          <p14:tracePt t="111109" x="2736850" y="5003800"/>
          <p14:tracePt t="111118" x="2730500" y="4991100"/>
          <p14:tracePt t="111135" x="2679700" y="4978400"/>
          <p14:tracePt t="111151" x="2628900" y="4978400"/>
          <p14:tracePt t="111168" x="2571750" y="4978400"/>
          <p14:tracePt t="111184" x="2546350" y="5010150"/>
          <p14:tracePt t="111201" x="2527300" y="5048250"/>
          <p14:tracePt t="111218" x="2520950" y="5073650"/>
          <p14:tracePt t="111234" x="2520950" y="5092700"/>
          <p14:tracePt t="111251" x="2520950" y="5105400"/>
          <p14:tracePt t="111268" x="2533650" y="5118100"/>
          <p14:tracePt t="111284" x="2552700" y="5118100"/>
          <p14:tracePt t="111285" x="2578100" y="5118100"/>
          <p14:tracePt t="111301" x="2603500" y="5105400"/>
          <p14:tracePt t="111318" x="2616200" y="5080000"/>
          <p14:tracePt t="111334" x="2628900" y="5054600"/>
          <p14:tracePt t="111351" x="2628900" y="5041900"/>
          <p14:tracePt t="111368" x="2628900" y="5035550"/>
          <p14:tracePt t="111384" x="2628900" y="5022850"/>
          <p14:tracePt t="111462" x="2628900" y="5029200"/>
          <p14:tracePt t="111470" x="2628900" y="5035550"/>
          <p14:tracePt t="111478" x="2641600" y="5054600"/>
          <p14:tracePt t="111486" x="2654300" y="5060950"/>
          <p14:tracePt t="111501" x="2711450" y="5073650"/>
          <p14:tracePt t="111518" x="2755900" y="5073650"/>
          <p14:tracePt t="111534" x="2813050" y="5073650"/>
          <p14:tracePt t="111551" x="2851150" y="5054600"/>
          <p14:tracePt t="111567" x="2863850" y="5035550"/>
          <p14:tracePt t="111584" x="2870200" y="5003800"/>
          <p14:tracePt t="111601" x="2876550" y="4997450"/>
          <p14:tracePt t="111618" x="2876550" y="4978400"/>
          <p14:tracePt t="112357" x="0" y="0"/>
        </p14:tracePtLst>
        <p14:tracePtLst>
          <p14:tracePt t="112840" x="3556000" y="4832350"/>
          <p14:tracePt t="112845" x="3543300" y="4838700"/>
          <p14:tracePt t="112854" x="3530600" y="4851400"/>
          <p14:tracePt t="112867" x="3511550" y="4864100"/>
          <p14:tracePt t="112884" x="3505200" y="4895850"/>
          <p14:tracePt t="112886" x="3492500" y="4914900"/>
          <p14:tracePt t="112901" x="3486150" y="4933950"/>
          <p14:tracePt t="112903" x="3486150" y="4946650"/>
          <p14:tracePt t="112917" x="3479800" y="4965700"/>
          <p14:tracePt t="112934" x="3479800" y="4978400"/>
          <p14:tracePt t="112951" x="3479800" y="4997450"/>
          <p14:tracePt t="112967" x="3479800" y="5029200"/>
          <p14:tracePt t="112984" x="3492500" y="5048250"/>
          <p14:tracePt t="113000" x="3524250" y="5067300"/>
          <p14:tracePt t="113017" x="3562350" y="5092700"/>
          <p14:tracePt t="113034" x="3581400" y="5099050"/>
          <p14:tracePt t="113050" x="3594100" y="5099050"/>
          <p14:tracePt t="113067" x="3619500" y="5099050"/>
          <p14:tracePt t="113084" x="3651250" y="5099050"/>
          <p14:tracePt t="113085" x="3663950" y="5099050"/>
          <p14:tracePt t="113101" x="3683000" y="5099050"/>
          <p14:tracePt t="113103" x="3695700" y="5092700"/>
          <p14:tracePt t="113118" x="3695700" y="5086350"/>
          <p14:tracePt t="113134" x="3702050" y="5086350"/>
          <p14:tracePt t="113151" x="3708400" y="5080000"/>
          <p14:tracePt t="113167" x="3714750" y="5073650"/>
          <p14:tracePt t="113198" x="3714750" y="5067300"/>
          <p14:tracePt t="113206" x="3708400" y="5054600"/>
          <p14:tracePt t="113217" x="3689350" y="5041900"/>
          <p14:tracePt t="113234" x="3606800" y="4997450"/>
          <p14:tracePt t="113251" x="3454400" y="4927600"/>
          <p14:tracePt t="113254" x="3365500" y="4902200"/>
          <p14:tracePt t="113267" x="3289300" y="4883150"/>
          <p14:tracePt t="113284" x="3206750" y="4864100"/>
          <p14:tracePt t="113286" x="3194050" y="4857750"/>
          <p14:tracePt t="113300" x="3187700" y="4857750"/>
          <p14:tracePt t="113317" x="3175000" y="4857750"/>
          <p14:tracePt t="113334" x="3155950" y="4857750"/>
          <p14:tracePt t="113351" x="3124200" y="4870450"/>
          <p14:tracePt t="113368" x="3098800" y="4883150"/>
          <p14:tracePt t="113384" x="3073400" y="4921250"/>
          <p14:tracePt t="113401" x="3048000" y="4959350"/>
          <p14:tracePt t="113417" x="3041650" y="4978400"/>
          <p14:tracePt t="113434" x="3041650" y="5016500"/>
          <p14:tracePt t="113450" x="3048000" y="5035550"/>
          <p14:tracePt t="113468" x="3073400" y="5060950"/>
          <p14:tracePt t="113470" x="3086100" y="5073650"/>
          <p14:tracePt t="113484" x="3111500" y="5080000"/>
          <p14:tracePt t="113500" x="3175000" y="5099050"/>
          <p14:tracePt t="113503" x="3219450" y="5105400"/>
          <p14:tracePt t="113517" x="3327400" y="5105400"/>
          <p14:tracePt t="113534" x="3486150" y="5105400"/>
          <p14:tracePt t="113550" x="3651250" y="5105400"/>
          <p14:tracePt t="113567" x="3822700" y="5105400"/>
          <p14:tracePt t="113584" x="3943350" y="5080000"/>
          <p14:tracePt t="113600" x="4006850" y="5060950"/>
          <p14:tracePt t="113617" x="4025900" y="5054600"/>
          <p14:tracePt t="113634" x="4038600" y="5048250"/>
          <p14:tracePt t="113925" x="4038600" y="5035550"/>
          <p14:tracePt t="113933" x="4038600" y="5022850"/>
          <p14:tracePt t="113941" x="4025900" y="5016500"/>
          <p14:tracePt t="113950" x="4013200" y="5010150"/>
          <p14:tracePt t="113967" x="3987800" y="4984750"/>
          <p14:tracePt t="113983" x="3949700" y="4953000"/>
          <p14:tracePt t="114000" x="3898900" y="4927600"/>
          <p14:tracePt t="114017" x="3835400" y="4902200"/>
          <p14:tracePt t="114033" x="3790950" y="4889500"/>
          <p14:tracePt t="114050" x="3759200" y="4889500"/>
          <p14:tracePt t="114067" x="3733800" y="4889500"/>
          <p14:tracePt t="114083" x="3721100" y="4889500"/>
          <p14:tracePt t="114100" x="3683000" y="4895850"/>
          <p14:tracePt t="114103" x="3670300" y="4908550"/>
          <p14:tracePt t="114117" x="3651250" y="4933950"/>
          <p14:tracePt t="114134" x="3638550" y="4972050"/>
          <p14:tracePt t="114150" x="3632200" y="4984750"/>
          <p14:tracePt t="114167" x="3632200" y="4997450"/>
          <p14:tracePt t="114184" x="3632200" y="5022850"/>
          <p14:tracePt t="114201" x="3632200" y="5035550"/>
          <p14:tracePt t="114217" x="3638550" y="5054600"/>
          <p14:tracePt t="114233" x="3670300" y="5067300"/>
          <p14:tracePt t="114250" x="3759200" y="5080000"/>
          <p14:tracePt t="114267" x="3898900" y="5080000"/>
          <p14:tracePt t="114283" x="4057650" y="5080000"/>
          <p14:tracePt t="114300" x="4235450" y="5080000"/>
          <p14:tracePt t="114302" x="4311650" y="5060950"/>
          <p14:tracePt t="114317" x="4451350" y="5029200"/>
          <p14:tracePt t="114333" x="4584700" y="5003800"/>
          <p14:tracePt t="114350" x="4679950" y="4991100"/>
          <p14:tracePt t="114367" x="4737100" y="4978400"/>
          <p14:tracePt t="114384" x="4749800" y="4972050"/>
          <p14:tracePt t="114479" x="4756150" y="4965700"/>
          <p14:tracePt t="114573" x="4756150" y="4972050"/>
          <p14:tracePt t="114581" x="4756150" y="4978400"/>
          <p14:tracePt t="114589" x="4762500" y="4997450"/>
          <p14:tracePt t="114600" x="4768850" y="5010150"/>
          <p14:tracePt t="114617" x="4832350" y="5041900"/>
          <p14:tracePt t="114634" x="4921250" y="5060950"/>
          <p14:tracePt t="114650" x="4997450" y="5073650"/>
          <p14:tracePt t="114667" x="5054600" y="5073650"/>
          <p14:tracePt t="114669" x="5067300" y="5073650"/>
          <p14:tracePt t="114684" x="5073650" y="5073650"/>
          <p14:tracePt t="114700" x="5080000" y="5073650"/>
          <p14:tracePt t="114813" x="5092700" y="5073650"/>
          <p14:tracePt t="114829" x="5092700" y="5080000"/>
          <p14:tracePt t="114838" x="5099050" y="5086350"/>
          <p14:tracePt t="115310" x="0" y="0"/>
        </p14:tracePtLst>
        <p14:tracePtLst>
          <p14:tracePt t="117238" x="2146300" y="5384800"/>
          <p14:tracePt t="117310" x="2171700" y="5384800"/>
          <p14:tracePt t="117318" x="2203450" y="5397500"/>
          <p14:tracePt t="117325" x="2241550" y="5403850"/>
          <p14:tracePt t="117333" x="2292350" y="5410200"/>
          <p14:tracePt t="117349" x="2413000" y="5435600"/>
          <p14:tracePt t="117366" x="2501900" y="5441950"/>
          <p14:tracePt t="117383" x="2540000" y="5441950"/>
          <p14:tracePt t="117399" x="2559050" y="5441950"/>
          <p14:tracePt t="117549" x="0" y="0"/>
        </p14:tracePtLst>
        <p14:tracePtLst>
          <p14:tracePt t="117902" x="2876550" y="5441950"/>
          <p14:tracePt t="118046" x="2889250" y="5441950"/>
          <p14:tracePt t="118055" x="2895600" y="5441950"/>
          <p14:tracePt t="118065" x="2927350" y="5441950"/>
          <p14:tracePt t="118082" x="3003550" y="5441950"/>
          <p14:tracePt t="118099" x="3092450" y="5441950"/>
          <p14:tracePt t="118115" x="3155950" y="5441950"/>
          <p14:tracePt t="118132" x="3200400" y="5441950"/>
          <p14:tracePt t="118135" x="3219450" y="5435600"/>
          <p14:tracePt t="118136" x="0" y="0"/>
        </p14:tracePtLst>
        <p14:tracePtLst>
          <p14:tracePt t="118253" x="3257550" y="5422900"/>
          <p14:tracePt t="118421" x="0" y="0"/>
        </p14:tracePtLst>
        <p14:tracePtLst>
          <p14:tracePt t="119661" x="2711450" y="5327650"/>
          <p14:tracePt t="119774" x="2705100" y="5327650"/>
          <p14:tracePt t="119781" x="2705100" y="5334000"/>
          <p14:tracePt t="119798" x="2705100" y="5346700"/>
          <p14:tracePt t="119806" x="2705100" y="5359400"/>
          <p14:tracePt t="119815" x="2705100" y="5372100"/>
          <p14:tracePt t="119831" x="2705100" y="5391150"/>
          <p14:tracePt t="119848" x="2705100" y="5416550"/>
          <p14:tracePt t="119865" x="2705100" y="5435600"/>
          <p14:tracePt t="119881" x="2705100" y="5461000"/>
          <p14:tracePt t="119898" x="2711450" y="5486400"/>
          <p14:tracePt t="119915" x="2717800" y="5492750"/>
          <p14:tracePt t="119932" x="2717800" y="5499100"/>
          <p14:tracePt t="119948" x="2724150" y="5511800"/>
          <p14:tracePt t="119966" x="2730500" y="5518150"/>
          <p14:tracePt t="120045" x="2730500" y="5524500"/>
          <p14:tracePt t="120054" x="2717800" y="5530850"/>
          <p14:tracePt t="120065" x="2711450" y="5530850"/>
          <p14:tracePt t="120081" x="2660650" y="5537200"/>
          <p14:tracePt t="120098" x="2565400" y="5537200"/>
          <p14:tracePt t="120115" x="2451100" y="5537200"/>
          <p14:tracePt t="120131" x="2305050" y="5537200"/>
          <p14:tracePt t="120148" x="2165350" y="5537200"/>
          <p14:tracePt t="120150" x="2089150" y="5537200"/>
          <p14:tracePt t="120165" x="1962150" y="5537200"/>
          <p14:tracePt t="120181" x="1828800" y="5537200"/>
          <p14:tracePt t="120198" x="1701800" y="5537200"/>
          <p14:tracePt t="120215" x="1612900" y="5537200"/>
          <p14:tracePt t="120231" x="1524000" y="5537200"/>
          <p14:tracePt t="120248" x="1460500" y="5537200"/>
          <p14:tracePt t="120265" x="1397000" y="5537200"/>
          <p14:tracePt t="120281" x="1327150" y="5537200"/>
          <p14:tracePt t="120298" x="1276350" y="5537200"/>
          <p14:tracePt t="120315" x="1219200" y="5537200"/>
          <p14:tracePt t="120331" x="1174750" y="5537200"/>
          <p14:tracePt t="120348" x="1136650" y="5537200"/>
          <p14:tracePt t="120365" x="1085850" y="5537200"/>
          <p14:tracePt t="120381" x="1054100" y="5537200"/>
          <p14:tracePt t="120398" x="1035050" y="5537200"/>
          <p14:tracePt t="120415" x="1016000" y="5537200"/>
          <p14:tracePt t="120431" x="1009650" y="5537200"/>
          <p14:tracePt t="120448" x="1003300" y="5537200"/>
          <p14:tracePt t="120465" x="996950" y="5537200"/>
          <p14:tracePt t="120481" x="990600" y="5537200"/>
          <p14:tracePt t="120498" x="977900" y="5530850"/>
          <p14:tracePt t="120542" x="971550" y="5530850"/>
          <p14:tracePt t="120557" x="965200" y="5530850"/>
          <p14:tracePt t="120565" x="965200" y="5524500"/>
          <p14:tracePt t="120573" x="958850" y="5518150"/>
          <p14:tracePt t="120581" x="952500" y="5511800"/>
          <p14:tracePt t="120598" x="939800" y="5505450"/>
          <p14:tracePt t="120614" x="914400" y="5480050"/>
          <p14:tracePt t="120631" x="882650" y="5461000"/>
          <p14:tracePt t="120648" x="876300" y="5454650"/>
          <p14:tracePt t="120664" x="869950" y="5448300"/>
          <p14:tracePt t="120681" x="857250" y="5441950"/>
          <p14:tracePt t="120698" x="850900" y="5441950"/>
          <p14:tracePt t="120715" x="831850" y="5435600"/>
          <p14:tracePt t="120731" x="812800" y="5429250"/>
          <p14:tracePt t="120748" x="800100" y="5422900"/>
          <p14:tracePt t="120822" x="793750" y="5422900"/>
          <p14:tracePt t="120837" x="793750" y="5429250"/>
          <p14:tracePt t="120845" x="793750" y="5454650"/>
          <p14:tracePt t="120853" x="800100" y="5467350"/>
          <p14:tracePt t="120864" x="806450" y="5486400"/>
          <p14:tracePt t="120881" x="869950" y="5530850"/>
          <p14:tracePt t="120898" x="965200" y="5568950"/>
          <p14:tracePt t="120915" x="1035050" y="5588000"/>
          <p14:tracePt t="120931" x="1066800" y="5588000"/>
          <p14:tracePt t="120948" x="1092200" y="5588000"/>
          <p14:tracePt t="120949" x="1098550" y="5581650"/>
          <p14:tracePt t="120965" x="1104900" y="5575300"/>
          <p14:tracePt t="120981" x="1111250" y="5556250"/>
          <p14:tracePt t="120998" x="1117600" y="5543550"/>
          <p14:tracePt t="121014" x="1117600" y="5530850"/>
          <p14:tracePt t="121031" x="1123950" y="5499100"/>
          <p14:tracePt t="121048" x="1130300" y="5473700"/>
          <p14:tracePt t="121064" x="1130300" y="5461000"/>
          <p14:tracePt t="121081" x="1130300" y="5454650"/>
          <p14:tracePt t="121102" x="1130300" y="5448300"/>
          <p14:tracePt t="121462" x="0" y="0"/>
        </p14:tracePtLst>
        <p14:tracePtLst>
          <p14:tracePt t="124286" x="762000" y="5626100"/>
          <p14:tracePt t="124350" x="762000" y="5632450"/>
          <p14:tracePt t="124358" x="774700" y="5638800"/>
          <p14:tracePt t="124366" x="793750" y="5638800"/>
          <p14:tracePt t="124380" x="825500" y="5638800"/>
          <p14:tracePt t="124397" x="908050" y="5638800"/>
          <p14:tracePt t="124413" x="1003300" y="5638800"/>
          <p14:tracePt t="124430" x="1016000" y="5638800"/>
          <p14:tracePt t="124447" x="1028700" y="5638800"/>
          <p14:tracePt t="124470" x="1035050" y="5638800"/>
          <p14:tracePt t="124598" x="0" y="0"/>
        </p14:tracePtLst>
        <p14:tracePtLst>
          <p14:tracePt t="125831" x="2184400" y="5689600"/>
          <p14:tracePt t="125925" x="2190750" y="5689600"/>
          <p14:tracePt t="125933" x="2197100" y="5689600"/>
          <p14:tracePt t="125946" x="2216150" y="5689600"/>
          <p14:tracePt t="125963" x="2279650" y="5689600"/>
          <p14:tracePt t="125980" x="2387600" y="5689600"/>
          <p14:tracePt t="125982" x="2444750" y="5689600"/>
          <p14:tracePt t="125996" x="2495550" y="5689600"/>
          <p14:tracePt t="125998" x="2540000" y="5689600"/>
          <p14:tracePt t="126013" x="2616200" y="5689600"/>
          <p14:tracePt t="126029" x="2679700" y="5689600"/>
          <p14:tracePt t="126046" x="2724150" y="5689600"/>
          <p14:tracePt t="126063" x="2730500" y="5689600"/>
          <p14:tracePt t="126079" x="2736850" y="5689600"/>
          <p14:tracePt t="126135" x="2743200" y="5689600"/>
          <p14:tracePt t="126142" x="2755900" y="5689600"/>
          <p14:tracePt t="126158" x="2768600" y="5689600"/>
          <p14:tracePt t="126167" x="2774950" y="5689600"/>
          <p14:tracePt t="126188" x="2781300" y="5689600"/>
          <p14:tracePt t="126196" x="2787650" y="5689600"/>
          <p14:tracePt t="126213" x="2819400" y="5689600"/>
          <p14:tracePt t="126229" x="2876550" y="5695950"/>
          <p14:tracePt t="126246" x="2946400" y="5715000"/>
          <p14:tracePt t="126263" x="3016250" y="5727700"/>
          <p14:tracePt t="126279" x="3028950" y="5727700"/>
          <p14:tracePt t="126296" x="3035300" y="5727700"/>
          <p14:tracePt t="126837" x="0" y="0"/>
        </p14:tracePtLst>
        <p14:tracePtLst>
          <p14:tracePt t="127463" x="3740150" y="5651500"/>
          <p14:tracePt t="127543" x="3759200" y="5651500"/>
          <p14:tracePt t="127550" x="3784600" y="5651500"/>
          <p14:tracePt t="127562" x="3816350" y="5651500"/>
          <p14:tracePt t="127579" x="3892550" y="5651500"/>
          <p14:tracePt t="127595" x="3987800" y="5651500"/>
          <p14:tracePt t="127612" x="4070350" y="5651500"/>
          <p14:tracePt t="127629" x="4171950" y="5651500"/>
          <p14:tracePt t="127645" x="4216400" y="5651500"/>
          <p14:tracePt t="127662" x="4241800" y="5651500"/>
          <p14:tracePt t="127679" x="4248150" y="5651500"/>
          <p14:tracePt t="127813" x="4235450" y="5651500"/>
          <p14:tracePt t="127823" x="4210050" y="5651500"/>
          <p14:tracePt t="127829" x="4178300" y="5651500"/>
          <p14:tracePt t="127845" x="4114800" y="5651500"/>
          <p14:tracePt t="127862" x="4064000" y="5651500"/>
          <p14:tracePt t="127879" x="4051300" y="5651500"/>
          <p14:tracePt t="127895" x="4038600" y="5651500"/>
          <p14:tracePt t="127983" x="4044950" y="5651500"/>
          <p14:tracePt t="127990" x="4070350" y="5651500"/>
          <p14:tracePt t="127998" x="4095750" y="5651500"/>
          <p14:tracePt t="128012" x="4127500" y="5651500"/>
          <p14:tracePt t="128014" x="4146550" y="5651500"/>
          <p14:tracePt t="128029" x="4203700" y="5651500"/>
          <p14:tracePt t="128045" x="4254500" y="5651500"/>
          <p14:tracePt t="128062" x="4267200" y="5651500"/>
          <p14:tracePt t="128079" x="4273550" y="5651500"/>
          <p14:tracePt t="128142" x="4254500" y="5651500"/>
          <p14:tracePt t="128151" x="4229100" y="5651500"/>
          <p14:tracePt t="128162" x="4197350" y="5651500"/>
          <p14:tracePt t="128179" x="4133850" y="5651500"/>
          <p14:tracePt t="128285" x="4019550" y="5651500"/>
          <p14:tracePt t="128326" x="4025900" y="5651500"/>
          <p14:tracePt t="128334" x="4044950" y="5651500"/>
          <p14:tracePt t="128345" x="4051300" y="5651500"/>
          <p14:tracePt t="128362" x="4089400" y="5651500"/>
          <p14:tracePt t="128379" x="4121150" y="5651500"/>
          <p14:tracePt t="128395" x="4152900" y="5651500"/>
          <p14:tracePt t="128412" x="4165600" y="5651500"/>
          <p14:tracePt t="128485" x="4146550" y="5651500"/>
          <p14:tracePt t="128495" x="4102100" y="5651500"/>
          <p14:tracePt t="128501" x="4051300" y="5651500"/>
          <p14:tracePt t="128512" x="4006850" y="5651500"/>
          <p14:tracePt t="128529" x="3930650" y="5651500"/>
          <p14:tracePt t="128545" x="3905250" y="5651500"/>
          <p14:tracePt t="128562" x="3892550" y="5651500"/>
          <p14:tracePt t="128662" x="3898900" y="5657850"/>
          <p14:tracePt t="128672" x="3911600" y="5657850"/>
          <p14:tracePt t="128682" x="3930650" y="5657850"/>
          <p14:tracePt t="128696" x="3975100" y="5657850"/>
          <p14:tracePt t="128713" x="4000500" y="5657850"/>
          <p14:tracePt t="128729" x="4019550" y="5657850"/>
          <p14:tracePt t="128745" x="4038600" y="5657850"/>
          <p14:tracePt t="128766" x="4044950" y="5657850"/>
          <p14:tracePt t="128778" x="4051300" y="5657850"/>
          <p14:tracePt t="128894" x="4038600" y="5657850"/>
          <p14:tracePt t="128901" x="4025900" y="5657850"/>
          <p14:tracePt t="128912" x="4006850" y="5657850"/>
          <p14:tracePt t="128928" x="3956050" y="5657850"/>
          <p14:tracePt t="128945" x="3930650" y="5657850"/>
          <p14:tracePt t="128962" x="3917950" y="5657850"/>
          <p14:tracePt t="128979" x="3911600" y="5657850"/>
          <p14:tracePt t="129046" x="3924300" y="5657850"/>
          <p14:tracePt t="129056" x="3949700" y="5657850"/>
          <p14:tracePt t="129064" x="3981450" y="5657850"/>
          <p14:tracePt t="129079" x="4038600" y="5657850"/>
          <p14:tracePt t="129095" x="4083050" y="5657850"/>
          <p14:tracePt t="129112" x="4114800" y="5657850"/>
          <p14:tracePt t="129190" x="4108450" y="5657850"/>
          <p14:tracePt t="129199" x="4076700" y="5657850"/>
          <p14:tracePt t="129212" x="4032250" y="5657850"/>
          <p14:tracePt t="129229" x="3937000" y="5657850"/>
          <p14:tracePt t="129231" x="3905250" y="5657850"/>
          <p14:tracePt t="129246" x="3860800" y="5657850"/>
          <p14:tracePt t="129262" x="3848100" y="5657850"/>
          <p14:tracePt t="129344" x="3854450" y="5657850"/>
          <p14:tracePt t="129350" x="3873500" y="5657850"/>
          <p14:tracePt t="129361" x="3898900" y="5657850"/>
          <p14:tracePt t="129378" x="3937000" y="5657850"/>
          <p14:tracePt t="129395" x="3975100" y="5657850"/>
          <p14:tracePt t="129412" x="4032250" y="5670550"/>
          <p14:tracePt t="129414" x="4051300" y="5676900"/>
          <p14:tracePt t="129428" x="4057650" y="5676900"/>
          <p14:tracePt t="129445" x="4064000" y="5676900"/>
          <p14:tracePt t="129502" x="4051300" y="5676900"/>
          <p14:tracePt t="129510" x="4019550" y="5676900"/>
          <p14:tracePt t="129517" x="3987800" y="5676900"/>
          <p14:tracePt t="129528" x="3956050" y="5676900"/>
          <p14:tracePt t="129545" x="3905250" y="5676900"/>
          <p14:tracePt t="129561" x="3892550" y="5676900"/>
          <p14:tracePt t="129622" x="3924300" y="5676900"/>
          <p14:tracePt t="129630" x="3968750" y="5676900"/>
          <p14:tracePt t="129637" x="4013200" y="5676900"/>
          <p14:tracePt t="129645" x="4057650" y="5676900"/>
          <p14:tracePt t="129661" x="4121150" y="5676900"/>
          <p14:tracePt t="129678" x="4165600" y="5676900"/>
          <p14:tracePt t="129695" x="4171950" y="5676900"/>
          <p14:tracePt t="129750" x="4165600" y="5676900"/>
          <p14:tracePt t="129759" x="4159250" y="5676900"/>
          <p14:tracePt t="129766" x="4140200" y="5676900"/>
          <p14:tracePt t="129778" x="4127500" y="5676900"/>
          <p14:tracePt t="129795" x="4095750" y="5676900"/>
          <p14:tracePt t="129811" x="4083050" y="5676900"/>
          <p14:tracePt t="131389" x="0" y="0"/>
        </p14:tracePtLst>
        <p14:tracePtLst>
          <p14:tracePt t="134294" x="1473200" y="6153150"/>
          <p14:tracePt t="134325" x="1466850" y="6153150"/>
          <p14:tracePt t="134333" x="1466850" y="6159500"/>
          <p14:tracePt t="134343" x="1466850" y="6172200"/>
          <p14:tracePt t="134360" x="1460500" y="6210300"/>
          <p14:tracePt t="134377" x="1460500" y="6248400"/>
          <p14:tracePt t="134393" x="1460500" y="6292850"/>
          <p14:tracePt t="134410" x="1485900" y="6337300"/>
          <p14:tracePt t="134426" x="1562100" y="6388100"/>
          <p14:tracePt t="134443" x="1689100" y="6432550"/>
          <p14:tracePt t="134460" x="1892300" y="6477000"/>
          <p14:tracePt t="134462" x="2000250" y="6496050"/>
          <p14:tracePt t="134477" x="2089150" y="6502400"/>
          <p14:tracePt t="134478" x="2159000" y="6502400"/>
          <p14:tracePt t="134493" x="2247900" y="6502400"/>
          <p14:tracePt t="134510" x="2279650" y="6502400"/>
          <p14:tracePt t="134527" x="2305050" y="6496050"/>
          <p14:tracePt t="134543" x="2305050" y="6470650"/>
          <p14:tracePt t="134560" x="2305050" y="6445250"/>
          <p14:tracePt t="134577" x="2305050" y="6419850"/>
          <p14:tracePt t="134593" x="2305050" y="6394450"/>
          <p14:tracePt t="134610" x="2305050" y="6375400"/>
          <p14:tracePt t="134627" x="2305050" y="6350000"/>
          <p14:tracePt t="134643" x="2279650" y="6299200"/>
          <p14:tracePt t="134660" x="2247900" y="6235700"/>
          <p14:tracePt t="134676" x="2203450" y="6184900"/>
          <p14:tracePt t="134677" x="2184400" y="6153150"/>
          <p14:tracePt t="134693" x="2133600" y="6115050"/>
          <p14:tracePt t="134710" x="2057400" y="6070600"/>
          <p14:tracePt t="134727" x="1962150" y="6032500"/>
          <p14:tracePt t="134744" x="1885950" y="6007100"/>
          <p14:tracePt t="134760" x="1841500" y="6000750"/>
          <p14:tracePt t="134776" x="1816100" y="6000750"/>
          <p14:tracePt t="134793" x="1797050" y="6000750"/>
          <p14:tracePt t="134810" x="1758950" y="6038850"/>
          <p14:tracePt t="134826" x="1720850" y="6089650"/>
          <p14:tracePt t="134843" x="1695450" y="6172200"/>
          <p14:tracePt t="134860" x="1676400" y="6261100"/>
          <p14:tracePt t="134876" x="1676400" y="6337300"/>
          <p14:tracePt t="134877" x="1676400" y="6369050"/>
          <p14:tracePt t="134893" x="1701800" y="6451600"/>
          <p14:tracePt t="134910" x="1752600" y="6527800"/>
          <p14:tracePt t="134926" x="1822450" y="6584950"/>
          <p14:tracePt t="134943" x="1905000" y="6635750"/>
          <p14:tracePt t="134960" x="1962150" y="6648450"/>
          <p14:tracePt t="134977" x="1987550" y="6648450"/>
          <p14:tracePt t="134993" x="2000250" y="6648450"/>
          <p14:tracePt t="135010" x="2006600" y="6648450"/>
          <p14:tracePt t="135027" x="2012950" y="6648450"/>
          <p14:tracePt t="135043" x="2019300" y="6648450"/>
          <p14:tracePt t="135149" x="0" y="0"/>
        </p14:tracePtLst>
        <p14:tracePtLst>
          <p14:tracePt t="137623" x="3409950" y="6102350"/>
          <p14:tracePt t="137629" x="3409950" y="6108700"/>
          <p14:tracePt t="137642" x="3403600" y="6134100"/>
          <p14:tracePt t="137659" x="3403600" y="6191250"/>
          <p14:tracePt t="137675" x="3403600" y="6248400"/>
          <p14:tracePt t="137678" x="3403600" y="6280150"/>
          <p14:tracePt t="137692" x="3416300" y="6318250"/>
          <p14:tracePt t="137709" x="3435350" y="6356350"/>
          <p14:tracePt t="137759" x="3448050" y="6356350"/>
          <p14:tracePt t="137765" x="3467100" y="6356350"/>
          <p14:tracePt t="137775" x="3486150" y="6356350"/>
          <p14:tracePt t="137792" x="3543300" y="6324600"/>
          <p14:tracePt t="137809" x="3587750" y="6286500"/>
          <p14:tracePt t="137825" x="3619500" y="6248400"/>
          <p14:tracePt t="137842" x="3638550" y="6223000"/>
          <p14:tracePt t="137859" x="3638550" y="6210300"/>
          <p14:tracePt t="137875" x="3638550" y="6197600"/>
          <p14:tracePt t="137892" x="3638550" y="6191250"/>
          <p14:tracePt t="138005" x="3638550" y="6197600"/>
          <p14:tracePt t="138015" x="3638550" y="6210300"/>
          <p14:tracePt t="138026" x="3638550" y="6223000"/>
          <p14:tracePt t="138043" x="3644900" y="6267450"/>
          <p14:tracePt t="138047" x="3644900" y="6273800"/>
          <p14:tracePt t="138059" x="3657600" y="6299200"/>
          <p14:tracePt t="138076" x="3670300" y="6337300"/>
          <p14:tracePt t="138092" x="3689350" y="6350000"/>
          <p14:tracePt t="138199" x="3695700" y="6350000"/>
          <p14:tracePt t="138206" x="3702050" y="6350000"/>
          <p14:tracePt t="138215" x="3714750" y="6350000"/>
          <p14:tracePt t="138226" x="3714750" y="6343650"/>
          <p14:tracePt t="138352" x="3721100" y="6350000"/>
          <p14:tracePt t="138367" x="3733800" y="6369050"/>
          <p14:tracePt t="138380" x="3746500" y="6381750"/>
          <p14:tracePt t="138392" x="3759200" y="6400800"/>
          <p14:tracePt t="138409" x="3778250" y="6419850"/>
          <p14:tracePt t="138425" x="3784600" y="6426200"/>
          <p14:tracePt t="138442" x="3790950" y="6426200"/>
          <p14:tracePt t="138470" x="3797300" y="6426200"/>
          <p14:tracePt t="138486" x="3803650" y="6426200"/>
          <p14:tracePt t="138494" x="3810000" y="6426200"/>
          <p14:tracePt t="138509" x="3816350" y="6426200"/>
          <p14:tracePt t="138525" x="3822700" y="6419850"/>
          <p14:tracePt t="138726" x="0" y="0"/>
        </p14:tracePtLst>
        <p14:tracePtLst>
          <p14:tracePt t="139014" x="4591050" y="6184900"/>
          <p14:tracePt t="139024" x="4584700" y="6184900"/>
          <p14:tracePt t="139032" x="4578350" y="6184900"/>
          <p14:tracePt t="139042" x="4578350" y="6197600"/>
          <p14:tracePt t="139059" x="4565650" y="6229350"/>
          <p14:tracePt t="139063" x="4565650" y="6254750"/>
          <p14:tracePt t="139075" x="4565650" y="6280150"/>
          <p14:tracePt t="139092" x="4565650" y="6330950"/>
          <p14:tracePt t="139094" x="4565650" y="6356350"/>
          <p14:tracePt t="139108" x="4565650" y="6381750"/>
          <p14:tracePt t="139111" x="4565650" y="6413500"/>
          <p14:tracePt t="139125" x="4584700" y="6445250"/>
          <p14:tracePt t="139142" x="4603750" y="6457950"/>
          <p14:tracePt t="139158" x="4610100" y="6464300"/>
          <p14:tracePt t="139183" x="4616450" y="6457950"/>
          <p14:tracePt t="139192" x="4629150" y="6445250"/>
          <p14:tracePt t="139208" x="4641850" y="6407150"/>
          <p14:tracePt t="139225" x="4654550" y="6369050"/>
          <p14:tracePt t="139242" x="4660900" y="6330950"/>
          <p14:tracePt t="139259" x="4667250" y="6286500"/>
          <p14:tracePt t="139276" x="4667250" y="6280150"/>
          <p14:tracePt t="139292" x="4667250" y="6273800"/>
          <p14:tracePt t="139376" x="4667250" y="6286500"/>
          <p14:tracePt t="139382" x="4673600" y="6324600"/>
          <p14:tracePt t="139391" x="4679950" y="6350000"/>
          <p14:tracePt t="139408" x="4686300" y="6394450"/>
          <p14:tracePt t="139425" x="4686300" y="6407150"/>
          <p14:tracePt t="139442" x="4686300" y="6413500"/>
          <p14:tracePt t="139502" x="4692650" y="6419850"/>
          <p14:tracePt t="139518" x="4692650" y="6407150"/>
          <p14:tracePt t="139526" x="4699000" y="6381750"/>
          <p14:tracePt t="139534" x="4711700" y="6350000"/>
          <p14:tracePt t="139542" x="4718050" y="6324600"/>
          <p14:tracePt t="139559" x="4730750" y="6280150"/>
          <p14:tracePt t="139575" x="4730750" y="6254750"/>
          <p14:tracePt t="139592" x="4730750" y="6235700"/>
          <p14:tracePt t="139608" x="4730750" y="6229350"/>
          <p14:tracePt t="139670" x="4730750" y="6248400"/>
          <p14:tracePt t="139678" x="4730750" y="6280150"/>
          <p14:tracePt t="139691" x="4730750" y="6305550"/>
          <p14:tracePt t="139708" x="4730750" y="6343650"/>
          <p14:tracePt t="139725" x="4730750" y="6362700"/>
          <p14:tracePt t="139814" x="4737100" y="6343650"/>
          <p14:tracePt t="139823" x="4737100" y="6337300"/>
          <p14:tracePt t="139830" x="4737100" y="6330950"/>
          <p14:tracePt t="139841" x="4737100" y="6318250"/>
          <p14:tracePt t="139858" x="4737100" y="6305550"/>
          <p14:tracePt t="139875" x="4737100" y="6299200"/>
          <p14:tracePt t="139958" x="4737100" y="6305550"/>
          <p14:tracePt t="139965" x="4737100" y="6324600"/>
          <p14:tracePt t="139975" x="4737100" y="6343650"/>
          <p14:tracePt t="139992" x="4737100" y="6356350"/>
          <p14:tracePt t="141135" x="0" y="0"/>
        </p14:tracePtLst>
        <p14:tracePtLst>
          <p14:tracePt t="141934" x="1720850" y="2692400"/>
          <p14:tracePt t="141941" x="1701800" y="2686050"/>
          <p14:tracePt t="141949" x="1695450" y="2686050"/>
          <p14:tracePt t="141957" x="1682750" y="2686050"/>
          <p14:tracePt t="141974" x="1657350" y="2686050"/>
          <p14:tracePt t="142090" x="1466850" y="3416300"/>
          <p14:tracePt t="142094" x="1504950" y="3492500"/>
          <p14:tracePt t="142107" x="1536700" y="3562350"/>
          <p14:tracePt t="142124" x="1644650" y="3689350"/>
          <p14:tracePt t="142141" x="2000250" y="3841750"/>
          <p14:tracePt t="142157" x="2438400" y="3917950"/>
          <p14:tracePt t="142174" x="2901950" y="3930650"/>
          <p14:tracePt t="142191" x="3340100" y="3860800"/>
          <p14:tracePt t="142207" x="3663950" y="3714750"/>
          <p14:tracePt t="142224" x="3848100" y="3575050"/>
          <p14:tracePt t="142247" x="3975100" y="3302000"/>
          <p14:tracePt t="142258" x="3994150" y="3206750"/>
          <p14:tracePt t="142274" x="4000500" y="3003550"/>
          <p14:tracePt t="142291" x="3987800" y="2781300"/>
          <p14:tracePt t="142308" x="3924300" y="2597150"/>
          <p14:tracePt t="142310" x="3886200" y="2514600"/>
          <p14:tracePt t="142324" x="3841750" y="2438400"/>
          <p14:tracePt t="142341" x="3638550" y="2241550"/>
          <p14:tracePt t="142357" x="3486150" y="2159000"/>
          <p14:tracePt t="142374" x="3346450" y="2101850"/>
          <p14:tracePt t="142391" x="3219450" y="2070100"/>
          <p14:tracePt t="142407" x="3130550" y="2063750"/>
          <p14:tracePt t="142424" x="3009900" y="2063750"/>
          <p14:tracePt t="142441" x="2882900" y="2101850"/>
          <p14:tracePt t="142457" x="2724150" y="2184400"/>
          <p14:tracePt t="142474" x="2584450" y="2286000"/>
          <p14:tracePt t="142490" x="2476500" y="2432050"/>
          <p14:tracePt t="142507" x="2406650" y="2590800"/>
          <p14:tracePt t="142510" x="2387600" y="2667000"/>
          <p14:tracePt t="142524" x="2381250" y="2736850"/>
          <p14:tracePt t="142526" x="2368550" y="2806700"/>
          <p14:tracePt t="142540" x="2374900" y="2870200"/>
          <p14:tracePt t="142557" x="2413000" y="3003550"/>
          <p14:tracePt t="142574" x="2432050" y="3048000"/>
          <p14:tracePt t="142591" x="2451100" y="3067050"/>
          <p14:tracePt t="142637" x="2457450" y="3067050"/>
          <p14:tracePt t="142655" x="2463800" y="3067050"/>
          <p14:tracePt t="142678" x="2470150" y="3067050"/>
          <p14:tracePt t="142686" x="2476500" y="3073400"/>
          <p14:tracePt t="142694" x="2489200" y="3073400"/>
          <p14:tracePt t="142695" x="0" y="0"/>
        </p14:tracePtLst>
        <p14:tracePtLst>
          <p14:tracePt t="143759" x="2330450" y="6115050"/>
          <p14:tracePt t="143767" x="2330450" y="6127750"/>
          <p14:tracePt t="143774" x="2324100" y="6159500"/>
          <p14:tracePt t="143790" x="2324100" y="6203950"/>
          <p14:tracePt t="143825" x="2324100" y="6324600"/>
          <p14:tracePt t="143841" x="2374900" y="6369050"/>
          <p14:tracePt t="143857" x="2463800" y="6419850"/>
          <p14:tracePt t="143874" x="2647950" y="6470650"/>
          <p14:tracePt t="143890" x="2940050" y="6502400"/>
          <p14:tracePt t="143907" x="3175000" y="6496050"/>
          <p14:tracePt t="143924" x="3302000" y="6470650"/>
          <p14:tracePt t="143940" x="3359150" y="6438900"/>
          <p14:tracePt t="143941" x="3371850" y="6419850"/>
          <p14:tracePt t="143957" x="3378200" y="6394450"/>
          <p14:tracePt t="143973" x="3378200" y="6362700"/>
          <p14:tracePt t="143990" x="3371850" y="6305550"/>
          <p14:tracePt t="144007" x="3327400" y="6248400"/>
          <p14:tracePt t="144024" x="3194050" y="6178550"/>
          <p14:tracePt t="144040" x="2933700" y="6121400"/>
          <p14:tracePt t="144057" x="2660650" y="6070600"/>
          <p14:tracePt t="144073" x="2520950" y="6070600"/>
          <p14:tracePt t="144090" x="2457450" y="6076950"/>
          <p14:tracePt t="144107" x="2444750" y="6089650"/>
          <p14:tracePt t="144123" x="2432050" y="6108700"/>
          <p14:tracePt t="144140" x="2432050" y="6153150"/>
          <p14:tracePt t="144141" x="2444750" y="6178550"/>
          <p14:tracePt t="144157" x="2495550" y="6223000"/>
          <p14:tracePt t="144173" x="2609850" y="6305550"/>
          <p14:tracePt t="144190" x="2800350" y="6388100"/>
          <p14:tracePt t="144207" x="3143250" y="6470650"/>
          <p14:tracePt t="144223" x="3441700" y="6502400"/>
          <p14:tracePt t="144240" x="3587750" y="6502400"/>
          <p14:tracePt t="144257" x="3657600" y="6489700"/>
          <p14:tracePt t="144274" x="3683000" y="6489700"/>
          <p14:tracePt t="144290" x="3702050" y="6477000"/>
          <p14:tracePt t="144307" x="3740150" y="6464300"/>
          <p14:tracePt t="144323" x="3822700" y="6445250"/>
          <p14:tracePt t="144326" x="3879850" y="6438900"/>
          <p14:tracePt t="144340" x="3930650" y="6438900"/>
          <p14:tracePt t="144342" x="4013200" y="6438900"/>
          <p14:tracePt t="144357" x="4216400" y="6438900"/>
          <p14:tracePt t="144373" x="4495800" y="6438900"/>
          <p14:tracePt t="144390" x="4927600" y="6502400"/>
          <p14:tracePt t="144406" x="5384800" y="6578600"/>
          <p14:tracePt t="144423" x="5683250" y="6610350"/>
          <p14:tracePt t="144440" x="5867400" y="6642100"/>
          <p14:tracePt t="144456" x="5994400" y="6667500"/>
          <p14:tracePt t="144473" x="6108700" y="6692900"/>
          <p14:tracePt t="144490" x="6203950" y="6705600"/>
          <p14:tracePt t="144507" x="6292850" y="6705600"/>
          <p14:tracePt t="144523" x="6400800" y="6705600"/>
          <p14:tracePt t="144526" x="6483350" y="6705600"/>
          <p14:tracePt t="144540" x="6565900" y="6705600"/>
          <p14:tracePt t="144556" x="6788150" y="6705600"/>
          <p14:tracePt t="144557" x="6902450" y="6705600"/>
          <p14:tracePt t="144573" x="7105650" y="6705600"/>
          <p14:tracePt t="144590" x="7219950" y="6705600"/>
          <p14:tracePt t="144606" x="7277100" y="6705600"/>
          <p14:tracePt t="144623" x="7308850" y="6692900"/>
          <p14:tracePt t="144645" x="7315200" y="6673850"/>
          <p14:tracePt t="144656" x="7321550" y="6673850"/>
          <p14:tracePt t="144673" x="7327900" y="6648450"/>
          <p14:tracePt t="144690" x="7346950" y="6629400"/>
          <p14:tracePt t="144706" x="7359650" y="6597650"/>
          <p14:tracePt t="144723" x="7372350" y="6565900"/>
          <p14:tracePt t="144740" x="7385050" y="6527800"/>
          <p14:tracePt t="144743" x="7385050" y="6521450"/>
          <p14:tracePt t="144757" x="7385050" y="6502400"/>
          <p14:tracePt t="144773" x="7385050" y="6445250"/>
          <p14:tracePt t="144790" x="7372350" y="6394450"/>
          <p14:tracePt t="144807" x="7334250" y="6337300"/>
          <p14:tracePt t="144823" x="7289800" y="6273800"/>
          <p14:tracePt t="144840" x="7232650" y="6216650"/>
          <p14:tracePt t="144857" x="7169150" y="6172200"/>
          <p14:tracePt t="144873" x="7073900" y="6127750"/>
          <p14:tracePt t="144902" x="6870700" y="6064250"/>
          <p14:tracePt t="144923" x="6769100" y="6057900"/>
          <p14:tracePt t="144940" x="6648450" y="6057900"/>
          <p14:tracePt t="144956" x="6527800" y="6057900"/>
          <p14:tracePt t="144958" x="6477000" y="6070600"/>
          <p14:tracePt t="144973" x="6375400" y="6108700"/>
          <p14:tracePt t="144990" x="6280150" y="6146800"/>
          <p14:tracePt t="145006" x="6210300" y="6184900"/>
          <p14:tracePt t="145023" x="6146800" y="6216650"/>
          <p14:tracePt t="145040" x="6115050" y="6254750"/>
          <p14:tracePt t="145057" x="6083300" y="6292850"/>
          <p14:tracePt t="145073" x="6070600" y="6330950"/>
          <p14:tracePt t="145090" x="6064250" y="6369050"/>
          <p14:tracePt t="145107" x="6064250" y="6426200"/>
          <p14:tracePt t="145123" x="6096000" y="6483350"/>
          <p14:tracePt t="145140" x="6134100" y="6540500"/>
          <p14:tracePt t="145156" x="6223000" y="6604000"/>
          <p14:tracePt t="145157" x="6280150" y="6623050"/>
          <p14:tracePt t="145173" x="6432550" y="6667500"/>
          <p14:tracePt t="145190" x="6565900" y="6673850"/>
          <p14:tracePt t="145206" x="6718300" y="6673850"/>
          <p14:tracePt t="145223" x="6838950" y="6648450"/>
          <p14:tracePt t="145239" x="6915150" y="6591300"/>
          <p14:tracePt t="145256" x="6972300" y="6527800"/>
          <p14:tracePt t="145273" x="7004050" y="6470650"/>
          <p14:tracePt t="145290" x="7016750" y="6388100"/>
          <p14:tracePt t="145307" x="7016750" y="6337300"/>
          <p14:tracePt t="145309" x="7016750" y="6305550"/>
          <p14:tracePt t="145323" x="7004050" y="6280150"/>
          <p14:tracePt t="145340" x="6953250" y="6242050"/>
          <p14:tracePt t="145343" x="6908800" y="6210300"/>
          <p14:tracePt t="145357" x="6832600" y="6172200"/>
          <p14:tracePt t="145373" x="6591300" y="6115050"/>
          <p14:tracePt t="145389" x="6477000" y="6108700"/>
          <p14:tracePt t="145406" x="6375400" y="6108700"/>
          <p14:tracePt t="145423" x="6305550" y="6146800"/>
          <p14:tracePt t="145439" x="6235700" y="6203950"/>
          <p14:tracePt t="145456" x="6210300" y="6267450"/>
          <p14:tracePt t="145473" x="6197600" y="6299200"/>
          <p14:tracePt t="145489" x="6197600" y="6324600"/>
          <p14:tracePt t="145506" x="6197600" y="6350000"/>
          <p14:tracePt t="145523" x="6235700" y="6388100"/>
          <p14:tracePt t="145526" x="6273800" y="6413500"/>
          <p14:tracePt t="145540" x="6330950" y="6432550"/>
          <p14:tracePt t="145557" x="6483350" y="6464300"/>
          <p14:tracePt t="145558" x="6559550" y="6477000"/>
          <p14:tracePt t="145573" x="6686550" y="6477000"/>
          <p14:tracePt t="145590" x="6794500" y="6464300"/>
          <p14:tracePt t="145606" x="6832600" y="6432550"/>
          <p14:tracePt t="145623" x="6845300" y="6400800"/>
          <p14:tracePt t="145639" x="6845300" y="6369050"/>
          <p14:tracePt t="145658" x="6845300" y="6318250"/>
          <p14:tracePt t="145673" x="6819900" y="6273800"/>
          <p14:tracePt t="145689" x="6788150" y="6242050"/>
          <p14:tracePt t="145706" x="6775450" y="6235700"/>
          <p14:tracePt t="145723" x="6769100" y="6229350"/>
          <p14:tracePt t="145814" x="6769100" y="6242050"/>
          <p14:tracePt t="145823" x="6769100" y="6248400"/>
          <p14:tracePt t="145925" x="6769100" y="6235700"/>
          <p14:tracePt t="145934" x="6762750" y="6223000"/>
          <p14:tracePt t="145942" x="6737350" y="6191250"/>
          <p14:tracePt t="145956" x="6699250" y="6165850"/>
          <p14:tracePt t="145973" x="6483350" y="6070600"/>
          <p14:tracePt t="145989" x="6356350" y="6045200"/>
          <p14:tracePt t="146006" x="6286500" y="6038850"/>
          <p14:tracePt t="146023" x="6242050" y="6038850"/>
          <p14:tracePt t="146039" x="6203950" y="6051550"/>
          <p14:tracePt t="146056" x="6146800" y="6089650"/>
          <p14:tracePt t="146073" x="6102350" y="6146800"/>
          <p14:tracePt t="146090" x="6076950" y="6210300"/>
          <p14:tracePt t="146106" x="6076950" y="6254750"/>
          <p14:tracePt t="146123" x="6089650" y="6324600"/>
          <p14:tracePt t="146140" x="6121400" y="6388100"/>
          <p14:tracePt t="146142" x="6153150" y="6413500"/>
          <p14:tracePt t="146156" x="6191250" y="6445250"/>
          <p14:tracePt t="146173" x="6350000" y="6508750"/>
          <p14:tracePt t="146189" x="6496050" y="6527800"/>
          <p14:tracePt t="146206" x="6648450" y="6527800"/>
          <p14:tracePt t="146223" x="6813550" y="6515100"/>
          <p14:tracePt t="146239" x="6934200" y="6489700"/>
          <p14:tracePt t="146256" x="6985000" y="6451600"/>
          <p14:tracePt t="146273" x="7010400" y="6407150"/>
          <p14:tracePt t="146290" x="7016750" y="6362700"/>
          <p14:tracePt t="146306" x="7016750" y="6330950"/>
          <p14:tracePt t="146323" x="7016750" y="6299200"/>
          <p14:tracePt t="146339" x="7016750" y="6254750"/>
          <p14:tracePt t="146341" x="7016750" y="6248400"/>
          <p14:tracePt t="146356" x="7004050" y="6235700"/>
          <p14:tracePt t="146372" x="6991350" y="6223000"/>
          <p14:tracePt t="146389" x="6991350" y="6216650"/>
          <p14:tracePt t="146406" x="6978650" y="6210300"/>
          <p14:tracePt t="146422" x="6965950" y="6210300"/>
          <p14:tracePt t="146439" x="6915150" y="6197600"/>
          <p14:tracePt t="146456" x="6845300" y="6197600"/>
          <p14:tracePt t="146472" x="6737350" y="6197600"/>
          <p14:tracePt t="146489" x="6597650" y="6203950"/>
          <p14:tracePt t="146506" x="6521450" y="6216650"/>
          <p14:tracePt t="146522" x="6477000" y="6229350"/>
          <p14:tracePt t="146539" x="6457950" y="6242050"/>
          <p14:tracePt t="146556" x="6445250" y="6248400"/>
          <p14:tracePt t="146558" x="6445250" y="6261100"/>
          <p14:tracePt t="146573" x="6445250" y="6267450"/>
          <p14:tracePt t="146589" x="6445250" y="6324600"/>
          <p14:tracePt t="146606" x="6464300" y="6394450"/>
          <p14:tracePt t="146623" x="6502400" y="6438900"/>
          <p14:tracePt t="146639" x="6572250" y="6489700"/>
          <p14:tracePt t="146656" x="6673850" y="6540500"/>
          <p14:tracePt t="146672" x="6807200" y="6572250"/>
          <p14:tracePt t="146689" x="6915150" y="6578600"/>
          <p14:tracePt t="146706" x="7010400" y="6565900"/>
          <p14:tracePt t="146722" x="7073900" y="6546850"/>
          <p14:tracePt t="146739" x="7105650" y="6508750"/>
          <p14:tracePt t="146756" x="7124700" y="6457950"/>
          <p14:tracePt t="146758" x="7124700" y="6451600"/>
          <p14:tracePt t="146773" x="7124700" y="6419850"/>
          <p14:tracePt t="146775" x="7124700" y="6375400"/>
          <p14:tracePt t="146789" x="7080250" y="6280150"/>
          <p14:tracePt t="146806" x="6985000" y="6159500"/>
          <p14:tracePt t="146823" x="6826250" y="6057900"/>
          <p14:tracePt t="146839" x="6686550" y="5988050"/>
          <p14:tracePt t="146856" x="6610350" y="5969000"/>
          <p14:tracePt t="146872" x="6591300" y="5969000"/>
          <p14:tracePt t="146889" x="6559550" y="5969000"/>
          <p14:tracePt t="146906" x="6540500" y="5994400"/>
          <p14:tracePt t="146922" x="6508750" y="6057900"/>
          <p14:tracePt t="146939" x="6489700" y="6159500"/>
          <p14:tracePt t="146956" x="6489700" y="6223000"/>
          <p14:tracePt t="146972" x="6489700" y="6286500"/>
          <p14:tracePt t="146973" x="6489700" y="6324600"/>
          <p14:tracePt t="146989" x="6515100" y="6369050"/>
          <p14:tracePt t="147006" x="6527800" y="6388100"/>
          <p14:tracePt t="147023" x="6559550" y="6407150"/>
          <p14:tracePt t="147039" x="6584950" y="6407150"/>
          <p14:tracePt t="147056" x="6642100" y="6407150"/>
          <p14:tracePt t="147073" x="6711950" y="6394450"/>
          <p14:tracePt t="147089" x="6750050" y="6362700"/>
          <p14:tracePt t="147106" x="6781800" y="6324600"/>
          <p14:tracePt t="147122" x="6807200" y="6273800"/>
          <p14:tracePt t="147139" x="6819900" y="6229350"/>
          <p14:tracePt t="147156" x="6819900" y="6210300"/>
          <p14:tracePt t="147159" x="6819900" y="6197600"/>
          <p14:tracePt t="147174" x="6819900" y="6184900"/>
          <p14:tracePt t="147189" x="6813550" y="6184900"/>
          <p14:tracePt t="147205" x="6807200" y="6184900"/>
          <p14:tracePt t="147222" x="6794500" y="6184900"/>
          <p14:tracePt t="147239" x="6756400" y="6191250"/>
          <p14:tracePt t="147256" x="6731000" y="6229350"/>
          <p14:tracePt t="147272" x="6711950" y="6280150"/>
          <p14:tracePt t="147289" x="6711950" y="6311900"/>
          <p14:tracePt t="147306" x="6711950" y="6343650"/>
          <p14:tracePt t="147322" x="6711950" y="6375400"/>
          <p14:tracePt t="147339" x="6724650" y="6413500"/>
          <p14:tracePt t="147342" x="6737350" y="6426200"/>
          <p14:tracePt t="147355" x="6769100" y="6457950"/>
          <p14:tracePt t="147373" x="6800850" y="6496050"/>
          <p14:tracePt t="147374" x="6807200" y="6502400"/>
          <p14:tracePt t="147389" x="6813550" y="6502400"/>
          <p14:tracePt t="147415" x="6819900" y="6502400"/>
          <p14:tracePt t="147422" x="6826250" y="6496050"/>
          <p14:tracePt t="147439" x="6845300" y="6445250"/>
          <p14:tracePt t="147455" x="6851650" y="6388100"/>
          <p14:tracePt t="147472" x="6851650" y="6350000"/>
          <p14:tracePt t="147489" x="6851650" y="6324600"/>
          <p14:tracePt t="147670" x="6845300" y="6311900"/>
          <p14:tracePt t="147677" x="6832600" y="6299200"/>
          <p14:tracePt t="147678" x="0" y="0"/>
        </p14:tracePtLst>
        <p14:tracePtLst>
          <p14:tracePt t="148190" x="3371850" y="3028950"/>
          <p14:tracePt t="148199" x="3359150" y="3016250"/>
          <p14:tracePt t="148215" x="3346450" y="3016250"/>
          <p14:tracePt t="148222" x="3340100" y="3016250"/>
          <p14:tracePt t="148238" x="3282950" y="3016250"/>
          <p14:tracePt t="148266" x="3105150" y="3092450"/>
          <p14:tracePt t="148272" x="3035300" y="3136900"/>
          <p14:tracePt t="148289" x="2876550" y="3257550"/>
          <p14:tracePt t="148306" x="2717800" y="3390900"/>
          <p14:tracePt t="148322" x="2597150" y="3530600"/>
          <p14:tracePt t="148339" x="2520950" y="3670300"/>
          <p14:tracePt t="148355" x="2476500" y="3771900"/>
          <p14:tracePt t="148358" x="2463800" y="3803650"/>
          <p14:tracePt t="148372" x="2451100" y="3829050"/>
          <p14:tracePt t="148389" x="2451100" y="3854450"/>
          <p14:tracePt t="148390" x="2451100" y="3860800"/>
          <p14:tracePt t="148405" x="2451100" y="3873500"/>
          <p14:tracePt t="148481" x="2451100" y="3879850"/>
          <p14:tracePt t="148491" x="2463800" y="3873500"/>
          <p14:tracePt t="148506" x="2476500" y="3790950"/>
          <p14:tracePt t="148522" x="2489200" y="3663950"/>
          <p14:tracePt t="148539" x="2489200" y="3536950"/>
          <p14:tracePt t="148542" x="2489200" y="3473450"/>
          <p14:tracePt t="148555" x="2489200" y="3422650"/>
          <p14:tracePt t="148559" x="2489200" y="3384550"/>
          <p14:tracePt t="148572" x="2489200" y="3365500"/>
          <p14:tracePt t="148589" x="2489200" y="3333750"/>
          <p14:tracePt t="148654" x="2489200" y="3352800"/>
          <p14:tracePt t="148662" x="2476500" y="3403600"/>
          <p14:tracePt t="148672" x="2470150" y="3467100"/>
          <p14:tracePt t="148688" x="2438400" y="3606800"/>
          <p14:tracePt t="148705" x="2406650" y="3759200"/>
          <p14:tracePt t="148722" x="2393950" y="3867150"/>
          <p14:tracePt t="148738" x="2393950" y="3943350"/>
          <p14:tracePt t="148755" x="2393950" y="3968750"/>
          <p14:tracePt t="148772" x="2393950" y="3987800"/>
          <p14:tracePt t="148789" x="2393950" y="3994150"/>
          <p14:tracePt t="148822" x="2393950" y="3987800"/>
          <p14:tracePt t="148830" x="2406650" y="3962400"/>
          <p14:tracePt t="148838" x="2438400" y="3905250"/>
          <p14:tracePt t="148855" x="2508250" y="3752850"/>
          <p14:tracePt t="148872" x="2571750" y="3568700"/>
          <p14:tracePt t="148888" x="2616200" y="3384550"/>
          <p14:tracePt t="148905" x="2654300" y="3219450"/>
          <p14:tracePt t="148922" x="2679700" y="3124200"/>
          <p14:tracePt t="148938" x="2686050" y="3086100"/>
          <p14:tracePt t="148955" x="2686050" y="3079750"/>
          <p14:tracePt t="148972" x="2692400" y="3073400"/>
          <p14:tracePt t="148998" x="2692400" y="3092450"/>
          <p14:tracePt t="149005" x="2679700" y="3124200"/>
          <p14:tracePt t="149022" x="2654300" y="3276600"/>
          <p14:tracePt t="149039" x="2609850" y="3492500"/>
          <p14:tracePt t="149055" x="2571750" y="3695700"/>
          <p14:tracePt t="149072" x="2552700" y="3867150"/>
          <p14:tracePt t="149089" x="2552700" y="3975100"/>
          <p14:tracePt t="149105" x="2552700" y="4006850"/>
          <p14:tracePt t="149122" x="2552700" y="4013200"/>
          <p14:tracePt t="149174" x="2559050" y="3987800"/>
          <p14:tracePt t="149184" x="2565400" y="3943350"/>
          <p14:tracePt t="149190" x="2584450" y="3898900"/>
          <p14:tracePt t="149205" x="2609850" y="3784600"/>
          <p14:tracePt t="149222" x="2616200" y="3689350"/>
          <p14:tracePt t="149238" x="2616200" y="3600450"/>
          <p14:tracePt t="149255" x="2628900" y="3536950"/>
          <p14:tracePt t="149272" x="2641600" y="3486150"/>
          <p14:tracePt t="149289" x="2647950" y="3460750"/>
          <p14:tracePt t="149305" x="2647950" y="3454400"/>
          <p14:tracePt t="149350" x="2647950" y="3460750"/>
          <p14:tracePt t="149358" x="2647950" y="3505200"/>
          <p14:tracePt t="149367" x="2635250" y="3556000"/>
          <p14:tracePt t="149374" x="2628900" y="3625850"/>
          <p14:tracePt t="149395" x="2616200" y="3740150"/>
          <p14:tracePt t="149405" x="2597150" y="3829050"/>
          <p14:tracePt t="149421" x="2597150" y="3867150"/>
          <p14:tracePt t="149438" x="2597150" y="3879850"/>
          <p14:tracePt t="149455" x="2597150" y="3886200"/>
          <p14:tracePt t="149502" x="2597150" y="3873500"/>
          <p14:tracePt t="149511" x="2603500" y="3822700"/>
          <p14:tracePt t="149521" x="2603500" y="3778250"/>
          <p14:tracePt t="149538" x="2622550" y="3651250"/>
          <p14:tracePt t="149555" x="2628900" y="3562350"/>
          <p14:tracePt t="149572" x="2641600" y="3492500"/>
          <p14:tracePt t="149574" x="2641600" y="3486150"/>
          <p14:tracePt t="149605" x="2641600" y="3479800"/>
          <p14:tracePt t="149637" x="2641600" y="3517900"/>
          <p14:tracePt t="149645" x="2628900" y="3587750"/>
          <p14:tracePt t="149655" x="2616200" y="3663950"/>
          <p14:tracePt t="149671" x="2571750" y="3841750"/>
          <p14:tracePt t="149688" x="2552700" y="3956050"/>
          <p14:tracePt t="149705" x="2546350" y="3981450"/>
          <p14:tracePt t="149721" x="2546350" y="3987800"/>
          <p14:tracePt t="149782" x="2546350" y="3962400"/>
          <p14:tracePt t="149791" x="2546350" y="3937000"/>
          <p14:tracePt t="149798" x="2559050" y="3898900"/>
          <p14:tracePt t="149806" x="2565400" y="3854450"/>
          <p14:tracePt t="149822" x="2584450" y="3759200"/>
          <p14:tracePt t="149838" x="2603500" y="3670300"/>
          <p14:tracePt t="149855" x="2616200" y="3625850"/>
          <p14:tracePt t="149873" x="2616200" y="3613150"/>
          <p14:tracePt t="149888" x="2616200" y="3606800"/>
          <p14:tracePt t="149925" x="2616200" y="3625850"/>
          <p14:tracePt t="149934" x="2609850" y="3663950"/>
          <p14:tracePt t="149942" x="2603500" y="3708400"/>
          <p14:tracePt t="149955" x="2590800" y="3765550"/>
          <p14:tracePt t="149971" x="2565400" y="3854450"/>
          <p14:tracePt t="149988" x="2559050" y="3886200"/>
          <p14:tracePt t="150005" x="2559050" y="3892550"/>
          <p14:tracePt t="150094" x="2559050" y="3879850"/>
          <p14:tracePt t="150958" x="0" y="0"/>
        </p14:tracePtLst>
        <p14:tracePtLst>
          <p14:tracePt t="151698" x="7785100" y="5994400"/>
          <p14:tracePt t="151715" x="7785100" y="6019800"/>
          <p14:tracePt t="151717" x="7785100" y="6045200"/>
          <p14:tracePt t="151729" x="7785100" y="6076950"/>
          <p14:tracePt t="151737" x="7785100" y="6127750"/>
          <p14:tracePt t="151754" x="7778750" y="6248400"/>
          <p14:tracePt t="151771" x="7778750" y="6381750"/>
          <p14:tracePt t="151787" x="7778750" y="6521450"/>
          <p14:tracePt t="151805" x="7791450" y="6629400"/>
          <p14:tracePt t="151807" x="7797800" y="6654800"/>
          <p14:tracePt t="151821" x="7797800" y="6667500"/>
          <p14:tracePt t="151871" x="7797800" y="6673850"/>
          <p14:tracePt t="151887" x="7804150" y="6673850"/>
          <p14:tracePt t="151894" x="7816850" y="6667500"/>
          <p14:tracePt t="151904" x="7829550" y="6642100"/>
          <p14:tracePt t="151921" x="7867650" y="6559550"/>
          <p14:tracePt t="151937" x="7899400" y="6451600"/>
          <p14:tracePt t="151954" x="7924800" y="6343650"/>
          <p14:tracePt t="151970" x="7950200" y="6248400"/>
          <p14:tracePt t="151987" x="7956550" y="6210300"/>
          <p14:tracePt t="152104" x="7943850" y="6388100"/>
          <p14:tracePt t="152110" x="7943850" y="6432550"/>
          <p14:tracePt t="152120" x="7943850" y="6470650"/>
          <p14:tracePt t="152137" x="7943850" y="6521450"/>
          <p14:tracePt t="152154" x="7943850" y="6534150"/>
          <p14:tracePt t="152222" x="7943850" y="6515100"/>
          <p14:tracePt t="152230" x="7950200" y="6477000"/>
          <p14:tracePt t="152237" x="7962900" y="6445250"/>
          <p14:tracePt t="152254" x="7981950" y="6362700"/>
          <p14:tracePt t="152270" x="7994650" y="6292850"/>
          <p14:tracePt t="152287" x="8007350" y="6242050"/>
          <p14:tracePt t="152304" x="8013700" y="6229350"/>
          <p14:tracePt t="152321" x="8013700" y="6223000"/>
          <p14:tracePt t="152373" x="8013700" y="6235700"/>
          <p14:tracePt t="152382" x="8013700" y="6267450"/>
          <p14:tracePt t="152390" x="8013700" y="6299200"/>
          <p14:tracePt t="152404" x="8013700" y="6330950"/>
          <p14:tracePt t="152420" x="8020050" y="6381750"/>
          <p14:tracePt t="152437" x="8020050" y="6394450"/>
          <p14:tracePt t="152495" x="8026400" y="6394450"/>
          <p14:tracePt t="152502" x="8032750" y="6388100"/>
          <p14:tracePt t="152510" x="8032750" y="6375400"/>
          <p14:tracePt t="152520" x="8039100" y="6343650"/>
          <p14:tracePt t="152537" x="8058150" y="6254750"/>
          <p14:tracePt t="152554" x="8070850" y="6165850"/>
          <p14:tracePt t="152571" x="8070850" y="6083300"/>
          <p14:tracePt t="152587" x="8070850" y="6045200"/>
          <p14:tracePt t="152604" x="8070850" y="6038850"/>
          <p14:tracePt t="152645" x="8070850" y="6064250"/>
          <p14:tracePt t="152653" x="8070850" y="6108700"/>
          <p14:tracePt t="152662" x="8070850" y="6172200"/>
          <p14:tracePt t="152670" x="8070850" y="6235700"/>
          <p14:tracePt t="152687" x="8070850" y="6330950"/>
          <p14:tracePt t="152704" x="8070850" y="6362700"/>
          <p14:tracePt t="152720" x="8070850" y="6369050"/>
          <p14:tracePt t="152750" x="8070850" y="6375400"/>
          <p14:tracePt t="152775" x="8077200" y="6369050"/>
          <p14:tracePt t="152787" x="8083550" y="6356350"/>
          <p14:tracePt t="152804" x="8089900" y="6318250"/>
          <p14:tracePt t="152806" x="8096250" y="6286500"/>
          <p14:tracePt t="152821" x="8096250" y="6261100"/>
          <p14:tracePt t="152837" x="8102600" y="6242050"/>
          <p14:tracePt t="152854" x="8102600" y="6235700"/>
          <p14:tracePt t="152902" x="8108950" y="6235700"/>
          <p14:tracePt t="152910" x="8108950" y="6248400"/>
          <p14:tracePt t="152920" x="8134350" y="6286500"/>
          <p14:tracePt t="152937" x="8185150" y="6369050"/>
          <p14:tracePt t="152954" x="8248650" y="6438900"/>
          <p14:tracePt t="152970" x="8312150" y="6489700"/>
          <p14:tracePt t="152987" x="8413750" y="6521450"/>
          <p14:tracePt t="153004" x="8489950" y="6540500"/>
          <p14:tracePt t="153005" x="8515350" y="6540500"/>
          <p14:tracePt t="153020" x="8534400" y="6540500"/>
          <p14:tracePt t="153037" x="8585200" y="6527800"/>
          <p14:tracePt t="153054" x="8610600" y="6496050"/>
          <p14:tracePt t="153071" x="8648700" y="6438900"/>
          <p14:tracePt t="153087" x="8661400" y="6369050"/>
          <p14:tracePt t="153104" x="8686800" y="6299200"/>
          <p14:tracePt t="153121" x="8693150" y="6261100"/>
          <p14:tracePt t="153137" x="8693150" y="6235700"/>
          <p14:tracePt t="153153" x="8693150" y="6229350"/>
          <p14:tracePt t="153205" x="8693150" y="6248400"/>
          <p14:tracePt t="153215" x="8693150" y="6292850"/>
          <p14:tracePt t="153222" x="8693150" y="6343650"/>
          <p14:tracePt t="153237" x="8699500" y="6477000"/>
          <p14:tracePt t="153253" x="8712200" y="6546850"/>
          <p14:tracePt t="153270" x="8718550" y="6565900"/>
          <p14:tracePt t="153287" x="8724900" y="6572250"/>
          <p14:tracePt t="153318" x="8731250" y="6559550"/>
          <p14:tracePt t="153326" x="8743950" y="6546850"/>
          <p14:tracePt t="153337" x="8756650" y="6527800"/>
          <p14:tracePt t="153354" x="8788400" y="6464300"/>
          <p14:tracePt t="153370" x="8801100" y="6394450"/>
          <p14:tracePt t="153387" x="8820150" y="6330950"/>
          <p14:tracePt t="153403" x="8839200" y="6280150"/>
          <p14:tracePt t="153420" x="8858250" y="6254750"/>
          <p14:tracePt t="153437" x="8864600" y="6242050"/>
          <p14:tracePt t="153454" x="8870950" y="6242050"/>
          <p14:tracePt t="153470" x="8896350" y="6267450"/>
          <p14:tracePt t="153487" x="8940800" y="6375400"/>
          <p14:tracePt t="153503" x="8985250" y="6464300"/>
          <p14:tracePt t="153520" x="9023350" y="6527800"/>
          <p14:tracePt t="153537" x="9042400" y="6546850"/>
          <p14:tracePt t="153590" x="9048750" y="6527800"/>
          <p14:tracePt t="153598" x="9055100" y="6489700"/>
          <p14:tracePt t="153606" x="9061450" y="6457950"/>
          <p14:tracePt t="153620" x="9067800" y="6413500"/>
          <p14:tracePt t="153637" x="9099550" y="6299200"/>
          <p14:tracePt t="153653" x="9099550" y="6248400"/>
          <p14:tracePt t="153670" x="9099550" y="6235700"/>
          <p14:tracePt t="153687" x="9099550" y="6229350"/>
          <p14:tracePt t="153717" x="9105900" y="6229350"/>
          <p14:tracePt t="153725" x="9105900" y="6248400"/>
          <p14:tracePt t="153737" x="9118600" y="6292850"/>
          <p14:tracePt t="153753" x="9137650" y="6388100"/>
          <p14:tracePt t="153770" x="9156700" y="6432550"/>
          <p14:tracePt t="153787" x="9163050" y="6438900"/>
          <p14:tracePt t="153804" x="9163050" y="6445250"/>
          <p14:tracePt t="153845" x="9175750" y="6438900"/>
          <p14:tracePt t="153854" x="9182100" y="6413500"/>
          <p14:tracePt t="153861" x="9188450" y="6375400"/>
          <p14:tracePt t="153870" x="9194800" y="6343650"/>
          <p14:tracePt t="153887" x="9213850" y="6273800"/>
          <p14:tracePt t="153904" x="9220200" y="6223000"/>
          <p14:tracePt t="153920" x="9220200" y="6216650"/>
          <p14:tracePt t="153967" x="9226550" y="6216650"/>
          <p14:tracePt t="153973" x="9239250" y="6223000"/>
          <p14:tracePt t="153987" x="9251950" y="6242050"/>
          <p14:tracePt t="154003" x="9296400" y="6311900"/>
          <p14:tracePt t="154020" x="9328150" y="6343650"/>
          <p14:tracePt t="154023" x="9328150" y="6350000"/>
          <p14:tracePt t="154103" x="9334500" y="6350000"/>
          <p14:tracePt t="154110" x="9340850" y="6337300"/>
          <p14:tracePt t="154125" x="9347200" y="6318250"/>
          <p14:tracePt t="154136" x="9347200" y="6305550"/>
          <p14:tracePt t="154154" x="9359900" y="6292850"/>
          <p14:tracePt t="154170" x="9366250" y="6280150"/>
          <p14:tracePt t="154215" x="9378950" y="6292850"/>
          <p14:tracePt t="154222" x="9385300" y="6324600"/>
          <p14:tracePt t="154230" x="9391650" y="6388100"/>
          <p14:tracePt t="154237" x="9410700" y="6451600"/>
          <p14:tracePt t="154253" x="9417050" y="6572250"/>
          <p14:tracePt t="154270" x="9423400" y="6654800"/>
          <p14:tracePt t="154286" x="9423400" y="6667500"/>
          <p14:tracePt t="154303" x="9423400" y="6673850"/>
          <p14:tracePt t="154350" x="9429750" y="6667500"/>
          <p14:tracePt t="154358" x="9429750" y="6661150"/>
          <p14:tracePt t="154370" x="9429750" y="6648450"/>
          <p14:tracePt t="154387" x="9429750" y="6591300"/>
          <p14:tracePt t="154403" x="9423400" y="6521450"/>
          <p14:tracePt t="154405" x="9417050" y="6477000"/>
          <p14:tracePt t="154420" x="9404350" y="6432550"/>
          <p14:tracePt t="154437" x="9404350" y="6350000"/>
          <p14:tracePt t="154453" x="9404350" y="6337300"/>
          <p14:tracePt t="154518" x="9404350" y="6362700"/>
          <p14:tracePt t="154526" x="9410700" y="6407150"/>
          <p14:tracePt t="154536" x="9417050" y="6438900"/>
          <p14:tracePt t="154557" x="9417050" y="6477000"/>
          <p14:tracePt t="154570" x="9417050" y="6496050"/>
          <p14:tracePt t="154638" x="9417050" y="6489700"/>
          <p14:tracePt t="154645" x="9417050" y="6477000"/>
          <p14:tracePt t="154653" x="9417050" y="6457950"/>
          <p14:tracePt t="154670" x="9417050" y="6413500"/>
          <p14:tracePt t="154686" x="9423400" y="6375400"/>
          <p14:tracePt t="154703" x="9436100" y="6350000"/>
          <p14:tracePt t="154853" x="0" y="0"/>
        </p14:tracePtLst>
        <p14:tracePtLst>
          <p14:tracePt t="156282" x="844550" y="5270500"/>
          <p14:tracePt t="156291" x="844550" y="5276850"/>
          <p14:tracePt t="156303" x="831850" y="5302250"/>
          <p14:tracePt t="156319" x="831850" y="5314950"/>
          <p14:tracePt t="156337" x="831850" y="5321300"/>
          <p14:tracePt t="156353" x="831850" y="5327650"/>
          <p14:tracePt t="156370" x="831850" y="5340350"/>
          <p14:tracePt t="156386" x="831850" y="5353050"/>
          <p14:tracePt t="156403" x="844550" y="5391150"/>
          <p14:tracePt t="156406" x="850900" y="5416550"/>
          <p14:tracePt t="156419" x="857250" y="5435600"/>
          <p14:tracePt t="156436" x="863600" y="5461000"/>
          <p14:tracePt t="156437" x="869950" y="5473700"/>
          <p14:tracePt t="156452" x="876300" y="5486400"/>
          <p14:tracePt t="156455" x="882650" y="5486400"/>
          <p14:tracePt t="156526" x="882650" y="5473700"/>
          <p14:tracePt t="156534" x="889000" y="5454650"/>
          <p14:tracePt t="156543" x="895350" y="5441950"/>
          <p14:tracePt t="156552" x="895350" y="5435600"/>
          <p14:tracePt t="156570" x="895350" y="5422900"/>
          <p14:tracePt t="156586" x="901700" y="5416550"/>
          <p14:tracePt t="156686" x="901700" y="5429250"/>
          <p14:tracePt t="156702" x="901700" y="5441950"/>
          <p14:tracePt t="156710" x="901700" y="5448300"/>
          <p14:tracePt t="156733" x="901700" y="5454650"/>
          <p14:tracePt t="156741" x="901700" y="5467350"/>
          <p14:tracePt t="156752" x="901700" y="5473700"/>
          <p14:tracePt t="156769" x="914400" y="5505450"/>
          <p14:tracePt t="156786" x="914400" y="5511800"/>
          <p14:tracePt t="156823" x="914400" y="5518150"/>
          <p14:tracePt t="156830" x="914400" y="5511800"/>
          <p14:tracePt t="156838" x="914400" y="5499100"/>
          <p14:tracePt t="156852" x="914400" y="5467350"/>
          <p14:tracePt t="156855" x="927100" y="5422900"/>
          <p14:tracePt t="156869" x="927100" y="5378450"/>
          <p14:tracePt t="156886" x="927100" y="5353050"/>
          <p14:tracePt t="156902" x="927100" y="5346700"/>
          <p14:tracePt t="156999" x="927100" y="5353050"/>
          <p14:tracePt t="157030" x="927100" y="5359400"/>
          <p14:tracePt t="157143" x="927100" y="5372100"/>
          <p14:tracePt t="157153" x="927100" y="5391150"/>
          <p14:tracePt t="157160" x="927100" y="5416550"/>
          <p14:tracePt t="157169" x="927100" y="5454650"/>
          <p14:tracePt t="157187" x="939800" y="5518150"/>
          <p14:tracePt t="157202" x="946150" y="5543550"/>
          <p14:tracePt t="157219" x="952500" y="5549900"/>
          <p14:tracePt t="157270" x="952500" y="5543550"/>
          <p14:tracePt t="157279" x="952500" y="5537200"/>
          <p14:tracePt t="157286" x="958850" y="5524500"/>
          <p14:tracePt t="157302" x="965200" y="5505450"/>
          <p14:tracePt t="157320" x="971550" y="5473700"/>
          <p14:tracePt t="157336" x="971550" y="5461000"/>
          <p14:tracePt t="157353" x="971550" y="5454650"/>
          <p14:tracePt t="157392" x="977900" y="5454650"/>
          <p14:tracePt t="158990" x="0"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75895" y="1071880"/>
            <a:ext cx="11903216" cy="874407"/>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a:t>
            </a:r>
            <a:r>
              <a:rPr lang="en-US" altLang="zh-CN" b="1" dirty="0">
                <a:solidFill>
                  <a:srgbClr val="21537D"/>
                </a:solidFill>
                <a:latin typeface="微软雅黑" panose="020B0503020204020204" charset="-122"/>
                <a:ea typeface="微软雅黑" panose="020B0503020204020204" charset="-122"/>
              </a:rPr>
              <a:t>extends </a:t>
            </a:r>
            <a:r>
              <a:rPr lang="zh-CN" altLang="en-US" b="1" dirty="0">
                <a:solidFill>
                  <a:srgbClr val="21537D"/>
                </a:solidFill>
                <a:latin typeface="微软雅黑" panose="020B0503020204020204" charset="-122"/>
                <a:ea typeface="微软雅黑" panose="020B0503020204020204" charset="-122"/>
              </a:rPr>
              <a:t>和？ </a:t>
            </a:r>
            <a:r>
              <a:rPr lang="en-US" altLang="zh-CN" b="1" dirty="0">
                <a:solidFill>
                  <a:srgbClr val="21537D"/>
                </a:solidFill>
                <a:latin typeface="微软雅黑" panose="020B0503020204020204" charset="-122"/>
                <a:ea typeface="微软雅黑" panose="020B0503020204020204" charset="-122"/>
              </a:rPr>
              <a:t>super</a:t>
            </a:r>
            <a:r>
              <a:rPr lang="zh-CN" altLang="en-US" b="1" dirty="0">
                <a:solidFill>
                  <a:srgbClr val="21537D"/>
                </a:solidFill>
                <a:latin typeface="微软雅黑" panose="020B0503020204020204" charset="-122"/>
                <a:ea typeface="微软雅黑" panose="020B0503020204020204" charset="-122"/>
              </a:rPr>
              <a:t>的理解</a:t>
            </a:r>
            <a:endParaRPr lang="en-US" altLang="zh-CN" b="1" dirty="0">
              <a:solidFill>
                <a:srgbClr val="21537D"/>
              </a:solidFill>
              <a:latin typeface="微软雅黑" panose="020B0503020204020204" charset="-122"/>
              <a:ea typeface="微软雅黑" panose="020B0503020204020204" charset="-122"/>
            </a:endParaRPr>
          </a:p>
          <a:p>
            <a:pPr marL="0" lvl="1">
              <a:lnSpc>
                <a:spcPct val="150000"/>
              </a:lnSpc>
            </a:pPr>
            <a:endParaRPr lang="en-US" altLang="zh-CN" b="1" dirty="0">
              <a:solidFill>
                <a:srgbClr val="21537D"/>
              </a:solidFill>
              <a:latin typeface="微软雅黑" panose="020B0503020204020204" charset="-122"/>
              <a:ea typeface="微软雅黑" panose="020B0503020204020204" charset="-122"/>
            </a:endParaRP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
        <p:nvSpPr>
          <p:cNvPr id="6" name="矩形 5">
            <a:extLst>
              <a:ext uri="{FF2B5EF4-FFF2-40B4-BE49-F238E27FC236}">
                <a16:creationId xmlns:a16="http://schemas.microsoft.com/office/drawing/2014/main" id="{26F5EDF7-CBAD-4118-A373-446A2070F4D9}"/>
              </a:ext>
            </a:extLst>
          </p:cNvPr>
          <p:cNvSpPr/>
          <p:nvPr/>
        </p:nvSpPr>
        <p:spPr>
          <a:xfrm>
            <a:off x="49883" y="1592018"/>
            <a:ext cx="11966222" cy="5235729"/>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50000"/>
              </a:lnSpc>
            </a:pP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现在看看通配泛型 ？ </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extends</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，注意右边的</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new ArrayList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的类型参数必须是</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的子类型</a:t>
            </a:r>
          </a:p>
          <a:p>
            <a:pPr>
              <a:lnSpc>
                <a:spcPct val="150000"/>
              </a:lnSpc>
            </a:pP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 extends Fruit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指定了类型上限，因此下面的都成立：</a:t>
            </a:r>
          </a:p>
          <a:p>
            <a:pPr>
              <a:lnSpc>
                <a:spcPct val="150000"/>
              </a:lnSpc>
            </a:pP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 extends Fruit&gt; list1 = new ArrayList&lt;</a:t>
            </a:r>
            <a:r>
              <a:rPr lang="en-US" altLang="zh-CN" sz="14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Fruit</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&gt;(); //=</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号右边，</a:t>
            </a:r>
            <a:r>
              <a:rPr lang="zh-CN" altLang="en-US" sz="14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如果是</a:t>
            </a:r>
            <a:r>
              <a:rPr lang="en-US" altLang="zh-CN" sz="14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Fruit</a:t>
            </a:r>
            <a:r>
              <a:rPr lang="zh-CN" altLang="en-US" sz="14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，可以不写，等价于</a:t>
            </a:r>
            <a:r>
              <a:rPr lang="en-US" altLang="zh-CN" sz="14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new ArrayList&lt;&gt;();</a:t>
            </a:r>
          </a:p>
          <a:p>
            <a:pPr>
              <a:lnSpc>
                <a:spcPct val="150000"/>
              </a:lnSpc>
            </a:pP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 extends Fruit&gt; list2 = new ArrayList&lt;Apple&gt;();  //=</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号右边，</a:t>
            </a:r>
            <a:r>
              <a:rPr lang="zh-CN" altLang="en-US" sz="14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如果是</a:t>
            </a:r>
            <a:r>
              <a:rPr lang="en-US" altLang="zh-CN" sz="14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Fruit</a:t>
            </a:r>
            <a:r>
              <a:rPr lang="zh-CN" altLang="en-US" sz="14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的子类，则必须写</a:t>
            </a:r>
          </a:p>
          <a:p>
            <a:pPr>
              <a:lnSpc>
                <a:spcPct val="150000"/>
              </a:lnSpc>
            </a:pP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 extends Fruit&gt; list3 = new ArrayList&lt;Jonathan&gt;(); //=</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号右边，如果是</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的子类，则必须写</a:t>
            </a:r>
            <a:endParaRPr lang="en-US" altLang="zh-CN" sz="14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 extends Fruit&gt; list4 = new ArrayList&lt;Orange&gt;();  //=</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号右边，如果是</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的子类，则必须写</a:t>
            </a:r>
            <a:endParaRPr lang="en-US" altLang="zh-CN" sz="14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endParaRPr lang="en-US" altLang="zh-CN" sz="14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 extends Fruit&gt; list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可指向</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ArrayList&lt;Fruit&gt;|ArrayList&lt;Apple&gt;|ArrayList&lt;Jonathan&gt;| ArrayList&lt;Orange&gt;|…</a:t>
            </a:r>
          </a:p>
          <a:p>
            <a:pPr>
              <a:lnSpc>
                <a:spcPct val="150000"/>
              </a:lnSpc>
            </a:pP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一个</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ArrayList&lt;Fruit&gt;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容器可以加入</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Apple</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Jonathan</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Orange</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sz="14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一个</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ArrayList&lt;Apple&gt;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容器可以加入</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Apple</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Jonathan</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sz="14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一个</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ArrayList&lt;Orange&gt;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容器可以加入</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Orange</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sz="14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假如当</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 extends Fruit&gt; list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为方法形参时，如果方法内部调</a:t>
            </a:r>
            <a:r>
              <a:rPr lang="en-US" altLang="zh-CN" sz="1400" dirty="0" err="1">
                <a:latin typeface="Courier New" panose="02070309020205020404" pitchFamily="49" charset="0"/>
                <a:ea typeface="微软雅黑" panose="020B0503020204020204" pitchFamily="34" charset="-122"/>
                <a:cs typeface="Courier New" panose="02070309020205020404" pitchFamily="49" charset="0"/>
              </a:rPr>
              <a:t>list.add</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sz="14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由于编译时，编译器无法知道</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 extends Fruit&gt;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类型的引用变量会指向哪一个具体容器类型，编译器无法知道该怎么处理</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add</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sz="14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50000"/>
              </a:lnSpc>
            </a:pP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例如当</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add</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的对象类型是</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Orange</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，如果</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list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指向</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ArrayList&lt;Apple&gt;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，加不进去。但如果</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list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指向为</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ArrayList&lt;Orange&gt;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，就可以加进去。</a:t>
            </a:r>
          </a:p>
          <a:p>
            <a:pPr>
              <a:lnSpc>
                <a:spcPct val="150000"/>
              </a:lnSpc>
            </a:pPr>
            <a:r>
              <a:rPr lang="zh-CN" altLang="en-US"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为了安全，编译器干脆禁止</a:t>
            </a:r>
            <a:r>
              <a:rPr lang="en-US" altLang="zh-CN"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ArrayList&lt;? extends Fruit&gt;</a:t>
            </a:r>
            <a:r>
              <a:rPr lang="zh-CN" altLang="en-US"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类型的</a:t>
            </a:r>
            <a:r>
              <a:rPr lang="en-US" altLang="zh-CN"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list</a:t>
            </a:r>
            <a:r>
              <a:rPr lang="zh-CN" altLang="en-US"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添加元素。</a:t>
            </a:r>
          </a:p>
          <a:p>
            <a:pPr>
              <a:lnSpc>
                <a:spcPct val="150000"/>
              </a:lnSpc>
            </a:pPr>
            <a:r>
              <a:rPr lang="zh-CN" altLang="en-US"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但从</a:t>
            </a:r>
            <a:r>
              <a:rPr lang="en-US" altLang="zh-CN"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list</a:t>
            </a:r>
            <a:r>
              <a:rPr lang="zh-CN" altLang="en-US"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里</a:t>
            </a:r>
            <a:r>
              <a:rPr lang="en-US" altLang="zh-CN"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get</a:t>
            </a:r>
            <a:r>
              <a:rPr lang="zh-CN" altLang="en-US"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元素，都解释成</a:t>
            </a:r>
            <a:r>
              <a:rPr lang="en-US" altLang="zh-CN"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Fruit</a:t>
            </a:r>
            <a:r>
              <a:rPr lang="zh-CN" altLang="en-US" sz="14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类型</a:t>
            </a:r>
          </a:p>
        </p:txBody>
      </p:sp>
    </p:spTree>
    <p:extLst>
      <p:ext uri="{BB962C8B-B14F-4D97-AF65-F5344CB8AC3E}">
        <p14:creationId xmlns:p14="http://schemas.microsoft.com/office/powerpoint/2010/main" val="1564249490"/>
      </p:ext>
    </p:extLst>
  </p:cSld>
  <p:clrMapOvr>
    <a:masterClrMapping/>
  </p:clrMapOvr>
  <p:transition advTm="185341">
    <p:push/>
  </p:transition>
  <p:extLst>
    <p:ext uri="{3A86A75C-4F4B-4683-9AE1-C65F6400EC91}">
      <p14:laserTraceLst xmlns:p14="http://schemas.microsoft.com/office/powerpoint/2010/main">
        <p14:tracePtLst>
          <p14:tracePt t="2720" x="654050" y="1200150"/>
          <p14:tracePt t="2866" x="939800" y="1524000"/>
          <p14:tracePt t="2871" x="984250" y="1530350"/>
          <p14:tracePt t="2888" x="1066800" y="1543050"/>
          <p14:tracePt t="2904" x="1155700" y="1543050"/>
          <p14:tracePt t="2921" x="1200150" y="1543050"/>
          <p14:tracePt t="2938" x="1250950" y="1536700"/>
          <p14:tracePt t="2954" x="1289050" y="1530350"/>
          <p14:tracePt t="2971" x="1333500" y="1517650"/>
          <p14:tracePt t="2988" x="1377950" y="1492250"/>
          <p14:tracePt t="2989" x="1403350" y="1479550"/>
          <p14:tracePt t="3005" x="1441450" y="1454150"/>
          <p14:tracePt t="3021" x="1460500" y="1428750"/>
          <p14:tracePt t="3038" x="1473200" y="1409700"/>
          <p14:tracePt t="3055" x="1479550" y="1390650"/>
          <p14:tracePt t="3071" x="1479550" y="1377950"/>
          <p14:tracePt t="3088" x="1479550" y="1358900"/>
          <p14:tracePt t="3104" x="1479550" y="1346200"/>
          <p14:tracePt t="3121" x="1466850" y="1314450"/>
          <p14:tracePt t="3138" x="1428750" y="1289050"/>
          <p14:tracePt t="3154" x="1384300" y="1257300"/>
          <p14:tracePt t="3171" x="1346200" y="1231900"/>
          <p14:tracePt t="3188" x="1301750" y="1206500"/>
          <p14:tracePt t="3204" x="1244600" y="1174750"/>
          <p14:tracePt t="3206" x="1219200" y="1162050"/>
          <p14:tracePt t="3221" x="1155700" y="1136650"/>
          <p14:tracePt t="3238" x="1092200" y="1117600"/>
          <p14:tracePt t="3254" x="1035050" y="1092200"/>
          <p14:tracePt t="3271" x="971550" y="1079500"/>
          <p14:tracePt t="3288" x="927100" y="1079500"/>
          <p14:tracePt t="3305" x="895350" y="1079500"/>
          <p14:tracePt t="3321" x="850900" y="1079500"/>
          <p14:tracePt t="3338" x="793750" y="1092200"/>
          <p14:tracePt t="3355" x="762000" y="1117600"/>
          <p14:tracePt t="3371" x="730250" y="1155700"/>
          <p14:tracePt t="3387" x="698500" y="1200150"/>
          <p14:tracePt t="3389" x="685800" y="1225550"/>
          <p14:tracePt t="3404" x="679450" y="1250950"/>
          <p14:tracePt t="3406" x="673100" y="1276350"/>
          <p14:tracePt t="3421" x="660400" y="1308100"/>
          <p14:tracePt t="3437" x="660400" y="1339850"/>
          <p14:tracePt t="3454" x="660400" y="1358900"/>
          <p14:tracePt t="3471" x="666750" y="1390650"/>
          <p14:tracePt t="3487" x="673100" y="1409700"/>
          <p14:tracePt t="3504" x="704850" y="1428750"/>
          <p14:tracePt t="3521" x="736600" y="1454150"/>
          <p14:tracePt t="3538" x="787400" y="1473200"/>
          <p14:tracePt t="3555" x="876300" y="1485900"/>
          <p14:tracePt t="3571" x="984250" y="1485900"/>
          <p14:tracePt t="3574" x="1060450" y="1485900"/>
          <p14:tracePt t="3588" x="1143000" y="1485900"/>
          <p14:tracePt t="3604" x="1301750" y="1479550"/>
          <p14:tracePt t="3606" x="1377950" y="1460500"/>
          <p14:tracePt t="3621" x="1511300" y="1435100"/>
          <p14:tracePt t="3638" x="1587500" y="1416050"/>
          <p14:tracePt t="3654" x="1625600" y="1397000"/>
          <p14:tracePt t="3671" x="1638300" y="1377950"/>
          <p14:tracePt t="3687" x="1651000" y="1352550"/>
          <p14:tracePt t="3704" x="1651000" y="1327150"/>
          <p14:tracePt t="3721" x="1651000" y="1295400"/>
          <p14:tracePt t="3737" x="1638300" y="1270000"/>
          <p14:tracePt t="3754" x="1625600" y="1238250"/>
          <p14:tracePt t="3771" x="1593850" y="1212850"/>
          <p14:tracePt t="3788" x="1530350" y="1168400"/>
          <p14:tracePt t="3791" x="1485900" y="1149350"/>
          <p14:tracePt t="3804" x="1441450" y="1136650"/>
          <p14:tracePt t="3807" x="1390650" y="1123950"/>
          <p14:tracePt t="3821" x="1301750" y="1104900"/>
          <p14:tracePt t="3838" x="1231900" y="1092200"/>
          <p14:tracePt t="3854" x="1193800" y="1092200"/>
          <p14:tracePt t="3871" x="1155700" y="1092200"/>
          <p14:tracePt t="3888" x="1117600" y="1104900"/>
          <p14:tracePt t="3904" x="1079500" y="1123950"/>
          <p14:tracePt t="3921" x="1047750" y="1143000"/>
          <p14:tracePt t="3937" x="1016000" y="1168400"/>
          <p14:tracePt t="3954" x="996950" y="1193800"/>
          <p14:tracePt t="3971" x="984250" y="1219200"/>
          <p14:tracePt t="3987" x="977900" y="1238250"/>
          <p14:tracePt t="4004" x="977900" y="1250950"/>
          <p14:tracePt t="4006" x="977900" y="1257300"/>
          <p14:tracePt t="4021" x="984250" y="1289050"/>
          <p14:tracePt t="4038" x="1003300" y="1314450"/>
          <p14:tracePt t="4054" x="1022350" y="1339850"/>
          <p14:tracePt t="4071" x="1060450" y="1358900"/>
          <p14:tracePt t="4088" x="1111250" y="1371600"/>
          <p14:tracePt t="4104" x="1130300" y="1371600"/>
          <p14:tracePt t="4121" x="1162050" y="1371600"/>
          <p14:tracePt t="4137" x="1181100" y="1371600"/>
          <p14:tracePt t="4154" x="1200150" y="1371600"/>
          <p14:tracePt t="4171" x="1225550" y="1371600"/>
          <p14:tracePt t="4187" x="1225550" y="1365250"/>
          <p14:tracePt t="4470" x="0" y="0"/>
        </p14:tracePtLst>
        <p14:tracePtLst>
          <p14:tracePt t="4935" x="2438400" y="1149350"/>
          <p14:tracePt t="4950" x="2432050" y="1149350"/>
          <p14:tracePt t="4960" x="2413000" y="1149350"/>
          <p14:tracePt t="4974" x="2400300" y="1162050"/>
          <p14:tracePt t="4987" x="2393950" y="1181100"/>
          <p14:tracePt t="5004" x="2374900" y="1212850"/>
          <p14:tracePt t="5021" x="2362200" y="1244600"/>
          <p14:tracePt t="5023" x="2355850" y="1263650"/>
          <p14:tracePt t="5037" x="2355850" y="1301750"/>
          <p14:tracePt t="5054" x="2355850" y="1358900"/>
          <p14:tracePt t="5070" x="2355850" y="1422400"/>
          <p14:tracePt t="5087" x="2362200" y="1511300"/>
          <p14:tracePt t="5104" x="2400300" y="1574800"/>
          <p14:tracePt t="5120" x="2470150" y="1644650"/>
          <p14:tracePt t="5137" x="2552700" y="1682750"/>
          <p14:tracePt t="5154" x="2660650" y="1701800"/>
          <p14:tracePt t="5170" x="2781300" y="1714500"/>
          <p14:tracePt t="5187" x="2889250" y="1689100"/>
          <p14:tracePt t="5204" x="2959100" y="1638300"/>
          <p14:tracePt t="5207" x="2984500" y="1606550"/>
          <p14:tracePt t="5220" x="2997200" y="1581150"/>
          <p14:tracePt t="5237" x="3016250" y="1498600"/>
          <p14:tracePt t="5254" x="3016250" y="1428750"/>
          <p14:tracePt t="5270" x="3009900" y="1371600"/>
          <p14:tracePt t="5288" x="2978150" y="1320800"/>
          <p14:tracePt t="5304" x="2908300" y="1270000"/>
          <p14:tracePt t="5321" x="2774950" y="1206500"/>
          <p14:tracePt t="5338" x="2635250" y="1174750"/>
          <p14:tracePt t="5354" x="2501900" y="1162050"/>
          <p14:tracePt t="5370" x="2425700" y="1162050"/>
          <p14:tracePt t="5374" x="2393950" y="1162050"/>
          <p14:tracePt t="5387" x="2362200" y="1168400"/>
          <p14:tracePt t="5404" x="2330450" y="1187450"/>
          <p14:tracePt t="5407" x="2305050" y="1200150"/>
          <p14:tracePt t="5420" x="2292350" y="1219200"/>
          <p14:tracePt t="5437" x="2247900" y="1289050"/>
          <p14:tracePt t="5454" x="2241550" y="1333500"/>
          <p14:tracePt t="5470" x="2241550" y="1371600"/>
          <p14:tracePt t="5487" x="2241550" y="1397000"/>
          <p14:tracePt t="5504" x="2247900" y="1409700"/>
          <p14:tracePt t="5521" x="2254250" y="1416050"/>
          <p14:tracePt t="5538" x="2273300" y="1416050"/>
          <p14:tracePt t="5554" x="2324100" y="1416050"/>
          <p14:tracePt t="5558" x="2381250" y="1416050"/>
          <p14:tracePt t="5571" x="2444750" y="1403350"/>
          <p14:tracePt t="5588" x="2565400" y="1365250"/>
          <p14:tracePt t="5591" x="2622550" y="1339850"/>
          <p14:tracePt t="5604" x="2673350" y="1314450"/>
          <p14:tracePt t="5620" x="2724150" y="1282700"/>
          <p14:tracePt t="5623" x="2736850" y="1270000"/>
          <p14:tracePt t="5638" x="2749550" y="1250950"/>
          <p14:tracePt t="5654" x="2749550" y="1244600"/>
          <p14:tracePt t="5670" x="2749550" y="1238250"/>
          <p14:tracePt t="5687" x="2749550" y="1231900"/>
          <p14:tracePt t="6549" x="0" y="0"/>
        </p14:tracePtLst>
        <p14:tracePtLst>
          <p14:tracePt t="10350" x="2813050" y="1924050"/>
          <p14:tracePt t="10357" x="2819400" y="1924050"/>
          <p14:tracePt t="10368" x="2825750" y="1924050"/>
          <p14:tracePt t="10631" x="2813050" y="1924050"/>
          <p14:tracePt t="10638" x="2794000" y="1924050"/>
          <p14:tracePt t="10652" x="2762250" y="1924050"/>
          <p14:tracePt t="10669" x="2679700" y="1924050"/>
          <p14:tracePt t="10685" x="2654300" y="1924050"/>
          <p14:tracePt t="10702" x="2647950" y="1924050"/>
          <p14:tracePt t="10798" x="2660650" y="1924050"/>
          <p14:tracePt t="10806" x="2673350" y="1924050"/>
          <p14:tracePt t="10819" x="2705100" y="1924050"/>
          <p14:tracePt t="10836" x="2755900" y="1924050"/>
          <p14:tracePt t="10852" x="2774950" y="1924050"/>
          <p14:tracePt t="10854" x="2781300" y="1924050"/>
          <p14:tracePt t="11167" x="0" y="0"/>
        </p14:tracePtLst>
        <p14:tracePtLst>
          <p14:tracePt t="12102" x="603250" y="2133600"/>
          <p14:tracePt t="12238" x="603250" y="2139950"/>
          <p14:tracePt t="12245" x="628650" y="2146300"/>
          <p14:tracePt t="12254" x="666750" y="2152650"/>
          <p14:tracePt t="12268" x="698500" y="2152650"/>
          <p14:tracePt t="12285" x="876300" y="2152650"/>
          <p14:tracePt t="12301" x="1060450" y="2190750"/>
          <p14:tracePt t="12318" x="1244600" y="2216150"/>
          <p14:tracePt t="12335" x="1390650" y="2222500"/>
          <p14:tracePt t="12352" x="1479550" y="2222500"/>
          <p14:tracePt t="12368" x="1517650" y="2222500"/>
          <p14:tracePt t="12385" x="1530350" y="2222500"/>
          <p14:tracePt t="12528" x="1511300" y="2222500"/>
          <p14:tracePt t="12533" x="1485900" y="2222500"/>
          <p14:tracePt t="12542" x="1447800" y="2222500"/>
          <p14:tracePt t="12552" x="1403350" y="2222500"/>
          <p14:tracePt t="12568" x="1320800" y="2222500"/>
          <p14:tracePt t="12585" x="1263650" y="2222500"/>
          <p14:tracePt t="12602" x="1250950" y="2222500"/>
          <p14:tracePt t="12618" x="1244600" y="2222500"/>
          <p14:tracePt t="12714" x="1263650" y="2222500"/>
          <p14:tracePt t="12721" x="1301750" y="2222500"/>
          <p14:tracePt t="12734" x="1390650" y="2222500"/>
          <p14:tracePt t="12751" x="1536700" y="2222500"/>
          <p14:tracePt t="12768" x="1714500" y="2222500"/>
          <p14:tracePt t="12784" x="1905000" y="2222500"/>
          <p14:tracePt t="12801" x="1981200" y="2222500"/>
          <p14:tracePt t="12818" x="2012950" y="2222500"/>
          <p14:tracePt t="13845" x="2012950" y="2228850"/>
          <p14:tracePt t="13853" x="2006600" y="2228850"/>
          <p14:tracePt t="13861" x="1993900" y="2228850"/>
          <p14:tracePt t="13870" x="1968500" y="2228850"/>
          <p14:tracePt t="13884" x="1943100" y="2228850"/>
          <p14:tracePt t="13901" x="1885950" y="2228850"/>
          <p14:tracePt t="13917" x="1854200" y="2228850"/>
          <p14:tracePt t="13934" x="1841500" y="2228850"/>
          <p14:tracePt t="13951" x="1828800" y="2228850"/>
          <p14:tracePt t="13967" x="1822450" y="2228850"/>
          <p14:tracePt t="14374" x="1828800" y="2235200"/>
          <p14:tracePt t="14383" x="1866900" y="2241550"/>
          <p14:tracePt t="14392" x="1917700" y="2260600"/>
          <p14:tracePt t="14401" x="1981200" y="2266950"/>
          <p14:tracePt t="14418" x="2101850" y="2279650"/>
          <p14:tracePt t="14434" x="2184400" y="2292350"/>
          <p14:tracePt t="14451" x="2247900" y="2292350"/>
          <p14:tracePt t="14467" x="2273300" y="2292350"/>
          <p14:tracePt t="14470" x="2279650" y="2292350"/>
          <p14:tracePt t="14662" x="2273300" y="2292350"/>
          <p14:tracePt t="14669" x="2266950" y="2292350"/>
          <p14:tracePt t="14684" x="2241550" y="2292350"/>
          <p14:tracePt t="14701" x="2209800" y="2298700"/>
          <p14:tracePt t="14701" x="2197100" y="2305050"/>
          <p14:tracePt t="14822" x="2222500" y="2305050"/>
          <p14:tracePt t="14830" x="2279650" y="2311400"/>
          <p14:tracePt t="14838" x="2336800" y="2311400"/>
          <p14:tracePt t="14851" x="2419350" y="2311400"/>
          <p14:tracePt t="14867" x="2616200" y="2311400"/>
          <p14:tracePt t="14870" x="2711450" y="2311400"/>
          <p14:tracePt t="14884" x="2819400" y="2311400"/>
          <p14:tracePt t="14886" x="2901950" y="2311400"/>
          <p14:tracePt t="14900" x="2965450" y="2311400"/>
          <p14:tracePt t="14904" x="3022600" y="2311400"/>
          <p14:tracePt t="14917" x="3060700" y="2311400"/>
          <p14:tracePt t="14934" x="3067050" y="2311400"/>
          <p14:tracePt t="15030" x="3048000" y="2311400"/>
          <p14:tracePt t="15039" x="3016250" y="2311400"/>
          <p14:tracePt t="15050" x="2952750" y="2311400"/>
          <p14:tracePt t="15067" x="2832100" y="2286000"/>
          <p14:tracePt t="15070" x="2768600" y="2279650"/>
          <p14:tracePt t="15084" x="2724150" y="2279650"/>
          <p14:tracePt t="15086" x="2686050" y="2279650"/>
          <p14:tracePt t="15100" x="2647950" y="2279650"/>
          <p14:tracePt t="15103" x="2641600" y="2279650"/>
          <p14:tracePt t="15117" x="2628900" y="2279650"/>
          <p14:tracePt t="15231" x="2635250" y="2279650"/>
          <p14:tracePt t="15238" x="2660650" y="2279650"/>
          <p14:tracePt t="15250" x="2698750" y="2279650"/>
          <p14:tracePt t="15267" x="2838450" y="2279650"/>
          <p14:tracePt t="15284" x="3016250" y="2279650"/>
          <p14:tracePt t="15300" x="3124200" y="2279650"/>
          <p14:tracePt t="15318" x="3162300" y="2279650"/>
          <p14:tracePt t="15374" x="3155950" y="2273300"/>
          <p14:tracePt t="15385" x="3136900" y="2273300"/>
          <p14:tracePt t="15400" x="3041650" y="2260600"/>
          <p14:tracePt t="15417" x="2908300" y="2247900"/>
          <p14:tracePt t="15434" x="2736850" y="2247900"/>
          <p14:tracePt t="15450" x="2622550" y="2247900"/>
          <p14:tracePt t="15467" x="2584450" y="2247900"/>
          <p14:tracePt t="15483" x="2578100" y="2247900"/>
          <p14:tracePt t="15560" x="2584450" y="2247900"/>
          <p14:tracePt t="15566" x="2597150" y="2247900"/>
          <p14:tracePt t="15574" x="2616200" y="2247900"/>
          <p14:tracePt t="15584" x="2641600" y="2247900"/>
          <p14:tracePt t="15601" x="2717800" y="2247900"/>
          <p14:tracePt t="15617" x="2794000" y="2247900"/>
          <p14:tracePt t="15634" x="2851150" y="2247900"/>
          <p14:tracePt t="15650" x="2863850" y="2247900"/>
          <p14:tracePt t="15667" x="2870200" y="2247900"/>
          <p14:tracePt t="16614" x="0" y="0"/>
        </p14:tracePtLst>
        <p14:tracePtLst>
          <p14:tracePt t="18046" x="279400" y="2501900"/>
          <p14:tracePt t="18111" x="298450" y="2501900"/>
          <p14:tracePt t="18121" x="342900" y="2501900"/>
          <p14:tracePt t="18133" x="457200" y="2501900"/>
          <p14:tracePt t="18150" x="603250" y="2501900"/>
          <p14:tracePt t="18166" x="736600" y="2501900"/>
          <p14:tracePt t="18183" x="819150" y="2501900"/>
          <p14:tracePt t="18199" x="869950" y="2501900"/>
          <p14:tracePt t="18217" x="895350" y="2501900"/>
          <p14:tracePt t="18233" x="908050" y="2501900"/>
          <p14:tracePt t="18550" x="0" y="0"/>
        </p14:tracePtLst>
        <p14:tracePtLst>
          <p14:tracePt t="19993" x="1835150" y="2381250"/>
          <p14:tracePt t="20001" x="1822450" y="2381250"/>
          <p14:tracePt t="20015" x="1809750" y="2381250"/>
          <p14:tracePt t="20032" x="1803400" y="2387600"/>
          <p14:tracePt t="20049" x="1784350" y="2406650"/>
          <p14:tracePt t="20066" x="1771650" y="2425700"/>
          <p14:tracePt t="20082" x="1765300" y="2438400"/>
          <p14:tracePt t="20100" x="1765300" y="2444750"/>
          <p14:tracePt t="20102" x="1765300" y="2451100"/>
          <p14:tracePt t="20116" x="1765300" y="2463800"/>
          <p14:tracePt t="20133" x="1771650" y="2501900"/>
          <p14:tracePt t="20149" x="1797050" y="2527300"/>
          <p14:tracePt t="20166" x="1841500" y="2552700"/>
          <p14:tracePt t="20182" x="1892300" y="2565400"/>
          <p14:tracePt t="20199" x="1943100" y="2565400"/>
          <p14:tracePt t="20215" x="1974850" y="2565400"/>
          <p14:tracePt t="20232" x="2000250" y="2565400"/>
          <p14:tracePt t="20249" x="2019300" y="2546350"/>
          <p14:tracePt t="20265" x="2025650" y="2527300"/>
          <p14:tracePt t="20282" x="2025650" y="2514600"/>
          <p14:tracePt t="20299" x="2025650" y="2508250"/>
          <p14:tracePt t="20315" x="2025650" y="2501900"/>
          <p14:tracePt t="20382" x="0" y="0"/>
        </p14:tracePtLst>
        <p14:tracePtLst>
          <p14:tracePt t="20701" x="2578100" y="2457450"/>
          <p14:tracePt t="20941" x="0" y="0"/>
        </p14:tracePtLst>
        <p14:tracePtLst>
          <p14:tracePt t="22120" x="2387600" y="2400300"/>
          <p14:tracePt t="22166" x="2381250" y="2400300"/>
          <p14:tracePt t="22182" x="2381250" y="2406650"/>
          <p14:tracePt t="22190" x="2381250" y="2413000"/>
          <p14:tracePt t="22198" x="2381250" y="2438400"/>
          <p14:tracePt t="22215" x="2374900" y="2495550"/>
          <p14:tracePt t="22231" x="2368550" y="2565400"/>
          <p14:tracePt t="22248" x="2368550" y="2647950"/>
          <p14:tracePt t="22265" x="2355850" y="2730500"/>
          <p14:tracePt t="22281" x="2355850" y="2832100"/>
          <p14:tracePt t="22298" x="2355850" y="2946400"/>
          <p14:tracePt t="22314" x="2355850" y="3041650"/>
          <p14:tracePt t="22331" x="2355850" y="3117850"/>
          <p14:tracePt t="22348" x="2355850" y="3175000"/>
          <p14:tracePt t="22365" x="2355850" y="3206750"/>
          <p14:tracePt t="22366" x="2355850" y="3225800"/>
          <p14:tracePt t="22381" x="2355850" y="3244850"/>
          <p14:tracePt t="22398" x="2355850" y="3263900"/>
          <p14:tracePt t="22415" x="2362200" y="3295650"/>
          <p14:tracePt t="22431" x="2374900" y="3308350"/>
          <p14:tracePt t="22448" x="2381250" y="3321050"/>
          <p14:tracePt t="22464" x="2387600" y="3333750"/>
          <p14:tracePt t="22481" x="2400300" y="3352800"/>
          <p14:tracePt t="22498" x="2413000" y="3359150"/>
          <p14:tracePt t="22514" x="2419350" y="3378200"/>
          <p14:tracePt t="22531" x="2438400" y="3390900"/>
          <p14:tracePt t="22548" x="2438400" y="3397250"/>
          <p14:tracePt t="22591" x="2444750" y="3397250"/>
          <p14:tracePt t="22598" x="2451100" y="3390900"/>
          <p14:tracePt t="22606" x="2457450" y="3384550"/>
          <p14:tracePt t="22615" x="2457450" y="3371850"/>
          <p14:tracePt t="22631" x="2463800" y="3333750"/>
          <p14:tracePt t="22648" x="2470150" y="3263900"/>
          <p14:tracePt t="22665" x="2476500" y="3168650"/>
          <p14:tracePt t="22681" x="2476500" y="3054350"/>
          <p14:tracePt t="22698" x="2501900" y="2901950"/>
          <p14:tracePt t="22714" x="2501900" y="2806700"/>
          <p14:tracePt t="22731" x="2501900" y="2698750"/>
          <p14:tracePt t="22748" x="2489200" y="2628900"/>
          <p14:tracePt t="22750" x="2489200" y="2603500"/>
          <p14:tracePt t="22764" x="2482850" y="2578100"/>
          <p14:tracePt t="22766" x="2476500" y="2565400"/>
          <p14:tracePt t="22781" x="2476500" y="2533650"/>
          <p14:tracePt t="22798" x="2463800" y="2520950"/>
          <p14:tracePt t="23166" x="0" y="0"/>
        </p14:tracePtLst>
        <p14:tracePtLst>
          <p14:tracePt t="24776" x="3409950" y="3359150"/>
          <p14:tracePt t="24863" x="3409950" y="3365500"/>
          <p14:tracePt t="24880" x="3409950" y="3371850"/>
          <p14:tracePt t="24888" x="3409950" y="3384550"/>
          <p14:tracePt t="24898" x="3409950" y="3390900"/>
          <p14:tracePt t="24914" x="3409950" y="3422650"/>
          <p14:tracePt t="24931" x="3409950" y="3441700"/>
          <p14:tracePt t="24947" x="3416300" y="3460750"/>
          <p14:tracePt t="24964" x="3416300" y="3467100"/>
          <p14:tracePt t="24983" x="3416300" y="3479800"/>
          <p14:tracePt t="25158" x="0" y="0"/>
        </p14:tracePtLst>
        <p14:tracePtLst>
          <p14:tracePt t="26655" x="3987800" y="2393950"/>
          <p14:tracePt t="26687" x="3994150" y="2413000"/>
          <p14:tracePt t="26694" x="4000500" y="2432050"/>
          <p14:tracePt t="26702" x="4006850" y="2457450"/>
          <p14:tracePt t="26713" x="4013200" y="2470150"/>
          <p14:tracePt t="26817" x="4095750" y="2616200"/>
          <p14:tracePt t="26830" x="4102100" y="2616200"/>
          <p14:tracePt t="26854" x="4108450" y="2616200"/>
          <p14:tracePt t="27040" x="0" y="0"/>
        </p14:tracePtLst>
        <p14:tracePtLst>
          <p14:tracePt t="27470" x="4667250" y="2406650"/>
          <p14:tracePt t="27623" x="0" y="0"/>
        </p14:tracePtLst>
        <p14:tracePtLst>
          <p14:tracePt t="28054" x="5480050" y="2406650"/>
          <p14:tracePt t="28190" x="0" y="0"/>
        </p14:tracePtLst>
        <p14:tracePtLst>
          <p14:tracePt t="28702" x="5403850" y="2711450"/>
          <p14:tracePt t="28726" x="5397500" y="2711450"/>
          <p14:tracePt t="28744" x="5397500" y="2724150"/>
          <p14:tracePt t="28750" x="5397500" y="2743200"/>
          <p14:tracePt t="28762" x="5397500" y="2787650"/>
          <p14:tracePt t="28779" x="5410200" y="2857500"/>
          <p14:tracePt t="28796" x="5435600" y="2914650"/>
          <p14:tracePt t="28798" x="5454650" y="2946400"/>
          <p14:tracePt t="28812" x="5467350" y="2959100"/>
          <p14:tracePt t="28829" x="5543550" y="3003550"/>
          <p14:tracePt t="28846" x="5575300" y="3009900"/>
          <p14:tracePt t="28862" x="5651500" y="3003550"/>
          <p14:tracePt t="28879" x="5727700" y="2971800"/>
          <p14:tracePt t="28995" x="5816600" y="2825750"/>
          <p14:tracePt t="29045" x="0" y="0"/>
        </p14:tracePtLst>
        <p14:tracePtLst>
          <p14:tracePt t="29406" x="5695950" y="2946400"/>
          <p14:tracePt t="29421" x="5689600" y="2946400"/>
          <p14:tracePt t="29431" x="5683250" y="2952750"/>
          <p14:tracePt t="29438" x="5683250" y="2965450"/>
          <p14:tracePt t="29446" x="5676900" y="2997200"/>
          <p14:tracePt t="29462" x="5676900" y="3060700"/>
          <p14:tracePt t="29479" x="5676900" y="3149600"/>
          <p14:tracePt t="29496" x="5676900" y="3213100"/>
          <p14:tracePt t="29512" x="5676900" y="3282950"/>
          <p14:tracePt t="29529" x="5689600" y="3302000"/>
          <p14:tracePt t="29545" x="5695950" y="3321050"/>
          <p14:tracePt t="29591" x="5702300" y="3321050"/>
          <p14:tracePt t="29599" x="5715000" y="3321050"/>
          <p14:tracePt t="29612" x="5727700" y="3308350"/>
          <p14:tracePt t="29629" x="5759450" y="3276600"/>
          <p14:tracePt t="29645" x="5765800" y="3257550"/>
          <p14:tracePt t="29679" x="0" y="0"/>
        </p14:tracePtLst>
        <p14:tracePtLst>
          <p14:tracePt t="30122" x="5619750" y="3314700"/>
          <p14:tracePt t="30154" x="5619750" y="3321050"/>
          <p14:tracePt t="30170" x="5619750" y="3359150"/>
          <p14:tracePt t="30185" x="5619750" y="3422650"/>
          <p14:tracePt t="30202" x="5619750" y="3492500"/>
          <p14:tracePt t="30212" x="5626100" y="3517900"/>
          <p14:tracePt t="30229" x="5638800" y="3549650"/>
          <p14:tracePt t="30246" x="5651500" y="3556000"/>
          <p14:tracePt t="30270" x="5657850" y="3556000"/>
          <p14:tracePt t="30278" x="5664200" y="3556000"/>
          <p14:tracePt t="30304" x="5670550" y="3556000"/>
          <p14:tracePt t="30312" x="5683250" y="3556000"/>
          <p14:tracePt t="30329" x="5683250" y="3549650"/>
          <p14:tracePt t="30345" x="5689600" y="3530600"/>
          <p14:tracePt t="30362" x="5695950" y="3524250"/>
          <p14:tracePt t="30454" x="0" y="0"/>
        </p14:tracePtLst>
        <p14:tracePtLst>
          <p14:tracePt t="35610" x="4724400" y="2222500"/>
          <p14:tracePt t="35633" x="4724400" y="2228850"/>
          <p14:tracePt t="35642" x="4724400" y="2235200"/>
          <p14:tracePt t="35654" x="4724400" y="2273300"/>
          <p14:tracePt t="35666" x="4724400" y="2311400"/>
          <p14:tracePt t="35677" x="4711700" y="2451100"/>
          <p14:tracePt t="35694" x="4705350" y="2590800"/>
          <p14:tracePt t="35710" x="4705350" y="2717800"/>
          <p14:tracePt t="35727" x="4705350" y="2844800"/>
          <p14:tracePt t="35744" x="4705350" y="2984500"/>
          <p14:tracePt t="35760" x="4705350" y="3111500"/>
          <p14:tracePt t="35777" x="4705350" y="3225800"/>
          <p14:tracePt t="35793" x="4718050" y="3359150"/>
          <p14:tracePt t="35810" x="4737100" y="3460750"/>
          <p14:tracePt t="35826" x="4762500" y="3549650"/>
          <p14:tracePt t="35843" x="4775200" y="3657600"/>
          <p14:tracePt t="35860" x="4800600" y="3740150"/>
          <p14:tracePt t="35862" x="4806950" y="3771900"/>
          <p14:tracePt t="35877" x="4826000" y="3816350"/>
          <p14:tracePt t="35893" x="4832350" y="3829050"/>
          <p14:tracePt t="35910" x="4832350" y="3848100"/>
          <p14:tracePt t="35927" x="4838700" y="3848100"/>
          <p14:tracePt t="36038" x="4845050" y="3848100"/>
          <p14:tracePt t="36054" x="4851400" y="3848100"/>
          <p14:tracePt t="36062" x="4857750" y="3841750"/>
          <p14:tracePt t="36070" x="4864100" y="3841750"/>
          <p14:tracePt t="36077" x="4870450" y="3835400"/>
          <p14:tracePt t="36093" x="4895850" y="3822700"/>
          <p14:tracePt t="36110" x="4940300" y="3797300"/>
          <p14:tracePt t="36126" x="5022850" y="3759200"/>
          <p14:tracePt t="36143" x="5105400" y="3733800"/>
          <p14:tracePt t="36160" x="5175250" y="3702050"/>
          <p14:tracePt t="36176" x="5207000" y="3689350"/>
          <p14:tracePt t="36193" x="5238750" y="3683000"/>
          <p14:tracePt t="36210" x="5257800" y="3683000"/>
          <p14:tracePt t="36227" x="5283200" y="3683000"/>
          <p14:tracePt t="36243" x="5321300" y="3683000"/>
          <p14:tracePt t="36260" x="5327650" y="3683000"/>
          <p14:tracePt t="36382" x="5334000" y="3683000"/>
          <p14:tracePt t="36389" x="5340350" y="3683000"/>
          <p14:tracePt t="36398" x="5346700" y="3683000"/>
          <p14:tracePt t="36410" x="5359400" y="3683000"/>
          <p14:tracePt t="36427" x="5391150" y="3663950"/>
          <p14:tracePt t="36443" x="5454650" y="3619500"/>
          <p14:tracePt t="36445" x="5499100" y="3581400"/>
          <p14:tracePt t="36460" x="5543550" y="3543300"/>
          <p14:tracePt t="36462" x="5594350" y="3492500"/>
          <p14:tracePt t="36477" x="5670550" y="3378200"/>
          <p14:tracePt t="36493" x="5753100" y="3219450"/>
          <p14:tracePt t="36510" x="5816600" y="3067050"/>
          <p14:tracePt t="36527" x="5842000" y="2927350"/>
          <p14:tracePt t="36543" x="5842000" y="2819400"/>
          <p14:tracePt t="36560" x="5842000" y="2711450"/>
          <p14:tracePt t="36576" x="5842000" y="2622550"/>
          <p14:tracePt t="36593" x="5842000" y="2527300"/>
          <p14:tracePt t="36610" x="5816600" y="2457450"/>
          <p14:tracePt t="36626" x="5803900" y="2413000"/>
          <p14:tracePt t="36643" x="5803900" y="2393950"/>
          <p14:tracePt t="36659" x="5803900" y="2381250"/>
          <p14:tracePt t="36677" x="5803900" y="2374900"/>
          <p14:tracePt t="36717" x="5803900" y="2362200"/>
          <p14:tracePt t="36733" x="5797550" y="2349500"/>
          <p14:tracePt t="36742" x="5791200" y="2343150"/>
          <p14:tracePt t="36750" x="5784850" y="2330450"/>
          <p14:tracePt t="36759" x="5778500" y="2317750"/>
          <p14:tracePt t="36777" x="5759450" y="2298700"/>
          <p14:tracePt t="36793" x="5746750" y="2279650"/>
          <p14:tracePt t="36809" x="5740400" y="2273300"/>
          <p14:tracePt t="36826" x="5740400" y="2266950"/>
          <p14:tracePt t="36950" x="5734050" y="2266950"/>
          <p14:tracePt t="36959" x="5734050" y="2279650"/>
          <p14:tracePt t="36966" x="5734050" y="2298700"/>
          <p14:tracePt t="36976" x="5715000" y="2336800"/>
          <p14:tracePt t="36993" x="5708650" y="2457450"/>
          <p14:tracePt t="37010" x="5702300" y="2597150"/>
          <p14:tracePt t="37027" x="5702300" y="2730500"/>
          <p14:tracePt t="37043" x="5702300" y="2863850"/>
          <p14:tracePt t="37059" x="5708650" y="2990850"/>
          <p14:tracePt t="37076" x="5734050" y="3098800"/>
          <p14:tracePt t="37078" x="5740400" y="3143250"/>
          <p14:tracePt t="37093" x="5759450" y="3225800"/>
          <p14:tracePt t="37109" x="5759450" y="3308350"/>
          <p14:tracePt t="37126" x="5765800" y="3416300"/>
          <p14:tracePt t="37143" x="5778500" y="3530600"/>
          <p14:tracePt t="37159" x="5803900" y="3638550"/>
          <p14:tracePt t="37177" x="5816600" y="3714750"/>
          <p14:tracePt t="37193" x="5829300" y="3778250"/>
          <p14:tracePt t="37210" x="5835650" y="3810000"/>
          <p14:tracePt t="37226" x="5842000" y="3835400"/>
          <p14:tracePt t="37243" x="5848350" y="3854450"/>
          <p14:tracePt t="37260" x="5848350" y="3867150"/>
          <p14:tracePt t="37326" x="5848350" y="3860800"/>
          <p14:tracePt t="37334" x="5848350" y="3829050"/>
          <p14:tracePt t="37343" x="5848350" y="3778250"/>
          <p14:tracePt t="37359" x="5829300" y="3638550"/>
          <p14:tracePt t="37376" x="5816600" y="3454400"/>
          <p14:tracePt t="37393" x="5778500" y="3244850"/>
          <p14:tracePt t="37409" x="5740400" y="3028950"/>
          <p14:tracePt t="37426" x="5708650" y="2825750"/>
          <p14:tracePt t="37443" x="5676900" y="2686050"/>
          <p14:tracePt t="37445" x="5664200" y="2628900"/>
          <p14:tracePt t="37460" x="5657850" y="2597150"/>
          <p14:tracePt t="37463" x="5651500" y="2571750"/>
          <p14:tracePt t="37476" x="5645150" y="2552700"/>
          <p14:tracePt t="37478" x="5645150" y="2540000"/>
          <p14:tracePt t="37493" x="5638800" y="2533650"/>
          <p14:tracePt t="37510" x="5638800" y="2520950"/>
          <p14:tracePt t="37593" x="5638800" y="2546350"/>
          <p14:tracePt t="37602" x="5638800" y="2603500"/>
          <p14:tracePt t="37611" x="5638800" y="2673350"/>
          <p14:tracePt t="37626" x="5613400" y="2844800"/>
          <p14:tracePt t="37643" x="5588000" y="3028950"/>
          <p14:tracePt t="37646" x="5588000" y="3105150"/>
          <p14:tracePt t="37659" x="5575300" y="3175000"/>
          <p14:tracePt t="37663" x="5568950" y="3232150"/>
          <p14:tracePt t="37676" x="5568950" y="3257550"/>
          <p14:tracePt t="37693" x="5568950" y="3295650"/>
          <p14:tracePt t="37709" x="5568950" y="3302000"/>
          <p14:tracePt t="37781" x="5568950" y="3276600"/>
          <p14:tracePt t="37790" x="5568950" y="3232150"/>
          <p14:tracePt t="37798" x="5568950" y="3168650"/>
          <p14:tracePt t="37809" x="5549900" y="3073400"/>
          <p14:tracePt t="37826" x="5537200" y="2908300"/>
          <p14:tracePt t="37843" x="5499100" y="2755900"/>
          <p14:tracePt t="37859" x="5486400" y="2628900"/>
          <p14:tracePt t="37862" x="5486400" y="2584450"/>
          <p14:tracePt t="37876" x="5486400" y="2533650"/>
          <p14:tracePt t="37893" x="5486400" y="2444750"/>
          <p14:tracePt t="37909" x="5486400" y="2425700"/>
          <p14:tracePt t="37926" x="5486400" y="2419350"/>
          <p14:tracePt t="37943" x="5486400" y="2413000"/>
          <p14:tracePt t="38008" x="5486400" y="2432050"/>
          <p14:tracePt t="38014" x="5486400" y="2489200"/>
          <p14:tracePt t="38026" x="5486400" y="2565400"/>
          <p14:tracePt t="38043" x="5486400" y="2717800"/>
          <p14:tracePt t="38059" x="5492750" y="2933700"/>
          <p14:tracePt t="38076" x="5524500" y="3143250"/>
          <p14:tracePt t="38093" x="5549900" y="3378200"/>
          <p14:tracePt t="38109" x="5562600" y="3467100"/>
          <p14:tracePt t="38126" x="5568950" y="3492500"/>
          <p14:tracePt t="38142" x="5575300" y="3505200"/>
          <p14:tracePt t="38246" x="5575300" y="3492500"/>
          <p14:tracePt t="38254" x="5575300" y="3460750"/>
          <p14:tracePt t="38262" x="5575300" y="3422650"/>
          <p14:tracePt t="38276" x="5575300" y="3365500"/>
          <p14:tracePt t="38293" x="5575300" y="3257550"/>
          <p14:tracePt t="38293" x="5568950" y="3194050"/>
          <p14:tracePt t="38309" x="5556250" y="3117850"/>
          <p14:tracePt t="38326" x="5543550" y="3048000"/>
          <p14:tracePt t="38343" x="5530850" y="2997200"/>
          <p14:tracePt t="38359" x="5518150" y="2959100"/>
          <p14:tracePt t="38376" x="5518150" y="2940050"/>
          <p14:tracePt t="38392" x="5511800" y="2921000"/>
          <p14:tracePt t="38409" x="5505450" y="2901950"/>
          <p14:tracePt t="38509" x="0" y="0"/>
        </p14:tracePtLst>
        <p14:tracePtLst>
          <p14:tracePt t="39254" x="1619250" y="2070100"/>
          <p14:tracePt t="39286" x="1612900" y="2070100"/>
          <p14:tracePt t="39294" x="1612900" y="2076450"/>
          <p14:tracePt t="39303" x="1612900" y="2089150"/>
          <p14:tracePt t="39309" x="1612900" y="2108200"/>
          <p14:tracePt t="39325" x="1612900" y="2152650"/>
          <p14:tracePt t="39342" x="1612900" y="2209800"/>
          <p14:tracePt t="39359" x="1612900" y="2260600"/>
          <p14:tracePt t="39375" x="1619250" y="2286000"/>
          <p14:tracePt t="39455" x="1625600" y="2292350"/>
          <p14:tracePt t="39466" x="1631950" y="2286000"/>
          <p14:tracePt t="39478" x="1631950" y="2273300"/>
          <p14:tracePt t="39494" x="1644650" y="2241550"/>
          <p14:tracePt t="39496" x="1657350" y="2216150"/>
          <p14:tracePt t="39510" x="1670050" y="2171700"/>
          <p14:tracePt t="39526" x="1676400" y="2120900"/>
          <p14:tracePt t="39543" x="1682750" y="2101850"/>
          <p14:tracePt t="39559" x="1682750" y="2095500"/>
          <p14:tracePt t="39773" x="0" y="0"/>
        </p14:tracePtLst>
        <p14:tracePtLst>
          <p14:tracePt t="43926" x="4699000" y="2527300"/>
          <p14:tracePt t="44014" x="4730750" y="2527300"/>
          <p14:tracePt t="44121" x="5994400" y="2527300"/>
          <p14:tracePt t="44368" x="0" y="0"/>
        </p14:tracePtLst>
        <p14:tracePtLst>
          <p14:tracePt t="46135" x="5575300" y="2305050"/>
          <p14:tracePt t="46190" x="5575300" y="2317750"/>
          <p14:tracePt t="46198" x="5575300" y="2349500"/>
          <p14:tracePt t="46206" x="5575300" y="2381250"/>
          <p14:tracePt t="46224" x="5575300" y="2463800"/>
          <p14:tracePt t="46240" x="5575300" y="2533650"/>
          <p14:tracePt t="46257" x="5575300" y="2590800"/>
          <p14:tracePt t="46274" x="5575300" y="2616200"/>
          <p14:tracePt t="46290" x="5575300" y="2635250"/>
          <p14:tracePt t="46306" x="5575300" y="2641600"/>
          <p14:tracePt t="46374" x="5581650" y="2635250"/>
          <p14:tracePt t="46478" x="5645150" y="2425700"/>
          <p14:tracePt t="46561" x="5645150" y="2438400"/>
          <p14:tracePt t="46571" x="5645150" y="2457450"/>
          <p14:tracePt t="46581" x="5645150" y="2501900"/>
          <p14:tracePt t="46590" x="5651500" y="2520950"/>
          <p14:tracePt t="46607" x="5657850" y="2527300"/>
          <p14:tracePt t="46671" x="5670550" y="2520950"/>
          <p14:tracePt t="46678" x="5676900" y="2501900"/>
          <p14:tracePt t="46689" x="5689600" y="2470150"/>
          <p14:tracePt t="46706" x="5702300" y="2413000"/>
          <p14:tracePt t="46723" x="5708650" y="2362200"/>
          <p14:tracePt t="46740" x="5715000" y="2349500"/>
          <p14:tracePt t="46742" x="5715000" y="2343150"/>
          <p14:tracePt t="46814" x="5715000" y="2349500"/>
          <p14:tracePt t="46822" x="5715000" y="2374900"/>
          <p14:tracePt t="46830" x="5708650" y="2406650"/>
          <p14:tracePt t="46840" x="5702300" y="2438400"/>
          <p14:tracePt t="46856" x="5695950" y="2476500"/>
          <p14:tracePt t="46873" x="5689600" y="2495550"/>
          <p14:tracePt t="46983" x="5676900" y="2482850"/>
          <p14:tracePt t="46994" x="5670550" y="2457450"/>
          <p14:tracePt t="47007" x="5651500" y="2419350"/>
          <p14:tracePt t="47024" x="5626100" y="2362200"/>
          <p14:tracePt t="47040" x="5619750" y="2343150"/>
          <p14:tracePt t="47056" x="5619750" y="2336800"/>
          <p14:tracePt t="47120" x="5613400" y="2355850"/>
          <p14:tracePt t="47126" x="5613400" y="2381250"/>
          <p14:tracePt t="47139" x="5607050" y="2425700"/>
          <p14:tracePt t="47156" x="5607050" y="2476500"/>
          <p14:tracePt t="47159" x="5607050" y="2508250"/>
          <p14:tracePt t="47173" x="5607050" y="2552700"/>
          <p14:tracePt t="47189" x="5607050" y="2571750"/>
          <p14:tracePt t="47206" x="5607050" y="2578100"/>
          <p14:tracePt t="47279" x="5607050" y="2559050"/>
          <p14:tracePt t="47287" x="5607050" y="2540000"/>
          <p14:tracePt t="47294" x="5607050" y="2520950"/>
          <p14:tracePt t="47306" x="5607050" y="2501900"/>
          <p14:tracePt t="47323" x="5607050" y="2463800"/>
          <p14:tracePt t="47339" x="5607050" y="2432050"/>
          <p14:tracePt t="47356" x="5607050" y="2413000"/>
          <p14:tracePt t="47373" x="5607050" y="2393950"/>
          <p14:tracePt t="47389" x="5607050" y="2387600"/>
          <p14:tracePt t="47486" x="0" y="0"/>
        </p14:tracePtLst>
        <p14:tracePtLst>
          <p14:tracePt t="48190" x="1720850" y="2343150"/>
          <p14:tracePt t="48230" x="1720850" y="2355850"/>
          <p14:tracePt t="48238" x="1720850" y="2381250"/>
          <p14:tracePt t="48246" x="1720850" y="2400300"/>
          <p14:tracePt t="48256" x="1720850" y="2444750"/>
          <p14:tracePt t="48273" x="1720850" y="2508250"/>
          <p14:tracePt t="48289" x="1720850" y="2546350"/>
          <p14:tracePt t="48306" x="1720850" y="2565400"/>
          <p14:tracePt t="48389" x="1727200" y="2565400"/>
          <p14:tracePt t="48406" x="1727200" y="2552700"/>
          <p14:tracePt t="48414" x="1733550" y="2533650"/>
          <p14:tracePt t="48431" x="1739900" y="2514600"/>
          <p14:tracePt t="48447" x="1746250" y="2501900"/>
          <p14:tracePt t="48463" x="1746250" y="2495550"/>
          <p14:tracePt t="48606" x="0" y="0"/>
        </p14:tracePtLst>
        <p14:tracePtLst>
          <p14:tracePt t="49006" x="2317750" y="2425700"/>
          <p14:tracePt t="49093" x="2317750" y="2432050"/>
          <p14:tracePt t="49102" x="2317750" y="2451100"/>
          <p14:tracePt t="49109" x="2317750" y="2470150"/>
          <p14:tracePt t="49122" x="2317750" y="2489200"/>
          <p14:tracePt t="49139" x="2330450" y="2520950"/>
          <p14:tracePt t="49155" x="2336800" y="2533650"/>
          <p14:tracePt t="49172" x="2336800" y="2540000"/>
          <p14:tracePt t="49221" x="2343150" y="2540000"/>
          <p14:tracePt t="49229" x="2355850" y="2527300"/>
          <p14:tracePt t="49239" x="2374900" y="2514600"/>
          <p14:tracePt t="49256" x="2406650" y="2476500"/>
          <p14:tracePt t="49272" x="2432050" y="2438400"/>
          <p14:tracePt t="49289" x="2451100" y="2413000"/>
          <p14:tracePt t="49306" x="2457450" y="2400300"/>
          <p14:tracePt t="49382" x="2457450" y="2406650"/>
          <p14:tracePt t="49389" x="2457450" y="2425700"/>
          <p14:tracePt t="49398" x="2457450" y="2444750"/>
          <p14:tracePt t="49405" x="2457450" y="2463800"/>
          <p14:tracePt t="49422" x="2470150" y="2508250"/>
          <p14:tracePt t="49439" x="2476500" y="2514600"/>
          <p14:tracePt t="49455" x="2476500" y="2520950"/>
          <p14:tracePt t="49517" x="2476500" y="2527300"/>
          <p14:tracePt t="49525" x="2482850" y="2527300"/>
          <p14:tracePt t="49541" x="2482850" y="2520950"/>
          <p14:tracePt t="49556" x="2482850" y="2508250"/>
          <p14:tracePt t="49572" x="2482850" y="2495550"/>
          <p14:tracePt t="49589" x="2482850" y="2482850"/>
          <p14:tracePt t="49653" x="2482850" y="2489200"/>
          <p14:tracePt t="49662" x="2482850" y="2501900"/>
          <p14:tracePt t="49672" x="2482850" y="2514600"/>
          <p14:tracePt t="49688" x="2482850" y="2520950"/>
          <p14:tracePt t="49798" x="2489200" y="2527300"/>
          <p14:tracePt t="49824" x="2489200" y="2520950"/>
          <p14:tracePt t="49835" x="2489200" y="2508250"/>
          <p14:tracePt t="49846" x="2501900" y="2495550"/>
          <p14:tracePt t="49872" x="2508250" y="2495550"/>
          <p14:tracePt t="49889" x="2508250" y="2489200"/>
          <p14:tracePt t="49998" x="2514600" y="2495550"/>
          <p14:tracePt t="50007" x="2514600" y="2508250"/>
          <p14:tracePt t="50014" x="2514600" y="2520950"/>
          <p14:tracePt t="50023" x="2514600" y="2527300"/>
          <p14:tracePt t="50039" x="2520950" y="2540000"/>
          <p14:tracePt t="50151" x="2527300" y="2540000"/>
          <p14:tracePt t="50168" x="2533650" y="2540000"/>
          <p14:tracePt t="50175" x="2540000" y="2527300"/>
          <p14:tracePt t="50188" x="2546350" y="2520950"/>
          <p14:tracePt t="50205" x="2559050" y="2495550"/>
          <p14:tracePt t="50222" x="2559050" y="2482850"/>
          <p14:tracePt t="50486" x="0" y="0"/>
        </p14:tracePtLst>
        <p14:tracePtLst>
          <p14:tracePt t="51776" x="5568950" y="2489200"/>
          <p14:tracePt t="51785" x="5568950" y="2457450"/>
          <p14:tracePt t="51796" x="5568950" y="2432050"/>
          <p14:tracePt t="51805" x="5568950" y="2374900"/>
          <p14:tracePt t="51822" x="5568950" y="2349500"/>
          <p14:tracePt t="51838" x="5568950" y="2336800"/>
          <p14:tracePt t="51854" x="5568950" y="2330450"/>
          <p14:tracePt t="51934" x="5568950" y="2343150"/>
          <p14:tracePt t="51942" x="5568950" y="2362200"/>
          <p14:tracePt t="51954" x="5568950" y="2393950"/>
          <p14:tracePt t="51971" x="5568950" y="2476500"/>
          <p14:tracePt t="51988" x="5568950" y="2565400"/>
          <p14:tracePt t="52005" x="5568950" y="2641600"/>
          <p14:tracePt t="52021" x="5568950" y="2667000"/>
          <p14:tracePt t="52104" x="5575300" y="2660650"/>
          <p14:tracePt t="52109" x="5581650" y="2641600"/>
          <p14:tracePt t="52121" x="5588000" y="2616200"/>
          <p14:tracePt t="52138" x="5600700" y="2565400"/>
          <p14:tracePt t="52154" x="5607050" y="2527300"/>
          <p14:tracePt t="52171" x="5613400" y="2482850"/>
          <p14:tracePt t="52188" x="5613400" y="2463800"/>
          <p14:tracePt t="52190" x="5613400" y="2457450"/>
          <p14:tracePt t="52204" x="5613400" y="2451100"/>
          <p14:tracePt t="52303" x="5613400" y="2463800"/>
          <p14:tracePt t="52309" x="5613400" y="2476500"/>
          <p14:tracePt t="52321" x="5613400" y="2495550"/>
          <p14:tracePt t="52338" x="5613400" y="2527300"/>
          <p14:tracePt t="52355" x="5613400" y="2559050"/>
          <p14:tracePt t="52357" x="5613400" y="2565400"/>
          <p14:tracePt t="52371" x="5613400" y="2571750"/>
          <p14:tracePt t="52388" x="5613400" y="2578100"/>
          <p14:tracePt t="52485" x="5613400" y="2571750"/>
          <p14:tracePt t="52493" x="5613400" y="2546350"/>
          <p14:tracePt t="52504" x="5613400" y="2527300"/>
          <p14:tracePt t="52521" x="5619750" y="2476500"/>
          <p14:tracePt t="52538" x="5619750" y="2457450"/>
          <p14:tracePt t="52555" x="5619750" y="2432050"/>
          <p14:tracePt t="52558" x="5619750" y="2425700"/>
          <p14:tracePt t="52631" x="5613400" y="2438400"/>
          <p14:tracePt t="52637" x="5613400" y="2457450"/>
          <p14:tracePt t="52646" x="5607050" y="2476500"/>
          <p14:tracePt t="52654" x="5600700" y="2501900"/>
          <p14:tracePt t="52671" x="5600700" y="2533650"/>
          <p14:tracePt t="52688" x="5600700" y="2546350"/>
          <p14:tracePt t="52704" x="5600700" y="2552700"/>
          <p14:tracePt t="53094" x="0" y="0"/>
        </p14:tracePtLst>
        <p14:tracePtLst>
          <p14:tracePt t="53951" x="10223500" y="2520950"/>
          <p14:tracePt t="54101" x="0" y="0"/>
        </p14:tracePtLst>
        <p14:tracePtLst>
          <p14:tracePt t="54719" x="10991850" y="2349500"/>
          <p14:tracePt t="54761" x="10991850" y="2362200"/>
          <p14:tracePt t="54772" x="10991850" y="2374900"/>
          <p14:tracePt t="54775" x="10991850" y="2406650"/>
          <p14:tracePt t="54788" x="10991850" y="2438400"/>
          <p14:tracePt t="54805" x="10991850" y="2508250"/>
          <p14:tracePt t="54808" x="10998200" y="2540000"/>
          <p14:tracePt t="54821" x="11010900" y="2578100"/>
          <p14:tracePt t="54824" x="11029950" y="2609850"/>
          <p14:tracePt t="54837" x="11049000" y="2660650"/>
          <p14:tracePt t="54854" x="11068050" y="2692400"/>
          <p14:tracePt t="54871" x="11087100" y="2705100"/>
          <p14:tracePt t="54935" x="11093450" y="2711450"/>
          <p14:tracePt t="54951" x="11099800" y="2698750"/>
          <p14:tracePt t="54963" x="11099800" y="2686050"/>
          <p14:tracePt t="54976" x="11106150" y="2660650"/>
          <p14:tracePt t="54987" x="11106150" y="2647950"/>
          <p14:tracePt t="55004" x="11106150" y="2635250"/>
          <p14:tracePt t="55005" x="11106150" y="2628900"/>
          <p14:tracePt t="55020" x="11106150" y="2622550"/>
          <p14:tracePt t="55039" x="11106150" y="2616200"/>
          <p14:tracePt t="55126" x="0" y="0"/>
        </p14:tracePtLst>
        <p14:tracePtLst>
          <p14:tracePt t="55912" x="11607800" y="2482850"/>
          <p14:tracePt t="55925" x="11607800" y="2514600"/>
          <p14:tracePt t="55938" x="11607800" y="2520950"/>
          <p14:tracePt t="55953" x="11607800" y="2540000"/>
          <p14:tracePt t="56078" x="11614150" y="2540000"/>
          <p14:tracePt t="56087" x="11614150" y="2533650"/>
          <p14:tracePt t="56094" x="11614150" y="2527300"/>
          <p14:tracePt t="56222" x="0" y="0"/>
        </p14:tracePtLst>
        <p14:tracePtLst>
          <p14:tracePt t="58014" x="5734050" y="2787650"/>
          <p14:tracePt t="58152" x="5727700" y="2787650"/>
          <p14:tracePt t="58158" x="5734050" y="2806700"/>
          <p14:tracePt t="58158" x="0" y="0"/>
        </p14:tracePtLst>
        <p14:tracePtLst>
          <p14:tracePt t="58406" x="5854700" y="3187700"/>
          <p14:tracePt t="58486" x="0" y="0"/>
        </p14:tracePtLst>
        <p14:tracePtLst>
          <p14:tracePt t="58814" x="5835650" y="3492500"/>
          <p14:tracePt t="58988" x="0" y="0"/>
        </p14:tracePtLst>
        <p14:tracePtLst>
          <p14:tracePt t="60729" x="5600700" y="2698750"/>
          <p14:tracePt t="60863" x="5600700" y="2705100"/>
          <p14:tracePt t="60878" x="5600700" y="2755900"/>
          <p14:tracePt t="60893" x="5607050" y="2800350"/>
          <p14:tracePt t="60901" x="5607050" y="2819400"/>
          <p14:tracePt t="60918" x="5613400" y="2876550"/>
          <p14:tracePt t="60935" x="5619750" y="2901950"/>
          <p14:tracePt t="60952" x="5626100" y="2914650"/>
          <p14:tracePt t="60968" x="5626100" y="2927350"/>
          <p14:tracePt t="61134" x="0" y="0"/>
        </p14:tracePtLst>
        <p14:tracePtLst>
          <p14:tracePt t="61398" x="5670550" y="3060700"/>
          <p14:tracePt t="61487" x="5670550" y="3073400"/>
          <p14:tracePt t="61497" x="5670550" y="3086100"/>
          <p14:tracePt t="61509" x="5670550" y="3105150"/>
          <p14:tracePt t="61523" x="5670550" y="3149600"/>
          <p14:tracePt t="61535" x="5670550" y="3194050"/>
          <p14:tracePt t="61551" x="5670550" y="3251200"/>
          <p14:tracePt t="61569" x="5670550" y="3289300"/>
          <p14:tracePt t="61585" x="5683250" y="3346450"/>
          <p14:tracePt t="61602" x="5683250" y="3371850"/>
          <p14:tracePt t="61618" x="5683250" y="3378200"/>
          <p14:tracePt t="61709" x="0" y="0"/>
        </p14:tracePtLst>
        <p14:tracePtLst>
          <p14:tracePt t="61926" x="5683250" y="3384550"/>
          <p14:tracePt t="61959" x="5683250" y="3390900"/>
          <p14:tracePt t="61982" x="5683250" y="3397250"/>
          <p14:tracePt t="61992" x="5683250" y="3403600"/>
          <p14:tracePt t="62001" x="5683250" y="3409950"/>
          <p14:tracePt t="62018" x="5683250" y="3429000"/>
          <p14:tracePt t="62034" x="5683250" y="3448050"/>
          <p14:tracePt t="62051" x="5689600" y="3479800"/>
          <p14:tracePt t="62068" x="5695950" y="3498850"/>
          <p14:tracePt t="62084" x="5695950" y="3505200"/>
          <p14:tracePt t="62101" x="5702300" y="3524250"/>
          <p14:tracePt t="62206" x="0" y="0"/>
        </p14:tracePtLst>
        <p14:tracePtLst>
          <p14:tracePt t="62942" x="2514600" y="2432050"/>
          <p14:tracePt t="63046" x="2514600" y="2457450"/>
          <p14:tracePt t="63055" x="2514600" y="2489200"/>
          <p14:tracePt t="63062" x="2514600" y="2533650"/>
          <p14:tracePt t="63070" x="2501900" y="2590800"/>
          <p14:tracePt t="63085" x="2501900" y="2609850"/>
          <p14:tracePt t="63087" x="2501900" y="2641600"/>
          <p14:tracePt t="63101" x="2501900" y="2679700"/>
          <p14:tracePt t="63119" x="2501900" y="2686050"/>
          <p14:tracePt t="63200" x="2501900" y="2679700"/>
          <p14:tracePt t="63209" x="2501900" y="2660650"/>
          <p14:tracePt t="63222" x="2508250" y="2603500"/>
          <p14:tracePt t="63234" x="2514600" y="2571750"/>
          <p14:tracePt t="63251" x="2540000" y="2476500"/>
          <p14:tracePt t="63267" x="2546350" y="2432050"/>
          <p14:tracePt t="63284" x="2546350" y="2406650"/>
          <p14:tracePt t="63286" x="2546350" y="2400300"/>
          <p14:tracePt t="63301" x="2546350" y="2393950"/>
          <p14:tracePt t="63374" x="2540000" y="2406650"/>
          <p14:tracePt t="63382" x="2540000" y="2425700"/>
          <p14:tracePt t="63390" x="2533650" y="2470150"/>
          <p14:tracePt t="63401" x="2533650" y="2501900"/>
          <p14:tracePt t="63417" x="2533650" y="2559050"/>
          <p14:tracePt t="63434" x="2533650" y="2590800"/>
          <p14:tracePt t="63451" x="2533650" y="2603500"/>
          <p14:tracePt t="63518" x="2533650" y="2590800"/>
          <p14:tracePt t="63527" x="2533650" y="2565400"/>
          <p14:tracePt t="63534" x="2533650" y="2546350"/>
          <p14:tracePt t="63551" x="2540000" y="2495550"/>
          <p14:tracePt t="63568" x="2552700" y="2463800"/>
          <p14:tracePt t="63585" x="2552700" y="2438400"/>
          <p14:tracePt t="63601" x="2565400" y="2419350"/>
          <p14:tracePt t="63622" x="2565400" y="2413000"/>
          <p14:tracePt t="63846" x="0" y="0"/>
        </p14:tracePtLst>
        <p14:tracePtLst>
          <p14:tracePt t="65031" x="5594350" y="2628900"/>
          <p14:tracePt t="65087" x="5588000" y="2628900"/>
          <p14:tracePt t="65104" x="5588000" y="2641600"/>
          <p14:tracePt t="65112" x="5588000" y="2660650"/>
          <p14:tracePt t="65121" x="5588000" y="2679700"/>
          <p14:tracePt t="65134" x="5588000" y="2755900"/>
          <p14:tracePt t="65151" x="5588000" y="2832100"/>
          <p14:tracePt t="65167" x="5588000" y="2908300"/>
          <p14:tracePt t="65184" x="5600700" y="2971800"/>
          <p14:tracePt t="65200" x="5607050" y="3016250"/>
          <p14:tracePt t="65255" x="5613400" y="3022600"/>
          <p14:tracePt t="65289" x="5619750" y="3016250"/>
          <p14:tracePt t="65297" x="5626100" y="3009900"/>
          <p14:tracePt t="65307" x="5626100" y="3003550"/>
          <p14:tracePt t="65317" x="5632450" y="2997200"/>
          <p14:tracePt t="65334" x="5632450" y="2990850"/>
          <p14:tracePt t="65350" x="0" y="0"/>
        </p14:tracePtLst>
        <p14:tracePtLst>
          <p14:tracePt t="65582" x="5657850" y="3067050"/>
          <p14:tracePt t="65597" x="5657850" y="3073400"/>
          <p14:tracePt t="65606" x="5657850" y="3079750"/>
          <p14:tracePt t="65622" x="5657850" y="3086100"/>
          <p14:tracePt t="65633" x="5657850" y="3092450"/>
          <p14:tracePt t="65650" x="5657850" y="3130550"/>
          <p14:tracePt t="65667" x="5657850" y="3162300"/>
          <p14:tracePt t="65683" x="5657850" y="3194050"/>
          <p14:tracePt t="65700" x="5657850" y="3232150"/>
          <p14:tracePt t="65701" x="5657850" y="3244850"/>
          <p14:tracePt t="65717" x="5657850" y="3270250"/>
          <p14:tracePt t="65733" x="5657850" y="3289300"/>
          <p14:tracePt t="65750" x="5664200" y="3314700"/>
          <p14:tracePt t="65767" x="5664200" y="3327400"/>
          <p14:tracePt t="65783" x="5664200" y="3340100"/>
          <p14:tracePt t="65800" x="5670550" y="3352800"/>
          <p14:tracePt t="65845" x="0" y="0"/>
        </p14:tracePtLst>
        <p14:tracePtLst>
          <p14:tracePt t="66030" x="5670550" y="3422650"/>
          <p14:tracePt t="66039" x="5670550" y="3435350"/>
          <p14:tracePt t="66050" x="5670550" y="3448050"/>
          <p14:tracePt t="66066" x="5670550" y="3467100"/>
          <p14:tracePt t="66084" x="5670550" y="3473450"/>
          <p14:tracePt t="66190" x="0" y="0"/>
        </p14:tracePtLst>
        <p14:tracePtLst>
          <p14:tracePt t="69807" x="2876550" y="2400300"/>
          <p14:tracePt t="69838" x="2863850" y="2400300"/>
          <p14:tracePt t="69845" x="2857500" y="2406650"/>
          <p14:tracePt t="69853" x="2851150" y="2419350"/>
          <p14:tracePt t="69865" x="2844800" y="2438400"/>
          <p14:tracePt t="69882" x="2832100" y="2476500"/>
          <p14:tracePt t="69899" x="2819400" y="2552700"/>
          <p14:tracePt t="69915" x="2819400" y="2635250"/>
          <p14:tracePt t="69917" x="2819400" y="2698750"/>
          <p14:tracePt t="69932" x="2819400" y="2774950"/>
          <p14:tracePt t="69933" x="2819400" y="2851150"/>
          <p14:tracePt t="69949" x="2832100" y="2933700"/>
          <p14:tracePt t="69950" x="2851150" y="3009900"/>
          <p14:tracePt t="69965" x="2889250" y="3143250"/>
          <p14:tracePt t="69982" x="2971800" y="3257550"/>
          <p14:tracePt t="69998" x="3073400" y="3352800"/>
          <p14:tracePt t="70015" x="3155950" y="3403600"/>
          <p14:tracePt t="70032" x="3238500" y="3448050"/>
          <p14:tracePt t="70048" x="3327400" y="3486150"/>
          <p14:tracePt t="70065" x="3435350" y="3530600"/>
          <p14:tracePt t="70082" x="3549650" y="3549650"/>
          <p14:tracePt t="70098" x="3663950" y="3562350"/>
          <p14:tracePt t="70115" x="3822700" y="3556000"/>
          <p14:tracePt t="70118" x="3879850" y="3543300"/>
          <p14:tracePt t="70132" x="3937000" y="3524250"/>
          <p14:tracePt t="70133" x="3994150" y="3498850"/>
          <p14:tracePt t="70148" x="4038600" y="3460750"/>
          <p14:tracePt t="70151" x="4089400" y="3409950"/>
          <p14:tracePt t="70165" x="4159250" y="3295650"/>
          <p14:tracePt t="70182" x="4203700" y="3175000"/>
          <p14:tracePt t="70198" x="4229100" y="3041650"/>
          <p14:tracePt t="70215" x="4229100" y="2921000"/>
          <p14:tracePt t="70231" x="4210050" y="2806700"/>
          <p14:tracePt t="70248" x="4184650" y="2705100"/>
          <p14:tracePt t="70265" x="4133850" y="2609850"/>
          <p14:tracePt t="70281" x="4064000" y="2514600"/>
          <p14:tracePt t="70298" x="3981450" y="2432050"/>
          <p14:tracePt t="70315" x="3886200" y="2381250"/>
          <p14:tracePt t="70331" x="3816350" y="2349500"/>
          <p14:tracePt t="70349" x="3765550" y="2336800"/>
          <p14:tracePt t="70365" x="3733800" y="2336800"/>
          <p14:tracePt t="70382" x="3689350" y="2336800"/>
          <p14:tracePt t="70398" x="3638550" y="2349500"/>
          <p14:tracePt t="70415" x="3575050" y="2387600"/>
          <p14:tracePt t="70432" x="3511550" y="2432050"/>
          <p14:tracePt t="70448" x="3454400" y="2489200"/>
          <p14:tracePt t="70465" x="3416300" y="2578100"/>
          <p14:tracePt t="70481" x="3390900" y="2679700"/>
          <p14:tracePt t="70498" x="3384550" y="2774950"/>
          <p14:tracePt t="70515" x="3384550" y="2908300"/>
          <p14:tracePt t="70531" x="3429000" y="2990850"/>
          <p14:tracePt t="70548" x="3492500" y="3054350"/>
          <p14:tracePt t="70565" x="3581400" y="3105150"/>
          <p14:tracePt t="70581" x="3651250" y="3117850"/>
          <p14:tracePt t="70598" x="3727450" y="3124200"/>
          <p14:tracePt t="70615" x="3816350" y="3124200"/>
          <p14:tracePt t="70632" x="3879850" y="3086100"/>
          <p14:tracePt t="70648" x="3937000" y="3022600"/>
          <p14:tracePt t="70665" x="3981450" y="2946400"/>
          <p14:tracePt t="70682" x="4006850" y="2882900"/>
          <p14:tracePt t="70698" x="4006850" y="2838450"/>
          <p14:tracePt t="70715" x="4006850" y="2787650"/>
          <p14:tracePt t="70731" x="4006850" y="2755900"/>
          <p14:tracePt t="70748" x="4006850" y="2736850"/>
          <p14:tracePt t="70765" x="4006850" y="2724150"/>
          <p14:tracePt t="71029" x="0" y="0"/>
        </p14:tracePtLst>
        <p14:tracePtLst>
          <p14:tracePt t="72206" x="222250" y="4095750"/>
          <p14:tracePt t="72213" x="222250" y="4102100"/>
          <p14:tracePt t="72221" x="222250" y="4108450"/>
          <p14:tracePt t="72231" x="222250" y="4114800"/>
          <p14:tracePt t="72247" x="222250" y="4121150"/>
          <p14:tracePt t="72264" x="222250" y="4133850"/>
          <p14:tracePt t="72281" x="247650" y="4152900"/>
          <p14:tracePt t="72297" x="304800" y="4171950"/>
          <p14:tracePt t="72314" x="431800" y="4203700"/>
          <p14:tracePt t="72331" x="590550" y="4210050"/>
          <p14:tracePt t="72348" x="768350" y="4210050"/>
          <p14:tracePt t="72364" x="914400" y="4210050"/>
          <p14:tracePt t="72365" x="958850" y="4210050"/>
          <p14:tracePt t="72381" x="1028700" y="4210050"/>
          <p14:tracePt t="72398" x="1041400" y="4210050"/>
          <p14:tracePt t="72414" x="1054100" y="4203700"/>
          <p14:tracePt t="72431" x="1060450" y="4203700"/>
          <p14:tracePt t="72447" x="1066800" y="4197350"/>
          <p14:tracePt t="72464" x="1066800" y="4191000"/>
          <p14:tracePt t="72797" x="0" y="0"/>
        </p14:tracePtLst>
        <p14:tracePtLst>
          <p14:tracePt t="73586" x="1689100" y="3886200"/>
          <p14:tracePt t="73594" x="1682750" y="3886200"/>
          <p14:tracePt t="73604" x="1676400" y="3886200"/>
          <p14:tracePt t="73607" x="1670050" y="3892550"/>
          <p14:tracePt t="73616" x="1663700" y="3911600"/>
          <p14:tracePt t="73631" x="1644650" y="3937000"/>
          <p14:tracePt t="73648" x="1631950" y="3975100"/>
          <p14:tracePt t="73664" x="1631950" y="4013200"/>
          <p14:tracePt t="73680" x="1631950" y="4044950"/>
          <p14:tracePt t="73697" x="1631950" y="4076700"/>
          <p14:tracePt t="73714" x="1638300" y="4108450"/>
          <p14:tracePt t="73730" x="1676400" y="4133850"/>
          <p14:tracePt t="73747" x="1739900" y="4159250"/>
          <p14:tracePt t="73764" x="1809750" y="4159250"/>
          <p14:tracePt t="73765" x="1854200" y="4159250"/>
          <p14:tracePt t="73780" x="1898650" y="4159250"/>
          <p14:tracePt t="73781" x="1955800" y="4146550"/>
          <p14:tracePt t="73797" x="2000250" y="4127500"/>
          <p14:tracePt t="73814" x="2025650" y="4108450"/>
          <p14:tracePt t="73830" x="2038350" y="4089400"/>
          <p14:tracePt t="73847" x="2051050" y="4070350"/>
          <p14:tracePt t="73864" x="2051050" y="4044950"/>
          <p14:tracePt t="73881" x="2051050" y="4032250"/>
          <p14:tracePt t="73897" x="2057400" y="4019550"/>
          <p14:tracePt t="73982" x="0" y="0"/>
        </p14:tracePtLst>
        <p14:tracePtLst>
          <p14:tracePt t="74368" x="2457450" y="4025900"/>
          <p14:tracePt t="74406" x="2457450" y="4038600"/>
          <p14:tracePt t="74414" x="2457450" y="4051300"/>
          <p14:tracePt t="74422" x="2463800" y="4089400"/>
          <p14:tracePt t="74431" x="2470150" y="4108450"/>
          <p14:tracePt t="74447" x="2476500" y="4152900"/>
          <p14:tracePt t="74464" x="2495550" y="4184650"/>
          <p14:tracePt t="74480" x="2508250" y="4184650"/>
          <p14:tracePt t="74497" x="2514600" y="4184650"/>
          <p14:tracePt t="74513" x="2527300" y="4184650"/>
          <p14:tracePt t="74530" x="2552700" y="4184650"/>
          <p14:tracePt t="74547" x="2565400" y="4171950"/>
          <p14:tracePt t="74563" x="2578100" y="4165600"/>
          <p14:tracePt t="74582" x="2578100" y="4159250"/>
          <p14:tracePt t="74694" x="0" y="0"/>
        </p14:tracePtLst>
        <p14:tracePtLst>
          <p14:tracePt t="75462" x="3105150" y="3930650"/>
          <p14:tracePt t="75469" x="3098800" y="3930650"/>
          <p14:tracePt t="75480" x="3098800" y="3937000"/>
          <p14:tracePt t="75497" x="3086100" y="3949700"/>
          <p14:tracePt t="75513" x="3086100" y="3962400"/>
          <p14:tracePt t="75530" x="3086100" y="3994150"/>
          <p14:tracePt t="75546" x="3086100" y="4019550"/>
          <p14:tracePt t="75563" x="3086100" y="4044950"/>
          <p14:tracePt t="75580" x="3086100" y="4083050"/>
          <p14:tracePt t="75581" x="3086100" y="4095750"/>
          <p14:tracePt t="75597" x="3092450" y="4140200"/>
          <p14:tracePt t="75613" x="3111500" y="4171950"/>
          <p14:tracePt t="75630" x="3136900" y="4203700"/>
          <p14:tracePt t="75647" x="3155950" y="4216400"/>
          <p14:tracePt t="75663" x="3168650" y="4222750"/>
          <p14:tracePt t="75680" x="3175000" y="4222750"/>
          <p14:tracePt t="75697" x="3181350" y="4222750"/>
          <p14:tracePt t="75713" x="3200400" y="4222750"/>
          <p14:tracePt t="75730" x="3219450" y="4222750"/>
          <p14:tracePt t="75746" x="3244850" y="4222750"/>
          <p14:tracePt t="75763" x="3270250" y="4210050"/>
          <p14:tracePt t="75780" x="3282950" y="4191000"/>
          <p14:tracePt t="75796" x="3289300" y="4178300"/>
          <p14:tracePt t="75813" x="3295650" y="4171950"/>
          <p14:tracePt t="75830" x="3295650" y="4159250"/>
          <p14:tracePt t="75846" x="3295650" y="4146550"/>
          <p14:tracePt t="75863" x="3295650" y="4133850"/>
          <p14:tracePt t="75880" x="3295650" y="4121150"/>
          <p14:tracePt t="75896" x="3295650" y="4089400"/>
          <p14:tracePt t="75913" x="3295650" y="4064000"/>
          <p14:tracePt t="75930" x="3295650" y="4044950"/>
          <p14:tracePt t="75946" x="3282950" y="4019550"/>
          <p14:tracePt t="76254" x="0" y="0"/>
        </p14:tracePtLst>
        <p14:tracePtLst>
          <p14:tracePt t="76984" x="3194050" y="3879850"/>
          <p14:tracePt t="77007" x="3187700" y="3892550"/>
          <p14:tracePt t="77013" x="3187700" y="3898900"/>
          <p14:tracePt t="77024" x="3181350" y="3917950"/>
          <p14:tracePt t="77029" x="3175000" y="3930650"/>
          <p14:tracePt t="77046" x="3175000" y="3956050"/>
          <p14:tracePt t="77063" x="3175000" y="4000500"/>
          <p14:tracePt t="77079" x="3175000" y="4057650"/>
          <p14:tracePt t="77096" x="3175000" y="4121150"/>
          <p14:tracePt t="77113" x="3175000" y="4178300"/>
          <p14:tracePt t="77130" x="3187700" y="4222750"/>
          <p14:tracePt t="77146" x="3206750" y="4241800"/>
          <p14:tracePt t="77149" x="3213100" y="4248150"/>
          <p14:tracePt t="77163" x="3219450" y="4254500"/>
          <p14:tracePt t="77183" x="3225800" y="4254500"/>
          <p14:tracePt t="77196" x="3232150" y="4254500"/>
          <p14:tracePt t="77213" x="3270250" y="4235450"/>
          <p14:tracePt t="77229" x="3302000" y="4210050"/>
          <p14:tracePt t="77246" x="3333750" y="4171950"/>
          <p14:tracePt t="77262" x="3365500" y="4133850"/>
          <p14:tracePt t="77279" x="3378200" y="4121150"/>
          <p14:tracePt t="77296" x="3384550" y="4102100"/>
          <p14:tracePt t="77312" x="3384550" y="4095750"/>
          <p14:tracePt t="77533" x="0" y="0"/>
        </p14:tracePtLst>
        <p14:tracePtLst>
          <p14:tracePt t="79975" x="4362450" y="3765550"/>
          <p14:tracePt t="79993" x="4362450" y="3778250"/>
          <p14:tracePt t="80000" x="4356100" y="3803650"/>
          <p14:tracePt t="80012" x="4356100" y="3816350"/>
          <p14:tracePt t="80028" x="4349750" y="3867150"/>
          <p14:tracePt t="80030" x="4349750" y="3898900"/>
          <p14:tracePt t="80045" x="4349750" y="3943350"/>
          <p14:tracePt t="80062" x="4349750" y="3994150"/>
          <p14:tracePt t="80078" x="4356100" y="4025900"/>
          <p14:tracePt t="80095" x="4381500" y="4064000"/>
          <p14:tracePt t="80112" x="4451350" y="4114800"/>
          <p14:tracePt t="80128" x="4552950" y="4152900"/>
          <p14:tracePt t="80145" x="4692650" y="4191000"/>
          <p14:tracePt t="80162" x="4832350" y="4197350"/>
          <p14:tracePt t="80166" x="4883150" y="4197350"/>
          <p14:tracePt t="80178" x="4927600" y="4197350"/>
          <p14:tracePt t="80181" x="4965700" y="4197350"/>
          <p14:tracePt t="80196" x="4984750" y="4191000"/>
          <p14:tracePt t="80200" x="5003800" y="4184650"/>
          <p14:tracePt t="80212" x="5016500" y="4178300"/>
          <p14:tracePt t="80229" x="5035550" y="4159250"/>
          <p14:tracePt t="80231" x="5054600" y="4146550"/>
          <p14:tracePt t="80245" x="5086350" y="4127500"/>
          <p14:tracePt t="80262" x="5111750" y="4108450"/>
          <p14:tracePt t="80278" x="5137150" y="4095750"/>
          <p14:tracePt t="80295" x="5149850" y="4089400"/>
          <p14:tracePt t="80311" x="5156200" y="4083050"/>
          <p14:tracePt t="80328" x="5168900" y="4083050"/>
          <p14:tracePt t="80345" x="5181600" y="4076700"/>
          <p14:tracePt t="80361" x="5187950" y="4070350"/>
          <p14:tracePt t="80378" x="5194300" y="4070350"/>
          <p14:tracePt t="80395" x="5219700" y="4064000"/>
          <p14:tracePt t="80398" x="5219700" y="4057650"/>
          <p14:tracePt t="80412" x="5226050" y="4051300"/>
          <p14:tracePt t="80428" x="5232400" y="4051300"/>
          <p14:tracePt t="80445" x="5245100" y="4051300"/>
          <p14:tracePt t="80733" x="0" y="0"/>
        </p14:tracePtLst>
        <p14:tracePtLst>
          <p14:tracePt t="81519" x="6540500" y="3937000"/>
          <p14:tracePt t="81609" x="6540500" y="3943350"/>
          <p14:tracePt t="81616" x="6540500" y="3962400"/>
          <p14:tracePt t="81628" x="6540500" y="3981450"/>
          <p14:tracePt t="81644" x="6559550" y="4032250"/>
          <p14:tracePt t="81646" x="6572250" y="4051300"/>
          <p14:tracePt t="81661" x="6610350" y="4089400"/>
          <p14:tracePt t="81678" x="6673850" y="4140200"/>
          <p14:tracePt t="81695" x="6769100" y="4184650"/>
          <p14:tracePt t="81711" x="6864350" y="4222750"/>
          <p14:tracePt t="81728" x="6953250" y="4235450"/>
          <p14:tracePt t="81744" x="6991350" y="4241800"/>
          <p14:tracePt t="81762" x="7023100" y="4241800"/>
          <p14:tracePt t="81778" x="7061200" y="4241800"/>
          <p14:tracePt t="81794" x="7080250" y="4235450"/>
          <p14:tracePt t="81811" x="7099300" y="4216400"/>
          <p14:tracePt t="81828" x="7099300" y="4210050"/>
          <p14:tracePt t="81844" x="7099300" y="4184650"/>
          <p14:tracePt t="81846" x="7099300" y="4171950"/>
          <p14:tracePt t="81861" x="7099300" y="4152900"/>
          <p14:tracePt t="81878" x="7099300" y="4133850"/>
          <p14:tracePt t="81894" x="7099300" y="4114800"/>
          <p14:tracePt t="81911" x="7099300" y="4108450"/>
          <p14:tracePt t="82151" x="0" y="0"/>
        </p14:tracePtLst>
        <p14:tracePtLst>
          <p14:tracePt t="82638" x="9042400" y="3898900"/>
          <p14:tracePt t="82678" x="9042400" y="3924300"/>
          <p14:tracePt t="82686" x="9036050" y="3968750"/>
          <p14:tracePt t="82694" x="9029700" y="4025900"/>
          <p14:tracePt t="82711" x="9029700" y="4133850"/>
          <p14:tracePt t="82727" x="9029700" y="4241800"/>
          <p14:tracePt t="82744" x="9048750" y="4298950"/>
          <p14:tracePt t="82761" x="9067800" y="4324350"/>
          <p14:tracePt t="82777" x="9074150" y="4324350"/>
          <p14:tracePt t="82807" x="9093200" y="4324350"/>
          <p14:tracePt t="82814" x="9105900" y="4318000"/>
          <p14:tracePt t="82827" x="9118600" y="4305300"/>
          <p14:tracePt t="82844" x="9163050" y="4267200"/>
          <p14:tracePt t="82847" x="9182100" y="4248150"/>
          <p14:tracePt t="82861" x="9220200" y="4210050"/>
          <p14:tracePt t="82877" x="9245600" y="4184650"/>
          <p14:tracePt t="82894" x="9251950" y="4165600"/>
          <p14:tracePt t="82911" x="9251950" y="4159250"/>
          <p14:tracePt t="82928" x="9251950" y="4152900"/>
          <p14:tracePt t="83037" x="0" y="0"/>
        </p14:tracePtLst>
        <p14:tracePtLst>
          <p14:tracePt t="83518" x="11182350" y="3949700"/>
          <p14:tracePt t="83565" x="11182350" y="3943350"/>
          <p14:tracePt t="83574" x="11176000" y="3943350"/>
          <p14:tracePt t="83584" x="11176000" y="3956050"/>
          <p14:tracePt t="83594" x="11169650" y="3975100"/>
          <p14:tracePt t="83611" x="11163300" y="4025900"/>
          <p14:tracePt t="83627" x="11163300" y="4070350"/>
          <p14:tracePt t="83630" x="11163300" y="4102100"/>
          <p14:tracePt t="83644" x="11163300" y="4108450"/>
          <p14:tracePt t="83661" x="11182350" y="4159250"/>
          <p14:tracePt t="83678" x="11195050" y="4171950"/>
          <p14:tracePt t="83694" x="11195050" y="4178300"/>
          <p14:tracePt t="83776" x="11201400" y="4178300"/>
          <p14:tracePt t="83783" x="11207750" y="4178300"/>
          <p14:tracePt t="83808" x="11207750" y="4171950"/>
          <p14:tracePt t="83902" x="0" y="0"/>
        </p14:tracePtLst>
        <p14:tracePtLst>
          <p14:tracePt t="93838" x="1022350" y="4298950"/>
          <p14:tracePt t="93904" x="1016000" y="4298950"/>
          <p14:tracePt t="93918" x="1016000" y="4305300"/>
          <p14:tracePt t="93926" x="1016000" y="4318000"/>
          <p14:tracePt t="93940" x="1016000" y="4330700"/>
          <p14:tracePt t="93957" x="1028700" y="4394200"/>
          <p14:tracePt t="93974" x="1060450" y="4425950"/>
          <p14:tracePt t="93990" x="1130300" y="4470400"/>
          <p14:tracePt t="94008" x="1257300" y="4521200"/>
          <p14:tracePt t="94024" x="1416050" y="4552950"/>
          <p14:tracePt t="94041" x="1555750" y="4572000"/>
          <p14:tracePt t="94057" x="1606550" y="4572000"/>
          <p14:tracePt t="94074" x="1625600" y="4572000"/>
          <p14:tracePt t="94250" x="1638300" y="4572000"/>
          <p14:tracePt t="94260" x="1657350" y="4572000"/>
          <p14:tracePt t="94275" x="1727200" y="4565650"/>
          <p14:tracePt t="94279" x="1752600" y="4552950"/>
          <p14:tracePt t="94291" x="1771650" y="4546600"/>
          <p14:tracePt t="94307" x="1809750" y="4521200"/>
          <p14:tracePt t="94310" x="1822450" y="4502150"/>
          <p14:tracePt t="94324" x="1835150" y="4483100"/>
          <p14:tracePt t="94325" x="1847850" y="4470400"/>
          <p14:tracePt t="94340" x="1854200" y="4451350"/>
          <p14:tracePt t="94344" x="1866900" y="4432300"/>
          <p14:tracePt t="94357" x="1873250" y="4387850"/>
          <p14:tracePt t="94374" x="1879600" y="4362450"/>
          <p14:tracePt t="94390" x="1879600" y="4349750"/>
          <p14:tracePt t="94407" x="1879600" y="4343400"/>
          <p14:tracePt t="94734" x="0" y="0"/>
        </p14:tracePtLst>
        <p14:tracePtLst>
          <p14:tracePt t="95334" x="2019300" y="4241800"/>
          <p14:tracePt t="95357" x="2012950" y="4248150"/>
          <p14:tracePt t="95367" x="2012950" y="4254500"/>
          <p14:tracePt t="95373" x="2012950" y="4267200"/>
          <p14:tracePt t="95390" x="2019300" y="4292600"/>
          <p14:tracePt t="95406" x="2038350" y="4330700"/>
          <p14:tracePt t="95423" x="2070100" y="4368800"/>
          <p14:tracePt t="95440" x="2114550" y="4400550"/>
          <p14:tracePt t="95456" x="2203450" y="4425950"/>
          <p14:tracePt t="95473" x="2311400" y="4438650"/>
          <p14:tracePt t="95491" x="2438400" y="4438650"/>
          <p14:tracePt t="95494" x="2482850" y="4438650"/>
          <p14:tracePt t="95507" x="2520950" y="4432300"/>
          <p14:tracePt t="95523" x="2546350" y="4425950"/>
          <p14:tracePt t="95718" x="0" y="0"/>
        </p14:tracePtLst>
        <p14:tracePtLst>
          <p14:tracePt t="96646" x="3467100" y="4311650"/>
          <p14:tracePt t="96669" x="3473450" y="4311650"/>
          <p14:tracePt t="96678" x="3479800" y="4318000"/>
          <p14:tracePt t="96689" x="3492500" y="4343400"/>
          <p14:tracePt t="96706" x="3517900" y="4406900"/>
          <p14:tracePt t="96722" x="3556000" y="4470400"/>
          <p14:tracePt t="96725" x="3562350" y="4476750"/>
          <p14:tracePt t="96740" x="3568700" y="4483100"/>
          <p14:tracePt t="96756" x="3575050" y="4489450"/>
          <p14:tracePt t="96781" x="3581400" y="4489450"/>
          <p14:tracePt t="96797" x="3594100" y="4483100"/>
          <p14:tracePt t="96806" x="3600450" y="4476750"/>
          <p14:tracePt t="96823" x="3613150" y="4451350"/>
          <p14:tracePt t="96839" x="3613150" y="4438650"/>
          <p14:tracePt t="96973" x="0" y="0"/>
        </p14:tracePtLst>
        <p14:tracePtLst>
          <p14:tracePt t="97368" x="4286250" y="4210050"/>
          <p14:tracePt t="97414" x="4286250" y="4222750"/>
          <p14:tracePt t="97422" x="4286250" y="4254500"/>
          <p14:tracePt t="97429" x="4286250" y="4298950"/>
          <p14:tracePt t="97439" x="4279900" y="4362450"/>
          <p14:tracePt t="97456" x="4279900" y="4425950"/>
          <p14:tracePt t="97472" x="4279900" y="4470400"/>
          <p14:tracePt t="97489" x="4286250" y="4495800"/>
          <p14:tracePt t="97506" x="4286250" y="4508500"/>
          <p14:tracePt t="97523" x="4292600" y="4508500"/>
          <p14:tracePt t="97639" x="4298950" y="4508500"/>
          <p14:tracePt t="97639" x="0" y="0"/>
        </p14:tracePtLst>
        <p14:tracePtLst>
          <p14:tracePt t="97966" x="5175250" y="4330700"/>
          <p14:tracePt t="98024" x="5175250" y="4356100"/>
          <p14:tracePt t="98029" x="5187950" y="4387850"/>
          <p14:tracePt t="98039" x="5194300" y="4432300"/>
          <p14:tracePt t="98056" x="5213350" y="4502150"/>
          <p14:tracePt t="98072" x="5226050" y="4540250"/>
          <p14:tracePt t="98089" x="5238750" y="4552950"/>
          <p14:tracePt t="98105" x="5251450" y="4565650"/>
          <p14:tracePt t="98122" x="5257800" y="4572000"/>
          <p14:tracePt t="98139" x="5264150" y="4572000"/>
          <p14:tracePt t="98155" x="5289550" y="4572000"/>
          <p14:tracePt t="98158" x="5302250" y="4572000"/>
          <p14:tracePt t="98172" x="5321300" y="4565650"/>
          <p14:tracePt t="98189" x="5410200" y="4540250"/>
          <p14:tracePt t="98205" x="5486400" y="4527550"/>
          <p14:tracePt t="98222" x="5543550" y="4527550"/>
          <p14:tracePt t="98223" x="0" y="0"/>
        </p14:tracePtLst>
        <p14:tracePtLst>
          <p14:tracePt t="98486" x="6089650" y="4419600"/>
          <p14:tracePt t="98582" x="6102350" y="4419600"/>
          <p14:tracePt t="98598" x="6115050" y="4419600"/>
          <p14:tracePt t="98614" x="6121400" y="4438650"/>
          <p14:tracePt t="98622" x="6121400" y="4451350"/>
          <p14:tracePt t="98631" x="6127750" y="4457700"/>
          <p14:tracePt t="98631" x="0" y="0"/>
        </p14:tracePtLst>
        <p14:tracePtLst>
          <p14:tracePt t="100838" x="1797050" y="4622800"/>
          <p14:tracePt t="100942" x="0" y="0"/>
        </p14:tracePtLst>
        <p14:tracePtLst>
          <p14:tracePt t="101558" x="914400" y="4660900"/>
          <p14:tracePt t="101598" x="908050" y="4660900"/>
          <p14:tracePt t="101614" x="908050" y="4679950"/>
          <p14:tracePt t="101621" x="908050" y="4692650"/>
          <p14:tracePt t="101630" x="908050" y="4705350"/>
          <p14:tracePt t="101638" x="908050" y="4718050"/>
          <p14:tracePt t="101654" x="914400" y="4743450"/>
          <p14:tracePt t="101671" x="946150" y="4768850"/>
          <p14:tracePt t="101688" x="990600" y="4781550"/>
          <p14:tracePt t="101704" x="1035050" y="4787900"/>
          <p14:tracePt t="101721" x="1060450" y="4787900"/>
          <p14:tracePt t="101738" x="1073150" y="4787900"/>
          <p14:tracePt t="101846" x="1079500" y="4787900"/>
          <p14:tracePt t="101846" x="0" y="0"/>
        </p14:tracePtLst>
        <p14:tracePtLst>
          <p14:tracePt t="102150" x="1841500" y="4667250"/>
          <p14:tracePt t="102206" x="1841500" y="4679950"/>
          <p14:tracePt t="102214" x="1847850" y="4718050"/>
          <p14:tracePt t="102221" x="1854200" y="4730750"/>
          <p14:tracePt t="102237" x="1866900" y="4775200"/>
          <p14:tracePt t="102254" x="1892300" y="4806950"/>
          <p14:tracePt t="102271" x="1930400" y="4819650"/>
          <p14:tracePt t="102288" x="1962150" y="4832350"/>
          <p14:tracePt t="102304" x="2000250" y="4838700"/>
          <p14:tracePt t="102321" x="2070100" y="4838700"/>
          <p14:tracePt t="102338" x="2165350" y="4838700"/>
          <p14:tracePt t="102354" x="2254250" y="4838700"/>
          <p14:tracePt t="102454" x="2343150" y="4838700"/>
          <p14:tracePt t="102822" x="2349500" y="4838700"/>
          <p14:tracePt t="102830" x="2355850" y="4838700"/>
          <p14:tracePt t="102840" x="2362200" y="4838700"/>
          <p14:tracePt t="102854" x="2393950" y="4838700"/>
          <p14:tracePt t="102871" x="2432050" y="4838700"/>
          <p14:tracePt t="102887" x="2495550" y="4838700"/>
          <p14:tracePt t="102904" x="2546350" y="4845050"/>
          <p14:tracePt t="102921" x="2565400" y="4845050"/>
          <p14:tracePt t="102937" x="2603500" y="4857750"/>
          <p14:tracePt t="102954" x="2616200" y="4857750"/>
          <p14:tracePt t="102971" x="2647950" y="4864100"/>
          <p14:tracePt t="102987" x="2705100" y="4864100"/>
          <p14:tracePt t="103004" x="2781300" y="4864100"/>
          <p14:tracePt t="103006" x="2844800" y="4864100"/>
          <p14:tracePt t="103021" x="2908300" y="4864100"/>
          <p14:tracePt t="103023" x="2971800" y="4864100"/>
          <p14:tracePt t="103038" x="3111500" y="4864100"/>
          <p14:tracePt t="103054" x="3206750" y="4864100"/>
          <p14:tracePt t="103071" x="3276600" y="4864100"/>
          <p14:tracePt t="103087" x="3314700" y="4864100"/>
          <p14:tracePt t="103104" x="3333750" y="4864100"/>
          <p14:tracePt t="103120" x="3352800" y="4864100"/>
          <p14:tracePt t="103137" x="3365500" y="4864100"/>
          <p14:tracePt t="103154" x="3371850" y="4864100"/>
          <p14:tracePt t="103294" x="3378200" y="4864100"/>
          <p14:tracePt t="103303" x="3384550" y="4864100"/>
          <p14:tracePt t="103310" x="3409950" y="4864100"/>
          <p14:tracePt t="103320" x="3435350" y="4864100"/>
          <p14:tracePt t="103337" x="3511550" y="4864100"/>
          <p14:tracePt t="103354" x="3594100" y="4864100"/>
          <p14:tracePt t="103370" x="3651250" y="4864100"/>
          <p14:tracePt t="103387" x="3676650" y="4864100"/>
          <p14:tracePt t="103404" x="3683000" y="4864100"/>
          <p14:tracePt t="103518" x="3689350" y="4864100"/>
          <p14:tracePt t="103534" x="3695700" y="4845050"/>
          <p14:tracePt t="103541" x="3695700" y="4832350"/>
          <p14:tracePt t="103558" x="3695700" y="4819650"/>
          <p14:tracePt t="103571" x="3695700" y="4813300"/>
          <p14:tracePt t="103587" x="3695700" y="4794250"/>
          <p14:tracePt t="103589" x="3695700" y="4781550"/>
          <p14:tracePt t="103604" x="3695700" y="4775200"/>
          <p14:tracePt t="103606" x="3689350" y="4762500"/>
          <p14:tracePt t="103620" x="3683000" y="4749800"/>
          <p14:tracePt t="103622" x="3676650" y="4737100"/>
          <p14:tracePt t="103637" x="3657600" y="4711700"/>
          <p14:tracePt t="103653" x="3619500" y="4679950"/>
          <p14:tracePt t="103670" x="3581400" y="4648200"/>
          <p14:tracePt t="103687" x="3575050" y="4641850"/>
          <p14:tracePt t="103703" x="3556000" y="4641850"/>
          <p14:tracePt t="103808" x="3549650" y="4641850"/>
          <p14:tracePt t="103814" x="3536950" y="4654550"/>
          <p14:tracePt t="103823" x="3530600" y="4667250"/>
          <p14:tracePt t="103837" x="3524250" y="4699000"/>
          <p14:tracePt t="103854" x="3517900" y="4737100"/>
          <p14:tracePt t="103871" x="3517900" y="4775200"/>
          <p14:tracePt t="103887" x="3517900" y="4819650"/>
          <p14:tracePt t="103904" x="3530600" y="4870450"/>
          <p14:tracePt t="103920" x="3562350" y="4908550"/>
          <p14:tracePt t="103937" x="3613150" y="4927600"/>
          <p14:tracePt t="103953" x="3663950" y="4933950"/>
          <p14:tracePt t="103970" x="3721100" y="4933950"/>
          <p14:tracePt t="103987" x="3778250" y="4933950"/>
          <p14:tracePt t="104004" x="3797300" y="4921250"/>
          <p14:tracePt t="104009" x="3810000" y="4914900"/>
          <p14:tracePt t="104021" x="3816350" y="4902200"/>
          <p14:tracePt t="104038" x="3822700" y="4895850"/>
          <p14:tracePt t="104173" x="3835400" y="4895850"/>
          <p14:tracePt t="104182" x="3867150" y="4895850"/>
          <p14:tracePt t="104190" x="3924300" y="4895850"/>
          <p14:tracePt t="104203" x="3987800" y="4895850"/>
          <p14:tracePt t="104220" x="4127500" y="4876800"/>
          <p14:tracePt t="104222" x="4191000" y="4864100"/>
          <p14:tracePt t="104237" x="4248150" y="4857750"/>
          <p14:tracePt t="104237" x="0" y="0"/>
        </p14:tracePtLst>
        <p14:tracePtLst>
          <p14:tracePt t="104478" x="4438650" y="4730750"/>
          <p14:tracePt t="104558" x="0" y="0"/>
        </p14:tracePtLst>
        <p14:tracePtLst>
          <p14:tracePt t="105680" x="857250" y="4889500"/>
          <p14:tracePt t="105727" x="850900" y="4895850"/>
          <p14:tracePt t="105733" x="850900" y="4902200"/>
          <p14:tracePt t="105743" x="844550" y="4908550"/>
          <p14:tracePt t="105753" x="844550" y="4921250"/>
          <p14:tracePt t="105770" x="838200" y="4965700"/>
          <p14:tracePt t="105787" x="838200" y="4991100"/>
          <p14:tracePt t="105790" x="838200" y="5016500"/>
          <p14:tracePt t="105803" x="838200" y="5029200"/>
          <p14:tracePt t="105820" x="838200" y="5067300"/>
          <p14:tracePt t="105823" x="838200" y="5080000"/>
          <p14:tracePt t="105837" x="844550" y="5092700"/>
          <p14:tracePt t="105839" x="850900" y="5105400"/>
          <p14:tracePt t="105854" x="850900" y="5111750"/>
          <p14:tracePt t="105870" x="869950" y="5124450"/>
          <p14:tracePt t="105886" x="927100" y="5130800"/>
          <p14:tracePt t="105903" x="1022350" y="5137150"/>
          <p14:tracePt t="105920" x="1123950" y="5137150"/>
          <p14:tracePt t="105936" x="1168400" y="5124450"/>
          <p14:tracePt t="105953" x="1193800" y="5105400"/>
          <p14:tracePt t="105969" x="1200150" y="5099050"/>
          <p14:tracePt t="105986" x="1206500" y="5092700"/>
          <p14:tracePt t="106302" x="0" y="0"/>
        </p14:tracePtLst>
        <p14:tracePtLst>
          <p14:tracePt t="106693" x="1911350" y="4851400"/>
          <p14:tracePt t="106710" x="1905000" y="4851400"/>
          <p14:tracePt t="106718" x="1898650" y="4851400"/>
          <p14:tracePt t="106727" x="1892300" y="4857750"/>
          <p14:tracePt t="106736" x="1892300" y="4864100"/>
          <p14:tracePt t="106753" x="1892300" y="4876800"/>
          <p14:tracePt t="106769" x="1879600" y="4908550"/>
          <p14:tracePt t="106786" x="1879600" y="4933950"/>
          <p14:tracePt t="106803" x="1879600" y="4972050"/>
          <p14:tracePt t="106820" x="1879600" y="5016500"/>
          <p14:tracePt t="106822" x="1879600" y="5029200"/>
          <p14:tracePt t="106836" x="1879600" y="5054600"/>
          <p14:tracePt t="106853" x="1892300" y="5092700"/>
          <p14:tracePt t="106869" x="1898650" y="5099050"/>
          <p14:tracePt t="106886" x="1905000" y="5105400"/>
          <p14:tracePt t="106902" x="1911350" y="5118100"/>
          <p14:tracePt t="106919" x="1917700" y="5118100"/>
          <p14:tracePt t="106936" x="1930400" y="5118100"/>
          <p14:tracePt t="106952" x="1949450" y="5118100"/>
          <p14:tracePt t="106969" x="1968500" y="5118100"/>
          <p14:tracePt t="106986" x="1987550" y="5118100"/>
          <p14:tracePt t="107003" x="2006600" y="5118100"/>
          <p14:tracePt t="107019" x="2032000" y="5111750"/>
          <p14:tracePt t="107036" x="2038350" y="5105400"/>
          <p14:tracePt t="107038" x="2044700" y="5105400"/>
          <p14:tracePt t="107054" x="2051050" y="5099050"/>
          <p14:tracePt t="107294" x="2057400" y="5092700"/>
          <p14:tracePt t="107294" x="0" y="0"/>
        </p14:tracePtLst>
        <p14:tracePtLst>
          <p14:tracePt t="108389" x="3644900" y="4978400"/>
          <p14:tracePt t="108438" x="3644900" y="4997450"/>
          <p14:tracePt t="108446" x="3644900" y="5016500"/>
          <p14:tracePt t="108454" x="3651250" y="5041900"/>
          <p14:tracePt t="108469" x="3657600" y="5067300"/>
          <p14:tracePt t="108485" x="3657600" y="5080000"/>
          <p14:tracePt t="108502" x="3663950" y="5086350"/>
          <p14:tracePt t="108534" x="3670300" y="5092700"/>
          <p14:tracePt t="108559" x="3676650" y="5092700"/>
          <p14:tracePt t="108574" x="3683000" y="5092700"/>
          <p14:tracePt t="108582" x="3695700" y="5092700"/>
          <p14:tracePt t="108591" x="3708400" y="5092700"/>
          <p14:tracePt t="108603" x="3721100" y="5092700"/>
          <p14:tracePt t="108619" x="3740150" y="5086350"/>
          <p14:tracePt t="108635" x="3759200" y="5073650"/>
          <p14:tracePt t="108668" x="3765550" y="5067300"/>
          <p14:tracePt t="108813" x="0" y="0"/>
        </p14:tracePtLst>
        <p14:tracePtLst>
          <p14:tracePt t="112182" x="190500" y="5302250"/>
          <p14:tracePt t="112190" x="196850" y="5302250"/>
          <p14:tracePt t="112201" x="203200" y="5302250"/>
          <p14:tracePt t="112218" x="209550" y="5302250"/>
          <p14:tracePt t="112234" x="222250" y="5314950"/>
          <p14:tracePt t="112251" x="241300" y="5314950"/>
          <p14:tracePt t="112268" x="285750" y="5314950"/>
          <p14:tracePt t="112284" x="342900" y="5314950"/>
          <p14:tracePt t="112286" x="381000" y="5314950"/>
          <p14:tracePt t="112301" x="469900" y="5314950"/>
          <p14:tracePt t="112318" x="546100" y="5314950"/>
          <p14:tracePt t="112335" x="565150" y="5314950"/>
          <p14:tracePt t="112352" x="571500" y="5314950"/>
          <p14:tracePt t="112591" x="0" y="0"/>
        </p14:tracePtLst>
        <p14:tracePtLst>
          <p14:tracePt t="113808" x="812800" y="5397500"/>
          <p14:tracePt t="113846" x="825500" y="5397500"/>
          <p14:tracePt t="113854" x="850900" y="5397500"/>
          <p14:tracePt t="113867" x="882650" y="5397500"/>
          <p14:tracePt t="113884" x="971550" y="5397500"/>
          <p14:tracePt t="113900" x="1054100" y="5397500"/>
          <p14:tracePt t="113902" x="1098550" y="5397500"/>
          <p14:tracePt t="113917" x="1155700" y="5397500"/>
          <p14:tracePt t="113933" x="1187450" y="5397500"/>
          <p14:tracePt t="113950" x="1219200" y="5397500"/>
          <p14:tracePt t="113967" x="1257300" y="5397500"/>
          <p14:tracePt t="113983" x="1314450" y="5410200"/>
          <p14:tracePt t="114000" x="1346200" y="5416550"/>
          <p14:tracePt t="114017" x="1371600" y="5416550"/>
          <p14:tracePt t="114797" x="0" y="0"/>
        </p14:tracePtLst>
        <p14:tracePtLst>
          <p14:tracePt t="115920" x="2139950" y="5397500"/>
          <p14:tracePt t="115959" x="2146300" y="5397500"/>
          <p14:tracePt t="115966" x="2165350" y="5397500"/>
          <p14:tracePt t="115974" x="2203450" y="5397500"/>
          <p14:tracePt t="115983" x="2247900" y="5397500"/>
          <p14:tracePt t="115999" x="2387600" y="5397500"/>
          <p14:tracePt t="116016" x="2533650" y="5397500"/>
          <p14:tracePt t="116033" x="2654300" y="5397500"/>
          <p14:tracePt t="116049" x="2717800" y="5397500"/>
          <p14:tracePt t="116066" x="2743200" y="5397500"/>
          <p14:tracePt t="116214" x="0" y="0"/>
        </p14:tracePtLst>
        <p14:tracePtLst>
          <p14:tracePt t="117111" x="3587750" y="5365750"/>
          <p14:tracePt t="117182" x="0" y="0"/>
        </p14:tracePtLst>
        <p14:tracePtLst>
          <p14:tracePt t="117743" x="4210050" y="5226050"/>
          <p14:tracePt t="117774" x="4216400" y="5226050"/>
          <p14:tracePt t="117791" x="4222750" y="5238750"/>
          <p14:tracePt t="117798" x="4229100" y="5257800"/>
          <p14:tracePt t="117805" x="4241800" y="5283200"/>
          <p14:tracePt t="117815" x="4254500" y="5302250"/>
          <p14:tracePt t="117832" x="4292600" y="5340350"/>
          <p14:tracePt t="117849" x="4337050" y="5365750"/>
          <p14:tracePt t="117866" x="4387850" y="5391150"/>
          <p14:tracePt t="117882" x="4457700" y="5397500"/>
          <p14:tracePt t="117899" x="4552950" y="5397500"/>
          <p14:tracePt t="117916" x="4686300" y="5378450"/>
          <p14:tracePt t="117918" x="4756150" y="5372100"/>
          <p14:tracePt t="117933" x="4832350" y="5353050"/>
          <p14:tracePt t="117935" x="4889500" y="5340350"/>
          <p14:tracePt t="117949" x="4984750" y="5308600"/>
          <p14:tracePt t="117966" x="5010150" y="5295900"/>
          <p14:tracePt t="117991" x="5016500" y="5289550"/>
          <p14:tracePt t="118007" x="5016500" y="5276850"/>
          <p14:tracePt t="118029" x="5010150" y="5264150"/>
          <p14:tracePt t="118055" x="5003800" y="5264150"/>
          <p14:tracePt t="118062" x="5003800" y="5257800"/>
          <p14:tracePt t="118294" x="0" y="0"/>
        </p14:tracePtLst>
        <p14:tracePtLst>
          <p14:tracePt t="120247" x="5676900" y="5270500"/>
          <p14:tracePt t="120325" x="5676900" y="5276850"/>
          <p14:tracePt t="120334" x="5676900" y="5302250"/>
          <p14:tracePt t="120342" x="5683250" y="5321300"/>
          <p14:tracePt t="120351" x="5695950" y="5346700"/>
          <p14:tracePt t="120365" x="5740400" y="5384800"/>
          <p14:tracePt t="120381" x="5835650" y="5441950"/>
          <p14:tracePt t="120398" x="5969000" y="5486400"/>
          <p14:tracePt t="120415" x="6121400" y="5524500"/>
          <p14:tracePt t="120432" x="6261100" y="5530850"/>
          <p14:tracePt t="120448" x="6388100" y="5530850"/>
          <p14:tracePt t="120464" x="6470650" y="5530850"/>
          <p14:tracePt t="120482" x="6508750" y="5518150"/>
          <p14:tracePt t="120498" x="6534150" y="5499100"/>
          <p14:tracePt t="120515" x="6546850" y="5473700"/>
          <p14:tracePt t="120531" x="6559550" y="5435600"/>
          <p14:tracePt t="120548" x="6559550" y="5397500"/>
          <p14:tracePt t="120549" x="6559550" y="5378450"/>
          <p14:tracePt t="120565" x="6559550" y="5346700"/>
          <p14:tracePt t="120581" x="6559550" y="5321300"/>
          <p14:tracePt t="120598" x="6559550" y="5289550"/>
          <p14:tracePt t="120615" x="6553200" y="5276850"/>
          <p14:tracePt t="120632" x="6540500" y="5264150"/>
          <p14:tracePt t="120648" x="6527800" y="5245100"/>
          <p14:tracePt t="120665" x="6502400" y="5226050"/>
          <p14:tracePt t="120681" x="6464300" y="5213350"/>
          <p14:tracePt t="120698" x="6413500" y="5194300"/>
          <p14:tracePt t="120715" x="6362700" y="5187950"/>
          <p14:tracePt t="120731" x="6280150" y="5187950"/>
          <p14:tracePt t="120748" x="6184900" y="5187950"/>
          <p14:tracePt t="120765" x="6070600" y="5194300"/>
          <p14:tracePt t="120781" x="6013450" y="5213350"/>
          <p14:tracePt t="120798" x="5956300" y="5238750"/>
          <p14:tracePt t="120814" x="5924550" y="5270500"/>
          <p14:tracePt t="120831" x="5892800" y="5295900"/>
          <p14:tracePt t="120848" x="5873750" y="5314950"/>
          <p14:tracePt t="120865" x="5873750" y="5334000"/>
          <p14:tracePt t="120882" x="5873750" y="5353050"/>
          <p14:tracePt t="120898" x="5873750" y="5378450"/>
          <p14:tracePt t="120915" x="5873750" y="5397500"/>
          <p14:tracePt t="120932" x="5873750" y="5422900"/>
          <p14:tracePt t="120934" x="5880100" y="5441950"/>
          <p14:tracePt t="120948" x="5892800" y="5454650"/>
          <p14:tracePt t="120964" x="5924550" y="5467350"/>
          <p14:tracePt t="120965" x="5937250" y="5473700"/>
          <p14:tracePt t="120981" x="5988050" y="5492750"/>
          <p14:tracePt t="120998" x="6076950" y="5518150"/>
          <p14:tracePt t="121014" x="6172200" y="5537200"/>
          <p14:tracePt t="121031" x="6267450" y="5549900"/>
          <p14:tracePt t="121048" x="6324600" y="5549900"/>
          <p14:tracePt t="121064" x="6350000" y="5543550"/>
          <p14:tracePt t="121081" x="6375400" y="5524500"/>
          <p14:tracePt t="121098" x="6388100" y="5492750"/>
          <p14:tracePt t="121115" x="6400800" y="5454650"/>
          <p14:tracePt t="121131" x="6400800" y="5416550"/>
          <p14:tracePt t="121134" x="6400800" y="5391150"/>
          <p14:tracePt t="121148" x="6400800" y="5372100"/>
          <p14:tracePt t="121165" x="6369050" y="5295900"/>
          <p14:tracePt t="121181" x="6311900" y="5251450"/>
          <p14:tracePt t="121198" x="6210300" y="5200650"/>
          <p14:tracePt t="121214" x="6108700" y="5162550"/>
          <p14:tracePt t="121231" x="6051550" y="5156200"/>
          <p14:tracePt t="121248" x="6007100" y="5156200"/>
          <p14:tracePt t="121264" x="5981700" y="5156200"/>
          <p14:tracePt t="121281" x="5949950" y="5162550"/>
          <p14:tracePt t="121298" x="5905500" y="5194300"/>
          <p14:tracePt t="121314" x="5867400" y="5238750"/>
          <p14:tracePt t="121331" x="5842000" y="5283200"/>
          <p14:tracePt t="121348" x="5816600" y="5314950"/>
          <p14:tracePt t="121365" x="5791200" y="5359400"/>
          <p14:tracePt t="121383" x="5791200" y="5372100"/>
          <p14:tracePt t="121398" x="5791200" y="5391150"/>
          <p14:tracePt t="121414" x="5810250" y="5416550"/>
          <p14:tracePt t="121431" x="5842000" y="5441950"/>
          <p14:tracePt t="121448" x="5899150" y="5467350"/>
          <p14:tracePt t="121465" x="6000750" y="5499100"/>
          <p14:tracePt t="121481" x="6134100" y="5511800"/>
          <p14:tracePt t="121498" x="6235700" y="5511800"/>
          <p14:tracePt t="121514" x="6318250" y="5505450"/>
          <p14:tracePt t="121531" x="6356350" y="5492750"/>
          <p14:tracePt t="121547" x="6369050" y="5480050"/>
          <p14:tracePt t="121564" x="6375400" y="5467350"/>
          <p14:tracePt t="121566" x="6375400" y="5461000"/>
          <p14:tracePt t="121581" x="6375400" y="5435600"/>
          <p14:tracePt t="121597" x="6375400" y="5416550"/>
          <p14:tracePt t="121615" x="6375400" y="5403850"/>
          <p14:tracePt t="121631" x="6375400" y="5397500"/>
          <p14:tracePt t="121821" x="0" y="0"/>
        </p14:tracePtLst>
        <p14:tracePtLst>
          <p14:tracePt t="122334" x="3829050" y="5365750"/>
          <p14:tracePt t="122479" x="0" y="0"/>
        </p14:tracePtLst>
        <p14:tracePtLst>
          <p14:tracePt t="123110" x="7067550" y="5378450"/>
          <p14:tracePt t="123278" x="0" y="0"/>
        </p14:tracePtLst>
        <p14:tracePtLst>
          <p14:tracePt t="125546" x="692150" y="5645150"/>
          <p14:tracePt t="125639" x="698500" y="5645150"/>
          <p14:tracePt t="125652" x="730250" y="5645150"/>
          <p14:tracePt t="125663" x="838200" y="5645150"/>
          <p14:tracePt t="125680" x="971550" y="5645150"/>
          <p14:tracePt t="125696" x="1104900" y="5645150"/>
          <p14:tracePt t="125713" x="1155700" y="5638800"/>
          <p14:tracePt t="125730" x="1168400" y="5638800"/>
          <p14:tracePt t="125846" x="1155700" y="5638800"/>
          <p14:tracePt t="125854" x="1130300" y="5645150"/>
          <p14:tracePt t="125863" x="1085850" y="5651500"/>
          <p14:tracePt t="125880" x="965200" y="5676900"/>
          <p14:tracePt t="125896" x="831850" y="5702300"/>
          <p14:tracePt t="125913" x="736600" y="5721350"/>
          <p14:tracePt t="125930" x="692150" y="5727700"/>
          <p14:tracePt t="125946" x="673100" y="5727700"/>
          <p14:tracePt t="126072" x="679450" y="5727700"/>
          <p14:tracePt t="126077" x="711200" y="5727700"/>
          <p14:tracePt t="126087" x="755650" y="5727700"/>
          <p14:tracePt t="126096" x="819150" y="5740400"/>
          <p14:tracePt t="126113" x="927100" y="5740400"/>
          <p14:tracePt t="126130" x="971550" y="5740400"/>
          <p14:tracePt t="126146" x="984250" y="5740400"/>
          <p14:tracePt t="126238" x="977900" y="5740400"/>
          <p14:tracePt t="126246" x="965200" y="5740400"/>
          <p14:tracePt t="126253" x="939800" y="5740400"/>
          <p14:tracePt t="126263" x="920750" y="5740400"/>
          <p14:tracePt t="126279" x="901700" y="5740400"/>
          <p14:tracePt t="126296" x="895350" y="5740400"/>
          <p14:tracePt t="126519" x="882650" y="5740400"/>
          <p14:tracePt t="126533" x="838200" y="5740400"/>
          <p14:tracePt t="126547" x="819150" y="5740400"/>
          <p14:tracePt t="126551" x="800100" y="5740400"/>
          <p14:tracePt t="126563" x="787400" y="5740400"/>
          <p14:tracePt t="126579" x="774700" y="5740400"/>
          <p14:tracePt t="127582" x="0" y="0"/>
        </p14:tracePtLst>
        <p14:tracePtLst>
          <p14:tracePt t="128456" x="1270000" y="5727700"/>
          <p14:tracePt t="128551" x="1276350" y="5727700"/>
          <p14:tracePt t="128570" x="1333500" y="5727700"/>
          <p14:tracePt t="128574" x="1384300" y="5727700"/>
          <p14:tracePt t="128584" x="1447800" y="5727700"/>
          <p14:tracePt t="128595" x="1524000" y="5727700"/>
          <p14:tracePt t="128612" x="1670050" y="5727700"/>
          <p14:tracePt t="128629" x="1841500" y="5727700"/>
          <p14:tracePt t="128646" x="1898650" y="5727700"/>
          <p14:tracePt t="128662" x="1911350" y="5727700"/>
          <p14:tracePt t="128862" x="1898650" y="5727700"/>
          <p14:tracePt t="128987" x="1524000" y="5727700"/>
          <p14:tracePt t="128998" x="1530350" y="5727700"/>
          <p14:tracePt t="129007" x="1543050" y="5727700"/>
          <p14:tracePt t="129014" x="1562100" y="5727700"/>
          <p14:tracePt t="129028" x="1574800" y="5727700"/>
          <p14:tracePt t="129045" x="1657350" y="5727700"/>
          <p14:tracePt t="129062" x="1765300" y="5727700"/>
          <p14:tracePt t="129078" x="1949450" y="5727700"/>
          <p14:tracePt t="129095" x="2171700" y="5727700"/>
          <p14:tracePt t="129112" x="2362200" y="5727700"/>
          <p14:tracePt t="129128" x="2438400" y="5727700"/>
          <p14:tracePt t="129146" x="2451100" y="5727700"/>
          <p14:tracePt t="129162" x="2457450" y="5727700"/>
          <p14:tracePt t="129222" x="2432050" y="5727700"/>
          <p14:tracePt t="129230" x="2387600" y="5727700"/>
          <p14:tracePt t="129238" x="2324100" y="5727700"/>
          <p14:tracePt t="129247" x="2241550" y="5727700"/>
          <p14:tracePt t="129261" x="2044700" y="5727700"/>
          <p14:tracePt t="129278" x="1873250" y="5695950"/>
          <p14:tracePt t="129295" x="1816100" y="5689600"/>
          <p14:tracePt t="129312" x="1809750" y="5689600"/>
          <p14:tracePt t="129398" x="1822450" y="5689600"/>
          <p14:tracePt t="129406" x="1841500" y="5689600"/>
          <p14:tracePt t="129414" x="1873250" y="5689600"/>
          <p14:tracePt t="129428" x="1911350" y="5689600"/>
          <p14:tracePt t="129445" x="2025650" y="5689600"/>
          <p14:tracePt t="129462" x="2076450" y="5689600"/>
          <p14:tracePt t="129478" x="2089150" y="5689600"/>
          <p14:tracePt t="129495" x="2095500" y="5689600"/>
          <p14:tracePt t="129565" x="2089150" y="5689600"/>
          <p14:tracePt t="129574" x="2063750" y="5689600"/>
          <p14:tracePt t="129582" x="2038350" y="5689600"/>
          <p14:tracePt t="129595" x="2019300" y="5689600"/>
          <p14:tracePt t="129612" x="1993900" y="5689600"/>
          <p14:tracePt t="129628" x="1987550" y="5689600"/>
          <p14:tracePt t="129745" x="2000250" y="5689600"/>
          <p14:tracePt t="129754" x="2006600" y="5689600"/>
          <p14:tracePt t="129765" x="2025650" y="5689600"/>
          <p14:tracePt t="129934" x="0" y="0"/>
        </p14:tracePtLst>
        <p14:tracePtLst>
          <p14:tracePt t="130294" x="2463800" y="5651500"/>
          <p14:tracePt t="130391" x="2476500" y="5651500"/>
          <p14:tracePt t="130398" x="2514600" y="5651500"/>
          <p14:tracePt t="130412" x="2603500" y="5664200"/>
          <p14:tracePt t="130428" x="2851150" y="5702300"/>
          <p14:tracePt t="130430" x="3054350" y="5727700"/>
          <p14:tracePt t="130445" x="3276600" y="5740400"/>
          <p14:tracePt t="130446" x="3511550" y="5740400"/>
          <p14:tracePt t="130461" x="4006850" y="5740400"/>
          <p14:tracePt t="130478" x="4311650" y="5740400"/>
          <p14:tracePt t="130495" x="4457700" y="5740400"/>
          <p14:tracePt t="130511" x="4495800" y="5740400"/>
          <p14:tracePt t="130528" x="4502150" y="5740400"/>
          <p14:tracePt t="130670" x="4489450" y="5740400"/>
          <p14:tracePt t="130679" x="4451350" y="5740400"/>
          <p14:tracePt t="130686" x="4394200" y="5734050"/>
          <p14:tracePt t="130694" x="4343400" y="5734050"/>
          <p14:tracePt t="130712" x="4203700" y="5734050"/>
          <p14:tracePt t="130728" x="4089400" y="5734050"/>
          <p14:tracePt t="130744" x="4013200" y="5734050"/>
          <p14:tracePt t="130762" x="3956050" y="5734050"/>
          <p14:tracePt t="130778" x="3911600" y="5734050"/>
          <p14:tracePt t="130794" x="3879850" y="5734050"/>
          <p14:tracePt t="130811" x="3873500" y="5734050"/>
          <p14:tracePt t="130853" x="3911600" y="5734050"/>
          <p14:tracePt t="130861" x="3968750" y="5740400"/>
          <p14:tracePt t="130869" x="4044950" y="5759450"/>
          <p14:tracePt t="130878" x="4114800" y="5765800"/>
          <p14:tracePt t="130894" x="4273550" y="5765800"/>
          <p14:tracePt t="130911" x="4425950" y="5765800"/>
          <p14:tracePt t="130928" x="4527550" y="5765800"/>
          <p14:tracePt t="130945" x="4578350" y="5765800"/>
          <p14:tracePt t="130961" x="4597400" y="5765800"/>
          <p14:tracePt t="131046" x="4572000" y="5765800"/>
          <p14:tracePt t="131056" x="4502150" y="5765800"/>
          <p14:tracePt t="131061" x="4413250" y="5765800"/>
          <p14:tracePt t="131078" x="4114800" y="5759450"/>
          <p14:tracePt t="131094" x="3600450" y="5695950"/>
          <p14:tracePt t="131111" x="3073400" y="5651500"/>
          <p14:tracePt t="131128" x="2806700" y="5645150"/>
          <p14:tracePt t="131144" x="2755900" y="5645150"/>
          <p14:tracePt t="131161" x="2743200" y="5645150"/>
          <p14:tracePt t="131214" x="2768600" y="5645150"/>
          <p14:tracePt t="131221" x="2813050" y="5645150"/>
          <p14:tracePt t="131230" x="2889250" y="5645150"/>
          <p14:tracePt t="131245" x="2971800" y="5645150"/>
          <p14:tracePt t="131246" x="3079750" y="5645150"/>
          <p14:tracePt t="131261" x="3314700" y="5664200"/>
          <p14:tracePt t="131278" x="3613150" y="5695950"/>
          <p14:tracePt t="131294" x="3911600" y="5759450"/>
          <p14:tracePt t="131311" x="4140200" y="5803900"/>
          <p14:tracePt t="131328" x="4229100" y="5816600"/>
          <p14:tracePt t="131344" x="4241800" y="5816600"/>
          <p14:tracePt t="131398" x="4235450" y="5816600"/>
          <p14:tracePt t="131406" x="4203700" y="5816600"/>
          <p14:tracePt t="131414" x="4146550" y="5816600"/>
          <p14:tracePt t="131428" x="4095750" y="5816600"/>
          <p14:tracePt t="131445" x="3962400" y="5816600"/>
          <p14:tracePt t="131461" x="3943350" y="5816600"/>
          <p14:tracePt t="131478" x="3937000" y="5816600"/>
          <p14:tracePt t="131527" x="3949700" y="5816600"/>
          <p14:tracePt t="131533" x="3968750" y="5816600"/>
          <p14:tracePt t="131544" x="4019550" y="5816600"/>
          <p14:tracePt t="131561" x="4146550" y="5816600"/>
          <p14:tracePt t="131577" x="4292600" y="5816600"/>
          <p14:tracePt t="131594" x="4464050" y="5816600"/>
          <p14:tracePt t="131611" x="4622800" y="5816600"/>
          <p14:tracePt t="131627" x="4699000" y="5816600"/>
          <p14:tracePt t="131644" x="4724400" y="5816600"/>
          <p14:tracePt t="131686" x="4730750" y="5816600"/>
          <p14:tracePt t="131694" x="4724400" y="5810250"/>
          <p14:tracePt t="131702" x="4699000" y="5803900"/>
          <p14:tracePt t="131711" x="4635500" y="5791200"/>
          <p14:tracePt t="131727" x="4375150" y="5721350"/>
          <p14:tracePt t="131744" x="3975100" y="5651500"/>
          <p14:tracePt t="131761" x="3695700" y="5619750"/>
          <p14:tracePt t="131777" x="3632200" y="5619750"/>
          <p14:tracePt t="131794" x="3613150" y="5619750"/>
          <p14:tracePt t="131822" x="3651250" y="5619750"/>
          <p14:tracePt t="131830" x="3727450" y="5619750"/>
          <p14:tracePt t="131844" x="3810000" y="5638800"/>
          <p14:tracePt t="131861" x="4127500" y="5645150"/>
          <p14:tracePt t="131877" x="4343400" y="5645150"/>
          <p14:tracePt t="131894" x="4495800" y="5645150"/>
          <p14:tracePt t="131911" x="4552950" y="5645150"/>
          <p14:tracePt t="131928" x="4565650" y="5645150"/>
          <p14:tracePt t="131958" x="4572000" y="5645150"/>
          <p14:tracePt t="131982" x="4584700" y="5645150"/>
          <p14:tracePt t="131991" x="4597400" y="5645150"/>
          <p14:tracePt t="131997" x="4603750" y="5645150"/>
          <p14:tracePt t="132011" x="4610100" y="5645150"/>
          <p14:tracePt t="132027" x="4622800" y="5645150"/>
          <p14:tracePt t="132094" x="4629150" y="5645150"/>
          <p14:tracePt t="132103" x="4635500" y="5645150"/>
          <p14:tracePt t="132110" x="4648200" y="5645150"/>
          <p14:tracePt t="132127" x="4705350" y="5645150"/>
          <p14:tracePt t="132144" x="4819650" y="5645150"/>
          <p14:tracePt t="132161" x="4978400" y="5645150"/>
          <p14:tracePt t="132178" x="5168900" y="5645150"/>
          <p14:tracePt t="132194" x="5365750" y="5645150"/>
          <p14:tracePt t="132211" x="5543550" y="5645150"/>
          <p14:tracePt t="132228" x="5727700" y="5645150"/>
          <p14:tracePt t="132230" x="5797550" y="5645150"/>
          <p14:tracePt t="132244" x="5873750" y="5645150"/>
          <p14:tracePt t="132261" x="6013450" y="5645150"/>
          <p14:tracePt t="132277" x="6045200" y="5645150"/>
          <p14:tracePt t="132294" x="6057900" y="5645150"/>
          <p14:tracePt t="132310" x="6057900" y="5651500"/>
          <p14:tracePt t="132350" x="6032500" y="5651500"/>
          <p14:tracePt t="132360" x="6000750" y="5651500"/>
          <p14:tracePt t="132377" x="5892800" y="5651500"/>
          <p14:tracePt t="132394" x="5829300" y="5651500"/>
          <p14:tracePt t="132410" x="5803900" y="5651500"/>
          <p14:tracePt t="132494" x="5816600" y="5651500"/>
          <p14:tracePt t="132502" x="5848350" y="5651500"/>
          <p14:tracePt t="132510" x="5880100" y="5651500"/>
          <p14:tracePt t="132528" x="5956300" y="5651500"/>
          <p14:tracePt t="132544" x="6000750" y="5651500"/>
          <p14:tracePt t="132560" x="6032500" y="5651500"/>
          <p14:tracePt t="132577" x="6038850" y="5651500"/>
          <p14:tracePt t="132966" x="0" y="0"/>
        </p14:tracePtLst>
        <p14:tracePtLst>
          <p14:tracePt t="133438" x="6699250" y="5638800"/>
          <p14:tracePt t="133558" x="6711950" y="5638800"/>
          <p14:tracePt t="133566" x="6756400" y="5638800"/>
          <p14:tracePt t="133577" x="6794500" y="5638800"/>
          <p14:tracePt t="133594" x="6953250" y="5638800"/>
          <p14:tracePt t="133610" x="7156450" y="5638800"/>
          <p14:tracePt t="133627" x="7321550" y="5638800"/>
          <p14:tracePt t="133643" x="7442200" y="5638800"/>
          <p14:tracePt t="133660" x="7480300" y="5638800"/>
          <p14:tracePt t="133662" x="7486650" y="5638800"/>
          <p14:tracePt t="133677" x="7493000" y="5638800"/>
          <p14:tracePt t="134109" x="0" y="0"/>
        </p14:tracePtLst>
        <p14:tracePtLst>
          <p14:tracePt t="134655" x="5022850" y="4019550"/>
          <p14:tracePt t="134760" x="5048250" y="4019550"/>
          <p14:tracePt t="134767" x="5124450" y="4019550"/>
          <p14:tracePt t="134777" x="5226050" y="4025900"/>
          <p14:tracePt t="134793" x="5657850" y="4064000"/>
          <p14:tracePt t="134810" x="6381750" y="4127500"/>
          <p14:tracePt t="134827" x="7200900" y="4152900"/>
          <p14:tracePt t="134830" x="7588250" y="4152900"/>
          <p14:tracePt t="134843" x="8001000" y="4152900"/>
          <p14:tracePt t="134845" x="8407400" y="4152900"/>
          <p14:tracePt t="134860" x="8769350" y="4152900"/>
          <p14:tracePt t="134863" x="9137650" y="4152900"/>
          <p14:tracePt t="134877" x="9696450" y="4152900"/>
          <p14:tracePt t="134893" x="10064750" y="4152900"/>
          <p14:tracePt t="134910" x="10350500" y="4152900"/>
          <p14:tracePt t="134927" x="10547350" y="4152900"/>
          <p14:tracePt t="134944" x="10699750" y="4152900"/>
          <p14:tracePt t="134960" x="10782300" y="4152900"/>
          <p14:tracePt t="134977" x="10807700" y="4152900"/>
          <p14:tracePt t="135041" x="10807700" y="4159250"/>
          <p14:tracePt t="135048" x="10788650" y="4165600"/>
          <p14:tracePt t="135060" x="10763250" y="4171950"/>
          <p14:tracePt t="135077" x="10674350" y="4197350"/>
          <p14:tracePt t="135093" x="10369550" y="4222750"/>
          <p14:tracePt t="135110" x="9988550" y="4222750"/>
          <p14:tracePt t="135126" x="9410700" y="4222750"/>
          <p14:tracePt t="135143" x="8763000" y="4222750"/>
          <p14:tracePt t="135160" x="8331200" y="4222750"/>
          <p14:tracePt t="135176" x="8204200" y="4222750"/>
          <p14:tracePt t="135194" x="8178800" y="4222750"/>
          <p14:tracePt t="135262" x="8191500" y="4222750"/>
          <p14:tracePt t="135270" x="8255000" y="4222750"/>
          <p14:tracePt t="135277" x="8375650" y="4222750"/>
          <p14:tracePt t="135293" x="8788400" y="4222750"/>
          <p14:tracePt t="135309" x="9455150" y="4222750"/>
          <p14:tracePt t="135326" x="10096500" y="4222750"/>
          <p14:tracePt t="135343" x="10553700" y="4222750"/>
          <p14:tracePt t="135360" x="10744200" y="4222750"/>
          <p14:tracePt t="135376" x="10775950" y="4222750"/>
          <p14:tracePt t="135393" x="10788650" y="4222750"/>
          <p14:tracePt t="135430" x="10782300" y="4222750"/>
          <p14:tracePt t="135443" x="10718800" y="4216400"/>
          <p14:tracePt t="135460" x="10382250" y="4184650"/>
          <p14:tracePt t="135463" x="10134600" y="4159250"/>
          <p14:tracePt t="135477" x="9829800" y="4146550"/>
          <p14:tracePt t="135480" x="9544050" y="4133850"/>
          <p14:tracePt t="135493" x="9067800" y="4133850"/>
          <p14:tracePt t="135510" x="8832850" y="4133850"/>
          <p14:tracePt t="135527" x="8775700" y="4133850"/>
          <p14:tracePt t="135543" x="8763000" y="4133850"/>
          <p14:tracePt t="135592" x="8763000" y="4127500"/>
          <p14:tracePt t="135597" x="8788400" y="4121150"/>
          <p14:tracePt t="135609" x="8832850" y="4121150"/>
          <p14:tracePt t="135626" x="9004300" y="4121150"/>
          <p14:tracePt t="135643" x="9245600" y="4121150"/>
          <p14:tracePt t="135659" x="9550400" y="4121150"/>
          <p14:tracePt t="135661" x="9702800" y="4121150"/>
          <p14:tracePt t="135676" x="9880600" y="4127500"/>
          <p14:tracePt t="135694" x="10223500" y="4184650"/>
          <p14:tracePt t="135710" x="10306050" y="4203700"/>
          <p14:tracePt t="135727" x="10312400" y="4203700"/>
          <p14:tracePt t="135743" x="10318750" y="4203700"/>
          <p14:tracePt t="135766" x="10312400" y="4210050"/>
          <p14:tracePt t="135776" x="10267950" y="4210050"/>
          <p14:tracePt t="135793" x="10071100" y="4210050"/>
          <p14:tracePt t="135809" x="9702800" y="4210050"/>
          <p14:tracePt t="135826" x="9353550" y="4210050"/>
          <p14:tracePt t="135843" x="9194800" y="4210050"/>
          <p14:tracePt t="135859" x="9163050" y="4210050"/>
          <p14:tracePt t="135861" x="9156700" y="4210050"/>
          <p14:tracePt t="135893" x="9175750" y="4210050"/>
          <p14:tracePt t="135909" x="9302750" y="4210050"/>
          <p14:tracePt t="135926" x="9493250" y="4210050"/>
          <p14:tracePt t="135943" x="9715500" y="4210050"/>
          <p14:tracePt t="135960" x="9906000" y="4210050"/>
          <p14:tracePt t="135977" x="10033000" y="4210050"/>
          <p14:tracePt t="135993" x="10090150" y="4210050"/>
          <p14:tracePt t="136010" x="10102850" y="4210050"/>
          <p14:tracePt t="136062" x="10090150" y="4210050"/>
          <p14:tracePt t="136070" x="10033000" y="4210050"/>
          <p14:tracePt t="136079" x="9944100" y="4210050"/>
          <p14:tracePt t="136093" x="9759950" y="4210050"/>
          <p14:tracePt t="136109" x="9658350" y="4210050"/>
          <p14:tracePt t="136126" x="9639300" y="4210050"/>
          <p14:tracePt t="136168" x="9664700" y="4210050"/>
          <p14:tracePt t="136176" x="9715500" y="4210050"/>
          <p14:tracePt t="136193" x="9855200" y="4210050"/>
          <p14:tracePt t="136210" x="10001250" y="4210050"/>
          <p14:tracePt t="136226" x="10109200" y="4210050"/>
          <p14:tracePt t="136243" x="10140950" y="4210050"/>
          <p14:tracePt t="136245" x="10147300" y="4210050"/>
          <p14:tracePt t="136366" x="0" y="0"/>
        </p14:tracePtLst>
        <p14:tracePtLst>
          <p14:tracePt t="136808" x="7981950" y="5353050"/>
          <p14:tracePt t="136814" x="7981950" y="5372100"/>
          <p14:tracePt t="136825" x="7981950" y="5391150"/>
          <p14:tracePt t="136843" x="7981950" y="5429250"/>
          <p14:tracePt t="136859" x="7981950" y="5499100"/>
          <p14:tracePt t="136876" x="8001000" y="5568950"/>
          <p14:tracePt t="136878" x="8026400" y="5594350"/>
          <p14:tracePt t="136892" x="8077200" y="5626100"/>
          <p14:tracePt t="136909" x="8318500" y="5689600"/>
          <p14:tracePt t="136926" x="8496300" y="5695950"/>
          <p14:tracePt t="136943" x="8642350" y="5695950"/>
          <p14:tracePt t="136959" x="8705850" y="5695950"/>
          <p14:tracePt t="136976" x="8718550" y="5695950"/>
          <p14:tracePt t="136993" x="8731250" y="5695950"/>
          <p14:tracePt t="137009" x="8731250" y="5664200"/>
          <p14:tracePt t="137026" x="8712200" y="5613400"/>
          <p14:tracePt t="137043" x="8642350" y="5537200"/>
          <p14:tracePt t="137147" x="8261350" y="5511800"/>
          <p14:tracePt t="137150" x="8255000" y="5543550"/>
          <p14:tracePt t="137159" x="8242300" y="5568950"/>
          <p14:tracePt t="137176" x="8235950" y="5619750"/>
          <p14:tracePt t="137193" x="8235950" y="5657850"/>
          <p14:tracePt t="137209" x="8242300" y="5670550"/>
          <p14:tracePt t="137226" x="8248650" y="5676900"/>
          <p14:tracePt t="137243" x="8261350" y="5683250"/>
          <p14:tracePt t="137259" x="8280400" y="5683250"/>
          <p14:tracePt t="137276" x="8299450" y="5683250"/>
          <p14:tracePt t="137278" x="8312150" y="5683250"/>
          <p14:tracePt t="137292" x="8324850" y="5683250"/>
          <p14:tracePt t="138055" x="0" y="0"/>
        </p14:tracePtLst>
        <p14:tracePtLst>
          <p14:tracePt t="138567" x="9201150" y="5530850"/>
          <p14:tracePt t="138597" x="9194800" y="5537200"/>
          <p14:tracePt t="138605" x="9194800" y="5543550"/>
          <p14:tracePt t="138614" x="9188450" y="5562600"/>
          <p14:tracePt t="138625" x="9188450" y="5575300"/>
          <p14:tracePt t="138642" x="9188450" y="5607050"/>
          <p14:tracePt t="138658" x="9188450" y="5638800"/>
          <p14:tracePt t="138675" x="9188450" y="5676900"/>
          <p14:tracePt t="138692" x="9188450" y="5702300"/>
          <p14:tracePt t="138694" x="9194800" y="5708650"/>
          <p14:tracePt t="138709" x="9213850" y="5721350"/>
          <p14:tracePt t="138725" x="9251950" y="5746750"/>
          <p14:tracePt t="138743" x="9283700" y="5759450"/>
          <p14:tracePt t="138759" x="9353550" y="5778500"/>
          <p14:tracePt t="138775" x="9417050" y="5778500"/>
          <p14:tracePt t="138792" x="9499600" y="5778500"/>
          <p14:tracePt t="138808" x="9588500" y="5778500"/>
          <p14:tracePt t="138825" x="9658350" y="5772150"/>
          <p14:tracePt t="138842" x="9690100" y="5765800"/>
          <p14:tracePt t="138858" x="9715500" y="5753100"/>
          <p14:tracePt t="138875" x="9721850" y="5746750"/>
          <p14:tracePt t="138997" x="9766300" y="5727700"/>
          <p14:tracePt t="139046" x="9772650" y="5727700"/>
          <p14:tracePt t="139062" x="9785350" y="5727700"/>
          <p14:tracePt t="139069" x="9798050" y="5727700"/>
          <p14:tracePt t="139078" x="9804400" y="5727700"/>
          <p14:tracePt t="139092" x="9823450" y="5727700"/>
          <p14:tracePt t="139108" x="9842500" y="5727700"/>
          <p14:tracePt t="139125" x="9861550" y="5727700"/>
          <p14:tracePt t="139141" x="9880600" y="5727700"/>
          <p14:tracePt t="139158" x="9899650" y="5727700"/>
          <p14:tracePt t="139175" x="9906000" y="5727700"/>
          <p14:tracePt t="140253" x="9912350" y="5727700"/>
          <p14:tracePt t="140261" x="9925050" y="5727700"/>
          <p14:tracePt t="140275" x="9963150" y="5727700"/>
          <p14:tracePt t="140292" x="10090150" y="5727700"/>
          <p14:tracePt t="140308" x="10274300" y="5727700"/>
          <p14:tracePt t="140309" x="10356850" y="5727700"/>
          <p14:tracePt t="140325" x="10534650" y="5727700"/>
          <p14:tracePt t="140341" x="10680700" y="5727700"/>
          <p14:tracePt t="140358" x="10801350" y="5727700"/>
          <p14:tracePt t="140374" x="10877550" y="5727700"/>
          <p14:tracePt t="140391" x="10915650" y="5721350"/>
          <p14:tracePt t="140408" x="10922000" y="5715000"/>
          <p14:tracePt t="140424" x="10928350" y="5715000"/>
          <p14:tracePt t="140441" x="10934700" y="5708650"/>
          <p14:tracePt t="140470" x="10934700" y="5695950"/>
          <p14:tracePt t="140478" x="10934700" y="5683250"/>
          <p14:tracePt t="140492" x="10934700" y="5657850"/>
          <p14:tracePt t="140508" x="10928350" y="5619750"/>
          <p14:tracePt t="140510" x="10915650" y="5594350"/>
          <p14:tracePt t="140526" x="10883900" y="5562600"/>
          <p14:tracePt t="140541" x="10864850" y="5530850"/>
          <p14:tracePt t="140559" x="10839450" y="5505450"/>
          <p14:tracePt t="140574" x="10814050" y="5499100"/>
          <p14:tracePt t="140591" x="10801350" y="5492750"/>
          <p14:tracePt t="140608" x="10775950" y="5492750"/>
          <p14:tracePt t="140625" x="10744200" y="5492750"/>
          <p14:tracePt t="140641" x="10680700" y="5505450"/>
          <p14:tracePt t="140658" x="10610850" y="5543550"/>
          <p14:tracePt t="140674" x="10566400" y="5581650"/>
          <p14:tracePt t="140691" x="10534650" y="5600700"/>
          <p14:tracePt t="140708" x="10515600" y="5619750"/>
          <p14:tracePt t="140711" x="10515600" y="5626100"/>
          <p14:tracePt t="140734" x="10515600" y="5632450"/>
          <p14:tracePt t="140750" x="10515600" y="5645150"/>
          <p14:tracePt t="140758" x="10521950" y="5651500"/>
          <p14:tracePt t="140775" x="10534650" y="5657850"/>
          <p14:tracePt t="140791" x="10572750" y="5670550"/>
          <p14:tracePt t="140808" x="10623550" y="5689600"/>
          <p14:tracePt t="140824" x="10680700" y="5695950"/>
          <p14:tracePt t="140841" x="10763250" y="5695950"/>
          <p14:tracePt t="140858" x="10826750" y="5695950"/>
          <p14:tracePt t="140874" x="10877550" y="5695950"/>
          <p14:tracePt t="140891" x="10902950" y="5683250"/>
          <p14:tracePt t="140908" x="10909300" y="5683250"/>
          <p14:tracePt t="140924" x="10915650" y="5670550"/>
          <p14:tracePt t="140941" x="10922000" y="5670550"/>
          <p14:tracePt t="141014" x="10922000" y="5664200"/>
          <p14:tracePt t="141040" x="10922000" y="5657850"/>
          <p14:tracePt t="141045" x="10922000" y="5651500"/>
          <p14:tracePt t="141057" x="10922000" y="5645150"/>
          <p14:tracePt t="141074" x="10922000" y="5638800"/>
          <p14:tracePt t="141157" x="10922000" y="5657850"/>
          <p14:tracePt t="141166" x="10922000" y="5689600"/>
          <p14:tracePt t="141174" x="10922000" y="5702300"/>
          <p14:tracePt t="141191" x="10934700" y="5740400"/>
          <p14:tracePt t="141208" x="10953750" y="5753100"/>
          <p14:tracePt t="141225" x="10966450" y="5753100"/>
          <p14:tracePt t="141241" x="11010900" y="5746750"/>
          <p14:tracePt t="141258" x="11049000" y="5702300"/>
          <p14:tracePt t="141275" x="11099800" y="5632450"/>
          <p14:tracePt t="141277" x="11106150" y="5613400"/>
          <p14:tracePt t="141291" x="11118850" y="5594350"/>
          <p14:tracePt t="141293" x="11125200" y="5581650"/>
          <p14:tracePt t="141502" x="11125200" y="5588000"/>
          <p14:tracePt t="141510" x="11125200" y="5594350"/>
          <p14:tracePt t="141518" x="11118850" y="5613400"/>
          <p14:tracePt t="141527" x="11118850" y="5619750"/>
          <p14:tracePt t="141541" x="11118850" y="5651500"/>
          <p14:tracePt t="141558" x="11112500" y="5657850"/>
          <p14:tracePt t="141574" x="11112500" y="5664200"/>
          <p14:tracePt t="142295" x="0" y="0"/>
        </p14:tracePtLst>
        <p14:tracePtLst>
          <p14:tracePt t="145533" x="1644650" y="5873750"/>
          <p14:tracePt t="145559" x="1638300" y="5873750"/>
          <p14:tracePt t="145566" x="1631950" y="5873750"/>
          <p14:tracePt t="145582" x="1631950" y="5880100"/>
          <p14:tracePt t="145590" x="1631950" y="5899150"/>
          <p14:tracePt t="145606" x="1631950" y="5924550"/>
          <p14:tracePt t="145623" x="1631950" y="5969000"/>
          <p14:tracePt t="145639" x="1644650" y="5988050"/>
          <p14:tracePt t="145656" x="1651000" y="6000750"/>
          <p14:tracePt t="145673" x="1663700" y="6013450"/>
          <p14:tracePt t="145690" x="1676400" y="6013450"/>
          <p14:tracePt t="145723" x="1682750" y="6013450"/>
          <p14:tracePt t="145740" x="1689100" y="6013450"/>
          <p14:tracePt t="145756" x="1701800" y="6013450"/>
          <p14:tracePt t="145758" x="1708150" y="6013450"/>
          <p14:tracePt t="145773" x="1727200" y="6013450"/>
          <p14:tracePt t="145790" x="1746250" y="6007100"/>
          <p14:tracePt t="145807" x="1752600" y="6007100"/>
          <p14:tracePt t="145951" x="1758950" y="6007100"/>
          <p14:tracePt t="145951" x="0" y="0"/>
        </p14:tracePtLst>
        <p14:tracePtLst>
          <p14:tracePt t="146230" x="2159000" y="5924550"/>
          <p14:tracePt t="146262" x="2165350" y="5918200"/>
          <p14:tracePt t="146271" x="2165350" y="5924550"/>
          <p14:tracePt t="146278" x="2171700" y="5930900"/>
          <p14:tracePt t="146290" x="2178050" y="5949950"/>
          <p14:tracePt t="146306" x="2197100" y="5988050"/>
          <p14:tracePt t="146323" x="2216150" y="6007100"/>
          <p14:tracePt t="146339" x="2216150" y="6013450"/>
          <p14:tracePt t="146432" x="0" y="0"/>
        </p14:tracePtLst>
        <p14:tracePtLst>
          <p14:tracePt t="148494" x="3492500" y="5880100"/>
          <p14:tracePt t="148512" x="3486150" y="5886450"/>
          <p14:tracePt t="148519" x="3486150" y="5892800"/>
          <p14:tracePt t="148526" x="3486150" y="5911850"/>
          <p14:tracePt t="148539" x="3486150" y="5924550"/>
          <p14:tracePt t="148556" x="3486150" y="5969000"/>
          <p14:tracePt t="148559" x="3486150" y="5994400"/>
          <p14:tracePt t="148572" x="3486150" y="6013450"/>
          <p14:tracePt t="148589" x="3486150" y="6064250"/>
          <p14:tracePt t="148605" x="3486150" y="6089650"/>
          <p14:tracePt t="148742" x="3486150" y="6076950"/>
          <p14:tracePt t="148749" x="3486150" y="6064250"/>
          <p14:tracePt t="148759" x="3486150" y="6038850"/>
          <p14:tracePt t="148772" x="3492500" y="6019800"/>
          <p14:tracePt t="148789" x="3492500" y="6013450"/>
          <p14:tracePt t="148791" x="3492500" y="6007100"/>
          <p14:tracePt t="148805" x="3492500" y="5994400"/>
          <p14:tracePt t="148992" x="3492500" y="6045200"/>
          <p14:tracePt t="149046" x="3492500" y="6038850"/>
          <p14:tracePt t="149054" x="3492500" y="6026150"/>
          <p14:tracePt t="149062" x="3498850" y="6013450"/>
          <p14:tracePt t="149072" x="3505200" y="6000750"/>
          <p14:tracePt t="149088" x="3511550" y="5994400"/>
          <p14:tracePt t="149105" x="3511550" y="5988050"/>
          <p14:tracePt t="149342" x="3511550" y="6000750"/>
          <p14:tracePt t="149352" x="3511550" y="6032500"/>
          <p14:tracePt t="149358" x="3511550" y="6064250"/>
          <p14:tracePt t="149371" x="3511550" y="6089650"/>
          <p14:tracePt t="149388" x="3511550" y="6127750"/>
          <p14:tracePt t="149390" x="3511550" y="6140450"/>
          <p14:tracePt t="149405" x="3511550" y="6146800"/>
          <p14:tracePt t="149510" x="3517900" y="6134100"/>
          <p14:tracePt t="149517" x="3524250" y="6115050"/>
          <p14:tracePt t="149526" x="3524250" y="6102350"/>
          <p14:tracePt t="149538" x="3530600" y="6076950"/>
          <p14:tracePt t="149555" x="3536950" y="6045200"/>
          <p14:tracePt t="149572" x="3543300" y="6032500"/>
          <p14:tracePt t="149574" x="3543300" y="6019800"/>
          <p14:tracePt t="149590" x="3543300" y="6013450"/>
          <p14:tracePt t="149605" x="3543300" y="6007100"/>
          <p14:tracePt t="149693" x="3549650" y="6026150"/>
          <p14:tracePt t="149702" x="3556000" y="6038850"/>
          <p14:tracePt t="149711" x="3562350" y="6057900"/>
          <p14:tracePt t="149721" x="3562350" y="6064250"/>
          <p14:tracePt t="149738" x="3562350" y="6076950"/>
          <p14:tracePt t="149830" x="3562350" y="6070600"/>
          <p14:tracePt t="149838" x="3562350" y="6045200"/>
          <p14:tracePt t="149846" x="3562350" y="6019800"/>
          <p14:tracePt t="149855" x="3562350" y="6000750"/>
          <p14:tracePt t="149871" x="3562350" y="5975350"/>
          <p14:tracePt t="149888" x="3568700" y="5962650"/>
          <p14:tracePt t="149965" x="3568700" y="5975350"/>
          <p14:tracePt t="149974" x="3568700" y="5988050"/>
          <p14:tracePt t="149982" x="3568700" y="6013450"/>
          <p14:tracePt t="149992" x="3568700" y="6032500"/>
          <p14:tracePt t="150005" x="3568700" y="6045200"/>
          <p14:tracePt t="150126" x="3568700" y="6026150"/>
          <p14:tracePt t="150133" x="3568700" y="6019800"/>
          <p14:tracePt t="150143" x="3562350" y="6007100"/>
          <p14:tracePt t="150154" x="3556000" y="5994400"/>
          <p14:tracePt t="150171" x="3549650" y="5981700"/>
          <p14:tracePt t="150246" x="3543300" y="5988050"/>
          <p14:tracePt t="150253" x="3543300" y="6000750"/>
          <p14:tracePt t="150261" x="3543300" y="6007100"/>
          <p14:tracePt t="150271" x="3543300" y="6013450"/>
          <p14:tracePt t="150288" x="3543300" y="6019800"/>
          <p14:tracePt t="150390" x="3543300" y="6013450"/>
          <p14:tracePt t="150398" x="3543300" y="6000750"/>
          <p14:tracePt t="150405" x="3543300" y="5994400"/>
          <p14:tracePt t="150421" x="3543300" y="5988050"/>
          <p14:tracePt t="150479" x="3536950" y="6007100"/>
          <p14:tracePt t="150486" x="3536950" y="6019800"/>
          <p14:tracePt t="150493" x="3530600" y="6038850"/>
          <p14:tracePt t="150504" x="3524250" y="6051550"/>
          <p14:tracePt t="151438" x="0" y="0"/>
        </p14:tracePtLst>
        <p14:tracePtLst>
          <p14:tracePt t="151999" x="4362450" y="5886450"/>
          <p14:tracePt t="152062" x="4362450" y="5899150"/>
          <p14:tracePt t="152073" x="4368800" y="5930900"/>
          <p14:tracePt t="152088" x="4381500" y="5981700"/>
          <p14:tracePt t="152104" x="4394200" y="6019800"/>
          <p14:tracePt t="152121" x="4400550" y="6057900"/>
          <p14:tracePt t="152137" x="4413250" y="6070600"/>
          <p14:tracePt t="152154" x="4419600" y="6083300"/>
          <p14:tracePt t="152214" x="4419600" y="6089650"/>
          <p14:tracePt t="152238" x="4432300" y="6089650"/>
          <p14:tracePt t="152247" x="4438650" y="6083300"/>
          <p14:tracePt t="152255" x="4438650" y="6076950"/>
          <p14:tracePt t="152271" x="4445000" y="6064250"/>
          <p14:tracePt t="152288" x="4457700" y="6045200"/>
          <p14:tracePt t="152304" x="4457700" y="6038850"/>
          <p14:tracePt t="152321" x="4470400" y="6038850"/>
          <p14:tracePt t="152338" x="4495800" y="6032500"/>
          <p14:tracePt t="152342" x="4508500" y="6032500"/>
          <p14:tracePt t="152354" x="4552950" y="6032500"/>
          <p14:tracePt t="152371" x="4679950" y="6038850"/>
          <p14:tracePt t="152374" x="4756150" y="6038850"/>
          <p14:tracePt t="152387" x="4826000" y="6038850"/>
          <p14:tracePt t="152404" x="4972050" y="6038850"/>
          <p14:tracePt t="152406" x="5029200" y="6038850"/>
          <p14:tracePt t="152421" x="5092700" y="6038850"/>
          <p14:tracePt t="152437" x="5111750" y="6038850"/>
          <p14:tracePt t="152454" x="5130800" y="6032500"/>
          <p14:tracePt t="152486" x="5137150" y="6032500"/>
          <p14:tracePt t="152494" x="5137150" y="6026150"/>
          <p14:tracePt t="152504" x="5143500" y="6019800"/>
          <p14:tracePt t="152521" x="5149850" y="6013450"/>
          <p14:tracePt t="152538" x="5181600" y="5994400"/>
          <p14:tracePt t="152555" x="5207000" y="5981700"/>
          <p14:tracePt t="152558" x="5219700" y="5975350"/>
          <p14:tracePt t="152570" x="5238750" y="5969000"/>
          <p14:tracePt t="152574" x="5245100" y="5969000"/>
          <p14:tracePt t="152588" x="5251450" y="5969000"/>
          <p14:tracePt t="152591" x="5257800" y="5969000"/>
          <p14:tracePt t="152606" x="5264150" y="5969000"/>
          <p14:tracePt t="152632" x="5270500" y="5969000"/>
          <p14:tracePt t="152640" x="5283200" y="5969000"/>
          <p14:tracePt t="152654" x="5308600" y="5981700"/>
          <p14:tracePt t="152670" x="5334000" y="6007100"/>
          <p14:tracePt t="153511" x="0" y="0"/>
        </p14:tracePtLst>
        <p14:tracePtLst>
          <p14:tracePt t="158190" x="8648700" y="5880100"/>
          <p14:tracePt t="158229" x="8648700" y="5892800"/>
          <p14:tracePt t="158238" x="8655050" y="5924550"/>
          <p14:tracePt t="158246" x="8655050" y="5949950"/>
          <p14:tracePt t="158254" x="8674100" y="5975350"/>
          <p14:tracePt t="158269" x="8686800" y="6038850"/>
          <p14:tracePt t="158285" x="8693150" y="6076950"/>
          <p14:tracePt t="158302" x="8712200" y="6102350"/>
          <p14:tracePt t="158319" x="8737600" y="6115050"/>
          <p14:tracePt t="158335" x="8756650" y="6115050"/>
          <p14:tracePt t="158352" x="8775700" y="6121400"/>
          <p14:tracePt t="158369" x="8801100" y="6121400"/>
          <p14:tracePt t="158386" x="8832850" y="6121400"/>
          <p14:tracePt t="158402" x="8851900" y="6108700"/>
          <p14:tracePt t="158418" x="8870950" y="6089650"/>
          <p14:tracePt t="158452" x="8870950" y="6083300"/>
          <p14:tracePt t="158468" x="8877300" y="6076950"/>
          <p14:tracePt t="158565" x="0" y="0"/>
        </p14:tracePtLst>
        <p14:tracePtLst>
          <p14:tracePt t="162486" x="8883650" y="5765800"/>
          <p14:tracePt t="162560" x="8890000" y="5765800"/>
          <p14:tracePt t="162565" x="8915400" y="5765800"/>
          <p14:tracePt t="162573" x="8959850" y="5765800"/>
          <p14:tracePt t="162584" x="9029700" y="5765800"/>
          <p14:tracePt t="162601" x="9207500" y="5765800"/>
          <p14:tracePt t="162617" x="9436100" y="5765800"/>
          <p14:tracePt t="162634" x="9664700" y="5765800"/>
          <p14:tracePt t="162651" x="9855200" y="5765800"/>
          <p14:tracePt t="162653" x="9931400" y="5765800"/>
          <p14:tracePt t="162667" x="10001250" y="5765800"/>
          <p14:tracePt t="162684" x="10102850" y="5759450"/>
          <p14:tracePt t="162685" x="10128250" y="5753100"/>
          <p14:tracePt t="162700" x="10140950" y="5753100"/>
          <p14:tracePt t="162702" x="10160000" y="5753100"/>
          <p14:tracePt t="162717" x="10172700" y="5753100"/>
          <p14:tracePt t="162734" x="10191750" y="5753100"/>
          <p14:tracePt t="162838" x="10172700" y="5753100"/>
          <p14:tracePt t="162846" x="10140950" y="5753100"/>
          <p14:tracePt t="162854" x="10083800" y="5753100"/>
          <p14:tracePt t="162867" x="10020300" y="5753100"/>
          <p14:tracePt t="162884" x="9906000" y="5753100"/>
          <p14:tracePt t="162886" x="9842500" y="5753100"/>
          <p14:tracePt t="162900" x="9779000" y="5753100"/>
          <p14:tracePt t="162917" x="9607550" y="5753100"/>
          <p14:tracePt t="162933" x="9518650" y="5753100"/>
          <p14:tracePt t="162950" x="9461500" y="5753100"/>
          <p14:tracePt t="162967" x="9429750" y="5753100"/>
          <p14:tracePt t="162984" x="9410700" y="5753100"/>
          <p14:tracePt t="163000" x="9398000" y="5753100"/>
          <p14:tracePt t="163166" x="9417050" y="5753100"/>
          <p14:tracePt t="163174" x="9448800" y="5753100"/>
          <p14:tracePt t="163183" x="9486900" y="5753100"/>
          <p14:tracePt t="163200" x="9620250" y="5753100"/>
          <p14:tracePt t="163217" x="9766300" y="5753100"/>
          <p14:tracePt t="163234" x="9906000" y="5753100"/>
          <p14:tracePt t="163250" x="10001250" y="5753100"/>
          <p14:tracePt t="163267" x="10077450" y="5753100"/>
          <p14:tracePt t="163284" x="10102850" y="5753100"/>
          <p14:tracePt t="163300" x="10115550" y="5753100"/>
          <p14:tracePt t="163317" x="10128250" y="5753100"/>
          <p14:tracePt t="163334" x="10134600" y="5753100"/>
          <p14:tracePt t="163437" x="10128250" y="5746750"/>
          <p14:tracePt t="163445" x="10083800" y="5740400"/>
          <p14:tracePt t="163454" x="10007600" y="5727700"/>
          <p14:tracePt t="163467" x="9906000" y="5702300"/>
          <p14:tracePt t="163483" x="9696450" y="5683250"/>
          <p14:tracePt t="163500" x="9582150" y="5683250"/>
          <p14:tracePt t="163502" x="9550400" y="5683250"/>
          <p14:tracePt t="163517" x="9512300" y="5683250"/>
          <p14:tracePt t="163616" x="9531350" y="5683250"/>
          <p14:tracePt t="163624" x="9594850" y="5683250"/>
          <p14:tracePt t="163634" x="9658350" y="5683250"/>
          <p14:tracePt t="163651" x="9836150" y="5683250"/>
          <p14:tracePt t="163655" x="9944100" y="5683250"/>
          <p14:tracePt t="163667" x="10045700" y="5683250"/>
          <p14:tracePt t="163683" x="10223500" y="5683250"/>
          <p14:tracePt t="163700" x="10375900" y="5683250"/>
          <p14:tracePt t="163701" x="10426700" y="5683250"/>
          <p14:tracePt t="163717" x="10496550" y="5683250"/>
          <p14:tracePt t="163733" x="10534650" y="5683250"/>
          <p14:tracePt t="163750" x="10560050" y="5683250"/>
          <p14:tracePt t="163766" x="10585450" y="5683250"/>
          <p14:tracePt t="163783" x="10604500" y="5683250"/>
          <p14:tracePt t="163800" x="10610850" y="5683250"/>
          <p14:tracePt t="163817" x="10623550" y="5683250"/>
          <p14:tracePt t="163966" x="10636250" y="5683250"/>
          <p14:tracePt t="163976" x="10642600" y="5683250"/>
          <p14:tracePt t="163987" x="10648950" y="5683250"/>
          <p14:tracePt t="164000" x="10680700" y="5683250"/>
          <p14:tracePt t="164017" x="10731500" y="5683250"/>
          <p14:tracePt t="164033" x="10801350" y="5683250"/>
          <p14:tracePt t="164050" x="10890250" y="5683250"/>
          <p14:tracePt t="164066" x="10953750" y="5683250"/>
          <p14:tracePt t="164084" x="10979150" y="5683250"/>
          <p14:tracePt t="164086" x="10985500" y="5683250"/>
          <p14:tracePt t="164254" x="0" y="0"/>
        </p14:tracePtLst>
        <p14:tracePtLst>
          <p14:tracePt t="165119" x="317500" y="6267450"/>
          <p14:tracePt t="165184" x="336550" y="6267450"/>
          <p14:tracePt t="165195" x="368300" y="6267450"/>
          <p14:tracePt t="165205" x="508000" y="6267450"/>
          <p14:tracePt t="165216" x="603250" y="6267450"/>
          <p14:tracePt t="165233" x="793750" y="6267450"/>
          <p14:tracePt t="165249" x="927100" y="6267450"/>
          <p14:tracePt t="165266" x="996950" y="6267450"/>
          <p14:tracePt t="165283" x="1009650" y="6267450"/>
          <p14:tracePt t="166183" x="0" y="0"/>
        </p14:tracePtLst>
        <p14:tracePtLst>
          <p14:tracePt t="166862" x="1479550" y="6324600"/>
          <p14:tracePt t="166910" x="1485900" y="6324600"/>
          <p14:tracePt t="166919" x="1504950" y="6324600"/>
          <p14:tracePt t="166932" x="1536700" y="6324600"/>
          <p14:tracePt t="166949" x="1676400" y="6324600"/>
          <p14:tracePt t="166965" x="1803400" y="6324600"/>
          <p14:tracePt t="166982" x="1930400" y="6324600"/>
          <p14:tracePt t="166999" x="2012950" y="6324600"/>
          <p14:tracePt t="167016" x="2057400" y="6324600"/>
          <p14:tracePt t="167032" x="2070100" y="6324600"/>
          <p14:tracePt t="167049" x="2076450" y="6324600"/>
          <p14:tracePt t="167102" x="2082800" y="6324600"/>
          <p14:tracePt t="167110" x="2089150" y="6324600"/>
          <p14:tracePt t="167221" x="2095500" y="6324600"/>
          <p14:tracePt t="167230" x="2114550" y="6330950"/>
          <p14:tracePt t="167238" x="2127250" y="6337300"/>
          <p14:tracePt t="167249" x="2133600" y="6337300"/>
          <p14:tracePt t="167265" x="2152650" y="6337300"/>
          <p14:tracePt t="167282" x="2165350" y="6337300"/>
          <p14:tracePt t="167299" x="2171700" y="6337300"/>
          <p14:tracePt t="167814" x="0" y="0"/>
        </p14:tracePtLst>
        <p14:tracePtLst>
          <p14:tracePt t="168510" x="2533650" y="6337300"/>
          <p14:tracePt t="168639" x="2552700" y="6337300"/>
          <p14:tracePt t="168646" x="2584450" y="6337300"/>
          <p14:tracePt t="168653" x="2641600" y="6337300"/>
          <p14:tracePt t="168665" x="2705100" y="6337300"/>
          <p14:tracePt t="168682" x="2851150" y="6337300"/>
          <p14:tracePt t="168698" x="2997200" y="6337300"/>
          <p14:tracePt t="168715" x="3117850" y="6337300"/>
          <p14:tracePt t="168718" x="3162300" y="6337300"/>
          <p14:tracePt t="168732" x="3200400" y="6337300"/>
          <p14:tracePt t="168748" x="3276600" y="6337300"/>
          <p14:tracePt t="168750" x="3321050" y="6337300"/>
          <p14:tracePt t="168765" x="3416300" y="6337300"/>
          <p14:tracePt t="168781" x="3536950" y="6343650"/>
          <p14:tracePt t="168798" x="3613150" y="6343650"/>
          <p14:tracePt t="168815" x="3651250" y="6343650"/>
          <p14:tracePt t="168832" x="3663950" y="6343650"/>
          <p14:tracePt t="168848" x="3676650" y="6343650"/>
          <p14:tracePt t="168865" x="3683000" y="6343650"/>
          <p14:tracePt t="168974" x="3968750" y="6343650"/>
          <p14:tracePt t="168982" x="4032250" y="6343650"/>
          <p14:tracePt t="168991" x="4089400" y="6343650"/>
          <p14:tracePt t="168998" x="4133850" y="6343650"/>
          <p14:tracePt t="169015" x="4197350" y="6343650"/>
          <p14:tracePt t="169032" x="4241800" y="6343650"/>
          <p14:tracePt t="169048" x="4292600" y="6343650"/>
          <p14:tracePt t="169065" x="4349750" y="6343650"/>
          <p14:tracePt t="169082" x="4425950" y="6343650"/>
          <p14:tracePt t="169098" x="4489450" y="6343650"/>
          <p14:tracePt t="169115" x="4533900" y="6343650"/>
          <p14:tracePt t="169118" x="4552950" y="6343650"/>
          <p14:tracePt t="169132" x="4565650" y="6343650"/>
          <p14:tracePt t="169149" x="4578350" y="6343650"/>
          <p14:tracePt t="169151" x="4584700" y="6343650"/>
          <p14:tracePt t="169165" x="4603750" y="6343650"/>
          <p14:tracePt t="169470" x="0" y="0"/>
        </p14:tracePtLst>
        <p14:tracePtLst>
          <p14:tracePt t="170109" x="2698750" y="6350000"/>
          <p14:tracePt t="170263" x="0" y="0"/>
        </p14:tracePtLst>
        <p14:tracePtLst>
          <p14:tracePt t="172736" x="5797550" y="6261100"/>
          <p14:tracePt t="172815" x="5797550" y="6254750"/>
          <p14:tracePt t="172831" x="5803900" y="6261100"/>
          <p14:tracePt t="172844" x="5816600" y="6280150"/>
          <p14:tracePt t="172855" x="5842000" y="6324600"/>
          <p14:tracePt t="172864" x="5848350" y="6337300"/>
          <p14:tracePt t="172881" x="5854700" y="6350000"/>
          <p14:tracePt t="172898" x="5854700" y="6362700"/>
          <p14:tracePt t="173025" x="5861050" y="6356350"/>
          <p14:tracePt t="173032" x="5861050" y="6350000"/>
          <p14:tracePt t="173047" x="5867400" y="6324600"/>
          <p14:tracePt t="173064" x="5873750" y="6292850"/>
          <p14:tracePt t="173080" x="5880100" y="6280150"/>
          <p14:tracePt t="173201" x="5880100" y="6286500"/>
          <p14:tracePt t="173210" x="5880100" y="6318250"/>
          <p14:tracePt t="173220" x="5880100" y="6337300"/>
          <p14:tracePt t="173231" x="5867400" y="6394450"/>
          <p14:tracePt t="173247" x="5861050" y="6413500"/>
          <p14:tracePt t="173264" x="5861050" y="6419850"/>
          <p14:tracePt t="173358" x="5861050" y="6407150"/>
          <p14:tracePt t="173368" x="5861050" y="6388100"/>
          <p14:tracePt t="173381" x="5861050" y="6362700"/>
          <p14:tracePt t="173383" x="5861050" y="6356350"/>
          <p14:tracePt t="173398" x="5861050" y="6324600"/>
          <p14:tracePt t="173414" x="5861050" y="6292850"/>
          <p14:tracePt t="173431" x="5861050" y="6280150"/>
          <p14:tracePt t="173447" x="5861050" y="6273800"/>
          <p14:tracePt t="173566" x="5861050" y="6280150"/>
          <p14:tracePt t="173574" x="5861050" y="6305550"/>
          <p14:tracePt t="173590" x="5861050" y="6324600"/>
          <p14:tracePt t="173608" x="5861050" y="6330950"/>
          <p14:tracePt t="173619" x="5861050" y="6337300"/>
          <p14:tracePt t="173631" x="5854700" y="6343650"/>
          <p14:tracePt t="173761" x="5854700" y="6330950"/>
          <p14:tracePt t="173769" x="5854700" y="6324600"/>
          <p14:tracePt t="173780" x="5854700" y="6305550"/>
          <p14:tracePt t="173797" x="5854700" y="6286500"/>
          <p14:tracePt t="173813" x="5854700" y="6280150"/>
          <p14:tracePt t="173958" x="5848350" y="6305550"/>
          <p14:tracePt t="173965" x="5842000" y="6330950"/>
          <p14:tracePt t="173980" x="5842000" y="6337300"/>
          <p14:tracePt t="173997" x="5835650" y="6369050"/>
          <p14:tracePt t="174013" x="5835650" y="6375400"/>
          <p14:tracePt t="174111" x="5835650" y="6362700"/>
          <p14:tracePt t="174121" x="5835650" y="6330950"/>
          <p14:tracePt t="174134" x="5835650" y="6267450"/>
          <p14:tracePt t="174147" x="5835650" y="6235700"/>
          <p14:tracePt t="174151" x="5835650" y="6210300"/>
          <p14:tracePt t="174163" x="5835650" y="6191250"/>
          <p14:tracePt t="174180" x="5835650" y="6184900"/>
          <p14:tracePt t="174246" x="5829300" y="6184900"/>
          <p14:tracePt t="174253" x="5829300" y="6210300"/>
          <p14:tracePt t="174263" x="5822950" y="6235700"/>
          <p14:tracePt t="174280" x="5816600" y="6286500"/>
          <p14:tracePt t="174296" x="5803900" y="6337300"/>
          <p14:tracePt t="174313" x="5803900" y="6350000"/>
          <p14:tracePt t="174330" x="5803900" y="6362700"/>
          <p14:tracePt t="174437" x="5803900" y="6350000"/>
          <p14:tracePt t="174446" x="5803900" y="6330950"/>
          <p14:tracePt t="174453" x="5803900" y="6318250"/>
          <p14:tracePt t="174463" x="5803900" y="6305550"/>
          <p14:tracePt t="174479" x="5803900" y="6299200"/>
          <p14:tracePt t="174565" x="5803900" y="6311900"/>
          <p14:tracePt t="17695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75895" y="1071880"/>
            <a:ext cx="11903216" cy="874407"/>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a:t>
            </a:r>
            <a:r>
              <a:rPr lang="en-US" altLang="zh-CN" b="1" dirty="0">
                <a:solidFill>
                  <a:srgbClr val="21537D"/>
                </a:solidFill>
                <a:latin typeface="微软雅黑" panose="020B0503020204020204" charset="-122"/>
                <a:ea typeface="微软雅黑" panose="020B0503020204020204" charset="-122"/>
              </a:rPr>
              <a:t>extends </a:t>
            </a:r>
            <a:r>
              <a:rPr lang="zh-CN" altLang="en-US" b="1" dirty="0">
                <a:solidFill>
                  <a:srgbClr val="21537D"/>
                </a:solidFill>
                <a:latin typeface="微软雅黑" panose="020B0503020204020204" charset="-122"/>
                <a:ea typeface="微软雅黑" panose="020B0503020204020204" charset="-122"/>
              </a:rPr>
              <a:t>和？ </a:t>
            </a:r>
            <a:r>
              <a:rPr lang="en-US" altLang="zh-CN" b="1" dirty="0">
                <a:solidFill>
                  <a:srgbClr val="21537D"/>
                </a:solidFill>
                <a:latin typeface="微软雅黑" panose="020B0503020204020204" charset="-122"/>
                <a:ea typeface="微软雅黑" panose="020B0503020204020204" charset="-122"/>
              </a:rPr>
              <a:t>super</a:t>
            </a:r>
            <a:r>
              <a:rPr lang="zh-CN" altLang="en-US" b="1" dirty="0">
                <a:solidFill>
                  <a:srgbClr val="21537D"/>
                </a:solidFill>
                <a:latin typeface="微软雅黑" panose="020B0503020204020204" charset="-122"/>
                <a:ea typeface="微软雅黑" panose="020B0503020204020204" charset="-122"/>
              </a:rPr>
              <a:t>的理解</a:t>
            </a:r>
            <a:endParaRPr lang="en-US" altLang="zh-CN" b="1" dirty="0">
              <a:solidFill>
                <a:srgbClr val="21537D"/>
              </a:solidFill>
              <a:latin typeface="微软雅黑" panose="020B0503020204020204" charset="-122"/>
              <a:ea typeface="微软雅黑" panose="020B0503020204020204" charset="-122"/>
            </a:endParaRPr>
          </a:p>
          <a:p>
            <a:pPr marL="0" lvl="1">
              <a:lnSpc>
                <a:spcPct val="150000"/>
              </a:lnSpc>
            </a:pPr>
            <a:endParaRPr lang="en-US" altLang="zh-CN" b="1" dirty="0">
              <a:solidFill>
                <a:srgbClr val="21537D"/>
              </a:solidFill>
              <a:latin typeface="微软雅黑" panose="020B0503020204020204" charset="-122"/>
              <a:ea typeface="微软雅黑" panose="020B0503020204020204" charset="-122"/>
            </a:endParaRP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
        <p:nvSpPr>
          <p:cNvPr id="6" name="矩形 5">
            <a:extLst>
              <a:ext uri="{FF2B5EF4-FFF2-40B4-BE49-F238E27FC236}">
                <a16:creationId xmlns:a16="http://schemas.microsoft.com/office/drawing/2014/main" id="{26F5EDF7-CBAD-4118-A373-446A2070F4D9}"/>
              </a:ext>
            </a:extLst>
          </p:cNvPr>
          <p:cNvSpPr/>
          <p:nvPr/>
        </p:nvSpPr>
        <p:spPr>
          <a:xfrm>
            <a:off x="175895" y="1509083"/>
            <a:ext cx="11966222" cy="5530168"/>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 super 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指定了类型下限，因此下面二行都成立</a:t>
            </a: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 super Fruit&gt; list1 = new ArrayList&lt;</a:t>
            </a:r>
            <a:r>
              <a:rPr lang="en-US" altLang="zh-CN" sz="1400" dirty="0">
                <a:solidFill>
                  <a:srgbClr val="FF0000"/>
                </a:solidFill>
                <a:latin typeface="Calibri" panose="020F0502020204030204" pitchFamily="34" charset="0"/>
                <a:ea typeface="微软雅黑" panose="020B0503020204020204" pitchFamily="34" charset="-122"/>
                <a:cs typeface="Calibri" panose="020F0502020204030204" pitchFamily="34" charset="0"/>
              </a:rPr>
              <a:t>Fruit</a:t>
            </a:r>
            <a:r>
              <a:rPr lang="en-US" altLang="zh-CN" sz="1400" dirty="0">
                <a:latin typeface="Calibri" panose="020F0502020204030204" pitchFamily="34" charset="0"/>
                <a:ea typeface="微软雅黑" panose="020B0503020204020204" pitchFamily="34" charset="-122"/>
                <a:cs typeface="Calibri" panose="020F0502020204030204" pitchFamily="34" charset="0"/>
              </a:rPr>
              <a:t>&gt;(); 	//</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号右边，</a:t>
            </a:r>
            <a:r>
              <a:rPr lang="zh-CN" altLang="en-US" sz="1400" dirty="0">
                <a:latin typeface="Calibri" panose="020F0502020204030204" pitchFamily="34" charset="0"/>
                <a:ea typeface="微软雅黑" panose="020B0503020204020204" pitchFamily="34" charset="-122"/>
                <a:cs typeface="Calibri" panose="020F0502020204030204" pitchFamily="34" charset="0"/>
              </a:rPr>
              <a:t>这时</a:t>
            </a:r>
            <a:r>
              <a:rPr lang="en-US" altLang="zh-CN" sz="1400" dirty="0">
                <a:latin typeface="Calibri" panose="020F0502020204030204" pitchFamily="34" charset="0"/>
                <a:ea typeface="微软雅黑" panose="020B0503020204020204" pitchFamily="34" charset="-122"/>
                <a:cs typeface="Calibri" panose="020F0502020204030204" pitchFamily="34" charset="0"/>
              </a:rPr>
              <a:t>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可以省略，</a:t>
            </a:r>
            <a:r>
              <a:rPr lang="zh-CN" altLang="en-US" sz="1400" dirty="0">
                <a:solidFill>
                  <a:srgbClr val="FF0000"/>
                </a:solidFill>
                <a:latin typeface="Calibri" panose="020F0502020204030204" pitchFamily="34" charset="0"/>
                <a:ea typeface="微软雅黑" panose="020B0503020204020204" pitchFamily="34" charset="-122"/>
                <a:cs typeface="Calibri" panose="020F0502020204030204" pitchFamily="34" charset="0"/>
              </a:rPr>
              <a:t>等价于</a:t>
            </a:r>
            <a:r>
              <a:rPr lang="en-US" altLang="zh-CN" sz="1400" dirty="0">
                <a:solidFill>
                  <a:srgbClr val="FF0000"/>
                </a:solidFill>
                <a:latin typeface="Calibri" panose="020F0502020204030204" pitchFamily="34" charset="0"/>
                <a:ea typeface="微软雅黑" panose="020B0503020204020204" pitchFamily="34" charset="-122"/>
                <a:cs typeface="Calibri" panose="020F0502020204030204" pitchFamily="34" charset="0"/>
              </a:rPr>
              <a:t>new ArrayList&lt;&gt;();</a:t>
            </a:r>
            <a:endParaRPr lang="zh-CN" altLang="en-US" sz="1400"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 super Fruit&gt; list2 = new ArrayList&lt;Object&gt;(); 	//</a:t>
            </a:r>
            <a:r>
              <a:rPr lang="zh-CN" altLang="en-US" sz="1400" dirty="0">
                <a:latin typeface="Calibri" panose="020F0502020204030204" pitchFamily="34" charset="0"/>
                <a:ea typeface="微软雅黑" panose="020B0503020204020204" pitchFamily="34" charset="-122"/>
                <a:cs typeface="Calibri" panose="020F0502020204030204" pitchFamily="34" charset="0"/>
              </a:rPr>
              <a:t>允许。</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号右边，如果是</a:t>
            </a:r>
            <a:r>
              <a:rPr lang="en-US" altLang="zh-CN" sz="1400" dirty="0">
                <a:latin typeface="Courier New" panose="02070309020205020404" pitchFamily="49" charset="0"/>
                <a:ea typeface="微软雅黑" panose="020B0503020204020204" pitchFamily="34" charset="-122"/>
                <a:cs typeface="Courier New" panose="02070309020205020404" pitchFamily="49" charset="0"/>
              </a:rPr>
              <a:t>Fruit</a:t>
            </a:r>
            <a:r>
              <a:rPr lang="zh-CN" altLang="en-US" sz="1400" dirty="0">
                <a:latin typeface="Courier New" panose="02070309020205020404" pitchFamily="49" charset="0"/>
                <a:ea typeface="微软雅黑" panose="020B0503020204020204" pitchFamily="34" charset="-122"/>
                <a:cs typeface="Courier New" panose="02070309020205020404" pitchFamily="49" charset="0"/>
              </a:rPr>
              <a:t>的父类，必须写出类型</a:t>
            </a:r>
            <a:endParaRPr lang="zh-CN" altLang="en-US" sz="1400" dirty="0">
              <a:latin typeface="Calibri" panose="020F0502020204030204" pitchFamily="34" charset="0"/>
              <a:ea typeface="微软雅黑" panose="020B0503020204020204" pitchFamily="34" charset="-122"/>
              <a:cs typeface="Calibri" panose="020F0502020204030204" pitchFamily="34" charset="0"/>
            </a:endParaRP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 super Fruit&gt; list3 = new ArrayList&lt;Apple&gt;(); 	//</a:t>
            </a:r>
            <a:r>
              <a:rPr lang="zh-CN" altLang="en-US" sz="1400" dirty="0">
                <a:latin typeface="Calibri" panose="020F0502020204030204" pitchFamily="34" charset="0"/>
                <a:ea typeface="微软雅黑" panose="020B0503020204020204" pitchFamily="34" charset="-122"/>
                <a:cs typeface="Calibri" panose="020F0502020204030204" pitchFamily="34" charset="0"/>
              </a:rPr>
              <a:t>但是不能指向</a:t>
            </a:r>
            <a:r>
              <a:rPr lang="en-US" altLang="zh-CN" sz="1400" dirty="0">
                <a:latin typeface="Calibri" panose="020F0502020204030204" pitchFamily="34" charset="0"/>
                <a:ea typeface="微软雅黑" panose="020B0503020204020204" pitchFamily="34" charset="-122"/>
                <a:cs typeface="Calibri" panose="020F0502020204030204" pitchFamily="34" charset="0"/>
              </a:rPr>
              <a:t>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子类的容器</a:t>
            </a:r>
          </a:p>
          <a:p>
            <a:pPr>
              <a:lnSpc>
                <a:spcPct val="110000"/>
              </a:lnSpc>
            </a:pPr>
            <a:endParaRPr lang="zh-CN" altLang="en-US" sz="1400" dirty="0">
              <a:latin typeface="Calibri" panose="020F0502020204030204" pitchFamily="34" charset="0"/>
              <a:ea typeface="微软雅黑" panose="020B0503020204020204" pitchFamily="34" charset="-122"/>
              <a:cs typeface="Calibri" panose="020F0502020204030204" pitchFamily="34" charset="0"/>
            </a:endParaRPr>
          </a:p>
          <a:p>
            <a:pPr>
              <a:lnSpc>
                <a:spcPct val="11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因此</a:t>
            </a: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 super Fruit&gt; list</a:t>
            </a:r>
            <a:r>
              <a:rPr lang="zh-CN" altLang="en-US" sz="1400" dirty="0">
                <a:latin typeface="Calibri" panose="020F0502020204030204" pitchFamily="34" charset="0"/>
                <a:ea typeface="微软雅黑" panose="020B0503020204020204" pitchFamily="34" charset="-122"/>
                <a:cs typeface="Calibri" panose="020F0502020204030204" pitchFamily="34" charset="0"/>
              </a:rPr>
              <a:t>引用可以指向</a:t>
            </a: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ArrayList&lt;Fruit&gt;|Fruit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父类型的容器如</a:t>
            </a: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ArrayList&lt;Object&gt;</a:t>
            </a:r>
            <a:r>
              <a:rPr lang="zh-CN" altLang="en-US" sz="1400" dirty="0">
                <a:latin typeface="Calibri" panose="020F0502020204030204" pitchFamily="34" charset="0"/>
                <a:ea typeface="微软雅黑" panose="020B0503020204020204" pitchFamily="34" charset="-122"/>
                <a:cs typeface="Calibri" panose="020F0502020204030204" pitchFamily="34" charset="0"/>
              </a:rPr>
              <a:t>。</a:t>
            </a:r>
            <a:endParaRPr lang="en-US" altLang="zh-CN" sz="1400" dirty="0">
              <a:latin typeface="Calibri" panose="020F0502020204030204" pitchFamily="34" charset="0"/>
              <a:ea typeface="微软雅黑" panose="020B0503020204020204" pitchFamily="34" charset="-122"/>
              <a:cs typeface="Calibri" panose="020F0502020204030204" pitchFamily="34" charset="0"/>
            </a:endParaRPr>
          </a:p>
          <a:p>
            <a:pPr>
              <a:lnSpc>
                <a:spcPct val="11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当</a:t>
            </a: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 super Fruit&gt; list</a:t>
            </a:r>
            <a:r>
              <a:rPr lang="zh-CN" altLang="en-US" sz="1400" dirty="0">
                <a:latin typeface="Calibri" panose="020F0502020204030204" pitchFamily="34" charset="0"/>
                <a:ea typeface="微软雅黑" panose="020B0503020204020204" pitchFamily="34" charset="-122"/>
                <a:cs typeface="Calibri" panose="020F0502020204030204" pitchFamily="34" charset="0"/>
              </a:rPr>
              <a:t>为方法形参时</a:t>
            </a:r>
            <a:r>
              <a:rPr lang="en-US" altLang="zh-CN" sz="1400" dirty="0">
                <a:latin typeface="Calibri" panose="020F0502020204030204" pitchFamily="34" charset="0"/>
                <a:ea typeface="微软雅黑" panose="020B0503020204020204" pitchFamily="34" charset="-122"/>
                <a:cs typeface="Calibri" panose="020F0502020204030204" pitchFamily="34" charset="0"/>
              </a:rPr>
              <a:t>,</a:t>
            </a:r>
            <a:r>
              <a:rPr lang="zh-CN" altLang="en-US" sz="1400" dirty="0">
                <a:solidFill>
                  <a:srgbClr val="FF0000"/>
                </a:solidFill>
                <a:latin typeface="Calibri" panose="020F0502020204030204" pitchFamily="34" charset="0"/>
                <a:ea typeface="微软雅黑" panose="020B0503020204020204" pitchFamily="34" charset="-122"/>
                <a:cs typeface="Calibri" panose="020F0502020204030204" pitchFamily="34" charset="0"/>
              </a:rPr>
              <a:t>编译器知道</a:t>
            </a:r>
            <a:r>
              <a:rPr lang="en-US" altLang="zh-CN" sz="1400" dirty="0">
                <a:solidFill>
                  <a:srgbClr val="FF0000"/>
                </a:solidFill>
                <a:latin typeface="Calibri" panose="020F0502020204030204" pitchFamily="34" charset="0"/>
                <a:ea typeface="微软雅黑" panose="020B0503020204020204" pitchFamily="34" charset="-122"/>
                <a:cs typeface="Calibri" panose="020F0502020204030204" pitchFamily="34" charset="0"/>
              </a:rPr>
              <a:t>list</a:t>
            </a:r>
            <a:r>
              <a:rPr lang="zh-CN" altLang="en-US" sz="1400" dirty="0">
                <a:solidFill>
                  <a:srgbClr val="FF0000"/>
                </a:solidFill>
                <a:latin typeface="Calibri" panose="020F0502020204030204" pitchFamily="34" charset="0"/>
                <a:ea typeface="微软雅黑" panose="020B0503020204020204" pitchFamily="34" charset="-122"/>
                <a:cs typeface="Calibri" panose="020F0502020204030204" pitchFamily="34" charset="0"/>
              </a:rPr>
              <a:t>指向的具体容器的类型参数至少是</a:t>
            </a:r>
            <a:r>
              <a:rPr lang="en-US" altLang="zh-CN" sz="1400" dirty="0">
                <a:solidFill>
                  <a:srgbClr val="FF0000"/>
                </a:solidFill>
                <a:latin typeface="Calibri" panose="020F0502020204030204" pitchFamily="34" charset="0"/>
                <a:ea typeface="微软雅黑" panose="020B0503020204020204" pitchFamily="34" charset="-122"/>
                <a:cs typeface="Calibri" panose="020F0502020204030204" pitchFamily="34" charset="0"/>
              </a:rPr>
              <a:t>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。当向</a:t>
            </a:r>
            <a:r>
              <a:rPr lang="en-US" altLang="zh-CN" sz="1400" dirty="0">
                <a:latin typeface="Calibri" panose="020F0502020204030204" pitchFamily="34" charset="0"/>
                <a:ea typeface="微软雅黑" panose="020B0503020204020204" pitchFamily="34" charset="-122"/>
                <a:cs typeface="Calibri" panose="020F0502020204030204" pitchFamily="34" charset="0"/>
              </a:rPr>
              <a:t>list</a:t>
            </a:r>
            <a:r>
              <a:rPr lang="zh-CN" altLang="en-US" sz="1400" dirty="0">
                <a:latin typeface="Calibri" panose="020F0502020204030204" pitchFamily="34" charset="0"/>
                <a:ea typeface="微软雅黑" panose="020B0503020204020204" pitchFamily="34" charset="-122"/>
                <a:cs typeface="Calibri" panose="020F0502020204030204" pitchFamily="34" charset="0"/>
              </a:rPr>
              <a:t>里</a:t>
            </a:r>
            <a:r>
              <a:rPr lang="en-US" altLang="zh-CN" sz="1400" dirty="0">
                <a:latin typeface="Calibri" panose="020F0502020204030204" pitchFamily="34" charset="0"/>
                <a:ea typeface="微软雅黑" panose="020B0503020204020204" pitchFamily="34" charset="-122"/>
                <a:cs typeface="Calibri" panose="020F0502020204030204" pitchFamily="34" charset="0"/>
              </a:rPr>
              <a:t>add</a:t>
            </a:r>
            <a:r>
              <a:rPr lang="zh-CN" altLang="en-US" sz="1400" dirty="0">
                <a:latin typeface="Calibri" panose="020F0502020204030204" pitchFamily="34" charset="0"/>
                <a:ea typeface="微软雅黑" panose="020B0503020204020204" pitchFamily="34" charset="-122"/>
                <a:cs typeface="Calibri" panose="020F0502020204030204" pitchFamily="34" charset="0"/>
              </a:rPr>
              <a:t>对象</a:t>
            </a:r>
            <a:r>
              <a:rPr lang="en-US" altLang="zh-CN" sz="1400" dirty="0">
                <a:latin typeface="Calibri" panose="020F0502020204030204" pitchFamily="34" charset="0"/>
                <a:ea typeface="微软雅黑" panose="020B0503020204020204" pitchFamily="34" charset="-122"/>
                <a:cs typeface="Calibri" panose="020F0502020204030204" pitchFamily="34" charset="0"/>
              </a:rPr>
              <a:t>o</a:t>
            </a:r>
            <a:r>
              <a:rPr lang="zh-CN" altLang="en-US" sz="1400" dirty="0">
                <a:latin typeface="Calibri" panose="020F0502020204030204" pitchFamily="34" charset="0"/>
                <a:ea typeface="微软雅黑" panose="020B0503020204020204" pitchFamily="34" charset="-122"/>
                <a:cs typeface="Calibri" panose="020F0502020204030204" pitchFamily="34" charset="0"/>
              </a:rPr>
              <a:t>时，分析几种可能的情况：</a:t>
            </a: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1 o</a:t>
            </a:r>
            <a:r>
              <a:rPr lang="zh-CN" altLang="en-US" sz="1400" dirty="0">
                <a:latin typeface="Calibri" panose="020F0502020204030204" pitchFamily="34" charset="0"/>
                <a:ea typeface="微软雅黑" panose="020B0503020204020204" pitchFamily="34" charset="-122"/>
                <a:cs typeface="Calibri" panose="020F0502020204030204" pitchFamily="34" charset="0"/>
              </a:rPr>
              <a:t>是</a:t>
            </a:r>
            <a:r>
              <a:rPr lang="en-US" altLang="zh-CN" sz="1400" dirty="0">
                <a:latin typeface="Calibri" panose="020F0502020204030204" pitchFamily="34" charset="0"/>
                <a:ea typeface="微软雅黑" panose="020B0503020204020204" pitchFamily="34" charset="-122"/>
                <a:cs typeface="Calibri" panose="020F0502020204030204" pitchFamily="34" charset="0"/>
              </a:rPr>
              <a:t>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及其子类类型，这里面又分二种情况</a:t>
            </a:r>
          </a:p>
          <a:p>
            <a:pPr>
              <a:lnSpc>
                <a:spcPct val="11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    </a:t>
            </a:r>
            <a:r>
              <a:rPr lang="en-US" altLang="zh-CN" sz="1400" dirty="0">
                <a:latin typeface="Calibri" panose="020F0502020204030204" pitchFamily="34" charset="0"/>
                <a:ea typeface="微软雅黑" panose="020B0503020204020204" pitchFamily="34" charset="-122"/>
                <a:cs typeface="Calibri" panose="020F0502020204030204" pitchFamily="34" charset="0"/>
              </a:rPr>
              <a:t>1.1 ArrayList&lt;? super Fruit&gt; list</a:t>
            </a:r>
            <a:r>
              <a:rPr lang="zh-CN" altLang="en-US" sz="1400" dirty="0">
                <a:latin typeface="Calibri" panose="020F0502020204030204" pitchFamily="34" charset="0"/>
                <a:ea typeface="微软雅黑" panose="020B0503020204020204" pitchFamily="34" charset="-122"/>
                <a:cs typeface="Calibri" panose="020F0502020204030204" pitchFamily="34" charset="0"/>
              </a:rPr>
              <a:t>实际指向</a:t>
            </a: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ArrayList&lt;Fruit&gt;</a:t>
            </a:r>
            <a:r>
              <a:rPr lang="zh-CN" altLang="en-US" sz="1400" dirty="0">
                <a:latin typeface="Calibri" panose="020F0502020204030204" pitchFamily="34" charset="0"/>
                <a:ea typeface="微软雅黑" panose="020B0503020204020204" pitchFamily="34" charset="-122"/>
                <a:cs typeface="Calibri" panose="020F0502020204030204" pitchFamily="34" charset="0"/>
              </a:rPr>
              <a:t>，可以加入</a:t>
            </a:r>
          </a:p>
          <a:p>
            <a:pPr>
              <a:lnSpc>
                <a:spcPct val="11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    </a:t>
            </a:r>
            <a:r>
              <a:rPr lang="en-US" altLang="zh-CN" sz="1400" dirty="0">
                <a:latin typeface="Calibri" panose="020F0502020204030204" pitchFamily="34" charset="0"/>
                <a:ea typeface="微软雅黑" panose="020B0503020204020204" pitchFamily="34" charset="-122"/>
                <a:cs typeface="Calibri" panose="020F0502020204030204" pitchFamily="34" charset="0"/>
              </a:rPr>
              <a:t>1.2 ArrayList&lt;? super Fruit&gt; list</a:t>
            </a:r>
            <a:r>
              <a:rPr lang="zh-CN" altLang="en-US" sz="1400" dirty="0">
                <a:latin typeface="Calibri" panose="020F0502020204030204" pitchFamily="34" charset="0"/>
                <a:ea typeface="微软雅黑" panose="020B0503020204020204" pitchFamily="34" charset="-122"/>
                <a:cs typeface="Calibri" panose="020F0502020204030204" pitchFamily="34" charset="0"/>
              </a:rPr>
              <a:t>实际指向</a:t>
            </a: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ArrayList&lt;Object&gt;,</a:t>
            </a:r>
            <a:r>
              <a:rPr lang="zh-CN" altLang="en-US" sz="1400" dirty="0">
                <a:latin typeface="Calibri" panose="020F0502020204030204" pitchFamily="34" charset="0"/>
                <a:ea typeface="微软雅黑" panose="020B0503020204020204" pitchFamily="34" charset="-122"/>
                <a:cs typeface="Calibri" panose="020F0502020204030204" pitchFamily="34" charset="0"/>
              </a:rPr>
              <a:t>可以加入</a:t>
            </a:r>
            <a:endParaRPr lang="en-US" altLang="zh-CN" sz="1400" dirty="0">
              <a:latin typeface="Calibri" panose="020F0502020204030204" pitchFamily="34" charset="0"/>
              <a:ea typeface="微软雅黑" panose="020B0503020204020204" pitchFamily="34" charset="-122"/>
              <a:cs typeface="Calibri" panose="020F0502020204030204" pitchFamily="34" charset="0"/>
            </a:endParaRP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2 o</a:t>
            </a:r>
            <a:r>
              <a:rPr lang="zh-CN" altLang="en-US" sz="1400" dirty="0">
                <a:latin typeface="Calibri" panose="020F0502020204030204" pitchFamily="34" charset="0"/>
                <a:ea typeface="微软雅黑" panose="020B0503020204020204" pitchFamily="34" charset="-122"/>
                <a:cs typeface="Calibri" panose="020F0502020204030204" pitchFamily="34" charset="0"/>
              </a:rPr>
              <a:t>是</a:t>
            </a:r>
            <a:r>
              <a:rPr lang="en-US" altLang="zh-CN" sz="1400" dirty="0">
                <a:latin typeface="Calibri" panose="020F0502020204030204" pitchFamily="34" charset="0"/>
                <a:ea typeface="微软雅黑" panose="020B0503020204020204" pitchFamily="34" charset="-122"/>
                <a:cs typeface="Calibri" panose="020F0502020204030204" pitchFamily="34" charset="0"/>
              </a:rPr>
              <a:t>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的父类型如</a:t>
            </a:r>
            <a:r>
              <a:rPr lang="en-US" altLang="zh-CN" sz="1400" dirty="0">
                <a:latin typeface="Calibri" panose="020F0502020204030204" pitchFamily="34" charset="0"/>
                <a:ea typeface="微软雅黑" panose="020B0503020204020204" pitchFamily="34" charset="-122"/>
                <a:cs typeface="Calibri" panose="020F0502020204030204" pitchFamily="34" charset="0"/>
              </a:rPr>
              <a:t>Object</a:t>
            </a:r>
            <a:r>
              <a:rPr lang="zh-CN" altLang="en-US" sz="1400" dirty="0">
                <a:latin typeface="Calibri" panose="020F0502020204030204" pitchFamily="34" charset="0"/>
                <a:ea typeface="微软雅黑" panose="020B0503020204020204" pitchFamily="34" charset="-122"/>
                <a:cs typeface="Calibri" panose="020F0502020204030204" pitchFamily="34" charset="0"/>
              </a:rPr>
              <a:t>，这里面又分二种情况</a:t>
            </a:r>
          </a:p>
          <a:p>
            <a:pPr>
              <a:lnSpc>
                <a:spcPct val="11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    </a:t>
            </a:r>
            <a:r>
              <a:rPr lang="en-US" altLang="zh-CN" sz="1400" dirty="0">
                <a:latin typeface="Calibri" panose="020F0502020204030204" pitchFamily="34" charset="0"/>
                <a:ea typeface="微软雅黑" panose="020B0503020204020204" pitchFamily="34" charset="-122"/>
                <a:cs typeface="Calibri" panose="020F0502020204030204" pitchFamily="34" charset="0"/>
              </a:rPr>
              <a:t>2.1 ArrayList&lt;? super Fruit&gt; list</a:t>
            </a:r>
            <a:r>
              <a:rPr lang="zh-CN" altLang="en-US" sz="1400" dirty="0">
                <a:latin typeface="Calibri" panose="020F0502020204030204" pitchFamily="34" charset="0"/>
                <a:ea typeface="微软雅黑" panose="020B0503020204020204" pitchFamily="34" charset="-122"/>
                <a:cs typeface="Calibri" panose="020F0502020204030204" pitchFamily="34" charset="0"/>
              </a:rPr>
              <a:t>实际指向</a:t>
            </a: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ArrayList&lt;Fruit&gt;</a:t>
            </a:r>
            <a:r>
              <a:rPr lang="zh-CN" altLang="en-US" sz="1400" dirty="0">
                <a:latin typeface="Calibri" panose="020F0502020204030204" pitchFamily="34" charset="0"/>
                <a:ea typeface="微软雅黑" panose="020B0503020204020204" pitchFamily="34" charset="-122"/>
                <a:cs typeface="Calibri" panose="020F0502020204030204" pitchFamily="34" charset="0"/>
              </a:rPr>
              <a:t>，这时编译器不允许加入，</a:t>
            </a:r>
            <a:r>
              <a:rPr lang="en-US" altLang="zh-CN" sz="1400" dirty="0">
                <a:latin typeface="Calibri" panose="020F0502020204030204" pitchFamily="34" charset="0"/>
                <a:ea typeface="微软雅黑" panose="020B0503020204020204" pitchFamily="34" charset="-122"/>
                <a:cs typeface="Calibri" panose="020F0502020204030204" pitchFamily="34" charset="0"/>
              </a:rPr>
              <a:t>Object</a:t>
            </a:r>
            <a:r>
              <a:rPr lang="zh-CN" altLang="en-US" sz="1400" dirty="0">
                <a:latin typeface="Calibri" panose="020F0502020204030204" pitchFamily="34" charset="0"/>
                <a:ea typeface="微软雅黑" panose="020B0503020204020204" pitchFamily="34" charset="-122"/>
                <a:cs typeface="Calibri" panose="020F0502020204030204" pitchFamily="34" charset="0"/>
              </a:rPr>
              <a:t>不能转型为</a:t>
            </a:r>
            <a:r>
              <a:rPr lang="en-US" altLang="zh-CN" sz="1400" dirty="0">
                <a:latin typeface="Calibri" panose="020F0502020204030204" pitchFamily="34" charset="0"/>
                <a:ea typeface="微软雅黑" panose="020B0503020204020204" pitchFamily="34" charset="-122"/>
                <a:cs typeface="Calibri" panose="020F0502020204030204" pitchFamily="34" charset="0"/>
              </a:rPr>
              <a:t>Fruit</a:t>
            </a: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    2.2 ArrayList&lt;? super Fruit&gt; list</a:t>
            </a:r>
            <a:r>
              <a:rPr lang="zh-CN" altLang="en-US" sz="1400" dirty="0">
                <a:latin typeface="Calibri" panose="020F0502020204030204" pitchFamily="34" charset="0"/>
                <a:ea typeface="微软雅黑" panose="020B0503020204020204" pitchFamily="34" charset="-122"/>
                <a:cs typeface="Calibri" panose="020F0502020204030204" pitchFamily="34" charset="0"/>
              </a:rPr>
              <a:t>实际指向</a:t>
            </a:r>
            <a:r>
              <a:rPr lang="en-US" altLang="zh-CN" sz="1400" dirty="0">
                <a:latin typeface="Calibri" panose="020F0502020204030204" pitchFamily="34" charset="0"/>
                <a:ea typeface="微软雅黑" panose="020B0503020204020204" pitchFamily="34" charset="-122"/>
                <a:cs typeface="Calibri" panose="020F0502020204030204" pitchFamily="34" charset="0"/>
              </a:rPr>
              <a:t>ArrayList&lt;Object&gt;</a:t>
            </a:r>
            <a:r>
              <a:rPr lang="zh-CN" altLang="en-US" sz="1400" dirty="0">
                <a:latin typeface="Calibri" panose="020F0502020204030204" pitchFamily="34" charset="0"/>
                <a:ea typeface="微软雅黑" panose="020B0503020204020204" pitchFamily="34" charset="-122"/>
                <a:cs typeface="Calibri" panose="020F0502020204030204" pitchFamily="34" charset="0"/>
              </a:rPr>
              <a:t>，可以加入</a:t>
            </a:r>
            <a:endParaRPr lang="en-US" altLang="zh-CN" sz="1400" dirty="0">
              <a:latin typeface="Calibri" panose="020F0502020204030204" pitchFamily="34" charset="0"/>
              <a:ea typeface="微软雅黑" panose="020B0503020204020204" pitchFamily="34" charset="-122"/>
              <a:cs typeface="Calibri" panose="020F0502020204030204" pitchFamily="34" charset="0"/>
            </a:endParaRPr>
          </a:p>
          <a:p>
            <a:pPr>
              <a:lnSpc>
                <a:spcPct val="11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综合以上四种情况，可以看到，</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只要对象</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o</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的类型是</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Fruit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及其子类型，这时将对象</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o</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加入</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list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一定是安全的（</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1.1, 1.2</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a:t>
            </a:r>
            <a:endPar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a:p>
            <a:pPr>
              <a:lnSpc>
                <a:spcPct val="110000"/>
              </a:lnSpc>
            </a:pP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如果对象是</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Fruit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父类型，则不允许加入最安全（因为可能出现</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2.1</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的情况</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。由于</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 super Fruit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规定了</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list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元素类型的下限，因此取元素时编译器只能全部解释成</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Object</a:t>
            </a:r>
          </a:p>
          <a:p>
            <a:pPr>
              <a:lnSpc>
                <a:spcPct val="110000"/>
              </a:lnSpc>
            </a:pPr>
            <a:endParaRPr lang="en-US" altLang="zh-CN" sz="1400" dirty="0">
              <a:latin typeface="Calibri" panose="020F0502020204030204" pitchFamily="34" charset="0"/>
              <a:ea typeface="微软雅黑" panose="020B0503020204020204" pitchFamily="34" charset="-122"/>
              <a:cs typeface="Calibri" panose="020F0502020204030204" pitchFamily="34" charset="0"/>
            </a:endParaRP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list1.add(new Fruit()); list1.add(new Apple()); list1.add(new Jonathan());//</a:t>
            </a:r>
            <a:r>
              <a:rPr lang="zh-CN" altLang="en-US" sz="1400" dirty="0">
                <a:latin typeface="Calibri" panose="020F0502020204030204" pitchFamily="34" charset="0"/>
                <a:ea typeface="微软雅黑" panose="020B0503020204020204" pitchFamily="34" charset="-122"/>
                <a:cs typeface="Calibri" panose="020F0502020204030204" pitchFamily="34" charset="0"/>
              </a:rPr>
              <a:t>只要加入</a:t>
            </a:r>
            <a:r>
              <a:rPr lang="en-US" altLang="zh-CN" sz="1400" dirty="0">
                <a:latin typeface="Calibri" panose="020F0502020204030204" pitchFamily="34" charset="0"/>
                <a:ea typeface="微软雅黑" panose="020B0503020204020204" pitchFamily="34" charset="-122"/>
                <a:cs typeface="Calibri" panose="020F0502020204030204" pitchFamily="34" charset="0"/>
              </a:rPr>
              <a:t>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及其子类对象都</a:t>
            </a:r>
            <a:r>
              <a:rPr lang="en-US" altLang="zh-CN" sz="1400" dirty="0">
                <a:latin typeface="Calibri" panose="020F0502020204030204" pitchFamily="34" charset="0"/>
                <a:ea typeface="微软雅黑" panose="020B0503020204020204" pitchFamily="34" charset="-122"/>
                <a:cs typeface="Calibri" panose="020F0502020204030204" pitchFamily="34" charset="0"/>
              </a:rPr>
              <a:t>OK</a:t>
            </a: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//list1.add(new Object()); //</a:t>
            </a:r>
            <a:r>
              <a:rPr lang="zh-CN" altLang="en-US" sz="1400" dirty="0">
                <a:latin typeface="Calibri" panose="020F0502020204030204" pitchFamily="34" charset="0"/>
                <a:ea typeface="微软雅黑" panose="020B0503020204020204" pitchFamily="34" charset="-122"/>
                <a:cs typeface="Calibri" panose="020F0502020204030204" pitchFamily="34" charset="0"/>
              </a:rPr>
              <a:t>添加</a:t>
            </a:r>
            <a:r>
              <a:rPr lang="en-US" altLang="zh-CN" sz="1400" dirty="0">
                <a:latin typeface="Calibri" panose="020F0502020204030204" pitchFamily="34" charset="0"/>
                <a:ea typeface="微软雅黑" panose="020B0503020204020204" pitchFamily="34" charset="-122"/>
                <a:cs typeface="Calibri" panose="020F0502020204030204" pitchFamily="34" charset="0"/>
              </a:rPr>
              <a:t>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父类则编译器禁止，报错</a:t>
            </a:r>
          </a:p>
          <a:p>
            <a:pPr>
              <a:lnSpc>
                <a:spcPct val="110000"/>
              </a:lnSpc>
            </a:pPr>
            <a:endParaRPr lang="zh-CN" altLang="en-US" sz="1400" dirty="0">
              <a:latin typeface="Calibri" panose="020F0502020204030204" pitchFamily="34" charset="0"/>
              <a:ea typeface="微软雅黑" panose="020B0503020204020204" pitchFamily="34" charset="-122"/>
              <a:cs typeface="Calibri" panose="020F0502020204030204" pitchFamily="34" charset="0"/>
            </a:endParaRPr>
          </a:p>
          <a:p>
            <a:pPr>
              <a:lnSpc>
                <a:spcPct val="110000"/>
              </a:lnSpc>
            </a:pPr>
            <a:r>
              <a:rPr lang="zh-CN" altLang="en-US" sz="1400" dirty="0">
                <a:latin typeface="Calibri" panose="020F0502020204030204" pitchFamily="34" charset="0"/>
                <a:ea typeface="微软雅黑" panose="020B0503020204020204" pitchFamily="34" charset="-122"/>
                <a:cs typeface="Calibri" panose="020F0502020204030204" pitchFamily="34" charset="0"/>
              </a:rPr>
              <a:t>取对象时都必须解释成</a:t>
            </a:r>
            <a:r>
              <a:rPr lang="en-US" altLang="zh-CN" sz="1400" dirty="0">
                <a:latin typeface="Calibri" panose="020F0502020204030204" pitchFamily="34" charset="0"/>
                <a:ea typeface="微软雅黑" panose="020B0503020204020204" pitchFamily="34" charset="-122"/>
                <a:cs typeface="Calibri" panose="020F0502020204030204" pitchFamily="34" charset="0"/>
              </a:rPr>
              <a:t>Object</a:t>
            </a:r>
            <a:r>
              <a:rPr lang="zh-CN" altLang="en-US" sz="1400" dirty="0">
                <a:latin typeface="Calibri" panose="020F0502020204030204" pitchFamily="34" charset="0"/>
                <a:ea typeface="微软雅黑" panose="020B0503020204020204" pitchFamily="34" charset="-122"/>
                <a:cs typeface="Calibri" panose="020F0502020204030204" pitchFamily="34" charset="0"/>
              </a:rPr>
              <a:t>类型。因此我们说</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带</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&lt;? super&gt;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通配符的泛型类的</a:t>
            </a:r>
            <a:r>
              <a:rPr lang="en-US" altLang="zh-CN"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get</a:t>
            </a:r>
            <a:r>
              <a:rPr lang="zh-CN" altLang="en-US" sz="1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方法至少是部分失效</a:t>
            </a: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Object o1 = </a:t>
            </a:r>
            <a:r>
              <a:rPr lang="en-US" altLang="zh-CN" sz="1400" dirty="0" err="1">
                <a:latin typeface="Calibri" panose="020F0502020204030204" pitchFamily="34" charset="0"/>
                <a:ea typeface="微软雅黑" panose="020B0503020204020204" pitchFamily="34" charset="-122"/>
                <a:cs typeface="Calibri" panose="020F0502020204030204" pitchFamily="34" charset="0"/>
              </a:rPr>
              <a:t>list.get</a:t>
            </a:r>
            <a:r>
              <a:rPr lang="en-US" altLang="zh-CN" sz="1400" dirty="0">
                <a:latin typeface="Calibri" panose="020F0502020204030204" pitchFamily="34" charset="0"/>
                <a:ea typeface="微软雅黑" panose="020B0503020204020204" pitchFamily="34" charset="-122"/>
                <a:cs typeface="Calibri" panose="020F0502020204030204" pitchFamily="34" charset="0"/>
              </a:rPr>
              <a:t>(0);</a:t>
            </a:r>
          </a:p>
          <a:p>
            <a:pPr>
              <a:lnSpc>
                <a:spcPct val="110000"/>
              </a:lnSpc>
            </a:pPr>
            <a:r>
              <a:rPr lang="en-US" altLang="zh-CN" sz="1400" dirty="0">
                <a:latin typeface="Calibri" panose="020F0502020204030204" pitchFamily="34" charset="0"/>
                <a:ea typeface="微软雅黑" panose="020B0503020204020204" pitchFamily="34" charset="-122"/>
                <a:cs typeface="Calibri" panose="020F0502020204030204" pitchFamily="34" charset="0"/>
              </a:rPr>
              <a:t>//Fruit o2 = </a:t>
            </a:r>
            <a:r>
              <a:rPr lang="en-US" altLang="zh-CN" sz="1400" dirty="0" err="1">
                <a:latin typeface="Calibri" panose="020F0502020204030204" pitchFamily="34" charset="0"/>
                <a:ea typeface="微软雅黑" panose="020B0503020204020204" pitchFamily="34" charset="-122"/>
                <a:cs typeface="Calibri" panose="020F0502020204030204" pitchFamily="34" charset="0"/>
              </a:rPr>
              <a:t>list.get</a:t>
            </a:r>
            <a:r>
              <a:rPr lang="en-US" altLang="zh-CN" sz="1400" dirty="0">
                <a:latin typeface="Calibri" panose="020F0502020204030204" pitchFamily="34" charset="0"/>
                <a:ea typeface="微软雅黑" panose="020B0503020204020204" pitchFamily="34" charset="-122"/>
                <a:cs typeface="Calibri" panose="020F0502020204030204" pitchFamily="34" charset="0"/>
              </a:rPr>
              <a:t>(0);  //</a:t>
            </a:r>
            <a:r>
              <a:rPr lang="zh-CN" altLang="en-US" sz="1400" dirty="0">
                <a:latin typeface="Calibri" panose="020F0502020204030204" pitchFamily="34" charset="0"/>
                <a:ea typeface="微软雅黑" panose="020B0503020204020204" pitchFamily="34" charset="-122"/>
                <a:cs typeface="Calibri" panose="020F0502020204030204" pitchFamily="34" charset="0"/>
              </a:rPr>
              <a:t>报错，</a:t>
            </a:r>
            <a:r>
              <a:rPr lang="en-US" altLang="zh-CN" sz="1400" dirty="0">
                <a:latin typeface="Calibri" panose="020F0502020204030204" pitchFamily="34" charset="0"/>
                <a:ea typeface="微软雅黑" panose="020B0503020204020204" pitchFamily="34" charset="-122"/>
                <a:cs typeface="Calibri" panose="020F0502020204030204" pitchFamily="34" charset="0"/>
              </a:rPr>
              <a:t>Object</a:t>
            </a:r>
            <a:r>
              <a:rPr lang="zh-CN" altLang="en-US" sz="1400" dirty="0">
                <a:latin typeface="Calibri" panose="020F0502020204030204" pitchFamily="34" charset="0"/>
                <a:ea typeface="微软雅黑" panose="020B0503020204020204" pitchFamily="34" charset="-122"/>
                <a:cs typeface="Calibri" panose="020F0502020204030204" pitchFamily="34" charset="0"/>
              </a:rPr>
              <a:t>不能赋给</a:t>
            </a:r>
            <a:r>
              <a:rPr lang="en-US" altLang="zh-CN" sz="1400" dirty="0">
                <a:latin typeface="Calibri" panose="020F0502020204030204" pitchFamily="34" charset="0"/>
                <a:ea typeface="微软雅黑" panose="020B0503020204020204" pitchFamily="34" charset="-122"/>
                <a:cs typeface="Calibri" panose="020F0502020204030204" pitchFamily="34" charset="0"/>
              </a:rPr>
              <a:t>Fruit</a:t>
            </a:r>
            <a:r>
              <a:rPr lang="zh-CN" altLang="en-US" sz="1400" dirty="0">
                <a:latin typeface="Calibri" panose="020F0502020204030204" pitchFamily="34" charset="0"/>
                <a:ea typeface="微软雅黑" panose="020B0503020204020204" pitchFamily="34" charset="-122"/>
                <a:cs typeface="Calibri" panose="020F0502020204030204" pitchFamily="34" charset="0"/>
              </a:rPr>
              <a:t>，需要强制类型转换，但是引入泛型就是想去掉强制类型转换</a:t>
            </a:r>
          </a:p>
        </p:txBody>
      </p:sp>
    </p:spTree>
    <p:extLst>
      <p:ext uri="{BB962C8B-B14F-4D97-AF65-F5344CB8AC3E}">
        <p14:creationId xmlns:p14="http://schemas.microsoft.com/office/powerpoint/2010/main" val="3143556601"/>
      </p:ext>
    </p:extLst>
  </p:cSld>
  <p:clrMapOvr>
    <a:masterClrMapping/>
  </p:clrMapOvr>
  <p:transition advTm="308187">
    <p:push/>
  </p:transition>
  <p:extLst>
    <p:ext uri="{3A86A75C-4F4B-4683-9AE1-C65F6400EC91}">
      <p14:laserTraceLst xmlns:p14="http://schemas.microsoft.com/office/powerpoint/2010/main">
        <p14:tracePtLst>
          <p14:tracePt t="2284" x="2095500" y="1447800"/>
          <p14:tracePt t="2394" x="2101850" y="1447800"/>
          <p14:tracePt t="2411" x="2171700" y="1447800"/>
          <p14:tracePt t="2415" x="2222500" y="1454150"/>
          <p14:tracePt t="2432" x="2406650" y="1485900"/>
          <p14:tracePt t="2444" x="2514600" y="1504950"/>
          <p14:tracePt t="2461" x="2736850" y="1530350"/>
          <p14:tracePt t="2462" x="2832100" y="1549400"/>
          <p14:tracePt t="2477" x="2952750" y="1562100"/>
          <p14:tracePt t="2494" x="3009900" y="1562100"/>
          <p14:tracePt t="2511" x="3035300" y="1562100"/>
          <p14:tracePt t="2704" x="3009900" y="1562100"/>
          <p14:tracePt t="2721" x="2914650" y="1562100"/>
          <p14:tracePt t="2737" x="2781300" y="1562100"/>
          <p14:tracePt t="2750" x="2628900" y="1562100"/>
          <p14:tracePt t="2761" x="2578100" y="1562100"/>
          <p14:tracePt t="2776" x="2508250" y="1562100"/>
          <p14:tracePt t="2793" x="2482850" y="1562100"/>
          <p14:tracePt t="2809" x="2476500" y="1562100"/>
          <p14:tracePt t="2935" x="2470150" y="1562100"/>
          <p14:tracePt t="2951" x="2444750" y="1562100"/>
          <p14:tracePt t="2967" x="2349500" y="1543050"/>
          <p14:tracePt t="2982" x="2165350" y="1504950"/>
          <p14:tracePt t="2997" x="1962150" y="1466850"/>
          <p14:tracePt t="3009" x="1885950" y="1447800"/>
          <p14:tracePt t="3026" x="1816100" y="1435100"/>
          <p14:tracePt t="3043" x="1809750" y="1435100"/>
          <p14:tracePt t="3153" x="1841500" y="1435100"/>
          <p14:tracePt t="3167" x="1974850" y="1447800"/>
          <p14:tracePt t="3182" x="2235200" y="1479550"/>
          <p14:tracePt t="3197" x="2590800" y="1504950"/>
          <p14:tracePt t="3211" x="2743200" y="1504950"/>
          <p14:tracePt t="3226" x="3003550" y="1504950"/>
          <p14:tracePt t="3244" x="3105150" y="1504950"/>
          <p14:tracePt t="3259" x="3124200" y="1504950"/>
          <p14:tracePt t="3393" x="3117850" y="1504950"/>
          <p14:tracePt t="3410" x="3060700" y="1504950"/>
          <p14:tracePt t="3428" x="2978150" y="1504950"/>
          <p14:tracePt t="3431" x="2933700" y="1504950"/>
          <p14:tracePt t="3443" x="2889250" y="1504950"/>
          <p14:tracePt t="3459" x="2806700" y="1504950"/>
          <p14:tracePt t="3476" x="2730500" y="1504950"/>
          <p14:tracePt t="3479" x="2698750" y="1504950"/>
          <p14:tracePt t="3493" x="2628900" y="1504950"/>
          <p14:tracePt t="3510" x="2584450" y="1504950"/>
          <p14:tracePt t="3526" x="2571750" y="1498600"/>
          <p14:tracePt t="3542" x="2565400" y="1498600"/>
          <p14:tracePt t="3615" x="2565400" y="1492250"/>
          <p14:tracePt t="3624" x="2578100" y="1492250"/>
          <p14:tracePt t="3644" x="2654300" y="1492250"/>
          <p14:tracePt t="3661" x="2825750" y="1492250"/>
          <p14:tracePt t="3677" x="2857500" y="1492250"/>
          <p14:tracePt t="3679" x="2870200" y="1492250"/>
          <p14:tracePt t="3694" x="2876550" y="1492250"/>
          <p14:tracePt t="3726" x="2838450" y="1485900"/>
          <p14:tracePt t="3734" x="2787650" y="1473200"/>
          <p14:tracePt t="3742" x="2711450" y="1466850"/>
          <p14:tracePt t="3759" x="2520950" y="1441450"/>
          <p14:tracePt t="3776" x="2336800" y="1416050"/>
          <p14:tracePt t="3792" x="2228850" y="1397000"/>
          <p14:tracePt t="3810" x="2216150" y="1397000"/>
          <p14:tracePt t="3826" x="2209800" y="1397000"/>
          <p14:tracePt t="3887" x="2228850" y="1397000"/>
          <p14:tracePt t="3903" x="2349500" y="1397000"/>
          <p14:tracePt t="3913" x="2425700" y="1397000"/>
          <p14:tracePt t="3928" x="2616200" y="1397000"/>
          <p14:tracePt t="3943" x="2762250" y="1397000"/>
          <p14:tracePt t="3961" x="2813050" y="1397000"/>
          <p14:tracePt t="3977" x="2825750" y="1397000"/>
          <p14:tracePt t="4010" x="2832100" y="1397000"/>
          <p14:tracePt t="4026" x="2825750" y="1390650"/>
          <p14:tracePt t="4043" x="2781300" y="1384300"/>
          <p14:tracePt t="4062" x="2717800" y="1384300"/>
          <p14:tracePt t="4084" x="2705100" y="1384300"/>
          <p14:tracePt t="4144" x="2736850" y="1384300"/>
          <p14:tracePt t="4164" x="2851150" y="1384300"/>
          <p14:tracePt t="4182" x="3054350" y="1384300"/>
          <p14:tracePt t="4196" x="3098800" y="1384300"/>
          <p14:tracePt t="4209" x="3136900" y="1384300"/>
          <p14:tracePt t="4228" x="3143250" y="1384300"/>
          <p14:tracePt t="4259" x="3130550" y="1384300"/>
          <p14:tracePt t="4276" x="2984500" y="1358900"/>
          <p14:tracePt t="4293" x="2679700" y="1295400"/>
          <p14:tracePt t="4309" x="2514600" y="1263650"/>
          <p14:tracePt t="4326" x="2470150" y="1257300"/>
          <p14:tracePt t="4343" x="2457450" y="1257300"/>
          <p14:tracePt t="4382" x="2489200" y="1257300"/>
          <p14:tracePt t="4392" x="2559050" y="1257300"/>
          <p14:tracePt t="4411" x="2711450" y="1282700"/>
          <p14:tracePt t="4426" x="2895600" y="1327150"/>
          <p14:tracePt t="4444" x="2984500" y="1339850"/>
          <p14:tracePt t="4459" x="3003550" y="1346200"/>
          <p14:tracePt t="4487" x="2997200" y="1346200"/>
          <p14:tracePt t="4495" x="2965450" y="1346200"/>
          <p14:tracePt t="4510" x="2813050" y="1339850"/>
          <p14:tracePt t="4527" x="2641600" y="1301750"/>
          <p14:tracePt t="4543" x="2533650" y="1282700"/>
          <p14:tracePt t="4559" x="2520950" y="1282700"/>
          <p14:tracePt t="4576" x="2514600" y="1282700"/>
          <p14:tracePt t="4611" x="2584450" y="1282700"/>
          <p14:tracePt t="4627" x="2736850" y="1314450"/>
          <p14:tracePt t="4629" x="2844800" y="1333500"/>
          <p14:tracePt t="4642" x="2940050" y="1358900"/>
          <p14:tracePt t="4660" x="3079750" y="1384300"/>
          <p14:tracePt t="4662" x="3105150" y="1390650"/>
          <p14:tracePt t="4677" x="3117850" y="1397000"/>
          <p14:tracePt t="5182" x="0" y="0"/>
        </p14:tracePtLst>
        <p14:tracePtLst>
          <p14:tracePt t="6279" x="546100" y="1543050"/>
          <p14:tracePt t="6292" x="565150" y="1543050"/>
          <p14:tracePt t="6309" x="596900" y="1543050"/>
          <p14:tracePt t="6342" x="609600" y="1555750"/>
          <p14:tracePt t="6359" x="615950" y="1593850"/>
          <p14:tracePt t="6377" x="628650" y="1644650"/>
          <p14:tracePt t="6393" x="628650" y="1689100"/>
          <p14:tracePt t="6410" x="628650" y="1733550"/>
          <p14:tracePt t="6426" x="622300" y="1784350"/>
          <p14:tracePt t="6441" x="615950" y="1790700"/>
          <p14:tracePt t="6536" x="615950" y="1797050"/>
          <p14:tracePt t="6552" x="647700" y="1797050"/>
          <p14:tracePt t="6566" x="711200" y="1797050"/>
          <p14:tracePt t="6582" x="1066800" y="1803400"/>
          <p14:tracePt t="6591" x="1187450" y="1822450"/>
          <p14:tracePt t="6610" x="1371600" y="1841500"/>
          <p14:tracePt t="6627" x="1435100" y="1841500"/>
          <p14:tracePt t="6630" x="1447800" y="1841500"/>
          <p14:tracePt t="6643" x="1454150" y="1841500"/>
          <p14:tracePt t="6660" x="1460500" y="1841500"/>
          <p14:tracePt t="6718" x="1435100" y="1828800"/>
          <p14:tracePt t="6728" x="1377950" y="1822450"/>
          <p14:tracePt t="6742" x="1187450" y="1790700"/>
          <p14:tracePt t="6759" x="1003300" y="1752600"/>
          <p14:tracePt t="6774" x="933450" y="1746250"/>
          <p14:tracePt t="6791" x="920750" y="1746250"/>
          <p14:tracePt t="6808" x="914400" y="1746250"/>
          <p14:tracePt t="6862" x="908050" y="1746250"/>
          <p14:tracePt t="6870" x="914400" y="1746250"/>
          <p14:tracePt t="6879" x="946150" y="1752600"/>
          <p14:tracePt t="6893" x="977900" y="1752600"/>
          <p14:tracePt t="6909" x="1238250" y="1803400"/>
          <p14:tracePt t="6926" x="1416050" y="1847850"/>
          <p14:tracePt t="6941" x="1498600" y="1866900"/>
          <p14:tracePt t="6959" x="1504950" y="1866900"/>
          <p14:tracePt t="7006" x="1460500" y="1866900"/>
          <p14:tracePt t="7014" x="1422400" y="1866900"/>
          <p14:tracePt t="7024" x="1346200" y="1847850"/>
          <p14:tracePt t="7041" x="1219200" y="1841500"/>
          <p14:tracePt t="7058" x="1143000" y="1841500"/>
          <p14:tracePt t="7074" x="1111250" y="1841500"/>
          <p14:tracePt t="7135" x="1111250" y="1835150"/>
          <p14:tracePt t="7150" x="1123950" y="1828800"/>
          <p14:tracePt t="7160" x="1130300" y="1828800"/>
          <p14:tracePt t="7176" x="1162050" y="1822450"/>
          <p14:tracePt t="7207" x="1168400" y="1822450"/>
          <p14:tracePt t="7215" x="1174750" y="1822450"/>
          <p14:tracePt t="7230" x="1181100" y="1822450"/>
          <p14:tracePt t="7241" x="1187450" y="1822450"/>
          <p14:tracePt t="7258" x="1200150" y="1816100"/>
          <p14:tracePt t="7275" x="1212850" y="1816100"/>
          <p14:tracePt t="7319" x="1219200" y="1809750"/>
          <p14:tracePt t="7432" x="1219200" y="1803400"/>
          <p14:tracePt t="7455" x="1244600" y="1790700"/>
          <p14:tracePt t="7476" x="1327150" y="1771650"/>
          <p14:tracePt t="7481" x="1371600" y="1771650"/>
          <p14:tracePt t="7495" x="1485900" y="1771650"/>
          <p14:tracePt t="7510" x="1536700" y="1771650"/>
          <p14:tracePt t="7525" x="1549400" y="1771650"/>
          <p14:tracePt t="7706" x="1543050" y="1771650"/>
          <p14:tracePt t="7724" x="1492250" y="1771650"/>
          <p14:tracePt t="7728" x="1428750" y="1771650"/>
          <p14:tracePt t="7746" x="1250950" y="1771650"/>
          <p14:tracePt t="7759" x="1092200" y="1771650"/>
          <p14:tracePt t="7776" x="1022350" y="1771650"/>
          <p14:tracePt t="7792" x="1009650" y="1771650"/>
          <p14:tracePt t="7829" x="1035050" y="1771650"/>
          <p14:tracePt t="7841" x="1085850" y="1765300"/>
          <p14:tracePt t="7857" x="1174750" y="1758950"/>
          <p14:tracePt t="7875" x="1301750" y="1758950"/>
          <p14:tracePt t="7891" x="1409700" y="1758950"/>
          <p14:tracePt t="7909" x="1466850" y="1758950"/>
          <p14:tracePt t="7911" x="1492250" y="1758950"/>
          <p14:tracePt t="7924" x="1498600" y="1758950"/>
          <p14:tracePt t="7942" x="1511300" y="1758950"/>
          <p14:tracePt t="8023" x="1498600" y="1758950"/>
          <p14:tracePt t="8030" x="1466850" y="1758950"/>
          <p14:tracePt t="8043" x="1416050" y="1758950"/>
          <p14:tracePt t="8057" x="1308100" y="1758950"/>
          <p14:tracePt t="8074" x="1225550" y="1758950"/>
          <p14:tracePt t="8091" x="1187450" y="1758950"/>
          <p14:tracePt t="8108" x="1181100" y="1758950"/>
          <p14:tracePt t="8176" x="1200150" y="1758950"/>
          <p14:tracePt t="8188" x="1238250" y="1758950"/>
          <p14:tracePt t="8201" x="1377950" y="1758950"/>
          <p14:tracePt t="8214" x="1543050" y="1758950"/>
          <p14:tracePt t="8228" x="1606550" y="1758950"/>
          <p14:tracePt t="8242" x="1689100" y="1758950"/>
          <p14:tracePt t="8258" x="1708150" y="1758950"/>
          <p14:tracePt t="8274" x="1714500" y="1758950"/>
          <p14:tracePt t="8327" x="1701800" y="1758950"/>
          <p14:tracePt t="8341" x="1651000" y="1758950"/>
          <p14:tracePt t="8361" x="1593850" y="1758950"/>
          <p14:tracePt t="8377" x="1574800" y="1758950"/>
          <p14:tracePt t="8393" x="1568450" y="1758950"/>
          <p14:tracePt t="8441" x="1587500" y="1758950"/>
          <p14:tracePt t="8448" x="1619250" y="1758950"/>
          <p14:tracePt t="8458" x="1670050" y="1758950"/>
          <p14:tracePt t="8476" x="1797050" y="1758950"/>
          <p14:tracePt t="8491" x="1968500" y="1758950"/>
          <p14:tracePt t="8494" x="2051050" y="1758950"/>
          <p14:tracePt t="8508" x="2127250" y="1758950"/>
          <p14:tracePt t="8525" x="2203450" y="1758950"/>
          <p14:tracePt t="8541" x="2209800" y="1758950"/>
          <p14:tracePt t="8606" x="2197100" y="1758950"/>
          <p14:tracePt t="8622" x="2190750" y="1758950"/>
          <p14:tracePt t="8727" x="2197100" y="1758950"/>
          <p14:tracePt t="8746" x="2254250" y="1758950"/>
          <p14:tracePt t="8766" x="2393950" y="1778000"/>
          <p14:tracePt t="8777" x="2438400" y="1797050"/>
          <p14:tracePt t="8792" x="2520950" y="1809750"/>
          <p14:tracePt t="8807" x="2609850" y="1822450"/>
          <p14:tracePt t="8824" x="2749550" y="1854200"/>
          <p14:tracePt t="8841" x="2921000" y="1892300"/>
          <p14:tracePt t="8857" x="2997200" y="1898650"/>
          <p14:tracePt t="8875" x="3009900" y="1898650"/>
          <p14:tracePt t="8893" x="3016250" y="1898650"/>
          <p14:tracePt t="9069" x="3003550" y="1898650"/>
          <p14:tracePt t="9078" x="2959100" y="1898650"/>
          <p14:tracePt t="9094" x="2819400" y="1873250"/>
          <p14:tracePt t="9107" x="2724150" y="1854200"/>
          <p14:tracePt t="9125" x="2330450" y="1778000"/>
          <p14:tracePt t="9142" x="2159000" y="1758950"/>
          <p14:tracePt t="9158" x="2095500" y="1758950"/>
          <p14:tracePt t="9174" x="2070100" y="1758950"/>
          <p14:tracePt t="9321" x="2089150" y="1758950"/>
          <p14:tracePt t="9333" x="2114550" y="1758950"/>
          <p14:tracePt t="9346" x="2197100" y="1758950"/>
          <p14:tracePt t="9360" x="2324100" y="1758950"/>
          <p14:tracePt t="9376" x="2489200" y="1758950"/>
          <p14:tracePt t="9393" x="2641600" y="1771650"/>
          <p14:tracePt t="9409" x="2762250" y="1790700"/>
          <p14:tracePt t="9425" x="2832100" y="1809750"/>
          <p14:tracePt t="9443" x="2838450" y="1809750"/>
          <p14:tracePt t="10490" x="2844800" y="1809750"/>
          <p14:tracePt t="10507" x="2876550" y="1809750"/>
          <p14:tracePt t="10527" x="2933700" y="1809750"/>
          <p14:tracePt t="10544" x="3022600" y="1809750"/>
          <p14:tracePt t="10558" x="3117850" y="1790700"/>
          <p14:tracePt t="10574" x="3238500" y="1771650"/>
          <p14:tracePt t="10590" x="3390900" y="1752600"/>
          <p14:tracePt t="10607" x="3536950" y="1752600"/>
          <p14:tracePt t="10626" x="3676650" y="1752600"/>
          <p14:tracePt t="10641" x="3752850" y="1752600"/>
          <p14:tracePt t="10657" x="3771900" y="1752600"/>
          <p14:tracePt t="10674" x="3778250" y="1752600"/>
          <p14:tracePt t="11009" x="3784600" y="1752600"/>
          <p14:tracePt t="11021" x="3790950" y="1752600"/>
          <p14:tracePt t="11049" x="3797300" y="1752600"/>
          <p14:tracePt t="11061" x="3810000" y="1752600"/>
          <p14:tracePt t="11074" x="3822700" y="1752600"/>
          <p14:tracePt t="11090" x="3860800" y="1752600"/>
          <p14:tracePt t="11106" x="3956050" y="1752600"/>
          <p14:tracePt t="11124" x="4076700" y="1778000"/>
          <p14:tracePt t="11126" x="4133850" y="1784350"/>
          <p14:tracePt t="11141" x="4197350" y="1803400"/>
          <p14:tracePt t="11158" x="4273550" y="1809750"/>
          <p14:tracePt t="11175" x="4286250" y="1809750"/>
          <p14:tracePt t="11381" x="4286250" y="1816100"/>
          <p14:tracePt t="11390" x="4279900" y="1816100"/>
          <p14:tracePt t="11397" x="4248150" y="1816100"/>
          <p14:tracePt t="11407" x="4197350" y="1816100"/>
          <p14:tracePt t="11425" x="4006850" y="1816100"/>
          <p14:tracePt t="11440" x="3765550" y="1816100"/>
          <p14:tracePt t="11456" x="3524250" y="1816100"/>
          <p14:tracePt t="11474" x="3340100" y="1816100"/>
          <p14:tracePt t="11490" x="3213100" y="1816100"/>
          <p14:tracePt t="11506" x="3155950" y="1816100"/>
          <p14:tracePt t="11523" x="3136900" y="1816100"/>
          <p14:tracePt t="11581" x="3149600" y="1816100"/>
          <p14:tracePt t="11590" x="3168650" y="1816100"/>
          <p14:tracePt t="11597" x="3200400" y="1816100"/>
          <p14:tracePt t="11606" x="3244850" y="1816100"/>
          <p14:tracePt t="11622" x="3371850" y="1816100"/>
          <p14:tracePt t="11639" x="3549650" y="1816100"/>
          <p14:tracePt t="11657" x="3740150" y="1828800"/>
          <p14:tracePt t="11674" x="3898900" y="1841500"/>
          <p14:tracePt t="11692" x="4019550" y="1841500"/>
          <p14:tracePt t="11708" x="4044950" y="1841500"/>
          <p14:tracePt t="11709" x="4051300" y="1841500"/>
          <p14:tracePt t="12006" x="0" y="0"/>
        </p14:tracePtLst>
        <p14:tracePtLst>
          <p14:tracePt t="13458" x="463550" y="1955800"/>
          <p14:tracePt t="13560" x="476250" y="1955800"/>
          <p14:tracePt t="13580" x="552450" y="1955800"/>
          <p14:tracePt t="13584" x="609600" y="1955800"/>
          <p14:tracePt t="13598" x="692150" y="1955800"/>
          <p14:tracePt t="13609" x="723900" y="1955800"/>
          <p14:tracePt t="13623" x="774700" y="1955800"/>
          <p14:tracePt t="13639" x="787400" y="1955800"/>
          <p14:tracePt t="13656" x="793750" y="1955800"/>
          <p14:tracePt t="14095" x="0" y="0"/>
        </p14:tracePtLst>
        <p14:tracePtLst>
          <p14:tracePt t="14786" x="1244600" y="1917700"/>
          <p14:tracePt t="15000" x="1250950" y="1917700"/>
          <p14:tracePt t="15017" x="1301750" y="1917700"/>
          <p14:tracePt t="15026" x="1320800" y="1917700"/>
          <p14:tracePt t="15026" x="0" y="0"/>
        </p14:tracePtLst>
        <p14:tracePtLst>
          <p14:tracePt t="15345" x="1701800" y="1866900"/>
          <p14:tracePt t="15383" x="0" y="0"/>
        </p14:tracePtLst>
        <p14:tracePtLst>
          <p14:tracePt t="16144" x="2146300" y="1771650"/>
          <p14:tracePt t="16159" x="2139950" y="1771650"/>
          <p14:tracePt t="16167" x="2133600" y="1771650"/>
          <p14:tracePt t="16176" x="2127250" y="1771650"/>
          <p14:tracePt t="16191" x="2114550" y="1778000"/>
          <p14:tracePt t="16206" x="2095500" y="1822450"/>
          <p14:tracePt t="16223" x="2089150" y="1854200"/>
          <p14:tracePt t="16240" x="2089150" y="1885950"/>
          <p14:tracePt t="16255" x="2089150" y="1905000"/>
          <p14:tracePt t="16272" x="2089150" y="1930400"/>
          <p14:tracePt t="16288" x="2089150" y="1955800"/>
          <p14:tracePt t="16305" x="2114550" y="1993900"/>
          <p14:tracePt t="16321" x="2139950" y="2012950"/>
          <p14:tracePt t="16338" x="2171700" y="2038350"/>
          <p14:tracePt t="16355" x="2203450" y="2051050"/>
          <p14:tracePt t="16372" x="2222500" y="2057400"/>
          <p14:tracePt t="16388" x="2235200" y="2057400"/>
          <p14:tracePt t="16405" x="2254250" y="2057400"/>
          <p14:tracePt t="16423" x="2260600" y="2057400"/>
          <p14:tracePt t="16440" x="2273300" y="2057400"/>
          <p14:tracePt t="16455" x="2279650" y="2032000"/>
          <p14:tracePt t="16473" x="2279650" y="1974850"/>
          <p14:tracePt t="16489" x="2266950" y="1911350"/>
          <p14:tracePt t="16505" x="2235200" y="1860550"/>
          <p14:tracePt t="16521" x="2203450" y="1822450"/>
          <p14:tracePt t="16539" x="2171700" y="1797050"/>
          <p14:tracePt t="16557" x="2165350" y="1797050"/>
          <p14:tracePt t="16572" x="2159000" y="1797050"/>
          <p14:tracePt t="16588" x="2146300" y="1797050"/>
          <p14:tracePt t="16604" x="2127250" y="1822450"/>
          <p14:tracePt t="16622" x="2108200" y="1879600"/>
          <p14:tracePt t="16638" x="2095500" y="1924050"/>
          <p14:tracePt t="16656" x="2095500" y="1949450"/>
          <p14:tracePt t="16672" x="2095500" y="1993900"/>
          <p14:tracePt t="16690" x="2101850" y="2019300"/>
          <p14:tracePt t="16706" x="2127250" y="2051050"/>
          <p14:tracePt t="16722" x="2165350" y="2070100"/>
          <p14:tracePt t="16739" x="2203450" y="2076450"/>
          <p14:tracePt t="16755" x="2235200" y="2076450"/>
          <p14:tracePt t="16772" x="2260600" y="2076450"/>
          <p14:tracePt t="16773" x="2266950" y="2070100"/>
          <p14:tracePt t="16788" x="2279650" y="2051050"/>
          <p14:tracePt t="16804" x="2286000" y="2012950"/>
          <p14:tracePt t="16822" x="2286000" y="1936750"/>
          <p14:tracePt t="16838" x="2279650" y="1905000"/>
          <p14:tracePt t="16854" x="2260600" y="1879600"/>
          <p14:tracePt t="16871" x="2254250" y="1866900"/>
          <p14:tracePt t="16904" x="2247900" y="1866900"/>
          <p14:tracePt t="16922" x="2241550" y="1866900"/>
          <p14:tracePt t="16938" x="2222500" y="1873250"/>
          <p14:tracePt t="16957" x="2222500" y="1905000"/>
          <p14:tracePt t="16973" x="2222500" y="1924050"/>
          <p14:tracePt t="16988" x="2222500" y="1936750"/>
          <p14:tracePt t="17087" x="2222500" y="1930400"/>
          <p14:tracePt t="17101" x="2216150" y="1924050"/>
          <p14:tracePt t="17112" x="2216150" y="1911350"/>
          <p14:tracePt t="17195" x="2209800" y="1917700"/>
          <p14:tracePt t="17216" x="2203450" y="1993900"/>
          <p14:tracePt t="17232" x="2203450" y="2051050"/>
          <p14:tracePt t="17243" x="2203450" y="2070100"/>
          <p14:tracePt t="17256" x="2203450" y="2082800"/>
          <p14:tracePt t="17272" x="2203450" y="2089150"/>
          <p14:tracePt t="17310" x="2203450" y="2082800"/>
          <p14:tracePt t="17320" x="2203450" y="2070100"/>
          <p14:tracePt t="17339" x="2203450" y="2044700"/>
          <p14:tracePt t="17355" x="2203450" y="2019300"/>
          <p14:tracePt t="17371" x="2209800" y="2000250"/>
          <p14:tracePt t="17388" x="2209800" y="1987550"/>
          <p14:tracePt t="17405" x="2209800" y="1974850"/>
          <p14:tracePt t="17464" x="2209800" y="1968500"/>
          <p14:tracePt t="17870" x="0" y="0"/>
        </p14:tracePtLst>
        <p14:tracePtLst>
          <p14:tracePt t="18746" x="2584450" y="1917700"/>
          <p14:tracePt t="18865" x="2590800" y="1917700"/>
          <p14:tracePt t="18885" x="2628900" y="1924050"/>
          <p14:tracePt t="18908" x="2698750" y="1924050"/>
          <p14:tracePt t="18911" x="2730500" y="1924050"/>
          <p14:tracePt t="18923" x="2762250" y="1924050"/>
          <p14:tracePt t="18940" x="2832100" y="1924050"/>
          <p14:tracePt t="18957" x="2870200" y="1924050"/>
          <p14:tracePt t="18971" x="2882900" y="1924050"/>
          <p14:tracePt t="18988" x="2889250" y="1924050"/>
          <p14:tracePt t="19004" x="2895600" y="1924050"/>
          <p14:tracePt t="19022" x="2901950" y="1924050"/>
          <p14:tracePt t="19037" x="2927350" y="1924050"/>
          <p14:tracePt t="19054" x="2940050" y="1924050"/>
          <p14:tracePt t="19070" x="2946400" y="1924050"/>
          <p14:tracePt t="19087" x="2952750" y="1924050"/>
          <p14:tracePt t="19121" x="2959100" y="1924050"/>
          <p14:tracePt t="19137" x="2965450" y="1924050"/>
          <p14:tracePt t="19153" x="2971800" y="1924050"/>
          <p14:tracePt t="19170" x="2978150" y="1924050"/>
          <p14:tracePt t="19188" x="2984500" y="1924050"/>
          <p14:tracePt t="19205" x="3003550" y="1930400"/>
          <p14:tracePt t="19223" x="3035300" y="1943100"/>
          <p14:tracePt t="19241" x="3092450" y="1955800"/>
          <p14:tracePt t="19255" x="3162300" y="1955800"/>
          <p14:tracePt t="19272" x="3257550" y="1955800"/>
          <p14:tracePt t="19287" x="3365500" y="1955800"/>
          <p14:tracePt t="19303" x="3460750" y="1955800"/>
          <p14:tracePt t="19320" x="3486150" y="1955800"/>
          <p14:tracePt t="19337" x="3492500" y="1955800"/>
          <p14:tracePt t="19694" x="0" y="0"/>
        </p14:tracePtLst>
        <p14:tracePtLst>
          <p14:tracePt t="20033" x="3702050" y="1847850"/>
          <p14:tracePt t="20098" x="3702050" y="1854200"/>
          <p14:tracePt t="20122" x="3714750" y="1892300"/>
          <p14:tracePt t="20137" x="3714750" y="1905000"/>
          <p14:tracePt t="20155" x="3714750" y="1911350"/>
          <p14:tracePt t="20188" x="3721100" y="1917700"/>
          <p14:tracePt t="20205" x="3727450" y="1924050"/>
          <p14:tracePt t="20241" x="3733800" y="1924050"/>
          <p14:tracePt t="20248" x="3746500" y="1911350"/>
          <p14:tracePt t="20257" x="3759200" y="1892300"/>
          <p14:tracePt t="20272" x="3790950" y="1835150"/>
          <p14:tracePt t="20288" x="3810000" y="1790700"/>
          <p14:tracePt t="20304" x="3829050" y="1771650"/>
          <p14:tracePt t="20352" x="3829050" y="1778000"/>
          <p14:tracePt t="20362" x="3829050" y="1790700"/>
          <p14:tracePt t="20370" x="3829050" y="1809750"/>
          <p14:tracePt t="20388" x="3829050" y="1847850"/>
          <p14:tracePt t="20404" x="3829050" y="1854200"/>
          <p14:tracePt t="20473" x="3829050" y="1860550"/>
          <p14:tracePt t="20481" x="3829050" y="1866900"/>
          <p14:tracePt t="20674" x="3829050" y="1873250"/>
          <p14:tracePt t="20697" x="3829050" y="1917700"/>
          <p14:tracePt t="20712" x="3829050" y="1930400"/>
          <p14:tracePt t="21002" x="3822700" y="1936750"/>
          <p14:tracePt t="21025" x="3816350" y="1962150"/>
          <p14:tracePt t="21042" x="3810000" y="1981200"/>
          <p14:tracePt t="21056" x="3810000" y="2000250"/>
          <p14:tracePt t="21179" x="3810000" y="1993900"/>
          <p14:tracePt t="21193" x="3810000" y="1987550"/>
          <p14:tracePt t="21205" x="3810000" y="1974850"/>
          <p14:tracePt t="21320" x="3803650" y="1981200"/>
          <p14:tracePt t="21336" x="3803650" y="1987550"/>
          <p14:tracePt t="21463" x="3803650" y="1981200"/>
          <p14:tracePt t="21482" x="3803650" y="1949450"/>
          <p14:tracePt t="21494" x="3803650" y="1911350"/>
          <p14:tracePt t="21507" x="3803650" y="1898650"/>
          <p14:tracePt t="21520" x="3803650" y="1873250"/>
          <p14:tracePt t="21623" x="3797300" y="1873250"/>
          <p14:tracePt t="21633" x="3790950" y="1898650"/>
          <p14:tracePt t="21644" x="3784600" y="1936750"/>
          <p14:tracePt t="21656" x="3765550" y="1987550"/>
          <p14:tracePt t="21670" x="3759200" y="2012950"/>
          <p14:tracePt t="21688" x="3759200" y="2025650"/>
          <p14:tracePt t="21808" x="3759200" y="2019300"/>
          <p14:tracePt t="22194" x="3759200" y="2012950"/>
          <p14:tracePt t="22214" x="3759200" y="1993900"/>
          <p14:tracePt t="22236" x="3759200" y="1981200"/>
          <p14:tracePt t="22254" x="3759200" y="1962150"/>
          <p14:tracePt t="22271" x="3759200" y="1955800"/>
          <p14:tracePt t="22287" x="3759200" y="1943100"/>
          <p14:tracePt t="23597" x="0" y="0"/>
        </p14:tracePtLst>
        <p14:tracePtLst>
          <p14:tracePt t="24304" x="5060950" y="1924050"/>
          <p14:tracePt t="24377" x="5067300" y="1924050"/>
          <p14:tracePt t="24394" x="5080000" y="1924050"/>
          <p14:tracePt t="24408" x="5137150" y="1936750"/>
          <p14:tracePt t="24421" x="5207000" y="1936750"/>
          <p14:tracePt t="24436" x="5295900" y="1936750"/>
          <p14:tracePt t="24454" x="5492750" y="1943100"/>
          <p14:tracePt t="24455" x="5581650" y="1943100"/>
          <p14:tracePt t="24470" x="5727700" y="1962150"/>
          <p14:tracePt t="24488" x="5772150" y="1962150"/>
          <p14:tracePt t="24503" x="5778500" y="1962150"/>
          <p14:tracePt t="24685" x="0" y="0"/>
        </p14:tracePtLst>
        <p14:tracePtLst>
          <p14:tracePt t="25321" x="3721100" y="1758950"/>
          <p14:tracePt t="25344" x="3721100" y="1765300"/>
          <p14:tracePt t="25354" x="3721100" y="1790700"/>
          <p14:tracePt t="25369" x="3708400" y="1835150"/>
          <p14:tracePt t="25386" x="3708400" y="1860550"/>
          <p14:tracePt t="25403" x="3708400" y="1892300"/>
          <p14:tracePt t="25406" x="3708400" y="1911350"/>
          <p14:tracePt t="25419" x="3708400" y="1936750"/>
          <p14:tracePt t="25436" x="3708400" y="1987550"/>
          <p14:tracePt t="25438" x="3708400" y="2012950"/>
          <p14:tracePt t="25454" x="3708400" y="2025650"/>
          <p14:tracePt t="25470" x="3708400" y="2044700"/>
          <p14:tracePt t="25520" x="3708400" y="2038350"/>
          <p14:tracePt t="25531" x="3708400" y="2006600"/>
          <p14:tracePt t="25542" x="3727450" y="1949450"/>
          <p14:tracePt t="25553" x="3733800" y="1924050"/>
          <p14:tracePt t="25569" x="3740150" y="1885950"/>
          <p14:tracePt t="25587" x="3740150" y="1860550"/>
          <p14:tracePt t="25589" x="3740150" y="1847850"/>
          <p14:tracePt t="25602" x="3740150" y="1841500"/>
          <p14:tracePt t="25620" x="3740150" y="1822450"/>
          <p14:tracePt t="25623" x="3740150" y="1816100"/>
          <p14:tracePt t="25636" x="3740150" y="1809750"/>
          <p14:tracePt t="25697" x="3740150" y="1847850"/>
          <p14:tracePt t="25716" x="3714750" y="1943100"/>
          <p14:tracePt t="25728" x="3695700" y="2044700"/>
          <p14:tracePt t="25744" x="3689350" y="2082800"/>
          <p14:tracePt t="25752" x="3689350" y="2089150"/>
          <p14:tracePt t="25770" x="3689350" y="2095500"/>
          <p14:tracePt t="25816" x="3689350" y="2089150"/>
          <p14:tracePt t="25827" x="3689350" y="2076450"/>
          <p14:tracePt t="25840" x="3689350" y="2032000"/>
          <p14:tracePt t="25854" x="3689350" y="1987550"/>
          <p14:tracePt t="25868" x="3689350" y="1962150"/>
          <p14:tracePt t="25885" x="3689350" y="1917700"/>
          <p14:tracePt t="25902" x="3689350" y="1905000"/>
          <p14:tracePt t="25971" x="3689350" y="1917700"/>
          <p14:tracePt t="25989" x="3689350" y="1955800"/>
          <p14:tracePt t="26002" x="3689350" y="1981200"/>
          <p14:tracePt t="26020" x="3689350" y="2006600"/>
          <p14:tracePt t="26038" x="3689350" y="2012950"/>
          <p14:tracePt t="26052" x="3689350" y="2019300"/>
          <p14:tracePt t="26068" x="3689350" y="2025650"/>
          <p14:tracePt t="26085" x="3689350" y="2032000"/>
          <p14:tracePt t="26134" x="3689350" y="2019300"/>
          <p14:tracePt t="26144" x="3689350" y="2006600"/>
          <p14:tracePt t="26156" x="3689350" y="1981200"/>
          <p14:tracePt t="26168" x="3689350" y="1955800"/>
          <p14:tracePt t="26185" x="3689350" y="1949450"/>
          <p14:tracePt t="26280" x="3689350" y="1962150"/>
          <p14:tracePt t="26301" x="3689350" y="2025650"/>
          <p14:tracePt t="26319" x="3689350" y="2127250"/>
          <p14:tracePt t="26336" x="3689350" y="2152650"/>
          <p14:tracePt t="26352" x="3689350" y="2159000"/>
          <p14:tracePt t="26386" x="3689350" y="2152650"/>
          <p14:tracePt t="26403" x="3689350" y="2114550"/>
          <p14:tracePt t="26419" x="3702050" y="2051050"/>
          <p14:tracePt t="26421" x="3708400" y="2032000"/>
          <p14:tracePt t="26436" x="3708400" y="2012950"/>
          <p14:tracePt t="26454" x="3721100" y="1962150"/>
          <p14:tracePt t="26471" x="3727450" y="1924050"/>
          <p14:tracePt t="26489" x="3733800" y="1892300"/>
          <p14:tracePt t="26503" x="3740150" y="1879600"/>
          <p14:tracePt t="26586" x="3740150" y="1885950"/>
          <p14:tracePt t="26606" x="3740150" y="1911350"/>
          <p14:tracePt t="26622" x="3740150" y="1936750"/>
          <p14:tracePt t="26638" x="3740150" y="1968500"/>
          <p14:tracePt t="26651" x="3740150" y="1987550"/>
          <p14:tracePt t="26669" x="3740150" y="2019300"/>
          <p14:tracePt t="26670" x="3740150" y="2038350"/>
          <p14:tracePt t="26687" x="3740150" y="2044700"/>
          <p14:tracePt t="26734" x="3746500" y="2038350"/>
          <p14:tracePt t="26741" x="3746500" y="2025650"/>
          <p14:tracePt t="26752" x="3752850" y="2000250"/>
          <p14:tracePt t="26768" x="3759200" y="1974850"/>
          <p14:tracePt t="26784" x="3759200" y="1962150"/>
          <p14:tracePt t="26820" x="3759200" y="1955800"/>
          <p14:tracePt t="26918" x="3759200" y="1962150"/>
          <p14:tracePt t="26928" x="3759200" y="1968500"/>
          <p14:tracePt t="26943" x="3759200" y="1974850"/>
          <p14:tracePt t="27026" x="3765550" y="1968500"/>
          <p14:tracePt t="27044" x="3765550" y="1955800"/>
          <p14:tracePt t="27066" x="3765550" y="1936750"/>
          <p14:tracePt t="27574" x="0" y="0"/>
        </p14:tracePtLst>
        <p14:tracePtLst>
          <p14:tracePt t="28118" x="1638300" y="1803400"/>
          <p14:tracePt t="28181" x="1631950" y="1803400"/>
          <p14:tracePt t="28190" x="1631950" y="1816100"/>
          <p14:tracePt t="28203" x="1631950" y="1847850"/>
          <p14:tracePt t="28217" x="1631950" y="1898650"/>
          <p14:tracePt t="28235" x="1631950" y="1943100"/>
          <p14:tracePt t="28252" x="1631950" y="1968500"/>
          <p14:tracePt t="28254" x="1631950" y="1974850"/>
          <p14:tracePt t="28267" x="1631950" y="1981200"/>
          <p14:tracePt t="28319" x="1638300" y="1981200"/>
          <p14:tracePt t="28327" x="1651000" y="1962150"/>
          <p14:tracePt t="28335" x="1663700" y="1936750"/>
          <p14:tracePt t="28352" x="1695450" y="1860550"/>
          <p14:tracePt t="28368" x="1733550" y="1778000"/>
          <p14:tracePt t="28385" x="1752600" y="1727200"/>
          <p14:tracePt t="28401" x="1758950" y="1708150"/>
          <p14:tracePt t="28418" x="1758950" y="1701800"/>
          <p14:tracePt t="28479" x="1758950" y="1708150"/>
          <p14:tracePt t="28487" x="1758950" y="1733550"/>
          <p14:tracePt t="28504" x="1758950" y="1797050"/>
          <p14:tracePt t="28518" x="1758950" y="1854200"/>
          <p14:tracePt t="28536" x="1758950" y="1873250"/>
          <p14:tracePt t="28553" x="1758950" y="1885950"/>
          <p14:tracePt t="28622" x="1765300" y="1885950"/>
          <p14:tracePt t="28629" x="1771650" y="1885950"/>
          <p14:tracePt t="28638" x="1771650" y="1879600"/>
          <p14:tracePt t="28651" x="1771650" y="1860550"/>
          <p14:tracePt t="28669" x="1771650" y="1835150"/>
          <p14:tracePt t="28685" x="1771650" y="1822450"/>
          <p14:tracePt t="28687" x="1778000" y="1822450"/>
          <p14:tracePt t="28742" x="1778000" y="1835150"/>
          <p14:tracePt t="28752" x="1778000" y="1860550"/>
          <p14:tracePt t="28769" x="1778000" y="1879600"/>
          <p14:tracePt t="28785" x="1778000" y="1892300"/>
          <p14:tracePt t="28802" x="1778000" y="1898650"/>
          <p14:tracePt t="28817" x="1771650" y="1905000"/>
          <p14:tracePt t="28835" x="1771650" y="1917700"/>
          <p14:tracePt t="28851" x="1765300" y="1930400"/>
          <p14:tracePt t="28868" x="1765300" y="1936750"/>
          <p14:tracePt t="28919" x="1765300" y="1917700"/>
          <p14:tracePt t="28927" x="1765300" y="1898650"/>
          <p14:tracePt t="28938" x="1765300" y="1873250"/>
          <p14:tracePt t="28951" x="1765300" y="1841500"/>
          <p14:tracePt t="28967" x="1765300" y="1816100"/>
          <p14:tracePt t="28985" x="1765300" y="1809750"/>
          <p14:tracePt t="29022" x="1758950" y="1816100"/>
          <p14:tracePt t="29034" x="1746250" y="1828800"/>
          <p14:tracePt t="29053" x="1727200" y="1873250"/>
          <p14:tracePt t="29068" x="1714500" y="1905000"/>
          <p14:tracePt t="29086" x="1701800" y="1924050"/>
          <p14:tracePt t="29184" x="1701800" y="1905000"/>
          <p14:tracePt t="29201" x="1701800" y="1879600"/>
          <p14:tracePt t="29222" x="1701800" y="1866900"/>
          <p14:tracePt t="29277" x="1701800" y="1885950"/>
          <p14:tracePt t="29285" x="1695450" y="1905000"/>
          <p14:tracePt t="29303" x="1689100" y="1924050"/>
          <p14:tracePt t="29392" x="1689100" y="1911350"/>
          <p14:tracePt t="29399" x="1695450" y="1879600"/>
          <p14:tracePt t="29417" x="1701800" y="1828800"/>
          <p14:tracePt t="29435" x="1708150" y="1803400"/>
          <p14:tracePt t="29451" x="1708150" y="1790700"/>
          <p14:tracePt t="29493" x="1708150" y="1809750"/>
          <p14:tracePt t="29502" x="1708150" y="1841500"/>
          <p14:tracePt t="29519" x="1701800" y="1879600"/>
          <p14:tracePt t="29537" x="1701800" y="1892300"/>
          <p14:tracePt t="29551" x="1701800" y="1898650"/>
          <p14:tracePt t="29664" x="1701800" y="1892300"/>
          <p14:tracePt t="29682" x="1701800" y="1885950"/>
          <p14:tracePt t="29755" x="1701800" y="1892300"/>
          <p14:tracePt t="29774" x="1701800" y="1905000"/>
          <p14:tracePt t="29795" x="1701800" y="1911350"/>
          <p14:tracePt t="29806" x="1701800" y="1936750"/>
          <p14:tracePt t="29818" x="1701800" y="1949450"/>
          <p14:tracePt t="29833" x="1701800" y="2025650"/>
          <p14:tracePt t="29850" x="1701800" y="2114550"/>
          <p14:tracePt t="29867" x="1695450" y="2165350"/>
          <p14:tracePt t="29883" x="1689100" y="2165350"/>
          <p14:tracePt t="29902" x="1689100" y="2139950"/>
          <p14:tracePt t="29918" x="1701800" y="2000250"/>
          <p14:tracePt t="29934" x="1720850" y="1892300"/>
          <p14:tracePt t="29950" x="1720850" y="1866900"/>
          <p14:tracePt t="29967" x="1720850" y="1854200"/>
          <p14:tracePt t="30088" x="1720850" y="1847850"/>
          <p14:tracePt t="30099" x="1720850" y="1841500"/>
          <p14:tracePt t="30119" x="1720850" y="1828800"/>
          <p14:tracePt t="30161" x="1720850" y="1841500"/>
          <p14:tracePt t="30174" x="1708150" y="1885950"/>
          <p14:tracePt t="30193" x="1695450" y="1917700"/>
          <p14:tracePt t="30207" x="1689100" y="1943100"/>
          <p14:tracePt t="30223" x="1689100" y="1949450"/>
          <p14:tracePt t="30236" x="1689100" y="1962150"/>
          <p14:tracePt t="30250" x="1682750" y="1962150"/>
          <p14:tracePt t="30268" x="1676400" y="1987550"/>
          <p14:tracePt t="30286" x="1676400" y="1993900"/>
          <p14:tracePt t="30352" x="1676400" y="1987550"/>
          <p14:tracePt t="30368" x="1676400" y="1981200"/>
          <p14:tracePt t="30385" x="1676400" y="1974850"/>
          <p14:tracePt t="30554" x="1676400" y="1968500"/>
          <p14:tracePt t="30574" x="1676400" y="1936750"/>
          <p14:tracePt t="30584" x="1676400" y="1924050"/>
          <p14:tracePt t="30601" x="1676400" y="1898650"/>
          <p14:tracePt t="30617" x="1676400" y="1892300"/>
          <p14:tracePt t="30634" x="1676400" y="1885950"/>
          <p14:tracePt t="30681" x="1676400" y="1892300"/>
          <p14:tracePt t="30691" x="1676400" y="1905000"/>
          <p14:tracePt t="30703" x="1676400" y="1917700"/>
          <p14:tracePt t="30898" x="1676400" y="1930400"/>
          <p14:tracePt t="30917" x="1676400" y="1955800"/>
          <p14:tracePt t="30939" x="1676400" y="1981200"/>
          <p14:tracePt t="31009" x="1676400" y="1968500"/>
          <p14:tracePt t="31021" x="1695450" y="1924050"/>
          <p14:tracePt t="31037" x="1701800" y="1898650"/>
          <p14:tracePt t="31052" x="1701800" y="1873250"/>
          <p14:tracePt t="31068" x="1701800" y="1854200"/>
          <p14:tracePt t="31117" x="1701800" y="1866900"/>
          <p14:tracePt t="31126" x="1701800" y="1879600"/>
          <p14:tracePt t="31136" x="1701800" y="1892300"/>
          <p14:tracePt t="31150" x="1701800" y="1911350"/>
          <p14:tracePt t="31197" x="1701800" y="1917700"/>
          <p14:tracePt t="31208" x="1701800" y="1924050"/>
          <p14:tracePt t="31217" x="1701800" y="1930400"/>
          <p14:tracePt t="31234" x="1701800" y="1943100"/>
          <p14:tracePt t="31361" x="1701800" y="1936750"/>
          <p14:tracePt t="31381" x="1701800" y="1930400"/>
          <p14:tracePt t="31543" x="1701800" y="1936750"/>
          <p14:tracePt t="31857" x="1701800" y="1924050"/>
          <p14:tracePt t="31881" x="1701800" y="1892300"/>
          <p14:tracePt t="31898" x="1701800" y="1885950"/>
          <p14:tracePt t="32018" x="1701800" y="1892300"/>
          <p14:tracePt t="32037" x="1701800" y="1955800"/>
          <p14:tracePt t="32054" x="1682750" y="2044700"/>
          <p14:tracePt t="32070" x="1676400" y="2063750"/>
          <p14:tracePt t="32142" x="1682750" y="2044700"/>
          <p14:tracePt t="32161" x="1682750" y="2032000"/>
          <p14:tracePt t="32175" x="1682750" y="2025650"/>
          <p14:tracePt t="32182" x="1682750" y="2019300"/>
          <p14:tracePt t="32200" x="1682750" y="2012950"/>
          <p14:tracePt t="32224" x="1682750" y="2006600"/>
          <p14:tracePt t="32234" x="1682750" y="2000250"/>
          <p14:tracePt t="32251" x="1682750" y="1993900"/>
          <p14:tracePt t="32267" x="1682750" y="1987550"/>
          <p14:tracePt t="32475" x="1682750" y="1981200"/>
          <p14:tracePt t="32494" x="1695450" y="1955800"/>
          <p14:tracePt t="32507" x="1695450" y="1949450"/>
          <p14:tracePt t="32521" x="1695450" y="1936750"/>
          <p14:tracePt t="32534" x="1701800" y="1924050"/>
          <p14:tracePt t="33294" x="0" y="0"/>
        </p14:tracePtLst>
        <p14:tracePtLst>
          <p14:tracePt t="34201" x="6540500" y="1905000"/>
          <p14:tracePt t="34305" x="6559550" y="1905000"/>
          <p14:tracePt t="34314" x="6591300" y="1905000"/>
          <p14:tracePt t="34334" x="6762750" y="1905000"/>
          <p14:tracePt t="34349" x="6838950" y="1905000"/>
          <p14:tracePt t="34367" x="6877050" y="1905000"/>
          <p14:tracePt t="34383" x="6889750" y="1905000"/>
          <p14:tracePt t="34534" x="0" y="0"/>
        </p14:tracePtLst>
        <p14:tracePtLst>
          <p14:tracePt t="35270" x="3841750" y="1917700"/>
          <p14:tracePt t="35383" x="3835400" y="1917700"/>
          <p14:tracePt t="35403" x="3835400" y="1911350"/>
          <p14:tracePt t="35416" x="3835400" y="1892300"/>
          <p14:tracePt t="35432" x="3835400" y="1879600"/>
          <p14:tracePt t="35451" x="3829050" y="1866900"/>
          <p14:tracePt t="35525" x="3829050" y="1879600"/>
          <p14:tracePt t="35533" x="3829050" y="1892300"/>
          <p14:tracePt t="35541" x="3829050" y="1917700"/>
          <p14:tracePt t="35549" x="3829050" y="1936750"/>
          <p14:tracePt t="35566" x="3829050" y="1949450"/>
          <p14:tracePt t="35690" x="3829050" y="1943100"/>
          <p14:tracePt t="35707" x="3829050" y="1911350"/>
          <p14:tracePt t="35723" x="3829050" y="1885950"/>
          <p14:tracePt t="35727" x="3829050" y="1873250"/>
          <p14:tracePt t="35738" x="3829050" y="1860550"/>
          <p14:tracePt t="35985" x="3829050" y="1873250"/>
          <p14:tracePt t="36005" x="3829050" y="1885950"/>
          <p14:tracePt t="36028" x="3829050" y="1905000"/>
          <p14:tracePt t="36054" x="3829050" y="1911350"/>
          <p14:tracePt t="36136" x="3835400" y="1911350"/>
          <p14:tracePt t="36159" x="3841750" y="1911350"/>
          <p14:tracePt t="36175" x="3848100" y="1905000"/>
          <p14:tracePt t="36190" x="3848100" y="1898650"/>
          <p14:tracePt t="36630" x="0" y="0"/>
        </p14:tracePtLst>
        <p14:tracePtLst>
          <p14:tracePt t="40697" x="723900" y="2012950"/>
          <p14:tracePt t="40713" x="666750" y="2019300"/>
          <p14:tracePt t="40730" x="622300" y="2025650"/>
          <p14:tracePt t="40746" x="603250" y="2032000"/>
          <p14:tracePt t="40763" x="596900" y="2038350"/>
          <p14:tracePt t="40790" x="596900" y="2044700"/>
          <p14:tracePt t="40806" x="596900" y="2051050"/>
          <p14:tracePt t="40815" x="596900" y="2057400"/>
          <p14:tracePt t="40831" x="603250" y="2076450"/>
          <p14:tracePt t="40846" x="641350" y="2101850"/>
          <p14:tracePt t="40864" x="768350" y="2146300"/>
          <p14:tracePt t="40882" x="1073150" y="2209800"/>
          <p14:tracePt t="40897" x="1543050" y="2317750"/>
          <p14:tracePt t="40913" x="1885950" y="2349500"/>
          <p14:tracePt t="40930" x="2044700" y="2349500"/>
          <p14:tracePt t="40946" x="2108200" y="2349500"/>
          <p14:tracePt t="40963" x="2120900" y="2343150"/>
          <p14:tracePt t="40980" x="2127250" y="2343150"/>
          <p14:tracePt t="40996" x="2139950" y="2336800"/>
          <p14:tracePt t="41014" x="2139950" y="2330450"/>
          <p14:tracePt t="41032" x="2139950" y="2317750"/>
          <p14:tracePt t="41047" x="2139950" y="2305050"/>
          <p14:tracePt t="41064" x="2133600" y="2279650"/>
          <p14:tracePt t="41081" x="2108200" y="2266950"/>
          <p14:tracePt t="41097" x="1993900" y="2216150"/>
          <p14:tracePt t="41114" x="1841500" y="2184400"/>
          <p14:tracePt t="41130" x="1701800" y="2159000"/>
          <p14:tracePt t="41146" x="1606550" y="2159000"/>
          <p14:tracePt t="41163" x="1485900" y="2159000"/>
          <p14:tracePt t="41180" x="1390650" y="2159000"/>
          <p14:tracePt t="41181" x="1346200" y="2159000"/>
          <p14:tracePt t="41196" x="1301750" y="2159000"/>
          <p14:tracePt t="41214" x="1206500" y="2159000"/>
          <p14:tracePt t="41230" x="1174750" y="2165350"/>
          <p14:tracePt t="41246" x="1149350" y="2178050"/>
          <p14:tracePt t="41263" x="1130300" y="2190750"/>
          <p14:tracePt t="41282" x="1130300" y="2203450"/>
          <p14:tracePt t="41297" x="1130300" y="2216150"/>
          <p14:tracePt t="41314" x="1130300" y="2228850"/>
          <p14:tracePt t="41331" x="1130300" y="2254250"/>
          <p14:tracePt t="41348" x="1181100" y="2286000"/>
          <p14:tracePt t="41350" x="1231900" y="2298700"/>
          <p14:tracePt t="41364" x="1295400" y="2324100"/>
          <p14:tracePt t="41382" x="1447800" y="2355850"/>
          <p14:tracePt t="41397" x="1631950" y="2374900"/>
          <p14:tracePt t="41414" x="1727200" y="2374900"/>
          <p14:tracePt t="41430" x="1758950" y="2343150"/>
          <p14:tracePt t="41447" x="1771650" y="2292350"/>
          <p14:tracePt t="41463" x="1771650" y="2222500"/>
          <p14:tracePt t="41479" x="1727200" y="2120900"/>
          <p14:tracePt t="41496" x="1644650" y="2038350"/>
          <p14:tracePt t="41513" x="1517650" y="1974850"/>
          <p14:tracePt t="41531" x="1403350" y="1949450"/>
          <p14:tracePt t="41547" x="1352550" y="1943100"/>
          <p14:tracePt t="41564" x="1308100" y="1949450"/>
          <p14:tracePt t="41582" x="1282700" y="1974850"/>
          <p14:tracePt t="41584" x="1276350" y="1987550"/>
          <p14:tracePt t="41598" x="1270000" y="2000250"/>
          <p14:tracePt t="41613" x="1270000" y="2006600"/>
          <p14:tracePt t="41631" x="1270000" y="2025650"/>
          <p14:tracePt t="41646" x="1301750" y="2032000"/>
          <p14:tracePt t="41663" x="1403350" y="2057400"/>
          <p14:tracePt t="41680" x="1574800" y="2089150"/>
          <p14:tracePt t="41696" x="1720850" y="2114550"/>
          <p14:tracePt t="41713" x="1771650" y="2127250"/>
          <p14:tracePt t="41919" x="1790700" y="2133600"/>
          <p14:tracePt t="41941" x="1809750" y="2146300"/>
          <p14:tracePt t="41955" x="1860550" y="2165350"/>
          <p14:tracePt t="41967" x="1936750" y="2178050"/>
          <p14:tracePt t="41979" x="1993900" y="2190750"/>
          <p14:tracePt t="41996" x="2114550" y="2216150"/>
          <p14:tracePt t="42013" x="2324100" y="2254250"/>
          <p14:tracePt t="42030" x="2381250" y="2273300"/>
          <p14:tracePt t="42048" x="2387600" y="2273300"/>
          <p14:tracePt t="42117" x="2393950" y="2273300"/>
          <p14:tracePt t="42128" x="2393950" y="2260600"/>
          <p14:tracePt t="42135" x="2387600" y="2254250"/>
          <p14:tracePt t="42146" x="2368550" y="2235200"/>
          <p14:tracePt t="42163" x="2311400" y="2184400"/>
          <p14:tracePt t="42181" x="2197100" y="2101850"/>
          <p14:tracePt t="42197" x="2159000" y="2082800"/>
          <p14:tracePt t="42214" x="2152650" y="2082800"/>
          <p14:tracePt t="42256" x="2152650" y="2108200"/>
          <p14:tracePt t="42263" x="2159000" y="2127250"/>
          <p14:tracePt t="42280" x="2178050" y="2159000"/>
          <p14:tracePt t="42297" x="2228850" y="2184400"/>
          <p14:tracePt t="42314" x="2279650" y="2203450"/>
          <p14:tracePt t="42329" x="2362200" y="2216150"/>
          <p14:tracePt t="42347" x="2438400" y="2235200"/>
          <p14:tracePt t="42364" x="2482850" y="2241550"/>
          <p14:tracePt t="42367" x="2495550" y="2241550"/>
          <p14:tracePt t="42380" x="2501900" y="2241550"/>
          <p14:tracePt t="42414" x="2508250" y="2241550"/>
          <p14:tracePt t="42424" x="2514600" y="2241550"/>
          <p14:tracePt t="42854" x="0" y="0"/>
        </p14:tracePtLst>
        <p14:tracePtLst>
          <p14:tracePt t="43648" x="2578100" y="2209800"/>
          <p14:tracePt t="43754" x="2584450" y="2209800"/>
          <p14:tracePt t="43771" x="2667000" y="2209800"/>
          <p14:tracePt t="43783" x="2794000" y="2216150"/>
          <p14:tracePt t="43799" x="2952750" y="2216150"/>
          <p14:tracePt t="43814" x="3079750" y="2216150"/>
          <p14:tracePt t="43830" x="3168650" y="2216150"/>
          <p14:tracePt t="43847" x="3194050" y="2216150"/>
          <p14:tracePt t="43863" x="3200400" y="2216150"/>
          <p14:tracePt t="44035" x="3194050" y="2216150"/>
          <p14:tracePt t="44051" x="3136900" y="2216150"/>
          <p14:tracePt t="44071" x="3028950" y="2216150"/>
          <p14:tracePt t="44084" x="2997200" y="2216150"/>
          <p14:tracePt t="44097" x="2952750" y="2216150"/>
          <p14:tracePt t="44112" x="2940050" y="2216150"/>
          <p14:tracePt t="44222" x="2965450" y="2216150"/>
          <p14:tracePt t="44235" x="2997200" y="2216150"/>
          <p14:tracePt t="44247" x="3111500" y="2216150"/>
          <p14:tracePt t="44262" x="3244850" y="2216150"/>
          <p14:tracePt t="44279" x="3340100" y="2216150"/>
          <p14:tracePt t="44296" x="3384550" y="2216150"/>
          <p14:tracePt t="44314" x="3390900" y="2216150"/>
          <p14:tracePt t="44584" x="0" y="0"/>
        </p14:tracePtLst>
        <p14:tracePtLst>
          <p14:tracePt t="44879" x="3867150" y="2120900"/>
          <p14:tracePt t="44895" x="3867150" y="2114550"/>
          <p14:tracePt t="44919" x="3860800" y="2114550"/>
          <p14:tracePt t="44929" x="3854450" y="2114550"/>
          <p14:tracePt t="44946" x="3816350" y="2114550"/>
          <p14:tracePt t="44963" x="3790950" y="2114550"/>
          <p14:tracePt t="44966" x="3778250" y="2114550"/>
          <p14:tracePt t="44979" x="3765550" y="2114550"/>
          <p14:tracePt t="44996" x="3746500" y="2133600"/>
          <p14:tracePt t="45012" x="3721100" y="2171700"/>
          <p14:tracePt t="45029" x="3714750" y="2222500"/>
          <p14:tracePt t="45047" x="3714750" y="2235200"/>
          <p14:tracePt t="45064" x="3714750" y="2247900"/>
          <p14:tracePt t="45080" x="3721100" y="2260600"/>
          <p14:tracePt t="45097" x="3727450" y="2266950"/>
          <p14:tracePt t="45113" x="3746500" y="2273300"/>
          <p14:tracePt t="45128" x="3752850" y="2273300"/>
          <p14:tracePt t="45147" x="3765550" y="2273300"/>
          <p14:tracePt t="45162" x="3784600" y="2273300"/>
          <p14:tracePt t="45179" x="3803650" y="2266950"/>
          <p14:tracePt t="45182" x="3810000" y="2254250"/>
          <p14:tracePt t="45195" x="3822700" y="2235200"/>
          <p14:tracePt t="45212" x="3835400" y="2203450"/>
          <p14:tracePt t="45213" x="3835400" y="2197100"/>
          <p14:tracePt t="45229" x="3841750" y="2171700"/>
          <p14:tracePt t="45246" x="3841750" y="2165350"/>
          <p14:tracePt t="45325" x="3841750" y="2171700"/>
          <p14:tracePt t="45334" x="3841750" y="2203450"/>
          <p14:tracePt t="45346" x="3841750" y="2235200"/>
          <p14:tracePt t="45363" x="3841750" y="2317750"/>
          <p14:tracePt t="45380" x="3848100" y="2387600"/>
          <p14:tracePt t="45382" x="3848100" y="2393950"/>
          <p14:tracePt t="45395" x="3848100" y="2400300"/>
          <p14:tracePt t="45413" x="3848100" y="2406650"/>
          <p14:tracePt t="45430" x="3860800" y="2400300"/>
          <p14:tracePt t="45445" x="3886200" y="2355850"/>
          <p14:tracePt t="45462" x="3911600" y="2305050"/>
          <p14:tracePt t="45479" x="3911600" y="2266950"/>
          <p14:tracePt t="45495" x="3911600" y="2235200"/>
          <p14:tracePt t="45512" x="3911600" y="2222500"/>
          <p14:tracePt t="45607" x="3911600" y="2216150"/>
          <p14:tracePt t="45623" x="3911600" y="2222500"/>
          <p14:tracePt t="45636" x="3905250" y="2235200"/>
          <p14:tracePt t="45648" x="3905250" y="2247900"/>
          <p14:tracePt t="45662" x="3905250" y="2254250"/>
          <p14:tracePt t="45759" x="3905250" y="2241550"/>
          <p14:tracePt t="45776" x="3898900" y="2209800"/>
          <p14:tracePt t="45790" x="3898900" y="2190750"/>
          <p14:tracePt t="45800" x="3898900" y="2184400"/>
          <p14:tracePt t="45814" x="3898900" y="2178050"/>
          <p14:tracePt t="46030" x="0" y="0"/>
        </p14:tracePtLst>
        <p14:tracePtLst>
          <p14:tracePt t="46392" x="3721100" y="2051050"/>
          <p14:tracePt t="46462" x="3721100" y="2070100"/>
          <p14:tracePt t="46471" x="3721100" y="2101850"/>
          <p14:tracePt t="46478" x="3721100" y="2120900"/>
          <p14:tracePt t="46495" x="3721100" y="2178050"/>
          <p14:tracePt t="46511" x="3733800" y="2235200"/>
          <p14:tracePt t="46528" x="3740150" y="2260600"/>
          <p14:tracePt t="46544" x="3752850" y="2273300"/>
          <p14:tracePt t="46579" x="3765550" y="2273300"/>
          <p14:tracePt t="46581" x="3771900" y="2273300"/>
          <p14:tracePt t="46597" x="3778250" y="2273300"/>
          <p14:tracePt t="46613" x="3797300" y="2266950"/>
          <p14:tracePt t="46629" x="3810000" y="2247900"/>
          <p14:tracePt t="46645" x="3816350" y="2197100"/>
          <p14:tracePt t="46663" x="3816350" y="2171700"/>
          <p14:tracePt t="46678" x="3816350" y="2146300"/>
          <p14:tracePt t="46696" x="3816350" y="2133600"/>
          <p14:tracePt t="46783" x="3816350" y="2139950"/>
          <p14:tracePt t="46789" x="3816350" y="2146300"/>
          <p14:tracePt t="46799" x="3816350" y="2159000"/>
          <p14:tracePt t="46811" x="3816350" y="2165350"/>
          <p14:tracePt t="46829" x="3816350" y="2184400"/>
          <p14:tracePt t="46846" x="3816350" y="2203450"/>
          <p14:tracePt t="46861" x="3816350" y="2216150"/>
          <p14:tracePt t="46918" x="3822700" y="2222500"/>
          <p14:tracePt t="46927" x="3829050" y="2216150"/>
          <p14:tracePt t="46945" x="3829050" y="2190750"/>
          <p14:tracePt t="46962" x="3835400" y="2159000"/>
          <p14:tracePt t="46980" x="3835400" y="2146300"/>
          <p14:tracePt t="46984" x="3835400" y="2139950"/>
          <p14:tracePt t="47182" x="0" y="0"/>
        </p14:tracePtLst>
        <p14:tracePtLst>
          <p14:tracePt t="47686" x="1657350" y="2063750"/>
          <p14:tracePt t="47762" x="1651000" y="2063750"/>
          <p14:tracePt t="47785" x="1651000" y="2095500"/>
          <p14:tracePt t="47801" x="1657350" y="2108200"/>
          <p14:tracePt t="47811" x="1663700" y="2127250"/>
          <p14:tracePt t="47828" x="1670050" y="2127250"/>
          <p14:tracePt t="47896" x="1682750" y="2127250"/>
          <p14:tracePt t="47912" x="1714500" y="2108200"/>
          <p14:tracePt t="47931" x="1733550" y="2070100"/>
          <p14:tracePt t="47935" x="1739900" y="2063750"/>
          <p14:tracePt t="47953" x="1752600" y="2044700"/>
          <p14:tracePt t="48034" x="1752600" y="2051050"/>
          <p14:tracePt t="48073" x="1752600" y="2057400"/>
          <p14:tracePt t="48087" x="1752600" y="2070100"/>
          <p14:tracePt t="48101" x="1752600" y="2082800"/>
          <p14:tracePt t="48114" x="1752600" y="2108200"/>
          <p14:tracePt t="48129" x="1752600" y="2127250"/>
          <p14:tracePt t="48208" x="1752600" y="2133600"/>
          <p14:tracePt t="48329" x="1752600" y="2139950"/>
          <p14:tracePt t="48351" x="1752600" y="2146300"/>
          <p14:tracePt t="48369" x="1752600" y="2159000"/>
          <p14:tracePt t="48457" x="1765300" y="2152650"/>
          <p14:tracePt t="48478" x="1784350" y="2114550"/>
          <p14:tracePt t="48496" x="1784350" y="2101850"/>
          <p14:tracePt t="48512" x="1790700" y="2089150"/>
          <p14:tracePt t="48627" x="1790700" y="2095500"/>
          <p14:tracePt t="48944" x="1790700" y="2108200"/>
          <p14:tracePt t="48963" x="1790700" y="2127250"/>
          <p14:tracePt t="48978" x="1790700" y="2133600"/>
          <p14:tracePt t="48995" x="1790700" y="2139950"/>
          <p14:tracePt t="49011" x="1790700" y="2146300"/>
          <p14:tracePt t="49028" x="1790700" y="2152650"/>
          <p14:tracePt t="49044" x="1790700" y="2159000"/>
          <p14:tracePt t="49113" x="1790700" y="2146300"/>
          <p14:tracePt t="49121" x="1790700" y="2139950"/>
          <p14:tracePt t="49132" x="1790700" y="2120900"/>
          <p14:tracePt t="49146" x="1790700" y="2114550"/>
          <p14:tracePt t="49226" x="1790700" y="2120900"/>
          <p14:tracePt t="49240" x="1784350" y="2146300"/>
          <p14:tracePt t="49254" x="1784350" y="2165350"/>
          <p14:tracePt t="49270" x="1784350" y="2184400"/>
          <p14:tracePt t="49279" x="1784350" y="2190750"/>
          <p14:tracePt t="49294" x="1784350" y="2203450"/>
          <p14:tracePt t="49784" x="0" y="0"/>
        </p14:tracePtLst>
        <p14:tracePtLst>
          <p14:tracePt t="51687" x="3816350" y="2101850"/>
          <p14:tracePt t="51770" x="3816350" y="2108200"/>
          <p14:tracePt t="51790" x="3816350" y="2178050"/>
          <p14:tracePt t="51808" x="3816350" y="2235200"/>
          <p14:tracePt t="51829" x="3816350" y="2260600"/>
          <p14:tracePt t="51845" x="3816350" y="2279650"/>
          <p14:tracePt t="51861" x="3816350" y="2286000"/>
          <p14:tracePt t="51902" x="3816350" y="2292350"/>
          <p14:tracePt t="51918" x="3822700" y="2286000"/>
          <p14:tracePt t="51929" x="3822700" y="2279650"/>
          <p14:tracePt t="51945" x="3829050" y="2260600"/>
          <p14:tracePt t="51961" x="3829050" y="2247900"/>
          <p14:tracePt t="51977" x="3829050" y="2235200"/>
          <p14:tracePt t="51993" x="3829050" y="2228850"/>
          <p14:tracePt t="52210" x="3835400" y="2222500"/>
          <p14:tracePt t="52232" x="3841750" y="2190750"/>
          <p14:tracePt t="52246" x="3841750" y="2178050"/>
          <p14:tracePt t="52260" x="3841750" y="2165350"/>
          <p14:tracePt t="52277" x="3841750" y="2133600"/>
          <p14:tracePt t="52293" x="3841750" y="2120900"/>
          <p14:tracePt t="52310" x="3841750" y="2114550"/>
          <p14:tracePt t="52526" x="0" y="0"/>
        </p14:tracePtLst>
        <p14:tracePtLst>
          <p14:tracePt t="53027" x="1752600" y="2082800"/>
          <p14:tracePt t="53099" x="1752600" y="2089150"/>
          <p14:tracePt t="53120" x="1746250" y="2120900"/>
          <p14:tracePt t="53140" x="1746250" y="2139950"/>
          <p14:tracePt t="53159" x="1739900" y="2139950"/>
          <p14:tracePt t="53190" x="1739900" y="2146300"/>
          <p14:tracePt t="53280" x="1739900" y="2127250"/>
          <p14:tracePt t="53302" x="1746250" y="2108200"/>
          <p14:tracePt t="53366" x="1746250" y="2114550"/>
          <p14:tracePt t="53381" x="1746250" y="2120900"/>
          <p14:tracePt t="53394" x="1746250" y="2127250"/>
          <p14:tracePt t="53574" x="0" y="0"/>
        </p14:tracePtLst>
        <p14:tracePtLst>
          <p14:tracePt t="54027" x="3784600" y="2076450"/>
          <p14:tracePt t="54092" x="3778250" y="2076450"/>
          <p14:tracePt t="54114" x="3771900" y="2127250"/>
          <p14:tracePt t="54132" x="3759200" y="2159000"/>
          <p14:tracePt t="54134" x="3759200" y="2171700"/>
          <p14:tracePt t="54147" x="3759200" y="2184400"/>
          <p14:tracePt t="54161" x="3759200" y="2203450"/>
          <p14:tracePt t="54176" x="3759200" y="2209800"/>
          <p14:tracePt t="54262" x="3765550" y="2190750"/>
          <p14:tracePt t="54272" x="3765550" y="2171700"/>
          <p14:tracePt t="54279" x="3771900" y="2139950"/>
          <p14:tracePt t="54292" x="3771900" y="2120900"/>
          <p14:tracePt t="54310" x="3784600" y="2063750"/>
          <p14:tracePt t="54326" x="3784600" y="2051050"/>
          <p14:tracePt t="54342" x="3784600" y="2044700"/>
          <p14:tracePt t="54417" x="3784600" y="2057400"/>
          <p14:tracePt t="54434" x="3784600" y="2089150"/>
          <p14:tracePt t="54450" x="3784600" y="2120900"/>
          <p14:tracePt t="54454" x="3784600" y="2133600"/>
          <p14:tracePt t="54466" x="3784600" y="2139950"/>
          <p14:tracePt t="54476" x="3784600" y="2146300"/>
          <p14:tracePt t="54551" x="3790950" y="2152650"/>
          <p14:tracePt t="54566" x="3790950" y="2146300"/>
          <p14:tracePt t="54579" x="3790950" y="2139950"/>
          <p14:tracePt t="54592" x="3803650" y="2108200"/>
          <p14:tracePt t="54690" x="3803650" y="2114550"/>
          <p14:tracePt t="54710" x="3803650" y="2127250"/>
          <p14:tracePt t="54730" x="3803650" y="2146300"/>
          <p14:tracePt t="54743" x="3803650" y="2152650"/>
          <p14:tracePt t="54759" x="3803650" y="2165350"/>
          <p14:tracePt t="54776" x="3803650" y="2171700"/>
          <p14:tracePt t="54792" x="3803650" y="2184400"/>
          <p14:tracePt t="54864" x="3803650" y="2178050"/>
          <p14:tracePt t="54873" x="3803650" y="2171700"/>
          <p14:tracePt t="54894" x="3803650" y="2133600"/>
          <p14:tracePt t="54911" x="3803650" y="2120900"/>
          <p14:tracePt t="54927" x="3803650" y="2101850"/>
          <p14:tracePt t="55034" x="3803650" y="2127250"/>
          <p14:tracePt t="55054" x="3797300" y="2171700"/>
          <p14:tracePt t="55066" x="3797300" y="2178050"/>
          <p14:tracePt t="55082" x="3797300" y="2190750"/>
          <p14:tracePt t="55085" x="3797300" y="2197100"/>
          <p14:tracePt t="55102" x="3797300" y="2203450"/>
          <p14:tracePt t="55118" x="3797300" y="2209800"/>
          <p14:tracePt t="55223" x="3797300" y="2203450"/>
          <p14:tracePt t="55240" x="3803650" y="2171700"/>
          <p14:tracePt t="55251" x="3803650" y="2165350"/>
          <p14:tracePt t="55263" x="3803650" y="2152650"/>
          <p14:tracePt t="55279" x="3803650" y="2139950"/>
          <p14:tracePt t="55378" x="3803650" y="2152650"/>
          <p14:tracePt t="55396" x="3803650" y="2190750"/>
          <p14:tracePt t="55417" x="3803650" y="2228850"/>
          <p14:tracePt t="55430" x="3803650" y="2235200"/>
          <p14:tracePt t="55496" x="3816350" y="2235200"/>
          <p14:tracePt t="55512" x="3822700" y="2228850"/>
          <p14:tracePt t="55527" x="3822700" y="2216150"/>
          <p14:tracePt t="55542" x="3829050" y="2190750"/>
          <p14:tracePt t="55559" x="3829050" y="2184400"/>
          <p14:tracePt t="55839" x="3829050" y="2178050"/>
          <p14:tracePt t="55858" x="3835400" y="2165350"/>
          <p14:tracePt t="55877" x="3835400" y="2159000"/>
          <p14:tracePt t="56982" x="0" y="0"/>
        </p14:tracePtLst>
        <p14:tracePtLst>
          <p14:tracePt t="58035" x="393700" y="2489200"/>
          <p14:tracePt t="58087" x="400050" y="2489200"/>
          <p14:tracePt t="58104" x="457200" y="2489200"/>
          <p14:tracePt t="58118" x="584200" y="2489200"/>
          <p14:tracePt t="58129" x="666750" y="2489200"/>
          <p14:tracePt t="58143" x="914400" y="2489200"/>
          <p14:tracePt t="58160" x="1397000" y="2520950"/>
          <p14:tracePt t="58175" x="2095500" y="2635250"/>
          <p14:tracePt t="58193" x="2870200" y="2774950"/>
          <p14:tracePt t="58209" x="3587750" y="2908300"/>
          <p14:tracePt t="58224" x="4089400" y="2990850"/>
          <p14:tracePt t="58241" x="4330700" y="2997200"/>
          <p14:tracePt t="58257" x="4419600" y="2997200"/>
          <p14:tracePt t="58274" x="4451350" y="2997200"/>
          <p14:tracePt t="58290" x="4457700" y="2997200"/>
          <p14:tracePt t="58479" x="4464050" y="2997200"/>
          <p14:tracePt t="58495" x="4438650" y="2984500"/>
          <p14:tracePt t="58510" x="4362450" y="2959100"/>
          <p14:tracePt t="58525" x="4216400" y="2908300"/>
          <p14:tracePt t="58541" x="3956050" y="2838450"/>
          <p14:tracePt t="58558" x="3403600" y="2711450"/>
          <p14:tracePt t="58574" x="2730500" y="2578100"/>
          <p14:tracePt t="58590" x="2228850" y="2501900"/>
          <p14:tracePt t="58607" x="1962150" y="2463800"/>
          <p14:tracePt t="58623" x="1841500" y="2451100"/>
          <p14:tracePt t="58641" x="1778000" y="2451100"/>
          <p14:tracePt t="58658" x="1689100" y="2451100"/>
          <p14:tracePt t="58675" x="1562100" y="2451100"/>
          <p14:tracePt t="58691" x="1447800" y="2451100"/>
          <p14:tracePt t="58708" x="1377950" y="2451100"/>
          <p14:tracePt t="58710" x="1365250" y="2451100"/>
          <p14:tracePt t="58726" x="1352550" y="2451100"/>
          <p14:tracePt t="58740" x="1346200" y="2451100"/>
          <p14:tracePt t="58855" x="1333500" y="2451100"/>
          <p14:tracePt t="58867" x="1320800" y="2451100"/>
          <p14:tracePt t="58882" x="1270000" y="2451100"/>
          <p14:tracePt t="58896" x="1149350" y="2451100"/>
          <p14:tracePt t="58909" x="1079500" y="2451100"/>
          <p14:tracePt t="58925" x="882650" y="2451100"/>
          <p14:tracePt t="58943" x="819150" y="2451100"/>
          <p14:tracePt t="58957" x="793750" y="2451100"/>
          <p14:tracePt t="58975" x="781050" y="2451100"/>
          <p14:tracePt t="59097" x="787400" y="2451100"/>
          <p14:tracePt t="59114" x="882650" y="2451100"/>
          <p14:tracePt t="59134" x="1187450" y="2451100"/>
          <p14:tracePt t="59145" x="1327150" y="2451100"/>
          <p14:tracePt t="59159" x="1657350" y="2451100"/>
          <p14:tracePt t="59176" x="1981200" y="2451100"/>
          <p14:tracePt t="59192" x="2305050" y="2451100"/>
          <p14:tracePt t="59208" x="2546350" y="2451100"/>
          <p14:tracePt t="59224" x="2711450" y="2451100"/>
          <p14:tracePt t="59242" x="2832100" y="2451100"/>
          <p14:tracePt t="59257" x="2908300" y="2451100"/>
          <p14:tracePt t="59274" x="2971800" y="2451100"/>
          <p14:tracePt t="59291" x="3016250" y="2451100"/>
          <p14:tracePt t="59293" x="3035300" y="2451100"/>
          <p14:tracePt t="59307" x="3048000" y="2451100"/>
          <p14:tracePt t="59324" x="3073400" y="2451100"/>
          <p14:tracePt t="59327" x="3079750" y="2451100"/>
          <p14:tracePt t="59342" x="3086100" y="2451100"/>
          <p14:tracePt t="59537" x="3073400" y="2451100"/>
          <p14:tracePt t="59555" x="2997200" y="2451100"/>
          <p14:tracePt t="59576" x="2755900" y="2451100"/>
          <p14:tracePt t="59590" x="2514600" y="2451100"/>
          <p14:tracePt t="59607" x="2184400" y="2451100"/>
          <p14:tracePt t="59624" x="1847850" y="2432050"/>
          <p14:tracePt t="59641" x="1689100" y="2432050"/>
          <p14:tracePt t="59658" x="1651000" y="2432050"/>
          <p14:tracePt t="59674" x="1638300" y="2432050"/>
          <p14:tracePt t="59746" x="1644650" y="2432050"/>
          <p14:tracePt t="59765" x="1746250" y="2432050"/>
          <p14:tracePt t="59767" x="1854200" y="2432050"/>
          <p14:tracePt t="59789" x="2387600" y="2432050"/>
          <p14:tracePt t="59807" x="2882900" y="2432050"/>
          <p14:tracePt t="59824" x="3333750" y="2432050"/>
          <p14:tracePt t="59840" x="3625850" y="2432050"/>
          <p14:tracePt t="59857" x="3771900" y="2432050"/>
          <p14:tracePt t="59875" x="3822700" y="2432050"/>
          <p14:tracePt t="59879" x="3829050" y="2432050"/>
          <p14:tracePt t="60346" x="3835400" y="2432050"/>
          <p14:tracePt t="60366" x="3860800" y="2425700"/>
          <p14:tracePt t="60379" x="3873500" y="2425700"/>
          <p14:tracePt t="60393" x="3924300" y="2425700"/>
          <p14:tracePt t="60408" x="3956050" y="2425700"/>
          <p14:tracePt t="60425" x="3968750" y="2425700"/>
          <p14:tracePt t="60441" x="3987800" y="2425700"/>
          <p14:tracePt t="60480" x="3994150" y="2425700"/>
          <p14:tracePt t="60487" x="4000500" y="2425700"/>
          <p14:tracePt t="60504" x="4006850" y="2425700"/>
          <p14:tracePt t="60527" x="4013200" y="2425700"/>
          <p14:tracePt t="60706" x="4006850" y="2425700"/>
          <p14:tracePt t="60721" x="4000500" y="2425700"/>
          <p14:tracePt t="60738" x="3987800" y="2425700"/>
          <p14:tracePt t="60755" x="3943350" y="2425700"/>
          <p14:tracePt t="60757" x="3917950" y="2425700"/>
          <p14:tracePt t="60774" x="3797300" y="2425700"/>
          <p14:tracePt t="60790" x="3638550" y="2425700"/>
          <p14:tracePt t="60806" x="3460750" y="2425700"/>
          <p14:tracePt t="60823" x="3346450" y="2425700"/>
          <p14:tracePt t="60840" x="3289300" y="2425700"/>
          <p14:tracePt t="60856" x="3270250" y="2425700"/>
          <p14:tracePt t="60967" x="3289300" y="2425700"/>
          <p14:tracePt t="60984" x="3378200" y="2425700"/>
          <p14:tracePt t="60998" x="3543300" y="2425700"/>
          <p14:tracePt t="61010" x="3638550" y="2425700"/>
          <p14:tracePt t="61023" x="3841750" y="2425700"/>
          <p14:tracePt t="61039" x="4000500" y="2425700"/>
          <p14:tracePt t="61056" x="4095750" y="2425700"/>
          <p14:tracePt t="61073" x="4133850" y="2425700"/>
          <p14:tracePt t="61090" x="4146550" y="2425700"/>
          <p14:tracePt t="61750" x="4140200" y="2425700"/>
          <p14:tracePt t="61758" x="4108450" y="2425700"/>
          <p14:tracePt t="61773" x="4000500" y="2425700"/>
          <p14:tracePt t="61790" x="3867150" y="2425700"/>
          <p14:tracePt t="61806" x="3733800" y="2425700"/>
          <p14:tracePt t="61822" x="3651250" y="2425700"/>
          <p14:tracePt t="61839" x="3587750" y="2425700"/>
          <p14:tracePt t="61856" x="3549650" y="2425700"/>
          <p14:tracePt t="61872" x="3530600" y="2425700"/>
          <p14:tracePt t="61889" x="3524250" y="2425700"/>
          <p14:tracePt t="61994" x="3524250" y="2419350"/>
          <p14:tracePt t="62018" x="3619500" y="2413000"/>
          <p14:tracePt t="62040" x="3835400" y="2413000"/>
          <p14:tracePt t="62055" x="4000500" y="2413000"/>
          <p14:tracePt t="62074" x="4140200" y="2413000"/>
          <p14:tracePt t="62091" x="4235450" y="2413000"/>
          <p14:tracePt t="62093" x="4279900" y="2413000"/>
          <p14:tracePt t="62106" x="4324350" y="2413000"/>
          <p14:tracePt t="62123" x="4387850" y="2413000"/>
          <p14:tracePt t="62141" x="4432300" y="2413000"/>
          <p14:tracePt t="62143" x="4438650" y="2413000"/>
          <p14:tracePt t="62158" x="4451350" y="2413000"/>
          <p14:tracePt t="62174" x="4457700" y="2413000"/>
          <p14:tracePt t="62534" x="0" y="0"/>
        </p14:tracePtLst>
        <p14:tracePtLst>
          <p14:tracePt t="62873" x="3943350" y="2387600"/>
          <p14:tracePt t="62962" x="3937000" y="2387600"/>
          <p14:tracePt t="62977" x="3937000" y="2400300"/>
          <p14:tracePt t="62991" x="3924300" y="2432050"/>
          <p14:tracePt t="63063" x="3924300" y="2438400"/>
          <p14:tracePt t="63102" x="3924300" y="2432050"/>
          <p14:tracePt t="63114" x="3924300" y="2425700"/>
          <p14:tracePt t="63128" x="3924300" y="2413000"/>
          <p14:tracePt t="63142" x="3924300" y="2393950"/>
          <p14:tracePt t="63160" x="3924300" y="2368550"/>
          <p14:tracePt t="63174" x="3924300" y="2355850"/>
          <p14:tracePt t="63190" x="3924300" y="2343150"/>
          <p14:tracePt t="63207" x="3924300" y="2336800"/>
          <p14:tracePt t="63246" x="3924300" y="2343150"/>
          <p14:tracePt t="63256" x="3917950" y="2362200"/>
          <p14:tracePt t="63272" x="3911600" y="2400300"/>
          <p14:tracePt t="63289" x="3905250" y="2438400"/>
          <p14:tracePt t="63306" x="3898900" y="2444750"/>
          <p14:tracePt t="63378" x="3898900" y="2438400"/>
          <p14:tracePt t="63400" x="3898900" y="2374900"/>
          <p14:tracePt t="63421" x="3886200" y="2330450"/>
          <p14:tracePt t="63440" x="3886200" y="2324100"/>
          <p14:tracePt t="63471" x="3879850" y="2324100"/>
          <p14:tracePt t="63482" x="3873500" y="2336800"/>
          <p14:tracePt t="63493" x="3854450" y="2374900"/>
          <p14:tracePt t="63509" x="3835400" y="2406650"/>
          <p14:tracePt t="63541" x="3835400" y="2419350"/>
          <p14:tracePt t="63555" x="3829050" y="2425700"/>
          <p14:tracePt t="63573" x="3822700" y="2444750"/>
          <p14:tracePt t="63590" x="3810000" y="2489200"/>
          <p14:tracePt t="63606" x="3810000" y="2508250"/>
          <p14:tracePt t="63622" x="3803650" y="2514600"/>
          <p14:tracePt t="63670" x="3803650" y="2495550"/>
          <p14:tracePt t="63677" x="3803650" y="2476500"/>
          <p14:tracePt t="63690" x="3803650" y="2463800"/>
          <p14:tracePt t="63705" x="3803650" y="2432050"/>
          <p14:tracePt t="63723" x="3803650" y="2413000"/>
          <p14:tracePt t="63740" x="3803650" y="2400300"/>
          <p14:tracePt t="63742" x="3803650" y="2393950"/>
          <p14:tracePt t="63755" x="3803650" y="2387600"/>
          <p14:tracePt t="63856" x="3803650" y="2393950"/>
          <p14:tracePt t="63875" x="3803650" y="2400300"/>
          <p14:tracePt t="63913" x="3810000" y="2406650"/>
          <p14:tracePt t="63958" x="0" y="0"/>
        </p14:tracePtLst>
        <p14:tracePtLst>
          <p14:tracePt t="64345" x="1955800" y="2241550"/>
          <p14:tracePt t="64458" x="1949450" y="2241550"/>
          <p14:tracePt t="64476" x="1936750" y="2260600"/>
          <p14:tracePt t="64480" x="1924050" y="2298700"/>
          <p14:tracePt t="64504" x="1841500" y="2444750"/>
          <p14:tracePt t="64523" x="1816100" y="2508250"/>
          <p14:tracePt t="64539" x="1809750" y="2527300"/>
          <p14:tracePt t="64599" x="1809750" y="2514600"/>
          <p14:tracePt t="64615" x="1809750" y="2495550"/>
          <p14:tracePt t="64625" x="1816100" y="2489200"/>
          <p14:tracePt t="64639" x="1822450" y="2463800"/>
          <p14:tracePt t="64657" x="1828800" y="2425700"/>
          <p14:tracePt t="64674" x="1835150" y="2393950"/>
          <p14:tracePt t="64677" x="1841500" y="2387600"/>
          <p14:tracePt t="64694" x="1841500" y="2381250"/>
          <p14:tracePt t="64800" x="1841500" y="2387600"/>
          <p14:tracePt t="64815" x="1841500" y="2393950"/>
          <p14:tracePt t="64826" x="1841500" y="2400300"/>
          <p14:tracePt t="64838" x="1841500" y="2413000"/>
          <p14:tracePt t="64855" x="1841500" y="2425700"/>
          <p14:tracePt t="64871" x="1841500" y="2432050"/>
          <p14:tracePt t="64945" x="1841500" y="2425700"/>
          <p14:tracePt t="64964" x="1841500" y="2406650"/>
          <p14:tracePt t="64985" x="1854200" y="2393950"/>
          <p14:tracePt t="65009" x="1854200" y="2387600"/>
          <p14:tracePt t="65021" x="1860550" y="2374900"/>
          <p14:tracePt t="65039" x="1860550" y="2368550"/>
          <p14:tracePt t="65294" x="0" y="0"/>
        </p14:tracePtLst>
        <p14:tracePtLst>
          <p14:tracePt t="65668" x="4051300" y="2324100"/>
          <p14:tracePt t="65671" x="4044950" y="2336800"/>
          <p14:tracePt t="65696" x="3987800" y="2438400"/>
          <p14:tracePt t="65713" x="3892550" y="2533650"/>
          <p14:tracePt t="65726" x="3752850" y="2622550"/>
          <p14:tracePt t="65739" x="3663950" y="2647950"/>
          <p14:tracePt t="65756" x="3460750" y="2686050"/>
          <p14:tracePt t="65759" x="3346450" y="2692400"/>
          <p14:tracePt t="65771" x="3232150" y="2692400"/>
          <p14:tracePt t="65789" x="2787650" y="2667000"/>
          <p14:tracePt t="65805" x="2584450" y="2622550"/>
          <p14:tracePt t="65822" x="2463800" y="2597150"/>
          <p14:tracePt t="65838" x="2413000" y="2590800"/>
          <p14:tracePt t="65855" x="2362200" y="2578100"/>
          <p14:tracePt t="65871" x="2343150" y="2578100"/>
          <p14:tracePt t="65888" x="2298700" y="2571750"/>
          <p14:tracePt t="65906" x="2286000" y="2559050"/>
          <p14:tracePt t="65923" x="2266950" y="2552700"/>
          <p14:tracePt t="65939" x="2254250" y="2546350"/>
          <p14:tracePt t="65956" x="2228850" y="2520950"/>
          <p14:tracePt t="65959" x="2209800" y="2508250"/>
          <p14:tracePt t="65973" x="2190750" y="2489200"/>
          <p14:tracePt t="65990" x="2133600" y="2444750"/>
          <p14:tracePt t="66006" x="2101850" y="2425700"/>
          <p14:tracePt t="66023" x="2063750" y="2406650"/>
          <p14:tracePt t="66038" x="2038350" y="2400300"/>
          <p14:tracePt t="66055" x="2012950" y="2400300"/>
          <p14:tracePt t="66071" x="1981200" y="2387600"/>
          <p14:tracePt t="66088" x="1955800" y="2381250"/>
          <p14:tracePt t="66105" x="1943100" y="2381250"/>
          <p14:tracePt t="66122" x="1930400" y="2381250"/>
          <p14:tracePt t="66138" x="1924050" y="2381250"/>
          <p14:tracePt t="66255" x="1911350" y="2381250"/>
          <p14:tracePt t="66268" x="1905000" y="2387600"/>
          <p14:tracePt t="66283" x="1892300" y="2406650"/>
          <p14:tracePt t="66298" x="1892300" y="2413000"/>
          <p14:tracePt t="66426" x="1892300" y="2400300"/>
          <p14:tracePt t="66446" x="1892300" y="2381250"/>
          <p14:tracePt t="67429" x="0" y="0"/>
        </p14:tracePtLst>
        <p14:tracePtLst>
          <p14:tracePt t="68027" x="552450" y="2393950"/>
          <p14:tracePt t="68152" x="584200" y="2393950"/>
          <p14:tracePt t="68174" x="762000" y="2393950"/>
          <p14:tracePt t="68179" x="908050" y="2393950"/>
          <p14:tracePt t="68196" x="1339850" y="2393950"/>
          <p14:tracePt t="68199" x="1574800" y="2393950"/>
          <p14:tracePt t="68213" x="2051050" y="2393950"/>
          <p14:tracePt t="68225" x="2203450" y="2393950"/>
          <p14:tracePt t="68237" x="2381250" y="2393950"/>
          <p14:tracePt t="68255" x="2425700" y="2393950"/>
          <p14:tracePt t="68270" x="2432050" y="2393950"/>
          <p14:tracePt t="68395" x="2419350" y="2393950"/>
          <p14:tracePt t="68412" x="2343150" y="2393950"/>
          <p14:tracePt t="68432" x="2114550" y="2393950"/>
          <p14:tracePt t="68447" x="1911350" y="2393950"/>
          <p14:tracePt t="68459" x="1797050" y="2393950"/>
          <p14:tracePt t="68472" x="1568450" y="2393950"/>
          <p14:tracePt t="68489" x="1333500" y="2393950"/>
          <p14:tracePt t="68504" x="1187450" y="2393950"/>
          <p14:tracePt t="68520" x="1092200" y="2393950"/>
          <p14:tracePt t="68537" x="1047750" y="2393950"/>
          <p14:tracePt t="68554" x="1028700" y="2393950"/>
          <p14:tracePt t="68656" x="1047750" y="2393950"/>
          <p14:tracePt t="68677" x="1123950" y="2393950"/>
          <p14:tracePt t="68680" x="1187450" y="2393950"/>
          <p14:tracePt t="68692" x="1250950" y="2393950"/>
          <p14:tracePt t="68705" x="1352550" y="2393950"/>
          <p14:tracePt t="68722" x="1397000" y="2393950"/>
          <p14:tracePt t="68737" x="1409700" y="2393950"/>
          <p14:tracePt t="68802" x="1403350" y="2393950"/>
          <p14:tracePt t="68822" x="1308100" y="2393950"/>
          <p14:tracePt t="68847" x="920750" y="2393950"/>
          <p14:tracePt t="68863" x="730250" y="2393950"/>
          <p14:tracePt t="68877" x="666750" y="2393950"/>
          <p14:tracePt t="68892" x="622300" y="2393950"/>
          <p14:tracePt t="68904" x="615950" y="2393950"/>
          <p14:tracePt t="69023" x="641350" y="2393950"/>
          <p14:tracePt t="69042" x="723900" y="2393950"/>
          <p14:tracePt t="69064" x="939800" y="2419350"/>
          <p14:tracePt t="69081" x="1022350" y="2425700"/>
          <p14:tracePt t="69096" x="1060450" y="2425700"/>
          <p14:tracePt t="69110" x="1066800" y="2425700"/>
          <p14:tracePt t="69200" x="1054100" y="2425700"/>
          <p14:tracePt t="69216" x="1022350" y="2425700"/>
          <p14:tracePt t="69229" x="1003300" y="2425700"/>
          <p14:tracePt t="69231" x="990600" y="2425700"/>
          <p14:tracePt t="69243" x="971550" y="2425700"/>
          <p14:tracePt t="69254" x="965200" y="2425700"/>
          <p14:tracePt t="69301" x="977900" y="2425700"/>
          <p14:tracePt t="69309" x="1009650" y="2425700"/>
          <p14:tracePt t="69320" x="1060450" y="2425700"/>
          <p14:tracePt t="69337" x="1219200" y="2425700"/>
          <p14:tracePt t="69353" x="1409700" y="2425700"/>
          <p14:tracePt t="69370" x="1587500" y="2425700"/>
          <p14:tracePt t="69387" x="1708150" y="2425700"/>
          <p14:tracePt t="69389" x="1746250" y="2425700"/>
          <p14:tracePt t="69403" x="1771650" y="2425700"/>
          <p14:tracePt t="69422" x="1803400" y="2425700"/>
          <p14:tracePt t="69439" x="1816100" y="2425700"/>
          <p14:tracePt t="69607" x="1822450" y="2432050"/>
          <p14:tracePt t="69623" x="1854200" y="2444750"/>
          <p14:tracePt t="69640" x="1930400" y="2457450"/>
          <p14:tracePt t="69654" x="2063750" y="2482850"/>
          <p14:tracePt t="69672" x="2178050" y="2482850"/>
          <p14:tracePt t="69690" x="2266950" y="2482850"/>
          <p14:tracePt t="69705" x="2286000" y="2482850"/>
          <p14:tracePt t="69722" x="2292350" y="2482850"/>
          <p14:tracePt t="70034" x="2298700" y="2482850"/>
          <p14:tracePt t="70054" x="2311400" y="2482850"/>
          <p14:tracePt t="70071" x="2343150" y="2482850"/>
          <p14:tracePt t="70089" x="2349500" y="2482850"/>
          <p14:tracePt t="70104" x="2355850" y="2482850"/>
          <p14:tracePt t="70487" x="0" y="0"/>
        </p14:tracePtLst>
        <p14:tracePtLst>
          <p14:tracePt t="70983" x="5124450" y="2578100"/>
          <p14:tracePt t="71033" x="5130800" y="2571750"/>
          <p14:tracePt t="71045" x="5187950" y="2571750"/>
          <p14:tracePt t="71058" x="5251450" y="2571750"/>
          <p14:tracePt t="71071" x="5441950" y="2571750"/>
          <p14:tracePt t="71086" x="5759450" y="2571750"/>
          <p14:tracePt t="71103" x="6216650" y="2571750"/>
          <p14:tracePt t="71120" x="6629400" y="2571750"/>
          <p14:tracePt t="71136" x="6915150" y="2571750"/>
          <p14:tracePt t="71153" x="7029450" y="2571750"/>
          <p14:tracePt t="71170" x="7061200" y="2571750"/>
          <p14:tracePt t="71288" x="7042150" y="2571750"/>
          <p14:tracePt t="71302" x="6991350" y="2571750"/>
          <p14:tracePt t="71317" x="6838950" y="2571750"/>
          <p14:tracePt t="71326" x="6629400" y="2571750"/>
          <p14:tracePt t="71336" x="6515100" y="2571750"/>
          <p14:tracePt t="71353" x="6337300" y="2571750"/>
          <p14:tracePt t="71369" x="6242050" y="2571750"/>
          <p14:tracePt t="71386" x="6203950" y="2571750"/>
          <p14:tracePt t="71403" x="6197600" y="2571750"/>
          <p14:tracePt t="71511" x="6203950" y="2571750"/>
          <p14:tracePt t="71528" x="6254750" y="2571750"/>
          <p14:tracePt t="71540" x="6286500" y="2571750"/>
          <p14:tracePt t="71542" x="6330950" y="2571750"/>
          <p14:tracePt t="71554" x="6362700" y="2571750"/>
          <p14:tracePt t="71569" x="6413500" y="2571750"/>
          <p14:tracePt t="71586" x="6419850" y="2571750"/>
          <p14:tracePt t="71690" x="6388100" y="2571750"/>
          <p14:tracePt t="71694" x="6362700" y="2571750"/>
          <p14:tracePt t="71711" x="6305550" y="2571750"/>
          <p14:tracePt t="71725" x="6286500" y="2571750"/>
          <p14:tracePt t="71738" x="6280150" y="2571750"/>
          <p14:tracePt t="71851" x="6286500" y="2571750"/>
          <p14:tracePt t="71870" x="6407150" y="2571750"/>
          <p14:tracePt t="71888" x="6553200" y="2571750"/>
          <p14:tracePt t="71903" x="6680200" y="2571750"/>
          <p14:tracePt t="71919" x="6788150" y="2571750"/>
          <p14:tracePt t="71936" x="6838950" y="2571750"/>
          <p14:tracePt t="71953" x="6851650" y="2571750"/>
          <p14:tracePt t="71971" x="6858000" y="2571750"/>
          <p14:tracePt t="73394" x="6864350" y="2571750"/>
          <p14:tracePt t="73410" x="6877050" y="2571750"/>
          <p14:tracePt t="73429" x="6896100" y="2571750"/>
          <p14:tracePt t="73445" x="6921500" y="2571750"/>
          <p14:tracePt t="73456" x="6934200" y="2571750"/>
          <p14:tracePt t="73471" x="6953250" y="2571750"/>
          <p14:tracePt t="73488" x="6965950" y="2571750"/>
          <p14:tracePt t="73504" x="6978650" y="2571750"/>
          <p14:tracePt t="73521" x="6985000" y="2571750"/>
          <p14:tracePt t="73558" x="6991350" y="2571750"/>
          <p14:tracePt t="73569" x="6997700" y="2571750"/>
          <p14:tracePt t="73965" x="0" y="0"/>
        </p14:tracePtLst>
        <p14:tracePtLst>
          <p14:tracePt t="77902" x="1473200" y="2698750"/>
          <p14:tracePt t="77958" x="1479550" y="2698750"/>
          <p14:tracePt t="77999" x="1492250" y="2705100"/>
          <p14:tracePt t="78016" x="1492250" y="2711450"/>
          <p14:tracePt t="78032" x="1492250" y="2717800"/>
          <p14:tracePt t="78043" x="1492250" y="2724150"/>
          <p14:tracePt t="78055" x="1492250" y="2736850"/>
          <p14:tracePt t="78070" x="1492250" y="2755900"/>
          <p14:tracePt t="78084" x="1485900" y="2768600"/>
          <p14:tracePt t="78086" x="1479550" y="2781300"/>
          <p14:tracePt t="78101" x="1460500" y="2800350"/>
          <p14:tracePt t="78119" x="1447800" y="2813050"/>
          <p14:tracePt t="78134" x="1435100" y="2813050"/>
          <p14:tracePt t="78151" x="1428750" y="2819400"/>
          <p14:tracePt t="78168" x="1428750" y="2825750"/>
          <p14:tracePt t="78184" x="1422400" y="2825750"/>
          <p14:tracePt t="78207" x="1416050" y="2825750"/>
          <p14:tracePt t="78224" x="1409700" y="2825750"/>
          <p14:tracePt t="78543" x="1403350" y="2825750"/>
          <p14:tracePt t="78560" x="1403350" y="2819400"/>
          <p14:tracePt t="78575" x="1403350" y="2813050"/>
          <p14:tracePt t="78721" x="1403350" y="2806700"/>
          <p14:tracePt t="78743" x="1403350" y="2800350"/>
          <p14:tracePt t="78877" x="1403350" y="2794000"/>
          <p14:tracePt t="78909" x="1409700" y="2794000"/>
          <p14:tracePt t="79000" x="1416050" y="2800350"/>
          <p14:tracePt t="79016" x="1416050" y="2813050"/>
          <p14:tracePt t="79027" x="1416050" y="2819400"/>
          <p14:tracePt t="79038" x="1409700" y="2832100"/>
          <p14:tracePt t="79053" x="1397000" y="2838450"/>
          <p14:tracePt t="79067" x="1390650" y="2838450"/>
          <p14:tracePt t="79717" x="0" y="0"/>
        </p14:tracePtLst>
        <p14:tracePtLst>
          <p14:tracePt t="80069" x="1270000" y="2755900"/>
          <p14:tracePt t="80101" x="1276350" y="2749550"/>
          <p14:tracePt t="80109" x="1289050" y="2743200"/>
          <p14:tracePt t="80125" x="1308100" y="2743200"/>
          <p14:tracePt t="80133" x="1320800" y="2743200"/>
          <p14:tracePt t="80152" x="1352550" y="2743200"/>
          <p14:tracePt t="80167" x="1358900" y="2743200"/>
          <p14:tracePt t="80183" x="1365250" y="2743200"/>
          <p14:tracePt t="80199" x="1371600" y="2743200"/>
          <p14:tracePt t="80230" x="1377950" y="2743200"/>
          <p14:tracePt t="80262" x="1390650" y="2743200"/>
          <p14:tracePt t="80279" x="1397000" y="2749550"/>
          <p14:tracePt t="80294" x="1403350" y="2749550"/>
          <p14:tracePt t="80304" x="1409700" y="2755900"/>
          <p14:tracePt t="80322" x="1409700" y="2762250"/>
          <p14:tracePt t="80335" x="1409700" y="2768600"/>
          <p14:tracePt t="80463" x="1409700" y="2774950"/>
          <p14:tracePt t="80486" x="1409700" y="2781300"/>
          <p14:tracePt t="80510" x="1409700" y="2787650"/>
          <p14:tracePt t="80521" x="1409700" y="2794000"/>
          <p14:tracePt t="80534" x="1409700" y="2800350"/>
          <p14:tracePt t="80635" x="1403350" y="2806700"/>
          <p14:tracePt t="80930" x="1403350" y="2813050"/>
          <p14:tracePt t="80948" x="1397000" y="2819400"/>
          <p14:tracePt t="80967" x="1397000" y="2825750"/>
          <p14:tracePt t="80985" x="1390650" y="2825750"/>
          <p14:tracePt t="81002" x="1390650" y="2838450"/>
          <p14:tracePt t="81097" x="1390650" y="2844800"/>
          <p14:tracePt t="81120" x="1384300" y="2851150"/>
          <p14:tracePt t="81447" x="1384300" y="2857500"/>
          <p14:tracePt t="81473" x="1384300" y="2870200"/>
          <p14:tracePt t="81482" x="1384300" y="2882900"/>
          <p14:tracePt t="81502" x="1384300" y="2901950"/>
          <p14:tracePt t="81765" x="0" y="0"/>
        </p14:tracePtLst>
        <p14:tracePtLst>
          <p14:tracePt t="82033" x="1631950" y="2813050"/>
          <p14:tracePt t="82194" x="1638300" y="2813050"/>
          <p14:tracePt t="82207" x="1663700" y="2806700"/>
          <p14:tracePt t="82209" x="0" y="0"/>
        </p14:tracePtLst>
        <p14:tracePtLst>
          <p14:tracePt t="82522" x="1974850" y="2813050"/>
          <p14:tracePt t="82695" x="0" y="0"/>
        </p14:tracePtLst>
        <p14:tracePtLst>
          <p14:tracePt t="83081" x="2044700" y="2686050"/>
          <p14:tracePt t="83094" x="2000250" y="2686050"/>
          <p14:tracePt t="83105" x="1974850" y="2686050"/>
          <p14:tracePt t="83116" x="1949450" y="2686050"/>
          <p14:tracePt t="83132" x="1879600" y="2686050"/>
          <p14:tracePt t="83133" x="1860550" y="2692400"/>
          <p14:tracePt t="83149" x="1816100" y="2705100"/>
          <p14:tracePt t="83166" x="1784350" y="2724150"/>
          <p14:tracePt t="83182" x="1758950" y="2749550"/>
          <p14:tracePt t="83198" x="1746250" y="2768600"/>
          <p14:tracePt t="83215" x="1739900" y="2800350"/>
          <p14:tracePt t="83232" x="1752600" y="2851150"/>
          <p14:tracePt t="83250" x="1771650" y="2889250"/>
          <p14:tracePt t="83267" x="1803400" y="2921000"/>
          <p14:tracePt t="83282" x="1841500" y="2933700"/>
          <p14:tracePt t="83301" x="1892300" y="2940050"/>
          <p14:tracePt t="83317" x="1968500" y="2940050"/>
          <p14:tracePt t="83333" x="2012950" y="2940050"/>
          <p14:tracePt t="83349" x="2070100" y="2927350"/>
          <p14:tracePt t="83366" x="2082800" y="2908300"/>
          <p14:tracePt t="83382" x="2089150" y="2908300"/>
          <p14:tracePt t="83399" x="2095500" y="2889250"/>
          <p14:tracePt t="83415" x="2095500" y="2882900"/>
          <p14:tracePt t="83432" x="2095500" y="2863850"/>
          <p14:tracePt t="83449" x="2095500" y="2844800"/>
          <p14:tracePt t="83465" x="2095500" y="2838450"/>
          <p14:tracePt t="83589" x="2095500" y="2832100"/>
          <p14:tracePt t="83589" x="0" y="0"/>
        </p14:tracePtLst>
        <p14:tracePtLst>
          <p14:tracePt t="85198" x="2730500" y="2686050"/>
          <p14:tracePt t="85207" x="2717800" y="2686050"/>
          <p14:tracePt t="85223" x="2705100" y="2686050"/>
          <p14:tracePt t="85231" x="2698750" y="2686050"/>
          <p14:tracePt t="85248" x="2673350" y="2686050"/>
          <p14:tracePt t="85267" x="2660650" y="2711450"/>
          <p14:tracePt t="85283" x="2647950" y="2743200"/>
          <p14:tracePt t="85285" x="2647950" y="2755900"/>
          <p14:tracePt t="85300" x="2647950" y="2774950"/>
          <p14:tracePt t="85316" x="2647950" y="2806700"/>
          <p14:tracePt t="85333" x="2647950" y="2838450"/>
          <p14:tracePt t="85334" x="2647950" y="2863850"/>
          <p14:tracePt t="85350" x="2654300" y="2882900"/>
          <p14:tracePt t="85365" x="2686050" y="2921000"/>
          <p14:tracePt t="85382" x="2730500" y="2940050"/>
          <p14:tracePt t="85398" x="2787650" y="2952750"/>
          <p14:tracePt t="85415" x="2844800" y="2952750"/>
          <p14:tracePt t="85432" x="2882900" y="2952750"/>
          <p14:tracePt t="85448" x="2927350" y="2933700"/>
          <p14:tracePt t="85465" x="2946400" y="2921000"/>
          <p14:tracePt t="85481" x="2952750" y="2889250"/>
          <p14:tracePt t="85498" x="2952750" y="2857500"/>
          <p14:tracePt t="85516" x="2946400" y="2838450"/>
          <p14:tracePt t="85533" x="2933700" y="2813050"/>
          <p14:tracePt t="85549" x="2914650" y="2800350"/>
          <p14:tracePt t="85566" x="2882900" y="2781300"/>
          <p14:tracePt t="85583" x="2870200" y="2774950"/>
          <p14:tracePt t="85599" x="2857500" y="2768600"/>
          <p14:tracePt t="85622" x="2851150" y="2768600"/>
          <p14:tracePt t="85854" x="0" y="0"/>
        </p14:tracePtLst>
        <p14:tracePtLst>
          <p14:tracePt t="85962" x="2851150" y="2768600"/>
          <p14:tracePt t="86062" x="0" y="0"/>
        </p14:tracePtLst>
        <p14:tracePtLst>
          <p14:tracePt t="86295" x="2463800" y="2628900"/>
          <p14:tracePt t="86344" x="2457450" y="2628900"/>
          <p14:tracePt t="86362" x="2457450" y="2635250"/>
          <p14:tracePt t="86379" x="2457450" y="2673350"/>
          <p14:tracePt t="86382" x="2457450" y="2705100"/>
          <p14:tracePt t="86393" x="2457450" y="2743200"/>
          <p14:tracePt t="86403" x="2470150" y="2774950"/>
          <p14:tracePt t="86414" x="2495550" y="2838450"/>
          <p14:tracePt t="86432" x="2546350" y="2876550"/>
          <p14:tracePt t="86448" x="2609850" y="2901950"/>
          <p14:tracePt t="86464" x="2686050" y="2908300"/>
          <p14:tracePt t="86482" x="2762250" y="2908300"/>
          <p14:tracePt t="86498" x="2825750" y="2895600"/>
          <p14:tracePt t="86515" x="2844800" y="2882900"/>
          <p14:tracePt t="86532" x="2851150" y="2870200"/>
          <p14:tracePt t="86534" x="2857500" y="2870200"/>
          <p14:tracePt t="86558" x="2857500" y="2863850"/>
          <p14:tracePt t="86701" x="0" y="0"/>
        </p14:tracePtLst>
        <p14:tracePtLst>
          <p14:tracePt t="87292" x="3321050" y="2876550"/>
          <p14:tracePt t="87310" x="3321050" y="2889250"/>
          <p14:tracePt t="87322" x="3327400" y="2889250"/>
          <p14:tracePt t="87335" x="3371850" y="2895600"/>
          <p14:tracePt t="87352" x="3460750" y="2895600"/>
          <p14:tracePt t="87366" x="3568700" y="2895600"/>
          <p14:tracePt t="87381" x="3683000" y="2895600"/>
          <p14:tracePt t="87398" x="3759200" y="2895600"/>
          <p14:tracePt t="87414" x="3790950" y="2895600"/>
          <p14:tracePt t="87430" x="3810000" y="2895600"/>
          <p14:tracePt t="87447" x="3816350" y="2895600"/>
          <p14:tracePt t="87678" x="0" y="0"/>
        </p14:tracePtLst>
        <p14:tracePtLst>
          <p14:tracePt t="88129" x="3790950" y="2908300"/>
          <p14:tracePt t="88216" x="3797300" y="2908300"/>
          <p14:tracePt t="88238" x="3854450" y="2908300"/>
          <p14:tracePt t="88252" x="3949700" y="2908300"/>
          <p14:tracePt t="88266" x="4064000" y="2908300"/>
          <p14:tracePt t="88283" x="4216400" y="2908300"/>
          <p14:tracePt t="88285" x="4286250" y="2908300"/>
          <p14:tracePt t="88298" x="4349750" y="2908300"/>
          <p14:tracePt t="88314" x="4438650" y="2908300"/>
          <p14:tracePt t="88332" x="4451350" y="2908300"/>
          <p14:tracePt t="88334" x="4457700" y="2908300"/>
          <p14:tracePt t="88570" x="4451350" y="2908300"/>
          <p14:tracePt t="88592" x="4400550" y="2914650"/>
          <p14:tracePt t="88606" x="4368800" y="2921000"/>
          <p14:tracePt t="88618" x="4349750" y="2921000"/>
          <p14:tracePt t="88633" x="4330700" y="2921000"/>
          <p14:tracePt t="88647" x="4324350" y="2921000"/>
          <p14:tracePt t="88736" x="4337050" y="2927350"/>
          <p14:tracePt t="88751" x="4368800" y="2933700"/>
          <p14:tracePt t="88772" x="4432300" y="2946400"/>
          <p14:tracePt t="88783" x="4521200" y="2959100"/>
          <p14:tracePt t="88799" x="4597400" y="2984500"/>
          <p14:tracePt t="88815" x="4635500" y="2984500"/>
          <p14:tracePt t="88832" x="4648200" y="2984500"/>
          <p14:tracePt t="88848" x="4654550" y="2984500"/>
          <p14:tracePt t="88911" x="4660900" y="2984500"/>
          <p14:tracePt t="88934" x="4667250" y="2984500"/>
          <p14:tracePt t="89429" x="0" y="0"/>
        </p14:tracePtLst>
        <p14:tracePtLst>
          <p14:tracePt t="89883" x="5137150" y="2901950"/>
          <p14:tracePt t="90326" x="0" y="0"/>
        </p14:tracePtLst>
        <p14:tracePtLst>
          <p14:tracePt t="91042" x="4514850" y="2724150"/>
          <p14:tracePt t="91087" x="4508500" y="2717800"/>
          <p14:tracePt t="91144" x="4495800" y="2717800"/>
          <p14:tracePt t="91151" x="4495800" y="2724150"/>
          <p14:tracePt t="91163" x="4495800" y="2749550"/>
          <p14:tracePt t="91180" x="4495800" y="2806700"/>
          <p14:tracePt t="91184" x="4495800" y="2838450"/>
          <p14:tracePt t="91197" x="4495800" y="2876550"/>
          <p14:tracePt t="91213" x="4495800" y="2889250"/>
          <p14:tracePt t="91229" x="4495800" y="2895600"/>
          <p14:tracePt t="91335" x="4495800" y="2889250"/>
          <p14:tracePt t="91352" x="4502150" y="2851150"/>
          <p14:tracePt t="91365" x="4508500" y="2813050"/>
          <p14:tracePt t="91381" x="4521200" y="2774950"/>
          <p14:tracePt t="91397" x="4527550" y="2762250"/>
          <p14:tracePt t="91413" x="4527550" y="2755900"/>
          <p14:tracePt t="91494" x="4527550" y="2768600"/>
          <p14:tracePt t="91502" x="4527550" y="2787650"/>
          <p14:tracePt t="91513" x="4527550" y="2800350"/>
          <p14:tracePt t="91530" x="4527550" y="2819400"/>
          <p14:tracePt t="91547" x="4527550" y="2838450"/>
          <p14:tracePt t="91658" x="4527550" y="2832100"/>
          <p14:tracePt t="91676" x="4527550" y="2787650"/>
          <p14:tracePt t="91683" x="4533900" y="2749550"/>
          <p14:tracePt t="91685" x="4540250" y="2730500"/>
          <p14:tracePt t="91695" x="4540250" y="2717800"/>
          <p14:tracePt t="91714" x="4540250" y="2705100"/>
          <p14:tracePt t="91767" x="4540250" y="2717800"/>
          <p14:tracePt t="91776" x="4540250" y="2736850"/>
          <p14:tracePt t="91785" x="4533900" y="2762250"/>
          <p14:tracePt t="91799" x="4533900" y="2787650"/>
          <p14:tracePt t="91814" x="4527550" y="2813050"/>
          <p14:tracePt t="91832" x="4521200" y="2825750"/>
          <p14:tracePt t="91849" x="4521200" y="2838450"/>
          <p14:tracePt t="91863" x="4514850" y="2870200"/>
          <p14:tracePt t="91881" x="4508500" y="2901950"/>
          <p14:tracePt t="91967" x="4508500" y="2882900"/>
          <p14:tracePt t="91981" x="4508500" y="2876550"/>
          <p14:tracePt t="91998" x="4508500" y="2870200"/>
          <p14:tracePt t="92176" x="4514850" y="2863850"/>
          <p14:tracePt t="92192" x="4552950" y="2863850"/>
          <p14:tracePt t="92201" x="4629150" y="2863850"/>
          <p14:tracePt t="92213" x="4908550" y="2889250"/>
          <p14:tracePt t="92229" x="5391150" y="2965450"/>
          <p14:tracePt t="92246" x="5956300" y="3079750"/>
          <p14:tracePt t="92262" x="6318250" y="3111500"/>
          <p14:tracePt t="92279" x="6438900" y="3117850"/>
          <p14:tracePt t="92297" x="6457950" y="3117850"/>
          <p14:tracePt t="92313" x="6464300" y="3117850"/>
          <p14:tracePt t="92393" x="6470650" y="3124200"/>
          <p14:tracePt t="92414" x="6451600" y="3149600"/>
          <p14:tracePt t="92435" x="6426200" y="3162300"/>
          <p14:tracePt t="92448" x="6400800" y="3175000"/>
          <p14:tracePt t="92464" x="6400800" y="3181350"/>
          <p14:tracePt t="92510" x="6394450" y="3168650"/>
          <p14:tracePt t="92520" x="6388100" y="3155950"/>
          <p14:tracePt t="92529" x="6381750" y="3143250"/>
          <p14:tracePt t="92548" x="6369050" y="3105150"/>
          <p14:tracePt t="92563" x="6350000" y="3054350"/>
          <p14:tracePt t="92582" x="6337300" y="3022600"/>
          <p14:tracePt t="92584" x="6330950" y="3003550"/>
          <p14:tracePt t="92597" x="6330950" y="2997200"/>
          <p14:tracePt t="92613" x="6324600" y="2959100"/>
          <p14:tracePt t="92630" x="6324600" y="2946400"/>
          <p14:tracePt t="92685" x="6318250" y="2940050"/>
          <p14:tracePt t="92703" x="6311900" y="2940050"/>
          <p14:tracePt t="92710" x="6305550" y="2940050"/>
          <p14:tracePt t="92729" x="6292850" y="2965450"/>
          <p14:tracePt t="92746" x="6286500" y="2971800"/>
          <p14:tracePt t="92871" x="6280150" y="2971800"/>
          <p14:tracePt t="92887" x="6261100" y="2952750"/>
          <p14:tracePt t="92904" x="6254750" y="2914650"/>
          <p14:tracePt t="92919" x="6248400" y="2901950"/>
          <p14:tracePt t="93349" x="0" y="0"/>
        </p14:tracePtLst>
        <p14:tracePtLst>
          <p14:tracePt t="93995" x="6648450" y="2857500"/>
          <p14:tracePt t="94119" x="6654800" y="2857500"/>
          <p14:tracePt t="94142" x="6705600" y="2863850"/>
          <p14:tracePt t="94154" x="6826250" y="2876550"/>
          <p14:tracePt t="94166" x="6978650" y="2895600"/>
          <p14:tracePt t="94179" x="7029450" y="2895600"/>
          <p14:tracePt t="94196" x="7124700" y="2895600"/>
          <p14:tracePt t="94213" x="7162800" y="2895600"/>
          <p14:tracePt t="94229" x="7169150" y="2895600"/>
          <p14:tracePt t="94469" x="0" y="0"/>
        </p14:tracePtLst>
        <p14:tracePtLst>
          <p14:tracePt t="99103" x="673100" y="3098800"/>
          <p14:tracePt t="99192" x="679450" y="3098800"/>
          <p14:tracePt t="99207" x="749300" y="3098800"/>
          <p14:tracePt t="99220" x="812800" y="3098800"/>
          <p14:tracePt t="99230" x="1003300" y="3098800"/>
          <p14:tracePt t="99244" x="1130300" y="3098800"/>
          <p14:tracePt t="99260" x="1479550" y="3098800"/>
          <p14:tracePt t="99277" x="1866900" y="3098800"/>
          <p14:tracePt t="99294" x="1993900" y="3098800"/>
          <p14:tracePt t="99310" x="2025650" y="3098800"/>
          <p14:tracePt t="100008" x="0" y="0"/>
        </p14:tracePtLst>
        <p14:tracePtLst>
          <p14:tracePt t="100416" x="3524250" y="2457450"/>
          <p14:tracePt t="100426" x="3460750" y="2463800"/>
          <p14:tracePt t="100444" x="3346450" y="2495550"/>
          <p14:tracePt t="100461" x="3200400" y="2533650"/>
          <p14:tracePt t="100477" x="3098800" y="2571750"/>
          <p14:tracePt t="100494" x="3003550" y="2628900"/>
          <p14:tracePt t="100510" x="2895600" y="2698750"/>
          <p14:tracePt t="100527" x="2800350" y="2787650"/>
          <p14:tracePt t="100544" x="2717800" y="2889250"/>
          <p14:tracePt t="100560" x="2647950" y="2984500"/>
          <p14:tracePt t="100577" x="2609850" y="3067050"/>
          <p14:tracePt t="100594" x="2584450" y="3111500"/>
          <p14:tracePt t="100597" x="2571750" y="3130550"/>
          <p14:tracePt t="100611" x="2565400" y="3143250"/>
          <p14:tracePt t="100628" x="2559050" y="3162300"/>
          <p14:tracePt t="100631" x="2559050" y="3168650"/>
          <p14:tracePt t="100944" x="0" y="0"/>
        </p14:tracePtLst>
        <p14:tracePtLst>
          <p14:tracePt t="102850" x="520700" y="3130550"/>
          <p14:tracePt t="102967" x="539750" y="3130550"/>
          <p14:tracePt t="102978" x="577850" y="3130550"/>
          <p14:tracePt t="102994" x="755650" y="3130550"/>
          <p14:tracePt t="103009" x="1016000" y="3130550"/>
          <p14:tracePt t="103026" x="1365250" y="3130550"/>
          <p14:tracePt t="103043" x="1619250" y="3130550"/>
          <p14:tracePt t="103045" x="1695450" y="3130550"/>
          <p14:tracePt t="103059" x="1739900" y="3130550"/>
          <p14:tracePt t="103076" x="1765300" y="3130550"/>
          <p14:tracePt t="103093" x="1771650" y="3130550"/>
          <p14:tracePt t="103216" x="1746250" y="3130550"/>
          <p14:tracePt t="103236" x="1638300" y="3130550"/>
          <p14:tracePt t="103245" x="1517650" y="3130550"/>
          <p14:tracePt t="103259" x="1454150" y="3130550"/>
          <p14:tracePt t="103275" x="1327150" y="3130550"/>
          <p14:tracePt t="103277" x="1276350" y="3130550"/>
          <p14:tracePt t="103292" x="1244600" y="3130550"/>
          <p14:tracePt t="103310" x="1187450" y="3130550"/>
          <p14:tracePt t="103326" x="1168400" y="3130550"/>
          <p14:tracePt t="103397" x="1187450" y="3130550"/>
          <p14:tracePt t="103407" x="1219200" y="3130550"/>
          <p14:tracePt t="103414" x="1276350" y="3130550"/>
          <p14:tracePt t="103425" x="1358900" y="3130550"/>
          <p14:tracePt t="103443" x="1568450" y="3130550"/>
          <p14:tracePt t="103459" x="1828800" y="3130550"/>
          <p14:tracePt t="103461" x="2000250" y="3130550"/>
          <p14:tracePt t="103475" x="2178050" y="3130550"/>
          <p14:tracePt t="103492" x="2457450" y="3130550"/>
          <p14:tracePt t="103493" x="2565400" y="3130550"/>
          <p14:tracePt t="103509" x="2692400" y="3130550"/>
          <p14:tracePt t="103526" x="2711450" y="3130550"/>
          <p14:tracePt t="103542" x="2717800" y="3130550"/>
          <p14:tracePt t="103575" x="2705100" y="3130550"/>
          <p14:tracePt t="103593" x="2590800" y="3130550"/>
          <p14:tracePt t="103610" x="2387600" y="3130550"/>
          <p14:tracePt t="103627" x="2089150" y="3130550"/>
          <p14:tracePt t="103643" x="1809750" y="3130550"/>
          <p14:tracePt t="103646" x="1714500" y="3130550"/>
          <p14:tracePt t="103660" x="1638300" y="3130550"/>
          <p14:tracePt t="103677" x="1587500" y="3130550"/>
          <p14:tracePt t="103692" x="1581150" y="3130550"/>
          <p14:tracePt t="103759" x="1587500" y="3130550"/>
          <p14:tracePt t="103775" x="1638300" y="3130550"/>
          <p14:tracePt t="103794" x="1682750" y="3130550"/>
          <p14:tracePt t="103809" x="1689100" y="3130550"/>
          <p14:tracePt t="103865" x="1644650" y="3130550"/>
          <p14:tracePt t="103874" x="1581150" y="3130550"/>
          <p14:tracePt t="103893" x="1384300" y="3130550"/>
          <p14:tracePt t="103911" x="1111250" y="3130550"/>
          <p14:tracePt t="103927" x="990600" y="3130550"/>
          <p14:tracePt t="103942" x="914400" y="3130550"/>
          <p14:tracePt t="103960" x="876300" y="3130550"/>
          <p14:tracePt t="103975" x="863600" y="3130550"/>
          <p14:tracePt t="104337" x="889000" y="3130550"/>
          <p14:tracePt t="104358" x="1231900" y="3168650"/>
          <p14:tracePt t="104378" x="1752600" y="3251200"/>
          <p14:tracePt t="104382" x="2006600" y="3302000"/>
          <p14:tracePt t="104398" x="2349500" y="3333750"/>
          <p14:tracePt t="104409" x="2413000" y="3346450"/>
          <p14:tracePt t="104426" x="2444750" y="3346450"/>
          <p14:tracePt t="104493" x="2438400" y="3346450"/>
          <p14:tracePt t="104502" x="2419350" y="3346450"/>
          <p14:tracePt t="104511" x="2381250" y="3340100"/>
          <p14:tracePt t="104526" x="2216150" y="3314700"/>
          <p14:tracePt t="104542" x="1930400" y="3251200"/>
          <p14:tracePt t="104558" x="1612900" y="3187700"/>
          <p14:tracePt t="104575" x="1460500" y="3168650"/>
          <p14:tracePt t="104592" x="1441450" y="3168650"/>
          <p14:tracePt t="104654" x="1460500" y="3168650"/>
          <p14:tracePt t="104666" x="1479550" y="3168650"/>
          <p14:tracePt t="104680" x="1555750" y="3168650"/>
          <p14:tracePt t="104697" x="1682750" y="3168650"/>
          <p14:tracePt t="104709" x="1835150" y="3168650"/>
          <p14:tracePt t="104725" x="1962150" y="3168650"/>
          <p14:tracePt t="104742" x="2019300" y="3168650"/>
          <p14:tracePt t="104758" x="2032000" y="3168650"/>
          <p14:tracePt t="104800" x="2006600" y="3155950"/>
          <p14:tracePt t="104808" x="1917700" y="3143250"/>
          <p14:tracePt t="104825" x="1619250" y="3105150"/>
          <p14:tracePt t="104842" x="1333500" y="3092450"/>
          <p14:tracePt t="104860" x="1104900" y="3092450"/>
          <p14:tracePt t="104861" x="1028700" y="3092450"/>
          <p14:tracePt t="104877" x="990600" y="3092450"/>
          <p14:tracePt t="104891" x="965200" y="3092450"/>
          <p14:tracePt t="104910" x="958850" y="3092450"/>
          <p14:tracePt t="104982" x="977900" y="3092450"/>
          <p14:tracePt t="104998" x="984250" y="3092450"/>
          <p14:tracePt t="105070" x="977900" y="3079750"/>
          <p14:tracePt t="105080" x="939800" y="3073400"/>
          <p14:tracePt t="105092" x="895350" y="3067050"/>
          <p14:tracePt t="105111" x="819150" y="3067050"/>
          <p14:tracePt t="105128" x="800100" y="3067050"/>
          <p14:tracePt t="105198" x="838200" y="3060700"/>
          <p14:tracePt t="105207" x="889000" y="3054350"/>
          <p14:tracePt t="105227" x="1047750" y="3054350"/>
          <p14:tracePt t="105241" x="1250950" y="3054350"/>
          <p14:tracePt t="105258" x="1441450" y="3054350"/>
          <p14:tracePt t="105275" x="1536700" y="3054350"/>
          <p14:tracePt t="105277" x="1549400" y="3054350"/>
          <p14:tracePt t="105291" x="1562100" y="3054350"/>
          <p14:tracePt t="105308" x="1568450" y="3054350"/>
          <p14:tracePt t="105457" x="1581150" y="3054350"/>
          <p14:tracePt t="105477" x="1619250" y="3054350"/>
          <p14:tracePt t="105499" x="1790700" y="3054350"/>
          <p14:tracePt t="105502" x="1873250" y="3054350"/>
          <p14:tracePt t="105520" x="1981200" y="3054350"/>
          <p14:tracePt t="105533" x="2000250" y="3054350"/>
          <p14:tracePt t="105544" x="2012950" y="3054350"/>
          <p14:tracePt t="105672" x="2019300" y="3054350"/>
          <p14:tracePt t="105688" x="2038350" y="3054350"/>
          <p14:tracePt t="105701" x="2063750" y="3054350"/>
          <p14:tracePt t="105711" x="2082800" y="3054350"/>
          <p14:tracePt t="105725" x="2101850" y="3054350"/>
          <p14:tracePt t="105741" x="2120900" y="3054350"/>
          <p14:tracePt t="105758" x="2146300" y="3054350"/>
          <p14:tracePt t="105774" x="2184400" y="3054350"/>
          <p14:tracePt t="105790" x="2216150" y="3060700"/>
          <p14:tracePt t="105807" x="2228850" y="3060700"/>
          <p14:tracePt t="105825" x="2235200" y="3060700"/>
          <p14:tracePt t="105880" x="2241550" y="3060700"/>
          <p14:tracePt t="105966" x="2241550" y="3073400"/>
          <p14:tracePt t="105979" x="2241550" y="3079750"/>
          <p14:tracePt t="105993" x="2247900" y="3105150"/>
          <p14:tracePt t="106008" x="2247900" y="3124200"/>
          <p14:tracePt t="106025" x="2247900" y="3130550"/>
          <p14:tracePt t="106136" x="2254250" y="3130550"/>
          <p14:tracePt t="106163" x="2260600" y="3130550"/>
          <p14:tracePt t="106179" x="2266950" y="3130550"/>
          <p14:tracePt t="106330" x="2273300" y="3130550"/>
          <p14:tracePt t="106350" x="2279650" y="3143250"/>
          <p14:tracePt t="106639" x="2286000" y="3143250"/>
          <p14:tracePt t="106650" x="2305050" y="3143250"/>
          <p14:tracePt t="106663" x="2387600" y="3143250"/>
          <p14:tracePt t="106675" x="2451100" y="3143250"/>
          <p14:tracePt t="106681" x="2527300" y="3143250"/>
          <p14:tracePt t="106693" x="2622550" y="3143250"/>
          <p14:tracePt t="106707" x="2819400" y="3143250"/>
          <p14:tracePt t="106725" x="3022600" y="3143250"/>
          <p14:tracePt t="106741" x="3035300" y="3143250"/>
          <p14:tracePt t="106758" x="3041650" y="3143250"/>
          <p14:tracePt t="106882" x="3028950" y="3143250"/>
          <p14:tracePt t="106898" x="2927350" y="3175000"/>
          <p14:tracePt t="106917" x="2743200" y="3206750"/>
          <p14:tracePt t="106934" x="2692400" y="3213100"/>
          <p14:tracePt t="106950" x="2679700" y="3213100"/>
          <p14:tracePt t="107056" x="2692400" y="3213100"/>
          <p14:tracePt t="107076" x="2730500" y="3213100"/>
          <p14:tracePt t="107091" x="2787650" y="3213100"/>
          <p14:tracePt t="107094" x="2825750" y="3213100"/>
          <p14:tracePt t="107107" x="2882900" y="3213100"/>
          <p14:tracePt t="107126" x="2990850" y="3213100"/>
          <p14:tracePt t="107143" x="3067050" y="3213100"/>
          <p14:tracePt t="107160" x="3092450" y="3213100"/>
          <p14:tracePt t="107286" x="3079750" y="3213100"/>
          <p14:tracePt t="107301" x="3054350" y="3213100"/>
          <p14:tracePt t="107315" x="2952750" y="3206750"/>
          <p14:tracePt t="107319" x="2895600" y="3187700"/>
          <p14:tracePt t="107329" x="2851150" y="3181350"/>
          <p14:tracePt t="107344" x="2806700" y="3175000"/>
          <p14:tracePt t="107360" x="2794000" y="3175000"/>
          <p14:tracePt t="107429" x="2819400" y="3175000"/>
          <p14:tracePt t="107439" x="2838450" y="3175000"/>
          <p14:tracePt t="107448" x="2863850" y="3175000"/>
          <p14:tracePt t="107457" x="2876550" y="3175000"/>
          <p14:tracePt t="107475" x="2914650" y="3175000"/>
          <p14:tracePt t="107491" x="2946400" y="3175000"/>
          <p14:tracePt t="107493" x="2965450" y="3175000"/>
          <p14:tracePt t="107508" x="2978150" y="3175000"/>
          <p14:tracePt t="107525" x="3041650" y="3175000"/>
          <p14:tracePt t="107542" x="3060700" y="3175000"/>
          <p14:tracePt t="107557" x="3073400" y="3175000"/>
          <p14:tracePt t="107798" x="3079750" y="3175000"/>
          <p14:tracePt t="107805" x="3092450" y="3175000"/>
          <p14:tracePt t="107814" x="3111500" y="3175000"/>
          <p14:tracePt t="107824" x="3124200" y="3175000"/>
          <p14:tracePt t="107840" x="3175000" y="3175000"/>
          <p14:tracePt t="107857" x="3194050" y="3175000"/>
          <p14:tracePt t="107874" x="3200400" y="3175000"/>
          <p14:tracePt t="108022" x="3155950" y="3168650"/>
          <p14:tracePt t="108023" x="0" y="0"/>
        </p14:tracePtLst>
        <p14:tracePtLst>
          <p14:tracePt t="108479" x="1149350" y="3009900"/>
          <p14:tracePt t="108521" x="1174750" y="3009900"/>
          <p14:tracePt t="108533" x="1238250" y="3009900"/>
          <p14:tracePt t="108544" x="1403350" y="3009900"/>
          <p14:tracePt t="108558" x="1587500" y="3009900"/>
          <p14:tracePt t="108575" x="1670050" y="3009900"/>
          <p14:tracePt t="108591" x="1695450" y="3009900"/>
          <p14:tracePt t="108623" x="1701800" y="3009900"/>
          <p14:tracePt t="108648" x="1701800" y="3016250"/>
          <p14:tracePt t="108660" x="1701800" y="3022600"/>
          <p14:tracePt t="108677" x="1695450" y="3048000"/>
          <p14:tracePt t="108692" x="1689100" y="3060700"/>
          <p14:tracePt t="108707" x="1676400" y="3073400"/>
          <p14:tracePt t="108725" x="1676400" y="3079750"/>
          <p14:tracePt t="108997" x="0" y="0"/>
        </p14:tracePtLst>
        <p14:tracePtLst>
          <p14:tracePt t="110345" x="3733800" y="3098800"/>
          <p14:tracePt t="110414" x="3746500" y="3105150"/>
          <p14:tracePt t="110424" x="3759200" y="3105150"/>
          <p14:tracePt t="110441" x="3848100" y="3105150"/>
          <p14:tracePt t="110458" x="4006850" y="3105150"/>
          <p14:tracePt t="110474" x="4203700" y="3105150"/>
          <p14:tracePt t="110477" x="4318000" y="3105150"/>
          <p14:tracePt t="110490" x="4432300" y="3105150"/>
          <p14:tracePt t="110507" x="4667250" y="3105150"/>
          <p14:tracePt t="110523" x="4851400" y="3105150"/>
          <p14:tracePt t="110525" x="4908550" y="3105150"/>
          <p14:tracePt t="110540" x="4933950" y="3105150"/>
          <p14:tracePt t="110558" x="4953000" y="3105150"/>
          <p14:tracePt t="110630" x="4940300" y="3105150"/>
          <p14:tracePt t="110637" x="4914900" y="3105150"/>
          <p14:tracePt t="110645" x="4895850" y="3105150"/>
          <p14:tracePt t="110657" x="4851400" y="3105150"/>
          <p14:tracePt t="110674" x="4737100" y="3105150"/>
          <p14:tracePt t="110692" x="4591050" y="3105150"/>
          <p14:tracePt t="110706" x="4464050" y="3105150"/>
          <p14:tracePt t="110723" x="4394200" y="3105150"/>
          <p14:tracePt t="110739" x="4375150" y="3105150"/>
          <p14:tracePt t="110758" x="4368800" y="3105150"/>
          <p14:tracePt t="110850" x="4375150" y="3111500"/>
          <p14:tracePt t="110866" x="4445000" y="3117850"/>
          <p14:tracePt t="110885" x="4622800" y="3155950"/>
          <p14:tracePt t="110898" x="4673600" y="3168650"/>
          <p14:tracePt t="110912" x="4743450" y="3181350"/>
          <p14:tracePt t="110925" x="4756150" y="3181350"/>
          <p14:tracePt t="111368" x="4749800" y="3187700"/>
          <p14:tracePt t="111392" x="4654550" y="3187700"/>
          <p14:tracePt t="111408" x="4578350" y="3187700"/>
          <p14:tracePt t="111424" x="4540250" y="3187700"/>
          <p14:tracePt t="111440" x="4527550" y="3187700"/>
          <p14:tracePt t="111607" x="4552950" y="3187700"/>
          <p14:tracePt t="111628" x="4616450" y="3187700"/>
          <p14:tracePt t="111633" x="4667250" y="3187700"/>
          <p14:tracePt t="111645" x="4724400" y="3187700"/>
          <p14:tracePt t="111657" x="4864100" y="3187700"/>
          <p14:tracePt t="111673" x="4978400" y="3187700"/>
          <p14:tracePt t="111693" x="5054600" y="3187700"/>
          <p14:tracePt t="111694" x="5073650" y="3187700"/>
          <p14:tracePt t="111705" x="5080000" y="3187700"/>
          <p14:tracePt t="111857" x="5073650" y="3194050"/>
          <p14:tracePt t="111877" x="5016500" y="3194050"/>
          <p14:tracePt t="111896" x="4895850" y="3194050"/>
          <p14:tracePt t="111909" x="4864100" y="3194050"/>
          <p14:tracePt t="111924" x="4857750" y="3194050"/>
          <p14:tracePt t="112064" x="4864100" y="3194050"/>
          <p14:tracePt t="112074" x="4889500" y="3194050"/>
          <p14:tracePt t="112090" x="4972050" y="3194050"/>
          <p14:tracePt t="112106" x="5054600" y="3194050"/>
          <p14:tracePt t="112110" x="5086350" y="3194050"/>
          <p14:tracePt t="112123" x="5130800" y="3194050"/>
          <p14:tracePt t="112142" x="5175250" y="3194050"/>
          <p14:tracePt t="112160" x="5207000" y="3194050"/>
          <p14:tracePt t="112342" x="5213350" y="3194050"/>
          <p14:tracePt t="112352" x="5219700" y="3194050"/>
          <p14:tracePt t="112359" x="5226050" y="3194050"/>
          <p14:tracePt t="112372" x="5245100" y="3194050"/>
          <p14:tracePt t="112389" x="5289550" y="3194050"/>
          <p14:tracePt t="112407" x="5308600" y="3194050"/>
          <p14:tracePt t="112424" x="5321300" y="3194050"/>
          <p14:tracePt t="112440" x="5334000" y="3194050"/>
          <p14:tracePt t="112744" x="5346700" y="3194050"/>
          <p14:tracePt t="112763" x="5397500" y="3194050"/>
          <p14:tracePt t="112779" x="5486400" y="3206750"/>
          <p14:tracePt t="112783" x="5505450" y="3206750"/>
          <p14:tracePt t="112795" x="5537200" y="3206750"/>
          <p14:tracePt t="112806" x="5588000" y="3206750"/>
          <p14:tracePt t="112822" x="5619750" y="3206750"/>
          <p14:tracePt t="112838" x="5664200" y="3206750"/>
          <p14:tracePt t="112855" x="5702300" y="3206750"/>
          <p14:tracePt t="112872" x="5740400" y="3206750"/>
          <p14:tracePt t="112889" x="5759450" y="3206750"/>
          <p14:tracePt t="112906" x="5765800" y="3206750"/>
          <p14:tracePt t="113341" x="0" y="0"/>
        </p14:tracePtLst>
        <p14:tracePtLst>
          <p14:tracePt t="114075" x="2400300" y="2997200"/>
          <p14:tracePt t="114136" x="2400300" y="3003550"/>
          <p14:tracePt t="114157" x="2387600" y="3054350"/>
          <p14:tracePt t="114173" x="2374900" y="3111500"/>
          <p14:tracePt t="114191" x="2368550" y="3136900"/>
          <p14:tracePt t="114223" x="2368550" y="3143250"/>
          <p14:tracePt t="114312" x="2368550" y="3124200"/>
          <p14:tracePt t="114325" x="2368550" y="3086100"/>
          <p14:tracePt t="114342" x="2368550" y="3067050"/>
          <p14:tracePt t="114358" x="2368550" y="3060700"/>
          <p14:tracePt t="114458" x="2368550" y="3067050"/>
          <p14:tracePt t="114479" x="2368550" y="3073400"/>
          <p14:tracePt t="114493" x="2368550" y="3086100"/>
          <p14:tracePt t="114520" x="2368550" y="3092450"/>
          <p14:tracePt t="114530" x="2368550" y="3098800"/>
          <p14:tracePt t="114542" x="2362200" y="3124200"/>
          <p14:tracePt t="114558" x="2362200" y="3130550"/>
          <p14:tracePt t="114630" x="2362200" y="3117850"/>
          <p14:tracePt t="114641" x="2362200" y="3105150"/>
          <p14:tracePt t="114657" x="2362200" y="3092450"/>
          <p14:tracePt t="114672" x="2362200" y="3086100"/>
          <p14:tracePt t="114759" x="2355850" y="3098800"/>
          <p14:tracePt t="114778" x="2330450" y="3149600"/>
          <p14:tracePt t="114793" x="2311400" y="3187700"/>
          <p14:tracePt t="114807" x="2305050" y="3206750"/>
          <p14:tracePt t="114823" x="2298700" y="3213100"/>
          <p14:tracePt t="114887" x="2298700" y="3206750"/>
          <p14:tracePt t="114896" x="2298700" y="3200400"/>
          <p14:tracePt t="114908" x="2298700" y="3187700"/>
          <p14:tracePt t="114924" x="2298700" y="3155950"/>
          <p14:tracePt t="114940" x="2305050" y="3124200"/>
          <p14:tracePt t="114943" x="2305050" y="3111500"/>
          <p14:tracePt t="114958" x="2311400" y="3092450"/>
          <p14:tracePt t="114974" x="2317750" y="3079750"/>
          <p14:tracePt t="115150" x="0" y="0"/>
        </p14:tracePtLst>
        <p14:tracePtLst>
          <p14:tracePt t="115665" x="5397500" y="3143250"/>
          <p14:tracePt t="115776" x="5429250" y="3143250"/>
          <p14:tracePt t="115798" x="5638800" y="3143250"/>
          <p14:tracePt t="115811" x="5727700" y="3143250"/>
          <p14:tracePt t="115813" x="5810250" y="3143250"/>
          <p14:tracePt t="115821" x="5892800" y="3143250"/>
          <p14:tracePt t="115838" x="6000750" y="3143250"/>
          <p14:tracePt t="115854" x="6032500" y="3143250"/>
          <p14:tracePt t="115871" x="6038850" y="3143250"/>
          <p14:tracePt t="115951" x="6013450" y="3149600"/>
          <p14:tracePt t="115970" x="5918200" y="3149600"/>
          <p14:tracePt t="115987" x="5746750" y="3149600"/>
          <p14:tracePt t="115990" x="5651500" y="3149600"/>
          <p14:tracePt t="116008" x="5492750" y="3149600"/>
          <p14:tracePt t="116022" x="5416550" y="3149600"/>
          <p14:tracePt t="116039" x="5403850" y="3149600"/>
          <p14:tracePt t="116055" x="5397500" y="3149600"/>
          <p14:tracePt t="116150" x="5403850" y="3149600"/>
          <p14:tracePt t="116161" x="5435600" y="3149600"/>
          <p14:tracePt t="116173" x="5473700" y="3149600"/>
          <p14:tracePt t="116177" x="5549900" y="3149600"/>
          <p14:tracePt t="116190" x="5695950" y="3149600"/>
          <p14:tracePt t="116205" x="5797550" y="3149600"/>
          <p14:tracePt t="116223" x="5829300" y="3149600"/>
          <p14:tracePt t="116239" x="5835650" y="3149600"/>
          <p14:tracePt t="116473" x="5835650" y="3155950"/>
          <p14:tracePt t="116494" x="5791200" y="3155950"/>
          <p14:tracePt t="116508" x="5708650" y="3155950"/>
          <p14:tracePt t="116522" x="5638800" y="3155950"/>
          <p14:tracePt t="116525" x="5619750" y="3155950"/>
          <p14:tracePt t="116538" x="5594350" y="3155950"/>
          <p14:tracePt t="116556" x="5581650" y="3155950"/>
          <p14:tracePt t="116657" x="5600700" y="3155950"/>
          <p14:tracePt t="116679" x="5727700" y="3155950"/>
          <p14:tracePt t="116690" x="5791200" y="3162300"/>
          <p14:tracePt t="116709" x="5905500" y="3175000"/>
          <p14:tracePt t="116725" x="5924550" y="3175000"/>
          <p14:tracePt t="116814" x="5918200" y="3175000"/>
          <p14:tracePt t="116821" x="5911850" y="3175000"/>
          <p14:tracePt t="116838" x="5905500" y="3175000"/>
          <p14:tracePt t="116917" x="5911850" y="3175000"/>
          <p14:tracePt t="116925" x="5930900" y="3175000"/>
          <p14:tracePt t="116943" x="5975350" y="3175000"/>
          <p14:tracePt t="116954" x="6007100" y="3175000"/>
          <p14:tracePt t="116973" x="6064250" y="3175000"/>
          <p14:tracePt t="116974" x="6089650" y="3175000"/>
          <p14:tracePt t="116989" x="6102350" y="3175000"/>
          <p14:tracePt t="117006" x="6146800" y="3175000"/>
          <p14:tracePt t="117021" x="6210300" y="3175000"/>
          <p14:tracePt t="117037" x="6248400" y="3175000"/>
          <p14:tracePt t="117054" x="6286500" y="3175000"/>
          <p14:tracePt t="117070" x="6330950" y="3175000"/>
          <p14:tracePt t="117087" x="6381750" y="3175000"/>
          <p14:tracePt t="117104" x="6419850" y="3175000"/>
          <p14:tracePt t="117120" x="6451600" y="3181350"/>
          <p14:tracePt t="117138" x="6496050" y="3194050"/>
          <p14:tracePt t="117154" x="6515100" y="3194050"/>
          <p14:tracePt t="117172" x="6540500" y="3194050"/>
          <p14:tracePt t="117174" x="6546850" y="3194050"/>
          <p14:tracePt t="117189" x="6553200" y="3194050"/>
          <p14:tracePt t="117295" x="6534150" y="3194050"/>
          <p14:tracePt t="117309" x="6477000" y="3194050"/>
          <p14:tracePt t="117325" x="6172200" y="3194050"/>
          <p14:tracePt t="117338" x="6076950" y="3194050"/>
          <p14:tracePt t="117355" x="5988050" y="3194050"/>
          <p14:tracePt t="117358" x="5981700" y="3194050"/>
          <p14:tracePt t="117370" x="5975350" y="3194050"/>
          <p14:tracePt t="117408" x="5994400" y="3194050"/>
          <p14:tracePt t="117414" x="6013450" y="3194050"/>
          <p14:tracePt t="117423" x="6045200" y="3194050"/>
          <p14:tracePt t="117439" x="6096000" y="3194050"/>
          <p14:tracePt t="117455" x="6172200" y="3194050"/>
          <p14:tracePt t="117472" x="6261100" y="3200400"/>
          <p14:tracePt t="117489" x="6369050" y="3225800"/>
          <p14:tracePt t="117504" x="6515100" y="3251200"/>
          <p14:tracePt t="117520" x="6610350" y="3257550"/>
          <p14:tracePt t="117537" x="6673850" y="3257550"/>
          <p14:tracePt t="117555" x="6724650" y="3257550"/>
          <p14:tracePt t="117570" x="6743700" y="3257550"/>
          <p14:tracePt t="117572" x="6750050" y="3257550"/>
          <p14:tracePt t="117587" x="6756400" y="3257550"/>
          <p14:tracePt t="117606" x="6762750" y="3257550"/>
          <p14:tracePt t="117621" x="6769100" y="3257550"/>
          <p14:tracePt t="117639" x="6781800" y="3257550"/>
          <p14:tracePt t="117654" x="6788150" y="3257550"/>
          <p14:tracePt t="117672" x="6800850" y="3257550"/>
          <p14:tracePt t="117688" x="6813550" y="3257550"/>
          <p14:tracePt t="117705" x="6819900" y="3257550"/>
          <p14:tracePt t="117869" x="6813550" y="3257550"/>
          <p14:tracePt t="117870" x="0" y="0"/>
        </p14:tracePtLst>
        <p14:tracePtLst>
          <p14:tracePt t="118443" x="1885950" y="2984500"/>
          <p14:tracePt t="118460" x="1873250" y="3003550"/>
          <p14:tracePt t="118475" x="1866900" y="3022600"/>
          <p14:tracePt t="118488" x="1866900" y="3028950"/>
          <p14:tracePt t="118506" x="1866900" y="3035300"/>
          <p14:tracePt t="118602" x="1866900" y="3028950"/>
          <p14:tracePt t="118619" x="1866900" y="3016250"/>
          <p14:tracePt t="118639" x="1879600" y="2997200"/>
          <p14:tracePt t="118655" x="1879600" y="2990850"/>
          <p14:tracePt t="118720" x="1879600" y="3003550"/>
          <p14:tracePt t="118737" x="1879600" y="3035300"/>
          <p14:tracePt t="118755" x="1879600" y="3067050"/>
          <p14:tracePt t="118756" x="1879600" y="3086100"/>
          <p14:tracePt t="118770" x="1879600" y="3098800"/>
          <p14:tracePt t="118787" x="1879600" y="3105150"/>
          <p14:tracePt t="118805" x="1879600" y="3117850"/>
          <p14:tracePt t="118821" x="1879600" y="3124200"/>
          <p14:tracePt t="118837" x="1879600" y="3130550"/>
          <p14:tracePt t="118904" x="1892300" y="3130550"/>
          <p14:tracePt t="118923" x="1892300" y="3117850"/>
          <p14:tracePt t="118945" x="1905000" y="3092450"/>
          <p14:tracePt t="118962" x="1911350" y="3079750"/>
          <p14:tracePt t="118977" x="1911350" y="3073400"/>
          <p14:tracePt t="119056" x="1911350" y="3079750"/>
          <p14:tracePt t="119075" x="1911350" y="3098800"/>
          <p14:tracePt t="119088" x="1911350" y="3117850"/>
          <p14:tracePt t="119104" x="1911350" y="3124200"/>
          <p14:tracePt t="119190" x="1911350" y="3130550"/>
          <p14:tracePt t="119208" x="1917700" y="3124200"/>
          <p14:tracePt t="119213" x="1930400" y="3111500"/>
          <p14:tracePt t="119223" x="1936750" y="3098800"/>
          <p14:tracePt t="119238" x="1949450" y="3054350"/>
          <p14:tracePt t="119254" x="1955800" y="3041650"/>
          <p14:tracePt t="119270" x="1955800" y="3028950"/>
          <p14:tracePt t="119360" x="1955800" y="3041650"/>
          <p14:tracePt t="119372" x="1955800" y="3060700"/>
          <p14:tracePt t="119387" x="1943100" y="3098800"/>
          <p14:tracePt t="119406" x="1936750" y="3130550"/>
          <p14:tracePt t="119424" x="1936750" y="3136900"/>
          <p14:tracePt t="119521" x="1936750" y="3130550"/>
          <p14:tracePt t="119542" x="1936750" y="3098800"/>
          <p14:tracePt t="119559" x="1936750" y="3079750"/>
          <p14:tracePt t="119574" x="1936750" y="3067050"/>
          <p14:tracePt t="119654" x="1936750" y="3079750"/>
          <p14:tracePt t="119664" x="1936750" y="3098800"/>
          <p14:tracePt t="119677" x="1936750" y="3124200"/>
          <p14:tracePt t="119681" x="1936750" y="3143250"/>
          <p14:tracePt t="119693" x="1936750" y="3155950"/>
          <p14:tracePt t="119705" x="1936750" y="3168650"/>
          <p14:tracePt t="119799" x="1936750" y="3162300"/>
          <p14:tracePt t="119805" x="1936750" y="3143250"/>
          <p14:tracePt t="119821" x="1936750" y="3105150"/>
          <p14:tracePt t="119838" x="1936750" y="3067050"/>
          <p14:tracePt t="119853" x="1936750" y="3041650"/>
          <p14:tracePt t="119870" x="1936750" y="3028950"/>
          <p14:tracePt t="119942" x="1930400" y="3035300"/>
          <p14:tracePt t="119951" x="1924050" y="3041650"/>
          <p14:tracePt t="119958" x="1924050" y="3054350"/>
          <p14:tracePt t="119974" x="1924050" y="3060700"/>
          <p14:tracePt t="120551" x="0" y="0"/>
        </p14:tracePtLst>
        <p14:tracePtLst>
          <p14:tracePt t="121873" x="7924800" y="3194050"/>
          <p14:tracePt t="121967" x="7943850" y="3194050"/>
          <p14:tracePt t="121983" x="8051800" y="3194050"/>
          <p14:tracePt t="121993" x="8121650" y="3194050"/>
          <p14:tracePt t="122006" x="8299450" y="3194050"/>
          <p14:tracePt t="122021" x="8394700" y="3194050"/>
          <p14:tracePt t="122036" x="8578850" y="3194050"/>
          <p14:tracePt t="122054" x="8737600" y="3194050"/>
          <p14:tracePt t="122069" x="8756650" y="3194050"/>
          <p14:tracePt t="122086" x="8763000" y="3194050"/>
          <p14:tracePt t="122194" x="8743950" y="3194050"/>
          <p14:tracePt t="122210" x="8674100" y="3194050"/>
          <p14:tracePt t="122227" x="8528050" y="3194050"/>
          <p14:tracePt t="122229" x="8439150" y="3194050"/>
          <p14:tracePt t="122241" x="8369300" y="3194050"/>
          <p14:tracePt t="122254" x="8248650" y="3200400"/>
          <p14:tracePt t="122270" x="8204200" y="3213100"/>
          <p14:tracePt t="122286" x="8197850" y="3213100"/>
          <p14:tracePt t="122398" x="8204200" y="3213100"/>
          <p14:tracePt t="122412" x="8229600" y="3213100"/>
          <p14:tracePt t="122429" x="8362950" y="3213100"/>
          <p14:tracePt t="122442" x="8420100" y="3213100"/>
          <p14:tracePt t="122453" x="8515350" y="3213100"/>
          <p14:tracePt t="122471" x="8553450" y="3213100"/>
          <p14:tracePt t="122487" x="8566150" y="3213100"/>
          <p14:tracePt t="122560" x="8559800" y="3213100"/>
          <p14:tracePt t="122576" x="8502650" y="3213100"/>
          <p14:tracePt t="122590" x="8407400" y="3213100"/>
          <p14:tracePt t="122603" x="8343900" y="3213100"/>
          <p14:tracePt t="122619" x="8261350" y="3213100"/>
          <p14:tracePt t="122637" x="8223250" y="3213100"/>
          <p14:tracePt t="122682" x="8242300" y="3219450"/>
          <p14:tracePt t="122693" x="8369300" y="3232150"/>
          <p14:tracePt t="122708" x="8470900" y="3251200"/>
          <p14:tracePt t="122722" x="8667750" y="3276600"/>
          <p14:tracePt t="122739" x="8839200" y="3308350"/>
          <p14:tracePt t="122742" x="8877300" y="3314700"/>
          <p14:tracePt t="122754" x="8883650" y="3314700"/>
          <p14:tracePt t="122770" x="8896350" y="3314700"/>
          <p14:tracePt t="122985" x="8890000" y="3314700"/>
          <p14:tracePt t="123003" x="8839200" y="3314700"/>
          <p14:tracePt t="123021" x="8737600" y="3314700"/>
          <p14:tracePt t="123035" x="8712200" y="3314700"/>
          <p14:tracePt t="123054" x="8693150" y="3314700"/>
          <p14:tracePt t="123069" x="8686800" y="3314700"/>
          <p14:tracePt t="123085" x="8680450" y="3314700"/>
          <p14:tracePt t="123176" x="8686800" y="3314700"/>
          <p14:tracePt t="123193" x="8705850" y="3314700"/>
          <p14:tracePt t="123209" x="8718550" y="3314700"/>
          <p14:tracePt t="123226" x="8724900" y="3314700"/>
          <p14:tracePt t="123270" x="8705850" y="3314700"/>
          <p14:tracePt t="123279" x="8680450" y="3314700"/>
          <p14:tracePt t="123289" x="8642350" y="3314700"/>
          <p14:tracePt t="123304" x="8572500" y="3314700"/>
          <p14:tracePt t="123318" x="8540750" y="3314700"/>
          <p14:tracePt t="123335" x="8534400" y="3314700"/>
          <p14:tracePt t="123474" x="8540750" y="3314700"/>
          <p14:tracePt t="123493" x="8572500" y="3314700"/>
          <p14:tracePt t="123514" x="8636000" y="3314700"/>
          <p14:tracePt t="123523" x="8655050" y="3314700"/>
          <p14:tracePt t="123535" x="8667750" y="3314700"/>
          <p14:tracePt t="123590" x="8655050" y="3314700"/>
          <p14:tracePt t="123598" x="8610600" y="3308350"/>
          <p14:tracePt t="123606" x="8553450" y="3295650"/>
          <p14:tracePt t="123619" x="8489950" y="3289300"/>
          <p14:tracePt t="123637" x="8343900" y="3263900"/>
          <p14:tracePt t="123653" x="8318500" y="3263900"/>
          <p14:tracePt t="123669" x="8312150" y="3263900"/>
          <p14:tracePt t="123770" x="8318500" y="3263900"/>
          <p14:tracePt t="123790" x="8337550" y="3263900"/>
          <p14:tracePt t="123810" x="8343900" y="3263900"/>
          <p14:tracePt t="123881" x="8343900" y="3257550"/>
          <p14:tracePt t="123893" x="8331200" y="3257550"/>
          <p14:tracePt t="123907" x="8286750" y="3257550"/>
          <p14:tracePt t="123918" x="8248650" y="3257550"/>
          <p14:tracePt t="123935" x="8242300" y="3257550"/>
          <p14:tracePt t="124073" x="8255000" y="3257550"/>
          <p14:tracePt t="124094" x="8369300" y="3257550"/>
          <p14:tracePt t="124113" x="8458200" y="3257550"/>
          <p14:tracePt t="124127" x="8509000" y="3257550"/>
          <p14:tracePt t="124138" x="8515350" y="3257550"/>
          <p14:tracePt t="124151" x="8521700" y="3257550"/>
          <p14:tracePt t="124319" x="8528050" y="3251200"/>
          <p14:tracePt t="124339" x="8528050" y="3219450"/>
          <p14:tracePt t="124357" x="8464550" y="3117850"/>
          <p14:tracePt t="124369" x="8432800" y="3067050"/>
          <p14:tracePt t="124386" x="8388350" y="3003550"/>
          <p14:tracePt t="124403" x="8356600" y="2971800"/>
          <p14:tracePt t="124406" x="8343900" y="2965450"/>
          <p14:tracePt t="124419" x="8343900" y="2959100"/>
          <p14:tracePt t="124472" x="8331200" y="2959100"/>
          <p14:tracePt t="124481" x="8324850" y="2959100"/>
          <p14:tracePt t="124492" x="8305800" y="2959100"/>
          <p14:tracePt t="124504" x="8255000" y="2959100"/>
          <p14:tracePt t="124518" x="8216900" y="2959100"/>
          <p14:tracePt t="124536" x="8159750" y="2971800"/>
          <p14:tracePt t="124551" x="8121650" y="2997200"/>
          <p14:tracePt t="124569" x="8102600" y="3035300"/>
          <p14:tracePt t="124585" x="8102600" y="3067050"/>
          <p14:tracePt t="124602" x="8102600" y="3105150"/>
          <p14:tracePt t="124619" x="8115300" y="3162300"/>
          <p14:tracePt t="124622" x="8134350" y="3181350"/>
          <p14:tracePt t="124635" x="8153400" y="3200400"/>
          <p14:tracePt t="124652" x="8191500" y="3232150"/>
          <p14:tracePt t="124669" x="8229600" y="3251200"/>
          <p14:tracePt t="124685" x="8235950" y="3251200"/>
          <p14:tracePt t="124705" x="8248650" y="3251200"/>
          <p14:tracePt t="124720" x="8267700" y="3232150"/>
          <p14:tracePt t="124735" x="8267700" y="3200400"/>
          <p14:tracePt t="124753" x="8286750" y="3130550"/>
          <p14:tracePt t="124770" x="8305800" y="3060700"/>
          <p14:tracePt t="124787" x="8305800" y="3016250"/>
          <p14:tracePt t="124801" x="8305800" y="2978150"/>
          <p14:tracePt t="124898" x="8299450" y="2984500"/>
          <p14:tracePt t="124918" x="8293100" y="3048000"/>
          <p14:tracePt t="124936" x="8293100" y="3086100"/>
          <p14:tracePt t="124953" x="8293100" y="3111500"/>
          <p14:tracePt t="124970" x="8293100" y="3124200"/>
          <p14:tracePt t="124987" x="8293100" y="3136900"/>
          <p14:tracePt t="125049" x="8293100" y="3130550"/>
          <p14:tracePt t="125070" x="8293100" y="3073400"/>
          <p14:tracePt t="125086" x="8305800" y="3035300"/>
          <p14:tracePt t="125102" x="8305800" y="3016250"/>
          <p14:tracePt t="125269" x="8312150" y="3028950"/>
          <p14:tracePt t="125277" x="8312150" y="3035300"/>
          <p14:tracePt t="125286" x="8318500" y="3060700"/>
          <p14:tracePt t="125302" x="8331200" y="3086100"/>
          <p14:tracePt t="125319" x="8350250" y="3111500"/>
          <p14:tracePt t="125335" x="8382000" y="3136900"/>
          <p14:tracePt t="125352" x="8439150" y="3155950"/>
          <p14:tracePt t="125368" x="8521700" y="3194050"/>
          <p14:tracePt t="125384" x="8604250" y="3232150"/>
          <p14:tracePt t="125402" x="8648700" y="3251200"/>
          <p14:tracePt t="125418" x="8667750" y="3257550"/>
          <p14:tracePt t="125435" x="8674100" y="3257550"/>
          <p14:tracePt t="125664" x="8680450" y="3257550"/>
          <p14:tracePt t="125681" x="8686800" y="3257550"/>
          <p14:tracePt t="125694" x="8699500" y="3257550"/>
          <p14:tracePt t="125706" x="8705850" y="3257550"/>
          <p14:tracePt t="125758" x="8712200" y="3257550"/>
          <p14:tracePt t="125767" x="8718550" y="3257550"/>
          <p14:tracePt t="125790" x="8724900" y="3257550"/>
          <p14:tracePt t="125799" x="8731250" y="3257550"/>
          <p14:tracePt t="125806" x="8737600" y="3257550"/>
          <p14:tracePt t="125818" x="8743950" y="3257550"/>
          <p14:tracePt t="125834" x="8763000" y="3257550"/>
          <p14:tracePt t="125851" x="8794750" y="3257550"/>
          <p14:tracePt t="125869" x="8883650" y="3270250"/>
          <p14:tracePt t="125886" x="8928100" y="3282950"/>
          <p14:tracePt t="125901" x="8940800" y="3289300"/>
          <p14:tracePt t="125917" x="8947150" y="3289300"/>
          <p14:tracePt t="125982" x="8940800" y="3289300"/>
          <p14:tracePt t="125993" x="8928100" y="3289300"/>
          <p14:tracePt t="126007" x="8883650" y="3289300"/>
          <p14:tracePt t="126019" x="8870950" y="3289300"/>
          <p14:tracePt t="126038" x="8839200" y="3289300"/>
          <p14:tracePt t="126041" x="8826500" y="3289300"/>
          <p14:tracePt t="126055" x="8794750" y="3289300"/>
          <p14:tracePt t="126069" x="8763000" y="3289300"/>
          <p14:tracePt t="126085" x="8743950" y="3289300"/>
          <p14:tracePt t="126199" x="8743950" y="3282950"/>
          <p14:tracePt t="126215" x="8769350" y="3282950"/>
          <p14:tracePt t="126226" x="8794750" y="3282950"/>
          <p14:tracePt t="126239" x="8845550" y="3282950"/>
          <p14:tracePt t="126252" x="8870950" y="3282950"/>
          <p14:tracePt t="126268" x="8896350" y="3282950"/>
          <p14:tracePt t="126354" x="8896350" y="3276600"/>
          <p14:tracePt t="126372" x="8870950" y="3270250"/>
          <p14:tracePt t="126394" x="8851900" y="3263900"/>
          <p14:tracePt t="126398" x="8845550" y="3263900"/>
          <p14:tracePt t="126507" x="8851900" y="3263900"/>
          <p14:tracePt t="126529" x="8902700" y="3263900"/>
          <p14:tracePt t="126548" x="8915400" y="3263900"/>
          <p14:tracePt t="126757" x="8909050" y="3263900"/>
          <p14:tracePt t="126766" x="8896350" y="3263900"/>
          <p14:tracePt t="126773" x="8890000" y="3263900"/>
          <p14:tracePt t="126783" x="8870950" y="3263900"/>
          <p14:tracePt t="126802" x="8839200" y="3263900"/>
          <p14:tracePt t="126817" x="8813800" y="3263900"/>
          <p14:tracePt t="126834" x="8807450" y="3263900"/>
          <p14:tracePt t="126896" x="8813800" y="3263900"/>
          <p14:tracePt t="126910" x="8845550" y="3263900"/>
          <p14:tracePt t="126926" x="8966200" y="3263900"/>
          <p14:tracePt t="126940" x="9010650" y="3263900"/>
          <p14:tracePt t="126955" x="9093200" y="3263900"/>
          <p14:tracePt t="126970" x="9182100" y="3263900"/>
          <p14:tracePt t="126973" x="9226550" y="3263900"/>
          <p14:tracePt t="126986" x="9264650" y="3263900"/>
          <p14:tracePt t="127003" x="9353550" y="3263900"/>
          <p14:tracePt t="127006" x="9378950" y="3263900"/>
          <p14:tracePt t="127019" x="9391650" y="3263900"/>
          <p14:tracePt t="127035" x="9404350" y="3263900"/>
          <p14:tracePt t="127112" x="9391650" y="3263900"/>
          <p14:tracePt t="127130" x="9353550" y="3263900"/>
          <p14:tracePt t="127147" x="9321800" y="3263900"/>
          <p14:tracePt t="127149" x="9309100" y="3270250"/>
          <p14:tracePt t="127162" x="9302750" y="3270250"/>
          <p14:tracePt t="127175" x="9296400" y="3270250"/>
          <p14:tracePt t="127184" x="9290050" y="3270250"/>
          <p14:tracePt t="127361" x="9277350" y="3270250"/>
          <p14:tracePt t="127379" x="9213850" y="3270250"/>
          <p14:tracePt t="127385" x="9169400" y="3263900"/>
          <p14:tracePt t="127398" x="9099550" y="3257550"/>
          <p14:tracePt t="127410" x="9055100" y="3251200"/>
          <p14:tracePt t="127420" x="9036050" y="3251200"/>
          <p14:tracePt t="127421" x="9004300" y="3251200"/>
          <p14:tracePt t="127434" x="8985250" y="3251200"/>
          <p14:tracePt t="127451" x="8966200" y="3251200"/>
          <p14:tracePt t="127467" x="8959850" y="3251200"/>
          <p14:tracePt t="127569" x="8972550" y="3251200"/>
          <p14:tracePt t="127585" x="9036050" y="3251200"/>
          <p14:tracePt t="127602" x="9131300" y="3251200"/>
          <p14:tracePt t="127617" x="9207500" y="3251200"/>
          <p14:tracePt t="127634" x="9239250" y="3251200"/>
          <p14:tracePt t="127651" x="9251950" y="3251200"/>
          <p14:tracePt t="127653" x="9258300" y="3251200"/>
          <p14:tracePt t="127755" x="9245600" y="3251200"/>
          <p14:tracePt t="127774" x="9163050" y="3251200"/>
          <p14:tracePt t="127788" x="9144000" y="3251200"/>
          <p14:tracePt t="127802" x="9105900" y="3251200"/>
          <p14:tracePt t="127817" x="9099550" y="3251200"/>
          <p14:tracePt t="127920" x="9112250" y="3251200"/>
          <p14:tracePt t="127942" x="9144000" y="3251200"/>
          <p14:tracePt t="127959" x="9245600" y="3251200"/>
          <p14:tracePt t="127970" x="9277350" y="3251200"/>
          <p14:tracePt t="127985" x="9328150" y="3251200"/>
          <p14:tracePt t="128002" x="9334500" y="3251200"/>
          <p14:tracePt t="128073" x="9328150" y="3251200"/>
          <p14:tracePt t="128083" x="9302750" y="3251200"/>
          <p14:tracePt t="128102" x="9245600" y="3251200"/>
          <p14:tracePt t="128118" x="9226550" y="3251200"/>
          <p14:tracePt t="128134" x="9220200" y="3251200"/>
          <p14:tracePt t="128314" x="9213850" y="3251200"/>
          <p14:tracePt t="128334" x="9188450" y="3251200"/>
          <p14:tracePt t="128351" x="9150350" y="3251200"/>
          <p14:tracePt t="128369" x="9131300" y="3251200"/>
          <p14:tracePt t="128383" x="9112250" y="3244850"/>
          <p14:tracePt t="128400" x="9099550" y="3244850"/>
          <p14:tracePt t="128513" x="9112250" y="3238500"/>
          <p14:tracePt t="128530" x="9131300" y="3232150"/>
          <p14:tracePt t="128544" x="9137650" y="3232150"/>
          <p14:tracePt t="128557" x="9150350" y="3232150"/>
          <p14:tracePt t="129471" x="9213850" y="3232150"/>
          <p14:tracePt t="129489" x="9404350" y="3251200"/>
          <p14:tracePt t="129502" x="9690100" y="3314700"/>
          <p14:tracePt t="129520" x="9994900" y="3346450"/>
          <p14:tracePt t="129536" x="10191750" y="3352800"/>
          <p14:tracePt t="129551" x="10331450" y="3352800"/>
          <p14:tracePt t="129568" x="10369550" y="3352800"/>
          <p14:tracePt t="129583" x="10382250" y="3352800"/>
          <p14:tracePt t="129993" x="10394950" y="3352800"/>
          <p14:tracePt t="130002" x="10414000" y="3352800"/>
          <p14:tracePt t="130017" x="10477500" y="3352800"/>
          <p14:tracePt t="130034" x="10560050" y="3352800"/>
          <p14:tracePt t="130037" x="10604500" y="3352800"/>
          <p14:tracePt t="130051" x="10648950" y="3352800"/>
          <p14:tracePt t="130068" x="10706100" y="3352800"/>
          <p14:tracePt t="130070" x="10718800" y="3352800"/>
          <p14:tracePt t="130083" x="10731500" y="3352800"/>
          <p14:tracePt t="130099" x="10744200" y="3352800"/>
          <p14:tracePt t="130117" x="10750550" y="3352800"/>
          <p14:tracePt t="130133" x="10775950" y="3352800"/>
          <p14:tracePt t="130150" x="10795000" y="3352800"/>
          <p14:tracePt t="130166" x="10820400" y="3352800"/>
          <p14:tracePt t="130183" x="10845800" y="3352800"/>
          <p14:tracePt t="130199" x="10852150" y="3352800"/>
          <p14:tracePt t="130320" x="10858500" y="3352800"/>
          <p14:tracePt t="130345" x="10864850" y="3352800"/>
          <p14:tracePt t="130366" x="10871200" y="3352800"/>
          <p14:tracePt t="130378" x="10877550" y="3352800"/>
          <p14:tracePt t="130631" x="0" y="0"/>
        </p14:tracePtLst>
        <p14:tracePtLst>
          <p14:tracePt t="131842" x="9201150" y="3079750"/>
          <p14:tracePt t="131860" x="9163050" y="3060700"/>
          <p14:tracePt t="131873" x="9144000" y="3041650"/>
          <p14:tracePt t="131884" x="9137650" y="3041650"/>
          <p14:tracePt t="131899" x="9131300" y="3035300"/>
          <p14:tracePt t="131957" x="9118600" y="3035300"/>
          <p14:tracePt t="131965" x="9118600" y="3041650"/>
          <p14:tracePt t="131984" x="9118600" y="3130550"/>
          <p14:tracePt t="132000" x="9118600" y="3238500"/>
          <p14:tracePt t="132016" x="9144000" y="3340100"/>
          <p14:tracePt t="132033" x="9169400" y="3378200"/>
          <p14:tracePt t="132050" x="9194800" y="3384550"/>
          <p14:tracePt t="132065" x="9201150" y="3384550"/>
          <p14:tracePt t="132084" x="9264650" y="3346450"/>
          <p14:tracePt t="132099" x="9283700" y="3308350"/>
          <p14:tracePt t="132116" x="9309100" y="3257550"/>
          <p14:tracePt t="132133" x="9315450" y="3206750"/>
          <p14:tracePt t="132150" x="9315450" y="3168650"/>
          <p14:tracePt t="132167" x="9315450" y="3130550"/>
          <p14:tracePt t="132182" x="9315450" y="3098800"/>
          <p14:tracePt t="132199" x="9309100" y="3079750"/>
          <p14:tracePt t="132215" x="9309100" y="3067050"/>
          <p14:tracePt t="132301" x="0" y="0"/>
        </p14:tracePtLst>
        <p14:tracePtLst>
          <p14:tracePt t="133123" x="793750" y="3244850"/>
          <p14:tracePt t="133186" x="793750" y="3257550"/>
          <p14:tracePt t="133205" x="793750" y="3302000"/>
          <p14:tracePt t="133216" x="793750" y="3321050"/>
          <p14:tracePt t="133232" x="800100" y="3333750"/>
          <p14:tracePt t="133269" x="800100" y="3340100"/>
          <p14:tracePt t="133286" x="806450" y="3340100"/>
          <p14:tracePt t="133299" x="812800" y="3333750"/>
          <p14:tracePt t="133317" x="831850" y="3302000"/>
          <p14:tracePt t="133331" x="838200" y="3270250"/>
          <p14:tracePt t="133350" x="844550" y="3238500"/>
          <p14:tracePt t="133365" x="844550" y="3232150"/>
          <p14:tracePt t="133543" x="0" y="0"/>
        </p14:tracePtLst>
        <p14:tracePtLst>
          <p14:tracePt t="133920" x="1422400" y="3206750"/>
          <p14:tracePt t="133975" x="1422400" y="3213100"/>
          <p14:tracePt t="133994" x="1435100" y="3251200"/>
          <p14:tracePt t="134016" x="1435100" y="3270250"/>
          <p14:tracePt t="134034" x="1441450" y="3282950"/>
          <p14:tracePt t="134073" x="1454150" y="3289300"/>
          <p14:tracePt t="134083" x="1460500" y="3295650"/>
          <p14:tracePt t="134099" x="1466850" y="3295650"/>
          <p14:tracePt t="134118" x="1517650" y="3295650"/>
          <p14:tracePt t="134132" x="1562100" y="3295650"/>
          <p14:tracePt t="134149" x="1657350" y="3257550"/>
          <p14:tracePt t="134166" x="1714500" y="3238500"/>
          <p14:tracePt t="134182" x="1739900" y="3225800"/>
          <p14:tracePt t="134198" x="1746250" y="3219450"/>
          <p14:tracePt t="134237" x="1758950" y="3219450"/>
          <p14:tracePt t="134245" x="1771650" y="3219450"/>
          <p14:tracePt t="134261" x="1790700" y="3232150"/>
          <p14:tracePt t="134269" x="1809750" y="3238500"/>
          <p14:tracePt t="134282" x="1822450" y="3244850"/>
          <p14:tracePt t="134299" x="1841500" y="3257550"/>
          <p14:tracePt t="134315" x="1854200" y="3263900"/>
          <p14:tracePt t="134332" x="1854200" y="3270250"/>
          <p14:tracePt t="134348" x="1860550" y="3276600"/>
          <p14:tracePt t="134541" x="0" y="0"/>
        </p14:tracePtLst>
        <p14:tracePtLst>
          <p14:tracePt t="135760" x="1625600" y="3295650"/>
          <p14:tracePt t="135856" x="1638300" y="3295650"/>
          <p14:tracePt t="135872" x="1752600" y="3295650"/>
          <p14:tracePt t="135889" x="2000250" y="3295650"/>
          <p14:tracePt t="135894" x="2178050" y="3295650"/>
          <p14:tracePt t="135908" x="2368550" y="3295650"/>
          <p14:tracePt t="135918" x="2762250" y="3295650"/>
          <p14:tracePt t="135931" x="2914650" y="3295650"/>
          <p14:tracePt t="135948" x="3124200" y="3295650"/>
          <p14:tracePt t="135965" x="3244850" y="3295650"/>
          <p14:tracePt t="135981" x="3257550" y="3295650"/>
          <p14:tracePt t="136086" x="3238500" y="3302000"/>
          <p14:tracePt t="136096" x="3225800" y="3302000"/>
          <p14:tracePt t="136119" x="3067050" y="3302000"/>
          <p14:tracePt t="136133" x="2959100" y="3302000"/>
          <p14:tracePt t="136151" x="2882900" y="3302000"/>
          <p14:tracePt t="136166" x="2844800" y="3302000"/>
          <p14:tracePt t="136181" x="2819400" y="3302000"/>
          <p14:tracePt t="136197" x="2813050" y="3302000"/>
          <p14:tracePt t="136287" x="2819400" y="3302000"/>
          <p14:tracePt t="136303" x="2895600" y="3302000"/>
          <p14:tracePt t="136321" x="3016250" y="3302000"/>
          <p14:tracePt t="136325" x="3098800" y="3308350"/>
          <p14:tracePt t="136335" x="3181350" y="3321050"/>
          <p14:tracePt t="136352" x="3365500" y="3352800"/>
          <p14:tracePt t="136365" x="3568700" y="3390900"/>
          <p14:tracePt t="136383" x="3727450" y="3416300"/>
          <p14:tracePt t="136399" x="3810000" y="3422650"/>
          <p14:tracePt t="136415" x="3822700" y="3422650"/>
          <p14:tracePt t="136431" x="3829050" y="3422650"/>
          <p14:tracePt t="136486" x="3816350" y="3422650"/>
          <p14:tracePt t="136496" x="3771900" y="3422650"/>
          <p14:tracePt t="136517" x="3543300" y="3422650"/>
          <p14:tracePt t="136532" x="3429000" y="3422650"/>
          <p14:tracePt t="136547" x="3168650" y="3422650"/>
          <p14:tracePt t="136564" x="2933700" y="3422650"/>
          <p14:tracePt t="136565" x="2838450" y="3422650"/>
          <p14:tracePt t="136581" x="2762250" y="3422650"/>
          <p14:tracePt t="136598" x="2749550" y="3422650"/>
          <p14:tracePt t="136673" x="2768600" y="3422650"/>
          <p14:tracePt t="136698" x="2914650" y="3422650"/>
          <p14:tracePt t="136702" x="3003550" y="3422650"/>
          <p14:tracePt t="136721" x="3232150" y="3422650"/>
          <p14:tracePt t="136731" x="3384550" y="3422650"/>
          <p14:tracePt t="136748" x="3619500" y="3422650"/>
          <p14:tracePt t="136749" x="3695700" y="3422650"/>
          <p14:tracePt t="136766" x="3759200" y="3422650"/>
          <p14:tracePt t="136782" x="3765550" y="3422650"/>
          <p14:tracePt t="136886" x="3759200" y="3422650"/>
          <p14:tracePt t="136898" x="3740150" y="3422650"/>
          <p14:tracePt t="136918" x="3644900" y="3416300"/>
          <p14:tracePt t="136932" x="3619500" y="3416300"/>
          <p14:tracePt t="136953" x="3581400" y="3403600"/>
          <p14:tracePt t="137278" x="0" y="0"/>
        </p14:tracePtLst>
        <p14:tracePtLst>
          <p14:tracePt t="137672" x="3098800" y="3397250"/>
          <p14:tracePt t="137758" x="3117850" y="3397250"/>
          <p14:tracePt t="137768" x="3149600" y="3397250"/>
          <p14:tracePt t="137785" x="3225800" y="3397250"/>
          <p14:tracePt t="137799" x="3295650" y="3397250"/>
          <p14:tracePt t="137814" x="3327400" y="3397250"/>
          <p14:tracePt t="137831" x="3346450" y="3397250"/>
          <p14:tracePt t="137848" x="3359150" y="3397250"/>
          <p14:tracePt t="137863" x="3390900" y="3397250"/>
          <p14:tracePt t="137881" x="3409950" y="3397250"/>
          <p14:tracePt t="137897" x="3422650" y="3397250"/>
          <p14:tracePt t="138157" x="0" y="0"/>
        </p14:tracePtLst>
        <p14:tracePtLst>
          <p14:tracePt t="138834" x="2260600" y="2952750"/>
          <p14:tracePt t="138878" x="2260600" y="2959100"/>
          <p14:tracePt t="138885" x="2260600" y="2978150"/>
          <p14:tracePt t="138897" x="2260600" y="2990850"/>
          <p14:tracePt t="138913" x="2260600" y="3035300"/>
          <p14:tracePt t="138930" x="2260600" y="3067050"/>
          <p14:tracePt t="138946" x="2266950" y="3098800"/>
          <p14:tracePt t="138963" x="2273300" y="3130550"/>
          <p14:tracePt t="138981" x="2286000" y="3162300"/>
          <p14:tracePt t="138998" x="2286000" y="3181350"/>
          <p14:tracePt t="139054" x="2286000" y="3187700"/>
          <p14:tracePt t="139070" x="2298700" y="3187700"/>
          <p14:tracePt t="139086" x="2298700" y="3181350"/>
          <p14:tracePt t="139097" x="2305050" y="3162300"/>
          <p14:tracePt t="139115" x="2317750" y="3124200"/>
          <p14:tracePt t="139130" x="2330450" y="3092450"/>
          <p14:tracePt t="139134" x="2336800" y="3079750"/>
          <p14:tracePt t="139147" x="2343150" y="3067050"/>
          <p14:tracePt t="139166" x="2362200" y="3022600"/>
          <p14:tracePt t="139180" x="2368550" y="3016250"/>
          <p14:tracePt t="139197" x="2368550" y="3009900"/>
          <p14:tracePt t="139262" x="2374900" y="3009900"/>
          <p14:tracePt t="139278" x="2374900" y="3016250"/>
          <p14:tracePt t="139289" x="2381250" y="3041650"/>
          <p14:tracePt t="139302" x="2381250" y="3054350"/>
          <p14:tracePt t="139319" x="2381250" y="3067050"/>
          <p14:tracePt t="139334" x="2381250" y="3073400"/>
          <p14:tracePt t="139349" x="2381250" y="3079750"/>
          <p14:tracePt t="139365" x="2381250" y="3117850"/>
          <p14:tracePt t="139380" x="2381250" y="3124200"/>
          <p14:tracePt t="139397" x="2381250" y="3130550"/>
          <p14:tracePt t="139479" x="2381250" y="3117850"/>
          <p14:tracePt t="139501" x="2381250" y="3098800"/>
          <p14:tracePt t="139505" x="2381250" y="3086100"/>
          <p14:tracePt t="139514" x="2381250" y="3079750"/>
          <p14:tracePt t="139533" x="2381250" y="3054350"/>
          <p14:tracePt t="139548" x="2381250" y="3048000"/>
          <p14:tracePt t="139622" x="2381250" y="3054350"/>
          <p14:tracePt t="139632" x="2374900" y="3067050"/>
          <p14:tracePt t="139648" x="2374900" y="3086100"/>
          <p14:tracePt t="139664" x="2368550" y="3092450"/>
          <p14:tracePt t="139753" x="2362200" y="3092450"/>
          <p14:tracePt t="139768" x="2362200" y="3073400"/>
          <p14:tracePt t="139783" x="2355850" y="3035300"/>
          <p14:tracePt t="139799" x="2355850" y="3003550"/>
          <p14:tracePt t="139815" x="2355850" y="2990850"/>
          <p14:tracePt t="139832" x="2355850" y="2984500"/>
          <p14:tracePt t="139880" x="2349500" y="2984500"/>
          <p14:tracePt t="139891" x="2343150" y="3003550"/>
          <p14:tracePt t="139902" x="2336800" y="3035300"/>
          <p14:tracePt t="139914" x="2330450" y="3060700"/>
          <p14:tracePt t="139931" x="2324100" y="3105150"/>
          <p14:tracePt t="139933" x="2324100" y="3117850"/>
          <p14:tracePt t="139948" x="2324100" y="3130550"/>
          <p14:tracePt t="139963" x="2324100" y="3136900"/>
          <p14:tracePt t="140049" x="2324100" y="3130550"/>
          <p14:tracePt t="140070" x="2324100" y="3098800"/>
          <p14:tracePt t="140084" x="2324100" y="3073400"/>
          <p14:tracePt t="140086" x="2324100" y="3067050"/>
          <p14:tracePt t="140166" x="2324100" y="3079750"/>
          <p14:tracePt t="140179" x="2324100" y="3092450"/>
          <p14:tracePt t="140198" x="2324100" y="3111500"/>
          <p14:tracePt t="140215" x="2324100" y="3117850"/>
          <p14:tracePt t="140297" x="2324100" y="3111500"/>
          <p14:tracePt t="140317" x="2324100" y="3079750"/>
          <p14:tracePt t="140331" x="2324100" y="3048000"/>
          <p14:tracePt t="140347" x="2324100" y="3028950"/>
          <p14:tracePt t="140414" x="2324100" y="3041650"/>
          <p14:tracePt t="140426" x="2317750" y="3086100"/>
          <p14:tracePt t="140440" x="2305050" y="3124200"/>
          <p14:tracePt t="140456" x="2305050" y="3155950"/>
          <p14:tracePt t="140471" x="2298700" y="3168650"/>
          <p14:tracePt t="140568" x="2298700" y="3162300"/>
          <p14:tracePt t="140584" x="2298700" y="3111500"/>
          <p14:tracePt t="140601" x="2298700" y="3073400"/>
          <p14:tracePt t="140617" x="2298700" y="3035300"/>
          <p14:tracePt t="140698" x="2298700" y="3048000"/>
          <p14:tracePt t="140719" x="2286000" y="3136900"/>
          <p14:tracePt t="140739" x="2273300" y="3168650"/>
          <p14:tracePt t="140753" x="2273300" y="3175000"/>
          <p14:tracePt t="140823" x="2273300" y="3168650"/>
          <p14:tracePt t="140844" x="2279650" y="3111500"/>
          <p14:tracePt t="140861" x="2286000" y="3067050"/>
          <p14:tracePt t="140872" x="2292350" y="3041650"/>
          <p14:tracePt t="141045" x="0" y="0"/>
        </p14:tracePtLst>
        <p14:tracePtLst>
          <p14:tracePt t="141496" x="965200" y="3568700"/>
          <p14:tracePt t="141615" x="984250" y="3568700"/>
          <p14:tracePt t="141629" x="1085850" y="3568700"/>
          <p14:tracePt t="141647" x="1276350" y="3568700"/>
          <p14:tracePt t="141662" x="1536700" y="3568700"/>
          <p14:tracePt t="141679" x="1803400" y="3568700"/>
          <p14:tracePt t="141695" x="1981200" y="3568700"/>
          <p14:tracePt t="141712" x="2057400" y="3568700"/>
          <p14:tracePt t="141730" x="2070100" y="3568700"/>
          <p14:tracePt t="141745" x="2076450" y="3568700"/>
          <p14:tracePt t="141913" x="2082800" y="3568700"/>
          <p14:tracePt t="141935" x="2089150" y="3568700"/>
          <p14:tracePt t="141947" x="2095500" y="3568700"/>
          <p14:tracePt t="141963" x="2108200" y="3568700"/>
          <p14:tracePt t="141979" x="2178050" y="3581400"/>
          <p14:tracePt t="141981" x="2222500" y="3594100"/>
          <p14:tracePt t="141996" x="2286000" y="3606800"/>
          <p14:tracePt t="142013" x="2470150" y="3613150"/>
          <p14:tracePt t="142032" x="2546350" y="3613150"/>
          <p14:tracePt t="142047" x="2565400" y="3613150"/>
          <p14:tracePt t="142064" x="2571750" y="3613150"/>
          <p14:tracePt t="142225" x="2578100" y="3613150"/>
          <p14:tracePt t="142238" x="2590800" y="3613150"/>
          <p14:tracePt t="142246" x="2597150" y="3606800"/>
          <p14:tracePt t="142262" x="2603500" y="3581400"/>
          <p14:tracePt t="142278" x="2616200" y="3562350"/>
          <p14:tracePt t="142295" x="2635250" y="3536950"/>
          <p14:tracePt t="142313" x="2635250" y="3530600"/>
          <p14:tracePt t="142347" x="2635250" y="3517900"/>
          <p14:tracePt t="142441" x="2635250" y="3536950"/>
          <p14:tracePt t="142456" x="2635250" y="3606800"/>
          <p14:tracePt t="142471" x="2628900" y="3625850"/>
          <p14:tracePt t="142482" x="2628900" y="3638550"/>
          <p14:tracePt t="142592" x="2628900" y="3632200"/>
          <p14:tracePt t="142611" x="2628900" y="3594100"/>
          <p14:tracePt t="142628" x="2628900" y="3543300"/>
          <p14:tracePt t="142632" x="2628900" y="3530600"/>
          <p14:tracePt t="142648" x="2628900" y="3511550"/>
          <p14:tracePt t="142712" x="2622550" y="3511550"/>
          <p14:tracePt t="142722" x="2616200" y="3511550"/>
          <p14:tracePt t="142735" x="2616200" y="3517900"/>
          <p14:tracePt t="142758" x="2616200" y="3524250"/>
          <p14:tracePt t="142769" x="2616200" y="3530600"/>
          <p14:tracePt t="142783" x="2616200" y="3536950"/>
          <p14:tracePt t="142799" x="2616200" y="3549650"/>
          <p14:tracePt t="142812" x="2609850" y="3562350"/>
          <p14:tracePt t="143407" x="0" y="0"/>
        </p14:tracePtLst>
        <p14:tracePtLst>
          <p14:tracePt t="143856" x="3124200" y="3575050"/>
          <p14:tracePt t="143911" x="3130550" y="3575050"/>
          <p14:tracePt t="143921" x="3136900" y="3575050"/>
          <p14:tracePt t="143932" x="3162300" y="3581400"/>
          <p14:tracePt t="143946" x="3232150" y="3587750"/>
          <p14:tracePt t="143962" x="3365500" y="3587750"/>
          <p14:tracePt t="143979" x="3536950" y="3587750"/>
          <p14:tracePt t="143995" x="3683000" y="3587750"/>
          <p14:tracePt t="143996" x="3740150" y="3587750"/>
          <p14:tracePt t="144011" x="3771900" y="3587750"/>
          <p14:tracePt t="144029" x="3797300" y="3587750"/>
          <p14:tracePt t="144192" x="3803650" y="3594100"/>
          <p14:tracePt t="144207" x="3784600" y="3594100"/>
          <p14:tracePt t="144220" x="3746500" y="3600450"/>
          <p14:tracePt t="144231" x="3663950" y="3613150"/>
          <p14:tracePt t="144247" x="3587750" y="3613150"/>
          <p14:tracePt t="144262" x="3549650" y="3619500"/>
          <p14:tracePt t="144279" x="3543300" y="3625850"/>
          <p14:tracePt t="144313" x="3536950" y="3625850"/>
          <p14:tracePt t="144439" x="3549650" y="3625850"/>
          <p14:tracePt t="144448" x="3556000" y="3625850"/>
          <p14:tracePt t="144461" x="3562350" y="3619500"/>
          <p14:tracePt t="144576" x="3562350" y="3613150"/>
          <p14:tracePt t="144596" x="3568700" y="3606800"/>
          <p14:tracePt t="144616" x="3568700" y="3587750"/>
          <p14:tracePt t="144630" x="3575050" y="3568700"/>
          <p14:tracePt t="144647" x="3575050" y="3562350"/>
          <p14:tracePt t="144663" x="3575050" y="3556000"/>
          <p14:tracePt t="144786" x="3562350" y="3568700"/>
          <p14:tracePt t="144805" x="3536950" y="3644900"/>
          <p14:tracePt t="144821" x="3524250" y="3670300"/>
          <p14:tracePt t="144834" x="3511550" y="3683000"/>
          <p14:tracePt t="144846" x="3505200" y="3689350"/>
          <p14:tracePt t="144969" x="3505200" y="3683000"/>
          <p14:tracePt t="144988" x="3517900" y="3657600"/>
          <p14:tracePt t="145005" x="3543300" y="3619500"/>
          <p14:tracePt t="145007" x="3549650" y="3600450"/>
          <p14:tracePt t="145021" x="3562350" y="3568700"/>
          <p14:tracePt t="145031" x="3568700" y="3549650"/>
          <p14:tracePt t="145045" x="3581400" y="3530600"/>
          <p14:tracePt t="145064" x="3581400" y="3524250"/>
          <p14:tracePt t="145149" x="3581400" y="3530600"/>
          <p14:tracePt t="145157" x="3581400" y="3549650"/>
          <p14:tracePt t="145165" x="3581400" y="3581400"/>
          <p14:tracePt t="145178" x="3581400" y="3625850"/>
          <p14:tracePt t="145195" x="3581400" y="3676650"/>
          <p14:tracePt t="145213" x="3581400" y="3702050"/>
          <p14:tracePt t="145301" x="3587750" y="3702050"/>
          <p14:tracePt t="145308" x="3600450" y="3695700"/>
          <p14:tracePt t="145317" x="3625850" y="3689350"/>
          <p14:tracePt t="145328" x="3638550" y="3676650"/>
          <p14:tracePt t="145345" x="3683000" y="3657600"/>
          <p14:tracePt t="145363" x="3714750" y="3632200"/>
          <p14:tracePt t="145379" x="3733800" y="3619500"/>
          <p14:tracePt t="145381" x="3746500" y="3613150"/>
          <p14:tracePt t="145395" x="3759200" y="3606800"/>
          <p14:tracePt t="145464" x="3771900" y="3606800"/>
          <p14:tracePt t="145475" x="3778250" y="3606800"/>
          <p14:tracePt t="145485" x="3778250" y="3613150"/>
          <p14:tracePt t="145498" x="3784600" y="3625850"/>
          <p14:tracePt t="145511" x="3797300" y="3638550"/>
          <p14:tracePt t="145528" x="3803650" y="3644900"/>
          <p14:tracePt t="145544" x="3822700" y="3644900"/>
          <p14:tracePt t="145561" x="3854450" y="3644900"/>
          <p14:tracePt t="145579" x="3905250" y="3644900"/>
          <p14:tracePt t="145582" x="3917950" y="3644900"/>
          <p14:tracePt t="145596" x="3949700" y="3638550"/>
          <p14:tracePt t="145613" x="3994150" y="3625850"/>
          <p14:tracePt t="145628" x="4038600" y="3613150"/>
          <p14:tracePt t="145647" x="4108450" y="3600450"/>
          <p14:tracePt t="145661" x="4140200" y="3600450"/>
          <p14:tracePt t="145678" x="4184650" y="3600450"/>
          <p14:tracePt t="145694" x="4216400" y="3600450"/>
          <p14:tracePt t="145711" x="4229100" y="3600450"/>
          <p14:tracePt t="145728" x="4235450" y="3600450"/>
          <p14:tracePt t="146821" x="0" y="0"/>
        </p14:tracePtLst>
        <p14:tracePtLst>
          <p14:tracePt t="148560" x="4432300" y="3308350"/>
          <p14:tracePt t="148623" x="4425950" y="3302000"/>
          <p14:tracePt t="148639" x="4387850" y="3314700"/>
          <p14:tracePt t="148655" x="4330700" y="3333750"/>
          <p14:tracePt t="148669" x="4267200" y="3359150"/>
          <p14:tracePt t="148680" x="4241800" y="3371850"/>
          <p14:tracePt t="148694" x="4197350" y="3403600"/>
          <p14:tracePt t="148712" x="4165600" y="3429000"/>
          <p14:tracePt t="148727" x="4140200" y="3454400"/>
          <p14:tracePt t="148745" x="4127500" y="3486150"/>
          <p14:tracePt t="148761" x="4121150" y="3492500"/>
          <p14:tracePt t="148778" x="4121150" y="3498850"/>
          <p14:tracePt t="150054" x="0" y="0"/>
        </p14:tracePtLst>
        <p14:tracePtLst>
          <p14:tracePt t="150559" x="546100" y="3213100"/>
          <p14:tracePt t="150658" x="552450" y="3213100"/>
          <p14:tracePt t="150673" x="596900" y="3213100"/>
          <p14:tracePt t="150679" x="654050" y="3213100"/>
          <p14:tracePt t="150694" x="819150" y="3219450"/>
          <p14:tracePt t="150710" x="1047750" y="3263900"/>
          <p14:tracePt t="150727" x="1276350" y="3314700"/>
          <p14:tracePt t="150743" x="1403350" y="3333750"/>
          <p14:tracePt t="150760" x="1428750" y="3340100"/>
          <p14:tracePt t="150776" x="1435100" y="3340100"/>
          <p14:tracePt t="150935" x="1435100" y="3346450"/>
          <p14:tracePt t="150950" x="1416050" y="3359150"/>
          <p14:tracePt t="150965" x="1352550" y="3365500"/>
          <p14:tracePt t="150977" x="1308100" y="3371850"/>
          <p14:tracePt t="150993" x="1231900" y="3384550"/>
          <p14:tracePt t="151010" x="1168400" y="3397250"/>
          <p14:tracePt t="151013" x="1162050" y="3397250"/>
          <p14:tracePt t="151027" x="1155700" y="3397250"/>
          <p14:tracePt t="151043" x="1149350" y="3397250"/>
          <p14:tracePt t="151060" x="1143000" y="3397250"/>
          <p14:tracePt t="151076" x="1136650" y="3397250"/>
          <p14:tracePt t="151162" x="1149350" y="3397250"/>
          <p14:tracePt t="151181" x="1244600" y="3397250"/>
          <p14:tracePt t="151199" x="1352550" y="3397250"/>
          <p14:tracePt t="151209" x="1416050" y="3397250"/>
          <p14:tracePt t="151226" x="1524000" y="3397250"/>
          <p14:tracePt t="151242" x="1587500" y="3397250"/>
          <p14:tracePt t="151259" x="1631950" y="3397250"/>
          <p14:tracePt t="151261" x="1638300" y="3397250"/>
          <p14:tracePt t="151275" x="1644650" y="3397250"/>
          <p14:tracePt t="151292" x="1651000" y="3397250"/>
          <p14:tracePt t="151489" x="1657350" y="3397250"/>
          <p14:tracePt t="151506" x="1682750" y="3397250"/>
          <p14:tracePt t="151523" x="1733550" y="3397250"/>
          <p14:tracePt t="151527" x="1765300" y="3397250"/>
          <p14:tracePt t="151540" x="1803400" y="3397250"/>
          <p14:tracePt t="151549" x="1816100" y="3397250"/>
          <p14:tracePt t="151559" x="1835150" y="3397250"/>
          <p14:tracePt t="151839" x="1816100" y="3397250"/>
          <p14:tracePt t="151853" x="1733550" y="3397250"/>
          <p14:tracePt t="151867" x="1676400" y="3397250"/>
          <p14:tracePt t="151881" x="1562100" y="3397250"/>
          <p14:tracePt t="151885" x="1511300" y="3397250"/>
          <p14:tracePt t="151896" x="1466850" y="3397250"/>
          <p14:tracePt t="151912" x="1428750" y="3397250"/>
          <p14:tracePt t="152054" x="1441450" y="3397250"/>
          <p14:tracePt t="152065" x="1473200" y="3397250"/>
          <p14:tracePt t="152075" x="1524000" y="3397250"/>
          <p14:tracePt t="152092" x="1682750" y="3397250"/>
          <p14:tracePt t="152109" x="1885950" y="3397250"/>
          <p14:tracePt t="152127" x="1911350" y="3397250"/>
          <p14:tracePt t="152143" x="1917700" y="3397250"/>
          <p14:tracePt t="152225" x="1905000" y="3397250"/>
          <p14:tracePt t="152239" x="1866900" y="3397250"/>
          <p14:tracePt t="152254" x="1854200" y="3397250"/>
          <p14:tracePt t="152262" x="1828800" y="3397250"/>
          <p14:tracePt t="152276" x="1822450" y="3397250"/>
          <p14:tracePt t="152291" x="1816100" y="3397250"/>
          <p14:tracePt t="152385" x="1822450" y="3397250"/>
          <p14:tracePt t="152398" x="1835150" y="3397250"/>
          <p14:tracePt t="152496" x="1828800" y="3397250"/>
          <p14:tracePt t="152516" x="1784350" y="3397250"/>
          <p14:tracePt t="152532" x="1752600" y="3397250"/>
          <p14:tracePt t="152547" x="1714500" y="3397250"/>
          <p14:tracePt t="152558" x="1708150" y="3397250"/>
          <p14:tracePt t="152657" x="1727200" y="3397250"/>
          <p14:tracePt t="152674" x="1809750" y="3397250"/>
          <p14:tracePt t="152681" x="1854200" y="3397250"/>
          <p14:tracePt t="152697" x="1911350" y="3397250"/>
          <p14:tracePt t="152712" x="1924050" y="3397250"/>
          <p14:tracePt t="152726" x="1930400" y="3397250"/>
          <p14:tracePt t="153101" x="0" y="0"/>
        </p14:tracePtLst>
        <p14:tracePtLst>
          <p14:tracePt t="153536" x="4737100" y="3289300"/>
          <p14:tracePt t="153623" x="4724400" y="3289300"/>
          <p14:tracePt t="153641" x="4610100" y="3289300"/>
          <p14:tracePt t="153663" x="4413250" y="3289300"/>
          <p14:tracePt t="153675" x="4191000" y="3289300"/>
          <p14:tracePt t="153681" x="4095750" y="3289300"/>
          <p14:tracePt t="153693" x="3968750" y="3289300"/>
          <p14:tracePt t="153709" x="3930650" y="3302000"/>
          <p14:tracePt t="153727" x="3911600" y="3314700"/>
          <p14:tracePt t="153742" x="3905250" y="3314700"/>
          <p14:tracePt t="153759" x="3898900" y="3333750"/>
          <p14:tracePt t="153776" x="3898900" y="3346450"/>
          <p14:tracePt t="153792" x="3886200" y="3365500"/>
          <p14:tracePt t="153809" x="3879850" y="3403600"/>
          <p14:tracePt t="153826" x="3879850" y="3435350"/>
          <p14:tracePt t="153844" x="3879850" y="3454400"/>
          <p14:tracePt t="153859" x="3879850" y="3467100"/>
          <p14:tracePt t="153976" x="3886200" y="3448050"/>
          <p14:tracePt t="153994" x="3905250" y="3403600"/>
          <p14:tracePt t="154009" x="3924300" y="3359150"/>
          <p14:tracePt t="154026" x="3937000" y="3333750"/>
          <p14:tracePt t="154043" x="3943350" y="3321050"/>
          <p14:tracePt t="154058" x="3949700" y="3308350"/>
          <p14:tracePt t="154111" x="3956050" y="3308350"/>
          <p14:tracePt t="154129" x="3956050" y="3327400"/>
          <p14:tracePt t="154146" x="3956050" y="3371850"/>
          <p14:tracePt t="154161" x="3956050" y="3416300"/>
          <p14:tracePt t="154176" x="3949700" y="3460750"/>
          <p14:tracePt t="154192" x="3949700" y="3473450"/>
          <p14:tracePt t="154214" x="3949700" y="3479800"/>
          <p14:tracePt t="154305" x="3956050" y="3460750"/>
          <p14:tracePt t="154325" x="3987800" y="3409950"/>
          <p14:tracePt t="154344" x="3994150" y="3403600"/>
          <p14:tracePt t="154360" x="3994150" y="3397250"/>
          <p14:tracePt t="154393" x="4000500" y="3390900"/>
          <p14:tracePt t="154414" x="4000500" y="3403600"/>
          <p14:tracePt t="154426" x="4000500" y="3422650"/>
          <p14:tracePt t="154443" x="4000500" y="3479800"/>
          <p14:tracePt t="154458" x="4000500" y="3524250"/>
          <p14:tracePt t="154475" x="4000500" y="3530600"/>
          <p14:tracePt t="154491" x="4000500" y="3536950"/>
          <p14:tracePt t="154569" x="4006850" y="3530600"/>
          <p14:tracePt t="154587" x="4025900" y="3486150"/>
          <p14:tracePt t="154592" x="4038600" y="3460750"/>
          <p14:tracePt t="154603" x="4044950" y="3441700"/>
          <p14:tracePt t="154615" x="4057650" y="3416300"/>
          <p14:tracePt t="154642" x="4057650" y="3409950"/>
          <p14:tracePt t="154694" x="4057650" y="3429000"/>
          <p14:tracePt t="154705" x="4057650" y="3454400"/>
          <p14:tracePt t="154717" x="4057650" y="3479800"/>
          <p14:tracePt t="154727" x="4057650" y="3486150"/>
          <p14:tracePt t="154741" x="4057650" y="3492500"/>
          <p14:tracePt t="154834" x="4064000" y="3492500"/>
          <p14:tracePt t="154856" x="4083050" y="3467100"/>
          <p14:tracePt t="154951" x="4083050" y="3473450"/>
          <p14:tracePt t="154973" x="4083050" y="3498850"/>
          <p14:tracePt t="154991" x="4083050" y="3505200"/>
          <p14:tracePt t="155015" x="4083050" y="3511550"/>
          <p14:tracePt t="155033" x="4083050" y="3524250"/>
          <p14:tracePt t="155042" x="4076700" y="3543300"/>
          <p14:tracePt t="155059" x="4070350" y="3562350"/>
          <p14:tracePt t="155076" x="4064000" y="3575050"/>
          <p14:tracePt t="155129" x="4064000" y="3562350"/>
          <p14:tracePt t="155137" x="4064000" y="3543300"/>
          <p14:tracePt t="155148" x="4064000" y="3524250"/>
          <p14:tracePt t="155160" x="4064000" y="3498850"/>
          <p14:tracePt t="155177" x="4064000" y="3486150"/>
          <p14:tracePt t="155193" x="4064000" y="3479800"/>
          <p14:tracePt t="155565" x="0" y="0"/>
        </p14:tracePtLst>
        <p14:tracePtLst>
          <p14:tracePt t="157738" x="2508250" y="3663950"/>
          <p14:tracePt t="157786" x="2508250" y="3683000"/>
          <p14:tracePt t="157804" x="2527300" y="3778250"/>
          <p14:tracePt t="157814" x="2546350" y="3867150"/>
          <p14:tracePt t="157824" x="2552700" y="3911600"/>
          <p14:tracePt t="157840" x="2565400" y="3956050"/>
          <p14:tracePt t="157858" x="2571750" y="3981450"/>
          <p14:tracePt t="157959" x="2571750" y="3968750"/>
          <p14:tracePt t="157976" x="2571750" y="3898900"/>
          <p14:tracePt t="157991" x="2571750" y="3835400"/>
          <p14:tracePt t="158007" x="2578100" y="3803650"/>
          <p14:tracePt t="158024" x="2578100" y="3778250"/>
          <p14:tracePt t="158041" x="2578100" y="3771900"/>
          <p14:tracePt t="158129" x="2578100" y="3790950"/>
          <p14:tracePt t="158136" x="2571750" y="3810000"/>
          <p14:tracePt t="158143" x="2571750" y="3816350"/>
          <p14:tracePt t="158159" x="2571750" y="3841750"/>
          <p14:tracePt t="158274" x="2571750" y="3829050"/>
          <p14:tracePt t="158292" x="2571750" y="3803650"/>
          <p14:tracePt t="158295" x="2571750" y="3790950"/>
          <p14:tracePt t="158315" x="2571750" y="3765550"/>
          <p14:tracePt t="158333" x="2559050" y="3746500"/>
          <p14:tracePt t="158392" x="2552700" y="3746500"/>
          <p14:tracePt t="158401" x="2552700" y="3752850"/>
          <p14:tracePt t="158411" x="2546350" y="3771900"/>
          <p14:tracePt t="158425" x="2540000" y="3803650"/>
          <p14:tracePt t="158442" x="2540000" y="3810000"/>
          <p14:tracePt t="158555" x="2533650" y="3810000"/>
          <p14:tracePt t="158575" x="2527300" y="3778250"/>
          <p14:tracePt t="158591" x="2520950" y="3765550"/>
          <p14:tracePt t="158667" x="2508250" y="3771900"/>
          <p14:tracePt t="158689" x="2501900" y="3784600"/>
          <p14:tracePt t="158855" x="2501900" y="3778250"/>
          <p14:tracePt t="158873" x="2501900" y="3771900"/>
          <p14:tracePt t="158945" x="2501900" y="3778250"/>
          <p14:tracePt t="158961" x="2501900" y="3816350"/>
          <p14:tracePt t="158978" x="2501900" y="3835400"/>
          <p14:tracePt t="158990" x="2501900" y="3841750"/>
          <p14:tracePt t="159741" x="0" y="0"/>
        </p14:tracePtLst>
        <p14:tracePtLst>
          <p14:tracePt t="160057" x="2762250" y="3841750"/>
          <p14:tracePt t="160216" x="2774950" y="3841750"/>
          <p14:tracePt t="160233" x="2832100" y="3841750"/>
          <p14:tracePt t="160243" x="2876550" y="3841750"/>
          <p14:tracePt t="160256" x="3003550" y="3841750"/>
          <p14:tracePt t="160274" x="3162300" y="3841750"/>
          <p14:tracePt t="160290" x="3289300" y="3841750"/>
          <p14:tracePt t="160293" x="3327400" y="3841750"/>
          <p14:tracePt t="160306" x="3346450" y="3841750"/>
          <p14:tracePt t="160323" x="3359150" y="3841750"/>
          <p14:tracePt t="160430" x="3333750" y="3841750"/>
          <p14:tracePt t="160443" x="3302000" y="3841750"/>
          <p14:tracePt t="160459" x="3225800" y="3841750"/>
          <p14:tracePt t="160474" x="3149600" y="3841750"/>
          <p14:tracePt t="160491" x="3111500" y="3841750"/>
          <p14:tracePt t="160506" x="3092450" y="3841750"/>
          <p14:tracePt t="160634" x="3098800" y="3841750"/>
          <p14:tracePt t="160652" x="3155950" y="3841750"/>
          <p14:tracePt t="160672" x="3263900" y="3841750"/>
          <p14:tracePt t="160680" x="3295650" y="3841750"/>
          <p14:tracePt t="160694" x="3333750" y="3841750"/>
          <p14:tracePt t="160706" x="3346450" y="3841750"/>
          <p14:tracePt t="160724" x="3365500" y="3841750"/>
          <p14:tracePt t="160726" x="3371850" y="3841750"/>
          <p14:tracePt t="160946" x="3378200" y="3841750"/>
          <p14:tracePt t="160964" x="3397250" y="3841750"/>
          <p14:tracePt t="160967" x="3409950" y="3841750"/>
          <p14:tracePt t="160986" x="3422650" y="3841750"/>
          <p14:tracePt t="160997" x="3435350" y="3841750"/>
          <p14:tracePt t="161010" x="3441700" y="3841750"/>
          <p14:tracePt t="161023" x="3448050" y="3841750"/>
          <p14:tracePt t="161102" x="3441700" y="3841750"/>
          <p14:tracePt t="161115" x="3429000" y="3841750"/>
          <p14:tracePt t="161131" x="3378200" y="3841750"/>
          <p14:tracePt t="161143" x="3359150" y="3841750"/>
          <p14:tracePt t="161229" x="3371850" y="3841750"/>
          <p14:tracePt t="161239" x="3384550" y="3841750"/>
          <p14:tracePt t="161246" x="3403600" y="3841750"/>
          <p14:tracePt t="161255" x="3422650" y="3841750"/>
          <p14:tracePt t="161272" x="3441700" y="3841750"/>
          <p14:tracePt t="161289" x="3454400" y="3841750"/>
          <p14:tracePt t="161306" x="3460750" y="3841750"/>
          <p14:tracePt t="161496" x="3467100" y="3841750"/>
          <p14:tracePt t="161634" x="3460750" y="3841750"/>
          <p14:tracePt t="161654" x="3409950" y="3841750"/>
          <p14:tracePt t="161675" x="3403600" y="3841750"/>
          <p14:tracePt t="161753" x="3409950" y="3841750"/>
          <p14:tracePt t="161762" x="3422650" y="3841750"/>
          <p14:tracePt t="161773" x="3486150" y="3854450"/>
          <p14:tracePt t="161791" x="3549650" y="3867150"/>
          <p14:tracePt t="161806" x="3594100" y="3879850"/>
          <p14:tracePt t="161822" x="3632200" y="3886200"/>
          <p14:tracePt t="161840" x="3657600" y="3886200"/>
          <p14:tracePt t="161856" x="3663950" y="3886200"/>
          <p14:tracePt t="161974" x="3644900" y="3886200"/>
          <p14:tracePt t="161992" x="3549650" y="3879850"/>
          <p14:tracePt t="162010" x="3429000" y="3860800"/>
          <p14:tracePt t="162023" x="3352800" y="3848100"/>
          <p14:tracePt t="162040" x="3340100" y="3848100"/>
          <p14:tracePt t="162090" x="3346450" y="3848100"/>
          <p14:tracePt t="162098" x="3371850" y="3848100"/>
          <p14:tracePt t="162105" x="3403600" y="3848100"/>
          <p14:tracePt t="162122" x="3486150" y="3848100"/>
          <p14:tracePt t="162138" x="3575050" y="3848100"/>
          <p14:tracePt t="162155" x="3613150" y="3854450"/>
          <p14:tracePt t="162158" x="3625850" y="3854450"/>
          <p14:tracePt t="162173" x="3638550" y="3854450"/>
          <p14:tracePt t="162198" x="3644900" y="3854450"/>
          <p14:tracePt t="162207" x="3657600" y="3854450"/>
          <p14:tracePt t="162223" x="3676650" y="3854450"/>
          <p14:tracePt t="162241" x="3689350" y="3854450"/>
          <p14:tracePt t="162255" x="3708400" y="3854450"/>
          <p14:tracePt t="162273" x="3727450" y="3854450"/>
          <p14:tracePt t="162493" x="3733800" y="3854450"/>
          <p14:tracePt t="162501" x="3740150" y="3854450"/>
          <p14:tracePt t="162509" x="3759200" y="3854450"/>
          <p14:tracePt t="162521" x="3784600" y="3854450"/>
          <p14:tracePt t="162539" x="3860800" y="3854450"/>
          <p14:tracePt t="162555" x="3943350" y="3854450"/>
          <p14:tracePt t="162557" x="3987800" y="3854450"/>
          <p14:tracePt t="162571" x="4038600" y="3854450"/>
          <p14:tracePt t="162589" x="4140200" y="3854450"/>
          <p14:tracePt t="162605" x="4165600" y="3854450"/>
          <p14:tracePt t="162621" x="4178300" y="3854450"/>
          <p14:tracePt t="162898" x="4184650" y="3854450"/>
          <p14:tracePt t="162918" x="4210050" y="3854450"/>
          <p14:tracePt t="162939" x="4260850" y="3854450"/>
          <p14:tracePt t="162942" x="4292600" y="3854450"/>
          <p14:tracePt t="162958" x="4337050" y="3854450"/>
          <p14:tracePt t="162960" x="4375150" y="3854450"/>
          <p14:tracePt t="162973" x="4413250" y="3854450"/>
          <p14:tracePt t="162990" x="4470400" y="3854450"/>
          <p14:tracePt t="163006" x="4489450" y="3854450"/>
          <p14:tracePt t="163022" x="4495800" y="3854450"/>
          <p14:tracePt t="163293" x="0" y="0"/>
        </p14:tracePtLst>
        <p14:tracePtLst>
          <p14:tracePt t="163699" x="4883150" y="3848100"/>
          <p14:tracePt t="163802" x="4895850" y="3848100"/>
          <p14:tracePt t="163821" x="4991100" y="3848100"/>
          <p14:tracePt t="163839" x="5118100" y="3848100"/>
          <p14:tracePt t="163856" x="5270500" y="3848100"/>
          <p14:tracePt t="163872" x="5384800" y="3848100"/>
          <p14:tracePt t="163889" x="5441950" y="3848100"/>
          <p14:tracePt t="163907" x="5461000" y="3848100"/>
          <p14:tracePt t="163910" x="5467350" y="3848100"/>
          <p14:tracePt t="164138" x="5454650" y="3848100"/>
          <p14:tracePt t="164159" x="5359400" y="3848100"/>
          <p14:tracePt t="164174" x="5314950" y="3848100"/>
          <p14:tracePt t="164176" x="5283200" y="3848100"/>
          <p14:tracePt t="164191" x="5238750" y="3848100"/>
          <p14:tracePt t="164207" x="5226050" y="3848100"/>
          <p14:tracePt t="164405" x="5238750" y="3848100"/>
          <p14:tracePt t="164413" x="5251450" y="3848100"/>
          <p14:tracePt t="164422" x="5257800" y="3848100"/>
          <p14:tracePt t="164438" x="5276850" y="3848100"/>
          <p14:tracePt t="164455" x="5295900" y="3848100"/>
          <p14:tracePt t="164765" x="0" y="0"/>
        </p14:tracePtLst>
        <p14:tracePtLst>
          <p14:tracePt t="165872" x="9309100" y="3054350"/>
          <p14:tracePt t="165913" x="9309100" y="3048000"/>
          <p14:tracePt t="165929" x="9302750" y="3048000"/>
          <p14:tracePt t="165941" x="9277350" y="3067050"/>
          <p14:tracePt t="165957" x="9258300" y="3073400"/>
          <p14:tracePt t="165972" x="9220200" y="3111500"/>
          <p14:tracePt t="165991" x="9194800" y="3143250"/>
          <p14:tracePt t="166005" x="9194800" y="3162300"/>
          <p14:tracePt t="166023" x="9194800" y="3181350"/>
          <p14:tracePt t="166038" x="9207500" y="3187700"/>
          <p14:tracePt t="166055" x="9226550" y="3187700"/>
          <p14:tracePt t="166071" x="9251950" y="3187700"/>
          <p14:tracePt t="166088" x="9277350" y="3187700"/>
          <p14:tracePt t="166105" x="9302750" y="3175000"/>
          <p14:tracePt t="166121" x="9315450" y="3155950"/>
          <p14:tracePt t="166137" x="9321800" y="3143250"/>
          <p14:tracePt t="166138" x="0" y="0"/>
        </p14:tracePtLst>
        <p14:tracePtLst>
          <p14:tracePt t="166688" x="4248150" y="3803650"/>
          <p14:tracePt t="166705" x="4241800" y="3803650"/>
          <p14:tracePt t="166738" x="4241800" y="3816350"/>
          <p14:tracePt t="166773" x="4241800" y="3829050"/>
          <p14:tracePt t="166786" x="4241800" y="3835400"/>
          <p14:tracePt t="166803" x="4241800" y="3860800"/>
          <p14:tracePt t="166820" x="4241800" y="3879850"/>
          <p14:tracePt t="166822" x="4241800" y="3886200"/>
          <p14:tracePt t="166869" x="4241800" y="3892550"/>
          <p14:tracePt t="166885" x="4248150" y="3886200"/>
          <p14:tracePt t="166893" x="4267200" y="3879850"/>
          <p14:tracePt t="166903" x="4273550" y="3867150"/>
          <p14:tracePt t="166921" x="4298950" y="3835400"/>
          <p14:tracePt t="166938" x="4311650" y="3816350"/>
          <p14:tracePt t="166956" x="4311650" y="3810000"/>
          <p14:tracePt t="166971" x="4311650" y="3803650"/>
          <p14:tracePt t="166988" x="4318000" y="3784600"/>
          <p14:tracePt t="167005" x="4318000" y="3778250"/>
          <p14:tracePt t="167020" x="4318000" y="3771900"/>
          <p14:tracePt t="167071" x="4318000" y="3790950"/>
          <p14:tracePt t="167081" x="4318000" y="3822700"/>
          <p14:tracePt t="167091" x="4318000" y="3860800"/>
          <p14:tracePt t="167105" x="4311650" y="3873500"/>
          <p14:tracePt t="167120" x="4311650" y="3886200"/>
          <p14:tracePt t="167181" x="4311650" y="3879850"/>
          <p14:tracePt t="167191" x="4311650" y="3873500"/>
          <p14:tracePt t="167206" x="4318000" y="3854450"/>
          <p14:tracePt t="167223" x="4324350" y="3803650"/>
          <p14:tracePt t="167238" x="4330700" y="3797300"/>
          <p14:tracePt t="167255" x="4330700" y="3790950"/>
          <p14:tracePt t="167701" x="0" y="0"/>
        </p14:tracePtLst>
        <p14:tracePtLst>
          <p14:tracePt t="168390" x="5181600" y="3403600"/>
          <p14:tracePt t="168413" x="5175250" y="3409950"/>
          <p14:tracePt t="168423" x="5168900" y="3429000"/>
          <p14:tracePt t="168439" x="5149850" y="3511550"/>
          <p14:tracePt t="168454" x="5137150" y="3613150"/>
          <p14:tracePt t="168471" x="5124450" y="3676650"/>
          <p14:tracePt t="168488" x="5118100" y="3721100"/>
          <p14:tracePt t="168505" x="5118100" y="3740150"/>
          <p14:tracePt t="168521" x="5118100" y="3752850"/>
          <p14:tracePt t="168661" x="0" y="0"/>
        </p14:tracePtLst>
        <p14:tracePtLst>
          <p14:tracePt t="170246" x="317500" y="3175000"/>
          <p14:tracePt t="170263" x="311150" y="3175000"/>
          <p14:tracePt t="170273" x="298450" y="3175000"/>
          <p14:tracePt t="170288" x="273050" y="3175000"/>
          <p14:tracePt t="170303" x="247650" y="3194050"/>
          <p14:tracePt t="170320" x="222250" y="3213100"/>
          <p14:tracePt t="170338" x="203200" y="3251200"/>
          <p14:tracePt t="170353" x="203200" y="3276600"/>
          <p14:tracePt t="170371" x="209550" y="3327400"/>
          <p14:tracePt t="170386" x="222250" y="3359150"/>
          <p14:tracePt t="170392" x="234950" y="3378200"/>
          <p14:tracePt t="170404" x="254000" y="3390900"/>
          <p14:tracePt t="170423" x="298450" y="3429000"/>
          <p14:tracePt t="170437" x="330200" y="3441700"/>
          <p14:tracePt t="170456" x="342900" y="3448050"/>
          <p14:tracePt t="170472" x="361950" y="3448050"/>
          <p14:tracePt t="170487" x="374650" y="3448050"/>
          <p14:tracePt t="170504" x="400050" y="3422650"/>
          <p14:tracePt t="170521" x="431800" y="3359150"/>
          <p14:tracePt t="170536" x="450850" y="3308350"/>
          <p14:tracePt t="170553" x="450850" y="3289300"/>
          <p14:tracePt t="170569" x="450850" y="3276600"/>
          <p14:tracePt t="170587" x="450850" y="3270250"/>
          <p14:tracePt t="170694" x="0" y="0"/>
        </p14:tracePtLst>
        <p14:tracePtLst>
          <p14:tracePt t="172765" x="8559800" y="3187700"/>
          <p14:tracePt t="172849" x="8566150" y="3194050"/>
          <p14:tracePt t="172866" x="8636000" y="3206750"/>
          <p14:tracePt t="172888" x="8858250" y="3206750"/>
          <p14:tracePt t="172903" x="9017000" y="3206750"/>
          <p14:tracePt t="172919" x="9163050" y="3206750"/>
          <p14:tracePt t="172937" x="9245600" y="3206750"/>
          <p14:tracePt t="172953" x="9283700" y="3206750"/>
          <p14:tracePt t="172971" x="9290050" y="3206750"/>
          <p14:tracePt t="173055" x="9296400" y="3213100"/>
          <p14:tracePt t="173071" x="9271000" y="3213100"/>
          <p14:tracePt t="173089" x="9175750" y="3225800"/>
          <p14:tracePt t="173107" x="9042400" y="3225800"/>
          <p14:tracePt t="173119" x="8921750" y="3225800"/>
          <p14:tracePt t="173135" x="8845550" y="3225800"/>
          <p14:tracePt t="173152" x="8813800" y="3225800"/>
          <p14:tracePt t="173169" x="8801100" y="3225800"/>
          <p14:tracePt t="173263" x="8813800" y="3225800"/>
          <p14:tracePt t="173278" x="8864600" y="3238500"/>
          <p14:tracePt t="173290" x="8896350" y="3244850"/>
          <p14:tracePt t="173304" x="8985250" y="3263900"/>
          <p14:tracePt t="173318" x="9093200" y="3263900"/>
          <p14:tracePt t="173335" x="9201150" y="3263900"/>
          <p14:tracePt t="173351" x="9258300" y="3263900"/>
          <p14:tracePt t="173368" x="9271000" y="3263900"/>
          <p14:tracePt t="173440" x="9251950" y="3263900"/>
          <p14:tracePt t="173451" x="9220200" y="3263900"/>
          <p14:tracePt t="173472" x="9112250" y="3263900"/>
          <p14:tracePt t="173486" x="9086850" y="3263900"/>
          <p14:tracePt t="173501" x="9080500" y="3263900"/>
          <p14:tracePt t="173549" x="9099550" y="3263900"/>
          <p14:tracePt t="173557" x="9131300" y="3263900"/>
          <p14:tracePt t="173568" x="9175750" y="3263900"/>
          <p14:tracePt t="173587" x="9251950" y="3276600"/>
          <p14:tracePt t="173590" x="9290050" y="3282950"/>
          <p14:tracePt t="173605" x="9296400" y="3282950"/>
          <p14:tracePt t="173618" x="9302750" y="3282950"/>
          <p14:tracePt t="173765" x="0" y="0"/>
        </p14:tracePtLst>
        <p14:tracePtLst>
          <p14:tracePt t="174476" x="1466850" y="4102100"/>
          <p14:tracePt t="174571" x="1498600" y="4102100"/>
          <p14:tracePt t="174591" x="1619250" y="4102100"/>
          <p14:tracePt t="174595" x="1689100" y="4102100"/>
          <p14:tracePt t="174612" x="1860550" y="4102100"/>
          <p14:tracePt t="174622" x="1993900" y="4102100"/>
          <p14:tracePt t="174635" x="2051050" y="4102100"/>
          <p14:tracePt t="174651" x="2108200" y="4102100"/>
          <p14:tracePt t="174668" x="2120900" y="4102100"/>
          <p14:tracePt t="174752" x="2120900" y="4108450"/>
          <p14:tracePt t="174762" x="2095500" y="4114800"/>
          <p14:tracePt t="174774" x="2019300" y="4114800"/>
          <p14:tracePt t="174787" x="1955800" y="4114800"/>
          <p14:tracePt t="174801" x="1822450" y="4114800"/>
          <p14:tracePt t="174820" x="1689100" y="4114800"/>
          <p14:tracePt t="174834" x="1644650" y="4114800"/>
          <p14:tracePt t="174837" x="1631950" y="4114800"/>
          <p14:tracePt t="174851" x="1625600" y="4114800"/>
          <p14:tracePt t="174943" x="1631950" y="4114800"/>
          <p14:tracePt t="174961" x="1689100" y="4114800"/>
          <p14:tracePt t="174976" x="1790700" y="4114800"/>
          <p14:tracePt t="174991" x="1879600" y="4114800"/>
          <p14:tracePt t="175003" x="1905000" y="4114800"/>
          <p14:tracePt t="175020" x="1917700" y="4114800"/>
          <p14:tracePt t="175023" x="1924050" y="4114800"/>
          <p14:tracePt t="175072" x="1905000" y="4114800"/>
          <p14:tracePt t="175081" x="1873250" y="4114800"/>
          <p14:tracePt t="175089" x="1816100" y="4114800"/>
          <p14:tracePt t="175101" x="1720850" y="4114800"/>
          <p14:tracePt t="175118" x="1682750" y="4114800"/>
          <p14:tracePt t="175134" x="1670050" y="4114800"/>
          <p14:tracePt t="175219" x="1676400" y="4114800"/>
          <p14:tracePt t="175239" x="1739900" y="4114800"/>
          <p14:tracePt t="175254" x="1765300" y="4114800"/>
          <p14:tracePt t="175269" x="1771650" y="4114800"/>
          <p14:tracePt t="175424" x="0" y="0"/>
        </p14:tracePtLst>
        <p14:tracePtLst>
          <p14:tracePt t="176086" x="1898650" y="3060700"/>
          <p14:tracePt t="176114" x="1892300" y="3067050"/>
          <p14:tracePt t="176136" x="1885950" y="3105150"/>
          <p14:tracePt t="176159" x="1885950" y="3117850"/>
          <p14:tracePt t="176224" x="1885950" y="3124200"/>
          <p14:tracePt t="176246" x="1892300" y="3111500"/>
          <p14:tracePt t="176258" x="1898650" y="3086100"/>
          <p14:tracePt t="176272" x="1911350" y="3048000"/>
          <p14:tracePt t="176285" x="1911350" y="3016250"/>
          <p14:tracePt t="176304" x="1911350" y="3009900"/>
          <p14:tracePt t="176695" x="1911350" y="3016250"/>
          <p14:tracePt t="176714" x="1911350" y="3048000"/>
          <p14:tracePt t="176736" x="1911350" y="3111500"/>
          <p14:tracePt t="176752" x="1911350" y="3155950"/>
          <p14:tracePt t="176767" x="1911350" y="3206750"/>
          <p14:tracePt t="176784" x="1911350" y="3244850"/>
          <p14:tracePt t="176800" x="1911350" y="3276600"/>
          <p14:tracePt t="176818" x="1911350" y="3289300"/>
          <p14:tracePt t="176902" x="1917700" y="3289300"/>
          <p14:tracePt t="176933" x="0" y="0"/>
        </p14:tracePtLst>
        <p14:tracePtLst>
          <p14:tracePt t="177464" x="2038350" y="3968750"/>
          <p14:tracePt t="177536" x="2038350" y="3987800"/>
          <p14:tracePt t="177549" x="2038350" y="4013200"/>
          <p14:tracePt t="177563" x="2038350" y="4044950"/>
          <p14:tracePt t="177575" x="2038350" y="4070350"/>
          <p14:tracePt t="177586" x="2038350" y="4083050"/>
          <p14:tracePt t="177601" x="2038350" y="4102100"/>
          <p14:tracePt t="177617" x="2038350" y="4108450"/>
          <p14:tracePt t="177662" x="2038350" y="4114800"/>
          <p14:tracePt t="177677" x="2044700" y="4102100"/>
          <p14:tracePt t="177686" x="2051050" y="4083050"/>
          <p14:tracePt t="177700" x="2063750" y="4057650"/>
          <p14:tracePt t="177717" x="2089150" y="3994150"/>
          <p14:tracePt t="177734" x="2095500" y="3975100"/>
          <p14:tracePt t="177751" x="2095500" y="3962400"/>
          <p14:tracePt t="177933" x="0" y="0"/>
        </p14:tracePtLst>
        <p14:tracePtLst>
          <p14:tracePt t="179167" x="2673350" y="4076700"/>
          <p14:tracePt t="179279" x="2686050" y="4076700"/>
          <p14:tracePt t="179295" x="2787650" y="4076700"/>
          <p14:tracePt t="179313" x="2978150" y="4076700"/>
          <p14:tracePt t="179324" x="3105150" y="4076700"/>
          <p14:tracePt t="179334" x="3333750" y="4076700"/>
          <p14:tracePt t="179351" x="3517900" y="4076700"/>
          <p14:tracePt t="179366" x="3575050" y="4076700"/>
          <p14:tracePt t="179383" x="3581400" y="4076700"/>
          <p14:tracePt t="179505" x="3549650" y="4076700"/>
          <p14:tracePt t="179524" x="3429000" y="4076700"/>
          <p14:tracePt t="179528" x="3359150" y="4076700"/>
          <p14:tracePt t="179551" x="3155950" y="4076700"/>
          <p14:tracePt t="179569" x="3098800" y="4076700"/>
          <p14:tracePt t="179573" x="3092450" y="4076700"/>
          <p14:tracePt t="179583" x="3086100" y="4076700"/>
          <p14:tracePt t="179670" x="3092450" y="4076700"/>
          <p14:tracePt t="179680" x="3124200" y="4070350"/>
          <p14:tracePt t="179691" x="3181350" y="4057650"/>
          <p14:tracePt t="179704" x="3321050" y="4057650"/>
          <p14:tracePt t="179717" x="3498850" y="4057650"/>
          <p14:tracePt t="179735" x="3670300" y="4057650"/>
          <p14:tracePt t="179752" x="3752850" y="4057650"/>
          <p14:tracePt t="179768" x="3784600" y="4057650"/>
          <p14:tracePt t="179784" x="3803650" y="4057650"/>
          <p14:tracePt t="179930" x="3771900" y="4057650"/>
          <p14:tracePt t="179948" x="3651250" y="4057650"/>
          <p14:tracePt t="179971" x="3327400" y="4057650"/>
          <p14:tracePt t="179974" x="3200400" y="4057650"/>
          <p14:tracePt t="179989" x="3105150" y="4057650"/>
          <p14:tracePt t="180002" x="3028950" y="4057650"/>
          <p14:tracePt t="180017" x="3016250" y="4057650"/>
          <p14:tracePt t="180088" x="3028950" y="4057650"/>
          <p14:tracePt t="180107" x="3086100" y="4057650"/>
          <p14:tracePt t="180127" x="3302000" y="4057650"/>
          <p14:tracePt t="180138" x="3397250" y="4057650"/>
          <p14:tracePt t="180150" x="3619500" y="4057650"/>
          <p14:tracePt t="180166" x="3790950" y="4057650"/>
          <p14:tracePt t="180182" x="3886200" y="4057650"/>
          <p14:tracePt t="180199" x="3898900" y="4057650"/>
          <p14:tracePt t="180215" x="3905250" y="4057650"/>
          <p14:tracePt t="180369" x="3886200" y="4057650"/>
          <p14:tracePt t="180391" x="3708400" y="4057650"/>
          <p14:tracePt t="180404" x="3632200" y="4057650"/>
          <p14:tracePt t="180416" x="3530600" y="4057650"/>
          <p14:tracePt t="180433" x="3486150" y="4057650"/>
          <p14:tracePt t="180449" x="3473450" y="4057650"/>
          <p14:tracePt t="180521" x="3479800" y="4057650"/>
          <p14:tracePt t="180537" x="3536950" y="4057650"/>
          <p14:tracePt t="180550" x="3613150" y="4057650"/>
          <p14:tracePt t="180568" x="3676650" y="4057650"/>
          <p14:tracePt t="180585" x="3689350" y="4057650"/>
          <p14:tracePt t="180600" x="3695700" y="4057650"/>
          <p14:tracePt t="180654" x="3683000" y="4051300"/>
          <p14:tracePt t="180663" x="3638550" y="4044950"/>
          <p14:tracePt t="180684" x="3454400" y="4000500"/>
          <p14:tracePt t="180690" x="3333750" y="3981450"/>
          <p14:tracePt t="180704" x="3067050" y="3943350"/>
          <p14:tracePt t="180717" x="2908300" y="3930650"/>
          <p14:tracePt t="180732" x="2870200" y="3930650"/>
          <p14:tracePt t="180750" x="2857500" y="3930650"/>
          <p14:tracePt t="180807" x="2876550" y="3930650"/>
          <p14:tracePt t="180822" x="2971800" y="3937000"/>
          <p14:tracePt t="180839" x="3124200" y="3968750"/>
          <p14:tracePt t="180853" x="3295650" y="3994150"/>
          <p14:tracePt t="180867" x="3365500" y="3994150"/>
          <p14:tracePt t="180883" x="3536950" y="4013200"/>
          <p14:tracePt t="180886" x="3594100" y="4019550"/>
          <p14:tracePt t="180899" x="3613150" y="4019550"/>
          <p14:tracePt t="180916" x="3632200" y="4019550"/>
          <p14:tracePt t="180977" x="3613150" y="4019550"/>
          <p14:tracePt t="180990" x="3530600" y="4019550"/>
          <p14:tracePt t="181003" x="3492500" y="4019550"/>
          <p14:tracePt t="181017" x="3422650" y="4019550"/>
          <p14:tracePt t="181034" x="3403600" y="4019550"/>
          <p14:tracePt t="181051" x="3397250" y="4019550"/>
          <p14:tracePt t="181112" x="3409950" y="4019550"/>
          <p14:tracePt t="181126" x="3448050" y="4019550"/>
          <p14:tracePt t="181140" x="3460750" y="4019550"/>
          <p14:tracePt t="181152" x="3473450" y="4019550"/>
          <p14:tracePt t="181166" x="3479800" y="4019550"/>
          <p14:tracePt t="181310" x="0" y="0"/>
        </p14:tracePtLst>
        <p14:tracePtLst>
          <p14:tracePt t="181880" x="2425700" y="4152900"/>
          <p14:tracePt t="181951" x="2438400" y="4152900"/>
          <p14:tracePt t="181971" x="2451100" y="4191000"/>
          <p14:tracePt t="181988" x="2470150" y="4222750"/>
          <p14:tracePt t="181990" x="2476500" y="4241800"/>
          <p14:tracePt t="181999" x="2482850" y="4260850"/>
          <p14:tracePt t="182017" x="2508250" y="4286250"/>
          <p14:tracePt t="182033" x="2527300" y="4324350"/>
          <p14:tracePt t="182049" x="2540000" y="4337050"/>
          <p14:tracePt t="182095" x="2552700" y="4337050"/>
          <p14:tracePt t="182102" x="2571750" y="4330700"/>
          <p14:tracePt t="182115" x="2578100" y="4311650"/>
          <p14:tracePt t="182133" x="2609850" y="4222750"/>
          <p14:tracePt t="182149" x="2616200" y="4184650"/>
          <p14:tracePt t="182166" x="2622550" y="4146550"/>
          <p14:tracePt t="182182" x="2622550" y="4140200"/>
          <p14:tracePt t="182199" x="2622550" y="4133850"/>
          <p14:tracePt t="182261" x="2622550" y="4146550"/>
          <p14:tracePt t="182269" x="2622550" y="4165600"/>
          <p14:tracePt t="182285" x="2622550" y="4197350"/>
          <p14:tracePt t="182300" x="2616200" y="4235450"/>
          <p14:tracePt t="182317" x="2609850" y="4254500"/>
          <p14:tracePt t="182318" x="2609850" y="4260850"/>
          <p14:tracePt t="182333" x="2609850" y="4267200"/>
          <p14:tracePt t="182351" x="2603500" y="4273550"/>
          <p14:tracePt t="182391" x="2597150" y="4273550"/>
          <p14:tracePt t="182407" x="2597150" y="4267200"/>
          <p14:tracePt t="182424" x="2597150" y="4254500"/>
          <p14:tracePt t="182432" x="2597150" y="4241800"/>
          <p14:tracePt t="182449" x="2597150" y="4229100"/>
          <p14:tracePt t="182522" x="2597150" y="4235450"/>
          <p14:tracePt t="182538" x="2590800" y="4248150"/>
          <p14:tracePt t="182555" x="2590800" y="4254500"/>
          <p14:tracePt t="182689" x="2590800" y="4248150"/>
          <p14:tracePt t="182711" x="2590800" y="4216400"/>
          <p14:tracePt t="182732" x="2590800" y="4203700"/>
          <p14:tracePt t="182734" x="2590800" y="4197350"/>
          <p14:tracePt t="182768" x="2584450" y="4197350"/>
          <p14:tracePt t="182800" x="2578100" y="4203700"/>
          <p14:tracePt t="182809" x="2578100" y="4216400"/>
          <p14:tracePt t="182822" x="2571750" y="4273550"/>
          <p14:tracePt t="182834" x="2565400" y="4286250"/>
          <p14:tracePt t="182849" x="2559050" y="4311650"/>
          <p14:tracePt t="182865" x="2559050" y="4318000"/>
          <p14:tracePt t="182951" x="2559050" y="4311650"/>
          <p14:tracePt t="182970" x="2559050" y="4273550"/>
          <p14:tracePt t="182982" x="2559050" y="4248150"/>
          <p14:tracePt t="182999" x="2559050" y="4210050"/>
          <p14:tracePt t="183017" x="2559050" y="4197350"/>
          <p14:tracePt t="183033" x="2559050" y="4191000"/>
          <p14:tracePt t="183082" x="2552700" y="4197350"/>
          <p14:tracePt t="183091" x="2546350" y="4210050"/>
          <p14:tracePt t="183102" x="2540000" y="4241800"/>
          <p14:tracePt t="183118" x="2533650" y="4273550"/>
          <p14:tracePt t="183149" x="2527300" y="4305300"/>
          <p14:tracePt t="183166" x="2527300" y="4318000"/>
          <p14:tracePt t="183182" x="2527300" y="4337050"/>
          <p14:tracePt t="183247" x="2520950" y="4337050"/>
          <p14:tracePt t="183263" x="2520950" y="4311650"/>
          <p14:tracePt t="183283" x="2520950" y="4279900"/>
          <p14:tracePt t="183301" x="2520950" y="4260850"/>
          <p14:tracePt t="183303" x="2520950" y="4254500"/>
          <p14:tracePt t="183406" x="2520950" y="4267200"/>
          <p14:tracePt t="183413" x="2520950" y="4292600"/>
          <p14:tracePt t="183434" x="2520950" y="4330700"/>
          <p14:tracePt t="183448" x="2520950" y="4356100"/>
          <p14:tracePt t="183527" x="2527300" y="4362450"/>
          <p14:tracePt t="183541" x="2533650" y="4362450"/>
          <p14:tracePt t="183555" x="2540000" y="4343400"/>
          <p14:tracePt t="183572" x="2546350" y="4318000"/>
          <p14:tracePt t="183585" x="2552700" y="4298950"/>
          <p14:tracePt t="183600" x="2552700" y="4279900"/>
          <p14:tracePt t="183615" x="2559050" y="4267200"/>
          <p14:tracePt t="183704" x="2559050" y="4273550"/>
          <p14:tracePt t="183720" x="2559050" y="4286250"/>
          <p14:tracePt t="183752" x="2559050" y="4292600"/>
          <p14:tracePt t="183805" x="2565400" y="4298950"/>
          <p14:tracePt t="183822" x="2565400" y="4279900"/>
          <p14:tracePt t="183831" x="2571750" y="4267200"/>
          <p14:tracePt t="183839" x="2578100" y="4241800"/>
          <p14:tracePt t="183848" x="2584450" y="4222750"/>
          <p14:tracePt t="183866" x="2584450" y="4197350"/>
          <p14:tracePt t="183882" x="2584450" y="4184650"/>
          <p14:tracePt t="183969" x="2584450" y="4197350"/>
          <p14:tracePt t="183989" x="2584450" y="4229100"/>
          <p14:tracePt t="184003" x="2584450" y="4260850"/>
          <p14:tracePt t="184018" x="2584450" y="4286250"/>
          <p14:tracePt t="184033" x="2584450" y="4292600"/>
          <p14:tracePt t="184120" x="2584450" y="4279900"/>
          <p14:tracePt t="184139" x="2603500" y="4222750"/>
          <p14:tracePt t="184153" x="2609850" y="4178300"/>
          <p14:tracePt t="184159" x="2616200" y="4165600"/>
          <p14:tracePt t="184171" x="2616200" y="4159250"/>
          <p14:tracePt t="184175" x="2616200" y="4152900"/>
          <p14:tracePt t="184243" x="2616200" y="4165600"/>
          <p14:tracePt t="184258" x="2603500" y="4203700"/>
          <p14:tracePt t="184272" x="2597150" y="4235450"/>
          <p14:tracePt t="184285" x="2590800" y="4254500"/>
          <p14:tracePt t="184299" x="2590800" y="4260850"/>
          <p14:tracePt t="184317" x="2584450" y="4267200"/>
          <p14:tracePt t="184409" x="2584450" y="4260850"/>
          <p14:tracePt t="184424" x="2584450" y="4248150"/>
          <p14:tracePt t="184439" x="2590800" y="4235450"/>
          <p14:tracePt t="184534" x="2590800" y="4248150"/>
          <p14:tracePt t="184552" x="2590800" y="4260850"/>
          <p14:tracePt t="184559" x="2590800" y="4267200"/>
          <p14:tracePt t="185226" x="2590800" y="4254500"/>
          <p14:tracePt t="185247" x="2590800" y="4235450"/>
          <p14:tracePt t="185266" x="2590800" y="4210050"/>
          <p14:tracePt t="185283" x="2590800" y="4191000"/>
          <p14:tracePt t="185299" x="2590800" y="4171950"/>
          <p14:tracePt t="185301" x="2590800" y="4152900"/>
          <p14:tracePt t="185316" x="2584450" y="4152900"/>
          <p14:tracePt t="185398" x="2578100" y="4152900"/>
          <p14:tracePt t="185408" x="2578100" y="4159250"/>
          <p14:tracePt t="185417" x="2571750" y="4184650"/>
          <p14:tracePt t="185431" x="2565400" y="4222750"/>
          <p14:tracePt t="185449" x="2565400" y="4248150"/>
          <p14:tracePt t="185465" x="2552700" y="4273550"/>
          <p14:tracePt t="185481" x="2552700" y="4279900"/>
          <p14:tracePt t="185606" x="2552700" y="4273550"/>
          <p14:tracePt t="185615" x="2552700" y="4267200"/>
          <p14:tracePt t="185633" x="2552700" y="4235450"/>
          <p14:tracePt t="185648" x="2552700" y="4229100"/>
          <p14:tracePt t="185664" x="2552700" y="4222750"/>
          <p14:tracePt t="185736" x="2552700" y="4235450"/>
          <p14:tracePt t="185755" x="2552700" y="4254500"/>
          <p14:tracePt t="185770" x="2552700" y="4260850"/>
          <p14:tracePt t="186005" x="0" y="0"/>
        </p14:tracePtLst>
        <p14:tracePtLst>
          <p14:tracePt t="186601" x="3327400" y="4273550"/>
          <p14:tracePt t="186703" x="3333750" y="4273550"/>
          <p14:tracePt t="186710" x="3340100" y="4273550"/>
          <p14:tracePt t="186718" x="3365500" y="4273550"/>
          <p14:tracePt t="186730" x="3397250" y="4273550"/>
          <p14:tracePt t="186748" x="3479800" y="4273550"/>
          <p14:tracePt t="186764" x="3587750" y="4273550"/>
          <p14:tracePt t="186765" x="3644900" y="4273550"/>
          <p14:tracePt t="186780" x="3695700" y="4273550"/>
          <p14:tracePt t="186781" x="3740150" y="4273550"/>
          <p14:tracePt t="186798" x="3790950" y="4273550"/>
          <p14:tracePt t="186814" x="3816350" y="4273550"/>
          <p14:tracePt t="186831" x="3822700" y="4273550"/>
          <p14:tracePt t="186981" x="0" y="0"/>
        </p14:tracePtLst>
        <p14:tracePtLst>
          <p14:tracePt t="187255" x="4286250" y="4178300"/>
          <p14:tracePt t="187322" x="4286250" y="4184650"/>
          <p14:tracePt t="187342" x="4279900" y="4254500"/>
          <p14:tracePt t="187357" x="4273550" y="4298950"/>
          <p14:tracePt t="187368" x="4273550" y="4311650"/>
          <p14:tracePt t="187383" x="4273550" y="4330700"/>
          <p14:tracePt t="187480" x="4273550" y="4318000"/>
          <p14:tracePt t="187498" x="4273550" y="4286250"/>
          <p14:tracePt t="187514" x="4273550" y="4254500"/>
          <p14:tracePt t="187517" x="4273550" y="4241800"/>
          <p14:tracePt t="187531" x="4273550" y="4235450"/>
          <p14:tracePt t="187548" x="4273550" y="4229100"/>
          <p14:tracePt t="187550" x="4273550" y="4222750"/>
          <p14:tracePt t="187617" x="4267200" y="4235450"/>
          <p14:tracePt t="187633" x="4260850" y="4273550"/>
          <p14:tracePt t="187653" x="4254500" y="4318000"/>
          <p14:tracePt t="187668" x="4248150" y="4324350"/>
          <p14:tracePt t="187768" x="4248150" y="4318000"/>
          <p14:tracePt t="187799" x="4248150" y="4279900"/>
          <p14:tracePt t="187815" x="4248150" y="4267200"/>
          <p14:tracePt t="188134" x="0" y="0"/>
        </p14:tracePtLst>
        <p14:tracePtLst>
          <p14:tracePt t="189266" x="6026150" y="3911600"/>
          <p14:tracePt t="189281" x="6013450" y="3924300"/>
          <p14:tracePt t="189297" x="6007100" y="3930650"/>
          <p14:tracePt t="189314" x="6007100" y="3937000"/>
          <p14:tracePt t="189330" x="6000750" y="3949700"/>
          <p14:tracePt t="189348" x="5981700" y="3987800"/>
          <p14:tracePt t="189350" x="5969000" y="4013200"/>
          <p14:tracePt t="189364" x="5943600" y="4038600"/>
          <p14:tracePt t="189380" x="5911850" y="4102100"/>
          <p14:tracePt t="189397" x="5880100" y="4165600"/>
          <p14:tracePt t="189414" x="5873750" y="4184650"/>
          <p14:tracePt t="189430" x="5873750" y="4191000"/>
          <p14:tracePt t="189559" x="5873750" y="4178300"/>
          <p14:tracePt t="189574" x="5880100" y="4146550"/>
          <p14:tracePt t="189592" x="5880100" y="4127500"/>
          <p14:tracePt t="189611" x="5880100" y="4114800"/>
          <p14:tracePt t="190477" x="0" y="0"/>
        </p14:tracePtLst>
        <p14:tracePtLst>
          <p14:tracePt t="191655" x="6908800" y="3765550"/>
          <p14:tracePt t="191663" x="6889750" y="3778250"/>
          <p14:tracePt t="191680" x="6864350" y="3854450"/>
          <p14:tracePt t="191696" x="6826250" y="3968750"/>
          <p14:tracePt t="191712" x="6788150" y="4089400"/>
          <p14:tracePt t="191730" x="6775450" y="4216400"/>
          <p14:tracePt t="191746" x="6775450" y="4305300"/>
          <p14:tracePt t="191763" x="6775450" y="4349750"/>
          <p14:tracePt t="191779" x="6775450" y="4368800"/>
          <p14:tracePt t="191815" x="6788150" y="4368800"/>
          <p14:tracePt t="191823" x="6800850" y="4356100"/>
          <p14:tracePt t="191832" x="6819900" y="4324350"/>
          <p14:tracePt t="191847" x="6864350" y="4229100"/>
          <p14:tracePt t="191864" x="6896100" y="4127500"/>
          <p14:tracePt t="191880" x="6902450" y="4038600"/>
          <p14:tracePt t="191895" x="6902450" y="4000500"/>
          <p14:tracePt t="191913" x="6902450" y="3987800"/>
          <p14:tracePt t="191950" x="6902450" y="3994150"/>
          <p14:tracePt t="191962" x="6902450" y="4032250"/>
          <p14:tracePt t="191979" x="6889750" y="4171950"/>
          <p14:tracePt t="191996" x="6889750" y="4311650"/>
          <p14:tracePt t="191998" x="6889750" y="4343400"/>
          <p14:tracePt t="192013" x="6889750" y="4362450"/>
          <p14:tracePt t="192029" x="6889750" y="4368800"/>
          <p14:tracePt t="192072" x="6889750" y="4362450"/>
          <p14:tracePt t="192086" x="6896100" y="4337050"/>
          <p14:tracePt t="192099" x="6902450" y="4324350"/>
          <p14:tracePt t="192114" x="6902450" y="4311650"/>
          <p14:tracePt t="192130" x="6902450" y="4298950"/>
          <p14:tracePt t="192256" x="6908800" y="4292600"/>
          <p14:tracePt t="192270" x="6927850" y="4292600"/>
          <p14:tracePt t="192270" x="0" y="0"/>
        </p14:tracePtLst>
        <p14:tracePtLst>
          <p14:tracePt t="192624" x="7658100" y="3930650"/>
          <p14:tracePt t="192637" x="7658100" y="4095750"/>
          <p14:tracePt t="192649" x="7658100" y="4191000"/>
          <p14:tracePt t="192663" x="7658100" y="4368800"/>
          <p14:tracePt t="192679" x="7658100" y="4470400"/>
          <p14:tracePt t="192695" x="7658100" y="4489450"/>
          <p14:tracePt t="192711" x="7658100" y="4495800"/>
          <p14:tracePt t="192745" x="7664450" y="4483100"/>
          <p14:tracePt t="192762" x="7670800" y="4445000"/>
          <p14:tracePt t="192779" x="7670800" y="4413250"/>
          <p14:tracePt t="192797" x="7670800" y="4368800"/>
          <p14:tracePt t="192799" x="7670800" y="4343400"/>
          <p14:tracePt t="192813" x="7670800" y="4318000"/>
          <p14:tracePt t="192831" x="7670800" y="4203700"/>
          <p14:tracePt t="192847" x="7670800" y="4165600"/>
          <p14:tracePt t="192863" x="7670800" y="4159250"/>
          <p14:tracePt t="192927" x="7670800" y="4178300"/>
          <p14:tracePt t="192934" x="7670800" y="4191000"/>
          <p14:tracePt t="192945" x="7670800" y="4210050"/>
          <p14:tracePt t="192962" x="7670800" y="4235450"/>
          <p14:tracePt t="192978" x="7677150" y="4273550"/>
          <p14:tracePt t="192995" x="7683500" y="4298950"/>
          <p14:tracePt t="193011" x="7683500" y="4324350"/>
          <p14:tracePt t="193013" x="7683500" y="4337050"/>
          <p14:tracePt t="193028" x="7683500" y="4343400"/>
          <p14:tracePt t="193080" x="7689850" y="4324350"/>
          <p14:tracePt t="193085" x="7696200" y="4305300"/>
          <p14:tracePt t="193095" x="7702550" y="4279900"/>
          <p14:tracePt t="193113" x="7708900" y="4235450"/>
          <p14:tracePt t="193130" x="7715250" y="4229100"/>
          <p14:tracePt t="193271" x="7721600" y="4229100"/>
          <p14:tracePt t="193271" x="0" y="0"/>
        </p14:tracePtLst>
        <p14:tracePtLst>
          <p14:tracePt t="193537" x="8147050" y="4171950"/>
          <p14:tracePt t="193590" x="8147050" y="4184650"/>
          <p14:tracePt t="193600" x="8147050" y="4203700"/>
          <p14:tracePt t="193614" x="8153400" y="4279900"/>
          <p14:tracePt t="193630" x="8159750" y="4311650"/>
          <p14:tracePt t="193646" x="8166100" y="4318000"/>
          <p14:tracePt t="193664" x="8166100" y="4324350"/>
          <p14:tracePt t="193703" x="8166100" y="4330700"/>
          <p14:tracePt t="193720" x="8166100" y="4324350"/>
          <p14:tracePt t="193732" x="8172450" y="4311650"/>
          <p14:tracePt t="193745" x="8178800" y="4286250"/>
          <p14:tracePt t="193762" x="8178800" y="4273550"/>
          <p14:tracePt t="193779" x="8185150" y="4267200"/>
          <p14:tracePt t="194654" x="0" y="0"/>
        </p14:tracePtLst>
        <p14:tracePtLst>
          <p14:tracePt t="196143" x="2559050" y="4356100"/>
          <p14:tracePt t="196179" x="2559050" y="4381500"/>
          <p14:tracePt t="196205" x="2559050" y="4521200"/>
          <p14:tracePt t="196208" x="2559050" y="4559300"/>
          <p14:tracePt t="196219" x="2559050" y="4603750"/>
          <p14:tracePt t="196227" x="2565400" y="4648200"/>
          <p14:tracePt t="196245" x="2565400" y="4673600"/>
          <p14:tracePt t="196320" x="2571750" y="4667250"/>
          <p14:tracePt t="196329" x="2578100" y="4654550"/>
          <p14:tracePt t="196346" x="2578100" y="4622800"/>
          <p14:tracePt t="196363" x="2578100" y="4584700"/>
          <p14:tracePt t="196366" x="2578100" y="4572000"/>
          <p14:tracePt t="196378" x="2578100" y="4552950"/>
          <p14:tracePt t="196396" x="2578100" y="4540250"/>
          <p14:tracePt t="196411" x="2578100" y="4533900"/>
          <p14:tracePt t="196520" x="2578100" y="4540250"/>
          <p14:tracePt t="196537" x="2578100" y="4559300"/>
          <p14:tracePt t="196670" x="2578100" y="4540250"/>
          <p14:tracePt t="196685" x="2578100" y="4514850"/>
          <p14:tracePt t="196698" x="2578100" y="4502150"/>
          <p14:tracePt t="196715" x="2578100" y="4489450"/>
          <p14:tracePt t="196767" x="2578100" y="4483100"/>
          <p14:tracePt t="196773" x="2571750" y="4483100"/>
          <p14:tracePt t="196789" x="2571750" y="4495800"/>
          <p14:tracePt t="196815" x="2571750" y="4502150"/>
          <p14:tracePt t="196822" x="2571750" y="4508500"/>
          <p14:tracePt t="197102" x="2578100" y="4514850"/>
          <p14:tracePt t="197112" x="2609850" y="4514850"/>
          <p14:tracePt t="197130" x="2736850" y="4514850"/>
          <p14:tracePt t="197145" x="2914650" y="4514850"/>
          <p14:tracePt t="197163" x="3105150" y="4514850"/>
          <p14:tracePt t="197177" x="3282950" y="4514850"/>
          <p14:tracePt t="197181" x="3346450" y="4514850"/>
          <p14:tracePt t="197194" x="3390900" y="4514850"/>
          <p14:tracePt t="197211" x="3441700" y="4514850"/>
          <p14:tracePt t="197227" x="3467100" y="4514850"/>
          <p14:tracePt t="197230" x="3473450" y="4514850"/>
          <p14:tracePt t="197321" x="3479800" y="4514850"/>
          <p14:tracePt t="197341" x="3454400" y="4527550"/>
          <p14:tracePt t="197352" x="3435350" y="4533900"/>
          <p14:tracePt t="197362" x="3416300" y="4533900"/>
          <p14:tracePt t="197378" x="3352800" y="4533900"/>
          <p14:tracePt t="197380" x="3327400" y="4533900"/>
          <p14:tracePt t="197394" x="3308350" y="4533900"/>
          <p14:tracePt t="197411" x="3289300" y="4533900"/>
          <p14:tracePt t="197428" x="3282950" y="4533900"/>
          <p14:tracePt t="197496" x="3295650" y="4533900"/>
          <p14:tracePt t="197510" x="3346450" y="4533900"/>
          <p14:tracePt t="197527" x="3378200" y="4533900"/>
          <p14:tracePt t="197543" x="3403600" y="4533900"/>
          <p14:tracePt t="197560" x="3422650" y="4533900"/>
          <p14:tracePt t="198049" x="3429000" y="4540250"/>
          <p14:tracePt t="198066" x="3429000" y="4546600"/>
          <p14:tracePt t="198081" x="3378200" y="4552950"/>
          <p14:tracePt t="198095" x="3270250" y="4559300"/>
          <p14:tracePt t="198111" x="3130550" y="4559300"/>
          <p14:tracePt t="198127" x="2990850" y="4559300"/>
          <p14:tracePt t="198144" x="2946400" y="4559300"/>
          <p14:tracePt t="198161" x="2927350" y="4559300"/>
          <p14:tracePt t="198247" x="2940050" y="4559300"/>
          <p14:tracePt t="198271" x="3054350" y="4559300"/>
          <p14:tracePt t="198283" x="3117850" y="4559300"/>
          <p14:tracePt t="198294" x="3244850" y="4559300"/>
          <p14:tracePt t="198310" x="3365500" y="4559300"/>
          <p14:tracePt t="198326" x="3409950" y="4559300"/>
          <p14:tracePt t="198343" x="3429000" y="4559300"/>
          <p14:tracePt t="198443" x="3416300" y="4559300"/>
          <p14:tracePt t="198462" x="3384550" y="4559300"/>
          <p14:tracePt t="198484" x="3378200" y="4559300"/>
          <p14:tracePt t="198519" x="3384550" y="4559300"/>
          <p14:tracePt t="198528" x="3403600" y="4559300"/>
          <p14:tracePt t="198544" x="3473450" y="4565650"/>
          <p14:tracePt t="198560" x="3530600" y="4572000"/>
          <p14:tracePt t="198579" x="3562350" y="4578350"/>
          <p14:tracePt t="198582" x="3575050" y="4578350"/>
          <p14:tracePt t="198594" x="3581400" y="4578350"/>
          <p14:tracePt t="198612" x="3600450" y="4578350"/>
          <p14:tracePt t="198647" x="3606800" y="4578350"/>
          <p14:tracePt t="198653" x="3613150" y="4578350"/>
          <p14:tracePt t="198945" x="3606800" y="4578350"/>
          <p14:tracePt t="198962" x="3568700" y="4578350"/>
          <p14:tracePt t="198978" x="3536950" y="4578350"/>
          <p14:tracePt t="198982" x="3517900" y="4578350"/>
          <p14:tracePt t="198997" x="3505200" y="4578350"/>
          <p14:tracePt t="199087" x="3511550" y="4578350"/>
          <p14:tracePt t="199096" x="3536950" y="4578350"/>
          <p14:tracePt t="199112" x="3619500" y="4578350"/>
          <p14:tracePt t="199128" x="3727450" y="4578350"/>
          <p14:tracePt t="199143" x="3803650" y="4578350"/>
          <p14:tracePt t="199161" x="3835400" y="4578350"/>
          <p14:tracePt t="199176" x="3848100" y="4578350"/>
          <p14:tracePt t="199262" x="3835400" y="4578350"/>
          <p14:tracePt t="199278" x="3759200" y="4572000"/>
          <p14:tracePt t="199299" x="3670300" y="4559300"/>
          <p14:tracePt t="199302" x="3625850" y="4552950"/>
          <p14:tracePt t="199314" x="3581400" y="4546600"/>
          <p14:tracePt t="199329" x="3562350" y="4540250"/>
          <p14:tracePt t="199344" x="3556000" y="4540250"/>
          <p14:tracePt t="199431" x="3562350" y="4540250"/>
          <p14:tracePt t="199450" x="3613150" y="4540250"/>
          <p14:tracePt t="199471" x="3670300" y="4540250"/>
          <p14:tracePt t="199487" x="3695700" y="4540250"/>
          <p14:tracePt t="199497" x="3702050" y="4540250"/>
          <p14:tracePt t="199622" x="3689350" y="4540250"/>
          <p14:tracePt t="199638" x="3683000" y="4540250"/>
          <p14:tracePt t="199729" x="3689350" y="4540250"/>
          <p14:tracePt t="199745" x="3733800" y="4540250"/>
          <p14:tracePt t="199762" x="3797300" y="4540250"/>
          <p14:tracePt t="199765" x="3822700" y="4540250"/>
          <p14:tracePt t="199782" x="3867150" y="4540250"/>
          <p14:tracePt t="199793" x="3879850" y="4540250"/>
          <p14:tracePt t="199810" x="3892550" y="4540250"/>
          <p14:tracePt t="199919" x="3886200" y="4540250"/>
          <p14:tracePt t="199939" x="3867150" y="4540250"/>
          <p14:tracePt t="199944" x="3860800" y="4540250"/>
          <p14:tracePt t="199959" x="3816350" y="4540250"/>
          <p14:tracePt t="199977" x="3771900" y="4540250"/>
          <p14:tracePt t="199992" x="3714750" y="4540250"/>
          <p14:tracePt t="200009" x="3670300" y="4540250"/>
          <p14:tracePt t="200026" x="3657600" y="4540250"/>
          <p14:tracePt t="200042" x="3651250" y="4540250"/>
          <p14:tracePt t="200132" x="3663950" y="4540250"/>
          <p14:tracePt t="200141" x="3683000" y="4540250"/>
          <p14:tracePt t="200149" x="3702050" y="4540250"/>
          <p14:tracePt t="200159" x="3733800" y="4540250"/>
          <p14:tracePt t="200176" x="3803650" y="4540250"/>
          <p14:tracePt t="200192" x="3835400" y="4540250"/>
          <p14:tracePt t="200211" x="3848100" y="4540250"/>
          <p14:tracePt t="200242" x="3854450" y="4540250"/>
          <p14:tracePt t="200259" x="3860800" y="4540250"/>
          <p14:tracePt t="200501" x="3867150" y="4540250"/>
          <p14:tracePt t="200509" x="3879850" y="4540250"/>
          <p14:tracePt t="200517" x="3892550" y="4540250"/>
          <p14:tracePt t="200526" x="3917950" y="4540250"/>
          <p14:tracePt t="200542" x="3975100" y="4540250"/>
          <p14:tracePt t="200559" x="4038600" y="4540250"/>
          <p14:tracePt t="200575" x="4114800" y="4540250"/>
          <p14:tracePt t="200592" x="4165600" y="4540250"/>
          <p14:tracePt t="200609" x="4184650" y="4533900"/>
          <p14:tracePt t="200626" x="4191000" y="4533900"/>
          <p14:tracePt t="201285" x="0" y="0"/>
        </p14:tracePtLst>
        <p14:tracePtLst>
          <p14:tracePt t="201713" x="5537200" y="4375150"/>
          <p14:tracePt t="201803" x="5530850" y="4368800"/>
          <p14:tracePt t="201824" x="5410200" y="4356100"/>
          <p14:tracePt t="201847" x="5238750" y="4356100"/>
          <p14:tracePt t="201864" x="5181600" y="4368800"/>
          <p14:tracePt t="201877" x="5137150" y="4394200"/>
          <p14:tracePt t="201893" x="5124450" y="4406900"/>
          <p14:tracePt t="201911" x="5111750" y="4425950"/>
          <p14:tracePt t="201927" x="5099050" y="4438650"/>
          <p14:tracePt t="201943" x="5092700" y="4464050"/>
          <p14:tracePt t="201959" x="5092700" y="4489450"/>
          <p14:tracePt t="201977" x="5092700" y="4514850"/>
          <p14:tracePt t="201992" x="5092700" y="4527550"/>
          <p14:tracePt t="203053" x="0" y="0"/>
        </p14:tracePtLst>
        <p14:tracePtLst>
          <p14:tracePt t="203879" x="908050" y="3136900"/>
          <p14:tracePt t="203895" x="901700" y="3136900"/>
          <p14:tracePt t="203904" x="895350" y="3136900"/>
          <p14:tracePt t="203917" x="889000" y="3136900"/>
          <p14:tracePt t="203929" x="882650" y="3136900"/>
          <p14:tracePt t="203942" x="844550" y="3136900"/>
          <p14:tracePt t="203959" x="793750" y="3162300"/>
          <p14:tracePt t="203975" x="717550" y="3206750"/>
          <p14:tracePt t="203991" x="635000" y="3282950"/>
          <p14:tracePt t="204008" x="565150" y="3359150"/>
          <p14:tracePt t="204025" x="495300" y="3441700"/>
          <p14:tracePt t="204041" x="450850" y="3549650"/>
          <p14:tracePt t="204058" x="412750" y="3638550"/>
          <p14:tracePt t="204075" x="393700" y="3727450"/>
          <p14:tracePt t="204091" x="393700" y="3816350"/>
          <p14:tracePt t="204093" x="393700" y="3867150"/>
          <p14:tracePt t="204107" x="393700" y="3924300"/>
          <p14:tracePt t="204126" x="400050" y="4114800"/>
          <p14:tracePt t="204142" x="431800" y="4235450"/>
          <p14:tracePt t="204159" x="488950" y="4362450"/>
          <p14:tracePt t="204175" x="584200" y="4476750"/>
          <p14:tracePt t="204192" x="692150" y="4578350"/>
          <p14:tracePt t="204208" x="812800" y="4679950"/>
          <p14:tracePt t="204225" x="977900" y="4756150"/>
          <p14:tracePt t="204241" x="1212850" y="4832350"/>
          <p14:tracePt t="204258" x="1543050" y="4889500"/>
          <p14:tracePt t="204275" x="1905000" y="4895850"/>
          <p14:tracePt t="204291" x="2235200" y="4838700"/>
          <p14:tracePt t="204294" x="2368550" y="4800600"/>
          <p14:tracePt t="204307" x="2476500" y="4762500"/>
          <p14:tracePt t="204325" x="2692400" y="4635500"/>
          <p14:tracePt t="204341" x="2787650" y="4514850"/>
          <p14:tracePt t="204359" x="2851150" y="4362450"/>
          <p14:tracePt t="204376" x="2895600" y="4210050"/>
          <p14:tracePt t="204392" x="2914650" y="4051300"/>
          <p14:tracePt t="204409" x="2914650" y="3892550"/>
          <p14:tracePt t="204426" x="2876550" y="3695700"/>
          <p14:tracePt t="204442" x="2806700" y="3530600"/>
          <p14:tracePt t="204459" x="2711450" y="3378200"/>
          <p14:tracePt t="204461" x="2660650" y="3308350"/>
          <p14:tracePt t="204474" x="2597150" y="3244850"/>
          <p14:tracePt t="204491" x="2463800" y="3143250"/>
          <p14:tracePt t="204507" x="2241550" y="3041650"/>
          <p14:tracePt t="204509" x="2127250" y="2990850"/>
          <p14:tracePt t="204525" x="1905000" y="2940050"/>
          <p14:tracePt t="204541" x="1701800" y="2895600"/>
          <p14:tracePt t="204558" x="1536700" y="2876550"/>
          <p14:tracePt t="204574" x="1403350" y="2876550"/>
          <p14:tracePt t="204591" x="1276350" y="2901950"/>
          <p14:tracePt t="204609" x="1130300" y="2946400"/>
          <p14:tracePt t="204625" x="977900" y="3022600"/>
          <p14:tracePt t="204643" x="831850" y="3117850"/>
          <p14:tracePt t="204659" x="679450" y="3219450"/>
          <p14:tracePt t="204661" x="615950" y="3270250"/>
          <p14:tracePt t="204675" x="552450" y="3340100"/>
          <p14:tracePt t="204691" x="469900" y="3479800"/>
          <p14:tracePt t="204708" x="406400" y="3613150"/>
          <p14:tracePt t="204709" x="400050" y="3676650"/>
          <p14:tracePt t="204726" x="393700" y="3797300"/>
          <p14:tracePt t="204741" x="400050" y="3943350"/>
          <p14:tracePt t="204758" x="450850" y="4076700"/>
          <p14:tracePt t="204774" x="546100" y="4203700"/>
          <p14:tracePt t="204791" x="685800" y="4318000"/>
          <p14:tracePt t="204807" x="850900" y="4413250"/>
          <p14:tracePt t="204824" x="1060450" y="4489450"/>
          <p14:tracePt t="204841" x="1270000" y="4521200"/>
          <p14:tracePt t="204857" x="1460500" y="4527550"/>
          <p14:tracePt t="204876" x="1587500" y="4476750"/>
          <p14:tracePt t="204892" x="1670050" y="4381500"/>
          <p14:tracePt t="204893" x="1689100" y="4318000"/>
          <p14:tracePt t="204908" x="1708150" y="4248150"/>
          <p14:tracePt t="204926" x="1733550" y="4032250"/>
          <p14:tracePt t="204942" x="1714500" y="3892550"/>
          <p14:tracePt t="204958" x="1663700" y="3778250"/>
          <p14:tracePt t="204975" x="1612900" y="3683000"/>
          <p14:tracePt t="204991" x="1530350" y="3568700"/>
          <p14:tracePt t="205007" x="1409700" y="3479800"/>
          <p14:tracePt t="205024" x="1301750" y="3397250"/>
          <p14:tracePt t="205041" x="1250950" y="3359150"/>
          <p14:tracePt t="205057" x="1238250" y="3352800"/>
          <p14:tracePt t="205325" x="0" y="0"/>
        </p14:tracePtLst>
        <p14:tracePtLst>
          <p14:tracePt t="206152" x="2457450" y="4730750"/>
          <p14:tracePt t="206224" x="2457450" y="4737100"/>
          <p14:tracePt t="206237" x="2476500" y="4743450"/>
          <p14:tracePt t="206252" x="2597150" y="4762500"/>
          <p14:tracePt t="206262" x="2781300" y="4768850"/>
          <p14:tracePt t="206274" x="2895600" y="4768850"/>
          <p14:tracePt t="206291" x="3111500" y="4768850"/>
          <p14:tracePt t="206293" x="3200400" y="4768850"/>
          <p14:tracePt t="206307" x="3263900" y="4768850"/>
          <p14:tracePt t="206325" x="3314700" y="4768850"/>
          <p14:tracePt t="206447" x="3295650" y="4768850"/>
          <p14:tracePt t="206466" x="3187700" y="4768850"/>
          <p14:tracePt t="206479" x="3048000" y="4768850"/>
          <p14:tracePt t="206494" x="2933700" y="4768850"/>
          <p14:tracePt t="206507" x="2895600" y="4768850"/>
          <p14:tracePt t="206524" x="2870200" y="4768850"/>
          <p14:tracePt t="206607" x="2876550" y="4768850"/>
          <p14:tracePt t="206624" x="2959100" y="4768850"/>
          <p14:tracePt t="206643" x="3086100" y="4768850"/>
          <p14:tracePt t="206645" x="3162300" y="4768850"/>
          <p14:tracePt t="206657" x="3238500" y="4768850"/>
          <p14:tracePt t="206674" x="3371850" y="4768850"/>
          <p14:tracePt t="206678" x="3416300" y="4768850"/>
          <p14:tracePt t="206692" x="3448050" y="4768850"/>
          <p14:tracePt t="206708" x="3492500" y="4768850"/>
          <p14:tracePt t="206724" x="3505200" y="4768850"/>
          <p14:tracePt t="206816" x="3479800" y="4768850"/>
          <p14:tracePt t="206825" x="3435350" y="4768850"/>
          <p14:tracePt t="206841" x="3321050" y="4768850"/>
          <p14:tracePt t="206860" x="3175000" y="4768850"/>
          <p14:tracePt t="206861" x="3117850" y="4768850"/>
          <p14:tracePt t="206876" x="3086100" y="4768850"/>
          <p14:tracePt t="206891" x="3054350" y="4768850"/>
          <p14:tracePt t="206908" x="3048000" y="4768850"/>
          <p14:tracePt t="206967" x="3054350" y="4768850"/>
          <p14:tracePt t="206982" x="3111500" y="4768850"/>
          <p14:tracePt t="206998" x="3194050" y="4768850"/>
          <p14:tracePt t="207011" x="3238500" y="4768850"/>
          <p14:tracePt t="207025" x="3302000" y="4768850"/>
          <p14:tracePt t="207040" x="3327400" y="4768850"/>
          <p14:tracePt t="207056" x="3333750" y="4768850"/>
          <p14:tracePt t="207143" x="3321050" y="4768850"/>
          <p14:tracePt t="207149" x="3314700" y="4768850"/>
          <p14:tracePt t="207160" x="3289300" y="4775200"/>
          <p14:tracePt t="207175" x="3276600" y="4775200"/>
          <p14:tracePt t="207225" x="3289300" y="4787900"/>
          <p14:tracePt t="207238" x="3397250" y="4800600"/>
          <p14:tracePt t="207257" x="3562350" y="4826000"/>
          <p14:tracePt t="207274" x="3733800" y="4851400"/>
          <p14:tracePt t="207290" x="3873500" y="4870450"/>
          <p14:tracePt t="207292" x="3892550" y="4870450"/>
          <p14:tracePt t="207308" x="3911600" y="4870450"/>
          <p14:tracePt t="207323" x="3924300" y="4870450"/>
          <p14:tracePt t="207391" x="3905250" y="4870450"/>
          <p14:tracePt t="207402" x="3873500" y="4870450"/>
          <p14:tracePt t="207414" x="3810000" y="4870450"/>
          <p14:tracePt t="207429" x="3784600" y="4870450"/>
          <p14:tracePt t="207440" x="3778250" y="4870450"/>
          <p14:tracePt t="207458" x="3771900" y="4870450"/>
          <p14:tracePt t="207526" x="3784600" y="4870450"/>
          <p14:tracePt t="207535" x="3797300" y="4870450"/>
          <p14:tracePt t="207542" x="3810000" y="4870450"/>
          <p14:tracePt t="207556" x="3816350" y="4870450"/>
          <p14:tracePt t="207647" x="3784600" y="4864100"/>
          <p14:tracePt t="207666" x="3663950" y="4845050"/>
          <p14:tracePt t="207679" x="3486150" y="4806950"/>
          <p14:tracePt t="207695" x="3321050" y="4775200"/>
          <p14:tracePt t="207708" x="3276600" y="4768850"/>
          <p14:tracePt t="207710" x="3270250" y="4768850"/>
          <p14:tracePt t="207724" x="3257550" y="4768850"/>
          <p14:tracePt t="207741" x="3251200" y="4768850"/>
          <p14:tracePt t="207782" x="3257550" y="4768850"/>
          <p14:tracePt t="207789" x="3270250" y="4768850"/>
          <p14:tracePt t="207807" x="3314700" y="4768850"/>
          <p14:tracePt t="207823" x="3371850" y="4768850"/>
          <p14:tracePt t="207840" x="3441700" y="4775200"/>
          <p14:tracePt t="207856" x="3562350" y="4775200"/>
          <p14:tracePt t="207874" x="3740150" y="4775200"/>
          <p14:tracePt t="207891" x="3917950" y="4775200"/>
          <p14:tracePt t="207892" x="3981450" y="4775200"/>
          <p14:tracePt t="207910" x="4044950" y="4775200"/>
          <p14:tracePt t="207941" x="4051300" y="4775200"/>
          <p14:tracePt t="207996" x="4044950" y="4775200"/>
          <p14:tracePt t="208004" x="4025900" y="4775200"/>
          <p14:tracePt t="208013" x="4006850" y="4775200"/>
          <p14:tracePt t="208023" x="3981450" y="4775200"/>
          <p14:tracePt t="208040" x="3898900" y="4775200"/>
          <p14:tracePt t="208057" x="3721100" y="4756150"/>
          <p14:tracePt t="208074" x="3492500" y="4718050"/>
          <p14:tracePt t="208091" x="3321050" y="4711700"/>
          <p14:tracePt t="208106" x="3263900" y="4711700"/>
          <p14:tracePt t="208124" x="3251200" y="4711700"/>
          <p14:tracePt t="208192" x="3270250" y="4711700"/>
          <p14:tracePt t="208204" x="3295650" y="4711700"/>
          <p14:tracePt t="208218" x="3340100" y="4711700"/>
          <p14:tracePt t="208232" x="3416300" y="4711700"/>
          <p14:tracePt t="208242" x="3479800" y="4711700"/>
          <p14:tracePt t="208257" x="3619500" y="4711700"/>
          <p14:tracePt t="208273" x="3759200" y="4730750"/>
          <p14:tracePt t="208290" x="3797300" y="4737100"/>
          <p14:tracePt t="208307" x="3803650" y="4737100"/>
          <p14:tracePt t="208394" x="3790950" y="4737100"/>
          <p14:tracePt t="208411" x="3784600" y="4737100"/>
          <p14:tracePt t="208474" x="3803650" y="4737100"/>
          <p14:tracePt t="208487" x="3892550" y="4737100"/>
          <p14:tracePt t="208501" x="3943350" y="4737100"/>
          <p14:tracePt t="208510" x="4102100" y="4749800"/>
          <p14:tracePt t="208523" x="4210050" y="4756150"/>
          <p14:tracePt t="208543" x="4559300" y="4819650"/>
          <p14:tracePt t="208557" x="4749800" y="4838700"/>
          <p14:tracePt t="208573" x="4857750" y="4838700"/>
          <p14:tracePt t="208590" x="4876800" y="4838700"/>
          <p14:tracePt t="208609" x="4883150" y="4838700"/>
          <p14:tracePt t="209006" x="0" y="0"/>
        </p14:tracePtLst>
        <p14:tracePtLst>
          <p14:tracePt t="209285" x="4406900" y="4756150"/>
          <p14:tracePt t="209352" x="4413250" y="4756150"/>
          <p14:tracePt t="209368" x="4521200" y="4756150"/>
          <p14:tracePt t="209382" x="4692650" y="4775200"/>
          <p14:tracePt t="209395" x="4762500" y="4775200"/>
          <p14:tracePt t="209408" x="4921250" y="4775200"/>
          <p14:tracePt t="209423" x="5029200" y="4775200"/>
          <p14:tracePt t="209441" x="5054600" y="4775200"/>
          <p14:tracePt t="209559" x="5029200" y="4775200"/>
          <p14:tracePt t="209576" x="4953000" y="4775200"/>
          <p14:tracePt t="209590" x="4826000" y="4775200"/>
          <p14:tracePt t="209606" x="4660900" y="4775200"/>
          <p14:tracePt t="209623" x="4508500" y="4775200"/>
          <p14:tracePt t="209641" x="4413250" y="4775200"/>
          <p14:tracePt t="209657" x="4356100" y="4775200"/>
          <p14:tracePt t="209674" x="4343400" y="4775200"/>
          <p14:tracePt t="209778" x="4362450" y="4775200"/>
          <p14:tracePt t="209799" x="4508500" y="4775200"/>
          <p14:tracePt t="209822" x="4660900" y="4775200"/>
          <p14:tracePt t="209825" x="4724400" y="4775200"/>
          <p14:tracePt t="209838" x="4838700" y="4775200"/>
          <p14:tracePt t="209857" x="4883150" y="4775200"/>
          <p14:tracePt t="209874" x="4889500" y="4775200"/>
          <p14:tracePt t="209942" x="4864100" y="4775200"/>
          <p14:tracePt t="209949" x="4819650" y="4768850"/>
          <p14:tracePt t="209958" x="4775200" y="4768850"/>
          <p14:tracePt t="209973" x="4667250" y="4768850"/>
          <p14:tracePt t="209990" x="4572000" y="4768850"/>
          <p14:tracePt t="210007" x="4527550" y="4768850"/>
          <p14:tracePt t="210023" x="4521200" y="4768850"/>
          <p14:tracePt t="210101" x="4540250" y="4768850"/>
          <p14:tracePt t="210109" x="4578350" y="4768850"/>
          <p14:tracePt t="210124" x="4641850" y="4768850"/>
          <p14:tracePt t="210140" x="4787900" y="4768850"/>
          <p14:tracePt t="210158" x="5010150" y="4768850"/>
          <p14:tracePt t="210173" x="5111750" y="4768850"/>
          <p14:tracePt t="210190" x="5156200" y="4768850"/>
          <p14:tracePt t="210206" x="5175250" y="4768850"/>
          <p14:tracePt t="210314" x="5168900" y="4768850"/>
          <p14:tracePt t="210334" x="5156200" y="4768850"/>
          <p14:tracePt t="210949" x="0" y="0"/>
        </p14:tracePtLst>
        <p14:tracePtLst>
          <p14:tracePt t="211451" x="5969000" y="4768850"/>
          <p14:tracePt t="211555" x="5975350" y="4768850"/>
          <p14:tracePt t="211571" x="5994400" y="4762500"/>
          <p14:tracePt t="211592" x="6083300" y="4762500"/>
          <p14:tracePt t="211606" x="6242050" y="4762500"/>
          <p14:tracePt t="211622" x="6515100" y="4787900"/>
          <p14:tracePt t="211639" x="6813550" y="4851400"/>
          <p14:tracePt t="211657" x="6991350" y="4876800"/>
          <p14:tracePt t="211673" x="7035800" y="4876800"/>
          <p14:tracePt t="211689" x="7042150" y="4876800"/>
          <p14:tracePt t="211848" x="7029450" y="4876800"/>
          <p14:tracePt t="211864" x="6953250" y="4876800"/>
          <p14:tracePt t="211882" x="6826250" y="4876800"/>
          <p14:tracePt t="211886" x="6750050" y="4870450"/>
          <p14:tracePt t="211901" x="6654800" y="4864100"/>
          <p14:tracePt t="211911" x="6629400" y="4864100"/>
          <p14:tracePt t="211925" x="6604000" y="4857750"/>
          <p14:tracePt t="211940" x="6597650" y="4857750"/>
          <p14:tracePt t="211957" x="6591300" y="4857750"/>
          <p14:tracePt t="211975" x="6591300" y="4851400"/>
          <p14:tracePt t="212028" x="6591300" y="4845050"/>
          <p14:tracePt t="212037" x="6591300" y="4838700"/>
          <p14:tracePt t="212053" x="6591300" y="4826000"/>
          <p14:tracePt t="212060" x="6591300" y="4813300"/>
          <p14:tracePt t="212076" x="6591300" y="4800600"/>
          <p14:tracePt t="212088" x="6591300" y="4794250"/>
          <p14:tracePt t="212157" x="6597650" y="4794250"/>
          <p14:tracePt t="212196" x="6604000" y="4794250"/>
          <p14:tracePt t="212566" x="0" y="0"/>
        </p14:tracePtLst>
        <p14:tracePtLst>
          <p14:tracePt t="213489" x="685800" y="3124200"/>
          <p14:tracePt t="213502" x="654050" y="3124200"/>
          <p14:tracePt t="213513" x="641350" y="3124200"/>
          <p14:tracePt t="213525" x="622300" y="3124200"/>
          <p14:tracePt t="213538" x="615950" y="3124200"/>
          <p14:tracePt t="213554" x="596900" y="3124200"/>
          <p14:tracePt t="213648" x="615950" y="3124200"/>
          <p14:tracePt t="213666" x="755650" y="3124200"/>
          <p14:tracePt t="213680" x="1060450" y="3124200"/>
          <p14:tracePt t="213697" x="1460500" y="3149600"/>
          <p14:tracePt t="213709" x="1644650" y="3168650"/>
          <p14:tracePt t="213721" x="1885950" y="3181350"/>
          <p14:tracePt t="213740" x="2019300" y="3181350"/>
          <p14:tracePt t="213757" x="2070100" y="3181350"/>
          <p14:tracePt t="213759" x="2089150" y="3181350"/>
          <p14:tracePt t="213773" x="2095500" y="3181350"/>
          <p14:tracePt t="213850" x="2089150" y="3181350"/>
          <p14:tracePt t="213869" x="1962150" y="3155950"/>
          <p14:tracePt t="213874" x="1854200" y="3136900"/>
          <p14:tracePt t="213885" x="1568450" y="3079750"/>
          <p14:tracePt t="213896" x="1454150" y="3067050"/>
          <p14:tracePt t="213907" x="1358900" y="3060700"/>
          <p14:tracePt t="213922" x="1282700" y="3060700"/>
          <p14:tracePt t="213924" x="1263650" y="3060700"/>
          <p14:tracePt t="213955" x="1257300" y="3060700"/>
          <p14:tracePt t="214063" x="1276350" y="3060700"/>
          <p14:tracePt t="214076" x="1327150" y="3060700"/>
          <p14:tracePt t="214088" x="1504950" y="3060700"/>
          <p14:tracePt t="214105" x="1854200" y="3086100"/>
          <p14:tracePt t="214121" x="2292350" y="3162300"/>
          <p14:tracePt t="214138" x="2527300" y="3194050"/>
          <p14:tracePt t="214140" x="2590800" y="3194050"/>
          <p14:tracePt t="214155" x="2635250" y="3194050"/>
          <p14:tracePt t="214173" x="2686050" y="3194050"/>
          <p14:tracePt t="214176" x="2698750" y="3194050"/>
          <p14:tracePt t="214517" x="0" y="0"/>
        </p14:tracePtLst>
        <p14:tracePtLst>
          <p14:tracePt t="215310" x="7264400" y="4686300"/>
          <p14:tracePt t="215351" x="7264400" y="4692650"/>
          <p14:tracePt t="215370" x="7327900" y="4699000"/>
          <p14:tracePt t="215390" x="7562850" y="4718050"/>
          <p14:tracePt t="215409" x="7772400" y="4718050"/>
          <p14:tracePt t="215423" x="7981950" y="4718050"/>
          <p14:tracePt t="215440" x="8191500" y="4718050"/>
          <p14:tracePt t="215460" x="8369300" y="4718050"/>
          <p14:tracePt t="215462" x="8432800" y="4718050"/>
          <p14:tracePt t="215470" x="8489950" y="4718050"/>
          <p14:tracePt t="215488" x="8540750" y="4718050"/>
          <p14:tracePt t="215504" x="8566150" y="4718050"/>
          <p14:tracePt t="215522" x="8572500" y="4718050"/>
          <p14:tracePt t="215622" x="8566150" y="4718050"/>
          <p14:tracePt t="215637" x="8521700" y="4718050"/>
          <p14:tracePt t="215658" x="8413750" y="4718050"/>
          <p14:tracePt t="215676" x="8229600" y="4718050"/>
          <p14:tracePt t="215679" x="8128000" y="4718050"/>
          <p14:tracePt t="215690" x="8020050" y="4718050"/>
          <p14:tracePt t="215705" x="7874000" y="4718050"/>
          <p14:tracePt t="215722" x="7823200" y="4718050"/>
          <p14:tracePt t="215724" x="7816850" y="4718050"/>
          <p14:tracePt t="215738" x="7810500" y="4718050"/>
          <p14:tracePt t="215817" x="7816850" y="4718050"/>
          <p14:tracePt t="215834" x="7905750" y="4730750"/>
          <p14:tracePt t="215854" x="8166100" y="4781550"/>
          <p14:tracePt t="215872" x="8356600" y="4813300"/>
          <p14:tracePt t="215888" x="8464550" y="4832350"/>
          <p14:tracePt t="215904" x="8477250" y="4832350"/>
          <p14:tracePt t="215922" x="8483600" y="4832350"/>
          <p14:tracePt t="215974" x="8458200" y="4832350"/>
          <p14:tracePt t="215982" x="8426450" y="4832350"/>
          <p14:tracePt t="215991" x="8375650" y="4832350"/>
          <p14:tracePt t="216006" x="8286750" y="4832350"/>
          <p14:tracePt t="216021" x="8223250" y="4832350"/>
          <p14:tracePt t="216038" x="8166100" y="4832350"/>
          <p14:tracePt t="216054" x="8115300" y="4832350"/>
          <p14:tracePt t="216070" x="8102600" y="4832350"/>
          <p14:tracePt t="216087" x="8096250" y="4832350"/>
          <p14:tracePt t="216183" x="8102600" y="4832350"/>
          <p14:tracePt t="216200" x="8140700" y="4832350"/>
          <p14:tracePt t="216216" x="8166100" y="4832350"/>
          <p14:tracePt t="216226" x="8185150" y="4832350"/>
          <p14:tracePt t="216239" x="8197850" y="4832350"/>
          <p14:tracePt t="216254" x="8204200" y="4832350"/>
          <p14:tracePt t="216310" x="8178800" y="4826000"/>
          <p14:tracePt t="216322" x="8140700" y="4819650"/>
          <p14:tracePt t="216338" x="8045450" y="4794250"/>
          <p14:tracePt t="216355" x="7912100" y="4775200"/>
          <p14:tracePt t="216359" x="7848600" y="4762500"/>
          <p14:tracePt t="216377" x="7747000" y="4743450"/>
          <p14:tracePt t="216393" x="7727950" y="4737100"/>
          <p14:tracePt t="216404" x="7721600" y="4737100"/>
          <p14:tracePt t="216506" x="7747000" y="4737100"/>
          <p14:tracePt t="216525" x="7886700" y="4737100"/>
          <p14:tracePt t="216545" x="8280400" y="4737100"/>
          <p14:tracePt t="216557" x="8547100" y="4737100"/>
          <p14:tracePt t="216571" x="8629650" y="4737100"/>
          <p14:tracePt t="216587" x="8705850" y="4737100"/>
          <p14:tracePt t="216589" x="8718550" y="4737100"/>
          <p14:tracePt t="216603" x="8724900" y="4737100"/>
          <p14:tracePt t="217141" x="0" y="0"/>
        </p14:tracePtLst>
        <p14:tracePtLst>
          <p14:tracePt t="218464" x="1162050" y="3581400"/>
          <p14:tracePt t="218566" x="0" y="0"/>
        </p14:tracePtLst>
        <p14:tracePtLst>
          <p14:tracePt t="219623" x="8489950" y="4781550"/>
          <p14:tracePt t="219663" x="8515350" y="4781550"/>
          <p14:tracePt t="219677" x="8629650" y="4781550"/>
          <p14:tracePt t="219695" x="8801100" y="4781550"/>
          <p14:tracePt t="219706" x="8896350" y="4781550"/>
          <p14:tracePt t="219721" x="9029700" y="4781550"/>
          <p14:tracePt t="219737" x="9074150" y="4781550"/>
          <p14:tracePt t="219754" x="9080500" y="4781550"/>
          <p14:tracePt t="219903" x="9067800" y="4781550"/>
          <p14:tracePt t="219917" x="8985250" y="4781550"/>
          <p14:tracePt t="219931" x="8934450" y="4781550"/>
          <p14:tracePt t="219943" x="8839200" y="4781550"/>
          <p14:tracePt t="219954" x="8807450" y="4781550"/>
          <p14:tracePt t="219971" x="8731250" y="4781550"/>
          <p14:tracePt t="219986" x="8680450" y="4781550"/>
          <p14:tracePt t="220002" x="8667750" y="4781550"/>
          <p14:tracePt t="220020" x="8661400" y="4781550"/>
          <p14:tracePt t="220070" x="8667750" y="4781550"/>
          <p14:tracePt t="220081" x="8686800" y="4781550"/>
          <p14:tracePt t="220089" x="8705850" y="4781550"/>
          <p14:tracePt t="220102" x="8756650" y="4775200"/>
          <p14:tracePt t="220119" x="8807450" y="4762500"/>
          <p14:tracePt t="220136" x="8826500" y="4762500"/>
          <p14:tracePt t="220153" x="8832850" y="4762500"/>
          <p14:tracePt t="220399" x="0" y="0"/>
        </p14:tracePtLst>
        <p14:tracePtLst>
          <p14:tracePt t="221719" x="381000" y="4965700"/>
          <p14:tracePt t="221802" x="412750" y="4965700"/>
          <p14:tracePt t="221820" x="539750" y="4965700"/>
          <p14:tracePt t="221838" x="857250" y="4965700"/>
          <p14:tracePt t="221853" x="1085850" y="4965700"/>
          <p14:tracePt t="221870" x="1276350" y="4965700"/>
          <p14:tracePt t="221887" x="1352550" y="4965700"/>
          <p14:tracePt t="221902" x="1365250" y="4965700"/>
          <p14:tracePt t="221919" x="1371600" y="4965700"/>
          <p14:tracePt t="222085" x="1358900" y="4965700"/>
          <p14:tracePt t="222093" x="1346200" y="4965700"/>
          <p14:tracePt t="222103" x="1308100" y="4972050"/>
          <p14:tracePt t="222118" x="1238250" y="4972050"/>
          <p14:tracePt t="222135" x="1143000" y="4972050"/>
          <p14:tracePt t="222152" x="1066800" y="4978400"/>
          <p14:tracePt t="222168" x="1047750" y="4984750"/>
          <p14:tracePt t="222185" x="1041400" y="4984750"/>
          <p14:tracePt t="222256" x="1047750" y="4984750"/>
          <p14:tracePt t="222271" x="1073150" y="4984750"/>
          <p14:tracePt t="222288" x="1104900" y="4984750"/>
          <p14:tracePt t="222306" x="1136650" y="4984750"/>
          <p14:tracePt t="222320" x="1149350" y="4984750"/>
          <p14:tracePt t="222574" x="0" y="0"/>
        </p14:tracePtLst>
        <p14:tracePtLst>
          <p14:tracePt t="224280" x="736600" y="4940300"/>
          <p14:tracePt t="224301" x="755650" y="4940300"/>
          <p14:tracePt t="224319" x="806450" y="4940300"/>
          <p14:tracePt t="224334" x="927100" y="4940300"/>
          <p14:tracePt t="224352" x="1136650" y="4940300"/>
          <p14:tracePt t="224367" x="1416050" y="4940300"/>
          <p14:tracePt t="224384" x="1720850" y="4940300"/>
          <p14:tracePt t="224401" x="1930400" y="4940300"/>
          <p14:tracePt t="224417" x="2051050" y="4946650"/>
          <p14:tracePt t="224435" x="2070100" y="4946650"/>
          <p14:tracePt t="224451" x="2076450" y="4946650"/>
          <p14:tracePt t="224521" x="2063750" y="4946650"/>
          <p14:tracePt t="224544" x="1860550" y="4946650"/>
          <p14:tracePt t="224558" x="1638300" y="4946650"/>
          <p14:tracePt t="224568" x="1530350" y="4946650"/>
          <p14:tracePt t="224584" x="1371600" y="4946650"/>
          <p14:tracePt t="224601" x="1327150" y="4946650"/>
          <p14:tracePt t="224618" x="1314450" y="4946650"/>
          <p14:tracePt t="224678" x="1320800" y="4946650"/>
          <p14:tracePt t="224686" x="1352550" y="4946650"/>
          <p14:tracePt t="224702" x="1466850" y="4946650"/>
          <p14:tracePt t="224720" x="1644650" y="4946650"/>
          <p14:tracePt t="224735" x="1822450" y="4946650"/>
          <p14:tracePt t="224753" x="1911350" y="4946650"/>
          <p14:tracePt t="224768" x="1924050" y="4946650"/>
          <p14:tracePt t="224786" x="1930400" y="4946650"/>
          <p14:tracePt t="224822" x="1924050" y="4946650"/>
          <p14:tracePt t="224832" x="1879600" y="4946650"/>
          <p14:tracePt t="224844" x="1828800" y="4946650"/>
          <p14:tracePt t="224856" x="1708150" y="4946650"/>
          <p14:tracePt t="224867" x="1657350" y="4946650"/>
          <p14:tracePt t="224885" x="1600200" y="4959350"/>
          <p14:tracePt t="224943" x="1612900" y="4959350"/>
          <p14:tracePt t="224958" x="1689100" y="4959350"/>
          <p14:tracePt t="224973" x="1803400" y="4959350"/>
          <p14:tracePt t="224985" x="1866900" y="4959350"/>
          <p14:tracePt t="225003" x="1968500" y="4972050"/>
          <p14:tracePt t="225019" x="1981200" y="4978400"/>
          <p14:tracePt t="225035" x="1987550" y="4978400"/>
          <p14:tracePt t="225064" x="1981200" y="4984750"/>
          <p14:tracePt t="225072" x="1962150" y="4984750"/>
          <p14:tracePt t="225085" x="1898650" y="4984750"/>
          <p14:tracePt t="225101" x="1847850" y="4984750"/>
          <p14:tracePt t="225118" x="1835150" y="4984750"/>
          <p14:tracePt t="225199" x="1835150" y="4991100"/>
          <p14:tracePt t="225207" x="1847850" y="4991100"/>
          <p14:tracePt t="225220" x="1873250" y="4997450"/>
          <p14:tracePt t="225237" x="1879600" y="4997450"/>
          <p14:tracePt t="225252" x="1885950" y="4997450"/>
          <p14:tracePt t="225302" x="1866900" y="4997450"/>
          <p14:tracePt t="225312" x="1835150" y="4997450"/>
          <p14:tracePt t="225322" x="1784350" y="4997450"/>
          <p14:tracePt t="225335" x="1663700" y="4997450"/>
          <p14:tracePt t="225351" x="1555750" y="4997450"/>
          <p14:tracePt t="225368" x="1524000" y="4997450"/>
          <p14:tracePt t="225385" x="1517650" y="4997450"/>
          <p14:tracePt t="225423" x="1536700" y="5010150"/>
          <p14:tracePt t="225434" x="1581150" y="5022850"/>
          <p14:tracePt t="225451" x="1733550" y="5048250"/>
          <p14:tracePt t="225467" x="1936750" y="5080000"/>
          <p14:tracePt t="225469" x="2038350" y="5086350"/>
          <p14:tracePt t="225485" x="2197100" y="5092700"/>
          <p14:tracePt t="225502" x="2247900" y="5092700"/>
          <p14:tracePt t="225519" x="2254250" y="5092700"/>
          <p14:tracePt t="225573" x="2222500" y="5092700"/>
          <p14:tracePt t="225582" x="2197100" y="5092700"/>
          <p14:tracePt t="225589" x="2165350" y="5092700"/>
          <p14:tracePt t="225600" x="2152650" y="5092700"/>
          <p14:tracePt t="225618" x="2133600" y="5092700"/>
          <p14:tracePt t="225685" x="2139950" y="5092700"/>
          <p14:tracePt t="225693" x="2159000" y="5092700"/>
          <p14:tracePt t="225702" x="2178050" y="5092700"/>
          <p14:tracePt t="225719" x="2235200" y="5092700"/>
          <p14:tracePt t="225734" x="2292350" y="5092700"/>
          <p14:tracePt t="225752" x="2311400" y="5092700"/>
          <p14:tracePt t="225768" x="2317750" y="5092700"/>
          <p14:tracePt t="225848" x="2311400" y="5092700"/>
          <p14:tracePt t="225861" x="2279650" y="5092700"/>
          <p14:tracePt t="225874" x="2203450" y="5092700"/>
          <p14:tracePt t="225884" x="2178050" y="5092700"/>
          <p14:tracePt t="225886" x="2159000" y="5092700"/>
          <p14:tracePt t="225901" x="2146300" y="5092700"/>
          <p14:tracePt t="225917" x="2139950" y="5092700"/>
          <p14:tracePt t="225966" x="2152650" y="5092700"/>
          <p14:tracePt t="225974" x="2165350" y="5092700"/>
          <p14:tracePt t="225986" x="2209800" y="5092700"/>
          <p14:tracePt t="226002" x="2292350" y="5092700"/>
          <p14:tracePt t="226018" x="2413000" y="5092700"/>
          <p14:tracePt t="226021" x="2463800" y="5092700"/>
          <p14:tracePt t="226036" x="2495550" y="5092700"/>
          <p14:tracePt t="226051" x="2527300" y="5092700"/>
          <p14:tracePt t="226111" x="2520950" y="5092700"/>
          <p14:tracePt t="226118" x="2495550" y="5086350"/>
          <p14:tracePt t="226134" x="2463800" y="5086350"/>
          <p14:tracePt t="226151" x="2432050" y="5086350"/>
          <p14:tracePt t="226167" x="2419350" y="5086350"/>
          <p14:tracePt t="226242" x="2425700" y="5086350"/>
          <p14:tracePt t="226256" x="2489200" y="5086350"/>
          <p14:tracePt t="226270" x="2603500" y="5086350"/>
          <p14:tracePt t="226286" x="2667000" y="5086350"/>
          <p14:tracePt t="226303" x="2768600" y="5086350"/>
          <p14:tracePt t="226318" x="2787650" y="5086350"/>
          <p14:tracePt t="226382" x="2755900" y="5080000"/>
          <p14:tracePt t="226395" x="2724150" y="5073650"/>
          <p14:tracePt t="226414" x="2514600" y="5073650"/>
          <p14:tracePt t="226424" x="2425700" y="5073650"/>
          <p14:tracePt t="226434" x="2336800" y="5073650"/>
          <p14:tracePt t="226450" x="2178050" y="5073650"/>
          <p14:tracePt t="226453" x="2120900" y="5073650"/>
          <p14:tracePt t="226469" x="2095500" y="5073650"/>
          <p14:tracePt t="226484" x="2082800" y="5073650"/>
          <p14:tracePt t="226502" x="2076450" y="5073650"/>
          <p14:tracePt t="226574" x="2089150" y="5073650"/>
          <p14:tracePt t="226589" x="2203450" y="5073650"/>
          <p14:tracePt t="226600" x="2317750" y="5073650"/>
          <p14:tracePt t="226617" x="2609850" y="5105400"/>
          <p14:tracePt t="226633" x="2921000" y="5118100"/>
          <p14:tracePt t="226651" x="3175000" y="5118100"/>
          <p14:tracePt t="226666" x="3295650" y="5118100"/>
          <p14:tracePt t="226683" x="3314700" y="5118100"/>
          <p14:tracePt t="226749" x="3308350" y="5118100"/>
          <p14:tracePt t="226757" x="3263900" y="5118100"/>
          <p14:tracePt t="226767" x="3200400" y="5118100"/>
          <p14:tracePt t="226786" x="2978150" y="5118100"/>
          <p14:tracePt t="226800" x="2698750" y="5118100"/>
          <p14:tracePt t="226817" x="2495550" y="5118100"/>
          <p14:tracePt t="226834" x="2438400" y="5118100"/>
          <p14:tracePt t="226850" x="2425700" y="5118100"/>
          <p14:tracePt t="226915" x="2432050" y="5118100"/>
          <p14:tracePt t="226931" x="2495550" y="5118100"/>
          <p14:tracePt t="226935" x="2559050" y="5118100"/>
          <p14:tracePt t="226954" x="2736850" y="5118100"/>
          <p14:tracePt t="226967" x="2946400" y="5118100"/>
          <p14:tracePt t="226984" x="3136900" y="5118100"/>
          <p14:tracePt t="227003" x="3257550" y="5118100"/>
          <p14:tracePt t="227018" x="3276600" y="5118100"/>
          <p14:tracePt t="227022" x="3282950" y="5118100"/>
          <p14:tracePt t="227096" x="3200400" y="5118100"/>
          <p14:tracePt t="227117" x="3054350" y="5118100"/>
          <p14:tracePt t="227136" x="2781300" y="5118100"/>
          <p14:tracePt t="227151" x="2673350" y="5118100"/>
          <p14:tracePt t="227167" x="2641600" y="5118100"/>
          <p14:tracePt t="227185" x="2635250" y="5118100"/>
          <p14:tracePt t="227246" x="2667000" y="5118100"/>
          <p14:tracePt t="227257" x="2711450" y="5118100"/>
          <p14:tracePt t="227271" x="2832100" y="5118100"/>
          <p14:tracePt t="227285" x="2990850" y="5118100"/>
          <p14:tracePt t="227301" x="3124200" y="5118100"/>
          <p14:tracePt t="227318" x="3200400" y="5118100"/>
          <p14:tracePt t="227334" x="3219450" y="5118100"/>
          <p14:tracePt t="227410" x="3175000" y="5118100"/>
          <p14:tracePt t="227429" x="3016250" y="5092700"/>
          <p14:tracePt t="227443" x="2781300" y="5080000"/>
          <p14:tracePt t="227456" x="2565400" y="5080000"/>
          <p14:tracePt t="227471" x="2438400" y="5080000"/>
          <p14:tracePt t="227484" x="2413000" y="5080000"/>
          <p14:tracePt t="227502" x="2400300" y="5080000"/>
          <p14:tracePt t="227504" x="2393950" y="5080000"/>
          <p14:tracePt t="227558" x="2400300" y="5080000"/>
          <p14:tracePt t="227571" x="2444750" y="5080000"/>
          <p14:tracePt t="227584" x="2622550" y="5080000"/>
          <p14:tracePt t="227600" x="2863850" y="5080000"/>
          <p14:tracePt t="227616" x="3168650" y="5080000"/>
          <p14:tracePt t="227633" x="3429000" y="5080000"/>
          <p14:tracePt t="227650" x="3562350" y="5080000"/>
          <p14:tracePt t="227666" x="3600450" y="5080000"/>
          <p14:tracePt t="227745" x="3594100" y="5080000"/>
          <p14:tracePt t="227767" x="3505200" y="5080000"/>
          <p14:tracePt t="227791" x="3340100" y="5080000"/>
          <p14:tracePt t="227803" x="3289300" y="5080000"/>
          <p14:tracePt t="227819" x="3213100" y="5080000"/>
          <p14:tracePt t="227833" x="3194050" y="5080000"/>
          <p14:tracePt t="227851" x="3187700" y="5080000"/>
          <p14:tracePt t="227935" x="3213100" y="5080000"/>
          <p14:tracePt t="227947" x="3244850" y="5080000"/>
          <p14:tracePt t="227956" x="3276600" y="5080000"/>
          <p14:tracePt t="227967" x="3365500" y="5080000"/>
          <p14:tracePt t="227983" x="3429000" y="5080000"/>
          <p14:tracePt t="228000" x="3448050" y="5080000"/>
          <p14:tracePt t="228076" x="3416300" y="5080000"/>
          <p14:tracePt t="228084" x="3359150" y="5080000"/>
          <p14:tracePt t="228101" x="3289300" y="5080000"/>
          <p14:tracePt t="228116" x="3251200" y="5080000"/>
          <p14:tracePt t="228133" x="3244850" y="5080000"/>
          <p14:tracePt t="228205" x="3270250" y="5080000"/>
          <p14:tracePt t="228213" x="3302000" y="5080000"/>
          <p14:tracePt t="228220" x="3346450" y="5080000"/>
          <p14:tracePt t="228233" x="3378200" y="5080000"/>
          <p14:tracePt t="228251" x="3460750" y="5080000"/>
          <p14:tracePt t="228266" x="3562350" y="5080000"/>
          <p14:tracePt t="228284" x="3663950" y="5080000"/>
          <p14:tracePt t="228300" x="3670300" y="5080000"/>
          <p14:tracePt t="229162" x="3676650" y="5080000"/>
          <p14:tracePt t="229178" x="3702050" y="5080000"/>
          <p14:tracePt t="229185" x="3746500" y="5080000"/>
          <p14:tracePt t="229205" x="3841750" y="5080000"/>
          <p14:tracePt t="229207" x="3886200" y="5086350"/>
          <p14:tracePt t="229217" x="3917950" y="5086350"/>
          <p14:tracePt t="229234" x="3987800" y="5086350"/>
          <p14:tracePt t="229251" x="4006850" y="5086350"/>
          <p14:tracePt t="229254" x="4013200" y="5086350"/>
          <p14:tracePt t="229365" x="4000500" y="5086350"/>
          <p14:tracePt t="229365" x="0" y="0"/>
        </p14:tracePtLst>
        <p14:tracePtLst>
          <p14:tracePt t="230047" x="450850" y="4152900"/>
          <p14:tracePt t="230095" x="444500" y="4152900"/>
          <p14:tracePt t="230104" x="438150" y="4159250"/>
          <p14:tracePt t="230117" x="431800" y="4171950"/>
          <p14:tracePt t="230135" x="431800" y="4191000"/>
          <p14:tracePt t="230151" x="431800" y="4216400"/>
          <p14:tracePt t="230167" x="444500" y="4260850"/>
          <p14:tracePt t="230183" x="508000" y="4305300"/>
          <p14:tracePt t="230200" x="609600" y="4349750"/>
          <p14:tracePt t="230217" x="742950" y="4394200"/>
          <p14:tracePt t="230232" x="857250" y="4413250"/>
          <p14:tracePt t="230250" x="908050" y="4419600"/>
          <p14:tracePt t="230267" x="933450" y="4419600"/>
          <p14:tracePt t="230269" x="952500" y="4419600"/>
          <p14:tracePt t="230282" x="965200" y="4413250"/>
          <p14:tracePt t="230301" x="965200" y="4375150"/>
          <p14:tracePt t="230318" x="965200" y="4292600"/>
          <p14:tracePt t="230333" x="927100" y="4178300"/>
          <p14:tracePt t="230349" x="806450" y="4044950"/>
          <p14:tracePt t="230366" x="717550" y="3981450"/>
          <p14:tracePt t="230382" x="673100" y="3956050"/>
          <p14:tracePt t="230399" x="647700" y="3943350"/>
          <p14:tracePt t="230416" x="635000" y="3943350"/>
          <p14:tracePt t="230432" x="609600" y="3943350"/>
          <p14:tracePt t="230449" x="584200" y="3943350"/>
          <p14:tracePt t="230465" x="552450" y="3943350"/>
          <p14:tracePt t="230482" x="533400" y="3956050"/>
          <p14:tracePt t="230501" x="520700" y="3975100"/>
          <p14:tracePt t="230517" x="508000" y="3994150"/>
          <p14:tracePt t="230534" x="501650" y="4025900"/>
          <p14:tracePt t="230552" x="501650" y="4057650"/>
          <p14:tracePt t="230566" x="514350" y="4102100"/>
          <p14:tracePt t="230584" x="546100" y="4140200"/>
          <p14:tracePt t="230599" x="622300" y="4197350"/>
          <p14:tracePt t="230617" x="717550" y="4260850"/>
          <p14:tracePt t="230632" x="800100" y="4298950"/>
          <p14:tracePt t="230649" x="869950" y="4330700"/>
          <p14:tracePt t="230666" x="901700" y="4337050"/>
          <p14:tracePt t="230682" x="914400" y="4337050"/>
          <p14:tracePt t="230686" x="920750" y="4337050"/>
          <p14:tracePt t="230699" x="927100" y="4337050"/>
          <p14:tracePt t="230715" x="927100" y="4330700"/>
          <p14:tracePt t="230733" x="908050" y="4292600"/>
          <p14:tracePt t="230750" x="838200" y="4260850"/>
          <p14:tracePt t="230767" x="730250" y="4222750"/>
          <p14:tracePt t="230783" x="622300" y="4197350"/>
          <p14:tracePt t="230801" x="546100" y="4197350"/>
          <p14:tracePt t="230816" x="508000" y="4197350"/>
          <p14:tracePt t="230831" x="482600" y="4197350"/>
          <p14:tracePt t="230849" x="476250" y="4203700"/>
          <p14:tracePt t="230865" x="463550" y="4203700"/>
          <p14:tracePt t="230882" x="463550" y="4216400"/>
          <p14:tracePt t="230899" x="457200" y="4229100"/>
          <p14:tracePt t="230915" x="457200" y="4248150"/>
          <p14:tracePt t="230933" x="488950" y="4292600"/>
          <p14:tracePt t="230949" x="558800" y="4330700"/>
          <p14:tracePt t="230966" x="685800" y="4368800"/>
          <p14:tracePt t="230982" x="762000" y="4387850"/>
          <p14:tracePt t="231000" x="787400" y="4387850"/>
          <p14:tracePt t="231016" x="800100" y="4387850"/>
          <p14:tracePt t="231033" x="806450" y="4368800"/>
          <p14:tracePt t="231049" x="806450" y="4349750"/>
          <p14:tracePt t="231067" x="800100" y="4298950"/>
          <p14:tracePt t="231083" x="762000" y="4260850"/>
          <p14:tracePt t="231086" x="723900" y="4241800"/>
          <p14:tracePt t="231099" x="673100" y="4222750"/>
          <p14:tracePt t="231116" x="577850" y="4203700"/>
          <p14:tracePt t="231133" x="520700" y="4197350"/>
          <p14:tracePt t="231149" x="488950" y="4197350"/>
          <p14:tracePt t="231166" x="476250" y="4203700"/>
          <p14:tracePt t="231182" x="469900" y="4216400"/>
          <p14:tracePt t="231199" x="469900" y="4235450"/>
          <p14:tracePt t="231216" x="469900" y="4248150"/>
          <p14:tracePt t="231232" x="469900" y="4254500"/>
          <p14:tracePt t="231250" x="476250" y="4267200"/>
          <p14:tracePt t="231267" x="501650" y="4279900"/>
          <p14:tracePt t="231270" x="514350" y="4279900"/>
          <p14:tracePt t="231283" x="527050" y="4279900"/>
          <p14:tracePt t="231299" x="558800" y="4279900"/>
          <p14:tracePt t="231317" x="577850" y="4279900"/>
          <p14:tracePt t="231319" x="590550" y="4273550"/>
          <p14:tracePt t="231333" x="590550" y="4267200"/>
          <p14:tracePt t="231349" x="596900" y="4248150"/>
          <p14:tracePt t="231366" x="596900" y="4235450"/>
          <p14:tracePt t="231383" x="596900" y="4229100"/>
          <p14:tracePt t="231399" x="590550" y="4222750"/>
          <p14:tracePt t="231416" x="584200" y="4222750"/>
          <p14:tracePt t="231432" x="577850" y="4222750"/>
          <p14:tracePt t="231473" x="571500" y="4222750"/>
          <p14:tracePt t="232197" x="0" y="0"/>
        </p14:tracePtLst>
        <p14:tracePtLst>
          <p14:tracePt t="234672" x="6121400" y="5080000"/>
          <p14:tracePt t="234759" x="6134100" y="5086350"/>
          <p14:tracePt t="234775" x="6210300" y="5099050"/>
          <p14:tracePt t="234788" x="6350000" y="5099050"/>
          <p14:tracePt t="234799" x="6445250" y="5099050"/>
          <p14:tracePt t="234816" x="6661150" y="5099050"/>
          <p14:tracePt t="234832" x="6845300" y="5099050"/>
          <p14:tracePt t="234849" x="6940550" y="5099050"/>
          <p14:tracePt t="234866" x="6959600" y="5099050"/>
          <p14:tracePt t="234881" x="6965950" y="5099050"/>
          <p14:tracePt t="234912" x="6959600" y="5105400"/>
          <p14:tracePt t="234922" x="6946900" y="5105400"/>
          <p14:tracePt t="234932" x="6915150" y="5105400"/>
          <p14:tracePt t="234949" x="6731000" y="5105400"/>
          <p14:tracePt t="234965" x="6584950" y="5105400"/>
          <p14:tracePt t="234982" x="6457950" y="5105400"/>
          <p14:tracePt t="234998" x="6394450" y="5105400"/>
          <p14:tracePt t="235016" x="6388100" y="5105400"/>
          <p14:tracePt t="235113" x="6400800" y="5105400"/>
          <p14:tracePt t="235131" x="6451600" y="5105400"/>
          <p14:tracePt t="235148" x="6546850" y="5105400"/>
          <p14:tracePt t="235151" x="6610350" y="5105400"/>
          <p14:tracePt t="235165" x="6737350" y="5105400"/>
          <p14:tracePt t="235181" x="6832600" y="5105400"/>
          <p14:tracePt t="235198" x="6883400" y="5105400"/>
          <p14:tracePt t="235214" x="6896100" y="5105400"/>
          <p14:tracePt t="235288" x="6883400" y="5105400"/>
          <p14:tracePt t="235298" x="6851650" y="5105400"/>
          <p14:tracePt t="235316" x="6775450" y="5105400"/>
          <p14:tracePt t="235333" x="6711950" y="5105400"/>
          <p14:tracePt t="235336" x="6699250" y="5105400"/>
          <p14:tracePt t="235349" x="6692900" y="5105400"/>
          <p14:tracePt t="235426" x="6718300" y="5105400"/>
          <p14:tracePt t="235443" x="6800850" y="5105400"/>
          <p14:tracePt t="235462" x="6959600" y="5105400"/>
          <p14:tracePt t="235478" x="7016750" y="5105400"/>
          <p14:tracePt t="235489" x="7042150" y="5105400"/>
          <p14:tracePt t="235501" x="7061200" y="5105400"/>
          <p14:tracePt t="235569" x="7042150" y="5105400"/>
          <p14:tracePt t="235582" x="7010400" y="5105400"/>
          <p14:tracePt t="235586" x="6978650" y="5105400"/>
          <p14:tracePt t="235599" x="6921500" y="5105400"/>
          <p14:tracePt t="235615" x="6902450" y="5105400"/>
          <p14:tracePt t="235632" x="6896100" y="5105400"/>
          <p14:tracePt t="235758" x="6883400" y="5105400"/>
          <p14:tracePt t="235770" x="6851650" y="5105400"/>
          <p14:tracePt t="235782" x="6775450" y="5105400"/>
          <p14:tracePt t="235798" x="6724650" y="5105400"/>
          <p14:tracePt t="235816" x="6699250" y="5105400"/>
          <p14:tracePt t="235832" x="6692900" y="5105400"/>
          <p14:tracePt t="235902" x="6699250" y="5105400"/>
          <p14:tracePt t="235913" x="6711950" y="5105400"/>
          <p14:tracePt t="235931" x="6718300" y="5105400"/>
          <p14:tracePt t="236039" x="6699250" y="5105400"/>
          <p14:tracePt t="236050" x="6673850" y="5105400"/>
          <p14:tracePt t="236067" x="6559550" y="5099050"/>
          <p14:tracePt t="236082" x="6483350" y="5092700"/>
          <p14:tracePt t="236099" x="6457950" y="5092700"/>
          <p14:tracePt t="236191" x="6451600" y="5086350"/>
          <p14:tracePt t="236210" x="6451600" y="5080000"/>
          <p14:tracePt t="236239" x="6451600" y="5073650"/>
          <p14:tracePt t="236248" x="6451600" y="5060950"/>
          <p14:tracePt t="236264" x="6457950" y="5048250"/>
          <p14:tracePt t="236283" x="6457950" y="5035550"/>
          <p14:tracePt t="236300" x="6464300" y="5029200"/>
          <p14:tracePt t="236316" x="6477000" y="5010150"/>
          <p14:tracePt t="236332" x="6502400" y="4997450"/>
          <p14:tracePt t="236348" x="6521450" y="4978400"/>
          <p14:tracePt t="236365" x="6534150" y="4972050"/>
          <p14:tracePt t="236429" x="6540500" y="4972050"/>
          <p14:tracePt t="236445" x="6559550" y="4972050"/>
          <p14:tracePt t="236454" x="6578600" y="4972050"/>
          <p14:tracePt t="236463" x="6629400" y="4972050"/>
          <p14:tracePt t="236480" x="6731000" y="4991100"/>
          <p14:tracePt t="236497" x="6858000" y="5048250"/>
          <p14:tracePt t="236513" x="6927850" y="5080000"/>
          <p14:tracePt t="236531" x="6940550" y="5092700"/>
          <p14:tracePt t="236550" x="6946900" y="5099050"/>
          <p14:tracePt t="236567" x="6946900" y="5105400"/>
          <p14:tracePt t="236582" x="6946900" y="5118100"/>
          <p14:tracePt t="236599" x="6921500" y="5143500"/>
          <p14:tracePt t="236614" x="6858000" y="5168900"/>
          <p14:tracePt t="236630" x="6756400" y="5200650"/>
          <p14:tracePt t="236648" x="6648450" y="5226050"/>
          <p14:tracePt t="236663" x="6572250" y="5232400"/>
          <p14:tracePt t="236680" x="6527800" y="5232400"/>
          <p14:tracePt t="236698" x="6515100" y="5232400"/>
          <p14:tracePt t="236713" x="6502400" y="5232400"/>
          <p14:tracePt t="236750" x="6496050" y="5232400"/>
          <p14:tracePt t="236766" x="6489700" y="5232400"/>
          <p14:tracePt t="236790" x="6489700" y="5226050"/>
          <p14:tracePt t="236798" x="6483350" y="5219700"/>
          <p14:tracePt t="236816" x="6477000" y="5194300"/>
          <p14:tracePt t="236831" x="6464300" y="5156200"/>
          <p14:tracePt t="236846" x="6451600" y="5118100"/>
          <p14:tracePt t="236863" x="6438900" y="5099050"/>
          <p14:tracePt t="236880" x="6438900" y="5092700"/>
          <p14:tracePt t="236901" x="6438900" y="5086350"/>
          <p14:tracePt t="236933" x="6438900" y="5080000"/>
          <p14:tracePt t="236941" x="6438900" y="5073650"/>
          <p14:tracePt t="236959" x="6438900" y="5067300"/>
          <p14:tracePt t="236965" x="6438900" y="5060950"/>
          <p14:tracePt t="236982" x="6438900" y="5054600"/>
          <p14:tracePt t="236997" x="6438900" y="5035550"/>
          <p14:tracePt t="237014" x="6438900" y="4997450"/>
          <p14:tracePt t="237029" x="6445250" y="4984750"/>
          <p14:tracePt t="237048" x="6445250" y="4978400"/>
          <p14:tracePt t="237064" x="6451600" y="4972050"/>
          <p14:tracePt t="237209" x="6464300" y="4965700"/>
          <p14:tracePt t="237234" x="6470650" y="4953000"/>
          <p14:tracePt t="237251" x="6496050" y="4940300"/>
          <p14:tracePt t="237264" x="6521450" y="4933950"/>
          <p14:tracePt t="237280" x="6572250" y="4921250"/>
          <p14:tracePt t="237297" x="6597650" y="4921250"/>
          <p14:tracePt t="237313" x="6623050" y="4921250"/>
          <p14:tracePt t="237349" x="6635750" y="4921250"/>
          <p14:tracePt t="237357" x="6642100" y="4933950"/>
          <p14:tracePt t="237365" x="6642100" y="4946650"/>
          <p14:tracePt t="237381" x="6648450" y="4965700"/>
          <p14:tracePt t="237398" x="6648450" y="5010150"/>
          <p14:tracePt t="237415" x="6648450" y="5035550"/>
          <p14:tracePt t="237430" x="6648450" y="5048250"/>
          <p14:tracePt t="237446" x="6648450" y="5054600"/>
          <p14:tracePt t="237592" x="6661150" y="5060950"/>
          <p14:tracePt t="237612" x="6705600" y="5073650"/>
          <p14:tracePt t="237637" x="6915150" y="5073650"/>
          <p14:tracePt t="237651" x="6991350" y="5073650"/>
          <p14:tracePt t="237664" x="7156450" y="5073650"/>
          <p14:tracePt t="237680" x="7296150" y="5073650"/>
          <p14:tracePt t="237697" x="7385050" y="5073650"/>
          <p14:tracePt t="237714" x="7397750" y="5073650"/>
          <p14:tracePt t="237730" x="7404100" y="5073650"/>
          <p14:tracePt t="237821" x="7397750" y="5080000"/>
          <p14:tracePt t="237829" x="7385050" y="5086350"/>
          <p14:tracePt t="237848" x="7353300" y="5092700"/>
          <p14:tracePt t="237863" x="7289800" y="5092700"/>
          <p14:tracePt t="237881" x="7219950" y="5092700"/>
          <p14:tracePt t="237896" x="7169150" y="5092700"/>
          <p14:tracePt t="237912" x="7150100" y="5092700"/>
          <p14:tracePt t="238032" x="7156450" y="5092700"/>
          <p14:tracePt t="238043" x="7175500" y="5092700"/>
          <p14:tracePt t="238054" x="7232650" y="5092700"/>
          <p14:tracePt t="238069" x="7258050" y="5092700"/>
          <p14:tracePt t="238084" x="7302500" y="5092700"/>
          <p14:tracePt t="238086" x="7315200" y="5092700"/>
          <p14:tracePt t="238097" x="7321550" y="5092700"/>
          <p14:tracePt t="238114" x="7334250" y="5092700"/>
          <p14:tracePt t="238240" x="7340600" y="5092700"/>
          <p14:tracePt t="238261" x="7353300" y="5092700"/>
          <p14:tracePt t="238270" x="7359650" y="5092700"/>
          <p14:tracePt t="238280" x="7378700" y="5092700"/>
          <p14:tracePt t="238297" x="7429500" y="5092700"/>
          <p14:tracePt t="238313" x="7499350" y="5092700"/>
          <p14:tracePt t="238331" x="7607300" y="5092700"/>
          <p14:tracePt t="238347" x="7696200" y="5092700"/>
          <p14:tracePt t="238349" x="7727950" y="5092700"/>
          <p14:tracePt t="238363" x="7753350" y="5092700"/>
          <p14:tracePt t="238379" x="7785100" y="5092700"/>
          <p14:tracePt t="238398" x="7810500" y="5092700"/>
          <p14:tracePt t="238400" x="7835900" y="5092700"/>
          <p14:tracePt t="238413" x="7886700" y="5092700"/>
          <p14:tracePt t="238430" x="7937500" y="5092700"/>
          <p14:tracePt t="238446" x="7981950" y="5092700"/>
          <p14:tracePt t="238462" x="7994650" y="5092700"/>
          <p14:tracePt t="238706" x="7975600" y="5099050"/>
          <p14:tracePt t="238729" x="7937500" y="5105400"/>
          <p14:tracePt t="238751" x="7905750" y="5118100"/>
          <p14:tracePt t="238870" x="7924800" y="5118100"/>
          <p14:tracePt t="238880" x="7950200" y="5118100"/>
          <p14:tracePt t="238897" x="7994650" y="5118100"/>
          <p14:tracePt t="238913" x="8045450" y="5118100"/>
          <p14:tracePt t="238929" x="8064500" y="5118100"/>
          <p14:tracePt t="238946" x="8070850" y="5118100"/>
          <p14:tracePt t="239065" x="8077200" y="5118100"/>
          <p14:tracePt t="239086" x="8089900" y="5118100"/>
          <p14:tracePt t="239094" x="8108950" y="5118100"/>
          <p14:tracePt t="239111" x="8159750" y="5118100"/>
          <p14:tracePt t="239126" x="8191500" y="5118100"/>
          <p14:tracePt t="239136" x="8286750" y="5118100"/>
          <p14:tracePt t="239146" x="8331200" y="5118100"/>
          <p14:tracePt t="239164" x="8420100" y="5118100"/>
          <p14:tracePt t="239179" x="8464550" y="5118100"/>
          <p14:tracePt t="239183" x="8477250" y="5118100"/>
          <p14:tracePt t="239196" x="8483600" y="5118100"/>
          <p14:tracePt t="239213" x="8489950" y="5118100"/>
          <p14:tracePt t="239240" x="8496300" y="5118100"/>
          <p14:tracePt t="239254" x="8502650" y="5118100"/>
          <p14:tracePt t="239262" x="8515350" y="5118100"/>
          <p14:tracePt t="239279" x="8540750" y="5118100"/>
          <p14:tracePt t="239297" x="8566150" y="5118100"/>
          <p14:tracePt t="239314" x="8578850" y="5118100"/>
          <p14:tracePt t="239331" x="8585200" y="5118100"/>
          <p14:tracePt t="239505" x="8591550" y="5118100"/>
          <p14:tracePt t="239521" x="8597900" y="5118100"/>
          <p14:tracePt t="239533" x="8610600" y="5118100"/>
          <p14:tracePt t="239547" x="8629650" y="5118100"/>
          <p14:tracePt t="239566" x="8648700" y="5118100"/>
          <p14:tracePt t="239568" x="8655050" y="5118100"/>
          <p14:tracePt t="239679" x="8648700" y="5118100"/>
          <p14:tracePt t="239694" x="8610600" y="5118100"/>
          <p14:tracePt t="239710" x="8572500" y="5118100"/>
          <p14:tracePt t="239725" x="8521700" y="5118100"/>
          <p14:tracePt t="239736" x="8509000" y="5118100"/>
          <p14:tracePt t="239745" x="8502650" y="5118100"/>
          <p14:tracePt t="239763" x="8496300" y="5118100"/>
          <p14:tracePt t="239821" x="8515350" y="5118100"/>
          <p14:tracePt t="239831" x="8540750" y="5118100"/>
          <p14:tracePt t="239847" x="8604250" y="5118100"/>
          <p14:tracePt t="239863" x="8642350" y="5118100"/>
          <p14:tracePt t="239881" x="8661400" y="5118100"/>
          <p14:tracePt t="239895" x="8674100" y="5118100"/>
          <p14:tracePt t="239912" x="8686800" y="5118100"/>
          <p14:tracePt t="239929" x="8699500" y="5118100"/>
          <p14:tracePt t="239947" x="8705850" y="5118100"/>
          <p14:tracePt t="240037" x="8680450" y="5118100"/>
          <p14:tracePt t="240047" x="8655050" y="5118100"/>
          <p14:tracePt t="240064" x="8616950" y="5118100"/>
          <p14:tracePt t="240081" x="8578850" y="5118100"/>
          <p14:tracePt t="240097" x="8553450" y="5118100"/>
          <p14:tracePt t="240113" x="8534400" y="5118100"/>
          <p14:tracePt t="240129" x="8502650" y="5118100"/>
          <p14:tracePt t="240146" x="8470900" y="5118100"/>
          <p14:tracePt t="240162" x="8464550" y="5118100"/>
          <p14:tracePt t="240261" x="8470900" y="5118100"/>
          <p14:tracePt t="240271" x="8489950" y="5118100"/>
          <p14:tracePt t="240278" x="8502650" y="5118100"/>
          <p14:tracePt t="240297" x="8540750" y="5118100"/>
          <p14:tracePt t="240313" x="8559800" y="5118100"/>
          <p14:tracePt t="240331" x="8566150" y="5118100"/>
          <p14:tracePt t="240365" x="8528050" y="5111750"/>
          <p14:tracePt t="240380" x="8458200" y="5105400"/>
          <p14:tracePt t="240395" x="8274050" y="5080000"/>
          <p14:tracePt t="240413" x="8128000" y="5060950"/>
          <p14:tracePt t="240431" x="8115300" y="5060950"/>
          <p14:tracePt t="240445" x="8108950" y="5060950"/>
          <p14:tracePt t="240535" x="8121650" y="5060950"/>
          <p14:tracePt t="240547" x="8172450" y="5060950"/>
          <p14:tracePt t="240564" x="8350250" y="5060950"/>
          <p14:tracePt t="240582" x="8674100" y="5060950"/>
          <p14:tracePt t="240597" x="8769350" y="5060950"/>
          <p14:tracePt t="240614" x="8940800" y="5060950"/>
          <p14:tracePt t="240631" x="8953500" y="5060950"/>
          <p14:tracePt t="240646" x="8959850" y="5060950"/>
          <p14:tracePt t="240710" x="8940800" y="5060950"/>
          <p14:tracePt t="240719" x="8909050" y="5060950"/>
          <p14:tracePt t="240729" x="8864600" y="5060950"/>
          <p14:tracePt t="240746" x="8769350" y="5060950"/>
          <p14:tracePt t="240762" x="8686800" y="5060950"/>
          <p14:tracePt t="240767" x="8661400" y="5060950"/>
          <p14:tracePt t="240779" x="8648700" y="5060950"/>
          <p14:tracePt t="240797" x="8642350" y="5060950"/>
          <p14:tracePt t="240837" x="8661400" y="5060950"/>
          <p14:tracePt t="240847" x="8674100" y="5060950"/>
          <p14:tracePt t="240864" x="8712200" y="5060950"/>
          <p14:tracePt t="240881" x="8737600" y="5060950"/>
          <p14:tracePt t="240896" x="8750300" y="5060950"/>
          <p14:tracePt t="240913" x="8763000" y="5060950"/>
          <p14:tracePt t="240929" x="8807450" y="5060950"/>
          <p14:tracePt t="240946" x="8870950" y="5060950"/>
          <p14:tracePt t="240962" x="8928100" y="5060950"/>
          <p14:tracePt t="240965" x="8953500" y="5060950"/>
          <p14:tracePt t="240979" x="8959850" y="5060950"/>
          <p14:tracePt t="240996" x="8966200" y="5060950"/>
          <p14:tracePt t="242174" x="0" y="0"/>
        </p14:tracePtLst>
        <p14:tracePtLst>
          <p14:tracePt t="242634" x="9512300" y="5156200"/>
          <p14:tracePt t="242697" x="9544050" y="5156200"/>
          <p14:tracePt t="242715" x="9683750" y="5156200"/>
          <p14:tracePt t="242729" x="9861550" y="5156200"/>
          <p14:tracePt t="242734" x="9963150" y="5156200"/>
          <p14:tracePt t="242746" x="10071100" y="5156200"/>
          <p14:tracePt t="242762" x="10299700" y="5156200"/>
          <p14:tracePt t="242778" x="10521950" y="5156200"/>
          <p14:tracePt t="242795" x="10699750" y="5156200"/>
          <p14:tracePt t="242798" x="10763250" y="5156200"/>
          <p14:tracePt t="242813" x="10826750" y="5156200"/>
          <p14:tracePt t="242831" x="10966450" y="5156200"/>
          <p14:tracePt t="242848" x="10991850" y="5156200"/>
          <p14:tracePt t="242918" x="10972800" y="5156200"/>
          <p14:tracePt t="242933" x="10883900" y="5156200"/>
          <p14:tracePt t="242948" x="10807700" y="5156200"/>
          <p14:tracePt t="242967" x="10515600" y="5156200"/>
          <p14:tracePt t="242982" x="10299700" y="5156200"/>
          <p14:tracePt t="242995" x="10217150" y="5156200"/>
          <p14:tracePt t="243012" x="10109200" y="5156200"/>
          <p14:tracePt t="243029" x="10083800" y="5156200"/>
          <p14:tracePt t="243102" x="10096500" y="5156200"/>
          <p14:tracePt t="243112" x="10121900" y="5156200"/>
          <p14:tracePt t="243130" x="10210800" y="5156200"/>
          <p14:tracePt t="243146" x="10356850" y="5156200"/>
          <p14:tracePt t="243149" x="10452100" y="5156200"/>
          <p14:tracePt t="243161" x="10534650" y="5156200"/>
          <p14:tracePt t="243178" x="10725150" y="5156200"/>
          <p14:tracePt t="243183" x="10795000" y="5156200"/>
          <p14:tracePt t="243195" x="10871200" y="5156200"/>
          <p14:tracePt t="243211" x="10960100" y="5156200"/>
          <p14:tracePt t="243228" x="10979150" y="5156200"/>
          <p14:tracePt t="243229" x="10985500" y="5156200"/>
          <p14:tracePt t="243310" x="10966450" y="5156200"/>
          <p14:tracePt t="243326" x="10852150" y="5156200"/>
          <p14:tracePt t="243346" x="10610850" y="5156200"/>
          <p14:tracePt t="243362" x="10134600" y="5092700"/>
          <p14:tracePt t="243379" x="9696450" y="5073650"/>
          <p14:tracePt t="243380" x="9588500" y="5073650"/>
          <p14:tracePt t="243394" x="9518650" y="5073650"/>
          <p14:tracePt t="243411" x="9474200" y="5073650"/>
          <p14:tracePt t="243428" x="9461500" y="5073650"/>
          <p14:tracePt t="243478" x="9474200" y="5073650"/>
          <p14:tracePt t="243485" x="9486900" y="5073650"/>
          <p14:tracePt t="243494" x="9505950" y="5073650"/>
          <p14:tracePt t="243511" x="9582150" y="5073650"/>
          <p14:tracePt t="243528" x="9721850" y="5080000"/>
          <p14:tracePt t="243545" x="9867900" y="5080000"/>
          <p14:tracePt t="243561" x="10013950" y="5080000"/>
          <p14:tracePt t="243580" x="10115550" y="5080000"/>
          <p14:tracePt t="243583" x="10147300" y="5080000"/>
          <p14:tracePt t="243595" x="10160000" y="5080000"/>
          <p14:tracePt t="243613" x="10172700" y="5080000"/>
          <p14:tracePt t="243705" x="10160000" y="5080000"/>
          <p14:tracePt t="243723" x="10140950" y="5080000"/>
          <p14:tracePt t="243741" x="10134600" y="5080000"/>
          <p14:tracePt t="243834" x="10140950" y="5080000"/>
          <p14:tracePt t="243850" x="10185400" y="5080000"/>
          <p14:tracePt t="243867" x="10255250" y="5080000"/>
          <p14:tracePt t="243871" x="10299700" y="5080000"/>
          <p14:tracePt t="243886" x="10369550" y="5080000"/>
          <p14:tracePt t="243898" x="10388600" y="5080000"/>
          <p14:tracePt t="243911" x="10407650" y="5080000"/>
          <p14:tracePt t="243993" x="10401300" y="5080000"/>
          <p14:tracePt t="244010" x="10325100" y="5080000"/>
          <p14:tracePt t="244029" x="10242550" y="5080000"/>
          <p14:tracePt t="244047" x="10229850" y="5080000"/>
          <p14:tracePt t="244146" x="10236200" y="5080000"/>
          <p14:tracePt t="244164" x="10255250" y="5080000"/>
          <p14:tracePt t="244182" x="10306050" y="5080000"/>
          <p14:tracePt t="244195" x="10325100" y="5080000"/>
          <p14:tracePt t="244210" x="10337800" y="5080000"/>
          <p14:tracePt t="244295" x="10325100" y="5080000"/>
          <p14:tracePt t="244311" x="10287000" y="5080000"/>
          <p14:tracePt t="244330" x="10274300" y="5080000"/>
          <p14:tracePt t="244440" x="10287000" y="5080000"/>
          <p14:tracePt t="244447" x="10306050" y="5080000"/>
          <p14:tracePt t="244462" x="10331450" y="5080000"/>
          <p14:tracePt t="244478" x="10344150" y="5080000"/>
          <p14:tracePt t="244494" x="10363200" y="5080000"/>
          <p14:tracePt t="244511" x="10375900" y="5080000"/>
          <p14:tracePt t="244626" x="10369550" y="5080000"/>
          <p14:tracePt t="244644" x="10363200" y="5080000"/>
          <p14:tracePt t="244663" x="10356850" y="5080000"/>
          <p14:tracePt t="244759" x="10369550" y="5080000"/>
          <p14:tracePt t="244777" x="10433050" y="5080000"/>
          <p14:tracePt t="244795" x="10541000" y="5080000"/>
          <p14:tracePt t="244800" x="10604500" y="5080000"/>
          <p14:tracePt t="244816" x="10750550" y="5080000"/>
          <p14:tracePt t="244830" x="10915650" y="5086350"/>
          <p14:tracePt t="244845" x="10985500" y="5099050"/>
          <p14:tracePt t="244862" x="11150600" y="5137150"/>
          <p14:tracePt t="244878" x="11169650" y="5143500"/>
          <p14:tracePt t="244895" x="11176000" y="5143500"/>
          <p14:tracePt t="244950" x="11163300" y="5143500"/>
          <p14:tracePt t="244957" x="11118850" y="5143500"/>
          <p14:tracePt t="244966" x="11068050" y="5143500"/>
          <p14:tracePt t="244978" x="11004550" y="5143500"/>
          <p14:tracePt t="244994" x="10909300" y="5143500"/>
          <p14:tracePt t="245010" x="10864850" y="5143500"/>
          <p14:tracePt t="245027" x="10858500" y="5143500"/>
          <p14:tracePt t="245105" x="10890250" y="5143500"/>
          <p14:tracePt t="245118" x="10966450" y="5143500"/>
          <p14:tracePt t="245133" x="11055350" y="5143500"/>
          <p14:tracePt t="245144" x="11093450" y="5143500"/>
          <p14:tracePt t="245162" x="11169650" y="5143500"/>
          <p14:tracePt t="245177" x="11239500" y="5143500"/>
          <p14:tracePt t="245181" x="11258550" y="5143500"/>
          <p14:tracePt t="245194" x="11277600" y="5143500"/>
          <p14:tracePt t="245212" x="11283950" y="5143500"/>
          <p14:tracePt t="245263" x="11252200" y="5143500"/>
          <p14:tracePt t="245283" x="11131550" y="5143500"/>
          <p14:tracePt t="245295" x="11029950" y="5143500"/>
          <p14:tracePt t="245311" x="10985500" y="5143500"/>
          <p14:tracePt t="245328" x="10972800" y="5143500"/>
          <p14:tracePt t="245382" x="10991850" y="5143500"/>
          <p14:tracePt t="245390" x="11010900" y="5143500"/>
          <p14:tracePt t="245399" x="11042650" y="5143500"/>
          <p14:tracePt t="245413" x="11118850" y="5143500"/>
          <p14:tracePt t="245427" x="11176000" y="5143500"/>
          <p14:tracePt t="245445" x="11322050" y="5143500"/>
          <p14:tracePt t="245461" x="11398250" y="5143500"/>
          <p14:tracePt t="245477" x="11455400" y="5143500"/>
          <p14:tracePt t="245493" x="11493500" y="5143500"/>
          <p14:tracePt t="245510" x="11525250" y="5143500"/>
          <p14:tracePt t="245527" x="11537950" y="5143500"/>
          <p14:tracePt t="245701" x="0" y="0"/>
        </p14:tracePtLst>
        <p14:tracePtLst>
          <p14:tracePt t="246498" x="82550" y="5359400"/>
          <p14:tracePt t="246544" x="95250" y="5359400"/>
          <p14:tracePt t="246565" x="234950" y="5359400"/>
          <p14:tracePt t="246580" x="349250" y="5359400"/>
          <p14:tracePt t="246581" x="508000" y="5359400"/>
          <p14:tracePt t="246594" x="723900" y="5359400"/>
          <p14:tracePt t="246611" x="1219200" y="5359400"/>
          <p14:tracePt t="246627" x="1511300" y="5359400"/>
          <p14:tracePt t="246629" x="1593850" y="5359400"/>
          <p14:tracePt t="246644" x="1657350" y="5359400"/>
          <p14:tracePt t="246661" x="1701800" y="5353050"/>
          <p14:tracePt t="246692" x="1708150" y="5353050"/>
          <p14:tracePt t="246710" x="1708150" y="5327650"/>
          <p14:tracePt t="246728" x="1695450" y="5283200"/>
          <p14:tracePt t="246744" x="1619250" y="5207000"/>
          <p14:tracePt t="246760" x="1460500" y="5105400"/>
          <p14:tracePt t="246776" x="1295400" y="4997450"/>
          <p14:tracePt t="246793" x="1168400" y="4927600"/>
          <p14:tracePt t="246810" x="1098550" y="4902200"/>
          <p14:tracePt t="246826" x="1066800" y="4889500"/>
          <p14:tracePt t="246844" x="1054100" y="4889500"/>
          <p14:tracePt t="246861" x="1028700" y="4889500"/>
          <p14:tracePt t="246877" x="971550" y="4895850"/>
          <p14:tracePt t="246894" x="933450" y="4914900"/>
          <p14:tracePt t="246909" x="895350" y="4940300"/>
          <p14:tracePt t="246927" x="863600" y="4978400"/>
          <p14:tracePt t="246943" x="850900" y="5029200"/>
          <p14:tracePt t="246960" x="844550" y="5073650"/>
          <p14:tracePt t="246977" x="844550" y="5124450"/>
          <p14:tracePt t="246993" x="857250" y="5175250"/>
          <p14:tracePt t="247010" x="901700" y="5226050"/>
          <p14:tracePt t="247026" x="971550" y="5257800"/>
          <p14:tracePt t="247043" x="1066800" y="5276850"/>
          <p14:tracePt t="247060" x="1130300" y="5283200"/>
          <p14:tracePt t="247062" x="1162050" y="5283200"/>
          <p14:tracePt t="247078" x="1212850" y="5283200"/>
          <p14:tracePt t="247094" x="1244600" y="5276850"/>
          <p14:tracePt t="247110" x="1270000" y="5264150"/>
          <p14:tracePt t="247127" x="1276350" y="5257800"/>
          <p14:tracePt t="247145" x="1276350" y="5251450"/>
          <p14:tracePt t="248135" x="0" y="0"/>
        </p14:tracePtLst>
        <p14:tracePtLst>
          <p14:tracePt t="248933" x="577850" y="5772150"/>
          <p14:tracePt t="249018" x="596900" y="5772150"/>
          <p14:tracePt t="249034" x="730250" y="5772150"/>
          <p14:tracePt t="249054" x="977900" y="5772150"/>
          <p14:tracePt t="249056" x="1174750" y="5772150"/>
          <p14:tracePt t="249069" x="1689100" y="5772150"/>
          <p14:tracePt t="249082" x="2012950" y="5772150"/>
          <p14:tracePt t="249085" x="2336800" y="5772150"/>
          <p14:tracePt t="249096" x="2679700" y="5772150"/>
          <p14:tracePt t="249111" x="3346450" y="5772150"/>
          <p14:tracePt t="249128" x="3930650" y="5772150"/>
          <p14:tracePt t="249144" x="4425950" y="5772150"/>
          <p14:tracePt t="249159" x="4857750" y="5772150"/>
          <p14:tracePt t="249178" x="5245100" y="5772150"/>
          <p14:tracePt t="249182" x="5422900" y="5772150"/>
          <p14:tracePt t="249192" x="5594350" y="5772150"/>
          <p14:tracePt t="249210" x="5899150" y="5772150"/>
          <p14:tracePt t="249226" x="6165850" y="5772150"/>
          <p14:tracePt t="249229" x="6273800" y="5772150"/>
          <p14:tracePt t="249243" x="6369050" y="5772150"/>
          <p14:tracePt t="249260" x="6496050" y="5772150"/>
          <p14:tracePt t="249263" x="6527800" y="5772150"/>
          <p14:tracePt t="249276" x="6559550" y="5772150"/>
          <p14:tracePt t="249293" x="6642100" y="5772150"/>
          <p14:tracePt t="249310" x="6692900" y="5772150"/>
          <p14:tracePt t="249326" x="6788150" y="5772150"/>
          <p14:tracePt t="249342" x="6877050" y="5772150"/>
          <p14:tracePt t="249359" x="6934200" y="5772150"/>
          <p14:tracePt t="249378" x="6946900" y="5772150"/>
          <p14:tracePt t="249527" x="6953250" y="5772150"/>
          <p14:tracePt t="249789" x="0" y="0"/>
        </p14:tracePtLst>
        <p14:tracePtLst>
          <p14:tracePt t="253743" x="2235200" y="1892300"/>
          <p14:tracePt t="253801" x="2228850" y="1898650"/>
          <p14:tracePt t="253811" x="2222500" y="1924050"/>
          <p14:tracePt t="253826" x="2216150" y="1974850"/>
          <p14:tracePt t="253842" x="2203450" y="2000250"/>
          <p14:tracePt t="253859" x="2203450" y="2006600"/>
          <p14:tracePt t="253937" x="2203450" y="1993900"/>
          <p14:tracePt t="253955" x="2203450" y="1962150"/>
          <p14:tracePt t="253965" x="2203450" y="1936750"/>
          <p14:tracePt t="253975" x="2197100" y="1924050"/>
          <p14:tracePt t="254122" x="2190750" y="1930400"/>
          <p14:tracePt t="254138" x="2190750" y="1936750"/>
          <p14:tracePt t="254295" x="2190750" y="1930400"/>
          <p14:tracePt t="254326" x="0" y="0"/>
        </p14:tracePtLst>
        <p14:tracePtLst>
          <p14:tracePt t="255590" x="558800" y="1943100"/>
          <p14:tracePt t="255614" x="571500" y="1943100"/>
          <p14:tracePt t="255622" x="596900" y="1943100"/>
          <p14:tracePt t="255631" x="635000" y="1943100"/>
          <p14:tracePt t="255641" x="679450" y="1930400"/>
          <p14:tracePt t="255658" x="749300" y="1924050"/>
          <p14:tracePt t="255675" x="806450" y="1911350"/>
          <p14:tracePt t="255678" x="825500" y="1905000"/>
          <p14:tracePt t="255694" x="844550" y="1905000"/>
          <p14:tracePt t="255709" x="863600" y="1905000"/>
          <p14:tracePt t="255724" x="869950" y="1898650"/>
          <p14:tracePt t="255829" x="0" y="0"/>
        </p14:tracePtLst>
        <p14:tracePtLst>
          <p14:tracePt t="259137" x="1835150" y="5365750"/>
          <p14:tracePt t="259166" x="1828800" y="5359400"/>
          <p14:tracePt t="259183" x="1809750" y="5359400"/>
          <p14:tracePt t="259200" x="1765300" y="5359400"/>
          <p14:tracePt t="259210" x="1739900" y="5359400"/>
          <p14:tracePt t="259223" x="1689100" y="5359400"/>
          <p14:tracePt t="259240" x="1638300" y="5365750"/>
          <p14:tracePt t="259256" x="1600200" y="5384800"/>
          <p14:tracePt t="259273" x="1568450" y="5403850"/>
          <p14:tracePt t="259289" x="1530350" y="5429250"/>
          <p14:tracePt t="259306" x="1498600" y="5448300"/>
          <p14:tracePt t="259323" x="1460500" y="5480050"/>
          <p14:tracePt t="259325" x="1441450" y="5499100"/>
          <p14:tracePt t="259339" x="1422400" y="5511800"/>
          <p14:tracePt t="259357" x="1403350" y="5549900"/>
          <p14:tracePt t="259374" x="1390650" y="5575300"/>
          <p14:tracePt t="259391" x="1390650" y="5581650"/>
          <p14:tracePt t="259407" x="1390650" y="5594350"/>
          <p14:tracePt t="259677" x="0" y="0"/>
        </p14:tracePtLst>
        <p14:tracePtLst>
          <p14:tracePt t="260471" x="3232150" y="5403850"/>
          <p14:tracePt t="260489" x="3219450" y="5403850"/>
          <p14:tracePt t="260507" x="3200400" y="5403850"/>
          <p14:tracePt t="260510" x="3175000" y="5403850"/>
          <p14:tracePt t="260522" x="3162300" y="5410200"/>
          <p14:tracePt t="260542" x="3079750" y="5448300"/>
          <p14:tracePt t="260557" x="3028950" y="5473700"/>
          <p14:tracePt t="260573" x="2990850" y="5505450"/>
          <p14:tracePt t="260590" x="2971800" y="5530850"/>
          <p14:tracePt t="260607" x="2959100" y="5537200"/>
          <p14:tracePt t="260623" x="2959100" y="5543550"/>
          <p14:tracePt t="260639" x="2959100" y="5549900"/>
          <p14:tracePt t="260657" x="2959100" y="5562600"/>
          <p14:tracePt t="260691" x="2952750" y="5562600"/>
          <p14:tracePt t="260805" x="0" y="0"/>
        </p14:tracePtLst>
        <p14:tracePtLst>
          <p14:tracePt t="262424" x="4991100" y="5416550"/>
          <p14:tracePt t="262527" x="4978400" y="5422900"/>
          <p14:tracePt t="262543" x="4965700" y="5454650"/>
          <p14:tracePt t="262564" x="4946650" y="5492750"/>
          <p14:tracePt t="262567" x="4933950" y="5511800"/>
          <p14:tracePt t="262579" x="4927600" y="5537200"/>
          <p14:tracePt t="262593" x="4921250" y="5575300"/>
          <p14:tracePt t="262606" x="4921250" y="5613400"/>
          <p14:tracePt t="262622" x="4921250" y="5645150"/>
          <p14:tracePt t="262638" x="4921250" y="5664200"/>
          <p14:tracePt t="262655" x="4921250" y="5670550"/>
          <p14:tracePt t="262981" x="0" y="0"/>
        </p14:tracePtLst>
        <p14:tracePtLst>
          <p14:tracePt t="263838" x="5867400" y="5727700"/>
          <p14:tracePt t="263919" x="5873750" y="5727700"/>
          <p14:tracePt t="263936" x="5937250" y="5727700"/>
          <p14:tracePt t="263957" x="6165850" y="5727700"/>
          <p14:tracePt t="263972" x="6261100" y="5727700"/>
          <p14:tracePt t="263989" x="6470650" y="5727700"/>
          <p14:tracePt t="264005" x="6705600" y="5727700"/>
          <p14:tracePt t="264023" x="6769100" y="5727700"/>
          <p14:tracePt t="264039" x="6788150" y="5727700"/>
          <p14:tracePt t="264112" x="6794500" y="5734050"/>
          <p14:tracePt t="264129" x="6781800" y="5734050"/>
          <p14:tracePt t="264143" x="6673850" y="5746750"/>
          <p14:tracePt t="264157" x="6604000" y="5746750"/>
          <p14:tracePt t="264173" x="6273800" y="5746750"/>
          <p14:tracePt t="264190" x="6178550" y="5746750"/>
          <p14:tracePt t="264206" x="6045200" y="5746750"/>
          <p14:tracePt t="264223" x="6038850" y="5746750"/>
          <p14:tracePt t="264328" x="6064250" y="5746750"/>
          <p14:tracePt t="264344" x="6153150" y="5746750"/>
          <p14:tracePt t="264365" x="6305550" y="5746750"/>
          <p14:tracePt t="264367" x="6413500" y="5746750"/>
          <p14:tracePt t="264378" x="6508750" y="5746750"/>
          <p14:tracePt t="264393" x="6686550" y="5746750"/>
          <p14:tracePt t="264404" x="6807200" y="5746750"/>
          <p14:tracePt t="264423" x="6838950" y="5746750"/>
          <p14:tracePt t="264439" x="6845300" y="5746750"/>
          <p14:tracePt t="264509" x="6845300" y="5753100"/>
          <p14:tracePt t="264520" x="6838950" y="5753100"/>
          <p14:tracePt t="264541" x="6826250" y="5753100"/>
          <p14:tracePt t="264554" x="6819900" y="5753100"/>
          <p14:tracePt t="264639" x="6826250" y="5753100"/>
          <p14:tracePt t="264659" x="6858000" y="5753100"/>
          <p14:tracePt t="264677" x="6902450" y="5753100"/>
          <p14:tracePt t="264680" x="6915150" y="5753100"/>
          <p14:tracePt t="264695" x="6965950" y="5753100"/>
          <p14:tracePt t="264708" x="6985000" y="5753100"/>
          <p14:tracePt t="264723" x="7035800" y="5753100"/>
          <p14:tracePt t="264740" x="7061200" y="5753100"/>
          <p14:tracePt t="264741" x="7073900" y="5753100"/>
          <p14:tracePt t="264755" x="7080250" y="5753100"/>
          <p14:tracePt t="264839" x="7067550" y="5753100"/>
          <p14:tracePt t="264860" x="7042150" y="5753100"/>
          <p14:tracePt t="264879" x="7004050" y="5753100"/>
          <p14:tracePt t="264893" x="6985000" y="5753100"/>
          <p14:tracePt t="264904" x="6940550" y="5759450"/>
          <p14:tracePt t="264923" x="6889750" y="5772150"/>
          <p14:tracePt t="264925" x="6864350" y="5778500"/>
          <p14:tracePt t="264938" x="6845300" y="5784850"/>
          <p14:tracePt t="264954" x="6838950" y="5784850"/>
          <p14:tracePt t="264973" x="6826250" y="5791200"/>
          <p14:tracePt t="265178" x="6819900" y="5791200"/>
          <p14:tracePt t="265198" x="6718300" y="5791200"/>
          <p14:tracePt t="265213" x="6591300" y="5791200"/>
          <p14:tracePt t="265226" x="6534150" y="5791200"/>
          <p14:tracePt t="265239" x="6457950" y="5791200"/>
          <p14:tracePt t="265255" x="6445250" y="5791200"/>
          <p14:tracePt t="265270" x="6438900" y="5791200"/>
          <p14:tracePt t="265382" x="6451600" y="5791200"/>
          <p14:tracePt t="265394" x="6489700" y="5791200"/>
          <p14:tracePt t="265409" x="6629400" y="5791200"/>
          <p14:tracePt t="265426" x="6819900" y="5791200"/>
          <p14:tracePt t="265429" x="6921500" y="5791200"/>
          <p14:tracePt t="265442" x="7029450" y="5791200"/>
          <p14:tracePt t="265454" x="7188200" y="5791200"/>
          <p14:tracePt t="265473" x="7270750" y="5791200"/>
          <p14:tracePt t="265488" x="7302500" y="5791200"/>
          <p14:tracePt t="265504" x="7308850" y="5791200"/>
          <p14:tracePt t="265574" x="7289800" y="5791200"/>
          <p14:tracePt t="265585" x="7258050" y="5791200"/>
          <p14:tracePt t="265605" x="7016750" y="5791200"/>
          <p14:tracePt t="265621" x="6819900" y="5791200"/>
          <p14:tracePt t="265638" x="6699250" y="5791200"/>
          <p14:tracePt t="265656" x="6667500" y="5791200"/>
          <p14:tracePt t="265673" x="6661150" y="5791200"/>
          <p14:tracePt t="265744" x="6667500" y="5791200"/>
          <p14:tracePt t="265758" x="6711950" y="5791200"/>
          <p14:tracePt t="265771" x="6737350" y="5791200"/>
          <p14:tracePt t="265787" x="6807200" y="5791200"/>
          <p14:tracePt t="265789" x="6864350" y="5791200"/>
          <p14:tracePt t="265804" x="6915150" y="5791200"/>
          <p14:tracePt t="265821" x="7073900" y="5791200"/>
          <p14:tracePt t="265837" x="7112000" y="5791200"/>
          <p14:tracePt t="265914" x="7099300" y="5791200"/>
          <p14:tracePt t="265931" x="7061200" y="5791200"/>
          <p14:tracePt t="265954" x="7042150" y="5791200"/>
          <p14:tracePt t="265998" x="7061200" y="5791200"/>
          <p14:tracePt t="266011" x="7112000" y="5791200"/>
          <p14:tracePt t="266021" x="7239000" y="5791200"/>
          <p14:tracePt t="266037" x="7404100" y="5791200"/>
          <p14:tracePt t="266054" x="7556500" y="5791200"/>
          <p14:tracePt t="266070" x="7670800" y="5791200"/>
          <p14:tracePt t="266086" x="7721600" y="5791200"/>
          <p14:tracePt t="266103" x="7734300" y="5791200"/>
          <p14:tracePt t="266508" x="7753350" y="5797550"/>
          <p14:tracePt t="266527" x="7791450" y="5797550"/>
          <p14:tracePt t="266542" x="7829550" y="5797550"/>
          <p14:tracePt t="266554" x="7848600" y="5797550"/>
          <p14:tracePt t="266570" x="7880350" y="5797550"/>
          <p14:tracePt t="266573" x="7899400" y="5797550"/>
          <p14:tracePt t="266586" x="7905750" y="5797550"/>
          <p14:tracePt t="266589" x="7924800" y="5797550"/>
          <p14:tracePt t="266603" x="7931150" y="5797550"/>
          <p14:tracePt t="266620" x="7937500" y="5797550"/>
          <p14:tracePt t="267229" x="0" y="0"/>
        </p14:tracePtLst>
        <p14:tracePtLst>
          <p14:tracePt t="268587" x="2425700" y="5384800"/>
          <p14:tracePt t="268589" x="2406650" y="5378450"/>
          <p14:tracePt t="268606" x="2374900" y="5378450"/>
          <p14:tracePt t="268625" x="2330450" y="5378450"/>
          <p14:tracePt t="268637" x="2286000" y="5378450"/>
          <p14:tracePt t="268653" x="2197100" y="5397500"/>
          <p14:tracePt t="268671" x="2114550" y="5435600"/>
          <p14:tracePt t="268688" x="2038350" y="5480050"/>
          <p14:tracePt t="268704" x="1968500" y="5524500"/>
          <p14:tracePt t="268721" x="1898650" y="5562600"/>
          <p14:tracePt t="268736" x="1835150" y="5613400"/>
          <p14:tracePt t="268753" x="1797050" y="5676900"/>
          <p14:tracePt t="268769" x="1771650" y="5740400"/>
          <p14:tracePt t="268786" x="1733550" y="5822950"/>
          <p14:tracePt t="268804" x="1708150" y="5937250"/>
          <p14:tracePt t="268819" x="1701800" y="5962650"/>
          <p14:tracePt t="268836" x="1695450" y="6019800"/>
          <p14:tracePt t="268837" x="1695450" y="6032500"/>
          <p14:tracePt t="268853" x="1695450" y="6045200"/>
          <p14:tracePt t="268869" x="1695450" y="6051550"/>
          <p14:tracePt t="269047" x="1695450" y="6032500"/>
          <p14:tracePt t="269064" x="1695450" y="5994400"/>
          <p14:tracePt t="269078" x="1708150" y="5924550"/>
          <p14:tracePt t="269088" x="1714500" y="5905500"/>
          <p14:tracePt t="269103" x="1727200" y="5835650"/>
          <p14:tracePt t="269119" x="1739900" y="5765800"/>
          <p14:tracePt t="269136" x="1739900" y="5721350"/>
          <p14:tracePt t="269152" x="1739900" y="5689600"/>
          <p14:tracePt t="269169" x="1739900" y="5670550"/>
          <p14:tracePt t="269186" x="1739900" y="5664200"/>
          <p14:tracePt t="269279" x="1739900" y="5670550"/>
          <p14:tracePt t="269295" x="1714500" y="5727700"/>
          <p14:tracePt t="269314" x="1676400" y="5835650"/>
          <p14:tracePt t="269324" x="1644650" y="5892800"/>
          <p14:tracePt t="269336" x="1644650" y="5905500"/>
          <p14:tracePt t="269352" x="1644650" y="5911850"/>
          <p14:tracePt t="269441" x="1644650" y="5905500"/>
          <p14:tracePt t="269452" x="1644650" y="5873750"/>
          <p14:tracePt t="269471" x="1651000" y="5778500"/>
          <p14:tracePt t="269487" x="1651000" y="5702300"/>
          <p14:tracePt t="269504" x="1651000" y="5651500"/>
          <p14:tracePt t="269521" x="1651000" y="5645150"/>
          <p14:tracePt t="269585" x="1651000" y="5657850"/>
          <p14:tracePt t="269593" x="1651000" y="5695950"/>
          <p14:tracePt t="269602" x="1644650" y="5734050"/>
          <p14:tracePt t="269619" x="1631950" y="5791200"/>
          <p14:tracePt t="269636" x="1619250" y="5822950"/>
          <p14:tracePt t="269653" x="1606550" y="5848350"/>
          <p14:tracePt t="269726" x="1606550" y="5835650"/>
          <p14:tracePt t="269734" x="1606550" y="5822950"/>
          <p14:tracePt t="269754" x="1606550" y="5797550"/>
          <p14:tracePt t="269769" x="1606550" y="5778500"/>
          <p14:tracePt t="269834" x="1606550" y="5784850"/>
          <p14:tracePt t="269850" x="1593850" y="5810250"/>
          <p14:tracePt t="269862" x="1587500" y="5842000"/>
          <p14:tracePt t="269876" x="1581150" y="5854700"/>
          <p14:tracePt t="269888" x="1568450" y="5873750"/>
          <p14:tracePt t="269902" x="1568450" y="5886450"/>
          <p14:tracePt t="269919" x="1568450" y="5899150"/>
          <p14:tracePt t="270159" x="0" y="0"/>
        </p14:tracePtLst>
        <p14:tracePtLst>
          <p14:tracePt t="270705" x="2482850" y="6026150"/>
          <p14:tracePt t="270769" x="2489200" y="6032500"/>
          <p14:tracePt t="270787" x="2559050" y="6038850"/>
          <p14:tracePt t="270802" x="2717800" y="6051550"/>
          <p14:tracePt t="270819" x="2940050" y="6051550"/>
          <p14:tracePt t="270836" x="3181350" y="6051550"/>
          <p14:tracePt t="270837" x="3302000" y="6051550"/>
          <p14:tracePt t="270852" x="3403600" y="6051550"/>
          <p14:tracePt t="270869" x="3619500" y="6051550"/>
          <p14:tracePt t="270886" x="3651250" y="6051550"/>
          <p14:tracePt t="270902" x="3657600" y="6051550"/>
          <p14:tracePt t="271001" x="3644900" y="6051550"/>
          <p14:tracePt t="271022" x="3524250" y="6070600"/>
          <p14:tracePt t="271037" x="3467100" y="6083300"/>
          <p14:tracePt t="271055" x="3448050" y="6089650"/>
          <p14:tracePt t="271127" x="3467100" y="6089650"/>
          <p14:tracePt t="271137" x="3498850" y="6089650"/>
          <p14:tracePt t="271153" x="3613150" y="6089650"/>
          <p14:tracePt t="271169" x="3727450" y="6089650"/>
          <p14:tracePt t="271186" x="3835400" y="6089650"/>
          <p14:tracePt t="271189" x="3879850" y="6089650"/>
          <p14:tracePt t="271202" x="3905250" y="6089650"/>
          <p14:tracePt t="271205" x="3917950" y="6089650"/>
          <p14:tracePt t="271220" x="3930650" y="6089650"/>
          <p14:tracePt t="271236" x="3937000" y="6089650"/>
          <p14:tracePt t="271314" x="3905250" y="6089650"/>
          <p14:tracePt t="271331" x="3848100" y="6089650"/>
          <p14:tracePt t="271345" x="3816350" y="6089650"/>
          <p14:tracePt t="271349" x="3810000" y="6089650"/>
          <p14:tracePt t="271360" x="3803650" y="6089650"/>
          <p14:tracePt t="271413" x="3816350" y="6089650"/>
          <p14:tracePt t="271432" x="3905250" y="6089650"/>
          <p14:tracePt t="271448" x="4000500" y="6089650"/>
          <p14:tracePt t="271459" x="4051300" y="6089650"/>
          <p14:tracePt t="271470" x="4146550" y="6089650"/>
          <p14:tracePt t="271487" x="4203700" y="6089650"/>
          <p14:tracePt t="271503" x="4229100" y="6089650"/>
          <p14:tracePt t="271574" x="4222750" y="6089650"/>
          <p14:tracePt t="271584" x="4203700" y="6089650"/>
          <p14:tracePt t="271602" x="4171950" y="6089650"/>
          <p14:tracePt t="271619" x="4159250" y="6089650"/>
          <p14:tracePt t="271680" x="4184650" y="6089650"/>
          <p14:tracePt t="271692" x="4229100" y="6089650"/>
          <p14:tracePt t="271703" x="4330700" y="6089650"/>
          <p14:tracePt t="271721" x="4438650" y="6089650"/>
          <p14:tracePt t="271736" x="4527550" y="6089650"/>
          <p14:tracePt t="271753" x="4610100" y="6089650"/>
          <p14:tracePt t="271769" x="4667250" y="6096000"/>
          <p14:tracePt t="271786" x="4686300" y="6096000"/>
          <p14:tracePt t="271801" x="4711700" y="6096000"/>
          <p14:tracePt t="271818" x="4724400" y="6096000"/>
          <p14:tracePt t="271835" x="4737100" y="6096000"/>
          <p14:tracePt t="271837" x="4743450" y="6096000"/>
          <p14:tracePt t="272334" x="0" y="0"/>
        </p14:tracePtLst>
        <p14:tracePtLst>
          <p14:tracePt t="272985" x="603250" y="4191000"/>
          <p14:tracePt t="272989" x="603250" y="4178300"/>
          <p14:tracePt t="273006" x="603250" y="4146550"/>
          <p14:tracePt t="273024" x="596900" y="4133850"/>
          <p14:tracePt t="273040" x="590550" y="4121150"/>
          <p14:tracePt t="273054" x="565150" y="4121150"/>
          <p14:tracePt t="273069" x="533400" y="4121150"/>
          <p14:tracePt t="273086" x="495300" y="4127500"/>
          <p14:tracePt t="273102" x="463550" y="4152900"/>
          <p14:tracePt t="273119" x="444500" y="4197350"/>
          <p14:tracePt t="273135" x="438150" y="4241800"/>
          <p14:tracePt t="273151" x="438150" y="4279900"/>
          <p14:tracePt t="273168" x="438150" y="4311650"/>
          <p14:tracePt t="273184" x="469900" y="4343400"/>
          <p14:tracePt t="273201" x="539750" y="4362450"/>
          <p14:tracePt t="273219" x="647700" y="4368800"/>
          <p14:tracePt t="273236" x="787400" y="4368800"/>
          <p14:tracePt t="273237" x="850900" y="4368800"/>
          <p14:tracePt t="273252" x="895350" y="4362450"/>
          <p14:tracePt t="273268" x="958850" y="4324350"/>
          <p14:tracePt t="273286" x="977900" y="4292600"/>
          <p14:tracePt t="273302" x="977900" y="4260850"/>
          <p14:tracePt t="273319" x="965200" y="4210050"/>
          <p14:tracePt t="273335" x="914400" y="4171950"/>
          <p14:tracePt t="273353" x="806450" y="4121150"/>
          <p14:tracePt t="273369" x="654050" y="4089400"/>
          <p14:tracePt t="273385" x="546100" y="4083050"/>
          <p14:tracePt t="273402" x="463550" y="4083050"/>
          <p14:tracePt t="273418" x="438150" y="4095750"/>
          <p14:tracePt t="273435" x="412750" y="4121150"/>
          <p14:tracePt t="273437" x="406400" y="4140200"/>
          <p14:tracePt t="273453" x="406400" y="4165600"/>
          <p14:tracePt t="273470" x="406400" y="4203700"/>
          <p14:tracePt t="273485" x="412750" y="4235450"/>
          <p14:tracePt t="273502" x="438150" y="4254500"/>
          <p14:tracePt t="273520" x="469900" y="4273550"/>
          <p14:tracePt t="273535" x="552450" y="4292600"/>
          <p14:tracePt t="273552" x="628650" y="4298950"/>
          <p14:tracePt t="273567" x="685800" y="4298950"/>
          <p14:tracePt t="273585" x="704850" y="4286250"/>
          <p14:tracePt t="273600" x="711200" y="4254500"/>
          <p14:tracePt t="273618" x="711200" y="4203700"/>
          <p14:tracePt t="273634" x="698500" y="4178300"/>
          <p14:tracePt t="273651" x="679450" y="4159250"/>
          <p14:tracePt t="273669" x="647700" y="4152900"/>
          <p14:tracePt t="273685" x="609600" y="4165600"/>
          <p14:tracePt t="273704" x="577850" y="4229100"/>
          <p14:tracePt t="273719" x="565150" y="4279900"/>
          <p14:tracePt t="273736" x="565150" y="4311650"/>
          <p14:tracePt t="273753" x="571500" y="4330700"/>
          <p14:tracePt t="273769" x="584200" y="4343400"/>
          <p14:tracePt t="273822" x="584200" y="4337050"/>
          <p14:tracePt t="273832" x="584200" y="4324350"/>
          <p14:tracePt t="273839" x="584200" y="4318000"/>
          <p14:tracePt t="273851" x="584200" y="4305300"/>
          <p14:tracePt t="273868" x="584200" y="4298950"/>
          <p14:tracePt t="273893" x="584200" y="4292600"/>
          <p14:tracePt t="273912" x="577850" y="4298950"/>
          <p14:tracePt t="273920" x="577850" y="4311650"/>
          <p14:tracePt t="273935" x="577850" y="4368800"/>
          <p14:tracePt t="273951" x="596900" y="4400550"/>
          <p14:tracePt t="273969" x="622300" y="4419600"/>
          <p14:tracePt t="273984" x="647700" y="4425950"/>
          <p14:tracePt t="274002" x="660400" y="4425950"/>
          <p14:tracePt t="274019" x="685800" y="4413250"/>
          <p14:tracePt t="274035" x="698500" y="4375150"/>
          <p14:tracePt t="274036" x="698500" y="4349750"/>
          <p14:tracePt t="274051" x="698500" y="4318000"/>
          <p14:tracePt t="274068" x="698500" y="4260850"/>
          <p14:tracePt t="274084" x="698500" y="4248150"/>
          <p14:tracePt t="274502" x="0" y="0"/>
        </p14:tracePtLst>
        <p14:tracePtLst>
          <p14:tracePt t="277752" x="285750" y="6134100"/>
          <p14:tracePt t="277766" x="260350" y="6153150"/>
          <p14:tracePt t="277783" x="247650" y="6165850"/>
          <p14:tracePt t="277800" x="247650" y="6184900"/>
          <p14:tracePt t="277817" x="241300" y="6210300"/>
          <p14:tracePt t="277833" x="241300" y="6248400"/>
          <p14:tracePt t="277850" x="241300" y="6280150"/>
          <p14:tracePt t="277866" x="254000" y="6311900"/>
          <p14:tracePt t="277869" x="266700" y="6330950"/>
          <p14:tracePt t="277883" x="285750" y="6343650"/>
          <p14:tracePt t="277901" x="457200" y="6432550"/>
          <p14:tracePt t="277917" x="704850" y="6534150"/>
          <p14:tracePt t="277934" x="1073150" y="6642100"/>
          <p14:tracePt t="277951" x="1479550" y="6724650"/>
          <p14:tracePt t="277966" x="1784350" y="6781800"/>
          <p14:tracePt t="277983" x="1936750" y="6788150"/>
          <p14:tracePt t="278000" x="2025650" y="6781800"/>
          <p14:tracePt t="278018" x="2063750" y="6762750"/>
          <p14:tracePt t="278034" x="2095500" y="6724650"/>
          <p14:tracePt t="278051" x="2127250" y="6692900"/>
          <p14:tracePt t="278067" x="2152650" y="6654800"/>
          <p14:tracePt t="278069" x="2159000" y="6642100"/>
          <p14:tracePt t="278088" x="2159000" y="6635750"/>
          <p14:tracePt t="278100" x="2171700" y="6604000"/>
          <p14:tracePt t="278116" x="2184400" y="6584950"/>
          <p14:tracePt t="278133" x="2216150" y="6546850"/>
          <p14:tracePt t="278149" x="2222500" y="6521450"/>
          <p14:tracePt t="278165" x="2228850" y="6502400"/>
          <p14:tracePt t="278182" x="2228850" y="6496050"/>
          <p14:tracePt t="278238" x="2228850" y="6489700"/>
          <p14:tracePt t="278245" x="2228850" y="6483350"/>
          <p14:tracePt t="278254" x="2228850" y="6477000"/>
          <p14:tracePt t="278266" x="2222500" y="6457950"/>
          <p14:tracePt t="278283" x="2171700" y="6419850"/>
          <p14:tracePt t="278299" x="2082800" y="6356350"/>
          <p14:tracePt t="278301" x="2019300" y="6330950"/>
          <p14:tracePt t="278317" x="1949450" y="6305550"/>
          <p14:tracePt t="278333" x="1676400" y="6197600"/>
          <p14:tracePt t="278349" x="1492250" y="6159500"/>
          <p14:tracePt t="278366" x="1333500" y="6121400"/>
          <p14:tracePt t="278382" x="1193800" y="6096000"/>
          <p14:tracePt t="278399" x="1085850" y="6096000"/>
          <p14:tracePt t="278415" x="965200" y="6096000"/>
          <p14:tracePt t="278432" x="869950" y="6102350"/>
          <p14:tracePt t="278449" x="793750" y="6108700"/>
          <p14:tracePt t="278465" x="742950" y="6121400"/>
          <p14:tracePt t="278482" x="711200" y="6127750"/>
          <p14:tracePt t="278499" x="685800" y="6153150"/>
          <p14:tracePt t="278501" x="666750" y="6165850"/>
          <p14:tracePt t="278517" x="654050" y="6178550"/>
          <p14:tracePt t="278534" x="628650" y="6235700"/>
          <p14:tracePt t="278551" x="622300" y="6286500"/>
          <p14:tracePt t="278566" x="622300" y="6324600"/>
          <p14:tracePt t="278583" x="622300" y="6375400"/>
          <p14:tracePt t="278601" x="660400" y="6419850"/>
          <p14:tracePt t="278616" x="781050" y="6477000"/>
          <p14:tracePt t="278633" x="1016000" y="6534150"/>
          <p14:tracePt t="278650" x="1320800" y="6565900"/>
          <p14:tracePt t="278666" x="1612900" y="6572250"/>
          <p14:tracePt t="278682" x="1841500" y="6565900"/>
          <p14:tracePt t="278684" x="1924050" y="6546850"/>
          <p14:tracePt t="278699" x="1981200" y="6540500"/>
          <p14:tracePt t="278717" x="2057400" y="6496050"/>
          <p14:tracePt t="278733" x="2095500" y="6470650"/>
          <p14:tracePt t="278750" x="2120900" y="6432550"/>
          <p14:tracePt t="278766" x="2133600" y="6394450"/>
          <p14:tracePt t="278784" x="2139950" y="6381750"/>
          <p14:tracePt t="278799" x="2139950" y="6375400"/>
          <p14:tracePt t="279207" x="0" y="0"/>
        </p14:tracePtLst>
        <p14:tracePtLst>
          <p14:tracePt t="280042" x="723900" y="1733550"/>
          <p14:tracePt t="280084" x="711200" y="1733550"/>
          <p14:tracePt t="280102" x="711200" y="1765300"/>
          <p14:tracePt t="280120" x="711200" y="1809750"/>
          <p14:tracePt t="280133" x="717550" y="1847850"/>
          <p14:tracePt t="280151" x="749300" y="1885950"/>
          <p14:tracePt t="280167" x="844550" y="1930400"/>
          <p14:tracePt t="280183" x="1035050" y="1968500"/>
          <p14:tracePt t="280199" x="1314450" y="2019300"/>
          <p14:tracePt t="280216" x="1651000" y="2082800"/>
          <p14:tracePt t="280233" x="1905000" y="2114550"/>
          <p14:tracePt t="280251" x="2139950" y="2114550"/>
          <p14:tracePt t="280254" x="2235200" y="2114550"/>
          <p14:tracePt t="280268" x="2317750" y="2114550"/>
          <p14:tracePt t="280283" x="2413000" y="2076450"/>
          <p14:tracePt t="280302" x="2444750" y="2038350"/>
          <p14:tracePt t="280304" x="2451100" y="2019300"/>
          <p14:tracePt t="280319" x="2463800" y="1974850"/>
          <p14:tracePt t="280334" x="2463800" y="1955800"/>
          <p14:tracePt t="280352" x="2463800" y="1936750"/>
          <p14:tracePt t="280367" x="2463800" y="1924050"/>
          <p14:tracePt t="280383" x="2463800" y="1911350"/>
          <p14:tracePt t="280399" x="2451100" y="1885950"/>
          <p14:tracePt t="280416" x="2432050" y="1879600"/>
          <p14:tracePt t="280433" x="2425700" y="1866900"/>
          <p14:tracePt t="280478" x="2419350" y="1866900"/>
          <p14:tracePt t="280488" x="2413000" y="1866900"/>
          <p14:tracePt t="280501" x="2387600" y="1866900"/>
          <p14:tracePt t="280517" x="2343150" y="1885950"/>
          <p14:tracePt t="280533" x="2292350" y="1924050"/>
          <p14:tracePt t="280550" x="2273300" y="1943100"/>
          <p14:tracePt t="280567" x="2273300" y="1955800"/>
          <p14:tracePt t="280583" x="2273300" y="1968500"/>
          <p14:tracePt t="280605" x="2273300" y="1974850"/>
          <p14:tracePt t="280629" x="2273300" y="1981200"/>
          <p14:tracePt t="280690" x="2279650" y="1974850"/>
          <p14:tracePt t="280711" x="2286000" y="1917700"/>
          <p14:tracePt t="280729" x="2286000" y="1892300"/>
          <p14:tracePt t="280744" x="2286000" y="1879600"/>
          <p14:tracePt t="280753" x="2286000" y="1873250"/>
          <p14:tracePt t="280853" x="0" y="0"/>
        </p14:tracePtLst>
        <p14:tracePtLst>
          <p14:tracePt t="281442" x="1651000" y="6216650"/>
          <p14:tracePt t="281453" x="1625600" y="6229350"/>
          <p14:tracePt t="281466" x="1612900" y="6242050"/>
          <p14:tracePt t="281482" x="1587500" y="6261100"/>
          <p14:tracePt t="281498" x="1568450" y="6273800"/>
          <p14:tracePt t="281516" x="1549400" y="6292850"/>
          <p14:tracePt t="281532" x="1536700" y="6311900"/>
          <p14:tracePt t="281549" x="1536700" y="6324600"/>
          <p14:tracePt t="281551" x="1536700" y="6330950"/>
          <p14:tracePt t="281567" x="1536700" y="6350000"/>
          <p14:tracePt t="281582" x="1562100" y="6388100"/>
          <p14:tracePt t="281599" x="1644650" y="6419850"/>
          <p14:tracePt t="281614" x="1809750" y="6451600"/>
          <p14:tracePt t="281631" x="2000250" y="6470650"/>
          <p14:tracePt t="281649" x="2197100" y="6464300"/>
          <p14:tracePt t="281665" x="2349500" y="6432550"/>
          <p14:tracePt t="281682" x="2444750" y="6388100"/>
          <p14:tracePt t="281698" x="2508250" y="6311900"/>
          <p14:tracePt t="281715" x="2527300" y="6242050"/>
          <p14:tracePt t="281731" x="2527300" y="6191250"/>
          <p14:tracePt t="281732" x="2527300" y="6159500"/>
          <p14:tracePt t="281748" x="2514600" y="6140450"/>
          <p14:tracePt t="281766" x="2444750" y="6089650"/>
          <p14:tracePt t="281783" x="2374900" y="6070600"/>
          <p14:tracePt t="281800" x="2298700" y="6064250"/>
          <p14:tracePt t="281815" x="2228850" y="6064250"/>
          <p14:tracePt t="281832" x="2171700" y="6070600"/>
          <p14:tracePt t="281849" x="2120900" y="6108700"/>
          <p14:tracePt t="281864" x="2051050" y="6178550"/>
          <p14:tracePt t="281881" x="2019300" y="6261100"/>
          <p14:tracePt t="281898" x="2006600" y="6350000"/>
          <p14:tracePt t="281914" x="2006600" y="6407150"/>
          <p14:tracePt t="281933" x="2063750" y="6483350"/>
          <p14:tracePt t="281949" x="2178050" y="6527800"/>
          <p14:tracePt t="281966" x="2368550" y="6546850"/>
          <p14:tracePt t="281982" x="2578100" y="6546850"/>
          <p14:tracePt t="281998" x="2736850" y="6546850"/>
          <p14:tracePt t="282016" x="2787650" y="6546850"/>
          <p14:tracePt t="282033" x="2800350" y="6546850"/>
          <p14:tracePt t="282624" x="2800350" y="6540500"/>
          <p14:tracePt t="282638" x="0" y="0"/>
        </p14:tracePtLst>
        <p14:tracePtLst>
          <p14:tracePt t="284246" x="2000250" y="6076950"/>
          <p14:tracePt t="284254" x="1981200" y="6076950"/>
          <p14:tracePt t="284271" x="1962150" y="6076950"/>
          <p14:tracePt t="284285" x="1943100" y="6083300"/>
          <p14:tracePt t="284299" x="1936750" y="6089650"/>
          <p14:tracePt t="284314" x="1924050" y="6108700"/>
          <p14:tracePt t="284331" x="1911350" y="6134100"/>
          <p14:tracePt t="284333" x="1898650" y="6153150"/>
          <p14:tracePt t="284349" x="1892300" y="6165850"/>
          <p14:tracePt t="284365" x="1879600" y="6242050"/>
          <p14:tracePt t="284382" x="1873250" y="6286500"/>
          <p14:tracePt t="284398" x="1873250" y="6337300"/>
          <p14:tracePt t="284414" x="1905000" y="6394450"/>
          <p14:tracePt t="284430" x="1974850" y="6464300"/>
          <p14:tracePt t="284448" x="2101850" y="6540500"/>
          <p14:tracePt t="284464" x="2286000" y="6623050"/>
          <p14:tracePt t="284481" x="2546350" y="6718300"/>
          <p14:tracePt t="284498" x="2781300" y="6762750"/>
          <p14:tracePt t="284514" x="2940050" y="6769100"/>
          <p14:tracePt t="284532" x="3060700" y="6756400"/>
          <p14:tracePt t="284533" x="3098800" y="6724650"/>
          <p14:tracePt t="284547" x="3130550" y="6686550"/>
          <p14:tracePt t="284564" x="3168650" y="6584950"/>
          <p14:tracePt t="284582" x="3181350" y="6483350"/>
          <p14:tracePt t="284598" x="3181350" y="6407150"/>
          <p14:tracePt t="284615" x="3143250" y="6343650"/>
          <p14:tracePt t="284630" x="3073400" y="6273800"/>
          <p14:tracePt t="284647" x="2959100" y="6197600"/>
          <p14:tracePt t="284664" x="2794000" y="6127750"/>
          <p14:tracePt t="284680" x="2609850" y="6057900"/>
          <p14:tracePt t="284697" x="2438400" y="6026150"/>
          <p14:tracePt t="284714" x="2298700" y="6000750"/>
          <p14:tracePt t="284730" x="2197100" y="6000750"/>
          <p14:tracePt t="284747" x="2120900" y="6000750"/>
          <p14:tracePt t="284765" x="2070100" y="6038850"/>
          <p14:tracePt t="284782" x="2032000" y="6070600"/>
          <p14:tracePt t="284799" x="2000250" y="6115050"/>
          <p14:tracePt t="284814" x="1987550" y="6178550"/>
          <p14:tracePt t="284832" x="1968500" y="6235700"/>
          <p14:tracePt t="284848" x="1955800" y="6286500"/>
          <p14:tracePt t="284863" x="1955800" y="6343650"/>
          <p14:tracePt t="284882" x="1962150" y="6400800"/>
          <p14:tracePt t="284897" x="2000250" y="6457950"/>
          <p14:tracePt t="284914" x="2070100" y="6515100"/>
          <p14:tracePt t="284930" x="2171700" y="6546850"/>
          <p14:tracePt t="284933" x="2222500" y="6559550"/>
          <p14:tracePt t="284947" x="2266950" y="6565900"/>
          <p14:tracePt t="284964" x="2362200" y="6565900"/>
          <p14:tracePt t="284965" x="2432050" y="6565900"/>
          <p14:tracePt t="284980" x="2571750" y="6521450"/>
          <p14:tracePt t="284998" x="2679700" y="6457950"/>
          <p14:tracePt t="285013" x="2743200" y="6375400"/>
          <p14:tracePt t="285032" x="2762250" y="6273800"/>
          <p14:tracePt t="285048" x="2755900" y="6197600"/>
          <p14:tracePt t="285064" x="2711450" y="6127750"/>
          <p14:tracePt t="285080" x="2622550" y="6045200"/>
          <p14:tracePt t="285099" x="2520950" y="5981700"/>
          <p14:tracePt t="285115" x="2406650" y="5949950"/>
          <p14:tracePt t="285117" x="2343150" y="5930900"/>
          <p14:tracePt t="285130" x="2286000" y="5924550"/>
          <p14:tracePt t="285147" x="2197100" y="5924550"/>
          <p14:tracePt t="285164" x="2101850" y="5949950"/>
          <p14:tracePt t="285165" x="2051050" y="5975350"/>
          <p14:tracePt t="285181" x="2025650" y="6000750"/>
          <p14:tracePt t="285181" x="1993900" y="6032500"/>
          <p14:tracePt t="285197" x="1949450" y="6102350"/>
          <p14:tracePt t="285214" x="1930400" y="6184900"/>
          <p14:tracePt t="285230" x="1917700" y="6254750"/>
          <p14:tracePt t="285246" x="1930400" y="6330950"/>
          <p14:tracePt t="285263" x="1974850" y="6407150"/>
          <p14:tracePt t="285281" x="2063750" y="6477000"/>
          <p14:tracePt t="285298" x="2197100" y="6534150"/>
          <p14:tracePt t="285314" x="2355850" y="6565900"/>
          <p14:tracePt t="285332" x="2495550" y="6578600"/>
          <p14:tracePt t="285332" x="2552700" y="6578600"/>
          <p14:tracePt t="285348" x="2616200" y="6572250"/>
          <p14:tracePt t="285365" x="2692400" y="6489700"/>
          <p14:tracePt t="285381" x="2711450" y="6407150"/>
          <p14:tracePt t="285398" x="2711450" y="6324600"/>
          <p14:tracePt t="285413" x="2686050" y="6229350"/>
          <p14:tracePt t="285430" x="2622550" y="6165850"/>
          <p14:tracePt t="285447" x="2552700" y="6121400"/>
          <p14:tracePt t="285463" x="2451100" y="6076950"/>
          <p14:tracePt t="285480" x="2381250" y="6070600"/>
          <p14:tracePt t="285497" x="2298700" y="6070600"/>
          <p14:tracePt t="285514" x="2241550" y="6102350"/>
          <p14:tracePt t="285531" x="2216150" y="6134100"/>
          <p14:tracePt t="285547" x="2190750" y="6191250"/>
          <p14:tracePt t="285548" x="2190750" y="6203950"/>
          <p14:tracePt t="285565" x="2190750" y="6229350"/>
          <p14:tracePt t="285582" x="2197100" y="6305550"/>
          <p14:tracePt t="285597" x="2266950" y="6362700"/>
          <p14:tracePt t="285615" x="2355850" y="6388100"/>
          <p14:tracePt t="285630" x="2444750" y="6413500"/>
          <p14:tracePt t="285648" x="2501900" y="6413500"/>
          <p14:tracePt t="285664" x="2540000" y="6413500"/>
          <p14:tracePt t="285680" x="2552700" y="6369050"/>
          <p14:tracePt t="285697" x="2565400" y="6311900"/>
          <p14:tracePt t="285713" x="2559050" y="6235700"/>
          <p14:tracePt t="285730" x="2540000" y="6197600"/>
          <p14:tracePt t="285747" x="2514600" y="6172200"/>
          <p14:tracePt t="285763" x="2489200" y="6159500"/>
          <p14:tracePt t="285780" x="2482850" y="6159500"/>
          <p14:tracePt t="285797" x="2463800" y="6178550"/>
          <p14:tracePt t="285814" x="2444750" y="6223000"/>
          <p14:tracePt t="285830" x="2438400" y="6286500"/>
          <p14:tracePt t="285846" x="2438400" y="6350000"/>
          <p14:tracePt t="285864" x="2482850" y="6400800"/>
          <p14:tracePt t="285882" x="2546350" y="6432550"/>
          <p14:tracePt t="285896" x="2590800" y="6451600"/>
          <p14:tracePt t="285913" x="2609850" y="6451600"/>
          <p14:tracePt t="285930" x="2622550" y="6451600"/>
          <p14:tracePt t="285946" x="2628900" y="6407150"/>
          <p14:tracePt t="285963" x="2628900" y="6375400"/>
          <p14:tracePt t="285965" x="2628900" y="6356350"/>
          <p14:tracePt t="285980" x="2628900" y="6330950"/>
          <p14:tracePt t="285997" x="2622550" y="6311900"/>
          <p14:tracePt t="286016" x="2622550" y="6305550"/>
          <p14:tracePt t="286130" x="2622550" y="6299200"/>
          <p14:tracePt t="286367" x="2609850" y="6292850"/>
          <p14:tracePt t="286385" x="2559050" y="6273800"/>
          <p14:tracePt t="286399" x="2508250" y="6254750"/>
          <p14:tracePt t="286416" x="2476500" y="6254750"/>
          <p14:tracePt t="286430" x="2457450" y="6254750"/>
          <p14:tracePt t="286447" x="2444750" y="6254750"/>
          <p14:tracePt t="286464" x="2438400" y="6267450"/>
          <p14:tracePt t="286480" x="2438400" y="6299200"/>
          <p14:tracePt t="286497" x="2438400" y="6337300"/>
          <p14:tracePt t="286513" x="2438400" y="6388100"/>
          <p14:tracePt t="286530" x="2457450" y="6413500"/>
          <p14:tracePt t="286533" x="2463800" y="6426200"/>
          <p14:tracePt t="286548" x="2476500" y="6438900"/>
          <p14:tracePt t="286565" x="2495550" y="6457950"/>
          <p14:tracePt t="286568" x="2514600" y="6464300"/>
          <p14:tracePt t="286583" x="2571750" y="6477000"/>
          <p14:tracePt t="286598" x="2622550" y="6477000"/>
          <p14:tracePt t="286614" x="2686050" y="6457950"/>
          <p14:tracePt t="286632" x="2724150" y="6419850"/>
          <p14:tracePt t="286647" x="2743200" y="6381750"/>
          <p14:tracePt t="286664" x="2749550" y="6356350"/>
          <p14:tracePt t="286681" x="2749550" y="6337300"/>
          <p14:tracePt t="286700" x="2749550" y="6330950"/>
          <p14:tracePt t="286757" x="2743200" y="6330950"/>
          <p14:tracePt t="286766" x="2743200" y="6343650"/>
          <p14:tracePt t="286783" x="2743200" y="6369050"/>
          <p14:tracePt t="286797" x="2743200" y="6388100"/>
          <p14:tracePt t="286815" x="2743200" y="6394450"/>
          <p14:tracePt t="287213" x="0" y="0"/>
        </p14:tracePtLst>
        <p14:tracePtLst>
          <p14:tracePt t="287673" x="3302000" y="6438900"/>
          <p14:tracePt t="287751" x="3308350" y="6445250"/>
          <p14:tracePt t="287757" x="3340100" y="6451600"/>
          <p14:tracePt t="287766" x="3384550" y="6451600"/>
          <p14:tracePt t="287780" x="3454400" y="6451600"/>
          <p14:tracePt t="287796" x="3644900" y="6451600"/>
          <p14:tracePt t="287813" x="3867150" y="6451600"/>
          <p14:tracePt t="287830" x="3905250" y="6451600"/>
          <p14:tracePt t="287848" x="3911600" y="6451600"/>
          <p14:tracePt t="288021" x="0" y="0"/>
        </p14:tracePtLst>
        <p14:tracePtLst>
          <p14:tracePt t="288785" x="4051300" y="6521450"/>
          <p14:tracePt t="288886" x="4064000" y="6521450"/>
          <p14:tracePt t="288893" x="4095750" y="6521450"/>
          <p14:tracePt t="288901" x="4133850" y="6521450"/>
          <p14:tracePt t="288912" x="4152900" y="6521450"/>
          <p14:tracePt t="288929" x="4197350" y="6521450"/>
          <p14:tracePt t="288945" x="4210050" y="6521450"/>
          <p14:tracePt t="289063" x="0" y="0"/>
        </p14:tracePtLst>
        <p14:tracePtLst>
          <p14:tracePt t="290576" x="4305300" y="6515100"/>
          <p14:tracePt t="290606" x="4318000" y="6515100"/>
          <p14:tracePt t="290616" x="4330700" y="6515100"/>
          <p14:tracePt t="290631" x="4381500" y="6515100"/>
          <p14:tracePt t="290646" x="4457700" y="6515100"/>
          <p14:tracePt t="290662" x="4572000" y="6515100"/>
          <p14:tracePt t="290678" x="4718050" y="6515100"/>
          <p14:tracePt t="290695" x="4845050" y="6515100"/>
          <p14:tracePt t="290712" x="4895850" y="6515100"/>
          <p14:tracePt t="290728" x="4914900" y="6515100"/>
          <p14:tracePt t="290833" x="4908550" y="6515100"/>
          <p14:tracePt t="290853" x="4800600" y="6515100"/>
          <p14:tracePt t="290871" x="4692650" y="6515100"/>
          <p14:tracePt t="290887" x="4616450" y="6515100"/>
          <p14:tracePt t="290902" x="4578350" y="6515100"/>
          <p14:tracePt t="290913" x="4572000" y="6515100"/>
          <p14:tracePt t="290928" x="4565650" y="6515100"/>
          <p14:tracePt t="291014" x="4578350" y="6515100"/>
          <p14:tracePt t="291025" x="4603750" y="6515100"/>
          <p14:tracePt t="291039" x="4705350" y="6515100"/>
          <p14:tracePt t="291052" x="4781550" y="6515100"/>
          <p14:tracePt t="291065" x="4978400" y="6515100"/>
          <p14:tracePt t="291081" x="5194300" y="6515100"/>
          <p14:tracePt t="291097" x="5340350" y="6515100"/>
          <p14:tracePt t="291112" x="5378450" y="6508750"/>
          <p14:tracePt t="291130" x="5384800" y="6508750"/>
          <p14:tracePt t="291189" x="5372100" y="6502400"/>
          <p14:tracePt t="291196" x="5334000" y="6496050"/>
          <p14:tracePt t="291213" x="5219700" y="6496050"/>
          <p14:tracePt t="291229" x="5041900" y="6496050"/>
          <p14:tracePt t="291245" x="4870450" y="6496050"/>
          <p14:tracePt t="291261" x="4806950" y="6496050"/>
          <p14:tracePt t="291278" x="4787900" y="6496050"/>
          <p14:tracePt t="291366" x="4806950" y="6496050"/>
          <p14:tracePt t="291379" x="4851400" y="6496050"/>
          <p14:tracePt t="291396" x="4997450" y="6496050"/>
          <p14:tracePt t="291399" x="5092700" y="6496050"/>
          <p14:tracePt t="291414" x="5257800" y="6496050"/>
          <p14:tracePt t="291429" x="5378450" y="6496050"/>
          <p14:tracePt t="291446" x="5422900" y="6496050"/>
          <p14:tracePt t="291462" x="5429250" y="6496050"/>
          <p14:tracePt t="291520" x="5422900" y="6496050"/>
          <p14:tracePt t="291528" x="5391150" y="6496050"/>
          <p14:tracePt t="291545" x="5276850" y="6496050"/>
          <p14:tracePt t="291563" x="5130800" y="6496050"/>
          <p14:tracePt t="291565" x="5073650" y="6496050"/>
          <p14:tracePt t="291580" x="5029200" y="6489700"/>
          <p14:tracePt t="291584" x="5022850" y="6489700"/>
          <p14:tracePt t="291598" x="5010150" y="6489700"/>
          <p14:tracePt t="291613" x="5003800" y="6489700"/>
          <p14:tracePt t="291671" x="5016500" y="6489700"/>
          <p14:tracePt t="291683" x="5048250" y="6489700"/>
          <p14:tracePt t="291696" x="5156200" y="6489700"/>
          <p14:tracePt t="291712" x="5283200" y="6489700"/>
          <p14:tracePt t="291728" x="5378450" y="6489700"/>
          <p14:tracePt t="291745" x="5435600" y="6489700"/>
          <p14:tracePt t="291761" x="5448300" y="6489700"/>
          <p14:tracePt t="291778" x="5454650" y="6489700"/>
          <p14:tracePt t="291839" x="5448300" y="6489700"/>
          <p14:tracePt t="291853" x="5416550" y="6489700"/>
          <p14:tracePt t="291866" x="5397500" y="6489700"/>
          <p14:tracePt t="291879" x="5391150" y="6489700"/>
          <p14:tracePt t="291981" x="5467350" y="6489700"/>
          <p14:tracePt t="292000" x="5588000" y="6489700"/>
          <p14:tracePt t="292016" x="5715000" y="6489700"/>
          <p14:tracePt t="292028" x="5765800" y="6489700"/>
          <p14:tracePt t="292045" x="5829300" y="6489700"/>
          <p14:tracePt t="292063" x="5842000" y="6489700"/>
          <p14:tracePt t="292129" x="5835650" y="6489700"/>
          <p14:tracePt t="292144" x="5810250" y="6489700"/>
          <p14:tracePt t="292164" x="5797550" y="6489700"/>
          <p14:tracePt t="292278" x="5810250" y="6489700"/>
          <p14:tracePt t="292293" x="5842000" y="6489700"/>
          <p14:tracePt t="292314" x="5880100" y="6489700"/>
          <p14:tracePt t="292329" x="5892800" y="6489700"/>
          <p14:tracePt t="292392" x="5880100" y="6489700"/>
          <p14:tracePt t="292403" x="5848350" y="6489700"/>
          <p14:tracePt t="292415" x="5797550" y="6489700"/>
          <p14:tracePt t="292430" x="5772150" y="6489700"/>
          <p14:tracePt t="292445" x="5765800" y="6489700"/>
          <p14:tracePt t="292525" x="5784850" y="6489700"/>
          <p14:tracePt t="292534" x="5810250" y="6489700"/>
          <p14:tracePt t="292545" x="5842000" y="6489700"/>
          <p14:tracePt t="292563" x="5892800" y="6489700"/>
          <p14:tracePt t="292580" x="5924550" y="6489700"/>
          <p14:tracePt t="292666" x="5911850" y="6489700"/>
          <p14:tracePt t="292684" x="5842000" y="6489700"/>
          <p14:tracePt t="292698" x="5822950" y="6489700"/>
          <p14:tracePt t="292711" x="5810250" y="6489700"/>
          <p14:tracePt t="292728" x="5803900" y="6489700"/>
          <p14:tracePt t="292790" x="5822950" y="6489700"/>
          <p14:tracePt t="292799" x="5842000" y="6489700"/>
          <p14:tracePt t="292814" x="5899150" y="6489700"/>
          <p14:tracePt t="292830" x="5956300" y="6489700"/>
          <p14:tracePt t="292847" x="5975350" y="6489700"/>
          <p14:tracePt t="292863" x="5981700" y="6489700"/>
          <p14:tracePt t="292926" x="5969000" y="6489700"/>
          <p14:tracePt t="292933" x="5943600" y="6489700"/>
          <p14:tracePt t="292944" x="5924550" y="6489700"/>
          <p14:tracePt t="292961" x="5899150" y="6489700"/>
          <p14:tracePt t="293677" x="0" y="0"/>
        </p14:tracePtLst>
        <p14:tracePtLst>
          <p14:tracePt t="293998" x="6254750" y="6527800"/>
          <p14:tracePt t="294082" x="6261100" y="6527800"/>
          <p14:tracePt t="294099" x="6362700" y="6527800"/>
          <p14:tracePt t="294113" x="6553200" y="6527800"/>
          <p14:tracePt t="294129" x="6800850" y="6527800"/>
          <p14:tracePt t="294146" x="7067550" y="6527800"/>
          <p14:tracePt t="294162" x="7245350" y="6527800"/>
          <p14:tracePt t="294179" x="7302500" y="6527800"/>
          <p14:tracePt t="294181" x="7308850" y="6527800"/>
          <p14:tracePt t="294194" x="7315200" y="6527800"/>
          <p14:tracePt t="294263" x="7289800" y="6527800"/>
          <p14:tracePt t="294277" x="7162800" y="6527800"/>
          <p14:tracePt t="294298" x="6934200" y="6515100"/>
          <p14:tracePt t="294311" x="6680200" y="6489700"/>
          <p14:tracePt t="294330" x="6553200" y="6489700"/>
          <p14:tracePt t="294346" x="6515100" y="6489700"/>
          <p14:tracePt t="294362" x="6508750" y="6489700"/>
          <p14:tracePt t="294414" x="6534150" y="6489700"/>
          <p14:tracePt t="294423" x="6559550" y="6489700"/>
          <p14:tracePt t="294432" x="6584950" y="6489700"/>
          <p14:tracePt t="294445" x="6648450" y="6489700"/>
          <p14:tracePt t="294461" x="6724650" y="6489700"/>
          <p14:tracePt t="294478" x="6819900" y="6489700"/>
          <p14:tracePt t="294493" x="6902450" y="6489700"/>
          <p14:tracePt t="294510" x="6965950" y="6489700"/>
          <p14:tracePt t="294527" x="6978650" y="6489700"/>
          <p14:tracePt t="294584" x="6965950" y="6489700"/>
          <p14:tracePt t="294591" x="6940550" y="6489700"/>
          <p14:tracePt t="294612" x="6858000" y="6489700"/>
          <p14:tracePt t="294629" x="6775450" y="6489700"/>
          <p14:tracePt t="294645" x="6711950" y="6489700"/>
          <p14:tracePt t="294663" x="6705600" y="6489700"/>
          <p14:tracePt t="294719" x="6705600" y="6496050"/>
          <p14:tracePt t="294727" x="6756400" y="6502400"/>
          <p14:tracePt t="294744" x="6927850" y="6527800"/>
          <p14:tracePt t="294761" x="7194550" y="6578600"/>
          <p14:tracePt t="294778" x="7531100" y="6642100"/>
          <p14:tracePt t="294794" x="7747000" y="6680200"/>
          <p14:tracePt t="294797" x="7810500" y="6686550"/>
          <p14:tracePt t="294811" x="7848600" y="6692900"/>
          <p14:tracePt t="294828" x="7854950" y="6692900"/>
          <p14:tracePt t="294863" x="7842250" y="6692900"/>
          <p14:tracePt t="294879" x="7715250" y="6692900"/>
          <p14:tracePt t="294895" x="7486650" y="6692900"/>
          <p14:tracePt t="294910" x="7219950" y="6692900"/>
          <p14:tracePt t="294927" x="7067550" y="6692900"/>
          <p14:tracePt t="294945" x="7029450" y="6692900"/>
          <p14:tracePt t="294960" x="7016750" y="6692900"/>
          <p14:tracePt t="295035" x="7029450" y="6692900"/>
          <p14:tracePt t="295051" x="7086600" y="6692900"/>
          <p14:tracePt t="295065" x="7162800" y="6692900"/>
          <p14:tracePt t="295070" x="7194550" y="6692900"/>
          <p14:tracePt t="295081" x="7226300" y="6692900"/>
          <p14:tracePt t="295086" x="7245350" y="6692900"/>
          <p14:tracePt t="295095" x="7251700" y="6692900"/>
          <p14:tracePt t="295152" x="7245350" y="6692900"/>
          <p14:tracePt t="295174" x="7112000" y="6680200"/>
          <p14:tracePt t="295186" x="7054850" y="6673850"/>
          <p14:tracePt t="295198" x="6946900" y="6654800"/>
          <p14:tracePt t="295211" x="6902450" y="6648450"/>
          <p14:tracePt t="295227" x="6845300" y="6635750"/>
          <p14:tracePt t="295228" x="6826250" y="6635750"/>
          <p14:tracePt t="295245" x="6762750" y="6623050"/>
          <p14:tracePt t="295261" x="6699250" y="6604000"/>
          <p14:tracePt t="295278" x="6692900" y="6604000"/>
          <p14:tracePt t="295294" x="6686550" y="6604000"/>
          <p14:tracePt t="295333" x="6680200" y="6597650"/>
          <p14:tracePt t="295349" x="6686550" y="6597650"/>
          <p14:tracePt t="295361" x="6711950" y="6591300"/>
          <p14:tracePt t="295379" x="6769100" y="6584950"/>
          <p14:tracePt t="295395" x="6870700" y="6584950"/>
          <p14:tracePt t="295411" x="6965950" y="6584950"/>
          <p14:tracePt t="295427" x="7010400" y="6584950"/>
          <p14:tracePt t="295429" x="7016750" y="6584950"/>
          <p14:tracePt t="295443" x="7023100" y="6584950"/>
          <p14:tracePt t="295477" x="7016750" y="6578600"/>
          <p14:tracePt t="295486" x="6978650" y="6565900"/>
          <p14:tracePt t="295494" x="6908800" y="6553200"/>
          <p14:tracePt t="295510" x="6705600" y="6508750"/>
          <p14:tracePt t="295527" x="6464300" y="6457950"/>
          <p14:tracePt t="295544" x="6330950" y="6438900"/>
          <p14:tracePt t="295560" x="6311900" y="6432550"/>
          <p14:tracePt t="295578" x="6305550" y="6432550"/>
          <p14:tracePt t="295638" x="6324600" y="6432550"/>
          <p14:tracePt t="295649" x="6375400" y="6432550"/>
          <p14:tracePt t="295665" x="6559550" y="6457950"/>
          <p14:tracePt t="295678" x="6883400" y="6521450"/>
          <p14:tracePt t="295694" x="7372350" y="6629400"/>
          <p14:tracePt t="295711" x="7759700" y="6686550"/>
          <p14:tracePt t="295727" x="7950200" y="6692900"/>
          <p14:tracePt t="295744" x="8020050" y="6692900"/>
          <p14:tracePt t="295760" x="8039100" y="6692900"/>
          <p14:tracePt t="295821" x="8020050" y="6692900"/>
          <p14:tracePt t="295830" x="7956550" y="6692900"/>
          <p14:tracePt t="295846" x="7886700" y="6686550"/>
          <p14:tracePt t="295862" x="7505700" y="6610350"/>
          <p14:tracePt t="295880" x="7308850" y="6584950"/>
          <p14:tracePt t="295895" x="7219950" y="6572250"/>
          <p14:tracePt t="295911" x="7200900" y="6572250"/>
          <p14:tracePt t="295949" x="7207250" y="6572250"/>
          <p14:tracePt t="295960" x="7239000" y="6572250"/>
          <p14:tracePt t="295976" x="7366000" y="6584950"/>
          <p14:tracePt t="295993" x="7512050" y="6616700"/>
          <p14:tracePt t="296011" x="7651750" y="6629400"/>
          <p14:tracePt t="296013" x="7702550" y="6629400"/>
          <p14:tracePt t="296027" x="7734300" y="6629400"/>
          <p14:tracePt t="296044" x="7759700" y="6629400"/>
          <p14:tracePt t="296060" x="7766050" y="6629400"/>
          <p14:tracePt t="296111" x="7721600" y="6623050"/>
          <p14:tracePt t="296118" x="7645400" y="6604000"/>
          <p14:tracePt t="296128" x="7562850" y="6584950"/>
          <p14:tracePt t="296144" x="7359650" y="6553200"/>
          <p14:tracePt t="296160" x="7226300" y="6527800"/>
          <p14:tracePt t="296179" x="7188200" y="6515100"/>
          <p14:tracePt t="296182" x="7175500" y="6508750"/>
          <p14:tracePt t="296258" x="7188200" y="6508750"/>
          <p14:tracePt t="296280" x="7327900" y="6508750"/>
          <p14:tracePt t="296294" x="7461250" y="6508750"/>
          <p14:tracePt t="296310" x="7588250" y="6508750"/>
          <p14:tracePt t="296326" x="7664450" y="6508750"/>
          <p14:tracePt t="296343" x="7689850" y="6508750"/>
          <p14:tracePt t="296361" x="7696200" y="6508750"/>
          <p14:tracePt t="296397" x="7696200" y="6502400"/>
          <p14:tracePt t="296409" x="7689850" y="6496050"/>
          <p14:tracePt t="296427" x="7607300" y="6464300"/>
          <p14:tracePt t="296443" x="7423150" y="6419850"/>
          <p14:tracePt t="296445" x="7327900" y="6407150"/>
          <p14:tracePt t="296460" x="7239000" y="6388100"/>
          <p14:tracePt t="296477" x="7118350" y="6362700"/>
          <p14:tracePt t="296494" x="7112000" y="6362700"/>
          <p14:tracePt t="296534" x="7118350" y="6362700"/>
          <p14:tracePt t="296543" x="7150100" y="6362700"/>
          <p14:tracePt t="296560" x="7239000" y="6362700"/>
          <p14:tracePt t="296576" x="7353300" y="6388100"/>
          <p14:tracePt t="296594" x="7467600" y="6407150"/>
          <p14:tracePt t="296611" x="7518400" y="6407150"/>
          <p14:tracePt t="296628" x="7531100" y="6407150"/>
          <p14:tracePt t="296701" x="7524750" y="6407150"/>
          <p14:tracePt t="296709" x="7473950" y="6407150"/>
          <p14:tracePt t="296717" x="7391400" y="6407150"/>
          <p14:tracePt t="296726" x="7296150" y="6407150"/>
          <p14:tracePt t="296743" x="7067550" y="6407150"/>
          <p14:tracePt t="296762" x="6883400" y="6407150"/>
          <p14:tracePt t="296776" x="6819900" y="6407150"/>
          <p14:tracePt t="296792" x="6807200" y="6407150"/>
          <p14:tracePt t="296810" x="6800850" y="6407150"/>
          <p14:tracePt t="296842" x="6800850" y="6413500"/>
          <p14:tracePt t="296861" x="6883400" y="6426200"/>
          <p14:tracePt t="296877" x="7023100" y="6451600"/>
          <p14:tracePt t="296893" x="7289800" y="6470650"/>
          <p14:tracePt t="296911" x="7480300" y="6470650"/>
          <p14:tracePt t="296927" x="7613650" y="6470650"/>
          <p14:tracePt t="296942" x="7677150" y="6470650"/>
          <p14:tracePt t="296959" x="7683500" y="6470650"/>
          <p14:tracePt t="297014" x="7664450" y="6470650"/>
          <p14:tracePt t="297022" x="7620000" y="6470650"/>
          <p14:tracePt t="297031" x="7550150" y="6470650"/>
          <p14:tracePt t="297043" x="7467600" y="6470650"/>
          <p14:tracePt t="297061" x="7194550" y="6470650"/>
          <p14:tracePt t="297077" x="7099300" y="6470650"/>
          <p14:tracePt t="297095" x="7080250" y="6470650"/>
          <p14:tracePt t="297111" x="7073900" y="6470650"/>
          <p14:tracePt t="297200" x="7080250" y="6470650"/>
          <p14:tracePt t="297224" x="7124700" y="6470650"/>
          <p14:tracePt t="297245" x="7137400" y="6470650"/>
          <p14:tracePt t="297262" x="7150100" y="6470650"/>
          <p14:tracePt t="297334" x="7143750" y="6470650"/>
          <p14:tracePt t="297344" x="7118350" y="6470650"/>
          <p14:tracePt t="297362" x="7035800" y="6470650"/>
          <p14:tracePt t="297379" x="6940550" y="6470650"/>
          <p14:tracePt t="297382" x="6889750" y="6470650"/>
          <p14:tracePt t="297394" x="6845300" y="6470650"/>
          <p14:tracePt t="297412" x="6788150" y="6470650"/>
          <p14:tracePt t="297426" x="6762750" y="6470650"/>
          <p14:tracePt t="297443" x="6756400" y="6470650"/>
          <p14:tracePt t="297555" x="6781800" y="6470650"/>
          <p14:tracePt t="297574" x="6877050" y="6470650"/>
          <p14:tracePt t="297597" x="7296150" y="6470650"/>
          <p14:tracePt t="297613" x="7448550" y="6470650"/>
          <p14:tracePt t="297628" x="7734300" y="6470650"/>
          <p14:tracePt t="297644" x="7912100" y="6470650"/>
          <p14:tracePt t="297660" x="7975600" y="6470650"/>
          <p14:tracePt t="297677" x="7981950" y="6470650"/>
          <p14:tracePt t="299037" x="0" y="0"/>
        </p14:tracePtLst>
        <p14:tracePtLst>
          <p14:tracePt t="299685" x="2527300" y="6165850"/>
          <p14:tracePt t="299702" x="2520950" y="6165850"/>
          <p14:tracePt t="299709" x="2501900" y="6172200"/>
          <p14:tracePt t="299726" x="2457450" y="6229350"/>
          <p14:tracePt t="299742" x="2406650" y="6350000"/>
          <p14:tracePt t="299759" x="2368550" y="6477000"/>
          <p14:tracePt t="299775" x="2349500" y="6565900"/>
          <p14:tracePt t="299792" x="2349500" y="6578600"/>
          <p14:tracePt t="299809" x="2349500" y="6584950"/>
          <p14:tracePt t="299846" x="2349500" y="6565900"/>
          <p14:tracePt t="299860" x="2355850" y="6527800"/>
          <p14:tracePt t="299877" x="2381250" y="6457950"/>
          <p14:tracePt t="299893" x="2387600" y="6356350"/>
          <p14:tracePt t="299911" x="2387600" y="6305550"/>
          <p14:tracePt t="299926" x="2387600" y="6261100"/>
          <p14:tracePt t="299943" x="2387600" y="6248400"/>
          <p14:tracePt t="299959" x="2387600" y="6235700"/>
          <p14:tracePt t="300007" x="2387600" y="6242050"/>
          <p14:tracePt t="300015" x="2381250" y="6273800"/>
          <p14:tracePt t="300026" x="2374900" y="6299200"/>
          <p14:tracePt t="300043" x="2368550" y="6356350"/>
          <p14:tracePt t="300059" x="2362200" y="6369050"/>
          <p14:tracePt t="300060" x="2362200" y="6375400"/>
          <p14:tracePt t="300075" x="2362200" y="6381750"/>
          <p14:tracePt t="300111" x="2362200" y="6388100"/>
          <p14:tracePt t="300128" x="2362200" y="6394450"/>
          <p14:tracePt t="300165" x="2355850" y="6388100"/>
          <p14:tracePt t="300175" x="2355850" y="6356350"/>
          <p14:tracePt t="300182" x="2355850" y="6292850"/>
          <p14:tracePt t="300193" x="2349500" y="6210300"/>
          <p14:tracePt t="300210" x="2330450" y="6057900"/>
          <p14:tracePt t="300226" x="2317750" y="6000750"/>
          <p14:tracePt t="300243" x="2317750" y="5988050"/>
          <p14:tracePt t="300275" x="2279650" y="6045200"/>
          <p14:tracePt t="300292" x="2228850" y="6172200"/>
          <p14:tracePt t="300309" x="2203450" y="6216650"/>
          <p14:tracePt t="300326" x="2197100" y="6229350"/>
          <p14:tracePt t="300344" x="2197100" y="6235700"/>
          <p14:tracePt t="300359" x="2190750" y="6242050"/>
          <p14:tracePt t="300377" x="2190750" y="6254750"/>
          <p14:tracePt t="300392" x="2190750" y="6273800"/>
          <p14:tracePt t="300410" x="2190750" y="6286500"/>
          <p14:tracePt t="300462" x="2197100" y="6273800"/>
          <p14:tracePt t="300471" x="2209800" y="6254750"/>
          <p14:tracePt t="300479" x="2216150" y="6242050"/>
          <p14:tracePt t="300493" x="2228850" y="6210300"/>
          <p14:tracePt t="300509" x="2228850" y="6203950"/>
          <p14:tracePt t="300526" x="2228850" y="6197600"/>
          <p14:tracePt t="300600" x="2235200" y="6216650"/>
          <p14:tracePt t="300607" x="2235200" y="6235700"/>
          <p14:tracePt t="300627" x="2247900" y="6305550"/>
          <p14:tracePt t="300642" x="2254250" y="6337300"/>
          <p14:tracePt t="300646" x="2254250" y="6343650"/>
          <p14:tracePt t="300661" x="2260600" y="6356350"/>
          <p14:tracePt t="300678" x="2260600" y="6362700"/>
          <p14:tracePt t="300680" x="2266950" y="6375400"/>
          <p14:tracePt t="300695" x="2273300" y="6394450"/>
          <p14:tracePt t="300719" x="2273300" y="6407150"/>
          <p14:tracePt t="300727" x="2273300" y="6413500"/>
          <p14:tracePt t="300766" x="2279650" y="6413500"/>
          <p14:tracePt t="300774" x="2286000" y="6394450"/>
          <p14:tracePt t="300792" x="2305050" y="6350000"/>
          <p14:tracePt t="300809" x="2317750" y="6311900"/>
          <p14:tracePt t="300825" x="2317750" y="6299200"/>
          <p14:tracePt t="300893" x="2317750" y="6305550"/>
          <p14:tracePt t="300901" x="2317750" y="6324600"/>
          <p14:tracePt t="300912" x="2317750" y="6343650"/>
          <p14:tracePt t="300928" x="2311400" y="6362700"/>
          <p14:tracePt t="300943" x="2311400" y="6375400"/>
          <p14:tracePt t="301014" x="2311400" y="6362700"/>
          <p14:tracePt t="301025" x="2311400" y="6343650"/>
          <p14:tracePt t="301043" x="2317750" y="6286500"/>
          <p14:tracePt t="301061" x="2317750" y="6261100"/>
          <p14:tracePt t="301079" x="2317750" y="6248400"/>
          <p14:tracePt t="301117" x="2317750" y="6254750"/>
          <p14:tracePt t="301127" x="2317750" y="6280150"/>
          <p14:tracePt t="301133" x="2317750" y="6292850"/>
          <p14:tracePt t="301143" x="2317750" y="6311900"/>
          <p14:tracePt t="301158" x="2317750" y="6324600"/>
          <p14:tracePt t="301321" x="2317750" y="6318250"/>
          <p14:tracePt t="301334" x="2317750" y="6311900"/>
          <p14:tracePt t="302799" x="0" y="0"/>
        </p14:tracePtLst>
        <p14:tracePtLst>
          <p14:tracePt t="304512" x="1949450" y="1625600"/>
          <p14:tracePt t="304526" x="1949450" y="1612900"/>
          <p14:tracePt t="304558" x="1949450" y="1600200"/>
          <p14:tracePt t="304574" x="1949450" y="1593850"/>
          <p14:tracePt t="304590" x="1962150" y="1581150"/>
          <p14:tracePt t="304607" x="1993900" y="1568450"/>
          <p14:tracePt t="304626" x="2038350" y="1568450"/>
          <p14:tracePt t="304642" x="2190750" y="1574800"/>
          <p14:tracePt t="304659" x="2406650" y="1606550"/>
          <p14:tracePt t="304676" x="2762250" y="1676400"/>
          <p14:tracePt t="304679" x="2927350" y="1708150"/>
          <p14:tracePt t="304692" x="3092450" y="1746250"/>
          <p14:tracePt t="304708" x="3276600" y="1797050"/>
          <p14:tracePt t="304726" x="3346450" y="1828800"/>
          <p14:tracePt t="304741" x="3346450" y="1841500"/>
          <p14:tracePt t="304758" x="3346450" y="1879600"/>
          <p14:tracePt t="304774" x="3340100" y="1968500"/>
          <p14:tracePt t="304791" x="3308350" y="2057400"/>
          <p14:tracePt t="304807" x="3257550" y="2146300"/>
          <p14:tracePt t="304824" x="3194050" y="2209800"/>
          <p14:tracePt t="304841" x="3111500" y="2247900"/>
          <p14:tracePt t="304859" x="3003550" y="2266950"/>
          <p14:tracePt t="304875" x="2863850" y="2266950"/>
          <p14:tracePt t="304877" x="2794000" y="2260600"/>
          <p14:tracePt t="304892" x="2736850" y="2254250"/>
          <p14:tracePt t="304909" x="2686050" y="2235200"/>
          <p14:tracePt t="304925" x="2679700" y="2235200"/>
          <p14:tracePt t="305093" x="0" y="0"/>
        </p14:tracePtLst>
        <p14:tracePtLst>
          <p14:tracePt t="305559" x="1962150" y="1739900"/>
          <p14:tracePt t="305567" x="1981200" y="1739900"/>
          <p14:tracePt t="305576" x="2012950" y="1739900"/>
          <p14:tracePt t="305590" x="2127250" y="1739900"/>
          <p14:tracePt t="305606" x="2311400" y="1784350"/>
          <p14:tracePt t="305623" x="2584450" y="1841500"/>
          <p14:tracePt t="305641" x="2819400" y="1936750"/>
          <p14:tracePt t="305658" x="2971800" y="2019300"/>
          <p14:tracePt t="305674" x="3035300" y="2082800"/>
          <p14:tracePt t="305691" x="3067050" y="2139950"/>
          <p14:tracePt t="305708" x="3086100" y="2197100"/>
          <p14:tracePt t="305709" x="3092450" y="2241550"/>
          <p14:tracePt t="305723" x="3092450" y="2279650"/>
          <p14:tracePt t="305741" x="3086100" y="2400300"/>
          <p14:tracePt t="305757" x="3048000" y="2482850"/>
          <p14:tracePt t="305774" x="3003550" y="2546350"/>
          <p14:tracePt t="305790" x="2965450" y="2578100"/>
          <p14:tracePt t="305807" x="2946400" y="2584450"/>
          <p14:tracePt t="305823" x="2933700" y="2584450"/>
          <p14:tracePt t="305935" x="2927350" y="2584450"/>
          <p14:tracePt t="306006"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3" name="文本框 2"/>
          <p:cNvSpPr txBox="1"/>
          <p:nvPr/>
        </p:nvSpPr>
        <p:spPr>
          <a:xfrm>
            <a:off x="175895" y="1071880"/>
            <a:ext cx="11903216" cy="458908"/>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b="1" dirty="0">
                <a:solidFill>
                  <a:srgbClr val="21537D"/>
                </a:solidFill>
                <a:latin typeface="微软雅黑" panose="020B0503020204020204" charset="-122"/>
                <a:ea typeface="微软雅黑" panose="020B0503020204020204" charset="-122"/>
              </a:rPr>
              <a:t>？</a:t>
            </a:r>
            <a:r>
              <a:rPr lang="en-US" altLang="zh-CN" b="1" dirty="0">
                <a:solidFill>
                  <a:srgbClr val="21537D"/>
                </a:solidFill>
                <a:latin typeface="微软雅黑" panose="020B0503020204020204" charset="-122"/>
                <a:ea typeface="微软雅黑" panose="020B0503020204020204" charset="-122"/>
              </a:rPr>
              <a:t>extends </a:t>
            </a:r>
            <a:r>
              <a:rPr lang="zh-CN" altLang="en-US" b="1" dirty="0">
                <a:solidFill>
                  <a:srgbClr val="21537D"/>
                </a:solidFill>
                <a:latin typeface="微软雅黑" panose="020B0503020204020204" charset="-122"/>
                <a:ea typeface="微软雅黑" panose="020B0503020204020204" charset="-122"/>
              </a:rPr>
              <a:t>和？ </a:t>
            </a:r>
            <a:r>
              <a:rPr lang="en-US" altLang="zh-CN" b="1" dirty="0">
                <a:solidFill>
                  <a:srgbClr val="21537D"/>
                </a:solidFill>
                <a:latin typeface="微软雅黑" panose="020B0503020204020204" charset="-122"/>
                <a:ea typeface="微软雅黑" panose="020B0503020204020204" charset="-122"/>
              </a:rPr>
              <a:t>super</a:t>
            </a:r>
            <a:r>
              <a:rPr lang="zh-CN" altLang="en-US" b="1" dirty="0">
                <a:solidFill>
                  <a:srgbClr val="21537D"/>
                </a:solidFill>
                <a:latin typeface="微软雅黑" panose="020B0503020204020204" charset="-122"/>
                <a:ea typeface="微软雅黑" panose="020B0503020204020204" charset="-122"/>
              </a:rPr>
              <a:t>的使用原则</a:t>
            </a:r>
            <a:endParaRPr lang="en-US" altLang="zh-CN" b="1" dirty="0">
              <a:solidFill>
                <a:srgbClr val="21537D"/>
              </a:solidFill>
              <a:latin typeface="微软雅黑" panose="020B0503020204020204" charset="-122"/>
              <a:ea typeface="微软雅黑" panose="020B0503020204020204" charset="-122"/>
            </a:endParaRPr>
          </a:p>
        </p:txBody>
      </p:sp>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sp>
        <p:nvSpPr>
          <p:cNvPr id="6" name="矩形 5">
            <a:extLst>
              <a:ext uri="{FF2B5EF4-FFF2-40B4-BE49-F238E27FC236}">
                <a16:creationId xmlns:a16="http://schemas.microsoft.com/office/drawing/2014/main" id="{26F5EDF7-CBAD-4118-A373-446A2070F4D9}"/>
              </a:ext>
            </a:extLst>
          </p:cNvPr>
          <p:cNvSpPr/>
          <p:nvPr/>
        </p:nvSpPr>
        <p:spPr>
          <a:xfrm>
            <a:off x="112889" y="1758118"/>
            <a:ext cx="11966222" cy="4419671"/>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10000"/>
              </a:lnSpc>
            </a:pPr>
            <a:r>
              <a:rPr lang="en-US" altLang="zh-CN" sz="20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Producer Extends</a:t>
            </a:r>
            <a:r>
              <a:rPr lang="zh-CN" altLang="en-US" sz="20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r>
              <a:rPr lang="en-US" altLang="zh-CN" sz="20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Consumer Super</a:t>
            </a:r>
            <a:r>
              <a:rPr lang="zh-CN" altLang="en-US" sz="20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原则（</a:t>
            </a:r>
            <a:r>
              <a:rPr lang="en-US" altLang="zh-CN" sz="20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PECS</a:t>
            </a:r>
            <a:r>
              <a:rPr lang="zh-CN" altLang="en-US" sz="20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endParaRPr lang="en-US" altLang="zh-CN" sz="2000"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b="1" dirty="0">
                <a:latin typeface="Courier New" panose="02070309020205020404" pitchFamily="49" charset="0"/>
                <a:ea typeface="微软雅黑" panose="020B0503020204020204" pitchFamily="34" charset="-122"/>
                <a:cs typeface="Courier New" panose="02070309020205020404" pitchFamily="49" charset="0"/>
              </a:rPr>
              <a:t>Producer Extends</a:t>
            </a:r>
            <a:r>
              <a:rPr lang="zh-CN" altLang="en-US" b="1" dirty="0">
                <a:latin typeface="Courier New" panose="02070309020205020404" pitchFamily="49" charset="0"/>
                <a:ea typeface="微软雅黑" panose="020B0503020204020204" pitchFamily="34" charset="-122"/>
                <a:cs typeface="Courier New" panose="02070309020205020404" pitchFamily="49" charset="0"/>
              </a:rPr>
              <a:t>：如果需要一个</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只读泛型类</a:t>
            </a:r>
            <a:r>
              <a:rPr lang="zh-CN" altLang="en-US" b="1" dirty="0">
                <a:latin typeface="Courier New" panose="02070309020205020404" pitchFamily="49" charset="0"/>
                <a:ea typeface="微软雅黑" panose="020B0503020204020204" pitchFamily="34" charset="-122"/>
                <a:cs typeface="Courier New" panose="02070309020205020404" pitchFamily="49" charset="0"/>
              </a:rPr>
              <a:t>，用来</a:t>
            </a:r>
            <a:r>
              <a:rPr lang="en-US" altLang="zh-CN" b="1" dirty="0">
                <a:latin typeface="Courier New" panose="02070309020205020404" pitchFamily="49" charset="0"/>
                <a:ea typeface="微软雅黑" panose="020B0503020204020204" pitchFamily="34" charset="-122"/>
                <a:cs typeface="Courier New" panose="02070309020205020404" pitchFamily="49" charset="0"/>
              </a:rPr>
              <a:t>Produce T</a:t>
            </a:r>
            <a:r>
              <a:rPr lang="zh-CN" altLang="en-US" b="1" dirty="0">
                <a:latin typeface="Courier New" panose="02070309020205020404" pitchFamily="49" charset="0"/>
                <a:ea typeface="微软雅黑" panose="020B0503020204020204" pitchFamily="34" charset="-122"/>
                <a:cs typeface="Courier New" panose="02070309020205020404" pitchFamily="49" charset="0"/>
              </a:rPr>
              <a:t>，那么用 </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extends T</a:t>
            </a:r>
          </a:p>
          <a:p>
            <a:pPr>
              <a:lnSpc>
                <a:spcPct val="110000"/>
              </a:lnSpc>
            </a:pPr>
            <a:r>
              <a:rPr lang="en-US" altLang="zh-CN" b="1" dirty="0">
                <a:latin typeface="Courier New" panose="02070309020205020404" pitchFamily="49" charset="0"/>
                <a:ea typeface="微软雅黑" panose="020B0503020204020204" pitchFamily="34" charset="-122"/>
                <a:cs typeface="Courier New" panose="02070309020205020404" pitchFamily="49" charset="0"/>
              </a:rPr>
              <a:t>    	Consumer Super</a:t>
            </a:r>
            <a:r>
              <a:rPr lang="zh-CN" altLang="en-US" b="1" dirty="0">
                <a:latin typeface="Courier New" panose="02070309020205020404" pitchFamily="49" charset="0"/>
                <a:ea typeface="微软雅黑" panose="020B0503020204020204" pitchFamily="34" charset="-122"/>
                <a:cs typeface="Courier New" panose="02070309020205020404" pitchFamily="49" charset="0"/>
              </a:rPr>
              <a:t>：  如果需要一个</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只写泛型类</a:t>
            </a:r>
            <a:r>
              <a:rPr lang="zh-CN" altLang="en-US" b="1" dirty="0">
                <a:latin typeface="Courier New" panose="02070309020205020404" pitchFamily="49" charset="0"/>
                <a:ea typeface="微软雅黑" panose="020B0503020204020204" pitchFamily="34" charset="-122"/>
                <a:cs typeface="Courier New" panose="02070309020205020404" pitchFamily="49" charset="0"/>
              </a:rPr>
              <a:t>，用来</a:t>
            </a:r>
            <a:r>
              <a:rPr lang="en-US" altLang="zh-CN" b="1" dirty="0">
                <a:latin typeface="Courier New" panose="02070309020205020404" pitchFamily="49" charset="0"/>
                <a:ea typeface="微软雅黑" panose="020B0503020204020204" pitchFamily="34" charset="-122"/>
                <a:cs typeface="Courier New" panose="02070309020205020404" pitchFamily="49" charset="0"/>
              </a:rPr>
              <a:t>Consume T</a:t>
            </a:r>
            <a:r>
              <a:rPr lang="zh-CN" altLang="en-US" b="1" dirty="0">
                <a:latin typeface="Courier New" panose="02070309020205020404" pitchFamily="49" charset="0"/>
                <a:ea typeface="微软雅黑" panose="020B0503020204020204" pitchFamily="34" charset="-122"/>
                <a:cs typeface="Courier New" panose="02070309020205020404" pitchFamily="49" charset="0"/>
              </a:rPr>
              <a:t>，那么用 </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super   T</a:t>
            </a:r>
          </a:p>
          <a:p>
            <a:pPr>
              <a:lnSpc>
                <a:spcPct val="110000"/>
              </a:lnSpc>
            </a:pPr>
            <a:r>
              <a:rPr lang="en-US" altLang="zh-CN" b="1" dirty="0">
                <a:latin typeface="Courier New" panose="02070309020205020404" pitchFamily="49" charset="0"/>
                <a:ea typeface="微软雅黑" panose="020B0503020204020204" pitchFamily="34" charset="-122"/>
                <a:cs typeface="Courier New" panose="02070309020205020404" pitchFamily="49" charset="0"/>
              </a:rPr>
              <a:t>       </a:t>
            </a:r>
            <a:r>
              <a:rPr lang="zh-CN" altLang="en-US" b="1" dirty="0">
                <a:latin typeface="Courier New" panose="02070309020205020404" pitchFamily="49" charset="0"/>
                <a:ea typeface="微软雅黑" panose="020B0503020204020204" pitchFamily="34" charset="-122"/>
                <a:cs typeface="Courier New" panose="02070309020205020404" pitchFamily="49" charset="0"/>
              </a:rPr>
              <a:t>如果需要同时读取和写入，那么就不能用通配符。</a:t>
            </a:r>
            <a:endParaRPr lang="en-US" altLang="zh-CN" b="1"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endParaRPr lang="en-US" altLang="zh-CN" b="1"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zh-CN" altLang="en-US" dirty="0">
                <a:latin typeface="Courier New" panose="02070309020205020404" pitchFamily="49" charset="0"/>
                <a:ea typeface="微软雅黑" panose="020B0503020204020204" pitchFamily="34" charset="-122"/>
                <a:cs typeface="Courier New" panose="02070309020205020404" pitchFamily="49" charset="0"/>
              </a:rPr>
              <a:t>例如我们读</a:t>
            </a:r>
            <a:r>
              <a:rPr lang="en-US" altLang="zh-CN" dirty="0">
                <a:latin typeface="Courier New" panose="02070309020205020404" pitchFamily="49" charset="0"/>
                <a:ea typeface="微软雅黑" panose="020B0503020204020204" pitchFamily="34" charset="-122"/>
                <a:cs typeface="Courier New" panose="02070309020205020404" pitchFamily="49" charset="0"/>
              </a:rPr>
              <a:t>JDK</a:t>
            </a:r>
            <a:r>
              <a:rPr lang="zh-CN" altLang="en-US" dirty="0">
                <a:latin typeface="Courier New" panose="02070309020205020404" pitchFamily="49" charset="0"/>
                <a:ea typeface="微软雅黑" panose="020B0503020204020204" pitchFamily="34" charset="-122"/>
                <a:cs typeface="Courier New" panose="02070309020205020404" pitchFamily="49" charset="0"/>
              </a:rPr>
              <a:t>的</a:t>
            </a:r>
            <a:r>
              <a:rPr lang="en-US" altLang="zh-CN" dirty="0">
                <a:latin typeface="Courier New" panose="02070309020205020404" pitchFamily="49" charset="0"/>
                <a:ea typeface="微软雅黑" panose="020B0503020204020204" pitchFamily="34" charset="-122"/>
                <a:cs typeface="Courier New" panose="02070309020205020404" pitchFamily="49" charset="0"/>
              </a:rPr>
              <a:t>Collections</a:t>
            </a:r>
            <a:r>
              <a:rPr lang="zh-CN" altLang="en-US" dirty="0">
                <a:latin typeface="Courier New" panose="02070309020205020404" pitchFamily="49" charset="0"/>
                <a:ea typeface="微软雅黑" panose="020B0503020204020204" pitchFamily="34" charset="-122"/>
                <a:cs typeface="Courier New" panose="02070309020205020404" pitchFamily="49" charset="0"/>
              </a:rPr>
              <a:t>类的</a:t>
            </a:r>
            <a:r>
              <a:rPr lang="en-US" altLang="zh-CN" dirty="0">
                <a:latin typeface="Courier New" panose="02070309020205020404" pitchFamily="49" charset="0"/>
                <a:ea typeface="微软雅黑" panose="020B0503020204020204" pitchFamily="34" charset="-122"/>
                <a:cs typeface="Courier New" panose="02070309020205020404" pitchFamily="49" charset="0"/>
              </a:rPr>
              <a:t>copy</a:t>
            </a:r>
            <a:r>
              <a:rPr lang="zh-CN" altLang="en-US" dirty="0">
                <a:latin typeface="Courier New" panose="02070309020205020404" pitchFamily="49" charset="0"/>
                <a:ea typeface="微软雅黑" panose="020B0503020204020204" pitchFamily="34" charset="-122"/>
                <a:cs typeface="Courier New" panose="02070309020205020404" pitchFamily="49" charset="0"/>
              </a:rPr>
              <a:t>方法，可以看到一个经典使用</a:t>
            </a:r>
            <a:r>
              <a:rPr lang="en-US" altLang="zh-CN" dirty="0">
                <a:latin typeface="Courier New" panose="02070309020205020404" pitchFamily="49" charset="0"/>
                <a:ea typeface="微软雅黑" panose="020B0503020204020204" pitchFamily="34" charset="-122"/>
                <a:cs typeface="Courier New" panose="02070309020205020404" pitchFamily="49" charset="0"/>
              </a:rPr>
              <a:t>PECS</a:t>
            </a:r>
            <a:r>
              <a:rPr lang="zh-CN" altLang="en-US" dirty="0">
                <a:latin typeface="Courier New" panose="02070309020205020404" pitchFamily="49" charset="0"/>
                <a:ea typeface="微软雅黑" panose="020B0503020204020204" pitchFamily="34" charset="-122"/>
                <a:cs typeface="Courier New" panose="02070309020205020404" pitchFamily="49" charset="0"/>
              </a:rPr>
              <a:t>原则的例子：</a:t>
            </a:r>
            <a:endParaRPr lang="en-US" altLang="zh-CN"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public class Collections {</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public static &lt;T&gt; void copy(List&lt;? super T&gt;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dest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List&lt;? extends T&gt;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src</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其中重要的代码片段为</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for (int i=0; i&lt;</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srcSize</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i++)</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dest.set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(i,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src.get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(i));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dest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写，</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src</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：读</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 </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p>
        </p:txBody>
      </p:sp>
    </p:spTree>
    <p:extLst>
      <p:ext uri="{BB962C8B-B14F-4D97-AF65-F5344CB8AC3E}">
        <p14:creationId xmlns:p14="http://schemas.microsoft.com/office/powerpoint/2010/main" val="2949994321"/>
      </p:ext>
    </p:extLst>
  </p:cSld>
  <p:clrMapOvr>
    <a:masterClrMapping/>
  </p:clrMapOvr>
  <p:transition advTm="169077">
    <p:push/>
  </p:transition>
  <p:extLst>
    <p:ext uri="{3A86A75C-4F4B-4683-9AE1-C65F6400EC91}">
      <p14:laserTraceLst xmlns:p14="http://schemas.microsoft.com/office/powerpoint/2010/main">
        <p14:tracePtLst>
          <p14:tracePt t="3844" x="654050" y="1460500"/>
          <p14:tracePt t="3908" x="660400" y="1466850"/>
          <p14:tracePt t="3915" x="685800" y="1473200"/>
          <p14:tracePt t="3924" x="704850" y="1473200"/>
          <p14:tracePt t="3938" x="831850" y="1473200"/>
          <p14:tracePt t="3955" x="1022350" y="1485900"/>
          <p14:tracePt t="3972" x="1200150" y="1511300"/>
          <p14:tracePt t="3988" x="1371600" y="1543050"/>
          <p14:tracePt t="4005" x="1454150" y="1549400"/>
          <p14:tracePt t="4022" x="1492250" y="1549400"/>
          <p14:tracePt t="4038" x="1504950" y="1549400"/>
          <p14:tracePt t="4055" x="1524000" y="1549400"/>
          <p14:tracePt t="4139" x="1517650" y="1555750"/>
          <p14:tracePt t="4147" x="1485900" y="1555750"/>
          <p14:tracePt t="4155" x="1409700" y="1555750"/>
          <p14:tracePt t="4172" x="1212850" y="1555750"/>
          <p14:tracePt t="4189" x="977900" y="1555750"/>
          <p14:tracePt t="4205" x="793750" y="1555750"/>
          <p14:tracePt t="4222" x="711200" y="1555750"/>
          <p14:tracePt t="4239" x="698500" y="1555750"/>
          <p14:tracePt t="4256" x="692150" y="1555750"/>
          <p14:tracePt t="4351" x="698500" y="1555750"/>
          <p14:tracePt t="4357" x="723900" y="1555750"/>
          <p14:tracePt t="4372" x="793750" y="1555750"/>
          <p14:tracePt t="4389" x="914400" y="1555750"/>
          <p14:tracePt t="4405" x="1041400" y="1555750"/>
          <p14:tracePt t="4411" x="1092200" y="1555750"/>
          <p14:tracePt t="4422" x="1136650" y="1555750"/>
          <p14:tracePt t="4439" x="1168400" y="1555750"/>
          <p14:tracePt t="4456" x="1187450" y="1555750"/>
          <p14:tracePt t="4651" x="1174750" y="1555750"/>
          <p14:tracePt t="4661" x="1143000" y="1555750"/>
          <p14:tracePt t="4667" x="1104900" y="1555750"/>
          <p14:tracePt t="4678" x="1047750" y="1555750"/>
          <p14:tracePt t="4689" x="996950" y="1555750"/>
          <p14:tracePt t="4706" x="920750" y="1555750"/>
          <p14:tracePt t="4723" x="895350" y="1555750"/>
          <p14:tracePt t="4807" x="908050" y="1555750"/>
          <p14:tracePt t="4812" x="939800" y="1555750"/>
          <p14:tracePt t="4822" x="990600" y="1555750"/>
          <p14:tracePt t="4838" x="1130300" y="1555750"/>
          <p14:tracePt t="4855" x="1295400" y="1555750"/>
          <p14:tracePt t="4991" x="1504950" y="1562100"/>
          <p14:tracePt t="4995" x="1466850" y="1562100"/>
          <p14:tracePt t="5004" x="1422400" y="1562100"/>
          <p14:tracePt t="5022" x="1282700" y="1562100"/>
          <p14:tracePt t="5038" x="1136650" y="1562100"/>
          <p14:tracePt t="5055" x="1035050" y="1543050"/>
          <p14:tracePt t="5072" x="1003300" y="1543050"/>
          <p14:tracePt t="5155" x="1009650" y="1543050"/>
          <p14:tracePt t="5165" x="1035050" y="1543050"/>
          <p14:tracePt t="5171" x="1066800" y="1543050"/>
          <p14:tracePt t="5188" x="1174750" y="1543050"/>
          <p14:tracePt t="5205" x="1276350" y="1543050"/>
          <p14:tracePt t="5222" x="1346200" y="1543050"/>
          <p14:tracePt t="5238" x="1371600" y="1543050"/>
          <p14:tracePt t="5255" x="1384300" y="1543050"/>
          <p14:tracePt t="5510" x="1377950" y="1543050"/>
          <p14:tracePt t="5520" x="1346200" y="1543050"/>
          <p14:tracePt t="5528" x="1301750" y="1543050"/>
          <p14:tracePt t="5538" x="1174750" y="1530350"/>
          <p14:tracePt t="5556" x="1035050" y="1504950"/>
          <p14:tracePt t="5571" x="901700" y="1479550"/>
          <p14:tracePt t="5588" x="838200" y="1466850"/>
          <p14:tracePt t="5604" x="825500" y="1466850"/>
          <p14:tracePt t="5621" x="819150" y="1466850"/>
          <p14:tracePt t="5732" x="825500" y="1466850"/>
          <p14:tracePt t="5740" x="850900" y="1466850"/>
          <p14:tracePt t="5748" x="882650" y="1466850"/>
          <p14:tracePt t="5757" x="914400" y="1466850"/>
          <p14:tracePt t="5772" x="1009650" y="1479550"/>
          <p14:tracePt t="5788" x="1098550" y="1492250"/>
          <p14:tracePt t="5805" x="1181100" y="1504950"/>
          <p14:tracePt t="5821" x="1200150" y="1511300"/>
          <p14:tracePt t="5838" x="1212850" y="1511300"/>
          <p14:tracePt t="5990" x="1193800" y="1511300"/>
          <p14:tracePt t="5996" x="1162050" y="1511300"/>
          <p14:tracePt t="6005" x="1117600" y="1511300"/>
          <p14:tracePt t="6021" x="1009650" y="1511300"/>
          <p14:tracePt t="6039" x="946150" y="1511300"/>
          <p14:tracePt t="6055" x="914400" y="1511300"/>
          <p14:tracePt t="6071" x="901700" y="1511300"/>
          <p14:tracePt t="6172" x="908050" y="1511300"/>
          <p14:tracePt t="6180" x="927100" y="1511300"/>
          <p14:tracePt t="6188" x="971550" y="1511300"/>
          <p14:tracePt t="6205" x="1098550" y="1530350"/>
          <p14:tracePt t="6222" x="1257300" y="1555750"/>
          <p14:tracePt t="6238" x="1441450" y="1587500"/>
          <p14:tracePt t="6255" x="1657350" y="1625600"/>
          <p14:tracePt t="6271" x="1835150" y="1651000"/>
          <p14:tracePt t="6288" x="1962150" y="1651000"/>
          <p14:tracePt t="6290" x="2006600" y="1651000"/>
          <p14:tracePt t="6304" x="2051050" y="1651000"/>
          <p14:tracePt t="6321" x="2089150" y="1651000"/>
          <p14:tracePt t="6324" x="2101850" y="1651000"/>
          <p14:tracePt t="6338" x="2108200" y="1651000"/>
          <p14:tracePt t="6354" x="2133600" y="1651000"/>
          <p14:tracePt t="6371" x="2165350" y="1651000"/>
          <p14:tracePt t="6388" x="2197100" y="1651000"/>
          <p14:tracePt t="6404" x="2228850" y="1651000"/>
          <p14:tracePt t="6421" x="2266950" y="1651000"/>
          <p14:tracePt t="6438" x="2273300" y="1651000"/>
          <p14:tracePt t="6579" x="2279650" y="1651000"/>
          <p14:tracePt t="6597" x="2286000" y="1651000"/>
          <p14:tracePt t="6603" x="2305050" y="1651000"/>
          <p14:tracePt t="6612" x="2317750" y="1651000"/>
          <p14:tracePt t="6621" x="2349500" y="1651000"/>
          <p14:tracePt t="6638" x="2425700" y="1651000"/>
          <p14:tracePt t="6654" x="2552700" y="1651000"/>
          <p14:tracePt t="6671" x="2711450" y="1651000"/>
          <p14:tracePt t="6687" x="2857500" y="1651000"/>
          <p14:tracePt t="6705" x="2978150" y="1651000"/>
          <p14:tracePt t="6721" x="3073400" y="1651000"/>
          <p14:tracePt t="6724" x="3105150" y="1651000"/>
          <p14:tracePt t="6738" x="3130550" y="1651000"/>
          <p14:tracePt t="6755" x="3181350" y="1651000"/>
          <p14:tracePt t="6771" x="3213100" y="1651000"/>
          <p14:tracePt t="6788" x="3251200" y="1651000"/>
          <p14:tracePt t="6804" x="3282950" y="1651000"/>
          <p14:tracePt t="6821" x="3289300" y="1651000"/>
          <p14:tracePt t="6838" x="3295650" y="1651000"/>
          <p14:tracePt t="7318" x="3282950" y="1651000"/>
          <p14:tracePt t="7325" x="3257550" y="1651000"/>
          <p14:tracePt t="7337" x="3219450" y="1651000"/>
          <p14:tracePt t="7355" x="3060700" y="1619250"/>
          <p14:tracePt t="7371" x="2908300" y="1593850"/>
          <p14:tracePt t="7388" x="2730500" y="1562100"/>
          <p14:tracePt t="7404" x="2546350" y="1543050"/>
          <p14:tracePt t="7421" x="2413000" y="1543050"/>
          <p14:tracePt t="7438" x="2286000" y="1543050"/>
          <p14:tracePt t="7455" x="2152650" y="1543050"/>
          <p14:tracePt t="7471" x="2051050" y="1543050"/>
          <p14:tracePt t="7488" x="1962150" y="1543050"/>
          <p14:tracePt t="7492" x="1930400" y="1543050"/>
          <p14:tracePt t="7504" x="1898650" y="1543050"/>
          <p14:tracePt t="7521" x="1860550" y="1543050"/>
          <p14:tracePt t="7538" x="1854200" y="1543050"/>
          <p14:tracePt t="7662" x="1866900" y="1543050"/>
          <p14:tracePt t="7667" x="1911350" y="1543050"/>
          <p14:tracePt t="7677" x="1962150" y="1543050"/>
          <p14:tracePt t="7687" x="2038350" y="1543050"/>
          <p14:tracePt t="7704" x="2216150" y="1543050"/>
          <p14:tracePt t="7721" x="2413000" y="1543050"/>
          <p14:tracePt t="7725" x="2520950" y="1543050"/>
          <p14:tracePt t="7737" x="2622550" y="1543050"/>
          <p14:tracePt t="7754" x="2952750" y="1581150"/>
          <p14:tracePt t="7771" x="3143250" y="1612900"/>
          <p14:tracePt t="7788" x="3289300" y="1638300"/>
          <p14:tracePt t="7804" x="3378200" y="1657350"/>
          <p14:tracePt t="7821" x="3416300" y="1663700"/>
          <p14:tracePt t="7837" x="3435350" y="1663700"/>
          <p14:tracePt t="7941" x="3441700" y="1663700"/>
          <p14:tracePt t="7947" x="3448050" y="1663700"/>
          <p14:tracePt t="7964" x="3454400" y="1663700"/>
          <p14:tracePt t="7972" x="3460750" y="1663700"/>
          <p14:tracePt t="7988" x="3473450" y="1663700"/>
          <p14:tracePt t="8004" x="3486150" y="1663700"/>
          <p14:tracePt t="8021" x="3492500" y="1663700"/>
          <p14:tracePt t="8324" x="3486150" y="1663700"/>
          <p14:tracePt t="8333" x="3441700" y="1663700"/>
          <p14:tracePt t="8340" x="3397250" y="1657350"/>
          <p14:tracePt t="8354" x="3340100" y="1651000"/>
          <p14:tracePt t="8371" x="3117850" y="1606550"/>
          <p14:tracePt t="8387" x="2965450" y="1574800"/>
          <p14:tracePt t="8404" x="2794000" y="1543050"/>
          <p14:tracePt t="8420" x="2641600" y="1517650"/>
          <p14:tracePt t="8437" x="2508250" y="1492250"/>
          <p14:tracePt t="8454" x="2432050" y="1466850"/>
          <p14:tracePt t="8471" x="2400300" y="1460500"/>
          <p14:tracePt t="8487" x="2393950" y="1460500"/>
          <p14:tracePt t="8613" x="2419350" y="1460500"/>
          <p14:tracePt t="8619" x="2476500" y="1460500"/>
          <p14:tracePt t="8628" x="2559050" y="1460500"/>
          <p14:tracePt t="8637" x="2654300" y="1460500"/>
          <p14:tracePt t="8653" x="2901950" y="1460500"/>
          <p14:tracePt t="8670" x="3181350" y="1460500"/>
          <p14:tracePt t="8687" x="3416300" y="1460500"/>
          <p14:tracePt t="8704" x="3575050" y="1460500"/>
          <p14:tracePt t="8720" x="3638550" y="1460500"/>
          <p14:tracePt t="8723" x="3644900" y="1460500"/>
          <p14:tracePt t="8737" x="3651250" y="1460500"/>
          <p14:tracePt t="9483" x="0" y="0"/>
        </p14:tracePtLst>
        <p14:tracePtLst>
          <p14:tracePt t="11717" x="717550" y="1905000"/>
          <p14:tracePt t="11830" x="711200" y="1905000"/>
          <p14:tracePt t="11837" x="704850" y="1905000"/>
          <p14:tracePt t="11853" x="704850" y="1924050"/>
          <p14:tracePt t="11870" x="704850" y="1962150"/>
          <p14:tracePt t="11886" x="704850" y="2000250"/>
          <p14:tracePt t="11903" x="723900" y="2038350"/>
          <p14:tracePt t="11920" x="742950" y="2057400"/>
          <p14:tracePt t="11924" x="755650" y="2070100"/>
          <p14:tracePt t="11936" x="762000" y="2076450"/>
          <p14:tracePt t="11953" x="781050" y="2082800"/>
          <p14:tracePt t="11971" x="825500" y="2082800"/>
          <p14:tracePt t="11988" x="863600" y="2082800"/>
          <p14:tracePt t="12004" x="927100" y="2044700"/>
          <p14:tracePt t="12021" x="984250" y="2006600"/>
          <p14:tracePt t="12037" x="1028700" y="1962150"/>
          <p14:tracePt t="12054" x="1060450" y="1930400"/>
          <p14:tracePt t="12069" x="1066800" y="1898650"/>
          <p14:tracePt t="12088" x="1073150" y="1885950"/>
          <p14:tracePt t="12355" x="0" y="0"/>
        </p14:tracePtLst>
        <p14:tracePtLst>
          <p14:tracePt t="12699" x="1708150" y="1841500"/>
          <p14:tracePt t="12773" x="1708150" y="1847850"/>
          <p14:tracePt t="12779" x="1708150" y="1873250"/>
          <p14:tracePt t="12787" x="1733550" y="1911350"/>
          <p14:tracePt t="12803" x="1771650" y="1974850"/>
          <p14:tracePt t="12819" x="1816100" y="2019300"/>
          <p14:tracePt t="12835" x="1892300" y="2057400"/>
          <p14:tracePt t="12852" x="1968500" y="2089150"/>
          <p14:tracePt t="12869" x="2057400" y="2095500"/>
          <p14:tracePt t="12886" x="2165350" y="2095500"/>
          <p14:tracePt t="12902" x="2273300" y="2038350"/>
          <p14:tracePt t="12919" x="2374900" y="1981200"/>
          <p14:tracePt t="12936" x="2425700" y="1924050"/>
          <p14:tracePt t="12952" x="2451100" y="1892300"/>
          <p14:tracePt t="12970" x="2451100" y="1885950"/>
          <p14:tracePt t="12987" x="2451100" y="1879600"/>
          <p14:tracePt t="13123" x="0" y="0"/>
        </p14:tracePtLst>
        <p14:tracePtLst>
          <p14:tracePt t="13668" x="3695700" y="1866900"/>
          <p14:tracePt t="13676" x="3689350" y="1866900"/>
          <p14:tracePt t="13685" x="3683000" y="1866900"/>
          <p14:tracePt t="13702" x="3670300" y="1866900"/>
          <p14:tracePt t="13718" x="3651250" y="1879600"/>
          <p14:tracePt t="13735" x="3625850" y="1911350"/>
          <p14:tracePt t="13752" x="3606800" y="1962150"/>
          <p14:tracePt t="13768" x="3594100" y="2019300"/>
          <p14:tracePt t="13785" x="3594100" y="2051050"/>
          <p14:tracePt t="13787" x="3594100" y="2070100"/>
          <p14:tracePt t="13802" x="3600450" y="2108200"/>
          <p14:tracePt t="13818" x="3613150" y="2133600"/>
          <p14:tracePt t="13835" x="3638550" y="2152650"/>
          <p14:tracePt t="13852" x="3663950" y="2152650"/>
          <p14:tracePt t="13868" x="3708400" y="2152650"/>
          <p14:tracePt t="13885" x="3759200" y="2120900"/>
          <p14:tracePt t="13902" x="3810000" y="2076450"/>
          <p14:tracePt t="13918" x="3841750" y="2038350"/>
          <p14:tracePt t="13935" x="3854450" y="2006600"/>
          <p14:tracePt t="13952" x="3860800" y="1993900"/>
          <p14:tracePt t="13968" x="3860800" y="1987550"/>
          <p14:tracePt t="13985" x="3860800" y="1981200"/>
          <p14:tracePt t="14051" x="0" y="0"/>
        </p14:tracePtLst>
        <p14:tracePtLst>
          <p14:tracePt t="14339" x="4470400" y="1873250"/>
          <p14:tracePt t="14396" x="4476750" y="1873250"/>
          <p14:tracePt t="14402" x="4476750" y="1879600"/>
          <p14:tracePt t="14411" x="4476750" y="1905000"/>
          <p14:tracePt t="14419" x="4476750" y="1936750"/>
          <p14:tracePt t="14435" x="4495800" y="2006600"/>
          <p14:tracePt t="14452" x="4540250" y="2070100"/>
          <p14:tracePt t="14468" x="4565650" y="2095500"/>
          <p14:tracePt t="14485" x="4584700" y="2101850"/>
          <p14:tracePt t="14502" x="4597400" y="2101850"/>
          <p14:tracePt t="14518" x="4622800" y="2101850"/>
          <p14:tracePt t="14535" x="4648200" y="2082800"/>
          <p14:tracePt t="14552" x="4673600" y="2044700"/>
          <p14:tracePt t="14568" x="4686300" y="2025650"/>
          <p14:tracePt t="14585" x="4692650" y="2012950"/>
          <p14:tracePt t="14602" x="4692650" y="2006600"/>
          <p14:tracePt t="14698" x="0" y="0"/>
        </p14:tracePtLst>
        <p14:tracePtLst>
          <p14:tracePt t="16667" x="736600" y="1955800"/>
          <p14:tracePt t="16709" x="749300" y="1955800"/>
          <p14:tracePt t="16715" x="768350" y="1955800"/>
          <p14:tracePt t="16725" x="800100" y="1955800"/>
          <p14:tracePt t="16734" x="857250" y="1955800"/>
          <p14:tracePt t="16751" x="990600" y="1955800"/>
          <p14:tracePt t="16768" x="1193800" y="1955800"/>
          <p14:tracePt t="16784" x="1454150" y="1955800"/>
          <p14:tracePt t="16801" x="1758950" y="1955800"/>
          <p14:tracePt t="16818" x="2038350" y="1955800"/>
          <p14:tracePt t="16820" x="2171700" y="1955800"/>
          <p14:tracePt t="16834" x="2400300" y="1955800"/>
          <p14:tracePt t="16851" x="2609850" y="1955800"/>
          <p14:tracePt t="16867" x="2794000" y="1955800"/>
          <p14:tracePt t="16884" x="2940050" y="1955800"/>
          <p14:tracePt t="16901" x="3067050" y="1955800"/>
          <p14:tracePt t="16917" x="3162300" y="1962150"/>
          <p14:tracePt t="16934" x="3244850" y="1974850"/>
          <p14:tracePt t="16951" x="3314700" y="1987550"/>
          <p14:tracePt t="16967" x="3390900" y="2006600"/>
          <p14:tracePt t="16984" x="3467100" y="2019300"/>
          <p14:tracePt t="17001" x="3530600" y="2025650"/>
          <p14:tracePt t="17003" x="3562350" y="2025650"/>
          <p14:tracePt t="17018" x="3594100" y="2025650"/>
          <p14:tracePt t="17034" x="3683000" y="2025650"/>
          <p14:tracePt t="17051" x="3746500" y="2025650"/>
          <p14:tracePt t="17067" x="3784600" y="2025650"/>
          <p14:tracePt t="17084" x="3822700" y="2025650"/>
          <p14:tracePt t="17101" x="3835400" y="2025650"/>
          <p14:tracePt t="17117" x="3841750" y="2025650"/>
          <p14:tracePt t="17210" x="3848100" y="2025650"/>
          <p14:tracePt t="17220" x="3854450" y="2025650"/>
          <p14:tracePt t="17227" x="3860800" y="2025650"/>
          <p14:tracePt t="17242" x="3867150" y="2025650"/>
          <p14:tracePt t="17251" x="3873500" y="2025650"/>
          <p14:tracePt t="17268" x="3879850" y="2025650"/>
          <p14:tracePt t="17284" x="3892550" y="2025650"/>
          <p14:tracePt t="17301" x="3917950" y="2025650"/>
          <p14:tracePt t="17317" x="3956050" y="2025650"/>
          <p14:tracePt t="17334" x="4006850" y="2025650"/>
          <p14:tracePt t="17350" x="4051300" y="2025650"/>
          <p14:tracePt t="17367" x="4083050" y="2025650"/>
          <p14:tracePt t="17384" x="4108450" y="2025650"/>
          <p14:tracePt t="17400" x="4114800" y="2025650"/>
          <p14:tracePt t="17417" x="4121150" y="2025650"/>
          <p14:tracePt t="17434" x="4127500" y="2025650"/>
          <p14:tracePt t="17450" x="4133850" y="2025650"/>
          <p14:tracePt t="17467" x="4140200" y="2025650"/>
          <p14:tracePt t="17507" x="4146550" y="2025650"/>
          <p14:tracePt t="17523" x="4152900" y="2025650"/>
          <p14:tracePt t="17660" x="4159250" y="2025650"/>
          <p14:tracePt t="17668" x="4165600" y="2025650"/>
          <p14:tracePt t="17677" x="4171950" y="2025650"/>
          <p14:tracePt t="17684" x="4184650" y="2025650"/>
          <p14:tracePt t="17701" x="4216400" y="2025650"/>
          <p14:tracePt t="17717" x="4292600" y="2038350"/>
          <p14:tracePt t="17734" x="4349750" y="2038350"/>
          <p14:tracePt t="17751" x="4406900" y="2038350"/>
          <p14:tracePt t="17768" x="4438650" y="2038350"/>
          <p14:tracePt t="17771" x="4457700" y="2038350"/>
          <p14:tracePt t="17785" x="4476750" y="2038350"/>
          <p14:tracePt t="17801" x="4514850" y="2038350"/>
          <p14:tracePt t="17818" x="4584700" y="2038350"/>
          <p14:tracePt t="17836" x="4616450" y="2038350"/>
          <p14:tracePt t="17851" x="4629150" y="2038350"/>
          <p14:tracePt t="17867" x="4635500" y="2038350"/>
          <p14:tracePt t="17996" x="4641850" y="2038350"/>
          <p14:tracePt t="17996" x="0" y="0"/>
        </p14:tracePtLst>
        <p14:tracePtLst>
          <p14:tracePt t="18622" x="5873750" y="1955800"/>
          <p14:tracePt t="18651" x="5873750" y="1962150"/>
          <p14:tracePt t="18667" x="5886450" y="1962150"/>
          <p14:tracePt t="18677" x="5905500" y="1962150"/>
          <p14:tracePt t="18683" x="5937250" y="1962150"/>
          <p14:tracePt t="18700" x="6019800" y="1962150"/>
          <p14:tracePt t="18717" x="6115050" y="1962150"/>
          <p14:tracePt t="18733" x="6184900" y="1962150"/>
          <p14:tracePt t="18751" x="6242050" y="1962150"/>
          <p14:tracePt t="18767" x="6273800" y="1962150"/>
          <p14:tracePt t="18784" x="6286500" y="1962150"/>
          <p14:tracePt t="18801" x="6299200" y="1962150"/>
          <p14:tracePt t="19275" x="0" y="0"/>
        </p14:tracePtLst>
        <p14:tracePtLst>
          <p14:tracePt t="20999" x="1543050" y="2203450"/>
          <p14:tracePt t="21007" x="1536700" y="2203450"/>
          <p14:tracePt t="21018" x="1524000" y="2203450"/>
          <p14:tracePt t="21035" x="1524000" y="2209800"/>
          <p14:tracePt t="21051" x="1511300" y="2216150"/>
          <p14:tracePt t="21068" x="1504950" y="2228850"/>
          <p14:tracePt t="21083" x="1504950" y="2241550"/>
          <p14:tracePt t="21101" x="1504950" y="2254250"/>
          <p14:tracePt t="21116" x="1498600" y="2266950"/>
          <p14:tracePt t="21134" x="1498600" y="2273300"/>
          <p14:tracePt t="21150" x="1492250" y="2292350"/>
          <p14:tracePt t="21167" x="1492250" y="2298700"/>
          <p14:tracePt t="21183" x="1492250" y="2311400"/>
          <p14:tracePt t="21200" x="1492250" y="2336800"/>
          <p14:tracePt t="21216" x="1492250" y="2381250"/>
          <p14:tracePt t="21219" x="1498600" y="2393950"/>
          <p14:tracePt t="21233" x="1498600" y="2400300"/>
          <p14:tracePt t="21249" x="1504950" y="2419350"/>
          <p14:tracePt t="21267" x="1517650" y="2451100"/>
          <p14:tracePt t="21284" x="1530350" y="2470150"/>
          <p14:tracePt t="21300" x="1536700" y="2476500"/>
          <p14:tracePt t="21316" x="1543050" y="2489200"/>
          <p14:tracePt t="21333" x="1555750" y="2495550"/>
          <p14:tracePt t="21350" x="1574800" y="2495550"/>
          <p14:tracePt t="21366" x="1612900" y="2495550"/>
          <p14:tracePt t="21383" x="1644650" y="2489200"/>
          <p14:tracePt t="21399" x="1682750" y="2482850"/>
          <p14:tracePt t="21416" x="1708150" y="2470150"/>
          <p14:tracePt t="21433" x="1727200" y="2451100"/>
          <p14:tracePt t="21436" x="1733550" y="2444750"/>
          <p14:tracePt t="21449" x="1739900" y="2438400"/>
          <p14:tracePt t="21466" x="1758950" y="2413000"/>
          <p14:tracePt t="21483" x="1758950" y="2393950"/>
          <p14:tracePt t="21499" x="1758950" y="2374900"/>
          <p14:tracePt t="21517" x="1758950" y="2362200"/>
          <p14:tracePt t="21533" x="1758950" y="2349500"/>
          <p14:tracePt t="21550" x="1758950" y="2324100"/>
          <p14:tracePt t="21566" x="1752600" y="2317750"/>
          <p14:tracePt t="21583" x="1733550" y="2305050"/>
          <p14:tracePt t="21599" x="1720850" y="2292350"/>
          <p14:tracePt t="21616" x="1701800" y="2279650"/>
          <p14:tracePt t="21633" x="1689100" y="2279650"/>
          <p14:tracePt t="21649" x="1657350" y="2266950"/>
          <p14:tracePt t="21651" x="1644650" y="2260600"/>
          <p14:tracePt t="21666" x="1606550" y="2247900"/>
          <p14:tracePt t="21682" x="1587500" y="2247900"/>
          <p14:tracePt t="21699" x="1568450" y="2247900"/>
          <p14:tracePt t="21716" x="1555750" y="2247900"/>
          <p14:tracePt t="21748" x="1549400" y="2247900"/>
          <p14:tracePt t="21756" x="1536700" y="2247900"/>
          <p14:tracePt t="21774" x="1536700" y="2254250"/>
          <p14:tracePt t="21783" x="1530350" y="2254250"/>
          <p14:tracePt t="21801" x="1517650" y="2273300"/>
          <p14:tracePt t="21817" x="1517650" y="2298700"/>
          <p14:tracePt t="21820" x="1517650" y="2317750"/>
          <p14:tracePt t="21835" x="1511300" y="2330450"/>
          <p14:tracePt t="21849" x="1511300" y="2368550"/>
          <p14:tracePt t="21867" x="1524000" y="2419350"/>
          <p14:tracePt t="21883" x="1543050" y="2438400"/>
          <p14:tracePt t="21899" x="1562100" y="2451100"/>
          <p14:tracePt t="21916" x="1600200" y="2463800"/>
          <p14:tracePt t="21934" x="1638300" y="2470150"/>
          <p14:tracePt t="21949" x="1701800" y="2470150"/>
          <p14:tracePt t="21966" x="1771650" y="2470150"/>
          <p14:tracePt t="21983" x="1816100" y="2463800"/>
          <p14:tracePt t="21999" x="1841500" y="2451100"/>
          <p14:tracePt t="22003" x="1854200" y="2444750"/>
          <p14:tracePt t="22017" x="1866900" y="2438400"/>
          <p14:tracePt t="22034" x="1879600" y="2406650"/>
          <p14:tracePt t="22037" x="1885950" y="2393950"/>
          <p14:tracePt t="22054" x="1885950" y="2374900"/>
          <p14:tracePt t="22070" x="1885950" y="2362200"/>
          <p14:tracePt t="22083" x="1885950" y="2355850"/>
          <p14:tracePt t="22100" x="1885950" y="2343150"/>
          <p14:tracePt t="22116" x="1885950" y="2330450"/>
          <p14:tracePt t="22331" x="0" y="0"/>
        </p14:tracePtLst>
        <p14:tracePtLst>
          <p14:tracePt t="22683" x="2965450" y="2273300"/>
          <p14:tracePt t="22730" x="2965450" y="2279650"/>
          <p14:tracePt t="22739" x="2952750" y="2298700"/>
          <p14:tracePt t="22748" x="2933700" y="2317750"/>
          <p14:tracePt t="22765" x="2914650" y="2368550"/>
          <p14:tracePt t="22782" x="2901950" y="2400300"/>
          <p14:tracePt t="22799" x="2901950" y="2406650"/>
          <p14:tracePt t="22898" x="2908300" y="2406650"/>
          <p14:tracePt t="22907" x="2921000" y="2393950"/>
          <p14:tracePt t="22915" x="2921000" y="2381250"/>
          <p14:tracePt t="22932" x="2927350" y="2368550"/>
          <p14:tracePt t="22949" x="2927350" y="2355850"/>
          <p14:tracePt t="22965" x="2927350" y="2343150"/>
          <p14:tracePt t="23277" x="0" y="0"/>
        </p14:tracePtLst>
        <p14:tracePtLst>
          <p14:tracePt t="23973" x="2819400" y="2279650"/>
          <p14:tracePt t="23990" x="2813050" y="2279650"/>
          <p14:tracePt t="24023" x="2806700" y="2279650"/>
          <p14:tracePt t="24038" x="2806700" y="2286000"/>
          <p14:tracePt t="24056" x="2806700" y="2292350"/>
          <p14:tracePt t="24061" x="2806700" y="2311400"/>
          <p14:tracePt t="24069" x="2800350" y="2317750"/>
          <p14:tracePt t="24084" x="2800350" y="2336800"/>
          <p14:tracePt t="24100" x="2806700" y="2362200"/>
          <p14:tracePt t="24116" x="2819400" y="2368550"/>
          <p14:tracePt t="24132" x="2819400" y="2374900"/>
          <p14:tracePt t="24291" x="0" y="0"/>
        </p14:tracePtLst>
        <p14:tracePtLst>
          <p14:tracePt t="25075" x="3708400" y="2324100"/>
          <p14:tracePt t="25132" x="3702050" y="2324100"/>
          <p14:tracePt t="25147" x="3702050" y="2330450"/>
          <p14:tracePt t="25163" x="3714750" y="2336800"/>
          <p14:tracePt t="25171" x="3727450" y="2343150"/>
          <p14:tracePt t="25181" x="3740150" y="2349500"/>
          <p14:tracePt t="25198" x="3784600" y="2362200"/>
          <p14:tracePt t="25215" x="3841750" y="2368550"/>
          <p14:tracePt t="25231" x="3917950" y="2374900"/>
          <p14:tracePt t="25248" x="3994150" y="2374900"/>
          <p14:tracePt t="25265" x="4083050" y="2374900"/>
          <p14:tracePt t="25281" x="4178300" y="2374900"/>
          <p14:tracePt t="25283" x="4229100" y="2374900"/>
          <p14:tracePt t="25298" x="4318000" y="2374900"/>
          <p14:tracePt t="25315" x="4381500" y="2374900"/>
          <p14:tracePt t="25331" x="4425950" y="2374900"/>
          <p14:tracePt t="25348" x="4445000" y="2374900"/>
          <p14:tracePt t="25365" x="4457700" y="2374900"/>
          <p14:tracePt t="25381" x="4470400" y="2374900"/>
          <p14:tracePt t="25398" x="4489450" y="2374900"/>
          <p14:tracePt t="25414" x="4514850" y="2374900"/>
          <p14:tracePt t="25431" x="4540250" y="2374900"/>
          <p14:tracePt t="25448" x="4559300" y="2374900"/>
          <p14:tracePt t="25464" x="4578350" y="2374900"/>
          <p14:tracePt t="25481" x="4597400" y="2374900"/>
          <p14:tracePt t="25498" x="4616450" y="2374900"/>
          <p14:tracePt t="25514" x="4629150" y="2374900"/>
          <p14:tracePt t="25531" x="4641850" y="2374900"/>
          <p14:tracePt t="25548" x="4673600" y="2368550"/>
          <p14:tracePt t="25565" x="4692650" y="2368550"/>
          <p14:tracePt t="25581" x="4711700" y="2368550"/>
          <p14:tracePt t="25598" x="4737100" y="2368550"/>
          <p14:tracePt t="25615" x="4756150" y="2368550"/>
          <p14:tracePt t="25631" x="4775200" y="2368550"/>
          <p14:tracePt t="25648" x="4800600" y="2368550"/>
          <p14:tracePt t="25664" x="4826000" y="2368550"/>
          <p14:tracePt t="25681" x="4870450" y="2368550"/>
          <p14:tracePt t="25698" x="4889500" y="2374900"/>
          <p14:tracePt t="25724" x="4902200" y="2381250"/>
          <p14:tracePt t="25747" x="4908550" y="2387600"/>
          <p14:tracePt t="25763" x="4914900" y="2393950"/>
          <p14:tracePt t="25772" x="4921250" y="2400300"/>
          <p14:tracePt t="25781" x="4927600" y="2406650"/>
          <p14:tracePt t="25798" x="4940300" y="2413000"/>
          <p14:tracePt t="25814" x="4959350" y="2425700"/>
          <p14:tracePt t="25831" x="4972050" y="2425700"/>
          <p14:tracePt t="25847" x="4997450" y="2425700"/>
          <p14:tracePt t="25865" x="5010150" y="2425700"/>
          <p14:tracePt t="25881" x="5022850" y="2425700"/>
          <p14:tracePt t="25884" x="5035550" y="2425700"/>
          <p14:tracePt t="25898" x="5041900" y="2425700"/>
          <p14:tracePt t="25914" x="5080000" y="2425700"/>
          <p14:tracePt t="25931" x="5124450" y="2419350"/>
          <p14:tracePt t="25947" x="5156200" y="2406650"/>
          <p14:tracePt t="25964" x="5181600" y="2381250"/>
          <p14:tracePt t="25981" x="5194300" y="2355850"/>
          <p14:tracePt t="25998" x="5207000" y="2324100"/>
          <p14:tracePt t="26014" x="5213350" y="2311400"/>
          <p14:tracePt t="26031" x="5219700" y="2298700"/>
          <p14:tracePt t="26048" x="5219700" y="2292350"/>
          <p14:tracePt t="26065" x="5219700" y="2279650"/>
          <p14:tracePt t="26081" x="5219700" y="2266950"/>
          <p14:tracePt t="26098" x="5213350" y="2247900"/>
          <p14:tracePt t="26115" x="5207000" y="2241550"/>
          <p14:tracePt t="26131" x="5194300" y="2235200"/>
          <p14:tracePt t="26148" x="5187950" y="2228850"/>
          <p14:tracePt t="26164" x="5181600" y="2228850"/>
          <p14:tracePt t="26181" x="5175250" y="2228850"/>
          <p14:tracePt t="26198" x="5162550" y="2228850"/>
          <p14:tracePt t="26214" x="5156200" y="2228850"/>
          <p14:tracePt t="26231" x="5149850" y="2241550"/>
          <p14:tracePt t="26248" x="5143500" y="2260600"/>
          <p14:tracePt t="26264" x="5130800" y="2286000"/>
          <p14:tracePt t="26281" x="5130800" y="2324100"/>
          <p14:tracePt t="26297" x="5137150" y="2362200"/>
          <p14:tracePt t="26298" x="5143500" y="2374900"/>
          <p14:tracePt t="26315" x="5156200" y="2400300"/>
          <p14:tracePt t="26331" x="5168900" y="2425700"/>
          <p14:tracePt t="26347" x="5181600" y="2432050"/>
          <p14:tracePt t="26364" x="5207000" y="2444750"/>
          <p14:tracePt t="26381" x="5245100" y="2457450"/>
          <p14:tracePt t="26397" x="5295900" y="2470150"/>
          <p14:tracePt t="26414" x="5340350" y="2470150"/>
          <p14:tracePt t="26431" x="5372100" y="2470150"/>
          <p14:tracePt t="26447" x="5384800" y="2470150"/>
          <p14:tracePt t="26464" x="5403850" y="2463800"/>
          <p14:tracePt t="26481" x="5416550" y="2438400"/>
          <p14:tracePt t="26497" x="5422900" y="2406650"/>
          <p14:tracePt t="26514" x="5422900" y="2368550"/>
          <p14:tracePt t="26531" x="5422900" y="2336800"/>
          <p14:tracePt t="26548" x="5410200" y="2311400"/>
          <p14:tracePt t="26564" x="5391150" y="2286000"/>
          <p14:tracePt t="26581" x="5372100" y="2273300"/>
          <p14:tracePt t="26598" x="5353050" y="2254250"/>
          <p14:tracePt t="26614" x="5340350" y="2247900"/>
          <p14:tracePt t="26631" x="5334000" y="2247900"/>
          <p14:tracePt t="26647" x="5327650" y="2247900"/>
          <p14:tracePt t="26664" x="5321300" y="2247900"/>
          <p14:tracePt t="26681" x="5308600" y="2260600"/>
          <p14:tracePt t="26697" x="5295900" y="2286000"/>
          <p14:tracePt t="26698" x="5295900" y="2292350"/>
          <p14:tracePt t="26714" x="5295900" y="2317750"/>
          <p14:tracePt t="26730" x="5295900" y="2343150"/>
          <p14:tracePt t="26747" x="5295900" y="2368550"/>
          <p14:tracePt t="26764" x="5321300" y="2381250"/>
          <p14:tracePt t="26781" x="5346700" y="2393950"/>
          <p14:tracePt t="26798" x="5378450" y="2393950"/>
          <p14:tracePt t="26814" x="5410200" y="2393950"/>
          <p14:tracePt t="26831" x="5467350" y="2387600"/>
          <p14:tracePt t="26847" x="5511800" y="2374900"/>
          <p14:tracePt t="26864" x="5543550" y="2355850"/>
          <p14:tracePt t="26881" x="5568950" y="2343150"/>
          <p14:tracePt t="26883" x="5568950" y="2330450"/>
          <p14:tracePt t="26899" x="5568950" y="2317750"/>
          <p14:tracePt t="27035" x="5575300" y="2317750"/>
          <p14:tracePt t="27043" x="5581650" y="2336800"/>
          <p14:tracePt t="27052" x="5588000" y="2355850"/>
          <p14:tracePt t="27064" x="5600700" y="2381250"/>
          <p14:tracePt t="27081" x="5619750" y="2400300"/>
          <p14:tracePt t="27098" x="5638800" y="2425700"/>
          <p14:tracePt t="27100" x="5651500" y="2432050"/>
          <p14:tracePt t="27115" x="5664200" y="2432050"/>
          <p14:tracePt t="27131" x="5689600" y="2432050"/>
          <p14:tracePt t="27147" x="5727700" y="2425700"/>
          <p14:tracePt t="27164" x="5753100" y="2400300"/>
          <p14:tracePt t="27181" x="5772150" y="2387600"/>
          <p14:tracePt t="27197" x="5791200" y="2374900"/>
          <p14:tracePt t="27214" x="5797550" y="2368550"/>
          <p14:tracePt t="27230" x="5803900" y="2362200"/>
          <p14:tracePt t="27372" x="5816600" y="2368550"/>
          <p14:tracePt t="27379" x="5822950" y="2368550"/>
          <p14:tracePt t="27387" x="5829300" y="2374900"/>
          <p14:tracePt t="27397" x="5835650" y="2381250"/>
          <p14:tracePt t="27419" x="5842000" y="2381250"/>
          <p14:tracePt t="27430" x="5848350" y="2381250"/>
          <p14:tracePt t="27447" x="5854700" y="2381250"/>
          <p14:tracePt t="27464" x="5867400" y="2381250"/>
          <p14:tracePt t="27481" x="5892800" y="2374900"/>
          <p14:tracePt t="27497" x="5905500" y="2368550"/>
          <p14:tracePt t="27499" x="5918200" y="2368550"/>
          <p14:tracePt t="27514" x="5924550" y="2362200"/>
          <p14:tracePt t="27530" x="5924550" y="2355850"/>
          <p14:tracePt t="27547" x="5930900" y="2349500"/>
          <p14:tracePt t="27699" x="5937250" y="2349500"/>
          <p14:tracePt t="27731" x="5943600" y="2355850"/>
          <p14:tracePt t="27741" x="5956300" y="2374900"/>
          <p14:tracePt t="27747" x="5969000" y="2387600"/>
          <p14:tracePt t="27764" x="6019800" y="2419350"/>
          <p14:tracePt t="27780" x="6121400" y="2463800"/>
          <p14:tracePt t="27797" x="6267450" y="2508250"/>
          <p14:tracePt t="27814" x="6419850" y="2540000"/>
          <p14:tracePt t="27831" x="6515100" y="2552700"/>
          <p14:tracePt t="27847" x="6591300" y="2552700"/>
          <p14:tracePt t="27864" x="6661150" y="2546350"/>
          <p14:tracePt t="27881" x="6699250" y="2540000"/>
          <p14:tracePt t="27883" x="6724650" y="2533650"/>
          <p14:tracePt t="27897" x="6750050" y="2520950"/>
          <p14:tracePt t="27913" x="6807200" y="2482850"/>
          <p14:tracePt t="27915" x="6832600" y="2463800"/>
          <p14:tracePt t="27930" x="6877050" y="2438400"/>
          <p14:tracePt t="27947" x="6902450" y="2413000"/>
          <p14:tracePt t="27963" x="6921500" y="2400300"/>
          <p14:tracePt t="27980" x="6934200" y="2387600"/>
          <p14:tracePt t="27997" x="6940550" y="2381250"/>
          <p14:tracePt t="28013" x="6953250" y="2362200"/>
          <p14:tracePt t="28030" x="6953250" y="2355850"/>
          <p14:tracePt t="28047" x="6953250" y="2349500"/>
          <p14:tracePt t="28164" x="6959600" y="2368550"/>
          <p14:tracePt t="28171" x="6965950" y="2387600"/>
          <p14:tracePt t="28180" x="6972300" y="2406650"/>
          <p14:tracePt t="28197" x="6991350" y="2438400"/>
          <p14:tracePt t="28213" x="6997700" y="2451100"/>
          <p14:tracePt t="28230" x="6997700" y="2457450"/>
          <p14:tracePt t="28269" x="7004050" y="2457450"/>
          <p14:tracePt t="28275" x="7016750" y="2457450"/>
          <p14:tracePt t="28284" x="7023100" y="2457450"/>
          <p14:tracePt t="28297" x="7035800" y="2457450"/>
          <p14:tracePt t="28314" x="7080250" y="2444750"/>
          <p14:tracePt t="28330" x="7143750" y="2413000"/>
          <p14:tracePt t="28347" x="7181850" y="2393950"/>
          <p14:tracePt t="28364" x="7213600" y="2374900"/>
          <p14:tracePt t="28380" x="7245350" y="2355850"/>
          <p14:tracePt t="28397" x="7251700" y="2336800"/>
          <p14:tracePt t="28414" x="7258050" y="2324100"/>
          <p14:tracePt t="28451" x="7258050" y="2317750"/>
          <p14:tracePt t="28463" x="7258050" y="2311400"/>
          <p14:tracePt t="28506" x="7264400" y="2311400"/>
          <p14:tracePt t="28515" x="7270750" y="2317750"/>
          <p14:tracePt t="28523" x="7283450" y="2330450"/>
          <p14:tracePt t="28531" x="7296150" y="2349500"/>
          <p14:tracePt t="28546" x="7334250" y="2387600"/>
          <p14:tracePt t="28563" x="7353300" y="2406650"/>
          <p14:tracePt t="28619" x="7359650" y="2400300"/>
          <p14:tracePt t="28628" x="7366000" y="2381250"/>
          <p14:tracePt t="28635" x="7366000" y="2368550"/>
          <p14:tracePt t="28647" x="7372350" y="2343150"/>
          <p14:tracePt t="28664" x="7385050" y="2298700"/>
          <p14:tracePt t="28680" x="7397750" y="2273300"/>
          <p14:tracePt t="28696" x="7397750" y="2260600"/>
          <p14:tracePt t="28805" x="7397750" y="2266950"/>
          <p14:tracePt t="28811" x="7397750" y="2273300"/>
          <p14:tracePt t="28819" x="7404100" y="2298700"/>
          <p14:tracePt t="28831" x="7410450" y="2317750"/>
          <p14:tracePt t="28847" x="7416800" y="2336800"/>
          <p14:tracePt t="28863" x="7423150" y="2355850"/>
          <p14:tracePt t="28880" x="7435850" y="2368550"/>
          <p14:tracePt t="28913" x="7435850" y="2374900"/>
          <p14:tracePt t="28979" x="7442200" y="2374900"/>
          <p14:tracePt t="28986" x="7448550" y="2374900"/>
          <p14:tracePt t="29531" x="0" y="0"/>
        </p14:tracePtLst>
        <p14:tracePtLst>
          <p14:tracePt t="32237" x="7156450" y="2184400"/>
          <p14:tracePt t="32243" x="7156450" y="2190750"/>
          <p14:tracePt t="32252" x="7150100" y="2197100"/>
          <p14:tracePt t="32262" x="7150100" y="2203450"/>
          <p14:tracePt t="32279" x="7150100" y="2241550"/>
          <p14:tracePt t="32295" x="7150100" y="2279650"/>
          <p14:tracePt t="32312" x="7150100" y="2311400"/>
          <p14:tracePt t="32329" x="7150100" y="2343150"/>
          <p14:tracePt t="32331" x="7150100" y="2349500"/>
          <p14:tracePt t="32346" x="7150100" y="2368550"/>
          <p14:tracePt t="32363" x="7156450" y="2387600"/>
          <p14:tracePt t="32379" x="7169150" y="2406650"/>
          <p14:tracePt t="32396" x="7181850" y="2425700"/>
          <p14:tracePt t="32435" x="7188200" y="2425700"/>
          <p14:tracePt t="32445" x="7194550" y="2425700"/>
          <p14:tracePt t="32474" x="7200900" y="2425700"/>
          <p14:tracePt t="32483" x="7207250" y="2425700"/>
          <p14:tracePt t="32499" x="7219950" y="2425700"/>
          <p14:tracePt t="32516" x="7226300" y="2425700"/>
          <p14:tracePt t="32529" x="7232650" y="2413000"/>
          <p14:tracePt t="32545" x="7245350" y="2393950"/>
          <p14:tracePt t="32562" x="7258050" y="2362200"/>
          <p14:tracePt t="32579" x="7264400" y="2349500"/>
          <p14:tracePt t="32947" x="0" y="0"/>
        </p14:tracePtLst>
        <p14:tracePtLst>
          <p14:tracePt t="35517" x="9829800" y="2241550"/>
          <p14:tracePt t="35525" x="9810750" y="2266950"/>
          <p14:tracePt t="35534" x="9804400" y="2298700"/>
          <p14:tracePt t="35545" x="9798050" y="2336800"/>
          <p14:tracePt t="35562" x="9798050" y="2381250"/>
          <p14:tracePt t="35579" x="9798050" y="2419350"/>
          <p14:tracePt t="35595" x="9804400" y="2438400"/>
          <p14:tracePt t="35628" x="9810750" y="2438400"/>
          <p14:tracePt t="35645" x="9836150" y="2438400"/>
          <p14:tracePt t="35662" x="9874250" y="2413000"/>
          <p14:tracePt t="35679" x="9925050" y="2362200"/>
          <p14:tracePt t="35695" x="9956800" y="2317750"/>
          <p14:tracePt t="35712" x="9963150" y="2292350"/>
          <p14:tracePt t="35728" x="9969500" y="2279650"/>
          <p14:tracePt t="35745" x="9969500" y="2273300"/>
          <p14:tracePt t="35963" x="0" y="0"/>
        </p14:tracePtLst>
        <p14:tracePtLst>
          <p14:tracePt t="37347" x="1695450" y="2590800"/>
          <p14:tracePt t="37413" x="1682750" y="2590800"/>
          <p14:tracePt t="37429" x="1682750" y="2597150"/>
          <p14:tracePt t="37437" x="1676400" y="2597150"/>
          <p14:tracePt t="37452" x="1676400" y="2609850"/>
          <p14:tracePt t="37468" x="1670050" y="2628900"/>
          <p14:tracePt t="37477" x="1670050" y="2635250"/>
          <p14:tracePt t="37494" x="1670050" y="2654300"/>
          <p14:tracePt t="37511" x="1670050" y="2679700"/>
          <p14:tracePt t="37527" x="1676400" y="2692400"/>
          <p14:tracePt t="37544" x="1689100" y="2705100"/>
          <p14:tracePt t="37560" x="1727200" y="2724150"/>
          <p14:tracePt t="37577" x="1778000" y="2736850"/>
          <p14:tracePt t="37578" x="1790700" y="2736850"/>
          <p14:tracePt t="37594" x="1816100" y="2736850"/>
          <p14:tracePt t="37611" x="1860550" y="2736850"/>
          <p14:tracePt t="37627" x="1866900" y="2736850"/>
          <p14:tracePt t="37644" x="1885950" y="2736850"/>
          <p14:tracePt t="37661" x="1905000" y="2736850"/>
          <p14:tracePt t="37677" x="1917700" y="2724150"/>
          <p14:tracePt t="37694" x="1943100" y="2705100"/>
          <p14:tracePt t="37710" x="1943100" y="2698750"/>
          <p14:tracePt t="37727" x="1943100" y="2692400"/>
          <p14:tracePt t="37744" x="1943100" y="2679700"/>
          <p14:tracePt t="37760" x="1943100" y="2673350"/>
          <p14:tracePt t="37794" x="1943100" y="2667000"/>
          <p14:tracePt t="37810" x="1943100" y="2660650"/>
          <p14:tracePt t="37827" x="1943100" y="2647950"/>
          <p14:tracePt t="38019" x="0" y="0"/>
        </p14:tracePtLst>
        <p14:tracePtLst>
          <p14:tracePt t="38371" x="2641600" y="2584450"/>
          <p14:tracePt t="38460" x="2641600" y="2603500"/>
          <p14:tracePt t="38467" x="2641600" y="2616200"/>
          <p14:tracePt t="38477" x="2641600" y="2635250"/>
          <p14:tracePt t="38493" x="2641600" y="2654300"/>
          <p14:tracePt t="38510" x="2641600" y="2667000"/>
          <p14:tracePt t="38527" x="2641600" y="2673350"/>
          <p14:tracePt t="38563" x="2641600" y="2679700"/>
          <p14:tracePt t="38597" x="2647950" y="2679700"/>
          <p14:tracePt t="38603" x="2654300" y="2679700"/>
          <p14:tracePt t="39107" x="0" y="0"/>
        </p14:tracePtLst>
        <p14:tracePtLst>
          <p14:tracePt t="39779" x="3886200" y="2546350"/>
          <p14:tracePt t="39827" x="3879850" y="2546350"/>
          <p14:tracePt t="39835" x="3867150" y="2546350"/>
          <p14:tracePt t="39851" x="3867150" y="2552700"/>
          <p14:tracePt t="39860" x="3867150" y="2565400"/>
          <p14:tracePt t="39877" x="3867150" y="2590800"/>
          <p14:tracePt t="39893" x="3867150" y="2609850"/>
          <p14:tracePt t="39910" x="3867150" y="2628900"/>
          <p14:tracePt t="39927" x="3879850" y="2647950"/>
          <p14:tracePt t="39943" x="3911600" y="2673350"/>
          <p14:tracePt t="39960" x="3949700" y="2698750"/>
          <p14:tracePt t="39976" x="4019550" y="2711450"/>
          <p14:tracePt t="39993" x="4095750" y="2717800"/>
          <p14:tracePt t="39996" x="4140200" y="2717800"/>
          <p14:tracePt t="40009" x="4184650" y="2717800"/>
          <p14:tracePt t="40026" x="4305300" y="2717800"/>
          <p14:tracePt t="40043" x="4381500" y="2711450"/>
          <p14:tracePt t="40060" x="4438650" y="2705100"/>
          <p14:tracePt t="40076" x="4483100" y="2686050"/>
          <p14:tracePt t="40093" x="4495800" y="2667000"/>
          <p14:tracePt t="40110" x="4508500" y="2660650"/>
          <p14:tracePt t="40126" x="4508500" y="2654300"/>
          <p14:tracePt t="40143" x="4508500" y="2641600"/>
          <p14:tracePt t="40160" x="4508500" y="2635250"/>
          <p14:tracePt t="40187" x="4508500" y="2628900"/>
          <p14:tracePt t="40211" x="4508500" y="2622550"/>
          <p14:tracePt t="40236" x="4508500" y="2616200"/>
          <p14:tracePt t="40459" x="4514850" y="2635250"/>
          <p14:tracePt t="40467" x="4521200" y="2635250"/>
          <p14:tracePt t="40476" x="4533900" y="2647950"/>
          <p14:tracePt t="40493" x="4546600" y="2660650"/>
          <p14:tracePt t="40509" x="4552950" y="2667000"/>
          <p14:tracePt t="40526" x="4559300" y="2673350"/>
          <p14:tracePt t="40563" x="4572000" y="2673350"/>
          <p14:tracePt t="40570" x="4578350" y="2673350"/>
          <p14:tracePt t="40579" x="4597400" y="2673350"/>
          <p14:tracePt t="40592" x="4616450" y="2673350"/>
          <p14:tracePt t="40609" x="4654550" y="2673350"/>
          <p14:tracePt t="40627" x="4699000" y="2660650"/>
          <p14:tracePt t="40643" x="4718050" y="2660650"/>
          <p14:tracePt t="40659" x="4756150" y="2647950"/>
          <p14:tracePt t="40676" x="4787900" y="2641600"/>
          <p14:tracePt t="40693" x="4819650" y="2641600"/>
          <p14:tracePt t="40709" x="4857750" y="2628900"/>
          <p14:tracePt t="40726" x="4895850" y="2628900"/>
          <p14:tracePt t="40743" x="4940300" y="2628900"/>
          <p14:tracePt t="40759" x="4978400" y="2628900"/>
          <p14:tracePt t="40776" x="5029200" y="2628900"/>
          <p14:tracePt t="40793" x="5067300" y="2628900"/>
          <p14:tracePt t="40809" x="5118100" y="2628900"/>
          <p14:tracePt t="40812" x="5130800" y="2628900"/>
          <p14:tracePt t="40826" x="5181600" y="2628900"/>
          <p14:tracePt t="40842" x="5207000" y="2628900"/>
          <p14:tracePt t="40860" x="5226050" y="2628900"/>
          <p14:tracePt t="40876" x="5257800" y="2628900"/>
          <p14:tracePt t="40893" x="5283200" y="2628900"/>
          <p14:tracePt t="40910" x="5302250" y="2628900"/>
          <p14:tracePt t="40926" x="5327650" y="2628900"/>
          <p14:tracePt t="40942" x="5346700" y="2628900"/>
          <p14:tracePt t="40959" x="5353050" y="2628900"/>
          <p14:tracePt t="41203" x="5359400" y="2628900"/>
          <p14:tracePt t="41220" x="5346700" y="2635250"/>
          <p14:tracePt t="41227" x="5340350" y="2647950"/>
          <p14:tracePt t="41235" x="5321300" y="2660650"/>
          <p14:tracePt t="41243" x="5302250" y="2667000"/>
          <p14:tracePt t="41259" x="5251450" y="2673350"/>
          <p14:tracePt t="41276" x="5226050" y="2686050"/>
          <p14:tracePt t="41292" x="5194300" y="2698750"/>
          <p14:tracePt t="41309" x="5181600" y="2705100"/>
          <p14:tracePt t="41326" x="5149850" y="2705100"/>
          <p14:tracePt t="41342" x="5124450" y="2705100"/>
          <p14:tracePt t="41359" x="5111750" y="2705100"/>
          <p14:tracePt t="41484" x="5111750" y="2698750"/>
          <p14:tracePt t="41492" x="5111750" y="2679700"/>
          <p14:tracePt t="41499" x="5105400" y="2654300"/>
          <p14:tracePt t="41509" x="5105400" y="2647950"/>
          <p14:tracePt t="41526" x="5092700" y="2616200"/>
          <p14:tracePt t="41542" x="5092700" y="2603500"/>
          <p14:tracePt t="41559" x="5092700" y="2590800"/>
          <p14:tracePt t="41592" x="5092700" y="2578100"/>
          <p14:tracePt t="41644" x="5092700" y="2565400"/>
          <p14:tracePt t="41651" x="5092700" y="2559050"/>
          <p14:tracePt t="41659" x="5099050" y="2559050"/>
          <p14:tracePt t="41676" x="5124450" y="2552700"/>
          <p14:tracePt t="41693" x="5162550" y="2540000"/>
          <p14:tracePt t="41709" x="5200650" y="2540000"/>
          <p14:tracePt t="41726" x="5238750" y="2540000"/>
          <p14:tracePt t="41742" x="5289550" y="2540000"/>
          <p14:tracePt t="41759" x="5334000" y="2540000"/>
          <p14:tracePt t="41775" x="5403850" y="2546350"/>
          <p14:tracePt t="41792" x="5448300" y="2571750"/>
          <p14:tracePt t="41809" x="5473700" y="2597150"/>
          <p14:tracePt t="41826" x="5499100" y="2628900"/>
          <p14:tracePt t="41842" x="5499100" y="2641600"/>
          <p14:tracePt t="41859" x="5499100" y="2660650"/>
          <p14:tracePt t="41876" x="5499100" y="2679700"/>
          <p14:tracePt t="41892" x="5492750" y="2692400"/>
          <p14:tracePt t="41909" x="5480050" y="2705100"/>
          <p14:tracePt t="41926" x="5454650" y="2711450"/>
          <p14:tracePt t="41942" x="5410200" y="2724150"/>
          <p14:tracePt t="41959" x="5378450" y="2724150"/>
          <p14:tracePt t="41976" x="5340350" y="2724150"/>
          <p14:tracePt t="41992" x="5314950" y="2724150"/>
          <p14:tracePt t="42009" x="5302250" y="2717800"/>
          <p14:tracePt t="42026" x="5295900" y="2717800"/>
          <p14:tracePt t="42042" x="5283200" y="2717800"/>
          <p14:tracePt t="42059" x="5276850" y="2705100"/>
          <p14:tracePt t="42075" x="5270500" y="2698750"/>
          <p14:tracePt t="42092" x="5270500" y="2692400"/>
          <p14:tracePt t="42109" x="5270500" y="2673350"/>
          <p14:tracePt t="42126" x="5270500" y="2635250"/>
          <p14:tracePt t="42142" x="5289550" y="2609850"/>
          <p14:tracePt t="42159" x="5302250" y="2590800"/>
          <p14:tracePt t="42176" x="5340350" y="2565400"/>
          <p14:tracePt t="42193" x="5378450" y="2559050"/>
          <p14:tracePt t="42209" x="5435600" y="2552700"/>
          <p14:tracePt t="42210" x="5467350" y="2552700"/>
          <p14:tracePt t="42225" x="5511800" y="2552700"/>
          <p14:tracePt t="42242" x="5651500" y="2565400"/>
          <p14:tracePt t="42259" x="5708650" y="2584450"/>
          <p14:tracePt t="42275" x="5734050" y="2597150"/>
          <p14:tracePt t="42292" x="5759450" y="2628900"/>
          <p14:tracePt t="42309" x="5778500" y="2654300"/>
          <p14:tracePt t="42325" x="5778500" y="2667000"/>
          <p14:tracePt t="42342" x="5778500" y="2673350"/>
          <p14:tracePt t="42376" x="5778500" y="2686050"/>
          <p14:tracePt t="42392" x="5765800" y="2692400"/>
          <p14:tracePt t="42409" x="5740400" y="2705100"/>
          <p14:tracePt t="42411" x="5721350" y="2711450"/>
          <p14:tracePt t="42426" x="5702300" y="2711450"/>
          <p14:tracePt t="42442" x="5626100" y="2711450"/>
          <p14:tracePt t="42459" x="5575300" y="2711450"/>
          <p14:tracePt t="42475" x="5562600" y="2711450"/>
          <p14:tracePt t="42492" x="5543550" y="2705100"/>
          <p14:tracePt t="42509" x="5530850" y="2692400"/>
          <p14:tracePt t="42580" x="5530850" y="2686050"/>
          <p14:tracePt t="42587" x="5530850" y="2673350"/>
          <p14:tracePt t="42603" x="5530850" y="2654300"/>
          <p14:tracePt t="42612" x="5537200" y="2647950"/>
          <p14:tracePt t="42626" x="5543550" y="2635250"/>
          <p14:tracePt t="42642" x="5600700" y="2603500"/>
          <p14:tracePt t="42659" x="5638800" y="2590800"/>
          <p14:tracePt t="42676" x="5676900" y="2590800"/>
          <p14:tracePt t="42692" x="5721350" y="2590800"/>
          <p14:tracePt t="42709" x="5759450" y="2590800"/>
          <p14:tracePt t="42725" x="5784850" y="2590800"/>
          <p14:tracePt t="42742" x="5803900" y="2590800"/>
          <p14:tracePt t="42759" x="5810250" y="2603500"/>
          <p14:tracePt t="42775" x="5822950" y="2622550"/>
          <p14:tracePt t="42792" x="5829300" y="2628900"/>
          <p14:tracePt t="42809" x="5829300" y="2647950"/>
          <p14:tracePt t="42825" x="5829300" y="2673350"/>
          <p14:tracePt t="42842" x="5822950" y="2705100"/>
          <p14:tracePt t="42858" x="5797550" y="2705100"/>
          <p14:tracePt t="42875" x="5746750" y="2705100"/>
          <p14:tracePt t="42892" x="5689600" y="2705100"/>
          <p14:tracePt t="42909" x="5600700" y="2698750"/>
          <p14:tracePt t="42925" x="5549900" y="2679700"/>
          <p14:tracePt t="42942" x="5537200" y="2667000"/>
          <p14:tracePt t="42959" x="5530850" y="2667000"/>
          <p14:tracePt t="43011" x="5530850" y="2660650"/>
          <p14:tracePt t="43019" x="5530850" y="2654300"/>
          <p14:tracePt t="43036" x="5530850" y="2647950"/>
          <p14:tracePt t="43042" x="5530850" y="2635250"/>
          <p14:tracePt t="43058" x="5549900" y="2622550"/>
          <p14:tracePt t="43075" x="5575300" y="2603500"/>
          <p14:tracePt t="43092" x="5600700" y="2597150"/>
          <p14:tracePt t="43108" x="5651500" y="2597150"/>
          <p14:tracePt t="43125" x="5702300" y="2597150"/>
          <p14:tracePt t="43142" x="5759450" y="2597150"/>
          <p14:tracePt t="43159" x="5778500" y="2597150"/>
          <p14:tracePt t="43175" x="5791200" y="2597150"/>
          <p14:tracePt t="43192" x="5797550" y="2597150"/>
          <p14:tracePt t="43227" x="5797550" y="2603500"/>
          <p14:tracePt t="43236" x="5797550" y="2609850"/>
          <p14:tracePt t="43242" x="5797550" y="2616200"/>
          <p14:tracePt t="47442" x="5784850" y="2616200"/>
          <p14:tracePt t="47450" x="5759450" y="2616200"/>
          <p14:tracePt t="47459" x="5727700" y="2597150"/>
          <p14:tracePt t="47474" x="5702300" y="2590800"/>
          <p14:tracePt t="47490" x="5651500" y="2584450"/>
          <p14:tracePt t="47507" x="5607050" y="2578100"/>
          <p14:tracePt t="47524" x="5588000" y="2571750"/>
          <p14:tracePt t="47540" x="5568950" y="2571750"/>
          <p14:tracePt t="47557" x="5556250" y="2571750"/>
          <p14:tracePt t="47573" x="5549900" y="2571750"/>
          <p14:tracePt t="47590" x="5530850" y="2571750"/>
          <p14:tracePt t="47607" x="5524500" y="2578100"/>
          <p14:tracePt t="47623" x="5518150" y="2584450"/>
          <p14:tracePt t="47640" x="5511800" y="2590800"/>
          <p14:tracePt t="47657" x="5511800" y="2597150"/>
          <p14:tracePt t="47674" x="5511800" y="2603500"/>
          <p14:tracePt t="47675" x="5511800" y="2609850"/>
          <p14:tracePt t="47690" x="5511800" y="2622550"/>
          <p14:tracePt t="47707" x="5511800" y="2654300"/>
          <p14:tracePt t="47723" x="5511800" y="2673350"/>
          <p14:tracePt t="47740" x="5537200" y="2698750"/>
          <p14:tracePt t="47757" x="5556250" y="2724150"/>
          <p14:tracePt t="47773" x="5581650" y="2743200"/>
          <p14:tracePt t="47790" x="5619750" y="2768600"/>
          <p14:tracePt t="47807" x="5657850" y="2781300"/>
          <p14:tracePt t="47823" x="5702300" y="2787650"/>
          <p14:tracePt t="47840" x="5734050" y="2787650"/>
          <p14:tracePt t="47857" x="5772150" y="2787650"/>
          <p14:tracePt t="47873" x="5803900" y="2774950"/>
          <p14:tracePt t="47875" x="5816600" y="2768600"/>
          <p14:tracePt t="47890" x="5842000" y="2730500"/>
          <p14:tracePt t="47907" x="5854700" y="2698750"/>
          <p14:tracePt t="47924" x="5854700" y="2679700"/>
          <p14:tracePt t="47940" x="5854700" y="2660650"/>
          <p14:tracePt t="47957" x="5854700" y="2647950"/>
          <p14:tracePt t="47974" x="5854700" y="2635250"/>
          <p14:tracePt t="47990" x="5854700" y="2622550"/>
          <p14:tracePt t="48007" x="5848350" y="2609850"/>
          <p14:tracePt t="48023" x="5829300" y="2597150"/>
          <p14:tracePt t="48040" x="5803900" y="2584450"/>
          <p14:tracePt t="48057" x="5772150" y="2578100"/>
          <p14:tracePt t="48074" x="5740400" y="2565400"/>
          <p14:tracePt t="48091" x="5702300" y="2565400"/>
          <p14:tracePt t="48107" x="5676900" y="2559050"/>
          <p14:tracePt t="48124" x="5651500" y="2559050"/>
          <p14:tracePt t="48140" x="5638800" y="2559050"/>
          <p14:tracePt t="48157" x="5613400" y="2559050"/>
          <p14:tracePt t="48174" x="5588000" y="2571750"/>
          <p14:tracePt t="48191" x="5581650" y="2590800"/>
          <p14:tracePt t="48208" x="5568950" y="2616200"/>
          <p14:tracePt t="48224" x="5562600" y="2635250"/>
          <p14:tracePt t="48226" x="5562600" y="2647950"/>
          <p14:tracePt t="48240" x="5562600" y="2654300"/>
          <p14:tracePt t="48258" x="5562600" y="2673350"/>
          <p14:tracePt t="48274" x="5562600" y="2686050"/>
          <p14:tracePt t="48290" x="5581650" y="2724150"/>
          <p14:tracePt t="48307" x="5632450" y="2755900"/>
          <p14:tracePt t="48323" x="5683250" y="2794000"/>
          <p14:tracePt t="48340" x="5746750" y="2813050"/>
          <p14:tracePt t="48357" x="5797550" y="2819400"/>
          <p14:tracePt t="48373" x="5854700" y="2819400"/>
          <p14:tracePt t="48390" x="5892800" y="2819400"/>
          <p14:tracePt t="48407" x="5924550" y="2800350"/>
          <p14:tracePt t="48424" x="5937250" y="2774950"/>
          <p14:tracePt t="48440" x="5949950" y="2736850"/>
          <p14:tracePt t="48457" x="5949950" y="2724150"/>
          <p14:tracePt t="48474" x="5949950" y="2698750"/>
          <p14:tracePt t="48475" x="5949950" y="2679700"/>
          <p14:tracePt t="48490" x="5943600" y="2647950"/>
          <p14:tracePt t="48507" x="5924550" y="2622550"/>
          <p14:tracePt t="48523" x="5886450" y="2597150"/>
          <p14:tracePt t="48540" x="5854700" y="2578100"/>
          <p14:tracePt t="48556" x="5816600" y="2571750"/>
          <p14:tracePt t="48573" x="5784850" y="2559050"/>
          <p14:tracePt t="48590" x="5759450" y="2559050"/>
          <p14:tracePt t="48607" x="5740400" y="2559050"/>
          <p14:tracePt t="48623" x="5715000" y="2559050"/>
          <p14:tracePt t="48640" x="5695950" y="2559050"/>
          <p14:tracePt t="48657" x="5676900" y="2565400"/>
          <p14:tracePt t="48674" x="5657850" y="2584450"/>
          <p14:tracePt t="48690" x="5651500" y="2603500"/>
          <p14:tracePt t="48707" x="5645150" y="2622550"/>
          <p14:tracePt t="48724" x="5645150" y="2647950"/>
          <p14:tracePt t="48740" x="5645150" y="2679700"/>
          <p14:tracePt t="48756" x="5657850" y="2705100"/>
          <p14:tracePt t="48773" x="5664200" y="2717800"/>
          <p14:tracePt t="48790" x="5689600" y="2730500"/>
          <p14:tracePt t="48806" x="5702300" y="2736850"/>
          <p14:tracePt t="48823" x="5734050" y="2743200"/>
          <p14:tracePt t="48840" x="5759450" y="2743200"/>
          <p14:tracePt t="48857" x="5784850" y="2724150"/>
          <p14:tracePt t="48873" x="5810250" y="2686050"/>
          <p14:tracePt t="48875" x="5816600" y="2673350"/>
          <p14:tracePt t="48890" x="5822950" y="2635250"/>
          <p14:tracePt t="48907" x="5822950" y="2616200"/>
          <p14:tracePt t="48923" x="5822950" y="2603500"/>
          <p14:tracePt t="48940" x="5822950" y="2584450"/>
          <p14:tracePt t="48957" x="5822950" y="2578100"/>
          <p14:tracePt t="49531" x="5810250" y="2578100"/>
          <p14:tracePt t="49539" x="5797550" y="2578100"/>
          <p14:tracePt t="49547" x="5778500" y="2578100"/>
          <p14:tracePt t="49556" x="5753100" y="2578100"/>
          <p14:tracePt t="49573" x="5715000" y="2578100"/>
          <p14:tracePt t="49590" x="5689600" y="2578100"/>
          <p14:tracePt t="49606" x="5664200" y="2578100"/>
          <p14:tracePt t="49623" x="5645150" y="2584450"/>
          <p14:tracePt t="49640" x="5632450" y="2584450"/>
          <p14:tracePt t="49656" x="5607050" y="2590800"/>
          <p14:tracePt t="49673" x="5594350" y="2597150"/>
          <p14:tracePt t="49676" x="5581650" y="2603500"/>
          <p14:tracePt t="49690" x="5575300" y="2609850"/>
          <p14:tracePt t="49706" x="5568950" y="2616200"/>
          <p14:tracePt t="49723" x="5568950" y="2628900"/>
          <p14:tracePt t="49747" x="5568950" y="2635250"/>
          <p14:tracePt t="49756" x="5568950" y="2641600"/>
          <p14:tracePt t="49773" x="5568950" y="2660650"/>
          <p14:tracePt t="49789" x="5568950" y="2686050"/>
          <p14:tracePt t="49806" x="5568950" y="2711450"/>
          <p14:tracePt t="49823" x="5581650" y="2730500"/>
          <p14:tracePt t="49839" x="5607050" y="2749550"/>
          <p14:tracePt t="49856" x="5645150" y="2768600"/>
          <p14:tracePt t="49873" x="5676900" y="2787650"/>
          <p14:tracePt t="49875" x="5689600" y="2787650"/>
          <p14:tracePt t="49889" x="5708650" y="2787650"/>
          <p14:tracePt t="49906" x="5765800" y="2787650"/>
          <p14:tracePt t="49923" x="5784850" y="2774950"/>
          <p14:tracePt t="49940" x="5803900" y="2762250"/>
          <p14:tracePt t="49956" x="5803900" y="2755900"/>
          <p14:tracePt t="49973" x="5810250" y="2749550"/>
          <p14:tracePt t="50123" x="0" y="0"/>
        </p14:tracePtLst>
        <p14:tracePtLst>
          <p14:tracePt t="50611" x="6851650" y="2470150"/>
          <p14:tracePt t="50645" x="6851650" y="2476500"/>
          <p14:tracePt t="50651" x="6851650" y="2495550"/>
          <p14:tracePt t="50660" x="6851650" y="2527300"/>
          <p14:tracePt t="50673" x="6851650" y="2584450"/>
          <p14:tracePt t="50690" x="6877050" y="2654300"/>
          <p14:tracePt t="50706" x="6934200" y="2730500"/>
          <p14:tracePt t="50723" x="6985000" y="2762250"/>
          <p14:tracePt t="50739" x="7048500" y="2781300"/>
          <p14:tracePt t="50756" x="7112000" y="2781300"/>
          <p14:tracePt t="50773" x="7207250" y="2781300"/>
          <p14:tracePt t="50789" x="7302500" y="2749550"/>
          <p14:tracePt t="50806" x="7385050" y="2717800"/>
          <p14:tracePt t="50823" x="7429500" y="2673350"/>
          <p14:tracePt t="50839" x="7454900" y="2654300"/>
          <p14:tracePt t="50856" x="7461250" y="2635250"/>
          <p14:tracePt t="50872" x="7461250" y="2628900"/>
          <p14:tracePt t="50972" x="7467600" y="2622550"/>
          <p14:tracePt t="50979" x="7473950" y="2622550"/>
          <p14:tracePt t="51011" x="7486650" y="2622550"/>
          <p14:tracePt t="51020" x="7499350" y="2622550"/>
          <p14:tracePt t="51027" x="7518400" y="2622550"/>
          <p14:tracePt t="51039" x="7543800" y="2622550"/>
          <p14:tracePt t="51056" x="7600950" y="2622550"/>
          <p14:tracePt t="51072" x="7639050" y="2622550"/>
          <p14:tracePt t="51089" x="7651750" y="2622550"/>
          <p14:tracePt t="51106" x="7658100" y="2622550"/>
          <p14:tracePt t="51259" x="7664450" y="2622550"/>
          <p14:tracePt t="52059" x="0" y="0"/>
        </p14:tracePtLst>
        <p14:tracePtLst>
          <p14:tracePt t="53908" x="9677400" y="2489200"/>
          <p14:tracePt t="53934" x="9677400" y="2501900"/>
          <p14:tracePt t="53942" x="9677400" y="2520950"/>
          <p14:tracePt t="53948" x="9677400" y="2540000"/>
          <p14:tracePt t="53958" x="9677400" y="2565400"/>
          <p14:tracePt t="53973" x="9677400" y="2622550"/>
          <p14:tracePt t="53989" x="9677400" y="2679700"/>
          <p14:tracePt t="54006" x="9683750" y="2736850"/>
          <p14:tracePt t="54022" x="9709150" y="2774950"/>
          <p14:tracePt t="54038" x="9728200" y="2794000"/>
          <p14:tracePt t="54055" x="9740900" y="2806700"/>
          <p14:tracePt t="54072" x="9747250" y="2813050"/>
          <p14:tracePt t="54088" x="9753600" y="2813050"/>
          <p14:tracePt t="54105" x="9759950" y="2813050"/>
          <p14:tracePt t="54122" x="9772650" y="2813050"/>
          <p14:tracePt t="54139" x="9791700" y="2755900"/>
          <p14:tracePt t="54155" x="9791700" y="2711450"/>
          <p14:tracePt t="54172" x="9791700" y="2679700"/>
          <p14:tracePt t="54189" x="9791700" y="2647950"/>
          <p14:tracePt t="54206" x="9785350" y="2628900"/>
          <p14:tracePt t="54222" x="9785350" y="2622550"/>
          <p14:tracePt t="54260" x="9785350" y="2609850"/>
          <p14:tracePt t="54397" x="0" y="0"/>
        </p14:tracePtLst>
        <p14:tracePtLst>
          <p14:tracePt t="57405" x="1809750" y="3022600"/>
          <p14:tracePt t="57492" x="1803400" y="3028950"/>
          <p14:tracePt t="57500" x="1816100" y="3035300"/>
          <p14:tracePt t="57508" x="1828800" y="3048000"/>
          <p14:tracePt t="57521" x="1873250" y="3054350"/>
          <p14:tracePt t="57537" x="2012950" y="3079750"/>
          <p14:tracePt t="57540" x="2101850" y="3098800"/>
          <p14:tracePt t="57555" x="2279650" y="3105150"/>
          <p14:tracePt t="57571" x="2438400" y="3105150"/>
          <p14:tracePt t="57587" x="2552700" y="3105150"/>
          <p14:tracePt t="57603" x="2609850" y="3105150"/>
          <p14:tracePt t="57620" x="2647950" y="3105150"/>
          <p14:tracePt t="57637" x="2667000" y="3105150"/>
          <p14:tracePt t="57653" x="2698750" y="3098800"/>
          <p14:tracePt t="57670" x="2730500" y="3086100"/>
          <p14:tracePt t="57687" x="2749550" y="3079750"/>
          <p14:tracePt t="57704" x="2768600" y="3067050"/>
          <p14:tracePt t="57706" x="2774950" y="3060700"/>
          <p14:tracePt t="57720" x="2781300" y="3054350"/>
          <p14:tracePt t="57724" x="2787650" y="3054350"/>
          <p14:tracePt t="57747" x="2787650" y="3041650"/>
          <p14:tracePt t="57756" x="2794000" y="3028950"/>
          <p14:tracePt t="57772" x="2800350" y="3016250"/>
          <p14:tracePt t="57787" x="2806700" y="2990850"/>
          <p14:tracePt t="57804" x="2813050" y="2965450"/>
          <p14:tracePt t="57820" x="2813050" y="2946400"/>
          <p14:tracePt t="57837" x="2813050" y="2927350"/>
          <p14:tracePt t="57854" x="2800350" y="2895600"/>
          <p14:tracePt t="57870" x="2781300" y="2870200"/>
          <p14:tracePt t="57887" x="2755900" y="2851150"/>
          <p14:tracePt t="57904" x="2717800" y="2832100"/>
          <p14:tracePt t="57920" x="2686050" y="2813050"/>
          <p14:tracePt t="57923" x="2667000" y="2813050"/>
          <p14:tracePt t="57937" x="2635250" y="2806700"/>
          <p14:tracePt t="57954" x="2603500" y="2806700"/>
          <p14:tracePt t="57956" x="2578100" y="2806700"/>
          <p14:tracePt t="57971" x="2520950" y="2800350"/>
          <p14:tracePt t="57987" x="2495550" y="2794000"/>
          <p14:tracePt t="58004" x="2457450" y="2794000"/>
          <p14:tracePt t="58021" x="2425700" y="2794000"/>
          <p14:tracePt t="58037" x="2406650" y="2794000"/>
          <p14:tracePt t="58053" x="2374900" y="2794000"/>
          <p14:tracePt t="58070" x="2336800" y="2794000"/>
          <p14:tracePt t="58087" x="2305050" y="2806700"/>
          <p14:tracePt t="58103" x="2273300" y="2819400"/>
          <p14:tracePt t="58120" x="2241550" y="2838450"/>
          <p14:tracePt t="58137" x="2209800" y="2857500"/>
          <p14:tracePt t="58139" x="2197100" y="2876550"/>
          <p14:tracePt t="58153" x="2184400" y="2895600"/>
          <p14:tracePt t="58170" x="2159000" y="2940050"/>
          <p14:tracePt t="58187" x="2159000" y="2952750"/>
          <p14:tracePt t="58204" x="2159000" y="2965450"/>
          <p14:tracePt t="58221" x="2159000" y="2984500"/>
          <p14:tracePt t="58237" x="2159000" y="3003550"/>
          <p14:tracePt t="58254" x="2178050" y="3022600"/>
          <p14:tracePt t="58270" x="2203450" y="3048000"/>
          <p14:tracePt t="58287" x="2254250" y="3079750"/>
          <p14:tracePt t="58303" x="2343150" y="3117850"/>
          <p14:tracePt t="58320" x="2463800" y="3149600"/>
          <p14:tracePt t="58337" x="2571750" y="3155950"/>
          <p14:tracePt t="58340" x="2647950" y="3155950"/>
          <p14:tracePt t="58353" x="2730500" y="3155950"/>
          <p14:tracePt t="58370" x="2914650" y="3155950"/>
          <p14:tracePt t="58387" x="2997200" y="3136900"/>
          <p14:tracePt t="58403" x="3022600" y="3117850"/>
          <p14:tracePt t="58420" x="3041650" y="3105150"/>
          <p14:tracePt t="58437" x="3048000" y="3105150"/>
          <p14:tracePt t="58453" x="3060700" y="3092450"/>
          <p14:tracePt t="58471" x="3060700" y="3086100"/>
          <p14:tracePt t="58487" x="3060700" y="3073400"/>
          <p14:tracePt t="58504" x="3060700" y="3054350"/>
          <p14:tracePt t="58520" x="3060700" y="3035300"/>
          <p14:tracePt t="58537" x="3060700" y="3009900"/>
          <p14:tracePt t="58553" x="3060700" y="2965450"/>
          <p14:tracePt t="58555" x="3054350" y="2946400"/>
          <p14:tracePt t="58570" x="3016250" y="2914650"/>
          <p14:tracePt t="58587" x="2952750" y="2882900"/>
          <p14:tracePt t="58604" x="2863850" y="2863850"/>
          <p14:tracePt t="58620" x="2813050" y="2851150"/>
          <p14:tracePt t="58636" x="2774950" y="2851150"/>
          <p14:tracePt t="58653" x="2730500" y="2851150"/>
          <p14:tracePt t="58670" x="2686050" y="2851150"/>
          <p14:tracePt t="58686" x="2647950" y="2870200"/>
          <p14:tracePt t="58704" x="2597150" y="2895600"/>
          <p14:tracePt t="58720" x="2571750" y="2908300"/>
          <p14:tracePt t="58723" x="2565400" y="2921000"/>
          <p14:tracePt t="58737" x="2552700" y="2927350"/>
          <p14:tracePt t="58754" x="2540000" y="2946400"/>
          <p14:tracePt t="58770" x="2527300" y="2971800"/>
          <p14:tracePt t="58787" x="2527300" y="2997200"/>
          <p14:tracePt t="58803" x="2527300" y="3028950"/>
          <p14:tracePt t="58820" x="2546350" y="3054350"/>
          <p14:tracePt t="58837" x="2590800" y="3079750"/>
          <p14:tracePt t="58853" x="2667000" y="3098800"/>
          <p14:tracePt t="58870" x="2800350" y="3117850"/>
          <p14:tracePt t="58886" x="2927350" y="3124200"/>
          <p14:tracePt t="58903" x="3035300" y="3124200"/>
          <p14:tracePt t="58920" x="3098800" y="3124200"/>
          <p14:tracePt t="58937" x="3143250" y="3105150"/>
          <p14:tracePt t="58953" x="3162300" y="3086100"/>
          <p14:tracePt t="58954" x="3175000" y="3073400"/>
          <p14:tracePt t="58970" x="3181350" y="3054350"/>
          <p14:tracePt t="58987" x="3181350" y="3022600"/>
          <p14:tracePt t="59004" x="3181350" y="2984500"/>
          <p14:tracePt t="59020" x="3168650" y="2946400"/>
          <p14:tracePt t="59037" x="3136900" y="2914650"/>
          <p14:tracePt t="59054" x="3079750" y="2889250"/>
          <p14:tracePt t="59070" x="2971800" y="2851150"/>
          <p14:tracePt t="59086" x="2851150" y="2825750"/>
          <p14:tracePt t="59103" x="2781300" y="2825750"/>
          <p14:tracePt t="59120" x="2724150" y="2825750"/>
          <p14:tracePt t="59136" x="2673350" y="2832100"/>
          <p14:tracePt t="59153" x="2635250" y="2844800"/>
          <p14:tracePt t="59155" x="2622550" y="2857500"/>
          <p14:tracePt t="59170" x="2597150" y="2876550"/>
          <p14:tracePt t="59186" x="2571750" y="2901950"/>
          <p14:tracePt t="59203" x="2565400" y="2921000"/>
          <p14:tracePt t="59220" x="2552700" y="2933700"/>
          <p14:tracePt t="59237" x="2552700" y="2959100"/>
          <p14:tracePt t="59254" x="2552700" y="2978150"/>
          <p14:tracePt t="59270" x="2552700" y="3009900"/>
          <p14:tracePt t="59287" x="2565400" y="3041650"/>
          <p14:tracePt t="59303" x="2590800" y="3067050"/>
          <p14:tracePt t="59320" x="2628900" y="3092450"/>
          <p14:tracePt t="59336" x="2705100" y="3111500"/>
          <p14:tracePt t="59353" x="2813050" y="3124200"/>
          <p14:tracePt t="59370" x="2940050" y="3124200"/>
          <p14:tracePt t="59372" x="2997200" y="3124200"/>
          <p14:tracePt t="59386" x="3079750" y="3098800"/>
          <p14:tracePt t="59403" x="3105150" y="3079750"/>
          <p14:tracePt t="59420" x="3117850" y="3073400"/>
          <p14:tracePt t="59436" x="3117850" y="3060700"/>
          <p14:tracePt t="59454" x="3117850" y="3028950"/>
          <p14:tracePt t="59470" x="3111500" y="2990850"/>
          <p14:tracePt t="59487" x="3079750" y="2952750"/>
          <p14:tracePt t="59503" x="3028950" y="2927350"/>
          <p14:tracePt t="59520" x="2965450" y="2889250"/>
          <p14:tracePt t="59536" x="2882900" y="2876550"/>
          <p14:tracePt t="59553" x="2832100" y="2870200"/>
          <p14:tracePt t="59569" x="2806700" y="2870200"/>
          <p14:tracePt t="59570" x="2794000" y="2870200"/>
          <p14:tracePt t="59586" x="2768600" y="2870200"/>
          <p14:tracePt t="59603" x="2749550" y="2889250"/>
          <p14:tracePt t="59619" x="2724150" y="2901950"/>
          <p14:tracePt t="59636" x="2698750" y="2927350"/>
          <p14:tracePt t="59653" x="2686050" y="2940050"/>
          <p14:tracePt t="59669" x="2679700" y="2952750"/>
          <p14:tracePt t="59686" x="2679700" y="2959100"/>
          <p14:tracePt t="59708" x="2679700" y="2965450"/>
          <p14:tracePt t="59723" x="2679700" y="2978150"/>
          <p14:tracePt t="59737" x="2679700" y="2990850"/>
          <p14:tracePt t="59753" x="2686050" y="3003550"/>
          <p14:tracePt t="59770" x="2705100" y="3009900"/>
          <p14:tracePt t="59772" x="2717800" y="3016250"/>
          <p14:tracePt t="59787" x="2755900" y="3022600"/>
          <p14:tracePt t="59803" x="2774950" y="3022600"/>
          <p14:tracePt t="59820" x="2800350" y="3022600"/>
          <p14:tracePt t="59836" x="2819400" y="2997200"/>
          <p14:tracePt t="59853" x="2825750" y="2978150"/>
          <p14:tracePt t="59870" x="2825750" y="2946400"/>
          <p14:tracePt t="59886" x="2819400" y="2889250"/>
          <p14:tracePt t="59903" x="2800350" y="2844800"/>
          <p14:tracePt t="59919" x="2762250" y="2806700"/>
          <p14:tracePt t="59936" x="2711450" y="2787650"/>
          <p14:tracePt t="59953" x="2686050" y="2768600"/>
          <p14:tracePt t="59954" x="2679700" y="2768600"/>
          <p14:tracePt t="59970" x="2673350" y="2768600"/>
          <p14:tracePt t="59987" x="2635250" y="2768600"/>
          <p14:tracePt t="60003" x="2609850" y="2794000"/>
          <p14:tracePt t="60020" x="2571750" y="2832100"/>
          <p14:tracePt t="60036" x="2546350" y="2863850"/>
          <p14:tracePt t="60053" x="2527300" y="2901950"/>
          <p14:tracePt t="60070" x="2520950" y="2933700"/>
          <p14:tracePt t="60086" x="2520950" y="2946400"/>
          <p14:tracePt t="60103" x="2520950" y="2965450"/>
          <p14:tracePt t="60119" x="2527300" y="2984500"/>
          <p14:tracePt t="60136" x="2546350" y="2997200"/>
          <p14:tracePt t="60153" x="2584450" y="3009900"/>
          <p14:tracePt t="60170" x="2616200" y="3009900"/>
          <p14:tracePt t="60186" x="2673350" y="3009900"/>
          <p14:tracePt t="60203" x="2686050" y="3003550"/>
          <p14:tracePt t="60220" x="2692400" y="2997200"/>
          <p14:tracePt t="60253" x="2692400" y="2990850"/>
          <p14:tracePt t="60260" x="2692400" y="2984500"/>
          <p14:tracePt t="60299" x="2692400" y="2978150"/>
          <p14:tracePt t="60411" x="2705100" y="2978150"/>
          <p14:tracePt t="60419" x="2743200" y="2978150"/>
          <p14:tracePt t="60427" x="2768600" y="2984500"/>
          <p14:tracePt t="60436" x="2794000" y="2984500"/>
          <p14:tracePt t="60453" x="2889250" y="3003550"/>
          <p14:tracePt t="60469" x="2921000" y="3009900"/>
          <p14:tracePt t="60486" x="2940050" y="3009900"/>
          <p14:tracePt t="60503" x="2952750" y="3009900"/>
          <p14:tracePt t="60539" x="2959100" y="3009900"/>
          <p14:tracePt t="60555" x="2959100" y="2997200"/>
          <p14:tracePt t="60571" x="2965450" y="2978150"/>
          <p14:tracePt t="60586" x="2971800" y="2971800"/>
          <p14:tracePt t="60602" x="2971800" y="2952750"/>
          <p14:tracePt t="60619" x="2971800" y="2933700"/>
          <p14:tracePt t="60636" x="2971800" y="2914650"/>
          <p14:tracePt t="60652" x="2965450" y="2901950"/>
          <p14:tracePt t="60669" x="2965450" y="2895600"/>
          <p14:tracePt t="60686" x="2959100" y="2876550"/>
          <p14:tracePt t="60703" x="2952750" y="2876550"/>
          <p14:tracePt t="60719" x="2946400" y="2870200"/>
          <p14:tracePt t="60736" x="2927350" y="2870200"/>
          <p14:tracePt t="60739" x="2908300" y="2870200"/>
          <p14:tracePt t="60752" x="2889250" y="2870200"/>
          <p14:tracePt t="60769" x="2851150" y="2870200"/>
          <p14:tracePt t="60772" x="2825750" y="2870200"/>
          <p14:tracePt t="60786" x="2787650" y="2870200"/>
          <p14:tracePt t="60803" x="2762250" y="2870200"/>
          <p14:tracePt t="60819" x="2749550" y="2870200"/>
          <p14:tracePt t="60836" x="2736850" y="2870200"/>
          <p14:tracePt t="60852" x="2724150" y="2882900"/>
          <p14:tracePt t="60869" x="2717800" y="2895600"/>
          <p14:tracePt t="60886" x="2705100" y="2908300"/>
          <p14:tracePt t="60903" x="2698750" y="2940050"/>
          <p14:tracePt t="60919" x="2692400" y="2971800"/>
          <p14:tracePt t="60936" x="2692400" y="2990850"/>
          <p14:tracePt t="60952" x="2692400" y="3009900"/>
          <p14:tracePt t="60969" x="2692400" y="3022600"/>
          <p14:tracePt t="60970" x="2692400" y="3028950"/>
          <p14:tracePt t="60986" x="2692400" y="3035300"/>
          <p14:tracePt t="61003" x="2692400" y="3054350"/>
          <p14:tracePt t="61020" x="2705100" y="3060700"/>
          <p14:tracePt t="61036" x="2711450" y="3060700"/>
          <p14:tracePt t="61053" x="2736850" y="3073400"/>
          <p14:tracePt t="61069" x="2755900" y="3073400"/>
          <p14:tracePt t="61086" x="2813050" y="3073400"/>
          <p14:tracePt t="61102" x="2870200" y="3041650"/>
          <p14:tracePt t="61119" x="2914650" y="3009900"/>
          <p14:tracePt t="61136" x="2921000" y="2984500"/>
          <p14:tracePt t="61152" x="2927350" y="2965450"/>
          <p14:tracePt t="61169" x="2927350" y="2946400"/>
          <p14:tracePt t="61186" x="2927350" y="2921000"/>
          <p14:tracePt t="61203" x="2914650" y="2908300"/>
          <p14:tracePt t="61219" x="2908300" y="2901950"/>
          <p14:tracePt t="61236" x="2895600" y="2889250"/>
          <p14:tracePt t="61253" x="2882900" y="2882900"/>
          <p14:tracePt t="61269" x="2876550" y="2876550"/>
          <p14:tracePt t="61285" x="2863850" y="2876550"/>
          <p14:tracePt t="61303" x="2851150" y="2876550"/>
          <p14:tracePt t="61319" x="2838450" y="2876550"/>
          <p14:tracePt t="61352" x="2832100" y="2876550"/>
          <p14:tracePt t="61369" x="2825750" y="2876550"/>
          <p14:tracePt t="61386" x="2800350" y="2882900"/>
          <p14:tracePt t="61402" x="2774950" y="2901950"/>
          <p14:tracePt t="61419" x="2755900" y="2927350"/>
          <p14:tracePt t="61436" x="2736850" y="2965450"/>
          <p14:tracePt t="61452" x="2724150" y="2997200"/>
          <p14:tracePt t="61469" x="2724150" y="3016250"/>
          <p14:tracePt t="61486" x="2724150" y="3022600"/>
          <p14:tracePt t="61651" x="2724150" y="3028950"/>
          <p14:tracePt t="61667" x="2736850" y="3022600"/>
          <p14:tracePt t="61676" x="2749550" y="3016250"/>
          <p14:tracePt t="61685" x="2762250" y="3003550"/>
          <p14:tracePt t="61702" x="2768600" y="2965450"/>
          <p14:tracePt t="61719" x="2774950" y="2940050"/>
          <p14:tracePt t="61736" x="2774950" y="2921000"/>
          <p14:tracePt t="61753" x="2774950" y="2908300"/>
          <p14:tracePt t="61769" x="2774950" y="2895600"/>
          <p14:tracePt t="62131" x="2781300" y="2889250"/>
          <p14:tracePt t="62148" x="2806700" y="2895600"/>
          <p14:tracePt t="62155" x="2832100" y="2908300"/>
          <p14:tracePt t="62163" x="2889250" y="2933700"/>
          <p14:tracePt t="62171" x="2952750" y="2952750"/>
          <p14:tracePt t="62185" x="3041650" y="2965450"/>
          <p14:tracePt t="62202" x="3346450" y="2997200"/>
          <p14:tracePt t="62219" x="3505200" y="2997200"/>
          <p14:tracePt t="62236" x="3568700" y="2997200"/>
          <p14:tracePt t="62252" x="3587750" y="2997200"/>
          <p14:tracePt t="62275" x="3594100" y="2990850"/>
          <p14:tracePt t="62291" x="3594100" y="2984500"/>
          <p14:tracePt t="62307" x="3587750" y="2971800"/>
          <p14:tracePt t="62319" x="3587750" y="2965450"/>
          <p14:tracePt t="62335" x="3562350" y="2952750"/>
          <p14:tracePt t="62352" x="3543300" y="2933700"/>
          <p14:tracePt t="62369" x="3511550" y="2914650"/>
          <p14:tracePt t="62385" x="3486150" y="2895600"/>
          <p14:tracePt t="62402" x="3467100" y="2895600"/>
          <p14:tracePt t="62435" x="3454400" y="2895600"/>
          <p14:tracePt t="62452" x="3448050" y="2901950"/>
          <p14:tracePt t="62468" x="3448050" y="2908300"/>
          <p14:tracePt t="62486" x="3448050" y="2927350"/>
          <p14:tracePt t="62628" x="3441700" y="2927350"/>
          <p14:tracePt t="62635" x="3429000" y="2933700"/>
          <p14:tracePt t="62644" x="3416300" y="2940050"/>
          <p14:tracePt t="62652" x="3390900" y="2946400"/>
          <p14:tracePt t="62668" x="3327400" y="2946400"/>
          <p14:tracePt t="62685" x="3232150" y="2946400"/>
          <p14:tracePt t="62702" x="3130550" y="2946400"/>
          <p14:tracePt t="62718" x="3073400" y="2946400"/>
          <p14:tracePt t="62735" x="3041650" y="2946400"/>
          <p14:tracePt t="62738" x="3022600" y="2952750"/>
          <p14:tracePt t="62752" x="3016250" y="2959100"/>
          <p14:tracePt t="62769" x="2997200" y="2959100"/>
          <p14:tracePt t="62785" x="2978150" y="2965450"/>
          <p14:tracePt t="62787" x="2971800" y="2965450"/>
          <p14:tracePt t="62802" x="2952750" y="2965450"/>
          <p14:tracePt t="62818" x="2933700" y="2965450"/>
          <p14:tracePt t="62835" x="2927350" y="2971800"/>
          <p14:tracePt t="62852" x="2914650" y="2978150"/>
          <p14:tracePt t="62868" x="2908300" y="2978150"/>
          <p14:tracePt t="62885" x="2895600" y="2978150"/>
          <p14:tracePt t="62902" x="2876550" y="2984500"/>
          <p14:tracePt t="62935" x="2863850" y="2984500"/>
          <p14:tracePt t="62952" x="2851150" y="2984500"/>
          <p14:tracePt t="62968" x="2838450" y="2984500"/>
          <p14:tracePt t="62986" x="2819400" y="2984500"/>
          <p14:tracePt t="62988" x="2813050" y="2984500"/>
          <p14:tracePt t="63002" x="2800350" y="2984500"/>
          <p14:tracePt t="63018" x="2768600" y="2978150"/>
          <p14:tracePt t="63035" x="2755900" y="2965450"/>
          <p14:tracePt t="63052" x="2749550" y="2959100"/>
          <p14:tracePt t="63069" x="2743200" y="2959100"/>
          <p14:tracePt t="63091" x="2736850" y="2959100"/>
          <p14:tracePt t="63102" x="2730500" y="2959100"/>
          <p14:tracePt t="63118" x="2724150" y="2952750"/>
          <p14:tracePt t="63135" x="2717800" y="2952750"/>
          <p14:tracePt t="63152" x="2711450" y="2952750"/>
          <p14:tracePt t="63171" x="2705100" y="2952750"/>
          <p14:tracePt t="63333" x="2698750" y="2952750"/>
          <p14:tracePt t="63349" x="2686050" y="2952750"/>
          <p14:tracePt t="63356" x="2673350" y="2965450"/>
          <p14:tracePt t="63369" x="2667000" y="2971800"/>
          <p14:tracePt t="63385" x="2654300" y="3003550"/>
          <p14:tracePt t="63402" x="2635250" y="3048000"/>
          <p14:tracePt t="63419" x="2628900" y="3073400"/>
          <p14:tracePt t="63435" x="2628900" y="3086100"/>
          <p14:tracePt t="63452" x="2628900" y="3092450"/>
          <p14:tracePt t="63469" x="2628900" y="3098800"/>
          <p14:tracePt t="63486" x="2628900" y="3105150"/>
          <p14:tracePt t="63533" x="2635250" y="3111500"/>
          <p14:tracePt t="63540" x="2641600" y="3117850"/>
          <p14:tracePt t="63553" x="2647950" y="3117850"/>
          <p14:tracePt t="63569" x="2673350" y="3117850"/>
          <p14:tracePt t="63572" x="2679700" y="3117850"/>
          <p14:tracePt t="63585" x="2686050" y="3117850"/>
          <p14:tracePt t="63602" x="2705100" y="3117850"/>
          <p14:tracePt t="63618" x="2711450" y="3111500"/>
          <p14:tracePt t="63635" x="2724150" y="3105150"/>
          <p14:tracePt t="63651" x="2730500" y="3098800"/>
          <p14:tracePt t="63668" x="2736850" y="3092450"/>
          <p14:tracePt t="63685" x="2749550" y="3079750"/>
          <p14:tracePt t="63701" x="2755900" y="3073400"/>
          <p14:tracePt t="63718" x="2755900" y="3067050"/>
          <p14:tracePt t="63735" x="2755900" y="3060700"/>
          <p14:tracePt t="63827" x="2755900" y="3054350"/>
          <p14:tracePt t="63853" x="2755900" y="3048000"/>
          <p14:tracePt t="63884" x="2755900" y="3041650"/>
          <p14:tracePt t="63909" x="2755900" y="3035300"/>
          <p14:tracePt t="63942" x="2755900" y="3028950"/>
          <p14:tracePt t="63957" x="2755900" y="3022600"/>
          <p14:tracePt t="63973" x="2755900" y="3016250"/>
          <p14:tracePt t="63979" x="2755900" y="3009900"/>
          <p14:tracePt t="64005" x="2755900" y="3003550"/>
          <p14:tracePt t="64012" x="2755900" y="2997200"/>
          <p14:tracePt t="64155" x="2755900" y="2990850"/>
          <p14:tracePt t="64163" x="2755900" y="2984500"/>
          <p14:tracePt t="64195" x="2755900" y="2978150"/>
          <p14:tracePt t="64227" x="2755900" y="2971800"/>
          <p14:tracePt t="64243" x="2755900" y="2965450"/>
          <p14:tracePt t="64420" x="2755900" y="2978150"/>
          <p14:tracePt t="64429" x="2755900" y="2990850"/>
          <p14:tracePt t="64435" x="2755900" y="3003550"/>
          <p14:tracePt t="64451" x="2755900" y="3016250"/>
          <p14:tracePt t="64468" x="2755900" y="3022600"/>
          <p14:tracePt t="64838" x="2762250" y="3028950"/>
          <p14:tracePt t="64848" x="2768600" y="3028950"/>
          <p14:tracePt t="65011" x="3435350" y="3124200"/>
          <p14:tracePt t="65020" x="3448050" y="3124200"/>
          <p14:tracePt t="65035" x="3460750" y="3111500"/>
          <p14:tracePt t="65051" x="3467100" y="3105150"/>
          <p14:tracePt t="65068" x="3479800" y="3092450"/>
          <p14:tracePt t="65084" x="3486150" y="3092450"/>
          <p14:tracePt t="65101" x="3492500" y="3073400"/>
          <p14:tracePt t="65118" x="3498850" y="3067050"/>
          <p14:tracePt t="65134" x="3505200" y="3054350"/>
          <p14:tracePt t="65151" x="3524250" y="3035300"/>
          <p14:tracePt t="65184" x="3543300" y="3022600"/>
          <p14:tracePt t="65217" x="3562350" y="3016250"/>
          <p14:tracePt t="65234" x="3594100" y="3016250"/>
          <p14:tracePt t="65251" x="3613150" y="3009900"/>
          <p14:tracePt t="65268" x="3625850" y="3009900"/>
          <p14:tracePt t="65284" x="3638550" y="3003550"/>
          <p14:tracePt t="65378" x="3644900" y="2997200"/>
          <p14:tracePt t="65395" x="3644900" y="2984500"/>
          <p14:tracePt t="65403" x="3632200" y="2965450"/>
          <p14:tracePt t="65411" x="3619500" y="2952750"/>
          <p14:tracePt t="65419" x="3600450" y="2933700"/>
          <p14:tracePt t="65434" x="3568700" y="2908300"/>
          <p14:tracePt t="65451" x="3536950" y="2889250"/>
          <p14:tracePt t="65467" x="3517900" y="2870200"/>
          <p14:tracePt t="65484" x="3492500" y="2857500"/>
          <p14:tracePt t="65501" x="3473450" y="2851150"/>
          <p14:tracePt t="65518" x="3467100" y="2851150"/>
          <p14:tracePt t="65534" x="3429000" y="2844800"/>
          <p14:tracePt t="65551" x="3409950" y="2838450"/>
          <p14:tracePt t="65568" x="3390900" y="2838450"/>
          <p14:tracePt t="65584" x="3378200" y="2838450"/>
          <p14:tracePt t="65601" x="3365500" y="2838450"/>
          <p14:tracePt t="65617" x="3365500" y="2844800"/>
          <p14:tracePt t="65634" x="3365500" y="2882900"/>
          <p14:tracePt t="65651" x="3365500" y="2908300"/>
          <p14:tracePt t="65667" x="3365500" y="2946400"/>
          <p14:tracePt t="65684" x="3378200" y="2965450"/>
          <p14:tracePt t="65701" x="3390900" y="2990850"/>
          <p14:tracePt t="65717" x="3409950" y="2997200"/>
          <p14:tracePt t="65734" x="3416300" y="3003550"/>
          <p14:tracePt t="65751" x="3435350" y="3016250"/>
          <p14:tracePt t="66131" x="0" y="0"/>
        </p14:tracePtLst>
        <p14:tracePtLst>
          <p14:tracePt t="66532" x="4330700" y="2933700"/>
          <p14:tracePt t="66539" x="4305300" y="2946400"/>
          <p14:tracePt t="66551" x="4267200" y="2959100"/>
          <p14:tracePt t="66567" x="4222750" y="2984500"/>
          <p14:tracePt t="66584" x="4191000" y="2997200"/>
          <p14:tracePt t="66600" x="4171950" y="3003550"/>
          <p14:tracePt t="66619" x="4165600" y="3003550"/>
          <p14:tracePt t="66763" x="4171950" y="3009900"/>
          <p14:tracePt t="66772" x="4216400" y="3016250"/>
          <p14:tracePt t="66779" x="4267200" y="3028950"/>
          <p14:tracePt t="66787" x="4324350" y="3028950"/>
          <p14:tracePt t="66801" x="4387850" y="3028950"/>
          <p14:tracePt t="66817" x="4565650" y="3028950"/>
          <p14:tracePt t="66834" x="4806950" y="3028950"/>
          <p14:tracePt t="66850" x="4883150" y="3028950"/>
          <p14:tracePt t="66867" x="4908550" y="3028950"/>
          <p14:tracePt t="66884" x="4914900" y="3028950"/>
          <p14:tracePt t="66941" x="4921250" y="3028950"/>
          <p14:tracePt t="66947" x="4921250" y="3022600"/>
          <p14:tracePt t="66956" x="4914900" y="3016250"/>
          <p14:tracePt t="66967" x="4895850" y="2997200"/>
          <p14:tracePt t="66984" x="4806950" y="2952750"/>
          <p14:tracePt t="67000" x="4686300" y="2914650"/>
          <p14:tracePt t="67017" x="4578350" y="2895600"/>
          <p14:tracePt t="67019" x="4546600" y="2889250"/>
          <p14:tracePt t="67034" x="4514850" y="2889250"/>
          <p14:tracePt t="67050" x="4502150" y="2889250"/>
          <p14:tracePt t="67067" x="4489450" y="2889250"/>
          <p14:tracePt t="67084" x="4476750" y="2889250"/>
          <p14:tracePt t="67100" x="4451350" y="2895600"/>
          <p14:tracePt t="67117" x="4438650" y="2914650"/>
          <p14:tracePt t="67133" x="4413250" y="2927350"/>
          <p14:tracePt t="67150" x="4400550" y="2946400"/>
          <p14:tracePt t="67167" x="4394200" y="2959100"/>
          <p14:tracePt t="67251" x="4394200" y="2965450"/>
          <p14:tracePt t="67259" x="4419600" y="2971800"/>
          <p14:tracePt t="67268" x="4464050" y="2978150"/>
          <p14:tracePt t="67284" x="4572000" y="2978150"/>
          <p14:tracePt t="67301" x="4743450" y="2978150"/>
          <p14:tracePt t="67317" x="4921250" y="2978150"/>
          <p14:tracePt t="67334" x="5080000" y="2978150"/>
          <p14:tracePt t="67351" x="5194300" y="2978150"/>
          <p14:tracePt t="67367" x="5264150" y="2978150"/>
          <p14:tracePt t="67383" x="5295900" y="2978150"/>
          <p14:tracePt t="67400" x="5308600" y="2978150"/>
          <p14:tracePt t="67417" x="5321300" y="2978150"/>
          <p14:tracePt t="67515" x="5327650" y="2971800"/>
          <p14:tracePt t="67523" x="5321300" y="2971800"/>
          <p14:tracePt t="67534" x="5302250" y="2965450"/>
          <p14:tracePt t="67550" x="5270500" y="2959100"/>
          <p14:tracePt t="67567" x="5207000" y="2959100"/>
          <p14:tracePt t="67584" x="5130800" y="2959100"/>
          <p14:tracePt t="67600" x="5022850" y="2959100"/>
          <p14:tracePt t="67617" x="4927600" y="2959100"/>
          <p14:tracePt t="67634" x="4851400" y="2959100"/>
          <p14:tracePt t="67650" x="4794250" y="2959100"/>
          <p14:tracePt t="67667" x="4775200" y="2959100"/>
          <p14:tracePt t="67683" x="4762500" y="2959100"/>
          <p14:tracePt t="67700" x="4756150" y="2959100"/>
          <p14:tracePt t="67717" x="4749800" y="2959100"/>
          <p14:tracePt t="67819" x="4756150" y="2959100"/>
          <p14:tracePt t="67827" x="4787900" y="2959100"/>
          <p14:tracePt t="67835" x="4857750" y="2971800"/>
          <p14:tracePt t="67850" x="4984750" y="2971800"/>
          <p14:tracePt t="67867" x="5149850" y="2971800"/>
          <p14:tracePt t="67883" x="5295900" y="2971800"/>
          <p14:tracePt t="67900" x="5403850" y="2971800"/>
          <p14:tracePt t="67917" x="5492750" y="2971800"/>
          <p14:tracePt t="67933" x="5575300" y="2971800"/>
          <p14:tracePt t="67950" x="5626100" y="2971800"/>
          <p14:tracePt t="67967" x="5638800" y="2971800"/>
          <p14:tracePt t="67983" x="5645150" y="2971800"/>
          <p14:tracePt t="68133" x="5638800" y="2971800"/>
          <p14:tracePt t="68139" x="5607050" y="2971800"/>
          <p14:tracePt t="68150" x="5568950" y="2971800"/>
          <p14:tracePt t="68166" x="5448300" y="2971800"/>
          <p14:tracePt t="68183" x="5289550" y="2971800"/>
          <p14:tracePt t="68200" x="5143500" y="2971800"/>
          <p14:tracePt t="68216" x="5048250" y="2971800"/>
          <p14:tracePt t="68233" x="5010150" y="2971800"/>
          <p14:tracePt t="68250" x="5003800" y="2971800"/>
          <p14:tracePt t="68379" x="5022850" y="2971800"/>
          <p14:tracePt t="68387" x="5054600" y="2971800"/>
          <p14:tracePt t="68396" x="5099050" y="2971800"/>
          <p14:tracePt t="68403" x="5149850" y="2971800"/>
          <p14:tracePt t="68417" x="5194300" y="2971800"/>
          <p14:tracePt t="68433" x="5289550" y="2971800"/>
          <p14:tracePt t="68450" x="5397500" y="2971800"/>
          <p14:tracePt t="68466" x="5441950" y="2971800"/>
          <p14:tracePt t="68483" x="5473700" y="2971800"/>
          <p14:tracePt t="68500" x="5486400" y="2971800"/>
          <p14:tracePt t="68517" x="5492750" y="2971800"/>
          <p14:tracePt t="68534" x="5499100" y="2971800"/>
          <p14:tracePt t="68915" x="5511800" y="2971800"/>
          <p14:tracePt t="68926" x="5524500" y="2971800"/>
          <p14:tracePt t="68933" x="5543550" y="2971800"/>
          <p14:tracePt t="68950" x="5600700" y="2971800"/>
          <p14:tracePt t="68966" x="5664200" y="2971800"/>
          <p14:tracePt t="68983" x="5721350" y="2971800"/>
          <p14:tracePt t="69000" x="5734050" y="2971800"/>
          <p14:tracePt t="69017" x="5753100" y="2971800"/>
          <p14:tracePt t="69204" x="5740400" y="2971800"/>
          <p14:tracePt t="69212" x="5727700" y="2971800"/>
          <p14:tracePt t="69220" x="5695950" y="2971800"/>
          <p14:tracePt t="69233" x="5651500" y="2971800"/>
          <p14:tracePt t="69250" x="5537200" y="2971800"/>
          <p14:tracePt t="69267" x="5334000" y="2971800"/>
          <p14:tracePt t="69283" x="5213350" y="2971800"/>
          <p14:tracePt t="69300" x="5149850" y="2971800"/>
          <p14:tracePt t="69317" x="5118100" y="2971800"/>
          <p14:tracePt t="69334" x="5105400" y="2971800"/>
          <p14:tracePt t="69451" x="5124450" y="2971800"/>
          <p14:tracePt t="69459" x="5143500" y="2965450"/>
          <p14:tracePt t="69467" x="5194300" y="2946400"/>
          <p14:tracePt t="69483" x="5289550" y="2940050"/>
          <p14:tracePt t="69500" x="5397500" y="2940050"/>
          <p14:tracePt t="69517" x="5448300" y="2940050"/>
          <p14:tracePt t="69533" x="5461000" y="2940050"/>
          <p14:tracePt t="69619" x="5454650" y="2940050"/>
          <p14:tracePt t="69628" x="5435600" y="2940050"/>
          <p14:tracePt t="69635" x="5391150" y="2940050"/>
          <p14:tracePt t="69649" x="5327650" y="2940050"/>
          <p14:tracePt t="69667" x="5086350" y="2940050"/>
          <p14:tracePt t="69683" x="4959350" y="2940050"/>
          <p14:tracePt t="69699" x="4908550" y="2940050"/>
          <p14:tracePt t="69716" x="4895850" y="2940050"/>
          <p14:tracePt t="69812" x="4902200" y="2940050"/>
          <p14:tracePt t="69819" x="4933950" y="2940050"/>
          <p14:tracePt t="69827" x="4959350" y="2940050"/>
          <p14:tracePt t="69836" x="4991100" y="2940050"/>
          <p14:tracePt t="69850" x="5041900" y="2940050"/>
          <p14:tracePt t="69866" x="5207000" y="2940050"/>
          <p14:tracePt t="69883" x="5302250" y="2940050"/>
          <p14:tracePt t="69899" x="5378450" y="2940050"/>
          <p14:tracePt t="69916" x="5429250" y="2946400"/>
          <p14:tracePt t="69933" x="5441950" y="2946400"/>
          <p14:tracePt t="69950" x="5448300" y="2946400"/>
          <p14:tracePt t="70219" x="0" y="0"/>
        </p14:tracePtLst>
        <p14:tracePtLst>
          <p14:tracePt t="71861" x="927100" y="3473450"/>
          <p14:tracePt t="71974" x="927100" y="3479800"/>
          <p14:tracePt t="71980" x="952500" y="3486150"/>
          <p14:tracePt t="71988" x="996950" y="3505200"/>
          <p14:tracePt t="71999" x="1054100" y="3511550"/>
          <p14:tracePt t="72015" x="1212850" y="3536950"/>
          <p14:tracePt t="72033" x="1384300" y="3543300"/>
          <p14:tracePt t="72036" x="1479550" y="3543300"/>
          <p14:tracePt t="72050" x="1562100" y="3543300"/>
          <p14:tracePt t="72066" x="1701800" y="3543300"/>
          <p14:tracePt t="72083" x="1752600" y="3536950"/>
          <p14:tracePt t="72100" x="1778000" y="3530600"/>
          <p14:tracePt t="72115" x="1790700" y="3517900"/>
          <p14:tracePt t="72133" x="1797050" y="3511550"/>
          <p14:tracePt t="72293" x="1797050" y="3498850"/>
          <p14:tracePt t="72305" x="1797050" y="3486150"/>
          <p14:tracePt t="72316" x="1784350" y="3448050"/>
          <p14:tracePt t="72332" x="1752600" y="3416300"/>
          <p14:tracePt t="72349" x="1720850" y="3390900"/>
          <p14:tracePt t="72366" x="1676400" y="3371850"/>
          <p14:tracePt t="72382" x="1625600" y="3352800"/>
          <p14:tracePt t="72399" x="1581150" y="3340100"/>
          <p14:tracePt t="72415" x="1543050" y="3333750"/>
          <p14:tracePt t="72432" x="1530350" y="3333750"/>
          <p14:tracePt t="72448" x="1517650" y="3333750"/>
          <p14:tracePt t="72465" x="1498600" y="3333750"/>
          <p14:tracePt t="72467" x="1485900" y="3333750"/>
          <p14:tracePt t="72482" x="1447800" y="3346450"/>
          <p14:tracePt t="72498" x="1428750" y="3371850"/>
          <p14:tracePt t="72515" x="1397000" y="3403600"/>
          <p14:tracePt t="72532" x="1377950" y="3441700"/>
          <p14:tracePt t="72549" x="1371600" y="3460750"/>
          <p14:tracePt t="72565" x="1365250" y="3486150"/>
          <p14:tracePt t="72582" x="1365250" y="3517900"/>
          <p14:tracePt t="72599" x="1365250" y="3536950"/>
          <p14:tracePt t="72615" x="1365250" y="3549650"/>
          <p14:tracePt t="72632" x="1365250" y="3562350"/>
          <p14:tracePt t="72648" x="1365250" y="3575050"/>
          <p14:tracePt t="72665" x="1377950" y="3587750"/>
          <p14:tracePt t="72682" x="1435100" y="3606800"/>
          <p14:tracePt t="72698" x="1504950" y="3613150"/>
          <p14:tracePt t="72715" x="1631950" y="3632200"/>
          <p14:tracePt t="72732" x="1771650" y="3632200"/>
          <p14:tracePt t="72749" x="1892300" y="3632200"/>
          <p14:tracePt t="72765" x="1949450" y="3619500"/>
          <p14:tracePt t="72782" x="1981200" y="3587750"/>
          <p14:tracePt t="72799" x="1987550" y="3562350"/>
          <p14:tracePt t="72815" x="1987550" y="3517900"/>
          <p14:tracePt t="72832" x="1981200" y="3467100"/>
          <p14:tracePt t="72849" x="1943100" y="3429000"/>
          <p14:tracePt t="72851" x="1905000" y="3409950"/>
          <p14:tracePt t="72865" x="1879600" y="3397250"/>
          <p14:tracePt t="72882" x="1797050" y="3359150"/>
          <p14:tracePt t="72898" x="1670050" y="3340100"/>
          <p14:tracePt t="72915" x="1631950" y="3340100"/>
          <p14:tracePt t="72932" x="1587500" y="3340100"/>
          <p14:tracePt t="72948" x="1549400" y="3346450"/>
          <p14:tracePt t="72965" x="1511300" y="3371850"/>
          <p14:tracePt t="72982" x="1479550" y="3403600"/>
          <p14:tracePt t="72998" x="1454150" y="3435350"/>
          <p14:tracePt t="73015" x="1441450" y="3473450"/>
          <p14:tracePt t="73032" x="1441450" y="3486150"/>
          <p14:tracePt t="73049" x="1441450" y="3498850"/>
          <p14:tracePt t="73065" x="1441450" y="3517900"/>
          <p14:tracePt t="73082" x="1441450" y="3543300"/>
          <p14:tracePt t="73098" x="1447800" y="3543300"/>
          <p14:tracePt t="73115" x="1473200" y="3543300"/>
          <p14:tracePt t="73132" x="1498600" y="3543300"/>
          <p14:tracePt t="73148" x="1530350" y="3543300"/>
          <p14:tracePt t="73165" x="1568450" y="3536950"/>
          <p14:tracePt t="73181" x="1574800" y="3524250"/>
          <p14:tracePt t="73292" x="1581150" y="3524250"/>
          <p14:tracePt t="73307" x="1593850" y="3524250"/>
          <p14:tracePt t="73315" x="1600200" y="3524250"/>
          <p14:tracePt t="73323" x="1606550" y="3524250"/>
          <p14:tracePt t="73332" x="1631950" y="3524250"/>
          <p14:tracePt t="73349" x="1689100" y="3524250"/>
          <p14:tracePt t="73365" x="1790700" y="3536950"/>
          <p14:tracePt t="73381" x="1866900" y="3536950"/>
          <p14:tracePt t="73398" x="1949450" y="3536950"/>
          <p14:tracePt t="73415" x="2006600" y="3536950"/>
          <p14:tracePt t="73431" x="2063750" y="3530600"/>
          <p14:tracePt t="73448" x="2127250" y="3505200"/>
          <p14:tracePt t="73465" x="2197100" y="3479800"/>
          <p14:tracePt t="73481" x="2254250" y="3441700"/>
          <p14:tracePt t="73483" x="2266950" y="3435350"/>
          <p14:tracePt t="73498" x="2273300" y="3429000"/>
          <p14:tracePt t="73515" x="2279650" y="3429000"/>
          <p14:tracePt t="73615" x="2279650" y="3441700"/>
          <p14:tracePt t="73619" x="2279650" y="3460750"/>
          <p14:tracePt t="73636" x="2279650" y="3473450"/>
          <p14:tracePt t="73648" x="2279650" y="3492500"/>
          <p14:tracePt t="73666" x="2298700" y="3517900"/>
          <p14:tracePt t="73682" x="2311400" y="3524250"/>
          <p14:tracePt t="73684" x="2330450" y="3530600"/>
          <p14:tracePt t="73699" x="2362200" y="3530600"/>
          <p14:tracePt t="73715" x="2413000" y="3530600"/>
          <p14:tracePt t="73732" x="2451100" y="3530600"/>
          <p14:tracePt t="73748" x="2482850" y="3524250"/>
          <p14:tracePt t="73765" x="2501900" y="3511550"/>
          <p14:tracePt t="73782" x="2508250" y="3505200"/>
          <p14:tracePt t="73799" x="2508250" y="3498850"/>
          <p14:tracePt t="73816" x="2508250" y="3486150"/>
          <p14:tracePt t="73833" x="2514600" y="3473450"/>
          <p14:tracePt t="73849" x="2520950" y="3467100"/>
          <p14:tracePt t="73925" x="2527300" y="3467100"/>
          <p14:tracePt t="73931" x="2540000" y="3479800"/>
          <p14:tracePt t="73942" x="2559050" y="3492500"/>
          <p14:tracePt t="73948" x="2584450" y="3505200"/>
          <p14:tracePt t="73965" x="2647950" y="3530600"/>
          <p14:tracePt t="73982" x="2755900" y="3556000"/>
          <p14:tracePt t="73998" x="2844800" y="3568700"/>
          <p14:tracePt t="74015" x="2889250" y="3568700"/>
          <p14:tracePt t="74032" x="2901950" y="3568700"/>
          <p14:tracePt t="74035" x="2914650" y="3568700"/>
          <p14:tracePt t="74049" x="2921000" y="3568700"/>
          <p14:tracePt t="74066" x="2933700" y="3549650"/>
          <p14:tracePt t="74081" x="2933700" y="3543300"/>
          <p14:tracePt t="74099" x="2933700" y="3530600"/>
          <p14:tracePt t="74116" x="2933700" y="3524250"/>
          <p14:tracePt t="74131" x="2927350" y="3517900"/>
          <p14:tracePt t="74148" x="2870200" y="3492500"/>
          <p14:tracePt t="74165" x="2774950" y="3473450"/>
          <p14:tracePt t="74181" x="2717800" y="3467100"/>
          <p14:tracePt t="74198" x="2654300" y="3467100"/>
          <p14:tracePt t="74214" x="2635250" y="3473450"/>
          <p14:tracePt t="74231" x="2609850" y="3492500"/>
          <p14:tracePt t="74248" x="2597150" y="3517900"/>
          <p14:tracePt t="74265" x="2590800" y="3536950"/>
          <p14:tracePt t="74267" x="2590800" y="3549650"/>
          <p14:tracePt t="74281" x="2590800" y="3575050"/>
          <p14:tracePt t="74299" x="2597150" y="3600450"/>
          <p14:tracePt t="74315" x="2609850" y="3613150"/>
          <p14:tracePt t="74332" x="2654300" y="3625850"/>
          <p14:tracePt t="74348" x="2711450" y="3632200"/>
          <p14:tracePt t="74365" x="2794000" y="3632200"/>
          <p14:tracePt t="74382" x="2895600" y="3619500"/>
          <p14:tracePt t="74398" x="2959100" y="3600450"/>
          <p14:tracePt t="74414" x="2990850" y="3568700"/>
          <p14:tracePt t="74431" x="3009900" y="3543300"/>
          <p14:tracePt t="74448" x="3022600" y="3517900"/>
          <p14:tracePt t="74465" x="3022600" y="3498850"/>
          <p14:tracePt t="74579" x="3022600" y="3505200"/>
          <p14:tracePt t="74587" x="3028950" y="3524250"/>
          <p14:tracePt t="74598" x="3035300" y="3530600"/>
          <p14:tracePt t="74615" x="3067050" y="3562350"/>
          <p14:tracePt t="74631" x="3098800" y="3581400"/>
          <p14:tracePt t="74648" x="3130550" y="3587750"/>
          <p14:tracePt t="74664" x="3155950" y="3587750"/>
          <p14:tracePt t="74681" x="3187700" y="3568700"/>
          <p14:tracePt t="74698" x="3206750" y="3536950"/>
          <p14:tracePt t="74714" x="3213100" y="3517900"/>
          <p14:tracePt t="74731" x="3213100" y="3511550"/>
          <p14:tracePt t="74967" x="3238500" y="3536950"/>
          <p14:tracePt t="75107" x="3238500" y="3530600"/>
          <p14:tracePt t="75114" x="3232150" y="3524250"/>
          <p14:tracePt t="75122" x="3213100" y="3511550"/>
          <p14:tracePt t="75131" x="3194050" y="3498850"/>
          <p14:tracePt t="75148" x="3149600" y="3479800"/>
          <p14:tracePt t="75164" x="3111500" y="3467100"/>
          <p14:tracePt t="75181" x="3092450" y="3460750"/>
          <p14:tracePt t="75197" x="3067050" y="3460750"/>
          <p14:tracePt t="75214" x="3041650" y="3460750"/>
          <p14:tracePt t="75231" x="3022600" y="3479800"/>
          <p14:tracePt t="75247" x="2990850" y="3498850"/>
          <p14:tracePt t="75264" x="2984500" y="3511550"/>
          <p14:tracePt t="75298" x="2984500" y="3517900"/>
          <p14:tracePt t="75331" x="2984500" y="3530600"/>
          <p14:tracePt t="75347" x="2990850" y="3536950"/>
          <p14:tracePt t="75354" x="2997200" y="3536950"/>
          <p14:tracePt t="75364" x="3016250" y="3536950"/>
          <p14:tracePt t="75381" x="3048000" y="3536950"/>
          <p14:tracePt t="75397" x="3079750" y="3536950"/>
          <p14:tracePt t="75414" x="3105150" y="3536950"/>
          <p14:tracePt t="75431" x="3124200" y="3530600"/>
          <p14:tracePt t="75447" x="3130550" y="3517900"/>
          <p14:tracePt t="75464" x="3130550" y="3498850"/>
          <p14:tracePt t="75481" x="3130550" y="3486150"/>
          <p14:tracePt t="75497" x="3130550" y="3467100"/>
          <p14:tracePt t="75514" x="3111500" y="3467100"/>
          <p14:tracePt t="75531" x="3092450" y="3460750"/>
          <p14:tracePt t="75548" x="3073400" y="3460750"/>
          <p14:tracePt t="75564" x="3054350" y="3460750"/>
          <p14:tracePt t="75581" x="3022600" y="3479800"/>
          <p14:tracePt t="75598" x="3009900" y="3517900"/>
          <p14:tracePt t="75614" x="3003550" y="3530600"/>
          <p14:tracePt t="75631" x="3003550" y="3536950"/>
          <p14:tracePt t="75659" x="3003550" y="3543300"/>
          <p14:tracePt t="75691" x="3009900" y="3543300"/>
          <p14:tracePt t="75699" x="3016250" y="3543300"/>
          <p14:tracePt t="75707" x="3022600" y="3543300"/>
          <p14:tracePt t="75723" x="3028950" y="3536950"/>
          <p14:tracePt t="75739" x="3028950" y="3530600"/>
          <p14:tracePt t="75747" x="3028950" y="3524250"/>
          <p14:tracePt t="75764" x="3028950" y="3511550"/>
          <p14:tracePt t="75781" x="3028950" y="3505200"/>
          <p14:tracePt t="75867" x="3028950" y="3498850"/>
          <p14:tracePt t="75874" x="3028950" y="3492500"/>
          <p14:tracePt t="75883" x="3022600" y="3486150"/>
          <p14:tracePt t="75897" x="3003550" y="3473450"/>
          <p14:tracePt t="75914" x="2940050" y="3441700"/>
          <p14:tracePt t="75931" x="2921000" y="3435350"/>
          <p14:tracePt t="75947" x="2908300" y="3435350"/>
          <p14:tracePt t="75964" x="2889250" y="3435350"/>
          <p14:tracePt t="75980" x="2870200" y="3435350"/>
          <p14:tracePt t="75997" x="2838450" y="3441700"/>
          <p14:tracePt t="76014" x="2819400" y="3473450"/>
          <p14:tracePt t="76031" x="2806700" y="3492500"/>
          <p14:tracePt t="76048" x="2806700" y="3505200"/>
          <p14:tracePt t="76065" x="2806700" y="3524250"/>
          <p14:tracePt t="76067" x="2806700" y="3530600"/>
          <p14:tracePt t="76081" x="2806700" y="3536950"/>
          <p14:tracePt t="76097" x="2813050" y="3549650"/>
          <p14:tracePt t="76115" x="2857500" y="3562350"/>
          <p14:tracePt t="76130" x="2959100" y="3575050"/>
          <p14:tracePt t="76147" x="3086100" y="3575050"/>
          <p14:tracePt t="76164" x="3225800" y="3568700"/>
          <p14:tracePt t="76181" x="3302000" y="3536950"/>
          <p14:tracePt t="76197" x="3321050" y="3524250"/>
          <p14:tracePt t="76214" x="3327400" y="3511550"/>
          <p14:tracePt t="76231" x="3327400" y="3492500"/>
          <p14:tracePt t="76247" x="3327400" y="3479800"/>
          <p14:tracePt t="76264" x="3321050" y="3460750"/>
          <p14:tracePt t="76281" x="3314700" y="3454400"/>
          <p14:tracePt t="76297" x="3302000" y="3454400"/>
          <p14:tracePt t="76314" x="3295650" y="3454400"/>
          <p14:tracePt t="76331" x="3289300" y="3454400"/>
          <p14:tracePt t="76347" x="3263900" y="3460750"/>
          <p14:tracePt t="76364" x="3251200" y="3486150"/>
          <p14:tracePt t="76380" x="3244850" y="3505200"/>
          <p14:tracePt t="76397" x="3244850" y="3524250"/>
          <p14:tracePt t="76414" x="3244850" y="3543300"/>
          <p14:tracePt t="76431" x="3257550" y="3549650"/>
          <p14:tracePt t="76447" x="3270250" y="3549650"/>
          <p14:tracePt t="76464" x="3289300" y="3549650"/>
          <p14:tracePt t="76480" x="3302000" y="3549650"/>
          <p14:tracePt t="76497" x="3314700" y="3536950"/>
          <p14:tracePt t="76514" x="3327400" y="3524250"/>
          <p14:tracePt t="76555" x="3327400" y="3517900"/>
          <p14:tracePt t="76563" x="3327400" y="3511550"/>
          <p14:tracePt t="76731" x="3333750" y="3505200"/>
          <p14:tracePt t="76741" x="3340100" y="3505200"/>
          <p14:tracePt t="76747" x="3371850" y="3517900"/>
          <p14:tracePt t="76764" x="3486150" y="3562350"/>
          <p14:tracePt t="76780" x="3613150" y="3606800"/>
          <p14:tracePt t="76797" x="3657600" y="3613150"/>
          <p14:tracePt t="76814" x="3670300" y="3613150"/>
          <p14:tracePt t="76875" x="3663950" y="3613150"/>
          <p14:tracePt t="76883" x="3651250" y="3606800"/>
          <p14:tracePt t="76891" x="3632200" y="3594100"/>
          <p14:tracePt t="76899" x="3606800" y="3587750"/>
          <p14:tracePt t="76914" x="3556000" y="3568700"/>
          <p14:tracePt t="76930" x="3530600" y="3568700"/>
          <p14:tracePt t="76947" x="3511550" y="3568700"/>
          <p14:tracePt t="76980" x="3505200" y="3568700"/>
          <p14:tracePt t="76997" x="3498850" y="3568700"/>
          <p14:tracePt t="77210" x="3486150" y="3568700"/>
          <p14:tracePt t="77218" x="3467100" y="3568700"/>
          <p14:tracePt t="77226" x="3460750" y="3568700"/>
          <p14:tracePt t="77236" x="3448050" y="3568700"/>
          <p14:tracePt t="77247" x="3441700" y="3568700"/>
          <p14:tracePt t="77435" x="0" y="0"/>
        </p14:tracePtLst>
        <p14:tracePtLst>
          <p14:tracePt t="77619" x="2908300" y="3390900"/>
          <p14:tracePt t="77628" x="2901950" y="3390900"/>
          <p14:tracePt t="77635" x="2895600" y="3390900"/>
          <p14:tracePt t="77647" x="2882900" y="3397250"/>
          <p14:tracePt t="77663" x="2870200" y="3409950"/>
          <p14:tracePt t="77680" x="2863850" y="3448050"/>
          <p14:tracePt t="77697" x="2857500" y="3473450"/>
          <p14:tracePt t="77713" x="2857500" y="3511550"/>
          <p14:tracePt t="77714" x="2857500" y="3517900"/>
          <p14:tracePt t="77730" x="2857500" y="3556000"/>
          <p14:tracePt t="77747" x="2895600" y="3581400"/>
          <p14:tracePt t="77763" x="2940050" y="3594100"/>
          <p14:tracePt t="77780" x="2997200" y="3606800"/>
          <p14:tracePt t="77797" x="3022600" y="3606800"/>
          <p14:tracePt t="77814" x="3067050" y="3606800"/>
          <p14:tracePt t="77830" x="3098800" y="3581400"/>
          <p14:tracePt t="77847" x="3117850" y="3536950"/>
          <p14:tracePt t="77864" x="3130550" y="3505200"/>
          <p14:tracePt t="77880" x="3149600" y="3479800"/>
          <p14:tracePt t="77897" x="3155950" y="3467100"/>
          <p14:tracePt t="78068" x="3175000" y="3467100"/>
          <p14:tracePt t="78068" x="0" y="0"/>
        </p14:tracePtLst>
        <p14:tracePtLst>
          <p14:tracePt t="78437" x="3632200" y="3505200"/>
          <p14:tracePt t="78486" x="3632200" y="3511550"/>
          <p14:tracePt t="78501" x="3632200" y="3536950"/>
          <p14:tracePt t="78509" x="3632200" y="3549650"/>
          <p14:tracePt t="78518" x="3644900" y="3562350"/>
          <p14:tracePt t="78530" x="3689350" y="3594100"/>
          <p14:tracePt t="78547" x="3771900" y="3619500"/>
          <p14:tracePt t="78564" x="3911600" y="3644900"/>
          <p14:tracePt t="78580" x="4064000" y="3670300"/>
          <p14:tracePt t="78597" x="4171950" y="3670300"/>
          <p14:tracePt t="78614" x="4241800" y="3670300"/>
          <p14:tracePt t="78630" x="4286250" y="3663950"/>
          <p14:tracePt t="78647" x="4298950" y="3663950"/>
          <p14:tracePt t="78663" x="4311650" y="3657600"/>
          <p14:tracePt t="78667" x="4318000" y="3651250"/>
          <p14:tracePt t="78741" x="4318000" y="3644900"/>
          <p14:tracePt t="78757" x="4324350" y="3632200"/>
          <p14:tracePt t="78772" x="4330700" y="3619500"/>
          <p14:tracePt t="78779" x="4337050" y="3613150"/>
          <p14:tracePt t="78788" x="4337050" y="3606800"/>
          <p14:tracePt t="78796" x="4337050" y="3594100"/>
          <p14:tracePt t="78814" x="4337050" y="3575050"/>
          <p14:tracePt t="78831" x="4337050" y="3556000"/>
          <p14:tracePt t="78847" x="4337050" y="3543300"/>
          <p14:tracePt t="78864" x="4337050" y="3524250"/>
          <p14:tracePt t="78881" x="4330700" y="3511550"/>
          <p14:tracePt t="78897" x="4324350" y="3498850"/>
          <p14:tracePt t="78914" x="4318000" y="3498850"/>
          <p14:tracePt t="78930" x="4305300" y="3486150"/>
          <p14:tracePt t="78948" x="4286250" y="3492500"/>
          <p14:tracePt t="78963" x="4248150" y="3530600"/>
          <p14:tracePt t="78980" x="4222750" y="3600450"/>
          <p14:tracePt t="78997" x="4203700" y="3651250"/>
          <p14:tracePt t="79013" x="4197350" y="3670300"/>
          <p14:tracePt t="79099" x="4197350" y="3657600"/>
          <p14:tracePt t="79108" x="4197350" y="3632200"/>
          <p14:tracePt t="79116" x="4197350" y="3600450"/>
          <p14:tracePt t="79131" x="4197350" y="3556000"/>
          <p14:tracePt t="79147" x="4197350" y="3530600"/>
          <p14:tracePt t="79163" x="4197350" y="3511550"/>
          <p14:tracePt t="79238" x="4197350" y="3524250"/>
          <p14:tracePt t="79244" x="4197350" y="3549650"/>
          <p14:tracePt t="79254" x="4203700" y="3568700"/>
          <p14:tracePt t="79263" x="4210050" y="3581400"/>
          <p14:tracePt t="79280" x="4216400" y="3581400"/>
          <p14:tracePt t="79297" x="4216400" y="3587750"/>
          <p14:tracePt t="79635" x="0" y="0"/>
        </p14:tracePtLst>
        <p14:tracePtLst>
          <p14:tracePt t="81157" x="4114800" y="3587750"/>
          <p14:tracePt t="81277" x="4114800" y="3594100"/>
          <p14:tracePt t="81286" x="4133850" y="3594100"/>
          <p14:tracePt t="81296" x="4178300" y="3606800"/>
          <p14:tracePt t="81315" x="4318000" y="3632200"/>
          <p14:tracePt t="81331" x="4527550" y="3644900"/>
          <p14:tracePt t="81348" x="4845050" y="3644900"/>
          <p14:tracePt t="81364" x="5035550" y="3644900"/>
          <p14:tracePt t="81381" x="5168900" y="3644900"/>
          <p14:tracePt t="81398" x="5270500" y="3644900"/>
          <p14:tracePt t="81413" x="5321300" y="3644900"/>
          <p14:tracePt t="81431" x="5359400" y="3644900"/>
          <p14:tracePt t="81446" x="5372100" y="3644900"/>
          <p14:tracePt t="81451" x="5378450" y="3644900"/>
          <p14:tracePt t="81758" x="5378450" y="3651250"/>
          <p14:tracePt t="81774" x="5359400" y="3651250"/>
          <p14:tracePt t="81781" x="5327650" y="3657600"/>
          <p14:tracePt t="81796" x="5245100" y="3663950"/>
          <p14:tracePt t="81812" x="5118100" y="3676650"/>
          <p14:tracePt t="81830" x="5022850" y="3689350"/>
          <p14:tracePt t="81846" x="4953000" y="3702050"/>
          <p14:tracePt t="81863" x="4908550" y="3714750"/>
          <p14:tracePt t="81880" x="4883150" y="3714750"/>
          <p14:tracePt t="81883" x="4857750" y="3721100"/>
          <p14:tracePt t="81896" x="4838700" y="3727450"/>
          <p14:tracePt t="81913" x="4826000" y="3727450"/>
          <p14:tracePt t="81929" x="4819650" y="3727450"/>
          <p14:tracePt t="82054" x="4832350" y="3727450"/>
          <p14:tracePt t="82059" x="4857750" y="3727450"/>
          <p14:tracePt t="82067" x="4914900" y="3721100"/>
          <p14:tracePt t="82079" x="4978400" y="3721100"/>
          <p14:tracePt t="82096" x="5168900" y="3721100"/>
          <p14:tracePt t="82113" x="5378450" y="3721100"/>
          <p14:tracePt t="82116" x="5461000" y="3721100"/>
          <p14:tracePt t="82129" x="5524500" y="3721100"/>
          <p14:tracePt t="82146" x="5632450" y="3721100"/>
          <p14:tracePt t="82163" x="5657850" y="3721100"/>
          <p14:tracePt t="82179" x="5670550" y="3721100"/>
          <p14:tracePt t="82276" x="5657850" y="3721100"/>
          <p14:tracePt t="82285" x="5632450" y="3721100"/>
          <p14:tracePt t="82291" x="5600700" y="3721100"/>
          <p14:tracePt t="82301" x="5549900" y="3721100"/>
          <p14:tracePt t="82312" x="5486400" y="3721100"/>
          <p14:tracePt t="82329" x="5384800" y="3721100"/>
          <p14:tracePt t="82346" x="5340350" y="3721100"/>
          <p14:tracePt t="82347" x="5334000" y="3721100"/>
          <p14:tracePt t="82363" x="5327650" y="3721100"/>
          <p14:tracePt t="82467" x="5334000" y="3721100"/>
          <p14:tracePt t="82475" x="5365750" y="3721100"/>
          <p14:tracePt t="82483" x="5403850" y="3721100"/>
          <p14:tracePt t="82495" x="5467350" y="3721100"/>
          <p14:tracePt t="82512" x="5607050" y="3721100"/>
          <p14:tracePt t="82528" x="5715000" y="3721100"/>
          <p14:tracePt t="82531" x="5746750" y="3721100"/>
          <p14:tracePt t="82545" x="5759450" y="3721100"/>
          <p14:tracePt t="82562" x="5765800" y="3721100"/>
          <p14:tracePt t="83267" x="0" y="0"/>
        </p14:tracePtLst>
        <p14:tracePtLst>
          <p14:tracePt t="83795" x="6343650" y="3721100"/>
          <p14:tracePt t="83883" x="6369050" y="3721100"/>
          <p14:tracePt t="83890" x="6400800" y="3721100"/>
          <p14:tracePt t="83898" x="6445250" y="3721100"/>
          <p14:tracePt t="83911" x="6496050" y="3721100"/>
          <p14:tracePt t="83928" x="6623050" y="3721100"/>
          <p14:tracePt t="83945" x="6762750" y="3721100"/>
          <p14:tracePt t="83961" x="6877050" y="3721100"/>
          <p14:tracePt t="83962" x="6921500" y="3721100"/>
          <p14:tracePt t="83978" x="6978650" y="3721100"/>
          <p14:tracePt t="83995" x="7004050" y="3721100"/>
          <p14:tracePt t="84011" x="7010400" y="3721100"/>
          <p14:tracePt t="84091" x="6997700" y="3721100"/>
          <p14:tracePt t="84100" x="6991350" y="3721100"/>
          <p14:tracePt t="84107" x="6985000" y="3721100"/>
          <p14:tracePt t="84115" x="6978650" y="3721100"/>
          <p14:tracePt t="84287" x="6972300" y="3721100"/>
          <p14:tracePt t="84301" x="6965950" y="3721100"/>
          <p14:tracePt t="84308" x="6959600" y="3721100"/>
          <p14:tracePt t="84318" x="6934200" y="3721100"/>
          <p14:tracePt t="84328" x="6908800" y="3721100"/>
          <p14:tracePt t="84346" x="6870700" y="3721100"/>
          <p14:tracePt t="84363" x="6819900" y="3721100"/>
          <p14:tracePt t="84379" x="6781800" y="3721100"/>
          <p14:tracePt t="84549" x="6800850" y="3721100"/>
          <p14:tracePt t="84556" x="6832600" y="3721100"/>
          <p14:tracePt t="84565" x="6883400" y="3721100"/>
          <p14:tracePt t="84579" x="7029450" y="3721100"/>
          <p14:tracePt t="84595" x="7200900" y="3721100"/>
          <p14:tracePt t="84612" x="7366000" y="3721100"/>
          <p14:tracePt t="84628" x="7505700" y="3721100"/>
          <p14:tracePt t="84646" x="7600950" y="3721100"/>
          <p14:tracePt t="84662" x="7658100" y="3721100"/>
          <p14:tracePt t="84679" x="7683500" y="3721100"/>
          <p14:tracePt t="84683" x="7689850" y="3721100"/>
          <p14:tracePt t="84709" x="7696200" y="3721100"/>
          <p14:tracePt t="84716" x="7702550" y="3721100"/>
          <p14:tracePt t="84990" x="7308850" y="3721100"/>
          <p14:tracePt t="85004" x="7296150" y="3721100"/>
          <p14:tracePt t="85011" x="7289800" y="3721100"/>
          <p14:tracePt t="85132" x="7302500" y="3721100"/>
          <p14:tracePt t="85139" x="7315200" y="3721100"/>
          <p14:tracePt t="85147" x="7334250" y="3721100"/>
          <p14:tracePt t="85161" x="7359650" y="3721100"/>
          <p14:tracePt t="85178" x="7410450" y="3721100"/>
          <p14:tracePt t="85194" x="7499350" y="3721100"/>
          <p14:tracePt t="85211" x="7594600" y="3721100"/>
          <p14:tracePt t="85227" x="7696200" y="3721100"/>
          <p14:tracePt t="85244" x="7772400" y="3721100"/>
          <p14:tracePt t="85261" x="7823200" y="3721100"/>
          <p14:tracePt t="85278" x="7861300" y="3721100"/>
          <p14:tracePt t="85294" x="7867650" y="3721100"/>
          <p14:tracePt t="85311" x="7880350" y="3721100"/>
          <p14:tracePt t="85419" x="7886700" y="3721100"/>
          <p14:tracePt t="85428" x="7893050" y="3721100"/>
          <p14:tracePt t="85435" x="7899400" y="3721100"/>
          <p14:tracePt t="85444" x="7905750" y="3721100"/>
          <p14:tracePt t="85461" x="7931150" y="3721100"/>
          <p14:tracePt t="85478" x="7975600" y="3721100"/>
          <p14:tracePt t="85494" x="8013700" y="3721100"/>
          <p14:tracePt t="85511" x="8070850" y="3721100"/>
          <p14:tracePt t="85527" x="8115300" y="3721100"/>
          <p14:tracePt t="85544" x="8172450" y="3721100"/>
          <p14:tracePt t="85561" x="8204200" y="3721100"/>
          <p14:tracePt t="85577" x="8235950" y="3721100"/>
          <p14:tracePt t="85580" x="8248650" y="3721100"/>
          <p14:tracePt t="85594" x="8280400" y="3721100"/>
          <p14:tracePt t="85611" x="8299450" y="3721100"/>
          <p14:tracePt t="85628" x="8324850" y="3721100"/>
          <p14:tracePt t="85644" x="8356600" y="3721100"/>
          <p14:tracePt t="85661" x="8382000" y="3721100"/>
          <p14:tracePt t="85677" x="8394700" y="3721100"/>
          <p14:tracePt t="85694" x="8407400" y="3721100"/>
          <p14:tracePt t="85711" x="8413750" y="3721100"/>
          <p14:tracePt t="85727" x="8426450" y="3721100"/>
          <p14:tracePt t="85918" x="8413750" y="3721100"/>
          <p14:tracePt t="85928" x="8388350" y="3721100"/>
          <p14:tracePt t="85935" x="8350250" y="3721100"/>
          <p14:tracePt t="85945" x="8293100" y="3721100"/>
          <p14:tracePt t="85963" x="8134350" y="3721100"/>
          <p14:tracePt t="85979" x="8045450" y="3721100"/>
          <p14:tracePt t="85995" x="7969250" y="3721100"/>
          <p14:tracePt t="86011" x="7918450" y="3721100"/>
          <p14:tracePt t="86028" x="7886700" y="3721100"/>
          <p14:tracePt t="86044" x="7854950" y="3721100"/>
          <p14:tracePt t="86061" x="7835900" y="3721100"/>
          <p14:tracePt t="86078" x="7816850" y="3721100"/>
          <p14:tracePt t="86190" x="7816850" y="3714750"/>
          <p14:tracePt t="86196" x="7816850" y="3708400"/>
          <p14:tracePt t="86213" x="7829550" y="3708400"/>
          <p14:tracePt t="86228" x="7886700" y="3702050"/>
          <p14:tracePt t="86244" x="7981950" y="3689350"/>
          <p14:tracePt t="86261" x="8140700" y="3689350"/>
          <p14:tracePt t="86277" x="8280400" y="3689350"/>
          <p14:tracePt t="86294" x="8401050" y="3689350"/>
          <p14:tracePt t="86311" x="8464550" y="3689350"/>
          <p14:tracePt t="86327" x="8515350" y="3683000"/>
          <p14:tracePt t="86345" x="8528050" y="3683000"/>
          <p14:tracePt t="86361" x="8540750" y="3683000"/>
          <p14:tracePt t="86377" x="8566150" y="3683000"/>
          <p14:tracePt t="86380" x="8585200" y="3683000"/>
          <p14:tracePt t="86395" x="8616950" y="3683000"/>
          <p14:tracePt t="86411" x="8667750" y="3683000"/>
          <p14:tracePt t="86427" x="8705850" y="3683000"/>
          <p14:tracePt t="86444" x="8743950" y="3683000"/>
          <p14:tracePt t="86461" x="8763000" y="3683000"/>
          <p14:tracePt t="86477" x="8775700" y="3683000"/>
          <p14:tracePt t="86494" x="8788400" y="3683000"/>
          <p14:tracePt t="86511" x="8801100" y="3683000"/>
          <p14:tracePt t="86527" x="8826500" y="3683000"/>
          <p14:tracePt t="86544" x="8845550" y="3683000"/>
          <p14:tracePt t="86561" x="8870950" y="3683000"/>
          <p14:tracePt t="86577" x="8890000" y="3683000"/>
          <p14:tracePt t="86578" x="8902700" y="3683000"/>
          <p14:tracePt t="86594" x="8915400" y="3683000"/>
          <p14:tracePt t="86611" x="8928100" y="3683000"/>
          <p14:tracePt t="86627" x="8934450" y="3683000"/>
          <p14:tracePt t="86644" x="8947150" y="3683000"/>
          <p14:tracePt t="87387" x="0" y="0"/>
        </p14:tracePtLst>
        <p14:tracePtLst>
          <p14:tracePt t="91447" x="3721100" y="4000500"/>
          <p14:tracePt t="91476" x="3714750" y="4000500"/>
          <p14:tracePt t="91484" x="3708400" y="4000500"/>
          <p14:tracePt t="91492" x="3702050" y="4000500"/>
          <p14:tracePt t="91509" x="3695700" y="4013200"/>
          <p14:tracePt t="91526" x="3676650" y="4051300"/>
          <p14:tracePt t="91542" x="3670300" y="4089400"/>
          <p14:tracePt t="91559" x="3663950" y="4146550"/>
          <p14:tracePt t="91576" x="3663950" y="4184650"/>
          <p14:tracePt t="91579" x="3663950" y="4191000"/>
          <p14:tracePt t="91592" x="3663950" y="4203700"/>
          <p14:tracePt t="91609" x="3663950" y="4222750"/>
          <p14:tracePt t="91625" x="3670300" y="4229100"/>
          <p14:tracePt t="91643" x="3670300" y="4235450"/>
          <p14:tracePt t="91668" x="3676650" y="4235450"/>
          <p14:tracePt t="91677" x="3689350" y="4235450"/>
          <p14:tracePt t="91692" x="3708400" y="4222750"/>
          <p14:tracePt t="91710" x="3733800" y="4178300"/>
          <p14:tracePt t="91726" x="3752850" y="4127500"/>
          <p14:tracePt t="91742" x="3752850" y="4095750"/>
          <p14:tracePt t="91759" x="3752850" y="4057650"/>
          <p14:tracePt t="91775" x="3752850" y="4025900"/>
          <p14:tracePt t="91792" x="3746500" y="4006850"/>
          <p14:tracePt t="91795" x="3740150" y="4000500"/>
          <p14:tracePt t="91822" x="3740150" y="3994150"/>
          <p14:tracePt t="91867" x="3733800" y="3994150"/>
          <p14:tracePt t="91877" x="3727450" y="4000500"/>
          <p14:tracePt t="91884" x="3721100" y="4025900"/>
          <p14:tracePt t="91893" x="3721100" y="4057650"/>
          <p14:tracePt t="91910" x="3721100" y="4146550"/>
          <p14:tracePt t="91927" x="3721100" y="4203700"/>
          <p14:tracePt t="91943" x="3721100" y="4235450"/>
          <p14:tracePt t="91960" x="3727450" y="4241800"/>
          <p14:tracePt t="92027" x="3733800" y="4241800"/>
          <p14:tracePt t="92035" x="3733800" y="4229100"/>
          <p14:tracePt t="92044" x="3740150" y="4197350"/>
          <p14:tracePt t="92058" x="3746500" y="4133850"/>
          <p14:tracePt t="92075" x="3746500" y="4089400"/>
          <p14:tracePt t="92092" x="3746500" y="4051300"/>
          <p14:tracePt t="92108" x="3746500" y="4038600"/>
          <p14:tracePt t="92126" x="3746500" y="4032250"/>
          <p14:tracePt t="92171" x="3740150" y="4038600"/>
          <p14:tracePt t="92180" x="3740150" y="4064000"/>
          <p14:tracePt t="92192" x="3740150" y="4095750"/>
          <p14:tracePt t="92209" x="3740150" y="4146550"/>
          <p14:tracePt t="92225" x="3740150" y="4184650"/>
          <p14:tracePt t="92387" x="0" y="0"/>
        </p14:tracePtLst>
        <p14:tracePtLst>
          <p14:tracePt t="93075" x="2527300" y="4064000"/>
          <p14:tracePt t="93155" x="2520950" y="4064000"/>
          <p14:tracePt t="93163" x="2514600" y="4064000"/>
          <p14:tracePt t="93181" x="2508250" y="4064000"/>
          <p14:tracePt t="93187" x="2501900" y="4064000"/>
          <p14:tracePt t="93195" x="2495550" y="4064000"/>
          <p14:tracePt t="93209" x="2489200" y="4064000"/>
          <p14:tracePt t="93225" x="2476500" y="4064000"/>
          <p14:tracePt t="93242" x="2463800" y="4064000"/>
          <p14:tracePt t="93258" x="2457450" y="4064000"/>
          <p14:tracePt t="93349" x="2457450" y="4076700"/>
          <p14:tracePt t="93365" x="2482850" y="4089400"/>
          <p14:tracePt t="93370" x="2508250" y="4095750"/>
          <p14:tracePt t="93380" x="2520950" y="4095750"/>
          <p14:tracePt t="93392" x="2552700" y="4102100"/>
          <p14:tracePt t="93408" x="2616200" y="4114800"/>
          <p14:tracePt t="93410" x="2628900" y="4114800"/>
          <p14:tracePt t="93425" x="2654300" y="4121150"/>
          <p14:tracePt t="93441" x="2673350" y="4121150"/>
          <p14:tracePt t="93458" x="2679700" y="4121150"/>
          <p14:tracePt t="93619" x="0" y="0"/>
        </p14:tracePtLst>
        <p14:tracePtLst>
          <p14:tracePt t="93827" x="2705100" y="4013200"/>
          <p14:tracePt t="93915" x="2711450" y="4006850"/>
          <p14:tracePt t="93924" x="2717800" y="4006850"/>
          <p14:tracePt t="93931" x="2736850" y="4019550"/>
          <p14:tracePt t="93941" x="2781300" y="4038600"/>
          <p14:tracePt t="93958" x="2895600" y="4089400"/>
          <p14:tracePt t="93975" x="3028950" y="4140200"/>
          <p14:tracePt t="93991" x="3117850" y="4178300"/>
          <p14:tracePt t="94008" x="3143250" y="4184650"/>
          <p14:tracePt t="94123" x="3124200" y="4184650"/>
          <p14:tracePt t="94131" x="3092450" y="4184650"/>
          <p14:tracePt t="94142" x="3060700" y="4184650"/>
          <p14:tracePt t="94158" x="3003550" y="4184650"/>
          <p14:tracePt t="94175" x="2965450" y="4184650"/>
          <p14:tracePt t="94191" x="2959100" y="4184650"/>
          <p14:tracePt t="94299" x="0" y="0"/>
        </p14:tracePtLst>
        <p14:tracePtLst>
          <p14:tracePt t="94659" x="3155950" y="4000500"/>
          <p14:tracePt t="94682" x="3149600" y="4000500"/>
          <p14:tracePt t="94699" x="3136900" y="4000500"/>
          <p14:tracePt t="94714" x="3136900" y="4013200"/>
          <p14:tracePt t="94724" x="3136900" y="4025900"/>
          <p14:tracePt t="94731" x="3136900" y="4038600"/>
          <p14:tracePt t="94741" x="3136900" y="4051300"/>
          <p14:tracePt t="94758" x="3136900" y="4089400"/>
          <p14:tracePt t="94774" x="3136900" y="4127500"/>
          <p14:tracePt t="94791" x="3155950" y="4165600"/>
          <p14:tracePt t="94808" x="3187700" y="4197350"/>
          <p14:tracePt t="94824" x="3219450" y="4216400"/>
          <p14:tracePt t="94841" x="3238500" y="4222750"/>
          <p14:tracePt t="94858" x="3244850" y="4222750"/>
          <p14:tracePt t="94968" x="3270250" y="4070350"/>
          <p14:tracePt t="94987" x="3270250" y="4064000"/>
          <p14:tracePt t="95301" x="0" y="0"/>
        </p14:tracePtLst>
        <p14:tracePtLst>
          <p14:tracePt t="95819" x="2546350" y="4064000"/>
          <p14:tracePt t="95939" x="2540000" y="4064000"/>
          <p14:tracePt t="95946" x="2533650" y="4064000"/>
          <p14:tracePt t="95957" x="2527300" y="4070350"/>
          <p14:tracePt t="95974" x="2514600" y="4076700"/>
          <p14:tracePt t="95990" x="2476500" y="4089400"/>
          <p14:tracePt t="96007" x="2444750" y="4095750"/>
          <p14:tracePt t="96024" x="2419350" y="4102100"/>
          <p14:tracePt t="96040" x="2406650" y="4108450"/>
          <p14:tracePt t="96057" x="2400300" y="4114800"/>
          <p14:tracePt t="96202" x="2413000" y="4121150"/>
          <p14:tracePt t="96211" x="2444750" y="4127500"/>
          <p14:tracePt t="96219" x="2489200" y="4140200"/>
          <p14:tracePt t="96227" x="2546350" y="4152900"/>
          <p14:tracePt t="96240" x="2609850" y="4159250"/>
          <p14:tracePt t="96257" x="2743200" y="4184650"/>
          <p14:tracePt t="96274" x="2800350" y="4197350"/>
          <p14:tracePt t="96274" x="2813050" y="4203700"/>
          <p14:tracePt t="96467" x="0" y="0"/>
        </p14:tracePtLst>
        <p14:tracePtLst>
          <p14:tracePt t="96940" x="2736850" y="4057650"/>
          <p14:tracePt t="97020" x="2755900" y="4064000"/>
          <p14:tracePt t="97027" x="2774950" y="4076700"/>
          <p14:tracePt t="97036" x="2800350" y="4089400"/>
          <p14:tracePt t="97044" x="2813050" y="4102100"/>
          <p14:tracePt t="97057" x="2832100" y="4108450"/>
          <p14:tracePt t="97074" x="2851150" y="4127500"/>
          <p14:tracePt t="97090" x="2857500" y="4127500"/>
          <p14:tracePt t="97196" x="2851150" y="4133850"/>
          <p14:tracePt t="97203" x="2825750" y="4140200"/>
          <p14:tracePt t="97211" x="2813050" y="4140200"/>
          <p14:tracePt t="97223" x="2787650" y="4140200"/>
          <p14:tracePt t="97240" x="2749550" y="4140200"/>
          <p14:tracePt t="97257" x="2724150" y="4140200"/>
          <p14:tracePt t="97300" x="0" y="0"/>
        </p14:tracePtLst>
        <p14:tracePtLst>
          <p14:tracePt t="98859" x="3663950" y="3981450"/>
          <p14:tracePt t="98867" x="3663950" y="3987800"/>
          <p14:tracePt t="98876" x="3663950" y="4013200"/>
          <p14:tracePt t="98890" x="3663950" y="4038600"/>
          <p14:tracePt t="98906" x="3663950" y="4146550"/>
          <p14:tracePt t="98923" x="3676650" y="4191000"/>
          <p14:tracePt t="98940" x="3689350" y="4229100"/>
          <p14:tracePt t="98956" x="3702050" y="4248150"/>
          <p14:tracePt t="98973" x="3708400" y="4254500"/>
          <p14:tracePt t="99021" x="3714750" y="4254500"/>
          <p14:tracePt t="99027" x="3714750" y="4248150"/>
          <p14:tracePt t="99036" x="3714750" y="4235450"/>
          <p14:tracePt t="99043" x="3721100" y="4203700"/>
          <p14:tracePt t="99056" x="3721100" y="4178300"/>
          <p14:tracePt t="99073" x="3721100" y="4108450"/>
          <p14:tracePt t="99089" x="3721100" y="4038600"/>
          <p14:tracePt t="99091" x="3721100" y="4019550"/>
          <p14:tracePt t="99106" x="3721100" y="3981450"/>
          <p14:tracePt t="99123" x="3721100" y="3975100"/>
          <p14:tracePt t="99203" x="3714750" y="3975100"/>
          <p14:tracePt t="99210" x="3714750" y="3987800"/>
          <p14:tracePt t="99219" x="3714750" y="4006850"/>
          <p14:tracePt t="99227" x="3714750" y="4025900"/>
          <p14:tracePt t="99239" x="3714750" y="4051300"/>
          <p14:tracePt t="99256" x="3714750" y="4089400"/>
          <p14:tracePt t="99273" x="3714750" y="4121150"/>
          <p14:tracePt t="99289" x="3727450" y="4140200"/>
          <p14:tracePt t="99306" x="3740150" y="4159250"/>
          <p14:tracePt t="99323" x="3752850" y="4171950"/>
          <p14:tracePt t="99339" x="3759200" y="4178300"/>
          <p14:tracePt t="99445" x="0" y="0"/>
        </p14:tracePtLst>
        <p14:tracePtLst>
          <p14:tracePt t="100387" x="6178550" y="3987800"/>
          <p14:tracePt t="100411" x="6178550" y="4000500"/>
          <p14:tracePt t="100420" x="6178550" y="4025900"/>
          <p14:tracePt t="100427" x="6178550" y="4051300"/>
          <p14:tracePt t="100439" x="6191250" y="4089400"/>
          <p14:tracePt t="100456" x="6216650" y="4152900"/>
          <p14:tracePt t="100473" x="6242050" y="4197350"/>
          <p14:tracePt t="100490" x="6261100" y="4216400"/>
          <p14:tracePt t="100492" x="6267450" y="4222750"/>
          <p14:tracePt t="100515" x="6273800" y="4229100"/>
          <p14:tracePt t="100531" x="6280150" y="4229100"/>
          <p14:tracePt t="100555" x="6292850" y="4229100"/>
          <p14:tracePt t="100563" x="6305550" y="4222750"/>
          <p14:tracePt t="100572" x="6311900" y="4210050"/>
          <p14:tracePt t="100589" x="6324600" y="4159250"/>
          <p14:tracePt t="100606" x="6337300" y="4095750"/>
          <p14:tracePt t="100622" x="6337300" y="4032250"/>
          <p14:tracePt t="100639" x="6330950" y="3987800"/>
          <p14:tracePt t="100656" x="6330950" y="3975100"/>
          <p14:tracePt t="100673" x="6324600" y="3956050"/>
          <p14:tracePt t="100747" x="6324600" y="3975100"/>
          <p14:tracePt t="100756" x="6324600" y="4006850"/>
          <p14:tracePt t="100763" x="6324600" y="4064000"/>
          <p14:tracePt t="100772" x="6330950" y="4089400"/>
          <p14:tracePt t="100789" x="6350000" y="4140200"/>
          <p14:tracePt t="100805" x="6350000" y="4146550"/>
          <p14:tracePt t="100908" x="6356350" y="4152900"/>
          <p14:tracePt t="100908" x="0" y="0"/>
        </p14:tracePtLst>
        <p14:tracePtLst>
          <p14:tracePt t="101539" x="9074150" y="3968750"/>
          <p14:tracePt t="101587" x="9074150" y="3981450"/>
          <p14:tracePt t="101596" x="9080500" y="4000500"/>
          <p14:tracePt t="101605" x="9086850" y="4019550"/>
          <p14:tracePt t="101622" x="9099550" y="4064000"/>
          <p14:tracePt t="101639" x="9118600" y="4102100"/>
          <p14:tracePt t="101655" x="9137650" y="4121150"/>
          <p14:tracePt t="101672" x="9144000" y="4133850"/>
          <p14:tracePt t="101676" x="9150350" y="4146550"/>
          <p14:tracePt t="101689" x="9163050" y="4152900"/>
          <p14:tracePt t="101705" x="9169400" y="4159250"/>
          <p14:tracePt t="101891" x="0" y="0"/>
        </p14:tracePtLst>
        <p14:tracePtLst>
          <p14:tracePt t="103277" x="3835400" y="3873500"/>
          <p14:tracePt t="103287" x="3829050" y="3873500"/>
          <p14:tracePt t="103294" x="3816350" y="3873500"/>
          <p14:tracePt t="103305" x="3810000" y="3873500"/>
          <p14:tracePt t="103322" x="3771900" y="3911600"/>
          <p14:tracePt t="103339" x="3746500" y="3949700"/>
          <p14:tracePt t="103355" x="3708400" y="4006850"/>
          <p14:tracePt t="103372" x="3695700" y="4057650"/>
          <p14:tracePt t="103388" x="3695700" y="4083050"/>
          <p14:tracePt t="103405" x="3695700" y="4114800"/>
          <p14:tracePt t="103422" x="3695700" y="4152900"/>
          <p14:tracePt t="103439" x="3702050" y="4178300"/>
          <p14:tracePt t="103455" x="3727450" y="4203700"/>
          <p14:tracePt t="103459" x="3733800" y="4203700"/>
          <p14:tracePt t="103473" x="3733800" y="4216400"/>
          <p14:tracePt t="103667" x="3740150" y="4222750"/>
          <p14:tracePt t="103667" x="0" y="0"/>
        </p14:tracePtLst>
        <p14:tracePtLst>
          <p14:tracePt t="104380" x="9137650" y="3841750"/>
          <p14:tracePt t="104387" x="9131300" y="3848100"/>
          <p14:tracePt t="104395" x="9118600" y="3848100"/>
          <p14:tracePt t="104405" x="9099550" y="3854450"/>
          <p14:tracePt t="104421" x="9080500" y="3873500"/>
          <p14:tracePt t="104439" x="9061450" y="3898900"/>
          <p14:tracePt t="104455" x="9048750" y="3924300"/>
          <p14:tracePt t="104460" x="9042400" y="3943350"/>
          <p14:tracePt t="104472" x="9036050" y="3956050"/>
          <p14:tracePt t="104488" x="9029700" y="3994150"/>
          <p14:tracePt t="104505" x="9029700" y="4032250"/>
          <p14:tracePt t="104508" x="9029700" y="4064000"/>
          <p14:tracePt t="104522" x="9029700" y="4089400"/>
          <p14:tracePt t="104538" x="9042400" y="4165600"/>
          <p14:tracePt t="104555" x="9074150" y="4229100"/>
          <p14:tracePt t="104571" x="9105900" y="4260850"/>
          <p14:tracePt t="104588" x="9118600" y="4286250"/>
          <p14:tracePt t="104604" x="9137650" y="4298950"/>
          <p14:tracePt t="104621" x="9150350" y="4305300"/>
          <p14:tracePt t="104638" x="9163050" y="4318000"/>
          <p14:tracePt t="104654" x="9169400" y="4318000"/>
          <p14:tracePt t="104687" x="9188450" y="4311650"/>
          <p14:tracePt t="104705" x="9207500" y="4279900"/>
          <p14:tracePt t="104707" x="9220200" y="4241800"/>
          <p14:tracePt t="104721" x="9232900" y="4210050"/>
          <p14:tracePt t="104738" x="9245600" y="4146550"/>
          <p14:tracePt t="104740" x="9251950" y="4121150"/>
          <p14:tracePt t="104755" x="9258300" y="4089400"/>
          <p14:tracePt t="104771" x="9258300" y="4057650"/>
          <p14:tracePt t="104788" x="9258300" y="4038600"/>
          <p14:tracePt t="104804" x="9258300" y="4025900"/>
          <p14:tracePt t="104838" x="9258300" y="4019550"/>
          <p14:tracePt t="104965" x="9226550" y="4114800"/>
          <p14:tracePt t="104971" x="9226550" y="4140200"/>
          <p14:tracePt t="104979" x="9226550" y="4165600"/>
          <p14:tracePt t="104988" x="9226550" y="4184650"/>
          <p14:tracePt t="105004" x="9226550" y="4222750"/>
          <p14:tracePt t="105021" x="9226550" y="4248150"/>
          <p14:tracePt t="105037" x="9226550" y="4260850"/>
          <p14:tracePt t="105066" x="9232900" y="4267200"/>
          <p14:tracePt t="105099" x="9245600" y="4260850"/>
          <p14:tracePt t="105116" x="9245600" y="4241800"/>
          <p14:tracePt t="105124" x="9245600" y="4222750"/>
          <p14:tracePt t="105131" x="9245600" y="4191000"/>
          <p14:tracePt t="105139" x="9245600" y="4152900"/>
          <p14:tracePt t="105154" x="9251950" y="4095750"/>
          <p14:tracePt t="105171" x="9251950" y="4044950"/>
          <p14:tracePt t="105188" x="9239250" y="4032250"/>
          <p14:tracePt t="105286" x="9232900" y="4038600"/>
          <p14:tracePt t="105291" x="9226550" y="4070350"/>
          <p14:tracePt t="105304" x="9226550" y="4095750"/>
          <p14:tracePt t="105321" x="9226550" y="4159250"/>
          <p14:tracePt t="105337" x="9226550" y="4210050"/>
          <p14:tracePt t="105338" x="9226550" y="4222750"/>
          <p14:tracePt t="105354" x="9226550" y="4235450"/>
          <p14:tracePt t="105371" x="9226550" y="4241800"/>
          <p14:tracePt t="105435" x="9226550" y="4216400"/>
          <p14:tracePt t="105443" x="9232900" y="4171950"/>
          <p14:tracePt t="105450" x="9239250" y="4127500"/>
          <p14:tracePt t="105459" x="9239250" y="4102100"/>
          <p14:tracePt t="105470" x="9239250" y="4070350"/>
          <p14:tracePt t="105488" x="9239250" y="4025900"/>
          <p14:tracePt t="105504" x="9239250" y="4013200"/>
          <p14:tracePt t="105506" x="9239250" y="4006850"/>
          <p14:tracePt t="105570" x="9239250" y="4013200"/>
          <p14:tracePt t="105580" x="9232900" y="4038600"/>
          <p14:tracePt t="105587" x="9220200" y="4070350"/>
          <p14:tracePt t="105604" x="9207500" y="4152900"/>
          <p14:tracePt t="105621" x="9207500" y="4210050"/>
          <p14:tracePt t="105637" x="9207500" y="4235450"/>
          <p14:tracePt t="105654" x="9207500" y="4248150"/>
          <p14:tracePt t="105727" x="9207500" y="4241800"/>
          <p14:tracePt t="105732" x="9207500" y="4197350"/>
          <p14:tracePt t="105742" x="9213850" y="4152900"/>
          <p14:tracePt t="105755" x="9220200" y="4089400"/>
          <p14:tracePt t="105772" x="9220200" y="4038600"/>
          <p14:tracePt t="105788" x="9220200" y="4013200"/>
          <p14:tracePt t="105804" x="9220200" y="4006850"/>
          <p14:tracePt t="105861" x="9220200" y="4013200"/>
          <p14:tracePt t="105867" x="9220200" y="4032250"/>
          <p14:tracePt t="105877" x="9220200" y="4064000"/>
          <p14:tracePt t="105887" x="9220200" y="4089400"/>
          <p14:tracePt t="105904" x="9220200" y="4127500"/>
          <p14:tracePt t="105921" x="9220200" y="4133850"/>
          <p14:tracePt t="106005" x="9220200" y="4127500"/>
          <p14:tracePt t="106011" x="9220200" y="4108450"/>
          <p14:tracePt t="106021" x="9220200" y="4083050"/>
          <p14:tracePt t="106038" x="9220200" y="4044950"/>
          <p14:tracePt t="106054" x="9220200" y="4025900"/>
          <p14:tracePt t="106123" x="9220200" y="4044950"/>
          <p14:tracePt t="106132" x="9220200" y="4070350"/>
          <p14:tracePt t="106140" x="9220200" y="4102100"/>
          <p14:tracePt t="106154" x="9226550" y="4171950"/>
          <p14:tracePt t="106170" x="9232900" y="4197350"/>
          <p14:tracePt t="106187" x="9232900" y="4210050"/>
          <p14:tracePt t="106220" x="9239250" y="4216400"/>
          <p14:tracePt t="106261" x="9239250" y="4191000"/>
          <p14:tracePt t="106269" x="9239250" y="4165600"/>
          <p14:tracePt t="106275" x="9239250" y="4140200"/>
          <p14:tracePt t="106287" x="9239250" y="4121150"/>
          <p14:tracePt t="106304" x="9239250" y="4076700"/>
          <p14:tracePt t="106320" x="9239250" y="4064000"/>
          <p14:tracePt t="106387" x="9239250" y="4070350"/>
          <p14:tracePt t="106397" x="9239250" y="4095750"/>
          <p14:tracePt t="106404" x="9239250" y="4114800"/>
          <p14:tracePt t="106420" x="9239250" y="4146550"/>
          <p14:tracePt t="106437" x="9239250" y="4159250"/>
          <p14:tracePt t="106526" x="9239250" y="4146550"/>
          <p14:tracePt t="106532" x="9239250" y="4121150"/>
          <p14:tracePt t="106539" x="9239250" y="4102100"/>
          <p14:tracePt t="106554" x="9239250" y="4044950"/>
          <p14:tracePt t="106570" x="9239250" y="4000500"/>
          <p14:tracePt t="106587" x="9239250" y="3994150"/>
          <p14:tracePt t="106619" x="9239250" y="3987800"/>
          <p14:tracePt t="106646" x="9232900" y="3994150"/>
          <p14:tracePt t="106651" x="9232900" y="4013200"/>
          <p14:tracePt t="106660" x="9232900" y="4051300"/>
          <p14:tracePt t="106670" x="9232900" y="4095750"/>
          <p14:tracePt t="106687" x="9239250" y="4171950"/>
          <p14:tracePt t="106704" x="9239250" y="4191000"/>
          <p14:tracePt t="106721" x="9239250" y="4203700"/>
          <p14:tracePt t="106795" x="9239250" y="4197350"/>
          <p14:tracePt t="106804" x="9239250" y="4171950"/>
          <p14:tracePt t="106812" x="9239250" y="4140200"/>
          <p14:tracePt t="106820" x="9239250" y="4108450"/>
          <p14:tracePt t="106837" x="9251950" y="4044950"/>
          <p14:tracePt t="106854" x="9251950" y="4032250"/>
          <p14:tracePt t="106870" x="9251950" y="4025900"/>
          <p14:tracePt t="106932" x="9251950" y="4044950"/>
          <p14:tracePt t="106942" x="9251950" y="4070350"/>
          <p14:tracePt t="106947" x="9251950" y="4083050"/>
          <p14:tracePt t="106956" x="9251950" y="4102100"/>
          <p14:tracePt t="106971" x="9251950" y="4121150"/>
          <p14:tracePt t="106987" x="9251950" y="4133850"/>
          <p14:tracePt t="107451" x="9251950" y="4127500"/>
          <p14:tracePt t="107460" x="9251950" y="4108450"/>
          <p14:tracePt t="107470" x="9251950" y="4095750"/>
          <p14:tracePt t="107487" x="9251950" y="4051300"/>
          <p14:tracePt t="107504" x="9251950" y="4038600"/>
          <p14:tracePt t="107521" x="9251950" y="4025900"/>
          <p14:tracePt t="107537" x="9245600" y="4013200"/>
          <p14:tracePt t="107643" x="9232900" y="4019550"/>
          <p14:tracePt t="107651" x="9226550" y="4032250"/>
          <p14:tracePt t="107661" x="9220200" y="4051300"/>
          <p14:tracePt t="107670" x="9213850" y="4070350"/>
          <p14:tracePt t="107686" x="9213850" y="4108450"/>
          <p14:tracePt t="107703" x="9213850" y="4127500"/>
          <p14:tracePt t="107720" x="9213850" y="4133850"/>
          <p14:tracePt t="107722" x="9213850" y="4140200"/>
          <p14:tracePt t="107737" x="9213850" y="4146550"/>
          <p14:tracePt t="107852" x="9213850" y="4127500"/>
          <p14:tracePt t="107859" x="9213850" y="4114800"/>
          <p14:tracePt t="107870" x="9213850" y="4095750"/>
          <p14:tracePt t="107886" x="9213850" y="4076700"/>
          <p14:tracePt t="107903" x="9213850" y="4070350"/>
          <p14:tracePt t="108338" x="9213850" y="4057650"/>
          <p14:tracePt t="108347" x="9188450" y="4044950"/>
          <p14:tracePt t="108355" x="9118600" y="4019550"/>
          <p14:tracePt t="108370" x="9029700" y="3994150"/>
          <p14:tracePt t="108386" x="8572500" y="3886200"/>
          <p14:tracePt t="108403" x="8064500" y="3790950"/>
          <p14:tracePt t="108419" x="7581900" y="3689350"/>
          <p14:tracePt t="108436" x="7207250" y="3632200"/>
          <p14:tracePt t="108453" x="6978650" y="3594100"/>
          <p14:tracePt t="108470" x="6794500" y="3581400"/>
          <p14:tracePt t="108486" x="6597650" y="3581400"/>
          <p14:tracePt t="108503" x="6375400" y="3581400"/>
          <p14:tracePt t="108520" x="6134100" y="3581400"/>
          <p14:tracePt t="108536" x="5854700" y="3606800"/>
          <p14:tracePt t="108553" x="5607050" y="3644900"/>
          <p14:tracePt t="108555" x="5505450" y="3670300"/>
          <p14:tracePt t="108569" x="5403850" y="3689350"/>
          <p14:tracePt t="108586" x="5137150" y="3746500"/>
          <p14:tracePt t="108603" x="5003800" y="3810000"/>
          <p14:tracePt t="108619" x="4870450" y="3854450"/>
          <p14:tracePt t="108636" x="4756150" y="3905250"/>
          <p14:tracePt t="108653" x="4705350" y="3930650"/>
          <p14:tracePt t="108669" x="4673600" y="3956050"/>
          <p14:tracePt t="108686" x="4667250" y="3962400"/>
          <p14:tracePt t="108723" x="4667250" y="3968750"/>
          <p14:tracePt t="108730" x="4667250" y="3975100"/>
          <p14:tracePt t="108746" x="4667250" y="3981450"/>
          <p14:tracePt t="108755" x="4667250" y="3994150"/>
          <p14:tracePt t="108770" x="4679950" y="4025900"/>
          <p14:tracePt t="108786" x="4724400" y="4057650"/>
          <p14:tracePt t="108803" x="4826000" y="4114800"/>
          <p14:tracePt t="108819" x="4959350" y="4165600"/>
          <p14:tracePt t="108836" x="5092700" y="4210050"/>
          <p14:tracePt t="108853" x="5232400" y="4235450"/>
          <p14:tracePt t="108869" x="5365750" y="4235450"/>
          <p14:tracePt t="108886" x="5499100" y="4235450"/>
          <p14:tracePt t="108903" x="5657850" y="4235450"/>
          <p14:tracePt t="108919" x="5816600" y="4235450"/>
          <p14:tracePt t="108936" x="5969000" y="4229100"/>
          <p14:tracePt t="108953" x="6045200" y="4216400"/>
          <p14:tracePt t="108970" x="6089650" y="4203700"/>
          <p14:tracePt t="108971" x="6096000" y="4203700"/>
          <p14:tracePt t="108986" x="6134100" y="4191000"/>
          <p14:tracePt t="109003" x="6172200" y="4171950"/>
          <p14:tracePt t="109020" x="6197600" y="4165600"/>
          <p14:tracePt t="109036" x="6223000" y="4146550"/>
          <p14:tracePt t="109053" x="6242050" y="4127500"/>
          <p14:tracePt t="109069" x="6248400" y="4121150"/>
          <p14:tracePt t="109086" x="6248400" y="4102100"/>
          <p14:tracePt t="109103" x="6254750" y="4089400"/>
          <p14:tracePt t="109119" x="6261100" y="4051300"/>
          <p14:tracePt t="109136" x="6267450" y="4025900"/>
          <p14:tracePt t="109153" x="6267450" y="4006850"/>
          <p14:tracePt t="109154" x="6267450" y="3994150"/>
          <p14:tracePt t="109169" x="6267450" y="3987800"/>
          <p14:tracePt t="109316" x="6267450" y="3981450"/>
          <p14:tracePt t="109323" x="6261100" y="3981450"/>
          <p14:tracePt t="109333" x="6254750" y="3981450"/>
          <p14:tracePt t="109339" x="6235700" y="3981450"/>
          <p14:tracePt t="109353" x="6223000" y="3981450"/>
          <p14:tracePt t="109369" x="6191250" y="4000500"/>
          <p14:tracePt t="109386" x="6159500" y="4025900"/>
          <p14:tracePt t="109403" x="6140450" y="4044950"/>
          <p14:tracePt t="109419" x="6127750" y="4064000"/>
          <p14:tracePt t="109436" x="6121400" y="4083050"/>
          <p14:tracePt t="109453" x="6121400" y="4089400"/>
          <p14:tracePt t="109470" x="6121400" y="4121150"/>
          <p14:tracePt t="109486" x="6121400" y="4140200"/>
          <p14:tracePt t="109503" x="6121400" y="4159250"/>
          <p14:tracePt t="109519" x="6121400" y="4178300"/>
          <p14:tracePt t="109536" x="6134100" y="4197350"/>
          <p14:tracePt t="109553" x="6184900" y="4216400"/>
          <p14:tracePt t="109569" x="6223000" y="4222750"/>
          <p14:tracePt t="109570" x="6248400" y="4222750"/>
          <p14:tracePt t="109586" x="6292850" y="4222750"/>
          <p14:tracePt t="109602" x="6330950" y="4210050"/>
          <p14:tracePt t="109619" x="6356350" y="4171950"/>
          <p14:tracePt t="109636" x="6375400" y="4127500"/>
          <p14:tracePt t="109652" x="6381750" y="4064000"/>
          <p14:tracePt t="109669" x="6381750" y="3987800"/>
          <p14:tracePt t="109686" x="6362700" y="3949700"/>
          <p14:tracePt t="109702" x="6343650" y="3911600"/>
          <p14:tracePt t="109719" x="6318250" y="3898900"/>
          <p14:tracePt t="109736" x="6299200" y="3886200"/>
          <p14:tracePt t="109740" x="6292850" y="3879850"/>
          <p14:tracePt t="109771" x="6286500" y="3879850"/>
          <p14:tracePt t="109786" x="6267450" y="3886200"/>
          <p14:tracePt t="109803" x="6248400" y="3905250"/>
          <p14:tracePt t="109819" x="6216650" y="3949700"/>
          <p14:tracePt t="109836" x="6191250" y="4000500"/>
          <p14:tracePt t="109852" x="6178550" y="4064000"/>
          <p14:tracePt t="109869" x="6178550" y="4114800"/>
          <p14:tracePt t="109886" x="6178550" y="4171950"/>
          <p14:tracePt t="109903" x="6184900" y="4216400"/>
          <p14:tracePt t="109919" x="6197600" y="4229100"/>
          <p14:tracePt t="109936" x="6203950" y="4248150"/>
          <p14:tracePt t="109953" x="6223000" y="4248150"/>
          <p14:tracePt t="109969" x="6242050" y="4248150"/>
          <p14:tracePt t="109986" x="6324600" y="4229100"/>
          <p14:tracePt t="110003" x="6388100" y="4178300"/>
          <p14:tracePt t="110019" x="6419850" y="4127500"/>
          <p14:tracePt t="110036" x="6438900" y="4076700"/>
          <p14:tracePt t="110053" x="6438900" y="4032250"/>
          <p14:tracePt t="110069" x="6438900" y="4013200"/>
          <p14:tracePt t="110086" x="6438900" y="4000500"/>
          <p14:tracePt t="110102" x="6438900" y="3994150"/>
          <p14:tracePt t="110171" x="6432550" y="3994150"/>
          <p14:tracePt t="110180" x="6432550" y="4000500"/>
          <p14:tracePt t="110188" x="6426200" y="4019550"/>
          <p14:tracePt t="110203" x="6426200" y="4038600"/>
          <p14:tracePt t="110220" x="6426200" y="4051300"/>
          <p14:tracePt t="110603" x="0" y="0"/>
        </p14:tracePtLst>
        <p14:tracePtLst>
          <p14:tracePt t="112468" x="9118600" y="3943350"/>
          <p14:tracePt t="112494" x="9124950" y="3943350"/>
          <p14:tracePt t="112508" x="9131300" y="3943350"/>
          <p14:tracePt t="112526" x="9131300" y="3956050"/>
          <p14:tracePt t="112532" x="9131300" y="3981450"/>
          <p14:tracePt t="112539" x="9131300" y="4006850"/>
          <p14:tracePt t="112552" x="9131300" y="4032250"/>
          <p14:tracePt t="112569" x="9131300" y="4095750"/>
          <p14:tracePt t="112585" x="9131300" y="4171950"/>
          <p14:tracePt t="112586" x="9131300" y="4203700"/>
          <p14:tracePt t="112602" x="9131300" y="4229100"/>
          <p14:tracePt t="112618" x="9137650" y="4267200"/>
          <p14:tracePt t="112635" x="9137650" y="4273550"/>
          <p14:tracePt t="112708" x="9144000" y="4279900"/>
          <p14:tracePt t="112724" x="9150350" y="4267200"/>
          <p14:tracePt t="112731" x="9150350" y="4254500"/>
          <p14:tracePt t="112739" x="9156700" y="4210050"/>
          <p14:tracePt t="112752" x="9163050" y="4178300"/>
          <p14:tracePt t="112768" x="9175750" y="4095750"/>
          <p14:tracePt t="112785" x="9188450" y="4038600"/>
          <p14:tracePt t="112787" x="9194800" y="4013200"/>
          <p14:tracePt t="112801" x="9201150" y="4000500"/>
          <p14:tracePt t="112819" x="9201150" y="3981450"/>
          <p14:tracePt t="112835" x="9201150" y="3975100"/>
          <p14:tracePt t="112908" x="9201150" y="3994150"/>
          <p14:tracePt t="112915" x="9201150" y="4032250"/>
          <p14:tracePt t="112925" x="9201150" y="4089400"/>
          <p14:tracePt t="112935" x="9201150" y="4127500"/>
          <p14:tracePt t="112951" x="9201150" y="4203700"/>
          <p14:tracePt t="112968" x="9201150" y="4241800"/>
          <p14:tracePt t="112985" x="9201150" y="4248150"/>
          <p14:tracePt t="113043" x="9207500" y="4254500"/>
          <p14:tracePt t="113051" x="9213850" y="4248150"/>
          <p14:tracePt t="113059" x="9213850" y="4241800"/>
          <p14:tracePt t="113068" x="9220200" y="4197350"/>
          <p14:tracePt t="113085" x="9232900" y="4121150"/>
          <p14:tracePt t="113101" x="9232900" y="4070350"/>
          <p14:tracePt t="113118" x="9232900" y="4025900"/>
          <p14:tracePt t="113135" x="9232900" y="4006850"/>
          <p14:tracePt t="113151" x="9232900" y="3987800"/>
          <p14:tracePt t="113219" x="9232900" y="4006850"/>
          <p14:tracePt t="113227" x="9232900" y="4051300"/>
          <p14:tracePt t="113235" x="9232900" y="4076700"/>
          <p14:tracePt t="113252" x="9220200" y="4146550"/>
          <p14:tracePt t="113268" x="9213850" y="4178300"/>
          <p14:tracePt t="113285" x="9213850" y="4184650"/>
          <p14:tracePt t="113365" x="9213850" y="4165600"/>
          <p14:tracePt t="113371" x="9213850" y="4146550"/>
          <p14:tracePt t="113380" x="9213850" y="4127500"/>
          <p14:tracePt t="113387" x="9213850" y="4108450"/>
          <p14:tracePt t="113401" x="9213850" y="4089400"/>
          <p14:tracePt t="113418" x="9213850" y="4070350"/>
          <p14:tracePt t="113435" x="9213850" y="4064000"/>
          <p14:tracePt t="113483" x="9207500" y="4070350"/>
          <p14:tracePt t="113491" x="9207500" y="4083050"/>
          <p14:tracePt t="113502" x="9201150" y="4114800"/>
          <p14:tracePt t="113518" x="9194800" y="4146550"/>
          <p14:tracePt t="113535" x="9188450" y="4165600"/>
          <p14:tracePt t="113551" x="9188450" y="4171950"/>
          <p14:tracePt t="113653" x="9188450" y="4159250"/>
          <p14:tracePt t="113660" x="9188450" y="4140200"/>
          <p14:tracePt t="113668" x="9188450" y="4127500"/>
          <p14:tracePt t="113684" x="9188450" y="4095750"/>
          <p14:tracePt t="113701" x="9188450" y="4076700"/>
          <p14:tracePt t="113787" x="9188450" y="4089400"/>
          <p14:tracePt t="113794" x="9188450" y="4102100"/>
          <p14:tracePt t="113803" x="9188450" y="4121150"/>
          <p14:tracePt t="113818" x="9188450" y="4133850"/>
          <p14:tracePt t="113835" x="9188450" y="4140200"/>
          <p14:tracePt t="113915" x="9188450" y="4133850"/>
          <p14:tracePt t="113923" x="9188450" y="4121150"/>
          <p14:tracePt t="113930" x="9188450" y="4114800"/>
          <p14:tracePt t="113940" x="9188450" y="4102100"/>
          <p14:tracePt t="113951" x="9188450" y="4089400"/>
          <p14:tracePt t="114372" x="9188450" y="4095750"/>
          <p14:tracePt t="114380" x="9188450" y="4127500"/>
          <p14:tracePt t="114388" x="9188450" y="4152900"/>
          <p14:tracePt t="114401" x="9188450" y="4184650"/>
          <p14:tracePt t="114419" x="9188450" y="4229100"/>
          <p14:tracePt t="114435" x="9188450" y="4235450"/>
          <p14:tracePt t="114549" x="9188450" y="4216400"/>
          <p14:tracePt t="114556" x="9194800" y="4178300"/>
          <p14:tracePt t="114568" x="9194800" y="4159250"/>
          <p14:tracePt t="114584" x="9194800" y="4114800"/>
          <p14:tracePt t="114601" x="9194800" y="4076700"/>
          <p14:tracePt t="114618" x="9194800" y="4064000"/>
          <p14:tracePt t="114619" x="9194800" y="4057650"/>
          <p14:tracePt t="114692" x="9194800" y="4064000"/>
          <p14:tracePt t="114700" x="9194800" y="4083050"/>
          <p14:tracePt t="114708" x="9194800" y="4108450"/>
          <p14:tracePt t="114718" x="9194800" y="4133850"/>
          <p14:tracePt t="114735" x="9194800" y="4152900"/>
          <p14:tracePt t="114752" x="9194800" y="4165600"/>
          <p14:tracePt t="115003" x="0" y="0"/>
        </p14:tracePtLst>
        <p14:tracePtLst>
          <p14:tracePt t="115867" x="6946900" y="4013200"/>
          <p14:tracePt t="115947" x="6946900" y="4019550"/>
          <p14:tracePt t="115956" x="6946900" y="4032250"/>
          <p14:tracePt t="115964" x="6946900" y="4044950"/>
          <p14:tracePt t="115973" x="6946900" y="4051300"/>
          <p14:tracePt t="115984" x="6946900" y="4064000"/>
          <p14:tracePt t="116001" x="6959600" y="4076700"/>
          <p14:tracePt t="116003" x="6965950" y="4083050"/>
          <p14:tracePt t="116123" x="0" y="0"/>
        </p14:tracePtLst>
        <p14:tracePtLst>
          <p14:tracePt t="117380" x="8020050" y="4019550"/>
          <p14:tracePt t="117436" x="8020050" y="4032250"/>
          <p14:tracePt t="117444" x="8020050" y="4051300"/>
          <p14:tracePt t="117452" x="8020050" y="4076700"/>
          <p14:tracePt t="117467" x="8026400" y="4152900"/>
          <p14:tracePt t="117483" x="8039100" y="4197350"/>
          <p14:tracePt t="117501" x="8051800" y="4216400"/>
          <p14:tracePt t="117517" x="8058150" y="4229100"/>
          <p14:tracePt t="117534" x="8064500" y="4229100"/>
          <p14:tracePt t="117551" x="8083550" y="4229100"/>
          <p14:tracePt t="117567" x="8115300" y="4229100"/>
          <p14:tracePt t="117584" x="8197850" y="4216400"/>
          <p14:tracePt t="117600" x="8248650" y="4178300"/>
          <p14:tracePt t="117603" x="8267700" y="4159250"/>
          <p14:tracePt t="117616" x="8280400" y="4140200"/>
          <p14:tracePt t="117633" x="8293100" y="4089400"/>
          <p14:tracePt t="117650" x="8299450" y="4057650"/>
          <p14:tracePt t="117667" x="8299450" y="4051300"/>
          <p14:tracePt t="117852" x="8305800" y="4044950"/>
          <p14:tracePt t="117859" x="8318500" y="4044950"/>
          <p14:tracePt t="117867" x="8337550" y="4051300"/>
          <p14:tracePt t="117868" x="0" y="0"/>
        </p14:tracePtLst>
        <p14:tracePtLst>
          <p14:tracePt t="120067" x="6273800" y="3962400"/>
          <p14:tracePt t="120075" x="6267450" y="3962400"/>
          <p14:tracePt t="120084" x="6261100" y="3975100"/>
          <p14:tracePt t="120099" x="6248400" y="4013200"/>
          <p14:tracePt t="120116" x="6248400" y="4057650"/>
          <p14:tracePt t="120132" x="6248400" y="4102100"/>
          <p14:tracePt t="120149" x="6248400" y="4140200"/>
          <p14:tracePt t="120166" x="6248400" y="4171950"/>
          <p14:tracePt t="120182" x="6254750" y="4203700"/>
          <p14:tracePt t="120199" x="6267450" y="4210050"/>
          <p14:tracePt t="120216" x="6280150" y="4210050"/>
          <p14:tracePt t="120232" x="6299200" y="4210050"/>
          <p14:tracePt t="120249" x="6318250" y="4210050"/>
          <p14:tracePt t="120266" x="6356350" y="4159250"/>
          <p14:tracePt t="120282" x="6362700" y="4121150"/>
          <p14:tracePt t="120299" x="6362700" y="4064000"/>
          <p14:tracePt t="120316" x="6362700" y="4019550"/>
          <p14:tracePt t="120332" x="6356350" y="4000500"/>
          <p14:tracePt t="120349" x="6350000" y="3981450"/>
          <p14:tracePt t="120628" x="6343650" y="3981450"/>
          <p14:tracePt t="120636" x="6337300" y="3981450"/>
          <p14:tracePt t="120645" x="6324600" y="3994150"/>
          <p14:tracePt t="120651" x="6318250" y="4006850"/>
          <p14:tracePt t="120665" x="6305550" y="4025900"/>
          <p14:tracePt t="120682" x="6267450" y="4095750"/>
          <p14:tracePt t="120699" x="6254750" y="4140200"/>
          <p14:tracePt t="120716" x="6254750" y="4165600"/>
          <p14:tracePt t="120732" x="6254750" y="4191000"/>
          <p14:tracePt t="120749" x="6254750" y="4210050"/>
          <p14:tracePt t="120827" x="6267450" y="4203700"/>
          <p14:tracePt t="120835" x="6273800" y="4184650"/>
          <p14:tracePt t="120843" x="6280150" y="4171950"/>
          <p14:tracePt t="120852" x="6286500" y="4159250"/>
          <p14:tracePt t="120866" x="6292850" y="4146550"/>
          <p14:tracePt t="120868" x="6292850" y="4140200"/>
          <p14:tracePt t="120883" x="6292850" y="4127500"/>
          <p14:tracePt t="120899" x="6292850" y="4121150"/>
          <p14:tracePt t="121279" x="6292850" y="4114800"/>
          <p14:tracePt t="121286" x="6292850" y="4095750"/>
          <p14:tracePt t="121301" x="6292850" y="4044950"/>
          <p14:tracePt t="121316" x="6292850" y="3987800"/>
          <p14:tracePt t="121333" x="6292850" y="3943350"/>
          <p14:tracePt t="121350" x="6292850" y="3930650"/>
          <p14:tracePt t="121436" x="6292850" y="3949700"/>
          <p14:tracePt t="121443" x="6292850" y="4000500"/>
          <p14:tracePt t="121452" x="6292850" y="4064000"/>
          <p14:tracePt t="121466" x="6292850" y="4127500"/>
          <p14:tracePt t="121482" x="6318250" y="4324350"/>
          <p14:tracePt t="121499" x="6324600" y="4368800"/>
          <p14:tracePt t="121516" x="6330950" y="4387850"/>
          <p14:tracePt t="121612" x="6337300" y="4381500"/>
          <p14:tracePt t="121619" x="6337300" y="4375150"/>
          <p14:tracePt t="121628" x="6337300" y="4356100"/>
          <p14:tracePt t="121636" x="6337300" y="4337050"/>
          <p14:tracePt t="121648" x="6337300" y="4324350"/>
          <p14:tracePt t="121665" x="6337300" y="4273550"/>
          <p14:tracePt t="121682" x="6337300" y="4241800"/>
          <p14:tracePt t="121756" x="6337300" y="4254500"/>
          <p14:tracePt t="121764" x="6337300" y="4286250"/>
          <p14:tracePt t="121772" x="6337300" y="4318000"/>
          <p14:tracePt t="121783" x="6337300" y="4349750"/>
          <p14:tracePt t="121800" x="6337300" y="4381500"/>
          <p14:tracePt t="121868" x="6337300" y="4362450"/>
          <p14:tracePt t="121877" x="6337300" y="4330700"/>
          <p14:tracePt t="121884" x="6330950" y="4286250"/>
          <p14:tracePt t="121899" x="6305550" y="4197350"/>
          <p14:tracePt t="121915" x="6292850" y="4114800"/>
          <p14:tracePt t="121932" x="6280150" y="4057650"/>
          <p14:tracePt t="121949" x="6280150" y="4038600"/>
          <p14:tracePt t="121965" x="6280150" y="4025900"/>
          <p14:tracePt t="122053" x="6273800" y="4025900"/>
          <p14:tracePt t="122060" x="6273800" y="4044950"/>
          <p14:tracePt t="122069" x="6273800" y="4076700"/>
          <p14:tracePt t="122083" x="6261100" y="4184650"/>
          <p14:tracePt t="122099" x="6261100" y="4260850"/>
          <p14:tracePt t="122116" x="6261100" y="4279900"/>
          <p14:tracePt t="122132" x="6261100" y="4286250"/>
          <p14:tracePt t="122196" x="6261100" y="4267200"/>
          <p14:tracePt t="122205" x="6261100" y="4235450"/>
          <p14:tracePt t="122215" x="6261100" y="4203700"/>
          <p14:tracePt t="122232" x="6261100" y="4140200"/>
          <p14:tracePt t="122235" x="6261100" y="4114800"/>
          <p14:tracePt t="122248" x="6261100" y="4102100"/>
          <p14:tracePt t="122265" x="6261100" y="4083050"/>
          <p14:tracePt t="122316" x="6261100" y="4095750"/>
          <p14:tracePt t="122324" x="6261100" y="4114800"/>
          <p14:tracePt t="122332" x="6261100" y="4133850"/>
          <p14:tracePt t="122349" x="6261100" y="4159250"/>
          <p14:tracePt t="122366" x="6261100" y="4178300"/>
          <p14:tracePt t="122467" x="6261100" y="4159250"/>
          <p14:tracePt t="122475" x="6261100" y="4152900"/>
          <p14:tracePt t="122483" x="6261100" y="4140200"/>
          <p14:tracePt t="122498" x="6261100" y="4133850"/>
          <p14:tracePt t="122716" x="6267450" y="4133850"/>
          <p14:tracePt t="122716" x="0" y="0"/>
        </p14:tracePtLst>
        <p14:tracePtLst>
          <p14:tracePt t="123533" x="9137650" y="3917950"/>
          <p14:tracePt t="123541" x="9144000" y="3917950"/>
          <p14:tracePt t="123550" x="9144000" y="3924300"/>
          <p14:tracePt t="123566" x="9144000" y="3975100"/>
          <p14:tracePt t="123582" x="9150350" y="4070350"/>
          <p14:tracePt t="123598" x="9169400" y="4184650"/>
          <p14:tracePt t="123615" x="9175750" y="4260850"/>
          <p14:tracePt t="123631" x="9175750" y="4337050"/>
          <p14:tracePt t="123648" x="9175750" y="4375150"/>
          <p14:tracePt t="123665" x="9175750" y="4381500"/>
          <p14:tracePt t="123726" x="9182100" y="4381500"/>
          <p14:tracePt t="123732" x="9188450" y="4356100"/>
          <p14:tracePt t="123739" x="9188450" y="4330700"/>
          <p14:tracePt t="123748" x="9194800" y="4273550"/>
          <p14:tracePt t="123765" x="9194800" y="4197350"/>
          <p14:tracePt t="123782" x="9194800" y="4102100"/>
          <p14:tracePt t="123799" x="9188450" y="4051300"/>
          <p14:tracePt t="123816" x="9188450" y="4013200"/>
          <p14:tracePt t="123820" x="9188450" y="4006850"/>
          <p14:tracePt t="123832" x="9188450" y="4000500"/>
          <p14:tracePt t="123884" x="9182100" y="4006850"/>
          <p14:tracePt t="123894" x="9182100" y="4019550"/>
          <p14:tracePt t="123899" x="9182100" y="4064000"/>
          <p14:tracePt t="123915" x="9163050" y="4171950"/>
          <p14:tracePt t="123931" x="9156700" y="4248150"/>
          <p14:tracePt t="123948" x="9156700" y="4286250"/>
          <p14:tracePt t="123965" x="9156700" y="4305300"/>
          <p14:tracePt t="124037" x="9156700" y="4279900"/>
          <p14:tracePt t="124044" x="9163050" y="4248150"/>
          <p14:tracePt t="124052" x="9163050" y="4203700"/>
          <p14:tracePt t="124066" x="9169400" y="4127500"/>
          <p14:tracePt t="124082" x="9169400" y="4006850"/>
          <p14:tracePt t="124099" x="9169400" y="3956050"/>
          <p14:tracePt t="124115" x="9169400" y="3917950"/>
          <p14:tracePt t="124171" x="9169400" y="3924300"/>
          <p14:tracePt t="124180" x="9169400" y="3975100"/>
          <p14:tracePt t="124188" x="9163050" y="4019550"/>
          <p14:tracePt t="124198" x="9156700" y="4070350"/>
          <p14:tracePt t="124215" x="9156700" y="4140200"/>
          <p14:tracePt t="124231" x="9156700" y="4171950"/>
          <p14:tracePt t="124234" x="9156700" y="4184650"/>
          <p14:tracePt t="124324" x="9156700" y="4159250"/>
          <p14:tracePt t="124333" x="9156700" y="4127500"/>
          <p14:tracePt t="124340" x="9156700" y="4108450"/>
          <p14:tracePt t="124349" x="9163050" y="4076700"/>
          <p14:tracePt t="124365" x="9163050" y="4057650"/>
          <p14:tracePt t="124382" x="9163050" y="4044950"/>
          <p14:tracePt t="124429" x="9163050" y="4064000"/>
          <p14:tracePt t="124435" x="9163050" y="4095750"/>
          <p14:tracePt t="124448" x="9163050" y="4127500"/>
          <p14:tracePt t="124464" x="9163050" y="4171950"/>
          <p14:tracePt t="124481" x="9163050" y="4191000"/>
          <p14:tracePt t="124571" x="9163050" y="4178300"/>
          <p14:tracePt t="124580" x="9163050" y="4159250"/>
          <p14:tracePt t="124587" x="9163050" y="4140200"/>
          <p14:tracePt t="124598" x="9163050" y="4121150"/>
          <p14:tracePt t="124614" x="9163050" y="4095750"/>
          <p14:tracePt t="124631" x="9163050" y="4083050"/>
          <p14:tracePt t="124715" x="9163050" y="4102100"/>
          <p14:tracePt t="124723" x="9163050" y="4114800"/>
          <p14:tracePt t="124732" x="9163050" y="4133850"/>
          <p14:tracePt t="124748" x="9163050" y="4146550"/>
          <p14:tracePt t="124764" x="9163050" y="4159250"/>
          <p14:tracePt t="124844" x="9163050" y="4146550"/>
          <p14:tracePt t="125006" x="9175750" y="4159250"/>
          <p14:tracePt t="125011" x="9182100" y="4178300"/>
          <p14:tracePt t="125020" x="9188450" y="4197350"/>
          <p14:tracePt t="125099" x="9194800" y="4203700"/>
          <p14:tracePt t="125107" x="9201150" y="4197350"/>
          <p14:tracePt t="125118" x="9201150" y="4184650"/>
          <p14:tracePt t="125131" x="9213850" y="4108450"/>
          <p14:tracePt t="125148" x="9213850" y="4057650"/>
          <p14:tracePt t="125164" x="9213850" y="4025900"/>
          <p14:tracePt t="125182" x="9213850" y="4013200"/>
          <p14:tracePt t="125198" x="9213850" y="4006850"/>
          <p14:tracePt t="125254" x="9213850" y="4019550"/>
          <p14:tracePt t="125260" x="9213850" y="4038600"/>
          <p14:tracePt t="125276" x="9213850" y="4051300"/>
          <p14:tracePt t="125286" x="9213850" y="4057650"/>
          <p14:tracePt t="125299" x="9213850" y="4064000"/>
          <p14:tracePt t="125315" x="9213850" y="4076700"/>
          <p14:tracePt t="125588" x="9213850" y="4064000"/>
          <p14:tracePt t="125645" x="9207500" y="4064000"/>
          <p14:tracePt t="125651" x="9207500" y="4070350"/>
          <p14:tracePt t="125660" x="9201150" y="4095750"/>
          <p14:tracePt t="125667" x="9201150" y="4108450"/>
          <p14:tracePt t="125680" x="9201150" y="4127500"/>
          <p14:tracePt t="125697" x="9188450" y="4171950"/>
          <p14:tracePt t="125698" x="9188450" y="4178300"/>
          <p14:tracePt t="125714" x="9182100" y="4203700"/>
          <p14:tracePt t="125730" x="9182100" y="4222750"/>
          <p14:tracePt t="125747" x="9182100" y="4235450"/>
          <p14:tracePt t="125764" x="9182100" y="4241800"/>
          <p14:tracePt t="125843" x="9182100" y="4235450"/>
          <p14:tracePt t="125851" x="9182100" y="4216400"/>
          <p14:tracePt t="125859" x="9182100" y="4197350"/>
          <p14:tracePt t="125867" x="9182100" y="4171950"/>
          <p14:tracePt t="125881" x="9182100" y="4152900"/>
          <p14:tracePt t="125897" x="9182100" y="4114800"/>
          <p14:tracePt t="125914" x="9182100" y="4076700"/>
          <p14:tracePt t="125930" x="9182100" y="4064000"/>
          <p14:tracePt t="125947" x="9182100" y="4051300"/>
          <p14:tracePt t="125980" x="9182100" y="4038600"/>
          <p14:tracePt t="125997" x="9182100" y="4032250"/>
          <p14:tracePt t="126014" x="9182100" y="4025900"/>
          <p14:tracePt t="126030" x="9182100" y="4019550"/>
          <p14:tracePt t="126047" x="9182100" y="4013200"/>
          <p14:tracePt t="126064" x="9182100" y="4006850"/>
          <p14:tracePt t="126131" x="9182100" y="4019550"/>
          <p14:tracePt t="126139" x="9182100" y="4044950"/>
          <p14:tracePt t="126147" x="9182100" y="4076700"/>
          <p14:tracePt t="126164" x="9182100" y="4133850"/>
          <p14:tracePt t="126180" x="9182100" y="4178300"/>
          <p14:tracePt t="126197" x="9182100" y="4216400"/>
          <p14:tracePt t="126213" x="9182100" y="4222750"/>
          <p14:tracePt t="126301" x="9188450" y="4222750"/>
          <p14:tracePt t="126306" x="9188450" y="4210050"/>
          <p14:tracePt t="126316" x="9194800" y="4184650"/>
          <p14:tracePt t="126331" x="9194800" y="4159250"/>
          <p14:tracePt t="126347" x="9194800" y="4133850"/>
          <p14:tracePt t="126364" x="9194800" y="4102100"/>
          <p14:tracePt t="126381" x="9194800" y="4095750"/>
          <p14:tracePt t="126397" x="9194800" y="4089400"/>
          <p14:tracePt t="127044" x="0" y="0"/>
        </p14:tracePtLst>
        <p14:tracePtLst>
          <p14:tracePt t="127811" x="6438900" y="3892550"/>
          <p14:tracePt t="127819" x="6438900" y="3898900"/>
          <p14:tracePt t="127830" x="6438900" y="3905250"/>
          <p14:tracePt t="127847" x="6432550" y="3937000"/>
          <p14:tracePt t="127863" x="6407150" y="3994150"/>
          <p14:tracePt t="127880" x="6375400" y="4070350"/>
          <p14:tracePt t="127896" x="6356350" y="4140200"/>
          <p14:tracePt t="127899" x="6343650" y="4165600"/>
          <p14:tracePt t="127913" x="6330950" y="4184650"/>
          <p14:tracePt t="127916" x="6324600" y="4197350"/>
          <p14:tracePt t="127930" x="6318250" y="4222750"/>
          <p14:tracePt t="128332" x="0" y="0"/>
        </p14:tracePtLst>
        <p14:tracePtLst>
          <p14:tracePt t="129387" x="6197600" y="3930650"/>
          <p14:tracePt t="129427" x="6197600" y="3943350"/>
          <p14:tracePt t="129435" x="6197600" y="3975100"/>
          <p14:tracePt t="129446" x="6197600" y="4006850"/>
          <p14:tracePt t="129463" x="6197600" y="4095750"/>
          <p14:tracePt t="129479" x="6210300" y="4171950"/>
          <p14:tracePt t="129496" x="6229350" y="4222750"/>
          <p14:tracePt t="129512" x="6235700" y="4241800"/>
          <p14:tracePt t="129529" x="6248400" y="4254500"/>
          <p14:tracePt t="129596" x="6261100" y="4254500"/>
          <p14:tracePt t="129603" x="6267450" y="4235450"/>
          <p14:tracePt t="129612" x="6267450" y="4216400"/>
          <p14:tracePt t="129629" x="6280150" y="4165600"/>
          <p14:tracePt t="129646" x="6280150" y="4133850"/>
          <p14:tracePt t="129663" x="6280150" y="4114800"/>
          <p14:tracePt t="129679" x="6280150" y="4102100"/>
          <p14:tracePt t="129696" x="6280150" y="4089400"/>
          <p14:tracePt t="129860" x="6286500" y="4076700"/>
          <p14:tracePt t="129876" x="6286500" y="4070350"/>
          <p14:tracePt t="129892" x="6286500" y="4064000"/>
          <p14:tracePt t="129899" x="6286500" y="4051300"/>
          <p14:tracePt t="129916" x="6286500" y="4044950"/>
          <p14:tracePt t="130037" x="6280150" y="4057650"/>
          <p14:tracePt t="130043" x="6273800" y="4095750"/>
          <p14:tracePt t="130052" x="6267450" y="4146550"/>
          <p14:tracePt t="130062" x="6254750" y="4216400"/>
          <p14:tracePt t="130079" x="6235700" y="4305300"/>
          <p14:tracePt t="130096" x="6229350" y="4330700"/>
          <p14:tracePt t="130113" x="6229350" y="4343400"/>
          <p14:tracePt t="130179" x="6229350" y="4337050"/>
          <p14:tracePt t="130187" x="6229350" y="4318000"/>
          <p14:tracePt t="130195" x="6229350" y="4286250"/>
          <p14:tracePt t="130213" x="6229350" y="4197350"/>
          <p14:tracePt t="130229" x="6229350" y="4108450"/>
          <p14:tracePt t="130245" x="6229350" y="4044950"/>
          <p14:tracePt t="130262" x="6229350" y="4013200"/>
          <p14:tracePt t="130279" x="6229350" y="4006850"/>
          <p14:tracePt t="130364" x="6229350" y="4019550"/>
          <p14:tracePt t="130371" x="6229350" y="4038600"/>
          <p14:tracePt t="130380" x="6229350" y="4051300"/>
          <p14:tracePt t="130396" x="6229350" y="4089400"/>
          <p14:tracePt t="130412" x="6229350" y="4108450"/>
          <p14:tracePt t="130429" x="6229350" y="4114800"/>
          <p14:tracePt t="130541" x="6229350" y="4108450"/>
          <p14:tracePt t="130547" x="6229350" y="4102100"/>
          <p14:tracePt t="130579" x="6229350" y="4095750"/>
          <p14:tracePt t="130643" x="0" y="0"/>
        </p14:tracePtLst>
        <p14:tracePtLst>
          <p14:tracePt t="133565" x="5321300" y="4114800"/>
          <p14:tracePt t="133582" x="5321300" y="4121150"/>
          <p14:tracePt t="133588" x="5327650" y="4121150"/>
          <p14:tracePt t="133599" x="5334000" y="4133850"/>
          <p14:tracePt t="133611" x="5359400" y="4152900"/>
          <p14:tracePt t="133628" x="5403850" y="4165600"/>
          <p14:tracePt t="133645" x="5461000" y="4171950"/>
          <p14:tracePt t="133662" x="5524500" y="4171950"/>
          <p14:tracePt t="133678" x="5594350" y="4171950"/>
          <p14:tracePt t="133694" x="5613400" y="4165600"/>
          <p14:tracePt t="133712" x="5645150" y="4146550"/>
          <p14:tracePt t="133728" x="5657850" y="4127500"/>
          <p14:tracePt t="133731" x="5670550" y="4127500"/>
          <p14:tracePt t="133744" x="5676900" y="4121150"/>
          <p14:tracePt t="133761" x="5683250" y="4108450"/>
          <p14:tracePt t="133778" x="5695950" y="4108450"/>
          <p14:tracePt t="133795" x="5702300" y="4108450"/>
          <p14:tracePt t="133811" x="5715000" y="4108450"/>
          <p14:tracePt t="134059" x="0" y="0"/>
        </p14:tracePtLst>
        <p14:tracePtLst>
          <p14:tracePt t="134412" x="5149850" y="4171950"/>
          <p14:tracePt t="134458" x="5168900" y="4178300"/>
          <p14:tracePt t="134466" x="5232400" y="4191000"/>
          <p14:tracePt t="134477" x="5353050" y="4203700"/>
          <p14:tracePt t="134494" x="5734050" y="4286250"/>
          <p14:tracePt t="134511" x="6064250" y="4343400"/>
          <p14:tracePt t="134527" x="6191250" y="4356100"/>
          <p14:tracePt t="134544" x="6216650" y="4356100"/>
          <p14:tracePt t="134561" x="6223000" y="4356100"/>
          <p14:tracePt t="134666" x="0" y="0"/>
        </p14:tracePtLst>
        <p14:tracePtLst>
          <p14:tracePt t="135269" x="4400550" y="2044700"/>
          <p14:tracePt t="135347" x="4432300" y="2051050"/>
          <p14:tracePt t="135355" x="4495800" y="2070100"/>
          <p14:tracePt t="135364" x="4591050" y="2082800"/>
          <p14:tracePt t="135377" x="4743450" y="2114550"/>
          <p14:tracePt t="135395" x="5435600" y="2241550"/>
          <p14:tracePt t="135411" x="5842000" y="2279650"/>
          <p14:tracePt t="135428" x="6070600" y="2292350"/>
          <p14:tracePt t="135444" x="6165850" y="2292350"/>
          <p14:tracePt t="135461" x="6191250" y="2292350"/>
          <p14:tracePt t="135636" x="6197600" y="2292350"/>
          <p14:tracePt t="135654" x="6184900" y="2292350"/>
          <p14:tracePt t="135661" x="6153150" y="2292350"/>
          <p14:tracePt t="135668" x="6108700" y="2292350"/>
          <p14:tracePt t="135678" x="6038850" y="2292350"/>
          <p14:tracePt t="135694" x="5797550" y="2266950"/>
          <p14:tracePt t="135711" x="5480050" y="2197100"/>
          <p14:tracePt t="135727" x="5283200" y="2165350"/>
          <p14:tracePt t="135732" x="5238750" y="2159000"/>
          <p14:tracePt t="135744" x="5226050" y="2159000"/>
          <p14:tracePt t="135761" x="5213350" y="2159000"/>
          <p14:tracePt t="135844" x="5219700" y="2152650"/>
          <p14:tracePt t="135852" x="5257800" y="2146300"/>
          <p14:tracePt t="135862" x="5321300" y="2133600"/>
          <p14:tracePt t="135878" x="5511800" y="2133600"/>
          <p14:tracePt t="135895" x="5727700" y="2133600"/>
          <p14:tracePt t="135912" x="5937250" y="2133600"/>
          <p14:tracePt t="135915" x="6026150" y="2133600"/>
          <p14:tracePt t="135927" x="6096000" y="2133600"/>
          <p14:tracePt t="135945" x="6184900" y="2133600"/>
          <p14:tracePt t="135961" x="6216650" y="2133600"/>
          <p14:tracePt t="135963" x="6223000" y="2133600"/>
          <p14:tracePt t="136060" x="6203950" y="2133600"/>
          <p14:tracePt t="136069" x="6165850" y="2133600"/>
          <p14:tracePt t="136078" x="6102350" y="2133600"/>
          <p14:tracePt t="136094" x="5911850" y="2127250"/>
          <p14:tracePt t="136111" x="5695950" y="2101850"/>
          <p14:tracePt t="136128" x="5537200" y="2076450"/>
          <p14:tracePt t="136132" x="5492750" y="2070100"/>
          <p14:tracePt t="136145" x="5473700" y="2070100"/>
          <p14:tracePt t="136161" x="5461000" y="2070100"/>
          <p14:tracePt t="136262" x="5467350" y="2070100"/>
          <p14:tracePt t="136268" x="5511800" y="2070100"/>
          <p14:tracePt t="136277" x="5575300" y="2070100"/>
          <p14:tracePt t="136294" x="5734050" y="2070100"/>
          <p14:tracePt t="136310" x="5911850" y="2070100"/>
          <p14:tracePt t="136327" x="6019800" y="2070100"/>
          <p14:tracePt t="136344" x="6051550" y="2070100"/>
          <p14:tracePt t="136348" x="6057900" y="2070100"/>
          <p14:tracePt t="136459" x="6051550" y="2070100"/>
          <p14:tracePt t="136564" x="6070600" y="2063750"/>
          <p14:tracePt t="136571" x="6076950" y="2063750"/>
          <p14:tracePt t="136581" x="6096000" y="2063750"/>
          <p14:tracePt t="136594" x="6127750" y="2063750"/>
          <p14:tracePt t="136611" x="6159500" y="2063750"/>
          <p14:tracePt t="136627" x="6197600" y="2063750"/>
          <p14:tracePt t="136644" x="6242050" y="2063750"/>
          <p14:tracePt t="136661" x="6273800" y="2063750"/>
          <p14:tracePt t="136678" x="6286500" y="2063750"/>
          <p14:tracePt t="136694" x="6292850" y="2063750"/>
          <p14:tracePt t="138012" x="0" y="0"/>
        </p14:tracePtLst>
        <p14:tracePtLst>
          <p14:tracePt t="141181" x="1225550" y="4438650"/>
          <p14:tracePt t="141189" x="1200150" y="4438650"/>
          <p14:tracePt t="141196" x="1193800" y="4438650"/>
          <p14:tracePt t="141210" x="1168400" y="4445000"/>
          <p14:tracePt t="141225" x="1130300" y="4457700"/>
          <p14:tracePt t="141227" x="1117600" y="4464050"/>
          <p14:tracePt t="141242" x="1079500" y="4489450"/>
          <p14:tracePt t="141258" x="1047750" y="4514850"/>
          <p14:tracePt t="141275" x="1035050" y="4533900"/>
          <p14:tracePt t="141292" x="1016000" y="4572000"/>
          <p14:tracePt t="141308" x="996950" y="4616450"/>
          <p14:tracePt t="141325" x="984250" y="4654550"/>
          <p14:tracePt t="141342" x="971550" y="4705350"/>
          <p14:tracePt t="141359" x="971550" y="4749800"/>
          <p14:tracePt t="141375" x="971550" y="4806950"/>
          <p14:tracePt t="141392" x="971550" y="4857750"/>
          <p14:tracePt t="141409" x="971550" y="4895850"/>
          <p14:tracePt t="141426" x="977900" y="4902200"/>
          <p14:tracePt t="141427" x="984250" y="4921250"/>
          <p14:tracePt t="141442" x="984250" y="4927600"/>
          <p14:tracePt t="141458" x="996950" y="4953000"/>
          <p14:tracePt t="141475" x="1009650" y="4978400"/>
          <p14:tracePt t="141492" x="1016000" y="4991100"/>
          <p14:tracePt t="141508" x="1028700" y="5003800"/>
          <p14:tracePt t="141525" x="1035050" y="5010150"/>
          <p14:tracePt t="141558" x="1066800" y="5029200"/>
          <p14:tracePt t="141575" x="1079500" y="5035550"/>
          <p14:tracePt t="141592" x="1098550" y="5041900"/>
          <p14:tracePt t="141608" x="1136650" y="5054600"/>
          <p14:tracePt t="141625" x="1168400" y="5067300"/>
          <p14:tracePt t="141628" x="1187450" y="5067300"/>
          <p14:tracePt t="141642" x="1212850" y="5086350"/>
          <p14:tracePt t="141658" x="1244600" y="5099050"/>
          <p14:tracePt t="141675" x="1270000" y="5118100"/>
          <p14:tracePt t="141692" x="1282700" y="5124450"/>
          <p14:tracePt t="141709" x="1301750" y="5137150"/>
          <p14:tracePt t="141805" x="1308100" y="5137150"/>
          <p14:tracePt t="141812" x="1314450" y="5143500"/>
          <p14:tracePt t="141819" x="1320800" y="5149850"/>
          <p14:tracePt t="141883" x="1327150" y="5149850"/>
          <p14:tracePt t="141899" x="1333500" y="5149850"/>
          <p14:tracePt t="141915" x="1346200" y="5149850"/>
          <p14:tracePt t="141924" x="1352550" y="5149850"/>
          <p14:tracePt t="141931" x="1358900" y="5149850"/>
          <p14:tracePt t="141942" x="1371600" y="5149850"/>
          <p14:tracePt t="141959" x="1403350" y="5149850"/>
          <p14:tracePt t="141975" x="1447800" y="5149850"/>
          <p14:tracePt t="141992" x="1460500" y="5149850"/>
          <p14:tracePt t="142008" x="1485900" y="5143500"/>
          <p14:tracePt t="142025" x="1530350" y="5130800"/>
          <p14:tracePt t="142027" x="1555750" y="5118100"/>
          <p14:tracePt t="142042" x="1606550" y="5092700"/>
          <p14:tracePt t="142058" x="1644650" y="5073650"/>
          <p14:tracePt t="142075" x="1663700" y="5067300"/>
          <p14:tracePt t="142091" x="1676400" y="5048250"/>
          <p14:tracePt t="142108" x="1682750" y="5041900"/>
          <p14:tracePt t="142125" x="1695450" y="5016500"/>
          <p14:tracePt t="142142" x="1701800" y="4991100"/>
          <p14:tracePt t="142158" x="1701800" y="4972050"/>
          <p14:tracePt t="142175" x="1701800" y="4946650"/>
          <p14:tracePt t="142192" x="1701800" y="4921250"/>
          <p14:tracePt t="142208" x="1695450" y="4870450"/>
          <p14:tracePt t="142225" x="1663700" y="4813300"/>
          <p14:tracePt t="142227" x="1625600" y="4781550"/>
          <p14:tracePt t="142242" x="1574800" y="4749800"/>
          <p14:tracePt t="142243" x="1517650" y="4711700"/>
          <p14:tracePt t="142258" x="1371600" y="4641850"/>
          <p14:tracePt t="142275" x="1270000" y="4597400"/>
          <p14:tracePt t="142292" x="1212850" y="4572000"/>
          <p14:tracePt t="142308" x="1168400" y="4559300"/>
          <p14:tracePt t="142325" x="1149350" y="4559300"/>
          <p14:tracePt t="142341" x="1104900" y="4559300"/>
          <p14:tracePt t="142358" x="1066800" y="4559300"/>
          <p14:tracePt t="142375" x="1009650" y="4559300"/>
          <p14:tracePt t="142392" x="965200" y="4578350"/>
          <p14:tracePt t="142408" x="933450" y="4603750"/>
          <p14:tracePt t="142425" x="901700" y="4629150"/>
          <p14:tracePt t="142427" x="889000" y="4648200"/>
          <p14:tracePt t="142441" x="882650" y="4660900"/>
          <p14:tracePt t="142458" x="857250" y="4730750"/>
          <p14:tracePt t="142475" x="857250" y="4768850"/>
          <p14:tracePt t="142491" x="857250" y="4826000"/>
          <p14:tracePt t="142508" x="857250" y="4864100"/>
          <p14:tracePt t="142525" x="863600" y="4902200"/>
          <p14:tracePt t="142541" x="882650" y="4914900"/>
          <p14:tracePt t="142558" x="889000" y="4927600"/>
          <p14:tracePt t="142575" x="895350" y="4933950"/>
          <p14:tracePt t="142592" x="908050" y="4940300"/>
          <p14:tracePt t="142608" x="920750" y="4946650"/>
          <p14:tracePt t="142642" x="927100" y="4953000"/>
          <p14:tracePt t="142660" x="933450" y="4953000"/>
          <p14:tracePt t="142675" x="946150" y="4953000"/>
          <p14:tracePt t="142933" x="946150" y="4959350"/>
          <p14:tracePt t="142933" x="0" y="0"/>
        </p14:tracePtLst>
        <p14:tracePtLst>
          <p14:tracePt t="144683" x="1276350" y="4565650"/>
          <p14:tracePt t="144691" x="1276350" y="4578350"/>
          <p14:tracePt t="144698" x="1282700" y="4597400"/>
          <p14:tracePt t="144707" x="1295400" y="4616450"/>
          <p14:tracePt t="144724" x="1358900" y="4641850"/>
          <p14:tracePt t="144741" x="1441450" y="4673600"/>
          <p14:tracePt t="144758" x="1530350" y="4679950"/>
          <p14:tracePt t="144774" x="1644650" y="4679950"/>
          <p14:tracePt t="144791" x="1797050" y="4679950"/>
          <p14:tracePt t="144807" x="2006600" y="4679950"/>
          <p14:tracePt t="144824" x="2343150" y="4679950"/>
          <p14:tracePt t="144841" x="2800350" y="4679950"/>
          <p14:tracePt t="144857" x="3314700" y="4679950"/>
          <p14:tracePt t="144968" x="4584700" y="4679950"/>
          <p14:tracePt t="145269" x="0" y="0"/>
        </p14:tracePtLst>
        <p14:tracePtLst>
          <p14:tracePt t="146012" x="9080500" y="3968750"/>
          <p14:tracePt t="146044" x="9080500" y="3981450"/>
          <p14:tracePt t="146052" x="9080500" y="3994150"/>
          <p14:tracePt t="146060" x="9080500" y="4013200"/>
          <p14:tracePt t="146074" x="9080500" y="4064000"/>
          <p14:tracePt t="146091" x="9080500" y="4108450"/>
          <p14:tracePt t="146107" x="9080500" y="4140200"/>
          <p14:tracePt t="146124" x="9086850" y="4171950"/>
          <p14:tracePt t="146140" x="9099550" y="4191000"/>
          <p14:tracePt t="146221" x="9112250" y="4184650"/>
          <p14:tracePt t="146227" x="9124950" y="4171950"/>
          <p14:tracePt t="146240" x="9131300" y="4133850"/>
          <p14:tracePt t="146257" x="9137650" y="4089400"/>
          <p14:tracePt t="146261" x="9144000" y="4057650"/>
          <p14:tracePt t="146274" x="9150350" y="4013200"/>
          <p14:tracePt t="146291" x="9150350" y="3981450"/>
          <p14:tracePt t="146307" x="9150350" y="3975100"/>
          <p14:tracePt t="146388" x="9150350" y="4000500"/>
          <p14:tracePt t="146397" x="9150350" y="4025900"/>
          <p14:tracePt t="146408" x="9150350" y="4051300"/>
          <p14:tracePt t="146424" x="9150350" y="4089400"/>
          <p14:tracePt t="146427" x="9150350" y="4102100"/>
          <p14:tracePt t="146440" x="9150350" y="4108450"/>
          <p14:tracePt t="146458" x="9150350" y="4121150"/>
          <p14:tracePt t="146534" x="9150350" y="4114800"/>
          <p14:tracePt t="146540" x="9156700" y="4089400"/>
          <p14:tracePt t="146549" x="9156700" y="4076700"/>
          <p14:tracePt t="146557" x="9156700" y="4057650"/>
          <p14:tracePt t="146574" x="9169400" y="4025900"/>
          <p14:tracePt t="146590" x="9169400" y="4013200"/>
          <p14:tracePt t="146607" x="9169400" y="4006850"/>
          <p14:tracePt t="146819" x="0" y="0"/>
        </p14:tracePtLst>
        <p14:tracePtLst>
          <p14:tracePt t="148611" x="3778250" y="4838700"/>
          <p14:tracePt t="148627" x="3778250" y="4845050"/>
          <p14:tracePt t="148643" x="3778250" y="4851400"/>
          <p14:tracePt t="148650" x="3778250" y="4864100"/>
          <p14:tracePt t="148659" x="3778250" y="4870450"/>
          <p14:tracePt t="148672" x="3771900" y="4895850"/>
          <p14:tracePt t="148690" x="3759200" y="4927600"/>
          <p14:tracePt t="148691" x="3759200" y="4933950"/>
          <p14:tracePt t="148706" x="3759200" y="4965700"/>
          <p14:tracePt t="148723" x="3759200" y="4978400"/>
          <p14:tracePt t="148740" x="3759200" y="4991100"/>
          <p14:tracePt t="148756" x="3759200" y="5003800"/>
          <p14:tracePt t="148772" x="3759200" y="5016500"/>
          <p14:tracePt t="148806" x="3778250" y="5016500"/>
          <p14:tracePt t="148822" x="3797300" y="5016500"/>
          <p14:tracePt t="148839" x="3816350" y="4991100"/>
          <p14:tracePt t="148856" x="3841750" y="4959350"/>
          <p14:tracePt t="148872" x="3848100" y="4933950"/>
          <p14:tracePt t="148889" x="3854450" y="4908550"/>
          <p14:tracePt t="148890" x="3854450" y="4895850"/>
          <p14:tracePt t="148906" x="3854450" y="4883150"/>
          <p14:tracePt t="148923" x="3854450" y="4870450"/>
          <p14:tracePt t="148956" x="3848100" y="4864100"/>
          <p14:tracePt t="149019" x="3835400" y="4864100"/>
          <p14:tracePt t="149026" x="3829050" y="4870450"/>
          <p14:tracePt t="149035" x="3822700" y="4889500"/>
          <p14:tracePt t="149042" x="3816350" y="4908550"/>
          <p14:tracePt t="149056" x="3810000" y="4927600"/>
          <p14:tracePt t="149072" x="3810000" y="4940300"/>
          <p14:tracePt t="149089" x="3810000" y="4953000"/>
          <p14:tracePt t="149186" x="3816350" y="4940300"/>
          <p14:tracePt t="149194" x="3822700" y="4921250"/>
          <p14:tracePt t="149202" x="3829050" y="4902200"/>
          <p14:tracePt t="149211" x="3841750" y="4889500"/>
          <p14:tracePt t="149222" x="3848100" y="4870450"/>
          <p14:tracePt t="149239" x="3848100" y="4857750"/>
          <p14:tracePt t="149256" x="3848100" y="4851400"/>
          <p14:tracePt t="149322" x="3854450" y="4857750"/>
          <p14:tracePt t="149330" x="3860800" y="4876800"/>
          <p14:tracePt t="149339" x="3860800" y="4895850"/>
          <p14:tracePt t="149356" x="3879850" y="4940300"/>
          <p14:tracePt t="149372" x="3898900" y="4959350"/>
          <p14:tracePt t="149389" x="3905250" y="4965700"/>
          <p14:tracePt t="149467" x="3917950" y="4965700"/>
          <p14:tracePt t="149579" x="3930650" y="4965700"/>
          <p14:tracePt t="149586" x="3943350" y="4965700"/>
          <p14:tracePt t="149594" x="3962400" y="4965700"/>
          <p14:tracePt t="149605" x="3981450" y="4965700"/>
          <p14:tracePt t="149622" x="4013200" y="4965700"/>
          <p14:tracePt t="149639" x="4019550" y="4972050"/>
          <p14:tracePt t="149706" x="4019550" y="4978400"/>
          <p14:tracePt t="149714" x="4019550" y="4984750"/>
          <p14:tracePt t="149724" x="4019550" y="4991100"/>
          <p14:tracePt t="149739" x="4019550" y="5003800"/>
          <p14:tracePt t="149756" x="4019550" y="5016500"/>
          <p14:tracePt t="149787" x="4019550" y="5022850"/>
          <p14:tracePt t="149858" x="4019550" y="5029200"/>
          <p14:tracePt t="149866" x="4013200" y="5029200"/>
          <p14:tracePt t="149875" x="4000500" y="5016500"/>
          <p14:tracePt t="149889" x="3987800" y="4997450"/>
          <p14:tracePt t="149905" x="3949700" y="4959350"/>
          <p14:tracePt t="149922" x="3924300" y="4927600"/>
          <p14:tracePt t="149939" x="3911600" y="4914900"/>
          <p14:tracePt t="150042" x="3905250" y="4914900"/>
          <p14:tracePt t="150051" x="3898900" y="4933950"/>
          <p14:tracePt t="150058" x="3886200" y="4953000"/>
          <p14:tracePt t="150072" x="3873500" y="4959350"/>
          <p14:tracePt t="150089" x="3867150" y="4984750"/>
          <p14:tracePt t="150105" x="3860800" y="4991100"/>
          <p14:tracePt t="150195" x="3860800" y="4972050"/>
          <p14:tracePt t="150202" x="3867150" y="4965700"/>
          <p14:tracePt t="150210" x="3867150" y="4953000"/>
          <p14:tracePt t="150222" x="3867150" y="4927600"/>
          <p14:tracePt t="150239" x="3867150" y="4902200"/>
          <p14:tracePt t="150256" x="3867150" y="4883150"/>
          <p14:tracePt t="150272" x="3867150" y="4876800"/>
          <p14:tracePt t="150338" x="3867150" y="4883150"/>
          <p14:tracePt t="150354" x="3867150" y="4895850"/>
          <p14:tracePt t="150362" x="3867150" y="4902200"/>
          <p14:tracePt t="150395" x="3867150" y="4908550"/>
          <p14:tracePt t="150402" x="3867150" y="4914900"/>
          <p14:tracePt t="150562" x="0" y="0"/>
        </p14:tracePtLst>
        <p14:tracePtLst>
          <p14:tracePt t="150971" x="4413250" y="4933950"/>
          <p14:tracePt t="151010" x="4413250" y="4946650"/>
          <p14:tracePt t="151019" x="4413250" y="4965700"/>
          <p14:tracePt t="151026" x="4413250" y="4997450"/>
          <p14:tracePt t="151038" x="4413250" y="5035550"/>
          <p14:tracePt t="151055" x="4419600" y="5099050"/>
          <p14:tracePt t="151072" x="4425950" y="5124450"/>
          <p14:tracePt t="151088" x="4425950" y="5130800"/>
          <p14:tracePt t="151105" x="4425950" y="5137150"/>
          <p14:tracePt t="151146" x="4432300" y="5137150"/>
          <p14:tracePt t="151154" x="4432300" y="5130800"/>
          <p14:tracePt t="151163" x="4438650" y="5099050"/>
          <p14:tracePt t="151172" x="4445000" y="5067300"/>
          <p14:tracePt t="151189" x="4451350" y="4978400"/>
          <p14:tracePt t="151205" x="4451350" y="4902200"/>
          <p14:tracePt t="151222" x="4451350" y="4851400"/>
          <p14:tracePt t="151239" x="4451350" y="4832350"/>
          <p14:tracePt t="151306" x="4451350" y="4857750"/>
          <p14:tracePt t="151314" x="4451350" y="4908550"/>
          <p14:tracePt t="151322" x="4451350" y="4965700"/>
          <p14:tracePt t="151338" x="4451350" y="5041900"/>
          <p14:tracePt t="151355" x="4451350" y="5073650"/>
          <p14:tracePt t="151372" x="4451350" y="5080000"/>
          <p14:tracePt t="151786" x="4451350" y="5067300"/>
          <p14:tracePt t="151794" x="4451350" y="5041900"/>
          <p14:tracePt t="151803" x="4451350" y="5022850"/>
          <p14:tracePt t="151810" x="4451350" y="4997450"/>
          <p14:tracePt t="151821" x="4451350" y="4978400"/>
          <p14:tracePt t="151838" x="4445000" y="4940300"/>
          <p14:tracePt t="151855" x="4432300" y="4895850"/>
          <p14:tracePt t="151872" x="4432300" y="4883150"/>
          <p14:tracePt t="151888" x="4432300" y="4876800"/>
          <p14:tracePt t="151971" x="4432300" y="4883150"/>
          <p14:tracePt t="151978" x="4419600" y="4914900"/>
          <p14:tracePt t="151988" x="4413250" y="4953000"/>
          <p14:tracePt t="152005" x="4400550" y="5010150"/>
          <p14:tracePt t="152022" x="4394200" y="5048250"/>
          <p14:tracePt t="152038" x="4394200" y="5054600"/>
          <p14:tracePt t="152147" x="4400550" y="5048250"/>
          <p14:tracePt t="152147" x="0" y="0"/>
        </p14:tracePtLst>
        <p14:tracePtLst>
          <p14:tracePt t="153474" x="9220200" y="3924300"/>
          <p14:tracePt t="153491" x="9213850" y="3924300"/>
          <p14:tracePt t="153498" x="9213850" y="3930650"/>
          <p14:tracePt t="153507" x="9213850" y="3949700"/>
          <p14:tracePt t="153521" x="9207500" y="3981450"/>
          <p14:tracePt t="153538" x="9201150" y="4070350"/>
          <p14:tracePt t="153554" x="9201150" y="4159250"/>
          <p14:tracePt t="153571" x="9207500" y="4248150"/>
          <p14:tracePt t="153587" x="9207500" y="4279900"/>
          <p14:tracePt t="153604" x="9207500" y="4292600"/>
          <p14:tracePt t="153691" x="9207500" y="4286250"/>
          <p14:tracePt t="153698" x="9207500" y="4260850"/>
          <p14:tracePt t="153707" x="9207500" y="4235450"/>
          <p14:tracePt t="153721" x="9207500" y="4216400"/>
          <p14:tracePt t="153738" x="9207500" y="4152900"/>
          <p14:tracePt t="153754" x="9207500" y="4070350"/>
          <p14:tracePt t="153771" x="9207500" y="4038600"/>
          <p14:tracePt t="153787" x="9207500" y="4019550"/>
          <p14:tracePt t="153858" x="9207500" y="4038600"/>
          <p14:tracePt t="153866" x="9207500" y="4070350"/>
          <p14:tracePt t="153874" x="9207500" y="4121150"/>
          <p14:tracePt t="153887" x="9207500" y="4178300"/>
          <p14:tracePt t="153904" x="9207500" y="4248150"/>
          <p14:tracePt t="153921" x="9207500" y="4292600"/>
          <p14:tracePt t="153937" x="9207500" y="4311650"/>
          <p14:tracePt t="154010" x="9207500" y="4292600"/>
          <p14:tracePt t="154019" x="9207500" y="4260850"/>
          <p14:tracePt t="154026" x="9207500" y="4216400"/>
          <p14:tracePt t="154037" x="9207500" y="4171950"/>
          <p14:tracePt t="154054" x="9207500" y="4083050"/>
          <p14:tracePt t="154071" x="9207500" y="4000500"/>
          <p14:tracePt t="154087" x="9201150" y="3962400"/>
          <p14:tracePt t="154104" x="9194800" y="3937000"/>
          <p14:tracePt t="154121" x="9188450" y="3917950"/>
          <p14:tracePt t="154179" x="9188450" y="3943350"/>
          <p14:tracePt t="154187" x="9188450" y="3975100"/>
          <p14:tracePt t="154195" x="9188450" y="4019550"/>
          <p14:tracePt t="154204" x="9188450" y="4057650"/>
          <p14:tracePt t="154221" x="9188450" y="4108450"/>
          <p14:tracePt t="154238" x="9188450" y="4127500"/>
          <p14:tracePt t="154254" x="9188450" y="4133850"/>
          <p14:tracePt t="154315" x="9188450" y="4127500"/>
          <p14:tracePt t="154323" x="9188450" y="4108450"/>
          <p14:tracePt t="154331" x="9188450" y="4070350"/>
          <p14:tracePt t="154339" x="9188450" y="4019550"/>
          <p14:tracePt t="154354" x="9188450" y="3911600"/>
          <p14:tracePt t="154371" x="9188450" y="3835400"/>
          <p14:tracePt t="154387" x="9188450" y="3803650"/>
          <p14:tracePt t="154404" x="9188450" y="3797300"/>
          <p14:tracePt t="154475" x="9188450" y="3810000"/>
          <p14:tracePt t="154482" x="9188450" y="3841750"/>
          <p14:tracePt t="154490" x="9182100" y="3867150"/>
          <p14:tracePt t="154504" x="9175750" y="3898900"/>
          <p14:tracePt t="154521" x="9169400" y="3949700"/>
          <p14:tracePt t="154537" x="9156700" y="3981450"/>
          <p14:tracePt t="154538" x="9156700" y="3987800"/>
          <p14:tracePt t="154554" x="9156700" y="4000500"/>
          <p14:tracePt t="154570" x="9156700" y="4006850"/>
          <p14:tracePt t="154698" x="9156700" y="4000500"/>
          <p14:tracePt t="154707" x="9156700" y="3994150"/>
          <p14:tracePt t="154714" x="9163050" y="3987800"/>
          <p14:tracePt t="154715" x="0" y="0"/>
        </p14:tracePtLst>
        <p14:tracePtLst>
          <p14:tracePt t="155563" x="3911600" y="5041900"/>
          <p14:tracePt t="155570" x="3911600" y="5054600"/>
          <p14:tracePt t="155579" x="3911600" y="5060950"/>
          <p14:tracePt t="155587" x="3911600" y="5067300"/>
          <p14:tracePt t="155627" x="3911600" y="5073650"/>
          <p14:tracePt t="155634" x="3911600" y="5086350"/>
          <p14:tracePt t="155643" x="3898900" y="5092700"/>
          <p14:tracePt t="155653" x="3892550" y="5105400"/>
          <p14:tracePt t="155670" x="3829050" y="5124450"/>
          <p14:tracePt t="155687" x="3689350" y="5143500"/>
          <p14:tracePt t="155704" x="3429000" y="5149850"/>
          <p14:tracePt t="155720" x="2997200" y="5149850"/>
          <p14:tracePt t="155722" x="2800350" y="5149850"/>
          <p14:tracePt t="155737" x="2647950" y="5149850"/>
          <p14:tracePt t="155754" x="2343150" y="5124450"/>
          <p14:tracePt t="155770" x="2260600" y="5105400"/>
          <p14:tracePt t="155787" x="2222500" y="5092700"/>
          <p14:tracePt t="155804" x="2203450" y="5092700"/>
          <p14:tracePt t="155820" x="2184400" y="5080000"/>
          <p14:tracePt t="155837" x="2171700" y="5067300"/>
          <p14:tracePt t="155853" x="2152650" y="5041900"/>
          <p14:tracePt t="155870" x="2146300" y="5035550"/>
          <p14:tracePt t="155887" x="2146300" y="5022850"/>
          <p14:tracePt t="155903" x="2139950" y="4997450"/>
          <p14:tracePt t="155920" x="2133600" y="4984750"/>
          <p14:tracePt t="155937" x="2127250" y="4959350"/>
          <p14:tracePt t="155954" x="2127250" y="4933950"/>
          <p14:tracePt t="155970" x="2120900" y="4908550"/>
          <p14:tracePt t="156051" x="2127250" y="4902200"/>
          <p14:tracePt t="156058" x="2146300" y="4895850"/>
          <p14:tracePt t="156067" x="2159000" y="4889500"/>
          <p14:tracePt t="156074" x="2171700" y="4889500"/>
          <p14:tracePt t="156087" x="2190750" y="4889500"/>
          <p14:tracePt t="156104" x="2216150" y="4876800"/>
          <p14:tracePt t="156120" x="2228850" y="4876800"/>
          <p14:tracePt t="156137" x="2241550" y="4876800"/>
          <p14:tracePt t="156186" x="2260600" y="4876800"/>
          <p14:tracePt t="156194" x="2260600" y="4883150"/>
          <p14:tracePt t="156203" x="2273300" y="4902200"/>
          <p14:tracePt t="156220" x="2292350" y="4946650"/>
          <p14:tracePt t="156237" x="2305050" y="4984750"/>
          <p14:tracePt t="156254" x="2305050" y="4997450"/>
          <p14:tracePt t="156270" x="2305050" y="5010150"/>
          <p14:tracePt t="156338" x="2311400" y="5003800"/>
          <p14:tracePt t="156346" x="2317750" y="4991100"/>
          <p14:tracePt t="156355" x="2330450" y="4965700"/>
          <p14:tracePt t="156370" x="2355850" y="4902200"/>
          <p14:tracePt t="156387" x="2362200" y="4851400"/>
          <p14:tracePt t="156403" x="2374900" y="4813300"/>
          <p14:tracePt t="156498" x="2374900" y="4819650"/>
          <p14:tracePt t="156507" x="2374900" y="4851400"/>
          <p14:tracePt t="156514" x="2374900" y="4870450"/>
          <p14:tracePt t="156523" x="2374900" y="4902200"/>
          <p14:tracePt t="156537" x="2374900" y="4927600"/>
          <p14:tracePt t="156553" x="2374900" y="4965700"/>
          <p14:tracePt t="156555" x="2374900" y="4978400"/>
          <p14:tracePt t="156635" x="2381250" y="4959350"/>
          <p14:tracePt t="156642" x="2381250" y="4940300"/>
          <p14:tracePt t="156653" x="2387600" y="4902200"/>
          <p14:tracePt t="156670" x="2400300" y="4857750"/>
          <p14:tracePt t="156686" x="2400300" y="4838700"/>
          <p14:tracePt t="156703" x="2400300" y="4832350"/>
          <p14:tracePt t="156762" x="2400300" y="4851400"/>
          <p14:tracePt t="156770" x="2400300" y="4876800"/>
          <p14:tracePt t="156778" x="2400300" y="4895850"/>
          <p14:tracePt t="156787" x="2400300" y="4908550"/>
          <p14:tracePt t="156803" x="2400300" y="4933950"/>
          <p14:tracePt t="156906" x="2413000" y="4876800"/>
          <p14:tracePt t="156920" x="2413000" y="4870450"/>
          <p14:tracePt t="156936" x="2413000" y="4864100"/>
          <p14:tracePt t="156978" x="2413000" y="4870450"/>
          <p14:tracePt t="156987" x="2413000" y="4895850"/>
          <p14:tracePt t="156994" x="2413000" y="4927600"/>
          <p14:tracePt t="157003" x="2406650" y="4953000"/>
          <p14:tracePt t="157020" x="2400300" y="4965700"/>
          <p14:tracePt t="157147" x="2400300" y="4953000"/>
          <p14:tracePt t="157155" x="2400300" y="4946650"/>
          <p14:tracePt t="157162" x="2400300" y="4940300"/>
          <p14:tracePt t="157242" x="2400300" y="4946650"/>
          <p14:tracePt t="157259" x="2400300" y="4953000"/>
          <p14:tracePt t="157379" x="2400300" y="4940300"/>
          <p14:tracePt t="157386" x="2400300" y="4921250"/>
          <p14:tracePt t="157395" x="2400300" y="4908550"/>
          <p14:tracePt t="157403" x="2400300" y="4883150"/>
          <p14:tracePt t="157420" x="2406650" y="4870450"/>
          <p14:tracePt t="157498" x="2406650" y="4889500"/>
          <p14:tracePt t="157506" x="2406650" y="4902200"/>
          <p14:tracePt t="157514" x="2400300" y="4940300"/>
          <p14:tracePt t="157523" x="2400300" y="4959350"/>
          <p14:tracePt t="157536" x="2393950" y="4984750"/>
          <p14:tracePt t="157553" x="2387600" y="5016500"/>
          <p14:tracePt t="157569" x="2387600" y="5022850"/>
          <p14:tracePt t="157634" x="2393950" y="5010150"/>
          <p14:tracePt t="157643" x="2400300" y="4991100"/>
          <p14:tracePt t="157650" x="2406650" y="4972050"/>
          <p14:tracePt t="157659" x="2419350" y="4953000"/>
          <p14:tracePt t="157669" x="2425700" y="4933950"/>
          <p14:tracePt t="157686" x="2425700" y="4914900"/>
          <p14:tracePt t="157703" x="2425700" y="4902200"/>
          <p14:tracePt t="157778" x="2425700" y="4908550"/>
          <p14:tracePt t="157786" x="2425700" y="4927600"/>
          <p14:tracePt t="157794" x="2425700" y="4940300"/>
          <p14:tracePt t="157803" x="2425700" y="4946650"/>
          <p14:tracePt t="157819" x="2425700" y="4953000"/>
          <p14:tracePt t="157930" x="2425700" y="4940300"/>
          <p14:tracePt t="157939" x="2425700" y="4921250"/>
          <p14:tracePt t="157946" x="2425700" y="4895850"/>
          <p14:tracePt t="157962" x="2425700" y="4883150"/>
          <p14:tracePt t="157971" x="2425700" y="4876800"/>
          <p14:tracePt t="158042" x="2425700" y="4902200"/>
          <p14:tracePt t="158051" x="2413000" y="4927600"/>
          <p14:tracePt t="158058" x="2406650" y="4953000"/>
          <p14:tracePt t="158069" x="2393950" y="4972050"/>
          <p14:tracePt t="158086" x="2387600" y="4978400"/>
          <p14:tracePt t="158103" x="2387600" y="4984750"/>
          <p14:tracePt t="158186" x="2387600" y="4978400"/>
          <p14:tracePt t="158194" x="2387600" y="4953000"/>
          <p14:tracePt t="158203" x="2387600" y="4933950"/>
          <p14:tracePt t="158220" x="2393950" y="4895850"/>
          <p14:tracePt t="158236" x="2393950" y="4864100"/>
          <p14:tracePt t="158253" x="2393950" y="4851400"/>
          <p14:tracePt t="158323" x="2393950" y="4857750"/>
          <p14:tracePt t="158331" x="2393950" y="4876800"/>
          <p14:tracePt t="158339" x="2393950" y="4895850"/>
          <p14:tracePt t="158353" x="2393950" y="4902200"/>
          <p14:tracePt t="158369" x="2393950" y="4914900"/>
          <p14:tracePt t="158427" x="2400300" y="4902200"/>
          <p14:tracePt t="158434" x="2406650" y="4889500"/>
          <p14:tracePt t="158443" x="2406650" y="4876800"/>
          <p14:tracePt t="158452" x="2413000" y="4857750"/>
          <p14:tracePt t="158469" x="2413000" y="4851400"/>
          <p14:tracePt t="158530" x="2413000" y="4857750"/>
          <p14:tracePt t="158539" x="2413000" y="4889500"/>
          <p14:tracePt t="158546" x="2406650" y="4908550"/>
          <p14:tracePt t="158555" x="2400300" y="4927600"/>
          <p14:tracePt t="158571" x="2400300" y="4933950"/>
          <p14:tracePt t="158650" x="2400300" y="4921250"/>
          <p14:tracePt t="158659" x="2400300" y="4908550"/>
          <p14:tracePt t="158666" x="2400300" y="4902200"/>
          <p14:tracePt t="158746" x="2400300" y="4921250"/>
          <p14:tracePt t="158756" x="2400300" y="4933950"/>
          <p14:tracePt t="158762" x="2400300" y="4940300"/>
          <p14:tracePt t="158771" x="2400300" y="4946650"/>
          <p14:tracePt t="158842" x="2406650" y="4946650"/>
          <p14:tracePt t="158858" x="2406650" y="4940300"/>
          <p14:tracePt t="158866" x="2406650" y="4927600"/>
          <p14:tracePt t="158874" x="2406650" y="4921250"/>
          <p14:tracePt t="158886" x="2413000" y="4908550"/>
          <p14:tracePt t="159834" x="0" y="0"/>
        </p14:tracePtLst>
        <p14:tracePtLst>
          <p14:tracePt t="160611" x="5670550" y="4768850"/>
          <p14:tracePt t="160650" x="5670550" y="4781550"/>
          <p14:tracePt t="160659" x="5670550" y="4800600"/>
          <p14:tracePt t="160668" x="5670550" y="4845050"/>
          <p14:tracePt t="160685" x="5670550" y="4940300"/>
          <p14:tracePt t="160702" x="5670550" y="5035550"/>
          <p14:tracePt t="160718" x="5670550" y="5073650"/>
          <p14:tracePt t="160735" x="5670550" y="5086350"/>
          <p14:tracePt t="160771" x="5670550" y="5092700"/>
          <p14:tracePt t="160794" x="5676900" y="5080000"/>
          <p14:tracePt t="160803" x="5689600" y="5067300"/>
          <p14:tracePt t="160810" x="5695950" y="5048250"/>
          <p14:tracePt t="160818" x="5708650" y="5022850"/>
          <p14:tracePt t="160836" x="5721350" y="4972050"/>
          <p14:tracePt t="160852" x="5734050" y="4927600"/>
          <p14:tracePt t="160869" x="5740400" y="4908550"/>
          <p14:tracePt t="160885" x="5740400" y="4895850"/>
          <p14:tracePt t="160902" x="5740400" y="4889500"/>
          <p14:tracePt t="161018" x="0" y="0"/>
        </p14:tracePtLst>
        <p14:tracePtLst>
          <p14:tracePt t="162099" x="6648450" y="4832350"/>
          <p14:tracePt t="162114" x="6642100" y="4832350"/>
          <p14:tracePt t="162122" x="6642100" y="4845050"/>
          <p14:tracePt t="162131" x="6642100" y="4876800"/>
          <p14:tracePt t="162138" x="6642100" y="4908550"/>
          <p14:tracePt t="162151" x="6642100" y="4953000"/>
          <p14:tracePt t="162168" x="6642100" y="5022850"/>
          <p14:tracePt t="162185" x="6642100" y="5060950"/>
          <p14:tracePt t="162201" x="6642100" y="5073650"/>
          <p14:tracePt t="162283" x="6642100" y="5054600"/>
          <p14:tracePt t="162290" x="6648450" y="5041900"/>
          <p14:tracePt t="162299" x="6648450" y="5029200"/>
          <p14:tracePt t="162306" x="6654800" y="4997450"/>
          <p14:tracePt t="162318" x="6654800" y="4978400"/>
          <p14:tracePt t="162335" x="6654800" y="4927600"/>
          <p14:tracePt t="162351" x="6654800" y="4870450"/>
          <p14:tracePt t="162368" x="6654800" y="4845050"/>
          <p14:tracePt t="162385" x="6654800" y="4832350"/>
          <p14:tracePt t="162442" x="6654800" y="4857750"/>
          <p14:tracePt t="162450" x="6654800" y="4889500"/>
          <p14:tracePt t="162459" x="6654800" y="4933950"/>
          <p14:tracePt t="162468" x="6654800" y="4972050"/>
          <p14:tracePt t="162485" x="6654800" y="5022850"/>
          <p14:tracePt t="162502" x="6654800" y="5035550"/>
          <p14:tracePt t="162518" x="6654800" y="5041900"/>
          <p14:tracePt t="162578" x="6654800" y="5022850"/>
          <p14:tracePt t="162587" x="6661150" y="5003800"/>
          <p14:tracePt t="162595" x="6673850" y="4978400"/>
          <p14:tracePt t="162603" x="6680200" y="4953000"/>
          <p14:tracePt t="162618" x="6699250" y="4927600"/>
          <p14:tracePt t="162634" x="6705600" y="4902200"/>
          <p14:tracePt t="162635" x="0" y="0"/>
        </p14:tracePtLst>
        <p14:tracePtLst>
          <p14:tracePt t="164187" x="4216400" y="4191000"/>
          <p14:tracePt t="164290" x="4235450" y="4191000"/>
          <p14:tracePt t="164299" x="4273550" y="4191000"/>
          <p14:tracePt t="164306" x="4337050" y="4191000"/>
          <p14:tracePt t="164317" x="4419600" y="4191000"/>
          <p14:tracePt t="164334" x="4622800" y="4191000"/>
          <p14:tracePt t="164351" x="4851400" y="4191000"/>
          <p14:tracePt t="164367" x="5073650" y="4191000"/>
          <p14:tracePt t="164384" x="5270500" y="4191000"/>
          <p14:tracePt t="164401" x="5448300" y="4191000"/>
          <p14:tracePt t="164417" x="5575300" y="4191000"/>
          <p14:tracePt t="164418" x="5619750" y="4191000"/>
          <p14:tracePt t="164434" x="5695950" y="4191000"/>
          <p14:tracePt t="164451" x="5734050" y="4191000"/>
          <p14:tracePt t="164467" x="5759450" y="4191000"/>
          <p14:tracePt t="164484" x="5772150" y="4191000"/>
          <p14:tracePt t="164501" x="5784850" y="4191000"/>
          <p14:tracePt t="164518" x="5791200" y="4191000"/>
          <p14:tracePt t="164618" x="5797550" y="4191000"/>
          <p14:tracePt t="164627" x="5803900" y="4191000"/>
          <p14:tracePt t="165322" x="0" y="0"/>
        </p14:tracePtLst>
        <p14:tracePtLst>
          <p14:tracePt t="166491" x="4495800" y="4171950"/>
          <p14:tracePt t="166562" x="4502150" y="4171950"/>
          <p14:tracePt t="166570" x="4521200" y="4171950"/>
          <p14:tracePt t="166578" x="4565650" y="4171950"/>
          <p14:tracePt t="166586" x="4616450" y="4171950"/>
          <p14:tracePt t="166600" x="4692650" y="4171950"/>
          <p14:tracePt t="166616" x="4870450" y="4171950"/>
          <p14:tracePt t="166633" x="5111750" y="4171950"/>
          <p14:tracePt t="166634" x="5289550" y="4171950"/>
          <p14:tracePt t="166650" x="5657850" y="4171950"/>
          <p14:tracePt t="166667" x="5899150" y="4171950"/>
          <p14:tracePt t="166683" x="6019800" y="4171950"/>
          <p14:tracePt t="166700" x="6045200" y="4171950"/>
          <p14:tracePt t="166716" x="6051550" y="4171950"/>
          <p14:tracePt t="166882" x="0" y="0"/>
        </p14:tracePtLst>
        <p14:tracePtLst>
          <p14:tracePt t="167595" x="7124700" y="4197350"/>
          <p14:tracePt t="167634" x="7131050" y="4197350"/>
          <p14:tracePt t="167643" x="7162800" y="4197350"/>
          <p14:tracePt t="167650" x="7188200" y="4197350"/>
          <p14:tracePt t="167666" x="7264400" y="4210050"/>
          <p14:tracePt t="167683" x="7378700" y="4222750"/>
          <p14:tracePt t="167699" x="7531100" y="4248150"/>
          <p14:tracePt t="167716" x="7753350" y="4254500"/>
          <p14:tracePt t="167733" x="8089900" y="4254500"/>
          <p14:tracePt t="167749" x="8458200" y="4254500"/>
          <p14:tracePt t="167766" x="8667750" y="4254500"/>
          <p14:tracePt t="167783" x="8756650" y="4254500"/>
          <p14:tracePt t="167800" x="8769350" y="4254500"/>
          <p14:tracePt t="167816" x="8775700" y="4254500"/>
          <p14:tracePt t="168122"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en-US" altLang="zh-CN" sz="2800" b="1" dirty="0">
                <a:solidFill>
                  <a:schemeClr val="bg1"/>
                </a:solidFill>
                <a:latin typeface="华文细黑" panose="02010600040101010101" pitchFamily="2" charset="-122"/>
                <a:ea typeface="华文细黑" panose="02010600040101010101" pitchFamily="2" charset="-122"/>
              </a:rPr>
              <a:t>RTTI</a:t>
            </a:r>
            <a:r>
              <a:rPr lang="zh-CN" altLang="en-US" sz="2800" b="1" dirty="0">
                <a:solidFill>
                  <a:schemeClr val="bg1"/>
                </a:solidFill>
                <a:latin typeface="华文细黑" panose="02010600040101010101" pitchFamily="2" charset="-122"/>
                <a:ea typeface="华文细黑" panose="02010600040101010101" pitchFamily="2" charset="-122"/>
              </a:rPr>
              <a:t>（</a:t>
            </a:r>
            <a:r>
              <a:rPr lang="en-US" sz="2800" dirty="0"/>
              <a:t> </a:t>
            </a:r>
            <a:r>
              <a:rPr lang="en-US" altLang="zh-CN" sz="2800" b="1" dirty="0">
                <a:solidFill>
                  <a:schemeClr val="bg1"/>
                </a:solidFill>
                <a:latin typeface="华文细黑" panose="02010600040101010101" pitchFamily="2" charset="-122"/>
                <a:ea typeface="华文细黑" panose="02010600040101010101" pitchFamily="2" charset="-122"/>
              </a:rPr>
              <a:t>Run-Time Type Identification </a:t>
            </a:r>
            <a:r>
              <a:rPr lang="zh-CN" altLang="en-US" sz="2800" b="1" dirty="0">
                <a:solidFill>
                  <a:schemeClr val="bg1"/>
                </a:solidFill>
                <a:latin typeface="华文细黑" panose="02010600040101010101" pitchFamily="2" charset="-122"/>
                <a:ea typeface="华文细黑" panose="02010600040101010101" pitchFamily="2" charset="-122"/>
              </a:rPr>
              <a:t>）：运行时类型识别</a:t>
            </a:r>
          </a:p>
        </p:txBody>
      </p:sp>
      <p:sp>
        <p:nvSpPr>
          <p:cNvPr id="7" name="矩形 6"/>
          <p:cNvSpPr/>
          <p:nvPr/>
        </p:nvSpPr>
        <p:spPr>
          <a:xfrm>
            <a:off x="568569" y="1910082"/>
            <a:ext cx="10228385" cy="830997"/>
          </a:xfrm>
          <a:prstGeom prst="rect">
            <a:avLst/>
          </a:prstGeom>
        </p:spPr>
        <p:txBody>
          <a:bodyPr wrap="square">
            <a:spAutoFit/>
          </a:bodyPr>
          <a:lstStyle/>
          <a:p>
            <a:r>
              <a:rPr lang="zh-CN" altLang="en-US" sz="2400" dirty="0">
                <a:solidFill>
                  <a:srgbClr val="21537D"/>
                </a:solidFill>
                <a:latin typeface="微软雅黑" panose="020B0503020204020204" charset="-122"/>
                <a:ea typeface="微软雅黑" panose="020B0503020204020204" charset="-122"/>
              </a:rPr>
              <a:t>通过</a:t>
            </a:r>
            <a:r>
              <a:rPr lang="zh-CN" altLang="en-US" sz="2400" dirty="0">
                <a:solidFill>
                  <a:srgbClr val="FF0000"/>
                </a:solidFill>
                <a:latin typeface="微软雅黑" panose="020B0503020204020204" charset="-122"/>
                <a:ea typeface="微软雅黑" panose="020B0503020204020204" charset="-122"/>
              </a:rPr>
              <a:t>运行时类型</a:t>
            </a:r>
            <a:r>
              <a:rPr lang="zh-CN" altLang="en-US" sz="2400" dirty="0">
                <a:solidFill>
                  <a:srgbClr val="21537D"/>
                </a:solidFill>
                <a:latin typeface="微软雅黑" panose="020B0503020204020204" charset="-122"/>
                <a:ea typeface="微软雅黑" panose="020B0503020204020204" charset="-122"/>
              </a:rPr>
              <a:t>信息，程序在运行时能够检查父类引用所指的对象的实际派生类型。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61" y="2757488"/>
            <a:ext cx="3476625" cy="1800225"/>
          </a:xfrm>
          <a:prstGeom prst="rect">
            <a:avLst/>
          </a:prstGeom>
          <a:noFill/>
          <a:ln w="9525">
            <a:noFill/>
            <a:miter lim="800000"/>
            <a:headEnd/>
            <a:tailEnd/>
          </a:ln>
          <a:effectLst/>
        </p:spPr>
      </p:pic>
      <p:sp>
        <p:nvSpPr>
          <p:cNvPr id="8" name="文本框 4"/>
          <p:cNvSpPr txBox="1"/>
          <p:nvPr/>
        </p:nvSpPr>
        <p:spPr>
          <a:xfrm>
            <a:off x="4185334" y="2836398"/>
            <a:ext cx="7587566" cy="3293209"/>
          </a:xfrm>
          <a:prstGeom prst="rect">
            <a:avLst/>
          </a:prstGeom>
          <a:noFill/>
          <a:ln>
            <a:solidFill>
              <a:schemeClr val="tx1"/>
            </a:solidFill>
            <a:prstDash val="dash"/>
          </a:ln>
        </p:spPr>
        <p:txBody>
          <a:bodyPr wrap="square" rtlCol="0">
            <a:spAutoFit/>
          </a:bodyPr>
          <a:lstStyle/>
          <a:p>
            <a:r>
              <a:rPr lang="en-US" altLang="zh-CN" sz="2000" dirty="0">
                <a:latin typeface="Courier New" panose="02070309020205020404" pitchFamily="49" charset="0"/>
                <a:cs typeface="Courier New" panose="02070309020205020404" pitchFamily="49" charset="0"/>
              </a:rPr>
              <a:t>Shape s =null;</a:t>
            </a:r>
          </a:p>
          <a:p>
            <a:r>
              <a:rPr lang="en-US" altLang="zh-CN" sz="2000" dirty="0">
                <a:latin typeface="Courier New" panose="02070309020205020404" pitchFamily="49" charset="0"/>
                <a:cs typeface="Courier New" panose="02070309020205020404" pitchFamily="49" charset="0"/>
              </a:rPr>
              <a:t>s = new Circe();</a:t>
            </a:r>
          </a:p>
          <a:p>
            <a:r>
              <a:rPr lang="en-US" altLang="zh-CN" sz="2000" dirty="0" err="1">
                <a:latin typeface="Courier New" panose="02070309020205020404" pitchFamily="49" charset="0"/>
                <a:cs typeface="Courier New" panose="02070309020205020404" pitchFamily="49" charset="0"/>
              </a:rPr>
              <a:t>s.draw</a:t>
            </a:r>
            <a:r>
              <a:rPr lang="en-US" altLang="zh-CN" sz="2000" dirty="0">
                <a:latin typeface="Courier New" panose="02070309020205020404" pitchFamily="49" charset="0"/>
                <a:cs typeface="Courier New" panose="02070309020205020404" pitchFamily="49" charset="0"/>
              </a:rPr>
              <a:t>();  //draw a circle</a:t>
            </a:r>
          </a:p>
          <a:p>
            <a:endParaRPr lang="en-US" altLang="zh-CN" sz="2000" dirty="0">
              <a:latin typeface="Courier New" panose="02070309020205020404" pitchFamily="49" charset="0"/>
              <a:cs typeface="Courier New" panose="02070309020205020404" pitchFamily="49" charset="0"/>
            </a:endParaRPr>
          </a:p>
          <a:p>
            <a:r>
              <a:rPr lang="en-US" altLang="zh-CN" sz="2000" dirty="0">
                <a:latin typeface="Courier New" panose="02070309020205020404" pitchFamily="49" charset="0"/>
                <a:cs typeface="Courier New" panose="02070309020205020404" pitchFamily="49" charset="0"/>
              </a:rPr>
              <a:t>If(s </a:t>
            </a:r>
            <a:r>
              <a:rPr lang="en-US" altLang="zh-CN" sz="2000" dirty="0" err="1">
                <a:latin typeface="Courier New" panose="02070309020205020404" pitchFamily="49" charset="0"/>
                <a:cs typeface="Courier New" panose="02070309020205020404" pitchFamily="49" charset="0"/>
              </a:rPr>
              <a:t>instanceof</a:t>
            </a:r>
            <a:r>
              <a:rPr lang="en-US" altLang="zh-CN" sz="2000" dirty="0">
                <a:latin typeface="Courier New" panose="02070309020205020404" pitchFamily="49" charset="0"/>
                <a:cs typeface="Courier New" panose="02070309020205020404" pitchFamily="49" charset="0"/>
              </a:rPr>
              <a:t> Circle){</a:t>
            </a:r>
          </a:p>
          <a:p>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System.out.println</a:t>
            </a:r>
            <a:r>
              <a:rPr lang="en-US" altLang="zh-CN" sz="2000" dirty="0">
                <a:latin typeface="Courier New" panose="02070309020205020404" pitchFamily="49" charset="0"/>
                <a:cs typeface="Courier New" panose="02070309020205020404" pitchFamily="49" charset="0"/>
              </a:rPr>
              <a:t>(“s is a Circle”)</a:t>
            </a:r>
          </a:p>
          <a:p>
            <a:r>
              <a:rPr lang="en-US" altLang="zh-CN" sz="2000" dirty="0">
                <a:latin typeface="Courier New" panose="02070309020205020404" pitchFamily="49" charset="0"/>
                <a:cs typeface="Courier New" panose="02070309020205020404" pitchFamily="49" charset="0"/>
              </a:rPr>
              <a:t>}</a:t>
            </a:r>
          </a:p>
          <a:p>
            <a:endParaRPr lang="en-US" altLang="zh-CN" sz="2000" dirty="0"/>
          </a:p>
          <a:p>
            <a:r>
              <a:rPr lang="zh-CN" altLang="en-US" sz="2400" dirty="0">
                <a:solidFill>
                  <a:srgbClr val="21537D"/>
                </a:solidFill>
                <a:latin typeface="微软雅黑" panose="020B0503020204020204" charset="-122"/>
                <a:ea typeface="微软雅黑" panose="020B0503020204020204" charset="-122"/>
              </a:rPr>
              <a:t>上面的例子都是</a:t>
            </a:r>
            <a:r>
              <a:rPr lang="en-US" altLang="zh-CN" sz="2400" dirty="0">
                <a:solidFill>
                  <a:srgbClr val="21537D"/>
                </a:solidFill>
                <a:latin typeface="微软雅黑" panose="020B0503020204020204" charset="-122"/>
                <a:ea typeface="微软雅黑" panose="020B0503020204020204" charset="-122"/>
              </a:rPr>
              <a:t>RTTI</a:t>
            </a:r>
            <a:r>
              <a:rPr lang="zh-CN" altLang="en-US" sz="2400" dirty="0">
                <a:solidFill>
                  <a:srgbClr val="21537D"/>
                </a:solidFill>
                <a:latin typeface="微软雅黑" panose="020B0503020204020204" charset="-122"/>
                <a:ea typeface="微软雅黑" panose="020B0503020204020204" charset="-122"/>
              </a:rPr>
              <a:t>在起作用，程序在运行时，</a:t>
            </a:r>
            <a:r>
              <a:rPr lang="en-US" altLang="zh-CN" sz="2400" dirty="0">
                <a:solidFill>
                  <a:srgbClr val="21537D"/>
                </a:solidFill>
                <a:latin typeface="微软雅黑" panose="020B0503020204020204" charset="-122"/>
                <a:ea typeface="微软雅黑" panose="020B0503020204020204" charset="-122"/>
              </a:rPr>
              <a:t>JVM</a:t>
            </a:r>
            <a:r>
              <a:rPr lang="zh-CN" altLang="en-US" sz="2400" dirty="0">
                <a:solidFill>
                  <a:srgbClr val="21537D"/>
                </a:solidFill>
                <a:latin typeface="微软雅黑" panose="020B0503020204020204" charset="-122"/>
                <a:ea typeface="微软雅黑" panose="020B0503020204020204" charset="-122"/>
              </a:rPr>
              <a:t>知道一块内存到底是什么类型的对象</a:t>
            </a:r>
            <a:endParaRPr lang="en-US" altLang="zh-CN" sz="2400" dirty="0">
              <a:solidFill>
                <a:srgbClr val="21537D"/>
              </a:solidFill>
              <a:latin typeface="微软雅黑" panose="020B0503020204020204" charset="-122"/>
              <a:ea typeface="微软雅黑" panose="020B0503020204020204" charset="-122"/>
            </a:endParaRPr>
          </a:p>
        </p:txBody>
      </p:sp>
    </p:spTree>
  </p:cSld>
  <p:clrMapOvr>
    <a:masterClrMapping/>
  </p:clrMapOvr>
  <p:transition advTm="153914">
    <p:push/>
  </p:transition>
  <p:extLst>
    <p:ext uri="{3A86A75C-4F4B-4683-9AE1-C65F6400EC91}">
      <p14:laserTraceLst xmlns:p14="http://schemas.microsoft.com/office/powerpoint/2010/main">
        <p14:tracePtLst>
          <p14:tracePt t="3052" x="698500" y="1676400"/>
          <p14:tracePt t="3146" x="711200" y="1676400"/>
          <p14:tracePt t="3154" x="723900" y="1676400"/>
          <p14:tracePt t="3162" x="755650" y="1676400"/>
          <p14:tracePt t="3171" x="787400" y="1676400"/>
          <p14:tracePt t="3187" x="908050" y="1676400"/>
          <p14:tracePt t="3204" x="1047750" y="1676400"/>
          <p14:tracePt t="3220" x="1193800" y="1676400"/>
          <p14:tracePt t="3237" x="1333500" y="1676400"/>
          <p14:tracePt t="3253" x="1416050" y="1676400"/>
          <p14:tracePt t="3270" x="1460500" y="1676400"/>
          <p14:tracePt t="3287" x="1479550" y="1663700"/>
          <p14:tracePt t="3290" x="1485900" y="1657350"/>
          <p14:tracePt t="3307" x="1498600" y="1644650"/>
          <p14:tracePt t="3321" x="1517650" y="1631950"/>
          <p14:tracePt t="3337" x="1517650" y="1606550"/>
          <p14:tracePt t="3354" x="1524000" y="1581150"/>
          <p14:tracePt t="3370" x="1524000" y="1549400"/>
          <p14:tracePt t="3387" x="1524000" y="1504950"/>
          <p14:tracePt t="3404" x="1517650" y="1454150"/>
          <p14:tracePt t="3421" x="1504950" y="1409700"/>
          <p14:tracePt t="3437" x="1498600" y="1358900"/>
          <p14:tracePt t="3453" x="1485900" y="1308100"/>
          <p14:tracePt t="3470" x="1466850" y="1276350"/>
          <p14:tracePt t="3487" x="1441450" y="1238250"/>
          <p14:tracePt t="3490" x="1428750" y="1225550"/>
          <p14:tracePt t="3503" x="1416050" y="1206500"/>
          <p14:tracePt t="3521" x="1371600" y="1174750"/>
          <p14:tracePt t="3537" x="1327150" y="1155700"/>
          <p14:tracePt t="3553" x="1295400" y="1149350"/>
          <p14:tracePt t="3570" x="1244600" y="1143000"/>
          <p14:tracePt t="3587" x="1181100" y="1130300"/>
          <p14:tracePt t="3603" x="1117600" y="1130300"/>
          <p14:tracePt t="3620" x="1047750" y="1130300"/>
          <p14:tracePt t="3637" x="965200" y="1130300"/>
          <p14:tracePt t="3654" x="895350" y="1130300"/>
          <p14:tracePt t="3670" x="838200" y="1136650"/>
          <p14:tracePt t="3672" x="812800" y="1143000"/>
          <p14:tracePt t="3686" x="800100" y="1149350"/>
          <p14:tracePt t="3703" x="768350" y="1168400"/>
          <p14:tracePt t="3705" x="749300" y="1181100"/>
          <p14:tracePt t="3720" x="723900" y="1193800"/>
          <p14:tracePt t="3736" x="698500" y="1212850"/>
          <p14:tracePt t="3753" x="685800" y="1231900"/>
          <p14:tracePt t="3770" x="666750" y="1257300"/>
          <p14:tracePt t="3786" x="660400" y="1282700"/>
          <p14:tracePt t="3803" x="647700" y="1320800"/>
          <p14:tracePt t="3820" x="641350" y="1339850"/>
          <p14:tracePt t="3837" x="641350" y="1365250"/>
          <p14:tracePt t="3853" x="641350" y="1390650"/>
          <p14:tracePt t="3870" x="641350" y="1422400"/>
          <p14:tracePt t="3887" x="641350" y="1454150"/>
          <p14:tracePt t="3891" x="641350" y="1466850"/>
          <p14:tracePt t="3905" x="641350" y="1492250"/>
          <p14:tracePt t="3921" x="654050" y="1517650"/>
          <p14:tracePt t="3937" x="673100" y="1543050"/>
          <p14:tracePt t="3954" x="685800" y="1562100"/>
          <p14:tracePt t="3970" x="711200" y="1587500"/>
          <p14:tracePt t="3987" x="755650" y="1625600"/>
          <p14:tracePt t="4003" x="800100" y="1651000"/>
          <p14:tracePt t="4020" x="857250" y="1670050"/>
          <p14:tracePt t="4037" x="933450" y="1695450"/>
          <p14:tracePt t="4053" x="990600" y="1708150"/>
          <p14:tracePt t="4058" x="1016000" y="1714500"/>
          <p14:tracePt t="4071" x="1028700" y="1714500"/>
          <p14:tracePt t="4087" x="1060450" y="1714500"/>
          <p14:tracePt t="4090" x="1073150" y="1714500"/>
          <p14:tracePt t="4104" x="1085850" y="1714500"/>
          <p14:tracePt t="4121" x="1130300" y="1714500"/>
          <p14:tracePt t="4137" x="1181100" y="1714500"/>
          <p14:tracePt t="4154" x="1219200" y="1708150"/>
          <p14:tracePt t="4170" x="1270000" y="1701800"/>
          <p14:tracePt t="4187" x="1314450" y="1676400"/>
          <p14:tracePt t="4203" x="1346200" y="1651000"/>
          <p14:tracePt t="4220" x="1371600" y="1619250"/>
          <p14:tracePt t="4236" x="1390650" y="1593850"/>
          <p14:tracePt t="4253" x="1403350" y="1562100"/>
          <p14:tracePt t="4270" x="1403350" y="1536700"/>
          <p14:tracePt t="4273" x="1403350" y="1524000"/>
          <p14:tracePt t="4286" x="1409700" y="1504950"/>
          <p14:tracePt t="4304" x="1409700" y="1479550"/>
          <p14:tracePt t="4307" x="1409700" y="1473200"/>
          <p14:tracePt t="4320" x="1409700" y="1454150"/>
          <p14:tracePt t="4337" x="1409700" y="1397000"/>
          <p14:tracePt t="4353" x="1397000" y="1358900"/>
          <p14:tracePt t="4370" x="1377950" y="1327150"/>
          <p14:tracePt t="4386" x="1358900" y="1295400"/>
          <p14:tracePt t="4403" x="1346200" y="1276350"/>
          <p14:tracePt t="4420" x="1314450" y="1257300"/>
          <p14:tracePt t="4436" x="1282700" y="1244600"/>
          <p14:tracePt t="4453" x="1231900" y="1238250"/>
          <p14:tracePt t="4470" x="1187450" y="1231900"/>
          <p14:tracePt t="4486" x="1136650" y="1231900"/>
          <p14:tracePt t="4503" x="1079500" y="1231900"/>
          <p14:tracePt t="4505" x="1054100" y="1231900"/>
          <p14:tracePt t="4520" x="1028700" y="1231900"/>
          <p14:tracePt t="4537" x="965200" y="1231900"/>
          <p14:tracePt t="4553" x="927100" y="1231900"/>
          <p14:tracePt t="4570" x="876300" y="1244600"/>
          <p14:tracePt t="4587" x="831850" y="1263650"/>
          <p14:tracePt t="4603" x="781050" y="1295400"/>
          <p14:tracePt t="4620" x="749300" y="1333500"/>
          <p14:tracePt t="4637" x="723900" y="1358900"/>
          <p14:tracePt t="4654" x="698500" y="1390650"/>
          <p14:tracePt t="4670" x="679450" y="1422400"/>
          <p14:tracePt t="4673" x="673100" y="1428750"/>
          <p14:tracePt t="4686" x="666750" y="1441450"/>
          <p14:tracePt t="4703" x="666750" y="1454150"/>
          <p14:tracePt t="4719" x="666750" y="1460500"/>
          <p14:tracePt t="4723" x="666750" y="1466850"/>
          <p14:tracePt t="4738" x="666750" y="1479550"/>
          <p14:tracePt t="4753" x="666750" y="1498600"/>
          <p14:tracePt t="4769" x="666750" y="1524000"/>
          <p14:tracePt t="4786" x="666750" y="1555750"/>
          <p14:tracePt t="4803" x="692150" y="1581150"/>
          <p14:tracePt t="4819" x="723900" y="1619250"/>
          <p14:tracePt t="4837" x="768350" y="1657350"/>
          <p14:tracePt t="4853" x="812800" y="1682750"/>
          <p14:tracePt t="4870" x="857250" y="1708150"/>
          <p14:tracePt t="4887" x="901700" y="1733550"/>
          <p14:tracePt t="4889" x="908050" y="1739900"/>
          <p14:tracePt t="4903" x="920750" y="1746250"/>
          <p14:tracePt t="4920" x="933450" y="1746250"/>
          <p14:tracePt t="4922" x="939800" y="1746250"/>
          <p14:tracePt t="4936" x="952500" y="1746250"/>
          <p14:tracePt t="4953" x="965200" y="1746250"/>
          <p14:tracePt t="4969" x="984250" y="1746250"/>
          <p14:tracePt t="4986" x="1022350" y="1746250"/>
          <p14:tracePt t="5003" x="1054100" y="1746250"/>
          <p14:tracePt t="5019" x="1073150" y="1746250"/>
          <p14:tracePt t="5036" x="1098550" y="1746250"/>
          <p14:tracePt t="5053" x="1117600" y="1746250"/>
          <p14:tracePt t="5069" x="1143000" y="1739900"/>
          <p14:tracePt t="5086" x="1181100" y="1720850"/>
          <p14:tracePt t="5103" x="1212850" y="1695450"/>
          <p14:tracePt t="5105" x="1231900" y="1676400"/>
          <p14:tracePt t="5119" x="1250950" y="1663700"/>
          <p14:tracePt t="5136" x="1282700" y="1644650"/>
          <p14:tracePt t="5153" x="1308100" y="1587500"/>
          <p14:tracePt t="5169" x="1327150" y="1555750"/>
          <p14:tracePt t="5186" x="1333500" y="1530350"/>
          <p14:tracePt t="5203" x="1339850" y="1485900"/>
          <p14:tracePt t="5219" x="1339850" y="1441450"/>
          <p14:tracePt t="5236" x="1339850" y="1397000"/>
          <p14:tracePt t="5253" x="1339850" y="1333500"/>
          <p14:tracePt t="5269" x="1320800" y="1282700"/>
          <p14:tracePt t="5286" x="1295400" y="1231900"/>
          <p14:tracePt t="5303" x="1263650" y="1187450"/>
          <p14:tracePt t="5305" x="1250950" y="1168400"/>
          <p14:tracePt t="5319" x="1238250" y="1155700"/>
          <p14:tracePt t="5337" x="1200150" y="1136650"/>
          <p14:tracePt t="5353" x="1187450" y="1136650"/>
          <p14:tracePt t="5370" x="1149350" y="1136650"/>
          <p14:tracePt t="5386" x="1117600" y="1136650"/>
          <p14:tracePt t="5403" x="1079500" y="1136650"/>
          <p14:tracePt t="5420" x="1009650" y="1143000"/>
          <p14:tracePt t="5436" x="946150" y="1168400"/>
          <p14:tracePt t="5453" x="882650" y="1193800"/>
          <p14:tracePt t="5469" x="825500" y="1219200"/>
          <p14:tracePt t="5486" x="774700" y="1238250"/>
          <p14:tracePt t="5489" x="755650" y="1244600"/>
          <p14:tracePt t="5503" x="736600" y="1257300"/>
          <p14:tracePt t="5519" x="711200" y="1276350"/>
          <p14:tracePt t="5522" x="698500" y="1289050"/>
          <p14:tracePt t="5537" x="692150" y="1301750"/>
          <p14:tracePt t="5553" x="679450" y="1314450"/>
          <p14:tracePt t="5569" x="673100" y="1327150"/>
          <p14:tracePt t="5586" x="673100" y="1333500"/>
          <p14:tracePt t="5603" x="673100" y="1339850"/>
          <p14:tracePt t="5620" x="673100" y="1352550"/>
          <p14:tracePt t="5636" x="673100" y="1377950"/>
          <p14:tracePt t="5653" x="685800" y="1403350"/>
          <p14:tracePt t="5669" x="704850" y="1435100"/>
          <p14:tracePt t="5686" x="723900" y="1460500"/>
          <p14:tracePt t="5702" x="749300" y="1485900"/>
          <p14:tracePt t="5706" x="755650" y="1498600"/>
          <p14:tracePt t="5719" x="768350" y="1504950"/>
          <p14:tracePt t="5736" x="812800" y="1543050"/>
          <p14:tracePt t="5753" x="838200" y="1562100"/>
          <p14:tracePt t="5769" x="876300" y="1587500"/>
          <p14:tracePt t="5786" x="927100" y="1612900"/>
          <p14:tracePt t="5802" x="984250" y="1631950"/>
          <p14:tracePt t="5819" x="1047750" y="1644650"/>
          <p14:tracePt t="5836" x="1079500" y="1651000"/>
          <p14:tracePt t="5853" x="1104900" y="1651000"/>
          <p14:tracePt t="5869" x="1130300" y="1651000"/>
          <p14:tracePt t="5886" x="1149350" y="1651000"/>
          <p14:tracePt t="5903" x="1162050" y="1651000"/>
          <p14:tracePt t="5905" x="1174750" y="1651000"/>
          <p14:tracePt t="5919" x="1181100" y="1651000"/>
          <p14:tracePt t="5936" x="1200150" y="1631950"/>
          <p14:tracePt t="5953" x="1219200" y="1600200"/>
          <p14:tracePt t="5969" x="1231900" y="1562100"/>
          <p14:tracePt t="5986" x="1250950" y="1524000"/>
          <p14:tracePt t="6002" x="1270000" y="1473200"/>
          <p14:tracePt t="6019" x="1289050" y="1435100"/>
          <p14:tracePt t="6036" x="1295400" y="1409700"/>
          <p14:tracePt t="6052" x="1295400" y="1390650"/>
          <p14:tracePt t="6069" x="1295400" y="1365250"/>
          <p14:tracePt t="6086" x="1295400" y="1346200"/>
          <p14:tracePt t="6102" x="1295400" y="1339850"/>
          <p14:tracePt t="6119" x="1295400" y="1314450"/>
          <p14:tracePt t="6122" x="1289050" y="1301750"/>
          <p14:tracePt t="6139" x="1276350" y="1282700"/>
          <p14:tracePt t="6154" x="1257300" y="1263650"/>
          <p14:tracePt t="6170" x="1219200" y="1238250"/>
          <p14:tracePt t="6186" x="1187450" y="1212850"/>
          <p14:tracePt t="6202" x="1149350" y="1200150"/>
          <p14:tracePt t="6219" x="1117600" y="1187450"/>
          <p14:tracePt t="6236" x="1079500" y="1187450"/>
          <p14:tracePt t="6252" x="1028700" y="1187450"/>
          <p14:tracePt t="6269" x="958850" y="1187450"/>
          <p14:tracePt t="6286" x="901700" y="1193800"/>
          <p14:tracePt t="6289" x="869950" y="1206500"/>
          <p14:tracePt t="6303" x="825500" y="1212850"/>
          <p14:tracePt t="6319" x="774700" y="1231900"/>
          <p14:tracePt t="6337" x="698500" y="1263650"/>
          <p14:tracePt t="6353" x="666750" y="1276350"/>
          <p14:tracePt t="6370" x="647700" y="1282700"/>
          <p14:tracePt t="6386" x="641350" y="1289050"/>
          <p14:tracePt t="6403" x="628650" y="1295400"/>
          <p14:tracePt t="6420" x="622300" y="1314450"/>
          <p14:tracePt t="6436" x="622300" y="1327150"/>
          <p14:tracePt t="6455" x="615950" y="1346200"/>
          <p14:tracePt t="6469" x="615950" y="1371600"/>
          <p14:tracePt t="6473" x="615950" y="1377950"/>
          <p14:tracePt t="6486" x="615950" y="1397000"/>
          <p14:tracePt t="6502" x="615950" y="1416050"/>
          <p14:tracePt t="6505" x="615950" y="1435100"/>
          <p14:tracePt t="6519" x="622300" y="1454150"/>
          <p14:tracePt t="6536" x="635000" y="1473200"/>
          <p14:tracePt t="6553" x="666750" y="1504950"/>
          <p14:tracePt t="6569" x="679450" y="1530350"/>
          <p14:tracePt t="6586" x="704850" y="1549400"/>
          <p14:tracePt t="6603" x="742950" y="1581150"/>
          <p14:tracePt t="6619" x="781050" y="1606550"/>
          <p14:tracePt t="6636" x="838200" y="1631950"/>
          <p14:tracePt t="6652" x="889000" y="1651000"/>
          <p14:tracePt t="6669" x="946150" y="1670050"/>
          <p14:tracePt t="6685" x="996950" y="1689100"/>
          <p14:tracePt t="6702" x="1035050" y="1695450"/>
          <p14:tracePt t="6719" x="1066800" y="1695450"/>
          <p14:tracePt t="6721" x="1085850" y="1695450"/>
          <p14:tracePt t="6736" x="1098550" y="1695450"/>
          <p14:tracePt t="6739" x="1111250" y="1695450"/>
          <p14:tracePt t="6753" x="1143000" y="1695450"/>
          <p14:tracePt t="6770" x="1174750" y="1695450"/>
          <p14:tracePt t="6786" x="1206500" y="1682750"/>
          <p14:tracePt t="6802" x="1231900" y="1663700"/>
          <p14:tracePt t="6819" x="1257300" y="1638300"/>
          <p14:tracePt t="6836" x="1282700" y="1619250"/>
          <p14:tracePt t="6842" x="1289050" y="1600200"/>
          <p14:tracePt t="6852" x="1295400" y="1587500"/>
          <p14:tracePt t="6870" x="1301750" y="1555750"/>
          <p14:tracePt t="6873" x="1308100" y="1530350"/>
          <p14:tracePt t="6886" x="1314450" y="1504950"/>
          <p14:tracePt t="6903" x="1320800" y="1460500"/>
          <p14:tracePt t="6907" x="1327150" y="1416050"/>
          <p14:tracePt t="6919" x="1333500" y="1384300"/>
          <p14:tracePt t="6937" x="1333500" y="1308100"/>
          <p14:tracePt t="6953" x="1333500" y="1289050"/>
          <p14:tracePt t="6969" x="1327150" y="1250950"/>
          <p14:tracePt t="6986" x="1308100" y="1231900"/>
          <p14:tracePt t="7002" x="1289050" y="1219200"/>
          <p14:tracePt t="7019" x="1263650" y="1212850"/>
          <p14:tracePt t="7036" x="1238250" y="1206500"/>
          <p14:tracePt t="7052" x="1193800" y="1200150"/>
          <p14:tracePt t="7069" x="1155700" y="1193800"/>
          <p14:tracePt t="7073" x="1123950" y="1193800"/>
          <p14:tracePt t="7086" x="1098550" y="1193800"/>
          <p14:tracePt t="7102" x="1022350" y="1193800"/>
          <p14:tracePt t="7105" x="990600" y="1193800"/>
          <p14:tracePt t="7119" x="939800" y="1193800"/>
          <p14:tracePt t="7135" x="869950" y="1200150"/>
          <p14:tracePt t="7153" x="749300" y="1231900"/>
          <p14:tracePt t="7169" x="692150" y="1257300"/>
          <p14:tracePt t="7185" x="647700" y="1289050"/>
          <p14:tracePt t="7202" x="615950" y="1320800"/>
          <p14:tracePt t="7219" x="603250" y="1352550"/>
          <p14:tracePt t="7235" x="584200" y="1377950"/>
          <p14:tracePt t="7252" x="584200" y="1390650"/>
          <p14:tracePt t="7269" x="584200" y="1403350"/>
          <p14:tracePt t="7285" x="584200" y="1422400"/>
          <p14:tracePt t="7302" x="584200" y="1460500"/>
          <p14:tracePt t="7319" x="603250" y="1485900"/>
          <p14:tracePt t="7335" x="628650" y="1530350"/>
          <p14:tracePt t="7338" x="647700" y="1555750"/>
          <p14:tracePt t="7352" x="666750" y="1574800"/>
          <p14:tracePt t="7369" x="755650" y="1644650"/>
          <p14:tracePt t="7385" x="844550" y="1682750"/>
          <p14:tracePt t="7402" x="914400" y="1714500"/>
          <p14:tracePt t="7419" x="990600" y="1733550"/>
          <p14:tracePt t="7436" x="1035050" y="1739900"/>
          <p14:tracePt t="7452" x="1073150" y="1739900"/>
          <p14:tracePt t="7469" x="1130300" y="1733550"/>
          <p14:tracePt t="7485" x="1168400" y="1708150"/>
          <p14:tracePt t="7502" x="1193800" y="1682750"/>
          <p14:tracePt t="7505" x="1200150" y="1663700"/>
          <p14:tracePt t="7519" x="1206500" y="1644650"/>
          <p14:tracePt t="7535" x="1212850" y="1612900"/>
          <p14:tracePt t="7539" x="1219200" y="1593850"/>
          <p14:tracePt t="7553" x="1225550" y="1562100"/>
          <p14:tracePt t="7569" x="1225550" y="1530350"/>
          <p14:tracePt t="7585" x="1225550" y="1492250"/>
          <p14:tracePt t="7602" x="1225550" y="1441450"/>
          <p14:tracePt t="7619" x="1225550" y="1403350"/>
          <p14:tracePt t="7636" x="1219200" y="1352550"/>
          <p14:tracePt t="7653" x="1206500" y="1327150"/>
          <p14:tracePt t="7669" x="1200150" y="1301750"/>
          <p14:tracePt t="7686" x="1187450" y="1289050"/>
          <p14:tracePt t="7689" x="1181100" y="1282700"/>
          <p14:tracePt t="7702" x="1174750" y="1276350"/>
          <p14:tracePt t="7718" x="1162050" y="1276350"/>
          <p14:tracePt t="7735" x="1130300" y="1270000"/>
          <p14:tracePt t="7737" x="1111250" y="1270000"/>
          <p14:tracePt t="7752" x="1073150" y="1263650"/>
          <p14:tracePt t="7768" x="990600" y="1257300"/>
          <p14:tracePt t="7785" x="933450" y="1257300"/>
          <p14:tracePt t="7802" x="857250" y="1257300"/>
          <p14:tracePt t="7819" x="800100" y="1257300"/>
          <p14:tracePt t="7835" x="749300" y="1263650"/>
          <p14:tracePt t="7852" x="692150" y="1276350"/>
          <p14:tracePt t="7869" x="660400" y="1282700"/>
          <p14:tracePt t="7886" x="628650" y="1301750"/>
          <p14:tracePt t="7902" x="603250" y="1327150"/>
          <p14:tracePt t="7919" x="590550" y="1346200"/>
          <p14:tracePt t="7922" x="584200" y="1365250"/>
          <p14:tracePt t="7935" x="571500" y="1384300"/>
          <p14:tracePt t="7953" x="565150" y="1422400"/>
          <p14:tracePt t="7969" x="565150" y="1447800"/>
          <p14:tracePt t="7986" x="565150" y="1473200"/>
          <p14:tracePt t="8002" x="571500" y="1517650"/>
          <p14:tracePt t="8018" x="590550" y="1543050"/>
          <p14:tracePt t="8035" x="622300" y="1581150"/>
          <p14:tracePt t="8052" x="660400" y="1619250"/>
          <p14:tracePt t="8068" x="698500" y="1657350"/>
          <p14:tracePt t="8085" x="736600" y="1682750"/>
          <p14:tracePt t="8102" x="787400" y="1714500"/>
          <p14:tracePt t="8119" x="844550" y="1733550"/>
          <p14:tracePt t="8122" x="882650" y="1739900"/>
          <p14:tracePt t="8135" x="901700" y="1739900"/>
          <p14:tracePt t="8153" x="1054100" y="1739900"/>
          <p14:tracePt t="8169" x="1168400" y="1739900"/>
          <p14:tracePt t="8185" x="1276350" y="1727200"/>
          <p14:tracePt t="8202" x="1346200" y="1708150"/>
          <p14:tracePt t="8218" x="1409700" y="1689100"/>
          <p14:tracePt t="8235" x="1435100" y="1676400"/>
          <p14:tracePt t="8252" x="1454150" y="1663700"/>
          <p14:tracePt t="8268" x="1466850" y="1644650"/>
          <p14:tracePt t="8285" x="1473200" y="1619250"/>
          <p14:tracePt t="8302" x="1479550" y="1593850"/>
          <p14:tracePt t="8318" x="1479550" y="1562100"/>
          <p14:tracePt t="8322" x="1479550" y="1549400"/>
          <p14:tracePt t="8335" x="1479550" y="1530350"/>
          <p14:tracePt t="8353" x="1479550" y="1454150"/>
          <p14:tracePt t="8369" x="1466850" y="1403350"/>
          <p14:tracePt t="8385" x="1447800" y="1371600"/>
          <p14:tracePt t="8402" x="1428750" y="1333500"/>
          <p14:tracePt t="8419" x="1409700" y="1301750"/>
          <p14:tracePt t="8435" x="1384300" y="1276350"/>
          <p14:tracePt t="8452" x="1346200" y="1257300"/>
          <p14:tracePt t="8468" x="1314450" y="1244600"/>
          <p14:tracePt t="8486" x="1263650" y="1231900"/>
          <p14:tracePt t="8502" x="1193800" y="1212850"/>
          <p14:tracePt t="8518" x="1117600" y="1200150"/>
          <p14:tracePt t="8535" x="1047750" y="1187450"/>
          <p14:tracePt t="8537" x="1003300" y="1181100"/>
          <p14:tracePt t="8552" x="977900" y="1174750"/>
          <p14:tracePt t="8569" x="901700" y="1174750"/>
          <p14:tracePt t="8585" x="857250" y="1174750"/>
          <p14:tracePt t="8602" x="819150" y="1174750"/>
          <p14:tracePt t="8619" x="781050" y="1174750"/>
          <p14:tracePt t="8635" x="749300" y="1174750"/>
          <p14:tracePt t="8652" x="711200" y="1174750"/>
          <p14:tracePt t="8669" x="654050" y="1187450"/>
          <p14:tracePt t="8686" x="615950" y="1206500"/>
          <p14:tracePt t="8702" x="577850" y="1219200"/>
          <p14:tracePt t="8705" x="565150" y="1225550"/>
          <p14:tracePt t="8718" x="552450" y="1238250"/>
          <p14:tracePt t="8735" x="527050" y="1257300"/>
          <p14:tracePt t="8737" x="520700" y="1270000"/>
          <p14:tracePt t="8752" x="514350" y="1282700"/>
          <p14:tracePt t="8769" x="501650" y="1314450"/>
          <p14:tracePt t="8785" x="495300" y="1346200"/>
          <p14:tracePt t="8801" x="495300" y="1384300"/>
          <p14:tracePt t="8818" x="495300" y="1416050"/>
          <p14:tracePt t="8835" x="495300" y="1466850"/>
          <p14:tracePt t="8852" x="508000" y="1498600"/>
          <p14:tracePt t="8869" x="520700" y="1536700"/>
          <p14:tracePt t="8885" x="533400" y="1562100"/>
          <p14:tracePt t="8902" x="565150" y="1593850"/>
          <p14:tracePt t="8919" x="596900" y="1625600"/>
          <p14:tracePt t="8935" x="628650" y="1651000"/>
          <p14:tracePt t="8939" x="660400" y="1670050"/>
          <p14:tracePt t="8952" x="685800" y="1695450"/>
          <p14:tracePt t="8968" x="781050" y="1733550"/>
          <p14:tracePt t="8985" x="882650" y="1758950"/>
          <p14:tracePt t="9001" x="1016000" y="1771650"/>
          <p14:tracePt t="9018" x="1117600" y="1771650"/>
          <p14:tracePt t="9035" x="1206500" y="1771650"/>
          <p14:tracePt t="9051" x="1250950" y="1771650"/>
          <p14:tracePt t="9068" x="1295400" y="1771650"/>
          <p14:tracePt t="9085" x="1320800" y="1739900"/>
          <p14:tracePt t="9102" x="1339850" y="1695450"/>
          <p14:tracePt t="9119" x="1371600" y="1644650"/>
          <p14:tracePt t="9135" x="1397000" y="1581150"/>
          <p14:tracePt t="9138" x="1403350" y="1555750"/>
          <p14:tracePt t="9153" x="1416050" y="1517650"/>
          <p14:tracePt t="9169" x="1428750" y="1479550"/>
          <p14:tracePt t="9185" x="1435100" y="1447800"/>
          <p14:tracePt t="9201" x="1435100" y="1428750"/>
          <p14:tracePt t="9218" x="1435100" y="1397000"/>
          <p14:tracePt t="9235" x="1435100" y="1358900"/>
          <p14:tracePt t="9251" x="1435100" y="1339850"/>
          <p14:tracePt t="9268" x="1422400" y="1314450"/>
          <p14:tracePt t="9285" x="1409700" y="1295400"/>
          <p14:tracePt t="9301" x="1390650" y="1270000"/>
          <p14:tracePt t="9318" x="1358900" y="1250950"/>
          <p14:tracePt t="9335" x="1327150" y="1225550"/>
          <p14:tracePt t="9337" x="1301750" y="1219200"/>
          <p14:tracePt t="9352" x="1276350" y="1206500"/>
          <p14:tracePt t="9369" x="1181100" y="1174750"/>
          <p14:tracePt t="9385" x="1130300" y="1174750"/>
          <p14:tracePt t="9402" x="1073150" y="1174750"/>
          <p14:tracePt t="9418" x="1022350" y="1174750"/>
          <p14:tracePt t="9435" x="971550" y="1174750"/>
          <p14:tracePt t="9451" x="914400" y="1174750"/>
          <p14:tracePt t="9468" x="863600" y="1181100"/>
          <p14:tracePt t="9485" x="825500" y="1181100"/>
          <p14:tracePt t="9501" x="774700" y="1193800"/>
          <p14:tracePt t="9518" x="736600" y="1200150"/>
          <p14:tracePt t="9535" x="698500" y="1206500"/>
          <p14:tracePt t="9537" x="692150" y="1212850"/>
          <p14:tracePt t="9551" x="679450" y="1219200"/>
          <p14:tracePt t="9569" x="647700" y="1231900"/>
          <p14:tracePt t="9585" x="635000" y="1244600"/>
          <p14:tracePt t="9602" x="622300" y="1270000"/>
          <p14:tracePt t="9618" x="609600" y="1289050"/>
          <p14:tracePt t="9635" x="596900" y="1333500"/>
          <p14:tracePt t="9652" x="590550" y="1371600"/>
          <p14:tracePt t="9668" x="590550" y="1416050"/>
          <p14:tracePt t="9685" x="590550" y="1454150"/>
          <p14:tracePt t="9701" x="596900" y="1492250"/>
          <p14:tracePt t="9718" x="609600" y="1530350"/>
          <p14:tracePt t="9735" x="628650" y="1549400"/>
          <p14:tracePt t="9738" x="635000" y="1568450"/>
          <p14:tracePt t="9751" x="641350" y="1581150"/>
          <p14:tracePt t="9768" x="673100" y="1619250"/>
          <p14:tracePt t="9785" x="717550" y="1657350"/>
          <p14:tracePt t="9801" x="755650" y="1689100"/>
          <p14:tracePt t="9818" x="800100" y="1714500"/>
          <p14:tracePt t="9834" x="869950" y="1752600"/>
          <p14:tracePt t="9852" x="946150" y="1778000"/>
          <p14:tracePt t="9868" x="1035050" y="1809750"/>
          <p14:tracePt t="9885" x="1123950" y="1828800"/>
          <p14:tracePt t="9902" x="1174750" y="1828800"/>
          <p14:tracePt t="9918" x="1212850" y="1828800"/>
          <p14:tracePt t="9921" x="1231900" y="1828800"/>
          <p14:tracePt t="9934" x="1244600" y="1822450"/>
          <p14:tracePt t="9953" x="1263650" y="1803400"/>
          <p14:tracePt t="9968" x="1295400" y="1765300"/>
          <p14:tracePt t="9985" x="1320800" y="1720850"/>
          <p14:tracePt t="10001" x="1320800" y="1695450"/>
          <p14:tracePt t="10018" x="1333500" y="1651000"/>
          <p14:tracePt t="10035" x="1339850" y="1600200"/>
          <p14:tracePt t="10051" x="1339850" y="1568450"/>
          <p14:tracePt t="10068" x="1339850" y="1536700"/>
          <p14:tracePt t="10084" x="1339850" y="1498600"/>
          <p14:tracePt t="10101" x="1339850" y="1466850"/>
          <p14:tracePt t="10118" x="1339850" y="1441450"/>
          <p14:tracePt t="10135" x="1327150" y="1422400"/>
          <p14:tracePt t="10153" x="1301750" y="1397000"/>
          <p14:tracePt t="10168" x="1276350" y="1358900"/>
          <p14:tracePt t="10185" x="1250950" y="1327150"/>
          <p14:tracePt t="10201" x="1219200" y="1301750"/>
          <p14:tracePt t="10218" x="1187450" y="1270000"/>
          <p14:tracePt t="10234" x="1149350" y="1244600"/>
          <p14:tracePt t="10251" x="1123950" y="1231900"/>
          <p14:tracePt t="10268" x="1085850" y="1212850"/>
          <p14:tracePt t="10284" x="1054100" y="1206500"/>
          <p14:tracePt t="10301" x="1003300" y="1200150"/>
          <p14:tracePt t="10317" x="946150" y="1200150"/>
          <p14:tracePt t="10334" x="882650" y="1200150"/>
          <p14:tracePt t="10351" x="831850" y="1200150"/>
          <p14:tracePt t="10355" x="812800" y="1200150"/>
          <p14:tracePt t="10369" x="755650" y="1206500"/>
          <p14:tracePt t="10385" x="711200" y="1225550"/>
          <p14:tracePt t="10402" x="679450" y="1244600"/>
          <p14:tracePt t="10418" x="654050" y="1263650"/>
          <p14:tracePt t="10435" x="635000" y="1295400"/>
          <p14:tracePt t="10451" x="622300" y="1320800"/>
          <p14:tracePt t="10468" x="615950" y="1352550"/>
          <p14:tracePt t="10484" x="615950" y="1377950"/>
          <p14:tracePt t="10501" x="615950" y="1409700"/>
          <p14:tracePt t="10518" x="615950" y="1466850"/>
          <p14:tracePt t="10534" x="622300" y="1504950"/>
          <p14:tracePt t="10551" x="628650" y="1530350"/>
          <p14:tracePt t="10568" x="641350" y="1549400"/>
          <p14:tracePt t="10570" x="647700" y="1562100"/>
          <p14:tracePt t="10585" x="666750" y="1581150"/>
          <p14:tracePt t="10601" x="685800" y="1600200"/>
          <p14:tracePt t="10618" x="723900" y="1625600"/>
          <p14:tracePt t="10635" x="749300" y="1644650"/>
          <p14:tracePt t="10652" x="781050" y="1657350"/>
          <p14:tracePt t="10668" x="819150" y="1670050"/>
          <p14:tracePt t="10685" x="863600" y="1689100"/>
          <p14:tracePt t="10701" x="914400" y="1708150"/>
          <p14:tracePt t="10718" x="952500" y="1714500"/>
          <p14:tracePt t="10721" x="996950" y="1720850"/>
          <p14:tracePt t="10734" x="1028700" y="1727200"/>
          <p14:tracePt t="10751" x="1098550" y="1739900"/>
          <p14:tracePt t="10768" x="1149350" y="1752600"/>
          <p14:tracePt t="10771" x="1168400" y="1752600"/>
          <p14:tracePt t="10785" x="1200150" y="1752600"/>
          <p14:tracePt t="10801" x="1231900" y="1752600"/>
          <p14:tracePt t="10818" x="1257300" y="1752600"/>
          <p14:tracePt t="10834" x="1282700" y="1746250"/>
          <p14:tracePt t="10851" x="1295400" y="1739900"/>
          <p14:tracePt t="10868" x="1314450" y="1720850"/>
          <p14:tracePt t="10884" x="1327150" y="1708150"/>
          <p14:tracePt t="10901" x="1339850" y="1676400"/>
          <p14:tracePt t="10918" x="1352550" y="1644650"/>
          <p14:tracePt t="10921" x="1352550" y="1631950"/>
          <p14:tracePt t="10934" x="1352550" y="1619250"/>
          <p14:tracePt t="10953" x="1358900" y="1574800"/>
          <p14:tracePt t="10955" x="1358900" y="1562100"/>
          <p14:tracePt t="10967" x="1358900" y="1543050"/>
          <p14:tracePt t="10985" x="1358900" y="1460500"/>
          <p14:tracePt t="11001" x="1346200" y="1409700"/>
          <p14:tracePt t="11017" x="1339850" y="1377950"/>
          <p14:tracePt t="11034" x="1333500" y="1339850"/>
          <p14:tracePt t="11051" x="1314450" y="1308100"/>
          <p14:tracePt t="11068" x="1301750" y="1282700"/>
          <p14:tracePt t="11084" x="1295400" y="1276350"/>
          <p14:tracePt t="11101" x="1289050" y="1263650"/>
          <p14:tracePt t="11118" x="1270000" y="1257300"/>
          <p14:tracePt t="11122" x="1257300" y="1250950"/>
          <p14:tracePt t="11135" x="1238250" y="1244600"/>
          <p14:tracePt t="11152" x="1193800" y="1231900"/>
          <p14:tracePt t="11155" x="1168400" y="1225550"/>
          <p14:tracePt t="11168" x="1136650" y="1219200"/>
          <p14:tracePt t="11185" x="1022350" y="1200150"/>
          <p14:tracePt t="11201" x="933450" y="1174750"/>
          <p14:tracePt t="11217" x="857250" y="1168400"/>
          <p14:tracePt t="11234" x="781050" y="1168400"/>
          <p14:tracePt t="11251" x="736600" y="1168400"/>
          <p14:tracePt t="11267" x="698500" y="1168400"/>
          <p14:tracePt t="11284" x="673100" y="1174750"/>
          <p14:tracePt t="11301" x="635000" y="1187450"/>
          <p14:tracePt t="11317" x="615950" y="1206500"/>
          <p14:tracePt t="11334" x="590550" y="1231900"/>
          <p14:tracePt t="11350" x="577850" y="1244600"/>
          <p14:tracePt t="11367" x="571500" y="1263650"/>
          <p14:tracePt t="11370" x="565150" y="1276350"/>
          <p14:tracePt t="11384" x="565150" y="1282700"/>
          <p14:tracePt t="11385" x="565150" y="1295400"/>
          <p14:tracePt t="11401" x="558800" y="1320800"/>
          <p14:tracePt t="11418" x="558800" y="1352550"/>
          <p14:tracePt t="11434" x="558800" y="1397000"/>
          <p14:tracePt t="11452" x="571500" y="1460500"/>
          <p14:tracePt t="11467" x="590550" y="1517650"/>
          <p14:tracePt t="11484" x="628650" y="1581150"/>
          <p14:tracePt t="11501" x="660400" y="1625600"/>
          <p14:tracePt t="11517" x="685800" y="1663700"/>
          <p14:tracePt t="11534" x="711200" y="1695450"/>
          <p14:tracePt t="11551" x="742950" y="1714500"/>
          <p14:tracePt t="11567" x="768350" y="1739900"/>
          <p14:tracePt t="11572" x="787400" y="1752600"/>
          <p14:tracePt t="11584" x="844550" y="1784350"/>
          <p14:tracePt t="11601" x="895350" y="1803400"/>
          <p14:tracePt t="11617" x="939800" y="1816100"/>
          <p14:tracePt t="11634" x="1003300" y="1828800"/>
          <p14:tracePt t="11651" x="1073150" y="1828800"/>
          <p14:tracePt t="11667" x="1162050" y="1828800"/>
          <p14:tracePt t="11684" x="1238250" y="1828800"/>
          <p14:tracePt t="11701" x="1295400" y="1828800"/>
          <p14:tracePt t="11717" x="1327150" y="1809750"/>
          <p14:tracePt t="11734" x="1358900" y="1790700"/>
          <p14:tracePt t="11751" x="1384300" y="1765300"/>
          <p14:tracePt t="11767" x="1390650" y="1733550"/>
          <p14:tracePt t="11770" x="1397000" y="1727200"/>
          <p14:tracePt t="11784" x="1397000" y="1714500"/>
          <p14:tracePt t="11801" x="1403350" y="1657350"/>
          <p14:tracePt t="11817" x="1403350" y="1606550"/>
          <p14:tracePt t="11834" x="1403350" y="1543050"/>
          <p14:tracePt t="11850" x="1390650" y="1504950"/>
          <p14:tracePt t="11867" x="1365250" y="1460500"/>
          <p14:tracePt t="11884" x="1352550" y="1422400"/>
          <p14:tracePt t="11901" x="1346200" y="1390650"/>
          <p14:tracePt t="11917" x="1327150" y="1352550"/>
          <p14:tracePt t="11934" x="1301750" y="1320800"/>
          <p14:tracePt t="11952" x="1270000" y="1289050"/>
          <p14:tracePt t="11967" x="1250950" y="1270000"/>
          <p14:tracePt t="11984" x="1212850" y="1257300"/>
          <p14:tracePt t="11986" x="1206500" y="1244600"/>
          <p14:tracePt t="12000" x="1162050" y="1225550"/>
          <p14:tracePt t="12017" x="1098550" y="1206500"/>
          <p14:tracePt t="12034" x="1035050" y="1187450"/>
          <p14:tracePt t="12050" x="977900" y="1187450"/>
          <p14:tracePt t="12067" x="920750" y="1187450"/>
          <p14:tracePt t="12084" x="882650" y="1187450"/>
          <p14:tracePt t="12100" x="844550" y="1187450"/>
          <p14:tracePt t="12117" x="806450" y="1193800"/>
          <p14:tracePt t="12134" x="768350" y="1212850"/>
          <p14:tracePt t="12151" x="736600" y="1231900"/>
          <p14:tracePt t="12169" x="679450" y="1282700"/>
          <p14:tracePt t="12185" x="641350" y="1314450"/>
          <p14:tracePt t="12202" x="615950" y="1358900"/>
          <p14:tracePt t="12217" x="596900" y="1397000"/>
          <p14:tracePt t="12234" x="590550" y="1428750"/>
          <p14:tracePt t="12251" x="577850" y="1466850"/>
          <p14:tracePt t="12268" x="577850" y="1485900"/>
          <p14:tracePt t="12284" x="577850" y="1517650"/>
          <p14:tracePt t="12301" x="577850" y="1543050"/>
          <p14:tracePt t="12317" x="577850" y="1562100"/>
          <p14:tracePt t="12323" x="577850" y="1587500"/>
          <p14:tracePt t="12334" x="584200" y="1593850"/>
          <p14:tracePt t="12350" x="603250" y="1619250"/>
          <p14:tracePt t="12367" x="622300" y="1638300"/>
          <p14:tracePt t="12371" x="635000" y="1651000"/>
          <p14:tracePt t="12384" x="647700" y="1670050"/>
          <p14:tracePt t="12401" x="704850" y="1714500"/>
          <p14:tracePt t="12417" x="730250" y="1720850"/>
          <p14:tracePt t="12434" x="762000" y="1727200"/>
          <p14:tracePt t="12451" x="793750" y="1733550"/>
          <p14:tracePt t="12467" x="819150" y="1733550"/>
          <p14:tracePt t="12483" x="857250" y="1733550"/>
          <p14:tracePt t="12500" x="895350" y="1733550"/>
          <p14:tracePt t="12517" x="958850" y="1733550"/>
          <p14:tracePt t="12534" x="1016000" y="1727200"/>
          <p14:tracePt t="12550" x="1073150" y="1714500"/>
          <p14:tracePt t="12567" x="1111250" y="1695450"/>
          <p14:tracePt t="12569" x="1123950" y="1682750"/>
          <p14:tracePt t="12583" x="1136650" y="1676400"/>
          <p14:tracePt t="12601" x="1181100" y="1663700"/>
          <p14:tracePt t="12617" x="1193800" y="1651000"/>
          <p14:tracePt t="12634" x="1206500" y="1638300"/>
          <p14:tracePt t="12651" x="1212850" y="1625600"/>
          <p14:tracePt t="12667" x="1219200" y="1600200"/>
          <p14:tracePt t="12684" x="1219200" y="1574800"/>
          <p14:tracePt t="12701" x="1219200" y="1549400"/>
          <p14:tracePt t="12717" x="1219200" y="1524000"/>
          <p14:tracePt t="12733" x="1219200" y="1504950"/>
          <p14:tracePt t="12750" x="1219200" y="1485900"/>
          <p14:tracePt t="12753" x="1219200" y="1479550"/>
          <p14:tracePt t="12767" x="1219200" y="1460500"/>
          <p14:tracePt t="12783" x="1219200" y="1435100"/>
          <p14:tracePt t="12785" x="1219200" y="1422400"/>
          <p14:tracePt t="12800" x="1219200" y="1403350"/>
          <p14:tracePt t="12816" x="1219200" y="1390650"/>
          <p14:tracePt t="12833" x="1212850" y="1371600"/>
          <p14:tracePt t="12850" x="1206500" y="1352550"/>
          <p14:tracePt t="12884" x="1206500" y="1339850"/>
          <p14:tracePt t="12900" x="1200150" y="1327150"/>
          <p14:tracePt t="12918" x="1193800" y="1320800"/>
          <p14:tracePt t="12934" x="1187450" y="1308100"/>
          <p14:tracePt t="12950" x="1174750" y="1301750"/>
          <p14:tracePt t="12967" x="1143000" y="1282700"/>
          <p14:tracePt t="12971" x="1123950" y="1276350"/>
          <p14:tracePt t="12984" x="1098550" y="1270000"/>
          <p14:tracePt t="13001" x="1035050" y="1263650"/>
          <p14:tracePt t="13017" x="984250" y="1250950"/>
          <p14:tracePt t="13033" x="927100" y="1250950"/>
          <p14:tracePt t="13050" x="869950" y="1250950"/>
          <p14:tracePt t="13067" x="812800" y="1250950"/>
          <p14:tracePt t="13083" x="762000" y="1257300"/>
          <p14:tracePt t="13100" x="730250" y="1276350"/>
          <p14:tracePt t="13117" x="692150" y="1301750"/>
          <p14:tracePt t="13134" x="666750" y="1327150"/>
          <p14:tracePt t="13151" x="647700" y="1346200"/>
          <p14:tracePt t="13167" x="635000" y="1365250"/>
          <p14:tracePt t="13171" x="635000" y="1371600"/>
          <p14:tracePt t="13184" x="628650" y="1384300"/>
          <p14:tracePt t="13201" x="622300" y="1416050"/>
          <p14:tracePt t="13217" x="622300" y="1441450"/>
          <p14:tracePt t="13233" x="622300" y="1460500"/>
          <p14:tracePt t="13250" x="622300" y="1498600"/>
          <p14:tracePt t="13267" x="628650" y="1517650"/>
          <p14:tracePt t="13283" x="641350" y="1543050"/>
          <p14:tracePt t="13300" x="660400" y="1581150"/>
          <p14:tracePt t="13316" x="685800" y="1606550"/>
          <p14:tracePt t="13333" x="711200" y="1631950"/>
          <p14:tracePt t="13350" x="742950" y="1670050"/>
          <p14:tracePt t="13367" x="774700" y="1689100"/>
          <p14:tracePt t="13371" x="787400" y="1701800"/>
          <p14:tracePt t="13384" x="806450" y="1714500"/>
          <p14:tracePt t="13401" x="857250" y="1739900"/>
          <p14:tracePt t="13417" x="895350" y="1752600"/>
          <p14:tracePt t="13433" x="965200" y="1771650"/>
          <p14:tracePt t="13452" x="1009650" y="1778000"/>
          <p14:tracePt t="13467" x="1085850" y="1778000"/>
          <p14:tracePt t="13483" x="1149350" y="1778000"/>
          <p14:tracePt t="13500" x="1200150" y="1778000"/>
          <p14:tracePt t="13517" x="1238250" y="1771650"/>
          <p14:tracePt t="13534" x="1282700" y="1752600"/>
          <p14:tracePt t="13538" x="1301750" y="1746250"/>
          <p14:tracePt t="13550" x="1314450" y="1739900"/>
          <p14:tracePt t="13567" x="1346200" y="1720850"/>
          <p14:tracePt t="13570" x="1358900" y="1708150"/>
          <p14:tracePt t="13583" x="1365250" y="1695450"/>
          <p14:tracePt t="13600" x="1384300" y="1644650"/>
          <p14:tracePt t="13616" x="1384300" y="1619250"/>
          <p14:tracePt t="13633" x="1390650" y="1593850"/>
          <p14:tracePt t="13650" x="1390650" y="1562100"/>
          <p14:tracePt t="13667" x="1390650" y="1530350"/>
          <p14:tracePt t="13683" x="1384300" y="1492250"/>
          <p14:tracePt t="13700" x="1377950" y="1460500"/>
          <p14:tracePt t="13717" x="1352550" y="1422400"/>
          <p14:tracePt t="13733" x="1320800" y="1371600"/>
          <p14:tracePt t="13750" x="1289050" y="1327150"/>
          <p14:tracePt t="13766" x="1250950" y="1289050"/>
          <p14:tracePt t="13783" x="1219200" y="1257300"/>
          <p14:tracePt t="13785" x="1200150" y="1244600"/>
          <p14:tracePt t="13800" x="1187450" y="1238250"/>
          <p14:tracePt t="13817" x="1123950" y="1206500"/>
          <p14:tracePt t="13833" x="1073150" y="1193800"/>
          <p14:tracePt t="13850" x="1028700" y="1181100"/>
          <p14:tracePt t="13867" x="984250" y="1181100"/>
          <p14:tracePt t="13884" x="946150" y="1181100"/>
          <p14:tracePt t="13901" x="901700" y="1181100"/>
          <p14:tracePt t="13917" x="857250" y="1187450"/>
          <p14:tracePt t="13934" x="806450" y="1212850"/>
          <p14:tracePt t="13952" x="768350" y="1244600"/>
          <p14:tracePt t="13955" x="749300" y="1257300"/>
          <p14:tracePt t="13966" x="730250" y="1270000"/>
          <p14:tracePt t="13983" x="704850" y="1301750"/>
          <p14:tracePt t="13987" x="704850" y="1320800"/>
          <p14:tracePt t="14001" x="685800" y="1352550"/>
          <p14:tracePt t="14017" x="679450" y="1390650"/>
          <p14:tracePt t="14033" x="679450" y="1416050"/>
          <p14:tracePt t="14050" x="679450" y="1447800"/>
          <p14:tracePt t="14066" x="679450" y="1485900"/>
          <p14:tracePt t="14083" x="685800" y="1524000"/>
          <p14:tracePt t="14100" x="685800" y="1549400"/>
          <p14:tracePt t="14116" x="692150" y="1568450"/>
          <p14:tracePt t="14133" x="711200" y="1581150"/>
          <p14:tracePt t="14151" x="723900" y="1600200"/>
          <p14:tracePt t="14167" x="742950" y="1625600"/>
          <p14:tracePt t="14169" x="762000" y="1638300"/>
          <p14:tracePt t="14184" x="781050" y="1657350"/>
          <p14:tracePt t="14200" x="857250" y="1701800"/>
          <p14:tracePt t="14217" x="946150" y="1739900"/>
          <p14:tracePt t="14233" x="1035050" y="1778000"/>
          <p14:tracePt t="14250" x="1104900" y="1803400"/>
          <p14:tracePt t="14266" x="1149350" y="1809750"/>
          <p14:tracePt t="14283" x="1193800" y="1822450"/>
          <p14:tracePt t="14300" x="1231900" y="1822450"/>
          <p14:tracePt t="14316" x="1257300" y="1822450"/>
          <p14:tracePt t="14333" x="1289050" y="1816100"/>
          <p14:tracePt t="14338" x="1301750" y="1803400"/>
          <p14:tracePt t="14350" x="1314450" y="1790700"/>
          <p14:tracePt t="14366" x="1333500" y="1739900"/>
          <p14:tracePt t="14370" x="1339850" y="1727200"/>
          <p14:tracePt t="14383" x="1346200" y="1701800"/>
          <p14:tracePt t="14401" x="1365250" y="1619250"/>
          <p14:tracePt t="14418" x="1371600" y="1574800"/>
          <p14:tracePt t="14433" x="1371600" y="1536700"/>
          <p14:tracePt t="14451" x="1371600" y="1498600"/>
          <p14:tracePt t="14467" x="1371600" y="1466850"/>
          <p14:tracePt t="14483" x="1371600" y="1435100"/>
          <p14:tracePt t="14499" x="1358900" y="1403350"/>
          <p14:tracePt t="14516" x="1352550" y="1384300"/>
          <p14:tracePt t="14533" x="1339850" y="1365250"/>
          <p14:tracePt t="14550" x="1327150" y="1346200"/>
          <p14:tracePt t="14566" x="1308100" y="1333500"/>
          <p14:tracePt t="14569" x="1289050" y="1320800"/>
          <p14:tracePt t="14583" x="1270000" y="1314450"/>
          <p14:tracePt t="14600" x="1238250" y="1295400"/>
          <p14:tracePt t="14603" x="1219200" y="1289050"/>
          <p14:tracePt t="14617" x="1174750" y="1282700"/>
          <p14:tracePt t="14633" x="1117600" y="1270000"/>
          <p14:tracePt t="14650" x="1066800" y="1270000"/>
          <p14:tracePt t="14666" x="1016000" y="1270000"/>
          <p14:tracePt t="14683" x="958850" y="1270000"/>
          <p14:tracePt t="14701" x="920750" y="1270000"/>
          <p14:tracePt t="14717" x="869950" y="1270000"/>
          <p14:tracePt t="14723" x="850900" y="1276350"/>
          <p14:tracePt t="14733" x="825500" y="1289050"/>
          <p14:tracePt t="14750" x="774700" y="1308100"/>
          <p14:tracePt t="14767" x="742950" y="1327150"/>
          <p14:tracePt t="14770" x="723900" y="1339850"/>
          <p14:tracePt t="14783" x="711200" y="1352550"/>
          <p14:tracePt t="14800" x="692150" y="1371600"/>
          <p14:tracePt t="14817" x="673100" y="1409700"/>
          <p14:tracePt t="14833" x="660400" y="1441450"/>
          <p14:tracePt t="14850" x="660400" y="1466850"/>
          <p14:tracePt t="14866" x="660400" y="1485900"/>
          <p14:tracePt t="14884" x="660400" y="1517650"/>
          <p14:tracePt t="14900" x="660400" y="1555750"/>
          <p14:tracePt t="14917" x="673100" y="1593850"/>
          <p14:tracePt t="14934" x="698500" y="1625600"/>
          <p14:tracePt t="14938" x="711200" y="1644650"/>
          <p14:tracePt t="14950" x="723900" y="1663700"/>
          <p14:tracePt t="14967" x="749300" y="1689100"/>
          <p14:tracePt t="14971" x="768350" y="1701800"/>
          <p14:tracePt t="14983" x="787400" y="1714500"/>
          <p14:tracePt t="15000" x="844550" y="1746250"/>
          <p14:tracePt t="15003" x="863600" y="1752600"/>
          <p14:tracePt t="15016" x="908050" y="1765300"/>
          <p14:tracePt t="15033" x="939800" y="1765300"/>
          <p14:tracePt t="15049" x="984250" y="1765300"/>
          <p14:tracePt t="15066" x="1028700" y="1765300"/>
          <p14:tracePt t="15083" x="1060450" y="1752600"/>
          <p14:tracePt t="15099" x="1085850" y="1739900"/>
          <p14:tracePt t="15116" x="1111250" y="1708150"/>
          <p14:tracePt t="15133" x="1123950" y="1676400"/>
          <p14:tracePt t="15150" x="1130300" y="1644650"/>
          <p14:tracePt t="15167" x="1143000" y="1619250"/>
          <p14:tracePt t="15183" x="1149350" y="1593850"/>
          <p14:tracePt t="15187" x="1149350" y="1581150"/>
          <p14:tracePt t="15201" x="1149350" y="1568450"/>
          <p14:tracePt t="15217" x="1149350" y="1549400"/>
          <p14:tracePt t="15250" x="1149350" y="1543050"/>
          <p14:tracePt t="15266" x="1149350" y="1536700"/>
          <p14:tracePt t="15722" x="0" y="0"/>
        </p14:tracePtLst>
        <p14:tracePtLst>
          <p14:tracePt t="16164" x="762000" y="1193800"/>
          <p14:tracePt t="16171" x="755650" y="1193800"/>
          <p14:tracePt t="16186" x="749300" y="1193800"/>
          <p14:tracePt t="16200" x="742950" y="1193800"/>
          <p14:tracePt t="16217" x="717550" y="1193800"/>
          <p14:tracePt t="16233" x="698500" y="1206500"/>
          <p14:tracePt t="16249" x="679450" y="1225550"/>
          <p14:tracePt t="16266" x="660400" y="1263650"/>
          <p14:tracePt t="16283" x="647700" y="1301750"/>
          <p14:tracePt t="16299" x="635000" y="1352550"/>
          <p14:tracePt t="16316" x="622300" y="1403350"/>
          <p14:tracePt t="16333" x="622300" y="1441450"/>
          <p14:tracePt t="16349" x="622300" y="1498600"/>
          <p14:tracePt t="16366" x="641350" y="1555750"/>
          <p14:tracePt t="16371" x="654050" y="1587500"/>
          <p14:tracePt t="16383" x="673100" y="1612900"/>
          <p14:tracePt t="16399" x="742950" y="1682750"/>
          <p14:tracePt t="16417" x="946150" y="1771650"/>
          <p14:tracePt t="16433" x="1104900" y="1809750"/>
          <p14:tracePt t="16452" x="1225550" y="1822450"/>
          <p14:tracePt t="16466" x="1276350" y="1822450"/>
          <p14:tracePt t="16482" x="1308100" y="1816100"/>
          <p14:tracePt t="16500" x="1346200" y="1809750"/>
          <p14:tracePt t="16516" x="1371600" y="1771650"/>
          <p14:tracePt t="16532" x="1409700" y="1714500"/>
          <p14:tracePt t="16549" x="1435100" y="1651000"/>
          <p14:tracePt t="16566" x="1441450" y="1593850"/>
          <p14:tracePt t="16569" x="1441450" y="1562100"/>
          <p14:tracePt t="16582" x="1441450" y="1530350"/>
          <p14:tracePt t="16586" x="1435100" y="1492250"/>
          <p14:tracePt t="16599" x="1428750" y="1473200"/>
          <p14:tracePt t="16616" x="1416050" y="1409700"/>
          <p14:tracePt t="16619" x="1409700" y="1384300"/>
          <p14:tracePt t="16633" x="1390650" y="1333500"/>
          <p14:tracePt t="16650" x="1371600" y="1301750"/>
          <p14:tracePt t="16666" x="1346200" y="1276350"/>
          <p14:tracePt t="16684" x="1327150" y="1263650"/>
          <p14:tracePt t="16700" x="1320800" y="1250950"/>
          <p14:tracePt t="16716" x="1314450" y="1250950"/>
          <p14:tracePt t="16733" x="1301750" y="1250950"/>
          <p14:tracePt t="16749" x="1295400" y="1250950"/>
          <p14:tracePt t="16765" x="1289050" y="1250950"/>
          <p14:tracePt t="16782" x="1282700" y="1250950"/>
          <p14:tracePt t="16833" x="1276350" y="1250950"/>
          <p14:tracePt t="16833" x="0" y="0"/>
        </p14:tracePtLst>
        <p14:tracePtLst>
          <p14:tracePt t="18196" x="736600" y="1168400"/>
          <p14:tracePt t="18203" x="717550" y="1168400"/>
          <p14:tracePt t="18217" x="685800" y="1187450"/>
          <p14:tracePt t="18233" x="647700" y="1206500"/>
          <p14:tracePt t="18249" x="615950" y="1225550"/>
          <p14:tracePt t="18265" x="590550" y="1238250"/>
          <p14:tracePt t="18282" x="565150" y="1263650"/>
          <p14:tracePt t="18299" x="552450" y="1295400"/>
          <p14:tracePt t="18315" x="533400" y="1314450"/>
          <p14:tracePt t="18332" x="527050" y="1327150"/>
          <p14:tracePt t="18349" x="527050" y="1339850"/>
          <p14:tracePt t="18365" x="527050" y="1365250"/>
          <p14:tracePt t="18382" x="527050" y="1384300"/>
          <p14:tracePt t="18386" x="527050" y="1403350"/>
          <p14:tracePt t="18399" x="527050" y="1416050"/>
          <p14:tracePt t="18416" x="527050" y="1447800"/>
          <p14:tracePt t="18419" x="539750" y="1479550"/>
          <p14:tracePt t="18433" x="552450" y="1524000"/>
          <p14:tracePt t="18452" x="590550" y="1574800"/>
          <p14:tracePt t="18465" x="628650" y="1625600"/>
          <p14:tracePt t="18482" x="673100" y="1663700"/>
          <p14:tracePt t="18498" x="711200" y="1682750"/>
          <p14:tracePt t="18515" x="749300" y="1701800"/>
          <p14:tracePt t="18532" x="787400" y="1720850"/>
          <p14:tracePt t="18548" x="831850" y="1739900"/>
          <p14:tracePt t="18565" x="876300" y="1752600"/>
          <p14:tracePt t="18582" x="920750" y="1758950"/>
          <p14:tracePt t="18586" x="946150" y="1765300"/>
          <p14:tracePt t="18598" x="965200" y="1765300"/>
          <p14:tracePt t="18615" x="1009650" y="1765300"/>
          <p14:tracePt t="18632" x="1047750" y="1765300"/>
          <p14:tracePt t="18634" x="1066800" y="1758950"/>
          <p14:tracePt t="18650" x="1111250" y="1746250"/>
          <p14:tracePt t="18665" x="1155700" y="1727200"/>
          <p14:tracePt t="18682" x="1181100" y="1720850"/>
          <p14:tracePt t="18699" x="1212850" y="1708150"/>
          <p14:tracePt t="18716" x="1225550" y="1695450"/>
          <p14:tracePt t="18732" x="1238250" y="1682750"/>
          <p14:tracePt t="18748" x="1257300" y="1670050"/>
          <p14:tracePt t="18765" x="1270000" y="1638300"/>
          <p14:tracePt t="18782" x="1270000" y="1619250"/>
          <p14:tracePt t="18798" x="1276350" y="1587500"/>
          <p14:tracePt t="18815" x="1276350" y="1549400"/>
          <p14:tracePt t="18818" x="1276350" y="1536700"/>
          <p14:tracePt t="18831" x="1276350" y="1517650"/>
          <p14:tracePt t="18848" x="1276350" y="1479550"/>
          <p14:tracePt t="18864" x="1276350" y="1466850"/>
          <p14:tracePt t="18881" x="1270000" y="1441450"/>
          <p14:tracePt t="18898" x="1263650" y="1409700"/>
          <p14:tracePt t="18915" x="1257300" y="1397000"/>
          <p14:tracePt t="18932" x="1250950" y="1377950"/>
          <p14:tracePt t="18952" x="1238250" y="1346200"/>
          <p14:tracePt t="18966" x="1238250" y="1327150"/>
          <p14:tracePt t="18982" x="1225550" y="1308100"/>
          <p14:tracePt t="18998" x="1219200" y="1295400"/>
          <p14:tracePt t="19014" x="1212850" y="1276350"/>
          <p14:tracePt t="19031" x="1206500" y="1270000"/>
          <p14:tracePt t="19048" x="1187450" y="1257300"/>
          <p14:tracePt t="19064" x="1162050" y="1244600"/>
          <p14:tracePt t="19081" x="1123950" y="1231900"/>
          <p14:tracePt t="19098" x="1079500" y="1219200"/>
          <p14:tracePt t="19115" x="1035050" y="1212850"/>
          <p14:tracePt t="19131" x="1003300" y="1212850"/>
          <p14:tracePt t="19150" x="952500" y="1212850"/>
          <p14:tracePt t="19165" x="914400" y="1212850"/>
          <p14:tracePt t="19182" x="876300" y="1212850"/>
          <p14:tracePt t="19199" x="844550" y="1219200"/>
          <p14:tracePt t="19202" x="819150" y="1225550"/>
          <p14:tracePt t="19215" x="800100" y="1231900"/>
          <p14:tracePt t="19231" x="768350" y="1250950"/>
          <p14:tracePt t="19234" x="755650" y="1263650"/>
          <p14:tracePt t="19249" x="730250" y="1276350"/>
          <p14:tracePt t="19265" x="692150" y="1295400"/>
          <p14:tracePt t="19281" x="666750" y="1320800"/>
          <p14:tracePt t="19298" x="647700" y="1333500"/>
          <p14:tracePt t="19315" x="635000" y="1358900"/>
          <p14:tracePt t="19331" x="622300" y="1377950"/>
          <p14:tracePt t="19348" x="622300" y="1390650"/>
          <p14:tracePt t="19364" x="622300" y="1409700"/>
          <p14:tracePt t="19382" x="622300" y="1416050"/>
          <p14:tracePt t="19398" x="622300" y="1435100"/>
          <p14:tracePt t="19401" x="622300" y="1447800"/>
          <p14:tracePt t="19415" x="628650" y="1460500"/>
          <p14:tracePt t="19432" x="641350" y="1479550"/>
          <p14:tracePt t="19434" x="647700" y="1492250"/>
          <p14:tracePt t="19449" x="666750" y="1517650"/>
          <p14:tracePt t="19465" x="692150" y="1543050"/>
          <p14:tracePt t="19482" x="730250" y="1574800"/>
          <p14:tracePt t="19498" x="762000" y="1606550"/>
          <p14:tracePt t="19515" x="800100" y="1631950"/>
          <p14:tracePt t="19531" x="850900" y="1651000"/>
          <p14:tracePt t="19548" x="895350" y="1670050"/>
          <p14:tracePt t="19565" x="939800" y="1689100"/>
          <p14:tracePt t="19581" x="977900" y="1689100"/>
          <p14:tracePt t="19598" x="1009650" y="1689100"/>
          <p14:tracePt t="19615" x="1060450" y="1689100"/>
          <p14:tracePt t="19617" x="1073150" y="1689100"/>
          <p14:tracePt t="19631" x="1092200" y="1689100"/>
          <p14:tracePt t="19648" x="1136650" y="1689100"/>
          <p14:tracePt t="19665" x="1174750" y="1676400"/>
          <p14:tracePt t="19682" x="1187450" y="1670050"/>
          <p14:tracePt t="19698" x="1212850" y="1663700"/>
          <p14:tracePt t="19714" x="1225550" y="1651000"/>
          <p14:tracePt t="19732" x="1231900" y="1644650"/>
          <p14:tracePt t="19748" x="1244600" y="1631950"/>
          <p14:tracePt t="19764" x="1257300" y="1619250"/>
          <p14:tracePt t="19781" x="1263650" y="1606550"/>
          <p14:tracePt t="19798" x="1276350" y="1587500"/>
          <p14:tracePt t="19814" x="1276350" y="1568450"/>
          <p14:tracePt t="19818" x="1276350" y="1562100"/>
          <p14:tracePt t="19831" x="1282700" y="1549400"/>
          <p14:tracePt t="19848" x="1289050" y="1543050"/>
          <p14:tracePt t="19865" x="1289050" y="1524000"/>
          <p14:tracePt t="19881" x="1289050" y="1504950"/>
          <p14:tracePt t="19898" x="1295400" y="1485900"/>
          <p14:tracePt t="19915" x="1295400" y="1479550"/>
          <p14:tracePt t="19949" x="1295400" y="1466850"/>
          <p14:tracePt t="19965" x="1295400" y="1460500"/>
          <p14:tracePt t="19982" x="1295400" y="1447800"/>
          <p14:tracePt t="19998" x="1289050" y="1441450"/>
          <p14:tracePt t="20082" x="1282700" y="1428750"/>
          <p14:tracePt t="20132" x="1282700" y="1416050"/>
          <p14:tracePt t="20140" x="1276350" y="1409700"/>
          <p14:tracePt t="20155" x="1270000" y="1403350"/>
          <p14:tracePt t="20171" x="1263650" y="1390650"/>
          <p14:tracePt t="20182" x="1257300" y="1377950"/>
          <p14:tracePt t="20198" x="1244600" y="1365250"/>
          <p14:tracePt t="20215" x="1231900" y="1352550"/>
          <p14:tracePt t="20232" x="1212850" y="1333500"/>
          <p14:tracePt t="20236" x="1206500" y="1333500"/>
          <p14:tracePt t="20250" x="1187450" y="1327150"/>
          <p14:tracePt t="20265" x="1174750" y="1314450"/>
          <p14:tracePt t="20281" x="1136650" y="1301750"/>
          <p14:tracePt t="20298" x="1104900" y="1289050"/>
          <p14:tracePt t="20314" x="1060450" y="1282700"/>
          <p14:tracePt t="20331" x="1016000" y="1270000"/>
          <p14:tracePt t="20348" x="977900" y="1263650"/>
          <p14:tracePt t="20364" x="920750" y="1257300"/>
          <p14:tracePt t="20381" x="889000" y="1250950"/>
          <p14:tracePt t="20397" x="857250" y="1250950"/>
          <p14:tracePt t="20414" x="831850" y="1250950"/>
          <p14:tracePt t="20431" x="812800" y="1250950"/>
          <p14:tracePt t="20433" x="806450" y="1250950"/>
          <p14:tracePt t="20449" x="793750" y="1250950"/>
          <p14:tracePt t="20465" x="774700" y="1250950"/>
          <p14:tracePt t="20481" x="749300" y="1263650"/>
          <p14:tracePt t="20498" x="742950" y="1270000"/>
          <p14:tracePt t="20514" x="723900" y="1282700"/>
          <p14:tracePt t="20531" x="698500" y="1295400"/>
          <p14:tracePt t="20547" x="698500" y="1314450"/>
          <p14:tracePt t="20564" x="698500" y="1333500"/>
          <p14:tracePt t="20581" x="698500" y="1352550"/>
          <p14:tracePt t="20597" x="698500" y="1371600"/>
          <p14:tracePt t="20614" x="698500" y="1403350"/>
          <p14:tracePt t="20631" x="698500" y="1435100"/>
          <p14:tracePt t="20647" x="698500" y="1454150"/>
          <p14:tracePt t="20649" x="698500" y="1479550"/>
          <p14:tracePt t="20665" x="698500" y="1504950"/>
          <p14:tracePt t="20681" x="711200" y="1530350"/>
          <p14:tracePt t="20698" x="723900" y="1543050"/>
          <p14:tracePt t="20714" x="736600" y="1562100"/>
          <p14:tracePt t="20731" x="755650" y="1581150"/>
          <p14:tracePt t="20747" x="781050" y="1600200"/>
          <p14:tracePt t="20764" x="806450" y="1612900"/>
          <p14:tracePt t="20781" x="831850" y="1625600"/>
          <p14:tracePt t="20797" x="850900" y="1631950"/>
          <p14:tracePt t="20814" x="857250" y="1638300"/>
          <p14:tracePt t="20834" x="863600" y="1638300"/>
          <p14:tracePt t="20847" x="869950" y="1638300"/>
          <p14:tracePt t="21153" x="0" y="0"/>
        </p14:tracePtLst>
        <p14:tracePtLst>
          <p14:tracePt t="21925" x="920750" y="1225550"/>
          <p14:tracePt t="21931" x="908050" y="1231900"/>
          <p14:tracePt t="21938" x="908050" y="1238250"/>
          <p14:tracePt t="21949" x="895350" y="1244600"/>
          <p14:tracePt t="21964" x="876300" y="1263650"/>
          <p14:tracePt t="21981" x="863600" y="1295400"/>
          <p14:tracePt t="21997" x="857250" y="1339850"/>
          <p14:tracePt t="22014" x="838200" y="1384300"/>
          <p14:tracePt t="22017" x="838200" y="1403350"/>
          <p14:tracePt t="22030" x="838200" y="1416050"/>
          <p14:tracePt t="22047" x="838200" y="1454150"/>
          <p14:tracePt t="22064" x="838200" y="1492250"/>
          <p14:tracePt t="22067" x="844550" y="1511300"/>
          <p14:tracePt t="22081" x="876300" y="1549400"/>
          <p14:tracePt t="22097" x="914400" y="1574800"/>
          <p14:tracePt t="22114" x="984250" y="1600200"/>
          <p14:tracePt t="22130" x="1022350" y="1600200"/>
          <p14:tracePt t="22147" x="1054100" y="1600200"/>
          <p14:tracePt t="22164" x="1098550" y="1593850"/>
          <p14:tracePt t="22181" x="1130300" y="1581150"/>
          <p14:tracePt t="22198" x="1143000" y="1562100"/>
          <p14:tracePt t="22214" x="1149350" y="1555750"/>
          <p14:tracePt t="22231" x="1149350" y="1549400"/>
          <p14:tracePt t="22247" x="1149350" y="1543050"/>
          <p14:tracePt t="22370" x="0" y="0"/>
        </p14:tracePtLst>
        <p14:tracePtLst>
          <p14:tracePt t="23819" x="762000" y="1587500"/>
          <p14:tracePt t="23924" x="787400" y="1587500"/>
          <p14:tracePt t="23933" x="819150" y="1587500"/>
          <p14:tracePt t="23948" x="895350" y="1587500"/>
          <p14:tracePt t="23964" x="977900" y="1587500"/>
          <p14:tracePt t="23970" x="1022350" y="1587500"/>
          <p14:tracePt t="23981" x="1054100" y="1587500"/>
          <p14:tracePt t="23998" x="1098550" y="1587500"/>
          <p14:tracePt t="24002" x="1104900" y="1587500"/>
          <p14:tracePt t="24337" x="0" y="0"/>
        </p14:tracePtLst>
        <p14:tracePtLst>
          <p14:tracePt t="25425" x="742950" y="1549400"/>
          <p14:tracePt t="25561" x="749300" y="1549400"/>
          <p14:tracePt t="25569" x="768350" y="1549400"/>
          <p14:tracePt t="25579" x="793750" y="1549400"/>
          <p14:tracePt t="25595" x="863600" y="1549400"/>
          <p14:tracePt t="25612" x="990600" y="1549400"/>
          <p14:tracePt t="25629" x="1092200" y="1549400"/>
          <p14:tracePt t="25645" x="1136650" y="1549400"/>
          <p14:tracePt t="25662" x="1149350" y="1549400"/>
          <p14:tracePt t="26777" x="0" y="0"/>
        </p14:tracePtLst>
        <p14:tracePtLst>
          <p14:tracePt t="27468" x="1879600" y="1524000"/>
          <p14:tracePt t="27524" x="1892300" y="1524000"/>
          <p14:tracePt t="27530" x="1936750" y="1524000"/>
          <p14:tracePt t="27546" x="2044700" y="1524000"/>
          <p14:tracePt t="27563" x="2190750" y="1524000"/>
          <p14:tracePt t="27579" x="2336800" y="1536700"/>
          <p14:tracePt t="27595" x="2457450" y="1549400"/>
          <p14:tracePt t="27612" x="2540000" y="1574800"/>
          <p14:tracePt t="27629" x="2571750" y="1574800"/>
          <p14:tracePt t="27645" x="2584450" y="1574800"/>
          <p14:tracePt t="27662" x="2597150" y="1574800"/>
          <p14:tracePt t="27678" x="2603500" y="1574800"/>
          <p14:tracePt t="27695" x="2609850" y="1574800"/>
          <p14:tracePt t="27738" x="2616200" y="1574800"/>
          <p14:tracePt t="27921" x="0" y="0"/>
        </p14:tracePtLst>
        <p14:tracePtLst>
          <p14:tracePt t="28300" x="3473450" y="1568450"/>
          <p14:tracePt t="29033" x="0" y="0"/>
        </p14:tracePtLst>
        <p14:tracePtLst>
          <p14:tracePt t="29819" x="4584700" y="1543050"/>
          <p14:tracePt t="29882" x="4591050" y="1543050"/>
          <p14:tracePt t="29892" x="4603750" y="1543050"/>
          <p14:tracePt t="29901" x="4629150" y="1543050"/>
          <p14:tracePt t="29911" x="4660900" y="1543050"/>
          <p14:tracePt t="29929" x="4800600" y="1543050"/>
          <p14:tracePt t="29948" x="4927600" y="1543050"/>
          <p14:tracePt t="29962" x="5073650" y="1543050"/>
          <p14:tracePt t="29978" x="5213350" y="1543050"/>
          <p14:tracePt t="29995" x="5340350" y="1543050"/>
          <p14:tracePt t="30012" x="5435600" y="1543050"/>
          <p14:tracePt t="30029" x="5505450" y="1543050"/>
          <p14:tracePt t="30035" x="5524500" y="1543050"/>
          <p14:tracePt t="30044" x="5549900" y="1543050"/>
          <p14:tracePt t="30062" x="5575300" y="1543050"/>
          <p14:tracePt t="30078" x="5607050" y="1543050"/>
          <p14:tracePt t="30082" x="5613400" y="1543050"/>
          <p14:tracePt t="30095" x="5626100" y="1543050"/>
          <p14:tracePt t="30111" x="5645150" y="1543050"/>
          <p14:tracePt t="30128" x="5664200" y="1543050"/>
          <p14:tracePt t="30130" x="5670550" y="1543050"/>
          <p14:tracePt t="30145" x="5683250" y="1543050"/>
          <p14:tracePt t="30161" x="5695950" y="1543050"/>
          <p14:tracePt t="30177" x="5727700" y="1543050"/>
          <p14:tracePt t="30194" x="5759450" y="1543050"/>
          <p14:tracePt t="30211" x="5829300" y="1555750"/>
          <p14:tracePt t="30228" x="5899150" y="1581150"/>
          <p14:tracePt t="30244" x="5956300" y="1593850"/>
          <p14:tracePt t="30261" x="5981700" y="1593850"/>
          <p14:tracePt t="30277" x="5988050" y="1593850"/>
          <p14:tracePt t="31498" x="0" y="0"/>
        </p14:tracePtLst>
        <p14:tracePtLst>
          <p14:tracePt t="32132" x="7302500" y="1638300"/>
          <p14:tracePt t="32203" x="7321550" y="1638300"/>
          <p14:tracePt t="32212" x="7353300" y="1638300"/>
          <p14:tracePt t="32221" x="7385050" y="1638300"/>
          <p14:tracePt t="32228" x="7429500" y="1638300"/>
          <p14:tracePt t="32243" x="7537450" y="1638300"/>
          <p14:tracePt t="32261" x="7664450" y="1638300"/>
          <p14:tracePt t="32277" x="7797800" y="1638300"/>
          <p14:tracePt t="32294" x="7924800" y="1638300"/>
          <p14:tracePt t="32310" x="8032750" y="1638300"/>
          <p14:tracePt t="32327" x="8102600" y="1638300"/>
          <p14:tracePt t="32330" x="8121650" y="1638300"/>
          <p14:tracePt t="32343" x="8134350" y="1638300"/>
          <p14:tracePt t="32360" x="8140700" y="1638300"/>
          <p14:tracePt t="32745" x="8147050" y="1631950"/>
          <p14:tracePt t="32745" x="0" y="0"/>
        </p14:tracePtLst>
        <p14:tracePtLst>
          <p14:tracePt t="33531" x="8636000" y="1600200"/>
          <p14:tracePt t="33627" x="8642350" y="1593850"/>
          <p14:tracePt t="33636" x="8661400" y="1587500"/>
          <p14:tracePt t="33643" x="8686800" y="1587500"/>
          <p14:tracePt t="33660" x="8801100" y="1587500"/>
          <p14:tracePt t="33677" x="8940800" y="1587500"/>
          <p14:tracePt t="33682" x="9010650" y="1587500"/>
          <p14:tracePt t="33693" x="9086850" y="1587500"/>
          <p14:tracePt t="33698" x="9163050" y="1587500"/>
          <p14:tracePt t="33710" x="9226550" y="1587500"/>
          <p14:tracePt t="33728" x="9340850" y="1587500"/>
          <p14:tracePt t="33732" x="9372600" y="1587500"/>
          <p14:tracePt t="33744" x="9398000" y="1587500"/>
          <p14:tracePt t="33762" x="9448800" y="1587500"/>
          <p14:tracePt t="33777" x="9461500" y="1587500"/>
          <p14:tracePt t="33794" x="9467850" y="1587500"/>
          <p14:tracePt t="33811" x="9474200" y="1587500"/>
          <p14:tracePt t="33826" x="9480550" y="1587500"/>
          <p14:tracePt t="35049" x="0" y="0"/>
        </p14:tracePtLst>
        <p14:tracePtLst>
          <p14:tracePt t="36214" x="825500" y="1435100"/>
          <p14:tracePt t="36308" x="838200" y="1435100"/>
          <p14:tracePt t="36314" x="850900" y="1435100"/>
          <p14:tracePt t="36325" x="876300" y="1435100"/>
          <p14:tracePt t="36342" x="958850" y="1435100"/>
          <p14:tracePt t="36359" x="1117600" y="1435100"/>
          <p14:tracePt t="36375" x="1352550" y="1435100"/>
          <p14:tracePt t="36377" x="1485900" y="1435100"/>
          <p14:tracePt t="36393" x="1854200" y="1435100"/>
          <p14:tracePt t="36409" x="2305050" y="1435100"/>
          <p14:tracePt t="36425" x="2844800" y="1435100"/>
          <p14:tracePt t="36442" x="3448050" y="1435100"/>
          <p14:tracePt t="36459" x="4070350" y="1435100"/>
          <p14:tracePt t="36475" x="4610100" y="1435100"/>
          <p14:tracePt t="36493" x="5003800" y="1435100"/>
          <p14:tracePt t="36509" x="5251450" y="1435100"/>
          <p14:tracePt t="36526" x="5467350" y="1435100"/>
          <p14:tracePt t="36543" x="5702300" y="1435100"/>
          <p14:tracePt t="36546" x="5816600" y="1435100"/>
          <p14:tracePt t="36559" x="5930900" y="1435100"/>
          <p14:tracePt t="36576" x="6172200" y="1435100"/>
          <p14:tracePt t="36592" x="6508750" y="1435100"/>
          <p14:tracePt t="36609" x="6718300" y="1435100"/>
          <p14:tracePt t="36626" x="6896100" y="1435100"/>
          <p14:tracePt t="36642" x="7067550" y="1435100"/>
          <p14:tracePt t="36659" x="7194550" y="1435100"/>
          <p14:tracePt t="36675" x="7302500" y="1435100"/>
          <p14:tracePt t="36692" x="7397750" y="1435100"/>
          <p14:tracePt t="36709" x="7505700" y="1435100"/>
          <p14:tracePt t="36725" x="7588250" y="1435100"/>
          <p14:tracePt t="36742" x="7677150" y="1447800"/>
          <p14:tracePt t="36746" x="7721600" y="1454150"/>
          <p14:tracePt t="36759" x="7759700" y="1460500"/>
          <p14:tracePt t="36777" x="7816850" y="1466850"/>
          <p14:tracePt t="36793" x="7835900" y="1466850"/>
          <p14:tracePt t="36809" x="7854950" y="1466850"/>
          <p14:tracePt t="36826" x="7874000" y="1466850"/>
          <p14:tracePt t="36842" x="7905750" y="1473200"/>
          <p14:tracePt t="36859" x="7950200" y="1479550"/>
          <p14:tracePt t="36875" x="8007350" y="1498600"/>
          <p14:tracePt t="36892" x="8070850" y="1511300"/>
          <p14:tracePt t="36909" x="8147050" y="1530350"/>
          <p14:tracePt t="36925" x="8235950" y="1543050"/>
          <p14:tracePt t="36942" x="8343900" y="1568450"/>
          <p14:tracePt t="36959" x="8464550" y="1593850"/>
          <p14:tracePt t="36962" x="8521700" y="1600200"/>
          <p14:tracePt t="36975" x="8566150" y="1606550"/>
          <p14:tracePt t="36992" x="8610600" y="1606550"/>
          <p14:tracePt t="37009" x="8629650" y="1606550"/>
          <p14:tracePt t="37173" x="8629650" y="1612900"/>
          <p14:tracePt t="37179" x="8616950" y="1612900"/>
          <p14:tracePt t="37193" x="8572500" y="1625600"/>
          <p14:tracePt t="37209" x="8483600" y="1644650"/>
          <p14:tracePt t="37226" x="8350250" y="1657350"/>
          <p14:tracePt t="37243" x="8185150" y="1657350"/>
          <p14:tracePt t="37259" x="7981950" y="1657350"/>
          <p14:tracePt t="37276" x="7772400" y="1657350"/>
          <p14:tracePt t="37292" x="7562850" y="1657350"/>
          <p14:tracePt t="37309" x="7353300" y="1657350"/>
          <p14:tracePt t="37326" x="7131050" y="1657350"/>
          <p14:tracePt t="37342" x="6902450" y="1657350"/>
          <p14:tracePt t="37346" x="6788150" y="1657350"/>
          <p14:tracePt t="37358" x="6673850" y="1657350"/>
          <p14:tracePt t="37375" x="6445250" y="1657350"/>
          <p14:tracePt t="37378" x="6324600" y="1657350"/>
          <p14:tracePt t="37392" x="6210300" y="1657350"/>
          <p14:tracePt t="37409" x="5905500" y="1657350"/>
          <p14:tracePt t="37425" x="5727700" y="1657350"/>
          <p14:tracePt t="37442" x="5562600" y="1657350"/>
          <p14:tracePt t="37458" x="5378450" y="1657350"/>
          <p14:tracePt t="37475" x="5200650" y="1657350"/>
          <p14:tracePt t="37492" x="4927600" y="1638300"/>
          <p14:tracePt t="37509" x="4591050" y="1568450"/>
          <p14:tracePt t="37526" x="4216400" y="1498600"/>
          <p14:tracePt t="37542" x="3917950" y="1466850"/>
          <p14:tracePt t="37559" x="3695700" y="1447800"/>
          <p14:tracePt t="37561" x="3619500" y="1447800"/>
          <p14:tracePt t="37575" x="3536950" y="1441450"/>
          <p14:tracePt t="37592" x="3384550" y="1422400"/>
          <p14:tracePt t="37609" x="3187700" y="1422400"/>
          <p14:tracePt t="37625" x="3035300" y="1422400"/>
          <p14:tracePt t="37642" x="2870200" y="1422400"/>
          <p14:tracePt t="37658" x="2686050" y="1422400"/>
          <p14:tracePt t="37675" x="2540000" y="1422400"/>
          <p14:tracePt t="37692" x="2425700" y="1422400"/>
          <p14:tracePt t="37708" x="2305050" y="1422400"/>
          <p14:tracePt t="37725" x="2197100" y="1422400"/>
          <p14:tracePt t="37741" x="2082800" y="1422400"/>
          <p14:tracePt t="37758" x="1968500" y="1422400"/>
          <p14:tracePt t="37775" x="1866900" y="1422400"/>
          <p14:tracePt t="37778" x="1828800" y="1422400"/>
          <p14:tracePt t="37793" x="1758950" y="1422400"/>
          <p14:tracePt t="37809" x="1695450" y="1422400"/>
          <p14:tracePt t="37825" x="1619250" y="1422400"/>
          <p14:tracePt t="37842" x="1549400" y="1441450"/>
          <p14:tracePt t="37858" x="1479550" y="1454150"/>
          <p14:tracePt t="37875" x="1422400" y="1466850"/>
          <p14:tracePt t="37892" x="1371600" y="1479550"/>
          <p14:tracePt t="37908" x="1314450" y="1485900"/>
          <p14:tracePt t="37925" x="1257300" y="1498600"/>
          <p14:tracePt t="37942" x="1193800" y="1504950"/>
          <p14:tracePt t="37958" x="1130300" y="1524000"/>
          <p14:tracePt t="37975" x="1079500" y="1536700"/>
          <p14:tracePt t="37977" x="1066800" y="1536700"/>
          <p14:tracePt t="37993" x="1009650" y="1549400"/>
          <p14:tracePt t="38009" x="977900" y="1555750"/>
          <p14:tracePt t="38025" x="946150" y="1562100"/>
          <p14:tracePt t="38042" x="927100" y="1568450"/>
          <p14:tracePt t="38059" x="895350" y="1574800"/>
          <p14:tracePt t="38075" x="889000" y="1574800"/>
          <p14:tracePt t="38092" x="882650" y="1574800"/>
          <p14:tracePt t="38209" x="901700" y="1574800"/>
          <p14:tracePt t="38218" x="952500" y="1574800"/>
          <p14:tracePt t="38226" x="1035050" y="1574800"/>
          <p14:tracePt t="38241" x="1282700" y="1574800"/>
          <p14:tracePt t="38258" x="1739900" y="1574800"/>
          <p14:tracePt t="38275" x="2279650" y="1574800"/>
          <p14:tracePt t="38292" x="2838450" y="1574800"/>
          <p14:tracePt t="38308" x="3359150" y="1574800"/>
          <p14:tracePt t="38325" x="3790950" y="1574800"/>
          <p14:tracePt t="38330" x="3962400" y="1574800"/>
          <p14:tracePt t="38342" x="4133850" y="1574800"/>
          <p14:tracePt t="38359" x="4438650" y="1574800"/>
          <p14:tracePt t="38364" x="4591050" y="1574800"/>
          <p14:tracePt t="38375" x="4743450" y="1574800"/>
          <p14:tracePt t="38392" x="5073650" y="1574800"/>
          <p14:tracePt t="38396" x="5245100" y="1574800"/>
          <p14:tracePt t="38409" x="5613400" y="1574800"/>
          <p14:tracePt t="38425" x="5918200" y="1574800"/>
          <p14:tracePt t="38442" x="6165850" y="1574800"/>
          <p14:tracePt t="38458" x="6388100" y="1574800"/>
          <p14:tracePt t="38475" x="6597650" y="1574800"/>
          <p14:tracePt t="38492" x="6794500" y="1574800"/>
          <p14:tracePt t="38510" x="6972300" y="1574800"/>
          <p14:tracePt t="38513" x="7035800" y="1574800"/>
          <p14:tracePt t="38526" x="7112000" y="1574800"/>
          <p14:tracePt t="38542" x="7219950" y="1574800"/>
          <p14:tracePt t="38559" x="7296150" y="1574800"/>
          <p14:tracePt t="38575" x="7334250" y="1574800"/>
          <p14:tracePt t="38579" x="7353300" y="1574800"/>
          <p14:tracePt t="38591" x="7359650" y="1574800"/>
          <p14:tracePt t="38608" x="7385050" y="1574800"/>
          <p14:tracePt t="38625" x="7397750" y="1574800"/>
          <p14:tracePt t="38641" x="7429500" y="1574800"/>
          <p14:tracePt t="38658" x="7461250" y="1574800"/>
          <p14:tracePt t="38675" x="7493000" y="1574800"/>
          <p14:tracePt t="38691" x="7537450" y="1574800"/>
          <p14:tracePt t="38708" x="7581900" y="1574800"/>
          <p14:tracePt t="38725" x="7620000" y="1574800"/>
          <p14:tracePt t="38741" x="7645400" y="1581150"/>
          <p14:tracePt t="38868" x="7651750" y="1587500"/>
          <p14:tracePt t="38907" x="7645400" y="1593850"/>
          <p14:tracePt t="38918" x="7639050" y="1593850"/>
          <p14:tracePt t="38925" x="7626350" y="1593850"/>
          <p14:tracePt t="38942" x="7550150" y="1612900"/>
          <p14:tracePt t="38958" x="7410450" y="1619250"/>
          <p14:tracePt t="38963" x="7315200" y="1619250"/>
          <p14:tracePt t="38975" x="7226300" y="1619250"/>
          <p14:tracePt t="38991" x="7016750" y="1619250"/>
          <p14:tracePt t="39009" x="6718300" y="1619250"/>
          <p14:tracePt t="39026" x="6527800" y="1619250"/>
          <p14:tracePt t="39042" x="6330950" y="1619250"/>
          <p14:tracePt t="39058" x="6153150" y="1619250"/>
          <p14:tracePt t="39075" x="5981700" y="1619250"/>
          <p14:tracePt t="39092" x="5816600" y="1619250"/>
          <p14:tracePt t="39108" x="5657850" y="1619250"/>
          <p14:tracePt t="39125" x="5486400" y="1619250"/>
          <p14:tracePt t="39141" x="5321300" y="1619250"/>
          <p14:tracePt t="39158" x="5137150" y="1619250"/>
          <p14:tracePt t="39161" x="5054600" y="1619250"/>
          <p14:tracePt t="39175" x="4972050" y="1619250"/>
          <p14:tracePt t="39191" x="4813300" y="1619250"/>
          <p14:tracePt t="39208" x="4667250" y="1619250"/>
          <p14:tracePt t="39210" x="4578350" y="1619250"/>
          <p14:tracePt t="39225" x="4432300" y="1619250"/>
          <p14:tracePt t="39241" x="4260850" y="1619250"/>
          <p14:tracePt t="39259" x="4076700" y="1619250"/>
          <p14:tracePt t="39275" x="3886200" y="1619250"/>
          <p14:tracePt t="39291" x="3746500" y="1619250"/>
          <p14:tracePt t="39308" x="3663950" y="1619250"/>
          <p14:tracePt t="39325" x="3606800" y="1619250"/>
          <p14:tracePt t="39329" x="3581400" y="1619250"/>
          <p14:tracePt t="39341" x="3556000" y="1619250"/>
          <p14:tracePt t="39358" x="3498850" y="1619250"/>
          <p14:tracePt t="39375" x="3448050" y="1619250"/>
          <p14:tracePt t="39378" x="3416300" y="1619250"/>
          <p14:tracePt t="39391" x="3384550" y="1619250"/>
          <p14:tracePt t="39409" x="3282950" y="1619250"/>
          <p14:tracePt t="39425" x="3181350" y="1612900"/>
          <p14:tracePt t="39441" x="3073400" y="1593850"/>
          <p14:tracePt t="39458" x="2952750" y="1568450"/>
          <p14:tracePt t="39474" x="2882900" y="1555750"/>
          <p14:tracePt t="39491" x="2857500" y="1549400"/>
          <p14:tracePt t="39508" x="2844800" y="1549400"/>
          <p14:tracePt t="39541" x="2838450" y="1543050"/>
          <p14:tracePt t="39595" x="2851150" y="1536700"/>
          <p14:tracePt t="39603" x="2889250" y="1530350"/>
          <p14:tracePt t="39610" x="2940050" y="1530350"/>
          <p14:tracePt t="39625" x="3149600" y="1530350"/>
          <p14:tracePt t="39641" x="3524250" y="1530350"/>
          <p14:tracePt t="39658" x="4000500" y="1530350"/>
          <p14:tracePt t="39674" x="4495800" y="1530350"/>
          <p14:tracePt t="39691" x="4946650" y="1530350"/>
          <p14:tracePt t="39708" x="5314950" y="1530350"/>
          <p14:tracePt t="39724" x="5664200" y="1530350"/>
          <p14:tracePt t="39741" x="5924550" y="1530350"/>
          <p14:tracePt t="39758" x="6191250" y="1530350"/>
          <p14:tracePt t="39775" x="6451600" y="1530350"/>
          <p14:tracePt t="39778" x="6565900" y="1530350"/>
          <p14:tracePt t="39792" x="6680200" y="1530350"/>
          <p14:tracePt t="39809" x="6997700" y="1530350"/>
          <p14:tracePt t="39825" x="7194550" y="1530350"/>
          <p14:tracePt t="39841" x="7385050" y="1530350"/>
          <p14:tracePt t="39859" x="7556500" y="1530350"/>
          <p14:tracePt t="39874" x="7734300" y="1530350"/>
          <p14:tracePt t="39891" x="7899400" y="1530350"/>
          <p14:tracePt t="39908" x="8039100" y="1530350"/>
          <p14:tracePt t="39924" x="8166100" y="1530350"/>
          <p14:tracePt t="39941" x="8242300" y="1530350"/>
          <p14:tracePt t="39958" x="8299450" y="1530350"/>
          <p14:tracePt t="39974" x="8343900" y="1530350"/>
          <p14:tracePt t="39978" x="8362950" y="1530350"/>
          <p14:tracePt t="39991" x="8382000" y="1530350"/>
          <p14:tracePt t="40009" x="8432800" y="1530350"/>
          <p14:tracePt t="40025" x="8451850" y="1530350"/>
          <p14:tracePt t="40041" x="8458200" y="1530350"/>
          <p14:tracePt t="40074" x="8464550" y="1530350"/>
          <p14:tracePt t="40092" x="8477250" y="1530350"/>
          <p14:tracePt t="40230" x="8458200" y="1530350"/>
          <p14:tracePt t="40237" x="8420100" y="1530350"/>
          <p14:tracePt t="40246" x="8356600" y="1536700"/>
          <p14:tracePt t="40259" x="8172450" y="1562100"/>
          <p14:tracePt t="40275" x="7943850" y="1574800"/>
          <p14:tracePt t="40292" x="7588250" y="1574800"/>
          <p14:tracePt t="40309" x="7131050" y="1574800"/>
          <p14:tracePt t="40313" x="6851650" y="1574800"/>
          <p14:tracePt t="40327" x="6553200" y="1574800"/>
          <p14:tracePt t="40341" x="5924550" y="1574800"/>
          <p14:tracePt t="40358" x="5257800" y="1574800"/>
          <p14:tracePt t="40374" x="4546600" y="1574800"/>
          <p14:tracePt t="40391" x="3860800" y="1574800"/>
          <p14:tracePt t="40407" x="3257550" y="1574800"/>
          <p14:tracePt t="40409" x="2997200" y="1574800"/>
          <p14:tracePt t="40424" x="2565400" y="1574800"/>
          <p14:tracePt t="40441" x="2216150" y="1574800"/>
          <p14:tracePt t="40457" x="1936750" y="1574800"/>
          <p14:tracePt t="40474" x="1670050" y="1574800"/>
          <p14:tracePt t="40491" x="1441450" y="1574800"/>
          <p14:tracePt t="40508" x="1244600" y="1574800"/>
          <p14:tracePt t="40524" x="1073150" y="1574800"/>
          <p14:tracePt t="40541" x="927100" y="1574800"/>
          <p14:tracePt t="40558" x="787400" y="1574800"/>
          <p14:tracePt t="40574" x="692150" y="1574800"/>
          <p14:tracePt t="40578" x="647700" y="1574800"/>
          <p14:tracePt t="40591" x="615950" y="1574800"/>
          <p14:tracePt t="40607" x="571500" y="1574800"/>
          <p14:tracePt t="40624" x="520700" y="1574800"/>
          <p14:tracePt t="40641" x="488950" y="1581150"/>
          <p14:tracePt t="40657" x="469900" y="1587500"/>
          <p14:tracePt t="40674" x="457200" y="1587500"/>
          <p14:tracePt t="40691" x="425450" y="1587500"/>
          <p14:tracePt t="40707" x="412750" y="1600200"/>
          <p14:tracePt t="40724" x="406400" y="1600200"/>
          <p14:tracePt t="40741" x="400050" y="1600200"/>
          <p14:tracePt t="40893" x="419100" y="1600200"/>
          <p14:tracePt t="40902" x="469900" y="1600200"/>
          <p14:tracePt t="40908" x="533400" y="1600200"/>
          <p14:tracePt t="40924" x="723900" y="1600200"/>
          <p14:tracePt t="40941" x="1003300" y="1600200"/>
          <p14:tracePt t="40957" x="1327150" y="1600200"/>
          <p14:tracePt t="40974" x="1555750" y="1600200"/>
          <p14:tracePt t="40977" x="1631950" y="1600200"/>
          <p14:tracePt t="40990" x="1670050" y="1600200"/>
          <p14:tracePt t="41007" x="1708150" y="1600200"/>
          <p14:tracePt t="41010" x="1714500" y="1600200"/>
          <p14:tracePt t="41026" x="1720850" y="1600200"/>
          <p14:tracePt t="41041" x="1727200" y="1600200"/>
          <p14:tracePt t="41058" x="1739900" y="1600200"/>
          <p14:tracePt t="41074" x="1752600" y="1600200"/>
          <p14:tracePt t="41091" x="1758950" y="1600200"/>
          <p14:tracePt t="41222" x="1752600" y="1606550"/>
          <p14:tracePt t="41229" x="1746250" y="1606550"/>
          <p14:tracePt t="41242" x="1689100" y="1606550"/>
          <p14:tracePt t="41259" x="1600200" y="1606550"/>
          <p14:tracePt t="41274" x="1517650" y="1606550"/>
          <p14:tracePt t="41291" x="1447800" y="1606550"/>
          <p14:tracePt t="41308" x="1390650" y="1606550"/>
          <p14:tracePt t="41324" x="1352550" y="1606550"/>
          <p14:tracePt t="41341" x="1333500" y="1606550"/>
          <p14:tracePt t="41358" x="1314450" y="1606550"/>
          <p14:tracePt t="41374" x="1301750" y="1606550"/>
          <p14:tracePt t="41394" x="1295400" y="1606550"/>
          <p14:tracePt t="41407" x="1289050" y="1606550"/>
          <p14:tracePt t="41424" x="1263650" y="1606550"/>
          <p14:tracePt t="41441" x="1244600" y="1606550"/>
          <p14:tracePt t="41457" x="1238250" y="1606550"/>
          <p14:tracePt t="41474" x="1225550" y="1606550"/>
          <p14:tracePt t="41507" x="1219200" y="1606550"/>
          <p14:tracePt t="41524" x="1206500" y="1606550"/>
          <p14:tracePt t="41541" x="1187450" y="1606550"/>
          <p14:tracePt t="41558" x="1155700" y="1606550"/>
          <p14:tracePt t="41561" x="1136650" y="1606550"/>
          <p14:tracePt t="41574" x="1117600" y="1606550"/>
          <p14:tracePt t="41591" x="1085850" y="1600200"/>
          <p14:tracePt t="41594" x="1066800" y="1593850"/>
          <p14:tracePt t="41610" x="1060450" y="1593850"/>
          <p14:tracePt t="41624" x="1054100" y="1593850"/>
          <p14:tracePt t="41642" x="1047750" y="1593850"/>
          <p14:tracePt t="41657" x="1028700" y="1587500"/>
          <p14:tracePt t="41674" x="1022350" y="1581150"/>
          <p14:tracePt t="41691" x="1016000" y="1581150"/>
          <p14:tracePt t="41754" x="1009650" y="1581150"/>
          <p14:tracePt t="41780" x="1003300" y="1581150"/>
          <p14:tracePt t="41802" x="996950" y="1581150"/>
          <p14:tracePt t="41829" x="990600" y="1581150"/>
          <p14:tracePt t="41842" x="971550" y="1574800"/>
          <p14:tracePt t="41850" x="958850" y="1568450"/>
          <p14:tracePt t="41859" x="952500" y="1568450"/>
          <p14:tracePt t="41874" x="927100" y="1568450"/>
          <p14:tracePt t="41890" x="889000" y="1568450"/>
          <p14:tracePt t="41907" x="850900" y="1562100"/>
          <p14:tracePt t="41924" x="819150" y="1555750"/>
          <p14:tracePt t="41940" x="793750" y="1549400"/>
          <p14:tracePt t="41957" x="787400" y="1549400"/>
          <p14:tracePt t="42214" x="793750" y="1549400"/>
          <p14:tracePt t="42220" x="819150" y="1549400"/>
          <p14:tracePt t="42229" x="844550" y="1549400"/>
          <p14:tracePt t="42242" x="889000" y="1549400"/>
          <p14:tracePt t="42257" x="939800" y="1549400"/>
          <p14:tracePt t="42274" x="977900" y="1543050"/>
          <p14:tracePt t="42291" x="1022350" y="1530350"/>
          <p14:tracePt t="42307" x="1047750" y="1517650"/>
          <p14:tracePt t="42323" x="1060450" y="1511300"/>
          <p14:tracePt t="42340" x="1079500" y="1504950"/>
          <p14:tracePt t="42357" x="1079500" y="1498600"/>
          <p14:tracePt t="42467" x="1079500" y="1485900"/>
          <p14:tracePt t="43250" x="1073150" y="1485900"/>
          <p14:tracePt t="43265" x="1066800" y="1485900"/>
          <p14:tracePt t="43275" x="1060450" y="1485900"/>
          <p14:tracePt t="43282" x="1054100" y="1485900"/>
          <p14:tracePt t="43299" x="1047750" y="1485900"/>
          <p14:tracePt t="43307" x="1041400" y="1485900"/>
          <p14:tracePt t="45723" x="1035050" y="1479550"/>
          <p14:tracePt t="45739" x="1035050" y="1460500"/>
          <p14:tracePt t="45754" x="1035050" y="1454150"/>
          <p14:tracePt t="45763" x="1028700" y="1447800"/>
          <p14:tracePt t="45772" x="1022350" y="1441450"/>
          <p14:tracePt t="45789" x="1009650" y="1428750"/>
          <p14:tracePt t="45806" x="996950" y="1416050"/>
          <p14:tracePt t="45822" x="977900" y="1409700"/>
          <p14:tracePt t="45839" x="965200" y="1409700"/>
          <p14:tracePt t="45855" x="946150" y="1409700"/>
          <p14:tracePt t="45872" x="933450" y="1409700"/>
          <p14:tracePt t="45889" x="927100" y="1409700"/>
          <p14:tracePt t="45906" x="920750" y="1409700"/>
          <p14:tracePt t="45922" x="914400" y="1428750"/>
          <p14:tracePt t="45939" x="914400" y="1454150"/>
          <p14:tracePt t="45955" x="914400" y="1479550"/>
          <p14:tracePt t="45972" x="914400" y="1511300"/>
          <p14:tracePt t="45989" x="927100" y="1536700"/>
          <p14:tracePt t="46006" x="965200" y="1555750"/>
          <p14:tracePt t="46022" x="1016000" y="1568450"/>
          <p14:tracePt t="46026" x="1047750" y="1574800"/>
          <p14:tracePt t="46039" x="1066800" y="1574800"/>
          <p14:tracePt t="46056" x="1130300" y="1574800"/>
          <p14:tracePt t="46073" x="1155700" y="1568450"/>
          <p14:tracePt t="46089" x="1168400" y="1549400"/>
          <p14:tracePt t="46106" x="1174750" y="1536700"/>
          <p14:tracePt t="46122" x="1174750" y="1524000"/>
          <p14:tracePt t="46139" x="1174750" y="1504950"/>
          <p14:tracePt t="46156" x="1174750" y="1485900"/>
          <p14:tracePt t="46172" x="1174750" y="1466850"/>
          <p14:tracePt t="46189" x="1168400" y="1460500"/>
          <p14:tracePt t="46205" x="1155700" y="1441450"/>
          <p14:tracePt t="46222" x="1130300" y="1435100"/>
          <p14:tracePt t="46239" x="1111250" y="1422400"/>
          <p14:tracePt t="46241" x="1104900" y="1422400"/>
          <p14:tracePt t="46255" x="1098550" y="1422400"/>
          <p14:tracePt t="46272" x="1085850" y="1422400"/>
          <p14:tracePt t="46297" x="1079500" y="1422400"/>
          <p14:tracePt t="46324" x="1073150" y="1422400"/>
          <p14:tracePt t="46330" x="1060450" y="1422400"/>
          <p14:tracePt t="46346" x="1054100" y="1435100"/>
          <p14:tracePt t="46355" x="1047750" y="1441450"/>
          <p14:tracePt t="46372" x="1047750" y="1454150"/>
          <p14:tracePt t="46389" x="1047750" y="1473200"/>
          <p14:tracePt t="46405" x="1047750" y="1485900"/>
          <p14:tracePt t="46422" x="1047750" y="1498600"/>
          <p14:tracePt t="46452" x="1047750" y="1504950"/>
          <p14:tracePt t="46523" x="1047750" y="1511300"/>
          <p14:tracePt t="46563" x="1054100" y="1511300"/>
          <p14:tracePt t="47145" x="0" y="0"/>
        </p14:tracePtLst>
        <p14:tracePtLst>
          <p14:tracePt t="48902" x="958850" y="1263650"/>
          <p14:tracePt t="48908" x="939800" y="1270000"/>
          <p14:tracePt t="48921" x="914400" y="1295400"/>
          <p14:tracePt t="48938" x="889000" y="1301750"/>
          <p14:tracePt t="48955" x="869950" y="1327150"/>
          <p14:tracePt t="48972" x="850900" y="1352550"/>
          <p14:tracePt t="48988" x="850900" y="1377950"/>
          <p14:tracePt t="49005" x="850900" y="1409700"/>
          <p14:tracePt t="49022" x="850900" y="1441450"/>
          <p14:tracePt t="49038" x="857250" y="1492250"/>
          <p14:tracePt t="49041" x="857250" y="1511300"/>
          <p14:tracePt t="49056" x="863600" y="1530350"/>
          <p14:tracePt t="49072" x="895350" y="1555750"/>
          <p14:tracePt t="49089" x="965200" y="1600200"/>
          <p14:tracePt t="49106" x="1016000" y="1619250"/>
          <p14:tracePt t="49122" x="1066800" y="1619250"/>
          <p14:tracePt t="49138" x="1092200" y="1619250"/>
          <p14:tracePt t="49156" x="1117600" y="1619250"/>
          <p14:tracePt t="49172" x="1136650" y="1612900"/>
          <p14:tracePt t="49188" x="1149350" y="1593850"/>
          <p14:tracePt t="49205" x="1155700" y="1568450"/>
          <p14:tracePt t="49222" x="1155700" y="1536700"/>
          <p14:tracePt t="49227" x="1155700" y="1517650"/>
          <p14:tracePt t="49238" x="1155700" y="1498600"/>
          <p14:tracePt t="49255" x="1155700" y="1466850"/>
          <p14:tracePt t="49271" x="1149350" y="1428750"/>
          <p14:tracePt t="49274" x="1143000" y="1416050"/>
          <p14:tracePt t="49288" x="1136650" y="1403350"/>
          <p14:tracePt t="49307" x="1117600" y="1377950"/>
          <p14:tracePt t="49321" x="1104900" y="1371600"/>
          <p14:tracePt t="49338" x="1092200" y="1365250"/>
          <p14:tracePt t="49354" x="1085850" y="1365250"/>
          <p14:tracePt t="49371" x="1079500" y="1365250"/>
          <p14:tracePt t="49388" x="1066800" y="1365250"/>
          <p14:tracePt t="49404" x="1060450" y="1365250"/>
          <p14:tracePt t="49531" x="1054100" y="1365250"/>
          <p14:tracePt t="49540" x="1047750" y="1365250"/>
          <p14:tracePt t="49547" x="1035050" y="1358900"/>
          <p14:tracePt t="49557" x="1028700" y="1358900"/>
          <p14:tracePt t="49572" x="1022350" y="1358900"/>
          <p14:tracePt t="49589" x="1003300" y="1358900"/>
          <p14:tracePt t="49605" x="965200" y="1358900"/>
          <p14:tracePt t="49610" x="958850" y="1358900"/>
          <p14:tracePt t="49621" x="946150" y="1358900"/>
          <p14:tracePt t="49638" x="927100" y="1358900"/>
          <p14:tracePt t="49657" x="908050" y="1358900"/>
          <p14:tracePt t="49660" x="889000" y="1358900"/>
          <p14:tracePt t="49672" x="882650" y="1358900"/>
          <p14:tracePt t="49688" x="869950" y="1358900"/>
          <p14:tracePt t="49705" x="844550" y="1384300"/>
          <p14:tracePt t="49721" x="825500" y="1409700"/>
          <p14:tracePt t="49738" x="812800" y="1435100"/>
          <p14:tracePt t="49755" x="806450" y="1460500"/>
          <p14:tracePt t="49771" x="806450" y="1473200"/>
          <p14:tracePt t="49788" x="806450" y="1498600"/>
          <p14:tracePt t="49806" x="806450" y="1511300"/>
          <p14:tracePt t="49810" x="806450" y="1517650"/>
          <p14:tracePt t="49830" x="806450" y="1524000"/>
          <p14:tracePt t="49839" x="806450" y="1530350"/>
          <p14:tracePt t="49854" x="806450" y="1543050"/>
          <p14:tracePt t="49872" x="819150" y="1549400"/>
          <p14:tracePt t="49889" x="844550" y="1562100"/>
          <p14:tracePt t="49905" x="869950" y="1574800"/>
          <p14:tracePt t="49922" x="908050" y="1593850"/>
          <p14:tracePt t="49938" x="952500" y="1612900"/>
          <p14:tracePt t="49954" x="984250" y="1631950"/>
          <p14:tracePt t="49971" x="1022350" y="1644650"/>
          <p14:tracePt t="49988" x="1035050" y="1644650"/>
          <p14:tracePt t="50004" x="1047750" y="1644650"/>
          <p14:tracePt t="50021" x="1060450" y="1644650"/>
          <p14:tracePt t="50038" x="1073150" y="1644650"/>
          <p14:tracePt t="50055" x="1092200" y="1631950"/>
          <p14:tracePt t="50058" x="1098550" y="1619250"/>
          <p14:tracePt t="50072" x="1104900" y="1606550"/>
          <p14:tracePt t="50088" x="1111250" y="1568450"/>
          <p14:tracePt t="50105" x="1123950" y="1524000"/>
          <p14:tracePt t="50121" x="1123950" y="1492250"/>
          <p14:tracePt t="50138" x="1123950" y="1460500"/>
          <p14:tracePt t="50155" x="1111250" y="1422400"/>
          <p14:tracePt t="50171" x="1085850" y="1384300"/>
          <p14:tracePt t="50188" x="1066800" y="1352550"/>
          <p14:tracePt t="50204" x="1041400" y="1314450"/>
          <p14:tracePt t="50221" x="1009650" y="1295400"/>
          <p14:tracePt t="50238" x="977900" y="1276350"/>
          <p14:tracePt t="50254" x="958850" y="1270000"/>
          <p14:tracePt t="50271" x="946150" y="1270000"/>
          <p14:tracePt t="50288" x="933450" y="1270000"/>
          <p14:tracePt t="50305" x="908050" y="1270000"/>
          <p14:tracePt t="50322" x="889000" y="1276350"/>
          <p14:tracePt t="50338" x="863600" y="1282700"/>
          <p14:tracePt t="50355" x="844550" y="1295400"/>
          <p14:tracePt t="50371" x="825500" y="1314450"/>
          <p14:tracePt t="50388" x="800100" y="1339850"/>
          <p14:tracePt t="50404" x="781050" y="1365250"/>
          <p14:tracePt t="50421" x="762000" y="1390650"/>
          <p14:tracePt t="50437" x="762000" y="1409700"/>
          <p14:tracePt t="50454" x="762000" y="1435100"/>
          <p14:tracePt t="50471" x="762000" y="1460500"/>
          <p14:tracePt t="50487" x="762000" y="1498600"/>
          <p14:tracePt t="50490" x="768350" y="1511300"/>
          <p14:tracePt t="50504" x="800100" y="1549400"/>
          <p14:tracePt t="50521" x="838200" y="1587500"/>
          <p14:tracePt t="50537" x="889000" y="1619250"/>
          <p14:tracePt t="50554" x="952500" y="1631950"/>
          <p14:tracePt t="50571" x="984250" y="1631950"/>
          <p14:tracePt t="50588" x="1022350" y="1631950"/>
          <p14:tracePt t="50604" x="1047750" y="1619250"/>
          <p14:tracePt t="50621" x="1060450" y="1587500"/>
          <p14:tracePt t="50638" x="1073150" y="1549400"/>
          <p14:tracePt t="50655" x="1079500" y="1517650"/>
          <p14:tracePt t="50658" x="1079500" y="1504950"/>
          <p14:tracePt t="50671" x="1079500" y="1485900"/>
          <p14:tracePt t="50687" x="1079500" y="1460500"/>
          <p14:tracePt t="50691" x="1079500" y="1441450"/>
          <p14:tracePt t="50704" x="1079500" y="1416050"/>
          <p14:tracePt t="50721" x="1073150" y="1397000"/>
          <p14:tracePt t="50737" x="1066800" y="1384300"/>
          <p14:tracePt t="50937" x="0" y="0"/>
        </p14:tracePtLst>
        <p14:tracePtLst>
          <p14:tracePt t="52196" x="812800" y="2114550"/>
          <p14:tracePt t="52220" x="806450" y="2114550"/>
          <p14:tracePt t="52243" x="806450" y="2120900"/>
          <p14:tracePt t="52252" x="806450" y="2127250"/>
          <p14:tracePt t="52261" x="806450" y="2139950"/>
          <p14:tracePt t="52271" x="812800" y="2152650"/>
          <p14:tracePt t="52287" x="850900" y="2190750"/>
          <p14:tracePt t="52303" x="901700" y="2216150"/>
          <p14:tracePt t="52306" x="939800" y="2228850"/>
          <p14:tracePt t="52321" x="1016000" y="2254250"/>
          <p14:tracePt t="52337" x="1079500" y="2266950"/>
          <p14:tracePt t="52354" x="1085850" y="2266950"/>
          <p14:tracePt t="52370" x="1111250" y="2266950"/>
          <p14:tracePt t="52387" x="1130300" y="2235200"/>
          <p14:tracePt t="52403" x="1143000" y="2197100"/>
          <p14:tracePt t="52420" x="1162050" y="2146300"/>
          <p14:tracePt t="52437" x="1168400" y="2114550"/>
          <p14:tracePt t="52453" x="1168400" y="2082800"/>
          <p14:tracePt t="52470" x="1168400" y="2063750"/>
          <p14:tracePt t="52487" x="1168400" y="2057400"/>
          <p14:tracePt t="52603" x="1181100" y="2057400"/>
          <p14:tracePt t="52609" x="1200150" y="2063750"/>
          <p14:tracePt t="52620" x="1231900" y="2070100"/>
          <p14:tracePt t="52620" x="0" y="0"/>
        </p14:tracePtLst>
        <p14:tracePtLst>
          <p14:tracePt t="52859" x="1784350" y="1917700"/>
          <p14:tracePt t="52883" x="1778000" y="1917700"/>
          <p14:tracePt t="52891" x="1771650" y="1917700"/>
          <p14:tracePt t="52904" x="1765300" y="1917700"/>
          <p14:tracePt t="52921" x="1733550" y="1962150"/>
          <p14:tracePt t="52938" x="1727200" y="2006600"/>
          <p14:tracePt t="52953" x="1727200" y="2057400"/>
          <p14:tracePt t="52970" x="1733550" y="2127250"/>
          <p14:tracePt t="52987" x="1778000" y="2171700"/>
          <p14:tracePt t="53003" x="1835150" y="2216150"/>
          <p14:tracePt t="53020" x="1924050" y="2247900"/>
          <p14:tracePt t="53037" x="2012950" y="2254250"/>
          <p14:tracePt t="53053" x="2076450" y="2254250"/>
          <p14:tracePt t="53057" x="2101850" y="2254250"/>
          <p14:tracePt t="53070" x="2133600" y="2254250"/>
          <p14:tracePt t="53087" x="2152650" y="2247900"/>
          <p14:tracePt t="53090" x="2171700" y="2241550"/>
          <p14:tracePt t="53104" x="2184400" y="2235200"/>
          <p14:tracePt t="53107" x="2197100" y="2228850"/>
          <p14:tracePt t="53121" x="2203450" y="2209800"/>
          <p14:tracePt t="53137" x="2203450" y="2190750"/>
          <p14:tracePt t="53154" x="2203450" y="2171700"/>
          <p14:tracePt t="53170" x="2203450" y="2152650"/>
          <p14:tracePt t="53316" x="2203450" y="2146300"/>
          <p14:tracePt t="53332" x="2197100" y="2146300"/>
          <p14:tracePt t="53338" x="2178050" y="2139950"/>
          <p14:tracePt t="53338" x="0" y="0"/>
        </p14:tracePtLst>
        <p14:tracePtLst>
          <p14:tracePt t="54108" x="1625600" y="2165350"/>
          <p14:tracePt t="54204" x="1625600" y="2171700"/>
          <p14:tracePt t="54213" x="1651000" y="2178050"/>
          <p14:tracePt t="54221" x="1695450" y="2190750"/>
          <p14:tracePt t="54236" x="1841500" y="2216150"/>
          <p14:tracePt t="54254" x="2044700" y="2260600"/>
          <p14:tracePt t="54258" x="2159000" y="2279650"/>
          <p14:tracePt t="54270" x="2266950" y="2286000"/>
          <p14:tracePt t="54286" x="2438400" y="2286000"/>
          <p14:tracePt t="54303" x="2552700" y="2286000"/>
          <p14:tracePt t="54306" x="2597150" y="2286000"/>
          <p14:tracePt t="54320" x="2622550" y="2286000"/>
          <p14:tracePt t="54338" x="2647950" y="2286000"/>
          <p14:tracePt t="54403" x="2660650" y="2286000"/>
          <p14:tracePt t="54410" x="2667000" y="2286000"/>
          <p14:tracePt t="54419" x="2673350" y="2266950"/>
          <p14:tracePt t="54436" x="2673350" y="2241550"/>
          <p14:tracePt t="54453" x="2673350" y="2203450"/>
          <p14:tracePt t="54470" x="2660650" y="2159000"/>
          <p14:tracePt t="54486" x="2622550" y="2108200"/>
          <p14:tracePt t="54489" x="2603500" y="2089150"/>
          <p14:tracePt t="54503" x="2565400" y="2070100"/>
          <p14:tracePt t="54519" x="2482850" y="2032000"/>
          <p14:tracePt t="54522" x="2438400" y="2006600"/>
          <p14:tracePt t="54537" x="2355850" y="1987550"/>
          <p14:tracePt t="54553" x="2305050" y="1974850"/>
          <p14:tracePt t="54569" x="2266950" y="1974850"/>
          <p14:tracePt t="54587" x="2228850" y="1974850"/>
          <p14:tracePt t="54603" x="2209800" y="1987550"/>
          <p14:tracePt t="54620" x="2178050" y="2006600"/>
          <p14:tracePt t="54637" x="2152650" y="2025650"/>
          <p14:tracePt t="54654" x="2127250" y="2051050"/>
          <p14:tracePt t="54669" x="2120900" y="2070100"/>
          <p14:tracePt t="54673" x="2114550" y="2082800"/>
          <p14:tracePt t="54687" x="2114550" y="2089150"/>
          <p14:tracePt t="54703" x="2114550" y="2114550"/>
          <p14:tracePt t="54705" x="2114550" y="2127250"/>
          <p14:tracePt t="54719" x="2114550" y="2146300"/>
          <p14:tracePt t="54737" x="2146300" y="2190750"/>
          <p14:tracePt t="54753" x="2190750" y="2216150"/>
          <p14:tracePt t="54769" x="2273300" y="2228850"/>
          <p14:tracePt t="54786" x="2368550" y="2235200"/>
          <p14:tracePt t="54803" x="2463800" y="2235200"/>
          <p14:tracePt t="54819" x="2533650" y="2228850"/>
          <p14:tracePt t="54837" x="2578100" y="2216150"/>
          <p14:tracePt t="54841" x="2584450" y="2203450"/>
          <p14:tracePt t="54853" x="2597150" y="2197100"/>
          <p14:tracePt t="54870" x="2609850" y="2178050"/>
          <p14:tracePt t="54886" x="2609850" y="2159000"/>
          <p14:tracePt t="54890" x="2609850" y="2146300"/>
          <p14:tracePt t="54903" x="2609850" y="2139950"/>
          <p14:tracePt t="54919" x="2609850" y="2120900"/>
          <p14:tracePt t="54937" x="2584450" y="2095500"/>
          <p14:tracePt t="54953" x="2559050" y="2082800"/>
          <p14:tracePt t="54969" x="2527300" y="2070100"/>
          <p14:tracePt t="54986" x="2514600" y="2070100"/>
          <p14:tracePt t="55003" x="2495550" y="2070100"/>
          <p14:tracePt t="55019" x="2476500" y="2082800"/>
          <p14:tracePt t="55036" x="2470150" y="2101850"/>
          <p14:tracePt t="55053" x="2470150" y="2139950"/>
          <p14:tracePt t="55070" x="2470150" y="2171700"/>
          <p14:tracePt t="55086" x="2476500" y="2197100"/>
          <p14:tracePt t="55090" x="2482850" y="2203450"/>
          <p14:tracePt t="55102" x="2489200" y="2216150"/>
          <p14:tracePt t="55119" x="2501900" y="2222500"/>
          <p14:tracePt t="55136" x="2520950" y="2222500"/>
          <p14:tracePt t="55137" x="2540000" y="2222500"/>
          <p14:tracePt t="55153" x="2584450" y="2209800"/>
          <p14:tracePt t="55169" x="2597150" y="2165350"/>
          <p14:tracePt t="55186" x="2597150" y="2139950"/>
          <p14:tracePt t="55202" x="2609850" y="2108200"/>
          <p14:tracePt t="55219" x="2609850" y="2089150"/>
          <p14:tracePt t="55299" x="2609850" y="2082800"/>
          <p14:tracePt t="55325" x="2609850" y="2095500"/>
          <p14:tracePt t="55332" x="2609850" y="2108200"/>
          <p14:tracePt t="55347" x="2609850" y="2120900"/>
          <p14:tracePt t="55380" x="2609850" y="2127250"/>
          <p14:tracePt t="55394" x="2616200" y="2133600"/>
          <p14:tracePt t="55411" x="2622550" y="2133600"/>
          <p14:tracePt t="55434" x="2635250" y="2139950"/>
          <p14:tracePt t="55442" x="2641600" y="2146300"/>
          <p14:tracePt t="55491" x="2641600" y="2139950"/>
          <p14:tracePt t="55498" x="2641600" y="2133600"/>
          <p14:tracePt t="55506" x="2635250" y="2120900"/>
          <p14:tracePt t="55519" x="2628900" y="2101850"/>
          <p14:tracePt t="55536" x="2616200" y="2082800"/>
          <p14:tracePt t="55553" x="2597150" y="2057400"/>
          <p14:tracePt t="55569" x="2584450" y="2051050"/>
          <p14:tracePt t="55586" x="2571750" y="2051050"/>
          <p14:tracePt t="55602" x="2559050" y="2051050"/>
          <p14:tracePt t="55619" x="2540000" y="2057400"/>
          <p14:tracePt t="55636" x="2527300" y="2076450"/>
          <p14:tracePt t="55653" x="2527300" y="2108200"/>
          <p14:tracePt t="55670" x="2527300" y="2146300"/>
          <p14:tracePt t="55674" x="2527300" y="2152650"/>
          <p14:tracePt t="55686" x="2527300" y="2159000"/>
          <p14:tracePt t="55702" x="2533650" y="2178050"/>
          <p14:tracePt t="55719" x="2540000" y="2184400"/>
          <p14:tracePt t="55737" x="2552700" y="2178050"/>
          <p14:tracePt t="55753" x="2578100" y="2152650"/>
          <p14:tracePt t="55769" x="2584450" y="2114550"/>
          <p14:tracePt t="55786" x="2584450" y="2076450"/>
          <p14:tracePt t="55803" x="2584450" y="2051050"/>
          <p14:tracePt t="55819" x="2578100" y="2032000"/>
          <p14:tracePt t="55837" x="2571750" y="2025650"/>
          <p14:tracePt t="55866" x="2565400" y="2025650"/>
          <p14:tracePt t="55874" x="2552700" y="2038350"/>
          <p14:tracePt t="55887" x="2546350" y="2051050"/>
          <p14:tracePt t="55903" x="2540000" y="2095500"/>
          <p14:tracePt t="55908" x="2540000" y="2120900"/>
          <p14:tracePt t="55919" x="2540000" y="2139950"/>
          <p14:tracePt t="55937" x="2540000" y="2197100"/>
          <p14:tracePt t="55953" x="2565400" y="2216150"/>
          <p14:tracePt t="55969" x="2578100" y="2235200"/>
          <p14:tracePt t="56011" x="2584450" y="2235200"/>
          <p14:tracePt t="56019" x="2597150" y="2222500"/>
          <p14:tracePt t="56036" x="2597150" y="2203450"/>
          <p14:tracePt t="56052" x="2597150" y="2171700"/>
          <p14:tracePt t="56069" x="2597150" y="2146300"/>
          <p14:tracePt t="56073" x="2590800" y="2139950"/>
          <p14:tracePt t="56106" x="2584450" y="2133600"/>
          <p14:tracePt t="56122" x="2578100" y="2133600"/>
          <p14:tracePt t="56156" x="2571750" y="2146300"/>
          <p14:tracePt t="56163" x="2565400" y="2152650"/>
          <p14:tracePt t="56170" x="2565400" y="2159000"/>
          <p14:tracePt t="56187" x="2565400" y="2171700"/>
          <p14:tracePt t="56203" x="2565400" y="2184400"/>
          <p14:tracePt t="56690" x="0" y="0"/>
        </p14:tracePtLst>
        <p14:tracePtLst>
          <p14:tracePt t="57373" x="3778250" y="2311400"/>
          <p14:tracePt t="57380" x="3778250" y="2317750"/>
          <p14:tracePt t="57388" x="3778250" y="2324100"/>
          <p14:tracePt t="57402" x="3778250" y="2330450"/>
          <p14:tracePt t="57434" x="3778250" y="2336800"/>
          <p14:tracePt t="57458" x="3784600" y="2343150"/>
          <p14:tracePt t="57468" x="3803650" y="2349500"/>
          <p14:tracePt t="57477" x="3822700" y="2349500"/>
          <p14:tracePt t="57485" x="3854450" y="2349500"/>
          <p14:tracePt t="57502" x="3956050" y="2343150"/>
          <p14:tracePt t="57505" x="4000500" y="2336800"/>
          <p14:tracePt t="57519" x="4025900" y="2324100"/>
          <p14:tracePt t="57535" x="4089400" y="2292350"/>
          <p14:tracePt t="57540" x="4114800" y="2273300"/>
          <p14:tracePt t="57553" x="4146550" y="2228850"/>
          <p14:tracePt t="57569" x="4165600" y="2178050"/>
          <p14:tracePt t="57586" x="4171950" y="2133600"/>
          <p14:tracePt t="57602" x="4171950" y="2082800"/>
          <p14:tracePt t="57619" x="4152900" y="2038350"/>
          <p14:tracePt t="57635" x="4127500" y="1993900"/>
          <p14:tracePt t="57653" x="4095750" y="1949450"/>
          <p14:tracePt t="57669" x="4057650" y="1917700"/>
          <p14:tracePt t="57685" x="4025900" y="1892300"/>
          <p14:tracePt t="57701" x="3994150" y="1873250"/>
          <p14:tracePt t="57718" x="3981450" y="1873250"/>
          <p14:tracePt t="57735" x="3956050" y="1860550"/>
          <p14:tracePt t="57751" x="3956050" y="1854200"/>
          <p14:tracePt t="57753" x="3949700" y="1854200"/>
          <p14:tracePt t="57768" x="3943350" y="1854200"/>
          <p14:tracePt t="57881" x="0" y="0"/>
        </p14:tracePtLst>
        <p14:tracePtLst>
          <p14:tracePt t="58485" x="4641850" y="2305050"/>
          <p14:tracePt t="58547" x="4641850" y="2311400"/>
          <p14:tracePt t="58556" x="4641850" y="2330450"/>
          <p14:tracePt t="58563" x="4641850" y="2336800"/>
          <p14:tracePt t="58571" x="4654550" y="2349500"/>
          <p14:tracePt t="58585" x="4705350" y="2368550"/>
          <p14:tracePt t="58602" x="4806950" y="2381250"/>
          <p14:tracePt t="58618" x="4933950" y="2393950"/>
          <p14:tracePt t="58635" x="5124450" y="2393950"/>
          <p14:tracePt t="58653" x="5302250" y="2393950"/>
          <p14:tracePt t="58669" x="5429250" y="2393950"/>
          <p14:tracePt t="58685" x="5492750" y="2393950"/>
          <p14:tracePt t="58702" x="5511800" y="2387600"/>
          <p14:tracePt t="58718" x="5524500" y="2374900"/>
          <p14:tracePt t="58735" x="5530850" y="2349500"/>
          <p14:tracePt t="58739" x="5530850" y="2343150"/>
          <p14:tracePt t="58751" x="5530850" y="2330450"/>
          <p14:tracePt t="58769" x="5530850" y="2273300"/>
          <p14:tracePt t="58785" x="5511800" y="2222500"/>
          <p14:tracePt t="58801" x="5473700" y="2159000"/>
          <p14:tracePt t="58818" x="5422900" y="2101850"/>
          <p14:tracePt t="58835" x="5372100" y="2044700"/>
          <p14:tracePt t="58852" x="5334000" y="2012950"/>
          <p14:tracePt t="58869" x="5302250" y="1993900"/>
          <p14:tracePt t="58885" x="5264150" y="1981200"/>
          <p14:tracePt t="58902" x="5232400" y="1974850"/>
          <p14:tracePt t="58919" x="5181600" y="1974850"/>
          <p14:tracePt t="58921" x="5162550" y="1974850"/>
          <p14:tracePt t="58935" x="5137150" y="1974850"/>
          <p14:tracePt t="58954" x="5092700" y="1974850"/>
          <p14:tracePt t="58968" x="5048250" y="1981200"/>
          <p14:tracePt t="58985" x="4991100" y="2006600"/>
          <p14:tracePt t="59001" x="4953000" y="2032000"/>
          <p14:tracePt t="59018" x="4933950" y="2057400"/>
          <p14:tracePt t="59035" x="4921250" y="2089150"/>
          <p14:tracePt t="59052" x="4914900" y="2120900"/>
          <p14:tracePt t="59068" x="4914900" y="2146300"/>
          <p14:tracePt t="59085" x="4921250" y="2171700"/>
          <p14:tracePt t="59102" x="4927600" y="2184400"/>
          <p14:tracePt t="59118" x="4927600" y="2190750"/>
          <p14:tracePt t="59135" x="4933950" y="2190750"/>
          <p14:tracePt t="59394" x="0" y="0"/>
        </p14:tracePtLst>
        <p14:tracePtLst>
          <p14:tracePt t="60126" x="5689600" y="2355850"/>
          <p14:tracePt t="60196" x="5715000" y="2355850"/>
          <p14:tracePt t="60205" x="5746750" y="2355850"/>
          <p14:tracePt t="60219" x="5873750" y="2355850"/>
          <p14:tracePt t="60234" x="6051550" y="2355850"/>
          <p14:tracePt t="60251" x="6254750" y="2355850"/>
          <p14:tracePt t="60267" x="6432550" y="2355850"/>
          <p14:tracePt t="60284" x="6559550" y="2355850"/>
          <p14:tracePt t="60301" x="6629400" y="2355850"/>
          <p14:tracePt t="60317" x="6654800" y="2355850"/>
          <p14:tracePt t="60334" x="6661150" y="2355850"/>
          <p14:tracePt t="60747" x="6673850" y="2355850"/>
          <p14:tracePt t="60754" x="6680200" y="2355850"/>
          <p14:tracePt t="60762" x="6705600" y="2362200"/>
          <p14:tracePt t="60771" x="6743700" y="2368550"/>
          <p14:tracePt t="60784" x="6775450" y="2387600"/>
          <p14:tracePt t="60801" x="6915150" y="2393950"/>
          <p14:tracePt t="60817" x="7054850" y="2393950"/>
          <p14:tracePt t="60834" x="7194550" y="2393950"/>
          <p14:tracePt t="60850" x="7321550" y="2393950"/>
          <p14:tracePt t="60868" x="7429500" y="2393950"/>
          <p14:tracePt t="60884" x="7512050" y="2393950"/>
          <p14:tracePt t="60901" x="7600950" y="2393950"/>
          <p14:tracePt t="60918" x="7664450" y="2393950"/>
          <p14:tracePt t="60935" x="7702550" y="2381250"/>
          <p14:tracePt t="60938" x="7721600" y="2374900"/>
          <p14:tracePt t="60951" x="7727950" y="2362200"/>
          <p14:tracePt t="60968" x="7734300" y="2355850"/>
          <p14:tracePt t="60985" x="7753350" y="2305050"/>
          <p14:tracePt t="61001" x="7753350" y="2292350"/>
          <p14:tracePt t="61017" x="7753350" y="2260600"/>
          <p14:tracePt t="61034" x="7753350" y="2241550"/>
          <p14:tracePt t="61051" x="7753350" y="2216150"/>
          <p14:tracePt t="61067" x="7740650" y="2171700"/>
          <p14:tracePt t="61084" x="7727950" y="2152650"/>
          <p14:tracePt t="61101" x="7702550" y="2120900"/>
          <p14:tracePt t="61118" x="7670800" y="2095500"/>
          <p14:tracePt t="61122" x="7639050" y="2082800"/>
          <p14:tracePt t="61135" x="7600950" y="2070100"/>
          <p14:tracePt t="61153" x="7499350" y="2038350"/>
          <p14:tracePt t="61168" x="7385050" y="2006600"/>
          <p14:tracePt t="61172" x="7334250" y="2000250"/>
          <p14:tracePt t="61186" x="7264400" y="1993900"/>
          <p14:tracePt t="61202" x="7207250" y="1993900"/>
          <p14:tracePt t="61218" x="7175500" y="1993900"/>
          <p14:tracePt t="61234" x="7143750" y="1993900"/>
          <p14:tracePt t="61251" x="7105650" y="2006600"/>
          <p14:tracePt t="61267" x="7073900" y="2032000"/>
          <p14:tracePt t="61284" x="7042150" y="2076450"/>
          <p14:tracePt t="61301" x="7016750" y="2146300"/>
          <p14:tracePt t="61317" x="7004050" y="2228850"/>
          <p14:tracePt t="61334" x="6997700" y="2266950"/>
          <p14:tracePt t="61338" x="6997700" y="2298700"/>
          <p14:tracePt t="61351" x="7010400" y="2330450"/>
          <p14:tracePt t="61369" x="7042150" y="2368550"/>
          <p14:tracePt t="61385" x="7073900" y="2393950"/>
          <p14:tracePt t="61402" x="7143750" y="2419350"/>
          <p14:tracePt t="61418" x="7258050" y="2444750"/>
          <p14:tracePt t="61434" x="7372350" y="2451100"/>
          <p14:tracePt t="61452" x="7512050" y="2451100"/>
          <p14:tracePt t="61467" x="7651750" y="2432050"/>
          <p14:tracePt t="61484" x="7734300" y="2406650"/>
          <p14:tracePt t="61501" x="7791450" y="2368550"/>
          <p14:tracePt t="61517" x="7804150" y="2343150"/>
          <p14:tracePt t="61522" x="7810500" y="2330450"/>
          <p14:tracePt t="61534" x="7810500" y="2324100"/>
          <p14:tracePt t="61550" x="7816850" y="2311400"/>
          <p14:tracePt t="61567" x="7816850" y="2305050"/>
          <p14:tracePt t="61583" x="7816850" y="2298700"/>
          <p14:tracePt t="61600" x="7816850" y="2286000"/>
          <p14:tracePt t="61953" x="0" y="0"/>
        </p14:tracePtLst>
        <p14:tracePtLst>
          <p14:tracePt t="62356" x="8166100" y="2355850"/>
          <p14:tracePt t="62437" x="8178800" y="2362200"/>
          <p14:tracePt t="62447" x="8185150" y="2362200"/>
          <p14:tracePt t="62450" x="8210550" y="2368550"/>
          <p14:tracePt t="62467" x="8299450" y="2381250"/>
          <p14:tracePt t="62484" x="8439150" y="2393950"/>
          <p14:tracePt t="62500" x="8578850" y="2400300"/>
          <p14:tracePt t="62517" x="8724900" y="2400300"/>
          <p14:tracePt t="62533" x="8832850" y="2400300"/>
          <p14:tracePt t="62550" x="8896350" y="2400300"/>
          <p14:tracePt t="62567" x="8953500" y="2393950"/>
          <p14:tracePt t="62570" x="8985250" y="2393950"/>
          <p14:tracePt t="62583" x="9004300" y="2393950"/>
          <p14:tracePt t="62600" x="9112250" y="2393950"/>
          <p14:tracePt t="62617" x="9182100" y="2393950"/>
          <p14:tracePt t="62633" x="9207500" y="2393950"/>
          <p14:tracePt t="62651" x="9220200" y="2393950"/>
          <p14:tracePt t="62804" x="9226550" y="2393950"/>
          <p14:tracePt t="62812" x="9239250" y="2387600"/>
          <p14:tracePt t="62831" x="9239250" y="2381250"/>
          <p14:tracePt t="62842" x="9251950" y="2381250"/>
          <p14:tracePt t="62868" x="9264650" y="2374900"/>
          <p14:tracePt t="62874" x="9264650" y="2368550"/>
          <p14:tracePt t="62890" x="9277350" y="2362200"/>
          <p14:tracePt t="62906" x="9290050" y="2355850"/>
          <p14:tracePt t="62933" x="9296400" y="2349500"/>
          <p14:tracePt t="62950" x="9302750" y="2343150"/>
          <p14:tracePt t="62963" x="9309100" y="2336800"/>
          <p14:tracePt t="62986" x="9315450" y="2330450"/>
          <p14:tracePt t="63618" x="0" y="0"/>
        </p14:tracePtLst>
        <p14:tracePtLst>
          <p14:tracePt t="64492" x="844550" y="2527300"/>
          <p14:tracePt t="64499" x="831850" y="2533650"/>
          <p14:tracePt t="64515" x="819150" y="2533650"/>
          <p14:tracePt t="64588" x="819150" y="2546350"/>
          <p14:tracePt t="64595" x="838200" y="2552700"/>
          <p14:tracePt t="64604" x="863600" y="2552700"/>
          <p14:tracePt t="64616" x="977900" y="2552700"/>
          <p14:tracePt t="64633" x="1155700" y="2552700"/>
          <p14:tracePt t="64650" x="1346200" y="2552700"/>
          <p14:tracePt t="64666" x="1492250" y="2552700"/>
          <p14:tracePt t="64683" x="1581150" y="2552700"/>
          <p14:tracePt t="64700" x="1625600" y="2552700"/>
          <p14:tracePt t="64716" x="1663700" y="2552700"/>
          <p14:tracePt t="64733" x="1682750" y="2552700"/>
          <p14:tracePt t="64750" x="1689100" y="2540000"/>
          <p14:tracePt t="64766" x="1695450" y="2533650"/>
          <p14:tracePt t="64770" x="1695450" y="2527300"/>
          <p14:tracePt t="64782" x="1695450" y="2514600"/>
          <p14:tracePt t="64799" x="1695450" y="2495550"/>
          <p14:tracePt t="64817" x="1689100" y="2457450"/>
          <p14:tracePt t="64833" x="1657350" y="2425700"/>
          <p14:tracePt t="64849" x="1574800" y="2387600"/>
          <p14:tracePt t="64866" x="1473200" y="2355850"/>
          <p14:tracePt t="64883" x="1358900" y="2330450"/>
          <p14:tracePt t="64900" x="1263650" y="2317750"/>
          <p14:tracePt t="64916" x="1206500" y="2317750"/>
          <p14:tracePt t="64933" x="1155700" y="2317750"/>
          <p14:tracePt t="64949" x="1111250" y="2317750"/>
          <p14:tracePt t="64966" x="1073150" y="2336800"/>
          <p14:tracePt t="64983" x="1041400" y="2349500"/>
          <p14:tracePt t="64985" x="1035050" y="2362200"/>
          <p14:tracePt t="64999" x="1028700" y="2374900"/>
          <p14:tracePt t="65016" x="1016000" y="2393950"/>
          <p14:tracePt t="65033" x="1009650" y="2438400"/>
          <p14:tracePt t="65049" x="1009650" y="2476500"/>
          <p14:tracePt t="65066" x="1035050" y="2508250"/>
          <p14:tracePt t="65082" x="1092200" y="2546350"/>
          <p14:tracePt t="65099" x="1206500" y="2590800"/>
          <p14:tracePt t="65116" x="1365250" y="2628900"/>
          <p14:tracePt t="65132" x="1536700" y="2654300"/>
          <p14:tracePt t="65149" x="1644650" y="2654300"/>
          <p14:tracePt t="65166" x="1695450" y="2654300"/>
          <p14:tracePt t="65183" x="1720850" y="2641600"/>
          <p14:tracePt t="65185" x="1727200" y="2635250"/>
          <p14:tracePt t="65200" x="1739900" y="2628900"/>
          <p14:tracePt t="65217" x="1746250" y="2584450"/>
          <p14:tracePt t="65233" x="1746250" y="2546350"/>
          <p14:tracePt t="65249" x="1739900" y="2514600"/>
          <p14:tracePt t="65266" x="1727200" y="2482850"/>
          <p14:tracePt t="65282" x="1714500" y="2470150"/>
          <p14:tracePt t="65299" x="1708150" y="2463800"/>
          <p14:tracePt t="65316" x="1695450" y="2457450"/>
          <p14:tracePt t="65657" x="0" y="0"/>
        </p14:tracePtLst>
        <p14:tracePtLst>
          <p14:tracePt t="67205" x="723900" y="2971800"/>
          <p14:tracePt t="67229" x="717550" y="2978150"/>
          <p14:tracePt t="67244" x="717550" y="2984500"/>
          <p14:tracePt t="67253" x="717550" y="2997200"/>
          <p14:tracePt t="67266" x="717550" y="3022600"/>
          <p14:tracePt t="67282" x="717550" y="3073400"/>
          <p14:tracePt t="67298" x="723900" y="3117850"/>
          <p14:tracePt t="67315" x="730250" y="3200400"/>
          <p14:tracePt t="67332" x="730250" y="3308350"/>
          <p14:tracePt t="67348" x="730250" y="3429000"/>
          <p14:tracePt t="67365" x="742950" y="3543300"/>
          <p14:tracePt t="67382" x="762000" y="3657600"/>
          <p14:tracePt t="67399" x="787400" y="3784600"/>
          <p14:tracePt t="67415" x="812800" y="3886200"/>
          <p14:tracePt t="67417" x="819150" y="3943350"/>
          <p14:tracePt t="67432" x="857250" y="4032250"/>
          <p14:tracePt t="67450" x="889000" y="4114800"/>
          <p14:tracePt t="67465" x="908050" y="4178300"/>
          <p14:tracePt t="67482" x="927100" y="4210050"/>
          <p14:tracePt t="67498" x="939800" y="4235450"/>
          <p14:tracePt t="67515" x="946150" y="4248150"/>
          <p14:tracePt t="67653" x="946150" y="4254500"/>
          <p14:tracePt t="67659" x="946150" y="4260850"/>
          <p14:tracePt t="67667" x="952500" y="4286250"/>
          <p14:tracePt t="67682" x="971550" y="4330700"/>
          <p14:tracePt t="67698" x="984250" y="4387850"/>
          <p14:tracePt t="67715" x="1003300" y="4451350"/>
          <p14:tracePt t="67731" x="1035050" y="4508500"/>
          <p14:tracePt t="67748" x="1047750" y="4540250"/>
          <p14:tracePt t="67765" x="1060450" y="4552950"/>
          <p14:tracePt t="67781" x="1060450" y="4559300"/>
          <p14:tracePt t="67798" x="1066800" y="4572000"/>
          <p14:tracePt t="67815" x="1073150" y="4578350"/>
          <p14:tracePt t="67884" x="1085850" y="4584700"/>
          <p14:tracePt t="67891" x="1092200" y="4591050"/>
          <p14:tracePt t="67901" x="1117600" y="4597400"/>
          <p14:tracePt t="67916" x="1250950" y="4610100"/>
          <p14:tracePt t="67933" x="1543050" y="4673600"/>
          <p14:tracePt t="67951" x="2127250" y="4768850"/>
          <p14:tracePt t="67966" x="2882900" y="4908550"/>
          <p14:tracePt t="67970" x="3327400" y="4972050"/>
          <p14:tracePt t="67982" x="3771900" y="5048250"/>
          <p14:tracePt t="67999" x="4552950" y="5200650"/>
          <p14:tracePt t="68015" x="4991100" y="5289550"/>
          <p14:tracePt t="68018" x="5080000" y="5308600"/>
          <p14:tracePt t="68031" x="5124450" y="5314950"/>
          <p14:tracePt t="68049" x="5149850" y="5321300"/>
          <p14:tracePt t="68131" x="5156200" y="5321300"/>
          <p14:tracePt t="68157" x="5162550" y="5321300"/>
          <p14:tracePt t="68171" x="5168900" y="5295900"/>
          <p14:tracePt t="68181" x="5168900" y="5283200"/>
          <p14:tracePt t="68188" x="5175250" y="5232400"/>
          <p14:tracePt t="68199" x="5175250" y="5187950"/>
          <p14:tracePt t="68216" x="5187950" y="5029200"/>
          <p14:tracePt t="68232" x="5194300" y="4826000"/>
          <p14:tracePt t="68234" x="5194300" y="4730750"/>
          <p14:tracePt t="68250" x="5162550" y="4457700"/>
          <p14:tracePt t="68265" x="5060950" y="4165600"/>
          <p14:tracePt t="68282" x="4883150" y="3835400"/>
          <p14:tracePt t="68298" x="4660900" y="3575050"/>
          <p14:tracePt t="68315" x="4445000" y="3390900"/>
          <p14:tracePt t="68332" x="4330700" y="3289300"/>
          <p14:tracePt t="68348" x="4273550" y="3244850"/>
          <p14:tracePt t="68365" x="4260850" y="3238500"/>
          <p14:tracePt t="68753" x="0" y="0"/>
        </p14:tracePtLst>
        <p14:tracePtLst>
          <p14:tracePt t="69421" x="2419350" y="2863850"/>
          <p14:tracePt t="69427" x="2406650" y="2863850"/>
          <p14:tracePt t="69435" x="2387600" y="2863850"/>
          <p14:tracePt t="69451" x="2336800" y="2870200"/>
          <p14:tracePt t="69465" x="2286000" y="2895600"/>
          <p14:tracePt t="69481" x="2241550" y="2927350"/>
          <p14:tracePt t="69498" x="2190750" y="2952750"/>
          <p14:tracePt t="69514" x="2152650" y="2984500"/>
          <p14:tracePt t="69531" x="2108200" y="3003550"/>
          <p14:tracePt t="69548" x="2076450" y="3028950"/>
          <p14:tracePt t="69564" x="2044700" y="3060700"/>
          <p14:tracePt t="69581" x="2019300" y="3092450"/>
          <p14:tracePt t="69597" x="2012950" y="3124200"/>
          <p14:tracePt t="69614" x="2006600" y="3149600"/>
          <p14:tracePt t="69631" x="2006600" y="3181350"/>
          <p14:tracePt t="69647" x="2006600" y="3219450"/>
          <p14:tracePt t="69649" x="2012950" y="3244850"/>
          <p14:tracePt t="69665" x="2044700" y="3289300"/>
          <p14:tracePt t="69681" x="2101850" y="3346450"/>
          <p14:tracePt t="69698" x="2197100" y="3409950"/>
          <p14:tracePt t="69714" x="2343150" y="3467100"/>
          <p14:tracePt t="69731" x="2520950" y="3498850"/>
          <p14:tracePt t="69748" x="2755900" y="3505200"/>
          <p14:tracePt t="69764" x="2997200" y="3505200"/>
          <p14:tracePt t="69781" x="3175000" y="3505200"/>
          <p14:tracePt t="69798" x="3270250" y="3473450"/>
          <p14:tracePt t="69815" x="3308350" y="3435350"/>
          <p14:tracePt t="69818" x="3314700" y="3397250"/>
          <p14:tracePt t="69831" x="3314700" y="3384550"/>
          <p14:tracePt t="69848" x="3314700" y="3295650"/>
          <p14:tracePt t="69851" x="3302000" y="3251200"/>
          <p14:tracePt t="69865" x="3263900" y="3149600"/>
          <p14:tracePt t="69881" x="3194050" y="3041650"/>
          <p14:tracePt t="69897" x="3073400" y="2914650"/>
          <p14:tracePt t="69915" x="2895600" y="2768600"/>
          <p14:tracePt t="69931" x="2654300" y="2647950"/>
          <p14:tracePt t="69950" x="2400300" y="2540000"/>
          <p14:tracePt t="69965" x="2216150" y="2508250"/>
          <p14:tracePt t="69981" x="2114550" y="2495550"/>
          <p14:tracePt t="69998" x="2063750" y="2495550"/>
          <p14:tracePt t="70014" x="1987550" y="2514600"/>
          <p14:tracePt t="70017" x="1955800" y="2533650"/>
          <p14:tracePt t="70031" x="1917700" y="2559050"/>
          <p14:tracePt t="70047" x="1835150" y="2628900"/>
          <p14:tracePt t="70050" x="1816100" y="2667000"/>
          <p14:tracePt t="70065" x="1758950" y="2749550"/>
          <p14:tracePt t="70081" x="1733550" y="2819400"/>
          <p14:tracePt t="70098" x="1727200" y="2870200"/>
          <p14:tracePt t="70114" x="1727200" y="2933700"/>
          <p14:tracePt t="70131" x="1739900" y="3003550"/>
          <p14:tracePt t="70147" x="1784350" y="3067050"/>
          <p14:tracePt t="70164" x="1854200" y="3130550"/>
          <p14:tracePt t="70181" x="1955800" y="3194050"/>
          <p14:tracePt t="70197" x="2101850" y="3251200"/>
          <p14:tracePt t="70214" x="2273300" y="3308350"/>
          <p14:tracePt t="70231" x="2444750" y="3340100"/>
          <p14:tracePt t="70234" x="2520950" y="3346450"/>
          <p14:tracePt t="70247" x="2571750" y="3346450"/>
          <p14:tracePt t="70265" x="2660650" y="3340100"/>
          <p14:tracePt t="70281" x="2686050" y="3308350"/>
          <p14:tracePt t="70297" x="2692400" y="3257550"/>
          <p14:tracePt t="70314" x="2692400" y="3194050"/>
          <p14:tracePt t="70331" x="2692400" y="3117850"/>
          <p14:tracePt t="70347" x="2667000" y="3028950"/>
          <p14:tracePt t="70364" x="2609850" y="2940050"/>
          <p14:tracePt t="70381" x="2533650" y="2863850"/>
          <p14:tracePt t="70397" x="2419350" y="2794000"/>
          <p14:tracePt t="70414" x="2286000" y="2749550"/>
          <p14:tracePt t="70417" x="2216150" y="2736850"/>
          <p14:tracePt t="70431" x="2171700" y="2730500"/>
          <p14:tracePt t="70450" x="2120900" y="2724150"/>
          <p14:tracePt t="70465" x="2070100" y="2755900"/>
          <p14:tracePt t="70482" x="2038350" y="2806700"/>
          <p14:tracePt t="70498" x="2000250" y="2901950"/>
          <p14:tracePt t="70514" x="1974850" y="2990850"/>
          <p14:tracePt t="70531" x="1968500" y="3048000"/>
          <p14:tracePt t="70547" x="1968500" y="3111500"/>
          <p14:tracePt t="70564" x="1981200" y="3194050"/>
          <p14:tracePt t="70580" x="2044700" y="3270250"/>
          <p14:tracePt t="70597" x="2159000" y="3359150"/>
          <p14:tracePt t="70614" x="2324100" y="3429000"/>
          <p14:tracePt t="70631" x="2540000" y="3473450"/>
          <p14:tracePt t="70647" x="2730500" y="3486150"/>
          <p14:tracePt t="70650" x="2819400" y="3479800"/>
          <p14:tracePt t="70665" x="2914650" y="3435350"/>
          <p14:tracePt t="70682" x="2952750" y="3390900"/>
          <p14:tracePt t="70698" x="2959100" y="3340100"/>
          <p14:tracePt t="70714" x="2959100" y="3270250"/>
          <p14:tracePt t="70730" x="2933700" y="3219450"/>
          <p14:tracePt t="70747" x="2870200" y="3155950"/>
          <p14:tracePt t="70764" x="2774950" y="3079750"/>
          <p14:tracePt t="70780" x="2609850" y="3009900"/>
          <p14:tracePt t="70797" x="2374900" y="2946400"/>
          <p14:tracePt t="70814" x="2139950" y="2901950"/>
          <p14:tracePt t="70831" x="2000250" y="2889250"/>
          <p14:tracePt t="70835" x="1968500" y="2889250"/>
          <p14:tracePt t="70847" x="1943100" y="2889250"/>
          <p14:tracePt t="70864" x="1917700" y="2895600"/>
          <p14:tracePt t="70881" x="1892300" y="2971800"/>
          <p14:tracePt t="70897" x="1885950" y="3054350"/>
          <p14:tracePt t="70914" x="1879600" y="3136900"/>
          <p14:tracePt t="70931" x="1885950" y="3225800"/>
          <p14:tracePt t="70948" x="1949450" y="3314700"/>
          <p14:tracePt t="70964" x="2076450" y="3378200"/>
          <p14:tracePt t="70981" x="2228850" y="3441700"/>
          <p14:tracePt t="70998" x="2444750" y="3486150"/>
          <p14:tracePt t="71014" x="2622550" y="3492500"/>
          <p14:tracePt t="71018" x="2698750" y="3492500"/>
          <p14:tracePt t="71030" x="2768600" y="3492500"/>
          <p14:tracePt t="71047" x="2825750" y="3460750"/>
          <p14:tracePt t="71064" x="2851150" y="3403600"/>
          <p14:tracePt t="71066" x="2857500" y="3371850"/>
          <p14:tracePt t="71081" x="2851150" y="3314700"/>
          <p14:tracePt t="71097" x="2819400" y="3251200"/>
          <p14:tracePt t="71114" x="2774950" y="3200400"/>
          <p14:tracePt t="71131" x="2717800" y="3168650"/>
          <p14:tracePt t="71147" x="2673350" y="3155950"/>
          <p14:tracePt t="71164" x="2641600" y="3155950"/>
          <p14:tracePt t="71181" x="2622550" y="3155950"/>
          <p14:tracePt t="71198" x="2603500" y="3175000"/>
          <p14:tracePt t="71214" x="2597150" y="3213100"/>
          <p14:tracePt t="71218" x="2590800" y="3238500"/>
          <p14:tracePt t="71231" x="2590800" y="3244850"/>
          <p14:tracePt t="71233" x="2590800" y="3251200"/>
          <p14:tracePt t="71247" x="2590800" y="3257550"/>
          <p14:tracePt t="71264" x="2590800" y="3263900"/>
          <p14:tracePt t="71330" x="2597150" y="3263900"/>
          <p14:tracePt t="71347" x="2603500" y="3257550"/>
          <p14:tracePt t="71705" x="0" y="0"/>
        </p14:tracePtLst>
        <p14:tracePtLst>
          <p14:tracePt t="72883" x="1270000" y="4121150"/>
          <p14:tracePt t="72890" x="1250950" y="4121150"/>
          <p14:tracePt t="72898" x="1238250" y="4121150"/>
          <p14:tracePt t="72913" x="1200150" y="4121150"/>
          <p14:tracePt t="72930" x="1174750" y="4121150"/>
          <p14:tracePt t="72949" x="1155700" y="4121150"/>
          <p14:tracePt t="72963" x="1149350" y="4121150"/>
          <p14:tracePt t="72980" x="1123950" y="4127500"/>
          <p14:tracePt t="73014" x="1111250" y="4133850"/>
          <p14:tracePt t="73031" x="1104900" y="4146550"/>
          <p14:tracePt t="73047" x="1104900" y="4165600"/>
          <p14:tracePt t="73064" x="1098550" y="4171950"/>
          <p14:tracePt t="73066" x="1098550" y="4191000"/>
          <p14:tracePt t="73081" x="1098550" y="4235450"/>
          <p14:tracePt t="73097" x="1098550" y="4286250"/>
          <p14:tracePt t="73113" x="1117600" y="4362450"/>
          <p14:tracePt t="73130" x="1155700" y="4432300"/>
          <p14:tracePt t="73147" x="1219200" y="4521200"/>
          <p14:tracePt t="73163" x="1314450" y="4603750"/>
          <p14:tracePt t="73181" x="1397000" y="4654550"/>
          <p14:tracePt t="73197" x="1460500" y="4692650"/>
          <p14:tracePt t="73214" x="1504950" y="4705350"/>
          <p14:tracePt t="73230" x="1517650" y="4705350"/>
          <p14:tracePt t="73247" x="1543050" y="4692650"/>
          <p14:tracePt t="73263" x="1581150" y="4654550"/>
          <p14:tracePt t="73267" x="1587500" y="4629150"/>
          <p14:tracePt t="73280" x="1600200" y="4597400"/>
          <p14:tracePt t="73297" x="1606550" y="4521200"/>
          <p14:tracePt t="73313" x="1593850" y="4438650"/>
          <p14:tracePt t="73330" x="1574800" y="4368800"/>
          <p14:tracePt t="73346" x="1555750" y="4324350"/>
          <p14:tracePt t="73363" x="1543050" y="4305300"/>
          <p14:tracePt t="73380" x="1543050" y="4298950"/>
          <p14:tracePt t="73508" x="1536700" y="4286250"/>
          <p14:tracePt t="73516" x="1530350" y="4286250"/>
          <p14:tracePt t="73531" x="1485900" y="4279900"/>
          <p14:tracePt t="73547" x="1416050" y="4260850"/>
          <p14:tracePt t="73564" x="1358900" y="4254500"/>
          <p14:tracePt t="73570" x="1333500" y="4254500"/>
          <p14:tracePt t="73580" x="1308100" y="4254500"/>
          <p14:tracePt t="73596" x="1276350" y="4254500"/>
          <p14:tracePt t="73613" x="1250950" y="4260850"/>
          <p14:tracePt t="73630" x="1244600" y="4267200"/>
          <p14:tracePt t="73646" x="1225550" y="4279900"/>
          <p14:tracePt t="73663" x="1212850" y="4298950"/>
          <p14:tracePt t="73665" x="1206500" y="4305300"/>
          <p14:tracePt t="73682" x="1200150" y="4324350"/>
          <p14:tracePt t="73697" x="1193800" y="4343400"/>
          <p14:tracePt t="73714" x="1193800" y="4368800"/>
          <p14:tracePt t="73730" x="1193800" y="4413250"/>
          <p14:tracePt t="73747" x="1193800" y="4451350"/>
          <p14:tracePt t="73763" x="1206500" y="4489450"/>
          <p14:tracePt t="73779" x="1238250" y="4508500"/>
          <p14:tracePt t="73796" x="1289050" y="4552950"/>
          <p14:tracePt t="73813" x="1365250" y="4578350"/>
          <p14:tracePt t="73829" x="1454150" y="4597400"/>
          <p14:tracePt t="73846" x="1511300" y="4597400"/>
          <p14:tracePt t="73863" x="1555750" y="4591050"/>
          <p14:tracePt t="73865" x="1574800" y="4578350"/>
          <p14:tracePt t="73879" x="1587500" y="4552950"/>
          <p14:tracePt t="73896" x="1625600" y="4470400"/>
          <p14:tracePt t="73912" x="1631950" y="4413250"/>
          <p14:tracePt t="73929" x="1631950" y="4349750"/>
          <p14:tracePt t="73947" x="1619250" y="4267200"/>
          <p14:tracePt t="73963" x="1587500" y="4216400"/>
          <p14:tracePt t="73979" x="1536700" y="4165600"/>
          <p14:tracePt t="73996" x="1498600" y="4152900"/>
          <p14:tracePt t="74013" x="1479550" y="4133850"/>
          <p14:tracePt t="74057" x="1473200" y="4133850"/>
          <p14:tracePt t="74065" x="1466850" y="4133850"/>
          <p14:tracePt t="74081" x="1460500" y="4133850"/>
          <p14:tracePt t="74214" x="1460500" y="4140200"/>
          <p14:tracePt t="74221" x="1460500" y="4159250"/>
          <p14:tracePt t="74231" x="1473200" y="4159250"/>
          <p14:tracePt t="74246" x="1549400" y="4197350"/>
          <p14:tracePt t="74263" x="1689100" y="4254500"/>
          <p14:tracePt t="74267" x="1778000" y="4273550"/>
          <p14:tracePt t="74268" x="0" y="0"/>
        </p14:tracePtLst>
        <p14:tracePtLst>
          <p14:tracePt t="74516" x="2609850" y="4210050"/>
          <p14:tracePt t="74533" x="2609850" y="4203700"/>
          <p14:tracePt t="74548" x="2603500" y="4203700"/>
          <p14:tracePt t="74555" x="2597150" y="4210050"/>
          <p14:tracePt t="74563" x="2590800" y="4222750"/>
          <p14:tracePt t="74580" x="2584450" y="4267200"/>
          <p14:tracePt t="74596" x="2565400" y="4343400"/>
          <p14:tracePt t="74613" x="2565400" y="4419600"/>
          <p14:tracePt t="74619" x="2565400" y="4464050"/>
          <p14:tracePt t="74630" x="2565400" y="4508500"/>
          <p14:tracePt t="74646" x="2578100" y="4584700"/>
          <p14:tracePt t="74663" x="2628900" y="4654550"/>
          <p14:tracePt t="74667" x="2673350" y="4686300"/>
          <p14:tracePt t="74680" x="2717800" y="4705350"/>
          <p14:tracePt t="74698" x="2895600" y="4756150"/>
          <p14:tracePt t="74714" x="2997200" y="4756150"/>
          <p14:tracePt t="74730" x="3054350" y="4743450"/>
          <p14:tracePt t="74747" x="3098800" y="4711700"/>
          <p14:tracePt t="74764" x="3124200" y="4673600"/>
          <p14:tracePt t="74780" x="3124200" y="4648200"/>
          <p14:tracePt t="74796" x="3130550" y="4622800"/>
          <p14:tracePt t="74813" x="3130550" y="4603750"/>
          <p14:tracePt t="74853" x="3124200" y="4597400"/>
          <p14:tracePt t="74922" x="3111500" y="4597400"/>
          <p14:tracePt t="74946" x="0" y="0"/>
        </p14:tracePtLst>
        <p14:tracePtLst>
          <p14:tracePt t="75381" x="3676650" y="4114800"/>
          <p14:tracePt t="75395" x="3657600" y="4114800"/>
          <p14:tracePt t="75404" x="3651250" y="4121150"/>
          <p14:tracePt t="75413" x="3632200" y="4133850"/>
          <p14:tracePt t="75430" x="3600450" y="4191000"/>
          <p14:tracePt t="75447" x="3556000" y="4279900"/>
          <p14:tracePt t="75450" x="3543300" y="4324350"/>
          <p14:tracePt t="75463" x="3536950" y="4381500"/>
          <p14:tracePt t="75479" x="3530600" y="4457700"/>
          <p14:tracePt t="75482" x="3530600" y="4489450"/>
          <p14:tracePt t="75496" x="3530600" y="4508500"/>
          <p14:tracePt t="75498" x="3530600" y="4527550"/>
          <p14:tracePt t="75513" x="3530600" y="4546600"/>
          <p14:tracePt t="75529" x="3549650" y="4559300"/>
          <p14:tracePt t="75546" x="3568700" y="4559300"/>
          <p14:tracePt t="75562" x="3625850" y="4559300"/>
          <p14:tracePt t="75579" x="3676650" y="4527550"/>
          <p14:tracePt t="75596" x="3727450" y="4470400"/>
          <p14:tracePt t="75612" x="3752850" y="4432300"/>
          <p14:tracePt t="75629" x="3765550" y="4394200"/>
          <p14:tracePt t="75646" x="3765550" y="4375150"/>
          <p14:tracePt t="75663" x="3765550" y="4356100"/>
          <p14:tracePt t="75679" x="3765550" y="4349750"/>
          <p14:tracePt t="75696" x="3765550" y="4330700"/>
          <p14:tracePt t="75713" x="3759200" y="4324350"/>
          <p14:tracePt t="75732" x="3752850" y="4324350"/>
          <p14:tracePt t="75748" x="3740150" y="4324350"/>
          <p14:tracePt t="75762" x="3714750" y="4324350"/>
          <p14:tracePt t="75763" x="0" y="0"/>
        </p14:tracePtLst>
        <p14:tracePtLst>
          <p14:tracePt t="79397" x="4470400" y="2863850"/>
          <p14:tracePt t="79403" x="4464050" y="2863850"/>
          <p14:tracePt t="79420" x="4457700" y="2870200"/>
          <p14:tracePt t="79435" x="4457700" y="2876550"/>
          <p14:tracePt t="79444" x="4457700" y="2882900"/>
          <p14:tracePt t="79461" x="4451350" y="2889250"/>
          <p14:tracePt t="79478" x="4451350" y="2901950"/>
          <p14:tracePt t="79494" x="4445000" y="2921000"/>
          <p14:tracePt t="79511" x="4445000" y="2940050"/>
          <p14:tracePt t="79513" x="4445000" y="2959100"/>
          <p14:tracePt t="79528" x="4445000" y="2984500"/>
          <p14:tracePt t="79545" x="4451350" y="3003550"/>
          <p14:tracePt t="79561" x="4451350" y="3028950"/>
          <p14:tracePt t="79577" x="4464050" y="3048000"/>
          <p14:tracePt t="79594" x="4476750" y="3067050"/>
          <p14:tracePt t="79611" x="4489450" y="3086100"/>
          <p14:tracePt t="79627" x="4502150" y="3105150"/>
          <p14:tracePt t="79644" x="4546600" y="3130550"/>
          <p14:tracePt t="79661" x="4597400" y="3149600"/>
          <p14:tracePt t="79677" x="4660900" y="3162300"/>
          <p14:tracePt t="79694" x="4737100" y="3175000"/>
          <p14:tracePt t="79711" x="4775200" y="3175000"/>
          <p14:tracePt t="79728" x="4800600" y="3175000"/>
          <p14:tracePt t="79730" x="4806950" y="3175000"/>
          <p14:tracePt t="79745" x="4826000" y="3136900"/>
          <p14:tracePt t="79761" x="4832350" y="3098800"/>
          <p14:tracePt t="79778" x="4832350" y="3035300"/>
          <p14:tracePt t="79794" x="4832350" y="2965450"/>
          <p14:tracePt t="79811" x="4832350" y="2901950"/>
          <p14:tracePt t="79827" x="4826000" y="2863850"/>
          <p14:tracePt t="79844" x="4813300" y="2825750"/>
          <p14:tracePt t="79861" x="4800600" y="2806700"/>
          <p14:tracePt t="79877" x="4768850" y="2781300"/>
          <p14:tracePt t="79894" x="4743450" y="2774950"/>
          <p14:tracePt t="79911" x="4692650" y="2774950"/>
          <p14:tracePt t="79927" x="4629150" y="2774950"/>
          <p14:tracePt t="79930" x="4591050" y="2787650"/>
          <p14:tracePt t="79944" x="4565650" y="2800350"/>
          <p14:tracePt t="79961" x="4489450" y="2851150"/>
          <p14:tracePt t="79977" x="4451350" y="2882900"/>
          <p14:tracePt t="79994" x="4419600" y="2908300"/>
          <p14:tracePt t="80011" x="4406900" y="2940050"/>
          <p14:tracePt t="80028" x="4400550" y="2965450"/>
          <p14:tracePt t="80044" x="4394200" y="2997200"/>
          <p14:tracePt t="80061" x="4394200" y="3041650"/>
          <p14:tracePt t="80077" x="4406900" y="3092450"/>
          <p14:tracePt t="80094" x="4438650" y="3136900"/>
          <p14:tracePt t="80111" x="4476750" y="3181350"/>
          <p14:tracePt t="80127" x="4540250" y="3232150"/>
          <p14:tracePt t="80129" x="4591050" y="3263900"/>
          <p14:tracePt t="80144" x="4692650" y="3314700"/>
          <p14:tracePt t="80161" x="4813300" y="3346450"/>
          <p14:tracePt t="80177" x="4933950" y="3371850"/>
          <p14:tracePt t="80194" x="4991100" y="3365500"/>
          <p14:tracePt t="80211" x="5035550" y="3340100"/>
          <p14:tracePt t="80228" x="5054600" y="3289300"/>
          <p14:tracePt t="80245" x="5067300" y="3219450"/>
          <p14:tracePt t="80262" x="5067300" y="3162300"/>
          <p14:tracePt t="80278" x="5054600" y="3098800"/>
          <p14:tracePt t="80281" x="5041900" y="3073400"/>
          <p14:tracePt t="80294" x="5022850" y="3048000"/>
          <p14:tracePt t="80311" x="4997450" y="3009900"/>
          <p14:tracePt t="80327" x="4959350" y="2971800"/>
          <p14:tracePt t="80330" x="4933950" y="2959100"/>
          <p14:tracePt t="80345" x="4876800" y="2940050"/>
          <p14:tracePt t="80361" x="4826000" y="2933700"/>
          <p14:tracePt t="80377" x="4781550" y="2933700"/>
          <p14:tracePt t="80394" x="4756150" y="2933700"/>
          <p14:tracePt t="80411" x="4730750" y="2952750"/>
          <p14:tracePt t="80427" x="4711700" y="2978150"/>
          <p14:tracePt t="80444" x="4699000" y="3016250"/>
          <p14:tracePt t="80460" x="4686300" y="3041650"/>
          <p14:tracePt t="80478" x="4673600" y="3073400"/>
          <p14:tracePt t="80494" x="4673600" y="3105150"/>
          <p14:tracePt t="80511" x="4673600" y="3136900"/>
          <p14:tracePt t="80513" x="4673600" y="3149600"/>
          <p14:tracePt t="80527" x="4673600" y="3168650"/>
          <p14:tracePt t="80544" x="4679950" y="3194050"/>
          <p14:tracePt t="80548" x="4692650" y="3206750"/>
          <p14:tracePt t="80562" x="4699000" y="3213100"/>
          <p14:tracePt t="80577" x="4718050" y="3219450"/>
          <p14:tracePt t="80594" x="4743450" y="3225800"/>
          <p14:tracePt t="80610" x="4787900" y="3225800"/>
          <p14:tracePt t="80627" x="4845050" y="3213100"/>
          <p14:tracePt t="80644" x="4870450" y="3162300"/>
          <p14:tracePt t="80661" x="4889500" y="3098800"/>
          <p14:tracePt t="80677" x="4889500" y="3035300"/>
          <p14:tracePt t="80694" x="4851400" y="2940050"/>
          <p14:tracePt t="80711" x="4819650" y="2876550"/>
          <p14:tracePt t="80713" x="4787900" y="2851150"/>
          <p14:tracePt t="80728" x="4743450" y="2819400"/>
          <p14:tracePt t="80745" x="4591050" y="2762250"/>
          <p14:tracePt t="80761" x="4514850" y="2749550"/>
          <p14:tracePt t="80778" x="4476750" y="2749550"/>
          <p14:tracePt t="80794" x="4432300" y="2755900"/>
          <p14:tracePt t="80810" x="4406900" y="2794000"/>
          <p14:tracePt t="80827" x="4400550" y="2832100"/>
          <p14:tracePt t="80844" x="4400550" y="2889250"/>
          <p14:tracePt t="80860" x="4413250" y="2959100"/>
          <p14:tracePt t="80877" x="4445000" y="3003550"/>
          <p14:tracePt t="80894" x="4483100" y="3035300"/>
          <p14:tracePt t="80910" x="4521200" y="3060700"/>
          <p14:tracePt t="80927" x="4546600" y="3067050"/>
          <p14:tracePt t="80929" x="4559300" y="3067050"/>
          <p14:tracePt t="80956" x="4565650" y="3067050"/>
          <p14:tracePt t="80962" x="4572000" y="3067050"/>
          <p14:tracePt t="80994" x="4578350" y="3067050"/>
          <p14:tracePt t="81067" x="4578350" y="3060700"/>
          <p14:tracePt t="81084" x="4578350" y="3054350"/>
          <p14:tracePt t="81090" x="4559300" y="3048000"/>
          <p14:tracePt t="81091" x="0" y="0"/>
        </p14:tracePtLst>
        <p14:tracePtLst>
          <p14:tracePt t="81418" x="2336800" y="2851150"/>
          <p14:tracePt t="81426" x="2324100" y="2851150"/>
          <p14:tracePt t="81433" x="2324100" y="2857500"/>
          <p14:tracePt t="81443" x="2317750" y="2863850"/>
          <p14:tracePt t="81460" x="2298700" y="2889250"/>
          <p14:tracePt t="81477" x="2273300" y="2933700"/>
          <p14:tracePt t="81494" x="2235200" y="2990850"/>
          <p14:tracePt t="81511" x="2209800" y="3048000"/>
          <p14:tracePt t="81527" x="2197100" y="3111500"/>
          <p14:tracePt t="81531" x="2190750" y="3136900"/>
          <p14:tracePt t="81544" x="2184400" y="3168650"/>
          <p14:tracePt t="81561" x="2184400" y="3225800"/>
          <p14:tracePt t="81577" x="2197100" y="3282950"/>
          <p14:tracePt t="81593" x="2260600" y="3333750"/>
          <p14:tracePt t="81610" x="2413000" y="3397250"/>
          <p14:tracePt t="81627" x="2660650" y="3454400"/>
          <p14:tracePt t="81644" x="2876550" y="3473450"/>
          <p14:tracePt t="81660" x="3035300" y="3460750"/>
          <p14:tracePt t="81677" x="3111500" y="3409950"/>
          <p14:tracePt t="81693" x="3143250" y="3346450"/>
          <p14:tracePt t="81710" x="3168650" y="3251200"/>
          <p14:tracePt t="81727" x="3168650" y="3175000"/>
          <p14:tracePt t="81729" x="3168650" y="3143250"/>
          <p14:tracePt t="81743" x="3155950" y="3117850"/>
          <p14:tracePt t="81761" x="3105150" y="3028950"/>
          <p14:tracePt t="81777" x="3067050" y="2990850"/>
          <p14:tracePt t="81793" x="3003550" y="2946400"/>
          <p14:tracePt t="81810" x="2946400" y="2927350"/>
          <p14:tracePt t="81827" x="2914650" y="2927350"/>
          <p14:tracePt t="81844" x="2895600" y="2927350"/>
          <p14:tracePt t="81860" x="2889250" y="2927350"/>
          <p14:tracePt t="81891" x="2882900" y="2927350"/>
          <p14:tracePt t="81899" x="2876550" y="2927350"/>
          <p14:tracePt t="81931" x="2876550" y="2933700"/>
          <p14:tracePt t="81939" x="2870200" y="2940050"/>
          <p14:tracePt t="81954" x="2870200" y="2952750"/>
          <p14:tracePt t="81963" x="2870200" y="2959100"/>
          <p14:tracePt t="81977" x="2857500" y="2990850"/>
          <p14:tracePt t="81994" x="2851150" y="3022600"/>
          <p14:tracePt t="82010" x="2851150" y="3041650"/>
          <p14:tracePt t="82027" x="2838450" y="3073400"/>
          <p14:tracePt t="82044" x="2838450" y="3079750"/>
          <p14:tracePt t="82060" x="2838450" y="3092450"/>
          <p14:tracePt t="82172" x="2844800" y="3092450"/>
          <p14:tracePt t="82187" x="2851150" y="3086100"/>
          <p14:tracePt t="82210" x="2857500" y="3086100"/>
          <p14:tracePt t="82210" x="0" y="0"/>
        </p14:tracePtLst>
        <p14:tracePtLst>
          <p14:tracePt t="83719" x="5086350" y="2921000"/>
          <p14:tracePt t="83722" x="5086350" y="2927350"/>
          <p14:tracePt t="83745" x="5086350" y="2940050"/>
          <p14:tracePt t="83748" x="5086350" y="2952750"/>
          <p14:tracePt t="83762" x="5086350" y="2971800"/>
          <p14:tracePt t="83779" x="5086350" y="2990850"/>
          <p14:tracePt t="83794" x="5086350" y="3003550"/>
          <p14:tracePt t="83810" x="5086350" y="3035300"/>
          <p14:tracePt t="83827" x="5105400" y="3060700"/>
          <p14:tracePt t="83843" x="5143500" y="3098800"/>
          <p14:tracePt t="83859" x="5219700" y="3149600"/>
          <p14:tracePt t="83876" x="5334000" y="3206750"/>
          <p14:tracePt t="83893" x="5454650" y="3251200"/>
          <p14:tracePt t="83909" x="5518150" y="3263900"/>
          <p14:tracePt t="83926" x="5537200" y="3263900"/>
          <p14:tracePt t="83943" x="5549900" y="3263900"/>
          <p14:tracePt t="83945" x="5556250" y="3263900"/>
          <p14:tracePt t="83996" x="5562600" y="3263900"/>
          <p14:tracePt t="84020" x="5562600" y="3257550"/>
          <p14:tracePt t="84036" x="5562600" y="3244850"/>
          <p14:tracePt t="84044" x="5568950" y="3225800"/>
          <p14:tracePt t="84052" x="5575300" y="3219450"/>
          <p14:tracePt t="84060" x="5575300" y="3206750"/>
          <p14:tracePt t="84077" x="5568950" y="3149600"/>
          <p14:tracePt t="84093" x="5543550" y="3067050"/>
          <p14:tracePt t="84100" x="5524500" y="3022600"/>
          <p14:tracePt t="84110" x="5499100" y="2984500"/>
          <p14:tracePt t="84126" x="5467350" y="2914650"/>
          <p14:tracePt t="84143" x="5422900" y="2857500"/>
          <p14:tracePt t="84146" x="5403850" y="2844800"/>
          <p14:tracePt t="84159" x="5384800" y="2825750"/>
          <p14:tracePt t="84177" x="5340350" y="2806700"/>
          <p14:tracePt t="84193" x="5314950" y="2800350"/>
          <p14:tracePt t="84209" x="5283200" y="2800350"/>
          <p14:tracePt t="84226" x="5257800" y="2800350"/>
          <p14:tracePt t="84243" x="5219700" y="2806700"/>
          <p14:tracePt t="84260" x="5187950" y="2832100"/>
          <p14:tracePt t="84276" x="5149850" y="2863850"/>
          <p14:tracePt t="84293" x="5130800" y="2901950"/>
          <p14:tracePt t="84309" x="5111750" y="2933700"/>
          <p14:tracePt t="84327" x="5105400" y="2965450"/>
          <p14:tracePt t="84330" x="5099050" y="2984500"/>
          <p14:tracePt t="84343" x="5099050" y="3003550"/>
          <p14:tracePt t="84359" x="5099050" y="3035300"/>
          <p14:tracePt t="84376" x="5118100" y="3092450"/>
          <p14:tracePt t="84393" x="5143500" y="3111500"/>
          <p14:tracePt t="84409" x="5181600" y="3136900"/>
          <p14:tracePt t="84426" x="5232400" y="3155950"/>
          <p14:tracePt t="84443" x="5264150" y="3162300"/>
          <p14:tracePt t="84459" x="5302250" y="3162300"/>
          <p14:tracePt t="84476" x="5314950" y="3162300"/>
          <p14:tracePt t="84493" x="5334000" y="3155950"/>
          <p14:tracePt t="84510" x="5346700" y="3124200"/>
          <p14:tracePt t="84526" x="5353050" y="3086100"/>
          <p14:tracePt t="84530" x="5353050" y="3067050"/>
          <p14:tracePt t="84543" x="5353050" y="3041650"/>
          <p14:tracePt t="84560" x="5346700" y="2990850"/>
          <p14:tracePt t="84576" x="5327650" y="2940050"/>
          <p14:tracePt t="84593" x="5308600" y="2908300"/>
          <p14:tracePt t="84609" x="5289550" y="2901950"/>
          <p14:tracePt t="84626" x="5276850" y="2882900"/>
          <p14:tracePt t="84642" x="5257800" y="2876550"/>
          <p14:tracePt t="84659" x="5232400" y="2876550"/>
          <p14:tracePt t="84676" x="5213350" y="2876550"/>
          <p14:tracePt t="84692" x="5194300" y="2882900"/>
          <p14:tracePt t="84709" x="5181600" y="2895600"/>
          <p14:tracePt t="84726" x="5162550" y="2927350"/>
          <p14:tracePt t="84729" x="5162550" y="2933700"/>
          <p14:tracePt t="84743" x="5162550" y="2946400"/>
          <p14:tracePt t="84747" x="5162550" y="2965450"/>
          <p14:tracePt t="84760" x="5162550" y="2997200"/>
          <p14:tracePt t="84777" x="5181600" y="3035300"/>
          <p14:tracePt t="84793" x="5200650" y="3054350"/>
          <p14:tracePt t="84810" x="5245100" y="3073400"/>
          <p14:tracePt t="84826" x="5289550" y="3086100"/>
          <p14:tracePt t="84843" x="5308600" y="3086100"/>
          <p14:tracePt t="84859" x="5327650" y="3086100"/>
          <p14:tracePt t="84876" x="5346700" y="3086100"/>
          <p14:tracePt t="84892" x="5365750" y="3060700"/>
          <p14:tracePt t="84909" x="5365750" y="3028950"/>
          <p14:tracePt t="84926" x="5365750" y="2997200"/>
          <p14:tracePt t="84943" x="5359400" y="2978150"/>
          <p14:tracePt t="84946" x="5353050" y="2971800"/>
          <p14:tracePt t="84959" x="5340350" y="2965450"/>
          <p14:tracePt t="84976" x="5334000" y="2959100"/>
          <p14:tracePt t="84993" x="5308600" y="2959100"/>
          <p14:tracePt t="85009" x="5295900" y="2959100"/>
          <p14:tracePt t="85026" x="5264150" y="2965450"/>
          <p14:tracePt t="85042" x="5245100" y="2997200"/>
          <p14:tracePt t="85059" x="5238750" y="3028950"/>
          <p14:tracePt t="85075" x="5238750" y="3048000"/>
          <p14:tracePt t="85092" x="5238750" y="3060700"/>
          <p14:tracePt t="85156" x="5245100" y="3060700"/>
          <p14:tracePt t="85162" x="5251450" y="3060700"/>
          <p14:tracePt t="85176" x="5251450" y="3054350"/>
          <p14:tracePt t="85193" x="5257800" y="3028950"/>
          <p14:tracePt t="85209" x="5257800" y="3009900"/>
          <p14:tracePt t="85226" x="5257800" y="2997200"/>
          <p14:tracePt t="85243" x="5257800" y="2990850"/>
          <p14:tracePt t="85473" x="0" y="0"/>
        </p14:tracePtLst>
        <p14:tracePtLst>
          <p14:tracePt t="86427" x="4305300" y="3314700"/>
          <p14:tracePt t="86454" x="4298950" y="3314700"/>
          <p14:tracePt t="86475" x="4298950" y="3321050"/>
          <p14:tracePt t="86484" x="4298950" y="3327400"/>
          <p14:tracePt t="86500" x="4298950" y="3333750"/>
          <p14:tracePt t="86510" x="4298950" y="3346450"/>
          <p14:tracePt t="86526" x="4311650" y="3359150"/>
          <p14:tracePt t="86542" x="4368800" y="3390900"/>
          <p14:tracePt t="86559" x="4419600" y="3416300"/>
          <p14:tracePt t="86561" x="4445000" y="3429000"/>
          <p14:tracePt t="86577" x="4470400" y="3448050"/>
          <p14:tracePt t="86667" x="4457700" y="3448050"/>
          <p14:tracePt t="86674" x="4438650" y="3448050"/>
          <p14:tracePt t="86683" x="4406900" y="3448050"/>
          <p14:tracePt t="86692" x="4375150" y="3448050"/>
          <p14:tracePt t="86709" x="4318000" y="3448050"/>
          <p14:tracePt t="86725" x="4279900" y="3448050"/>
          <p14:tracePt t="86743" x="4267200" y="3448050"/>
          <p14:tracePt t="86745" x="4260850" y="3448050"/>
          <p14:tracePt t="86833" x="0" y="0"/>
        </p14:tracePtLst>
        <p14:tracePtLst>
          <p14:tracePt t="87396" x="4584700" y="3308350"/>
          <p14:tracePt t="87436" x="4597400" y="3308350"/>
          <p14:tracePt t="87444" x="4622800" y="3308350"/>
          <p14:tracePt t="87452" x="4660900" y="3308350"/>
          <p14:tracePt t="87460" x="4686300" y="3314700"/>
          <p14:tracePt t="87475" x="4762500" y="3327400"/>
          <p14:tracePt t="87492" x="4826000" y="3340100"/>
          <p14:tracePt t="87509" x="4851400" y="3340100"/>
          <p14:tracePt t="87525" x="4857750" y="3340100"/>
          <p14:tracePt t="87658" x="0" y="0"/>
        </p14:tracePtLst>
        <p14:tracePtLst>
          <p14:tracePt t="87948" x="5105400" y="3384550"/>
          <p14:tracePt t="88076" x="5111750" y="3384550"/>
          <p14:tracePt t="88084" x="5124450" y="3384550"/>
          <p14:tracePt t="88092" x="5143500" y="3384550"/>
          <p14:tracePt t="88109" x="5251450" y="3397250"/>
          <p14:tracePt t="88126" x="5410200" y="3403600"/>
          <p14:tracePt t="88142" x="5651500" y="3403600"/>
          <p14:tracePt t="88147" x="5784850" y="3403600"/>
          <p14:tracePt t="88158" x="5911850" y="3403600"/>
          <p14:tracePt t="88175" x="6096000" y="3403600"/>
          <p14:tracePt t="88191" x="6165850" y="3403600"/>
          <p14:tracePt t="88194" x="6172200" y="3403600"/>
          <p14:tracePt t="88208" x="6178550" y="3403600"/>
          <p14:tracePt t="88388" x="6172200" y="3403600"/>
          <p14:tracePt t="88395" x="6140450" y="3403600"/>
          <p14:tracePt t="88408" x="6083300" y="3403600"/>
          <p14:tracePt t="88425" x="5829300" y="3403600"/>
          <p14:tracePt t="88441" x="5632450" y="3403600"/>
          <p14:tracePt t="88458" x="5486400" y="3403600"/>
          <p14:tracePt t="88475" x="5416550" y="3403600"/>
          <p14:tracePt t="88491" x="5403850" y="3403600"/>
          <p14:tracePt t="88509" x="5397500" y="3403600"/>
          <p14:tracePt t="88594" x="5429250" y="3403600"/>
          <p14:tracePt t="88604" x="5486400" y="3403600"/>
          <p14:tracePt t="88611" x="5568950" y="3403600"/>
          <p14:tracePt t="88625" x="5778500" y="3403600"/>
          <p14:tracePt t="88642" x="5981700" y="3403600"/>
          <p14:tracePt t="88658" x="6108700" y="3403600"/>
          <p14:tracePt t="88675" x="6146800" y="3403600"/>
          <p14:tracePt t="88692" x="6159500" y="3403600"/>
          <p14:tracePt t="89410" x="0" y="0"/>
        </p14:tracePtLst>
        <p14:tracePtLst>
          <p14:tracePt t="91668" x="4495800" y="3778250"/>
          <p14:tracePt t="91739" x="4502150" y="3778250"/>
          <p14:tracePt t="91748" x="4521200" y="3778250"/>
          <p14:tracePt t="91757" x="4540250" y="3778250"/>
          <p14:tracePt t="91774" x="4629150" y="3778250"/>
          <p14:tracePt t="91778" x="4699000" y="3778250"/>
          <p14:tracePt t="91790" x="4794250" y="3778250"/>
          <p14:tracePt t="91807" x="5029200" y="3778250"/>
          <p14:tracePt t="91810" x="5181600" y="3778250"/>
          <p14:tracePt t="91823" x="5359400" y="3784600"/>
          <p14:tracePt t="91841" x="5626100" y="3829050"/>
          <p14:tracePt t="91857" x="5651500" y="3835400"/>
          <p14:tracePt t="91874" x="5664200" y="3835400"/>
          <p14:tracePt t="92041" x="0" y="0"/>
        </p14:tracePtLst>
        <p14:tracePtLst>
          <p14:tracePt t="92602" x="5981700" y="3790950"/>
          <p14:tracePt t="92690" x="5988050" y="3790950"/>
          <p14:tracePt t="92699" x="6026150" y="3790950"/>
          <p14:tracePt t="92706" x="6089650" y="3790950"/>
          <p14:tracePt t="92723" x="6311900" y="3790950"/>
          <p14:tracePt t="92740" x="6667500" y="3790950"/>
          <p14:tracePt t="92757" x="7143750" y="3790950"/>
          <p14:tracePt t="92774" x="7575550" y="3790950"/>
          <p14:tracePt t="92791" x="7810500" y="3790950"/>
          <p14:tracePt t="92794" x="7861300" y="3790950"/>
          <p14:tracePt t="92807" x="7893050" y="3790950"/>
          <p14:tracePt t="92824" x="7912100" y="3790950"/>
          <p14:tracePt t="92985" x="0" y="0"/>
        </p14:tracePtLst>
        <p14:tracePtLst>
          <p14:tracePt t="93489" x="1231900" y="3841750"/>
          <p14:tracePt t="93497" x="1219200" y="3841750"/>
          <p14:tracePt t="93506" x="1212850" y="3854450"/>
          <p14:tracePt t="93522" x="1200150" y="3892550"/>
          <p14:tracePt t="93539" x="1187450" y="3924300"/>
          <p14:tracePt t="93556" x="1181100" y="3968750"/>
          <p14:tracePt t="93573" x="1168400" y="4006850"/>
          <p14:tracePt t="93589" x="1168400" y="4064000"/>
          <p14:tracePt t="93606" x="1168400" y="4140200"/>
          <p14:tracePt t="93623" x="1168400" y="4235450"/>
          <p14:tracePt t="93639" x="1187450" y="4356100"/>
          <p14:tracePt t="93656" x="1206500" y="4457700"/>
          <p14:tracePt t="93656" x="1231900" y="4502150"/>
          <p14:tracePt t="93672" x="1289050" y="4591050"/>
          <p14:tracePt t="93689" x="1365250" y="4648200"/>
          <p14:tracePt t="93706" x="1447800" y="4679950"/>
          <p14:tracePt t="93722" x="1536700" y="4699000"/>
          <p14:tracePt t="93739" x="1581150" y="4699000"/>
          <p14:tracePt t="93756" x="1625600" y="4699000"/>
          <p14:tracePt t="93772" x="1651000" y="4660900"/>
          <p14:tracePt t="93789" x="1689100" y="4565650"/>
          <p14:tracePt t="93806" x="1708150" y="4464050"/>
          <p14:tracePt t="93822" x="1727200" y="4394200"/>
          <p14:tracePt t="93825" x="1727200" y="4375150"/>
          <p14:tracePt t="93839" x="1727200" y="4356100"/>
          <p14:tracePt t="93856" x="1727200" y="4324350"/>
          <p14:tracePt t="93881" x="1720850" y="4318000"/>
          <p14:tracePt t="93904" x="1720850" y="4311650"/>
          <p14:tracePt t="94018" x="0" y="0"/>
        </p14:tracePtLst>
        <p14:tracePtLst>
          <p14:tracePt t="94564" x="4527550" y="3848100"/>
          <p14:tracePt t="94588" x="4533900" y="3848100"/>
          <p14:tracePt t="94597" x="4559300" y="3848100"/>
          <p14:tracePt t="94606" x="4591050" y="3848100"/>
          <p14:tracePt t="94623" x="4724400" y="3848100"/>
          <p14:tracePt t="94639" x="4978400" y="3848100"/>
          <p14:tracePt t="94642" x="5194300" y="3848100"/>
          <p14:tracePt t="94657" x="5861050" y="3848100"/>
          <p14:tracePt t="94673" x="6591300" y="3848100"/>
          <p14:tracePt t="94690" x="7239000" y="3848100"/>
          <p14:tracePt t="94706" x="7670800" y="3848100"/>
          <p14:tracePt t="94723" x="7867650" y="3848100"/>
          <p14:tracePt t="94739" x="7975600" y="3848100"/>
          <p14:tracePt t="94756" x="8001000" y="3848100"/>
          <p14:tracePt t="94773" x="8007350" y="3848100"/>
          <p14:tracePt t="94913" x="0" y="0"/>
        </p14:tracePtLst>
        <p14:tracePtLst>
          <p14:tracePt t="97259" x="5334000" y="4298950"/>
          <p14:tracePt t="97297" x="5340350" y="4298950"/>
          <p14:tracePt t="97306" x="5353050" y="4298950"/>
          <p14:tracePt t="97314" x="5397500" y="4298950"/>
          <p14:tracePt t="97322" x="5441950" y="4305300"/>
          <p14:tracePt t="97339" x="5549900" y="4305300"/>
          <p14:tracePt t="97355" x="5708650" y="4305300"/>
          <p14:tracePt t="97372" x="5937250" y="4305300"/>
          <p14:tracePt t="97388" x="6184900" y="4305300"/>
          <p14:tracePt t="97405" x="6375400" y="4305300"/>
          <p14:tracePt t="97422" x="6489700" y="4305300"/>
          <p14:tracePt t="97439" x="6521450" y="4305300"/>
          <p14:tracePt t="97455" x="6534150" y="4305300"/>
          <p14:tracePt t="97475" x="6540500" y="4305300"/>
          <p14:tracePt t="97489" x="6534150" y="4279900"/>
          <p14:tracePt t="97505" x="6502400" y="4248150"/>
          <p14:tracePt t="97522" x="6451600" y="4203700"/>
          <p14:tracePt t="97538" x="6356350" y="4146550"/>
          <p14:tracePt t="97556" x="6229350" y="4089400"/>
          <p14:tracePt t="97572" x="6108700" y="4051300"/>
          <p14:tracePt t="97589" x="6045200" y="4038600"/>
          <p14:tracePt t="97605" x="6013450" y="4038600"/>
          <p14:tracePt t="97610" x="6007100" y="4038600"/>
          <p14:tracePt t="97622" x="5994400" y="4038600"/>
          <p14:tracePt t="97626" x="5988050" y="4038600"/>
          <p14:tracePt t="97638" x="5975350" y="4038600"/>
          <p14:tracePt t="97655" x="5943600" y="4051300"/>
          <p14:tracePt t="97658" x="5937250" y="4076700"/>
          <p14:tracePt t="97671" x="5924550" y="4095750"/>
          <p14:tracePt t="97688" x="5911850" y="4159250"/>
          <p14:tracePt t="97704" x="5911850" y="4191000"/>
          <p14:tracePt t="97721" x="5911850" y="4216400"/>
          <p14:tracePt t="97738" x="5911850" y="4235450"/>
          <p14:tracePt t="97755" x="5937250" y="4248150"/>
          <p14:tracePt t="97772" x="5969000" y="4254500"/>
          <p14:tracePt t="97788" x="6045200" y="4267200"/>
          <p14:tracePt t="97805" x="6089650" y="4267200"/>
          <p14:tracePt t="97822" x="6121400" y="4267200"/>
          <p14:tracePt t="97826" x="6127750" y="4267200"/>
          <p14:tracePt t="97839" x="6134100" y="4267200"/>
          <p14:tracePt t="97855" x="6140450" y="4267200"/>
          <p14:tracePt t="98044" x="6146800" y="4267200"/>
          <p14:tracePt t="98402" x="0" y="0"/>
        </p14:tracePtLst>
        <p14:tracePtLst>
          <p14:tracePt t="98950" x="4845050" y="4159250"/>
          <p14:tracePt t="98957" x="4832350" y="4159250"/>
          <p14:tracePt t="98972" x="4819650" y="4159250"/>
          <p14:tracePt t="98988" x="4806950" y="4165600"/>
          <p14:tracePt t="99005" x="4787900" y="4178300"/>
          <p14:tracePt t="99022" x="4781550" y="4210050"/>
          <p14:tracePt t="99027" x="4775200" y="4229100"/>
          <p14:tracePt t="99038" x="4768850" y="4241800"/>
          <p14:tracePt t="99055" x="4768850" y="4273550"/>
          <p14:tracePt t="99072" x="4768850" y="4305300"/>
          <p14:tracePt t="99076" x="4768850" y="4330700"/>
          <p14:tracePt t="99091" x="4781550" y="4349750"/>
          <p14:tracePt t="99106" x="4800600" y="4368800"/>
          <p14:tracePt t="99125" x="4819650" y="4375150"/>
          <p14:tracePt t="99138" x="4857750" y="4387850"/>
          <p14:tracePt t="99155" x="4895850" y="4387850"/>
          <p14:tracePt t="99171" x="4933950" y="4381500"/>
          <p14:tracePt t="99188" x="4959350" y="4362450"/>
          <p14:tracePt t="99204" x="4972050" y="4343400"/>
          <p14:tracePt t="99221" x="4972050" y="4330700"/>
          <p14:tracePt t="99238" x="4972050" y="4311650"/>
          <p14:tracePt t="99254" x="4972050" y="4286250"/>
          <p14:tracePt t="99257" x="4972050" y="4273550"/>
          <p14:tracePt t="99271" x="4965700" y="4260850"/>
          <p14:tracePt t="99287" x="4953000" y="4248150"/>
          <p14:tracePt t="99290" x="4953000" y="4241800"/>
          <p14:tracePt t="99499" x="0" y="0"/>
        </p14:tracePtLst>
        <p14:tracePtLst>
          <p14:tracePt t="100181" x="6965950" y="3987800"/>
          <p14:tracePt t="100190" x="6953250" y="3987800"/>
          <p14:tracePt t="100204" x="6940550" y="3994150"/>
          <p14:tracePt t="100221" x="6921500" y="4013200"/>
          <p14:tracePt t="100237" x="6902450" y="4038600"/>
          <p14:tracePt t="100254" x="6889750" y="4083050"/>
          <p14:tracePt t="100271" x="6883400" y="4121150"/>
          <p14:tracePt t="100274" x="6883400" y="4140200"/>
          <p14:tracePt t="100287" x="6883400" y="4171950"/>
          <p14:tracePt t="100304" x="6883400" y="4229100"/>
          <p14:tracePt t="100321" x="6902450" y="4318000"/>
          <p14:tracePt t="100338" x="6921500" y="4356100"/>
          <p14:tracePt t="100354" x="6946900" y="4381500"/>
          <p14:tracePt t="100371" x="6985000" y="4400550"/>
          <p14:tracePt t="100387" x="7004050" y="4419600"/>
          <p14:tracePt t="100404" x="7042150" y="4425950"/>
          <p14:tracePt t="100421" x="7080250" y="4425950"/>
          <p14:tracePt t="100437" x="7112000" y="4425950"/>
          <p14:tracePt t="100454" x="7156450" y="4413250"/>
          <p14:tracePt t="100471" x="7188200" y="4368800"/>
          <p14:tracePt t="100474" x="7207250" y="4343400"/>
          <p14:tracePt t="100487" x="7219950" y="4318000"/>
          <p14:tracePt t="100504" x="7232650" y="4267200"/>
          <p14:tracePt t="100521" x="7232650" y="4241800"/>
          <p14:tracePt t="100537" x="7232650" y="4229100"/>
          <p14:tracePt t="100554" x="7232650" y="4210050"/>
          <p14:tracePt t="100571" x="7232650" y="4197350"/>
          <p14:tracePt t="100587" x="7232650" y="4191000"/>
          <p14:tracePt t="100604" x="7232650" y="4178300"/>
          <p14:tracePt t="100738" x="0" y="0"/>
        </p14:tracePtLst>
        <p14:tracePtLst>
          <p14:tracePt t="102997" x="6997700" y="4013200"/>
          <p14:tracePt t="103012" x="6991350" y="4013200"/>
          <p14:tracePt t="103019" x="6985000" y="4013200"/>
          <p14:tracePt t="103028" x="6985000" y="4019550"/>
          <p14:tracePt t="103037" x="6972300" y="4025900"/>
          <p14:tracePt t="103054" x="6953250" y="4051300"/>
          <p14:tracePt t="103070" x="6934200" y="4102100"/>
          <p14:tracePt t="103074" x="6927850" y="4121150"/>
          <p14:tracePt t="103087" x="6921500" y="4146550"/>
          <p14:tracePt t="103103" x="6908800" y="4203700"/>
          <p14:tracePt t="103106" x="6908800" y="4229100"/>
          <p14:tracePt t="103119" x="6908800" y="4260850"/>
          <p14:tracePt t="103137" x="6934200" y="4362450"/>
          <p14:tracePt t="103153" x="6965950" y="4425950"/>
          <p14:tracePt t="103170" x="7004050" y="4476750"/>
          <p14:tracePt t="103186" x="7054850" y="4508500"/>
          <p14:tracePt t="103203" x="7067550" y="4521200"/>
          <p14:tracePt t="103220" x="7092950" y="4533900"/>
          <p14:tracePt t="103253" x="7112000" y="4533900"/>
          <p14:tracePt t="103270" x="7143750" y="4533900"/>
          <p14:tracePt t="103286" x="7200900" y="4495800"/>
          <p14:tracePt t="103290" x="7232650" y="4470400"/>
          <p14:tracePt t="103303" x="7251700" y="4432300"/>
          <p14:tracePt t="103320" x="7277100" y="4362450"/>
          <p14:tracePt t="103322" x="7283450" y="4337050"/>
          <p14:tracePt t="103337" x="7283450" y="4318000"/>
          <p14:tracePt t="103353" x="7283450" y="4292600"/>
          <p14:tracePt t="103370" x="7283450" y="4260850"/>
          <p14:tracePt t="103387" x="7258050" y="4235450"/>
          <p14:tracePt t="103403" x="7207250" y="4197350"/>
          <p14:tracePt t="103420" x="7143750" y="4178300"/>
          <p14:tracePt t="103436" x="7105650" y="4171950"/>
          <p14:tracePt t="103453" x="7061200" y="4165600"/>
          <p14:tracePt t="103470" x="7042150" y="4159250"/>
          <p14:tracePt t="103506" x="7035800" y="4159250"/>
          <p14:tracePt t="103538" x="7029450" y="4159250"/>
          <p14:tracePt t="103546" x="7023100" y="4159250"/>
          <p14:tracePt t="103562" x="7016750" y="4159250"/>
          <p14:tracePt t="103579" x="7016750" y="4171950"/>
          <p14:tracePt t="103587" x="7016750" y="4178300"/>
          <p14:tracePt t="103603" x="7016750" y="4222750"/>
          <p14:tracePt t="103620" x="7016750" y="4260850"/>
          <p14:tracePt t="103637" x="7029450" y="4318000"/>
          <p14:tracePt t="103653" x="7073900" y="4381500"/>
          <p14:tracePt t="103670" x="7169150" y="4445000"/>
          <p14:tracePt t="103673" x="7226300" y="4483100"/>
          <p14:tracePt t="103686" x="7289800" y="4495800"/>
          <p14:tracePt t="103703" x="7410450" y="4521200"/>
          <p14:tracePt t="103705" x="7454900" y="4527550"/>
          <p14:tracePt t="103720" x="7480300" y="4527550"/>
          <p14:tracePt t="103737" x="7550150" y="4502150"/>
          <p14:tracePt t="103753" x="7575550" y="4470400"/>
          <p14:tracePt t="103770" x="7581900" y="4432300"/>
          <p14:tracePt t="103786" x="7581900" y="4394200"/>
          <p14:tracePt t="103803" x="7581900" y="4324350"/>
          <p14:tracePt t="103819" x="7550150" y="4273550"/>
          <p14:tracePt t="103837" x="7499350" y="4222750"/>
          <p14:tracePt t="103841" x="7454900" y="4203700"/>
          <p14:tracePt t="103854" x="7429500" y="4178300"/>
          <p14:tracePt t="103857" x="7378700" y="4165600"/>
          <p14:tracePt t="103870" x="7346950" y="4159250"/>
          <p14:tracePt t="103886" x="7296150" y="4152900"/>
          <p14:tracePt t="103889" x="7277100" y="4152900"/>
          <p14:tracePt t="103903" x="7270750" y="4152900"/>
          <p14:tracePt t="103908" x="7258050" y="4152900"/>
          <p14:tracePt t="103921" x="7245350" y="4152900"/>
          <p14:tracePt t="103937" x="7219950" y="4165600"/>
          <p14:tracePt t="103954" x="7200900" y="4197350"/>
          <p14:tracePt t="103969" x="7188200" y="4229100"/>
          <p14:tracePt t="103986" x="7175500" y="4260850"/>
          <p14:tracePt t="104003" x="7169150" y="4279900"/>
          <p14:tracePt t="104019" x="7169150" y="4305300"/>
          <p14:tracePt t="104036" x="7169150" y="4337050"/>
          <p14:tracePt t="104053" x="7169150" y="4362450"/>
          <p14:tracePt t="104069" x="7181850" y="4381500"/>
          <p14:tracePt t="104087" x="7207250" y="4394200"/>
          <p14:tracePt t="104089" x="7226300" y="4400550"/>
          <p14:tracePt t="104103" x="7239000" y="4406900"/>
          <p14:tracePt t="104120" x="7258050" y="4406900"/>
          <p14:tracePt t="104122" x="7264400" y="4406900"/>
          <p14:tracePt t="104136" x="7296150" y="4400550"/>
          <p14:tracePt t="104153" x="7302500" y="4387850"/>
          <p14:tracePt t="104169" x="7302500" y="4368800"/>
          <p14:tracePt t="104186" x="7302500" y="4343400"/>
          <p14:tracePt t="104203" x="7302500" y="4318000"/>
          <p14:tracePt t="104219" x="7283450" y="4298950"/>
          <p14:tracePt t="104236" x="7270750" y="4292600"/>
          <p14:tracePt t="104253" x="7258050" y="4292600"/>
          <p14:tracePt t="104269" x="7251700" y="4292600"/>
          <p14:tracePt t="105785" x="0" y="0"/>
        </p14:tracePtLst>
        <p14:tracePtLst>
          <p14:tracePt t="106587" x="4324350" y="3765550"/>
          <p14:tracePt t="106691" x="4349750" y="3765550"/>
          <p14:tracePt t="106699" x="4387850" y="3765550"/>
          <p14:tracePt t="106707" x="4451350" y="3765550"/>
          <p14:tracePt t="106719" x="4533900" y="3765550"/>
          <p14:tracePt t="106735" x="4794250" y="3765550"/>
          <p14:tracePt t="106752" x="5143500" y="3765550"/>
          <p14:tracePt t="106754" x="5340350" y="3765550"/>
          <p14:tracePt t="106769" x="5645150" y="3765550"/>
          <p14:tracePt t="106785" x="5803900" y="3765550"/>
          <p14:tracePt t="106802" x="5867400" y="3765550"/>
          <p14:tracePt t="106818" x="5899150" y="3765550"/>
          <p14:tracePt t="106835" x="5937250" y="3765550"/>
          <p14:tracePt t="106852" x="5981700" y="3765550"/>
          <p14:tracePt t="106869" x="6057900" y="3765550"/>
          <p14:tracePt t="106885" x="6159500" y="3778250"/>
          <p14:tracePt t="106902" x="6235700" y="3790950"/>
          <p14:tracePt t="106919" x="6305550" y="3810000"/>
          <p14:tracePt t="106922" x="6324600" y="3810000"/>
          <p14:tracePt t="106935" x="6330950" y="3810000"/>
          <p14:tracePt t="106952" x="6362700" y="3810000"/>
          <p14:tracePt t="106969" x="6394450" y="3810000"/>
          <p14:tracePt t="106985" x="6438900" y="3810000"/>
          <p14:tracePt t="107002" x="6502400" y="3810000"/>
          <p14:tracePt t="107018" x="6597650" y="3810000"/>
          <p14:tracePt t="107035" x="6724650" y="3810000"/>
          <p14:tracePt t="107052" x="6845300" y="3810000"/>
          <p14:tracePt t="107068" x="6940550" y="3810000"/>
          <p14:tracePt t="107085" x="7016750" y="3810000"/>
          <p14:tracePt t="107102" x="7073900" y="3810000"/>
          <p14:tracePt t="107119" x="7099300" y="3810000"/>
          <p14:tracePt t="107136" x="7137400" y="3810000"/>
          <p14:tracePt t="107139" x="7150100" y="3810000"/>
          <p14:tracePt t="107153" x="7188200" y="3810000"/>
          <p14:tracePt t="107169" x="7219950" y="3810000"/>
          <p14:tracePt t="107186" x="7232650" y="3810000"/>
          <p14:tracePt t="107202" x="7239000" y="3810000"/>
          <p14:tracePt t="107385" x="0" y="0"/>
        </p14:tracePtLst>
        <p14:tracePtLst>
          <p14:tracePt t="108164" x="4946650" y="4273550"/>
          <p14:tracePt t="108299" x="4953000" y="4279900"/>
          <p14:tracePt t="108311" x="4965700" y="4279900"/>
          <p14:tracePt t="108318" x="5016500" y="4286250"/>
          <p14:tracePt t="108335" x="5175250" y="4292600"/>
          <p14:tracePt t="108340" x="5289550" y="4292600"/>
          <p14:tracePt t="108351" x="5454650" y="4292600"/>
          <p14:tracePt t="108369" x="6076950" y="4292600"/>
          <p14:tracePt t="108385" x="6470650" y="4292600"/>
          <p14:tracePt t="108402" x="6705600" y="4292600"/>
          <p14:tracePt t="108418" x="6832600" y="4292600"/>
          <p14:tracePt t="108435" x="6883400" y="4292600"/>
          <p14:tracePt t="108453" x="6896100" y="4292600"/>
          <p14:tracePt t="108468" x="6908800" y="4292600"/>
          <p14:tracePt t="108484" x="6927850" y="4292600"/>
          <p14:tracePt t="108501" x="6946900" y="4292600"/>
          <p14:tracePt t="108518" x="6959600" y="4292600"/>
          <p14:tracePt t="108535" x="6965950" y="4292600"/>
          <p14:tracePt t="108668" x="6972300" y="4292600"/>
          <p14:tracePt t="108685" x="6978650" y="4292600"/>
          <p14:tracePt t="108701" x="6985000" y="4292600"/>
          <p14:tracePt t="108709" x="6991350" y="4292600"/>
          <p14:tracePt t="108718" x="6997700" y="4292600"/>
          <p14:tracePt t="108735" x="7042150" y="4292600"/>
          <p14:tracePt t="108751" x="7112000" y="4292600"/>
          <p14:tracePt t="108753" x="7156450" y="4292600"/>
          <p14:tracePt t="108767" x="7213600" y="4292600"/>
          <p14:tracePt t="108785" x="7359650" y="4292600"/>
          <p14:tracePt t="108801" x="7429500" y="4292600"/>
          <p14:tracePt t="108817" x="7454900" y="4292600"/>
          <p14:tracePt t="108834" x="7461250" y="4292600"/>
          <p14:tracePt t="108891" x="7467600" y="4292600"/>
          <p14:tracePt t="108900" x="7473950" y="4292600"/>
          <p14:tracePt t="108923" x="7480300" y="4286250"/>
          <p14:tracePt t="108932" x="7480300" y="4279900"/>
          <p14:tracePt t="108950" x="7480300" y="4267200"/>
          <p14:tracePt t="108957" x="7480300" y="4260850"/>
          <p14:tracePt t="108969" x="7480300" y="4248150"/>
          <p14:tracePt t="108985" x="7480300" y="4216400"/>
          <p14:tracePt t="109001" x="7480300" y="4178300"/>
          <p14:tracePt t="109018" x="7467600" y="4140200"/>
          <p14:tracePt t="109035" x="7435850" y="4108450"/>
          <p14:tracePt t="109051" x="7391400" y="4064000"/>
          <p14:tracePt t="109068" x="7315200" y="4006850"/>
          <p14:tracePt t="109085" x="7219950" y="3949700"/>
          <p14:tracePt t="109090" x="7162800" y="3924300"/>
          <p14:tracePt t="109102" x="7105650" y="3898900"/>
          <p14:tracePt t="109119" x="7023100" y="3873500"/>
          <p14:tracePt t="109123" x="6978650" y="3867150"/>
          <p14:tracePt t="109136" x="6934200" y="3854450"/>
          <p14:tracePt t="109153" x="6781800" y="3841750"/>
          <p14:tracePt t="109169" x="6667500" y="3841750"/>
          <p14:tracePt t="109185" x="6508750" y="3841750"/>
          <p14:tracePt t="109201" x="6350000" y="3841750"/>
          <p14:tracePt t="109218" x="6191250" y="3841750"/>
          <p14:tracePt t="109234" x="6013450" y="3841750"/>
          <p14:tracePt t="109251" x="5829300" y="3841750"/>
          <p14:tracePt t="109268" x="5657850" y="3860800"/>
          <p14:tracePt t="109284" x="5505450" y="3892550"/>
          <p14:tracePt t="109301" x="5378450" y="3917950"/>
          <p14:tracePt t="109318" x="5264150" y="3949700"/>
          <p14:tracePt t="109334" x="5175250" y="3987800"/>
          <p14:tracePt t="109339" x="5137150" y="4006850"/>
          <p14:tracePt t="109351" x="5092700" y="4019550"/>
          <p14:tracePt t="109369" x="4984750" y="4057650"/>
          <p14:tracePt t="109385" x="4927600" y="4076700"/>
          <p14:tracePt t="109402" x="4883150" y="4095750"/>
          <p14:tracePt t="109418" x="4851400" y="4108450"/>
          <p14:tracePt t="109435" x="4838700" y="4108450"/>
          <p14:tracePt t="109453" x="4826000" y="4114800"/>
          <p14:tracePt t="109468" x="4813300" y="4127500"/>
          <p14:tracePt t="109485" x="4800600" y="4133850"/>
          <p14:tracePt t="109517" x="4794250" y="4140200"/>
          <p14:tracePt t="109534" x="4787900" y="4146550"/>
          <p14:tracePt t="109555" x="4787900" y="4159250"/>
          <p14:tracePt t="109568" x="4787900" y="4165600"/>
          <p14:tracePt t="109585" x="4794250" y="4216400"/>
          <p14:tracePt t="109602" x="4813300" y="4241800"/>
          <p14:tracePt t="109618" x="4838700" y="4279900"/>
          <p14:tracePt t="109634" x="4883150" y="4318000"/>
          <p14:tracePt t="109652" x="4965700" y="4356100"/>
          <p14:tracePt t="109668" x="5092700" y="4381500"/>
          <p14:tracePt t="109684" x="5314950" y="4406900"/>
          <p14:tracePt t="109701" x="5581650" y="4413250"/>
          <p14:tracePt t="109717" x="5886450" y="4413250"/>
          <p14:tracePt t="109734" x="6127750" y="4413250"/>
          <p14:tracePt t="109751" x="6311900" y="4413250"/>
          <p14:tracePt t="109753" x="6375400" y="4413250"/>
          <p14:tracePt t="109767" x="6426200" y="4413250"/>
          <p14:tracePt t="109784" x="6578600" y="4406900"/>
          <p14:tracePt t="109801" x="6699250" y="4381500"/>
          <p14:tracePt t="109817" x="6851650" y="4356100"/>
          <p14:tracePt t="109834" x="7010400" y="4349750"/>
          <p14:tracePt t="109851" x="7188200" y="4349750"/>
          <p14:tracePt t="109867" x="7346950" y="4349750"/>
          <p14:tracePt t="109884" x="7435850" y="4343400"/>
          <p14:tracePt t="109901" x="7473950" y="4330700"/>
          <p14:tracePt t="109918" x="7486650" y="4330700"/>
          <p14:tracePt t="109986" x="7493000" y="4324350"/>
          <p14:tracePt t="110002" x="7493000" y="4318000"/>
          <p14:tracePt t="110011" x="7493000" y="4305300"/>
          <p14:tracePt t="110018" x="7480300" y="4292600"/>
          <p14:tracePt t="110034" x="7429500" y="4273550"/>
          <p14:tracePt t="110051" x="7340600" y="4241800"/>
          <p14:tracePt t="110067" x="7239000" y="4210050"/>
          <p14:tracePt t="110084" x="7143750" y="4178300"/>
          <p14:tracePt t="110101" x="7054850" y="4165600"/>
          <p14:tracePt t="110118" x="6997700" y="4165600"/>
          <p14:tracePt t="110134" x="6927850" y="4165600"/>
          <p14:tracePt t="110152" x="6826250" y="4165600"/>
          <p14:tracePt t="110154" x="6762750" y="4165600"/>
          <p14:tracePt t="110168" x="6616700" y="4165600"/>
          <p14:tracePt t="110185" x="6445250" y="4165600"/>
          <p14:tracePt t="110201" x="6261100" y="4165600"/>
          <p14:tracePt t="110217" x="6051550" y="4165600"/>
          <p14:tracePt t="110234" x="5829300" y="4165600"/>
          <p14:tracePt t="110251" x="5657850" y="4165600"/>
          <p14:tracePt t="110267" x="5524500" y="4165600"/>
          <p14:tracePt t="110284" x="5403850" y="4165600"/>
          <p14:tracePt t="110300" x="5289550" y="4165600"/>
          <p14:tracePt t="110317" x="5181600" y="4165600"/>
          <p14:tracePt t="110334" x="5073650" y="4165600"/>
          <p14:tracePt t="110337" x="5029200" y="4165600"/>
          <p14:tracePt t="110350" x="4991100" y="4165600"/>
          <p14:tracePt t="110368" x="4946650" y="4165600"/>
          <p14:tracePt t="110371" x="4940300" y="4165600"/>
          <p14:tracePt t="110385" x="4914900" y="4165600"/>
          <p14:tracePt t="110401" x="4902200" y="4165600"/>
          <p14:tracePt t="110418" x="4889500" y="4165600"/>
          <p14:tracePt t="110435" x="4876800" y="4165600"/>
          <p14:tracePt t="110453" x="4845050" y="4165600"/>
          <p14:tracePt t="110467" x="4845050" y="4171950"/>
          <p14:tracePt t="110604" x="4845050" y="4184650"/>
          <p14:tracePt t="110612" x="4851400" y="4197350"/>
          <p14:tracePt t="110621" x="4864100" y="4203700"/>
          <p14:tracePt t="110634" x="4895850" y="4222750"/>
          <p14:tracePt t="110651" x="4946650" y="4254500"/>
          <p14:tracePt t="110668" x="5029200" y="4286250"/>
          <p14:tracePt t="110684" x="5137150" y="4324350"/>
          <p14:tracePt t="110701" x="5257800" y="4349750"/>
          <p14:tracePt t="110717" x="5410200" y="4375150"/>
          <p14:tracePt t="110734" x="5530850" y="4387850"/>
          <p14:tracePt t="110751" x="5657850" y="4387850"/>
          <p14:tracePt t="110767" x="5803900" y="4387850"/>
          <p14:tracePt t="110770" x="5880100" y="4387850"/>
          <p14:tracePt t="110784" x="5962650" y="4387850"/>
          <p14:tracePt t="110801" x="6267450" y="4387850"/>
          <p14:tracePt t="110817" x="6464300" y="4387850"/>
          <p14:tracePt t="110834" x="6604000" y="4387850"/>
          <p14:tracePt t="110850" x="6692900" y="4387850"/>
          <p14:tracePt t="110867" x="6737350" y="4387850"/>
          <p14:tracePt t="110884" x="6769100" y="4387850"/>
          <p14:tracePt t="110901" x="6819900" y="4381500"/>
          <p14:tracePt t="110917" x="6870700" y="4375150"/>
          <p14:tracePt t="110934" x="6908800" y="4375150"/>
          <p14:tracePt t="110950" x="6946900" y="4368800"/>
          <p14:tracePt t="110967" x="6965950" y="4362450"/>
          <p14:tracePt t="110983" x="6978650" y="4356100"/>
          <p14:tracePt t="111027" x="6985000" y="4356100"/>
          <p14:tracePt t="111060" x="6985000" y="4349750"/>
          <p14:tracePt t="111082" x="6985000" y="4330700"/>
          <p14:tracePt t="111090" x="6978650" y="4318000"/>
          <p14:tracePt t="111100" x="6959600" y="4305300"/>
          <p14:tracePt t="111118" x="6883400" y="4267200"/>
          <p14:tracePt t="111134" x="6762750" y="4216400"/>
          <p14:tracePt t="111151" x="6616700" y="4171950"/>
          <p14:tracePt t="111154" x="6546850" y="4159250"/>
          <p14:tracePt t="111167" x="6489700" y="4146550"/>
          <p14:tracePt t="111185" x="6330950" y="4140200"/>
          <p14:tracePt t="111201" x="6172200" y="4140200"/>
          <p14:tracePt t="111217" x="5956300" y="4159250"/>
          <p14:tracePt t="111234" x="5734050" y="4197350"/>
          <p14:tracePt t="111250" x="5511800" y="4203700"/>
          <p14:tracePt t="111267" x="5302250" y="4203700"/>
          <p14:tracePt t="111284" x="5175250" y="4203700"/>
          <p14:tracePt t="111300" x="5118100" y="4203700"/>
          <p14:tracePt t="111317" x="5099050" y="4203700"/>
          <p14:tracePt t="111412" x="5099050" y="4210050"/>
          <p14:tracePt t="111427" x="5105400" y="4222750"/>
          <p14:tracePt t="111438" x="5149850" y="4235450"/>
          <p14:tracePt t="111453" x="5289550" y="4273550"/>
          <p14:tracePt t="111468" x="5556250" y="4324350"/>
          <p14:tracePt t="111484" x="5867400" y="4337050"/>
          <p14:tracePt t="111500" x="6210300" y="4337050"/>
          <p14:tracePt t="111517" x="6540500" y="4337050"/>
          <p14:tracePt t="111534" x="6756400" y="4337050"/>
          <p14:tracePt t="111550" x="6915150" y="4337050"/>
          <p14:tracePt t="111553" x="6978650" y="4337050"/>
          <p14:tracePt t="111567" x="7035800" y="4337050"/>
          <p14:tracePt t="111584" x="7099300" y="4337050"/>
          <p14:tracePt t="111600" x="7162800" y="4337050"/>
          <p14:tracePt t="111602" x="7188200" y="4337050"/>
          <p14:tracePt t="111617" x="7232650" y="4337050"/>
          <p14:tracePt t="111634" x="7264400" y="4337050"/>
          <p14:tracePt t="111651" x="7289800" y="4337050"/>
          <p14:tracePt t="111667" x="7296150" y="4330700"/>
          <p14:tracePt t="111765" x="7302500" y="4324350"/>
          <p14:tracePt t="111781" x="7296150" y="4311650"/>
          <p14:tracePt t="111791" x="7270750" y="4292600"/>
          <p14:tracePt t="111801" x="7188200" y="4248150"/>
          <p14:tracePt t="111817" x="7061200" y="4197350"/>
          <p14:tracePt t="111834" x="6940550" y="4146550"/>
          <p14:tracePt t="111850" x="6826250" y="4102100"/>
          <p14:tracePt t="111867" x="6762750" y="4070350"/>
          <p14:tracePt t="111884" x="6711950" y="4057650"/>
          <p14:tracePt t="111901" x="6680200" y="4057650"/>
          <p14:tracePt t="111918" x="6623050" y="4057650"/>
          <p14:tracePt t="111934" x="6527800" y="4057650"/>
          <p14:tracePt t="111937" x="6464300" y="4057650"/>
          <p14:tracePt t="111951" x="6413500" y="4057650"/>
          <p14:tracePt t="111967" x="6292850" y="4057650"/>
          <p14:tracePt t="111983" x="6178550" y="4057650"/>
          <p14:tracePt t="111985" x="6121400" y="4057650"/>
          <p14:tracePt t="112000" x="6083300" y="4057650"/>
          <p14:tracePt t="112017" x="5918200" y="4070350"/>
          <p14:tracePt t="112033" x="5810250" y="4083050"/>
          <p14:tracePt t="112050" x="5664200" y="4083050"/>
          <p14:tracePt t="112066" x="5511800" y="4083050"/>
          <p14:tracePt t="112083" x="5384800" y="4095750"/>
          <p14:tracePt t="112100" x="5289550" y="4102100"/>
          <p14:tracePt t="112117" x="5219700" y="4114800"/>
          <p14:tracePt t="112133" x="5168900" y="4127500"/>
          <p14:tracePt t="112151" x="5137150" y="4133850"/>
          <p14:tracePt t="112167" x="5086350" y="4140200"/>
          <p14:tracePt t="112169" x="5060950" y="4146550"/>
          <p14:tracePt t="112183" x="5041900" y="4152900"/>
          <p14:tracePt t="112200" x="5016500" y="4159250"/>
          <p14:tracePt t="112217" x="4991100" y="4171950"/>
          <p14:tracePt t="112234" x="4984750" y="4171950"/>
          <p14:tracePt t="112250" x="4978400" y="4178300"/>
          <p14:tracePt t="112300" x="4978400" y="4184650"/>
          <p14:tracePt t="112315" x="4978400" y="4197350"/>
          <p14:tracePt t="112327" x="4991100" y="4210050"/>
          <p14:tracePt t="112335" x="5016500" y="4222750"/>
          <p14:tracePt t="112350" x="5130800" y="4254500"/>
          <p14:tracePt t="112366" x="5334000" y="4298950"/>
          <p14:tracePt t="112371" x="5480050" y="4330700"/>
          <p14:tracePt t="112383" x="5600700" y="4343400"/>
          <p14:tracePt t="112401" x="5962650" y="4356100"/>
          <p14:tracePt t="112418" x="6146800" y="4356100"/>
          <p14:tracePt t="112433" x="6305550" y="4356100"/>
          <p14:tracePt t="112452" x="6432550" y="4356100"/>
          <p14:tracePt t="112467" x="6540500" y="4356100"/>
          <p14:tracePt t="112483" x="6629400" y="4356100"/>
          <p14:tracePt t="112500" x="6705600" y="4356100"/>
          <p14:tracePt t="112516" x="6781800" y="4356100"/>
          <p14:tracePt t="112533" x="6877050" y="4356100"/>
          <p14:tracePt t="112550" x="6959600" y="4330700"/>
          <p14:tracePt t="112566" x="7016750" y="4318000"/>
          <p14:tracePt t="112570" x="7023100" y="4318000"/>
          <p14:tracePt t="112583" x="7042150" y="4311650"/>
          <p14:tracePt t="112600" x="7048500" y="4311650"/>
          <p14:tracePt t="112616" x="7067550" y="4305300"/>
          <p14:tracePt t="112633" x="7080250" y="4298950"/>
          <p14:tracePt t="112650" x="7086600" y="4292600"/>
          <p14:tracePt t="112667" x="7099300" y="4279900"/>
          <p14:tracePt t="112700" x="7099300" y="4260850"/>
          <p14:tracePt t="112717" x="7099300" y="4254500"/>
          <p14:tracePt t="112750" x="7099300" y="4248150"/>
          <p14:tracePt t="112767" x="7099300" y="4229100"/>
          <p14:tracePt t="112783" x="7073900" y="4222750"/>
          <p14:tracePt t="112786" x="7048500" y="4216400"/>
          <p14:tracePt t="112800" x="7010400" y="4210050"/>
          <p14:tracePt t="112817" x="6858000" y="4178300"/>
          <p14:tracePt t="112833" x="6705600" y="4140200"/>
          <p14:tracePt t="112850" x="6565900" y="4114800"/>
          <p14:tracePt t="112866" x="6445250" y="4102100"/>
          <p14:tracePt t="112883" x="6350000" y="4102100"/>
          <p14:tracePt t="112900" x="6261100" y="4102100"/>
          <p14:tracePt t="112917" x="6178550" y="4102100"/>
          <p14:tracePt t="112933" x="6089650" y="4102100"/>
          <p14:tracePt t="112952" x="6007100" y="4102100"/>
          <p14:tracePt t="112966" x="5911850" y="4102100"/>
          <p14:tracePt t="112983" x="5810250" y="4108450"/>
          <p14:tracePt t="112986" x="5765800" y="4121150"/>
          <p14:tracePt t="113000" x="5727700" y="4127500"/>
          <p14:tracePt t="113017" x="5607050" y="4146550"/>
          <p14:tracePt t="113033" x="5518150" y="4171950"/>
          <p14:tracePt t="113050" x="5435600" y="4184650"/>
          <p14:tracePt t="113066" x="5391150" y="4197350"/>
          <p14:tracePt t="113083" x="5365750" y="4203700"/>
          <p14:tracePt t="113099" x="5346700" y="4203700"/>
          <p14:tracePt t="113116" x="5327650" y="4210050"/>
          <p14:tracePt t="113137" x="5321300" y="4210050"/>
          <p14:tracePt t="113151" x="5314950" y="4216400"/>
          <p14:tracePt t="113171" x="5308600" y="4216400"/>
          <p14:tracePt t="113183" x="5295900" y="4222750"/>
          <p14:tracePt t="113276" x="5295900" y="4229100"/>
          <p14:tracePt t="113285" x="5295900" y="4235450"/>
          <p14:tracePt t="113300" x="5308600" y="4248150"/>
          <p14:tracePt t="113317" x="5372100" y="4273550"/>
          <p14:tracePt t="113324" x="5403850" y="4279900"/>
          <p14:tracePt t="113339" x="5505450" y="4292600"/>
          <p14:tracePt t="113350" x="5568950" y="4298950"/>
          <p14:tracePt t="113366" x="5689600" y="4311650"/>
          <p14:tracePt t="113370" x="5772150" y="4311650"/>
          <p14:tracePt t="113383" x="5867400" y="4311650"/>
          <p14:tracePt t="113387" x="5962650" y="4311650"/>
          <p14:tracePt t="113401" x="6159500" y="4311650"/>
          <p14:tracePt t="113417" x="6381750" y="4311650"/>
          <p14:tracePt t="113434" x="6572250" y="4311650"/>
          <p14:tracePt t="113451" x="6699250" y="4311650"/>
          <p14:tracePt t="113467" x="6756400" y="4311650"/>
          <p14:tracePt t="113483" x="6788150" y="4311650"/>
          <p14:tracePt t="113499" x="6800850" y="4311650"/>
          <p14:tracePt t="113516" x="6813550" y="4311650"/>
          <p14:tracePt t="113533" x="6819900" y="4311650"/>
          <p14:tracePt t="113550" x="6826250" y="4311650"/>
          <p14:tracePt t="113566" x="6851650" y="4311650"/>
          <p14:tracePt t="113571" x="6864350" y="4311650"/>
          <p14:tracePt t="113583" x="6883400" y="4311650"/>
          <p14:tracePt t="113599" x="6921500" y="4311650"/>
          <p14:tracePt t="113617" x="7023100" y="4311650"/>
          <p14:tracePt t="113633" x="7099300" y="4311650"/>
          <p14:tracePt t="113651" x="7137400" y="4311650"/>
          <p14:tracePt t="113666" x="7156450" y="4311650"/>
          <p14:tracePt t="113683" x="7162800" y="4311650"/>
          <p14:tracePt t="113755" x="7169150" y="4311650"/>
          <p14:tracePt t="113772" x="7169150" y="4292600"/>
          <p14:tracePt t="113779" x="7156450" y="4292600"/>
          <p14:tracePt t="113787" x="7137400" y="4279900"/>
          <p14:tracePt t="113800" x="7131050" y="4273550"/>
          <p14:tracePt t="113817" x="7073900" y="4241800"/>
          <p14:tracePt t="113833" x="7023100" y="4229100"/>
          <p14:tracePt t="113849" x="6959600" y="4216400"/>
          <p14:tracePt t="113866" x="6870700" y="4216400"/>
          <p14:tracePt t="113883" x="6743700" y="4216400"/>
          <p14:tracePt t="113900" x="6623050" y="4216400"/>
          <p14:tracePt t="113917" x="6508750" y="4216400"/>
          <p14:tracePt t="113933" x="6413500" y="4216400"/>
          <p14:tracePt t="113951" x="6324600" y="4216400"/>
          <p14:tracePt t="113954" x="6286500" y="4216400"/>
          <p14:tracePt t="113966" x="6229350" y="4216400"/>
          <p14:tracePt t="113983" x="6134100" y="4216400"/>
          <p14:tracePt t="113999" x="6026150" y="4216400"/>
          <p14:tracePt t="114002" x="5981700" y="4216400"/>
          <p14:tracePt t="114017" x="5880100" y="4216400"/>
          <p14:tracePt t="114033" x="5746750" y="4216400"/>
          <p14:tracePt t="114050" x="5600700" y="4216400"/>
          <p14:tracePt t="114066" x="5454650" y="4216400"/>
          <p14:tracePt t="114083" x="5346700" y="4216400"/>
          <p14:tracePt t="114099" x="5289550" y="4216400"/>
          <p14:tracePt t="114116" x="5251450" y="4216400"/>
          <p14:tracePt t="114133" x="5213350" y="4216400"/>
          <p14:tracePt t="114151" x="5194300" y="4216400"/>
          <p14:tracePt t="114167" x="5168900" y="4216400"/>
          <p14:tracePt t="114171" x="5143500" y="4216400"/>
          <p14:tracePt t="114184" x="5130800" y="4216400"/>
          <p14:tracePt t="114202" x="5073650" y="4235450"/>
          <p14:tracePt t="114217" x="5041900" y="4260850"/>
          <p14:tracePt t="114234" x="5003800" y="4279900"/>
          <p14:tracePt t="114249" x="4965700" y="4298950"/>
          <p14:tracePt t="114266" x="4940300" y="4318000"/>
          <p14:tracePt t="114283" x="4921250" y="4330700"/>
          <p14:tracePt t="114395" x="4940300" y="4330700"/>
          <p14:tracePt t="114406" x="4978400" y="4330700"/>
          <p14:tracePt t="114419" x="5118100" y="4330700"/>
          <p14:tracePt t="114435" x="5327650" y="4330700"/>
          <p14:tracePt t="114450" x="5638800" y="4330700"/>
          <p14:tracePt t="114466" x="5943600" y="4330700"/>
          <p14:tracePt t="114483" x="6140450" y="4330700"/>
          <p14:tracePt t="114499" x="6280150" y="4330700"/>
          <p14:tracePt t="114516" x="6388100" y="4330700"/>
          <p14:tracePt t="114532" x="6470650" y="4330700"/>
          <p14:tracePt t="114549" x="6565900" y="4330700"/>
          <p14:tracePt t="114566" x="6686550" y="4330700"/>
          <p14:tracePt t="114582" x="6800850" y="4330700"/>
          <p14:tracePt t="114585" x="6858000" y="4330700"/>
          <p14:tracePt t="114599" x="6902450" y="4330700"/>
          <p14:tracePt t="114616" x="6953250" y="4330700"/>
          <p14:tracePt t="114618" x="6965950" y="4330700"/>
          <p14:tracePt t="114632" x="6972300" y="4330700"/>
          <p14:tracePt t="114717" x="6978650" y="4330700"/>
          <p14:tracePt t="114724" x="6985000" y="4330700"/>
          <p14:tracePt t="114733" x="6991350" y="4330700"/>
          <p14:tracePt t="114750" x="7016750" y="4330700"/>
          <p14:tracePt t="114766" x="7023100" y="4330700"/>
          <p14:tracePt t="114845" x="7023100" y="4318000"/>
          <p14:tracePt t="114859" x="6991350" y="4311650"/>
          <p14:tracePt t="114870" x="6965950" y="4305300"/>
          <p14:tracePt t="114883" x="6851650" y="4292600"/>
          <p14:tracePt t="114900" x="6699250" y="4254500"/>
          <p14:tracePt t="114917" x="6534150" y="4222750"/>
          <p14:tracePt t="114932" x="6375400" y="4191000"/>
          <p14:tracePt t="114951" x="6254750" y="4165600"/>
          <p14:tracePt t="114955" x="6210300" y="4159250"/>
          <p14:tracePt t="114966" x="6178550" y="4159250"/>
          <p14:tracePt t="114982" x="6108700" y="4159250"/>
          <p14:tracePt t="114986" x="6076950" y="4159250"/>
          <p14:tracePt t="114999" x="6051550" y="4159250"/>
          <p14:tracePt t="115002" x="6019800" y="4159250"/>
          <p14:tracePt t="115017" x="5969000" y="4159250"/>
          <p14:tracePt t="115033" x="5911850" y="4159250"/>
          <p14:tracePt t="115049" x="5873750" y="4159250"/>
          <p14:tracePt t="115066" x="5842000" y="4159250"/>
          <p14:tracePt t="115082" x="5816600" y="4159250"/>
          <p14:tracePt t="115099" x="5784850" y="4159250"/>
          <p14:tracePt t="115116" x="5746750" y="4159250"/>
          <p14:tracePt t="115132" x="5702300" y="4159250"/>
          <p14:tracePt t="115149" x="5651500" y="4159250"/>
          <p14:tracePt t="115165" x="5613400" y="4159250"/>
          <p14:tracePt t="115182" x="5600700" y="4159250"/>
          <p14:tracePt t="115199" x="5594350" y="4159250"/>
          <p14:tracePt t="115364" x="5588000" y="4159250"/>
          <p14:tracePt t="115373" x="5600700" y="4159250"/>
          <p14:tracePt t="115383" x="5619750" y="4165600"/>
          <p14:tracePt t="115399" x="5772150" y="4191000"/>
          <p14:tracePt t="115416" x="6064250" y="4254500"/>
          <p14:tracePt t="115418" x="6210300" y="4286250"/>
          <p14:tracePt t="115433" x="6426200" y="4311650"/>
          <p14:tracePt t="115451" x="6553200" y="4324350"/>
          <p14:tracePt t="115466" x="6623050" y="4324350"/>
          <p14:tracePt t="115482" x="6667500" y="4324350"/>
          <p14:tracePt t="115499" x="6718300" y="4324350"/>
          <p14:tracePt t="115516" x="6762750" y="4324350"/>
          <p14:tracePt t="115532" x="6807200" y="4324350"/>
          <p14:tracePt t="115549" x="6819900" y="4324350"/>
          <p14:tracePt t="115566" x="6832600" y="4324350"/>
          <p14:tracePt t="116954" x="0" y="0"/>
        </p14:tracePtLst>
        <p14:tracePtLst>
          <p14:tracePt t="119269" x="5626100" y="3994150"/>
          <p14:tracePt t="119276" x="5619750" y="3994150"/>
          <p14:tracePt t="119283" x="5607050" y="4000500"/>
          <p14:tracePt t="119298" x="5568950" y="4013200"/>
          <p14:tracePt t="119315" x="5549900" y="4032250"/>
          <p14:tracePt t="119331" x="5518150" y="4057650"/>
          <p14:tracePt t="119347" x="5505450" y="4095750"/>
          <p14:tracePt t="119364" x="5492750" y="4114800"/>
          <p14:tracePt t="119381" x="5486400" y="4140200"/>
          <p14:tracePt t="119398" x="5486400" y="4159250"/>
          <p14:tracePt t="119414" x="5486400" y="4191000"/>
          <p14:tracePt t="119417" x="5486400" y="4222750"/>
          <p14:tracePt t="119431" x="5499100" y="4241800"/>
          <p14:tracePt t="119450" x="5537200" y="4298950"/>
          <p14:tracePt t="119452" x="5568950" y="4324350"/>
          <p14:tracePt t="119465" x="5651500" y="4387850"/>
          <p14:tracePt t="119481" x="5746750" y="4445000"/>
          <p14:tracePt t="119497" x="5861050" y="4483100"/>
          <p14:tracePt t="119514" x="5988050" y="4502150"/>
          <p14:tracePt t="119531" x="6108700" y="4502150"/>
          <p14:tracePt t="119548" x="6223000" y="4502150"/>
          <p14:tracePt t="119564" x="6286500" y="4502150"/>
          <p14:tracePt t="119581" x="6356350" y="4495800"/>
          <p14:tracePt t="119597" x="6394450" y="4483100"/>
          <p14:tracePt t="119614" x="6419850" y="4457700"/>
          <p14:tracePt t="119631" x="6457950" y="4432300"/>
          <p14:tracePt t="119647" x="6502400" y="4406900"/>
          <p14:tracePt t="119649" x="6508750" y="4394200"/>
          <p14:tracePt t="119665" x="6540500" y="4356100"/>
          <p14:tracePt t="119682" x="6565900" y="4324350"/>
          <p14:tracePt t="119698" x="6572250" y="4311650"/>
          <p14:tracePt t="119714" x="6572250" y="4298950"/>
          <p14:tracePt t="119731" x="6572250" y="4286250"/>
          <p14:tracePt t="119747" x="6572250" y="4279900"/>
          <p14:tracePt t="119764" x="6565900" y="4267200"/>
          <p14:tracePt t="119781" x="6546850" y="4248150"/>
          <p14:tracePt t="119797" x="6515100" y="4241800"/>
          <p14:tracePt t="119814" x="6496050" y="4222750"/>
          <p14:tracePt t="119831" x="6464300" y="4210050"/>
          <p14:tracePt t="119834" x="6445250" y="4203700"/>
          <p14:tracePt t="119847" x="6432550" y="4191000"/>
          <p14:tracePt t="119864" x="6362700" y="4178300"/>
          <p14:tracePt t="119880" x="6197600" y="4146550"/>
          <p14:tracePt t="119897" x="6070600" y="4140200"/>
          <p14:tracePt t="119914" x="5911850" y="4140200"/>
          <p14:tracePt t="119931" x="5715000" y="4140200"/>
          <p14:tracePt t="119949" x="5511800" y="4140200"/>
          <p14:tracePt t="119964" x="5372100" y="4140200"/>
          <p14:tracePt t="119981" x="5295900" y="4140200"/>
          <p14:tracePt t="119998" x="5251450" y="4152900"/>
          <p14:tracePt t="120014" x="5219700" y="4171950"/>
          <p14:tracePt t="120018" x="5200650" y="4178300"/>
          <p14:tracePt t="120031" x="5181600" y="4191000"/>
          <p14:tracePt t="120047" x="5149850" y="4216400"/>
          <p14:tracePt t="120064" x="5118100" y="4254500"/>
          <p14:tracePt t="120067" x="5105400" y="4279900"/>
          <p14:tracePt t="120081" x="5080000" y="4343400"/>
          <p14:tracePt t="120097" x="5073650" y="4368800"/>
          <p14:tracePt t="120114" x="5073650" y="4387850"/>
          <p14:tracePt t="120131" x="5073650" y="4406900"/>
          <p14:tracePt t="120164" x="5073650" y="4419600"/>
          <p14:tracePt t="120181" x="5086350" y="4425950"/>
          <p14:tracePt t="120198" x="5130800" y="4438650"/>
          <p14:tracePt t="120214" x="5207000" y="4445000"/>
          <p14:tracePt t="120218" x="5270500" y="4445000"/>
          <p14:tracePt t="120231" x="5340350" y="4445000"/>
          <p14:tracePt t="120248" x="5543550" y="4445000"/>
          <p14:tracePt t="120250" x="5670550" y="4445000"/>
          <p14:tracePt t="120264" x="5994400" y="4445000"/>
          <p14:tracePt t="120281" x="6267450" y="4445000"/>
          <p14:tracePt t="120297" x="6445250" y="4425950"/>
          <p14:tracePt t="120314" x="6553200" y="4413250"/>
          <p14:tracePt t="120331" x="6616700" y="4394200"/>
          <p14:tracePt t="120347" x="6648450" y="4375150"/>
          <p14:tracePt t="120364" x="6686550" y="4362450"/>
          <p14:tracePt t="120381" x="6731000" y="4343400"/>
          <p14:tracePt t="120397" x="6762750" y="4330700"/>
          <p14:tracePt t="120413" x="6800850" y="4324350"/>
          <p14:tracePt t="120431" x="6807200" y="4318000"/>
          <p14:tracePt t="120449" x="6819900" y="4318000"/>
          <p14:tracePt t="120516" x="6819900" y="4311650"/>
          <p14:tracePt t="120525" x="6819900" y="4305300"/>
          <p14:tracePt t="120530" x="6819900" y="4298950"/>
          <p14:tracePt t="120547" x="6781800" y="4273550"/>
          <p14:tracePt t="120564" x="6724650" y="4248150"/>
          <p14:tracePt t="120581" x="6616700" y="4197350"/>
          <p14:tracePt t="120597" x="6483350" y="4146550"/>
          <p14:tracePt t="120614" x="6350000" y="4095750"/>
          <p14:tracePt t="120631" x="6254750" y="4083050"/>
          <p14:tracePt t="120647" x="6223000" y="4076700"/>
          <p14:tracePt t="120650" x="6216650" y="4076700"/>
          <p14:tracePt t="120665" x="6210300" y="4076700"/>
          <p14:tracePt t="120681" x="6197600" y="4076700"/>
          <p14:tracePt t="120698" x="6184900" y="4076700"/>
          <p14:tracePt t="120714" x="6159500" y="4083050"/>
          <p14:tracePt t="120730" x="6146800" y="4089400"/>
          <p14:tracePt t="120748" x="6140450" y="4095750"/>
          <p14:tracePt t="120764" x="6134100" y="4102100"/>
          <p14:tracePt t="120780" x="6127750" y="4108450"/>
          <p14:tracePt t="120797" x="6121400" y="4114800"/>
          <p14:tracePt t="121010" x="0" y="0"/>
        </p14:tracePtLst>
        <p14:tracePtLst>
          <p14:tracePt t="121501" x="4775200" y="4133850"/>
          <p14:tracePt t="121511" x="4749800" y="4133850"/>
          <p14:tracePt t="121518" x="4743450" y="4133850"/>
          <p14:tracePt t="121531" x="4724400" y="4133850"/>
          <p14:tracePt t="121547" x="4711700" y="4146550"/>
          <p14:tracePt t="121564" x="4705350" y="4152900"/>
          <p14:tracePt t="121580" x="4699000" y="4171950"/>
          <p14:tracePt t="121613" x="4692650" y="4191000"/>
          <p14:tracePt t="121630" x="4686300" y="4216400"/>
          <p14:tracePt t="121647" x="4686300" y="4222750"/>
          <p14:tracePt t="121663" x="4686300" y="4241800"/>
          <p14:tracePt t="121680" x="4686300" y="4260850"/>
          <p14:tracePt t="121698" x="4705350" y="4292600"/>
          <p14:tracePt t="121714" x="4718050" y="4318000"/>
          <p14:tracePt t="121730" x="4737100" y="4343400"/>
          <p14:tracePt t="121748" x="4762500" y="4362450"/>
          <p14:tracePt t="121764" x="4800600" y="4381500"/>
          <p14:tracePt t="121780" x="4838700" y="4400550"/>
          <p14:tracePt t="121797" x="4864100" y="4406900"/>
          <p14:tracePt t="121813" x="4895850" y="4406900"/>
          <p14:tracePt t="121830" x="4940300" y="4406900"/>
          <p14:tracePt t="121834" x="4953000" y="4394200"/>
          <p14:tracePt t="121847" x="4972050" y="4375150"/>
          <p14:tracePt t="121863" x="4984750" y="4337050"/>
          <p14:tracePt t="121881" x="4991100" y="4273550"/>
          <p14:tracePt t="121897" x="4984750" y="4235450"/>
          <p14:tracePt t="121913" x="4972050" y="4210050"/>
          <p14:tracePt t="121930" x="4959350" y="4197350"/>
          <p14:tracePt t="121947" x="4940300" y="4184650"/>
          <p14:tracePt t="121963" x="4914900" y="4178300"/>
          <p14:tracePt t="121981" x="4895850" y="4171950"/>
          <p14:tracePt t="121997" x="4864100" y="4165600"/>
          <p14:tracePt t="122013" x="4851400" y="4159250"/>
          <p14:tracePt t="122756" x="4845050" y="4159250"/>
          <p14:tracePt t="122772" x="4838700" y="4159250"/>
          <p14:tracePt t="122778" x="4819650" y="4152900"/>
          <p14:tracePt t="122786" x="4813300" y="4152900"/>
          <p14:tracePt t="122797" x="4800600" y="4152900"/>
          <p14:tracePt t="122813" x="4781550" y="4152900"/>
          <p14:tracePt t="122829" x="4762500" y="4152900"/>
          <p14:tracePt t="122833" x="4749800" y="4152900"/>
          <p14:tracePt t="122846" x="4743450" y="4152900"/>
          <p14:tracePt t="122863" x="4730750" y="4152900"/>
          <p14:tracePt t="122865" x="4711700" y="4152900"/>
          <p14:tracePt t="122880" x="4705350" y="4159250"/>
          <p14:tracePt t="122897" x="4686300" y="4178300"/>
          <p14:tracePt t="122913" x="4679950" y="4191000"/>
          <p14:tracePt t="122930" x="4673600" y="4222750"/>
          <p14:tracePt t="122948" x="4673600" y="4254500"/>
          <p14:tracePt t="122963" x="4673600" y="4292600"/>
          <p14:tracePt t="122980" x="4686300" y="4324350"/>
          <p14:tracePt t="122997" x="4699000" y="4337050"/>
          <p14:tracePt t="123013" x="4705350" y="4349750"/>
          <p14:tracePt t="123029" x="4711700" y="4356100"/>
          <p14:tracePt t="123046" x="4730750" y="4362450"/>
          <p14:tracePt t="123063" x="4743450" y="4368800"/>
          <p14:tracePt t="123079" x="4762500" y="4368800"/>
          <p14:tracePt t="123096" x="4806950" y="4362450"/>
          <p14:tracePt t="123113" x="4832350" y="4337050"/>
          <p14:tracePt t="123129" x="4845050" y="4305300"/>
          <p14:tracePt t="123146" x="4857750" y="4267200"/>
          <p14:tracePt t="123163" x="4864100" y="4248150"/>
          <p14:tracePt t="123180" x="4864100" y="4229100"/>
          <p14:tracePt t="123197" x="4864100" y="4222750"/>
          <p14:tracePt t="123230" x="4864100" y="4203700"/>
          <p14:tracePt t="123793" x="0" y="0"/>
        </p14:tracePtLst>
        <p14:tracePtLst>
          <p14:tracePt t="124316" x="6997700" y="4000500"/>
          <p14:tracePt t="124340" x="6985000" y="4000500"/>
          <p14:tracePt t="124356" x="6978650" y="4006850"/>
          <p14:tracePt t="124364" x="6972300" y="4019550"/>
          <p14:tracePt t="124379" x="6959600" y="4051300"/>
          <p14:tracePt t="124396" x="6946900" y="4102100"/>
          <p14:tracePt t="124412" x="6934200" y="4171950"/>
          <p14:tracePt t="124429" x="6934200" y="4222750"/>
          <p14:tracePt t="124448" x="6934200" y="4292600"/>
          <p14:tracePt t="124452" x="6946900" y="4318000"/>
          <p14:tracePt t="124463" x="6965950" y="4337050"/>
          <p14:tracePt t="124479" x="7004050" y="4362450"/>
          <p14:tracePt t="124497" x="7054850" y="4394200"/>
          <p14:tracePt t="124513" x="7067550" y="4394200"/>
          <p14:tracePt t="124529" x="7099300" y="4394200"/>
          <p14:tracePt t="124546" x="7131050" y="4356100"/>
          <p14:tracePt t="124562" x="7156450" y="4292600"/>
          <p14:tracePt t="124579" x="7169150" y="4235450"/>
          <p14:tracePt t="124596" x="7169150" y="4197350"/>
          <p14:tracePt t="124612" x="7169150" y="4152900"/>
          <p14:tracePt t="124629" x="7169150" y="4127500"/>
          <p14:tracePt t="124646" x="7162800" y="4102100"/>
          <p14:tracePt t="124662" x="7162800" y="4095750"/>
          <p14:tracePt t="124667" x="7162800" y="4089400"/>
          <p14:tracePt t="124679" x="7162800" y="4083050"/>
          <p14:tracePt t="125362" x="0" y="0"/>
        </p14:tracePtLst>
        <p14:tracePtLst>
          <p14:tracePt t="126956" x="4730750" y="4152900"/>
          <p14:tracePt t="126964" x="4724400" y="4152900"/>
          <p14:tracePt t="126971" x="4718050" y="4152900"/>
          <p14:tracePt t="126986" x="4718050" y="4159250"/>
          <p14:tracePt t="127003" x="4705350" y="4165600"/>
          <p14:tracePt t="127013" x="4699000" y="4165600"/>
          <p14:tracePt t="127029" x="4699000" y="4184650"/>
          <p14:tracePt t="127045" x="4692650" y="4216400"/>
          <p14:tracePt t="127061" x="4692650" y="4229100"/>
          <p14:tracePt t="127078" x="4692650" y="4273550"/>
          <p14:tracePt t="127095" x="4705350" y="4292600"/>
          <p14:tracePt t="127111" x="4737100" y="4324350"/>
          <p14:tracePt t="127113" x="4749800" y="4330700"/>
          <p14:tracePt t="127129" x="4813300" y="4362450"/>
          <p14:tracePt t="127145" x="4857750" y="4375150"/>
          <p14:tracePt t="127161" x="4870450" y="4375150"/>
          <p14:tracePt t="127178" x="4883150" y="4375150"/>
          <p14:tracePt t="127212" x="4902200" y="4362450"/>
          <p14:tracePt t="127228" x="4908550" y="4337050"/>
          <p14:tracePt t="127245" x="4914900" y="4305300"/>
          <p14:tracePt t="127262" x="4914900" y="4286250"/>
          <p14:tracePt t="127279" x="4914900" y="4273550"/>
          <p14:tracePt t="127282" x="4914900" y="4267200"/>
          <p14:tracePt t="127295" x="4914900" y="4254500"/>
          <p14:tracePt t="127314" x="4914900" y="4248150"/>
          <p14:tracePt t="127330" x="4908550" y="4241800"/>
          <p14:tracePt t="127861" x="4902200" y="4241800"/>
          <p14:tracePt t="127875" x="4902200" y="4229100"/>
          <p14:tracePt t="127893" x="4895850" y="4216400"/>
          <p14:tracePt t="127901" x="4889500" y="4216400"/>
          <p14:tracePt t="127912" x="4883150" y="4203700"/>
          <p14:tracePt t="127929" x="4870450" y="4191000"/>
          <p14:tracePt t="127948" x="4845050" y="4178300"/>
          <p14:tracePt t="127963" x="4819650" y="4171950"/>
          <p14:tracePt t="127978" x="4800600" y="4171950"/>
          <p14:tracePt t="127995" x="4775200" y="4171950"/>
          <p14:tracePt t="128012" x="4768850" y="4171950"/>
          <p14:tracePt t="128281" x="0" y="0"/>
        </p14:tracePtLst>
        <p14:tracePtLst>
          <p14:tracePt t="128868" x="6083300" y="4038600"/>
          <p14:tracePt t="128873" x="6076950" y="4038600"/>
          <p14:tracePt t="128882" x="6070600" y="4038600"/>
          <p14:tracePt t="128894" x="6057900" y="4038600"/>
          <p14:tracePt t="128911" x="6032500" y="4038600"/>
          <p14:tracePt t="128927" x="6007100" y="4038600"/>
          <p14:tracePt t="128931" x="5994400" y="4044950"/>
          <p14:tracePt t="128945" x="5969000" y="4064000"/>
          <p14:tracePt t="128961" x="5949950" y="4083050"/>
          <p14:tracePt t="128978" x="5924550" y="4102100"/>
          <p14:tracePt t="128994" x="5911850" y="4133850"/>
          <p14:tracePt t="129011" x="5899150" y="4152900"/>
          <p14:tracePt t="129028" x="5892800" y="4171950"/>
          <p14:tracePt t="129044" x="5886450" y="4184650"/>
          <p14:tracePt t="129078" x="5886450" y="4191000"/>
          <p14:tracePt t="129094" x="5886450" y="4216400"/>
          <p14:tracePt t="129111" x="5886450" y="4235450"/>
          <p14:tracePt t="129127" x="5886450" y="4254500"/>
          <p14:tracePt t="129145" x="5899150" y="4273550"/>
          <p14:tracePt t="129161" x="5918200" y="4286250"/>
          <p14:tracePt t="129177" x="5975350" y="4324350"/>
          <p14:tracePt t="129194" x="6089650" y="4362450"/>
          <p14:tracePt t="129211" x="6261100" y="4406900"/>
          <p14:tracePt t="129228" x="6445250" y="4438650"/>
          <p14:tracePt t="129245" x="6553200" y="4457700"/>
          <p14:tracePt t="129261" x="6591300" y="4464050"/>
          <p14:tracePt t="129278" x="6616700" y="4464050"/>
          <p14:tracePt t="129295" x="6642100" y="4464050"/>
          <p14:tracePt t="129297" x="6661150" y="4464050"/>
          <p14:tracePt t="129311" x="6692900" y="4464050"/>
          <p14:tracePt t="129327" x="6762750" y="4457700"/>
          <p14:tracePt t="129332" x="6788150" y="4451350"/>
          <p14:tracePt t="129345" x="6832600" y="4445000"/>
          <p14:tracePt t="129361" x="6883400" y="4432300"/>
          <p14:tracePt t="129377" x="6934200" y="4425950"/>
          <p14:tracePt t="129394" x="6985000" y="4413250"/>
          <p14:tracePt t="129411" x="7023100" y="4400550"/>
          <p14:tracePt t="129427" x="7061200" y="4394200"/>
          <p14:tracePt t="129444" x="7099300" y="4381500"/>
          <p14:tracePt t="129461" x="7137400" y="4375150"/>
          <p14:tracePt t="129478" x="7156450" y="4375150"/>
          <p14:tracePt t="129495" x="7194550" y="4362450"/>
          <p14:tracePt t="129497" x="7200900" y="4362450"/>
          <p14:tracePt t="129511" x="7219950" y="4362450"/>
          <p14:tracePt t="129529" x="7232650" y="4362450"/>
          <p14:tracePt t="129545" x="7239000" y="4362450"/>
          <p14:tracePt t="129561" x="7245350" y="4362450"/>
          <p14:tracePt t="129577" x="7251700" y="4349750"/>
          <p14:tracePt t="129611" x="7264400" y="4343400"/>
          <p14:tracePt t="129627" x="7270750" y="4337050"/>
          <p14:tracePt t="129644" x="7270750" y="4324350"/>
          <p14:tracePt t="129661" x="7277100" y="4318000"/>
          <p14:tracePt t="129677" x="7283450" y="4298950"/>
          <p14:tracePt t="129694" x="7283450" y="4286250"/>
          <p14:tracePt t="129712" x="7283450" y="4267200"/>
          <p14:tracePt t="129728" x="7283450" y="4248150"/>
          <p14:tracePt t="129745" x="7283450" y="4241800"/>
          <p14:tracePt t="129762" x="7283450" y="4235450"/>
          <p14:tracePt t="129778" x="7283450" y="4229100"/>
          <p14:tracePt t="129811" x="7283450" y="4216400"/>
          <p14:tracePt t="130452" x="0" y="0"/>
        </p14:tracePtLst>
        <p14:tracePtLst>
          <p14:tracePt t="131028" x="7010400" y="4044950"/>
          <p14:tracePt t="131042" x="6997700" y="4044950"/>
          <p14:tracePt t="131059" x="6997700" y="4057650"/>
          <p14:tracePt t="131066" x="6991350" y="4070350"/>
          <p14:tracePt t="131077" x="6978650" y="4083050"/>
          <p14:tracePt t="131094" x="6972300" y="4114800"/>
          <p14:tracePt t="131110" x="6965950" y="4140200"/>
          <p14:tracePt t="131127" x="6965950" y="4171950"/>
          <p14:tracePt t="131143" x="6965950" y="4203700"/>
          <p14:tracePt t="131145" x="6965950" y="4210050"/>
          <p14:tracePt t="131160" x="6972300" y="4248150"/>
          <p14:tracePt t="131177" x="6997700" y="4273550"/>
          <p14:tracePt t="131193" x="7029450" y="4292600"/>
          <p14:tracePt t="131210" x="7073900" y="4311650"/>
          <p14:tracePt t="131227" x="7131050" y="4324350"/>
          <p14:tracePt t="131244" x="7219950" y="4337050"/>
          <p14:tracePt t="131260" x="7277100" y="4337050"/>
          <p14:tracePt t="131277" x="7334250" y="4337050"/>
          <p14:tracePt t="131294" x="7366000" y="4337050"/>
          <p14:tracePt t="131310" x="7397750" y="4337050"/>
          <p14:tracePt t="131327" x="7404100" y="4311650"/>
          <p14:tracePt t="131332" x="7410450" y="4292600"/>
          <p14:tracePt t="131344" x="7416800" y="4273550"/>
          <p14:tracePt t="131361" x="7423150" y="4229100"/>
          <p14:tracePt t="131377" x="7423150" y="4197350"/>
          <p14:tracePt t="131393" x="7416800" y="4184650"/>
          <p14:tracePt t="131410" x="7416800" y="4171950"/>
          <p14:tracePt t="131427" x="7397750" y="4152900"/>
          <p14:tracePt t="131444" x="7366000" y="4133850"/>
          <p14:tracePt t="131461" x="7321550" y="4114800"/>
          <p14:tracePt t="131477" x="7251700" y="4095750"/>
          <p14:tracePt t="131494" x="7188200" y="4089400"/>
          <p14:tracePt t="131497" x="7156450" y="4089400"/>
          <p14:tracePt t="131511" x="7137400" y="4089400"/>
          <p14:tracePt t="131528" x="7092950" y="4089400"/>
          <p14:tracePt t="131544" x="7061200" y="4089400"/>
          <p14:tracePt t="131546" x="7048500" y="4089400"/>
          <p14:tracePt t="131561" x="6991350" y="4095750"/>
          <p14:tracePt t="131577" x="6946900" y="4121150"/>
          <p14:tracePt t="131593" x="6908800" y="4146550"/>
          <p14:tracePt t="131610" x="6877050" y="4159250"/>
          <p14:tracePt t="131627" x="6851650" y="4178300"/>
          <p14:tracePt t="131643" x="6838950" y="4210050"/>
          <p14:tracePt t="131660" x="6838950" y="4235450"/>
          <p14:tracePt t="131677" x="6838950" y="4267200"/>
          <p14:tracePt t="131694" x="6838950" y="4298950"/>
          <p14:tracePt t="131697" x="6838950" y="4318000"/>
          <p14:tracePt t="131710" x="6838950" y="4337050"/>
          <p14:tracePt t="131727" x="6845300" y="4362450"/>
          <p14:tracePt t="131730" x="6851650" y="4375150"/>
          <p14:tracePt t="131744" x="6864350" y="4387850"/>
          <p14:tracePt t="131762" x="6972300" y="4432300"/>
          <p14:tracePt t="131777" x="7080250" y="4451350"/>
          <p14:tracePt t="131794" x="7169150" y="4451350"/>
          <p14:tracePt t="131810" x="7239000" y="4445000"/>
          <p14:tracePt t="131827" x="7277100" y="4419600"/>
          <p14:tracePt t="131843" x="7302500" y="4375150"/>
          <p14:tracePt t="131860" x="7308850" y="4349750"/>
          <p14:tracePt t="131877" x="7308850" y="4324350"/>
          <p14:tracePt t="131893" x="7308850" y="4298950"/>
          <p14:tracePt t="131910" x="7308850" y="4273550"/>
          <p14:tracePt t="131913" x="7308850" y="4267200"/>
          <p14:tracePt t="131927" x="7308850" y="4248150"/>
          <p14:tracePt t="131943" x="7289800" y="4229100"/>
          <p14:tracePt t="131961" x="7258050" y="4197350"/>
          <p14:tracePt t="131977" x="7226300" y="4184650"/>
          <p14:tracePt t="131994" x="7213600" y="4184650"/>
          <p14:tracePt t="132011" x="7194550" y="4178300"/>
          <p14:tracePt t="132027" x="7175500" y="4178300"/>
          <p14:tracePt t="132044" x="7162800" y="4178300"/>
          <p14:tracePt t="132309" x="7156450" y="4178300"/>
          <p14:tracePt t="132316" x="7143750" y="4178300"/>
          <p14:tracePt t="132327" x="7137400" y="4178300"/>
          <p14:tracePt t="132345" x="7124700" y="4203700"/>
          <p14:tracePt t="132361" x="7112000" y="4229100"/>
          <p14:tracePt t="132377" x="7112000" y="4241800"/>
          <p14:tracePt t="132394" x="7112000" y="4248150"/>
          <p14:tracePt t="132410" x="7112000" y="4267200"/>
          <p14:tracePt t="132427" x="7112000" y="4279900"/>
          <p14:tracePt t="132443" x="7112000" y="4298950"/>
          <p14:tracePt t="132460" x="7112000" y="4324350"/>
          <p14:tracePt t="132476" x="7112000" y="4356100"/>
          <p14:tracePt t="132494" x="7124700" y="4375150"/>
          <p14:tracePt t="132497" x="7131050" y="4381500"/>
          <p14:tracePt t="132510" x="7137400" y="4387850"/>
          <p14:tracePt t="132527" x="7169150" y="4394200"/>
          <p14:tracePt t="132531" x="7181850" y="4400550"/>
          <p14:tracePt t="132543" x="7200900" y="4406900"/>
          <p14:tracePt t="132547" x="7226300" y="4413250"/>
          <p14:tracePt t="132561" x="7277100" y="4413250"/>
          <p14:tracePt t="132577" x="7340600" y="4413250"/>
          <p14:tracePt t="132594" x="7397750" y="4413250"/>
          <p14:tracePt t="132610" x="7423150" y="4413250"/>
          <p14:tracePt t="132627" x="7448550" y="4406900"/>
          <p14:tracePt t="132643" x="7454900" y="4375150"/>
          <p14:tracePt t="132660" x="7467600" y="4356100"/>
          <p14:tracePt t="132676" x="7473950" y="4330700"/>
          <p14:tracePt t="132693" x="7473950" y="4311650"/>
          <p14:tracePt t="132710" x="7473950" y="4292600"/>
          <p14:tracePt t="132727" x="7473950" y="4273550"/>
          <p14:tracePt t="132730" x="7473950" y="4260850"/>
          <p14:tracePt t="132743" x="7473950" y="4248150"/>
          <p14:tracePt t="132761" x="7454900" y="4203700"/>
          <p14:tracePt t="132778" x="7448550" y="4197350"/>
          <p14:tracePt t="132794" x="7442200" y="4184650"/>
          <p14:tracePt t="132810" x="7435850" y="4171950"/>
          <p14:tracePt t="132826" x="7423150" y="4165600"/>
          <p14:tracePt t="132843" x="7404100" y="4152900"/>
          <p14:tracePt t="132859" x="7385050" y="4140200"/>
          <p14:tracePt t="132876" x="7359650" y="4127500"/>
          <p14:tracePt t="132893" x="7334250" y="4114800"/>
          <p14:tracePt t="132910" x="7315200" y="4108450"/>
          <p14:tracePt t="132926" x="7270750" y="4102100"/>
          <p14:tracePt t="132943" x="7232650" y="4095750"/>
          <p14:tracePt t="132946" x="7207250" y="4095750"/>
          <p14:tracePt t="132959" x="7188200" y="4095750"/>
          <p14:tracePt t="132977" x="7137400" y="4095750"/>
          <p14:tracePt t="132993" x="7105650" y="4095750"/>
          <p14:tracePt t="133010" x="7080250" y="4102100"/>
          <p14:tracePt t="133026" x="7048500" y="4114800"/>
          <p14:tracePt t="133043" x="7016750" y="4133850"/>
          <p14:tracePt t="133060" x="7004050" y="4146550"/>
          <p14:tracePt t="133076" x="6991350" y="4159250"/>
          <p14:tracePt t="133093" x="6965950" y="4178300"/>
          <p14:tracePt t="133110" x="6946900" y="4191000"/>
          <p14:tracePt t="133126" x="6934200" y="4203700"/>
          <p14:tracePt t="133143" x="6927850" y="4229100"/>
          <p14:tracePt t="133146" x="6927850" y="4241800"/>
          <p14:tracePt t="133159" x="6921500" y="4254500"/>
          <p14:tracePt t="133176" x="6915150" y="4286250"/>
          <p14:tracePt t="133193" x="6908800" y="4292600"/>
          <p14:tracePt t="133209" x="6908800" y="4305300"/>
          <p14:tracePt t="133227" x="6908800" y="4311650"/>
          <p14:tracePt t="133243" x="6908800" y="4324350"/>
          <p14:tracePt t="133260" x="6915150" y="4343400"/>
          <p14:tracePt t="133277" x="6915150" y="4349750"/>
          <p14:tracePt t="133294" x="6921500" y="4362450"/>
          <p14:tracePt t="133315" x="6934200" y="4375150"/>
          <p14:tracePt t="133326" x="6934200" y="4381500"/>
          <p14:tracePt t="133344" x="6940550" y="4387850"/>
          <p14:tracePt t="133360" x="6953250" y="4400550"/>
          <p14:tracePt t="133365" x="6959600" y="4406900"/>
          <p14:tracePt t="133377" x="6978650" y="4413250"/>
          <p14:tracePt t="133394" x="7010400" y="4419600"/>
          <p14:tracePt t="133410" x="7054850" y="4425950"/>
          <p14:tracePt t="133426" x="7131050" y="4425950"/>
          <p14:tracePt t="133443" x="7219950" y="4425950"/>
          <p14:tracePt t="133460" x="7289800" y="4406900"/>
          <p14:tracePt t="133476" x="7346950" y="4362450"/>
          <p14:tracePt t="133494" x="7397750" y="4330700"/>
          <p14:tracePt t="133498" x="7416800" y="4311650"/>
          <p14:tracePt t="133510" x="7435850" y="4292600"/>
          <p14:tracePt t="133527" x="7467600" y="4254500"/>
          <p14:tracePt t="133544" x="7480300" y="4222750"/>
          <p14:tracePt t="133546" x="7486650" y="4203700"/>
          <p14:tracePt t="133559" x="7486650" y="4197350"/>
          <p14:tracePt t="133577" x="7486650" y="4171950"/>
          <p14:tracePt t="133593" x="7486650" y="4146550"/>
          <p14:tracePt t="133610" x="7480300" y="4133850"/>
          <p14:tracePt t="133626" x="7448550" y="4114800"/>
          <p14:tracePt t="133643" x="7372350" y="4070350"/>
          <p14:tracePt t="133659" x="7245350" y="4019550"/>
          <p14:tracePt t="133676" x="7105650" y="3994150"/>
          <p14:tracePt t="133693" x="7016750" y="3994150"/>
          <p14:tracePt t="133709" x="6972300" y="3994150"/>
          <p14:tracePt t="133726" x="6915150" y="3994150"/>
          <p14:tracePt t="133743" x="6877050" y="4025900"/>
          <p14:tracePt t="133746" x="6864350" y="4044950"/>
          <p14:tracePt t="133761" x="6832600" y="4076700"/>
          <p14:tracePt t="133777" x="6807200" y="4133850"/>
          <p14:tracePt t="133794" x="6794500" y="4191000"/>
          <p14:tracePt t="133810" x="6794500" y="4222750"/>
          <p14:tracePt t="133826" x="6794500" y="4273550"/>
          <p14:tracePt t="133843" x="6794500" y="4305300"/>
          <p14:tracePt t="133859" x="6807200" y="4349750"/>
          <p14:tracePt t="133876" x="6826250" y="4381500"/>
          <p14:tracePt t="133892" x="6864350" y="4413250"/>
          <p14:tracePt t="133909" x="6915150" y="4438650"/>
          <p14:tracePt t="133926" x="6965950" y="4457700"/>
          <p14:tracePt t="133943" x="7042150" y="4464050"/>
          <p14:tracePt t="133945" x="7080250" y="4464050"/>
          <p14:tracePt t="133959" x="7143750" y="4464050"/>
          <p14:tracePt t="133976" x="7378700" y="4464050"/>
          <p14:tracePt t="133993" x="7531100" y="4457700"/>
          <p14:tracePt t="134009" x="7607300" y="4432300"/>
          <p14:tracePt t="134026" x="7645400" y="4406900"/>
          <p14:tracePt t="134043" x="7658100" y="4375150"/>
          <p14:tracePt t="134059" x="7664450" y="4356100"/>
          <p14:tracePt t="134076" x="7664450" y="4324350"/>
          <p14:tracePt t="134093" x="7664450" y="4286250"/>
          <p14:tracePt t="134109" x="7645400" y="4241800"/>
          <p14:tracePt t="134126" x="7613650" y="4203700"/>
          <p14:tracePt t="134143" x="7569200" y="4165600"/>
          <p14:tracePt t="134145" x="7531100" y="4146550"/>
          <p14:tracePt t="134159" x="7480300" y="4114800"/>
          <p14:tracePt t="134177" x="7302500" y="4038600"/>
          <p14:tracePt t="134193" x="7188200" y="4000500"/>
          <p14:tracePt t="134209" x="7118350" y="3975100"/>
          <p14:tracePt t="134226" x="7080250" y="3968750"/>
          <p14:tracePt t="134243" x="7048500" y="3968750"/>
          <p14:tracePt t="134260" x="7029450" y="3968750"/>
          <p14:tracePt t="134277" x="7004050" y="3975100"/>
          <p14:tracePt t="134293" x="6965950" y="4000500"/>
          <p14:tracePt t="134310" x="6946900" y="4032250"/>
          <p14:tracePt t="134326" x="6934200" y="4076700"/>
          <p14:tracePt t="134330" x="6921500" y="4114800"/>
          <p14:tracePt t="134342" x="6921500" y="4133850"/>
          <p14:tracePt t="134359" x="6921500" y="4197350"/>
          <p14:tracePt t="134376" x="6927850" y="4279900"/>
          <p14:tracePt t="134378" x="6934200" y="4298950"/>
          <p14:tracePt t="134392" x="6940550" y="4330700"/>
          <p14:tracePt t="134409" x="6959600" y="4362450"/>
          <p14:tracePt t="134425" x="6985000" y="4387850"/>
          <p14:tracePt t="134442" x="7016750" y="4413250"/>
          <p14:tracePt t="134459" x="7054850" y="4432300"/>
          <p14:tracePt t="134476" x="7112000" y="4457700"/>
          <p14:tracePt t="134493" x="7175500" y="4464050"/>
          <p14:tracePt t="134509" x="7239000" y="4464050"/>
          <p14:tracePt t="134526" x="7315200" y="4457700"/>
          <p14:tracePt t="134543" x="7378700" y="4425950"/>
          <p14:tracePt t="134546" x="7397750" y="4413250"/>
          <p14:tracePt t="134559" x="7416800" y="4394200"/>
          <p14:tracePt t="134576" x="7435850" y="4362450"/>
          <p14:tracePt t="134578" x="7442200" y="4343400"/>
          <p14:tracePt t="134593" x="7442200" y="4318000"/>
          <p14:tracePt t="134609" x="7448550" y="4279900"/>
          <p14:tracePt t="134626" x="7435850" y="4241800"/>
          <p14:tracePt t="134643" x="7416800" y="4203700"/>
          <p14:tracePt t="134659" x="7366000" y="4165600"/>
          <p14:tracePt t="134676" x="7315200" y="4140200"/>
          <p14:tracePt t="134693" x="7264400" y="4114800"/>
          <p14:tracePt t="134709" x="7213600" y="4095750"/>
          <p14:tracePt t="134726" x="7194550" y="4089400"/>
          <p14:tracePt t="134729" x="7181850" y="4089400"/>
          <p14:tracePt t="134742" x="7175500" y="4089400"/>
          <p14:tracePt t="134761" x="7150100" y="4089400"/>
          <p14:tracePt t="134763" x="7131050" y="4089400"/>
          <p14:tracePt t="134777" x="7092950" y="4114800"/>
          <p14:tracePt t="134793" x="7067550" y="4146550"/>
          <p14:tracePt t="134810" x="7042150" y="4191000"/>
          <p14:tracePt t="134826" x="7029450" y="4235450"/>
          <p14:tracePt t="134842" x="7023100" y="4279900"/>
          <p14:tracePt t="134860" x="7023100" y="4324350"/>
          <p14:tracePt t="134876" x="7023100" y="4343400"/>
          <p14:tracePt t="134892" x="7023100" y="4381500"/>
          <p14:tracePt t="134909" x="7042150" y="4394200"/>
          <p14:tracePt t="134926" x="7080250" y="4413250"/>
          <p14:tracePt t="134942" x="7124700" y="4419600"/>
          <p14:tracePt t="134946" x="7156450" y="4419600"/>
          <p14:tracePt t="134959" x="7175500" y="4419600"/>
          <p14:tracePt t="134976" x="7245350" y="4419600"/>
          <p14:tracePt t="134993" x="7308850" y="4368800"/>
          <p14:tracePt t="135010" x="7321550" y="4330700"/>
          <p14:tracePt t="135026" x="7321550" y="4292600"/>
          <p14:tracePt t="135043" x="7321550" y="4254500"/>
          <p14:tracePt t="135059" x="7321550" y="4229100"/>
          <p14:tracePt t="135076" x="7321550" y="4203700"/>
          <p14:tracePt t="135092" x="7289800" y="4178300"/>
          <p14:tracePt t="135108" x="7245350" y="4152900"/>
          <p14:tracePt t="135125" x="7188200" y="4133850"/>
          <p14:tracePt t="135142" x="7118350" y="4121150"/>
          <p14:tracePt t="135159" x="7092950" y="4121150"/>
          <p14:tracePt t="135175" x="7061200" y="4121150"/>
          <p14:tracePt t="135192" x="7035800" y="4140200"/>
          <p14:tracePt t="135209" x="7023100" y="4171950"/>
          <p14:tracePt t="135225" x="7023100" y="4216400"/>
          <p14:tracePt t="135242" x="7023100" y="4260850"/>
          <p14:tracePt t="135259" x="7035800" y="4324350"/>
          <p14:tracePt t="135276" x="7080250" y="4387850"/>
          <p14:tracePt t="135292" x="7137400" y="4438650"/>
          <p14:tracePt t="135309" x="7162800" y="4451350"/>
          <p14:tracePt t="135326" x="7200900" y="4464050"/>
          <p14:tracePt t="135329" x="7213600" y="4464050"/>
          <p14:tracePt t="135342" x="7219950" y="4464050"/>
          <p14:tracePt t="135359" x="7258050" y="4451350"/>
          <p14:tracePt t="135363" x="7277100" y="4438650"/>
          <p14:tracePt t="135376" x="7283450" y="4425950"/>
          <p14:tracePt t="135393" x="7315200" y="4337050"/>
          <p14:tracePt t="135409" x="7315200" y="4292600"/>
          <p14:tracePt t="135426" x="7321550" y="4241800"/>
          <p14:tracePt t="135442" x="7321550" y="4222750"/>
          <p14:tracePt t="135459" x="7315200" y="4203700"/>
          <p14:tracePt t="135475" x="7308850" y="4197350"/>
          <p14:tracePt t="135513" x="7302500" y="4197350"/>
          <p14:tracePt t="135526" x="7296150" y="4197350"/>
          <p14:tracePt t="135542" x="7283450" y="4203700"/>
          <p14:tracePt t="135559" x="7258050" y="4235450"/>
          <p14:tracePt t="135562" x="7245350" y="4260850"/>
          <p14:tracePt t="135576" x="7232650" y="4286250"/>
          <p14:tracePt t="135592" x="7226300" y="4337050"/>
          <p14:tracePt t="135594" x="7226300" y="4362450"/>
          <p14:tracePt t="135609" x="7226300" y="4381500"/>
          <p14:tracePt t="135626" x="7226300" y="4394200"/>
          <p14:tracePt t="135642" x="7226300" y="4400550"/>
          <p14:tracePt t="135658" x="7251700" y="4400550"/>
          <p14:tracePt t="135675" x="7289800" y="4368800"/>
          <p14:tracePt t="135692" x="7327900" y="4292600"/>
          <p14:tracePt t="135709" x="7340600" y="4216400"/>
          <p14:tracePt t="135725" x="7340600" y="4165600"/>
          <p14:tracePt t="135743" x="7340600" y="4127500"/>
          <p14:tracePt t="135759" x="7340600" y="4108450"/>
          <p14:tracePt t="135762" x="7340600" y="4102100"/>
          <p14:tracePt t="135802" x="7334250" y="4102100"/>
          <p14:tracePt t="135818" x="7327900" y="4102100"/>
          <p14:tracePt t="135826" x="7315200" y="4102100"/>
          <p14:tracePt t="135842" x="7308850" y="4102100"/>
          <p14:tracePt t="135851" x="7296150" y="4102100"/>
          <p14:tracePt t="135858" x="7277100" y="4102100"/>
          <p14:tracePt t="135875" x="7239000" y="4121150"/>
          <p14:tracePt t="135892" x="7169150" y="4159250"/>
          <p14:tracePt t="135909" x="7118350" y="4203700"/>
          <p14:tracePt t="135925" x="7086600" y="4241800"/>
          <p14:tracePt t="135942" x="7073900" y="4267200"/>
          <p14:tracePt t="135958" x="7067550" y="4279900"/>
          <p14:tracePt t="135975" x="7067550" y="4286250"/>
          <p14:tracePt t="135994" x="7080250" y="4305300"/>
          <p14:tracePt t="136010" x="7105650" y="4330700"/>
          <p14:tracePt t="136026" x="7156450" y="4343400"/>
          <p14:tracePt t="136043" x="7162800" y="4343400"/>
          <p14:tracePt t="136059" x="7181850" y="4343400"/>
          <p14:tracePt t="136076" x="7200900" y="4337050"/>
          <p14:tracePt t="136092" x="7207250" y="4298950"/>
          <p14:tracePt t="136109" x="7213600" y="4260850"/>
          <p14:tracePt t="136125" x="7213600" y="4222750"/>
          <p14:tracePt t="136130" x="7213600" y="4216400"/>
          <p14:tracePt t="136142" x="7207250" y="4203700"/>
          <p14:tracePt t="136145" x="7200900" y="4191000"/>
          <p14:tracePt t="136175" x="7188200" y="4184650"/>
          <p14:tracePt t="136192" x="7162800" y="4171950"/>
          <p14:tracePt t="136212" x="7156450" y="4171950"/>
          <p14:tracePt t="136225" x="7143750" y="4171950"/>
          <p14:tracePt t="136242" x="7124700" y="4178300"/>
          <p14:tracePt t="136259" x="7124700" y="4184650"/>
          <p14:tracePt t="136276" x="7112000" y="4210050"/>
          <p14:tracePt t="136293" x="7112000" y="4222750"/>
          <p14:tracePt t="136309" x="7112000" y="4241800"/>
          <p14:tracePt t="136395" x="7112000" y="4235450"/>
          <p14:tracePt t="136404" x="7112000" y="4229100"/>
          <p14:tracePt t="136412" x="7112000" y="4222750"/>
          <p14:tracePt t="136425" x="7112000" y="4203700"/>
          <p14:tracePt t="136442" x="7105650" y="4171950"/>
          <p14:tracePt t="136459" x="7099300" y="4165600"/>
          <p14:tracePt t="136475" x="7092950" y="4159250"/>
          <p14:tracePt t="136538" x="7080250" y="4159250"/>
          <p14:tracePt t="136546" x="7080250" y="4171950"/>
          <p14:tracePt t="136555" x="7080250" y="4191000"/>
          <p14:tracePt t="136562" x="7080250" y="4222750"/>
          <p14:tracePt t="136576" x="7080250" y="4267200"/>
          <p14:tracePt t="136592" x="7086600" y="4356100"/>
          <p14:tracePt t="136594" x="7099300" y="4400550"/>
          <p14:tracePt t="136609" x="7118350" y="4445000"/>
          <p14:tracePt t="136625" x="7124700" y="4445000"/>
          <p14:tracePt t="136674" x="7124700" y="4451350"/>
          <p14:tracePt t="136691" x="7131050" y="4451350"/>
          <p14:tracePt t="136698" x="7137400" y="4445000"/>
          <p14:tracePt t="136708" x="7143750" y="4438650"/>
          <p14:tracePt t="136725" x="7143750" y="4432300"/>
          <p14:tracePt t="136743" x="7150100" y="4413250"/>
          <p14:tracePt t="136776" x="7150100" y="4400550"/>
          <p14:tracePt t="136792" x="7150100" y="4394200"/>
          <p14:tracePt t="136810" x="7150100" y="4387850"/>
          <p14:tracePt t="137057" x="0" y="0"/>
        </p14:tracePtLst>
        <p14:tracePtLst>
          <p14:tracePt t="140804" x="6477000" y="5651500"/>
          <p14:tracePt t="140868" x="6483350" y="5651500"/>
          <p14:tracePt t="140875" x="6502400" y="5651500"/>
          <p14:tracePt t="140890" x="6584950" y="5651500"/>
          <p14:tracePt t="140907" x="6724650" y="5651500"/>
          <p14:tracePt t="140924" x="6889750" y="5651500"/>
          <p14:tracePt t="140941" x="7048500" y="5651500"/>
          <p14:tracePt t="140957" x="7169150" y="5651500"/>
          <p14:tracePt t="140974" x="7245350" y="5651500"/>
          <p14:tracePt t="140979" x="7277100" y="5651500"/>
          <p14:tracePt t="140990" x="7289800" y="5651500"/>
          <p14:tracePt t="141007" x="7321550" y="5651500"/>
          <p14:tracePt t="141050" x="7334250" y="5645150"/>
          <p14:tracePt t="141058" x="7340600" y="5632450"/>
          <p14:tracePt t="141073" x="7340600" y="5600700"/>
          <p14:tracePt t="141091" x="7327900" y="5543550"/>
          <p14:tracePt t="141107" x="7270750" y="5467350"/>
          <p14:tracePt t="141123" x="7194550" y="5397500"/>
          <p14:tracePt t="141140" x="7092950" y="5340350"/>
          <p14:tracePt t="141157" x="6978650" y="5289550"/>
          <p14:tracePt t="141173" x="6870700" y="5270500"/>
          <p14:tracePt t="141190" x="6737350" y="5251450"/>
          <p14:tracePt t="141193" x="6686550" y="5245100"/>
          <p14:tracePt t="141207" x="6642100" y="5245100"/>
          <p14:tracePt t="141223" x="6546850" y="5245100"/>
          <p14:tracePt t="141226" x="6521450" y="5245100"/>
          <p14:tracePt t="141240" x="6451600" y="5245100"/>
          <p14:tracePt t="141257" x="6419850" y="5264150"/>
          <p14:tracePt t="141274" x="6400800" y="5283200"/>
          <p14:tracePt t="141291" x="6381750" y="5321300"/>
          <p14:tracePt t="141308" x="6381750" y="5359400"/>
          <p14:tracePt t="141324" x="6381750" y="5416550"/>
          <p14:tracePt t="141341" x="6394450" y="5486400"/>
          <p14:tracePt t="141357" x="6426200" y="5549900"/>
          <p14:tracePt t="141373" x="6483350" y="5600700"/>
          <p14:tracePt t="141390" x="6578600" y="5645150"/>
          <p14:tracePt t="141407" x="6680200" y="5670550"/>
          <p14:tracePt t="141410" x="6743700" y="5689600"/>
          <p14:tracePt t="141424" x="6813550" y="5695950"/>
          <p14:tracePt t="141441" x="6940550" y="5695950"/>
          <p14:tracePt t="141457" x="7004050" y="5689600"/>
          <p14:tracePt t="141473" x="7023100" y="5676900"/>
          <p14:tracePt t="141490" x="7042150" y="5657850"/>
          <p14:tracePt t="141507" x="7054850" y="5619750"/>
          <p14:tracePt t="141524" x="7054850" y="5607050"/>
          <p14:tracePt t="141541" x="7054850" y="5581650"/>
          <p14:tracePt t="141558" x="7061200" y="5568950"/>
          <p14:tracePt t="141574" x="7061200" y="5556250"/>
          <p14:tracePt t="141739" x="7061200" y="5549900"/>
          <p14:tracePt t="141747" x="7061200" y="5530850"/>
          <p14:tracePt t="141757" x="7061200" y="5524500"/>
          <p14:tracePt t="141774" x="7035800" y="5473700"/>
          <p14:tracePt t="141791" x="6991350" y="5403850"/>
          <p14:tracePt t="141795" x="6965950" y="5372100"/>
          <p14:tracePt t="141807" x="6940550" y="5334000"/>
          <p14:tracePt t="141825" x="6832600" y="5238750"/>
          <p14:tracePt t="141841" x="6794500" y="5226050"/>
          <p14:tracePt t="141857" x="6781800" y="5213350"/>
          <p14:tracePt t="141890" x="6775450" y="5213350"/>
          <p14:tracePt t="141907" x="6756400" y="5219700"/>
          <p14:tracePt t="141923" x="6731000" y="5245100"/>
          <p14:tracePt t="141940" x="6699250" y="5289550"/>
          <p14:tracePt t="141957" x="6667500" y="5353050"/>
          <p14:tracePt t="141973" x="6661150" y="5410200"/>
          <p14:tracePt t="141990" x="6661150" y="5473700"/>
          <p14:tracePt t="142007" x="6661150" y="5543550"/>
          <p14:tracePt t="142009" x="6667500" y="5556250"/>
          <p14:tracePt t="142023" x="6673850" y="5575300"/>
          <p14:tracePt t="142040" x="6692900" y="5594350"/>
          <p14:tracePt t="142041" x="6705600" y="5607050"/>
          <p14:tracePt t="142057" x="6737350" y="5626100"/>
          <p14:tracePt t="142073" x="6807200" y="5638800"/>
          <p14:tracePt t="142090" x="6934200" y="5638800"/>
          <p14:tracePt t="142107" x="7143750" y="5638800"/>
          <p14:tracePt t="142123" x="7353300" y="5638800"/>
          <p14:tracePt t="142140" x="7518400" y="5613400"/>
          <p14:tracePt t="142157" x="7588250" y="5594350"/>
          <p14:tracePt t="142173" x="7613650" y="5575300"/>
          <p14:tracePt t="142190" x="7626350" y="5568950"/>
          <p14:tracePt t="142207" x="7632700" y="5562600"/>
          <p14:tracePt t="143033" x="0" y="0"/>
        </p14:tracePtLst>
        <p14:tracePtLst>
          <p14:tracePt t="143748" x="8674100" y="5556250"/>
          <p14:tracePt t="143819" x="8667750" y="5556250"/>
          <p14:tracePt t="143827" x="8667750" y="5562600"/>
          <p14:tracePt t="143841" x="8705850" y="5575300"/>
          <p14:tracePt t="143857" x="8801100" y="5607050"/>
          <p14:tracePt t="143873" x="8953500" y="5632450"/>
          <p14:tracePt t="143889" x="9131300" y="5645150"/>
          <p14:tracePt t="143906" x="9290050" y="5645150"/>
          <p14:tracePt t="143922" x="9448800" y="5645150"/>
          <p14:tracePt t="143939" x="9563100" y="5645150"/>
          <p14:tracePt t="143956" x="9664700" y="5645150"/>
          <p14:tracePt t="143973" x="9728200" y="5645150"/>
          <p14:tracePt t="143989" x="9779000" y="5626100"/>
          <p14:tracePt t="144006" x="9842500" y="5607050"/>
          <p14:tracePt t="144023" x="9874250" y="5575300"/>
          <p14:tracePt t="144025" x="9893300" y="5568950"/>
          <p14:tracePt t="144039" x="9912350" y="5556250"/>
          <p14:tracePt t="144057" x="9931400" y="5530850"/>
          <p14:tracePt t="144073" x="9937750" y="5518150"/>
          <p14:tracePt t="144090" x="9937750" y="5505450"/>
          <p14:tracePt t="144106" x="9937750" y="5486400"/>
          <p14:tracePt t="144123" x="9937750" y="5467350"/>
          <p14:tracePt t="144139" x="9918700" y="5441950"/>
          <p14:tracePt t="144156" x="9893300" y="5416550"/>
          <p14:tracePt t="144172" x="9842500" y="5391150"/>
          <p14:tracePt t="144189" x="9779000" y="5365750"/>
          <p14:tracePt t="144206" x="9696450" y="5334000"/>
          <p14:tracePt t="144222" x="9626600" y="5308600"/>
          <p14:tracePt t="144226" x="9601200" y="5302250"/>
          <p14:tracePt t="144239" x="9569450" y="5289550"/>
          <p14:tracePt t="144255" x="9531350" y="5283200"/>
          <p14:tracePt t="144272" x="9474200" y="5276850"/>
          <p14:tracePt t="144289" x="9423400" y="5276850"/>
          <p14:tracePt t="144305" x="9378950" y="5276850"/>
          <p14:tracePt t="144322" x="9315450" y="5276850"/>
          <p14:tracePt t="144339" x="9245600" y="5276850"/>
          <p14:tracePt t="144356" x="9182100" y="5276850"/>
          <p14:tracePt t="144372" x="9131300" y="5295900"/>
          <p14:tracePt t="144389" x="9093200" y="5314950"/>
          <p14:tracePt t="144406" x="9061450" y="5340350"/>
          <p14:tracePt t="144422" x="9036050" y="5384800"/>
          <p14:tracePt t="144439" x="9010650" y="5429250"/>
          <p14:tracePt t="144456" x="9004300" y="5461000"/>
          <p14:tracePt t="144458" x="9004300" y="5473700"/>
          <p14:tracePt t="144473" x="8997950" y="5505450"/>
          <p14:tracePt t="144489" x="8997950" y="5530850"/>
          <p14:tracePt t="144506" x="8997950" y="5562600"/>
          <p14:tracePt t="144522" x="9010650" y="5594350"/>
          <p14:tracePt t="144539" x="9029700" y="5619750"/>
          <p14:tracePt t="144556" x="9061450" y="5657850"/>
          <p14:tracePt t="144572" x="9112250" y="5683250"/>
          <p14:tracePt t="144589" x="9194800" y="5721350"/>
          <p14:tracePt t="144605" x="9309100" y="5765800"/>
          <p14:tracePt t="144623" x="9429750" y="5803900"/>
          <p14:tracePt t="144625" x="9505950" y="5810250"/>
          <p14:tracePt t="144639" x="9569450" y="5810250"/>
          <p14:tracePt t="144655" x="9734550" y="5810250"/>
          <p14:tracePt t="144657" x="9823450" y="5810250"/>
          <p14:tracePt t="144672" x="9956800" y="5810250"/>
          <p14:tracePt t="144689" x="10058400" y="5791200"/>
          <p14:tracePt t="144706" x="10109200" y="5772150"/>
          <p14:tracePt t="144723" x="10140950" y="5746750"/>
          <p14:tracePt t="144739" x="10153650" y="5715000"/>
          <p14:tracePt t="144756" x="10172700" y="5689600"/>
          <p14:tracePt t="144773" x="10172700" y="5651500"/>
          <p14:tracePt t="144790" x="10172700" y="5619750"/>
          <p14:tracePt t="144794" x="10172700" y="5600700"/>
          <p14:tracePt t="144807" x="10172700" y="5568950"/>
          <p14:tracePt t="144823" x="10153650" y="5524500"/>
          <p14:tracePt t="144830" x="10147300" y="5499100"/>
          <p14:tracePt t="144841" x="10121900" y="5454650"/>
          <p14:tracePt t="144856" x="10102850" y="5441950"/>
          <p14:tracePt t="144858" x="10083800" y="5422900"/>
          <p14:tracePt t="144873" x="10033000" y="5372100"/>
          <p14:tracePt t="144889" x="9969500" y="5334000"/>
          <p14:tracePt t="144906" x="9886950" y="5295900"/>
          <p14:tracePt t="144922" x="9798050" y="5264150"/>
          <p14:tracePt t="144939" x="9696450" y="5245100"/>
          <p14:tracePt t="144956" x="9620250" y="5245100"/>
          <p14:tracePt t="144972" x="9537700" y="5245100"/>
          <p14:tracePt t="144989" x="9442450" y="5270500"/>
          <p14:tracePt t="145005" x="9359900" y="5314950"/>
          <p14:tracePt t="145022" x="9283700" y="5372100"/>
          <p14:tracePt t="145026" x="9258300" y="5397500"/>
          <p14:tracePt t="145039" x="9245600" y="5422900"/>
          <p14:tracePt t="145057" x="9194800" y="5505450"/>
          <p14:tracePt t="145073" x="9182100" y="5549900"/>
          <p14:tracePt t="145089" x="9182100" y="5581650"/>
          <p14:tracePt t="145105" x="9182100" y="5626100"/>
          <p14:tracePt t="145122" x="9194800" y="5657850"/>
          <p14:tracePt t="145139" x="9213850" y="5683250"/>
          <p14:tracePt t="145155" x="9251950" y="5708650"/>
          <p14:tracePt t="145172" x="9328150" y="5727700"/>
          <p14:tracePt t="145189" x="9474200" y="5753100"/>
          <p14:tracePt t="145205" x="9601200" y="5753100"/>
          <p14:tracePt t="145222" x="9728200" y="5734050"/>
          <p14:tracePt t="145225" x="9772650" y="5721350"/>
          <p14:tracePt t="145239" x="9810750" y="5695950"/>
          <p14:tracePt t="145256" x="9861550" y="5638800"/>
          <p14:tracePt t="145273" x="9880600" y="5537200"/>
          <p14:tracePt t="145290" x="9880600" y="5473700"/>
          <p14:tracePt t="145306" x="9880600" y="5422900"/>
          <p14:tracePt t="145322" x="9855200" y="5384800"/>
          <p14:tracePt t="145340" x="9810750" y="5346700"/>
          <p14:tracePt t="145356" x="9690100" y="5283200"/>
          <p14:tracePt t="145372" x="9505950" y="5200650"/>
          <p14:tracePt t="145389" x="9315450" y="5156200"/>
          <p14:tracePt t="145405" x="9163050" y="5124450"/>
          <p14:tracePt t="145422" x="9099550" y="5118100"/>
          <p14:tracePt t="145439" x="9074150" y="5118100"/>
          <p14:tracePt t="145442" x="9055100" y="5124450"/>
          <p14:tracePt t="145455" x="9042400" y="5137150"/>
          <p14:tracePt t="145472" x="9004300" y="5207000"/>
          <p14:tracePt t="145488" x="8997950" y="5270500"/>
          <p14:tracePt t="145505" x="8997950" y="5378450"/>
          <p14:tracePt t="145522" x="9017000" y="5518150"/>
          <p14:tracePt t="145538" x="9093200" y="5651500"/>
          <p14:tracePt t="145556" x="9220200" y="5759450"/>
          <p14:tracePt t="145572" x="9385300" y="5842000"/>
          <p14:tracePt t="145589" x="9569450" y="5886450"/>
          <p14:tracePt t="145606" x="9721850" y="5905500"/>
          <p14:tracePt t="145623" x="9810750" y="5905500"/>
          <p14:tracePt t="145627" x="9836150" y="5892800"/>
          <p14:tracePt t="145639" x="9855200" y="5873750"/>
          <p14:tracePt t="145655" x="9880600" y="5829300"/>
          <p14:tracePt t="145673" x="9893300" y="5715000"/>
          <p14:tracePt t="145689" x="9893300" y="5651500"/>
          <p14:tracePt t="145705" x="9893300" y="5575300"/>
          <p14:tracePt t="145722" x="9886950" y="5518150"/>
          <p14:tracePt t="145739" x="9880600" y="5492750"/>
          <p14:tracePt t="145755" x="9874250" y="5480050"/>
          <p14:tracePt t="145772" x="9874250" y="5473700"/>
          <p14:tracePt t="146154" x="0" y="0"/>
        </p14:tracePtLst>
        <p14:tracePtLst>
          <p14:tracePt t="146651" x="10693400" y="5638800"/>
          <p14:tracePt t="146724" x="10693400" y="5645150"/>
          <p14:tracePt t="146732" x="10699750" y="5645150"/>
          <p14:tracePt t="146741" x="10725150" y="5651500"/>
          <p14:tracePt t="146755" x="10814050" y="5664200"/>
          <p14:tracePt t="146772" x="10934700" y="5664200"/>
          <p14:tracePt t="146788" x="11099800" y="5664200"/>
          <p14:tracePt t="146805" x="11271250" y="5664200"/>
          <p14:tracePt t="146822" x="11366500" y="5664200"/>
          <p14:tracePt t="146825" x="11391900" y="5657850"/>
          <p14:tracePt t="146839" x="11417300" y="5651500"/>
          <p14:tracePt t="146855" x="11436350" y="5638800"/>
          <p14:tracePt t="146858" x="11442700" y="5632450"/>
          <p14:tracePt t="146872" x="11449050" y="5626100"/>
          <p14:tracePt t="146889" x="11449050" y="5588000"/>
          <p14:tracePt t="146905" x="11442700" y="5543550"/>
          <p14:tracePt t="146922" x="11417300" y="5505450"/>
          <p14:tracePt t="146938" x="11385550" y="5467350"/>
          <p14:tracePt t="146955" x="11322050" y="5435600"/>
          <p14:tracePt t="146972" x="11233150" y="5384800"/>
          <p14:tracePt t="146988" x="11131550" y="5346700"/>
          <p14:tracePt t="147005" x="11036300" y="5327650"/>
          <p14:tracePt t="147022" x="11004550" y="5327650"/>
          <p14:tracePt t="147025" x="10985500" y="5327650"/>
          <p14:tracePt t="147038" x="10979150" y="5327650"/>
          <p14:tracePt t="147055" x="10966450" y="5327650"/>
          <p14:tracePt t="147073" x="10953750" y="5327650"/>
          <p14:tracePt t="147090" x="10928350" y="5327650"/>
          <p14:tracePt t="147106" x="10896600" y="5340350"/>
          <p14:tracePt t="147122" x="10883900" y="5378450"/>
          <p14:tracePt t="147139" x="10877550" y="5416550"/>
          <p14:tracePt t="147155" x="10877550" y="5467350"/>
          <p14:tracePt t="147171" x="10877550" y="5524500"/>
          <p14:tracePt t="147188" x="10890250" y="5568950"/>
          <p14:tracePt t="147205" x="10928350" y="5626100"/>
          <p14:tracePt t="147222" x="10960100" y="5651500"/>
          <p14:tracePt t="147238" x="10998200" y="5670550"/>
          <p14:tracePt t="147241" x="11017250" y="5676900"/>
          <p14:tracePt t="147255" x="11036300" y="5689600"/>
          <p14:tracePt t="147271" x="11055350" y="5695950"/>
          <p14:tracePt t="147288" x="11093450" y="5702300"/>
          <p14:tracePt t="147289" x="11112500" y="5702300"/>
          <p14:tracePt t="147305" x="11156950" y="5702300"/>
          <p14:tracePt t="147321" x="11201400" y="5702300"/>
          <p14:tracePt t="147338" x="11226800" y="5702300"/>
          <p14:tracePt t="147355" x="11233150" y="5702300"/>
          <p14:tracePt t="147371" x="11245850" y="5702300"/>
          <p14:tracePt t="147388" x="11252200" y="5702300"/>
          <p14:tracePt t="147405" x="11258550" y="5695950"/>
          <p14:tracePt t="147422" x="11271250" y="5695950"/>
          <p14:tracePt t="147438" x="11290300" y="5683250"/>
          <p14:tracePt t="147455" x="11309350" y="5664200"/>
          <p14:tracePt t="147458" x="11315700" y="5657850"/>
          <p14:tracePt t="147472" x="11328400" y="5645150"/>
          <p14:tracePt t="147490" x="11372850" y="5594350"/>
          <p14:tracePt t="147505" x="11379200" y="5562600"/>
          <p14:tracePt t="147521" x="11379200" y="5511800"/>
          <p14:tracePt t="147538" x="11379200" y="5473700"/>
          <p14:tracePt t="147555" x="11379200" y="5435600"/>
          <p14:tracePt t="147572" x="11347450" y="5397500"/>
          <p14:tracePt t="147588" x="11290300" y="5353050"/>
          <p14:tracePt t="147605" x="11201400" y="5314950"/>
          <p14:tracePt t="147622" x="11099800" y="5295900"/>
          <p14:tracePt t="147638" x="10979150" y="5270500"/>
          <p14:tracePt t="147656" x="10845800" y="5245100"/>
          <p14:tracePt t="147671" x="10763250" y="5245100"/>
          <p14:tracePt t="147674" x="10718800" y="5245100"/>
          <p14:tracePt t="147688" x="10674350" y="5245100"/>
          <p14:tracePt t="147704" x="10547350" y="5245100"/>
          <p14:tracePt t="147721" x="10452100" y="5245100"/>
          <p14:tracePt t="147738" x="10331450" y="5245100"/>
          <p14:tracePt t="147754" x="10166350" y="5245100"/>
          <p14:tracePt t="147771" x="9944100" y="5245100"/>
          <p14:tracePt t="147788" x="9588500" y="5245100"/>
          <p14:tracePt t="147805" x="9067800" y="5245100"/>
          <p14:tracePt t="147821" x="8534400" y="5245100"/>
          <p14:tracePt t="147826" x="8318500" y="5245100"/>
          <p14:tracePt t="147838" x="8096250" y="5245100"/>
          <p14:tracePt t="147855" x="7791450" y="5245100"/>
          <p14:tracePt t="147857" x="7677150" y="5245100"/>
          <p14:tracePt t="147872" x="7581900" y="5245100"/>
          <p14:tracePt t="147889" x="7308850" y="5276850"/>
          <p14:tracePt t="147905" x="7112000" y="5314950"/>
          <p14:tracePt t="147921" x="6902450" y="5359400"/>
          <p14:tracePt t="147938" x="6686550" y="5397500"/>
          <p14:tracePt t="147954" x="6515100" y="5441950"/>
          <p14:tracePt t="147971" x="6394450" y="5454650"/>
          <p14:tracePt t="147988" x="6318250" y="5480050"/>
          <p14:tracePt t="148004" x="6267450" y="5499100"/>
          <p14:tracePt t="148021" x="6235700" y="5518150"/>
          <p14:tracePt t="148038" x="6229350" y="5524500"/>
          <p14:tracePt t="148042" x="6223000" y="5537200"/>
          <p14:tracePt t="148072" x="6223000" y="5575300"/>
          <p14:tracePt t="148089" x="6242050" y="5619750"/>
          <p14:tracePt t="148106" x="6280150" y="5638800"/>
          <p14:tracePt t="148122" x="6305550" y="5651500"/>
          <p14:tracePt t="148138" x="6330950" y="5657850"/>
          <p14:tracePt t="148155" x="6337300" y="5664200"/>
          <p14:tracePt t="148171" x="6350000" y="5664200"/>
          <p14:tracePt t="148188" x="6369050" y="5664200"/>
          <p14:tracePt t="148205" x="6394450" y="5664200"/>
          <p14:tracePt t="148221" x="6438900" y="5664200"/>
          <p14:tracePt t="148238" x="6477000" y="5664200"/>
          <p14:tracePt t="148241" x="6496050" y="5664200"/>
          <p14:tracePt t="148255" x="6502400" y="5664200"/>
          <p14:tracePt t="148271" x="6515100" y="5664200"/>
          <p14:tracePt t="148537" x="0" y="0"/>
        </p14:tracePtLst>
        <p14:tracePtLst>
          <p14:tracePt t="149493" x="4819650" y="5810250"/>
          <p14:tracePt t="149548" x="4813300" y="5810250"/>
          <p14:tracePt t="149563" x="4806950" y="5810250"/>
          <p14:tracePt t="149604" x="4806950" y="5816600"/>
          <p14:tracePt t="149612" x="4806950" y="5822950"/>
          <p14:tracePt t="149621" x="4806950" y="5829300"/>
          <p14:tracePt t="149638" x="4806950" y="5861050"/>
          <p14:tracePt t="149654" x="4819650" y="5899150"/>
          <p14:tracePt t="149658" x="4826000" y="5918200"/>
          <p14:tracePt t="149671" x="4845050" y="5937250"/>
          <p14:tracePt t="149688" x="4933950" y="5981700"/>
          <p14:tracePt t="149705" x="5162550" y="6051550"/>
          <p14:tracePt t="149721" x="5334000" y="6076950"/>
          <p14:tracePt t="149737" x="5480050" y="6083300"/>
          <p14:tracePt t="149754" x="5619750" y="6083300"/>
          <p14:tracePt t="149770" x="5746750" y="6083300"/>
          <p14:tracePt t="149787" x="5861050" y="6083300"/>
          <p14:tracePt t="149804" x="6000750" y="6070600"/>
          <p14:tracePt t="149821" x="6134100" y="6045200"/>
          <p14:tracePt t="149838" x="6203950" y="6026150"/>
          <p14:tracePt t="149854" x="6216650" y="6019800"/>
          <p14:tracePt t="149871" x="6223000" y="6013450"/>
          <p14:tracePt t="149891" x="6223000" y="6007100"/>
          <p14:tracePt t="149904" x="6223000" y="6000750"/>
          <p14:tracePt t="149921" x="6216650" y="5949950"/>
          <p14:tracePt t="149937" x="6172200" y="5899150"/>
          <p14:tracePt t="149955" x="6096000" y="5835650"/>
          <p14:tracePt t="149971" x="5994400" y="5791200"/>
          <p14:tracePt t="149987" x="5873750" y="5746750"/>
          <p14:tracePt t="150004" x="5727700" y="5715000"/>
          <p14:tracePt t="150020" x="5600700" y="5689600"/>
          <p14:tracePt t="150037" x="5524500" y="5689600"/>
          <p14:tracePt t="150054" x="5467350" y="5689600"/>
          <p14:tracePt t="150071" x="5429250" y="5689600"/>
          <p14:tracePt t="150088" x="5410200" y="5695950"/>
          <p14:tracePt t="150090" x="5397500" y="5702300"/>
          <p14:tracePt t="150105" x="5378450" y="5721350"/>
          <p14:tracePt t="150121" x="5365750" y="5746750"/>
          <p14:tracePt t="150138" x="5359400" y="5784850"/>
          <p14:tracePt t="150154" x="5365750" y="5842000"/>
          <p14:tracePt t="150171" x="5378450" y="5899150"/>
          <p14:tracePt t="150187" x="5410200" y="5962650"/>
          <p14:tracePt t="150204" x="5448300" y="6000750"/>
          <p14:tracePt t="150221" x="5505450" y="6032500"/>
          <p14:tracePt t="150237" x="5562600" y="6064250"/>
          <p14:tracePt t="150254" x="5683250" y="6089650"/>
          <p14:tracePt t="150270" x="5854700" y="6102350"/>
          <p14:tracePt t="150273" x="5949950" y="6102350"/>
          <p14:tracePt t="150287" x="6064250" y="6102350"/>
          <p14:tracePt t="150304" x="6286500" y="6102350"/>
          <p14:tracePt t="150321" x="6610350" y="6057900"/>
          <p14:tracePt t="150338" x="6769100" y="6019800"/>
          <p14:tracePt t="150354" x="6908800" y="5994400"/>
          <p14:tracePt t="150370" x="7029450" y="5975350"/>
          <p14:tracePt t="150387" x="7131050" y="5949950"/>
          <p14:tracePt t="150404" x="7219950" y="5930900"/>
          <p14:tracePt t="150420" x="7264400" y="5918200"/>
          <p14:tracePt t="150437" x="7277100" y="5911850"/>
          <p14:tracePt t="150454" x="7283450" y="5905500"/>
          <p14:tracePt t="150515" x="7283450" y="5899150"/>
          <p14:tracePt t="150523" x="7277100" y="5892800"/>
          <p14:tracePt t="150538" x="7200900" y="5861050"/>
          <p14:tracePt t="150554" x="7067550" y="5822950"/>
          <p14:tracePt t="150571" x="6940550" y="5797550"/>
          <p14:tracePt t="150588" x="6896100" y="5791200"/>
          <p14:tracePt t="150605" x="6870700" y="5791200"/>
          <p14:tracePt t="150621" x="6864350" y="5791200"/>
          <p14:tracePt t="150638" x="6845300" y="5791200"/>
          <p14:tracePt t="150654" x="6807200" y="5797550"/>
          <p14:tracePt t="150658" x="6794500" y="5810250"/>
          <p14:tracePt t="150670" x="6775450" y="5829300"/>
          <p14:tracePt t="150687" x="6743700" y="5861050"/>
          <p14:tracePt t="150691" x="6731000" y="5873750"/>
          <p14:tracePt t="150704" x="6724650" y="5886450"/>
          <p14:tracePt t="150721" x="6718300" y="5911850"/>
          <p14:tracePt t="150737" x="6718300" y="5918200"/>
          <p14:tracePt t="150754" x="6718300" y="5930900"/>
          <p14:tracePt t="150770" x="6731000" y="5956300"/>
          <p14:tracePt t="150787" x="6762750" y="5969000"/>
          <p14:tracePt t="150804" x="6838950" y="5994400"/>
          <p14:tracePt t="150821" x="6978650" y="6032500"/>
          <p14:tracePt t="150826" x="7086600" y="6064250"/>
          <p14:tracePt t="150838" x="7226300" y="6089650"/>
          <p14:tracePt t="150854" x="7448550" y="6108700"/>
          <p14:tracePt t="150871" x="7626350" y="6108700"/>
          <p14:tracePt t="150874" x="7670800" y="6102350"/>
          <p14:tracePt t="150887" x="7715250" y="6083300"/>
          <p14:tracePt t="150904" x="7753350" y="6057900"/>
          <p14:tracePt t="150908" x="7772400" y="6045200"/>
          <p14:tracePt t="150921" x="7797800" y="6007100"/>
          <p14:tracePt t="150937" x="7797800" y="5981700"/>
          <p14:tracePt t="150954" x="7797800" y="5937250"/>
          <p14:tracePt t="150971" x="7785100" y="5905500"/>
          <p14:tracePt t="150987" x="7759700" y="5867400"/>
          <p14:tracePt t="151003" x="7715250" y="5829300"/>
          <p14:tracePt t="151020" x="7639050" y="5797550"/>
          <p14:tracePt t="151037" x="7562850" y="5778500"/>
          <p14:tracePt t="151053" x="7480300" y="5765800"/>
          <p14:tracePt t="151070" x="7442200" y="5765800"/>
          <p14:tracePt t="151074" x="7416800" y="5765800"/>
          <p14:tracePt t="151087" x="7378700" y="5765800"/>
          <p14:tracePt t="151104" x="7302500" y="5797550"/>
          <p14:tracePt t="151121" x="7200900" y="5867400"/>
          <p14:tracePt t="151137" x="7156450" y="5905500"/>
          <p14:tracePt t="151155" x="7137400" y="5924550"/>
          <p14:tracePt t="151170" x="7131050" y="5949950"/>
          <p14:tracePt t="151186" x="7131050" y="5975350"/>
          <p14:tracePt t="151203" x="7137400" y="5994400"/>
          <p14:tracePt t="151220" x="7175500" y="6026150"/>
          <p14:tracePt t="151237" x="7251700" y="6064250"/>
          <p14:tracePt t="151253" x="7372350" y="6076950"/>
          <p14:tracePt t="151270" x="7518400" y="6089650"/>
          <p14:tracePt t="151287" x="7708900" y="6089650"/>
          <p14:tracePt t="151289" x="7804150" y="6089650"/>
          <p14:tracePt t="151303" x="7880350" y="6083300"/>
          <p14:tracePt t="151321" x="7981950" y="6038850"/>
          <p14:tracePt t="151337" x="7994650" y="6007100"/>
          <p14:tracePt t="151353" x="8001000" y="5962650"/>
          <p14:tracePt t="151370" x="8001000" y="5930900"/>
          <p14:tracePt t="151387" x="8001000" y="5892800"/>
          <p14:tracePt t="151403" x="7969250" y="5854700"/>
          <p14:tracePt t="151421" x="7893050" y="5810250"/>
          <p14:tracePt t="151436" x="7778750" y="5759450"/>
          <p14:tracePt t="151453" x="7664450" y="5721350"/>
          <p14:tracePt t="151470" x="7575550" y="5695950"/>
          <p14:tracePt t="151487" x="7543800" y="5695950"/>
          <p14:tracePt t="151491" x="7531100" y="5695950"/>
          <p14:tracePt t="151503" x="7512050" y="5695950"/>
          <p14:tracePt t="151520" x="7480300" y="5740400"/>
          <p14:tracePt t="151537" x="7461250" y="5772150"/>
          <p14:tracePt t="151553" x="7454900" y="5816600"/>
          <p14:tracePt t="151570" x="7454900" y="5842000"/>
          <p14:tracePt t="151587" x="7467600" y="5886450"/>
          <p14:tracePt t="151604" x="7518400" y="5918200"/>
          <p14:tracePt t="151620" x="7639050" y="5949950"/>
          <p14:tracePt t="151637" x="7785100" y="5962650"/>
          <p14:tracePt t="151654" x="7899400" y="5962650"/>
          <p14:tracePt t="151670" x="7988300" y="5962650"/>
          <p14:tracePt t="151687" x="8026400" y="5949950"/>
          <p14:tracePt t="151691" x="8039100" y="5943600"/>
          <p14:tracePt t="151703" x="8051800" y="5930900"/>
          <p14:tracePt t="151720" x="8064500" y="5911850"/>
          <p14:tracePt t="151737" x="8070850" y="5886450"/>
          <p14:tracePt t="151753" x="8083550" y="5867400"/>
          <p14:tracePt t="151786" x="8083550" y="5861050"/>
          <p14:tracePt t="151803" x="8089900" y="5848350"/>
          <p14:tracePt t="153097"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2" name="文本框 1"/>
          <p:cNvSpPr txBox="1"/>
          <p:nvPr/>
        </p:nvSpPr>
        <p:spPr>
          <a:xfrm>
            <a:off x="71755" y="1137920"/>
            <a:ext cx="12048490" cy="4708981"/>
          </a:xfrm>
          <a:prstGeom prst="rect">
            <a:avLst/>
          </a:prstGeom>
          <a:noFill/>
        </p:spPr>
        <p:txBody>
          <a:bodyPr wrap="square" rtlCol="0" anchor="t">
            <a:spAutoFit/>
          </a:bodyPr>
          <a:lstStyle/>
          <a:p>
            <a:r>
              <a:rPr lang="zh-CN" altLang="en-US" sz="2000" dirty="0">
                <a:latin typeface="Courier New" panose="02070309020205020404" pitchFamily="49" charset="0"/>
                <a:cs typeface="Courier New" panose="02070309020205020404" pitchFamily="49" charset="0"/>
              </a:rPr>
              <a:t>public class SuperWildCarDemo {</a:t>
            </a:r>
          </a:p>
          <a:p>
            <a:r>
              <a:rPr lang="zh-CN" altLang="en-US" sz="2000" dirty="0">
                <a:latin typeface="Courier New" panose="02070309020205020404" pitchFamily="49" charset="0"/>
                <a:cs typeface="Courier New" panose="02070309020205020404" pitchFamily="49" charset="0"/>
              </a:rPr>
              <a:t>    public static void main(String[] args) {</a:t>
            </a:r>
          </a:p>
          <a:p>
            <a:r>
              <a:rPr lang="zh-CN" altLang="en-US" sz="2000" dirty="0">
                <a:latin typeface="Courier New" panose="02070309020205020404" pitchFamily="49" charset="0"/>
                <a:cs typeface="Courier New" panose="02070309020205020404" pitchFamily="49" charset="0"/>
              </a:rPr>
              <a:t>        GenericStack&lt;String&gt; </a:t>
            </a:r>
            <a:r>
              <a:rPr lang="en-US" altLang="zh-CN" sz="2000" dirty="0">
                <a:latin typeface="Courier New" panose="02070309020205020404" pitchFamily="49" charset="0"/>
                <a:cs typeface="Courier New" panose="02070309020205020404" pitchFamily="49" charset="0"/>
              </a:rPr>
              <a:t>strStack</a:t>
            </a:r>
            <a:r>
              <a:rPr lang="zh-CN" altLang="en-US" sz="2000" dirty="0">
                <a:latin typeface="Courier New" panose="02070309020205020404" pitchFamily="49" charset="0"/>
                <a:cs typeface="Courier New" panose="02070309020205020404" pitchFamily="49" charset="0"/>
              </a:rPr>
              <a:t>= new GenericStack&lt;&gt;();</a:t>
            </a:r>
          </a:p>
          <a:p>
            <a:r>
              <a:rPr lang="zh-CN" altLang="en-US" sz="2000" dirty="0">
                <a:latin typeface="Courier New" panose="02070309020205020404" pitchFamily="49" charset="0"/>
                <a:cs typeface="Courier New" panose="02070309020205020404" pitchFamily="49" charset="0"/>
              </a:rPr>
              <a:t>	  GenericStack&lt;Object&gt; </a:t>
            </a:r>
            <a:r>
              <a:rPr lang="en-US" altLang="zh-CN" sz="2000" dirty="0">
                <a:latin typeface="Courier New" panose="02070309020205020404" pitchFamily="49" charset="0"/>
                <a:cs typeface="Courier New" panose="02070309020205020404" pitchFamily="49" charset="0"/>
              </a:rPr>
              <a:t>objStack</a:t>
            </a:r>
            <a:r>
              <a:rPr lang="zh-CN" altLang="en-US" sz="2000" dirty="0">
                <a:latin typeface="Courier New" panose="02070309020205020404" pitchFamily="49" charset="0"/>
                <a:cs typeface="Courier New" panose="02070309020205020404" pitchFamily="49" charset="0"/>
              </a:rPr>
              <a:t> = new GenericStack&lt;&gt;();		</a:t>
            </a:r>
          </a:p>
          <a:p>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objStack</a:t>
            </a:r>
            <a:r>
              <a:rPr lang="zh-CN" altLang="en-US" sz="2000" dirty="0">
                <a:latin typeface="Courier New" panose="02070309020205020404" pitchFamily="49" charset="0"/>
                <a:cs typeface="Courier New" panose="02070309020205020404" pitchFamily="49" charset="0"/>
              </a:rPr>
              <a:t>.push(“</a:t>
            </a:r>
            <a:r>
              <a:rPr lang="en-US" altLang="zh-CN" sz="2000" dirty="0">
                <a:latin typeface="Courier New" panose="02070309020205020404" pitchFamily="49" charset="0"/>
                <a:cs typeface="Courier New" panose="02070309020205020404" pitchFamily="49" charset="0"/>
              </a:rPr>
              <a:t>Java</a:t>
            </a:r>
            <a:r>
              <a:rPr lang="zh-CN" altLang="en-US" sz="2000" dirty="0">
                <a:latin typeface="Courier New" panose="02070309020205020404" pitchFamily="49" charset="0"/>
                <a:cs typeface="Courier New" panose="02070309020205020404" pitchFamily="49" charset="0"/>
              </a:rPr>
              <a:t>");</a:t>
            </a:r>
          </a:p>
          <a:p>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objStack</a:t>
            </a:r>
            <a:r>
              <a:rPr lang="zh-CN" altLang="en-US" sz="2000" dirty="0">
                <a:latin typeface="Courier New" panose="02070309020205020404" pitchFamily="49" charset="0"/>
                <a:cs typeface="Courier New" panose="02070309020205020404" pitchFamily="49" charset="0"/>
              </a:rPr>
              <a:t>.push(2); </a:t>
            </a:r>
            <a:r>
              <a:rPr lang="en-US" altLang="zh-CN" sz="2000" dirty="0">
                <a:latin typeface="Courier New" panose="02070309020205020404" pitchFamily="49" charset="0"/>
                <a:cs typeface="Courier New" panose="02070309020205020404" pitchFamily="49" charset="0"/>
              </a:rPr>
              <a:t>//</a:t>
            </a:r>
            <a:r>
              <a:rPr lang="zh-CN" altLang="en-US" sz="2000" dirty="0">
                <a:latin typeface="Courier New" panose="02070309020205020404" pitchFamily="49" charset="0"/>
                <a:cs typeface="Courier New" panose="02070309020205020404" pitchFamily="49" charset="0"/>
              </a:rPr>
              <a:t>装箱</a:t>
            </a:r>
          </a:p>
          <a:p>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strStack</a:t>
            </a:r>
            <a:r>
              <a:rPr lang="zh-CN" altLang="en-US" sz="2000" dirty="0">
                <a:latin typeface="Courier New" panose="02070309020205020404" pitchFamily="49" charset="0"/>
                <a:cs typeface="Courier New" panose="02070309020205020404" pitchFamily="49" charset="0"/>
              </a:rPr>
              <a:t>.push(“</a:t>
            </a:r>
            <a:r>
              <a:rPr lang="en-US" altLang="zh-CN" sz="2000" dirty="0">
                <a:latin typeface="Courier New" panose="02070309020205020404" pitchFamily="49" charset="0"/>
                <a:cs typeface="Courier New" panose="02070309020205020404" pitchFamily="49" charset="0"/>
              </a:rPr>
              <a:t>Sun</a:t>
            </a:r>
            <a:r>
              <a:rPr lang="zh-CN" altLang="en-US" sz="2000" dirty="0">
                <a:latin typeface="Courier New" panose="02070309020205020404" pitchFamily="49" charset="0"/>
                <a:cs typeface="Courier New" panose="02070309020205020404" pitchFamily="49" charset="0"/>
              </a:rPr>
              <a:t>");		</a:t>
            </a:r>
          </a:p>
          <a:p>
            <a:r>
              <a:rPr lang="zh-CN" altLang="en-US" sz="2000" dirty="0">
                <a:latin typeface="Courier New" panose="02070309020205020404" pitchFamily="49" charset="0"/>
                <a:cs typeface="Courier New" panose="02070309020205020404" pitchFamily="49" charset="0"/>
              </a:rPr>
              <a:t>	  </a:t>
            </a:r>
            <a:r>
              <a:rPr lang="zh-CN" altLang="en-US" sz="2000" dirty="0">
                <a:solidFill>
                  <a:srgbClr val="FF0000"/>
                </a:solidFill>
                <a:latin typeface="Courier New" panose="02070309020205020404" pitchFamily="49" charset="0"/>
                <a:cs typeface="Courier New" panose="02070309020205020404" pitchFamily="49" charset="0"/>
              </a:rPr>
              <a:t>add(</a:t>
            </a:r>
            <a:r>
              <a:rPr lang="en-US" altLang="zh-CN" sz="2000" dirty="0">
                <a:latin typeface="Courier New" panose="02070309020205020404" pitchFamily="49" charset="0"/>
                <a:cs typeface="Courier New" panose="02070309020205020404" pitchFamily="49" charset="0"/>
              </a:rPr>
              <a:t>strStack </a:t>
            </a:r>
            <a:r>
              <a:rPr lang="zh-CN" altLang="en-US" sz="2000" dirty="0">
                <a:solidFill>
                  <a:srgbClr val="FF0000"/>
                </a:solidFill>
                <a:latin typeface="Courier New" panose="02070309020205020404" pitchFamily="49" charset="0"/>
                <a:cs typeface="Courier New" panose="02070309020205020404" pitchFamily="49" charset="0"/>
              </a:rPr>
              <a:t>,</a:t>
            </a:r>
            <a:r>
              <a:rPr lang="en-US" altLang="zh-CN" sz="2000" dirty="0">
                <a:latin typeface="Courier New" panose="02070309020205020404" pitchFamily="49" charset="0"/>
                <a:cs typeface="Courier New" panose="02070309020205020404" pitchFamily="49" charset="0"/>
              </a:rPr>
              <a:t> objStack</a:t>
            </a:r>
            <a:r>
              <a:rPr lang="zh-CN" altLang="en-US" sz="2000" dirty="0">
                <a:solidFill>
                  <a:srgbClr val="FF0000"/>
                </a:solidFill>
                <a:latin typeface="Courier New" panose="02070309020205020404" pitchFamily="49" charset="0"/>
                <a:cs typeface="Courier New" panose="02070309020205020404" pitchFamily="49" charset="0"/>
              </a:rPr>
              <a:t>);</a:t>
            </a:r>
            <a:r>
              <a:rPr lang="zh-CN" altLang="en-US" sz="2000" dirty="0">
                <a:latin typeface="Courier New" panose="02070309020205020404" pitchFamily="49" charset="0"/>
                <a:cs typeface="Courier New" panose="02070309020205020404" pitchFamily="49" charset="0"/>
              </a:rPr>
              <a:t>		</a:t>
            </a:r>
            <a:endParaRPr lang="en-US" altLang="zh-CN" sz="2000" dirty="0">
              <a:latin typeface="Courier New" panose="02070309020205020404" pitchFamily="49" charset="0"/>
              <a:cs typeface="Courier New" panose="02070309020205020404" pitchFamily="49" charset="0"/>
            </a:endParaRPr>
          </a:p>
          <a:p>
            <a:r>
              <a:rPr lang="en-US" altLang="zh-CN" sz="2000" dirty="0">
                <a:latin typeface="Courier New" panose="02070309020205020404" pitchFamily="49" charset="0"/>
                <a:cs typeface="Courier New" panose="02070309020205020404" pitchFamily="49" charset="0"/>
              </a:rPr>
              <a:t>    </a:t>
            </a:r>
            <a:r>
              <a:rPr lang="zh-CN" altLang="en-US" sz="2000" dirty="0">
                <a:latin typeface="Courier New" panose="02070309020205020404" pitchFamily="49" charset="0"/>
                <a:cs typeface="Courier New" panose="02070309020205020404" pitchFamily="49" charset="0"/>
              </a:rPr>
              <a:t>}</a:t>
            </a:r>
          </a:p>
          <a:p>
            <a:r>
              <a:rPr lang="zh-CN" altLang="en-US" sz="2000" dirty="0">
                <a:latin typeface="Courier New" panose="02070309020205020404" pitchFamily="49" charset="0"/>
                <a:cs typeface="Courier New" panose="02070309020205020404" pitchFamily="49" charset="0"/>
              </a:rPr>
              <a:t>    public static &lt;T&gt; void add(</a:t>
            </a:r>
            <a:r>
              <a:rPr lang="zh-CN" altLang="en-US" sz="2000" dirty="0">
                <a:solidFill>
                  <a:srgbClr val="FF0000"/>
                </a:solidFill>
                <a:latin typeface="Courier New" panose="02070309020205020404" pitchFamily="49" charset="0"/>
                <a:cs typeface="Courier New" panose="02070309020205020404" pitchFamily="49" charset="0"/>
              </a:rPr>
              <a:t>GenericStack&lt;T&gt; stack1,</a:t>
            </a:r>
            <a:endParaRPr lang="en-US" altLang="zh-CN" sz="2000" dirty="0">
              <a:solidFill>
                <a:srgbClr val="FF0000"/>
              </a:solidFill>
              <a:latin typeface="Courier New" panose="02070309020205020404" pitchFamily="49" charset="0"/>
              <a:cs typeface="Courier New" panose="02070309020205020404" pitchFamily="49" charset="0"/>
            </a:endParaRPr>
          </a:p>
          <a:p>
            <a:r>
              <a:rPr lang="en-US" altLang="zh-CN" sz="2000" dirty="0">
                <a:latin typeface="Courier New" panose="02070309020205020404" pitchFamily="49" charset="0"/>
                <a:cs typeface="Courier New" panose="02070309020205020404" pitchFamily="49" charset="0"/>
              </a:rPr>
              <a:t>							</a:t>
            </a:r>
            <a:r>
              <a:rPr lang="zh-CN" altLang="en-US" sz="2000" dirty="0">
                <a:solidFill>
                  <a:srgbClr val="FF0000"/>
                </a:solidFill>
                <a:latin typeface="Courier New" panose="02070309020205020404" pitchFamily="49" charset="0"/>
                <a:cs typeface="Courier New" panose="02070309020205020404" pitchFamily="49" charset="0"/>
              </a:rPr>
              <a:t>GenericStack&lt;? super T&gt; stack2</a:t>
            </a:r>
            <a:r>
              <a:rPr lang="zh-CN" altLang="en-US" sz="2000" dirty="0">
                <a:latin typeface="Courier New" panose="02070309020205020404" pitchFamily="49" charset="0"/>
                <a:cs typeface="Courier New" panose="02070309020205020404" pitchFamily="49" charset="0"/>
              </a:rPr>
              <a:t>){</a:t>
            </a:r>
          </a:p>
          <a:p>
            <a:r>
              <a:rPr lang="zh-CN" altLang="en-US" sz="2000" dirty="0">
                <a:latin typeface="Courier New" panose="02070309020205020404" pitchFamily="49" charset="0"/>
                <a:cs typeface="Courier New" panose="02070309020205020404" pitchFamily="49" charset="0"/>
              </a:rPr>
              <a:t>	  while(!stack1.isEmpty())</a:t>
            </a:r>
          </a:p>
          <a:p>
            <a:r>
              <a:rPr lang="zh-CN" altLang="en-US" sz="2000" dirty="0">
                <a:latin typeface="Courier New" panose="02070309020205020404" pitchFamily="49" charset="0"/>
                <a:cs typeface="Courier New" panose="02070309020205020404" pitchFamily="49" charset="0"/>
              </a:rPr>
              <a:t>			stack2.push(stack1.pop());</a:t>
            </a:r>
          </a:p>
          <a:p>
            <a:r>
              <a:rPr lang="zh-CN" altLang="en-US" sz="2000" dirty="0">
                <a:latin typeface="Courier New" panose="02070309020205020404" pitchFamily="49" charset="0"/>
                <a:cs typeface="Courier New" panose="02070309020205020404" pitchFamily="49" charset="0"/>
              </a:rPr>
              <a:t>    }</a:t>
            </a:r>
          </a:p>
          <a:p>
            <a:r>
              <a:rPr lang="zh-CN" altLang="en-US" sz="2000" dirty="0">
                <a:latin typeface="Courier New" panose="02070309020205020404" pitchFamily="49" charset="0"/>
                <a:cs typeface="Courier New" panose="02070309020205020404" pitchFamily="49" charset="0"/>
              </a:rPr>
              <a:t>}</a:t>
            </a:r>
          </a:p>
        </p:txBody>
      </p:sp>
      <p:sp>
        <p:nvSpPr>
          <p:cNvPr id="6"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grpSp>
        <p:nvGrpSpPr>
          <p:cNvPr id="5" name="组合 4">
            <a:extLst>
              <a:ext uri="{FF2B5EF4-FFF2-40B4-BE49-F238E27FC236}">
                <a16:creationId xmlns:a16="http://schemas.microsoft.com/office/drawing/2014/main" id="{B75947AA-3AEF-4DE2-8D4E-2DA7648A431F}"/>
              </a:ext>
            </a:extLst>
          </p:cNvPr>
          <p:cNvGrpSpPr/>
          <p:nvPr/>
        </p:nvGrpSpPr>
        <p:grpSpPr>
          <a:xfrm>
            <a:off x="553156" y="5608566"/>
            <a:ext cx="11232444" cy="1063409"/>
            <a:chOff x="3894992" y="2611315"/>
            <a:chExt cx="5542487" cy="383333"/>
          </a:xfrm>
        </p:grpSpPr>
        <p:sp>
          <p:nvSpPr>
            <p:cNvPr id="7" name="圆角矩形标注 8">
              <a:extLst>
                <a:ext uri="{FF2B5EF4-FFF2-40B4-BE49-F238E27FC236}">
                  <a16:creationId xmlns:a16="http://schemas.microsoft.com/office/drawing/2014/main" id="{7079566E-05DD-4F64-AA5A-D57D5B0CF9CD}"/>
                </a:ext>
              </a:extLst>
            </p:cNvPr>
            <p:cNvSpPr/>
            <p:nvPr/>
          </p:nvSpPr>
          <p:spPr>
            <a:xfrm>
              <a:off x="3894992" y="2611315"/>
              <a:ext cx="5542487" cy="383333"/>
            </a:xfrm>
            <a:prstGeom prst="wedgeRoundRectCallout">
              <a:avLst>
                <a:gd name="adj1" fmla="val -7782"/>
                <a:gd name="adj2" fmla="val -81208"/>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9">
              <a:extLst>
                <a:ext uri="{FF2B5EF4-FFF2-40B4-BE49-F238E27FC236}">
                  <a16:creationId xmlns:a16="http://schemas.microsoft.com/office/drawing/2014/main" id="{30316329-738D-4295-9EE3-DBEB43A22C67}"/>
                </a:ext>
              </a:extLst>
            </p:cNvPr>
            <p:cNvSpPr txBox="1"/>
            <p:nvPr/>
          </p:nvSpPr>
          <p:spPr>
            <a:xfrm>
              <a:off x="3974124" y="2629648"/>
              <a:ext cx="5463355" cy="343932"/>
            </a:xfrm>
            <a:prstGeom prst="rect">
              <a:avLst/>
            </a:prstGeom>
            <a:noFill/>
          </p:spPr>
          <p:txBody>
            <a:bodyPr wrap="square" rtlCol="0">
              <a:spAutoFit/>
            </a:bodyPr>
            <a:lstStyle/>
            <a:p>
              <a:r>
                <a:rPr lang="zh-CN" altLang="en-US" dirty="0">
                  <a:latin typeface="华文新魏" pitchFamily="2" charset="-122"/>
                  <a:ea typeface="华文新魏" pitchFamily="2" charset="-122"/>
                </a:rPr>
                <a:t>编译时，编译器根据实参</a:t>
              </a:r>
              <a:r>
                <a:rPr lang="en-US" altLang="zh-CN" dirty="0">
                  <a:latin typeface="华文新魏" pitchFamily="2" charset="-122"/>
                  <a:ea typeface="华文新魏" pitchFamily="2" charset="-122"/>
                </a:rPr>
                <a:t>strStack</a:t>
              </a:r>
              <a:r>
                <a:rPr lang="zh-CN" altLang="en-US" dirty="0">
                  <a:latin typeface="华文新魏" pitchFamily="2" charset="-122"/>
                  <a:ea typeface="华文新魏" pitchFamily="2" charset="-122"/>
                </a:rPr>
                <a:t>的类型参数</a:t>
              </a:r>
              <a:r>
                <a:rPr lang="en-US" altLang="zh-CN" dirty="0">
                  <a:latin typeface="华文新魏" pitchFamily="2" charset="-122"/>
                  <a:ea typeface="华文新魏" pitchFamily="2" charset="-122"/>
                </a:rPr>
                <a:t>String</a:t>
              </a:r>
              <a:r>
                <a:rPr lang="zh-CN" altLang="en-US" dirty="0">
                  <a:latin typeface="华文新魏" pitchFamily="2" charset="-122"/>
                  <a:ea typeface="华文新魏" pitchFamily="2" charset="-122"/>
                </a:rPr>
                <a:t>确定类型形参</a:t>
              </a:r>
              <a:r>
                <a:rPr lang="en-US" altLang="zh-CN" dirty="0">
                  <a:latin typeface="华文新魏" pitchFamily="2" charset="-122"/>
                  <a:ea typeface="华文新魏" pitchFamily="2" charset="-122"/>
                </a:rPr>
                <a:t>T</a:t>
              </a:r>
              <a:r>
                <a:rPr lang="zh-CN" altLang="en-US" dirty="0">
                  <a:latin typeface="华文新魏" pitchFamily="2" charset="-122"/>
                  <a:ea typeface="华文新魏" pitchFamily="2" charset="-122"/>
                </a:rPr>
                <a:t>为</a:t>
              </a:r>
              <a:r>
                <a:rPr lang="en-US" altLang="zh-CN" dirty="0">
                  <a:latin typeface="华文新魏" pitchFamily="2" charset="-122"/>
                  <a:ea typeface="华文新魏" pitchFamily="2" charset="-122"/>
                </a:rPr>
                <a:t>String</a:t>
              </a:r>
              <a:r>
                <a:rPr lang="zh-CN" altLang="en-US" dirty="0">
                  <a:latin typeface="华文新魏" pitchFamily="2" charset="-122"/>
                  <a:ea typeface="华文新魏" pitchFamily="2" charset="-122"/>
                </a:rPr>
                <a:t>。GenericStack&lt;? super T&gt; stack2表示元素类型是</a:t>
              </a:r>
              <a:r>
                <a:rPr lang="en-US" altLang="zh-CN" dirty="0">
                  <a:latin typeface="华文新魏" pitchFamily="2" charset="-122"/>
                  <a:ea typeface="华文新魏" pitchFamily="2" charset="-122"/>
                </a:rPr>
                <a:t>String</a:t>
              </a:r>
              <a:r>
                <a:rPr lang="zh-CN" altLang="en-US" dirty="0">
                  <a:latin typeface="华文新魏" pitchFamily="2" charset="-122"/>
                  <a:ea typeface="华文新魏" pitchFamily="2" charset="-122"/>
                </a:rPr>
                <a:t>父类的堆栈，因此实参</a:t>
              </a:r>
              <a:r>
                <a:rPr lang="en-US" altLang="zh-CN" dirty="0">
                  <a:latin typeface="华文新魏" pitchFamily="2" charset="-122"/>
                  <a:ea typeface="华文新魏" pitchFamily="2" charset="-122"/>
                </a:rPr>
                <a:t>objStack</a:t>
              </a:r>
              <a:r>
                <a:rPr lang="zh-CN" altLang="en-US" dirty="0">
                  <a:latin typeface="华文新魏" pitchFamily="2" charset="-122"/>
                  <a:ea typeface="华文新魏" pitchFamily="2" charset="-122"/>
                </a:rPr>
                <a:t>的类型GenericStack&lt;Object&gt;与形参</a:t>
              </a:r>
              <a:r>
                <a:rPr lang="en-US" altLang="zh-CN" dirty="0">
                  <a:latin typeface="华文新魏" pitchFamily="2" charset="-122"/>
                  <a:ea typeface="华文新魏" pitchFamily="2" charset="-122"/>
                </a:rPr>
                <a:t>stack2</a:t>
              </a:r>
              <a:r>
                <a:rPr lang="zh-CN" altLang="en-US" dirty="0">
                  <a:latin typeface="华文新魏" pitchFamily="2" charset="-122"/>
                  <a:ea typeface="华文新魏" pitchFamily="2" charset="-122"/>
                </a:rPr>
                <a:t>的类型匹配，参数传递没有问题。</a:t>
              </a:r>
              <a:r>
                <a:rPr lang="zh-CN" altLang="en-US" dirty="0">
                  <a:solidFill>
                    <a:srgbClr val="FF0000"/>
                  </a:solidFill>
                  <a:latin typeface="华文新魏" pitchFamily="2" charset="-122"/>
                  <a:ea typeface="华文新魏" pitchFamily="2" charset="-122"/>
                </a:rPr>
                <a:t>注意</a:t>
              </a:r>
              <a:r>
                <a:rPr lang="en-US" altLang="zh-CN" dirty="0">
                  <a:solidFill>
                    <a:srgbClr val="FF0000"/>
                  </a:solidFill>
                  <a:latin typeface="华文新魏" pitchFamily="2" charset="-122"/>
                  <a:ea typeface="华文新魏" pitchFamily="2" charset="-122"/>
                </a:rPr>
                <a:t>stack2</a:t>
              </a:r>
              <a:r>
                <a:rPr lang="zh-CN" altLang="en-US" dirty="0">
                  <a:solidFill>
                    <a:srgbClr val="FF0000"/>
                  </a:solidFill>
                  <a:latin typeface="华文新魏" pitchFamily="2" charset="-122"/>
                  <a:ea typeface="华文新魏" pitchFamily="2" charset="-122"/>
                </a:rPr>
                <a:t>只写</a:t>
              </a:r>
            </a:p>
          </p:txBody>
        </p:sp>
      </p:grpSp>
    </p:spTree>
    <p:custDataLst>
      <p:tags r:id="rId1"/>
    </p:custDataLst>
  </p:cSld>
  <p:clrMapOvr>
    <a:masterClrMapping/>
  </p:clrMapOvr>
  <p:transition advTm="142691">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5102" x="2578100" y="1238250"/>
          <p14:tracePt t="5204" x="2578100" y="1250950"/>
          <p14:tracePt t="5212" x="2578100" y="1263650"/>
          <p14:tracePt t="5223" x="2584450" y="1301750"/>
          <p14:tracePt t="5240" x="2622550" y="1365250"/>
          <p14:tracePt t="5257" x="2673350" y="1416050"/>
          <p14:tracePt t="5274" x="2717800" y="1460500"/>
          <p14:tracePt t="5276" x="2755900" y="1479550"/>
          <p14:tracePt t="5290" x="2787650" y="1485900"/>
          <p14:tracePt t="5306" x="2857500" y="1492250"/>
          <p14:tracePt t="5324" x="2997200" y="1485900"/>
          <p14:tracePt t="5340" x="3111500" y="1454150"/>
          <p14:tracePt t="5356" x="3213100" y="1416050"/>
          <p14:tracePt t="5373" x="3308350" y="1377950"/>
          <p14:tracePt t="5390" x="3359150" y="1358900"/>
          <p14:tracePt t="5407" x="3365500" y="1352550"/>
          <p14:tracePt t="5423" x="3378200" y="1339850"/>
          <p14:tracePt t="5461" x="3378200" y="1333500"/>
          <p14:tracePt t="5509" x="3378200" y="1327150"/>
          <p14:tracePt t="5526" x="3378200" y="1320800"/>
          <p14:tracePt t="5540" x="3378200" y="1301750"/>
          <p14:tracePt t="5548" x="3371850" y="1301750"/>
          <p14:tracePt t="5557" x="3365500" y="1289050"/>
          <p14:tracePt t="5574" x="3352800" y="1270000"/>
          <p14:tracePt t="5590" x="3340100" y="1250950"/>
          <p14:tracePt t="5606" x="3333750" y="1244600"/>
          <p14:tracePt t="5623" x="3327400" y="1238250"/>
          <p14:tracePt t="5660" x="3321050" y="1238250"/>
          <p14:tracePt t="5673" x="3314700" y="1238250"/>
          <p14:tracePt t="5690" x="3289300" y="1263650"/>
          <p14:tracePt t="5706" x="3270250" y="1289050"/>
          <p14:tracePt t="5707" x="3263900" y="1301750"/>
          <p14:tracePt t="5723" x="3257550" y="1301750"/>
          <p14:tracePt t="5748" x="3257550" y="1308100"/>
          <p14:tracePt t="5757" x="3257550" y="1314450"/>
          <p14:tracePt t="5780" x="3257550" y="1320800"/>
          <p14:tracePt t="5790" x="3257550" y="1327150"/>
          <p14:tracePt t="5807" x="3257550" y="1333500"/>
          <p14:tracePt t="5823" x="3270250" y="1333500"/>
          <p14:tracePt t="5840" x="3276600" y="1333500"/>
          <p14:tracePt t="5856" x="3289300" y="1333500"/>
          <p14:tracePt t="5873" x="3314700" y="1333500"/>
          <p14:tracePt t="5890" x="3327400" y="1308100"/>
          <p14:tracePt t="5906" x="3333750" y="1282700"/>
          <p14:tracePt t="5923" x="3333750" y="1225550"/>
          <p14:tracePt t="5939" x="3333750" y="1193800"/>
          <p14:tracePt t="5956" x="3308350" y="1162050"/>
          <p14:tracePt t="5973" x="3263900" y="1143000"/>
          <p14:tracePt t="5990" x="3206750" y="1136650"/>
          <p14:tracePt t="6007" x="3130550" y="1136650"/>
          <p14:tracePt t="6023" x="3054350" y="1174750"/>
          <p14:tracePt t="6040" x="3003550" y="1212850"/>
          <p14:tracePt t="6057" x="2971800" y="1250950"/>
          <p14:tracePt t="6073" x="2959100" y="1289050"/>
          <p14:tracePt t="6090" x="2946400" y="1314450"/>
          <p14:tracePt t="6106" x="2946400" y="1327150"/>
          <p14:tracePt t="6107" x="2946400" y="1346200"/>
          <p14:tracePt t="6123" x="2946400" y="1377950"/>
          <p14:tracePt t="6139" x="2959100" y="1403350"/>
          <p14:tracePt t="6156" x="2971800" y="1409700"/>
          <p14:tracePt t="6173" x="2984500" y="1422400"/>
          <p14:tracePt t="6189" x="2990850" y="1422400"/>
          <p14:tracePt t="6206" x="3016250" y="1422400"/>
          <p14:tracePt t="6223" x="3067050" y="1422400"/>
          <p14:tracePt t="6240" x="3130550" y="1403350"/>
          <p14:tracePt t="6257" x="3181350" y="1371600"/>
          <p14:tracePt t="6273" x="3213100" y="1333500"/>
          <p14:tracePt t="6276" x="3225800" y="1314450"/>
          <p14:tracePt t="6290" x="3232150" y="1301750"/>
          <p14:tracePt t="6306" x="3238500" y="1282700"/>
          <p14:tracePt t="6323" x="3238500" y="1276350"/>
          <p14:tracePt t="6404" x="3232150" y="1282700"/>
          <p14:tracePt t="6413" x="3225800" y="1301750"/>
          <p14:tracePt t="6423" x="3225800" y="1320800"/>
          <p14:tracePt t="6439" x="3225800" y="1371600"/>
          <p14:tracePt t="6456" x="3225800" y="1409700"/>
          <p14:tracePt t="6473" x="3225800" y="1422400"/>
          <p14:tracePt t="6490" x="3232150" y="1435100"/>
          <p14:tracePt t="6506" x="3244850" y="1435100"/>
          <p14:tracePt t="6509" x="3257550" y="1435100"/>
          <p14:tracePt t="6523" x="3263900" y="1435100"/>
          <p14:tracePt t="6540" x="3308350" y="1422400"/>
          <p14:tracePt t="6557" x="3321050" y="1377950"/>
          <p14:tracePt t="6573" x="3327400" y="1346200"/>
          <p14:tracePt t="6590" x="3327400" y="1301750"/>
          <p14:tracePt t="6606" x="3327400" y="1257300"/>
          <p14:tracePt t="6623" x="3314700" y="1225550"/>
          <p14:tracePt t="6640" x="3295650" y="1212850"/>
          <p14:tracePt t="6656" x="3289300" y="1206500"/>
          <p14:tracePt t="6673" x="3270250" y="1206500"/>
          <p14:tracePt t="6689" x="3244850" y="1212850"/>
          <p14:tracePt t="6706" x="3206750" y="1244600"/>
          <p14:tracePt t="6723" x="3175000" y="1301750"/>
          <p14:tracePt t="6740" x="3155950" y="1371600"/>
          <p14:tracePt t="6756" x="3155950" y="1397000"/>
          <p14:tracePt t="6773" x="3155950" y="1422400"/>
          <p14:tracePt t="6790" x="3162300" y="1441450"/>
          <p14:tracePt t="6807" x="3175000" y="1441450"/>
          <p14:tracePt t="6823" x="3181350" y="1441450"/>
          <p14:tracePt t="6839" x="3194050" y="1441450"/>
          <p14:tracePt t="6856" x="3232150" y="1428750"/>
          <p14:tracePt t="6873" x="3263900" y="1384300"/>
          <p14:tracePt t="6889" x="3270250" y="1346200"/>
          <p14:tracePt t="6906" x="3270250" y="1314450"/>
          <p14:tracePt t="6909" x="3270250" y="1301750"/>
          <p14:tracePt t="6923" x="3270250" y="1295400"/>
          <p14:tracePt t="6939" x="3270250" y="1276350"/>
          <p14:tracePt t="6988" x="3257550" y="1276350"/>
          <p14:tracePt t="6996" x="3251200" y="1289050"/>
          <p14:tracePt t="7006" x="3238500" y="1308100"/>
          <p14:tracePt t="7023" x="3219450" y="1358900"/>
          <p14:tracePt t="7040" x="3213100" y="1409700"/>
          <p14:tracePt t="7056" x="3213100" y="1435100"/>
          <p14:tracePt t="7073" x="3213100" y="1447800"/>
          <p14:tracePt t="7090" x="3213100" y="1454150"/>
          <p14:tracePt t="7106" x="3213100" y="1460500"/>
          <p14:tracePt t="7132" x="3219450" y="1460500"/>
          <p14:tracePt t="7140" x="3225800" y="1454150"/>
          <p14:tracePt t="7156" x="3225800" y="1422400"/>
          <p14:tracePt t="7173" x="3225800" y="1390650"/>
          <p14:tracePt t="7189" x="3225800" y="1371600"/>
          <p14:tracePt t="7206" x="3213100" y="1346200"/>
          <p14:tracePt t="7293" x="3213100" y="1352550"/>
          <p14:tracePt t="7300" x="3213100" y="1365250"/>
          <p14:tracePt t="7309" x="3213100" y="1384300"/>
          <p14:tracePt t="7323" x="3219450" y="1403350"/>
          <p14:tracePt t="7339" x="3232150" y="1422400"/>
          <p14:tracePt t="7356" x="3263900" y="1428750"/>
          <p14:tracePt t="7372" x="3295650" y="1428750"/>
          <p14:tracePt t="7389" x="3346450" y="1428750"/>
          <p14:tracePt t="7406" x="3378200" y="1409700"/>
          <p14:tracePt t="7423" x="3409950" y="1371600"/>
          <p14:tracePt t="7439" x="3422650" y="1333500"/>
          <p14:tracePt t="7456" x="3435350" y="1308100"/>
          <p14:tracePt t="7472" x="3441700" y="1295400"/>
          <p14:tracePt t="7489" x="3441700" y="1282700"/>
          <p14:tracePt t="7556" x="3448050" y="1295400"/>
          <p14:tracePt t="7564" x="3467100" y="1339850"/>
          <p14:tracePt t="7572" x="3498850" y="1384300"/>
          <p14:tracePt t="7589" x="3536950" y="1447800"/>
          <p14:tracePt t="7606" x="3562350" y="1473200"/>
          <p14:tracePt t="7622" x="3562350" y="1479550"/>
          <p14:tracePt t="7639" x="3575050" y="1479550"/>
          <p14:tracePt t="7656" x="3587750" y="1479550"/>
          <p14:tracePt t="7672" x="3632200" y="1460500"/>
          <p14:tracePt t="7689" x="3695700" y="1416050"/>
          <p14:tracePt t="7706" x="3746500" y="1358900"/>
          <p14:tracePt t="7708" x="3759200" y="1333500"/>
          <p14:tracePt t="7722" x="3771900" y="1308100"/>
          <p14:tracePt t="7724" x="3784600" y="1289050"/>
          <p14:tracePt t="7740" x="3790950" y="1270000"/>
          <p14:tracePt t="7756" x="3803650" y="1263650"/>
          <p14:tracePt t="7773" x="3810000" y="1263650"/>
          <p14:tracePt t="7790" x="3822700" y="1257300"/>
          <p14:tracePt t="7924" x="3822700" y="1263650"/>
          <p14:tracePt t="7932" x="3829050" y="1295400"/>
          <p14:tracePt t="7940" x="3835400" y="1339850"/>
          <p14:tracePt t="7956" x="3848100" y="1428750"/>
          <p14:tracePt t="7972" x="3860800" y="1485900"/>
          <p14:tracePt t="7989" x="3860800" y="1498600"/>
          <p14:tracePt t="8092" x="3879850" y="1485900"/>
          <p14:tracePt t="8101" x="3886200" y="1460500"/>
          <p14:tracePt t="8110" x="3898900" y="1422400"/>
          <p14:tracePt t="8122" x="3911600" y="1390650"/>
          <p14:tracePt t="8139" x="3949700" y="1314450"/>
          <p14:tracePt t="8155" x="3968750" y="1289050"/>
          <p14:tracePt t="8172" x="3975100" y="1282700"/>
          <p14:tracePt t="8236" x="3981450" y="1276350"/>
          <p14:tracePt t="8252" x="3987800" y="1282700"/>
          <p14:tracePt t="8260" x="4000500" y="1308100"/>
          <p14:tracePt t="8272" x="4013200" y="1333500"/>
          <p14:tracePt t="8289" x="4032250" y="1371600"/>
          <p14:tracePt t="8306" x="4051300" y="1409700"/>
          <p14:tracePt t="8308" x="4057650" y="1416050"/>
          <p14:tracePt t="8322" x="4064000" y="1428750"/>
          <p14:tracePt t="8339" x="4076700" y="1441450"/>
          <p14:tracePt t="8452" x="4089400" y="1441450"/>
          <p14:tracePt t="8467" x="4095750" y="1435100"/>
          <p14:tracePt t="8476" x="4102100" y="1428750"/>
          <p14:tracePt t="8500" x="4102100" y="1422400"/>
          <p14:tracePt t="8517" x="4102100" y="1416050"/>
          <p14:tracePt t="8532" x="4102100" y="1409700"/>
          <p14:tracePt t="8549" x="4108450" y="1397000"/>
          <p14:tracePt t="8556" x="4114800" y="1397000"/>
          <p14:tracePt t="8572" x="4121150" y="1384300"/>
          <p14:tracePt t="8589" x="4121150" y="1371600"/>
          <p14:tracePt t="8606" x="4127500" y="1371600"/>
          <p14:tracePt t="8622" x="4133850" y="1358900"/>
          <p14:tracePt t="8645" x="4133850" y="1352550"/>
          <p14:tracePt t="8941" x="0" y="0"/>
        </p14:tracePtLst>
        <p14:tracePtLst>
          <p14:tracePt t="10381" x="3657600" y="1231900"/>
          <p14:tracePt t="10431" x="3644900" y="1231900"/>
          <p14:tracePt t="10439" x="3638550" y="1238250"/>
          <p14:tracePt t="10455" x="3638550" y="1270000"/>
          <p14:tracePt t="10472" x="3638550" y="1320800"/>
          <p14:tracePt t="10488" x="3638550" y="1352550"/>
          <p14:tracePt t="10506" x="3638550" y="1390650"/>
          <p14:tracePt t="10509" x="3644900" y="1416050"/>
          <p14:tracePt t="10522" x="3657600" y="1428750"/>
          <p14:tracePt t="10539" x="3695700" y="1466850"/>
          <p14:tracePt t="10557" x="3733800" y="1492250"/>
          <p14:tracePt t="10572" x="3784600" y="1504950"/>
          <p14:tracePt t="10588" x="3816350" y="1504950"/>
          <p14:tracePt t="10605" x="3854450" y="1485900"/>
          <p14:tracePt t="10622" x="3873500" y="1447800"/>
          <p14:tracePt t="10638" x="3879850" y="1428750"/>
          <p14:tracePt t="10655" x="3886200" y="1403350"/>
          <p14:tracePt t="10672" x="3886200" y="1390650"/>
          <p14:tracePt t="10688" x="3886200" y="1384300"/>
          <p14:tracePt t="10705" x="3886200" y="1377950"/>
          <p14:tracePt t="10775" x="3886200" y="1371600"/>
          <p14:tracePt t="10775" x="0" y="0"/>
        </p14:tracePtLst>
        <p14:tracePtLst>
          <p14:tracePt t="12222" x="3790950" y="3892550"/>
          <p14:tracePt t="12261" x="3790950" y="3905250"/>
          <p14:tracePt t="12273" x="3790950" y="3917950"/>
          <p14:tracePt t="12289" x="3790950" y="4013200"/>
          <p14:tracePt t="12306" x="3790950" y="4121150"/>
          <p14:tracePt t="12322" x="3790950" y="4216400"/>
          <p14:tracePt t="12325" x="3790950" y="4260850"/>
          <p14:tracePt t="12338" x="3790950" y="4318000"/>
          <p14:tracePt t="12356" x="3803650" y="4368800"/>
          <p14:tracePt t="12371" x="3810000" y="4381500"/>
          <p14:tracePt t="12388" x="3810000" y="4387850"/>
          <p14:tracePt t="12404" x="3816350" y="4394200"/>
          <p14:tracePt t="12452" x="3816350" y="4381500"/>
          <p14:tracePt t="12462" x="3822700" y="4356100"/>
          <p14:tracePt t="12471" x="3835400" y="4311650"/>
          <p14:tracePt t="12488" x="3854450" y="4216400"/>
          <p14:tracePt t="12504" x="3854450" y="4140200"/>
          <p14:tracePt t="12521" x="3854450" y="4070350"/>
          <p14:tracePt t="12524" x="3854450" y="4044950"/>
          <p14:tracePt t="12538" x="3854450" y="4025900"/>
          <p14:tracePt t="12555" x="3854450" y="4019550"/>
          <p14:tracePt t="12629" x="3854450" y="4025900"/>
          <p14:tracePt t="12636" x="3848100" y="4057650"/>
          <p14:tracePt t="12644" x="3841750" y="4102100"/>
          <p14:tracePt t="12654" x="3835400" y="4159250"/>
          <p14:tracePt t="12671" x="3829050" y="4229100"/>
          <p14:tracePt t="12687" x="3829050" y="4273550"/>
          <p14:tracePt t="12704" x="3829050" y="4298950"/>
          <p14:tracePt t="12781" x="3829050" y="4279900"/>
          <p14:tracePt t="12788" x="3835400" y="4254500"/>
          <p14:tracePt t="12796" x="3835400" y="4235450"/>
          <p14:tracePt t="12805" x="3841750" y="4184650"/>
          <p14:tracePt t="12821" x="3841750" y="4127500"/>
          <p14:tracePt t="12838" x="3841750" y="4076700"/>
          <p14:tracePt t="12854" x="3841750" y="4064000"/>
          <p14:tracePt t="12871" x="3841750" y="4057650"/>
          <p14:tracePt t="12940" x="3841750" y="4070350"/>
          <p14:tracePt t="12949" x="3841750" y="4102100"/>
          <p14:tracePt t="12957" x="3841750" y="4146550"/>
          <p14:tracePt t="12971" x="3841750" y="4191000"/>
          <p14:tracePt t="13114" x="4057650" y="4343400"/>
          <p14:tracePt t="13117" x="4102100" y="4330700"/>
          <p14:tracePt t="13137" x="4191000" y="4298950"/>
          <p14:tracePt t="13154" x="4273550" y="4260850"/>
          <p14:tracePt t="13156" x="4311650" y="4248150"/>
          <p14:tracePt t="13171" x="4349750" y="4235450"/>
          <p14:tracePt t="13187" x="4432300" y="4203700"/>
          <p14:tracePt t="13204" x="4489450" y="4171950"/>
          <p14:tracePt t="13221" x="4527550" y="4140200"/>
          <p14:tracePt t="13237" x="4559300" y="4108450"/>
          <p14:tracePt t="13254" x="4584700" y="4083050"/>
          <p14:tracePt t="13271" x="4597400" y="4070350"/>
          <p14:tracePt t="13288" x="4610100" y="4051300"/>
          <p14:tracePt t="13389" x="4610100" y="4083050"/>
          <p14:tracePt t="13398" x="4610100" y="4121150"/>
          <p14:tracePt t="13404" x="4610100" y="4165600"/>
          <p14:tracePt t="13420" x="4610100" y="4241800"/>
          <p14:tracePt t="13437" x="4610100" y="4267200"/>
          <p14:tracePt t="13454" x="4616450" y="4279900"/>
          <p14:tracePt t="13500" x="4616450" y="4267200"/>
          <p14:tracePt t="13510" x="4622800" y="4241800"/>
          <p14:tracePt t="13520" x="4629150" y="4203700"/>
          <p14:tracePt t="13538" x="4648200" y="4127500"/>
          <p14:tracePt t="13554" x="4648200" y="4064000"/>
          <p14:tracePt t="13558" x="4648200" y="4032250"/>
          <p14:tracePt t="13571" x="4648200" y="4006850"/>
          <p14:tracePt t="13573" x="4648200" y="3981450"/>
          <p14:tracePt t="13588" x="4641850" y="3949700"/>
          <p14:tracePt t="13604" x="4641850" y="3943350"/>
          <p14:tracePt t="13660" x="4635500" y="3949700"/>
          <p14:tracePt t="13668" x="4629150" y="3968750"/>
          <p14:tracePt t="13676" x="4610100" y="4025900"/>
          <p14:tracePt t="13687" x="4597400" y="4102100"/>
          <p14:tracePt t="13704" x="4565650" y="4216400"/>
          <p14:tracePt t="13720" x="4559300" y="4260850"/>
          <p14:tracePt t="13737" x="4559300" y="4267200"/>
          <p14:tracePt t="13807" x="4559300" y="4260850"/>
          <p14:tracePt t="13813" x="4559300" y="4241800"/>
          <p14:tracePt t="13821" x="4559300" y="4210050"/>
          <p14:tracePt t="13838" x="4559300" y="4152900"/>
          <p14:tracePt t="13854" x="4546600" y="4083050"/>
          <p14:tracePt t="13870" x="4546600" y="4051300"/>
          <p14:tracePt t="13887" x="4540250" y="4032250"/>
          <p14:tracePt t="13957" x="4540250" y="4057650"/>
          <p14:tracePt t="13964" x="4540250" y="4102100"/>
          <p14:tracePt t="13972" x="4540250" y="4152900"/>
          <p14:tracePt t="13987" x="4540250" y="4229100"/>
          <p14:tracePt t="14004" x="4540250" y="4254500"/>
          <p14:tracePt t="14021" x="4540250" y="4267200"/>
          <p14:tracePt t="14037" x="4540250" y="4273550"/>
          <p14:tracePt t="14094" x="4540250" y="4254500"/>
          <p14:tracePt t="14102" x="4540250" y="4222750"/>
          <p14:tracePt t="14109" x="4540250" y="4191000"/>
          <p14:tracePt t="14120" x="4540250" y="4146550"/>
          <p14:tracePt t="14137" x="4540250" y="4095750"/>
          <p14:tracePt t="14154" x="4540250" y="4064000"/>
          <p14:tracePt t="14156" x="4540250" y="4051300"/>
          <p14:tracePt t="14246" x="4540250" y="4064000"/>
          <p14:tracePt t="14252" x="4540250" y="4095750"/>
          <p14:tracePt t="14262" x="4540250" y="4114800"/>
          <p14:tracePt t="14270" x="4540250" y="4127500"/>
          <p14:tracePt t="14287" x="4540250" y="4165600"/>
          <p14:tracePt t="14304" x="4540250" y="4171950"/>
          <p14:tracePt t="14321" x="4540250" y="4178300"/>
          <p14:tracePt t="14338" x="4540250" y="4184650"/>
          <p14:tracePt t="14412" x="4540250" y="4191000"/>
          <p14:tracePt t="14430" x="4540250" y="4184650"/>
          <p14:tracePt t="14437" x="4546600" y="4165600"/>
          <p14:tracePt t="14454" x="4559300" y="4121150"/>
          <p14:tracePt t="14470" x="4565650" y="4064000"/>
          <p14:tracePt t="14487" x="4572000" y="4032250"/>
          <p14:tracePt t="14503" x="4578350" y="3975100"/>
          <p14:tracePt t="14520" x="4578350" y="3956050"/>
          <p14:tracePt t="14537" x="4578350" y="3943350"/>
          <p14:tracePt t="14606" x="4578350" y="3956050"/>
          <p14:tracePt t="14612" x="4578350" y="4006850"/>
          <p14:tracePt t="14621" x="4578350" y="4076700"/>
          <p14:tracePt t="14637" x="4578350" y="4222750"/>
          <p14:tracePt t="14654" x="4578350" y="4298950"/>
          <p14:tracePt t="14670" x="4578350" y="4318000"/>
          <p14:tracePt t="14704" x="4584700" y="4324350"/>
          <p14:tracePt t="14741" x="4591050" y="4324350"/>
          <p14:tracePt t="14790" x="4591050" y="4318000"/>
          <p14:tracePt t="14796" x="4591050" y="4311650"/>
          <p14:tracePt t="14813" x="4591050" y="4305300"/>
          <p14:tracePt t="14821" x="4591050" y="4298950"/>
          <p14:tracePt t="14837" x="4597400" y="4292600"/>
          <p14:tracePt t="14854" x="4603750" y="4292600"/>
          <p14:tracePt t="15359" x="4603750" y="4279900"/>
          <p14:tracePt t="15384" x="4610100" y="4197350"/>
          <p14:tracePt t="15398" x="4610100" y="4152900"/>
          <p14:tracePt t="15411" x="4610100" y="4127500"/>
          <p14:tracePt t="15420" x="4610100" y="4070350"/>
          <p14:tracePt t="15437" x="4610100" y="4038600"/>
          <p14:tracePt t="15453" x="4610100" y="4019550"/>
          <p14:tracePt t="15470" x="4610100" y="4000500"/>
          <p14:tracePt t="15780" x="0" y="0"/>
        </p14:tracePtLst>
        <p14:tracePtLst>
          <p14:tracePt t="16791" x="8718550" y="4038600"/>
          <p14:tracePt t="16797" x="8712200" y="4038600"/>
          <p14:tracePt t="16806" x="8712200" y="4044950"/>
          <p14:tracePt t="16820" x="8705850" y="4076700"/>
          <p14:tracePt t="16837" x="8699500" y="4114800"/>
          <p14:tracePt t="16853" x="8686800" y="4146550"/>
          <p14:tracePt t="16869" x="8686800" y="4191000"/>
          <p14:tracePt t="16886" x="8686800" y="4235450"/>
          <p14:tracePt t="16903" x="8680450" y="4324350"/>
          <p14:tracePt t="16920" x="8680450" y="4406900"/>
          <p14:tracePt t="16936" x="8686800" y="4540250"/>
          <p14:tracePt t="16953" x="8705850" y="4648200"/>
          <p14:tracePt t="16969" x="8724900" y="4724400"/>
          <p14:tracePt t="16986" x="8750300" y="4756150"/>
          <p14:tracePt t="17003" x="8763000" y="4787900"/>
          <p14:tracePt t="17004" x="8775700" y="4794250"/>
          <p14:tracePt t="17019" x="8820150" y="4813300"/>
          <p14:tracePt t="17036" x="8890000" y="4832350"/>
          <p14:tracePt t="17053" x="8972550" y="4832350"/>
          <p14:tracePt t="17070" x="9112250" y="4832350"/>
          <p14:tracePt t="17086" x="9232900" y="4819650"/>
          <p14:tracePt t="17103" x="9290050" y="4794250"/>
          <p14:tracePt t="17119" x="9340850" y="4756150"/>
          <p14:tracePt t="17136" x="9353550" y="4718050"/>
          <p14:tracePt t="17153" x="9353550" y="4679950"/>
          <p14:tracePt t="17170" x="9353550" y="4635500"/>
          <p14:tracePt t="17173" x="9353550" y="4610100"/>
          <p14:tracePt t="17186" x="9353550" y="4584700"/>
          <p14:tracePt t="17203" x="9334500" y="4533900"/>
          <p14:tracePt t="17219" x="9302750" y="4457700"/>
          <p14:tracePt t="17236" x="9277350" y="4413250"/>
          <p14:tracePt t="17253" x="9245600" y="4381500"/>
          <p14:tracePt t="17269" x="9220200" y="4343400"/>
          <p14:tracePt t="17286" x="9201150" y="4330700"/>
          <p14:tracePt t="17493" x="0" y="0"/>
        </p14:tracePtLst>
        <p14:tracePtLst>
          <p14:tracePt t="18189" x="8013700" y="3327400"/>
          <p14:tracePt t="18196" x="7981950" y="3327400"/>
          <p14:tracePt t="18205" x="7937500" y="3327400"/>
          <p14:tracePt t="18219" x="7861300" y="3327400"/>
          <p14:tracePt t="18236" x="7778750" y="3327400"/>
          <p14:tracePt t="18252" x="7677150" y="3327400"/>
          <p14:tracePt t="18269" x="7575550" y="3327400"/>
          <p14:tracePt t="18285" x="7454900" y="3327400"/>
          <p14:tracePt t="18303" x="7366000" y="3346450"/>
          <p14:tracePt t="18319" x="7277100" y="3359150"/>
          <p14:tracePt t="18336" x="7194550" y="3371850"/>
          <p14:tracePt t="18352" x="7105650" y="3397250"/>
          <p14:tracePt t="18369" x="7023100" y="3435350"/>
          <p14:tracePt t="18372" x="6978650" y="3448050"/>
          <p14:tracePt t="18386" x="6934200" y="3473450"/>
          <p14:tracePt t="18402" x="6838950" y="3517900"/>
          <p14:tracePt t="18403" x="6794500" y="3543300"/>
          <p14:tracePt t="18419" x="6743700" y="3575050"/>
          <p14:tracePt t="18435" x="6604000" y="3663950"/>
          <p14:tracePt t="18452" x="6527800" y="3721100"/>
          <p14:tracePt t="18469" x="6470650" y="3778250"/>
          <p14:tracePt t="18485" x="6426200" y="3835400"/>
          <p14:tracePt t="18502" x="6388100" y="3879850"/>
          <p14:tracePt t="18519" x="6356350" y="3917950"/>
          <p14:tracePt t="18536" x="6337300" y="3956050"/>
          <p14:tracePt t="18552" x="6324600" y="3987800"/>
          <p14:tracePt t="18569" x="6305550" y="4013200"/>
          <p14:tracePt t="18586" x="6292850" y="4025900"/>
          <p14:tracePt t="18589" x="6292850" y="4038600"/>
          <p14:tracePt t="18605" x="6286500" y="4044950"/>
          <p14:tracePt t="18621" x="6286500" y="4051300"/>
          <p14:tracePt t="18636" x="6286500" y="4057650"/>
          <p14:tracePt t="18652" x="6286500" y="4064000"/>
          <p14:tracePt t="18972" x="0" y="0"/>
        </p14:tracePtLst>
        <p14:tracePtLst>
          <p14:tracePt t="22253" x="4476750" y="3873500"/>
          <p14:tracePt t="22260" x="4470400" y="3886200"/>
          <p14:tracePt t="22268" x="4470400" y="3905250"/>
          <p14:tracePt t="22284" x="4464050" y="3937000"/>
          <p14:tracePt t="22301" x="4464050" y="3962400"/>
          <p14:tracePt t="22318" x="4464050" y="4000500"/>
          <p14:tracePt t="22335" x="4464050" y="4038600"/>
          <p14:tracePt t="22351" x="4476750" y="4102100"/>
          <p14:tracePt t="22367" x="4489450" y="4165600"/>
          <p14:tracePt t="22384" x="4502150" y="4203700"/>
          <p14:tracePt t="22501" x="4502150" y="4248150"/>
          <p14:tracePt t="22541" x="4508500" y="4248150"/>
          <p14:tracePt t="22564" x="4508500" y="4241800"/>
          <p14:tracePt t="22572" x="4508500" y="4229100"/>
          <p14:tracePt t="22572" x="0" y="0"/>
        </p14:tracePtLst>
        <p14:tracePtLst>
          <p14:tracePt t="25140" x="7816850" y="3898900"/>
          <p14:tracePt t="25150" x="7810500" y="3898900"/>
          <p14:tracePt t="25156" x="7804150" y="3905250"/>
          <p14:tracePt t="25167" x="7797800" y="3917950"/>
          <p14:tracePt t="25184" x="7791450" y="3956050"/>
          <p14:tracePt t="25200" x="7785100" y="3994150"/>
          <p14:tracePt t="25216" x="7785100" y="4038600"/>
          <p14:tracePt t="25233" x="7785100" y="4070350"/>
          <p14:tracePt t="25250" x="7785100" y="4095750"/>
          <p14:tracePt t="25266" x="7797800" y="4127500"/>
          <p14:tracePt t="25283" x="7816850" y="4140200"/>
          <p14:tracePt t="25300" x="7816850" y="4146550"/>
          <p14:tracePt t="25373" x="7829550" y="4140200"/>
          <p14:tracePt t="25381" x="7842250" y="4121150"/>
          <p14:tracePt t="25389" x="7854950" y="4089400"/>
          <p14:tracePt t="25400" x="7861300" y="4064000"/>
          <p14:tracePt t="25417" x="7867650" y="4032250"/>
          <p14:tracePt t="25433" x="7874000" y="3994150"/>
          <p14:tracePt t="25450" x="7874000" y="3975100"/>
          <p14:tracePt t="25451" x="7874000" y="3968750"/>
          <p14:tracePt t="25466" x="7874000" y="3956050"/>
          <p14:tracePt t="25483" x="7874000" y="3949700"/>
          <p14:tracePt t="25558" x="7874000" y="3962400"/>
          <p14:tracePt t="25564" x="7874000" y="3994150"/>
          <p14:tracePt t="25572" x="7874000" y="4044950"/>
          <p14:tracePt t="25583" x="7874000" y="4089400"/>
          <p14:tracePt t="25600" x="7874000" y="4140200"/>
          <p14:tracePt t="25617" x="7874000" y="4152900"/>
          <p14:tracePt t="25634" x="7874000" y="4159250"/>
          <p14:tracePt t="25727" x="7874000" y="4140200"/>
          <p14:tracePt t="25732" x="7874000" y="4108450"/>
          <p14:tracePt t="25741" x="7880350" y="4070350"/>
          <p14:tracePt t="25750" x="7880350" y="4057650"/>
          <p14:tracePt t="25766" x="7880350" y="4019550"/>
          <p14:tracePt t="25783" x="7880350" y="3987800"/>
          <p14:tracePt t="25800" x="7880350" y="3968750"/>
          <p14:tracePt t="25816" x="7880350" y="3962400"/>
          <p14:tracePt t="25972" x="0" y="0"/>
        </p14:tracePtLst>
        <p14:tracePtLst>
          <p14:tracePt t="26622" x="5321300" y="3835400"/>
          <p14:tracePt t="26717" x="5321300" y="3848100"/>
          <p14:tracePt t="26727" x="5321300" y="3867150"/>
          <p14:tracePt t="26734" x="5321300" y="3892550"/>
          <p14:tracePt t="26749" x="5327650" y="3975100"/>
          <p14:tracePt t="26766" x="5340350" y="4064000"/>
          <p14:tracePt t="26783" x="5365750" y="4165600"/>
          <p14:tracePt t="26799" x="5403850" y="4254500"/>
          <p14:tracePt t="26816" x="5448300" y="4311650"/>
          <p14:tracePt t="26833" x="5480050" y="4337050"/>
          <p14:tracePt t="26850" x="5543550" y="4356100"/>
          <p14:tracePt t="26866" x="5626100" y="4356100"/>
          <p14:tracePt t="26869" x="5702300" y="4343400"/>
          <p14:tracePt t="26883" x="5835650" y="4292600"/>
          <p14:tracePt t="26899" x="5949950" y="4248150"/>
          <p14:tracePt t="26916" x="6013450" y="4203700"/>
          <p14:tracePt t="26933" x="6038850" y="4152900"/>
          <p14:tracePt t="26950" x="6051550" y="4108450"/>
          <p14:tracePt t="26966" x="6051550" y="4089400"/>
          <p14:tracePt t="26983" x="6051550" y="4070350"/>
          <p14:tracePt t="26999" x="6051550" y="4064000"/>
          <p14:tracePt t="27140" x="0" y="0"/>
        </p14:tracePtLst>
        <p14:tracePtLst>
          <p14:tracePt t="28740" x="6953250" y="3987800"/>
          <p14:tracePt t="29030" x="6959600" y="3987800"/>
          <p14:tracePt t="29045" x="6959600" y="3994150"/>
          <p14:tracePt t="29056" x="6959600" y="4006850"/>
          <p14:tracePt t="29067" x="6959600" y="4025900"/>
          <p14:tracePt t="29082" x="6959600" y="4057650"/>
          <p14:tracePt t="29100" x="6959600" y="4095750"/>
          <p14:tracePt t="29102" x="6959600" y="4108450"/>
          <p14:tracePt t="29117" x="6959600" y="4121150"/>
          <p14:tracePt t="29133" x="6959600" y="4127500"/>
          <p14:tracePt t="29444" x="0" y="0"/>
        </p14:tracePtLst>
        <p14:tracePtLst>
          <p14:tracePt t="31221" x="10725150" y="4248150"/>
          <p14:tracePt t="31238" x="10718800" y="4248150"/>
          <p14:tracePt t="31256" x="10699750" y="4279900"/>
          <p14:tracePt t="31265" x="10687050" y="4305300"/>
          <p14:tracePt t="31281" x="10668000" y="4362450"/>
          <p14:tracePt t="31284" x="10661650" y="4400550"/>
          <p14:tracePt t="31298" x="10655300" y="4445000"/>
          <p14:tracePt t="31314" x="10655300" y="4508500"/>
          <p14:tracePt t="31315" x="10655300" y="4546600"/>
          <p14:tracePt t="31331" x="10668000" y="4610100"/>
          <p14:tracePt t="31348" x="10687050" y="4648200"/>
          <p14:tracePt t="31364" x="10725150" y="4667250"/>
          <p14:tracePt t="31381" x="10763250" y="4679950"/>
          <p14:tracePt t="31398" x="10788650" y="4679950"/>
          <p14:tracePt t="31415" x="10814050" y="4679950"/>
          <p14:tracePt t="31431" x="10839450" y="4641850"/>
          <p14:tracePt t="31448" x="10858500" y="4584700"/>
          <p14:tracePt t="31465" x="10858500" y="4527550"/>
          <p14:tracePt t="31481" x="10852150" y="4438650"/>
          <p14:tracePt t="31498" x="10826750" y="4381500"/>
          <p14:tracePt t="31514" x="10807700" y="4337050"/>
          <p14:tracePt t="31515" x="10795000" y="4318000"/>
          <p14:tracePt t="31531" x="10775950" y="4292600"/>
          <p14:tracePt t="31548" x="10756900" y="4279900"/>
          <p14:tracePt t="31564" x="10744200" y="4267200"/>
          <p14:tracePt t="31581" x="10731500" y="4260850"/>
          <p14:tracePt t="31597" x="10718800" y="4254500"/>
          <p14:tracePt t="31615" x="10706100" y="4254500"/>
          <p14:tracePt t="31648" x="10693400" y="4254500"/>
          <p14:tracePt t="31664" x="10674350" y="4279900"/>
          <p14:tracePt t="31681" x="10655300" y="4349750"/>
          <p14:tracePt t="31698" x="10648950" y="4425950"/>
          <p14:tracePt t="31700" x="10648950" y="4470400"/>
          <p14:tracePt t="31714" x="10648950" y="4502150"/>
          <p14:tracePt t="31731" x="10655300" y="4584700"/>
          <p14:tracePt t="31748" x="10661650" y="4603750"/>
          <p14:tracePt t="31781" x="10668000" y="4603750"/>
          <p14:tracePt t="31798" x="10680700" y="4603750"/>
          <p14:tracePt t="31814" x="10706100" y="4565650"/>
          <p14:tracePt t="31831" x="10718800" y="4489450"/>
          <p14:tracePt t="31848" x="10731500" y="4400550"/>
          <p14:tracePt t="31864" x="10737850" y="4330700"/>
          <p14:tracePt t="31881" x="10737850" y="4279900"/>
          <p14:tracePt t="31884" x="10731500" y="4260850"/>
          <p14:tracePt t="31915" x="10731500" y="4254500"/>
          <p14:tracePt t="32029" x="0" y="0"/>
        </p14:tracePtLst>
        <p14:tracePtLst>
          <p14:tracePt t="32764" x="7302500" y="4292600"/>
          <p14:tracePt t="32813" x="7296150" y="4286250"/>
          <p14:tracePt t="32820" x="7289800" y="4292600"/>
          <p14:tracePt t="32831" x="7283450" y="4305300"/>
          <p14:tracePt t="32847" x="7264400" y="4356100"/>
          <p14:tracePt t="32864" x="7258050" y="4394200"/>
          <p14:tracePt t="32881" x="7258050" y="4457700"/>
          <p14:tracePt t="32898" x="7258050" y="4527550"/>
          <p14:tracePt t="32901" x="7258050" y="4546600"/>
          <p14:tracePt t="32914" x="7277100" y="4584700"/>
          <p14:tracePt t="32931" x="7302500" y="4616450"/>
          <p14:tracePt t="32948" x="7366000" y="4648200"/>
          <p14:tracePt t="32964" x="7397750" y="4648200"/>
          <p14:tracePt t="32981" x="7448550" y="4648200"/>
          <p14:tracePt t="33093" x="7550150" y="4502150"/>
          <p14:tracePt t="33118" x="7550150" y="4495800"/>
          <p14:tracePt t="33124" x="7550150" y="4489450"/>
          <p14:tracePt t="33133" x="7550150" y="4483100"/>
          <p14:tracePt t="33147" x="7550150" y="4470400"/>
          <p14:tracePt t="33164" x="7550150" y="4457700"/>
          <p14:tracePt t="33181" x="7550150" y="4451350"/>
          <p14:tracePt t="33197" x="7550150" y="4438650"/>
          <p14:tracePt t="33214" x="7550150" y="4425950"/>
          <p14:tracePt t="33247" x="7550150" y="4419600"/>
          <p14:tracePt t="33292" x="7543800" y="4413250"/>
          <p14:tracePt t="33316" x="7543800" y="4400550"/>
          <p14:tracePt t="33324" x="7537450" y="4394200"/>
          <p14:tracePt t="33332" x="7531100" y="4394200"/>
          <p14:tracePt t="33526" x="0" y="0"/>
        </p14:tracePtLst>
        <p14:tracePtLst>
          <p14:tracePt t="34526" x="9264650" y="4254500"/>
          <p14:tracePt t="34533" x="9264650" y="4260850"/>
          <p14:tracePt t="34547" x="9251950" y="4305300"/>
          <p14:tracePt t="34563" x="9245600" y="4413250"/>
          <p14:tracePt t="34580" x="9245600" y="4489450"/>
          <p14:tracePt t="34597" x="9251950" y="4540250"/>
          <p14:tracePt t="34613" x="9264650" y="4572000"/>
          <p14:tracePt t="34631" x="9271000" y="4578350"/>
          <p14:tracePt t="34647" x="9277350" y="4584700"/>
          <p14:tracePt t="34664" x="9283700" y="4584700"/>
          <p14:tracePt t="34680" x="9328150" y="4584700"/>
          <p14:tracePt t="34697" x="9423400" y="4565650"/>
          <p14:tracePt t="34714" x="9556750" y="4533900"/>
          <p14:tracePt t="34716" x="9620250" y="4521200"/>
          <p14:tracePt t="34730" x="9683750" y="4495800"/>
          <p14:tracePt t="34733" x="9740900" y="4470400"/>
          <p14:tracePt t="34747" x="9823450" y="4438650"/>
          <p14:tracePt t="34763" x="9855200" y="4432300"/>
          <p14:tracePt t="34780" x="9867900" y="4432300"/>
          <p14:tracePt t="34796" x="9880600" y="4425950"/>
          <p14:tracePt t="34876" x="9893300" y="4425950"/>
          <p14:tracePt t="34884" x="9906000" y="4425950"/>
          <p14:tracePt t="34897" x="9906000" y="4432300"/>
          <p14:tracePt t="34914" x="9912350" y="4438650"/>
          <p14:tracePt t="35020" x="9918700" y="4438650"/>
          <p14:tracePt t="35028" x="9918700" y="4432300"/>
          <p14:tracePt t="35684" x="0" y="0"/>
        </p14:tracePtLst>
        <p14:tracePtLst>
          <p14:tracePt t="36668" x="1657350" y="4559300"/>
          <p14:tracePt t="36693" x="1644650" y="4559300"/>
          <p14:tracePt t="36699" x="1638300" y="4565650"/>
          <p14:tracePt t="36713" x="1638300" y="4572000"/>
          <p14:tracePt t="36730" x="1638300" y="4603750"/>
          <p14:tracePt t="36732" x="1638300" y="4616450"/>
          <p14:tracePt t="36746" x="1638300" y="4641850"/>
          <p14:tracePt t="36762" x="1638300" y="4673600"/>
          <p14:tracePt t="36764" x="1638300" y="4699000"/>
          <p14:tracePt t="36779" x="1644650" y="4737100"/>
          <p14:tracePt t="36796" x="1670050" y="4768850"/>
          <p14:tracePt t="36813" x="1714500" y="4819650"/>
          <p14:tracePt t="36829" x="1841500" y="4883150"/>
          <p14:tracePt t="36846" x="2082800" y="4972050"/>
          <p14:tracePt t="36863" x="2565400" y="5060950"/>
          <p14:tracePt t="36879" x="3219450" y="5194300"/>
          <p14:tracePt t="36896" x="3873500" y="5232400"/>
          <p14:tracePt t="36913" x="4565650" y="5251450"/>
          <p14:tracePt t="36916" x="4908550" y="5251450"/>
          <p14:tracePt t="36929" x="5232400" y="5251450"/>
          <p14:tracePt t="36946" x="5816600" y="5251450"/>
          <p14:tracePt t="36963" x="6248400" y="5251450"/>
          <p14:tracePt t="36965" x="6400800" y="5251450"/>
          <p14:tracePt t="36979" x="6654800" y="5251450"/>
          <p14:tracePt t="36996" x="6845300" y="5251450"/>
          <p14:tracePt t="37012" x="6972300" y="5251450"/>
          <p14:tracePt t="37029" x="7029450" y="5251450"/>
          <p14:tracePt t="37046" x="7048500" y="5251450"/>
          <p14:tracePt t="37079" x="7054850" y="5251450"/>
          <p14:tracePt t="37096" x="7073900" y="5251450"/>
          <p14:tracePt t="37112" x="7099300" y="5251450"/>
          <p14:tracePt t="37129" x="7118350" y="5251450"/>
          <p14:tracePt t="37146" x="7124700" y="5251450"/>
          <p14:tracePt t="37163" x="7137400" y="5251450"/>
          <p14:tracePt t="37180" x="7143750" y="5251450"/>
          <p14:tracePt t="37196" x="7169150" y="5251450"/>
          <p14:tracePt t="37213" x="7194550" y="5245100"/>
          <p14:tracePt t="37229" x="7200900" y="5245100"/>
          <p14:tracePt t="37316" x="7207250" y="5232400"/>
          <p14:tracePt t="37324" x="7194550" y="5226050"/>
          <p14:tracePt t="37332" x="7162800" y="5194300"/>
          <p14:tracePt t="37346" x="7105650" y="5168900"/>
          <p14:tracePt t="37362" x="6927850" y="5099050"/>
          <p14:tracePt t="37379" x="6515100" y="5010150"/>
          <p14:tracePt t="37396" x="6140450" y="4940300"/>
          <p14:tracePt t="37412" x="5848350" y="4921250"/>
          <p14:tracePt t="37429" x="5613400" y="4921250"/>
          <p14:tracePt t="37446" x="5359400" y="4921250"/>
          <p14:tracePt t="37462" x="5073650" y="4921250"/>
          <p14:tracePt t="37479" x="4787900" y="4921250"/>
          <p14:tracePt t="37496" x="4508500" y="4921250"/>
          <p14:tracePt t="37512" x="4248150" y="4921250"/>
          <p14:tracePt t="37529" x="4025900" y="4921250"/>
          <p14:tracePt t="37546" x="3810000" y="4895850"/>
          <p14:tracePt t="37562" x="3606800" y="4857750"/>
          <p14:tracePt t="37579" x="3302000" y="4806950"/>
          <p14:tracePt t="37596" x="3111500" y="4787900"/>
          <p14:tracePt t="37612" x="2921000" y="4762500"/>
          <p14:tracePt t="37629" x="2717800" y="4724400"/>
          <p14:tracePt t="37646" x="2501900" y="4679950"/>
          <p14:tracePt t="37662" x="2324100" y="4667250"/>
          <p14:tracePt t="37679" x="2190750" y="4654550"/>
          <p14:tracePt t="37696" x="2108200" y="4654550"/>
          <p14:tracePt t="37713" x="2063750" y="4654550"/>
          <p14:tracePt t="37729" x="2044700" y="4654550"/>
          <p14:tracePt t="37746" x="2032000" y="4654550"/>
          <p14:tracePt t="37762" x="2025650" y="4654550"/>
          <p14:tracePt t="37965" x="2032000" y="4654550"/>
          <p14:tracePt t="38124" x="0" y="0"/>
        </p14:tracePtLst>
        <p14:tracePtLst>
          <p14:tracePt t="39468" x="2711450" y="4533900"/>
          <p14:tracePt t="39484" x="2698750" y="4533900"/>
          <p14:tracePt t="39492" x="2686050" y="4533900"/>
          <p14:tracePt t="39500" x="2667000" y="4540250"/>
          <p14:tracePt t="39512" x="2654300" y="4546600"/>
          <p14:tracePt t="39529" x="2622550" y="4565650"/>
          <p14:tracePt t="39531" x="2609850" y="4578350"/>
          <p14:tracePt t="39545" x="2590800" y="4578350"/>
          <p14:tracePt t="39562" x="2584450" y="4597400"/>
          <p14:tracePt t="39564" x="2578100" y="4603750"/>
          <p14:tracePt t="39578" x="2571750" y="4610100"/>
          <p14:tracePt t="39595" x="2565400" y="4622800"/>
          <p14:tracePt t="39612" x="2565400" y="4629150"/>
          <p14:tracePt t="39628" x="2565400" y="4641850"/>
          <p14:tracePt t="39645" x="2565400" y="4660900"/>
          <p14:tracePt t="39662" x="2565400" y="4667250"/>
          <p14:tracePt t="39678" x="2565400" y="4679950"/>
          <p14:tracePt t="39695" x="2597150" y="4699000"/>
          <p14:tracePt t="39712" x="2686050" y="4724400"/>
          <p14:tracePt t="39729" x="2851150" y="4749800"/>
          <p14:tracePt t="39732" x="2933700" y="4749800"/>
          <p14:tracePt t="39745" x="3048000" y="4749800"/>
          <p14:tracePt t="39762" x="3295650" y="4749800"/>
          <p14:tracePt t="39778" x="3536950" y="4749800"/>
          <p14:tracePt t="39795" x="3829050" y="4749800"/>
          <p14:tracePt t="39811" x="3949700" y="4749800"/>
          <p14:tracePt t="39828" x="4006850" y="4749800"/>
          <p14:tracePt t="39845" x="4019550" y="4749800"/>
          <p14:tracePt t="39862" x="4032250" y="4749800"/>
          <p14:tracePt t="39878" x="4038600" y="4743450"/>
          <p14:tracePt t="39895" x="4051300" y="4737100"/>
          <p14:tracePt t="39912" x="4057650" y="4718050"/>
          <p14:tracePt t="39928" x="4057650" y="4705350"/>
          <p14:tracePt t="39945" x="4064000" y="4692650"/>
          <p14:tracePt t="39962" x="4064000" y="4673600"/>
          <p14:tracePt t="39964" x="4064000" y="4667250"/>
          <p14:tracePt t="39978" x="4064000" y="4660900"/>
          <p14:tracePt t="39995" x="4064000" y="4635500"/>
          <p14:tracePt t="40011" x="4064000" y="4616450"/>
          <p14:tracePt t="40028" x="4051300" y="4603750"/>
          <p14:tracePt t="40045" x="4032250" y="4578350"/>
          <p14:tracePt t="40062" x="3987800" y="4552950"/>
          <p14:tracePt t="40078" x="3886200" y="4521200"/>
          <p14:tracePt t="40095" x="3721100" y="4483100"/>
          <p14:tracePt t="40112" x="3549650" y="4445000"/>
          <p14:tracePt t="40128" x="3371850" y="4432300"/>
          <p14:tracePt t="40145" x="3219450" y="4432300"/>
          <p14:tracePt t="40162" x="3105150" y="4432300"/>
          <p14:tracePt t="40164" x="3060700" y="4432300"/>
          <p14:tracePt t="40179" x="3016250" y="4432300"/>
          <p14:tracePt t="40195" x="2940050" y="4432300"/>
          <p14:tracePt t="40212" x="2838450" y="4457700"/>
          <p14:tracePt t="40229" x="2755900" y="4470400"/>
          <p14:tracePt t="40245" x="2686050" y="4495800"/>
          <p14:tracePt t="40262" x="2622550" y="4521200"/>
          <p14:tracePt t="40278" x="2578100" y="4546600"/>
          <p14:tracePt t="40295" x="2546350" y="4572000"/>
          <p14:tracePt t="40312" x="2527300" y="4584700"/>
          <p14:tracePt t="40328" x="2527300" y="4591050"/>
          <p14:tracePt t="40345" x="2527300" y="4597400"/>
          <p14:tracePt t="40361" x="2527300" y="4603750"/>
          <p14:tracePt t="40378" x="2527300" y="4616450"/>
          <p14:tracePt t="40395" x="2527300" y="4629150"/>
          <p14:tracePt t="40397" x="2527300" y="4635500"/>
          <p14:tracePt t="40412" x="2540000" y="4660900"/>
          <p14:tracePt t="40429" x="2584450" y="4679950"/>
          <p14:tracePt t="40445" x="2673350" y="4699000"/>
          <p14:tracePt t="40462" x="2825750" y="4724400"/>
          <p14:tracePt t="40478" x="3054350" y="4775200"/>
          <p14:tracePt t="40495" x="3282950" y="4794250"/>
          <p14:tracePt t="40511" x="3492500" y="4794250"/>
          <p14:tracePt t="40528" x="3663950" y="4787900"/>
          <p14:tracePt t="40545" x="3771900" y="4775200"/>
          <p14:tracePt t="40561" x="3854450" y="4749800"/>
          <p14:tracePt t="40578" x="3917950" y="4730750"/>
          <p14:tracePt t="40580" x="3930650" y="4724400"/>
          <p14:tracePt t="40595" x="3956050" y="4711700"/>
          <p14:tracePt t="40611" x="4025900" y="4692650"/>
          <p14:tracePt t="40628" x="4038600" y="4686300"/>
          <p14:tracePt t="40645" x="4051300" y="4686300"/>
          <p14:tracePt t="40661" x="4051300" y="4679950"/>
          <p14:tracePt t="40678" x="4057650" y="4673600"/>
          <p14:tracePt t="40711" x="4057650" y="4660900"/>
          <p14:tracePt t="40728" x="4051300" y="4648200"/>
          <p14:tracePt t="40744" x="4025900" y="4622800"/>
          <p14:tracePt t="40762" x="3962400" y="4591050"/>
          <p14:tracePt t="40764" x="3905250" y="4572000"/>
          <p14:tracePt t="40778" x="3848100" y="4546600"/>
          <p14:tracePt t="40794" x="3721100" y="4514850"/>
          <p14:tracePt t="40796" x="3663950" y="4502150"/>
          <p14:tracePt t="40811" x="3543300" y="4476750"/>
          <p14:tracePt t="40828" x="3467100" y="4470400"/>
          <p14:tracePt t="40845" x="3390900" y="4470400"/>
          <p14:tracePt t="40861" x="3302000" y="4470400"/>
          <p14:tracePt t="40878" x="3181350" y="4476750"/>
          <p14:tracePt t="40894" x="3073400" y="4502150"/>
          <p14:tracePt t="40911" x="2971800" y="4527550"/>
          <p14:tracePt t="40928" x="2876550" y="4565650"/>
          <p14:tracePt t="40945" x="2819400" y="4591050"/>
          <p14:tracePt t="40961" x="2781300" y="4616450"/>
          <p14:tracePt t="40978" x="2749550" y="4635500"/>
          <p14:tracePt t="40995" x="2730500" y="4660900"/>
          <p14:tracePt t="41012" x="2730500" y="4667250"/>
          <p14:tracePt t="41028" x="2730500" y="4679950"/>
          <p14:tracePt t="41044" x="2730500" y="4705350"/>
          <p14:tracePt t="41061" x="2736850" y="4724400"/>
          <p14:tracePt t="41078" x="2774950" y="4749800"/>
          <p14:tracePt t="41094" x="2863850" y="4781550"/>
          <p14:tracePt t="41111" x="3003550" y="4813300"/>
          <p14:tracePt t="41128" x="3194050" y="4826000"/>
          <p14:tracePt t="41145" x="3409950" y="4826000"/>
          <p14:tracePt t="41161" x="3587750" y="4826000"/>
          <p14:tracePt t="41164" x="3651250" y="4813300"/>
          <p14:tracePt t="41178" x="3708400" y="4787900"/>
          <p14:tracePt t="41195" x="3810000" y="4749800"/>
          <p14:tracePt t="41197" x="3848100" y="4724400"/>
          <p14:tracePt t="41211" x="3911600" y="4679950"/>
          <p14:tracePt t="41228" x="3943350" y="4648200"/>
          <p14:tracePt t="41245" x="3962400" y="4616450"/>
          <p14:tracePt t="41261" x="3962400" y="4603750"/>
          <p14:tracePt t="41278" x="3962400" y="4591050"/>
          <p14:tracePt t="41294" x="3956050" y="4565650"/>
          <p14:tracePt t="41311" x="3937000" y="4546600"/>
          <p14:tracePt t="41328" x="3867150" y="4521200"/>
          <p14:tracePt t="41344" x="3752850" y="4489450"/>
          <p14:tracePt t="41361" x="3613150" y="4476750"/>
          <p14:tracePt t="41378" x="3454400" y="4476750"/>
          <p14:tracePt t="41380" x="3384550" y="4476750"/>
          <p14:tracePt t="41394" x="3295650" y="4489450"/>
          <p14:tracePt t="41411" x="3136900" y="4527550"/>
          <p14:tracePt t="41428" x="3079750" y="4546600"/>
          <p14:tracePt t="41445" x="3028950" y="4565650"/>
          <p14:tracePt t="41461" x="2997200" y="4578350"/>
          <p14:tracePt t="41478" x="2990850" y="4584700"/>
          <p14:tracePt t="41495" x="2984500" y="4597400"/>
          <p14:tracePt t="41511" x="2984500" y="4603750"/>
          <p14:tracePt t="41528" x="2984500" y="4622800"/>
          <p14:tracePt t="41544" x="2984500" y="4641850"/>
          <p14:tracePt t="41561" x="3003550" y="4660900"/>
          <p14:tracePt t="41578" x="3092450" y="4686300"/>
          <p14:tracePt t="41594" x="3257550" y="4711700"/>
          <p14:tracePt t="41611" x="3581400" y="4718050"/>
          <p14:tracePt t="41628" x="3759200" y="4718050"/>
          <p14:tracePt t="41644" x="3854450" y="4718050"/>
          <p14:tracePt t="41661" x="3892550" y="4718050"/>
          <p14:tracePt t="41678" x="3898900" y="4718050"/>
          <p14:tracePt t="42086" x="3898900" y="4705350"/>
          <p14:tracePt t="42092" x="3886200" y="4692650"/>
          <p14:tracePt t="42102" x="3867150" y="4679950"/>
          <p14:tracePt t="42111" x="3848100" y="4667250"/>
          <p14:tracePt t="42127" x="3784600" y="4641850"/>
          <p14:tracePt t="42144" x="3683000" y="4610100"/>
          <p14:tracePt t="42161" x="3543300" y="4584700"/>
          <p14:tracePt t="42178" x="3409950" y="4584700"/>
          <p14:tracePt t="42195" x="3257550" y="4584700"/>
          <p14:tracePt t="42197" x="3194050" y="4584700"/>
          <p14:tracePt t="42211" x="3130550" y="4584700"/>
          <p14:tracePt t="42228" x="2959100" y="4584700"/>
          <p14:tracePt t="42244" x="2870200" y="4597400"/>
          <p14:tracePt t="42261" x="2825750" y="4603750"/>
          <p14:tracePt t="42278" x="2800350" y="4610100"/>
          <p14:tracePt t="42294" x="2787650" y="4616450"/>
          <p14:tracePt t="42327" x="2781300" y="4616450"/>
          <p14:tracePt t="42344" x="2774950" y="4622800"/>
          <p14:tracePt t="42361" x="2774950" y="4629150"/>
          <p14:tracePt t="42382" x="2774950" y="4635500"/>
          <p14:tracePt t="42394" x="2774950" y="4641850"/>
          <p14:tracePt t="42411" x="2787650" y="4654550"/>
          <p14:tracePt t="42427" x="2863850" y="4699000"/>
          <p14:tracePt t="42444" x="2990850" y="4749800"/>
          <p14:tracePt t="42461" x="3181350" y="4787900"/>
          <p14:tracePt t="42478" x="3416300" y="4813300"/>
          <p14:tracePt t="42494" x="3663950" y="4819650"/>
          <p14:tracePt t="42511" x="3886200" y="4819650"/>
          <p14:tracePt t="42527" x="4038600" y="4794250"/>
          <p14:tracePt t="42544" x="4140200" y="4762500"/>
          <p14:tracePt t="42561" x="4191000" y="4730750"/>
          <p14:tracePt t="42577" x="4210050" y="4699000"/>
          <p14:tracePt t="42594" x="4222750" y="4673600"/>
          <p14:tracePt t="42596" x="4222750" y="4660900"/>
          <p14:tracePt t="42611" x="4222750" y="4654550"/>
          <p14:tracePt t="42627" x="4222750" y="4616450"/>
          <p14:tracePt t="42644" x="4197350" y="4578350"/>
          <p14:tracePt t="42660" x="4133850" y="4540250"/>
          <p14:tracePt t="42678" x="4032250" y="4502150"/>
          <p14:tracePt t="42694" x="3898900" y="4470400"/>
          <p14:tracePt t="42711" x="3759200" y="4457700"/>
          <p14:tracePt t="42727" x="3632200" y="4457700"/>
          <p14:tracePt t="42744" x="3524250" y="4457700"/>
          <p14:tracePt t="42761" x="3429000" y="4457700"/>
          <p14:tracePt t="42777" x="3346450" y="4470400"/>
          <p14:tracePt t="42794" x="3282950" y="4483100"/>
          <p14:tracePt t="42811" x="3244850" y="4502150"/>
          <p14:tracePt t="42812" x="3225800" y="4514850"/>
          <p14:tracePt t="42827" x="3206750" y="4527550"/>
          <p14:tracePt t="42844" x="3181350" y="4533900"/>
          <p14:tracePt t="42860" x="3162300" y="4552950"/>
          <p14:tracePt t="42877" x="3155950" y="4572000"/>
          <p14:tracePt t="42894" x="3149600" y="4597400"/>
          <p14:tracePt t="42911" x="3149600" y="4616450"/>
          <p14:tracePt t="42928" x="3149600" y="4622800"/>
          <p14:tracePt t="42944" x="3149600" y="4635500"/>
          <p14:tracePt t="42961" x="3162300" y="4648200"/>
          <p14:tracePt t="42977" x="3225800" y="4660900"/>
          <p14:tracePt t="43108" x="3727450" y="4610100"/>
          <p14:tracePt t="43340" x="0" y="0"/>
        </p14:tracePtLst>
        <p14:tracePtLst>
          <p14:tracePt t="44100" x="5213350" y="4813300"/>
          <p14:tracePt t="44188" x="5207000" y="4826000"/>
          <p14:tracePt t="44197" x="5207000" y="4838700"/>
          <p14:tracePt t="44204" x="5200650" y="4876800"/>
          <p14:tracePt t="44213" x="5187950" y="4921250"/>
          <p14:tracePt t="44227" x="5168900" y="5010150"/>
          <p14:tracePt t="44243" x="5168900" y="5092700"/>
          <p14:tracePt t="44260" x="5168900" y="5181600"/>
          <p14:tracePt t="44277" x="5168900" y="5232400"/>
          <p14:tracePt t="44293" x="5168900" y="5264150"/>
          <p14:tracePt t="44310" x="5168900" y="5283200"/>
          <p14:tracePt t="44327" x="5181600" y="5302250"/>
          <p14:tracePt t="44343" x="5187950" y="5314950"/>
          <p14:tracePt t="44360" x="5194300" y="5321300"/>
          <p14:tracePt t="44420" x="5194300" y="5314950"/>
          <p14:tracePt t="44429" x="5200650" y="5276850"/>
          <p14:tracePt t="44436" x="5207000" y="5245100"/>
          <p14:tracePt t="44445" x="5213350" y="5219700"/>
          <p14:tracePt t="44460" x="5232400" y="5149850"/>
          <p14:tracePt t="44477" x="5238750" y="5073650"/>
          <p14:tracePt t="44494" x="5238750" y="5003800"/>
          <p14:tracePt t="44510" x="5238750" y="4914900"/>
          <p14:tracePt t="44527" x="5238750" y="4851400"/>
          <p14:tracePt t="44543" x="5238750" y="4800600"/>
          <p14:tracePt t="44560" x="5238750" y="4775200"/>
          <p14:tracePt t="44576" x="5238750" y="4768850"/>
          <p14:tracePt t="44668" x="5238750" y="4794250"/>
          <p14:tracePt t="44676" x="5238750" y="4845050"/>
          <p14:tracePt t="44683" x="5238750" y="4895850"/>
          <p14:tracePt t="44693" x="5238750" y="4965700"/>
          <p14:tracePt t="44710" x="5245100" y="5099050"/>
          <p14:tracePt t="44727" x="5264150" y="5181600"/>
          <p14:tracePt t="44743" x="5276850" y="5232400"/>
          <p14:tracePt t="44760" x="5276850" y="5245100"/>
          <p14:tracePt t="44843" x="5283200" y="5251450"/>
          <p14:tracePt t="44852" x="5289550" y="5245100"/>
          <p14:tracePt t="44860" x="5302250" y="5226050"/>
          <p14:tracePt t="44876" x="5321300" y="5149850"/>
          <p14:tracePt t="44893" x="5346700" y="5060950"/>
          <p14:tracePt t="44910" x="5353050" y="4991100"/>
          <p14:tracePt t="44926" x="5359400" y="4946650"/>
          <p14:tracePt t="44943" x="5359400" y="4927600"/>
          <p14:tracePt t="45243" x="5359400" y="4940300"/>
          <p14:tracePt t="45251" x="5359400" y="4978400"/>
          <p14:tracePt t="45260" x="5359400" y="5022850"/>
          <p14:tracePt t="45277" x="5359400" y="5105400"/>
          <p14:tracePt t="45293" x="5359400" y="5175250"/>
          <p14:tracePt t="45310" x="5359400" y="5200650"/>
          <p14:tracePt t="45326" x="5359400" y="5207000"/>
          <p14:tracePt t="45388" x="5365750" y="5207000"/>
          <p14:tracePt t="45404" x="5372100" y="5200650"/>
          <p14:tracePt t="45420" x="5372100" y="5187950"/>
          <p14:tracePt t="45430" x="5378450" y="5175250"/>
          <p14:tracePt t="45436" x="5384800" y="5175250"/>
          <p14:tracePt t="45451" x="5384800" y="5168900"/>
          <p14:tracePt t="45460" x="5384800" y="5162550"/>
          <p14:tracePt t="45548" x="5397500" y="5156200"/>
          <p14:tracePt t="45548" x="0" y="0"/>
        </p14:tracePtLst>
        <p14:tracePtLst>
          <p14:tracePt t="45908" x="5943600" y="4806950"/>
          <p14:tracePt t="45966" x="5949950" y="4832350"/>
          <p14:tracePt t="45972" x="5956300" y="4876800"/>
          <p14:tracePt t="45980" x="5975350" y="4940300"/>
          <p14:tracePt t="45993" x="5988050" y="5029200"/>
          <p14:tracePt t="46010" x="6026150" y="5168900"/>
          <p14:tracePt t="46026" x="6045200" y="5257800"/>
          <p14:tracePt t="46029" x="6051550" y="5295900"/>
          <p14:tracePt t="46043" x="6057900" y="5314950"/>
          <p14:tracePt t="46059" x="6070600" y="5340350"/>
          <p14:tracePt t="46117" x="6076950" y="5327650"/>
          <p14:tracePt t="46124" x="6083300" y="5302250"/>
          <p14:tracePt t="46132" x="6096000" y="5289550"/>
          <p14:tracePt t="46142" x="6102350" y="5251450"/>
          <p14:tracePt t="46159" x="6115050" y="5175250"/>
          <p14:tracePt t="46176" x="6127750" y="5105400"/>
          <p14:tracePt t="46193" x="6127750" y="5048250"/>
          <p14:tracePt t="46210" x="6127750" y="4997450"/>
          <p14:tracePt t="46226" x="6127750" y="4965700"/>
          <p14:tracePt t="46228" x="6127750" y="4959350"/>
          <p14:tracePt t="46243" x="6127750" y="4946650"/>
          <p14:tracePt t="46309" x="6127750" y="4972050"/>
          <p14:tracePt t="46316" x="6127750" y="5029200"/>
          <p14:tracePt t="46326" x="6121400" y="5086350"/>
          <p14:tracePt t="46343" x="6096000" y="5181600"/>
          <p14:tracePt t="46359" x="6096000" y="5232400"/>
          <p14:tracePt t="46376" x="6096000" y="5245100"/>
          <p14:tracePt t="46393" x="6096000" y="5251450"/>
          <p14:tracePt t="46452" x="6096000" y="5232400"/>
          <p14:tracePt t="46461" x="6096000" y="5200650"/>
          <p14:tracePt t="46468" x="6096000" y="5156200"/>
          <p14:tracePt t="46476" x="6096000" y="5124450"/>
          <p14:tracePt t="46493" x="6096000" y="5067300"/>
          <p14:tracePt t="46509" x="6096000" y="5029200"/>
          <p14:tracePt t="46526" x="6096000" y="5016500"/>
          <p14:tracePt t="46542" x="6096000" y="5010150"/>
          <p14:tracePt t="46948" x="0" y="0"/>
        </p14:tracePtLst>
        <p14:tracePtLst>
          <p14:tracePt t="47420" x="6045200" y="4997450"/>
          <p14:tracePt t="47485" x="6045200" y="5016500"/>
          <p14:tracePt t="47492" x="6045200" y="5048250"/>
          <p14:tracePt t="47500" x="6045200" y="5092700"/>
          <p14:tracePt t="47509" x="6057900" y="5137150"/>
          <p14:tracePt t="47525" x="6070600" y="5251450"/>
          <p14:tracePt t="47542" x="6096000" y="5327650"/>
          <p14:tracePt t="47559" x="6096000" y="5378450"/>
          <p14:tracePt t="47575" x="6096000" y="5403850"/>
          <p14:tracePt t="47592" x="6096000" y="5422900"/>
          <p14:tracePt t="47609" x="6096000" y="5441950"/>
          <p14:tracePt t="47626" x="6083300" y="5461000"/>
          <p14:tracePt t="47642" x="6064250" y="5492750"/>
          <p14:tracePt t="47644" x="6057900" y="5511800"/>
          <p14:tracePt t="47659" x="6051550" y="5530850"/>
          <p14:tracePt t="47675" x="5994400" y="5619750"/>
          <p14:tracePt t="47692" x="5918200" y="5683250"/>
          <p14:tracePt t="47709" x="5822950" y="5746750"/>
          <p14:tracePt t="47726" x="5695950" y="5797550"/>
          <p14:tracePt t="47742" x="5575300" y="5842000"/>
          <p14:tracePt t="47759" x="5422900" y="5880100"/>
          <p14:tracePt t="47776" x="5238750" y="5892800"/>
          <p14:tracePt t="47792" x="5029200" y="5892800"/>
          <p14:tracePt t="47809" x="4679950" y="5854700"/>
          <p14:tracePt t="47825" x="4343400" y="5791200"/>
          <p14:tracePt t="47842" x="4076700" y="5740400"/>
          <p14:tracePt t="47859" x="3810000" y="5689600"/>
          <p14:tracePt t="47875" x="3689350" y="5657850"/>
          <p14:tracePt t="47892" x="3594100" y="5613400"/>
          <p14:tracePt t="47909" x="3524250" y="5588000"/>
          <p14:tracePt t="47925" x="3467100" y="5556250"/>
          <p14:tracePt t="47942" x="3422650" y="5511800"/>
          <p14:tracePt t="47959" x="3384550" y="5480050"/>
          <p14:tracePt t="47976" x="3327400" y="5410200"/>
          <p14:tracePt t="47992" x="3263900" y="5327650"/>
          <p14:tracePt t="48009" x="3194050" y="5226050"/>
          <p14:tracePt t="48012" x="3143250" y="5168900"/>
          <p14:tracePt t="48025" x="3098800" y="5118100"/>
          <p14:tracePt t="48042" x="3041650" y="5054600"/>
          <p14:tracePt t="48045" x="3022600" y="5035550"/>
          <p14:tracePt t="48059" x="3009900" y="5029200"/>
          <p14:tracePt t="48075" x="3003550" y="5022850"/>
          <p14:tracePt t="48188" x="3003550" y="5016500"/>
          <p14:tracePt t="48204" x="3003550" y="5010150"/>
          <p14:tracePt t="48220" x="3003550" y="5003800"/>
          <p14:tracePt t="48236" x="3003550" y="4997450"/>
          <p14:tracePt t="48276" x="3003550" y="4991100"/>
          <p14:tracePt t="48348" x="3009900" y="4997450"/>
          <p14:tracePt t="48356" x="3022600" y="5035550"/>
          <p14:tracePt t="48364" x="3035300" y="5067300"/>
          <p14:tracePt t="48375" x="3048000" y="5111750"/>
          <p14:tracePt t="48392" x="3086100" y="5207000"/>
          <p14:tracePt t="48409" x="3117850" y="5276850"/>
          <p14:tracePt t="48425" x="3143250" y="5321300"/>
          <p14:tracePt t="48442" x="3149600" y="5340350"/>
          <p14:tracePt t="48492" x="3155950" y="5340350"/>
          <p14:tracePt t="48509" x="3175000" y="5340350"/>
          <p14:tracePt t="48516" x="3181350" y="5321300"/>
          <p14:tracePt t="48526" x="3194050" y="5295900"/>
          <p14:tracePt t="48542" x="3206750" y="5226050"/>
          <p14:tracePt t="48559" x="3213100" y="5168900"/>
          <p14:tracePt t="48575" x="3219450" y="5118100"/>
          <p14:tracePt t="48592" x="3225800" y="5086350"/>
          <p14:tracePt t="48609" x="3225800" y="5073650"/>
          <p14:tracePt t="48625" x="3225800" y="5067300"/>
          <p14:tracePt t="48700" x="3225800" y="5073650"/>
          <p14:tracePt t="48708" x="3225800" y="5086350"/>
          <p14:tracePt t="48716" x="3225800" y="5099050"/>
          <p14:tracePt t="48725" x="3225800" y="5111750"/>
          <p14:tracePt t="48742" x="3225800" y="5130800"/>
          <p14:tracePt t="48759" x="3225800" y="5137150"/>
          <p14:tracePt t="48860" x="3232150" y="5137150"/>
          <p14:tracePt t="48876" x="3232150" y="5124450"/>
          <p14:tracePt t="48884" x="3232150" y="5118100"/>
          <p14:tracePt t="49757" x="3232150" y="5137150"/>
          <p14:tracePt t="49764" x="3238500" y="5175250"/>
          <p14:tracePt t="49883" x="3270250" y="5327650"/>
          <p14:tracePt t="49925" x="3276600" y="5295900"/>
          <p14:tracePt t="49936" x="3289300" y="5257800"/>
          <p14:tracePt t="49948" x="3302000" y="5213350"/>
          <p14:tracePt t="49959" x="3327400" y="5124450"/>
          <p14:tracePt t="49976" x="3340100" y="5048250"/>
          <p14:tracePt t="49992" x="3346450" y="5010150"/>
          <p14:tracePt t="49996" x="3346450" y="4997450"/>
          <p14:tracePt t="50021" x="3346450" y="4991100"/>
          <p14:tracePt t="50092" x="3346450" y="5010150"/>
          <p14:tracePt t="50102" x="3346450" y="5035550"/>
          <p14:tracePt t="50109" x="3346450" y="5067300"/>
          <p14:tracePt t="50125" x="3346450" y="5130800"/>
          <p14:tracePt t="50141" x="3359150" y="5187950"/>
          <p14:tracePt t="50158" x="3359150" y="5213350"/>
          <p14:tracePt t="50175" x="3365500" y="5245100"/>
          <p14:tracePt t="50260" x="3371850" y="5251450"/>
          <p14:tracePt t="50280" x="3371850" y="5238750"/>
          <p14:tracePt t="50296" x="3378200" y="5187950"/>
          <p14:tracePt t="50309" x="3390900" y="5111750"/>
          <p14:tracePt t="50325" x="3403600" y="5041900"/>
          <p14:tracePt t="50342" x="3409950" y="4997450"/>
          <p14:tracePt t="50358" x="3409950" y="4978400"/>
          <p14:tracePt t="50375" x="3409950" y="4972050"/>
          <p14:tracePt t="50408" x="3416300" y="4965700"/>
          <p14:tracePt t="50446" x="3416300" y="4978400"/>
          <p14:tracePt t="50454" x="3416300" y="5029200"/>
          <p14:tracePt t="50463" x="3409950" y="5086350"/>
          <p14:tracePt t="50475" x="3403600" y="5137150"/>
          <p14:tracePt t="50492" x="3403600" y="5219700"/>
          <p14:tracePt t="50509" x="3403600" y="5232400"/>
          <p14:tracePt t="50596" x="3403600" y="5226050"/>
          <p14:tracePt t="50604" x="3403600" y="5207000"/>
          <p14:tracePt t="50612" x="3403600" y="5175250"/>
          <p14:tracePt t="50625" x="3403600" y="5137150"/>
          <p14:tracePt t="50641" x="3403600" y="5073650"/>
          <p14:tracePt t="50658" x="3403600" y="5035550"/>
          <p14:tracePt t="50661" x="3403600" y="5022850"/>
          <p14:tracePt t="50675" x="3397250" y="5003800"/>
          <p14:tracePt t="50773" x="3384550" y="5016500"/>
          <p14:tracePt t="50780" x="3384550" y="5048250"/>
          <p14:tracePt t="50791" x="3378200" y="5105400"/>
          <p14:tracePt t="50808" x="3359150" y="5181600"/>
          <p14:tracePt t="50824" x="3359150" y="5219700"/>
          <p14:tracePt t="50841" x="3359150" y="5232400"/>
          <p14:tracePt t="50918" x="3359150" y="5226050"/>
          <p14:tracePt t="50924" x="3359150" y="5207000"/>
          <p14:tracePt t="50932" x="3359150" y="5175250"/>
          <p14:tracePt t="51017" x="3359150" y="4946650"/>
          <p14:tracePt t="51024" x="3352800" y="4940300"/>
          <p14:tracePt t="51102" x="3346450" y="4940300"/>
          <p14:tracePt t="51108" x="3346450" y="4953000"/>
          <p14:tracePt t="51117" x="3340100" y="4991100"/>
          <p14:tracePt t="51124" x="3333750" y="5048250"/>
          <p14:tracePt t="51141" x="3308350" y="5156200"/>
          <p14:tracePt t="51158" x="3302000" y="5226050"/>
          <p14:tracePt t="51174" x="3302000" y="5251450"/>
          <p14:tracePt t="51191" x="3302000" y="5257800"/>
          <p14:tracePt t="51262" x="3302000" y="5238750"/>
          <p14:tracePt t="51268" x="3308350" y="5207000"/>
          <p14:tracePt t="51276" x="3314700" y="5181600"/>
          <p14:tracePt t="51291" x="3321050" y="5118100"/>
          <p14:tracePt t="51308" x="3321050" y="5073650"/>
          <p14:tracePt t="51324" x="3321050" y="5048250"/>
          <p14:tracePt t="51341" x="3321050" y="5035550"/>
          <p14:tracePt t="51358" x="3321050" y="5029200"/>
          <p14:tracePt t="51460" x="3321050" y="5041900"/>
          <p14:tracePt t="51482" x="3321050" y="5118100"/>
          <p14:tracePt t="51491" x="3321050" y="5175250"/>
          <p14:tracePt t="51508" x="3321050" y="5187950"/>
          <p14:tracePt t="51580" x="3327400" y="5187950"/>
          <p14:tracePt t="51588" x="3327400" y="5168900"/>
          <p14:tracePt t="51597" x="3333750" y="5137150"/>
          <p14:tracePt t="51607" x="3340100" y="5105400"/>
          <p14:tracePt t="51624" x="3340100" y="5054600"/>
          <p14:tracePt t="51641" x="3346450" y="5003800"/>
          <p14:tracePt t="51657" x="3346450" y="4984750"/>
          <p14:tracePt t="51674" x="3346450" y="4972050"/>
          <p14:tracePt t="51691" x="3346450" y="4965700"/>
          <p14:tracePt t="51749" x="3346450" y="4972050"/>
          <p14:tracePt t="51757" x="3346450" y="4991100"/>
          <p14:tracePt t="51764" x="3346450" y="5016500"/>
          <p14:tracePt t="51774" x="3346450" y="5041900"/>
          <p14:tracePt t="51791" x="3346450" y="5054600"/>
          <p14:tracePt t="51808" x="3346450" y="5060950"/>
          <p14:tracePt t="51900" x="3346450" y="5054600"/>
          <p14:tracePt t="51908" x="3346450" y="5029200"/>
          <p14:tracePt t="51916" x="3346450" y="5010150"/>
          <p14:tracePt t="51924" x="3352800" y="4984750"/>
          <p14:tracePt t="51941" x="3359150" y="4965700"/>
          <p14:tracePt t="51957" x="3359150" y="4959350"/>
          <p14:tracePt t="52044" x="3359150" y="4984750"/>
          <p14:tracePt t="52053" x="3359150" y="5022850"/>
          <p14:tracePt t="52060" x="3359150" y="5060950"/>
          <p14:tracePt t="52074" x="3359150" y="5092700"/>
          <p14:tracePt t="52091" x="3359150" y="5130800"/>
          <p14:tracePt t="52107" x="3359150" y="5137150"/>
          <p14:tracePt t="52204" x="3359150" y="5130800"/>
          <p14:tracePt t="52212" x="3359150" y="5118100"/>
          <p14:tracePt t="52224" x="3359150" y="5111750"/>
          <p14:tracePt t="52241" x="3359150" y="5099050"/>
          <p14:tracePt t="52258" x="3359150" y="5080000"/>
          <p14:tracePt t="52274" x="3359150" y="5073650"/>
          <p14:tracePt t="52291" x="3359150" y="5060950"/>
          <p14:tracePt t="52413" x="3365500" y="5073650"/>
          <p14:tracePt t="52413" x="0" y="0"/>
        </p14:tracePtLst>
        <p14:tracePtLst>
          <p14:tracePt t="52861" x="4140200" y="4908550"/>
          <p14:tracePt t="52909" x="4140200" y="4921250"/>
          <p14:tracePt t="52918" x="4140200" y="4953000"/>
          <p14:tracePt t="52924" x="4140200" y="4984750"/>
          <p14:tracePt t="52940" x="4146550" y="5060950"/>
          <p14:tracePt t="52957" x="4152900" y="5118100"/>
          <p14:tracePt t="52974" x="4165600" y="5149850"/>
          <p14:tracePt t="53097" x="4191000" y="5099050"/>
          <p14:tracePt t="53107" x="4203700" y="5054600"/>
          <p14:tracePt t="53124" x="4216400" y="5022850"/>
          <p14:tracePt t="53140" x="4216400" y="5016500"/>
          <p14:tracePt t="53237" x="4216400" y="5035550"/>
          <p14:tracePt t="53244" x="4216400" y="5060950"/>
          <p14:tracePt t="53257" x="4216400" y="5073650"/>
          <p14:tracePt t="53274" x="4216400" y="5099050"/>
          <p14:tracePt t="53291" x="4216400" y="5111750"/>
          <p14:tracePt t="53389" x="4216400" y="5105400"/>
          <p14:tracePt t="53398" x="4222750" y="5105400"/>
          <p14:tracePt t="53407" x="4229100" y="5099050"/>
          <p14:tracePt t="53564" x="0" y="0"/>
        </p14:tracePtLst>
        <p14:tracePtLst>
          <p14:tracePt t="54037" x="3435350" y="4940300"/>
          <p14:tracePt t="54094" x="3429000" y="4940300"/>
          <p14:tracePt t="54105" x="3429000" y="4946650"/>
          <p14:tracePt t="54119" x="3429000" y="4984750"/>
          <p14:tracePt t="54132" x="3429000" y="5016500"/>
          <p14:tracePt t="54134" x="3429000" y="5041900"/>
          <p14:tracePt t="54145" x="3429000" y="5067300"/>
          <p14:tracePt t="54157" x="3429000" y="5105400"/>
          <p14:tracePt t="54174" x="3429000" y="5130800"/>
          <p14:tracePt t="54190" x="3429000" y="5137150"/>
          <p14:tracePt t="54277" x="3429000" y="5111750"/>
          <p14:tracePt t="54289" x="3435350" y="5086350"/>
          <p14:tracePt t="54301" x="3441700" y="5041900"/>
          <p14:tracePt t="54314" x="3441700" y="5022850"/>
          <p14:tracePt t="54325" x="3448050" y="4978400"/>
          <p14:tracePt t="54340" x="3448050" y="4959350"/>
          <p14:tracePt t="54357" x="3448050" y="4946650"/>
          <p14:tracePt t="54462" x="3448050" y="4965700"/>
          <p14:tracePt t="54468" x="3448050" y="4991100"/>
          <p14:tracePt t="54478" x="3448050" y="5003800"/>
          <p14:tracePt t="54490" x="3448050" y="5022850"/>
          <p14:tracePt t="54507" x="3448050" y="5080000"/>
          <p14:tracePt t="54523" x="3448050" y="5111750"/>
          <p14:tracePt t="54541" x="3448050" y="5130800"/>
          <p14:tracePt t="54596" x="0" y="0"/>
        </p14:tracePtLst>
        <p14:tracePtLst>
          <p14:tracePt t="55462" x="7270750" y="4603750"/>
          <p14:tracePt t="55530" x="7283450" y="4603750"/>
          <p14:tracePt t="55554" x="7480300" y="4603750"/>
          <p14:tracePt t="55566" x="7740650" y="4603750"/>
          <p14:tracePt t="55581" x="8172450" y="4603750"/>
          <p14:tracePt t="55590" x="8432800" y="4603750"/>
          <p14:tracePt t="55606" x="8947150" y="4603750"/>
          <p14:tracePt t="55623" x="9448800" y="4603750"/>
          <p14:tracePt t="55640" x="9817100" y="4603750"/>
          <p14:tracePt t="55656" x="10039350" y="4584700"/>
          <p14:tracePt t="55673" x="10109200" y="4584700"/>
          <p14:tracePt t="55690" x="10147300" y="4584700"/>
          <p14:tracePt t="55706" x="10153650" y="4584700"/>
          <p14:tracePt t="55732" x="10160000" y="4584700"/>
          <p14:tracePt t="55740" x="10166350" y="4584700"/>
          <p14:tracePt t="55904" x="10153650" y="4584700"/>
          <p14:tracePt t="55920" x="10083800" y="4584700"/>
          <p14:tracePt t="55937" x="9944100" y="4584700"/>
          <p14:tracePt t="55940" x="9861550" y="4584700"/>
          <p14:tracePt t="55955" x="9753600" y="4584700"/>
          <p14:tracePt t="55966" x="9455150" y="4584700"/>
          <p14:tracePt t="55977" x="9207500" y="4578350"/>
          <p14:tracePt t="55990" x="8750300" y="4565650"/>
          <p14:tracePt t="56007" x="8235950" y="4565650"/>
          <p14:tracePt t="56024" x="7886700" y="4565650"/>
          <p14:tracePt t="56040" x="7740650" y="4565650"/>
          <p14:tracePt t="56056" x="7702550" y="4565650"/>
          <p14:tracePt t="56073" x="7696200" y="4565650"/>
          <p14:tracePt t="56173" x="7721600" y="4565650"/>
          <p14:tracePt t="56182" x="7785100" y="4565650"/>
          <p14:tracePt t="56189" x="7893050" y="4572000"/>
          <p14:tracePt t="56206" x="8223250" y="4616450"/>
          <p14:tracePt t="56223" x="8534400" y="4622800"/>
          <p14:tracePt t="56240" x="8750300" y="4622800"/>
          <p14:tracePt t="56257" x="8820150" y="4622800"/>
          <p14:tracePt t="56273" x="8832850" y="4622800"/>
          <p14:tracePt t="56581" x="0" y="0"/>
        </p14:tracePtLst>
        <p14:tracePtLst>
          <p14:tracePt t="57780" x="9290050" y="4337050"/>
          <p14:tracePt t="57807" x="9290050" y="4362450"/>
          <p14:tracePt t="57814" x="9283700" y="4394200"/>
          <p14:tracePt t="57822" x="9277350" y="4451350"/>
          <p14:tracePt t="57840" x="9264650" y="4527550"/>
          <p14:tracePt t="57856" x="9264650" y="4565650"/>
          <p14:tracePt t="57872" x="9264650" y="4578350"/>
          <p14:tracePt t="57889" x="9264650" y="4584700"/>
          <p14:tracePt t="57956" x="9264650" y="4572000"/>
          <p14:tracePt t="57964" x="9264650" y="4546600"/>
          <p14:tracePt t="57972" x="9271000" y="4514850"/>
          <p14:tracePt t="57989" x="9277350" y="4476750"/>
          <p14:tracePt t="58006" x="9283700" y="4438650"/>
          <p14:tracePt t="58022" x="9283700" y="4432300"/>
          <p14:tracePt t="58039" x="9283700" y="4425950"/>
          <p14:tracePt t="58133" x="9302750" y="4445000"/>
          <p14:tracePt t="58140" x="9309100" y="4451350"/>
          <p14:tracePt t="58149" x="9315450" y="4470400"/>
          <p14:tracePt t="58156" x="9328150" y="4489450"/>
          <p14:tracePt t="58172" x="9328150" y="4495800"/>
          <p14:tracePt t="58189" x="9340850" y="4514850"/>
          <p14:tracePt t="58205" x="9347200" y="4521200"/>
          <p14:tracePt t="58222" x="9366250" y="4527550"/>
          <p14:tracePt t="58240" x="9404350" y="4527550"/>
          <p14:tracePt t="58256" x="9486900" y="4540250"/>
          <p14:tracePt t="58273" x="9613900" y="4540250"/>
          <p14:tracePt t="58289" x="9804400" y="4540250"/>
          <p14:tracePt t="58306" x="10033000" y="4540250"/>
          <p14:tracePt t="58307" x="10140950" y="4540250"/>
          <p14:tracePt t="58322" x="10223500" y="4540250"/>
          <p14:tracePt t="58339" x="10331450" y="4540250"/>
          <p14:tracePt t="58340" x="10350500" y="4540250"/>
          <p14:tracePt t="58356" x="10356850" y="4540250"/>
          <p14:tracePt t="58451" x="10350500" y="4540250"/>
          <p14:tracePt t="58461" x="10331450" y="4540250"/>
          <p14:tracePt t="58472" x="10293350" y="4540250"/>
          <p14:tracePt t="58488" x="10134600" y="4540250"/>
          <p14:tracePt t="58506" x="9886950" y="4540250"/>
          <p14:tracePt t="58508" x="9715500" y="4540250"/>
          <p14:tracePt t="58522" x="9518650" y="4540250"/>
          <p14:tracePt t="58539" x="9086850" y="4540250"/>
          <p14:tracePt t="58556" x="8566150" y="4540250"/>
          <p14:tracePt t="58572" x="8369300" y="4540250"/>
          <p14:tracePt t="58588" x="8274050" y="4540250"/>
          <p14:tracePt t="58605" x="8223250" y="4540250"/>
          <p14:tracePt t="58622" x="8197850" y="4540250"/>
          <p14:tracePt t="58639" x="8185150" y="4540250"/>
          <p14:tracePt t="58655" x="8166100" y="4540250"/>
          <p14:tracePt t="58672" x="8153400" y="4540250"/>
          <p14:tracePt t="58689" x="8140700" y="4540250"/>
          <p14:tracePt t="58705" x="8128000" y="4540250"/>
          <p14:tracePt t="58722" x="8115300" y="4540250"/>
          <p14:tracePt t="58738" x="8102600" y="4540250"/>
          <p14:tracePt t="58755" x="8077200" y="4540250"/>
          <p14:tracePt t="58772" x="8045450" y="4540250"/>
          <p14:tracePt t="58789" x="8007350" y="4552950"/>
          <p14:tracePt t="58805" x="7988300" y="4559300"/>
          <p14:tracePt t="58822" x="7975600" y="4559300"/>
          <p14:tracePt t="58839" x="7969250" y="4559300"/>
          <p14:tracePt t="58956" x="7962900" y="4559300"/>
          <p14:tracePt t="58981" x="7956550" y="4559300"/>
          <p14:tracePt t="58988" x="7943850" y="4559300"/>
          <p14:tracePt t="58996" x="7937500" y="4565650"/>
          <p14:tracePt t="59012" x="7931150" y="4565650"/>
          <p14:tracePt t="59022" x="7918450" y="4565650"/>
          <p14:tracePt t="59039" x="7912100" y="4565650"/>
          <p14:tracePt t="59055" x="7905750" y="4565650"/>
          <p14:tracePt t="59182" x="7899400" y="4565650"/>
          <p14:tracePt t="59188" x="7886700" y="4572000"/>
          <p14:tracePt t="59196" x="7880350" y="4572000"/>
          <p14:tracePt t="59205" x="7874000" y="4572000"/>
          <p14:tracePt t="59221" x="7835900" y="4578350"/>
          <p14:tracePt t="59238" x="7772400" y="4578350"/>
          <p14:tracePt t="59255" x="7702550" y="4578350"/>
          <p14:tracePt t="59272" x="7670800" y="4578350"/>
          <p14:tracePt t="59289" x="7651750" y="4578350"/>
          <p14:tracePt t="59305" x="7632700" y="4578350"/>
          <p14:tracePt t="59332" x="7626350" y="4578350"/>
          <p14:tracePt t="59340" x="7620000" y="4578350"/>
          <p14:tracePt t="59372" x="7613650" y="4578350"/>
          <p14:tracePt t="59382" x="7607300" y="4578350"/>
          <p14:tracePt t="59397" x="7600950" y="4578350"/>
          <p14:tracePt t="59560" x="7620000" y="4578350"/>
          <p14:tracePt t="59567" x="7639050" y="4578350"/>
          <p14:tracePt t="59575" x="7683500" y="4578350"/>
          <p14:tracePt t="59589" x="7797800" y="4578350"/>
          <p14:tracePt t="59605" x="7956550" y="4578350"/>
          <p14:tracePt t="59622" x="8191500" y="4578350"/>
          <p14:tracePt t="59638" x="8470900" y="4578350"/>
          <p14:tracePt t="59655" x="8801100" y="4578350"/>
          <p14:tracePt t="59672" x="9124950" y="4578350"/>
          <p14:tracePt t="59688" x="9448800" y="4578350"/>
          <p14:tracePt t="59705" x="9696450" y="4578350"/>
          <p14:tracePt t="59708" x="9804400" y="4578350"/>
          <p14:tracePt t="59722" x="9886950" y="4578350"/>
          <p14:tracePt t="59738" x="9994900" y="4578350"/>
          <p14:tracePt t="59739" x="10013950" y="4578350"/>
          <p14:tracePt t="59755" x="10033000" y="4578350"/>
          <p14:tracePt t="59772" x="10045700" y="4578350"/>
          <p14:tracePt t="59940" x="10039350" y="4578350"/>
          <p14:tracePt t="59948" x="10001250" y="4584700"/>
          <p14:tracePt t="59956" x="9931400" y="4597400"/>
          <p14:tracePt t="59971" x="9734550" y="4597400"/>
          <p14:tracePt t="59988" x="9372600" y="4597400"/>
          <p14:tracePt t="60005" x="8877300" y="4597400"/>
          <p14:tracePt t="60021" x="8382000" y="4597400"/>
          <p14:tracePt t="60038" x="7988300" y="4597400"/>
          <p14:tracePt t="60055" x="7708900" y="4597400"/>
          <p14:tracePt t="60072" x="7537450" y="4597400"/>
          <p14:tracePt t="60088" x="7442200" y="4597400"/>
          <p14:tracePt t="60105" x="7385050" y="4597400"/>
          <p14:tracePt t="60121" x="7359650" y="4597400"/>
          <p14:tracePt t="60138" x="7346950" y="4597400"/>
          <p14:tracePt t="60155" x="7340600" y="4597400"/>
          <p14:tracePt t="60252" x="7346950" y="4597400"/>
          <p14:tracePt t="60260" x="7397750" y="4591050"/>
          <p14:tracePt t="60271" x="7461250" y="4591050"/>
          <p14:tracePt t="60288" x="7708900" y="4591050"/>
          <p14:tracePt t="60305" x="8140700" y="4591050"/>
          <p14:tracePt t="60308" x="8401050" y="4591050"/>
          <p14:tracePt t="60321" x="8661400" y="4591050"/>
          <p14:tracePt t="60338" x="9156700" y="4591050"/>
          <p14:tracePt t="60355" x="9550400" y="4591050"/>
          <p14:tracePt t="60357" x="9702800" y="4591050"/>
          <p14:tracePt t="60371" x="9912350" y="4591050"/>
          <p14:tracePt t="60388" x="10026650" y="4591050"/>
          <p14:tracePt t="60405" x="10077450" y="4591050"/>
          <p14:tracePt t="60421" x="10090150" y="4591050"/>
          <p14:tracePt t="60509" x="10064750" y="4591050"/>
          <p14:tracePt t="60516" x="10007600" y="4597400"/>
          <p14:tracePt t="60525" x="9950450" y="4597400"/>
          <p14:tracePt t="60538" x="9861550" y="4597400"/>
          <p14:tracePt t="60555" x="9582150" y="4597400"/>
          <p14:tracePt t="60571" x="8890000" y="4597400"/>
          <p14:tracePt t="60588" x="8267700" y="4597400"/>
          <p14:tracePt t="60605" x="7620000" y="4597400"/>
          <p14:tracePt t="60621" x="7169150" y="4597400"/>
          <p14:tracePt t="60638" x="6978650" y="4597400"/>
          <p14:tracePt t="60655" x="6927850" y="4597400"/>
          <p14:tracePt t="60671" x="6921500" y="4597400"/>
          <p14:tracePt t="60758" x="6953250" y="4597400"/>
          <p14:tracePt t="60764" x="7010400" y="4597400"/>
          <p14:tracePt t="60772" x="7092950" y="4597400"/>
          <p14:tracePt t="60788" x="7315200" y="4597400"/>
          <p14:tracePt t="60805" x="7651750" y="4597400"/>
          <p14:tracePt t="60822" x="8083550" y="4597400"/>
          <p14:tracePt t="60838" x="8515350" y="4597400"/>
          <p14:tracePt t="60855" x="8864600" y="4597400"/>
          <p14:tracePt t="60871" x="9112250" y="4597400"/>
          <p14:tracePt t="60888" x="9258300" y="4597400"/>
          <p14:tracePt t="60904" x="9315450" y="4597400"/>
          <p14:tracePt t="60921" x="9340850" y="4597400"/>
          <p14:tracePt t="60938" x="9353550" y="4597400"/>
          <p14:tracePt t="60954" x="9372600" y="4597400"/>
          <p14:tracePt t="60956" x="9378950" y="4597400"/>
          <p14:tracePt t="60971" x="9398000" y="4597400"/>
          <p14:tracePt t="60988" x="9410700" y="4597400"/>
          <p14:tracePt t="61005" x="9417050" y="4597400"/>
          <p14:tracePt t="61124" x="9404350" y="4597400"/>
          <p14:tracePt t="61133" x="9366250" y="4597400"/>
          <p14:tracePt t="61141" x="9302750" y="4597400"/>
          <p14:tracePt t="61154" x="9207500" y="4597400"/>
          <p14:tracePt t="61171" x="8737600" y="4559300"/>
          <p14:tracePt t="61188" x="8477250" y="4546600"/>
          <p14:tracePt t="61204" x="8305800" y="4546600"/>
          <p14:tracePt t="61221" x="8248650" y="4546600"/>
          <p14:tracePt t="61238" x="8235950" y="4546600"/>
          <p14:tracePt t="61254" x="8229600" y="4546600"/>
          <p14:tracePt t="61316" x="8248650" y="4546600"/>
          <p14:tracePt t="61324" x="8280400" y="4546600"/>
          <p14:tracePt t="61332" x="8356600" y="4546600"/>
          <p14:tracePt t="61340" x="8439150" y="4546600"/>
          <p14:tracePt t="61354" x="8547100" y="4546600"/>
          <p14:tracePt t="61371" x="8978900" y="4546600"/>
          <p14:tracePt t="61388" x="9239250" y="4546600"/>
          <p14:tracePt t="61404" x="9461500" y="4546600"/>
          <p14:tracePt t="61421" x="9607550" y="4546600"/>
          <p14:tracePt t="61438" x="9702800" y="4546600"/>
          <p14:tracePt t="61454" x="9779000" y="4546600"/>
          <p14:tracePt t="61471" x="9848850" y="4546600"/>
          <p14:tracePt t="61488" x="9867900" y="4552950"/>
          <p14:tracePt t="61504" x="9886950" y="4552950"/>
          <p14:tracePt t="62431" x="0" y="0"/>
        </p14:tracePtLst>
        <p14:tracePtLst>
          <p14:tracePt t="68444" x="5156200" y="1822450"/>
          <p14:tracePt t="68510" x="5149850" y="1828800"/>
          <p14:tracePt t="68516" x="5149850" y="1841500"/>
          <p14:tracePt t="68525" x="5149850" y="1860550"/>
          <p14:tracePt t="68535" x="5149850" y="1885950"/>
          <p14:tracePt t="68552" x="5149850" y="1949450"/>
          <p14:tracePt t="68568" x="5149850" y="1993900"/>
          <p14:tracePt t="68586" x="5162550" y="2044700"/>
          <p14:tracePt t="68602" x="5168900" y="2076450"/>
          <p14:tracePt t="68604" x="5175250" y="2089150"/>
          <p14:tracePt t="68618" x="5181600" y="2095500"/>
          <p14:tracePt t="68635" x="5194300" y="2127250"/>
          <p14:tracePt t="68652" x="5200650" y="2127250"/>
          <p14:tracePt t="68668" x="5200650" y="2133600"/>
          <p14:tracePt t="68699" x="5207000" y="2133600"/>
          <p14:tracePt t="68709" x="5213350" y="2133600"/>
          <p14:tracePt t="68718" x="5219700" y="2133600"/>
          <p14:tracePt t="68735" x="5238750" y="2114550"/>
          <p14:tracePt t="68752" x="5257800" y="2076450"/>
          <p14:tracePt t="68768" x="5276850" y="2032000"/>
          <p14:tracePt t="68878" x="5302250" y="1892300"/>
          <p14:tracePt t="68885" x="5302250" y="1885950"/>
          <p14:tracePt t="69150" x="0" y="0"/>
        </p14:tracePtLst>
        <p14:tracePtLst>
          <p14:tracePt t="69677" x="5168900" y="2146300"/>
          <p14:tracePt t="69779" x="5149850" y="2260600"/>
          <p14:tracePt t="69802" x="5149850" y="2298700"/>
          <p14:tracePt t="69818" x="5168900" y="2330450"/>
          <p14:tracePt t="69821" x="5175250" y="2343150"/>
          <p14:tracePt t="69835" x="5194300" y="2368550"/>
          <p14:tracePt t="69852" x="5207000" y="2381250"/>
          <p14:tracePt t="69868" x="5219700" y="2400300"/>
          <p14:tracePt t="69885" x="5232400" y="2400300"/>
          <p14:tracePt t="69901" x="5238750" y="2400300"/>
          <p14:tracePt t="69933" x="5245100" y="2400300"/>
          <p14:tracePt t="69942" x="5257800" y="2387600"/>
          <p14:tracePt t="69951" x="5270500" y="2368550"/>
          <p14:tracePt t="69968" x="5289550" y="2330450"/>
          <p14:tracePt t="69987" x="5314950" y="2266950"/>
          <p14:tracePt t="70002" x="5314950" y="2260600"/>
          <p14:tracePt t="70004" x="5314950" y="2247900"/>
          <p14:tracePt t="70018" x="5314950" y="2241550"/>
          <p14:tracePt t="70035" x="5314950" y="2235200"/>
          <p14:tracePt t="70053" x="5321300" y="2222500"/>
          <p14:tracePt t="70293" x="0" y="0"/>
        </p14:tracePtLst>
        <p14:tracePtLst>
          <p14:tracePt t="71812" x="5270500" y="1866900"/>
          <p14:tracePt t="71884" x="5264150" y="1892300"/>
          <p14:tracePt t="71892" x="5264150" y="1911350"/>
          <p14:tracePt t="71901" x="5264150" y="1936750"/>
          <p14:tracePt t="71917" x="5264150" y="1987550"/>
          <p14:tracePt t="71934" x="5264150" y="2038350"/>
          <p14:tracePt t="71951" x="5264150" y="2070100"/>
          <p14:tracePt t="71967" x="5276850" y="2114550"/>
          <p14:tracePt t="71984" x="5289550" y="2139950"/>
          <p14:tracePt t="72001" x="5302250" y="2159000"/>
          <p14:tracePt t="72037" x="5308600" y="2159000"/>
          <p14:tracePt t="72051" x="5314950" y="2159000"/>
          <p14:tracePt t="72068" x="5340350" y="2159000"/>
          <p14:tracePt t="72084" x="5359400" y="2127250"/>
          <p14:tracePt t="72101" x="5372100" y="2089150"/>
          <p14:tracePt t="72118" x="5378450" y="2051050"/>
          <p14:tracePt t="72134" x="5391150" y="2006600"/>
          <p14:tracePt t="72151" x="5391150" y="1974850"/>
          <p14:tracePt t="72167" x="5391150" y="1949450"/>
          <p14:tracePt t="72184" x="5391150" y="1930400"/>
          <p14:tracePt t="72201" x="5391150" y="1924050"/>
          <p14:tracePt t="72332" x="5391150" y="1936750"/>
          <p14:tracePt t="72340" x="5391150" y="1974850"/>
          <p14:tracePt t="72351" x="5384800" y="2012950"/>
          <p14:tracePt t="72367" x="5384800" y="2044700"/>
          <p14:tracePt t="72384" x="5372100" y="2076450"/>
          <p14:tracePt t="72468" x="5372100" y="2057400"/>
          <p14:tracePt t="72478" x="5372100" y="2025650"/>
          <p14:tracePt t="72484" x="5365750" y="1993900"/>
          <p14:tracePt t="72501" x="5365750" y="1936750"/>
          <p14:tracePt t="72517" x="5359400" y="1898650"/>
          <p14:tracePt t="72534" x="5353050" y="1873250"/>
          <p14:tracePt t="72580" x="5353050" y="1866900"/>
          <p14:tracePt t="72612" x="5346700" y="1879600"/>
          <p14:tracePt t="72620" x="5340350" y="1905000"/>
          <p14:tracePt t="72634" x="5334000" y="1930400"/>
          <p14:tracePt t="72651" x="5334000" y="1955800"/>
          <p14:tracePt t="72667" x="5321300" y="1968500"/>
          <p14:tracePt t="72805" x="5321300" y="1949450"/>
          <p14:tracePt t="72811" x="5321300" y="1924050"/>
          <p14:tracePt t="72820" x="5321300" y="1917700"/>
          <p14:tracePt t="72834" x="5321300" y="1905000"/>
          <p14:tracePt t="72851" x="5321300" y="1892300"/>
          <p14:tracePt t="72868" x="5327650" y="1885950"/>
          <p14:tracePt t="72940" x="5327650" y="1911350"/>
          <p14:tracePt t="72948" x="5327650" y="1943100"/>
          <p14:tracePt t="72956" x="5327650" y="1987550"/>
          <p14:tracePt t="72967" x="5327650" y="2012950"/>
          <p14:tracePt t="72984" x="5327650" y="2044700"/>
          <p14:tracePt t="73091" x="5340350" y="2006600"/>
          <p14:tracePt t="73101" x="5340350" y="1993900"/>
          <p14:tracePt t="73108" x="5340350" y="1981200"/>
          <p14:tracePt t="73117" x="5340350" y="1968500"/>
          <p14:tracePt t="73134" x="5340350" y="1955800"/>
          <p14:tracePt t="73151" x="5340350" y="1943100"/>
          <p14:tracePt t="73220" x="5340350" y="1955800"/>
          <p14:tracePt t="73228" x="5340350" y="1968500"/>
          <p14:tracePt t="73236" x="5340350" y="1981200"/>
          <p14:tracePt t="73250" x="5340350" y="2000250"/>
          <p14:tracePt t="73267" x="5340350" y="2019300"/>
          <p14:tracePt t="73381" x="5340350" y="2006600"/>
          <p14:tracePt t="73388" x="5340350" y="1987550"/>
          <p14:tracePt t="73400" x="5340350" y="1981200"/>
          <p14:tracePt t="73417" x="5340350" y="1962150"/>
          <p14:tracePt t="73434" x="5340350" y="1943100"/>
          <p14:tracePt t="73450" x="5340350" y="1936750"/>
          <p14:tracePt t="73548" x="5340350" y="1949450"/>
          <p14:tracePt t="73556" x="5340350" y="1968500"/>
          <p14:tracePt t="73567" x="5340350" y="1981200"/>
          <p14:tracePt t="73584" x="5340350" y="2000250"/>
          <p14:tracePt t="73700" x="5340350" y="1974850"/>
          <p14:tracePt t="73708" x="5340350" y="1949450"/>
          <p14:tracePt t="73717" x="5340350" y="1930400"/>
          <p14:tracePt t="73734" x="5340350" y="1905000"/>
          <p14:tracePt t="73750" x="5340350" y="1892300"/>
          <p14:tracePt t="73827" x="5340350" y="1898650"/>
          <p14:tracePt t="73838" x="5340350" y="1924050"/>
          <p14:tracePt t="73844" x="5340350" y="1949450"/>
          <p14:tracePt t="73853" x="5340350" y="1974850"/>
          <p14:tracePt t="73867" x="5340350" y="2006600"/>
          <p14:tracePt t="73884" x="5340350" y="2019300"/>
          <p14:tracePt t="73981" x="5340350" y="2006600"/>
          <p14:tracePt t="73988" x="5340350" y="1981200"/>
          <p14:tracePt t="74000" x="5340350" y="1962150"/>
          <p14:tracePt t="74017" x="5340350" y="1924050"/>
          <p14:tracePt t="74033" x="5340350" y="1905000"/>
          <p14:tracePt t="74050" x="5340350" y="1898650"/>
          <p14:tracePt t="74076" x="5340350" y="1892300"/>
          <p14:tracePt t="74116" x="5340350" y="1898650"/>
          <p14:tracePt t="74123" x="5340350" y="1924050"/>
          <p14:tracePt t="74133" x="5340350" y="1949450"/>
          <p14:tracePt t="74150" x="5340350" y="1974850"/>
          <p14:tracePt t="74167" x="5340350" y="1987550"/>
          <p14:tracePt t="74316" x="5340350" y="1974850"/>
          <p14:tracePt t="74332" x="5340350" y="1962150"/>
          <p14:tracePt t="74339" x="5340350" y="1955800"/>
          <p14:tracePt t="74796" x="0" y="0"/>
        </p14:tracePtLst>
        <p14:tracePtLst>
          <p14:tracePt t="75589" x="1689100" y="1943100"/>
          <p14:tracePt t="75694" x="1714500" y="1943100"/>
          <p14:tracePt t="75705" x="1752600" y="1949450"/>
          <p14:tracePt t="75716" x="1911350" y="1974850"/>
          <p14:tracePt t="75733" x="2159000" y="1974850"/>
          <p14:tracePt t="75749" x="2508250" y="1974850"/>
          <p14:tracePt t="75766" x="2755900" y="1974850"/>
          <p14:tracePt t="75783" x="2889250" y="1974850"/>
          <p14:tracePt t="75799" x="2927350" y="1974850"/>
          <p14:tracePt t="75816" x="2933700" y="1974850"/>
          <p14:tracePt t="75892" x="2940050" y="1974850"/>
          <p14:tracePt t="75909" x="2946400" y="1974850"/>
          <p14:tracePt t="75917" x="2952750" y="1974850"/>
          <p14:tracePt t="75925" x="2959100" y="1974850"/>
          <p14:tracePt t="75933" x="2978150" y="1974850"/>
          <p14:tracePt t="75950" x="3035300" y="1987550"/>
          <p14:tracePt t="75966" x="3124200" y="2006600"/>
          <p14:tracePt t="75983" x="3244850" y="2025650"/>
          <p14:tracePt t="75999" x="3314700" y="2044700"/>
          <p14:tracePt t="76016" x="3333750" y="2044700"/>
          <p14:tracePt t="76119" x="3302000" y="2044700"/>
          <p14:tracePt t="76137" x="3181350" y="2044700"/>
          <p14:tracePt t="76156" x="2908300" y="2044700"/>
          <p14:tracePt t="76172" x="2717800" y="2044700"/>
          <p14:tracePt t="76183" x="2635250" y="2044700"/>
          <p14:tracePt t="76200" x="2527300" y="2044700"/>
          <p14:tracePt t="76216" x="2495550" y="2044700"/>
          <p14:tracePt t="76220" x="2489200" y="2044700"/>
          <p14:tracePt t="76312" x="2495550" y="2044700"/>
          <p14:tracePt t="76322" x="2508250" y="2044700"/>
          <p14:tracePt t="76333" x="2616200" y="2038350"/>
          <p14:tracePt t="76350" x="2806700" y="2038350"/>
          <p14:tracePt t="76366" x="3073400" y="2051050"/>
          <p14:tracePt t="76383" x="3263900" y="2082800"/>
          <p14:tracePt t="76399" x="3333750" y="2095500"/>
          <p14:tracePt t="76416" x="3340100" y="2095500"/>
          <p14:tracePt t="76433" x="3346450" y="2095500"/>
          <p14:tracePt t="76612" x="0" y="0"/>
        </p14:tracePtLst>
        <p14:tracePtLst>
          <p14:tracePt t="77101" x="2565400" y="1841500"/>
          <p14:tracePt t="77108" x="2559050" y="1841500"/>
          <p14:tracePt t="77117" x="2546350" y="1841500"/>
          <p14:tracePt t="77133" x="2527300" y="1841500"/>
          <p14:tracePt t="77149" x="2495550" y="1841500"/>
          <p14:tracePt t="77166" x="2444750" y="1841500"/>
          <p14:tracePt t="77183" x="2393950" y="1841500"/>
          <p14:tracePt t="77292" x="2139950" y="1936750"/>
          <p14:tracePt t="77300" x="2133600" y="1943100"/>
          <p14:tracePt t="77315" x="2120900" y="1955800"/>
          <p14:tracePt t="77332" x="2114550" y="1974850"/>
          <p14:tracePt t="77349" x="2108200" y="1993900"/>
          <p14:tracePt t="77366" x="2101850" y="2000250"/>
          <p14:tracePt t="77383" x="2101850" y="2019300"/>
          <p14:tracePt t="77399" x="2101850" y="2025650"/>
          <p14:tracePt t="77416" x="2101850" y="2032000"/>
          <p14:tracePt t="77432" x="2101850" y="2038350"/>
          <p14:tracePt t="77449" x="2101850" y="2051050"/>
          <p14:tracePt t="77466" x="2108200" y="2057400"/>
          <p14:tracePt t="77482" x="2114550" y="2070100"/>
          <p14:tracePt t="77532" x="2120900" y="2076450"/>
          <p14:tracePt t="77548" x="2133600" y="2076450"/>
          <p14:tracePt t="77556" x="2159000" y="2082800"/>
          <p14:tracePt t="77565" x="2171700" y="2089150"/>
          <p14:tracePt t="77582" x="2235200" y="2101850"/>
          <p14:tracePt t="77599" x="2324100" y="2120900"/>
          <p14:tracePt t="77616" x="2400300" y="2127250"/>
          <p14:tracePt t="77632" x="2463800" y="2127250"/>
          <p14:tracePt t="77649" x="2533650" y="2127250"/>
          <p14:tracePt t="77665" x="2571750" y="2114550"/>
          <p14:tracePt t="77668" x="2597150" y="2114550"/>
          <p14:tracePt t="77682" x="2616200" y="2108200"/>
          <p14:tracePt t="77699" x="2641600" y="2082800"/>
          <p14:tracePt t="77700" x="2647950" y="2076450"/>
          <p14:tracePt t="77715" x="2673350" y="2057400"/>
          <p14:tracePt t="77732" x="2679700" y="2038350"/>
          <p14:tracePt t="77749" x="2692400" y="2032000"/>
          <p14:tracePt t="77765" x="2698750" y="2019300"/>
          <p14:tracePt t="77799" x="2698750" y="2006600"/>
          <p14:tracePt t="77815" x="2698750" y="2000250"/>
          <p14:tracePt t="77832" x="2705100" y="1987550"/>
          <p14:tracePt t="77871" x="2705100" y="1968500"/>
          <p14:tracePt t="77882" x="2705100" y="1962150"/>
          <p14:tracePt t="77899" x="2705100" y="1955800"/>
          <p14:tracePt t="77900" x="2705100" y="1949450"/>
          <p14:tracePt t="78070" x="0" y="0"/>
        </p14:tracePtLst>
        <p14:tracePtLst>
          <p14:tracePt t="78325" x="3670300" y="1879600"/>
          <p14:tracePt t="78421" x="3670300" y="1892300"/>
          <p14:tracePt t="78431" x="3670300" y="1924050"/>
          <p14:tracePt t="78449" x="3670300" y="2000250"/>
          <p14:tracePt t="78465" x="3670300" y="2051050"/>
          <p14:tracePt t="78482" x="3683000" y="2070100"/>
          <p14:tracePt t="78572" x="3689350" y="2038350"/>
          <p14:tracePt t="78580" x="3695700" y="2019300"/>
          <p14:tracePt t="78588" x="3702050" y="1993900"/>
          <p14:tracePt t="78598" x="3708400" y="1968500"/>
          <p14:tracePt t="78616" x="3727450" y="1905000"/>
          <p14:tracePt t="78632" x="3740150" y="1879600"/>
          <p14:tracePt t="78649" x="3740150" y="1873250"/>
          <p14:tracePt t="78717" x="3746500" y="1879600"/>
          <p14:tracePt t="78724" x="3752850" y="1892300"/>
          <p14:tracePt t="78732" x="3759200" y="1911350"/>
          <p14:tracePt t="78748" x="3765550" y="1930400"/>
          <p14:tracePt t="78765" x="3771900" y="1949450"/>
          <p14:tracePt t="78782" x="3771900" y="1955800"/>
          <p14:tracePt t="78798" x="3778250" y="1974850"/>
          <p14:tracePt t="78871" x="3790950" y="1974850"/>
          <p14:tracePt t="78883" x="3797300" y="1962150"/>
          <p14:tracePt t="78899" x="3810000" y="1924050"/>
          <p14:tracePt t="78902" x="3810000" y="1911350"/>
          <p14:tracePt t="78917" x="3816350" y="1873250"/>
          <p14:tracePt t="78932" x="3822700" y="1854200"/>
          <p14:tracePt t="78949" x="3822700" y="1841500"/>
          <p14:tracePt t="79013" x="3822700" y="1854200"/>
          <p14:tracePt t="79022" x="3822700" y="1885950"/>
          <p14:tracePt t="79032" x="3822700" y="1930400"/>
          <p14:tracePt t="79048" x="3822700" y="2006600"/>
          <p14:tracePt t="79065" x="3829050" y="2038350"/>
          <p14:tracePt t="79082" x="3835400" y="2057400"/>
          <p14:tracePt t="79159" x="3841750" y="2057400"/>
          <p14:tracePt t="79166" x="3848100" y="2051050"/>
          <p14:tracePt t="79182" x="3854450" y="2019300"/>
          <p14:tracePt t="79198" x="3860800" y="1993900"/>
          <p14:tracePt t="79215" x="3867150" y="1974850"/>
          <p14:tracePt t="79237" x="3867150" y="1968500"/>
          <p14:tracePt t="79310" x="3867150" y="1974850"/>
          <p14:tracePt t="79317" x="3867150" y="2000250"/>
          <p14:tracePt t="79331" x="3867150" y="2044700"/>
          <p14:tracePt t="79348" x="3867150" y="2070100"/>
          <p14:tracePt t="79365" x="3867150" y="2082800"/>
          <p14:tracePt t="79436" x="3873500" y="2082800"/>
          <p14:tracePt t="79444" x="3873500" y="2076450"/>
          <p14:tracePt t="79452" x="3879850" y="2051050"/>
          <p14:tracePt t="79465" x="3886200" y="2025650"/>
          <p14:tracePt t="79481" x="3892550" y="1993900"/>
          <p14:tracePt t="79498" x="3898900" y="1962150"/>
          <p14:tracePt t="79500" x="3898900" y="1955800"/>
          <p14:tracePt t="79660" x="3898900" y="1987550"/>
          <p14:tracePt t="79667" x="3898900" y="2012950"/>
          <p14:tracePt t="79681" x="3898900" y="2044700"/>
          <p14:tracePt t="79698" x="3898900" y="2082800"/>
          <p14:tracePt t="79715" x="3898900" y="2095500"/>
          <p14:tracePt t="79716" x="3898900" y="2101850"/>
          <p14:tracePt t="79812" x="3905250" y="2101850"/>
          <p14:tracePt t="79820" x="3905250" y="2089150"/>
          <p14:tracePt t="79831" x="3905250" y="2076450"/>
          <p14:tracePt t="79848" x="3905250" y="2063750"/>
          <p14:tracePt t="79865" x="3905250" y="2051050"/>
          <p14:tracePt t="79939" x="3905250" y="2063750"/>
          <p14:tracePt t="79948" x="3898900" y="2089150"/>
          <p14:tracePt t="79955" x="3898900" y="2108200"/>
          <p14:tracePt t="79965" x="3898900" y="2114550"/>
          <p14:tracePt t="79981" x="3892550" y="2139950"/>
          <p14:tracePt t="80086" x="3892550" y="2127250"/>
          <p14:tracePt t="80092" x="3898900" y="2101850"/>
          <p14:tracePt t="80101" x="3905250" y="2082800"/>
          <p14:tracePt t="80115" x="3905250" y="2076450"/>
          <p14:tracePt t="80131" x="3905250" y="2032000"/>
          <p14:tracePt t="80148" x="3905250" y="2012950"/>
          <p14:tracePt t="80165" x="3905250" y="2006600"/>
          <p14:tracePt t="80181" x="3905250" y="2000250"/>
          <p14:tracePt t="80260" x="3905250" y="2019300"/>
          <p14:tracePt t="80268" x="3905250" y="2051050"/>
          <p14:tracePt t="80281" x="3905250" y="2076450"/>
          <p14:tracePt t="80298" x="3905250" y="2114550"/>
          <p14:tracePt t="80315" x="3905250" y="2133600"/>
          <p14:tracePt t="80404" x="3905250" y="2127250"/>
          <p14:tracePt t="80413" x="3905250" y="2120900"/>
          <p14:tracePt t="80420" x="3911600" y="2101850"/>
          <p14:tracePt t="80431" x="3917950" y="2089150"/>
          <p14:tracePt t="80448" x="3917950" y="2082800"/>
          <p14:tracePt t="80465" x="3917950" y="2076450"/>
          <p14:tracePt t="80492" x="0" y="0"/>
        </p14:tracePtLst>
        <p14:tracePtLst>
          <p14:tracePt t="81694" x="5359400" y="1828800"/>
          <p14:tracePt t="81781" x="5359400" y="1847850"/>
          <p14:tracePt t="81790" x="5359400" y="1860550"/>
          <p14:tracePt t="81797" x="5359400" y="1885950"/>
          <p14:tracePt t="81814" x="5372100" y="1974850"/>
          <p14:tracePt t="81831" x="5378450" y="2038350"/>
          <p14:tracePt t="81847" x="5378450" y="2057400"/>
          <p14:tracePt t="81864" x="5378450" y="2063750"/>
          <p14:tracePt t="81908" x="5378450" y="2070100"/>
          <p14:tracePt t="81925" x="5384800" y="2070100"/>
          <p14:tracePt t="81937" x="5391150" y="2070100"/>
          <p14:tracePt t="81951" x="5391150" y="2051050"/>
          <p14:tracePt t="81964" x="5403850" y="2025650"/>
          <p14:tracePt t="81981" x="5410200" y="1987550"/>
          <p14:tracePt t="81997" x="5410200" y="1974850"/>
          <p14:tracePt t="82014" x="5410200" y="1955800"/>
          <p14:tracePt t="82031" x="5410200" y="1949450"/>
          <p14:tracePt t="82108" x="5410200" y="1962150"/>
          <p14:tracePt t="82118" x="5410200" y="1974850"/>
          <p14:tracePt t="82131" x="5410200" y="2000250"/>
          <p14:tracePt t="82148" x="5397500" y="2051050"/>
          <p14:tracePt t="82165" x="5397500" y="2070100"/>
          <p14:tracePt t="82181" x="5384800" y="2082800"/>
          <p14:tracePt t="82262" x="5384800" y="2076450"/>
          <p14:tracePt t="82269" x="5384800" y="2051050"/>
          <p14:tracePt t="82281" x="5384800" y="2032000"/>
          <p14:tracePt t="82297" x="5391150" y="1993900"/>
          <p14:tracePt t="82314" x="5391150" y="1955800"/>
          <p14:tracePt t="82316" x="5391150" y="1943100"/>
          <p14:tracePt t="82331" x="5391150" y="1924050"/>
          <p14:tracePt t="82347" x="5391150" y="1892300"/>
          <p14:tracePt t="82420" x="5391150" y="1905000"/>
          <p14:tracePt t="82431" x="5391150" y="1930400"/>
          <p14:tracePt t="82439" x="5391150" y="1955800"/>
          <p14:tracePt t="82447" x="5391150" y="1981200"/>
          <p14:tracePt t="82465" x="5391150" y="2012950"/>
          <p14:tracePt t="82481" x="5391150" y="2025650"/>
          <p14:tracePt t="82558" x="5397500" y="2025650"/>
          <p14:tracePt t="82565" x="5403850" y="2012950"/>
          <p14:tracePt t="82580" x="5403850" y="2000250"/>
          <p14:tracePt t="82597" x="5403850" y="1987550"/>
          <p14:tracePt t="82743" x="5403850" y="1993900"/>
          <p14:tracePt t="82860" x="0" y="0"/>
        </p14:tracePtLst>
        <p14:tracePtLst>
          <p14:tracePt t="83349" x="3784600" y="1797050"/>
          <p14:tracePt t="83399" x="3784600" y="1803400"/>
          <p14:tracePt t="83406" x="3784600" y="1828800"/>
          <p14:tracePt t="83413" x="3784600" y="1860550"/>
          <p14:tracePt t="83431" x="3784600" y="1924050"/>
          <p14:tracePt t="83447" x="3784600" y="1981200"/>
          <p14:tracePt t="83465" x="3784600" y="2006600"/>
          <p14:tracePt t="83480" x="3784600" y="2019300"/>
          <p14:tracePt t="83497" x="3784600" y="2032000"/>
          <p14:tracePt t="83588" x="3784600" y="2019300"/>
          <p14:tracePt t="83597" x="3784600" y="1981200"/>
          <p14:tracePt t="83614" x="3784600" y="1924050"/>
          <p14:tracePt t="83631" x="3784600" y="1885950"/>
          <p14:tracePt t="83647" x="3784600" y="1866900"/>
          <p14:tracePt t="83718" x="3784600" y="1879600"/>
          <p14:tracePt t="83726" x="3784600" y="1911350"/>
          <p14:tracePt t="83732" x="3784600" y="1955800"/>
          <p14:tracePt t="83747" x="3784600" y="2032000"/>
          <p14:tracePt t="83763" x="3784600" y="2063750"/>
          <p14:tracePt t="83780" x="3778250" y="2076450"/>
          <p14:tracePt t="83860" x="3778250" y="2051050"/>
          <p14:tracePt t="83868" x="3784600" y="2012950"/>
          <p14:tracePt t="83880" x="3803650" y="1968500"/>
          <p14:tracePt t="83897" x="3816350" y="1879600"/>
          <p14:tracePt t="83914" x="3829050" y="1828800"/>
          <p14:tracePt t="83916" x="3829050" y="1822450"/>
          <p14:tracePt t="83930" x="3829050" y="1816100"/>
          <p14:tracePt t="83947" x="3829050" y="1809750"/>
          <p14:tracePt t="84100" x="0" y="0"/>
        </p14:tracePtLst>
        <p14:tracePtLst>
          <p14:tracePt t="84884" x="5740400" y="5975350"/>
          <p14:tracePt t="84950" x="5746750" y="5975350"/>
          <p14:tracePt t="84956" x="5778500" y="5975350"/>
          <p14:tracePt t="84964" x="5854700" y="5975350"/>
          <p14:tracePt t="84980" x="6038850" y="6000750"/>
          <p14:tracePt t="84996" x="6210300" y="6038850"/>
          <p14:tracePt t="85013" x="6286500" y="6057900"/>
          <p14:tracePt t="85030" x="6305550" y="6057900"/>
          <p14:tracePt t="85229" x="0" y="0"/>
        </p14:tracePtLst>
        <p14:tracePtLst>
          <p14:tracePt t="91694" x="5924550" y="5816600"/>
          <p14:tracePt t="91742" x="5930900" y="5816600"/>
          <p14:tracePt t="91805" x="6089650" y="5975350"/>
          <p14:tracePt t="91811" x="6146800" y="5981700"/>
          <p14:tracePt t="91827" x="6318250" y="6007100"/>
          <p14:tracePt t="91844" x="6502400" y="6007100"/>
          <p14:tracePt t="91861" x="6686550" y="6000750"/>
          <p14:tracePt t="91877" x="6807200" y="5988050"/>
          <p14:tracePt t="91894" x="6864350" y="5969000"/>
          <p14:tracePt t="91911" x="6902450" y="5956300"/>
          <p14:tracePt t="91928" x="6915150" y="5943600"/>
          <p14:tracePt t="91945" x="6934200" y="5930900"/>
          <p14:tracePt t="91948" x="6946900" y="5918200"/>
          <p14:tracePt t="91961" x="6959600" y="5911850"/>
          <p14:tracePt t="91978" x="6978650" y="5899150"/>
          <p14:tracePt t="91995" x="6997700" y="5886450"/>
          <p14:tracePt t="91997" x="7004050" y="5880100"/>
          <p14:tracePt t="92011" x="7010400" y="5880100"/>
          <p14:tracePt t="92027" x="7023100" y="5873750"/>
          <p14:tracePt t="92061" x="7029450" y="5867400"/>
          <p14:tracePt t="92093" x="7029450" y="5873750"/>
          <p14:tracePt t="92102" x="7029450" y="5892800"/>
          <p14:tracePt t="92110" x="7029450" y="5918200"/>
          <p14:tracePt t="92127" x="7023100" y="5975350"/>
          <p14:tracePt t="92144" x="7023100" y="5988050"/>
          <p14:tracePt t="92212" x="7035800" y="5969000"/>
          <p14:tracePt t="92220" x="7048500" y="5937250"/>
          <p14:tracePt t="92229" x="7067550" y="5899150"/>
          <p14:tracePt t="92244" x="7099300" y="5835650"/>
          <p14:tracePt t="92261" x="7112000" y="5791200"/>
          <p14:tracePt t="92278" x="7112000" y="5778500"/>
          <p14:tracePt t="92294" x="7112000" y="5759450"/>
          <p14:tracePt t="92419" x="7213600" y="5956300"/>
          <p14:tracePt t="92468" x="7219950" y="5962650"/>
          <p14:tracePt t="92493" x="7226300" y="5962650"/>
          <p14:tracePt t="92500" x="7232650" y="5956300"/>
          <p14:tracePt t="92510" x="7245350" y="5930900"/>
          <p14:tracePt t="92527" x="7264400" y="5886450"/>
          <p14:tracePt t="92544" x="7277100" y="5854700"/>
          <p14:tracePt t="92560" x="7283450" y="5842000"/>
          <p14:tracePt t="92644" x="0" y="0"/>
        </p14:tracePtLst>
        <p14:tracePtLst>
          <p14:tracePt t="93249" x="3098800" y="3841750"/>
          <p14:tracePt t="93268" x="3092450" y="3848100"/>
          <p14:tracePt t="93278" x="3079750" y="3873500"/>
          <p14:tracePt t="93294" x="3054350" y="3924300"/>
          <p14:tracePt t="93310" x="3028950" y="3987800"/>
          <p14:tracePt t="93327" x="3022600" y="4038600"/>
          <p14:tracePt t="93344" x="3022600" y="4083050"/>
          <p14:tracePt t="93360" x="3022600" y="4133850"/>
          <p14:tracePt t="93377" x="3022600" y="4171950"/>
          <p14:tracePt t="93394" x="3022600" y="4210050"/>
          <p14:tracePt t="93397" x="3028950" y="4229100"/>
          <p14:tracePt t="93410" x="3048000" y="4248150"/>
          <p14:tracePt t="93427" x="3086100" y="4286250"/>
          <p14:tracePt t="93444" x="3136900" y="4330700"/>
          <p14:tracePt t="93461" x="3149600" y="4337050"/>
          <p14:tracePt t="93477" x="3175000" y="4337050"/>
          <p14:tracePt t="93494" x="3200400" y="4337050"/>
          <p14:tracePt t="93510" x="3257550" y="4337050"/>
          <p14:tracePt t="93527" x="3340100" y="4298950"/>
          <p14:tracePt t="93544" x="3416300" y="4241800"/>
          <p14:tracePt t="93560" x="3486150" y="4191000"/>
          <p14:tracePt t="93577" x="3511550" y="4152900"/>
          <p14:tracePt t="93594" x="3517900" y="4127500"/>
          <p14:tracePt t="93596" x="3517900" y="4108450"/>
          <p14:tracePt t="93610" x="3517900" y="4089400"/>
          <p14:tracePt t="93627" x="3517900" y="4051300"/>
          <p14:tracePt t="93629" x="3505200" y="4032250"/>
          <p14:tracePt t="93643" x="3486150" y="4006850"/>
          <p14:tracePt t="93660" x="3448050" y="3981450"/>
          <p14:tracePt t="93677" x="3397250" y="3949700"/>
          <p14:tracePt t="93694" x="3333750" y="3924300"/>
          <p14:tracePt t="93710" x="3270250" y="3911600"/>
          <p14:tracePt t="93727" x="3200400" y="3905250"/>
          <p14:tracePt t="93744" x="3136900" y="3905250"/>
          <p14:tracePt t="93760" x="3073400" y="3917950"/>
          <p14:tracePt t="93778" x="3022600" y="3956050"/>
          <p14:tracePt t="93793" x="2971800" y="4013200"/>
          <p14:tracePt t="93810" x="2940050" y="4083050"/>
          <p14:tracePt t="93827" x="2927350" y="4152900"/>
          <p14:tracePt t="93827" x="2927350" y="4171950"/>
          <p14:tracePt t="93843" x="2927350" y="4210050"/>
          <p14:tracePt t="93860" x="2927350" y="4260850"/>
          <p14:tracePt t="93877" x="2959100" y="4311650"/>
          <p14:tracePt t="93893" x="3003550" y="4368800"/>
          <p14:tracePt t="93910" x="3054350" y="4394200"/>
          <p14:tracePt t="93927" x="3124200" y="4413250"/>
          <p14:tracePt t="93944" x="3200400" y="4413250"/>
          <p14:tracePt t="93960" x="3289300" y="4413250"/>
          <p14:tracePt t="93977" x="3390900" y="4375150"/>
          <p14:tracePt t="93980" x="3429000" y="4349750"/>
          <p14:tracePt t="93993" x="3467100" y="4324350"/>
          <p14:tracePt t="94010" x="3498850" y="4260850"/>
          <p14:tracePt t="94027" x="3530600" y="4171950"/>
          <p14:tracePt t="94043" x="3517900" y="4095750"/>
          <p14:tracePt t="94060" x="3498850" y="4044950"/>
          <p14:tracePt t="94077" x="3467100" y="4006850"/>
          <p14:tracePt t="94093" x="3416300" y="3968750"/>
          <p14:tracePt t="94110" x="3365500" y="3943350"/>
          <p14:tracePt t="94126" x="3308350" y="3937000"/>
          <p14:tracePt t="94143" x="3200400" y="3937000"/>
          <p14:tracePt t="94160" x="3117850" y="3956050"/>
          <p14:tracePt t="94177" x="3060700" y="3987800"/>
          <p14:tracePt t="94194" x="3028950" y="4006850"/>
          <p14:tracePt t="94210" x="3016250" y="4051300"/>
          <p14:tracePt t="94212" x="3016250" y="4064000"/>
          <p14:tracePt t="94226" x="3016250" y="4076700"/>
          <p14:tracePt t="94244" x="3022600" y="4127500"/>
          <p14:tracePt t="94260" x="3041650" y="4152900"/>
          <p14:tracePt t="94277" x="3067050" y="4171950"/>
          <p14:tracePt t="94293" x="3105150" y="4184650"/>
          <p14:tracePt t="94310" x="3117850" y="4184650"/>
          <p14:tracePt t="94326" x="3143250" y="4184650"/>
          <p14:tracePt t="94343" x="3168650" y="4133850"/>
          <p14:tracePt t="94360" x="3181350" y="4076700"/>
          <p14:tracePt t="94376" x="3181350" y="4025900"/>
          <p14:tracePt t="94393" x="3175000" y="3975100"/>
          <p14:tracePt t="94410" x="3162300" y="3949700"/>
          <p14:tracePt t="94444" x="3155950" y="3949700"/>
          <p14:tracePt t="94467" x="3149600" y="3962400"/>
          <p14:tracePt t="94476" x="3136900" y="3994150"/>
          <p14:tracePt t="94493" x="3117850" y="4064000"/>
          <p14:tracePt t="94510" x="3117850" y="4095750"/>
          <p14:tracePt t="94526" x="3117850" y="4127500"/>
          <p14:tracePt t="94543" x="3117850" y="4178300"/>
          <p14:tracePt t="94560" x="3143250" y="4267200"/>
          <p14:tracePt t="94576" x="3155950" y="4305300"/>
          <p14:tracePt t="94593" x="3162300" y="4324350"/>
          <p14:tracePt t="94628" x="3168650" y="4324350"/>
          <p14:tracePt t="94667" x="3168650" y="4305300"/>
          <p14:tracePt t="94676" x="3168650" y="4273550"/>
          <p14:tracePt t="94684" x="3168650" y="4229100"/>
          <p14:tracePt t="94693" x="3162300" y="4178300"/>
          <p14:tracePt t="94710" x="3130550" y="4057650"/>
          <p14:tracePt t="94727" x="3092450" y="3937000"/>
          <p14:tracePt t="94743" x="3073400" y="3860800"/>
          <p14:tracePt t="94760" x="3067050" y="3848100"/>
          <p14:tracePt t="94776" x="3067050" y="3841750"/>
          <p14:tracePt t="94812" x="3060700" y="3854450"/>
          <p14:tracePt t="94821" x="3054350" y="3898900"/>
          <p14:tracePt t="94840" x="3048000" y="4000500"/>
          <p14:tracePt t="94859" x="3048000" y="4114800"/>
          <p14:tracePt t="94876" x="3048000" y="4133850"/>
          <p14:tracePt t="94893" x="3048000" y="4140200"/>
          <p14:tracePt t="94956" x="3054350" y="4108450"/>
          <p14:tracePt t="94973" x="3060700" y="4051300"/>
          <p14:tracePt t="94993" x="3073400" y="3994150"/>
          <p14:tracePt t="95010" x="3079750" y="3956050"/>
          <p14:tracePt t="95012" x="3079750" y="3949700"/>
          <p14:tracePt t="95124" x="0" y="0"/>
        </p14:tracePtLst>
        <p14:tracePtLst>
          <p14:tracePt t="95564" x="2457450" y="3327400"/>
          <p14:tracePt t="95612" x="2451100" y="3340100"/>
          <p14:tracePt t="95620" x="2438400" y="3365500"/>
          <p14:tracePt t="95629" x="2432050" y="3409950"/>
          <p14:tracePt t="95643" x="2425700" y="3454400"/>
          <p14:tracePt t="95659" x="2425700" y="3575050"/>
          <p14:tracePt t="95676" x="2425700" y="3638550"/>
          <p14:tracePt t="95693" x="2438400" y="3702050"/>
          <p14:tracePt t="95710" x="2470150" y="3740150"/>
          <p14:tracePt t="95726" x="2508250" y="3765550"/>
          <p14:tracePt t="95743" x="2540000" y="3771900"/>
          <p14:tracePt t="95759" x="2565400" y="3771900"/>
          <p14:tracePt t="95776" x="2603500" y="3771900"/>
          <p14:tracePt t="95793" x="2641600" y="3733800"/>
          <p14:tracePt t="95809" x="2686050" y="3670300"/>
          <p14:tracePt t="95826" x="2698750" y="3581400"/>
          <p14:tracePt t="95843" x="2705100" y="3524250"/>
          <p14:tracePt t="95859" x="2705100" y="3460750"/>
          <p14:tracePt t="95876" x="2705100" y="3435350"/>
          <p14:tracePt t="95893" x="2698750" y="3429000"/>
          <p14:tracePt t="95932" x="2692400" y="3429000"/>
          <p14:tracePt t="95980" x="2679700" y="3429000"/>
          <p14:tracePt t="95988" x="2673350" y="3441700"/>
          <p14:tracePt t="95996" x="2673350" y="3454400"/>
          <p14:tracePt t="96009" x="2667000" y="3467100"/>
          <p14:tracePt t="96026" x="2667000" y="3492500"/>
          <p14:tracePt t="96086" x="2667000" y="3498850"/>
          <p14:tracePt t="96092" x="2673350" y="3492500"/>
          <p14:tracePt t="96100" x="2686050" y="3486150"/>
          <p14:tracePt t="96109" x="2686050" y="3473450"/>
          <p14:tracePt t="96126" x="2705100" y="3441700"/>
          <p14:tracePt t="96142" x="2705100" y="3435350"/>
          <p14:tracePt t="96159" x="2705100" y="3429000"/>
          <p14:tracePt t="96308" x="0" y="0"/>
        </p14:tracePtLst>
        <p14:tracePtLst>
          <p14:tracePt t="96780" x="2940050" y="3930650"/>
          <p14:tracePt t="96837" x="2933700" y="3937000"/>
          <p14:tracePt t="96845" x="2933700" y="3962400"/>
          <p14:tracePt t="96859" x="2933700" y="4019550"/>
          <p14:tracePt t="96875" x="2933700" y="4095750"/>
          <p14:tracePt t="96892" x="2940050" y="4152900"/>
          <p14:tracePt t="96909" x="2959100" y="4197350"/>
          <p14:tracePt t="96926" x="2990850" y="4235450"/>
          <p14:tracePt t="96942" x="3067050" y="4279900"/>
          <p14:tracePt t="96959" x="3181350" y="4324350"/>
          <p14:tracePt t="96976" x="3340100" y="4349750"/>
          <p14:tracePt t="96992" x="3479800" y="4349750"/>
          <p14:tracePt t="97010" x="3600450" y="4337050"/>
          <p14:tracePt t="97026" x="3663950" y="4292600"/>
          <p14:tracePt t="97028" x="3683000" y="4254500"/>
          <p14:tracePt t="97042" x="3702050" y="4216400"/>
          <p14:tracePt t="97059" x="3733800" y="4121150"/>
          <p14:tracePt t="97075" x="3733800" y="4064000"/>
          <p14:tracePt t="97092" x="3733800" y="4000500"/>
          <p14:tracePt t="97109" x="3727450" y="3930650"/>
          <p14:tracePt t="97126" x="3676650" y="3886200"/>
          <p14:tracePt t="97142" x="3594100" y="3822700"/>
          <p14:tracePt t="97159" x="3467100" y="3765550"/>
          <p14:tracePt t="97175" x="3333750" y="3721100"/>
          <p14:tracePt t="97192" x="3257550" y="3714750"/>
          <p14:tracePt t="97209" x="3213100" y="3714750"/>
          <p14:tracePt t="97212" x="3200400" y="3714750"/>
          <p14:tracePt t="97226" x="3194050" y="3714750"/>
          <p14:tracePt t="97244" x="3187700" y="3714750"/>
          <p14:tracePt t="97259" x="3175000" y="3714750"/>
          <p14:tracePt t="97276" x="3155950" y="3759200"/>
          <p14:tracePt t="97292" x="3124200" y="3803650"/>
          <p14:tracePt t="97309" x="3086100" y="3905250"/>
          <p14:tracePt t="97325" x="3048000" y="4038600"/>
          <p14:tracePt t="97342" x="3028950" y="4146550"/>
          <p14:tracePt t="97359" x="3009900" y="4229100"/>
          <p14:tracePt t="97375" x="3003550" y="4254500"/>
          <p14:tracePt t="97392" x="3003550" y="4273550"/>
          <p14:tracePt t="97409" x="3003550" y="4298950"/>
          <p14:tracePt t="97425" x="3009900" y="4305300"/>
          <p14:tracePt t="97442" x="3022600" y="4324350"/>
          <p14:tracePt t="97459" x="3073400" y="4368800"/>
          <p14:tracePt t="97476" x="3086100" y="4375150"/>
          <p14:tracePt t="97492" x="3111500" y="4375150"/>
          <p14:tracePt t="97509" x="3155950" y="4362450"/>
          <p14:tracePt t="97526" x="3181350" y="4324350"/>
          <p14:tracePt t="97542" x="3213100" y="4279900"/>
          <p14:tracePt t="97559" x="3238500" y="4216400"/>
          <p14:tracePt t="97575" x="3244850" y="4159250"/>
          <p14:tracePt t="97592" x="3244850" y="4108450"/>
          <p14:tracePt t="97609" x="3244850" y="4076700"/>
          <p14:tracePt t="97625" x="3244850" y="4051300"/>
          <p14:tracePt t="97642" x="3244850" y="4044950"/>
          <p14:tracePt t="97659" x="3244850" y="4025900"/>
          <p14:tracePt t="97675" x="3238500" y="4025900"/>
          <p14:tracePt t="97716" x="3232150" y="4025900"/>
          <p14:tracePt t="97724" x="3225800" y="4044950"/>
          <p14:tracePt t="97732" x="3206750" y="4089400"/>
          <p14:tracePt t="97742" x="3194050" y="4140200"/>
          <p14:tracePt t="97759" x="3168650" y="4248150"/>
          <p14:tracePt t="97776" x="3168650" y="4298950"/>
          <p14:tracePt t="97792" x="3168650" y="4318000"/>
          <p14:tracePt t="97809" x="3168650" y="4324350"/>
          <p14:tracePt t="97869" x="3168650" y="4279900"/>
          <p14:tracePt t="97876" x="3175000" y="4235450"/>
          <p14:tracePt t="97884" x="3175000" y="4203700"/>
          <p14:tracePt t="97892" x="3187700" y="4140200"/>
          <p14:tracePt t="97909" x="3187700" y="4070350"/>
          <p14:tracePt t="97925" x="3187700" y="4025900"/>
          <p14:tracePt t="97942" x="3187700" y="4006850"/>
          <p14:tracePt t="97959" x="3187700" y="4000500"/>
          <p14:tracePt t="98043" x="3187700" y="4025900"/>
          <p14:tracePt t="98052" x="3187700" y="4057650"/>
          <p14:tracePt t="98061" x="3187700" y="4083050"/>
          <p14:tracePt t="98075" x="3187700" y="4121150"/>
          <p14:tracePt t="98092" x="3187700" y="4146550"/>
          <p14:tracePt t="98182" x="3187700" y="4133850"/>
          <p14:tracePt t="98188" x="3187700" y="4121150"/>
          <p14:tracePt t="98197" x="3187700" y="4095750"/>
          <p14:tracePt t="98209" x="3187700" y="4076700"/>
          <p14:tracePt t="98225" x="3187700" y="4051300"/>
          <p14:tracePt t="98228" x="3187700" y="4038600"/>
          <p14:tracePt t="98332" x="3187700" y="4044950"/>
          <p14:tracePt t="98340" x="3187700" y="4064000"/>
          <p14:tracePt t="98348" x="3181350" y="4076700"/>
          <p14:tracePt t="98358" x="3181350" y="4083050"/>
          <p14:tracePt t="98375" x="3181350" y="4102100"/>
          <p14:tracePt t="98392" x="3181350" y="4108450"/>
          <p14:tracePt t="98460" x="3181350" y="4114800"/>
          <p14:tracePt t="98484" x="3181350" y="4108450"/>
          <p14:tracePt t="98492" x="3181350" y="4089400"/>
          <p14:tracePt t="98500" x="3181350" y="4076700"/>
          <p14:tracePt t="98508" x="3181350" y="4057650"/>
          <p14:tracePt t="98525" x="3181350" y="4044950"/>
          <p14:tracePt t="98542" x="3181350" y="4038600"/>
          <p14:tracePt t="98588" x="3181350" y="4032250"/>
          <p14:tracePt t="98604" x="3181350" y="4038600"/>
          <p14:tracePt t="98612" x="3181350" y="4051300"/>
          <p14:tracePt t="98625" x="3175000" y="4076700"/>
          <p14:tracePt t="98642" x="3175000" y="4108450"/>
          <p14:tracePt t="98658" x="3175000" y="4121150"/>
          <p14:tracePt t="98675" x="3175000" y="4133850"/>
          <p14:tracePt t="98692" x="3175000" y="4140200"/>
          <p14:tracePt t="98797" x="3175000" y="4133850"/>
          <p14:tracePt t="98860" x="0" y="0"/>
        </p14:tracePtLst>
        <p14:tracePtLst>
          <p14:tracePt t="99444" x="7715250" y="5727700"/>
          <p14:tracePt t="99476" x="7715250" y="5746750"/>
          <p14:tracePt t="99484" x="7715250" y="5772150"/>
          <p14:tracePt t="99493" x="7715250" y="5803900"/>
          <p14:tracePt t="99508" x="7715250" y="5854700"/>
          <p14:tracePt t="99525" x="7715250" y="5899150"/>
          <p14:tracePt t="99541" x="7715250" y="5905500"/>
          <p14:tracePt t="99590" x="7721600" y="5911850"/>
          <p14:tracePt t="99606" x="7727950" y="5911850"/>
          <p14:tracePt t="99620" x="7734300" y="5899150"/>
          <p14:tracePt t="99628" x="7740650" y="5886450"/>
          <p14:tracePt t="99641" x="7747000" y="5880100"/>
          <p14:tracePt t="99658" x="7747000" y="5861050"/>
          <p14:tracePt t="99675" x="7747000" y="5854700"/>
          <p14:tracePt t="100012" x="0" y="0"/>
        </p14:tracePtLst>
        <p14:tracePtLst>
          <p14:tracePt t="102204" x="6940550" y="4495800"/>
          <p14:tracePt t="102252" x="6940550" y="4502150"/>
          <p14:tracePt t="102260" x="6965950" y="4508500"/>
          <p14:tracePt t="102269" x="7016750" y="4514850"/>
          <p14:tracePt t="102277" x="7105650" y="4533900"/>
          <p14:tracePt t="102291" x="7226300" y="4559300"/>
          <p14:tracePt t="102307" x="7797800" y="4629150"/>
          <p14:tracePt t="102324" x="8343900" y="4654550"/>
          <p14:tracePt t="102341" x="8883650" y="4654550"/>
          <p14:tracePt t="102357" x="9378950" y="4654550"/>
          <p14:tracePt t="102417" x="10198100" y="4654550"/>
          <p14:tracePt t="102424" x="10267950" y="4654550"/>
          <p14:tracePt t="102440" x="10388600" y="4654550"/>
          <p14:tracePt t="102457" x="10496550" y="4654550"/>
          <p14:tracePt t="102474" x="10591800" y="4654550"/>
          <p14:tracePt t="102491" x="10668000" y="4654550"/>
          <p14:tracePt t="102493" x="10680700" y="4654550"/>
          <p14:tracePt t="102508" x="10712450" y="4654550"/>
          <p14:tracePt t="102524" x="10725150" y="4654550"/>
          <p14:tracePt t="102540" x="10731500" y="4654550"/>
          <p14:tracePt t="102572" x="10737850" y="4654550"/>
          <p14:tracePt t="102580" x="10744200" y="4654550"/>
          <p14:tracePt t="102844" x="10737850" y="4654550"/>
          <p14:tracePt t="102852" x="10706100" y="4654550"/>
          <p14:tracePt t="102860" x="10655300" y="4654550"/>
          <p14:tracePt t="102874" x="10579100" y="4654550"/>
          <p14:tracePt t="102890" x="10350500" y="4641850"/>
          <p14:tracePt t="102907" x="9880600" y="4610100"/>
          <p14:tracePt t="102923" x="9613900" y="4610100"/>
          <p14:tracePt t="102940" x="9423400" y="4610100"/>
          <p14:tracePt t="102957" x="9296400" y="4610100"/>
          <p14:tracePt t="102974" x="9232900" y="4610100"/>
          <p14:tracePt t="103086" x="8420100" y="4705350"/>
          <p14:tracePt t="103092" x="8324850" y="4705350"/>
          <p14:tracePt t="103107" x="8121650" y="4705350"/>
          <p14:tracePt t="103123" x="7899400" y="4705350"/>
          <p14:tracePt t="103140" x="7677150" y="4667250"/>
          <p14:tracePt t="103157" x="7493000" y="4622800"/>
          <p14:tracePt t="103173" x="7385050" y="4597400"/>
          <p14:tracePt t="103190" x="7327900" y="4591050"/>
          <p14:tracePt t="103207" x="7296150" y="4584700"/>
          <p14:tracePt t="103223" x="7277100" y="4584700"/>
          <p14:tracePt t="103240" x="7245350" y="4578350"/>
          <p14:tracePt t="103257" x="7162800" y="4559300"/>
          <p14:tracePt t="103273" x="7092950" y="4540250"/>
          <p14:tracePt t="103290" x="7048500" y="4533900"/>
          <p14:tracePt t="103307" x="7035800" y="4533900"/>
          <p14:tracePt t="103404" x="7042150" y="4533900"/>
          <p14:tracePt t="103413" x="7086600" y="4533900"/>
          <p14:tracePt t="103423" x="7169150" y="4533900"/>
          <p14:tracePt t="103440" x="7461250" y="4533900"/>
          <p14:tracePt t="103457" x="8039100" y="4533900"/>
          <p14:tracePt t="103473" x="8731250" y="4533900"/>
          <p14:tracePt t="103490" x="9398000" y="4533900"/>
          <p14:tracePt t="103507" x="9918700" y="4533900"/>
          <p14:tracePt t="103508" x="10109200" y="4533900"/>
          <p14:tracePt t="103523" x="10318750" y="4533900"/>
          <p14:tracePt t="103540" x="10426700" y="4533900"/>
          <p14:tracePt t="103557" x="10477500" y="4533900"/>
          <p14:tracePt t="103574" x="10509250" y="4533900"/>
          <p14:tracePt t="103590" x="10553700" y="4533900"/>
          <p14:tracePt t="103607" x="10604500" y="4533900"/>
          <p14:tracePt t="103623" x="10648950" y="4533900"/>
          <p14:tracePt t="103640" x="10680700" y="4533900"/>
          <p14:tracePt t="103657" x="10687050" y="4533900"/>
          <p14:tracePt t="103692" x="10693400" y="4533900"/>
          <p14:tracePt t="103710" x="10706100" y="4533900"/>
          <p14:tracePt t="103724" x="10725150" y="4533900"/>
          <p14:tracePt t="103740" x="10737850" y="4533900"/>
          <p14:tracePt t="103757" x="10756900" y="4533900"/>
          <p14:tracePt t="104100" x="0" y="0"/>
        </p14:tracePtLst>
        <p14:tracePtLst>
          <p14:tracePt t="104977" x="11144250" y="5740400"/>
          <p14:tracePt t="105006" x="11144250" y="5759450"/>
          <p14:tracePt t="105015" x="11144250" y="5778500"/>
          <p14:tracePt t="105024" x="11144250" y="5797550"/>
          <p14:tracePt t="105040" x="11144250" y="5829300"/>
          <p14:tracePt t="105056" x="11144250" y="5861050"/>
          <p14:tracePt t="105074" x="11144250" y="5867400"/>
          <p14:tracePt t="105141" x="11150600" y="5873750"/>
          <p14:tracePt t="105150" x="11156950" y="5873750"/>
          <p14:tracePt t="105159" x="11163300" y="5854700"/>
          <p14:tracePt t="105173" x="11182350" y="5803900"/>
          <p14:tracePt t="105190" x="11195050" y="5753100"/>
          <p14:tracePt t="105206" x="11195050" y="5727700"/>
          <p14:tracePt t="105223" x="11195050" y="5715000"/>
          <p14:tracePt t="105284" x="11195050" y="5734050"/>
          <p14:tracePt t="105292" x="11195050" y="5753100"/>
          <p14:tracePt t="105300" x="11195050" y="5803900"/>
          <p14:tracePt t="105309" x="11195050" y="5829300"/>
          <p14:tracePt t="105323" x="11195050" y="5861050"/>
          <p14:tracePt t="105339" x="11195050" y="5892800"/>
          <p14:tracePt t="105413" x="11195050" y="5886450"/>
          <p14:tracePt t="105421" x="11207750" y="5873750"/>
          <p14:tracePt t="105429" x="11214100" y="5848350"/>
          <p14:tracePt t="105439" x="11226800" y="5822950"/>
          <p14:tracePt t="105456" x="11245850" y="5765800"/>
          <p14:tracePt t="105473" x="11258550" y="5746750"/>
          <p14:tracePt t="105564" x="11258550" y="5772150"/>
          <p14:tracePt t="105572" x="11258550" y="5803900"/>
          <p14:tracePt t="105580" x="11252200" y="5822950"/>
          <p14:tracePt t="105590" x="11252200" y="5829300"/>
          <p14:tracePt t="105606" x="11252200" y="5861050"/>
          <p14:tracePt t="105828" x="11252200" y="5873750"/>
          <p14:tracePt t="105836" x="11252200" y="5886450"/>
          <p14:tracePt t="105844" x="11252200" y="5899150"/>
          <p14:tracePt t="105856" x="11252200" y="5911850"/>
          <p14:tracePt t="105872" x="11258550" y="5930900"/>
          <p14:tracePt t="105889" x="11264900" y="5969000"/>
          <p14:tracePt t="105906" x="11277600" y="6000750"/>
          <p14:tracePt t="105908" x="11283950" y="6013450"/>
          <p14:tracePt t="105922" x="11283950" y="6019800"/>
          <p14:tracePt t="105939" x="11290300" y="6026150"/>
          <p14:tracePt t="105988" x="11296650" y="6032500"/>
          <p14:tracePt t="105995" x="11303000" y="6032500"/>
          <p14:tracePt t="106011" x="11303000" y="6007100"/>
          <p14:tracePt t="106023" x="11309350" y="5988050"/>
          <p14:tracePt t="106039" x="11315700" y="5962650"/>
          <p14:tracePt t="106056" x="11315700" y="5930900"/>
          <p14:tracePt t="106073" x="11315700" y="5911850"/>
          <p14:tracePt t="106089" x="11315700" y="5899150"/>
          <p14:tracePt t="106164" x="11315700" y="5892800"/>
          <p14:tracePt t="106180" x="11309350" y="5918200"/>
          <p14:tracePt t="106187" x="11303000" y="5949950"/>
          <p14:tracePt t="106196" x="11290300" y="5975350"/>
          <p14:tracePt t="106206" x="11283950" y="6013450"/>
          <p14:tracePt t="106222" x="11283950" y="6038850"/>
          <p14:tracePt t="106239" x="11283950" y="6045200"/>
          <p14:tracePt t="106308" x="11277600" y="6019800"/>
          <p14:tracePt t="106316" x="11264900" y="5975350"/>
          <p14:tracePt t="106324" x="11258550" y="5930900"/>
          <p14:tracePt t="106339" x="11239500" y="5829300"/>
          <p14:tracePt t="106355" x="11226800" y="5734050"/>
          <p14:tracePt t="106372" x="11207750" y="5683250"/>
          <p14:tracePt t="106389" x="11207750" y="5676900"/>
          <p14:tracePt t="106412" x="11207750" y="5670550"/>
          <p14:tracePt t="106428" x="11201400" y="5670550"/>
          <p14:tracePt t="106444" x="11201400" y="5695950"/>
          <p14:tracePt t="106456" x="11201400" y="5734050"/>
          <p14:tracePt t="106472" x="11201400" y="5829300"/>
          <p14:tracePt t="106559" x="11201400" y="5937250"/>
          <p14:tracePt t="106580" x="11201400" y="5918200"/>
          <p14:tracePt t="106589" x="11201400" y="5886450"/>
          <p14:tracePt t="106606" x="11201400" y="5810250"/>
          <p14:tracePt t="106622" x="11201400" y="5759450"/>
          <p14:tracePt t="106639" x="11201400" y="5746750"/>
          <p14:tracePt t="106699" x="11195050" y="5753100"/>
          <p14:tracePt t="106708" x="11195050" y="5772150"/>
          <p14:tracePt t="106715" x="11195050" y="5803900"/>
          <p14:tracePt t="106725" x="11188700" y="5835650"/>
          <p14:tracePt t="106739" x="11188700" y="5880100"/>
          <p14:tracePt t="106756" x="11188700" y="5918200"/>
          <p14:tracePt t="106772" x="11188700" y="5969000"/>
          <p14:tracePt t="106789" x="11188700" y="5988050"/>
          <p14:tracePt t="106805" x="11188700" y="5994400"/>
          <p14:tracePt t="106860" x="11195050" y="5975350"/>
          <p14:tracePt t="106869" x="11195050" y="5962650"/>
          <p14:tracePt t="106876" x="11195050" y="5943600"/>
          <p14:tracePt t="106889" x="11195050" y="5924550"/>
          <p14:tracePt t="106905" x="11195050" y="5899150"/>
          <p14:tracePt t="106922" x="11195050" y="5880100"/>
          <p14:tracePt t="106939" x="11195050" y="5873750"/>
          <p14:tracePt t="106988" x="11195050" y="5880100"/>
          <p14:tracePt t="106997" x="11195050" y="5905500"/>
          <p14:tracePt t="107005" x="11195050" y="5924550"/>
          <p14:tracePt t="107022" x="11195050" y="5949950"/>
          <p14:tracePt t="107039" x="11195050" y="5956300"/>
          <p14:tracePt t="107108" x="11201400" y="5943600"/>
          <p14:tracePt t="107117" x="11201400" y="5924550"/>
          <p14:tracePt t="107124" x="11201400" y="5892800"/>
          <p14:tracePt t="107139" x="11201400" y="5873750"/>
          <p14:tracePt t="107155" x="11201400" y="5816600"/>
          <p14:tracePt t="107172" x="11201400" y="5791200"/>
          <p14:tracePt t="107205" x="11201400" y="5784850"/>
          <p14:tracePt t="107230" x="11201400" y="5791200"/>
          <p14:tracePt t="107239" x="11195050" y="5810250"/>
          <p14:tracePt t="107256" x="11182350" y="5873750"/>
          <p14:tracePt t="107272" x="11176000" y="5911850"/>
          <p14:tracePt t="107289" x="11176000" y="5937250"/>
          <p14:tracePt t="107406" x="11176000" y="5911850"/>
          <p14:tracePt t="107412" x="11176000" y="5886450"/>
          <p14:tracePt t="107422" x="11176000" y="5867400"/>
          <p14:tracePt t="107439" x="11176000" y="5822950"/>
          <p14:tracePt t="107455" x="11163300" y="5810250"/>
          <p14:tracePt t="107518" x="11156950" y="5835650"/>
          <p14:tracePt t="107524" x="11150600" y="5873750"/>
          <p14:tracePt t="107539" x="11137900" y="5905500"/>
          <p14:tracePt t="107556" x="11131550" y="5969000"/>
          <p14:tracePt t="107572" x="11131550" y="5988050"/>
          <p14:tracePt t="107636" x="11131550" y="5994400"/>
          <p14:tracePt t="107653" x="11131550" y="5988050"/>
          <p14:tracePt t="107660" x="11131550" y="5962650"/>
          <p14:tracePt t="107672" x="11131550" y="5937250"/>
          <p14:tracePt t="107689" x="11131550" y="5892800"/>
          <p14:tracePt t="107705" x="11131550" y="5848350"/>
          <p14:tracePt t="107722" x="11131550" y="5835650"/>
          <p14:tracePt t="107738" x="11131550" y="5829300"/>
          <p14:tracePt t="107772" x="11131550" y="5835650"/>
          <p14:tracePt t="107780" x="11131550" y="5854700"/>
          <p14:tracePt t="107789" x="11131550" y="5886450"/>
          <p14:tracePt t="107806" x="11131550" y="5924550"/>
          <p14:tracePt t="107822" x="11131550" y="5943600"/>
          <p14:tracePt t="107876" x="11137900" y="5943600"/>
          <p14:tracePt t="107884" x="11144250" y="5937250"/>
          <p14:tracePt t="107893" x="11156950" y="5918200"/>
          <p14:tracePt t="107905" x="11156950" y="5892800"/>
          <p14:tracePt t="107922" x="11156950" y="5842000"/>
          <p14:tracePt t="107924" x="11156950" y="5810250"/>
          <p14:tracePt t="107938" x="11156950" y="5784850"/>
          <p14:tracePt t="107941" x="11156950" y="5772150"/>
          <p14:tracePt t="107955" x="11156950" y="5759450"/>
          <p14:tracePt t="107972" x="11156950" y="5753100"/>
          <p14:tracePt t="108021" x="11156950" y="5772150"/>
          <p14:tracePt t="108028" x="11156950" y="5803900"/>
          <p14:tracePt t="108039" x="11156950" y="5829300"/>
          <p14:tracePt t="108055" x="11156950" y="5848350"/>
          <p14:tracePt t="108072" x="11156950" y="5861050"/>
          <p14:tracePt t="108165" x="11156950" y="5842000"/>
          <p14:tracePt t="108172" x="11156950" y="5810250"/>
          <p14:tracePt t="108180" x="11156950" y="5784850"/>
          <p14:tracePt t="108188" x="11156950" y="5759450"/>
          <p14:tracePt t="108205" x="11156950" y="5734050"/>
          <p14:tracePt t="108222" x="11156950" y="5727700"/>
          <p14:tracePt t="108284" x="11156950" y="5746750"/>
          <p14:tracePt t="108292" x="11156950" y="5778500"/>
          <p14:tracePt t="108300" x="11156950" y="5822950"/>
          <p14:tracePt t="108308" x="11156950" y="5848350"/>
          <p14:tracePt t="108322" x="11156950" y="5861050"/>
          <p14:tracePt t="108338" x="11156950" y="5880100"/>
          <p14:tracePt t="108452" x="11156950" y="5867400"/>
          <p14:tracePt t="108460" x="11156950" y="5861050"/>
          <p14:tracePt t="108471" x="11156950" y="5854700"/>
          <p14:tracePt t="108488" x="11156950" y="5848350"/>
          <p14:tracePt t="108780" x="0" y="0"/>
        </p14:tracePtLst>
        <p14:tracePtLst>
          <p14:tracePt t="110436" x="10560050" y="4203700"/>
          <p14:tracePt t="110444" x="10560050" y="4216400"/>
          <p14:tracePt t="110454" x="10572750" y="4254500"/>
          <p14:tracePt t="110471" x="10579100" y="4349750"/>
          <p14:tracePt t="110488" x="10591800" y="4451350"/>
          <p14:tracePt t="110504" x="10598150" y="4483100"/>
          <p14:tracePt t="110522" x="10598150" y="4495800"/>
          <p14:tracePt t="110597" x="10604500" y="4495800"/>
          <p14:tracePt t="110629" x="10610850" y="4495800"/>
          <p14:tracePt t="110640" x="10610850" y="4489450"/>
          <p14:tracePt t="110654" x="10610850" y="4476750"/>
          <p14:tracePt t="110655" x="0" y="0"/>
        </p14:tracePtLst>
        <p14:tracePtLst>
          <p14:tracePt t="111529" x="1733550" y="6191250"/>
          <p14:tracePt t="111589" x="1739900" y="6191250"/>
          <p14:tracePt t="111597" x="1746250" y="6191250"/>
          <p14:tracePt t="111604" x="1771650" y="6191250"/>
          <p14:tracePt t="111621" x="1879600" y="6191250"/>
          <p14:tracePt t="111638" x="2057400" y="6184900"/>
          <p14:tracePt t="111654" x="2286000" y="6184900"/>
          <p14:tracePt t="111671" x="2508250" y="6184900"/>
          <p14:tracePt t="111687" x="2654300" y="6184900"/>
          <p14:tracePt t="111704" x="2717800" y="6184900"/>
          <p14:tracePt t="111720" x="2730500" y="6184900"/>
          <p14:tracePt t="112013" x="2717800" y="6184900"/>
          <p14:tracePt t="112023" x="2692400" y="6191250"/>
          <p14:tracePt t="112038" x="2628900" y="6197600"/>
          <p14:tracePt t="112055" x="2527300" y="6210300"/>
          <p14:tracePt t="112072" x="2438400" y="6223000"/>
          <p14:tracePt t="112088" x="2393950" y="6223000"/>
          <p14:tracePt t="112104" x="2374900" y="6223000"/>
          <p14:tracePt t="112120" x="2368550" y="6223000"/>
          <p14:tracePt t="112220" x="2387600" y="6223000"/>
          <p14:tracePt t="112231" x="2438400" y="6223000"/>
          <p14:tracePt t="112237" x="2489200" y="6216650"/>
          <p14:tracePt t="112254" x="2628900" y="6191250"/>
          <p14:tracePt t="112270" x="2781300" y="6178550"/>
          <p14:tracePt t="112288" x="2889250" y="6153150"/>
          <p14:tracePt t="112304" x="2927350" y="6146800"/>
          <p14:tracePt t="112321" x="2946400" y="6146800"/>
          <p14:tracePt t="112479" x="2927350" y="6146800"/>
          <p14:tracePt t="112485" x="2889250" y="6159500"/>
          <p14:tracePt t="112493" x="2851150" y="6172200"/>
          <p14:tracePt t="112504" x="2806700" y="6191250"/>
          <p14:tracePt t="112521" x="2736850" y="6203950"/>
          <p14:tracePt t="112538" x="2711450" y="6210300"/>
          <p14:tracePt t="112554" x="2705100" y="6210300"/>
          <p14:tracePt t="112596" x="2698750" y="6210300"/>
          <p14:tracePt t="112612" x="2698750" y="6203950"/>
          <p14:tracePt t="112621" x="2698750" y="6197600"/>
          <p14:tracePt t="112728" x="2584450" y="6026150"/>
          <p14:tracePt t="112737" x="2578100" y="6026150"/>
          <p14:tracePt t="112754" x="2533650" y="6026150"/>
          <p14:tracePt t="112770" x="2501900" y="6026150"/>
          <p14:tracePt t="112772" x="2482850" y="6026150"/>
          <p14:tracePt t="112787" x="2451100" y="6026150"/>
          <p14:tracePt t="112789" x="2425700" y="6026150"/>
          <p14:tracePt t="112804" x="2400300" y="6051550"/>
          <p14:tracePt t="112821" x="2381250" y="6076950"/>
          <p14:tracePt t="112837" x="2374900" y="6083300"/>
          <p14:tracePt t="112854" x="2374900" y="6096000"/>
          <p14:tracePt t="112871" x="2381250" y="6127750"/>
          <p14:tracePt t="112887" x="2393950" y="6146800"/>
          <p14:tracePt t="112903" x="2432050" y="6153150"/>
          <p14:tracePt t="112920" x="2508250" y="6172200"/>
          <p14:tracePt t="112937" x="2571750" y="6172200"/>
          <p14:tracePt t="112954" x="2641600" y="6172200"/>
          <p14:tracePt t="112970" x="2679700" y="6159500"/>
          <p14:tracePt t="112972" x="2692400" y="6146800"/>
          <p14:tracePt t="113126" x="2813050" y="6096000"/>
          <p14:tracePt t="113132" x="2851150" y="6096000"/>
          <p14:tracePt t="113140" x="2901950" y="6096000"/>
          <p14:tracePt t="113153" x="2946400" y="6096000"/>
          <p14:tracePt t="113170" x="3022600" y="6096000"/>
          <p14:tracePt t="113187" x="3060700" y="6096000"/>
          <p14:tracePt t="113188" x="3073400" y="6096000"/>
          <p14:tracePt t="113300" x="3073400" y="6102350"/>
          <p14:tracePt t="113327" x="3073400" y="6108700"/>
          <p14:tracePt t="113332" x="3073400" y="6115050"/>
          <p14:tracePt t="113359" x="3073400" y="6121400"/>
          <p14:tracePt t="113398" x="3073400" y="6127750"/>
          <p14:tracePt t="113405" x="3079750" y="6127750"/>
          <p14:tracePt t="113420" x="3117850" y="6127750"/>
          <p14:tracePt t="113437" x="3168650" y="6108700"/>
          <p14:tracePt t="113453" x="3213100" y="6083300"/>
          <p14:tracePt t="113470" x="3232150" y="6076950"/>
          <p14:tracePt t="113487" x="3232150" y="6070600"/>
          <p14:tracePt t="113661" x="3251200" y="6064250"/>
          <p14:tracePt t="113668" x="3257550" y="6057900"/>
          <p14:tracePt t="113676" x="3295650" y="6045200"/>
          <p14:tracePt t="113687" x="3327400" y="6032500"/>
          <p14:tracePt t="113703" x="3486150" y="5981700"/>
          <p14:tracePt t="113704" x="0" y="0"/>
        </p14:tracePtLst>
        <p14:tracePtLst>
          <p14:tracePt t="114374" x="8521700" y="4483100"/>
          <p14:tracePt t="114437" x="8534400" y="4483100"/>
          <p14:tracePt t="114444" x="8566150" y="4483100"/>
          <p14:tracePt t="114453" x="8604250" y="4483100"/>
          <p14:tracePt t="114469" x="8743950" y="4483100"/>
          <p14:tracePt t="114486" x="8934450" y="4483100"/>
          <p14:tracePt t="114503" x="9194800" y="4483100"/>
          <p14:tracePt t="114520" x="9461500" y="4483100"/>
          <p14:tracePt t="114536" x="9652000" y="4483100"/>
          <p14:tracePt t="114553" x="9740900" y="4483100"/>
          <p14:tracePt t="114570" x="9753600" y="4483100"/>
          <p14:tracePt t="114572" x="9759950" y="4483100"/>
          <p14:tracePt t="114661" x="9759950" y="4489450"/>
          <p14:tracePt t="114685" x="9747250" y="4489450"/>
          <p14:tracePt t="114693" x="9715500" y="4489450"/>
          <p14:tracePt t="114703" x="9664700" y="4489450"/>
          <p14:tracePt t="114720" x="9512300" y="4489450"/>
          <p14:tracePt t="114736" x="9321800" y="4508500"/>
          <p14:tracePt t="114753" x="9144000" y="4514850"/>
          <p14:tracePt t="114769" x="8997950" y="4514850"/>
          <p14:tracePt t="114787" x="8953500" y="4514850"/>
          <p14:tracePt t="114804" x="8947150" y="4514850"/>
          <p14:tracePt t="114887" x="8972550" y="4514850"/>
          <p14:tracePt t="114895" x="9004300" y="4514850"/>
          <p14:tracePt t="114903" x="9055100" y="4514850"/>
          <p14:tracePt t="114920" x="9194800" y="4514850"/>
          <p14:tracePt t="114936" x="9302750" y="4514850"/>
          <p14:tracePt t="114953" x="9340850" y="4514850"/>
          <p14:tracePt t="114956" x="9347200" y="4514850"/>
          <p14:tracePt t="114970" x="9353550" y="4514850"/>
          <p14:tracePt t="115020" x="9334500" y="4514850"/>
          <p14:tracePt t="115028" x="9296400" y="4514850"/>
          <p14:tracePt t="115037" x="9239250" y="4514850"/>
          <p14:tracePt t="115053" x="9112250" y="4514850"/>
          <p14:tracePt t="115070" x="8966200" y="4514850"/>
          <p14:tracePt t="115087" x="8832850" y="4495800"/>
          <p14:tracePt t="115103" x="8775700" y="4495800"/>
          <p14:tracePt t="115120" x="8756650" y="4495800"/>
          <p14:tracePt t="115136" x="8750300" y="4495800"/>
          <p14:tracePt t="115262" x="8763000" y="4495800"/>
          <p14:tracePt t="115269" x="8794750" y="4495800"/>
          <p14:tracePt t="115287" x="8902700" y="4495800"/>
          <p14:tracePt t="115304" x="9029700" y="4495800"/>
          <p14:tracePt t="115320" x="9099550" y="4495800"/>
          <p14:tracePt t="115337" x="9105900" y="4502150"/>
          <p14:tracePt t="115479" x="9112250" y="4502150"/>
          <p14:tracePt t="115485" x="9124950" y="4502150"/>
          <p14:tracePt t="115503" x="9207500" y="4508500"/>
          <p14:tracePt t="115519" x="9347200" y="4527550"/>
          <p14:tracePt t="115537" x="9518650" y="4527550"/>
          <p14:tracePt t="115540" x="9620250" y="4527550"/>
          <p14:tracePt t="115553" x="9715500" y="4527550"/>
          <p14:tracePt t="115570" x="9855200" y="4527550"/>
          <p14:tracePt t="115572" x="9880600" y="4527550"/>
          <p14:tracePt t="115586" x="9893300" y="4527550"/>
          <p14:tracePt t="115603" x="9912350" y="4527550"/>
          <p14:tracePt t="115637" x="9912350" y="4521200"/>
          <p14:tracePt t="115654" x="9912350" y="4508500"/>
          <p14:tracePt t="115669" x="9912350" y="4495800"/>
          <p14:tracePt t="115686" x="9906000" y="4451350"/>
          <p14:tracePt t="115703" x="9886950" y="4413250"/>
          <p14:tracePt t="115719" x="9874250" y="4387850"/>
          <p14:tracePt t="115736" x="9861550" y="4349750"/>
          <p14:tracePt t="115788" x="9829800" y="4292600"/>
          <p14:tracePt t="115909" x="9823450" y="4292600"/>
          <p14:tracePt t="115917" x="9810750" y="4292600"/>
          <p14:tracePt t="115925" x="9791700" y="4292600"/>
          <p14:tracePt t="115936" x="9779000" y="4305300"/>
          <p14:tracePt t="115953" x="9740900" y="4343400"/>
          <p14:tracePt t="115969" x="9721850" y="4375150"/>
          <p14:tracePt t="115986" x="9721850" y="4387850"/>
          <p14:tracePt t="116002" x="9715500" y="4394200"/>
          <p14:tracePt t="116045" x="9715500" y="4400550"/>
          <p14:tracePt t="116053" x="9715500" y="4406900"/>
          <p14:tracePt t="116151" x="9715500" y="4413250"/>
          <p14:tracePt t="116167" x="9721850" y="4432300"/>
          <p14:tracePt t="116174" x="9728200" y="4451350"/>
          <p14:tracePt t="116186" x="9740900" y="4476750"/>
          <p14:tracePt t="116202" x="9766300" y="4540250"/>
          <p14:tracePt t="116205" x="9779000" y="4565650"/>
          <p14:tracePt t="116219" x="9810750" y="4610100"/>
          <p14:tracePt t="116236" x="9836150" y="4629150"/>
          <p14:tracePt t="116252" x="9855200" y="4629150"/>
          <p14:tracePt t="116269" x="9886950" y="4629150"/>
          <p14:tracePt t="116286" x="9937750" y="4629150"/>
          <p14:tracePt t="116303" x="10001250" y="4603750"/>
          <p14:tracePt t="116320" x="10039350" y="4559300"/>
          <p14:tracePt t="116336" x="10071100" y="4514850"/>
          <p14:tracePt t="116339" x="10077450" y="4495800"/>
          <p14:tracePt t="116353" x="10083800" y="4476750"/>
          <p14:tracePt t="116370" x="10090150" y="4451350"/>
          <p14:tracePt t="116372" x="10090150" y="4432300"/>
          <p14:tracePt t="116386" x="10090150" y="4419600"/>
          <p14:tracePt t="116403" x="10090150" y="4375150"/>
          <p14:tracePt t="116419" x="10052050" y="4311650"/>
          <p14:tracePt t="116436" x="10013950" y="4279900"/>
          <p14:tracePt t="116453" x="9963150" y="4241800"/>
          <p14:tracePt t="116469" x="9906000" y="4210050"/>
          <p14:tracePt t="116486" x="9848850" y="4191000"/>
          <p14:tracePt t="116502" x="9798050" y="4171950"/>
          <p14:tracePt t="116519" x="9766300" y="4171950"/>
          <p14:tracePt t="116536" x="9734550" y="4171950"/>
          <p14:tracePt t="116540" x="9721850" y="4171950"/>
          <p14:tracePt t="116553" x="9709150" y="4171950"/>
          <p14:tracePt t="116570" x="9690100" y="4171950"/>
          <p14:tracePt t="116572" x="9683750" y="4178300"/>
          <p14:tracePt t="116586" x="9664700" y="4184650"/>
          <p14:tracePt t="116603" x="9639300" y="4216400"/>
          <p14:tracePt t="116620" x="9613900" y="4279900"/>
          <p14:tracePt t="116636" x="9607550" y="4318000"/>
          <p14:tracePt t="116652" x="9607550" y="4362450"/>
          <p14:tracePt t="116669" x="9607550" y="4419600"/>
          <p14:tracePt t="116686" x="9626600" y="4470400"/>
          <p14:tracePt t="116702" x="9677400" y="4533900"/>
          <p14:tracePt t="116719" x="9740900" y="4603750"/>
          <p14:tracePt t="116736" x="9817100" y="4648200"/>
          <p14:tracePt t="116752" x="9880600" y="4673600"/>
          <p14:tracePt t="116769" x="9925050" y="4692650"/>
          <p14:tracePt t="116786" x="9944100" y="4692650"/>
          <p14:tracePt t="116802" x="9969500" y="4692650"/>
          <p14:tracePt t="116819" x="10001250" y="4629150"/>
          <p14:tracePt t="116836" x="10007600" y="4559300"/>
          <p14:tracePt t="116852" x="10007600" y="4476750"/>
          <p14:tracePt t="116869" x="10001250" y="4394200"/>
          <p14:tracePt t="116886" x="9982200" y="4337050"/>
          <p14:tracePt t="116902" x="9944100" y="4292600"/>
          <p14:tracePt t="116919" x="9893300" y="4248150"/>
          <p14:tracePt t="116936" x="9855200" y="4229100"/>
          <p14:tracePt t="116952" x="9829800" y="4216400"/>
          <p14:tracePt t="116969" x="9817100" y="4210050"/>
          <p14:tracePt t="116986" x="9804400" y="4210050"/>
          <p14:tracePt t="117019" x="9798050" y="4210050"/>
          <p14:tracePt t="117035" x="9791700" y="4210050"/>
          <p14:tracePt t="117053" x="9779000" y="4235450"/>
          <p14:tracePt t="117069" x="9753600" y="4305300"/>
          <p14:tracePt t="117086" x="9747250" y="4381500"/>
          <p14:tracePt t="117103" x="9747250" y="4457700"/>
          <p14:tracePt t="117119" x="9747250" y="4495800"/>
          <p14:tracePt t="117136" x="9772650" y="4546600"/>
          <p14:tracePt t="117152" x="9798050" y="4572000"/>
          <p14:tracePt t="117169" x="9829800" y="4591050"/>
          <p14:tracePt t="117185" x="9874250" y="4610100"/>
          <p14:tracePt t="117202" x="9925050" y="4610100"/>
          <p14:tracePt t="117204" x="9944100" y="4610100"/>
          <p14:tracePt t="117219" x="9963150" y="4610100"/>
          <p14:tracePt t="117235" x="10001250" y="4578350"/>
          <p14:tracePt t="117252" x="10013950" y="4527550"/>
          <p14:tracePt t="117269" x="10013950" y="4476750"/>
          <p14:tracePt t="117285" x="10007600" y="4394200"/>
          <p14:tracePt t="117302" x="9982200" y="4330700"/>
          <p14:tracePt t="117319" x="9944100" y="4286250"/>
          <p14:tracePt t="117336" x="9893300" y="4241800"/>
          <p14:tracePt t="117352" x="9861550" y="4210050"/>
          <p14:tracePt t="117369" x="9829800" y="4184650"/>
          <p14:tracePt t="117372" x="9817100" y="4178300"/>
          <p14:tracePt t="117446" x="9810750" y="4178300"/>
          <p14:tracePt t="117452" x="9810750" y="4197350"/>
          <p14:tracePt t="117461" x="9804400" y="4235450"/>
          <p14:tracePt t="117468" x="9798050" y="4279900"/>
          <p14:tracePt t="117485" x="9798050" y="4356100"/>
          <p14:tracePt t="117502" x="9798050" y="4425950"/>
          <p14:tracePt t="117519" x="9804400" y="4483100"/>
          <p14:tracePt t="117535" x="9823450" y="4521200"/>
          <p14:tracePt t="117552" x="9855200" y="4533900"/>
          <p14:tracePt t="117569" x="9861550" y="4540250"/>
          <p14:tracePt t="117586" x="9867900" y="4540250"/>
          <p14:tracePt t="117602" x="9880600" y="4540250"/>
          <p14:tracePt t="117619" x="9906000" y="4514850"/>
          <p14:tracePt t="117621" x="9912350" y="4476750"/>
          <p14:tracePt t="117635" x="9918700" y="4419600"/>
          <p14:tracePt t="117652" x="9918700" y="4368800"/>
          <p14:tracePt t="117668" x="9918700" y="4330700"/>
          <p14:tracePt t="117685" x="9918700" y="4318000"/>
          <p14:tracePt t="118045" x="9912350" y="4311650"/>
          <p14:tracePt t="118052" x="9906000" y="4305300"/>
          <p14:tracePt t="118060" x="9899650" y="4305300"/>
          <p14:tracePt t="118069" x="9886950" y="4292600"/>
          <p14:tracePt t="118085" x="9861550" y="4273550"/>
          <p14:tracePt t="118102" x="9848850" y="4267200"/>
          <p14:tracePt t="118119" x="9842500" y="4267200"/>
          <p14:tracePt t="118152" x="9829800" y="4267200"/>
          <p14:tracePt t="118188" x="9823450" y="4267200"/>
          <p14:tracePt t="118231" x="9817100" y="4267200"/>
          <p14:tracePt t="118246" x="9810750" y="4267200"/>
          <p14:tracePt t="118261" x="9810750" y="4273550"/>
          <p14:tracePt t="118269" x="9804400" y="4292600"/>
          <p14:tracePt t="118285" x="9791700" y="4343400"/>
          <p14:tracePt t="118302" x="9791700" y="4381500"/>
          <p14:tracePt t="118319" x="9791700" y="4425950"/>
          <p14:tracePt t="118336" x="9791700" y="4451350"/>
          <p14:tracePt t="118352" x="9791700" y="4464050"/>
          <p14:tracePt t="118369" x="9791700" y="4476750"/>
          <p14:tracePt t="118385" x="9798050" y="4483100"/>
          <p14:tracePt t="118402" x="9804400" y="4489450"/>
          <p14:tracePt t="118420" x="9810750" y="4489450"/>
          <p14:tracePt t="118580" x="0" y="0"/>
        </p14:tracePtLst>
        <p14:tracePtLst>
          <p14:tracePt t="119878" x="5461000" y="6184900"/>
          <p14:tracePt t="119890" x="5454650" y="6203950"/>
          <p14:tracePt t="119903" x="5441950" y="6223000"/>
          <p14:tracePt t="120004" x="5441950" y="6216650"/>
          <p14:tracePt t="120012" x="5441950" y="6197600"/>
          <p14:tracePt t="120021" x="5441950" y="6178550"/>
          <p14:tracePt t="120034" x="5441950" y="6153150"/>
          <p14:tracePt t="120051" x="5435600" y="6032500"/>
          <p14:tracePt t="120068" x="5429250" y="6007100"/>
          <p14:tracePt t="120085" x="5429250" y="5994400"/>
          <p14:tracePt t="120124" x="5422900" y="5988050"/>
          <p14:tracePt t="120156" x="5416550" y="6007100"/>
          <p14:tracePt t="120165" x="5410200" y="6032500"/>
          <p14:tracePt t="120172" x="5403850" y="6070600"/>
          <p14:tracePt t="120184" x="5403850" y="6102350"/>
          <p14:tracePt t="120201" x="5403850" y="6159500"/>
          <p14:tracePt t="120218" x="5403850" y="6178550"/>
          <p14:tracePt t="120234" x="5403850" y="6184900"/>
          <p14:tracePt t="120316" x="5403850" y="6178550"/>
          <p14:tracePt t="120324" x="5403850" y="6172200"/>
          <p14:tracePt t="120335" x="5403850" y="6146800"/>
          <p14:tracePt t="120351" x="5403850" y="6115050"/>
          <p14:tracePt t="120368" x="5403850" y="6083300"/>
          <p14:tracePt t="120385" x="5403850" y="6064250"/>
          <p14:tracePt t="120401" x="5403850" y="6057900"/>
          <p14:tracePt t="120462" x="5403850" y="6076950"/>
          <p14:tracePt t="120468" x="5403850" y="6096000"/>
          <p14:tracePt t="120478" x="5403850" y="6108700"/>
          <p14:tracePt t="120484" x="5403850" y="6127750"/>
          <p14:tracePt t="120501" x="5403850" y="6146800"/>
          <p14:tracePt t="120518" x="5403850" y="6153150"/>
          <p14:tracePt t="120638" x="5403850" y="6140450"/>
          <p14:tracePt t="120644" x="5403850" y="6121400"/>
          <p14:tracePt t="120651" x="5403850" y="6108700"/>
          <p14:tracePt t="120668" x="5403850" y="6089650"/>
          <p14:tracePt t="120684" x="5403850" y="6083300"/>
          <p14:tracePt t="120765" x="5403850" y="6115050"/>
          <p14:tracePt t="120773" x="5403850" y="6134100"/>
          <p14:tracePt t="120784" x="5391150" y="6178550"/>
          <p14:tracePt t="120801" x="5384800" y="6229350"/>
          <p14:tracePt t="120818" x="5384800" y="6248400"/>
          <p14:tracePt t="120835" x="5384800" y="6254750"/>
          <p14:tracePt t="120908" x="5384800" y="6235700"/>
          <p14:tracePt t="120916" x="5384800" y="6203950"/>
          <p14:tracePt t="120924" x="5384800" y="6172200"/>
          <p14:tracePt t="120934" x="5384800" y="6146800"/>
          <p14:tracePt t="120951" x="5384800" y="6102350"/>
          <p14:tracePt t="120967" x="5384800" y="6064250"/>
          <p14:tracePt t="120984" x="5384800" y="6051550"/>
          <p14:tracePt t="121052" x="5384800" y="6057900"/>
          <p14:tracePt t="121060" x="5384800" y="6076950"/>
          <p14:tracePt t="121068" x="5384800" y="6096000"/>
          <p14:tracePt t="121084" x="5384800" y="6121400"/>
          <p14:tracePt t="121101" x="5384800" y="6134100"/>
          <p14:tracePt t="121118" x="5384800" y="6140450"/>
          <p14:tracePt t="121172" x="0" y="0"/>
        </p14:tracePtLst>
        <p14:tracePtLst>
          <p14:tracePt t="121740" x="4222750" y="3333750"/>
          <p14:tracePt t="121790" x="4222750" y="3340100"/>
          <p14:tracePt t="121796" x="4222750" y="3371850"/>
          <p14:tracePt t="121805" x="4222750" y="3416300"/>
          <p14:tracePt t="121817" x="4222750" y="3492500"/>
          <p14:tracePt t="121834" x="4254500" y="3625850"/>
          <p14:tracePt t="121851" x="4279900" y="3721100"/>
          <p14:tracePt t="121852" x="4292600" y="3759200"/>
          <p14:tracePt t="121867" x="4311650" y="3803650"/>
          <p14:tracePt t="121901" x="4318000" y="3810000"/>
          <p14:tracePt t="121948" x="4324350" y="3810000"/>
          <p14:tracePt t="121957" x="4330700" y="3790950"/>
          <p14:tracePt t="121967" x="4337050" y="3752850"/>
          <p14:tracePt t="121984" x="4356100" y="3683000"/>
          <p14:tracePt t="122000" x="4375150" y="3625850"/>
          <p14:tracePt t="122017" x="4375150" y="3606800"/>
          <p14:tracePt t="122034" x="4375150" y="3594100"/>
          <p14:tracePt t="122050" x="4375150" y="3587750"/>
          <p14:tracePt t="122165" x="0" y="0"/>
        </p14:tracePtLst>
        <p14:tracePtLst>
          <p14:tracePt t="123636" x="6203950" y="6223000"/>
          <p14:tracePt t="123716" x="6216650" y="6223000"/>
          <p14:tracePt t="123724" x="6248400" y="6223000"/>
          <p14:tracePt t="123733" x="6324600" y="6229350"/>
          <p14:tracePt t="123750" x="6515100" y="6261100"/>
          <p14:tracePt t="123767" x="6718300" y="6299200"/>
          <p14:tracePt t="123783" x="6915150" y="6343650"/>
          <p14:tracePt t="123800" x="7042150" y="6375400"/>
          <p14:tracePt t="123816" x="7124700" y="6388100"/>
          <p14:tracePt t="123834" x="7150100" y="6388100"/>
          <p14:tracePt t="123850" x="7156450" y="6388100"/>
          <p14:tracePt t="124052" x="0" y="0"/>
        </p14:tracePtLst>
        <p14:tracePtLst>
          <p14:tracePt t="124527" x="7004050" y="5981700"/>
          <p14:tracePt t="124580" x="7004050" y="6000750"/>
          <p14:tracePt t="124588" x="7004050" y="6032500"/>
          <p14:tracePt t="124599" x="7004050" y="6064250"/>
          <p14:tracePt t="124617" x="7023100" y="6146800"/>
          <p14:tracePt t="124633" x="7061200" y="6216650"/>
          <p14:tracePt t="124650" x="7105650" y="6286500"/>
          <p14:tracePt t="124667" x="7175500" y="6318250"/>
          <p14:tracePt t="124668" x="7213600" y="6337300"/>
          <p14:tracePt t="124683" x="7283450" y="6350000"/>
          <p14:tracePt t="124699" x="7327900" y="6350000"/>
          <p14:tracePt t="124716" x="7378700" y="6350000"/>
          <p14:tracePt t="124733" x="7404100" y="6324600"/>
          <p14:tracePt t="124749" x="7429500" y="6292850"/>
          <p14:tracePt t="124766" x="7448550" y="6248400"/>
          <p14:tracePt t="124783" x="7454900" y="6197600"/>
          <p14:tracePt t="124799" x="7454900" y="6172200"/>
          <p14:tracePt t="124816" x="7454900" y="6146800"/>
          <p14:tracePt t="124833" x="7454900" y="6127750"/>
          <p14:tracePt t="124850" x="7454900" y="6121400"/>
          <p14:tracePt t="125029" x="0" y="0"/>
        </p14:tracePtLst>
        <p14:tracePtLst>
          <p14:tracePt t="125124" x="7454900" y="6121400"/>
          <p14:tracePt t="125268" x="0" y="0"/>
        </p14:tracePtLst>
        <p14:tracePtLst>
          <p14:tracePt t="125640" x="7118350" y="5994400"/>
          <p14:tracePt t="125718" x="7118350" y="6007100"/>
          <p14:tracePt t="125727" x="7118350" y="6026150"/>
          <p14:tracePt t="125733" x="7118350" y="6032500"/>
          <p14:tracePt t="125749" x="7118350" y="6070600"/>
          <p14:tracePt t="125766" x="7118350" y="6108700"/>
          <p14:tracePt t="125782" x="7118350" y="6153150"/>
          <p14:tracePt t="125799" x="7124700" y="6197600"/>
          <p14:tracePt t="125816" x="7137400" y="6223000"/>
          <p14:tracePt t="125832" x="7137400" y="6229350"/>
          <p14:tracePt t="125850" x="7150100" y="6242050"/>
          <p14:tracePt t="125867" x="7150100" y="6248400"/>
          <p14:tracePt t="125883" x="7156450" y="6248400"/>
          <p14:tracePt t="125900" x="7188200" y="6248400"/>
          <p14:tracePt t="125916" x="7213600" y="6248400"/>
          <p14:tracePt t="125933" x="7251700" y="6248400"/>
          <p14:tracePt t="125949" x="7302500" y="6248400"/>
          <p14:tracePt t="125966" x="7340600" y="6223000"/>
          <p14:tracePt t="125982" x="7359650" y="6203950"/>
          <p14:tracePt t="125999" x="7372350" y="6191250"/>
          <p14:tracePt t="126016" x="7378700" y="6184900"/>
          <p14:tracePt t="126060" x="7378700" y="6178550"/>
          <p14:tracePt t="126069" x="7385050" y="6172200"/>
          <p14:tracePt t="126092" x="7385050" y="6159500"/>
          <p14:tracePt t="126100" x="7385050" y="6153150"/>
          <p14:tracePt t="126116" x="7385050" y="6140450"/>
          <p14:tracePt t="126180" x="0" y="0"/>
        </p14:tracePtLst>
        <p14:tracePtLst>
          <p14:tracePt t="126453" x="8661400" y="6045200"/>
          <p14:tracePt t="126503" x="8629650" y="6096000"/>
          <p14:tracePt t="126522" x="8610600" y="6172200"/>
          <p14:tracePt t="126523" x="8604250" y="6203950"/>
          <p14:tracePt t="126537" x="8604250" y="6223000"/>
          <p14:tracePt t="126549" x="8591550" y="6261100"/>
          <p14:tracePt t="126566" x="8591550" y="6273800"/>
          <p14:tracePt t="126582" x="8591550" y="6280150"/>
          <p14:tracePt t="126669" x="8591550" y="6273800"/>
          <p14:tracePt t="126676" x="8591550" y="6254750"/>
          <p14:tracePt t="126685" x="8591550" y="6235700"/>
          <p14:tracePt t="126699" x="8591550" y="6210300"/>
          <p14:tracePt t="126715" x="8591550" y="6191250"/>
          <p14:tracePt t="126732" x="8591550" y="6172200"/>
          <p14:tracePt t="126749" x="8585200" y="6159500"/>
          <p14:tracePt t="126868" x="0" y="0"/>
        </p14:tracePtLst>
        <p14:tracePtLst>
          <p14:tracePt t="127420" x="6692900" y="6197600"/>
          <p14:tracePt t="127478" x="6711950" y="6197600"/>
          <p14:tracePt t="127484" x="6769100" y="6197600"/>
          <p14:tracePt t="127498" x="6864350" y="6197600"/>
          <p14:tracePt t="127515" x="7404100" y="6197600"/>
          <p14:tracePt t="127532" x="7880350" y="6197600"/>
          <p14:tracePt t="127549" x="8267700" y="6197600"/>
          <p14:tracePt t="127565" x="8477250" y="6197600"/>
          <p14:tracePt t="127582" x="8547100" y="6197600"/>
          <p14:tracePt t="127599" x="8566150" y="6197600"/>
          <p14:tracePt t="127632" x="8572500" y="6184900"/>
          <p14:tracePt t="127649" x="8572500" y="6165850"/>
          <p14:tracePt t="127665" x="8572500" y="6127750"/>
          <p14:tracePt t="127682" x="8572500" y="6076950"/>
          <p14:tracePt t="127684" x="8566150" y="6057900"/>
          <p14:tracePt t="127698" x="8547100" y="6032500"/>
          <p14:tracePt t="127716" x="8502650" y="5975350"/>
          <p14:tracePt t="127732" x="8477250" y="5943600"/>
          <p14:tracePt t="127748" x="8445500" y="5924550"/>
          <p14:tracePt t="127765" x="8420100" y="5911850"/>
          <p14:tracePt t="127782" x="8382000" y="5899150"/>
          <p14:tracePt t="127798" x="8350250" y="5899150"/>
          <p14:tracePt t="127815" x="8286750" y="5899150"/>
          <p14:tracePt t="127832" x="8134350" y="5905500"/>
          <p14:tracePt t="127848" x="7950200" y="5943600"/>
          <p14:tracePt t="127865" x="7766050" y="6007100"/>
          <p14:tracePt t="127882" x="7613650" y="6051550"/>
          <p14:tracePt t="127884" x="7581900" y="6064250"/>
          <p14:tracePt t="127899" x="7562850" y="6070600"/>
          <p14:tracePt t="127915" x="7550150" y="6076950"/>
          <p14:tracePt t="127940" x="7550150" y="6083300"/>
          <p14:tracePt t="127998" x="7550150" y="6102350"/>
          <p14:tracePt t="128004" x="7575550" y="6121400"/>
          <p14:tracePt t="128015" x="7626350" y="6140450"/>
          <p14:tracePt t="128032" x="7759700" y="6191250"/>
          <p14:tracePt t="128048" x="7918450" y="6235700"/>
          <p14:tracePt t="128065" x="8032750" y="6254750"/>
          <p14:tracePt t="128082" x="8058150" y="6254750"/>
          <p14:tracePt t="128099" x="8064500" y="6254750"/>
          <p14:tracePt t="128412" x="0" y="0"/>
        </p14:tracePtLst>
        <p14:tracePtLst>
          <p14:tracePt t="129269" x="6883400" y="4514850"/>
          <p14:tracePt t="129373" x="6902450" y="4521200"/>
          <p14:tracePt t="129383" x="6965950" y="4527550"/>
          <p14:tracePt t="129399" x="7194550" y="4527550"/>
          <p14:tracePt t="129416" x="7734300" y="4527550"/>
          <p14:tracePt t="129432" x="8528050" y="4527550"/>
          <p14:tracePt t="129448" x="9455150" y="4527550"/>
          <p14:tracePt t="129465" x="10248900" y="4527550"/>
          <p14:tracePt t="129481" x="10680700" y="4527550"/>
          <p14:tracePt t="129498" x="10795000" y="4527550"/>
          <p14:tracePt t="129499" x="10807700" y="4527550"/>
          <p14:tracePt t="129514" x="10814050" y="4527550"/>
          <p14:tracePt t="129604" x="10820400" y="4527550"/>
          <p14:tracePt t="129621" x="10826750" y="4527550"/>
          <p14:tracePt t="129638" x="10845800" y="4527550"/>
          <p14:tracePt t="129644" x="10883900" y="4533900"/>
          <p14:tracePt t="129652" x="10941050" y="4546600"/>
          <p14:tracePt t="129665" x="11036300" y="4559300"/>
          <p14:tracePt t="129681" x="11398250" y="4641850"/>
          <p14:tracePt t="129698" x="11830050" y="4686300"/>
          <p14:tracePt t="129700" x="11988800" y="4699000"/>
          <p14:tracePt t="129714" x="12122150" y="4711700"/>
          <p14:tracePt t="129731" x="12185650" y="4711700"/>
          <p14:tracePt t="129764" x="12172950" y="4699000"/>
          <p14:tracePt t="129772" x="12141200" y="4673600"/>
          <p14:tracePt t="129781" x="12090400" y="4635500"/>
          <p14:tracePt t="129798" x="11874500" y="4546600"/>
          <p14:tracePt t="129814" x="11557000" y="4425950"/>
          <p14:tracePt t="129831" x="11328400" y="4343400"/>
          <p14:tracePt t="129848" x="11201400" y="4311650"/>
          <p14:tracePt t="129865" x="11144250" y="4286250"/>
          <p14:tracePt t="129868" x="11131550" y="4279900"/>
          <p14:tracePt t="129881" x="11125200" y="4273550"/>
          <p14:tracePt t="129899" x="11112500" y="4267200"/>
          <p14:tracePt t="129940" x="11106150" y="4254500"/>
          <p14:tracePt t="129949" x="11099800" y="4248150"/>
          <p14:tracePt t="129964" x="11087100" y="4235450"/>
          <p14:tracePt t="129981" x="11068050" y="4222750"/>
          <p14:tracePt t="129998" x="11010900" y="4184650"/>
          <p14:tracePt t="130015" x="10934700" y="4140200"/>
          <p14:tracePt t="130031" x="10788650" y="4083050"/>
          <p14:tracePt t="130048" x="10680700" y="4057650"/>
          <p14:tracePt t="130064" x="10636250" y="4051300"/>
          <p14:tracePt t="130081" x="10617200" y="4051300"/>
          <p14:tracePt t="130098" x="10598150" y="4051300"/>
          <p14:tracePt t="130115" x="10591800" y="4064000"/>
          <p14:tracePt t="130117" x="10579100" y="4089400"/>
          <p14:tracePt t="130132" x="10560050" y="4159250"/>
          <p14:tracePt t="130148" x="10521950" y="4254500"/>
          <p14:tracePt t="130165" x="10483850" y="4362450"/>
          <p14:tracePt t="130181" x="10458450" y="4464050"/>
          <p14:tracePt t="130198" x="10445750" y="4533900"/>
          <p14:tracePt t="130214" x="10445750" y="4572000"/>
          <p14:tracePt t="130231" x="10452100" y="4584700"/>
          <p14:tracePt t="130248" x="10458450" y="4610100"/>
          <p14:tracePt t="130264" x="10471150" y="4610100"/>
          <p14:tracePt t="130281" x="10490200" y="4610100"/>
          <p14:tracePt t="130298" x="10521950" y="4610100"/>
          <p14:tracePt t="130314" x="10572750" y="4597400"/>
          <p14:tracePt t="130331" x="10617200" y="4540250"/>
          <p14:tracePt t="130347" x="10636250" y="4502150"/>
          <p14:tracePt t="130365" x="10636250" y="4489450"/>
          <p14:tracePt t="130381" x="10636250" y="4470400"/>
          <p14:tracePt t="130622" x="0" y="0"/>
        </p14:tracePtLst>
        <p14:tracePtLst>
          <p14:tracePt t="131248" x="7175500" y="4489450"/>
          <p14:tracePt t="131317" x="7188200" y="4495800"/>
          <p14:tracePt t="131328" x="7258050" y="4514850"/>
          <p14:tracePt t="131342" x="7486650" y="4546600"/>
          <p14:tracePt t="131354" x="7683500" y="4559300"/>
          <p14:tracePt t="131366" x="8210550" y="4572000"/>
          <p14:tracePt t="131381" x="8813800" y="4572000"/>
          <p14:tracePt t="131398" x="9264650" y="4572000"/>
          <p14:tracePt t="131414" x="9525000" y="4572000"/>
          <p14:tracePt t="131431" x="9652000" y="4572000"/>
          <p14:tracePt t="131448" x="9690100" y="4572000"/>
          <p14:tracePt t="131464" x="9702800" y="4572000"/>
          <p14:tracePt t="131629" x="9709150" y="4572000"/>
          <p14:tracePt t="131637" x="9715500" y="4572000"/>
          <p14:tracePt t="131652" x="9721850" y="4572000"/>
          <p14:tracePt t="131665" x="9728200" y="4572000"/>
          <p14:tracePt t="131941" x="0" y="0"/>
        </p14:tracePtLst>
        <p14:tracePtLst>
          <p14:tracePt t="133113" x="8350250" y="4502150"/>
          <p14:tracePt t="133118" x="8382000" y="4521200"/>
          <p14:tracePt t="133130" x="8413750" y="4540250"/>
          <p14:tracePt t="133147" x="8559800" y="4591050"/>
          <p14:tracePt t="133164" x="8839200" y="4616450"/>
          <p14:tracePt t="133180" x="8991600" y="4616450"/>
          <p14:tracePt t="133196" x="9093200" y="4603750"/>
          <p14:tracePt t="133214" x="9131300" y="4578350"/>
          <p14:tracePt t="133230" x="9150350" y="4533900"/>
          <p14:tracePt t="133247" x="9175750" y="4495800"/>
          <p14:tracePt t="133263" x="9182100" y="4432300"/>
          <p14:tracePt t="133280" x="9194800" y="4368800"/>
          <p14:tracePt t="133297" x="9194800" y="4337050"/>
          <p14:tracePt t="133313" x="9194800" y="4305300"/>
          <p14:tracePt t="133330" x="9188450" y="4298950"/>
          <p14:tracePt t="133331" x="9182100" y="4286250"/>
          <p14:tracePt t="133347" x="9182100" y="4279900"/>
          <p14:tracePt t="133363" x="9169400" y="4273550"/>
          <p14:tracePt t="133716" x="0" y="0"/>
        </p14:tracePtLst>
        <p14:tracePtLst>
          <p14:tracePt t="134645" x="7258050" y="6013450"/>
          <p14:tracePt t="134660" x="7251700" y="6013450"/>
          <p14:tracePt t="134668" x="7245350" y="6013450"/>
          <p14:tracePt t="134684" x="7239000" y="6019800"/>
          <p14:tracePt t="134696" x="7232650" y="6026150"/>
          <p14:tracePt t="134713" x="7219950" y="6045200"/>
          <p14:tracePt t="134716" x="7213600" y="6051550"/>
          <p14:tracePt t="134729" x="7213600" y="6064250"/>
          <p14:tracePt t="134731" x="7207250" y="6076950"/>
          <p14:tracePt t="134746" x="7200900" y="6089650"/>
          <p14:tracePt t="134763" x="7200900" y="6108700"/>
          <p14:tracePt t="134779" x="7200900" y="6153150"/>
          <p14:tracePt t="134796" x="7219950" y="6178550"/>
          <p14:tracePt t="134813" x="7245350" y="6203950"/>
          <p14:tracePt t="134830" x="7283450" y="6216650"/>
          <p14:tracePt t="134846" x="7315200" y="6229350"/>
          <p14:tracePt t="134863" x="7346950" y="6229350"/>
          <p14:tracePt t="134879" x="7404100" y="6229350"/>
          <p14:tracePt t="134897" x="7461250" y="6223000"/>
          <p14:tracePt t="134913" x="7499350" y="6203950"/>
          <p14:tracePt t="134917" x="7524750" y="6191250"/>
          <p14:tracePt t="134930" x="7543800" y="6178550"/>
          <p14:tracePt t="134947" x="7581900" y="6153150"/>
          <p14:tracePt t="134963" x="7600950" y="6140450"/>
          <p14:tracePt t="135100" x="0" y="0"/>
        </p14:tracePtLst>
        <p14:tracePtLst>
          <p14:tracePt t="135460" x="8343900" y="6076950"/>
          <p14:tracePt t="135478" x="8337550" y="6070600"/>
          <p14:tracePt t="135484" x="8331200" y="6070600"/>
          <p14:tracePt t="135496" x="8324850" y="6076950"/>
          <p14:tracePt t="135513" x="8318500" y="6121400"/>
          <p14:tracePt t="135529" x="8312150" y="6153150"/>
          <p14:tracePt t="135546" x="8305800" y="6197600"/>
          <p14:tracePt t="135562" x="8305800" y="6210300"/>
          <p14:tracePt t="135563" x="8305800" y="6216650"/>
          <p14:tracePt t="135579" x="8305800" y="6223000"/>
          <p14:tracePt t="135604" x="8312150" y="6229350"/>
          <p14:tracePt t="135612" x="8324850" y="6235700"/>
          <p14:tracePt t="135636" x="8331200" y="6235700"/>
          <p14:tracePt t="135646" x="8337550" y="6235700"/>
          <p14:tracePt t="135663" x="8362950" y="6223000"/>
          <p14:tracePt t="135679" x="8388350" y="6197600"/>
          <p14:tracePt t="135696" x="8407400" y="6146800"/>
          <p14:tracePt t="135713" x="8413750" y="6121400"/>
          <p14:tracePt t="135729" x="8413750" y="6102350"/>
          <p14:tracePt t="135844" x="8413750" y="6121400"/>
          <p14:tracePt t="135852" x="8413750" y="6134100"/>
          <p14:tracePt t="135862" x="8413750" y="6146800"/>
          <p14:tracePt t="135879" x="8413750" y="6159500"/>
          <p14:tracePt t="135896" x="8413750" y="6172200"/>
          <p14:tracePt t="136012" x="8413750" y="6165850"/>
          <p14:tracePt t="136020" x="8413750" y="6146800"/>
          <p14:tracePt t="136029" x="8413750" y="6134100"/>
          <p14:tracePt t="136046" x="8413750" y="6102350"/>
          <p14:tracePt t="136062" x="8413750" y="6096000"/>
          <p14:tracePt t="136124" x="8413750" y="6102350"/>
          <p14:tracePt t="136132" x="8407400" y="6121400"/>
          <p14:tracePt t="136140" x="8407400" y="6159500"/>
          <p14:tracePt t="136148" x="8401050" y="6203950"/>
          <p14:tracePt t="136163" x="8394700" y="6223000"/>
          <p14:tracePt t="136179" x="8394700" y="6254750"/>
          <p14:tracePt t="136245" x="8394700" y="6235700"/>
          <p14:tracePt t="136252" x="8394700" y="6216650"/>
          <p14:tracePt t="136262" x="8401050" y="6184900"/>
          <p14:tracePt t="136279" x="8407400" y="6146800"/>
          <p14:tracePt t="136296" x="8407400" y="6102350"/>
          <p14:tracePt t="136312" x="8407400" y="6089650"/>
          <p14:tracePt t="136329" x="8407400" y="6083300"/>
          <p14:tracePt t="136390" x="8407400" y="6096000"/>
          <p14:tracePt t="136396" x="8407400" y="6108700"/>
          <p14:tracePt t="136404" x="8407400" y="6121400"/>
          <p14:tracePt t="136412" x="8407400" y="6127750"/>
          <p14:tracePt t="136526" x="8407400" y="6121400"/>
          <p14:tracePt t="136531" x="8407400" y="6089650"/>
          <p14:tracePt t="136545" x="8407400" y="6057900"/>
          <p14:tracePt t="136562" x="8407400" y="6013450"/>
          <p14:tracePt t="136579" x="8413750" y="5994400"/>
          <p14:tracePt t="136637" x="8413750" y="6007100"/>
          <p14:tracePt t="136644" x="8413750" y="6038850"/>
          <p14:tracePt t="136652" x="8413750" y="6083300"/>
          <p14:tracePt t="136662" x="8413750" y="6134100"/>
          <p14:tracePt t="136679" x="8413750" y="6210300"/>
          <p14:tracePt t="136696" x="8413750" y="6254750"/>
          <p14:tracePt t="136712" x="8413750" y="6267450"/>
          <p14:tracePt t="136729" x="8413750" y="6273800"/>
          <p14:tracePt t="136796" x="8413750" y="6261100"/>
          <p14:tracePt t="136805" x="8420100" y="6223000"/>
          <p14:tracePt t="136812" x="8426450" y="6203950"/>
          <p14:tracePt t="136829" x="8426450" y="6153150"/>
          <p14:tracePt t="136845" x="8432800" y="6121400"/>
          <p14:tracePt t="136862" x="8432800" y="6108700"/>
          <p14:tracePt t="136933" x="8432800" y="6121400"/>
          <p14:tracePt t="136940" x="8432800" y="6134100"/>
          <p14:tracePt t="136948" x="8432800" y="6159500"/>
          <p14:tracePt t="136962" x="8432800" y="6172200"/>
          <p14:tracePt t="136979" x="8432800" y="6191250"/>
          <p14:tracePt t="137101" x="8432800" y="6178550"/>
          <p14:tracePt t="137118" x="8432800" y="6172200"/>
          <p14:tracePt t="137124" x="8432800" y="6165850"/>
          <p14:tracePt t="137245" x="8432800" y="6178550"/>
          <p14:tracePt t="137252" x="8426450" y="6197600"/>
          <p14:tracePt t="137262" x="8426450" y="6203950"/>
          <p14:tracePt t="137279" x="8426450" y="6223000"/>
          <p14:tracePt t="137295" x="8426450" y="6229350"/>
          <p14:tracePt t="137372" x="8426450" y="6216650"/>
          <p14:tracePt t="137380" x="8426450" y="6191250"/>
          <p14:tracePt t="137388" x="8426450" y="6165850"/>
          <p14:tracePt t="137396" x="8426450" y="6134100"/>
          <p14:tracePt t="137412" x="8426450" y="6102350"/>
          <p14:tracePt t="137429" x="8426450" y="6089650"/>
          <p14:tracePt t="137445" x="8426450" y="6076950"/>
          <p14:tracePt t="137516" x="8426450" y="6089650"/>
          <p14:tracePt t="137524" x="8426450" y="6108700"/>
          <p14:tracePt t="137532" x="8426450" y="6127750"/>
          <p14:tracePt t="137545" x="8426450" y="6140450"/>
          <p14:tracePt t="137562" x="8426450" y="6153150"/>
          <p14:tracePt t="137677" x="8426450" y="6146800"/>
          <p14:tracePt t="137683" x="8426450" y="6127750"/>
          <p14:tracePt t="137695" x="8426450" y="6108700"/>
          <p14:tracePt t="137712" x="8426450" y="6089650"/>
          <p14:tracePt t="137729" x="8426450" y="6083300"/>
          <p14:tracePt t="137796" x="8426450" y="6096000"/>
          <p14:tracePt t="137803" x="8426450" y="6134100"/>
          <p14:tracePt t="137812" x="8426450" y="6178550"/>
          <p14:tracePt t="137828" x="8407400" y="6248400"/>
          <p14:tracePt t="137845" x="8407400" y="6261100"/>
          <p14:tracePt t="137862" x="8407400" y="6267450"/>
          <p14:tracePt t="137916" x="8407400" y="6261100"/>
          <p14:tracePt t="137925" x="8407400" y="6248400"/>
          <p14:tracePt t="137932" x="8407400" y="6229350"/>
          <p14:tracePt t="137945" x="8407400" y="6203950"/>
          <p14:tracePt t="137962" x="8407400" y="6165850"/>
          <p14:tracePt t="137964" x="8407400" y="6146800"/>
          <p14:tracePt t="137978" x="8407400" y="6140450"/>
          <p14:tracePt t="138068" x="8407400" y="6159500"/>
          <p14:tracePt t="138076" x="8407400" y="6165850"/>
          <p14:tracePt t="138086" x="8407400" y="6178550"/>
          <p14:tracePt t="138095" x="8401050" y="6184900"/>
          <p14:tracePt t="138531" x="0" y="0"/>
        </p14:tracePtLst>
        <p14:tracePtLst>
          <p14:tracePt t="139436" x="4178300" y="3403600"/>
          <p14:tracePt t="139444" x="4171950" y="3397250"/>
          <p14:tracePt t="139460" x="4171950" y="3403600"/>
          <p14:tracePt t="139467" x="4171950" y="3422650"/>
          <p14:tracePt t="139478" x="4152900" y="3467100"/>
          <p14:tracePt t="139495" x="4127500" y="3568700"/>
          <p14:tracePt t="139511" x="4127500" y="3632200"/>
          <p14:tracePt t="139528" x="4127500" y="3657600"/>
          <p14:tracePt t="139544" x="4127500" y="3676650"/>
          <p14:tracePt t="139561" x="4133850" y="3676650"/>
          <p14:tracePt t="139578" x="4140200" y="3676650"/>
          <p14:tracePt t="139594" x="4159250" y="3676650"/>
          <p14:tracePt t="139611" x="4197350" y="3676650"/>
          <p14:tracePt t="139628" x="4229100" y="3670300"/>
          <p14:tracePt t="139644" x="4248150" y="3632200"/>
          <p14:tracePt t="139661" x="4254500" y="3581400"/>
          <p14:tracePt t="139678" x="4254500" y="3556000"/>
          <p14:tracePt t="139694" x="4254500" y="3536950"/>
          <p14:tracePt t="139711" x="4254500" y="3505200"/>
          <p14:tracePt t="139728" x="4248150" y="3505200"/>
          <p14:tracePt t="139744" x="4241800" y="3486150"/>
          <p14:tracePt t="139761" x="4222750" y="3473450"/>
          <p14:tracePt t="139778" x="4216400" y="3460750"/>
          <p14:tracePt t="139794" x="4210050" y="3448050"/>
          <p14:tracePt t="139811" x="4203700" y="3441700"/>
          <p14:tracePt t="139955" x="0" y="0"/>
        </p14:tracePtLst>
        <p14:tracePtLst>
          <p14:tracePt t="140580" x="10636250" y="4235450"/>
          <p14:tracePt t="140628" x="10636250" y="4241800"/>
          <p14:tracePt t="140636" x="10636250" y="4273550"/>
          <p14:tracePt t="140644" x="10636250" y="4330700"/>
          <p14:tracePt t="140661" x="10661650" y="4470400"/>
          <p14:tracePt t="140678" x="10680700" y="4559300"/>
          <p14:tracePt t="140694" x="10693400" y="4597400"/>
          <p14:tracePt t="140711" x="10693400" y="4603750"/>
          <p14:tracePt t="140764" x="10699750" y="4603750"/>
          <p14:tracePt t="140772" x="10699750" y="4591050"/>
          <p14:tracePt t="140780" x="10699750" y="4572000"/>
          <p14:tracePt t="140794" x="10699750" y="4546600"/>
          <p14:tracePt t="140811" x="10699750" y="4483100"/>
          <p14:tracePt t="140812" x="10693400" y="4457700"/>
          <p14:tracePt t="140827" x="10680700" y="4419600"/>
          <p14:tracePt t="140844" x="10680700" y="4413250"/>
          <p14:tracePt t="140861" x="10680700" y="4406900"/>
          <p14:tracePt t="141068"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2" name="文本框 1"/>
          <p:cNvSpPr txBox="1"/>
          <p:nvPr/>
        </p:nvSpPr>
        <p:spPr>
          <a:xfrm>
            <a:off x="71755" y="1137920"/>
            <a:ext cx="12048490" cy="4708981"/>
          </a:xfrm>
          <a:prstGeom prst="rect">
            <a:avLst/>
          </a:prstGeom>
          <a:noFill/>
        </p:spPr>
        <p:txBody>
          <a:bodyPr wrap="square" rtlCol="0" anchor="t">
            <a:spAutoFit/>
          </a:bodyPr>
          <a:lstStyle/>
          <a:p>
            <a:r>
              <a:rPr lang="zh-CN" altLang="en-US" sz="2000" dirty="0">
                <a:latin typeface="Courier New" panose="02070309020205020404" pitchFamily="49" charset="0"/>
                <a:cs typeface="Courier New" panose="02070309020205020404" pitchFamily="49" charset="0"/>
              </a:rPr>
              <a:t>public class SuperWildCarDemo {</a:t>
            </a:r>
          </a:p>
          <a:p>
            <a:r>
              <a:rPr lang="zh-CN" altLang="en-US" sz="2000" dirty="0">
                <a:latin typeface="Courier New" panose="02070309020205020404" pitchFamily="49" charset="0"/>
                <a:cs typeface="Courier New" panose="02070309020205020404" pitchFamily="49" charset="0"/>
              </a:rPr>
              <a:t>    public static void main(String[] args) {</a:t>
            </a:r>
          </a:p>
          <a:p>
            <a:r>
              <a:rPr lang="zh-CN" altLang="en-US" sz="2000" dirty="0">
                <a:latin typeface="Courier New" panose="02070309020205020404" pitchFamily="49" charset="0"/>
                <a:cs typeface="Courier New" panose="02070309020205020404" pitchFamily="49" charset="0"/>
              </a:rPr>
              <a:t>        GenericStack&lt;String&gt; </a:t>
            </a:r>
            <a:r>
              <a:rPr lang="en-US" altLang="zh-CN" sz="2000" dirty="0">
                <a:latin typeface="Courier New" panose="02070309020205020404" pitchFamily="49" charset="0"/>
                <a:cs typeface="Courier New" panose="02070309020205020404" pitchFamily="49" charset="0"/>
              </a:rPr>
              <a:t>strStack</a:t>
            </a:r>
            <a:r>
              <a:rPr lang="zh-CN" altLang="en-US" sz="2000" dirty="0">
                <a:latin typeface="Courier New" panose="02070309020205020404" pitchFamily="49" charset="0"/>
                <a:cs typeface="Courier New" panose="02070309020205020404" pitchFamily="49" charset="0"/>
              </a:rPr>
              <a:t>= new GenericStack&lt;&gt;();</a:t>
            </a:r>
          </a:p>
          <a:p>
            <a:r>
              <a:rPr lang="zh-CN" altLang="en-US" sz="2000" dirty="0">
                <a:latin typeface="Courier New" panose="02070309020205020404" pitchFamily="49" charset="0"/>
                <a:cs typeface="Courier New" panose="02070309020205020404" pitchFamily="49" charset="0"/>
              </a:rPr>
              <a:t>	  GenericStack&lt;Object&gt; </a:t>
            </a:r>
            <a:r>
              <a:rPr lang="en-US" altLang="zh-CN" sz="2000" dirty="0">
                <a:latin typeface="Courier New" panose="02070309020205020404" pitchFamily="49" charset="0"/>
                <a:cs typeface="Courier New" panose="02070309020205020404" pitchFamily="49" charset="0"/>
              </a:rPr>
              <a:t>objStack</a:t>
            </a:r>
            <a:r>
              <a:rPr lang="zh-CN" altLang="en-US" sz="2000" dirty="0">
                <a:latin typeface="Courier New" panose="02070309020205020404" pitchFamily="49" charset="0"/>
                <a:cs typeface="Courier New" panose="02070309020205020404" pitchFamily="49" charset="0"/>
              </a:rPr>
              <a:t> = new GenericStack&lt;&gt;();		</a:t>
            </a:r>
          </a:p>
          <a:p>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objStack</a:t>
            </a:r>
            <a:r>
              <a:rPr lang="zh-CN" altLang="en-US" sz="2000" dirty="0">
                <a:latin typeface="Courier New" panose="02070309020205020404" pitchFamily="49" charset="0"/>
                <a:cs typeface="Courier New" panose="02070309020205020404" pitchFamily="49" charset="0"/>
              </a:rPr>
              <a:t>.push(“</a:t>
            </a:r>
            <a:r>
              <a:rPr lang="en-US" altLang="zh-CN" sz="2000" dirty="0">
                <a:latin typeface="Courier New" panose="02070309020205020404" pitchFamily="49" charset="0"/>
                <a:cs typeface="Courier New" panose="02070309020205020404" pitchFamily="49" charset="0"/>
              </a:rPr>
              <a:t>Java</a:t>
            </a:r>
            <a:r>
              <a:rPr lang="zh-CN" altLang="en-US" sz="2000" dirty="0">
                <a:latin typeface="Courier New" panose="02070309020205020404" pitchFamily="49" charset="0"/>
                <a:cs typeface="Courier New" panose="02070309020205020404" pitchFamily="49" charset="0"/>
              </a:rPr>
              <a:t>");</a:t>
            </a:r>
          </a:p>
          <a:p>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objStack</a:t>
            </a:r>
            <a:r>
              <a:rPr lang="zh-CN" altLang="en-US" sz="2000" dirty="0">
                <a:latin typeface="Courier New" panose="02070309020205020404" pitchFamily="49" charset="0"/>
                <a:cs typeface="Courier New" panose="02070309020205020404" pitchFamily="49" charset="0"/>
              </a:rPr>
              <a:t>.push(2); </a:t>
            </a:r>
            <a:r>
              <a:rPr lang="en-US" altLang="zh-CN" sz="2000" dirty="0">
                <a:latin typeface="Courier New" panose="02070309020205020404" pitchFamily="49" charset="0"/>
                <a:cs typeface="Courier New" panose="02070309020205020404" pitchFamily="49" charset="0"/>
              </a:rPr>
              <a:t>//</a:t>
            </a:r>
            <a:r>
              <a:rPr lang="zh-CN" altLang="en-US" sz="2000" dirty="0">
                <a:latin typeface="Courier New" panose="02070309020205020404" pitchFamily="49" charset="0"/>
                <a:cs typeface="Courier New" panose="02070309020205020404" pitchFamily="49" charset="0"/>
              </a:rPr>
              <a:t>装箱</a:t>
            </a:r>
          </a:p>
          <a:p>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strStack</a:t>
            </a:r>
            <a:r>
              <a:rPr lang="zh-CN" altLang="en-US" sz="2000" dirty="0">
                <a:latin typeface="Courier New" panose="02070309020205020404" pitchFamily="49" charset="0"/>
                <a:cs typeface="Courier New" panose="02070309020205020404" pitchFamily="49" charset="0"/>
              </a:rPr>
              <a:t>.push(“</a:t>
            </a:r>
            <a:r>
              <a:rPr lang="en-US" altLang="zh-CN" sz="2000" dirty="0">
                <a:latin typeface="Courier New" panose="02070309020205020404" pitchFamily="49" charset="0"/>
                <a:cs typeface="Courier New" panose="02070309020205020404" pitchFamily="49" charset="0"/>
              </a:rPr>
              <a:t>Sun</a:t>
            </a:r>
            <a:r>
              <a:rPr lang="zh-CN" altLang="en-US" sz="2000" dirty="0">
                <a:latin typeface="Courier New" panose="02070309020205020404" pitchFamily="49" charset="0"/>
                <a:cs typeface="Courier New" panose="02070309020205020404" pitchFamily="49" charset="0"/>
              </a:rPr>
              <a:t>");		</a:t>
            </a:r>
          </a:p>
          <a:p>
            <a:r>
              <a:rPr lang="zh-CN" altLang="en-US" sz="2000" dirty="0">
                <a:latin typeface="Courier New" panose="02070309020205020404" pitchFamily="49" charset="0"/>
                <a:cs typeface="Courier New" panose="02070309020205020404" pitchFamily="49" charset="0"/>
              </a:rPr>
              <a:t>	  </a:t>
            </a:r>
            <a:r>
              <a:rPr lang="zh-CN" altLang="en-US" sz="2000" dirty="0">
                <a:solidFill>
                  <a:srgbClr val="FF0000"/>
                </a:solidFill>
                <a:latin typeface="Courier New" panose="02070309020205020404" pitchFamily="49" charset="0"/>
                <a:cs typeface="Courier New" panose="02070309020205020404" pitchFamily="49" charset="0"/>
              </a:rPr>
              <a:t>add(</a:t>
            </a:r>
            <a:r>
              <a:rPr lang="en-US" altLang="zh-CN" sz="2000" dirty="0">
                <a:latin typeface="Courier New" panose="02070309020205020404" pitchFamily="49" charset="0"/>
                <a:cs typeface="Courier New" panose="02070309020205020404" pitchFamily="49" charset="0"/>
              </a:rPr>
              <a:t>strStack</a:t>
            </a:r>
            <a:r>
              <a:rPr lang="zh-CN" altLang="en-US" sz="2000" dirty="0">
                <a:solidFill>
                  <a:srgbClr val="FF0000"/>
                </a:solidFill>
                <a:latin typeface="Courier New" panose="02070309020205020404" pitchFamily="49" charset="0"/>
                <a:cs typeface="Courier New" panose="02070309020205020404" pitchFamily="49" charset="0"/>
              </a:rPr>
              <a:t>,</a:t>
            </a:r>
            <a:r>
              <a:rPr lang="en-US" altLang="zh-CN" sz="2000" dirty="0">
                <a:latin typeface="Courier New" panose="02070309020205020404" pitchFamily="49" charset="0"/>
                <a:cs typeface="Courier New" panose="02070309020205020404" pitchFamily="49" charset="0"/>
              </a:rPr>
              <a:t> objStack</a:t>
            </a:r>
            <a:r>
              <a:rPr lang="zh-CN" altLang="en-US" sz="2000" dirty="0">
                <a:solidFill>
                  <a:srgbClr val="FF0000"/>
                </a:solidFill>
                <a:latin typeface="Courier New" panose="02070309020205020404" pitchFamily="49" charset="0"/>
                <a:cs typeface="Courier New" panose="02070309020205020404" pitchFamily="49" charset="0"/>
              </a:rPr>
              <a:t>);</a:t>
            </a:r>
            <a:r>
              <a:rPr lang="zh-CN" altLang="en-US" sz="2000" dirty="0">
                <a:latin typeface="Courier New" panose="02070309020205020404" pitchFamily="49" charset="0"/>
                <a:cs typeface="Courier New" panose="02070309020205020404" pitchFamily="49" charset="0"/>
              </a:rPr>
              <a:t>		</a:t>
            </a:r>
            <a:endParaRPr lang="en-US" altLang="zh-CN" sz="2000" dirty="0">
              <a:latin typeface="Courier New" panose="02070309020205020404" pitchFamily="49" charset="0"/>
              <a:cs typeface="Courier New" panose="02070309020205020404" pitchFamily="49" charset="0"/>
            </a:endParaRPr>
          </a:p>
          <a:p>
            <a:r>
              <a:rPr lang="en-US" altLang="zh-CN" sz="2000" dirty="0">
                <a:latin typeface="Courier New" panose="02070309020205020404" pitchFamily="49" charset="0"/>
                <a:cs typeface="Courier New" panose="02070309020205020404" pitchFamily="49" charset="0"/>
              </a:rPr>
              <a:t>    </a:t>
            </a:r>
            <a:r>
              <a:rPr lang="zh-CN" altLang="en-US" sz="2000" dirty="0">
                <a:latin typeface="Courier New" panose="02070309020205020404" pitchFamily="49" charset="0"/>
                <a:cs typeface="Courier New" panose="02070309020205020404" pitchFamily="49" charset="0"/>
              </a:rPr>
              <a:t>}</a:t>
            </a:r>
          </a:p>
          <a:p>
            <a:r>
              <a:rPr lang="zh-CN" altLang="en-US" sz="2000" dirty="0">
                <a:latin typeface="Courier New" panose="02070309020205020404" pitchFamily="49" charset="0"/>
                <a:cs typeface="Courier New" panose="02070309020205020404" pitchFamily="49" charset="0"/>
              </a:rPr>
              <a:t>    public static &lt;T&gt; void add(</a:t>
            </a:r>
            <a:r>
              <a:rPr lang="zh-CN" altLang="en-US" sz="2000" dirty="0">
                <a:solidFill>
                  <a:srgbClr val="FF0000"/>
                </a:solidFill>
                <a:latin typeface="Courier New" panose="02070309020205020404" pitchFamily="49" charset="0"/>
                <a:cs typeface="Courier New" panose="02070309020205020404" pitchFamily="49" charset="0"/>
              </a:rPr>
              <a:t>GenericStack&lt;？</a:t>
            </a:r>
            <a:r>
              <a:rPr lang="en-US" altLang="zh-CN" sz="2000" dirty="0">
                <a:solidFill>
                  <a:srgbClr val="FF0000"/>
                </a:solidFill>
                <a:latin typeface="Courier New" panose="02070309020205020404" pitchFamily="49" charset="0"/>
                <a:cs typeface="Courier New" panose="02070309020205020404" pitchFamily="49" charset="0"/>
              </a:rPr>
              <a:t>extends T</a:t>
            </a:r>
            <a:r>
              <a:rPr lang="zh-CN" altLang="en-US" sz="2000" dirty="0">
                <a:solidFill>
                  <a:srgbClr val="FF0000"/>
                </a:solidFill>
                <a:latin typeface="Courier New" panose="02070309020205020404" pitchFamily="49" charset="0"/>
                <a:cs typeface="Courier New" panose="02070309020205020404" pitchFamily="49" charset="0"/>
              </a:rPr>
              <a:t>&gt; stack1,</a:t>
            </a:r>
            <a:endParaRPr lang="en-US" altLang="zh-CN" sz="2000" dirty="0">
              <a:solidFill>
                <a:srgbClr val="FF0000"/>
              </a:solidFill>
              <a:latin typeface="Courier New" panose="02070309020205020404" pitchFamily="49" charset="0"/>
              <a:cs typeface="Courier New" panose="02070309020205020404" pitchFamily="49" charset="0"/>
            </a:endParaRPr>
          </a:p>
          <a:p>
            <a:r>
              <a:rPr lang="en-US" altLang="zh-CN" sz="2000" dirty="0">
                <a:latin typeface="Courier New" panose="02070309020205020404" pitchFamily="49" charset="0"/>
                <a:cs typeface="Courier New" panose="02070309020205020404" pitchFamily="49" charset="0"/>
              </a:rPr>
              <a:t>							</a:t>
            </a:r>
            <a:r>
              <a:rPr lang="zh-CN" altLang="en-US" sz="2000" dirty="0">
                <a:solidFill>
                  <a:srgbClr val="FF0000"/>
                </a:solidFill>
                <a:latin typeface="Courier New" panose="02070309020205020404" pitchFamily="49" charset="0"/>
                <a:cs typeface="Courier New" panose="02070309020205020404" pitchFamily="49" charset="0"/>
              </a:rPr>
              <a:t>GenericStack&lt;T&gt; stack2</a:t>
            </a:r>
            <a:r>
              <a:rPr lang="zh-CN" altLang="en-US" sz="2000" dirty="0">
                <a:latin typeface="Courier New" panose="02070309020205020404" pitchFamily="49" charset="0"/>
                <a:cs typeface="Courier New" panose="02070309020205020404" pitchFamily="49" charset="0"/>
              </a:rPr>
              <a:t>){</a:t>
            </a:r>
          </a:p>
          <a:p>
            <a:r>
              <a:rPr lang="zh-CN" altLang="en-US" sz="2000" dirty="0">
                <a:latin typeface="Courier New" panose="02070309020205020404" pitchFamily="49" charset="0"/>
                <a:cs typeface="Courier New" panose="02070309020205020404" pitchFamily="49" charset="0"/>
              </a:rPr>
              <a:t>	  while(!stack1.isEmpty())</a:t>
            </a:r>
          </a:p>
          <a:p>
            <a:r>
              <a:rPr lang="zh-CN" altLang="en-US" sz="2000" dirty="0">
                <a:latin typeface="Courier New" panose="02070309020205020404" pitchFamily="49" charset="0"/>
                <a:cs typeface="Courier New" panose="02070309020205020404" pitchFamily="49" charset="0"/>
              </a:rPr>
              <a:t>			stack2.push(stack1.pop());</a:t>
            </a:r>
          </a:p>
          <a:p>
            <a:r>
              <a:rPr lang="zh-CN" altLang="en-US" sz="2000" dirty="0">
                <a:latin typeface="Courier New" panose="02070309020205020404" pitchFamily="49" charset="0"/>
                <a:cs typeface="Courier New" panose="02070309020205020404" pitchFamily="49" charset="0"/>
              </a:rPr>
              <a:t>    }</a:t>
            </a:r>
          </a:p>
          <a:p>
            <a:r>
              <a:rPr lang="zh-CN" altLang="en-US" sz="2000" dirty="0">
                <a:latin typeface="Courier New" panose="02070309020205020404" pitchFamily="49" charset="0"/>
                <a:cs typeface="Courier New" panose="02070309020205020404" pitchFamily="49" charset="0"/>
              </a:rPr>
              <a:t>}</a:t>
            </a:r>
          </a:p>
        </p:txBody>
      </p:sp>
      <p:sp>
        <p:nvSpPr>
          <p:cNvPr id="6"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grpSp>
        <p:nvGrpSpPr>
          <p:cNvPr id="5" name="组合 4">
            <a:extLst>
              <a:ext uri="{FF2B5EF4-FFF2-40B4-BE49-F238E27FC236}">
                <a16:creationId xmlns:a16="http://schemas.microsoft.com/office/drawing/2014/main" id="{B75947AA-3AEF-4DE2-8D4E-2DA7648A431F}"/>
              </a:ext>
            </a:extLst>
          </p:cNvPr>
          <p:cNvGrpSpPr/>
          <p:nvPr/>
        </p:nvGrpSpPr>
        <p:grpSpPr>
          <a:xfrm>
            <a:off x="553156" y="5608566"/>
            <a:ext cx="11232444" cy="1063409"/>
            <a:chOff x="3894992" y="2611315"/>
            <a:chExt cx="5542487" cy="383333"/>
          </a:xfrm>
        </p:grpSpPr>
        <p:sp>
          <p:nvSpPr>
            <p:cNvPr id="7" name="圆角矩形标注 8">
              <a:extLst>
                <a:ext uri="{FF2B5EF4-FFF2-40B4-BE49-F238E27FC236}">
                  <a16:creationId xmlns:a16="http://schemas.microsoft.com/office/drawing/2014/main" id="{7079566E-05DD-4F64-AA5A-D57D5B0CF9CD}"/>
                </a:ext>
              </a:extLst>
            </p:cNvPr>
            <p:cNvSpPr/>
            <p:nvPr/>
          </p:nvSpPr>
          <p:spPr>
            <a:xfrm>
              <a:off x="3894992" y="2611315"/>
              <a:ext cx="5542487" cy="383333"/>
            </a:xfrm>
            <a:prstGeom prst="wedgeRoundRectCallout">
              <a:avLst>
                <a:gd name="adj1" fmla="val -7782"/>
                <a:gd name="adj2" fmla="val -81208"/>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9">
              <a:extLst>
                <a:ext uri="{FF2B5EF4-FFF2-40B4-BE49-F238E27FC236}">
                  <a16:creationId xmlns:a16="http://schemas.microsoft.com/office/drawing/2014/main" id="{30316329-738D-4295-9EE3-DBEB43A22C67}"/>
                </a:ext>
              </a:extLst>
            </p:cNvPr>
            <p:cNvSpPr txBox="1"/>
            <p:nvPr/>
          </p:nvSpPr>
          <p:spPr>
            <a:xfrm>
              <a:off x="3974124" y="2629648"/>
              <a:ext cx="5463355" cy="332838"/>
            </a:xfrm>
            <a:prstGeom prst="rect">
              <a:avLst/>
            </a:prstGeom>
            <a:noFill/>
          </p:spPr>
          <p:txBody>
            <a:bodyPr wrap="square" rtlCol="0">
              <a:spAutoFit/>
            </a:bodyPr>
            <a:lstStyle/>
            <a:p>
              <a:r>
                <a:rPr lang="en-US" altLang="zh-CN" dirty="0">
                  <a:latin typeface="华文新魏" pitchFamily="2" charset="-122"/>
                  <a:ea typeface="华文新魏" pitchFamily="2" charset="-122"/>
                </a:rPr>
                <a:t>add</a:t>
              </a:r>
              <a:r>
                <a:rPr lang="zh-CN" altLang="en-US" dirty="0">
                  <a:latin typeface="华文新魏" pitchFamily="2" charset="-122"/>
                  <a:ea typeface="华文新魏" pitchFamily="2" charset="-122"/>
                </a:rPr>
                <a:t>方法参数改成</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GenericStack&lt;？</a:t>
              </a:r>
              <a:r>
                <a:rPr lang="en-US" altLang="zh-CN" dirty="0">
                  <a:latin typeface="华文新魏" pitchFamily="2" charset="-122"/>
                  <a:ea typeface="华文新魏" pitchFamily="2" charset="-122"/>
                </a:rPr>
                <a:t>Extends T</a:t>
              </a:r>
              <a:r>
                <a:rPr lang="zh-CN" altLang="en-US" dirty="0">
                  <a:latin typeface="华文新魏" pitchFamily="2" charset="-122"/>
                  <a:ea typeface="华文新魏" pitchFamily="2" charset="-122"/>
                </a:rPr>
                <a:t>&gt; stack1,GenericStack&lt;T&gt; stack2</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也没有问题。这时根据第二个实参类型推断出</a:t>
              </a:r>
              <a:r>
                <a:rPr lang="en-US" altLang="zh-CN" dirty="0">
                  <a:latin typeface="华文新魏" pitchFamily="2" charset="-122"/>
                  <a:ea typeface="华文新魏" pitchFamily="2" charset="-122"/>
                </a:rPr>
                <a:t>T</a:t>
              </a:r>
              <a:r>
                <a:rPr lang="zh-CN" altLang="en-US" dirty="0">
                  <a:latin typeface="华文新魏" pitchFamily="2" charset="-122"/>
                  <a:ea typeface="华文新魏" pitchFamily="2" charset="-122"/>
                </a:rPr>
                <a:t>为</a:t>
              </a:r>
              <a:r>
                <a:rPr lang="en-US" altLang="zh-CN" dirty="0">
                  <a:latin typeface="华文新魏" pitchFamily="2" charset="-122"/>
                  <a:ea typeface="华文新魏" pitchFamily="2" charset="-122"/>
                </a:rPr>
                <a:t>Object</a:t>
              </a:r>
              <a:r>
                <a:rPr lang="zh-CN" altLang="en-US" dirty="0">
                  <a:latin typeface="华文新魏" pitchFamily="2" charset="-122"/>
                  <a:ea typeface="华文新魏" pitchFamily="2" charset="-122"/>
                </a:rPr>
                <a:t>，而第一个实参类型GenericStack&lt;String&gt; 是GenericStack&lt;？</a:t>
              </a:r>
              <a:r>
                <a:rPr lang="en-US" altLang="zh-CN" dirty="0">
                  <a:latin typeface="华文新魏" pitchFamily="2" charset="-122"/>
                  <a:ea typeface="华文新魏" pitchFamily="2" charset="-122"/>
                </a:rPr>
                <a:t>Extends Object</a:t>
              </a:r>
              <a:r>
                <a:rPr lang="zh-CN" altLang="en-US" dirty="0">
                  <a:latin typeface="华文新魏" pitchFamily="2" charset="-122"/>
                  <a:ea typeface="华文新魏" pitchFamily="2" charset="-122"/>
                </a:rPr>
                <a:t>&gt;的子类型，因此 参数传递也没问题。</a:t>
              </a:r>
              <a:r>
                <a:rPr lang="zh-CN" altLang="en-US" dirty="0">
                  <a:solidFill>
                    <a:srgbClr val="FF0000"/>
                  </a:solidFill>
                  <a:latin typeface="华文新魏" pitchFamily="2" charset="-122"/>
                  <a:ea typeface="华文新魏" pitchFamily="2" charset="-122"/>
                </a:rPr>
                <a:t>注意</a:t>
              </a:r>
              <a:r>
                <a:rPr lang="en-US" altLang="zh-CN" dirty="0">
                  <a:solidFill>
                    <a:srgbClr val="FF0000"/>
                  </a:solidFill>
                  <a:latin typeface="华文新魏" pitchFamily="2" charset="-122"/>
                  <a:ea typeface="华文新魏" pitchFamily="2" charset="-122"/>
                </a:rPr>
                <a:t>stack1</a:t>
              </a:r>
              <a:r>
                <a:rPr lang="zh-CN" altLang="en-US" dirty="0">
                  <a:solidFill>
                    <a:srgbClr val="FF0000"/>
                  </a:solidFill>
                  <a:latin typeface="华文新魏" pitchFamily="2" charset="-122"/>
                  <a:ea typeface="华文新魏" pitchFamily="2" charset="-122"/>
                </a:rPr>
                <a:t>只读</a:t>
              </a:r>
              <a:r>
                <a:rPr lang="zh-CN" altLang="en-US" dirty="0">
                  <a:latin typeface="华文新魏" pitchFamily="2" charset="-122"/>
                  <a:ea typeface="华文新魏" pitchFamily="2" charset="-122"/>
                </a:rPr>
                <a:t>。</a:t>
              </a:r>
            </a:p>
          </p:txBody>
        </p:sp>
      </p:grpSp>
    </p:spTree>
    <p:extLst>
      <p:ext uri="{BB962C8B-B14F-4D97-AF65-F5344CB8AC3E}">
        <p14:creationId xmlns:p14="http://schemas.microsoft.com/office/powerpoint/2010/main" val="4190261884"/>
      </p:ext>
    </p:extLst>
  </p:cSld>
  <p:clrMapOvr>
    <a:masterClrMapping/>
  </p:clrMapOvr>
  <p:transition advTm="86095">
    <p:push/>
  </p:transition>
  <p:extLst>
    <p:ext uri="{3A86A75C-4F4B-4683-9AE1-C65F6400EC91}">
      <p14:laserTraceLst xmlns:p14="http://schemas.microsoft.com/office/powerpoint/2010/main">
        <p14:tracePtLst>
          <p14:tracePt t="2955" x="4413250" y="3740150"/>
          <p14:tracePt t="3014" x="4311650" y="3746500"/>
          <p14:tracePt t="3030" x="4197350" y="3765550"/>
          <p14:tracePt t="3047" x="4032250" y="3797300"/>
          <p14:tracePt t="3064" x="3841750" y="3841750"/>
          <p14:tracePt t="3081" x="3651250" y="3898900"/>
          <p14:tracePt t="3097" x="3587750" y="3937000"/>
          <p14:tracePt t="3114" x="3568700" y="3949700"/>
          <p14:tracePt t="3131" x="3556000" y="3962400"/>
          <p14:tracePt t="3147" x="3556000" y="3975100"/>
          <p14:tracePt t="3164" x="3556000" y="4000500"/>
          <p14:tracePt t="3181" x="3556000" y="4051300"/>
          <p14:tracePt t="3197" x="3606800" y="4121150"/>
          <p14:tracePt t="3214" x="3689350" y="4203700"/>
          <p14:tracePt t="3230" x="3835400" y="4292600"/>
          <p14:tracePt t="3247" x="4019550" y="4362450"/>
          <p14:tracePt t="3264" x="4210050" y="4387850"/>
          <p14:tracePt t="3280" x="4368800" y="4394200"/>
          <p14:tracePt t="3282" x="4445000" y="4394200"/>
          <p14:tracePt t="3297" x="4546600" y="4381500"/>
          <p14:tracePt t="3314" x="4603750" y="4349750"/>
          <p14:tracePt t="3330" x="4635500" y="4324350"/>
          <p14:tracePt t="3347" x="4654550" y="4286250"/>
          <p14:tracePt t="3364" x="4660900" y="4260850"/>
          <p14:tracePt t="3380" x="4660900" y="4241800"/>
          <p14:tracePt t="3397" x="4660900" y="4210050"/>
          <p14:tracePt t="3414" x="4635500" y="4184650"/>
          <p14:tracePt t="3431" x="4521200" y="4127500"/>
          <p14:tracePt t="3433" x="4406900" y="4076700"/>
          <p14:tracePt t="3447" x="4235450" y="4019550"/>
          <p14:tracePt t="3464" x="3683000" y="3898900"/>
          <p14:tracePt t="3467" x="3365500" y="3841750"/>
          <p14:tracePt t="3480" x="3054350" y="3810000"/>
          <p14:tracePt t="3497" x="2381250" y="3784600"/>
          <p14:tracePt t="3513" x="2108200" y="3784600"/>
          <p14:tracePt t="3530" x="1943100" y="3797300"/>
          <p14:tracePt t="3547" x="1822450" y="3822700"/>
          <p14:tracePt t="3563" x="1708150" y="3841750"/>
          <p14:tracePt t="3580" x="1587500" y="3867150"/>
          <p14:tracePt t="3597" x="1492250" y="3892550"/>
          <p14:tracePt t="3614" x="1397000" y="3905250"/>
          <p14:tracePt t="3631" x="1339850" y="3917950"/>
          <p14:tracePt t="3647" x="1314450" y="3924300"/>
          <p14:tracePt t="3650" x="1301750" y="3930650"/>
          <p14:tracePt t="3722" x="1295400" y="3937000"/>
          <p14:tracePt t="3729" x="1301750" y="3937000"/>
          <p14:tracePt t="3737" x="1327150" y="3949700"/>
          <p14:tracePt t="3747" x="1371600" y="3975100"/>
          <p14:tracePt t="3763" x="1549400" y="4025900"/>
          <p14:tracePt t="3780" x="1930400" y="4095750"/>
          <p14:tracePt t="3797" x="2559050" y="4210050"/>
          <p14:tracePt t="3813" x="3244850" y="4286250"/>
          <p14:tracePt t="3830" x="3784600" y="4298950"/>
          <p14:tracePt t="3847" x="4159250" y="4298950"/>
          <p14:tracePt t="3850" x="4241800" y="4298950"/>
          <p14:tracePt t="3864" x="4305300" y="4298950"/>
          <p14:tracePt t="3881" x="4343400" y="4298950"/>
          <p14:tracePt t="3897" x="4356100" y="4298950"/>
          <p14:tracePt t="3913" x="4368800" y="4298950"/>
          <p14:tracePt t="3931" x="4375150" y="4298950"/>
          <p14:tracePt t="4025" x="4362450" y="4298950"/>
          <p14:tracePt t="4034" x="4292600" y="4292600"/>
          <p14:tracePt t="4042" x="4191000" y="4273550"/>
          <p14:tracePt t="4051" x="4019550" y="4241800"/>
          <p14:tracePt t="4063" x="3746500" y="4184650"/>
          <p14:tracePt t="4080" x="2984500" y="4032250"/>
          <p14:tracePt t="4097" x="1847850" y="3930650"/>
          <p14:tracePt t="4113" x="1498600" y="3917950"/>
          <p14:tracePt t="4130" x="1422400" y="3917950"/>
          <p14:tracePt t="4147" x="1409700" y="3917950"/>
          <p14:tracePt t="4194" x="1422400" y="3917950"/>
          <p14:tracePt t="4201" x="1435100" y="3917950"/>
          <p14:tracePt t="4213" x="1473200" y="3930650"/>
          <p14:tracePt t="4230" x="1619250" y="3956050"/>
          <p14:tracePt t="4247" x="2006600" y="4025900"/>
          <p14:tracePt t="4263" x="2571750" y="4051300"/>
          <p14:tracePt t="4280" x="3238500" y="4051300"/>
          <p14:tracePt t="4281" x="3562350" y="4051300"/>
          <p14:tracePt t="4297" x="4038600" y="4051300"/>
          <p14:tracePt t="4313" x="4254500" y="4051300"/>
          <p14:tracePt t="4330" x="4311650" y="4051300"/>
          <p14:tracePt t="4347" x="4337050" y="4051300"/>
          <p14:tracePt t="4364" x="4349750" y="4051300"/>
          <p14:tracePt t="4380" x="4356100" y="4051300"/>
          <p14:tracePt t="4397" x="4368800" y="4051300"/>
          <p14:tracePt t="4414" x="4375150" y="4051300"/>
          <p14:tracePt t="4430" x="4387850" y="4051300"/>
          <p14:tracePt t="4447" x="4413250" y="4051300"/>
          <p14:tracePt t="4463" x="4483100" y="4051300"/>
          <p14:tracePt t="4466" x="4540250" y="4051300"/>
          <p14:tracePt t="4480" x="4603750" y="4051300"/>
          <p14:tracePt t="4497" x="4806950" y="4051300"/>
          <p14:tracePt t="4513" x="4908550" y="4051300"/>
          <p14:tracePt t="4530" x="4946650" y="4051300"/>
          <p14:tracePt t="4546" x="4953000" y="4051300"/>
          <p14:tracePt t="4626" x="4940300" y="4051300"/>
          <p14:tracePt t="4634" x="4908550" y="4044950"/>
          <p14:tracePt t="4641" x="4876800" y="4044950"/>
          <p14:tracePt t="4650" x="4819650" y="4044950"/>
          <p14:tracePt t="4664" x="4756150" y="4044950"/>
          <p14:tracePt t="4680" x="4597400" y="4044950"/>
          <p14:tracePt t="4697" x="4419600" y="4044950"/>
          <p14:tracePt t="4713" x="4349750" y="4044950"/>
          <p14:tracePt t="4730" x="4337050" y="4044950"/>
          <p14:tracePt t="4747" x="4330700" y="4044950"/>
          <p14:tracePt t="4809" x="4362450" y="4044950"/>
          <p14:tracePt t="4819" x="4406900" y="4051300"/>
          <p14:tracePt t="4825" x="4464050" y="4064000"/>
          <p14:tracePt t="4834" x="4527550" y="4076700"/>
          <p14:tracePt t="4846" x="4603750" y="4076700"/>
          <p14:tracePt t="4863" x="4749800" y="4076700"/>
          <p14:tracePt t="4880" x="4857750" y="4076700"/>
          <p14:tracePt t="4882" x="4870450" y="4076700"/>
          <p14:tracePt t="4897" x="4883150" y="4076700"/>
          <p14:tracePt t="4954" x="4870450" y="4076700"/>
          <p14:tracePt t="4962" x="4851400" y="4076700"/>
          <p14:tracePt t="4970" x="4832350" y="4076700"/>
          <p14:tracePt t="4980" x="4806950" y="4076700"/>
          <p14:tracePt t="4997" x="4775200" y="4076700"/>
          <p14:tracePt t="5013" x="4762500" y="4076700"/>
          <p14:tracePt t="5226" x="4756150" y="4064000"/>
          <p14:tracePt t="5234" x="4737100" y="4038600"/>
          <p14:tracePt t="5242" x="4711700" y="4006850"/>
          <p14:tracePt t="5250" x="4673600" y="3943350"/>
          <p14:tracePt t="5263" x="4622800" y="3886200"/>
          <p14:tracePt t="5280" x="4521200" y="3784600"/>
          <p14:tracePt t="5297" x="4419600" y="3727450"/>
          <p14:tracePt t="5313" x="4413250" y="3727450"/>
          <p14:tracePt t="5330" x="4406900" y="3727450"/>
          <p14:tracePt t="5362" x="4394200" y="3733800"/>
          <p14:tracePt t="5370" x="4387850" y="3759200"/>
          <p14:tracePt t="5380" x="4375150" y="3803650"/>
          <p14:tracePt t="5397" x="4349750" y="3905250"/>
          <p14:tracePt t="5413" x="4337050" y="3994150"/>
          <p14:tracePt t="5430" x="4337050" y="4057650"/>
          <p14:tracePt t="5447" x="4337050" y="4102100"/>
          <p14:tracePt t="5450" x="4337050" y="4114800"/>
          <p14:tracePt t="5463" x="4337050" y="4127500"/>
          <p14:tracePt t="5480" x="4337050" y="4146550"/>
          <p14:tracePt t="5496" x="4337050" y="4152900"/>
          <p14:tracePt t="5562" x="4343400" y="4152900"/>
          <p14:tracePt t="5569" x="4349750" y="4140200"/>
          <p14:tracePt t="5580" x="4356100" y="4127500"/>
          <p14:tracePt t="5596" x="4375150" y="4076700"/>
          <p14:tracePt t="5613" x="4387850" y="4025900"/>
          <p14:tracePt t="5630" x="4387850" y="4000500"/>
          <p14:tracePt t="5646" x="4387850" y="3987800"/>
          <p14:tracePt t="5663" x="4387850" y="3981450"/>
          <p14:tracePt t="5739" x="4387850" y="3994150"/>
          <p14:tracePt t="5745" x="4387850" y="4032250"/>
          <p14:tracePt t="5754" x="4387850" y="4076700"/>
          <p14:tracePt t="5763" x="4387850" y="4121150"/>
          <p14:tracePt t="5780" x="4381500" y="4197350"/>
          <p14:tracePt t="5796" x="4381500" y="4222750"/>
          <p14:tracePt t="5813" x="4381500" y="4229100"/>
          <p14:tracePt t="5874" x="4381500" y="4222750"/>
          <p14:tracePt t="5882" x="4381500" y="4191000"/>
          <p14:tracePt t="5890" x="4387850" y="4146550"/>
          <p14:tracePt t="5898" x="4394200" y="4102100"/>
          <p14:tracePt t="5913" x="4394200" y="4025900"/>
          <p14:tracePt t="5930" x="4400550" y="3956050"/>
          <p14:tracePt t="5947" x="4400550" y="3943350"/>
          <p14:tracePt t="5962" x="4400550" y="3937000"/>
          <p14:tracePt t="5980" x="4400550" y="3930650"/>
          <p14:tracePt t="6026" x="4400550" y="3924300"/>
          <p14:tracePt t="6033" x="4394200" y="3930650"/>
          <p14:tracePt t="6042" x="4387850" y="3949700"/>
          <p14:tracePt t="6051" x="4387850" y="3981450"/>
          <p14:tracePt t="6062" x="4381500" y="4032250"/>
          <p14:tracePt t="6079" x="4375150" y="4108450"/>
          <p14:tracePt t="6096" x="4375150" y="4191000"/>
          <p14:tracePt t="6100" x="4375150" y="4203700"/>
          <p14:tracePt t="6113" x="4394200" y="4273550"/>
          <p14:tracePt t="6130" x="4413250" y="4298950"/>
          <p14:tracePt t="6146" x="4419600" y="4305300"/>
          <p14:tracePt t="6195" x="4425950" y="4305300"/>
          <p14:tracePt t="6202" x="4425950" y="4279900"/>
          <p14:tracePt t="6213" x="4438650" y="4235450"/>
          <p14:tracePt t="6230" x="4438650" y="4127500"/>
          <p14:tracePt t="6246" x="4438650" y="4019550"/>
          <p14:tracePt t="6262" x="4438650" y="3956050"/>
          <p14:tracePt t="6279" x="4438650" y="3917950"/>
          <p14:tracePt t="6296" x="4438650" y="3905250"/>
          <p14:tracePt t="6298" x="4438650" y="3898900"/>
          <p14:tracePt t="6361" x="4425950" y="3898900"/>
          <p14:tracePt t="6370" x="4425950" y="3924300"/>
          <p14:tracePt t="6380" x="4425950" y="3962400"/>
          <p14:tracePt t="6396" x="4419600" y="4070350"/>
          <p14:tracePt t="6413" x="4419600" y="4140200"/>
          <p14:tracePt t="6430" x="4419600" y="4178300"/>
          <p14:tracePt t="6491" x="4425950" y="4184650"/>
          <p14:tracePt t="6498" x="4432300" y="4178300"/>
          <p14:tracePt t="6507" x="4445000" y="4152900"/>
          <p14:tracePt t="6513" x="4457700" y="4121150"/>
          <p14:tracePt t="6529" x="4483100" y="4044950"/>
          <p14:tracePt t="6546" x="4489450" y="3994150"/>
          <p14:tracePt t="6562" x="4489450" y="3968750"/>
          <p14:tracePt t="6634" x="4489450" y="3975100"/>
          <p14:tracePt t="6641" x="4489450" y="4019550"/>
          <p14:tracePt t="6650" x="4489450" y="4057650"/>
          <p14:tracePt t="6662" x="4489450" y="4114800"/>
          <p14:tracePt t="6679" x="4508500" y="4210050"/>
          <p14:tracePt t="6696" x="4521200" y="4260850"/>
          <p14:tracePt t="6698" x="4521200" y="4267200"/>
          <p14:tracePt t="6771" x="4521200" y="4273550"/>
          <p14:tracePt t="6787" x="4521200" y="4248150"/>
          <p14:tracePt t="6794" x="4521200" y="4203700"/>
          <p14:tracePt t="6802" x="4533900" y="4140200"/>
          <p14:tracePt t="6812" x="4533900" y="4108450"/>
          <p14:tracePt t="6829" x="4533900" y="4013200"/>
          <p14:tracePt t="6846" x="4521200" y="3956050"/>
          <p14:tracePt t="6862" x="4521200" y="3943350"/>
          <p14:tracePt t="6879" x="4521200" y="3937000"/>
          <p14:tracePt t="6922" x="4508500" y="3937000"/>
          <p14:tracePt t="6930" x="4508500" y="3943350"/>
          <p14:tracePt t="6938" x="4502150" y="3975100"/>
          <p14:tracePt t="6946" x="4495800" y="4019550"/>
          <p14:tracePt t="6963" x="4489450" y="4095750"/>
          <p14:tracePt t="6979" x="4489450" y="4165600"/>
          <p14:tracePt t="6996" x="4489450" y="4197350"/>
          <p14:tracePt t="7012" x="4489450" y="4210050"/>
          <p14:tracePt t="7082" x="4489450" y="4191000"/>
          <p14:tracePt t="7090" x="4489450" y="4159250"/>
          <p14:tracePt t="7099" x="4489450" y="4121150"/>
          <p14:tracePt t="7113" x="4489450" y="4051300"/>
          <p14:tracePt t="7129" x="4489450" y="4013200"/>
          <p14:tracePt t="7146" x="4489450" y="3994150"/>
          <p14:tracePt t="7218" x="4489450" y="4000500"/>
          <p14:tracePt t="7226" x="4489450" y="4032250"/>
          <p14:tracePt t="7233" x="4489450" y="4095750"/>
          <p14:tracePt t="7246" x="4495800" y="4152900"/>
          <p14:tracePt t="7262" x="4521200" y="4241800"/>
          <p14:tracePt t="7279" x="4527550" y="4286250"/>
          <p14:tracePt t="7296" x="4527550" y="4298950"/>
          <p14:tracePt t="7362" x="4527550" y="4279900"/>
          <p14:tracePt t="7370" x="4527550" y="4248150"/>
          <p14:tracePt t="7379" x="4527550" y="4197350"/>
          <p14:tracePt t="7396" x="4533900" y="4089400"/>
          <p14:tracePt t="7413" x="4533900" y="4044950"/>
          <p14:tracePt t="7429" x="4533900" y="4032250"/>
          <p14:tracePt t="7447" x="4533900" y="4025900"/>
          <p14:tracePt t="7491" x="4533900" y="4044950"/>
          <p14:tracePt t="7498" x="4533900" y="4076700"/>
          <p14:tracePt t="7513" x="4533900" y="4152900"/>
          <p14:tracePt t="7529" x="4533900" y="4203700"/>
          <p14:tracePt t="7545" x="4533900" y="4222750"/>
          <p14:tracePt t="7562" x="4533900" y="4229100"/>
          <p14:tracePt t="7625" x="4533900" y="4210050"/>
          <p14:tracePt t="7633" x="4533900" y="4178300"/>
          <p14:tracePt t="7642" x="4533900" y="4152900"/>
          <p14:tracePt t="7650" x="4533900" y="4121150"/>
          <p14:tracePt t="7662" x="4533900" y="4095750"/>
          <p14:tracePt t="7679" x="4533900" y="4070350"/>
          <p14:tracePt t="7696" x="4533900" y="4064000"/>
          <p14:tracePt t="7755" x="4533900" y="4083050"/>
          <p14:tracePt t="7761" x="4533900" y="4114800"/>
          <p14:tracePt t="7771" x="4533900" y="4146550"/>
          <p14:tracePt t="7779" x="4533900" y="4171950"/>
          <p14:tracePt t="7796" x="4533900" y="4203700"/>
          <p14:tracePt t="7812" x="4533900" y="4210050"/>
          <p14:tracePt t="7883" x="4533900" y="4191000"/>
          <p14:tracePt t="7890" x="4533900" y="4171950"/>
          <p14:tracePt t="7898" x="4533900" y="4159250"/>
          <p14:tracePt t="7913" x="4533900" y="4140200"/>
          <p14:tracePt t="8274" x="0" y="0"/>
        </p14:tracePtLst>
        <p14:tracePtLst>
          <p14:tracePt t="8747" x="6642100" y="4152900"/>
          <p14:tracePt t="8753" x="6629400" y="4159250"/>
          <p14:tracePt t="8890" x="6648450" y="4159250"/>
          <p14:tracePt t="8900" x="6699250" y="4159250"/>
          <p14:tracePt t="8905" x="6769100" y="4159250"/>
          <p14:tracePt t="8914" x="6864350" y="4159250"/>
          <p14:tracePt t="8929" x="7105650" y="4159250"/>
          <p14:tracePt t="8945" x="7410450" y="4159250"/>
          <p14:tracePt t="8962" x="7740650" y="4159250"/>
          <p14:tracePt t="8979" x="8020050" y="4159250"/>
          <p14:tracePt t="8995" x="8223250" y="4159250"/>
          <p14:tracePt t="9104" x="8432800" y="4159250"/>
          <p14:tracePt t="9761" x="0" y="0"/>
        </p14:tracePtLst>
        <p14:tracePtLst>
          <p14:tracePt t="10594" x="8839200" y="4089400"/>
          <p14:tracePt t="10682" x="8839200" y="4095750"/>
          <p14:tracePt t="10690" x="8864600" y="4102100"/>
          <p14:tracePt t="10698" x="8896350" y="4108450"/>
          <p14:tracePt t="10712" x="8966200" y="4127500"/>
          <p14:tracePt t="10728" x="9144000" y="4133850"/>
          <p14:tracePt t="10745" x="9480550" y="4133850"/>
          <p14:tracePt t="10761" x="9658350" y="4133850"/>
          <p14:tracePt t="10778" x="9747250" y="4133850"/>
          <p14:tracePt t="10794" x="9772650" y="4133850"/>
          <p14:tracePt t="10947" x="9759950" y="4133850"/>
          <p14:tracePt t="10954" x="9740900" y="4133850"/>
          <p14:tracePt t="10962" x="9709150" y="4140200"/>
          <p14:tracePt t="10978" x="9620250" y="4152900"/>
          <p14:tracePt t="10995" x="9512300" y="4165600"/>
          <p14:tracePt t="11011" x="9410700" y="4191000"/>
          <p14:tracePt t="11028" x="9359900" y="4203700"/>
          <p14:tracePt t="11044" x="9353550" y="4203700"/>
          <p14:tracePt t="11170" x="9359900" y="4203700"/>
          <p14:tracePt t="11178" x="9385300" y="4203700"/>
          <p14:tracePt t="11186" x="9417050" y="4203700"/>
          <p14:tracePt t="11194" x="9448800" y="4203700"/>
          <p14:tracePt t="11211" x="9486900" y="4197350"/>
          <p14:tracePt t="11228" x="9512300" y="4197350"/>
          <p14:tracePt t="11244" x="9518650" y="4197350"/>
          <p14:tracePt t="11292" x="9505950" y="4197350"/>
          <p14:tracePt t="11298" x="9474200" y="4197350"/>
          <p14:tracePt t="11311" x="9410700" y="4197350"/>
          <p14:tracePt t="11328" x="9264650" y="4197350"/>
          <p14:tracePt t="11344" x="9137650" y="4197350"/>
          <p14:tracePt t="11346" x="9105900" y="4197350"/>
          <p14:tracePt t="11361" x="9080500" y="4197350"/>
          <p14:tracePt t="11378" x="9074150" y="4197350"/>
          <p14:tracePt t="11459" x="9080500" y="4191000"/>
          <p14:tracePt t="11466" x="9086850" y="4191000"/>
          <p14:tracePt t="11477" x="9105900" y="4184650"/>
          <p14:tracePt t="11494" x="9150350" y="4171950"/>
          <p14:tracePt t="11511" x="9188450" y="4171950"/>
          <p14:tracePt t="11527" x="9226550" y="4165600"/>
          <p14:tracePt t="11530" x="9239250" y="4165600"/>
          <p14:tracePt t="11544" x="9245600" y="4165600"/>
          <p14:tracePt t="11546" x="9251950" y="4165600"/>
          <p14:tracePt t="11858" x="0" y="0"/>
        </p14:tracePtLst>
        <p14:tracePtLst>
          <p14:tracePt t="12386" x="7023100" y="3994150"/>
          <p14:tracePt t="12394" x="7016750" y="3994150"/>
          <p14:tracePt t="12427" x="7010400" y="3994150"/>
          <p14:tracePt t="12434" x="7004050" y="3994150"/>
          <p14:tracePt t="12450" x="6997700" y="3994150"/>
          <p14:tracePt t="12466" x="6985000" y="4000500"/>
          <p14:tracePt t="12477" x="6972300" y="4000500"/>
          <p14:tracePt t="12494" x="6965950" y="4019550"/>
          <p14:tracePt t="12510" x="6959600" y="4032250"/>
          <p14:tracePt t="12527" x="6953250" y="4038600"/>
          <p14:tracePt t="12544" x="6953250" y="4076700"/>
          <p14:tracePt t="12561" x="6997700" y="4140200"/>
          <p14:tracePt t="12577" x="7067550" y="4191000"/>
          <p14:tracePt t="12594" x="7150100" y="4216400"/>
          <p14:tracePt t="12610" x="7194550" y="4241800"/>
          <p14:tracePt t="12627" x="7213600" y="4248150"/>
          <p14:tracePt t="12645" x="7226300" y="4248150"/>
          <p14:tracePt t="12661" x="7245350" y="4248150"/>
          <p14:tracePt t="12677" x="7283450" y="4210050"/>
          <p14:tracePt t="12694" x="7327900" y="4159250"/>
          <p14:tracePt t="12711" x="7378700" y="4089400"/>
          <p14:tracePt t="12713" x="7397750" y="4076700"/>
          <p14:tracePt t="12727" x="7404100" y="4057650"/>
          <p14:tracePt t="12744" x="7410450" y="4032250"/>
          <p14:tracePt t="12746" x="7416800" y="4025900"/>
          <p14:tracePt t="12761" x="7429500" y="4013200"/>
          <p14:tracePt t="12777" x="7435850" y="4006850"/>
          <p14:tracePt t="12794" x="7442200" y="4000500"/>
          <p14:tracePt t="13491" x="0" y="0"/>
        </p14:tracePtLst>
        <p14:tracePtLst>
          <p14:tracePt t="15609" x="7435850" y="3962400"/>
          <p14:tracePt t="15659" x="7435850" y="3981450"/>
          <p14:tracePt t="15666" x="7435850" y="4006850"/>
          <p14:tracePt t="15677" x="7435850" y="4032250"/>
          <p14:tracePt t="15693" x="7448550" y="4076700"/>
          <p14:tracePt t="15710" x="7473950" y="4114800"/>
          <p14:tracePt t="15727" x="7518400" y="4152900"/>
          <p14:tracePt t="15743" x="7569200" y="4171950"/>
          <p14:tracePt t="15746" x="7607300" y="4178300"/>
          <p14:tracePt t="15760" x="7651750" y="4184650"/>
          <p14:tracePt t="15776" x="7715250" y="4184650"/>
          <p14:tracePt t="15777" x="7747000" y="4184650"/>
          <p14:tracePt t="15793" x="7816850" y="4165600"/>
          <p14:tracePt t="15809" x="7854950" y="4146550"/>
          <p14:tracePt t="15826" x="7874000" y="4133850"/>
          <p14:tracePt t="15843" x="7880350" y="4121150"/>
          <p14:tracePt t="15859" x="7893050" y="4102100"/>
          <p14:tracePt t="15981" x="7899400" y="4089400"/>
          <p14:tracePt t="15986" x="7912100" y="4083050"/>
          <p14:tracePt t="15994" x="7924800" y="4083050"/>
          <p14:tracePt t="16010" x="7981950" y="4076700"/>
          <p14:tracePt t="16026" x="8051800" y="4076700"/>
          <p14:tracePt t="16043" x="8128000" y="4076700"/>
          <p14:tracePt t="16060" x="8216900" y="4076700"/>
          <p14:tracePt t="16076" x="8280400" y="4076700"/>
          <p14:tracePt t="16093" x="8337550" y="4076700"/>
          <p14:tracePt t="16110" x="8356600" y="4070350"/>
          <p14:tracePt t="16126" x="8369300" y="4070350"/>
          <p14:tracePt t="16143" x="8375650" y="4064000"/>
          <p14:tracePt t="16176" x="8382000" y="4064000"/>
          <p14:tracePt t="16442" x="0" y="0"/>
        </p14:tracePtLst>
        <p14:tracePtLst>
          <p14:tracePt t="17042" x="9258300" y="4298950"/>
          <p14:tracePt t="17083" x="9251950" y="4298950"/>
          <p14:tracePt t="17130" x="9251950" y="4305300"/>
          <p14:tracePt t="17138" x="9251950" y="4318000"/>
          <p14:tracePt t="17146" x="9251950" y="4343400"/>
          <p14:tracePt t="17159" x="9258300" y="4368800"/>
          <p14:tracePt t="17176" x="9283700" y="4432300"/>
          <p14:tracePt t="17192" x="9334500" y="4514850"/>
          <p14:tracePt t="17209" x="9353550" y="4540250"/>
          <p14:tracePt t="17226" x="9372600" y="4565650"/>
          <p14:tracePt t="17243" x="9378950" y="4572000"/>
          <p14:tracePt t="17291" x="9398000" y="4572000"/>
          <p14:tracePt t="17298" x="9417050" y="4546600"/>
          <p14:tracePt t="17309" x="9436100" y="4508500"/>
          <p14:tracePt t="17326" x="9467850" y="4425950"/>
          <p14:tracePt t="17342" x="9480550" y="4356100"/>
          <p14:tracePt t="17359" x="9486900" y="4324350"/>
          <p14:tracePt t="17375" x="9486900" y="4298950"/>
          <p14:tracePt t="17392" x="9493250" y="4292600"/>
          <p14:tracePt t="17394" x="9493250" y="4286250"/>
          <p14:tracePt t="17466" x="9493250" y="4292600"/>
          <p14:tracePt t="17475" x="9486900" y="4324350"/>
          <p14:tracePt t="17482" x="9480550" y="4368800"/>
          <p14:tracePt t="17492" x="9474200" y="4413250"/>
          <p14:tracePt t="17509" x="9461500" y="4483100"/>
          <p14:tracePt t="17525" x="9461500" y="4508500"/>
          <p14:tracePt t="17542" x="9461500" y="4514850"/>
          <p14:tracePt t="17619" x="9461500" y="4502150"/>
          <p14:tracePt t="17626" x="9461500" y="4483100"/>
          <p14:tracePt t="17633" x="9461500" y="4470400"/>
          <p14:tracePt t="17642" x="9461500" y="4451350"/>
          <p14:tracePt t="17659" x="9461500" y="4425950"/>
          <p14:tracePt t="17676" x="9461500" y="4413250"/>
          <p14:tracePt t="17755" x="9455150" y="4413250"/>
          <p14:tracePt t="17755" x="0" y="0"/>
        </p14:tracePtLst>
        <p14:tracePtLst>
          <p14:tracePt t="18402" x="6819900" y="4483100"/>
          <p14:tracePt t="18529" x="6832600" y="4483100"/>
          <p14:tracePt t="18538" x="6870700" y="4483100"/>
          <p14:tracePt t="18545" x="6934200" y="4483100"/>
          <p14:tracePt t="18558" x="7035800" y="4483100"/>
          <p14:tracePt t="18575" x="7283450" y="4483100"/>
          <p14:tracePt t="18592" x="7588250" y="4483100"/>
          <p14:tracePt t="18593" x="7702550" y="4483100"/>
          <p14:tracePt t="18608" x="7893050" y="4483100"/>
          <p14:tracePt t="18625" x="8001000" y="4483100"/>
          <p14:tracePt t="18642" x="8064500" y="4483100"/>
          <p14:tracePt t="18658" x="8108950" y="4483100"/>
          <p14:tracePt t="18675" x="8153400" y="4483100"/>
          <p14:tracePt t="18692" x="8197850" y="4483100"/>
          <p14:tracePt t="18709" x="8242300" y="4483100"/>
          <p14:tracePt t="18725" x="8286750" y="4489450"/>
          <p14:tracePt t="18742" x="8337550" y="4502150"/>
          <p14:tracePt t="18758" x="8356600" y="4502150"/>
          <p14:tracePt t="18775" x="8362950" y="4502150"/>
          <p14:tracePt t="18808" x="8369300" y="4502150"/>
          <p14:tracePt t="18825" x="8375650" y="4502150"/>
          <p14:tracePt t="18842" x="8382000" y="4502150"/>
          <p14:tracePt t="18858" x="8388350" y="4502150"/>
          <p14:tracePt t="19321" x="0" y="0"/>
        </p14:tracePtLst>
        <p14:tracePtLst>
          <p14:tracePt t="19913" x="8515350" y="4324350"/>
          <p14:tracePt t="19931" x="8521700" y="4318000"/>
          <p14:tracePt t="19954" x="8528050" y="4318000"/>
          <p14:tracePt t="19962" x="8534400" y="4318000"/>
          <p14:tracePt t="19980" x="8547100" y="4318000"/>
          <p14:tracePt t="19985" x="8559800" y="4318000"/>
          <p14:tracePt t="19994" x="8578850" y="4318000"/>
          <p14:tracePt t="20008" x="8597900" y="4318000"/>
          <p14:tracePt t="20010" x="8610600" y="4318000"/>
          <p14:tracePt t="20025" x="8655050" y="4318000"/>
          <p14:tracePt t="20041" x="8686800" y="4318000"/>
          <p14:tracePt t="20058" x="8712200" y="4318000"/>
          <p14:tracePt t="20074" x="8731250" y="4318000"/>
          <p14:tracePt t="20266" x="0" y="0"/>
        </p14:tracePtLst>
        <p14:tracePtLst>
          <p14:tracePt t="20466" x="8623300" y="4343400"/>
          <p14:tracePt t="20474" x="8623300" y="4349750"/>
          <p14:tracePt t="20482" x="8623300" y="4356100"/>
          <p14:tracePt t="20491" x="8623300" y="4362450"/>
          <p14:tracePt t="20522" x="8616950" y="4362450"/>
          <p14:tracePt t="20554" x="8616950" y="4368800"/>
          <p14:tracePt t="20626" x="0" y="0"/>
        </p14:tracePtLst>
        <p14:tracePtLst>
          <p14:tracePt t="24066" x="2387600" y="3378200"/>
          <p14:tracePt t="24162" x="2387600" y="3390900"/>
          <p14:tracePt t="24170" x="2413000" y="3397250"/>
          <p14:tracePt t="24179" x="2470150" y="3409950"/>
          <p14:tracePt t="24190" x="2540000" y="3416300"/>
          <p14:tracePt t="24207" x="2730500" y="3429000"/>
          <p14:tracePt t="24210" x="2863850" y="3429000"/>
          <p14:tracePt t="24224" x="3016250" y="3429000"/>
          <p14:tracePt t="24240" x="3340100" y="3429000"/>
          <p14:tracePt t="24242" x="3511550" y="3429000"/>
          <p14:tracePt t="24257" x="3778250" y="3429000"/>
          <p14:tracePt t="24273" x="4013200" y="3467100"/>
          <p14:tracePt t="24290" x="4171950" y="3498850"/>
          <p14:tracePt t="24307" x="4292600" y="3524250"/>
          <p14:tracePt t="24323" x="4394200" y="3562350"/>
          <p14:tracePt t="24340" x="4476750" y="3594100"/>
          <p14:tracePt t="24356" x="4540250" y="3619500"/>
          <p14:tracePt t="24373" x="4603750" y="3644900"/>
          <p14:tracePt t="24390" x="4641850" y="3663950"/>
          <p14:tracePt t="24406" x="4679950" y="3683000"/>
          <p14:tracePt t="24423" x="4743450" y="3733800"/>
          <p14:tracePt t="24440" x="4851400" y="3797300"/>
          <p14:tracePt t="24441" x="4914900" y="3829050"/>
          <p14:tracePt t="24457" x="5048250" y="3886200"/>
          <p14:tracePt t="24473" x="5175250" y="3937000"/>
          <p14:tracePt t="24490" x="5289550" y="3987800"/>
          <p14:tracePt t="24507" x="5391150" y="4019550"/>
          <p14:tracePt t="24524" x="5543550" y="4089400"/>
          <p14:tracePt t="24540" x="5727700" y="4140200"/>
          <p14:tracePt t="24557" x="5943600" y="4191000"/>
          <p14:tracePt t="24573" x="6146800" y="4229100"/>
          <p14:tracePt t="24590" x="6324600" y="4273550"/>
          <p14:tracePt t="24606" x="6483350" y="4324350"/>
          <p14:tracePt t="24623" x="6623050" y="4387850"/>
          <p14:tracePt t="24640" x="6750050" y="4438650"/>
          <p14:tracePt t="24657" x="6972300" y="4540250"/>
          <p14:tracePt t="24673" x="7137400" y="4641850"/>
          <p14:tracePt t="24690" x="7296150" y="4743450"/>
          <p14:tracePt t="24706" x="7435850" y="4845050"/>
          <p14:tracePt t="24723" x="7537450" y="4940300"/>
          <p14:tracePt t="24740" x="7607300" y="5016500"/>
          <p14:tracePt t="24757" x="7645400" y="5067300"/>
          <p14:tracePt t="24773" x="7670800" y="5124450"/>
          <p14:tracePt t="24790" x="7689850" y="5181600"/>
          <p14:tracePt t="24807" x="7715250" y="5245100"/>
          <p14:tracePt t="24823" x="7747000" y="5314950"/>
          <p14:tracePt t="24840" x="7778750" y="5397500"/>
          <p14:tracePt t="24841" x="7785100" y="5435600"/>
          <p14:tracePt t="24857" x="7804150" y="5492750"/>
          <p14:tracePt t="24873" x="7823200" y="5556250"/>
          <p14:tracePt t="24889" x="7842250" y="5613400"/>
          <p14:tracePt t="24906" x="7854950" y="5670550"/>
          <p14:tracePt t="24923" x="7867650" y="5721350"/>
          <p14:tracePt t="24939" x="7867650" y="5746750"/>
          <p14:tracePt t="24957" x="7874000" y="5778500"/>
          <p14:tracePt t="24973" x="7874000" y="5791200"/>
          <p14:tracePt t="24990" x="7874000" y="5803900"/>
          <p14:tracePt t="25007" x="7874000" y="5822950"/>
          <p14:tracePt t="25023" x="7874000" y="5829300"/>
          <p14:tracePt t="25039" x="7874000" y="5842000"/>
          <p14:tracePt t="25056" x="7874000" y="5861050"/>
          <p14:tracePt t="25057" x="7874000" y="5873750"/>
          <p14:tracePt t="25073" x="7874000" y="5899150"/>
          <p14:tracePt t="25090" x="7874000" y="5918200"/>
          <p14:tracePt t="25106" x="7874000" y="5943600"/>
          <p14:tracePt t="25123" x="7874000" y="5956300"/>
          <p14:tracePt t="25140" x="7874000" y="5962650"/>
          <p14:tracePt t="25156" x="7874000" y="5975350"/>
          <p14:tracePt t="25730" x="0" y="0"/>
        </p14:tracePtLst>
        <p14:tracePtLst>
          <p14:tracePt t="27491" x="4114800" y="3333750"/>
          <p14:tracePt t="27524" x="4108450" y="3333750"/>
          <p14:tracePt t="27531" x="4108450" y="3346450"/>
          <p14:tracePt t="27540" x="4108450" y="3352800"/>
          <p14:tracePt t="27557" x="4108450" y="3397250"/>
          <p14:tracePt t="27573" x="4108450" y="3441700"/>
          <p14:tracePt t="27589" x="4108450" y="3505200"/>
          <p14:tracePt t="27606" x="4108450" y="3562350"/>
          <p14:tracePt t="27623" x="4114800" y="3638550"/>
          <p14:tracePt t="27626" x="4121150" y="3663950"/>
          <p14:tracePt t="27639" x="4127500" y="3683000"/>
          <p14:tracePt t="27656" x="4133850" y="3695700"/>
          <p14:tracePt t="27713" x="4146550" y="3695700"/>
          <p14:tracePt t="27722" x="4146550" y="3689350"/>
          <p14:tracePt t="27729" x="4152900" y="3657600"/>
          <p14:tracePt t="27739" x="4159250" y="3619500"/>
          <p14:tracePt t="27756" x="4171950" y="3543300"/>
          <p14:tracePt t="27772" x="4178300" y="3486150"/>
          <p14:tracePt t="27789" x="4178300" y="3460750"/>
          <p14:tracePt t="27806" x="4178300" y="3441700"/>
          <p14:tracePt t="27883" x="4178300" y="3454400"/>
          <p14:tracePt t="27889" x="4178300" y="3479800"/>
          <p14:tracePt t="27899" x="4178300" y="3511550"/>
          <p14:tracePt t="27906" x="4178300" y="3543300"/>
          <p14:tracePt t="27922" x="4178300" y="3594100"/>
          <p14:tracePt t="27938" x="4178300" y="3600450"/>
          <p14:tracePt t="27995" x="4178300" y="3606800"/>
          <p14:tracePt t="28010" x="4184650" y="3606800"/>
          <p14:tracePt t="28018" x="4184650" y="3594100"/>
          <p14:tracePt t="28026" x="4191000" y="3556000"/>
          <p14:tracePt t="28039" x="4197350" y="3517900"/>
          <p14:tracePt t="28055" x="4197350" y="3454400"/>
          <p14:tracePt t="28072" x="4197350" y="3403600"/>
          <p14:tracePt t="28089" x="4197350" y="3378200"/>
          <p14:tracePt t="28170" x="4197350" y="3390900"/>
          <p14:tracePt t="28179" x="4197350" y="3422650"/>
          <p14:tracePt t="28188" x="4197350" y="3454400"/>
          <p14:tracePt t="28205" x="4197350" y="3530600"/>
          <p14:tracePt t="28222" x="4197350" y="3581400"/>
          <p14:tracePt t="28225" x="4197350" y="3587750"/>
          <p14:tracePt t="28239" x="4197350" y="3594100"/>
          <p14:tracePt t="28313" x="4197350" y="3581400"/>
          <p14:tracePt t="28321" x="4197350" y="3549650"/>
          <p14:tracePt t="28329" x="4197350" y="3505200"/>
          <p14:tracePt t="28338" x="4197350" y="3448050"/>
          <p14:tracePt t="28355" x="4203700" y="3390900"/>
          <p14:tracePt t="28372" x="4203700" y="3365500"/>
          <p14:tracePt t="28433" x="4203700" y="3390900"/>
          <p14:tracePt t="28443" x="4197350" y="3448050"/>
          <p14:tracePt t="28450" x="4191000" y="3505200"/>
          <p14:tracePt t="28459" x="4184650" y="3556000"/>
          <p14:tracePt t="28473" x="4178300" y="3600450"/>
          <p14:tracePt t="28489" x="4165600" y="3638550"/>
          <p14:tracePt t="28571" x="4165600" y="3619500"/>
          <p14:tracePt t="28577" x="4165600" y="3581400"/>
          <p14:tracePt t="28588" x="4171950" y="3543300"/>
          <p14:tracePt t="28605" x="4171950" y="3479800"/>
          <p14:tracePt t="28622" x="4171950" y="3435350"/>
          <p14:tracePt t="28638" x="4171950" y="3416300"/>
          <p14:tracePt t="28697" x="4171950" y="3429000"/>
          <p14:tracePt t="28705" x="4171950" y="3460750"/>
          <p14:tracePt t="28714" x="4171950" y="3492500"/>
          <p14:tracePt t="28722" x="4171950" y="3517900"/>
          <p14:tracePt t="28739" x="4171950" y="3556000"/>
          <p14:tracePt t="28755" x="4171950" y="3562350"/>
          <p14:tracePt t="28794" x="4178300" y="3568700"/>
          <p14:tracePt t="28820" x="4184650" y="3568700"/>
          <p14:tracePt t="28826" x="4191000" y="3556000"/>
          <p14:tracePt t="28834" x="4197350" y="3530600"/>
          <p14:tracePt t="28842" x="4210050" y="3492500"/>
          <p14:tracePt t="28855" x="4216400" y="3460750"/>
          <p14:tracePt t="28872" x="4235450" y="3409950"/>
          <p14:tracePt t="28873" x="4235450" y="3397250"/>
          <p14:tracePt t="28888" x="4235450" y="3390900"/>
          <p14:tracePt t="28922" x="4241800" y="3384550"/>
          <p14:tracePt t="28947" x="4241800" y="3409950"/>
          <p14:tracePt t="28955" x="4241800" y="3435350"/>
          <p14:tracePt t="28972" x="4241800" y="3492500"/>
          <p14:tracePt t="28989" x="4235450" y="3505200"/>
          <p14:tracePt t="29095" x="4235450" y="3473450"/>
          <p14:tracePt t="29098" x="4235450" y="3454400"/>
          <p14:tracePt t="29105" x="4235450" y="3441700"/>
          <p14:tracePt t="29122" x="4235450" y="3429000"/>
          <p14:tracePt t="29185" x="4235450" y="3448050"/>
          <p14:tracePt t="29193" x="4235450" y="3473450"/>
          <p14:tracePt t="29202" x="4235450" y="3498850"/>
          <p14:tracePt t="29210" x="4235450" y="3517900"/>
          <p14:tracePt t="29222" x="4235450" y="3536950"/>
          <p14:tracePt t="29239" x="4235450" y="3549650"/>
          <p14:tracePt t="29256" x="4235450" y="3556000"/>
          <p14:tracePt t="29337" x="4235450" y="3549650"/>
          <p14:tracePt t="29346" x="4235450" y="3543300"/>
          <p14:tracePt t="29355" x="4248150" y="3511550"/>
          <p14:tracePt t="29371" x="4248150" y="3479800"/>
          <p14:tracePt t="29388" x="4248150" y="3460750"/>
          <p14:tracePt t="29405" x="4248150" y="3454400"/>
          <p14:tracePt t="29438" x="4248150" y="3448050"/>
          <p14:tracePt t="29530" x="4248150" y="3467100"/>
          <p14:tracePt t="29538" x="4248150" y="3492500"/>
          <p14:tracePt t="29546" x="4248150" y="3511550"/>
          <p14:tracePt t="29555" x="4254500" y="3549650"/>
          <p14:tracePt t="29572" x="4254500" y="3568700"/>
          <p14:tracePt t="29588" x="4260850" y="3581400"/>
          <p14:tracePt t="29657" x="4260850" y="3575050"/>
          <p14:tracePt t="29665" x="4260850" y="3549650"/>
          <p14:tracePt t="29674" x="4260850" y="3517900"/>
          <p14:tracePt t="29688" x="4260850" y="3492500"/>
          <p14:tracePt t="29705" x="4260850" y="3429000"/>
          <p14:tracePt t="29721" x="4260850" y="3422650"/>
          <p14:tracePt t="29803" x="4260850" y="3435350"/>
          <p14:tracePt t="29810" x="4260850" y="3454400"/>
          <p14:tracePt t="29821" x="4260850" y="3467100"/>
          <p14:tracePt t="29838" x="4260850" y="3486150"/>
          <p14:tracePt t="29854" x="4260850" y="3492500"/>
          <p14:tracePt t="29931" x="4260850" y="3479800"/>
          <p14:tracePt t="29938" x="4260850" y="3467100"/>
          <p14:tracePt t="29953" x="4260850" y="3460750"/>
          <p14:tracePt t="30138" x="0" y="0"/>
        </p14:tracePtLst>
        <p14:tracePtLst>
          <p14:tracePt t="30569" x="3657600" y="2146300"/>
          <p14:tracePt t="30633" x="3657600" y="2159000"/>
          <p14:tracePt t="30641" x="3657600" y="2184400"/>
          <p14:tracePt t="30649" x="3657600" y="2216150"/>
          <p14:tracePt t="30657" x="3657600" y="2247900"/>
          <p14:tracePt t="30671" x="3657600" y="2292350"/>
          <p14:tracePt t="30688" x="3657600" y="2381250"/>
          <p14:tracePt t="30704" x="3657600" y="2438400"/>
          <p14:tracePt t="30705" x="3657600" y="2451100"/>
          <p14:tracePt t="30721" x="3657600" y="2470150"/>
          <p14:tracePt t="30793" x="3663950" y="2470150"/>
          <p14:tracePt t="30801" x="3670300" y="2457450"/>
          <p14:tracePt t="30809" x="3676650" y="2432050"/>
          <p14:tracePt t="30821" x="3689350" y="2400300"/>
          <p14:tracePt t="30838" x="3702050" y="2336800"/>
          <p14:tracePt t="30854" x="3714750" y="2279650"/>
          <p14:tracePt t="30871" x="3714750" y="2254250"/>
          <p14:tracePt t="30888" x="3721100" y="2228850"/>
          <p14:tracePt t="30961" x="3721100" y="2247900"/>
          <p14:tracePt t="30969" x="3721100" y="2279650"/>
          <p14:tracePt t="30977" x="3721100" y="2324100"/>
          <p14:tracePt t="30987" x="3721100" y="2349500"/>
          <p14:tracePt t="31004" x="3721100" y="2374900"/>
          <p14:tracePt t="31021" x="3721100" y="2387600"/>
          <p14:tracePt t="31121" x="3727450" y="2368550"/>
          <p14:tracePt t="31129" x="3727450" y="2343150"/>
          <p14:tracePt t="31137" x="3733800" y="2305050"/>
          <p14:tracePt t="31154" x="3740150" y="2247900"/>
          <p14:tracePt t="31171" x="3740150" y="2197100"/>
          <p14:tracePt t="31187" x="3746500" y="2165350"/>
          <p14:tracePt t="31204" x="3752850" y="2152650"/>
          <p14:tracePt t="31273" x="3752850" y="2165350"/>
          <p14:tracePt t="31281" x="3752850" y="2203450"/>
          <p14:tracePt t="31290" x="3752850" y="2260600"/>
          <p14:tracePt t="31305" x="3752850" y="2374900"/>
          <p14:tracePt t="31321" x="3752850" y="2444750"/>
          <p14:tracePt t="31337" x="3752850" y="2457450"/>
          <p14:tracePt t="31354" x="3752850" y="2463800"/>
          <p14:tracePt t="31393" x="3759200" y="2463800"/>
          <p14:tracePt t="31404" x="3765550" y="2451100"/>
          <p14:tracePt t="31421" x="3771900" y="2406650"/>
          <p14:tracePt t="31437" x="3771900" y="2324100"/>
          <p14:tracePt t="31454" x="3771900" y="2254250"/>
          <p14:tracePt t="31471" x="3771900" y="2216150"/>
          <p14:tracePt t="31487" x="3771900" y="2197100"/>
          <p14:tracePt t="31545" x="3771900" y="2203450"/>
          <p14:tracePt t="31554" x="3771900" y="2228850"/>
          <p14:tracePt t="31562" x="3771900" y="2247900"/>
          <p14:tracePt t="31571" x="3771900" y="2273300"/>
          <p14:tracePt t="31588" x="3771900" y="2311400"/>
          <p14:tracePt t="31604" x="3771900" y="2317750"/>
          <p14:tracePt t="31673" x="3778250" y="2311400"/>
          <p14:tracePt t="31681" x="3778250" y="2292350"/>
          <p14:tracePt t="31690" x="3790950" y="2247900"/>
          <p14:tracePt t="31704" x="3790950" y="2235200"/>
          <p14:tracePt t="31721" x="3790950" y="2171700"/>
          <p14:tracePt t="31737" x="3790950" y="2146300"/>
          <p14:tracePt t="31817" x="3790950" y="2159000"/>
          <p14:tracePt t="31825" x="3790950" y="2178050"/>
          <p14:tracePt t="31833" x="3790950" y="2203450"/>
          <p14:tracePt t="31841" x="3790950" y="2235200"/>
          <p14:tracePt t="31854" x="3790950" y="2254250"/>
          <p14:tracePt t="31870" x="3790950" y="2273300"/>
          <p14:tracePt t="31887" x="3790950" y="2279650"/>
          <p14:tracePt t="31961" x="3790950" y="2266950"/>
          <p14:tracePt t="31969" x="3790950" y="2254250"/>
          <p14:tracePt t="31979" x="3790950" y="2235200"/>
          <p14:tracePt t="31988" x="3790950" y="2216150"/>
          <p14:tracePt t="32004" x="3790950" y="2197100"/>
          <p14:tracePt t="32021" x="3790950" y="2190750"/>
          <p14:tracePt t="32082" x="3790950" y="2203450"/>
          <p14:tracePt t="32090" x="3790950" y="2235200"/>
          <p14:tracePt t="32098" x="3790950" y="2279650"/>
          <p14:tracePt t="32106" x="3790950" y="2305050"/>
          <p14:tracePt t="32121" x="3790950" y="2336800"/>
          <p14:tracePt t="32137" x="3797300" y="2343150"/>
          <p14:tracePt t="32194" x="3803650" y="2343150"/>
          <p14:tracePt t="32201" x="3810000" y="2336800"/>
          <p14:tracePt t="32210" x="3810000" y="2330450"/>
          <p14:tracePt t="32220" x="3816350" y="2292350"/>
          <p14:tracePt t="32237" x="3816350" y="2247900"/>
          <p14:tracePt t="32254" x="3816350" y="2203450"/>
          <p14:tracePt t="32271" x="3816350" y="2197100"/>
          <p14:tracePt t="32338" x="3816350" y="2209800"/>
          <p14:tracePt t="32345" x="3816350" y="2235200"/>
          <p14:tracePt t="32354" x="3816350" y="2260600"/>
          <p14:tracePt t="32370" x="3816350" y="2292350"/>
          <p14:tracePt t="32387" x="3816350" y="2305050"/>
          <p14:tracePt t="32465" x="3822700" y="2298700"/>
          <p14:tracePt t="32474" x="3822700" y="2273300"/>
          <p14:tracePt t="32481" x="3822700" y="2247900"/>
          <p14:tracePt t="32490" x="3822700" y="2228850"/>
          <p14:tracePt t="32504" x="3822700" y="2203450"/>
          <p14:tracePt t="32521" x="3822700" y="2165350"/>
          <p14:tracePt t="32537" x="3822700" y="2159000"/>
          <p14:tracePt t="32602" x="3822700" y="2178050"/>
          <p14:tracePt t="32610" x="3822700" y="2197100"/>
          <p14:tracePt t="32620" x="3822700" y="2216150"/>
          <p14:tracePt t="32637" x="3822700" y="2254250"/>
          <p14:tracePt t="32654" x="3822700" y="2260600"/>
          <p14:tracePt t="32670" x="3822700" y="2266950"/>
          <p14:tracePt t="32754" x="3822700" y="2254250"/>
          <p14:tracePt t="32761" x="3822700" y="2235200"/>
          <p14:tracePt t="32771" x="3822700" y="2216150"/>
          <p14:tracePt t="32787" x="3822700" y="2190750"/>
          <p14:tracePt t="32857" x="3822700" y="2216150"/>
          <p14:tracePt t="32867" x="3822700" y="2254250"/>
          <p14:tracePt t="32873" x="3822700" y="2286000"/>
          <p14:tracePt t="32887" x="3822700" y="2311400"/>
          <p14:tracePt t="32903" x="3822700" y="2330450"/>
          <p14:tracePt t="32920" x="3822700" y="2343150"/>
          <p14:tracePt t="32985" x="3829050" y="2336800"/>
          <p14:tracePt t="32993" x="3829050" y="2317750"/>
          <p14:tracePt t="33003" x="3829050" y="2305050"/>
          <p14:tracePt t="33020" x="3829050" y="2273300"/>
          <p14:tracePt t="33037" x="3829050" y="2260600"/>
          <p14:tracePt t="33054" x="3829050" y="2254250"/>
          <p14:tracePt t="33449" x="0" y="0"/>
        </p14:tracePtLst>
        <p14:tracePtLst>
          <p14:tracePt t="35450" x="3168650" y="3752850"/>
          <p14:tracePt t="35458" x="3162300" y="3778250"/>
          <p14:tracePt t="35465" x="3149600" y="3803650"/>
          <p14:tracePt t="35474" x="3136900" y="3835400"/>
          <p14:tracePt t="35486" x="3124200" y="3873500"/>
          <p14:tracePt t="35503" x="3098800" y="3962400"/>
          <p14:tracePt t="35520" x="3086100" y="4044950"/>
          <p14:tracePt t="35521" x="3079750" y="4076700"/>
          <p14:tracePt t="35537" x="3073400" y="4114800"/>
          <p14:tracePt t="35553" x="3073400" y="4197350"/>
          <p14:tracePt t="35570" x="3086100" y="4248150"/>
          <p14:tracePt t="35586" x="3105150" y="4286250"/>
          <p14:tracePt t="35603" x="3130550" y="4311650"/>
          <p14:tracePt t="35620" x="3155950" y="4324350"/>
          <p14:tracePt t="35636" x="3187700" y="4330700"/>
          <p14:tracePt t="35653" x="3238500" y="4337050"/>
          <p14:tracePt t="35669" x="3263900" y="4337050"/>
          <p14:tracePt t="35686" x="3302000" y="4337050"/>
          <p14:tracePt t="35702" x="3333750" y="4318000"/>
          <p14:tracePt t="35719" x="3340100" y="4267200"/>
          <p14:tracePt t="35721" x="3340100" y="4235450"/>
          <p14:tracePt t="35736" x="3340100" y="4191000"/>
          <p14:tracePt t="35753" x="3282950" y="4064000"/>
          <p14:tracePt t="35770" x="3251200" y="4013200"/>
          <p14:tracePt t="35786" x="3206750" y="3962400"/>
          <p14:tracePt t="35803" x="3155950" y="3937000"/>
          <p14:tracePt t="35819" x="3130550" y="3930650"/>
          <p14:tracePt t="35836" x="3111500" y="3930650"/>
          <p14:tracePt t="35852" x="3073400" y="3937000"/>
          <p14:tracePt t="35869" x="3048000" y="3968750"/>
          <p14:tracePt t="35886" x="3003550" y="4044950"/>
          <p14:tracePt t="35902" x="2971800" y="4108450"/>
          <p14:tracePt t="35919" x="2952750" y="4159250"/>
          <p14:tracePt t="35936" x="2952750" y="4184650"/>
          <p14:tracePt t="35937" x="2952750" y="4203700"/>
          <p14:tracePt t="35953" x="2952750" y="4235450"/>
          <p14:tracePt t="35969" x="2971800" y="4260850"/>
          <p14:tracePt t="35986" x="2984500" y="4279900"/>
          <p14:tracePt t="36002" x="3028950" y="4298950"/>
          <p14:tracePt t="36019" x="3086100" y="4311650"/>
          <p14:tracePt t="36036" x="3155950" y="4311650"/>
          <p14:tracePt t="36053" x="3232150" y="4305300"/>
          <p14:tracePt t="36069" x="3276600" y="4260850"/>
          <p14:tracePt t="36086" x="3302000" y="4191000"/>
          <p14:tracePt t="36103" x="3302000" y="4114800"/>
          <p14:tracePt t="36119" x="3302000" y="4057650"/>
          <p14:tracePt t="36121" x="3295650" y="4038600"/>
          <p14:tracePt t="36136" x="3282950" y="4019550"/>
          <p14:tracePt t="36152" x="3251200" y="3962400"/>
          <p14:tracePt t="36169" x="3213100" y="3943350"/>
          <p14:tracePt t="36186" x="3187700" y="3924300"/>
          <p14:tracePt t="36202" x="3175000" y="3917950"/>
          <p14:tracePt t="36219" x="3162300" y="3917950"/>
          <p14:tracePt t="36236" x="3143250" y="3917950"/>
          <p14:tracePt t="36252" x="3124200" y="3949700"/>
          <p14:tracePt t="36269" x="3105150" y="3994150"/>
          <p14:tracePt t="36286" x="3086100" y="4032250"/>
          <p14:tracePt t="36303" x="3086100" y="4057650"/>
          <p14:tracePt t="36319" x="3086100" y="4102100"/>
          <p14:tracePt t="36336" x="3086100" y="4146550"/>
          <p14:tracePt t="36337" x="3092450" y="4165600"/>
          <p14:tracePt t="36352" x="3117850" y="4191000"/>
          <p14:tracePt t="36369" x="3149600" y="4222750"/>
          <p14:tracePt t="36386" x="3175000" y="4241800"/>
          <p14:tracePt t="36402" x="3187700" y="4241800"/>
          <p14:tracePt t="36419" x="3213100" y="4241800"/>
          <p14:tracePt t="36436" x="3238500" y="4229100"/>
          <p14:tracePt t="36452" x="3257550" y="4159250"/>
          <p14:tracePt t="36469" x="3270250" y="4089400"/>
          <p14:tracePt t="36486" x="3257550" y="4013200"/>
          <p14:tracePt t="36502" x="3225800" y="3962400"/>
          <p14:tracePt t="36519" x="3194050" y="3924300"/>
          <p14:tracePt t="36536" x="3168650" y="3892550"/>
          <p14:tracePt t="36538" x="3155950" y="3886200"/>
          <p14:tracePt t="36553" x="3136900" y="3879850"/>
          <p14:tracePt t="36585" x="3117850" y="3879850"/>
          <p14:tracePt t="36603" x="3105150" y="3911600"/>
          <p14:tracePt t="36619" x="3092450" y="3962400"/>
          <p14:tracePt t="36635" x="3086100" y="4006850"/>
          <p14:tracePt t="36652" x="3086100" y="4057650"/>
          <p14:tracePt t="36669" x="3092450" y="4102100"/>
          <p14:tracePt t="36685" x="3098800" y="4121150"/>
          <p14:tracePt t="36702" x="3098800" y="4127500"/>
          <p14:tracePt t="36738" x="3105150" y="4121150"/>
          <p14:tracePt t="36745" x="3105150" y="4102100"/>
          <p14:tracePt t="36753" x="3105150" y="4064000"/>
          <p14:tracePt t="36769" x="3105150" y="3949700"/>
          <p14:tracePt t="36786" x="3098800" y="3848100"/>
          <p14:tracePt t="36802" x="3079750" y="3797300"/>
          <p14:tracePt t="36819" x="3060700" y="3778250"/>
          <p14:tracePt t="36857" x="3054350" y="3778250"/>
          <p14:tracePt t="36869" x="3048000" y="3797300"/>
          <p14:tracePt t="36886" x="3016250" y="3886200"/>
          <p14:tracePt t="36902" x="2984500" y="4025900"/>
          <p14:tracePt t="36919" x="2978150" y="4121150"/>
          <p14:tracePt t="36935" x="2978150" y="4191000"/>
          <p14:tracePt t="36937" x="2978150" y="4216400"/>
          <p14:tracePt t="36952" x="2984500" y="4222750"/>
          <p14:tracePt t="36969" x="2984500" y="4229100"/>
          <p14:tracePt t="37002" x="2997200" y="4229100"/>
          <p14:tracePt t="37019" x="3003550" y="4184650"/>
          <p14:tracePt t="37036" x="3003550" y="4083050"/>
          <p14:tracePt t="37052" x="2997200" y="3962400"/>
          <p14:tracePt t="37069" x="2984500" y="3892550"/>
          <p14:tracePt t="37086" x="2978150" y="3873500"/>
          <p14:tracePt t="37102" x="2978150" y="3867150"/>
          <p14:tracePt t="37147" x="2965450" y="3898900"/>
          <p14:tracePt t="37153" x="2952750" y="3968750"/>
          <p14:tracePt t="37169" x="2927350" y="4140200"/>
          <p14:tracePt t="37185" x="2927350" y="4235450"/>
          <p14:tracePt t="37202" x="2927350" y="4286250"/>
          <p14:tracePt t="37219" x="2933700" y="4298950"/>
          <p14:tracePt t="37275" x="2933700" y="4267200"/>
          <p14:tracePt t="37282" x="2933700" y="4222750"/>
          <p14:tracePt t="37289" x="2933700" y="4165600"/>
          <p14:tracePt t="37302" x="2933700" y="4102100"/>
          <p14:tracePt t="37319" x="2933700" y="3987800"/>
          <p14:tracePt t="37336" x="2933700" y="3924300"/>
          <p14:tracePt t="37337" x="2933700" y="3905250"/>
          <p14:tracePt t="37352" x="2933700" y="3898900"/>
          <p14:tracePt t="37410" x="2933700" y="3911600"/>
          <p14:tracePt t="37417" x="2933700" y="3949700"/>
          <p14:tracePt t="37426" x="2933700" y="4006850"/>
          <p14:tracePt t="37435" x="2933700" y="4070350"/>
          <p14:tracePt t="37452" x="2933700" y="4165600"/>
          <p14:tracePt t="37469" x="2933700" y="4178300"/>
          <p14:tracePt t="37485" x="2933700" y="4184650"/>
          <p14:tracePt t="37519" x="2940050" y="4191000"/>
          <p14:tracePt t="37536" x="2940050" y="4184650"/>
          <p14:tracePt t="37552" x="2940050" y="4051300"/>
          <p14:tracePt t="37569" x="2940050" y="3943350"/>
          <p14:tracePt t="37586" x="2927350" y="3892550"/>
          <p14:tracePt t="37602" x="2927350" y="3879850"/>
          <p14:tracePt t="37619" x="2921000" y="3873500"/>
          <p14:tracePt t="37652" x="2914650" y="3873500"/>
          <p14:tracePt t="37668" x="2901950" y="3937000"/>
          <p14:tracePt t="37685" x="2876550" y="4070350"/>
          <p14:tracePt t="37702" x="2863850" y="4191000"/>
          <p14:tracePt t="37718" x="2876550" y="4286250"/>
          <p14:tracePt t="37735" x="2914650" y="4337050"/>
          <p14:tracePt t="37752" x="2978150" y="4375150"/>
          <p14:tracePt t="37754" x="3016250" y="4381500"/>
          <p14:tracePt t="37769" x="3060700" y="4387850"/>
          <p14:tracePt t="37786" x="3124200" y="4375150"/>
          <p14:tracePt t="37802" x="3168650" y="4337050"/>
          <p14:tracePt t="37819" x="3200400" y="4254500"/>
          <p14:tracePt t="37836" x="3206750" y="4178300"/>
          <p14:tracePt t="37852" x="3206750" y="4089400"/>
          <p14:tracePt t="37869" x="3206750" y="4013200"/>
          <p14:tracePt t="37886" x="3206750" y="3949700"/>
          <p14:tracePt t="37902" x="3194050" y="3905250"/>
          <p14:tracePt t="37919" x="3194050" y="3898900"/>
          <p14:tracePt t="37978" x="3187700" y="3898900"/>
          <p14:tracePt t="37985" x="3181350" y="3924300"/>
          <p14:tracePt t="37994" x="3175000" y="3968750"/>
          <p14:tracePt t="38002" x="3168650" y="4013200"/>
          <p14:tracePt t="38019" x="3168650" y="4076700"/>
          <p14:tracePt t="38036" x="3168650" y="4121150"/>
          <p14:tracePt t="38052" x="3168650" y="4146550"/>
          <p14:tracePt t="38069" x="3175000" y="4159250"/>
          <p14:tracePt t="38086" x="3175000" y="4165600"/>
          <p14:tracePt t="38121" x="3181350" y="4165600"/>
          <p14:tracePt t="38130" x="3187700" y="4146550"/>
          <p14:tracePt t="38139" x="3187700" y="4121150"/>
          <p14:tracePt t="38152" x="3187700" y="4083050"/>
          <p14:tracePt t="38168" x="3187700" y="3962400"/>
          <p14:tracePt t="38185" x="3175000" y="3917950"/>
          <p14:tracePt t="38202" x="3168650" y="3911600"/>
          <p14:tracePt t="38259" x="3155950" y="3917950"/>
          <p14:tracePt t="38266" x="3149600" y="3962400"/>
          <p14:tracePt t="38274" x="3143250" y="4019550"/>
          <p14:tracePt t="38285" x="3130550" y="4070350"/>
          <p14:tracePt t="38302" x="3130550" y="4133850"/>
          <p14:tracePt t="38319" x="3130550" y="4178300"/>
          <p14:tracePt t="38335" x="3130550" y="4197350"/>
          <p14:tracePt t="38401" x="3136900" y="4191000"/>
          <p14:tracePt t="38411" x="3136900" y="4178300"/>
          <p14:tracePt t="38418" x="3136900" y="4159250"/>
          <p14:tracePt t="38435" x="3136900" y="4114800"/>
          <p14:tracePt t="38452" x="3136900" y="4102100"/>
          <p14:tracePt t="38468" x="3136900" y="4089400"/>
          <p14:tracePt t="38578" x="3136900" y="4095750"/>
          <p14:tracePt t="38586" x="3136900" y="4108450"/>
          <p14:tracePt t="38594" x="3136900" y="4127500"/>
          <p14:tracePt t="38602" x="3143250" y="4152900"/>
          <p14:tracePt t="38619" x="3149600" y="4165600"/>
          <p14:tracePt t="38635" x="3149600" y="4171950"/>
          <p14:tracePt t="39378" x="0" y="0"/>
        </p14:tracePtLst>
        <p14:tracePtLst>
          <p14:tracePt t="41834" x="9182100" y="3949700"/>
          <p14:tracePt t="41858" x="9182100" y="3956050"/>
          <p14:tracePt t="41867" x="9182100" y="3975100"/>
          <p14:tracePt t="41874" x="9182100" y="4000500"/>
          <p14:tracePt t="41884" x="9182100" y="4044950"/>
          <p14:tracePt t="41901" x="9188450" y="4102100"/>
          <p14:tracePt t="41917" x="9194800" y="4178300"/>
          <p14:tracePt t="41934" x="9201150" y="4216400"/>
          <p14:tracePt t="41950" x="9207500" y="4229100"/>
          <p14:tracePt t="41967" x="9213850" y="4241800"/>
          <p14:tracePt t="41994" x="9220200" y="4248150"/>
          <p14:tracePt t="42017" x="9226550" y="4248150"/>
          <p14:tracePt t="42026" x="9239250" y="4248150"/>
          <p14:tracePt t="42034" x="9245600" y="4235450"/>
          <p14:tracePt t="42051" x="9277350" y="4210050"/>
          <p14:tracePt t="42068" x="9302750" y="4159250"/>
          <p14:tracePt t="42084" x="9309100" y="4108450"/>
          <p14:tracePt t="42101" x="9315450" y="4051300"/>
          <p14:tracePt t="42118" x="9315450" y="4006850"/>
          <p14:tracePt t="42134" x="9315450" y="3975100"/>
          <p14:tracePt t="42150" x="9315450" y="3962400"/>
          <p14:tracePt t="42243" x="9315450" y="3975100"/>
          <p14:tracePt t="42249" x="9315450" y="4000500"/>
          <p14:tracePt t="42258" x="9315450" y="4019550"/>
          <p14:tracePt t="42267" x="9315450" y="4051300"/>
          <p14:tracePt t="42284" x="9328150" y="4114800"/>
          <p14:tracePt t="42301" x="9347200" y="4146550"/>
          <p14:tracePt t="42318" x="9353550" y="4165600"/>
          <p14:tracePt t="42334" x="9366250" y="4178300"/>
          <p14:tracePt t="42395" x="9378950" y="4178300"/>
          <p14:tracePt t="42401" x="9385300" y="4159250"/>
          <p14:tracePt t="42411" x="9385300" y="4133850"/>
          <p14:tracePt t="42417" x="9385300" y="4114800"/>
          <p14:tracePt t="42434" x="9385300" y="4044950"/>
          <p14:tracePt t="42451" x="9385300" y="4000500"/>
          <p14:tracePt t="42467" x="9385300" y="3975100"/>
          <p14:tracePt t="42484" x="9385300" y="3962400"/>
          <p14:tracePt t="42546" x="9372600" y="3981450"/>
          <p14:tracePt t="42554" x="9359900" y="4032250"/>
          <p14:tracePt t="42562" x="9340850" y="4083050"/>
          <p14:tracePt t="42570" x="9340850" y="4127500"/>
          <p14:tracePt t="42584" x="9340850" y="4184650"/>
          <p14:tracePt t="42601" x="9340850" y="4267200"/>
          <p14:tracePt t="42617" x="9340850" y="4273550"/>
          <p14:tracePt t="42690" x="9334500" y="4248150"/>
          <p14:tracePt t="42698" x="9334500" y="4222750"/>
          <p14:tracePt t="42705" x="9321800" y="4191000"/>
          <p14:tracePt t="42717" x="9315450" y="4152900"/>
          <p14:tracePt t="42733" x="9309100" y="4089400"/>
          <p14:tracePt t="42750" x="9296400" y="4019550"/>
          <p14:tracePt t="42767" x="9290050" y="4000500"/>
          <p14:tracePt t="42784" x="9290050" y="3987800"/>
          <p14:tracePt t="42850" x="9290050" y="4000500"/>
          <p14:tracePt t="42858" x="9290050" y="4032250"/>
          <p14:tracePt t="42867" x="9290050" y="4070350"/>
          <p14:tracePt t="42884" x="9290050" y="4102100"/>
          <p14:tracePt t="42900" x="9290050" y="4121150"/>
          <p14:tracePt t="42917" x="9290050" y="4127500"/>
          <p14:tracePt t="43002" x="9290050" y="4121150"/>
          <p14:tracePt t="43010" x="9283700" y="4089400"/>
          <p14:tracePt t="43017" x="9277350" y="4064000"/>
          <p14:tracePt t="43033" x="9277350" y="4044950"/>
          <p14:tracePt t="43051" x="9271000" y="4025900"/>
          <p14:tracePt t="43131" x="9271000" y="4032250"/>
          <p14:tracePt t="43138" x="9271000" y="4057650"/>
          <p14:tracePt t="43147" x="9271000" y="4083050"/>
          <p14:tracePt t="43153" x="9271000" y="4095750"/>
          <p14:tracePt t="43167" x="9271000" y="4108450"/>
          <p14:tracePt t="43183" x="9271000" y="4121150"/>
          <p14:tracePt t="43281" x="9271000" y="4114800"/>
          <p14:tracePt t="43290" x="9271000" y="4089400"/>
          <p14:tracePt t="43300" x="9271000" y="4064000"/>
          <p14:tracePt t="43317" x="9258300" y="4019550"/>
          <p14:tracePt t="43334" x="9258300" y="4006850"/>
          <p14:tracePt t="43350" x="9258300" y="4000500"/>
          <p14:tracePt t="43522" x="9258300" y="4019550"/>
          <p14:tracePt t="43530" x="9258300" y="4051300"/>
          <p14:tracePt t="43539" x="9258300" y="4083050"/>
          <p14:tracePt t="43550" x="9258300" y="4114800"/>
          <p14:tracePt t="43567" x="9258300" y="4152900"/>
          <p14:tracePt t="43584" x="9258300" y="4165600"/>
          <p14:tracePt t="43658" x="9258300" y="4159250"/>
          <p14:tracePt t="43665" x="9258300" y="4146550"/>
          <p14:tracePt t="43673" x="9258300" y="4121150"/>
          <p14:tracePt t="43683" x="9258300" y="4102100"/>
          <p14:tracePt t="43700" x="9258300" y="4076700"/>
          <p14:tracePt t="43717" x="9258300" y="4064000"/>
          <p14:tracePt t="43771" x="9251950" y="4064000"/>
          <p14:tracePt t="43793" x="9245600" y="4064000"/>
          <p14:tracePt t="43810" x="9245600" y="4070350"/>
          <p14:tracePt t="43818" x="9245600" y="4083050"/>
          <p14:tracePt t="43834" x="9245600" y="4089400"/>
          <p14:tracePt t="43842" x="9245600" y="4095750"/>
          <p14:tracePt t="43938" x="9245600" y="4083050"/>
          <p14:tracePt t="43947" x="9245600" y="4070350"/>
          <p14:tracePt t="43954" x="9245600" y="4057650"/>
          <p14:tracePt t="43967" x="9245600" y="4044950"/>
          <p14:tracePt t="43983" x="9245600" y="4032250"/>
          <p14:tracePt t="44058" x="9245600" y="4044950"/>
          <p14:tracePt t="44065" x="9245600" y="4064000"/>
          <p14:tracePt t="44074" x="9245600" y="4070350"/>
          <p14:tracePt t="44083" x="9245600" y="4076700"/>
          <p14:tracePt t="44218" x="9245600" y="4064000"/>
          <p14:tracePt t="44227" x="9245600" y="4044950"/>
          <p14:tracePt t="44233" x="9245600" y="4038600"/>
          <p14:tracePt t="44250" x="9245600" y="4019550"/>
          <p14:tracePt t="44266" x="9245600" y="4013200"/>
          <p14:tracePt t="44283" x="9245600" y="4006850"/>
          <p14:tracePt t="44363" x="9245600" y="4013200"/>
          <p14:tracePt t="44370" x="9245600" y="4038600"/>
          <p14:tracePt t="44378" x="9251950" y="4070350"/>
          <p14:tracePt t="44386" x="9251950" y="4083050"/>
          <p14:tracePt t="44400" x="9258300" y="4108450"/>
          <p14:tracePt t="44416" x="9264650" y="4127500"/>
          <p14:tracePt t="44433" x="9264650" y="4133850"/>
          <p14:tracePt t="44513" x="9264650" y="4114800"/>
          <p14:tracePt t="44522" x="9264650" y="4076700"/>
          <p14:tracePt t="44530" x="9264650" y="4051300"/>
          <p14:tracePt t="44538" x="9264650" y="4025900"/>
          <p14:tracePt t="44550" x="9258300" y="3994150"/>
          <p14:tracePt t="44567" x="9258300" y="3987800"/>
          <p14:tracePt t="44583" x="9258300" y="3981450"/>
          <p14:tracePt t="44633" x="9251950" y="3994150"/>
          <p14:tracePt t="44642" x="9251950" y="4013200"/>
          <p14:tracePt t="44650" x="9251950" y="4044950"/>
          <p14:tracePt t="44666" x="9251950" y="4102100"/>
          <p14:tracePt t="44683" x="9251950" y="4121150"/>
          <p14:tracePt t="44700" x="9251950" y="4127500"/>
          <p14:tracePt t="44716" x="9251950" y="4133850"/>
          <p14:tracePt t="44793" x="9251950" y="4121150"/>
          <p14:tracePt t="44802" x="9251950" y="4108450"/>
          <p14:tracePt t="44810" x="9251950" y="4089400"/>
          <p14:tracePt t="44818" x="9251950" y="4083050"/>
          <p14:tracePt t="44833" x="9251950" y="4064000"/>
          <p14:tracePt t="44850" x="9251950" y="4057650"/>
          <p14:tracePt t="44930" x="9251950" y="4070350"/>
          <p14:tracePt t="44937" x="9251950" y="4089400"/>
          <p14:tracePt t="44946" x="9251950" y="4095750"/>
          <p14:tracePt t="44953" x="9251950" y="4108450"/>
          <p14:tracePt t="44966" x="9251950" y="4114800"/>
          <p14:tracePt t="45075" x="9251950" y="4095750"/>
          <p14:tracePt t="45082" x="9251950" y="4089400"/>
          <p14:tracePt t="45090" x="9251950" y="4070350"/>
          <p14:tracePt t="45099" x="9251950" y="4057650"/>
          <p14:tracePt t="45116" x="9251950" y="4038600"/>
          <p14:tracePt t="45218" x="9251950" y="4051300"/>
          <p14:tracePt t="45228" x="9251950" y="4083050"/>
          <p14:tracePt t="45233" x="9251950" y="4108450"/>
          <p14:tracePt t="45249" x="9251950" y="4133850"/>
          <p14:tracePt t="45266" x="9251950" y="4140200"/>
          <p14:tracePt t="45529" x="0" y="0"/>
        </p14:tracePtLst>
        <p14:tracePtLst>
          <p14:tracePt t="46530" x="8210550" y="6267450"/>
          <p14:tracePt t="46603" x="8216900" y="6267450"/>
          <p14:tracePt t="46611" x="8248650" y="6267450"/>
          <p14:tracePt t="46618" x="8280400" y="6267450"/>
          <p14:tracePt t="46633" x="8369300" y="6267450"/>
          <p14:tracePt t="46649" x="8477250" y="6267450"/>
          <p14:tracePt t="46666" x="8559800" y="6267450"/>
          <p14:tracePt t="46682" x="8648700" y="6267450"/>
          <p14:tracePt t="46699" x="8712200" y="6267450"/>
          <p14:tracePt t="46715" x="8756650" y="6267450"/>
          <p14:tracePt t="46732" x="8763000" y="6267450"/>
          <p14:tracePt t="46929" x="8769350" y="6267450"/>
          <p14:tracePt t="46945" x="8782050" y="6267450"/>
          <p14:tracePt t="46955" x="8788400" y="6267450"/>
          <p14:tracePt t="46961" x="8794750" y="6267450"/>
          <p14:tracePt t="46969" x="8801100" y="6267450"/>
          <p14:tracePt t="46982" x="8807450" y="6267450"/>
          <p14:tracePt t="46999" x="8851900" y="6267450"/>
          <p14:tracePt t="47015" x="8896350" y="6267450"/>
          <p14:tracePt t="47017" x="8921750" y="6267450"/>
          <p14:tracePt t="47032" x="8940800" y="6267450"/>
          <p14:tracePt t="47049" x="8966200" y="6267450"/>
          <p14:tracePt t="47066" x="8972550" y="6267450"/>
          <p14:tracePt t="47082" x="8985250" y="6267450"/>
          <p14:tracePt t="47099" x="8997950" y="6267450"/>
          <p14:tracePt t="47115" x="9010650" y="6267450"/>
          <p14:tracePt t="47132" x="9023350" y="6267450"/>
          <p14:tracePt t="47149" x="9036050" y="6267450"/>
          <p14:tracePt t="47361" x="0" y="0"/>
        </p14:tracePtLst>
        <p14:tracePtLst>
          <p14:tracePt t="47945" x="10013950" y="6038850"/>
          <p14:tracePt t="47985" x="10013950" y="6045200"/>
          <p14:tracePt t="47993" x="10013950" y="6064250"/>
          <p14:tracePt t="48001" x="10013950" y="6096000"/>
          <p14:tracePt t="48015" x="10020300" y="6121400"/>
          <p14:tracePt t="48032" x="10026650" y="6146800"/>
          <p14:tracePt t="48049" x="10033000" y="6159500"/>
          <p14:tracePt t="48082" x="10052050" y="6159500"/>
          <p14:tracePt t="48099" x="10115550" y="6134100"/>
          <p14:tracePt t="48115" x="10172700" y="6096000"/>
          <p14:tracePt t="48132" x="10223500" y="6070600"/>
          <p14:tracePt t="48148" x="10236200" y="6051550"/>
          <p14:tracePt t="48165" x="10242550" y="6051550"/>
          <p14:tracePt t="48289" x="0" y="0"/>
        </p14:tracePtLst>
        <p14:tracePtLst>
          <p14:tracePt t="48522" x="10756900" y="6115050"/>
          <p14:tracePt t="49297" x="0" y="0"/>
        </p14:tracePtLst>
        <p14:tracePtLst>
          <p14:tracePt t="50234" x="4806950" y="6140450"/>
          <p14:tracePt t="50313" x="4832350" y="6140450"/>
          <p14:tracePt t="50321" x="4864100" y="6140450"/>
          <p14:tracePt t="50331" x="4940300" y="6140450"/>
          <p14:tracePt t="50348" x="5149850" y="6140450"/>
          <p14:tracePt t="50364" x="5448300" y="6140450"/>
          <p14:tracePt t="50381" x="5791200" y="6140450"/>
          <p14:tracePt t="50398" x="6096000" y="6140450"/>
          <p14:tracePt t="50415" x="6267450" y="6140450"/>
          <p14:tracePt t="50431" x="6324600" y="6140450"/>
          <p14:tracePt t="50448" x="6337300" y="6140450"/>
          <p14:tracePt t="50522" x="6343650" y="6140450"/>
          <p14:tracePt t="50538" x="6350000" y="6140450"/>
          <p14:tracePt t="50545" x="6356350" y="6140450"/>
          <p14:tracePt t="50554" x="6362700" y="6146800"/>
          <p14:tracePt t="50564" x="6375400" y="6153150"/>
          <p14:tracePt t="50581" x="6400800" y="6159500"/>
          <p14:tracePt t="50598" x="6419850" y="6159500"/>
          <p14:tracePt t="50615" x="6426200" y="6159500"/>
          <p14:tracePt t="50657" x="6432550" y="6165850"/>
          <p14:tracePt t="50673" x="6419850" y="6172200"/>
          <p14:tracePt t="50681" x="6394450" y="6184900"/>
          <p14:tracePt t="50698" x="6318250" y="6203950"/>
          <p14:tracePt t="50714" x="6203950" y="6223000"/>
          <p14:tracePt t="50731" x="6115050" y="6242050"/>
          <p14:tracePt t="50747" x="6096000" y="6242050"/>
          <p14:tracePt t="50764" x="6089650" y="6242050"/>
          <p14:tracePt t="50874" x="6096000" y="6242050"/>
          <p14:tracePt t="50882" x="6127750" y="6242050"/>
          <p14:tracePt t="50890" x="6159500" y="6242050"/>
          <p14:tracePt t="50898" x="6210300" y="6242050"/>
          <p14:tracePt t="50914" x="6350000" y="6242050"/>
          <p14:tracePt t="50931" x="6496050" y="6242050"/>
          <p14:tracePt t="50948" x="6597650" y="6242050"/>
          <p14:tracePt t="50964" x="6616700" y="6242050"/>
          <p14:tracePt t="50981" x="6623050" y="6242050"/>
          <p14:tracePt t="51035" x="6610350" y="6242050"/>
          <p14:tracePt t="51042" x="6584950" y="6242050"/>
          <p14:tracePt t="51051" x="6559550" y="6242050"/>
          <p14:tracePt t="51064" x="6521450" y="6242050"/>
          <p14:tracePt t="51081" x="6489700" y="6242050"/>
          <p14:tracePt t="51186" x="6496050" y="6242050"/>
          <p14:tracePt t="51194" x="6527800" y="6242050"/>
          <p14:tracePt t="51202" x="6553200" y="6242050"/>
          <p14:tracePt t="51214" x="6578600" y="6242050"/>
          <p14:tracePt t="51231" x="6610350" y="6242050"/>
          <p14:tracePt t="51247" x="6616700" y="6242050"/>
          <p14:tracePt t="51498" x="0" y="0"/>
        </p14:tracePtLst>
        <p14:tracePtLst>
          <p14:tracePt t="52658" x="2819400" y="1885950"/>
          <p14:tracePt t="52674" x="2813050" y="1898650"/>
          <p14:tracePt t="52682" x="2813050" y="1911350"/>
          <p14:tracePt t="52690" x="2813050" y="1924050"/>
          <p14:tracePt t="52697" x="2813050" y="1949450"/>
          <p14:tracePt t="52714" x="2813050" y="1981200"/>
          <p14:tracePt t="52730" x="2832100" y="2032000"/>
          <p14:tracePt t="52747" x="2863850" y="2070100"/>
          <p14:tracePt t="52764" x="2927350" y="2108200"/>
          <p14:tracePt t="52780" x="3022600" y="2127250"/>
          <p14:tracePt t="52797" x="3098800" y="2127250"/>
          <p14:tracePt t="52814" x="3181350" y="2127250"/>
          <p14:tracePt t="52830" x="3251200" y="2114550"/>
          <p14:tracePt t="52847" x="3314700" y="2101850"/>
          <p14:tracePt t="52864" x="3359150" y="2089150"/>
          <p14:tracePt t="52866" x="3378200" y="2076450"/>
          <p14:tracePt t="52881" x="3416300" y="2063750"/>
          <p14:tracePt t="52897" x="3448050" y="2051050"/>
          <p14:tracePt t="52914" x="3460750" y="2044700"/>
          <p14:tracePt t="53202" x="3460750" y="2038350"/>
          <p14:tracePt t="53212" x="3460750" y="2032000"/>
          <p14:tracePt t="53226" x="3460750" y="2019300"/>
          <p14:tracePt t="53233" x="3460750" y="2006600"/>
          <p14:tracePt t="53247" x="3460750" y="2000250"/>
          <p14:tracePt t="53263" x="3441700" y="1981200"/>
          <p14:tracePt t="53280" x="3435350" y="1974850"/>
          <p14:tracePt t="53297" x="3416300" y="1962150"/>
          <p14:tracePt t="53313" x="3403600" y="1949450"/>
          <p14:tracePt t="53330" x="3390900" y="1943100"/>
          <p14:tracePt t="53346" x="3365500" y="1936750"/>
          <p14:tracePt t="53364" x="3333750" y="1930400"/>
          <p14:tracePt t="53380" x="3295650" y="1930400"/>
          <p14:tracePt t="53397" x="3238500" y="1930400"/>
          <p14:tracePt t="53414" x="3187700" y="1930400"/>
          <p14:tracePt t="53430" x="3111500" y="1930400"/>
          <p14:tracePt t="53447" x="2997200" y="1936750"/>
          <p14:tracePt t="53463" x="2889250" y="1962150"/>
          <p14:tracePt t="53480" x="2800350" y="1987550"/>
          <p14:tracePt t="53482" x="2755900" y="1993900"/>
          <p14:tracePt t="53497" x="2673350" y="2006600"/>
          <p14:tracePt t="53513" x="2641600" y="2006600"/>
          <p14:tracePt t="53530" x="2616200" y="2012950"/>
          <p14:tracePt t="53547" x="2603500" y="2012950"/>
          <p14:tracePt t="53563" x="2597150" y="2012950"/>
          <p14:tracePt t="53650" x="2597150" y="2019300"/>
          <p14:tracePt t="53658" x="2609850" y="2032000"/>
          <p14:tracePt t="53666" x="2628900" y="2044700"/>
          <p14:tracePt t="53681" x="2686050" y="2070100"/>
          <p14:tracePt t="53697" x="2768600" y="2089150"/>
          <p14:tracePt t="53713" x="2832100" y="2089150"/>
          <p14:tracePt t="53730" x="2876550" y="2089150"/>
          <p14:tracePt t="53747" x="2908300" y="2089150"/>
          <p14:tracePt t="53763" x="2933700" y="2089150"/>
          <p14:tracePt t="53780" x="2952750" y="2070100"/>
          <p14:tracePt t="53797" x="2978150" y="2051050"/>
          <p14:tracePt t="53813" x="3016250" y="2032000"/>
          <p14:tracePt t="53830" x="3054350" y="2012950"/>
          <p14:tracePt t="53847" x="3092450" y="1993900"/>
          <p14:tracePt t="53864" x="3124200" y="1987550"/>
          <p14:tracePt t="53866" x="3149600" y="1981200"/>
          <p14:tracePt t="53880" x="3168650" y="1974850"/>
          <p14:tracePt t="53897" x="3225800" y="1974850"/>
          <p14:tracePt t="53913" x="3302000" y="1974850"/>
          <p14:tracePt t="53930" x="3365500" y="1974850"/>
          <p14:tracePt t="53947" x="3422650" y="1974850"/>
          <p14:tracePt t="53963" x="3479800" y="1974850"/>
          <p14:tracePt t="53980" x="3505200" y="1974850"/>
          <p14:tracePt t="53997" x="3511550" y="1974850"/>
          <p14:tracePt t="54441" x="0" y="0"/>
        </p14:tracePtLst>
        <p14:tracePtLst>
          <p14:tracePt t="55378" x="5975350" y="6159500"/>
          <p14:tracePt t="55513" x="5981700" y="6159500"/>
          <p14:tracePt t="55522" x="5988050" y="6159500"/>
          <p14:tracePt t="55530" x="6007100" y="6165850"/>
          <p14:tracePt t="55546" x="6064250" y="6172200"/>
          <p14:tracePt t="55562" x="6178550" y="6172200"/>
          <p14:tracePt t="55579" x="6343650" y="6172200"/>
          <p14:tracePt t="55596" x="6553200" y="6172200"/>
          <p14:tracePt t="55613" x="6788150" y="6172200"/>
          <p14:tracePt t="55629" x="6985000" y="6172200"/>
          <p14:tracePt t="55647" x="7112000" y="6172200"/>
          <p14:tracePt t="55663" x="7162800" y="6172200"/>
          <p14:tracePt t="55679" x="7175500" y="6172200"/>
          <p14:tracePt t="56195" x="7156450" y="6172200"/>
          <p14:tracePt t="56202" x="7124700" y="6172200"/>
          <p14:tracePt t="56212" x="7067550" y="6172200"/>
          <p14:tracePt t="56230" x="6921500" y="6172200"/>
          <p14:tracePt t="56246" x="6743700" y="6172200"/>
          <p14:tracePt t="56262" x="6572250" y="6172200"/>
          <p14:tracePt t="56279" x="6445250" y="6172200"/>
          <p14:tracePt t="56296" x="6388100" y="6172200"/>
          <p14:tracePt t="56312" x="6362700" y="6172200"/>
          <p14:tracePt t="56458" x="6381750" y="6172200"/>
          <p14:tracePt t="56466" x="6432550" y="6172200"/>
          <p14:tracePt t="56475" x="6496050" y="6172200"/>
          <p14:tracePt t="56482" x="6591300" y="6172200"/>
          <p14:tracePt t="56495" x="6705600" y="6172200"/>
          <p14:tracePt t="56512" x="6965950" y="6172200"/>
          <p14:tracePt t="56513" x="7067550" y="6172200"/>
          <p14:tracePt t="56529" x="7213600" y="6172200"/>
          <p14:tracePt t="56545" x="7264400" y="6172200"/>
          <p14:tracePt t="56562" x="7270750" y="6172200"/>
          <p14:tracePt t="56954" x="0" y="0"/>
        </p14:tracePtLst>
        <p14:tracePtLst>
          <p14:tracePt t="57402" x="8305800" y="6223000"/>
          <p14:tracePt t="57507" x="8324850" y="6223000"/>
          <p14:tracePt t="57514" x="8369300" y="6223000"/>
          <p14:tracePt t="57522" x="8458200" y="6223000"/>
          <p14:tracePt t="57529" x="8572500" y="6223000"/>
          <p14:tracePt t="57545" x="8985250" y="6223000"/>
          <p14:tracePt t="57562" x="9480550" y="6223000"/>
          <p14:tracePt t="57578" x="9759950" y="6223000"/>
          <p14:tracePt t="57595" x="9855200" y="6223000"/>
          <p14:tracePt t="57612" x="9874250" y="6223000"/>
          <p14:tracePt t="57826" x="0" y="0"/>
        </p14:tracePtLst>
        <p14:tracePtLst>
          <p14:tracePt t="58531" x="9194800" y="3898900"/>
          <p14:tracePt t="58539" x="9188450" y="3898900"/>
          <p14:tracePt t="58547" x="9188450" y="3911600"/>
          <p14:tracePt t="58562" x="9188450" y="3987800"/>
          <p14:tracePt t="58578" x="9201150" y="4057650"/>
          <p14:tracePt t="58595" x="9213850" y="4102100"/>
          <p14:tracePt t="58612" x="9226550" y="4140200"/>
          <p14:tracePt t="58629" x="9239250" y="4165600"/>
          <p14:tracePt t="58646" x="9251950" y="4191000"/>
          <p14:tracePt t="58663" x="9258300" y="4210050"/>
          <p14:tracePt t="58678" x="9271000" y="4222750"/>
          <p14:tracePt t="58696" x="9277350" y="4229100"/>
          <p14:tracePt t="58712" x="9277350" y="4235450"/>
          <p14:tracePt t="58762" x="9283700" y="4235450"/>
          <p14:tracePt t="58777" x="9290050" y="4235450"/>
          <p14:tracePt t="58787" x="9290050" y="4229100"/>
          <p14:tracePt t="58795" x="9290050" y="4222750"/>
          <p14:tracePt t="58812" x="9290050" y="4184650"/>
          <p14:tracePt t="58828" x="9290050" y="4133850"/>
          <p14:tracePt t="58845" x="9296400" y="4095750"/>
          <p14:tracePt t="58862" x="9302750" y="4083050"/>
          <p14:tracePt t="58879" x="9302750" y="4076700"/>
          <p14:tracePt t="59105" x="9302750" y="4152900"/>
          <p14:tracePt t="59179" x="9302750" y="4140200"/>
          <p14:tracePt t="59186" x="9302750" y="4127500"/>
          <p14:tracePt t="59195" x="9302750" y="4102100"/>
          <p14:tracePt t="59212" x="9302750" y="4051300"/>
          <p14:tracePt t="59228" x="9302750" y="4019550"/>
          <p14:tracePt t="59245" x="9302750" y="4006850"/>
          <p14:tracePt t="59330" x="9302750" y="4013200"/>
          <p14:tracePt t="59338" x="9302750" y="4032250"/>
          <p14:tracePt t="59345" x="9302750" y="4057650"/>
          <p14:tracePt t="59361" x="9302750" y="4102100"/>
          <p14:tracePt t="59378" x="9302750" y="4121150"/>
          <p14:tracePt t="59395" x="9302750" y="4133850"/>
          <p14:tracePt t="59497" x="9302750" y="4121150"/>
          <p14:tracePt t="59507" x="9302750" y="4108450"/>
          <p14:tracePt t="59514" x="9302750" y="4089400"/>
          <p14:tracePt t="59528" x="9302750" y="4070350"/>
          <p14:tracePt t="59545" x="9302750" y="4019550"/>
          <p14:tracePt t="59561" x="9302750" y="4006850"/>
          <p14:tracePt t="59578" x="9302750" y="4000500"/>
          <p14:tracePt t="59658" x="9302750" y="4025900"/>
          <p14:tracePt t="59665" x="9302750" y="4044950"/>
          <p14:tracePt t="59674" x="9290050" y="4076700"/>
          <p14:tracePt t="59682" x="9290050" y="4102100"/>
          <p14:tracePt t="59698" x="9290050" y="4121150"/>
          <p14:tracePt t="59714" x="9290050" y="4127500"/>
          <p14:tracePt t="59728" x="9290050" y="4133850"/>
          <p14:tracePt t="59744" x="9290050" y="4140200"/>
          <p14:tracePt t="59825" x="9290050" y="4121150"/>
          <p14:tracePt t="59835" x="9290050" y="4089400"/>
          <p14:tracePt t="59842" x="9290050" y="4064000"/>
          <p14:tracePt t="59850" x="9290050" y="4038600"/>
          <p14:tracePt t="59861" x="9290050" y="4019550"/>
          <p14:tracePt t="59878" x="9290050" y="4000500"/>
          <p14:tracePt t="59895" x="9290050" y="3987800"/>
          <p14:tracePt t="59911" x="9290050" y="3981450"/>
          <p14:tracePt t="60051" x="9283700" y="4000500"/>
          <p14:tracePt t="60058" x="9277350" y="4032250"/>
          <p14:tracePt t="60065" x="9271000" y="4064000"/>
          <p14:tracePt t="60078" x="9258300" y="4102100"/>
          <p14:tracePt t="60094" x="9258300" y="4127500"/>
          <p14:tracePt t="60111" x="9258300" y="4152900"/>
          <p14:tracePt t="60195" x="9258300" y="4146550"/>
          <p14:tracePt t="60202" x="9258300" y="4121150"/>
          <p14:tracePt t="60211" x="9258300" y="4095750"/>
          <p14:tracePt t="60228" x="9258300" y="4032250"/>
          <p14:tracePt t="60245" x="9258300" y="3975100"/>
          <p14:tracePt t="60261" x="9258300" y="3943350"/>
          <p14:tracePt t="60278" x="9258300" y="3937000"/>
          <p14:tracePt t="60294" x="9258300" y="3930650"/>
          <p14:tracePt t="60311" x="9251950" y="3924300"/>
          <p14:tracePt t="60353" x="9251950" y="3930650"/>
          <p14:tracePt t="60361" x="9251950" y="3943350"/>
          <p14:tracePt t="60377" x="9251950" y="3987800"/>
          <p14:tracePt t="60395" x="9251950" y="4013200"/>
          <p14:tracePt t="60411" x="9251950" y="4025900"/>
          <p14:tracePt t="60531" x="9251950" y="4013200"/>
          <p14:tracePt t="60538" x="9251950" y="4006850"/>
          <p14:tracePt t="60546" x="9251950" y="3994150"/>
          <p14:tracePt t="60561" x="9251950" y="3987800"/>
          <p14:tracePt t="60587" x="9251950" y="3981450"/>
          <p14:tracePt t="60594" x="9251950" y="3975100"/>
          <p14:tracePt t="61026" x="0" y="0"/>
        </p14:tracePtLst>
        <p14:tracePtLst>
          <p14:tracePt t="61593" x="5670550" y="4044950"/>
          <p14:tracePt t="61706" x="5676900" y="4044950"/>
          <p14:tracePt t="61714" x="5708650" y="4044950"/>
          <p14:tracePt t="61722" x="5772150" y="4044950"/>
          <p14:tracePt t="61730" x="5854700" y="4044950"/>
          <p14:tracePt t="61744" x="5962650" y="4044950"/>
          <p14:tracePt t="61761" x="6496050" y="4044950"/>
          <p14:tracePt t="61777" x="6946900" y="4044950"/>
          <p14:tracePt t="61794" x="7359650" y="4044950"/>
          <p14:tracePt t="61810" x="7626350" y="4044950"/>
          <p14:tracePt t="61827" x="7829550" y="4044950"/>
          <p14:tracePt t="61844" x="8001000" y="4064000"/>
          <p14:tracePt t="61861" x="8128000" y="4089400"/>
          <p14:tracePt t="61877" x="8185150" y="4095750"/>
          <p14:tracePt t="61894" x="8216900" y="4108450"/>
          <p14:tracePt t="62770" x="0" y="0"/>
        </p14:tracePtLst>
        <p14:tracePtLst>
          <p14:tracePt t="63410" x="1917700" y="2635250"/>
          <p14:tracePt t="63417" x="1930400" y="2635250"/>
          <p14:tracePt t="63427" x="1962150" y="2628900"/>
          <p14:tracePt t="63444" x="2063750" y="2622550"/>
          <p14:tracePt t="63460" x="2247900" y="2622550"/>
          <p14:tracePt t="63477" x="2603500" y="2667000"/>
          <p14:tracePt t="63493" x="3155950" y="2774950"/>
          <p14:tracePt t="63510" x="3873500" y="2908300"/>
          <p14:tracePt t="63526" x="4654550" y="3060700"/>
          <p14:tracePt t="63543" x="5397500" y="3213100"/>
          <p14:tracePt t="63560" x="6070600" y="3359150"/>
          <p14:tracePt t="63561" x="6350000" y="3416300"/>
          <p14:tracePt t="63577" x="6762750" y="3486150"/>
          <p14:tracePt t="63593" x="7023100" y="3556000"/>
          <p14:tracePt t="63610" x="7207250" y="3625850"/>
          <p14:tracePt t="63626" x="7366000" y="3695700"/>
          <p14:tracePt t="63643" x="7512050" y="3790950"/>
          <p14:tracePt t="63660" x="7645400" y="3898900"/>
          <p14:tracePt t="63677" x="7778750" y="4000500"/>
          <p14:tracePt t="63693" x="7893050" y="4089400"/>
          <p14:tracePt t="63710" x="7981950" y="4159250"/>
          <p14:tracePt t="63727" x="8045450" y="4210050"/>
          <p14:tracePt t="63743" x="8089900" y="4254500"/>
          <p14:tracePt t="63745" x="8102600" y="4260850"/>
          <p14:tracePt t="63760" x="8115300" y="4267200"/>
          <p14:tracePt t="63777" x="8121650" y="4267200"/>
          <p14:tracePt t="64162" x="8121650" y="4260850"/>
          <p14:tracePt t="64170" x="8121650" y="4254500"/>
          <p14:tracePt t="64179" x="8108950" y="4248150"/>
          <p14:tracePt t="64193" x="8070850" y="4241800"/>
          <p14:tracePt t="64210" x="7975600" y="4216400"/>
          <p14:tracePt t="64227" x="7816850" y="4184650"/>
          <p14:tracePt t="64243" x="7613650" y="4140200"/>
          <p14:tracePt t="64260" x="7385050" y="4089400"/>
          <p14:tracePt t="64277" x="7162800" y="4038600"/>
          <p14:tracePt t="64293" x="6997700" y="3981450"/>
          <p14:tracePt t="64310" x="6870700" y="3937000"/>
          <p14:tracePt t="64326" x="6800850" y="3898900"/>
          <p14:tracePt t="64343" x="6731000" y="3879850"/>
          <p14:tracePt t="64360" x="6667500" y="3848100"/>
          <p14:tracePt t="64361" x="6642100" y="3835400"/>
          <p14:tracePt t="64376" x="6616700" y="3822700"/>
          <p14:tracePt t="64393" x="6540500" y="3797300"/>
          <p14:tracePt t="64409" x="6515100" y="3778250"/>
          <p14:tracePt t="64457" x="6502400" y="3778250"/>
          <p14:tracePt t="64465" x="6496050" y="3771900"/>
          <p14:tracePt t="64474" x="6489700" y="3765550"/>
          <p14:tracePt t="64481" x="6489700" y="3759200"/>
          <p14:tracePt t="64493" x="6483350" y="3746500"/>
          <p14:tracePt t="64510" x="6464300" y="3727450"/>
          <p14:tracePt t="64577" x="6470650" y="3727450"/>
          <p14:tracePt t="64587" x="6496050" y="3727450"/>
          <p14:tracePt t="64594" x="6521450" y="3727450"/>
          <p14:tracePt t="64609" x="6642100" y="3727450"/>
          <p14:tracePt t="64626" x="6832600" y="3727450"/>
          <p14:tracePt t="64643" x="7105650" y="3765550"/>
          <p14:tracePt t="64660" x="7327900" y="3810000"/>
          <p14:tracePt t="64677" x="7435850" y="3835400"/>
          <p14:tracePt t="64693" x="7473950" y="3841750"/>
          <p14:tracePt t="64713" x="7486650" y="3848100"/>
          <p14:tracePt t="64729" x="7493000" y="3854450"/>
          <p14:tracePt t="64743" x="7493000" y="3860800"/>
          <p14:tracePt t="64760" x="7499350" y="3886200"/>
          <p14:tracePt t="64776" x="7512050" y="3911600"/>
          <p14:tracePt t="64778" x="7518400" y="3930650"/>
          <p14:tracePt t="64793" x="7531100" y="3949700"/>
          <p14:tracePt t="64809" x="7531100" y="3968750"/>
          <p14:tracePt t="64826" x="7537450" y="3975100"/>
          <p14:tracePt t="66626" x="0" y="0"/>
        </p14:tracePtLst>
        <p14:tracePtLst>
          <p14:tracePt t="68674" x="9385300" y="3956050"/>
          <p14:tracePt t="68714" x="9385300" y="3968750"/>
          <p14:tracePt t="68722" x="9385300" y="3987800"/>
          <p14:tracePt t="68729" x="9385300" y="3994150"/>
          <p14:tracePt t="68741" x="9391650" y="4013200"/>
          <p14:tracePt t="68759" x="9398000" y="4025900"/>
          <p14:tracePt t="68775" x="9404350" y="4032250"/>
          <p14:tracePt t="68791" x="9404350" y="4044950"/>
          <p14:tracePt t="68808" x="9410700" y="4057650"/>
          <p14:tracePt t="68825" x="9410700" y="4070350"/>
          <p14:tracePt t="68841" x="9417050" y="4089400"/>
          <p14:tracePt t="68858" x="9417050" y="4102100"/>
          <p14:tracePt t="68875" x="9417050" y="4108450"/>
          <p14:tracePt t="68995" x="9417050" y="4089400"/>
          <p14:tracePt t="69112" x="9410700" y="4032250"/>
          <p14:tracePt t="69125" x="9404350" y="4076700"/>
          <p14:tracePt t="69141" x="9391650" y="4127500"/>
          <p14:tracePt t="69158" x="9378950" y="4159250"/>
          <p14:tracePt t="69259" x="9378950" y="4140200"/>
          <p14:tracePt t="69266" x="9378950" y="4127500"/>
          <p14:tracePt t="69275" x="9378950" y="4095750"/>
          <p14:tracePt t="69291" x="9378950" y="4051300"/>
          <p14:tracePt t="69308" x="9378950" y="4019550"/>
          <p14:tracePt t="69490" x="0" y="0"/>
        </p14:tracePtLst>
        <p14:tracePtLst>
          <p14:tracePt t="70258" x="6794500" y="3975100"/>
          <p14:tracePt t="70372" x="6800850" y="3975100"/>
          <p14:tracePt t="70378" x="6807200" y="3975100"/>
          <p14:tracePt t="70386" x="6819900" y="3968750"/>
          <p14:tracePt t="70395" x="6832600" y="3962400"/>
          <p14:tracePt t="70411" x="6851650" y="3956050"/>
          <p14:tracePt t="70424" x="6858000" y="3956050"/>
          <p14:tracePt t="70441" x="6870700" y="3949700"/>
          <p14:tracePt t="70481" x="6877050" y="3949700"/>
          <p14:tracePt t="70513" x="6883400" y="3949700"/>
          <p14:tracePt t="70522" x="6896100" y="3949700"/>
          <p14:tracePt t="70539" x="6902450" y="3949700"/>
          <p14:tracePt t="70546" x="6908800" y="3949700"/>
          <p14:tracePt t="70558" x="6921500" y="3949700"/>
          <p14:tracePt t="70574" x="6934200" y="3949700"/>
          <p14:tracePt t="70591" x="6953250" y="3956050"/>
          <p14:tracePt t="70607" x="6972300" y="3968750"/>
          <p14:tracePt t="70625" x="6978650" y="3975100"/>
          <p14:tracePt t="70658" x="6978650" y="3981450"/>
          <p14:tracePt t="70666" x="6978650" y="3987800"/>
          <p14:tracePt t="70682" x="6978650" y="4000500"/>
          <p14:tracePt t="70691" x="6978650" y="4006850"/>
          <p14:tracePt t="70708" x="6978650" y="4019550"/>
          <p14:tracePt t="70724" x="6978650" y="4032250"/>
          <p14:tracePt t="70741" x="6978650" y="4044950"/>
          <p14:tracePt t="70758" x="6978650" y="4057650"/>
          <p14:tracePt t="70774" x="6978650" y="4070350"/>
          <p14:tracePt t="70807" x="6972300" y="4083050"/>
          <p14:tracePt t="70945" x="0" y="0"/>
        </p14:tracePtLst>
        <p14:tracePtLst>
          <p14:tracePt t="71314" x="7493000" y="3981450"/>
          <p14:tracePt t="71381" x="7486650" y="3981450"/>
          <p14:tracePt t="71387" x="7486650" y="3994150"/>
          <p14:tracePt t="71396" x="7480300" y="4006850"/>
          <p14:tracePt t="71408" x="7473950" y="4032250"/>
          <p14:tracePt t="71424" x="7473950" y="4076700"/>
          <p14:tracePt t="71441" x="7473950" y="4127500"/>
          <p14:tracePt t="71458" x="7473950" y="4152900"/>
          <p14:tracePt t="71475" x="7486650" y="4165600"/>
          <p14:tracePt t="71491" x="7493000" y="4165600"/>
          <p14:tracePt t="71508" x="7512050" y="4165600"/>
          <p14:tracePt t="71525" x="7524750" y="4171950"/>
          <p14:tracePt t="71541" x="7562850" y="4171950"/>
          <p14:tracePt t="71557" x="7613650" y="4165600"/>
          <p14:tracePt t="71574" x="7645400" y="4146550"/>
          <p14:tracePt t="71591" x="7658100" y="4114800"/>
          <p14:tracePt t="71607" x="7664450" y="4102100"/>
          <p14:tracePt t="71624" x="7664450" y="4089400"/>
          <p14:tracePt t="71641" x="7664450" y="4070350"/>
          <p14:tracePt t="71657" x="7664450" y="4051300"/>
          <p14:tracePt t="71674" x="7664450" y="4038600"/>
          <p14:tracePt t="71874" x="7664450" y="4032250"/>
          <p14:tracePt t="71891" x="7658100" y="4032250"/>
          <p14:tracePt t="71899" x="7645400" y="4032250"/>
          <p14:tracePt t="71907" x="7632700" y="4032250"/>
          <p14:tracePt t="71924" x="7581900" y="4032250"/>
          <p14:tracePt t="71942" x="7524750" y="4032250"/>
          <p14:tracePt t="71958" x="7486650" y="4044950"/>
          <p14:tracePt t="71962" x="7467600" y="4051300"/>
          <p14:tracePt t="71975" x="7454900" y="4064000"/>
          <p14:tracePt t="71992" x="7429500" y="4089400"/>
          <p14:tracePt t="72008" x="7416800" y="4102100"/>
          <p14:tracePt t="72011" x="7410450" y="4114800"/>
          <p14:tracePt t="72027" x="7410450" y="4121150"/>
          <p14:tracePt t="72042" x="7410450" y="4133850"/>
          <p14:tracePt t="72057" x="7410450" y="4140200"/>
          <p14:tracePt t="72074" x="7410450" y="4152900"/>
          <p14:tracePt t="72091" x="7423150" y="4165600"/>
          <p14:tracePt t="72108" x="7448550" y="4165600"/>
          <p14:tracePt t="72124" x="7493000" y="4178300"/>
          <p14:tracePt t="72141" x="7543800" y="4178300"/>
          <p14:tracePt t="72157" x="7620000" y="4171950"/>
          <p14:tracePt t="72174" x="7664450" y="4146550"/>
          <p14:tracePt t="72190" x="7696200" y="4121150"/>
          <p14:tracePt t="72194" x="7702550" y="4108450"/>
          <p14:tracePt t="72208" x="7708900" y="4102100"/>
          <p14:tracePt t="72225" x="7715250" y="4076700"/>
          <p14:tracePt t="72242" x="7715250" y="4064000"/>
          <p14:tracePt t="72259" x="7715250" y="4057650"/>
          <p14:tracePt t="72275" x="7715250" y="4038600"/>
          <p14:tracePt t="72292" x="7702550" y="4038600"/>
          <p14:tracePt t="72307" x="7696200" y="4032250"/>
          <p14:tracePt t="72413" x="7689850" y="4032250"/>
          <p14:tracePt t="72419" x="7683500" y="4032250"/>
          <p14:tracePt t="72475" x="7677150" y="4032250"/>
          <p14:tracePt t="72483" x="7670800" y="4032250"/>
          <p14:tracePt t="72492" x="7664450" y="4032250"/>
          <p14:tracePt t="72508" x="7658100" y="4032250"/>
          <p14:tracePt t="72525" x="7651750" y="4032250"/>
          <p14:tracePt t="72541" x="7632700" y="4032250"/>
          <p14:tracePt t="72557" x="7607300" y="4032250"/>
          <p14:tracePt t="72574" x="7588250" y="4038600"/>
          <p14:tracePt t="72590" x="7575550" y="4051300"/>
          <p14:tracePt t="72607" x="7562850" y="4076700"/>
          <p14:tracePt t="72610" x="7556500" y="4076700"/>
          <p14:tracePt t="72624" x="7556500" y="4083050"/>
          <p14:tracePt t="72641" x="7556500" y="4108450"/>
          <p14:tracePt t="72658" x="7556500" y="4121150"/>
          <p14:tracePt t="72674" x="7556500" y="4133850"/>
          <p14:tracePt t="72690" x="7562850" y="4152900"/>
          <p14:tracePt t="72708" x="7575550" y="4152900"/>
          <p14:tracePt t="72724" x="7613650" y="4159250"/>
          <p14:tracePt t="72741" x="7658100" y="4165600"/>
          <p14:tracePt t="72757" x="7715250" y="4165600"/>
          <p14:tracePt t="72774" x="7759700" y="4152900"/>
          <p14:tracePt t="72790" x="7791450" y="4140200"/>
          <p14:tracePt t="72807" x="7804150" y="4127500"/>
          <p14:tracePt t="72823" x="7816850" y="4121150"/>
          <p14:tracePt t="73042" x="0" y="0"/>
        </p14:tracePtLst>
        <p14:tracePtLst>
          <p14:tracePt t="73442" x="9036050" y="3987800"/>
          <p14:tracePt t="73513" x="9042400" y="3994150"/>
          <p14:tracePt t="73523" x="9042400" y="4000500"/>
          <p14:tracePt t="73530" x="9042400" y="4025900"/>
          <p14:tracePt t="73540" x="9048750" y="4070350"/>
          <p14:tracePt t="73556" x="9061450" y="4114800"/>
          <p14:tracePt t="73573" x="9074150" y="4152900"/>
          <p14:tracePt t="73590" x="9080500" y="4165600"/>
          <p14:tracePt t="73606" x="9086850" y="4178300"/>
          <p14:tracePt t="73649" x="9093200" y="4178300"/>
          <p14:tracePt t="73666" x="9105900" y="4178300"/>
          <p14:tracePt t="73674" x="9118600" y="4165600"/>
          <p14:tracePt t="73690" x="9144000" y="4140200"/>
          <p14:tracePt t="73706" x="9175750" y="4089400"/>
          <p14:tracePt t="73723" x="9201150" y="4025900"/>
          <p14:tracePt t="73740" x="9220200" y="3987800"/>
          <p14:tracePt t="73757" x="9226550" y="3956050"/>
          <p14:tracePt t="73773" x="9226550" y="3949700"/>
          <p14:tracePt t="73790" x="9226550" y="3943350"/>
          <p14:tracePt t="73851" x="9226550" y="3949700"/>
          <p14:tracePt t="73857" x="9226550" y="3994150"/>
          <p14:tracePt t="73867" x="9226550" y="4032250"/>
          <p14:tracePt t="73874" x="9226550" y="4076700"/>
          <p14:tracePt t="73890" x="9232900" y="4133850"/>
          <p14:tracePt t="73906" x="9245600" y="4165600"/>
          <p14:tracePt t="73923" x="9245600" y="4171950"/>
          <p14:tracePt t="74017" x="9245600" y="4178300"/>
          <p14:tracePt t="74033" x="9251950" y="4178300"/>
          <p14:tracePt t="74042" x="9251950" y="4171950"/>
          <p14:tracePt t="74051" x="9251950" y="4165600"/>
          <p14:tracePt t="74057" x="9251950" y="4152900"/>
          <p14:tracePt t="74073" x="9251950" y="4133850"/>
          <p14:tracePt t="74090" x="9251950" y="4114800"/>
          <p14:tracePt t="74106" x="9251950" y="4102100"/>
          <p14:tracePt t="74123" x="9251950" y="4095750"/>
          <p14:tracePt t="74140" x="9251950" y="4089400"/>
          <p14:tracePt t="74227" x="9251950" y="4095750"/>
          <p14:tracePt t="74234" x="9251950" y="4121150"/>
          <p14:tracePt t="74242" x="9258300" y="4152900"/>
          <p14:tracePt t="74257" x="9271000" y="4178300"/>
          <p14:tracePt t="74273" x="9271000" y="4184650"/>
          <p14:tracePt t="74362" x="9271000" y="4165600"/>
          <p14:tracePt t="74369" x="9271000" y="4140200"/>
          <p14:tracePt t="74377" x="9271000" y="4127500"/>
          <p14:tracePt t="74389" x="9271000" y="4089400"/>
          <p14:tracePt t="74406" x="9264650" y="4044950"/>
          <p14:tracePt t="74423" x="9251950" y="4013200"/>
          <p14:tracePt t="74443" x="9251950" y="4006850"/>
          <p14:tracePt t="74666" x="0" y="0"/>
        </p14:tracePtLst>
        <p14:tracePtLst>
          <p14:tracePt t="76466" x="9093200" y="3962400"/>
          <p14:tracePt t="76508" x="9093200" y="3968750"/>
          <p14:tracePt t="76513" x="9099550" y="3994150"/>
          <p14:tracePt t="76523" x="9105900" y="4019550"/>
          <p14:tracePt t="76539" x="9131300" y="4102100"/>
          <p14:tracePt t="76556" x="9144000" y="4165600"/>
          <p14:tracePt t="76572" x="9156700" y="4210050"/>
          <p14:tracePt t="76589" x="9169400" y="4229100"/>
          <p14:tracePt t="76605" x="9175750" y="4241800"/>
          <p14:tracePt t="76668" x="9188450" y="4241800"/>
          <p14:tracePt t="76674" x="9194800" y="4235450"/>
          <p14:tracePt t="76682" x="9201150" y="4222750"/>
          <p14:tracePt t="76690" x="9213850" y="4203700"/>
          <p14:tracePt t="76705" x="9232900" y="4140200"/>
          <p14:tracePt t="76722" x="9264650" y="4070350"/>
          <p14:tracePt t="76739" x="9283700" y="4000500"/>
          <p14:tracePt t="76756" x="9302750" y="3956050"/>
          <p14:tracePt t="76772" x="9309100" y="3943350"/>
          <p14:tracePt t="76865" x="9309100" y="3956050"/>
          <p14:tracePt t="76874" x="9309100" y="3994150"/>
          <p14:tracePt t="76883" x="9315450" y="4051300"/>
          <p14:tracePt t="76889" x="9321800" y="4095750"/>
          <p14:tracePt t="76905" x="9340850" y="4140200"/>
          <p14:tracePt t="77018" x="9347200" y="4133850"/>
          <p14:tracePt t="77026" x="9347200" y="4121150"/>
          <p14:tracePt t="77034" x="9347200" y="4108450"/>
          <p14:tracePt t="77042" x="9347200" y="4089400"/>
          <p14:tracePt t="77055" x="9347200" y="4070350"/>
          <p14:tracePt t="77073" x="9347200" y="4038600"/>
          <p14:tracePt t="77163" x="9347200" y="4044950"/>
          <p14:tracePt t="77170" x="9347200" y="4083050"/>
          <p14:tracePt t="77180" x="9347200" y="4127500"/>
          <p14:tracePt t="77189" x="9347200" y="4171950"/>
          <p14:tracePt t="77205" x="9347200" y="4222750"/>
          <p14:tracePt t="77223" x="9347200" y="4235450"/>
          <p14:tracePt t="77308" x="9347200" y="4216400"/>
          <p14:tracePt t="77313" x="9347200" y="4191000"/>
          <p14:tracePt t="77322" x="9347200" y="4165600"/>
          <p14:tracePt t="77339" x="9347200" y="4127500"/>
          <p14:tracePt t="77355" x="9347200" y="4102100"/>
          <p14:tracePt t="77372" x="9347200" y="4083050"/>
          <p14:tracePt t="77388" x="9347200" y="4076700"/>
          <p14:tracePt t="77822" x="9340850" y="4076700"/>
          <p14:tracePt t="77827" x="9334500" y="4076700"/>
          <p14:tracePt t="77839" x="9328150" y="4064000"/>
          <p14:tracePt t="77855" x="9328150" y="4057650"/>
          <p14:tracePt t="77873" x="9302750" y="4019550"/>
          <p14:tracePt t="77889" x="9290050" y="3994150"/>
          <p14:tracePt t="77906" x="9271000" y="3968750"/>
          <p14:tracePt t="77922" x="9264650" y="3962400"/>
          <p14:tracePt t="77986" x="9264650" y="3968750"/>
          <p14:tracePt t="77995" x="9258300" y="3987800"/>
          <p14:tracePt t="78006" x="9251950" y="4013200"/>
          <p14:tracePt t="78022" x="9245600" y="4051300"/>
          <p14:tracePt t="78040" x="9245600" y="4083050"/>
          <p14:tracePt t="78056" x="9245600" y="4102100"/>
          <p14:tracePt t="78059" x="9245600" y="4108450"/>
          <p14:tracePt t="78091" x="9245600" y="4121150"/>
          <p14:tracePt t="78187" x="9245600" y="4108450"/>
          <p14:tracePt t="78197" x="9245600" y="4095750"/>
          <p14:tracePt t="78205" x="9245600" y="4076700"/>
          <p14:tracePt t="78222" x="9245600" y="4044950"/>
          <p14:tracePt t="78239" x="9232900" y="4006850"/>
          <p14:tracePt t="78242" x="9232900" y="4000500"/>
          <p14:tracePt t="78323" x="9232900" y="4019550"/>
          <p14:tracePt t="78330" x="9232900" y="4051300"/>
          <p14:tracePt t="78338" x="9232900" y="4083050"/>
          <p14:tracePt t="78355" x="9232900" y="4121150"/>
          <p14:tracePt t="78372" x="9232900" y="4140200"/>
          <p14:tracePt t="78490" x="9232900" y="4121150"/>
          <p14:tracePt t="78497" x="9232900" y="4095750"/>
          <p14:tracePt t="78508" x="9232900" y="4083050"/>
          <p14:tracePt t="78522" x="9232900" y="4044950"/>
          <p14:tracePt t="78538" x="9232900" y="4025900"/>
          <p14:tracePt t="78555" x="9232900" y="4019550"/>
          <p14:tracePt t="78802" x="0" y="0"/>
        </p14:tracePtLst>
        <p14:tracePtLst>
          <p14:tracePt t="79569" x="5003800" y="5073650"/>
          <p14:tracePt t="79665" x="5010150" y="5073650"/>
          <p14:tracePt t="79674" x="5048250" y="5073650"/>
          <p14:tracePt t="79681" x="5105400" y="5073650"/>
          <p14:tracePt t="79690" x="5168900" y="5073650"/>
          <p14:tracePt t="79704" x="5359400" y="5073650"/>
          <p14:tracePt t="79721" x="5575300" y="5073650"/>
          <p14:tracePt t="79738" x="5753100" y="5073650"/>
          <p14:tracePt t="79754" x="5892800" y="5073650"/>
          <p14:tracePt t="79771" x="5962650" y="5073650"/>
          <p14:tracePt t="79788" x="6007100" y="5080000"/>
          <p14:tracePt t="79805" x="6019800" y="5080000"/>
          <p14:tracePt t="79821" x="6032500" y="5080000"/>
          <p14:tracePt t="79838" x="6051550" y="5086350"/>
          <p14:tracePt t="79854" x="6057900" y="5086350"/>
          <p14:tracePt t="79871" x="6070600" y="5086350"/>
          <p14:tracePt t="79888" x="6076950" y="5086350"/>
          <p14:tracePt t="79977" x="6064250" y="5086350"/>
          <p14:tracePt t="79985" x="6032500" y="5086350"/>
          <p14:tracePt t="79993" x="5969000" y="5086350"/>
          <p14:tracePt t="80005" x="5873750" y="5086350"/>
          <p14:tracePt t="80021" x="5632450" y="5086350"/>
          <p14:tracePt t="80037" x="5372100" y="5086350"/>
          <p14:tracePt t="80054" x="5168900" y="5086350"/>
          <p14:tracePt t="80071" x="5054600" y="5086350"/>
          <p14:tracePt t="80073" x="5029200" y="5086350"/>
          <p14:tracePt t="80087" x="5016500" y="5086350"/>
          <p14:tracePt t="80265" x="5022850" y="5092700"/>
          <p14:tracePt t="80274" x="5035550" y="5092700"/>
          <p14:tracePt t="80281" x="5060950" y="5092700"/>
          <p14:tracePt t="80290" x="5086350" y="5092700"/>
          <p14:tracePt t="80305" x="5187950" y="5099050"/>
          <p14:tracePt t="80321" x="5283200" y="5118100"/>
          <p14:tracePt t="80337" x="5384800" y="5130800"/>
          <p14:tracePt t="80354" x="5441950" y="5137150"/>
          <p14:tracePt t="80371" x="5473700" y="5137150"/>
          <p14:tracePt t="80387" x="5480050" y="5137150"/>
          <p14:tracePt t="80706" x="5480050" y="5130800"/>
          <p14:tracePt t="80713" x="5480050" y="5105400"/>
          <p14:tracePt t="80721" x="5467350" y="5080000"/>
          <p14:tracePt t="80737" x="5441950" y="5029200"/>
          <p14:tracePt t="80755" x="5403850" y="4972050"/>
          <p14:tracePt t="80771" x="5378450" y="4940300"/>
          <p14:tracePt t="80788" x="5353050" y="4908550"/>
          <p14:tracePt t="80804" x="5346700" y="4902200"/>
          <p14:tracePt t="80821" x="5340350" y="4895850"/>
          <p14:tracePt t="80837" x="5327650" y="4889500"/>
          <p14:tracePt t="80854" x="5302250" y="4883150"/>
          <p14:tracePt t="80871" x="5276850" y="4876800"/>
          <p14:tracePt t="80888" x="5251450" y="4876800"/>
          <p14:tracePt t="80904" x="5219700" y="4876800"/>
          <p14:tracePt t="80905" x="5194300" y="4876800"/>
          <p14:tracePt t="80921" x="5168900" y="4876800"/>
          <p14:tracePt t="80937" x="5156200" y="4876800"/>
          <p14:tracePt t="80954" x="5143500" y="4876800"/>
          <p14:tracePt t="80971" x="5124450" y="4876800"/>
          <p14:tracePt t="80988" x="5124450" y="4883150"/>
          <p14:tracePt t="81004" x="5124450" y="4908550"/>
          <p14:tracePt t="81021" x="5124450" y="4927600"/>
          <p14:tracePt t="81038" x="5124450" y="4953000"/>
          <p14:tracePt t="81054" x="5143500" y="4978400"/>
          <p14:tracePt t="81071" x="5175250" y="5016500"/>
          <p14:tracePt t="81073" x="5194300" y="5035550"/>
          <p14:tracePt t="81087" x="5226050" y="5054600"/>
          <p14:tracePt t="81104" x="5270500" y="5073650"/>
          <p14:tracePt t="81121" x="5308600" y="5073650"/>
          <p14:tracePt t="81137" x="5321300" y="5073650"/>
          <p14:tracePt t="81154" x="5346700" y="5073650"/>
          <p14:tracePt t="81171" x="5359400" y="5048250"/>
          <p14:tracePt t="81187" x="5378450" y="5022850"/>
          <p14:tracePt t="81204" x="5384800" y="4991100"/>
          <p14:tracePt t="81221" x="5384800" y="4972050"/>
          <p14:tracePt t="81238" x="5384800" y="4946650"/>
          <p14:tracePt t="81254" x="5384800" y="4940300"/>
          <p14:tracePt t="81271" x="5384800" y="4933950"/>
          <p14:tracePt t="81339" x="5384800" y="4927600"/>
          <p14:tracePt t="81361" x="5384800" y="4921250"/>
          <p14:tracePt t="81385" x="5384800" y="4908550"/>
          <p14:tracePt t="81402" x="5365750" y="4902200"/>
          <p14:tracePt t="81410" x="5359400" y="4902200"/>
          <p14:tracePt t="81434" x="5353050" y="4902200"/>
          <p14:tracePt t="81442" x="5340350" y="4902200"/>
          <p14:tracePt t="81454" x="5334000" y="4908550"/>
          <p14:tracePt t="81470" x="5308600" y="4927600"/>
          <p14:tracePt t="81487" x="5289550" y="4953000"/>
          <p14:tracePt t="81505" x="5276850" y="4978400"/>
          <p14:tracePt t="81521" x="5276850" y="4991100"/>
          <p14:tracePt t="81554" x="5276850" y="5010150"/>
          <p14:tracePt t="81587" x="5276850" y="5016500"/>
          <p14:tracePt t="81681" x="5276850" y="5010150"/>
          <p14:tracePt t="81690" x="5276850" y="4991100"/>
          <p14:tracePt t="81698" x="5276850" y="4978400"/>
          <p14:tracePt t="81706" x="5276850" y="4959350"/>
          <p14:tracePt t="81721" x="5276850" y="4927600"/>
          <p14:tracePt t="81737" x="5276850" y="4902200"/>
          <p14:tracePt t="81754" x="5276850" y="4883150"/>
          <p14:tracePt t="81771" x="5276850" y="4870450"/>
          <p14:tracePt t="81793" x="5270500" y="4864100"/>
          <p14:tracePt t="81842" x="5257800" y="4864100"/>
          <p14:tracePt t="81849" x="5251450" y="4876800"/>
          <p14:tracePt t="81857" x="5238750" y="4889500"/>
          <p14:tracePt t="81870" x="5219700" y="4908550"/>
          <p14:tracePt t="81887" x="5200650" y="4953000"/>
          <p14:tracePt t="81904" x="5181600" y="4978400"/>
          <p14:tracePt t="81907" x="5175250" y="4997450"/>
          <p14:tracePt t="81921" x="5175250" y="5022850"/>
          <p14:tracePt t="81937" x="5175250" y="5067300"/>
          <p14:tracePt t="81954" x="5187950" y="5118100"/>
          <p14:tracePt t="81970" x="5213350" y="5149850"/>
          <p14:tracePt t="81987" x="5245100" y="5181600"/>
          <p14:tracePt t="82004" x="5264150" y="5194300"/>
          <p14:tracePt t="82021" x="5270500" y="5194300"/>
          <p14:tracePt t="82054" x="5283200" y="5194300"/>
          <p14:tracePt t="82071" x="5308600" y="5187950"/>
          <p14:tracePt t="82087" x="5346700" y="5124450"/>
          <p14:tracePt t="82104" x="5378450" y="5060950"/>
          <p14:tracePt t="82120" x="5397500" y="4959350"/>
          <p14:tracePt t="82137" x="5397500" y="4921250"/>
          <p14:tracePt t="82153" x="5397500" y="4895850"/>
          <p14:tracePt t="82170" x="5397500" y="4876800"/>
          <p14:tracePt t="82225" x="5397500" y="4870450"/>
          <p14:tracePt t="82258" x="5391150" y="4870450"/>
          <p14:tracePt t="82266" x="5384800" y="4876800"/>
          <p14:tracePt t="82274" x="5378450" y="4889500"/>
          <p14:tracePt t="82287" x="5365750" y="4908550"/>
          <p14:tracePt t="82304" x="5353050" y="4946650"/>
          <p14:tracePt t="82321" x="5346700" y="4978400"/>
          <p14:tracePt t="82337" x="5346700" y="4984750"/>
          <p14:tracePt t="82418" x="5346700" y="4991100"/>
          <p14:tracePt t="82435" x="5346700" y="4978400"/>
          <p14:tracePt t="82442" x="5346700" y="4953000"/>
          <p14:tracePt t="82453" x="5346700" y="4927600"/>
          <p14:tracePt t="82470" x="5340350" y="4870450"/>
          <p14:tracePt t="82487" x="5327650" y="4845050"/>
          <p14:tracePt t="82504" x="5327650" y="4832350"/>
          <p14:tracePt t="82571" x="5327650" y="4851400"/>
          <p14:tracePt t="82578" x="5327650" y="4895850"/>
          <p14:tracePt t="82587" x="5327650" y="4933950"/>
          <p14:tracePt t="82604" x="5327650" y="5035550"/>
          <p14:tracePt t="82620" x="5340350" y="5092700"/>
          <p14:tracePt t="82637" x="5346700" y="5111750"/>
          <p14:tracePt t="82653" x="5353050" y="5118100"/>
          <p14:tracePt t="82787" x="5353050" y="5124450"/>
          <p14:tracePt t="82787" x="0" y="0"/>
        </p14:tracePtLst>
        <p14:tracePtLst>
          <p14:tracePt t="83178" x="6013450" y="4737100"/>
          <p14:tracePt t="83185" x="6007100" y="4737100"/>
          <p14:tracePt t="83195" x="5994400" y="4743450"/>
          <p14:tracePt t="83203" x="5988050" y="4762500"/>
          <p14:tracePt t="83220" x="5949950" y="4851400"/>
          <p14:tracePt t="83236" x="5899150" y="4984750"/>
          <p14:tracePt t="83254" x="5867400" y="5111750"/>
          <p14:tracePt t="83270" x="5842000" y="5232400"/>
          <p14:tracePt t="83286" x="5835650" y="5289550"/>
          <p14:tracePt t="83304" x="5835650" y="5346700"/>
          <p14:tracePt t="83320" x="5842000" y="5365750"/>
          <p14:tracePt t="83322" x="5848350" y="5384800"/>
          <p14:tracePt t="83337" x="5861050" y="5397500"/>
          <p14:tracePt t="83370" x="5867400" y="5397500"/>
          <p14:tracePt t="83387" x="5899150" y="5378450"/>
          <p14:tracePt t="83403" x="5924550" y="5308600"/>
          <p14:tracePt t="83420" x="5956300" y="5219700"/>
          <p14:tracePt t="83436" x="5962650" y="5143500"/>
          <p14:tracePt t="83453" x="5962650" y="5041900"/>
          <p14:tracePt t="83470" x="5962650" y="4978400"/>
          <p14:tracePt t="83487" x="5969000" y="4933950"/>
          <p14:tracePt t="83504" x="5969000" y="4927600"/>
          <p14:tracePt t="83520" x="5969000" y="4921250"/>
          <p14:tracePt t="83571" x="5969000" y="4933950"/>
          <p14:tracePt t="83577" x="5969000" y="4965700"/>
          <p14:tracePt t="83586" x="5969000" y="5003800"/>
          <p14:tracePt t="83604" x="5969000" y="5105400"/>
          <p14:tracePt t="83620" x="5969000" y="5156200"/>
          <p14:tracePt t="83636" x="5969000" y="5175250"/>
          <p14:tracePt t="83706" x="5975350" y="5175250"/>
          <p14:tracePt t="83713" x="5975350" y="5168900"/>
          <p14:tracePt t="83723" x="5981700" y="5143500"/>
          <p14:tracePt t="83737" x="6000750" y="5054600"/>
          <p14:tracePt t="83753" x="6013450" y="4965700"/>
          <p14:tracePt t="83770" x="6026150" y="4895850"/>
          <p14:tracePt t="83787" x="6032500" y="4876800"/>
          <p14:tracePt t="83803" x="6032500" y="4870450"/>
          <p14:tracePt t="83858" x="6032500" y="4883150"/>
          <p14:tracePt t="83866" x="6032500" y="4927600"/>
          <p14:tracePt t="83873" x="6032500" y="4972050"/>
          <p14:tracePt t="83887" x="6032500" y="5035550"/>
          <p14:tracePt t="83903" x="6032500" y="5130800"/>
          <p14:tracePt t="83919" x="6032500" y="5162550"/>
          <p14:tracePt t="83921" x="6032500" y="5175250"/>
          <p14:tracePt t="83936" x="6032500" y="5181600"/>
          <p14:tracePt t="84002" x="6032500" y="5168900"/>
          <p14:tracePt t="84010" x="6032500" y="5143500"/>
          <p14:tracePt t="84020" x="6032500" y="5105400"/>
          <p14:tracePt t="84037" x="6032500" y="5022850"/>
          <p14:tracePt t="84053" x="6032500" y="4953000"/>
          <p14:tracePt t="84070" x="6032500" y="4921250"/>
          <p14:tracePt t="84086" x="6032500" y="4908550"/>
          <p14:tracePt t="84147" x="6032500" y="4921250"/>
          <p14:tracePt t="84153" x="6026150" y="4972050"/>
          <p14:tracePt t="84163" x="6019800" y="5016500"/>
          <p14:tracePt t="84170" x="6019800" y="5041900"/>
          <p14:tracePt t="84186" x="6019800" y="5080000"/>
          <p14:tracePt t="84203" x="6019800" y="5092700"/>
          <p14:tracePt t="84290" x="6019800" y="5080000"/>
          <p14:tracePt t="84298" x="6019800" y="5048250"/>
          <p14:tracePt t="84306" x="6019800" y="5016500"/>
          <p14:tracePt t="84320" x="6019800" y="4972050"/>
          <p14:tracePt t="84337" x="6019800" y="4902200"/>
          <p14:tracePt t="84354" x="6019800" y="4889500"/>
          <p14:tracePt t="84417" x="6019800" y="4908550"/>
          <p14:tracePt t="84425" x="6019800" y="4933950"/>
          <p14:tracePt t="84433" x="6019800" y="4965700"/>
          <p14:tracePt t="84441" x="6019800" y="4991100"/>
          <p14:tracePt t="84453" x="6019800" y="5016500"/>
          <p14:tracePt t="84469" x="6019800" y="5022850"/>
          <p14:tracePt t="84562" x="6019800" y="5016500"/>
          <p14:tracePt t="84570" x="6019800" y="4997450"/>
          <p14:tracePt t="84578" x="6019800" y="4972050"/>
          <p14:tracePt t="84586" x="6019800" y="4946650"/>
          <p14:tracePt t="84603" x="6019800" y="4908550"/>
          <p14:tracePt t="84620" x="6019800" y="4902200"/>
          <p14:tracePt t="84682" x="6019800" y="4908550"/>
          <p14:tracePt t="84690" x="6019800" y="4933950"/>
          <p14:tracePt t="84697" x="6019800" y="4953000"/>
          <p14:tracePt t="84706" x="6019800" y="4991100"/>
          <p14:tracePt t="84719" x="6019800" y="4997450"/>
          <p14:tracePt t="84736" x="6019800" y="5035550"/>
          <p14:tracePt t="84738" x="6019800" y="5041900"/>
          <p14:tracePt t="84753" x="6019800" y="5054600"/>
          <p14:tracePt t="84770" x="6019800" y="5067300"/>
          <p14:tracePt t="84786" x="6019800" y="5073650"/>
          <p14:tracePt t="84883" x="6019800" y="5067300"/>
          <p14:tracePt t="84890" x="6019800" y="5060950"/>
          <p14:tracePt t="84899" x="6019800" y="5054600"/>
          <p14:tracePt t="84906" x="6019800" y="5048250"/>
          <p14:tracePt t="84922" x="6019800" y="5041900"/>
          <p14:tracePt t="84936" x="6019800" y="5035550"/>
          <p14:tracePt t="84953" x="6019800" y="5016500"/>
          <p14:tracePt t="84969" x="6019800" y="5010150"/>
          <p14:tracePt t="84986" x="6019800" y="5003800"/>
          <p14:tracePt t="85002" x="6019800" y="4997450"/>
          <p14:tracePt t="85186"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6"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pic>
        <p:nvPicPr>
          <p:cNvPr id="3" name="图片 2">
            <a:extLst>
              <a:ext uri="{FF2B5EF4-FFF2-40B4-BE49-F238E27FC236}">
                <a16:creationId xmlns:a16="http://schemas.microsoft.com/office/drawing/2014/main" id="{B2A39E2B-BED9-4590-AF91-AD22AEB7D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342" y="2683780"/>
            <a:ext cx="5769632" cy="3457378"/>
          </a:xfrm>
          <a:prstGeom prst="rect">
            <a:avLst/>
          </a:prstGeom>
        </p:spPr>
      </p:pic>
      <p:grpSp>
        <p:nvGrpSpPr>
          <p:cNvPr id="17" name="组合 16">
            <a:extLst>
              <a:ext uri="{FF2B5EF4-FFF2-40B4-BE49-F238E27FC236}">
                <a16:creationId xmlns:a16="http://schemas.microsoft.com/office/drawing/2014/main" id="{84F0F7F5-3AC8-4E75-A14E-7A051ED417DD}"/>
              </a:ext>
            </a:extLst>
          </p:cNvPr>
          <p:cNvGrpSpPr/>
          <p:nvPr/>
        </p:nvGrpSpPr>
        <p:grpSpPr>
          <a:xfrm>
            <a:off x="6932329" y="4722149"/>
            <a:ext cx="5155715" cy="583630"/>
            <a:chOff x="6932329" y="4722149"/>
            <a:chExt cx="5155715" cy="583630"/>
          </a:xfrm>
        </p:grpSpPr>
        <p:sp>
          <p:nvSpPr>
            <p:cNvPr id="8" name="圆角矩形标注 8">
              <a:extLst>
                <a:ext uri="{FF2B5EF4-FFF2-40B4-BE49-F238E27FC236}">
                  <a16:creationId xmlns:a16="http://schemas.microsoft.com/office/drawing/2014/main" id="{B6B6A073-DB21-457F-9B14-7759A367A118}"/>
                </a:ext>
              </a:extLst>
            </p:cNvPr>
            <p:cNvSpPr/>
            <p:nvPr/>
          </p:nvSpPr>
          <p:spPr>
            <a:xfrm>
              <a:off x="6932329" y="4722149"/>
              <a:ext cx="5155715" cy="583630"/>
            </a:xfrm>
            <a:prstGeom prst="wedgeRoundRectCallout">
              <a:avLst>
                <a:gd name="adj1" fmla="val -63204"/>
                <a:gd name="adj2" fmla="val 56286"/>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9">
              <a:extLst>
                <a:ext uri="{FF2B5EF4-FFF2-40B4-BE49-F238E27FC236}">
                  <a16:creationId xmlns:a16="http://schemas.microsoft.com/office/drawing/2014/main" id="{F2114B4D-23F5-45C6-9308-7D050AA13DF0}"/>
                </a:ext>
              </a:extLst>
            </p:cNvPr>
            <p:cNvSpPr txBox="1"/>
            <p:nvPr/>
          </p:nvSpPr>
          <p:spPr>
            <a:xfrm>
              <a:off x="7005939" y="4845916"/>
              <a:ext cx="5082105" cy="369331"/>
            </a:xfrm>
            <a:prstGeom prst="rect">
              <a:avLst/>
            </a:prstGeom>
            <a:noFill/>
          </p:spPr>
          <p:txBody>
            <a:bodyPr wrap="square" rtlCol="0">
              <a:spAutoFit/>
            </a:bodyPr>
            <a:lstStyle/>
            <a:p>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extends E</a:t>
              </a:r>
              <a:r>
                <a:rPr lang="zh-CN" altLang="en-US" dirty="0">
                  <a:latin typeface="华文新魏" pitchFamily="2" charset="-122"/>
                  <a:ea typeface="华文新魏" pitchFamily="2" charset="-122"/>
                </a:rPr>
                <a:t>表示</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类型及其子类，因此继承了</a:t>
              </a:r>
              <a:r>
                <a:rPr lang="en-US" altLang="zh-CN" dirty="0">
                  <a:latin typeface="华文新魏" pitchFamily="2" charset="-122"/>
                  <a:ea typeface="华文新魏" pitchFamily="2" charset="-122"/>
                </a:rPr>
                <a:t>E</a:t>
              </a:r>
              <a:endParaRPr lang="zh-CN" altLang="en-US" dirty="0">
                <a:latin typeface="华文新魏" pitchFamily="2" charset="-122"/>
                <a:ea typeface="华文新魏" pitchFamily="2" charset="-122"/>
              </a:endParaRPr>
            </a:p>
          </p:txBody>
        </p:sp>
      </p:grpSp>
      <p:grpSp>
        <p:nvGrpSpPr>
          <p:cNvPr id="5" name="组合 4">
            <a:extLst>
              <a:ext uri="{FF2B5EF4-FFF2-40B4-BE49-F238E27FC236}">
                <a16:creationId xmlns:a16="http://schemas.microsoft.com/office/drawing/2014/main" id="{3F2A5B50-A752-433C-B028-0AEAEB084EDD}"/>
              </a:ext>
            </a:extLst>
          </p:cNvPr>
          <p:cNvGrpSpPr/>
          <p:nvPr/>
        </p:nvGrpSpPr>
        <p:grpSpPr>
          <a:xfrm>
            <a:off x="474137" y="4554101"/>
            <a:ext cx="3612444" cy="770098"/>
            <a:chOff x="474137" y="4554101"/>
            <a:chExt cx="3612444" cy="770098"/>
          </a:xfrm>
        </p:grpSpPr>
        <p:sp>
          <p:nvSpPr>
            <p:cNvPr id="10" name="圆角矩形标注 8">
              <a:extLst>
                <a:ext uri="{FF2B5EF4-FFF2-40B4-BE49-F238E27FC236}">
                  <a16:creationId xmlns:a16="http://schemas.microsoft.com/office/drawing/2014/main" id="{9D42FFB6-FEAA-486D-897A-CDF9CFD1D520}"/>
                </a:ext>
              </a:extLst>
            </p:cNvPr>
            <p:cNvSpPr/>
            <p:nvPr/>
          </p:nvSpPr>
          <p:spPr>
            <a:xfrm>
              <a:off x="474137" y="4554101"/>
              <a:ext cx="3612444" cy="770098"/>
            </a:xfrm>
            <a:prstGeom prst="wedgeRoundRectCallout">
              <a:avLst>
                <a:gd name="adj1" fmla="val 72108"/>
                <a:gd name="adj2" fmla="val -43396"/>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9">
              <a:extLst>
                <a:ext uri="{FF2B5EF4-FFF2-40B4-BE49-F238E27FC236}">
                  <a16:creationId xmlns:a16="http://schemas.microsoft.com/office/drawing/2014/main" id="{7FAA42DA-250D-44F1-8D24-E09D55A4DDAC}"/>
                </a:ext>
              </a:extLst>
            </p:cNvPr>
            <p:cNvSpPr txBox="1"/>
            <p:nvPr/>
          </p:nvSpPr>
          <p:spPr>
            <a:xfrm>
              <a:off x="547746" y="4677868"/>
              <a:ext cx="3414657" cy="646331"/>
            </a:xfrm>
            <a:prstGeom prst="rect">
              <a:avLst/>
            </a:prstGeom>
            <a:noFill/>
          </p:spPr>
          <p:txBody>
            <a:bodyPr wrap="square" rtlCol="0">
              <a:spAutoFit/>
            </a:bodyPr>
            <a:lstStyle/>
            <a:p>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super E</a:t>
              </a:r>
              <a:r>
                <a:rPr lang="zh-CN" altLang="en-US" dirty="0">
                  <a:latin typeface="华文新魏" pitchFamily="2" charset="-122"/>
                  <a:ea typeface="华文新魏" pitchFamily="2" charset="-122"/>
                </a:rPr>
                <a:t>表示</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类型及其父类，因此被</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继承</a:t>
              </a:r>
            </a:p>
          </p:txBody>
        </p:sp>
      </p:grpSp>
      <p:grpSp>
        <p:nvGrpSpPr>
          <p:cNvPr id="16" name="组合 15">
            <a:extLst>
              <a:ext uri="{FF2B5EF4-FFF2-40B4-BE49-F238E27FC236}">
                <a16:creationId xmlns:a16="http://schemas.microsoft.com/office/drawing/2014/main" id="{DAC2DF58-A9D5-4471-80A9-A704FA4ED931}"/>
              </a:ext>
            </a:extLst>
          </p:cNvPr>
          <p:cNvGrpSpPr/>
          <p:nvPr/>
        </p:nvGrpSpPr>
        <p:grpSpPr>
          <a:xfrm>
            <a:off x="242715" y="2132635"/>
            <a:ext cx="3612444" cy="770098"/>
            <a:chOff x="242715" y="2132635"/>
            <a:chExt cx="3612444" cy="770098"/>
          </a:xfrm>
        </p:grpSpPr>
        <p:sp>
          <p:nvSpPr>
            <p:cNvPr id="12" name="圆角矩形标注 8">
              <a:extLst>
                <a:ext uri="{FF2B5EF4-FFF2-40B4-BE49-F238E27FC236}">
                  <a16:creationId xmlns:a16="http://schemas.microsoft.com/office/drawing/2014/main" id="{2EF2C7A6-8918-4F06-9B7A-1FDDE12FCC31}"/>
                </a:ext>
              </a:extLst>
            </p:cNvPr>
            <p:cNvSpPr/>
            <p:nvPr/>
          </p:nvSpPr>
          <p:spPr>
            <a:xfrm>
              <a:off x="242715" y="2132635"/>
              <a:ext cx="3612444" cy="770098"/>
            </a:xfrm>
            <a:prstGeom prst="wedgeRoundRectCallout">
              <a:avLst>
                <a:gd name="adj1" fmla="val 43983"/>
                <a:gd name="adj2" fmla="val 110524"/>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9">
              <a:extLst>
                <a:ext uri="{FF2B5EF4-FFF2-40B4-BE49-F238E27FC236}">
                  <a16:creationId xmlns:a16="http://schemas.microsoft.com/office/drawing/2014/main" id="{43A1451F-FA7D-4EDF-8644-490B473A4551}"/>
                </a:ext>
              </a:extLst>
            </p:cNvPr>
            <p:cNvSpPr txBox="1"/>
            <p:nvPr/>
          </p:nvSpPr>
          <p:spPr>
            <a:xfrm>
              <a:off x="316324" y="2256402"/>
              <a:ext cx="3414657" cy="646331"/>
            </a:xfrm>
            <a:prstGeom prst="rect">
              <a:avLst/>
            </a:prstGeom>
            <a:noFill/>
          </p:spPr>
          <p:txBody>
            <a:bodyPr wrap="square" rtlCol="0">
              <a:spAutoFit/>
            </a:bodyPr>
            <a:lstStyle/>
            <a:p>
              <a:r>
                <a:rPr lang="zh-CN" altLang="en-US" dirty="0">
                  <a:latin typeface="华文新魏" pitchFamily="2" charset="-122"/>
                  <a:ea typeface="华文新魏" pitchFamily="2" charset="-122"/>
                </a:rPr>
                <a:t>？等价于？</a:t>
              </a:r>
              <a:r>
                <a:rPr lang="en-US" altLang="zh-CN" dirty="0">
                  <a:latin typeface="华文新魏" pitchFamily="2" charset="-122"/>
                  <a:ea typeface="华文新魏" pitchFamily="2" charset="-122"/>
                </a:rPr>
                <a:t>extends Object</a:t>
              </a:r>
              <a:r>
                <a:rPr lang="zh-CN" altLang="en-US" dirty="0">
                  <a:latin typeface="华文新魏" pitchFamily="2" charset="-122"/>
                  <a:ea typeface="华文新魏" pitchFamily="2" charset="-122"/>
                </a:rPr>
                <a:t>，因此继承了</a:t>
              </a:r>
              <a:r>
                <a:rPr lang="en-US" altLang="zh-CN" dirty="0">
                  <a:latin typeface="华文新魏" pitchFamily="2" charset="-122"/>
                  <a:ea typeface="华文新魏" pitchFamily="2" charset="-122"/>
                </a:rPr>
                <a:t>Object</a:t>
              </a:r>
              <a:endParaRPr lang="zh-CN" altLang="en-US" dirty="0">
                <a:latin typeface="华文新魏" pitchFamily="2" charset="-122"/>
                <a:ea typeface="华文新魏" pitchFamily="2" charset="-122"/>
              </a:endParaRPr>
            </a:p>
          </p:txBody>
        </p:sp>
      </p:grpSp>
      <p:grpSp>
        <p:nvGrpSpPr>
          <p:cNvPr id="18" name="组合 17">
            <a:extLst>
              <a:ext uri="{FF2B5EF4-FFF2-40B4-BE49-F238E27FC236}">
                <a16:creationId xmlns:a16="http://schemas.microsoft.com/office/drawing/2014/main" id="{9EF4D470-53A3-4B81-98C0-4B3B4CA5A817}"/>
              </a:ext>
            </a:extLst>
          </p:cNvPr>
          <p:cNvGrpSpPr/>
          <p:nvPr/>
        </p:nvGrpSpPr>
        <p:grpSpPr>
          <a:xfrm>
            <a:off x="5671608" y="2340630"/>
            <a:ext cx="3612444" cy="770098"/>
            <a:chOff x="5671608" y="2340630"/>
            <a:chExt cx="3612444" cy="770098"/>
          </a:xfrm>
        </p:grpSpPr>
        <p:sp>
          <p:nvSpPr>
            <p:cNvPr id="14" name="圆角矩形标注 8">
              <a:extLst>
                <a:ext uri="{FF2B5EF4-FFF2-40B4-BE49-F238E27FC236}">
                  <a16:creationId xmlns:a16="http://schemas.microsoft.com/office/drawing/2014/main" id="{F7DE40CA-BE21-44C3-929A-CDC532EA704A}"/>
                </a:ext>
              </a:extLst>
            </p:cNvPr>
            <p:cNvSpPr/>
            <p:nvPr/>
          </p:nvSpPr>
          <p:spPr>
            <a:xfrm>
              <a:off x="5671608" y="2340630"/>
              <a:ext cx="3612444" cy="770098"/>
            </a:xfrm>
            <a:prstGeom prst="wedgeRoundRectCallout">
              <a:avLst>
                <a:gd name="adj1" fmla="val -75392"/>
                <a:gd name="adj2" fmla="val 101728"/>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9">
              <a:extLst>
                <a:ext uri="{FF2B5EF4-FFF2-40B4-BE49-F238E27FC236}">
                  <a16:creationId xmlns:a16="http://schemas.microsoft.com/office/drawing/2014/main" id="{69D71DE9-48ED-4241-A7F5-89ADEE8FCBB1}"/>
                </a:ext>
              </a:extLst>
            </p:cNvPr>
            <p:cNvSpPr txBox="1"/>
            <p:nvPr/>
          </p:nvSpPr>
          <p:spPr>
            <a:xfrm>
              <a:off x="5745217" y="2464397"/>
              <a:ext cx="3414657" cy="646331"/>
            </a:xfrm>
            <a:prstGeom prst="rect">
              <a:avLst/>
            </a:prstGeom>
            <a:noFill/>
          </p:spPr>
          <p:txBody>
            <a:bodyPr wrap="square" rtlCol="0">
              <a:spAutoFit/>
            </a:bodyPr>
            <a:lstStyle/>
            <a:p>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super E</a:t>
              </a:r>
              <a:r>
                <a:rPr lang="zh-CN" altLang="en-US" dirty="0">
                  <a:latin typeface="华文新魏" pitchFamily="2" charset="-122"/>
                  <a:ea typeface="华文新魏" pitchFamily="2" charset="-122"/>
                </a:rPr>
                <a:t>表示</a:t>
              </a:r>
              <a:r>
                <a:rPr lang="en-US" altLang="zh-CN" dirty="0">
                  <a:latin typeface="华文新魏" pitchFamily="2" charset="-122"/>
                  <a:ea typeface="华文新魏" pitchFamily="2" charset="-122"/>
                </a:rPr>
                <a:t>E</a:t>
              </a:r>
              <a:r>
                <a:rPr lang="zh-CN" altLang="en-US" dirty="0">
                  <a:latin typeface="华文新魏" pitchFamily="2" charset="-122"/>
                  <a:ea typeface="华文新魏" pitchFamily="2" charset="-122"/>
                </a:rPr>
                <a:t>类型及其父类，它一定继承</a:t>
              </a:r>
              <a:r>
                <a:rPr lang="en-US" altLang="zh-CN" dirty="0">
                  <a:latin typeface="华文新魏" pitchFamily="2" charset="-122"/>
                  <a:ea typeface="华文新魏" pitchFamily="2" charset="-122"/>
                </a:rPr>
                <a:t>Object</a:t>
              </a:r>
              <a:endParaRPr lang="zh-CN" altLang="en-US" dirty="0">
                <a:latin typeface="华文新魏" pitchFamily="2" charset="-122"/>
                <a:ea typeface="华文新魏" pitchFamily="2" charset="-122"/>
              </a:endParaRPr>
            </a:p>
          </p:txBody>
        </p:sp>
      </p:grpSp>
      <p:sp>
        <p:nvSpPr>
          <p:cNvPr id="4" name="文本框 3">
            <a:extLst>
              <a:ext uri="{FF2B5EF4-FFF2-40B4-BE49-F238E27FC236}">
                <a16:creationId xmlns:a16="http://schemas.microsoft.com/office/drawing/2014/main" id="{265A54DA-BE2D-4599-A8C1-C44104742414}"/>
              </a:ext>
            </a:extLst>
          </p:cNvPr>
          <p:cNvSpPr txBox="1"/>
          <p:nvPr/>
        </p:nvSpPr>
        <p:spPr>
          <a:xfrm>
            <a:off x="4762376" y="6199204"/>
            <a:ext cx="1818463"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通配类型</a:t>
            </a:r>
          </a:p>
        </p:txBody>
      </p:sp>
    </p:spTree>
    <p:custDataLst>
      <p:tags r:id="rId1"/>
    </p:custDataLst>
    <p:extLst>
      <p:ext uri="{BB962C8B-B14F-4D97-AF65-F5344CB8AC3E}">
        <p14:creationId xmlns:p14="http://schemas.microsoft.com/office/powerpoint/2010/main" val="2761080961"/>
      </p:ext>
    </p:extLst>
  </p:cSld>
  <p:clrMapOvr>
    <a:masterClrMapping/>
  </p:clrMapOvr>
  <p:transition advTm="87209">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636" x="1797050" y="2203450"/>
          <p14:tracePt t="2706" x="1822450" y="2546350"/>
          <p14:tracePt t="2730" x="1885950" y="2870200"/>
          <p14:tracePt t="2779" x="2006600" y="3663950"/>
          <p14:tracePt t="2826" x="2241550" y="4343400"/>
          <p14:tracePt t="2875" x="2463800" y="4870450"/>
          <p14:tracePt t="2922" x="2565400" y="5105400"/>
          <p14:tracePt t="2970" x="2692400" y="5384800"/>
          <p14:tracePt t="3020" x="2794000" y="5556250"/>
          <p14:tracePt t="3048" x="2895600" y="5645150"/>
          <p14:tracePt t="3076" x="2984500" y="5695950"/>
          <p14:tracePt t="3081" x="3022600" y="5702300"/>
          <p14:tracePt t="3130" x="3321050" y="5772150"/>
          <p14:tracePt t="3159" x="3600450" y="5822950"/>
          <p14:tracePt t="3184" x="3975100" y="5899150"/>
          <p14:tracePt t="3232" x="4959350" y="6083300"/>
          <p14:tracePt t="3281" x="6172200" y="6191250"/>
          <p14:tracePt t="3329" x="7493000" y="6191250"/>
          <p14:tracePt t="3352" x="7950200" y="6191250"/>
          <p14:tracePt t="3403" x="8369300" y="6191250"/>
          <p14:tracePt t="3452" x="8439150" y="6191250"/>
          <p14:tracePt t="3500" x="8483600" y="6165850"/>
          <p14:tracePt t="3501" x="8496300" y="6159500"/>
          <p14:tracePt t="3550" x="8521700" y="6121400"/>
          <p14:tracePt t="3601" x="8534400" y="6007100"/>
          <p14:tracePt t="3649" x="8483600" y="5651500"/>
          <p14:tracePt t="3699" x="8356600" y="5200650"/>
          <p14:tracePt t="3722" x="8293100" y="4965700"/>
          <p14:tracePt t="3768" x="8153400" y="4578350"/>
          <p14:tracePt t="3816" x="8096250" y="4406900"/>
          <p14:tracePt t="3866" x="8013700" y="4229100"/>
          <p14:tracePt t="3917" x="7918450" y="4076700"/>
          <p14:tracePt t="3918" x="7899400" y="4051300"/>
          <p14:tracePt t="3967" x="7772400" y="3898900"/>
          <p14:tracePt t="4017" x="7588250" y="3790950"/>
          <p14:tracePt t="4065" x="7397750" y="3676650"/>
          <p14:tracePt t="4095" x="7181850" y="3581400"/>
          <p14:tracePt t="4147" x="6654800" y="3403600"/>
          <p14:tracePt t="4174" x="6477000" y="3359150"/>
          <p14:tracePt t="4199" x="6381750" y="3340100"/>
          <p14:tracePt t="4227" x="6248400" y="3314700"/>
          <p14:tracePt t="4276" x="5702300" y="3232150"/>
          <p14:tracePt t="4277" x="5607050" y="3219450"/>
          <p14:tracePt t="4326" x="5156200" y="3219450"/>
          <p14:tracePt t="4377" x="4756150" y="3155950"/>
          <p14:tracePt t="4426" x="4400550" y="3149600"/>
          <p14:tracePt t="4477" x="4133850" y="3149600"/>
          <p14:tracePt t="4529" x="3778250" y="3149600"/>
          <p14:tracePt t="4577" x="3479800" y="3149600"/>
          <p14:tracePt t="4629" x="3397250" y="3162300"/>
          <p14:tracePt t="4697" x="3378200" y="3168650"/>
          <p14:tracePt t="4722" x="3359150" y="3181350"/>
          <p14:tracePt t="4774" x="3270250" y="3295650"/>
          <p14:tracePt t="4822" x="3206750" y="3467100"/>
          <p14:tracePt t="4873" x="3117850" y="3695700"/>
          <p14:tracePt t="4921" x="3028950" y="3949700"/>
          <p14:tracePt t="4970" x="2978150" y="4210050"/>
          <p14:tracePt t="5019" x="2978150" y="4413250"/>
          <p14:tracePt t="5048" x="2978150" y="4565650"/>
          <p14:tracePt t="5099" x="3003550" y="4756150"/>
          <p14:tracePt t="5127" x="3016250" y="4832350"/>
          <p14:tracePt t="5158" x="3028950" y="4902200"/>
          <p14:tracePt t="5183" x="3048000" y="4953000"/>
          <p14:tracePt t="5232" x="3086100" y="5048250"/>
          <p14:tracePt t="5283" x="3162300" y="5137150"/>
          <p14:tracePt t="5333" x="3302000" y="5219700"/>
          <p14:tracePt t="5334" x="3340100" y="5226050"/>
          <p14:tracePt t="5356" x="3429000" y="5264150"/>
          <p14:tracePt t="5382" x="3695700" y="5372100"/>
          <p14:tracePt t="5433" x="4375150" y="5530850"/>
          <p14:tracePt t="5482" x="5594350" y="5727700"/>
          <p14:tracePt t="5532" x="6705600" y="5740400"/>
          <p14:tracePt t="5533" x="6838950" y="5740400"/>
          <p14:tracePt t="5583" x="7429500" y="5740400"/>
          <p14:tracePt t="5610" x="7689850" y="5740400"/>
          <p14:tracePt t="5659" x="8051800" y="5695950"/>
          <p14:tracePt t="5710" x="8178800" y="5537200"/>
          <p14:tracePt t="5733" x="8210550" y="5422900"/>
          <p14:tracePt t="5734" x="8229600" y="5359400"/>
          <p14:tracePt t="5780" x="8255000" y="4927600"/>
          <p14:tracePt t="5829" x="8178800" y="4451350"/>
          <p14:tracePt t="5830" x="8140700" y="4381500"/>
          <p14:tracePt t="5879" x="7861300" y="4057650"/>
          <p14:tracePt t="5929" x="7594600" y="3860800"/>
          <p14:tracePt t="5980" x="7258050" y="3683000"/>
          <p14:tracePt t="6028" x="6673850" y="3498850"/>
          <p14:tracePt t="6079" x="6159500" y="3397250"/>
          <p14:tracePt t="6131" x="5924550" y="3378200"/>
          <p14:tracePt t="6158" x="5803900" y="3378200"/>
          <p14:tracePt t="6183" x="5727700" y="3378200"/>
          <p14:tracePt t="6231" x="5683250" y="3378200"/>
          <p14:tracePt t="6279" x="5607050" y="3384550"/>
          <p14:tracePt t="6326" x="5397500" y="3429000"/>
          <p14:tracePt t="6380" x="5276850" y="3454400"/>
          <p14:tracePt t="6408" x="5156200" y="3479800"/>
          <p14:tracePt t="6459" x="4984750" y="3543300"/>
          <p14:tracePt t="6486" x="4838700" y="3606800"/>
          <p14:tracePt t="6510" x="4724400" y="3651250"/>
          <p14:tracePt t="6557" x="4559300" y="3727450"/>
          <p14:tracePt t="6607" x="4457700" y="3803650"/>
          <p14:tracePt t="6655" x="4406900" y="3892550"/>
          <p14:tracePt t="6705" x="4387850" y="3981450"/>
          <p14:tracePt t="6730" x="4381500" y="4032250"/>
          <p14:tracePt t="6780" x="4381500" y="4165600"/>
          <p14:tracePt t="6781" x="4387850" y="4191000"/>
          <p14:tracePt t="6829" x="4406900" y="4241800"/>
          <p14:tracePt t="6829" x="4413250" y="4248150"/>
          <p14:tracePt t="6852" x="4425950" y="4279900"/>
          <p14:tracePt t="6901" x="4527550" y="4394200"/>
          <p14:tracePt t="6953" x="4667250" y="4508500"/>
          <p14:tracePt t="6976" x="4813300" y="4597400"/>
          <p14:tracePt t="7023" x="5238750" y="4781550"/>
          <p14:tracePt t="7071" x="5695950" y="4927600"/>
          <p14:tracePt t="7121" x="6108700" y="5010150"/>
          <p14:tracePt t="7174" x="6534150" y="5099050"/>
          <p14:tracePt t="7204" x="6750050" y="5111750"/>
          <p14:tracePt t="7231" x="6991350" y="5111750"/>
          <p14:tracePt t="7281" x="7131050" y="5035550"/>
          <p14:tracePt t="7330" x="7226300" y="4768850"/>
          <p14:tracePt t="7383" x="7232650" y="4527550"/>
          <p14:tracePt t="7408" x="7245350" y="4400550"/>
          <p14:tracePt t="7456" x="7175500" y="4152900"/>
          <p14:tracePt t="7507" x="6902450" y="3937000"/>
          <p14:tracePt t="7558" x="6324600" y="3702050"/>
          <p14:tracePt t="7613" x="5759450" y="3556000"/>
          <p14:tracePt t="7642" x="5499100" y="3511550"/>
          <p14:tracePt t="7696" x="4940300" y="3486150"/>
          <p14:tracePt t="7722" x="4768850" y="3486150"/>
          <p14:tracePt t="7773" x="4381500" y="3492500"/>
          <p14:tracePt t="7824" x="4133850" y="3536950"/>
          <p14:tracePt t="7876" x="3930650" y="3575050"/>
          <p14:tracePt t="7926" x="3746500" y="3632200"/>
          <p14:tracePt t="7976" x="3651250" y="3695700"/>
          <p14:tracePt t="8024" x="3594100" y="3759200"/>
          <p14:tracePt t="8075" x="3543300" y="3860800"/>
          <p14:tracePt t="8126" x="3517900" y="4032250"/>
          <p14:tracePt t="8175" x="3517900" y="4229100"/>
          <p14:tracePt t="8225" x="3575050" y="4406900"/>
          <p14:tracePt t="8274" x="3663950" y="4527550"/>
          <p14:tracePt t="8324" x="3778250" y="4622800"/>
          <p14:tracePt t="8327" x="3816350" y="4641850"/>
          <p14:tracePt t="8375" x="4210050" y="4826000"/>
          <p14:tracePt t="8424" x="4902200" y="5010150"/>
          <p14:tracePt t="8473" x="5848350" y="5086350"/>
          <p14:tracePt t="8521" x="6648450" y="5060950"/>
          <p14:tracePt t="8568" x="6953250" y="4933950"/>
          <p14:tracePt t="8596" x="7035800" y="4794250"/>
          <p14:tracePt t="8627" x="7073900" y="4540250"/>
          <p14:tracePt t="8678" x="7048500" y="4203700"/>
          <p14:tracePt t="8705" x="6959600" y="4025900"/>
          <p14:tracePt t="8729" x="6826250" y="3848100"/>
          <p14:tracePt t="8779" x="6457950" y="3619500"/>
          <p14:tracePt t="8828" x="5854700" y="3492500"/>
          <p14:tracePt t="8829" x="5740400" y="3492500"/>
          <p14:tracePt t="8878" x="4851400" y="3492500"/>
          <p14:tracePt t="8928" x="4210050" y="3511550"/>
          <p14:tracePt t="8955" x="4000500" y="3575050"/>
          <p14:tracePt t="9004" x="3683000" y="3765550"/>
          <p14:tracePt t="9053" x="3581400" y="3924300"/>
          <p14:tracePt t="9053" x="3575050" y="3943350"/>
          <p14:tracePt t="9080" x="3556000" y="4006850"/>
          <p14:tracePt t="9112" x="3556000" y="4121150"/>
          <p14:tracePt t="9143" x="3613150" y="4324350"/>
          <p14:tracePt t="9174" x="3727450" y="4502150"/>
          <p14:tracePt t="9199" x="3867150" y="4641850"/>
          <p14:tracePt t="9226" x="4064000" y="4768850"/>
          <p14:tracePt t="9278" x="4622800" y="5003800"/>
          <p14:tracePt t="9333" x="5270500" y="5137150"/>
          <p14:tracePt t="9361" x="5645150" y="5149850"/>
          <p14:tracePt t="9410" x="6515100" y="4959350"/>
          <p14:tracePt t="9461" x="7029450" y="4603750"/>
          <p14:tracePt t="9511" x="7073900" y="4235450"/>
          <p14:tracePt t="9561" x="6978650" y="3911600"/>
          <p14:tracePt t="9610" x="6737350" y="3600450"/>
          <p14:tracePt t="9657" x="6489700" y="3435350"/>
          <p14:tracePt t="9708" x="6051550" y="3314700"/>
          <p14:tracePt t="9731" x="5715000" y="3251200"/>
          <p14:tracePt t="9779" x="5130800" y="3181350"/>
          <p14:tracePt t="9827" x="4768850" y="3225800"/>
          <p14:tracePt t="9851" x="4578350" y="3308350"/>
          <p14:tracePt t="9900" x="4248150" y="3467100"/>
          <p14:tracePt t="9947" x="4121150" y="3594100"/>
          <p14:tracePt t="9997" x="4051300" y="3797300"/>
          <p14:tracePt t="9997" x="4044950" y="3822700"/>
          <p14:tracePt t="10022" x="4025900" y="3873500"/>
          <p14:tracePt t="10070" x="4032250" y="4019550"/>
          <p14:tracePt t="10093" x="4064000" y="4095750"/>
          <p14:tracePt t="10142" x="4121150" y="4235450"/>
          <p14:tracePt t="10191" x="4210050" y="4375150"/>
          <p14:tracePt t="10219" x="4292600" y="4457700"/>
          <p14:tracePt t="10269" x="4572000" y="4635500"/>
          <p14:tracePt t="10319" x="4953000" y="4762500"/>
          <p14:tracePt t="10345" x="5314950" y="4838700"/>
          <p14:tracePt t="10397" x="6330950" y="4933950"/>
          <p14:tracePt t="10447" x="6934200" y="4768850"/>
          <p14:tracePt t="10498" x="7296150" y="4527550"/>
          <p14:tracePt t="10547" x="7353300" y="4343400"/>
          <p14:tracePt t="10598" x="7289800" y="4013200"/>
          <p14:tracePt t="10648" x="7048500" y="3784600"/>
          <p14:tracePt t="10671" x="6896100" y="3702050"/>
          <p14:tracePt t="10720" x="6445250" y="3549650"/>
          <p14:tracePt t="10768" x="5873750" y="3524250"/>
          <p14:tracePt t="10818" x="5257800" y="3568700"/>
          <p14:tracePt t="10845" x="4978400" y="3632200"/>
          <p14:tracePt t="10894" x="4591050" y="3740150"/>
          <p14:tracePt t="10944" x="4362450" y="3860800"/>
          <p14:tracePt t="10994" x="4248150" y="3924300"/>
          <p14:tracePt t="11044" x="4178300" y="4032250"/>
          <p14:tracePt t="11094" x="4127500" y="4222750"/>
          <p14:tracePt t="11144" x="4121150" y="4337050"/>
          <p14:tracePt t="11193" x="4197350" y="4451350"/>
          <p14:tracePt t="11220" x="4292600" y="4559300"/>
          <p14:tracePt t="11272" x="4826000" y="4826000"/>
          <p14:tracePt t="11321" x="5594350" y="4921250"/>
          <p14:tracePt t="11369" x="6286500" y="4819650"/>
          <p14:tracePt t="11418" x="6616700" y="4673600"/>
          <p14:tracePt t="11468" x="6686550" y="4616450"/>
          <p14:tracePt t="11469" x="6686550" y="4610100"/>
          <p14:tracePt t="11517" x="6686550" y="4591050"/>
          <p14:tracePt t="11591" x="6686550" y="4584700"/>
          <p14:tracePt t="12528" x="6667500" y="4502150"/>
          <p14:tracePt t="12578" x="6616700" y="4356100"/>
          <p14:tracePt t="12627" x="6521450" y="4102100"/>
          <p14:tracePt t="12677" x="6413500" y="3867150"/>
          <p14:tracePt t="12705" x="6381750" y="3816350"/>
          <p14:tracePt t="12731" x="6337300" y="3759200"/>
          <p14:tracePt t="12737" x="6324600" y="3740150"/>
          <p14:tracePt t="12785" x="6223000" y="3625850"/>
          <p14:tracePt t="12833" x="6140450" y="3549650"/>
          <p14:tracePt t="12861" x="6045200" y="3467100"/>
          <p14:tracePt t="12886" x="5930900" y="3384550"/>
          <p14:tracePt t="12938" x="5651500" y="3162300"/>
          <p14:tracePt t="12985" x="5340350" y="2984500"/>
          <p14:tracePt t="13034" x="5010150" y="2857500"/>
          <p14:tracePt t="13085" x="4648200" y="2711450"/>
          <p14:tracePt t="13085" x="4603750" y="2698750"/>
          <p14:tracePt t="13132" x="4305300" y="2635250"/>
          <p14:tracePt t="13134" x="4254500" y="2628900"/>
          <p14:tracePt t="13181" x="3987800" y="2565400"/>
          <p14:tracePt t="13181" x="3943350" y="2559050"/>
          <p14:tracePt t="13205" x="3810000" y="2533650"/>
          <p14:tracePt t="13232" x="3632200" y="2495550"/>
          <p14:tracePt t="13279" x="3346450" y="2444750"/>
          <p14:tracePt t="13330" x="3143250" y="2438400"/>
          <p14:tracePt t="13380" x="2901950" y="2457450"/>
          <p14:tracePt t="13382" x="2876550" y="2470150"/>
          <p14:tracePt t="13408" x="2787650" y="2508250"/>
          <p14:tracePt t="13460" x="2660650" y="2584450"/>
          <p14:tracePt t="13484" x="2584450" y="2698750"/>
          <p14:tracePt t="13532" x="2438400" y="3028950"/>
          <p14:tracePt t="13533" x="2425700" y="3098800"/>
          <p14:tracePt t="13580" x="2381250" y="3371850"/>
          <p14:tracePt t="13604" x="2381250" y="3562350"/>
          <p14:tracePt t="13651" x="2381250" y="4044950"/>
          <p14:tracePt t="13701" x="2368550" y="4565650"/>
          <p14:tracePt t="13725" x="2349500" y="4673600"/>
          <p14:tracePt t="13751" x="2349500" y="4838700"/>
          <p14:tracePt t="13800" x="2374900" y="5080000"/>
          <p14:tracePt t="13850" x="2444750" y="5283200"/>
          <p14:tracePt t="13878" x="2571750" y="5454650"/>
          <p14:tracePt t="13904" x="2768600" y="5607050"/>
          <p14:tracePt t="13931" x="3054350" y="5753100"/>
          <p14:tracePt t="13979" x="3638550" y="5873750"/>
          <p14:tracePt t="14029" x="4806950" y="5873750"/>
          <p14:tracePt t="14081" x="6477000" y="5918200"/>
          <p14:tracePt t="14131" x="7099300" y="5918200"/>
          <p14:tracePt t="14158" x="7315200" y="5911850"/>
          <p14:tracePt t="14184" x="7543800" y="5861050"/>
          <p14:tracePt t="14232" x="8039100" y="5848350"/>
          <p14:tracePt t="14283" x="8191500" y="5848350"/>
          <p14:tracePt t="14333" x="8204200" y="5835650"/>
          <p14:tracePt t="14334" x="8210550" y="5822950"/>
          <p14:tracePt t="14361" x="8223250" y="5784850"/>
          <p14:tracePt t="14413" x="8261350" y="5670550"/>
          <p14:tracePt t="14413" x="8261350" y="5638800"/>
          <p14:tracePt t="14436" x="8261350" y="5562600"/>
          <p14:tracePt t="14442" x="8261350" y="5499100"/>
          <p14:tracePt t="14471" x="8248650" y="5200650"/>
          <p14:tracePt t="14501" x="8185150" y="4953000"/>
          <p14:tracePt t="14527" x="8166100" y="4806950"/>
          <p14:tracePt t="14575" x="8070850" y="4533900"/>
          <p14:tracePt t="14631" x="7956550" y="4171950"/>
          <p14:tracePt t="14680" x="7823200" y="3898900"/>
          <p14:tracePt t="14729" x="7575550" y="3581400"/>
          <p14:tracePt t="14779" x="7219950" y="3276600"/>
          <p14:tracePt t="14829" x="6737350" y="3048000"/>
          <p14:tracePt t="14880" x="6165850" y="2882900"/>
          <p14:tracePt t="14907" x="5848350" y="2813050"/>
          <p14:tracePt t="14960" x="5073650" y="2667000"/>
          <p14:tracePt t="14987" x="4826000" y="2647950"/>
          <p14:tracePt t="15036" x="4368800" y="2660650"/>
          <p14:tracePt t="15065" x="4070350" y="2711450"/>
          <p14:tracePt t="15113" x="3708400" y="2781300"/>
          <p14:tracePt t="15165" x="3365500" y="2921000"/>
          <p14:tracePt t="15215" x="3086100" y="3175000"/>
          <p14:tracePt t="15240" x="2984500" y="3340100"/>
          <p14:tracePt t="15290" x="2876550" y="3670300"/>
          <p14:tracePt t="15339" x="2844800" y="4006850"/>
          <p14:tracePt t="15389" x="2844800" y="4337050"/>
          <p14:tracePt t="15390" x="2851150" y="4400550"/>
          <p14:tracePt t="15439" x="2984500" y="4711700"/>
          <p14:tracePt t="15489" x="3200400" y="5003800"/>
          <p14:tracePt t="15539" x="3632200" y="5314950"/>
          <p14:tracePt t="15588" x="4343400" y="5638800"/>
          <p14:tracePt t="15640" x="5594350" y="5975350"/>
          <p14:tracePt t="15693" x="6623050" y="6051550"/>
          <p14:tracePt t="15720" x="6927850" y="5949950"/>
          <p14:tracePt t="15770" x="7505700" y="5651500"/>
          <p14:tracePt t="15799" x="7753350" y="5473700"/>
          <p14:tracePt t="15828" x="7842250" y="5264150"/>
          <p14:tracePt t="15878" x="7886700" y="4800600"/>
          <p14:tracePt t="15925" x="7886700" y="4572000"/>
          <p14:tracePt t="15975" x="7842250" y="4375150"/>
          <p14:tracePt t="16026" x="7823200" y="4273550"/>
          <p14:tracePt t="16076" x="7810500" y="4216400"/>
          <p14:tracePt t="16077" x="7810500" y="4210050"/>
          <p14:tracePt t="16126" x="7791450" y="4171950"/>
          <p14:tracePt t="16176" x="7778750" y="4146550"/>
          <p14:tracePt t="16204" x="7727950" y="4108450"/>
          <p14:tracePt t="16230" x="7550150" y="4025900"/>
          <p14:tracePt t="16284" x="7327900" y="3930650"/>
          <p14:tracePt t="16332" x="7105650" y="3810000"/>
          <p14:tracePt t="16333" x="7061200" y="3797300"/>
          <p14:tracePt t="16356" x="6965950" y="3765550"/>
          <p14:tracePt t="16382" x="6775450" y="3714750"/>
          <p14:tracePt t="16430" x="6438900" y="3606800"/>
          <p14:tracePt t="16479" x="6153150" y="3549650"/>
          <p14:tracePt t="16529" x="5880100" y="3486150"/>
          <p14:tracePt t="16579" x="5581650" y="3435350"/>
          <p14:tracePt t="16629" x="5384800" y="3378200"/>
          <p14:tracePt t="16630" x="5359400" y="3371850"/>
          <p14:tracePt t="16680" x="5187950" y="3302000"/>
          <p14:tracePt t="16729" x="5035550" y="3238500"/>
          <p14:tracePt t="16780" x="4914900" y="3194050"/>
          <p14:tracePt t="16807" x="4851400" y="3168650"/>
          <p14:tracePt t="16863" x="4768850" y="3155950"/>
          <p14:tracePt t="16892" x="4737100" y="3155950"/>
          <p14:tracePt t="16943" x="4591050" y="3124200"/>
          <p14:tracePt t="16997" x="4375150" y="3086100"/>
          <p14:tracePt t="16997" x="4330700" y="3079750"/>
          <p14:tracePt t="17021" x="4146550" y="3035300"/>
          <p14:tracePt t="17073" x="3797300" y="2978150"/>
          <p14:tracePt t="17130" x="3594100" y="2978150"/>
          <p14:tracePt t="17159" x="3467100" y="3022600"/>
          <p14:tracePt t="17186" x="3378200" y="3092450"/>
          <p14:tracePt t="17242" x="3257550" y="3225800"/>
          <p14:tracePt t="17297" x="3181350" y="3352800"/>
          <p14:tracePt t="17349" x="3124200" y="3498850"/>
          <p14:tracePt t="17350" x="3117850" y="3517900"/>
          <p14:tracePt t="17400" x="3098800" y="3568700"/>
          <p14:tracePt t="17455" x="3098800" y="3613150"/>
          <p14:tracePt t="17509" x="3136900" y="3714750"/>
          <p14:tracePt t="17509" x="3149600" y="3733800"/>
          <p14:tracePt t="17564" x="3263900" y="3816350"/>
          <p14:tracePt t="17616" x="3479800" y="3924300"/>
          <p14:tracePt t="17670" x="3676650" y="4064000"/>
          <p14:tracePt t="17726" x="3867150" y="4349750"/>
          <p14:tracePt t="17780" x="3917950" y="4610100"/>
          <p14:tracePt t="17827" x="3943350" y="4857750"/>
          <p14:tracePt t="17874" x="3975100" y="5073650"/>
          <p14:tracePt t="17896" x="3975100" y="5124450"/>
          <p14:tracePt t="17943" x="3975100" y="5175250"/>
          <p14:tracePt t="17992" x="3987800" y="5264150"/>
          <p14:tracePt t="18042" x="4057650" y="5327650"/>
          <p14:tracePt t="18091" x="4400550" y="5486400"/>
          <p14:tracePt t="18143" x="5137150" y="5651500"/>
          <p14:tracePt t="18194" x="5695950" y="5746750"/>
          <p14:tracePt t="18220" x="5949950" y="5753100"/>
          <p14:tracePt t="18269" x="6388100" y="5765800"/>
          <p14:tracePt t="18318" x="6527800" y="5765800"/>
          <p14:tracePt t="18365" x="6591300" y="5765800"/>
          <p14:tracePt t="18460" x="6610350" y="5759450"/>
          <p14:tracePt t="18509" x="6610350" y="5651500"/>
          <p14:tracePt t="18510" x="6591300" y="5613400"/>
          <p14:tracePt t="18558" x="6426200" y="5238750"/>
          <p14:tracePt t="18608" x="6229350" y="5003800"/>
          <p14:tracePt t="18658" x="6108700" y="4895850"/>
          <p14:tracePt t="18708" x="6026150" y="4819650"/>
          <p14:tracePt t="18709" x="6013450" y="4806950"/>
          <p14:tracePt t="18733" x="5994400" y="4794250"/>
          <p14:tracePt t="18784" x="5924550" y="4724400"/>
          <p14:tracePt t="18832" x="5810250" y="4603750"/>
          <p14:tracePt t="18883" x="5702300" y="4470400"/>
          <p14:tracePt t="18932" x="5568950" y="4298950"/>
          <p14:tracePt t="18933" x="5543550" y="4260850"/>
          <p14:tracePt t="18956" x="5492750" y="4197350"/>
          <p14:tracePt t="18980" x="5410200" y="4083050"/>
          <p14:tracePt t="19004" x="5321300" y="3987800"/>
          <p14:tracePt t="19052" x="5175250" y="3835400"/>
          <p14:tracePt t="19076" x="5149850" y="3822700"/>
          <p14:tracePt t="19126" x="5111750" y="3816350"/>
          <p14:tracePt t="19175" x="5016500" y="3778250"/>
          <p14:tracePt t="19224" x="4883150" y="3746500"/>
          <p14:tracePt t="19251" x="4845050" y="3733800"/>
          <p14:tracePt t="19299" x="4787900" y="3733800"/>
          <p14:tracePt t="19348" x="4699000" y="3752850"/>
          <p14:tracePt t="19349" x="4686300" y="3759200"/>
          <p14:tracePt t="19398" x="4603750" y="3797300"/>
          <p14:tracePt t="19448" x="4552950" y="3829050"/>
          <p14:tracePt t="19498" x="4527550" y="3854450"/>
          <p14:tracePt t="19548" x="4483100" y="3892550"/>
          <p14:tracePt t="19597" x="4457700" y="3911600"/>
          <p14:tracePt t="19668" x="4457700" y="3930650"/>
          <p14:tracePt t="19784" x="4495800" y="3930650"/>
          <p14:tracePt t="19832" x="4565650" y="3886200"/>
          <p14:tracePt t="20544" x="4565650" y="3898900"/>
          <p14:tracePt t="20704" x="4565650" y="3892550"/>
          <p14:tracePt t="20727" x="4572000" y="3879850"/>
          <p14:tracePt t="20776" x="4699000" y="3860800"/>
          <p14:tracePt t="20825" x="4781550" y="3860800"/>
          <p14:tracePt t="21227" x="4787900" y="3905250"/>
          <p14:tracePt t="21277" x="4806950" y="4254500"/>
          <p14:tracePt t="21328" x="4914900" y="4591050"/>
          <p14:tracePt t="21379" x="5041900" y="4800600"/>
          <p14:tracePt t="21427" x="5105400" y="4876800"/>
          <p14:tracePt t="21455" x="5162550" y="4908550"/>
          <p14:tracePt t="21486" x="5219700" y="4933950"/>
          <p14:tracePt t="21537" x="5232400" y="4933950"/>
          <p14:tracePt t="21611" x="5276850" y="4933950"/>
          <p14:tracePt t="21661" x="5359400" y="4933950"/>
          <p14:tracePt t="21689" x="5403850" y="4933950"/>
          <p14:tracePt t="21740" x="5441950" y="4933950"/>
          <p14:tracePt t="21767" x="5454650" y="4933950"/>
          <p14:tracePt t="21820" x="5461000" y="4927600"/>
          <p14:tracePt t="21870" x="5473700" y="4914900"/>
          <p14:tracePt t="21942" x="5486400" y="4902200"/>
          <p14:tracePt t="21970" x="5486400" y="4895850"/>
          <p14:tracePt t="22020" x="5486400" y="4870450"/>
          <p14:tracePt t="22070" x="5486400" y="4851400"/>
          <p14:tracePt t="22380" x="5645150" y="4857750"/>
          <p14:tracePt t="22499" x="5588000" y="4857750"/>
          <p14:tracePt t="22549" x="5568950" y="4857750"/>
          <p14:tracePt t="22937" x="5537200" y="4851400"/>
          <p14:tracePt t="22987" x="5391150" y="4775200"/>
          <p14:tracePt t="23035" x="5365750" y="4768850"/>
          <p14:tracePt t="23169" x="5562600" y="4794250"/>
          <p14:tracePt t="23218" x="5683250" y="4819650"/>
          <p14:tracePt t="23574" x="5607050" y="4819650"/>
          <p14:tracePt t="23624" x="5543550" y="4819650"/>
          <p14:tracePt t="24022" x="5524500" y="4845050"/>
          <p14:tracePt t="24050" x="5524500" y="4870450"/>
          <p14:tracePt t="25400" x="5486400" y="4749800"/>
          <p14:tracePt t="25449" x="5327650" y="4476750"/>
          <p14:tracePt t="25497" x="5162550" y="4178300"/>
          <p14:tracePt t="25546" x="5054600" y="3943350"/>
          <p14:tracePt t="25597" x="4972050" y="3797300"/>
          <p14:tracePt t="25646" x="4921250" y="3708400"/>
          <p14:tracePt t="25674" x="4883150" y="3657600"/>
          <p14:tracePt t="25722" x="4845050" y="3594100"/>
          <p14:tracePt t="25795" x="4838700" y="3575050"/>
          <p14:tracePt t="25843" x="4819650" y="3556000"/>
          <p14:tracePt t="25866" x="4813300" y="3549650"/>
          <p14:tracePt t="25983" x="4800600" y="3543300"/>
          <p14:tracePt t="26032" x="4781550" y="3524250"/>
          <p14:tracePt t="26079" x="4762500" y="3492500"/>
          <p14:tracePt t="26103" x="4749800" y="3467100"/>
          <p14:tracePt t="26150" x="4737100" y="3441700"/>
          <p14:tracePt t="26198" x="4724400" y="3422650"/>
          <p14:tracePt t="26222" x="4705350" y="3403600"/>
          <p14:tracePt t="26269" x="4635500" y="3384550"/>
          <p14:tracePt t="26298" x="4546600" y="3384550"/>
          <p14:tracePt t="26346" x="4191000" y="3473450"/>
          <p14:tracePt t="26396" x="3848100" y="3587750"/>
          <p14:tracePt t="26444" x="3759200" y="3625850"/>
          <p14:tracePt t="26445" x="3746500" y="3625850"/>
          <p14:tracePt t="26492" x="3657600" y="3644900"/>
          <p14:tracePt t="26542" x="3594100" y="3663950"/>
          <p14:tracePt t="26592" x="3530600" y="3689350"/>
          <p14:tracePt t="26642" x="3390900" y="3721100"/>
          <p14:tracePt t="26689" x="3282950" y="3746500"/>
          <p14:tracePt t="26738" x="3263900" y="3746500"/>
          <p14:tracePt t="26785" x="3257550" y="3746500"/>
          <p14:tracePt t="27011" x="3340100" y="3702050"/>
          <p14:tracePt t="27059" x="3771900" y="3568700"/>
          <p14:tracePt t="27109" x="4089400" y="3441700"/>
          <p14:tracePt t="27159" x="4171950" y="3397250"/>
          <p14:tracePt t="27208" x="4203700" y="3371850"/>
          <p14:tracePt t="27233" x="4210050" y="3365500"/>
          <p14:tracePt t="27283" x="4216400" y="3359150"/>
          <p14:tracePt t="27332" x="4235450" y="3340100"/>
          <p14:tracePt t="27379" x="4248150" y="3308350"/>
          <p14:tracePt t="27429" x="4254500" y="3295650"/>
          <p14:tracePt t="27478" x="4260850" y="3282950"/>
          <p14:tracePt t="27524" x="4273550" y="3263900"/>
          <p14:tracePt t="27526" x="4273550" y="3257550"/>
          <p14:tracePt t="27574" x="4273550" y="3238500"/>
          <p14:tracePt t="27779" x="4273550" y="3219450"/>
          <p14:tracePt t="27976" x="4286250" y="3200400"/>
          <p14:tracePt t="28157" x="4273550" y="3206750"/>
          <p14:tracePt t="28157" x="4267200" y="3219450"/>
          <p14:tracePt t="28205" x="4222750" y="3257550"/>
          <p14:tracePt t="28409" x="4222750" y="3251200"/>
          <p14:tracePt t="28898" x="0" y="0"/>
        </p14:tracePtLst>
        <p14:tracePtLst>
          <p14:tracePt t="37163" x="5156200" y="4679950"/>
          <p14:tracePt t="37417" x="5137150" y="4629150"/>
          <p14:tracePt t="37466" x="5048250" y="4502150"/>
          <p14:tracePt t="37490" x="5016500" y="4445000"/>
          <p14:tracePt t="37541" x="4921250" y="4330700"/>
          <p14:tracePt t="37541" x="4908550" y="4311650"/>
          <p14:tracePt t="37565" x="4876800" y="4267200"/>
          <p14:tracePt t="37614" x="4838700" y="4222750"/>
          <p14:tracePt t="37644" x="4813300" y="4197350"/>
          <p14:tracePt t="37695" x="4756150" y="4146550"/>
          <p14:tracePt t="37722" x="4711700" y="4114800"/>
          <p14:tracePt t="37774" x="4641850" y="4070350"/>
          <p14:tracePt t="38024" x="4705350" y="4178300"/>
          <p14:tracePt t="38071" x="4819650" y="4286250"/>
          <p14:tracePt t="38122" x="4972050" y="4438650"/>
          <p14:tracePt t="38172" x="5111750" y="4565650"/>
          <p14:tracePt t="38222" x="5156200" y="4591050"/>
          <p14:tracePt t="38251" x="5168900" y="4610100"/>
          <p14:tracePt t="38302" x="5194300" y="4641850"/>
          <p14:tracePt t="38331" x="5194300" y="4648200"/>
          <p14:tracePt t="38382" x="5251450" y="4730750"/>
          <p14:tracePt t="38435" x="5295900" y="4775200"/>
          <p14:tracePt t="38507" x="5314950" y="4813300"/>
          <p14:tracePt t="38558" x="5321300" y="4813300"/>
          <p14:tracePt t="38720" x="5346700" y="4826000"/>
          <p14:tracePt t="38772" x="5422900" y="4851400"/>
          <p14:tracePt t="38800" x="5607050" y="4870450"/>
          <p14:tracePt t="38830" x="5702300" y="4876800"/>
          <p14:tracePt t="38856" x="5708650" y="4883150"/>
          <p14:tracePt t="39121" x="5537200" y="4813300"/>
          <p14:tracePt t="39172" x="5213350" y="4641850"/>
          <p14:tracePt t="39173" x="5168900" y="4616450"/>
          <p14:tracePt t="39226" x="4787900" y="4419600"/>
          <p14:tracePt t="39278" x="4464050" y="4279900"/>
          <p14:tracePt t="39331" x="4406900" y="4235450"/>
          <p14:tracePt t="39361" x="4394200" y="4229100"/>
          <p14:tracePt t="39415" x="4362450" y="4203700"/>
          <p14:tracePt t="39466" x="4324350" y="4159250"/>
          <p14:tracePt t="39519" x="4286250" y="4133850"/>
          <p14:tracePt t="39572" x="4254500" y="4114800"/>
          <p14:tracePt t="39598" x="4235450" y="4095750"/>
          <p14:tracePt t="39650" x="4222750" y="4064000"/>
          <p14:tracePt t="39701" x="4203700" y="3994150"/>
          <p14:tracePt t="39730" x="4203700" y="3975100"/>
          <p14:tracePt t="39785" x="4248150" y="3937000"/>
          <p14:tracePt t="39814" x="4356100" y="3937000"/>
          <p14:tracePt t="39838" x="4502150" y="3949700"/>
          <p14:tracePt t="39892" x="4629150" y="3987800"/>
          <p14:tracePt t="39894" x="4641850" y="3994150"/>
          <p14:tracePt t="39946" x="4711700" y="4019550"/>
          <p14:tracePt t="39973" x="4775200" y="4038600"/>
          <p14:tracePt t="40024" x="4826000" y="4051300"/>
          <p14:tracePt t="40075" x="4864100" y="4051300"/>
          <p14:tracePt t="40127" x="4902200" y="4051300"/>
          <p14:tracePt t="40177" x="4914900" y="4051300"/>
          <p14:tracePt t="40225" x="4927600" y="4051300"/>
          <p14:tracePt t="40433" x="4965700" y="4006850"/>
          <p14:tracePt t="40480" x="4997450" y="3981450"/>
          <p14:tracePt t="41072" x="0" y="0"/>
        </p14:tracePtLst>
        <p14:tracePtLst>
          <p14:tracePt t="42130" x="1689100" y="4959350"/>
          <p14:tracePt t="42359" x="2476500" y="4959350"/>
          <p14:tracePt t="42411" x="2508250" y="4959350"/>
          <p14:tracePt t="42439" x="2514600" y="4959350"/>
          <p14:tracePt t="42768" x="0" y="0"/>
        </p14:tracePtLst>
        <p14:tracePtLst>
          <p14:tracePt t="43459" x="4191000" y="3975100"/>
          <p14:tracePt t="43552" x="4241800" y="3968750"/>
          <p14:tracePt t="43603" x="4489450" y="3968750"/>
          <p14:tracePt t="43654" x="4718050" y="3987800"/>
          <p14:tracePt t="43704" x="4724400" y="3987800"/>
          <p14:tracePt t="45581" x="4787900" y="3987800"/>
          <p14:tracePt t="45581" x="4806950" y="3987800"/>
          <p14:tracePt t="45609" x="4889500" y="3987800"/>
          <p14:tracePt t="45660" x="5003800" y="3987800"/>
          <p14:tracePt t="45709" x="5016500" y="3981450"/>
          <p14:tracePt t="46358" x="0" y="0"/>
        </p14:tracePtLst>
        <p14:tracePtLst>
          <p14:tracePt t="47387" x="5441950" y="4857750"/>
          <p14:tracePt t="47578" x="5441950" y="4800600"/>
          <p14:tracePt t="47629" x="5187950" y="4445000"/>
          <p14:tracePt t="47658" x="5080000" y="4298950"/>
          <p14:tracePt t="47711" x="4978400" y="4152900"/>
          <p14:tracePt t="47736" x="4965700" y="4127500"/>
          <p14:tracePt t="47789" x="4927600" y="4095750"/>
          <p14:tracePt t="47907" x="4914900" y="4076700"/>
          <p14:tracePt t="47960" x="4902200" y="4057650"/>
          <p14:tracePt t="48017" x="4895850" y="4051300"/>
          <p14:tracePt t="48270" x="0" y="0"/>
        </p14:tracePtLst>
        <p14:tracePtLst>
          <p14:tracePt t="50873" x="3124200" y="3746500"/>
          <p14:tracePt t="50991" x="3263900" y="3714750"/>
          <p14:tracePt t="51043" x="3530600" y="3619500"/>
          <p14:tracePt t="51096" x="3733800" y="3549650"/>
          <p14:tracePt t="51148" x="3829050" y="3505200"/>
          <p14:tracePt t="51197" x="3911600" y="3467100"/>
          <p14:tracePt t="51223" x="3943350" y="3460750"/>
          <p14:tracePt t="51271" x="3994150" y="3429000"/>
          <p14:tracePt t="51295" x="4019550" y="3416300"/>
          <p14:tracePt t="51345" x="4057650" y="3390900"/>
          <p14:tracePt t="51396" x="4102100" y="3371850"/>
          <p14:tracePt t="51397" x="4108450" y="3365500"/>
          <p14:tracePt t="51422" x="4133850" y="3346450"/>
          <p14:tracePt t="51475" x="4184650" y="3314700"/>
          <p14:tracePt t="51528" x="4197350" y="3302000"/>
          <p14:tracePt t="51578" x="4203700" y="3295650"/>
          <p14:tracePt t="51652" x="4210050" y="3289300"/>
          <p14:tracePt t="51903" x="4121150" y="3295650"/>
          <p14:tracePt t="51954" x="3860800" y="3397250"/>
          <p14:tracePt t="52006" x="3581400" y="3498850"/>
          <p14:tracePt t="52034" x="3498850" y="3524250"/>
          <p14:tracePt t="52085" x="3384550" y="3568700"/>
          <p14:tracePt t="52109" x="3340100" y="3581400"/>
          <p14:tracePt t="52160" x="3289300" y="3606800"/>
          <p14:tracePt t="52233" x="3276600" y="3606800"/>
          <p14:tracePt t="52622" x="0" y="0"/>
        </p14:tracePtLst>
        <p14:tracePtLst>
          <p14:tracePt t="55787" x="1809750" y="2457450"/>
          <p14:tracePt t="55907" x="2197100" y="2495550"/>
          <p14:tracePt t="55956" x="2635250" y="2565400"/>
          <p14:tracePt t="55987" x="2686050" y="2565400"/>
          <p14:tracePt t="56039" x="2717800" y="2565400"/>
          <p14:tracePt t="56112" x="2724150" y="2552700"/>
          <p14:tracePt t="56162" x="2724150" y="2482850"/>
          <p14:tracePt t="56216" x="2667000" y="2413000"/>
          <p14:tracePt t="56242" x="2628900" y="2400300"/>
          <p14:tracePt t="56293" x="2540000" y="2381250"/>
          <p14:tracePt t="56343" x="2413000" y="2368550"/>
          <p14:tracePt t="56366" x="2349500" y="2368550"/>
          <p14:tracePt t="56416" x="2266950" y="2368550"/>
          <p14:tracePt t="56465" x="2235200" y="2393950"/>
          <p14:tracePt t="56516" x="2228850" y="2425700"/>
          <p14:tracePt t="56565" x="2368550" y="2520950"/>
          <p14:tracePt t="56616" x="2540000" y="2533650"/>
          <p14:tracePt t="56666" x="2584450" y="2514600"/>
          <p14:tracePt t="56716" x="2597150" y="2501900"/>
          <p14:tracePt t="56740" x="2597150" y="2489200"/>
          <p14:tracePt t="56970" x="0" y="0"/>
        </p14:tracePtLst>
        <p14:tracePtLst>
          <p14:tracePt t="57761" x="3041650" y="3803650"/>
          <p14:tracePt t="57812" x="3117850" y="3771900"/>
          <p14:tracePt t="57862" x="3651250" y="3568700"/>
          <p14:tracePt t="57912" x="4222750" y="3333750"/>
          <p14:tracePt t="57961" x="4368800" y="3270250"/>
          <p14:tracePt t="58008" x="4375150" y="3263900"/>
          <p14:tracePt t="58058" x="4394200" y="3232150"/>
          <p14:tracePt t="58108" x="4457700" y="3181350"/>
          <p14:tracePt t="58158" x="4508500" y="3149600"/>
          <p14:tracePt t="58209" x="4527550" y="3130550"/>
          <p14:tracePt t="58282" x="4527550" y="3124200"/>
          <p14:tracePt t="59036" x="0" y="0"/>
        </p14:tracePtLst>
        <p14:tracePtLst>
          <p14:tracePt t="62966" x="6242050" y="5734050"/>
          <p14:tracePt t="63013" x="6457950" y="5734050"/>
          <p14:tracePt t="63065" x="6629400" y="5765800"/>
          <p14:tracePt t="63114" x="6743700" y="5784850"/>
          <p14:tracePt t="63142" x="6826250" y="5803900"/>
          <p14:tracePt t="63168" x="6883400" y="5816600"/>
          <p14:tracePt t="63217" x="6927850" y="5816600"/>
          <p14:tracePt t="63242" x="6959600" y="5816600"/>
          <p14:tracePt t="63295" x="7169150" y="5816600"/>
          <p14:tracePt t="63349" x="7226300" y="5816600"/>
          <p14:tracePt t="63350" x="7232650" y="5816600"/>
          <p14:tracePt t="63400" x="7251700" y="5816600"/>
          <p14:tracePt t="63523" x="7258050" y="5810250"/>
          <p14:tracePt t="63574" x="7213600" y="5746750"/>
          <p14:tracePt t="63627" x="7112000" y="5708650"/>
          <p14:tracePt t="63679" x="6883400" y="5715000"/>
          <p14:tracePt t="63731" x="6800850" y="5727700"/>
          <p14:tracePt t="63780" x="6794500" y="5734050"/>
          <p14:tracePt t="63830" x="6794500" y="5759450"/>
          <p14:tracePt t="63880" x="6946900" y="5810250"/>
          <p14:tracePt t="63908" x="7042150" y="5816600"/>
          <p14:tracePt t="63938" x="7137400" y="5816600"/>
          <p14:tracePt t="63990" x="7162800" y="5816600"/>
          <p14:tracePt t="64849" x="7169150" y="5816600"/>
          <p14:tracePt t="64876" x="7194550" y="5797550"/>
          <p14:tracePt t="64928" x="7232650" y="5727700"/>
          <p14:tracePt t="64955" x="7232650" y="5721350"/>
          <p14:tracePt t="64985" x="7232650" y="5715000"/>
          <p14:tracePt t="65127" x="7232650" y="5753100"/>
          <p14:tracePt t="65151" x="7239000" y="5772150"/>
          <p14:tracePt t="65270" x="7251700" y="5759450"/>
          <p14:tracePt t="65294" x="7258050" y="5740400"/>
          <p14:tracePt t="65343" x="7264400" y="5734050"/>
          <p14:tracePt t="65439" x="7264400" y="5765800"/>
          <p14:tracePt t="65512" x="7264400" y="5778500"/>
          <p14:tracePt t="65742" x="7264400" y="5784850"/>
          <p14:tracePt t="65793" x="7264400" y="5880100"/>
          <p14:tracePt t="65867" x="7264400" y="5886450"/>
          <p14:tracePt t="65917" x="7277100" y="5835650"/>
          <p14:tracePt t="65966" x="7277100" y="5810250"/>
          <p14:tracePt t="66084" x="7277100" y="5854700"/>
          <p14:tracePt t="66198" x="7270750" y="5854700"/>
          <p14:tracePt t="67081" x="7270750" y="5835650"/>
          <p14:tracePt t="67134" x="7270750" y="5778500"/>
          <p14:tracePt t="67185" x="7270750" y="5772150"/>
          <p14:tracePt t="67351" x="7226300" y="5772150"/>
          <p14:tracePt t="67401" x="6864350" y="5772150"/>
          <p14:tracePt t="67452" x="6362700" y="5727700"/>
          <p14:tracePt t="67502" x="6248400" y="5670550"/>
          <p14:tracePt t="67552" x="6153150" y="5524500"/>
          <p14:tracePt t="67581" x="6076950" y="5391150"/>
          <p14:tracePt t="67607" x="6038850" y="5327650"/>
          <p14:tracePt t="67657" x="6000750" y="5245100"/>
          <p14:tracePt t="67710" x="5943600" y="5168900"/>
          <p14:tracePt t="67738" x="5911850" y="5143500"/>
          <p14:tracePt t="67767" x="5854700" y="5073650"/>
          <p14:tracePt t="67816" x="5765800" y="4991100"/>
          <p14:tracePt t="67866" x="5708650" y="4953000"/>
          <p14:tracePt t="67915" x="5670550" y="4933950"/>
          <p14:tracePt t="67965" x="5638800" y="4908550"/>
          <p14:tracePt t="67989" x="5619750" y="4902200"/>
          <p14:tracePt t="68040" x="5600700" y="4889500"/>
          <p14:tracePt t="68176" x="5588000" y="4876800"/>
          <p14:tracePt t="69846" x="0" y="0"/>
        </p14:tracePtLst>
        <p14:tracePtLst>
          <p14:tracePt t="73254" x="4121150" y="3860800"/>
          <p14:tracePt t="73283" x="4133850" y="3854450"/>
          <p14:tracePt t="73333" x="4267200" y="3854450"/>
          <p14:tracePt t="73361" x="4298950" y="3854450"/>
          <p14:tracePt t="73410" x="4343400" y="3886200"/>
          <p14:tracePt t="73460" x="4362450" y="3905250"/>
          <p14:tracePt t="73579" x="4438650" y="3937000"/>
          <p14:tracePt t="73631" x="4660900" y="3937000"/>
          <p14:tracePt t="73659" x="4800600" y="3937000"/>
          <p14:tracePt t="73710" x="4991100" y="3937000"/>
          <p14:tracePt t="73735" x="4997450" y="3937000"/>
          <p14:tracePt t="73916" x="5105400" y="3987800"/>
          <p14:tracePt t="73966" x="5308600" y="4044950"/>
          <p14:tracePt t="74020" x="5321300" y="4044950"/>
          <p14:tracePt t="74318" x="5353050" y="4019550"/>
          <p14:tracePt t="74366" x="5657850" y="3822700"/>
          <p14:tracePt t="74418" x="6140450" y="3409950"/>
          <p14:tracePt t="74470" x="6394450" y="3073400"/>
          <p14:tracePt t="74523" x="6451600" y="2971800"/>
          <p14:tracePt t="74572" x="6457950" y="2933700"/>
          <p14:tracePt t="74573" x="6464300" y="2933700"/>
          <p14:tracePt t="74599" x="6464300" y="2927350"/>
          <p14:tracePt t="74741" x="6445250" y="2838450"/>
          <p14:tracePt t="74741" x="6419850" y="2794000"/>
          <p14:tracePt t="74770" x="6375400" y="2635250"/>
          <p14:tracePt t="74823" x="6324600" y="2495550"/>
          <p14:tracePt t="74921" x="6280150" y="2552700"/>
          <p14:tracePt t="74969" x="6254750" y="2603500"/>
          <p14:tracePt t="75065" x="6292850" y="2527300"/>
          <p14:tracePt t="75113" x="6311900" y="2495550"/>
          <p14:tracePt t="75163" x="6375400" y="2482850"/>
          <p14:tracePt t="75191" x="6432550" y="2495550"/>
          <p14:tracePt t="75217" x="6464300" y="2520950"/>
          <p14:tracePt t="75244" x="6477000" y="2533650"/>
          <p14:tracePt t="75342" x="6502400" y="2546350"/>
          <p14:tracePt t="75393" x="6648450" y="2571750"/>
          <p14:tracePt t="75442" x="6838950" y="2571750"/>
          <p14:tracePt t="75471" x="6902450" y="2565400"/>
          <p14:tracePt t="75497" x="6946900" y="2565400"/>
          <p14:tracePt t="75545" x="6991350" y="2603500"/>
          <p14:tracePt t="75600" x="7023100" y="2730500"/>
          <p14:tracePt t="75698" x="7067550" y="2679700"/>
          <p14:tracePt t="75722" x="7080250" y="2660650"/>
          <p14:tracePt t="75840" x="7105650" y="2724150"/>
          <p14:tracePt t="75891" x="7118350" y="2749550"/>
          <p14:tracePt t="75964" x="7251700" y="2679700"/>
          <p14:tracePt t="75989" x="7308850" y="2635250"/>
          <p14:tracePt t="76038" x="7315200" y="2628900"/>
          <p14:tracePt t="76089" x="7353300" y="2679700"/>
          <p14:tracePt t="76139" x="7391400" y="2717800"/>
          <p14:tracePt t="76190" x="7505700" y="2660650"/>
          <p14:tracePt t="76240" x="7569200" y="2628900"/>
          <p14:tracePt t="76337" x="7607300" y="2673350"/>
          <p14:tracePt t="76385" x="7651750" y="2736850"/>
          <p14:tracePt t="76435" x="7715250" y="2762250"/>
          <p14:tracePt t="76486" x="7797800" y="2743200"/>
          <p14:tracePt t="76536" x="7848600" y="2711450"/>
          <p14:tracePt t="76565" x="7867650" y="2686050"/>
          <p14:tracePt t="76682" x="7880350" y="2787650"/>
          <p14:tracePt t="76732" x="7880350" y="2794000"/>
          <p14:tracePt t="76824" x="7880350" y="2724150"/>
          <p14:tracePt t="76875" x="7880350" y="2679700"/>
          <p14:tracePt t="76968" x="7893050" y="2755900"/>
          <p14:tracePt t="77020" x="7899400" y="2768600"/>
          <p14:tracePt t="77049" x="7912100" y="2774950"/>
          <p14:tracePt t="77081" x="7981950" y="2724150"/>
          <p14:tracePt t="77131" x="8058150" y="2673350"/>
          <p14:tracePt t="77161" x="8070850" y="2673350"/>
          <p14:tracePt t="77189" x="8140700" y="2749550"/>
          <p14:tracePt t="77216" x="8178800" y="2781300"/>
          <p14:tracePt t="77243" x="8191500" y="2787650"/>
          <p14:tracePt t="77296" x="8286750" y="2749550"/>
          <p14:tracePt t="77345" x="8350250" y="2692400"/>
          <p14:tracePt t="77463" x="8369300" y="2711450"/>
          <p14:tracePt t="77511" x="8369300" y="2717800"/>
          <p14:tracePt t="77583" x="8369300" y="2660650"/>
          <p14:tracePt t="77611" x="8369300" y="2628900"/>
          <p14:tracePt t="77663" x="8324850" y="2609850"/>
          <p14:tracePt t="77718" x="8223250" y="2654300"/>
          <p14:tracePt t="77772" x="8216900" y="2698750"/>
          <p14:tracePt t="77853" x="8242300" y="2705100"/>
          <p14:tracePt t="77905" x="8299450" y="2635250"/>
          <p14:tracePt t="78333" x="0" y="0"/>
        </p14:tracePtLst>
        <p14:tracePtLst>
          <p14:tracePt t="78778" x="6584950" y="2774950"/>
          <p14:tracePt t="78828" x="6591300" y="2838450"/>
          <p14:tracePt t="78829" x="6604000" y="2844800"/>
          <p14:tracePt t="78850" x="6623050" y="2870200"/>
          <p14:tracePt t="78898" x="6864350" y="2959100"/>
          <p14:tracePt t="78920" x="7188200" y="2978150"/>
          <p14:tracePt t="78971" x="7785100" y="2978150"/>
          <p14:tracePt t="79022" x="7835900" y="2933700"/>
          <p14:tracePt t="79049" x="7835900" y="2927350"/>
          <p14:tracePt t="79079" x="7829550" y="2895600"/>
          <p14:tracePt t="79131" x="7797800" y="2857500"/>
          <p14:tracePt t="79158" x="7791450" y="2851150"/>
          <p14:tracePt t="79254" x="0" y="0"/>
        </p14:tracePtLst>
        <p14:tracePtLst>
          <p14:tracePt t="79767" x="4762500" y="2863850"/>
          <p14:tracePt t="79818" x="4730750" y="2882900"/>
          <p14:tracePt t="79870" x="4724400" y="2914650"/>
          <p14:tracePt t="79921" x="4737100" y="2940050"/>
          <p14:tracePt t="79996" x="4768850" y="2914650"/>
          <p14:tracePt t="79997" x="4768850" y="2895600"/>
          <p14:tracePt t="80047" x="4775200" y="2768600"/>
          <p14:tracePt t="80101" x="4756150" y="2679700"/>
          <p14:tracePt t="80101" x="4749800" y="2673350"/>
          <p14:tracePt t="80155" x="4718050" y="2641600"/>
          <p14:tracePt t="80209" x="4686300" y="2641600"/>
          <p14:tracePt t="80233" x="4654550" y="2692400"/>
          <p14:tracePt t="80285" x="4654550" y="2863850"/>
          <p14:tracePt t="80314" x="4686300" y="2984500"/>
          <p14:tracePt t="80367" x="4794250" y="3092450"/>
          <p14:tracePt t="80418" x="4883150" y="3035300"/>
          <p14:tracePt t="80469" x="4933950" y="2692400"/>
          <p14:tracePt t="80469" x="4921250" y="2647950"/>
          <p14:tracePt t="80522" x="4806950" y="2527300"/>
          <p14:tracePt t="80574" x="4540250" y="2641600"/>
          <p14:tracePt t="80625" x="4445000" y="2800350"/>
          <p14:tracePt t="80674" x="4476750" y="2921000"/>
          <p14:tracePt t="80724" x="4572000" y="2990850"/>
          <p14:tracePt t="80725" x="4578350" y="2990850"/>
          <p14:tracePt t="80779" x="4743450" y="2965450"/>
          <p14:tracePt t="80830" x="4845050" y="2774950"/>
          <p14:tracePt t="80881" x="4806950" y="2698750"/>
          <p14:tracePt t="80932" x="4724400" y="2679700"/>
          <p14:tracePt t="80956" x="4660900" y="2736850"/>
          <p14:tracePt t="80984" x="4591050" y="2882900"/>
          <p14:tracePt t="81034" x="4641850" y="3003550"/>
          <p14:tracePt t="81083" x="4724400" y="3022600"/>
          <p14:tracePt t="81111" x="4806950" y="2914650"/>
          <p14:tracePt t="81164" x="4832350" y="2717800"/>
          <p14:tracePt t="81212" x="4819650" y="2705100"/>
          <p14:tracePt t="81236" x="4806950" y="2705100"/>
          <p14:tracePt t="81286" x="4737100" y="2959100"/>
          <p14:tracePt t="81314" x="4737100" y="3003550"/>
          <p14:tracePt t="81364" x="4737100" y="3009900"/>
          <p14:tracePt t="81392" x="4749800" y="2921000"/>
          <p14:tracePt t="81441" x="4743450" y="2686050"/>
          <p14:tracePt t="81490" x="4730750" y="2660650"/>
          <p14:tracePt t="81545" x="4584700" y="2946400"/>
          <p14:tracePt t="81594" x="4572000" y="3048000"/>
          <p14:tracePt t="81645" x="4572000" y="3054350"/>
          <p14:tracePt t="81673" x="4616450" y="2990850"/>
          <p14:tracePt t="81724" x="4629150" y="2743200"/>
          <p14:tracePt t="81726" x="4629150" y="2717800"/>
          <p14:tracePt t="81753" x="4629150" y="2698750"/>
          <p14:tracePt t="81804" x="4629150" y="2692400"/>
          <p14:tracePt t="81854" x="4591050" y="3022600"/>
          <p14:tracePt t="81904" x="4603750" y="3105150"/>
          <p14:tracePt t="81954" x="4635500" y="3016250"/>
          <p14:tracePt t="82008" x="4654550" y="2762250"/>
          <p14:tracePt t="82056" x="4654550" y="2755900"/>
          <p14:tracePt t="82106" x="4654550" y="2851150"/>
          <p14:tracePt t="82157" x="4654550" y="2889250"/>
          <p14:tracePt t="82227" x="4654550" y="2876550"/>
          <p14:tracePt t="82360" x="4648200" y="2730500"/>
          <p14:tracePt t="82411" x="4591050" y="3048000"/>
          <p14:tracePt t="82440" x="4591050" y="3079750"/>
          <p14:tracePt t="82539" x="4597400" y="2870200"/>
          <p14:tracePt t="82590" x="4597400" y="2762250"/>
          <p14:tracePt t="82664" x="4591050" y="2857500"/>
          <p14:tracePt t="82716" x="4591050" y="2908300"/>
          <p14:tracePt t="82818" x="4603750" y="2825750"/>
          <p14:tracePt t="82870" x="4603750" y="2800350"/>
          <p14:tracePt t="82969" x="4603750" y="2901950"/>
          <p14:tracePt t="83021" x="4616450" y="3048000"/>
          <p14:tracePt t="83125" x="4654550" y="2838450"/>
          <p14:tracePt t="83178" x="4648200" y="2717800"/>
          <p14:tracePt t="83205" x="4648200" y="2705100"/>
          <p14:tracePt t="83281" x="4622800" y="2870200"/>
          <p14:tracePt t="83332" x="4622800" y="3048000"/>
          <p14:tracePt t="83425" x="4641850" y="2908300"/>
          <p14:tracePt t="83473" x="4641850" y="2794000"/>
          <p14:tracePt t="83547" x="4629150" y="2908300"/>
          <p14:tracePt t="83598" x="4629150" y="3022600"/>
          <p14:tracePt t="83714" x="4635500" y="2813050"/>
          <p14:tracePt t="83738" x="4635500" y="2762250"/>
          <p14:tracePt t="83785" x="4635500" y="2755900"/>
          <p14:tracePt t="83837" x="4635500" y="2940050"/>
          <p14:tracePt t="83862" x="4641850" y="3003550"/>
          <p14:tracePt t="83956" x="4648200" y="2997200"/>
          <p14:tracePt t="83957" x="4654550" y="2946400"/>
          <p14:tracePt t="84008" x="4660900" y="2743200"/>
          <p14:tracePt t="84057" x="4660900" y="2724150"/>
          <p14:tracePt t="84129" x="4641850" y="2978150"/>
          <p14:tracePt t="84179" x="4641850" y="3035300"/>
          <p14:tracePt t="84230" x="4660900" y="2940050"/>
          <p14:tracePt t="84282" x="4667250" y="2768600"/>
          <p14:tracePt t="84403" x="4660900" y="3022600"/>
          <p14:tracePt t="84453" x="4660900" y="3041650"/>
          <p14:tracePt t="84503" x="4686300" y="2959100"/>
          <p14:tracePt t="84532" x="4686300" y="2914650"/>
          <p14:tracePt t="84582" x="4692650" y="2901950"/>
          <p14:tracePt t="84660" x="4692650" y="2946400"/>
          <p14:tracePt t="84685" x="4692650" y="2952750"/>
          <p14:tracePt t="85848"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通配泛型</a:t>
            </a:r>
          </a:p>
        </p:txBody>
      </p:sp>
      <p:sp>
        <p:nvSpPr>
          <p:cNvPr id="6"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19.6</a:t>
            </a:r>
          </a:p>
        </p:txBody>
      </p:sp>
      <p:pic>
        <p:nvPicPr>
          <p:cNvPr id="3" name="图片 2">
            <a:extLst>
              <a:ext uri="{FF2B5EF4-FFF2-40B4-BE49-F238E27FC236}">
                <a16:creationId xmlns:a16="http://schemas.microsoft.com/office/drawing/2014/main" id="{0DEEC017-5FD8-4F51-AC30-E45BCEE24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527" y="1910954"/>
            <a:ext cx="6837500" cy="3654467"/>
          </a:xfrm>
          <a:prstGeom prst="rect">
            <a:avLst/>
          </a:prstGeom>
        </p:spPr>
      </p:pic>
      <p:sp>
        <p:nvSpPr>
          <p:cNvPr id="5" name="矩形 4">
            <a:extLst>
              <a:ext uri="{FF2B5EF4-FFF2-40B4-BE49-F238E27FC236}">
                <a16:creationId xmlns:a16="http://schemas.microsoft.com/office/drawing/2014/main" id="{870A6109-A1CF-4846-8BFA-3C19A71F3D6D}"/>
              </a:ext>
            </a:extLst>
          </p:cNvPr>
          <p:cNvSpPr/>
          <p:nvPr/>
        </p:nvSpPr>
        <p:spPr>
          <a:xfrm>
            <a:off x="0" y="933284"/>
            <a:ext cx="3409244" cy="923330"/>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b="1" dirty="0">
                <a:latin typeface="Courier New" panose="02070309020205020404" pitchFamily="49" charset="0"/>
                <a:cs typeface="Courier New" panose="02070309020205020404" pitchFamily="49" charset="0"/>
              </a:rPr>
              <a:t>class A&lt;T&gt; { } //</a:t>
            </a:r>
            <a:r>
              <a:rPr lang="zh-CN" altLang="en-US" b="1" dirty="0">
                <a:latin typeface="Courier New" panose="02070309020205020404" pitchFamily="49" charset="0"/>
                <a:cs typeface="Courier New" panose="02070309020205020404" pitchFamily="49" charset="0"/>
              </a:rPr>
              <a:t>泛型类</a:t>
            </a:r>
            <a:endParaRPr lang="en-US" altLang="zh-CN" b="1" dirty="0">
              <a:latin typeface="Courier New" panose="02070309020205020404" pitchFamily="49" charset="0"/>
              <a:cs typeface="Courier New" panose="02070309020205020404" pitchFamily="49" charset="0"/>
            </a:endParaRPr>
          </a:p>
          <a:p>
            <a:r>
              <a:rPr lang="en-US" altLang="zh-CN" b="1" dirty="0">
                <a:latin typeface="Courier New" panose="02070309020205020404" pitchFamily="49" charset="0"/>
                <a:cs typeface="Courier New" panose="02070309020205020404" pitchFamily="49" charset="0"/>
              </a:rPr>
              <a:t>class B extends Fruit{ }</a:t>
            </a:r>
          </a:p>
          <a:p>
            <a:r>
              <a:rPr lang="en-US" altLang="zh-CN" b="1" dirty="0">
                <a:latin typeface="Courier New" panose="02070309020205020404" pitchFamily="49" charset="0"/>
                <a:cs typeface="Courier New" panose="02070309020205020404" pitchFamily="49" charset="0"/>
              </a:rPr>
              <a:t>class C extends B{ }</a:t>
            </a:r>
            <a:endParaRPr lang="zh-CN" altLang="en-US" b="1" dirty="0">
              <a:latin typeface="Courier New" panose="02070309020205020404" pitchFamily="49" charset="0"/>
              <a:cs typeface="Courier New" panose="02070309020205020404" pitchFamily="49" charset="0"/>
            </a:endParaRPr>
          </a:p>
        </p:txBody>
      </p:sp>
      <p:grpSp>
        <p:nvGrpSpPr>
          <p:cNvPr id="12" name="组合 11">
            <a:extLst>
              <a:ext uri="{FF2B5EF4-FFF2-40B4-BE49-F238E27FC236}">
                <a16:creationId xmlns:a16="http://schemas.microsoft.com/office/drawing/2014/main" id="{B82351B9-E3D6-45BD-AD51-2E5F971EEF10}"/>
              </a:ext>
            </a:extLst>
          </p:cNvPr>
          <p:cNvGrpSpPr/>
          <p:nvPr/>
        </p:nvGrpSpPr>
        <p:grpSpPr>
          <a:xfrm>
            <a:off x="530581" y="5683477"/>
            <a:ext cx="2573864" cy="770098"/>
            <a:chOff x="530581" y="5683477"/>
            <a:chExt cx="2573864" cy="770098"/>
          </a:xfrm>
        </p:grpSpPr>
        <p:sp>
          <p:nvSpPr>
            <p:cNvPr id="8" name="圆角矩形标注 8">
              <a:extLst>
                <a:ext uri="{FF2B5EF4-FFF2-40B4-BE49-F238E27FC236}">
                  <a16:creationId xmlns:a16="http://schemas.microsoft.com/office/drawing/2014/main" id="{D9323EC3-1806-49D5-B4B0-5F54F10FDADF}"/>
                </a:ext>
              </a:extLst>
            </p:cNvPr>
            <p:cNvSpPr/>
            <p:nvPr/>
          </p:nvSpPr>
          <p:spPr>
            <a:xfrm>
              <a:off x="530581" y="5683477"/>
              <a:ext cx="2573864" cy="770098"/>
            </a:xfrm>
            <a:prstGeom prst="wedgeRoundRectCallout">
              <a:avLst>
                <a:gd name="adj1" fmla="val 34827"/>
                <a:gd name="adj2" fmla="val -81509"/>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9">
              <a:extLst>
                <a:ext uri="{FF2B5EF4-FFF2-40B4-BE49-F238E27FC236}">
                  <a16:creationId xmlns:a16="http://schemas.microsoft.com/office/drawing/2014/main" id="{9975D4D0-3B8D-45AC-AC7E-6A685F049EA7}"/>
                </a:ext>
              </a:extLst>
            </p:cNvPr>
            <p:cNvSpPr txBox="1"/>
            <p:nvPr/>
          </p:nvSpPr>
          <p:spPr>
            <a:xfrm>
              <a:off x="604191" y="5807244"/>
              <a:ext cx="2500254" cy="584775"/>
            </a:xfrm>
            <a:prstGeom prst="rect">
              <a:avLst/>
            </a:prstGeom>
            <a:noFill/>
          </p:spPr>
          <p:txBody>
            <a:bodyPr wrap="square" rtlCol="0">
              <a:spAutoFit/>
            </a:bodyPr>
            <a:lstStyle/>
            <a:p>
              <a:r>
                <a:rPr lang="en-US" altLang="zh-CN" sz="1600" dirty="0">
                  <a:latin typeface="华文新魏" pitchFamily="2" charset="-122"/>
                  <a:ea typeface="华文新魏" pitchFamily="2" charset="-122"/>
                </a:rPr>
                <a:t>//A&lt;B's subclass&gt;</a:t>
              </a:r>
            </a:p>
            <a:p>
              <a:r>
                <a:rPr lang="en-US" altLang="zh-CN" sz="1600" dirty="0">
                  <a:latin typeface="华文新魏" pitchFamily="2" charset="-122"/>
                  <a:ea typeface="华文新魏" pitchFamily="2" charset="-122"/>
                </a:rPr>
                <a:t> A&lt;C&gt; o1 = new A&lt;&gt;();</a:t>
              </a:r>
              <a:endParaRPr lang="zh-CN" altLang="en-US" sz="1600" dirty="0">
                <a:latin typeface="华文新魏" pitchFamily="2" charset="-122"/>
                <a:ea typeface="华文新魏" pitchFamily="2" charset="-122"/>
              </a:endParaRPr>
            </a:p>
          </p:txBody>
        </p:sp>
      </p:grpSp>
      <p:grpSp>
        <p:nvGrpSpPr>
          <p:cNvPr id="26" name="组合 25">
            <a:extLst>
              <a:ext uri="{FF2B5EF4-FFF2-40B4-BE49-F238E27FC236}">
                <a16:creationId xmlns:a16="http://schemas.microsoft.com/office/drawing/2014/main" id="{C6D8EDD0-C341-4EC0-B72C-280AA972C010}"/>
              </a:ext>
            </a:extLst>
          </p:cNvPr>
          <p:cNvGrpSpPr/>
          <p:nvPr/>
        </p:nvGrpSpPr>
        <p:grpSpPr>
          <a:xfrm>
            <a:off x="151343" y="4119966"/>
            <a:ext cx="2573864" cy="708542"/>
            <a:chOff x="151343" y="4119966"/>
            <a:chExt cx="2573864" cy="708542"/>
          </a:xfrm>
        </p:grpSpPr>
        <p:sp>
          <p:nvSpPr>
            <p:cNvPr id="10" name="圆角矩形标注 8">
              <a:extLst>
                <a:ext uri="{FF2B5EF4-FFF2-40B4-BE49-F238E27FC236}">
                  <a16:creationId xmlns:a16="http://schemas.microsoft.com/office/drawing/2014/main" id="{C5AFBB7A-1DD6-483D-AC21-1E37719EA0F9}"/>
                </a:ext>
              </a:extLst>
            </p:cNvPr>
            <p:cNvSpPr/>
            <p:nvPr/>
          </p:nvSpPr>
          <p:spPr>
            <a:xfrm>
              <a:off x="151343" y="4119966"/>
              <a:ext cx="2573864" cy="708542"/>
            </a:xfrm>
            <a:prstGeom prst="wedgeRoundRectCallout">
              <a:avLst>
                <a:gd name="adj1" fmla="val 89213"/>
                <a:gd name="adj2" fmla="val 69270"/>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9">
              <a:extLst>
                <a:ext uri="{FF2B5EF4-FFF2-40B4-BE49-F238E27FC236}">
                  <a16:creationId xmlns:a16="http://schemas.microsoft.com/office/drawing/2014/main" id="{DCBB06F6-6E87-456F-AEAA-178394134E48}"/>
                </a:ext>
              </a:extLst>
            </p:cNvPr>
            <p:cNvSpPr txBox="1"/>
            <p:nvPr/>
          </p:nvSpPr>
          <p:spPr>
            <a:xfrm>
              <a:off x="179797" y="4243733"/>
              <a:ext cx="2500254" cy="584775"/>
            </a:xfrm>
            <a:prstGeom prst="rect">
              <a:avLst/>
            </a:prstGeom>
            <a:noFill/>
          </p:spPr>
          <p:txBody>
            <a:bodyPr wrap="square" rtlCol="0">
              <a:spAutoFit/>
            </a:bodyPr>
            <a:lstStyle/>
            <a:p>
              <a:r>
                <a:rPr lang="pt-BR" altLang="zh-CN" sz="1600" dirty="0">
                  <a:latin typeface="华文新魏" pitchFamily="2" charset="-122"/>
                  <a:ea typeface="华文新魏" pitchFamily="2" charset="-122"/>
                </a:rPr>
                <a:t>A&lt;? extends B&gt; o4 = o1;</a:t>
              </a:r>
            </a:p>
            <a:p>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父类引用</a:t>
              </a:r>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子类引用</a:t>
              </a:r>
            </a:p>
          </p:txBody>
        </p:sp>
      </p:grpSp>
      <p:grpSp>
        <p:nvGrpSpPr>
          <p:cNvPr id="27" name="组合 26">
            <a:extLst>
              <a:ext uri="{FF2B5EF4-FFF2-40B4-BE49-F238E27FC236}">
                <a16:creationId xmlns:a16="http://schemas.microsoft.com/office/drawing/2014/main" id="{6388EC82-DB37-48BE-9297-DE8FDFB006B3}"/>
              </a:ext>
            </a:extLst>
          </p:cNvPr>
          <p:cNvGrpSpPr/>
          <p:nvPr/>
        </p:nvGrpSpPr>
        <p:grpSpPr>
          <a:xfrm>
            <a:off x="1598041" y="2818125"/>
            <a:ext cx="2770759" cy="1060018"/>
            <a:chOff x="1598041" y="2818125"/>
            <a:chExt cx="2770759" cy="1060018"/>
          </a:xfrm>
        </p:grpSpPr>
        <p:sp>
          <p:nvSpPr>
            <p:cNvPr id="13" name="圆角矩形标注 8">
              <a:extLst>
                <a:ext uri="{FF2B5EF4-FFF2-40B4-BE49-F238E27FC236}">
                  <a16:creationId xmlns:a16="http://schemas.microsoft.com/office/drawing/2014/main" id="{265C4E35-D739-47AD-94DE-56E890BE114F}"/>
                </a:ext>
              </a:extLst>
            </p:cNvPr>
            <p:cNvSpPr/>
            <p:nvPr/>
          </p:nvSpPr>
          <p:spPr>
            <a:xfrm>
              <a:off x="1598041" y="2818125"/>
              <a:ext cx="2573864" cy="1060018"/>
            </a:xfrm>
            <a:prstGeom prst="wedgeRoundRectCallout">
              <a:avLst>
                <a:gd name="adj1" fmla="val 88775"/>
                <a:gd name="adj2" fmla="val 37392"/>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9">
              <a:extLst>
                <a:ext uri="{FF2B5EF4-FFF2-40B4-BE49-F238E27FC236}">
                  <a16:creationId xmlns:a16="http://schemas.microsoft.com/office/drawing/2014/main" id="{6388A1C9-0B73-40BB-8F45-4F2DB9B36BB6}"/>
                </a:ext>
              </a:extLst>
            </p:cNvPr>
            <p:cNvSpPr txBox="1"/>
            <p:nvPr/>
          </p:nvSpPr>
          <p:spPr>
            <a:xfrm>
              <a:off x="1637784" y="2941892"/>
              <a:ext cx="2731016" cy="830997"/>
            </a:xfrm>
            <a:prstGeom prst="rect">
              <a:avLst/>
            </a:prstGeom>
            <a:noFill/>
          </p:spPr>
          <p:txBody>
            <a:bodyPr wrap="square" rtlCol="0">
              <a:spAutoFit/>
            </a:bodyPr>
            <a:lstStyle/>
            <a:p>
              <a:r>
                <a:rPr lang="pt-BR" altLang="zh-CN" sz="1600" dirty="0">
                  <a:latin typeface="华文新魏" pitchFamily="2" charset="-122"/>
                  <a:ea typeface="华文新魏" pitchFamily="2" charset="-122"/>
                </a:rPr>
                <a:t>A&lt;? extends B&gt; o5 </a:t>
              </a:r>
              <a:r>
                <a:rPr lang="en-US" altLang="zh-CN" sz="1600" dirty="0">
                  <a:latin typeface="华文新魏" pitchFamily="2" charset="-122"/>
                  <a:ea typeface="华文新魏" pitchFamily="2" charset="-122"/>
                </a:rPr>
                <a:t>= null</a:t>
              </a:r>
              <a:r>
                <a:rPr lang="pt-BR" altLang="zh-CN" sz="1600" dirty="0">
                  <a:latin typeface="华文新魏" pitchFamily="2" charset="-122"/>
                  <a:ea typeface="华文新魏" pitchFamily="2" charset="-122"/>
                </a:rPr>
                <a:t>;</a:t>
              </a:r>
            </a:p>
            <a:p>
              <a:r>
                <a:rPr lang="pt-BR" altLang="zh-CN" sz="1600" dirty="0">
                  <a:latin typeface="华文新魏" pitchFamily="2" charset="-122"/>
                  <a:ea typeface="华文新魏" pitchFamily="2" charset="-122"/>
                </a:rPr>
                <a:t>A&lt;?&gt; o6 = o5;</a:t>
              </a:r>
            </a:p>
            <a:p>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父类引用</a:t>
              </a:r>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子类引用</a:t>
              </a:r>
            </a:p>
          </p:txBody>
        </p:sp>
      </p:grpSp>
      <p:grpSp>
        <p:nvGrpSpPr>
          <p:cNvPr id="28" name="组合 27">
            <a:extLst>
              <a:ext uri="{FF2B5EF4-FFF2-40B4-BE49-F238E27FC236}">
                <a16:creationId xmlns:a16="http://schemas.microsoft.com/office/drawing/2014/main" id="{C751479B-4DC6-4416-AC3E-7EBF559B50C5}"/>
              </a:ext>
            </a:extLst>
          </p:cNvPr>
          <p:cNvGrpSpPr/>
          <p:nvPr/>
        </p:nvGrpSpPr>
        <p:grpSpPr>
          <a:xfrm>
            <a:off x="8878715" y="5807244"/>
            <a:ext cx="2895596" cy="770098"/>
            <a:chOff x="7343426" y="5807244"/>
            <a:chExt cx="2895596" cy="770098"/>
          </a:xfrm>
        </p:grpSpPr>
        <p:sp>
          <p:nvSpPr>
            <p:cNvPr id="17" name="圆角矩形标注 8">
              <a:extLst>
                <a:ext uri="{FF2B5EF4-FFF2-40B4-BE49-F238E27FC236}">
                  <a16:creationId xmlns:a16="http://schemas.microsoft.com/office/drawing/2014/main" id="{A929B37A-1E9C-4C73-A4D3-F898616F9A71}"/>
                </a:ext>
              </a:extLst>
            </p:cNvPr>
            <p:cNvSpPr/>
            <p:nvPr/>
          </p:nvSpPr>
          <p:spPr>
            <a:xfrm>
              <a:off x="7343426" y="5807244"/>
              <a:ext cx="2821986" cy="770098"/>
            </a:xfrm>
            <a:prstGeom prst="wedgeRoundRectCallout">
              <a:avLst>
                <a:gd name="adj1" fmla="val -49580"/>
                <a:gd name="adj2" fmla="val -97634"/>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9">
              <a:extLst>
                <a:ext uri="{FF2B5EF4-FFF2-40B4-BE49-F238E27FC236}">
                  <a16:creationId xmlns:a16="http://schemas.microsoft.com/office/drawing/2014/main" id="{4F3547A6-0069-4127-AA62-2C186D07D4AA}"/>
                </a:ext>
              </a:extLst>
            </p:cNvPr>
            <p:cNvSpPr txBox="1"/>
            <p:nvPr/>
          </p:nvSpPr>
          <p:spPr>
            <a:xfrm>
              <a:off x="7417036" y="5931011"/>
              <a:ext cx="2821986" cy="584775"/>
            </a:xfrm>
            <a:prstGeom prst="rect">
              <a:avLst/>
            </a:prstGeom>
            <a:noFill/>
          </p:spPr>
          <p:txBody>
            <a:bodyPr wrap="square" rtlCol="0">
              <a:spAutoFit/>
            </a:bodyPr>
            <a:lstStyle/>
            <a:p>
              <a:r>
                <a:rPr lang="en-US" altLang="zh-CN" sz="1600" dirty="0">
                  <a:latin typeface="华文新魏" pitchFamily="2" charset="-122"/>
                  <a:ea typeface="华文新魏" pitchFamily="2" charset="-122"/>
                </a:rPr>
                <a:t>//A&lt;B's superclass&gt;</a:t>
              </a:r>
            </a:p>
            <a:p>
              <a:r>
                <a:rPr lang="en-US" altLang="zh-CN" sz="1600" dirty="0">
                  <a:latin typeface="华文新魏" pitchFamily="2" charset="-122"/>
                  <a:ea typeface="华文新魏" pitchFamily="2" charset="-122"/>
                </a:rPr>
                <a:t>A&lt;Fruit&gt; o7 = new A&lt;&gt;();</a:t>
              </a:r>
              <a:endParaRPr lang="zh-CN" altLang="en-US" sz="1600" dirty="0">
                <a:latin typeface="华文新魏" pitchFamily="2" charset="-122"/>
                <a:ea typeface="华文新魏" pitchFamily="2" charset="-122"/>
              </a:endParaRPr>
            </a:p>
          </p:txBody>
        </p:sp>
      </p:grpSp>
      <p:grpSp>
        <p:nvGrpSpPr>
          <p:cNvPr id="29" name="组合 28">
            <a:extLst>
              <a:ext uri="{FF2B5EF4-FFF2-40B4-BE49-F238E27FC236}">
                <a16:creationId xmlns:a16="http://schemas.microsoft.com/office/drawing/2014/main" id="{7EB627A0-5D56-4556-94B9-586D18E5FA97}"/>
              </a:ext>
            </a:extLst>
          </p:cNvPr>
          <p:cNvGrpSpPr/>
          <p:nvPr/>
        </p:nvGrpSpPr>
        <p:grpSpPr>
          <a:xfrm>
            <a:off x="9051347" y="4243733"/>
            <a:ext cx="2573864" cy="708542"/>
            <a:chOff x="9051347" y="4243733"/>
            <a:chExt cx="2573864" cy="708542"/>
          </a:xfrm>
        </p:grpSpPr>
        <p:sp>
          <p:nvSpPr>
            <p:cNvPr id="19" name="圆角矩形标注 8">
              <a:extLst>
                <a:ext uri="{FF2B5EF4-FFF2-40B4-BE49-F238E27FC236}">
                  <a16:creationId xmlns:a16="http://schemas.microsoft.com/office/drawing/2014/main" id="{6AA06DD4-4F9E-4FBA-BAF3-51FEF7E079D1}"/>
                </a:ext>
              </a:extLst>
            </p:cNvPr>
            <p:cNvSpPr/>
            <p:nvPr/>
          </p:nvSpPr>
          <p:spPr>
            <a:xfrm>
              <a:off x="9051347" y="4243733"/>
              <a:ext cx="2573864" cy="708542"/>
            </a:xfrm>
            <a:prstGeom prst="wedgeRoundRectCallout">
              <a:avLst>
                <a:gd name="adj1" fmla="val -95436"/>
                <a:gd name="adj2" fmla="val 27845"/>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TextBox 9">
              <a:extLst>
                <a:ext uri="{FF2B5EF4-FFF2-40B4-BE49-F238E27FC236}">
                  <a16:creationId xmlns:a16="http://schemas.microsoft.com/office/drawing/2014/main" id="{D1425077-52C3-4049-AD0D-A74AB07147D2}"/>
                </a:ext>
              </a:extLst>
            </p:cNvPr>
            <p:cNvSpPr txBox="1"/>
            <p:nvPr/>
          </p:nvSpPr>
          <p:spPr>
            <a:xfrm>
              <a:off x="9079801" y="4367500"/>
              <a:ext cx="2500254" cy="584775"/>
            </a:xfrm>
            <a:prstGeom prst="rect">
              <a:avLst/>
            </a:prstGeom>
            <a:noFill/>
          </p:spPr>
          <p:txBody>
            <a:bodyPr wrap="square" rtlCol="0">
              <a:spAutoFit/>
            </a:bodyPr>
            <a:lstStyle/>
            <a:p>
              <a:r>
                <a:rPr lang="pt-BR" altLang="zh-CN" sz="1600" dirty="0">
                  <a:latin typeface="华文新魏" pitchFamily="2" charset="-122"/>
                  <a:ea typeface="华文新魏" pitchFamily="2" charset="-122"/>
                </a:rPr>
                <a:t> A&lt;? super B&gt; o8 = o7;</a:t>
              </a:r>
            </a:p>
            <a:p>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父类引用</a:t>
              </a:r>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子类引用</a:t>
              </a:r>
            </a:p>
          </p:txBody>
        </p:sp>
      </p:grpSp>
      <p:grpSp>
        <p:nvGrpSpPr>
          <p:cNvPr id="30" name="组合 29">
            <a:extLst>
              <a:ext uri="{FF2B5EF4-FFF2-40B4-BE49-F238E27FC236}">
                <a16:creationId xmlns:a16="http://schemas.microsoft.com/office/drawing/2014/main" id="{BAA0539F-E876-49D5-A80E-1600078770AF}"/>
              </a:ext>
            </a:extLst>
          </p:cNvPr>
          <p:cNvGrpSpPr/>
          <p:nvPr/>
        </p:nvGrpSpPr>
        <p:grpSpPr>
          <a:xfrm>
            <a:off x="7604649" y="2570569"/>
            <a:ext cx="2770759" cy="1060018"/>
            <a:chOff x="7604649" y="2570569"/>
            <a:chExt cx="2770759" cy="1060018"/>
          </a:xfrm>
        </p:grpSpPr>
        <p:sp>
          <p:nvSpPr>
            <p:cNvPr id="21" name="圆角矩形标注 8">
              <a:extLst>
                <a:ext uri="{FF2B5EF4-FFF2-40B4-BE49-F238E27FC236}">
                  <a16:creationId xmlns:a16="http://schemas.microsoft.com/office/drawing/2014/main" id="{D9CB548E-4F68-4901-9C1B-5BD7F442F40B}"/>
                </a:ext>
              </a:extLst>
            </p:cNvPr>
            <p:cNvSpPr/>
            <p:nvPr/>
          </p:nvSpPr>
          <p:spPr>
            <a:xfrm>
              <a:off x="7604649" y="2570569"/>
              <a:ext cx="2573864" cy="1060018"/>
            </a:xfrm>
            <a:prstGeom prst="wedgeRoundRectCallout">
              <a:avLst>
                <a:gd name="adj1" fmla="val -91927"/>
                <a:gd name="adj2" fmla="val 59756"/>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Box 9">
              <a:extLst>
                <a:ext uri="{FF2B5EF4-FFF2-40B4-BE49-F238E27FC236}">
                  <a16:creationId xmlns:a16="http://schemas.microsoft.com/office/drawing/2014/main" id="{6DEC98E5-E49B-4EFE-AE3E-E21AA022C7B9}"/>
                </a:ext>
              </a:extLst>
            </p:cNvPr>
            <p:cNvSpPr txBox="1"/>
            <p:nvPr/>
          </p:nvSpPr>
          <p:spPr>
            <a:xfrm>
              <a:off x="7644392" y="2694336"/>
              <a:ext cx="2731016" cy="830997"/>
            </a:xfrm>
            <a:prstGeom prst="rect">
              <a:avLst/>
            </a:prstGeom>
            <a:noFill/>
          </p:spPr>
          <p:txBody>
            <a:bodyPr wrap="square" rtlCol="0">
              <a:spAutoFit/>
            </a:bodyPr>
            <a:lstStyle/>
            <a:p>
              <a:r>
                <a:rPr lang="pt-BR" altLang="zh-CN" sz="1600" dirty="0">
                  <a:latin typeface="华文新魏" pitchFamily="2" charset="-122"/>
                  <a:ea typeface="华文新魏" pitchFamily="2" charset="-122"/>
                </a:rPr>
                <a:t>A&lt;? super B&gt;  o9 = null ;</a:t>
              </a:r>
            </a:p>
            <a:p>
              <a:r>
                <a:rPr lang="pt-BR" altLang="zh-CN" sz="1600" dirty="0">
                  <a:latin typeface="华文新魏" pitchFamily="2" charset="-122"/>
                  <a:ea typeface="华文新魏" pitchFamily="2" charset="-122"/>
                </a:rPr>
                <a:t>A&lt;?&gt; o10 = o9;</a:t>
              </a:r>
            </a:p>
            <a:p>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父类引用</a:t>
              </a:r>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子类引用</a:t>
              </a:r>
            </a:p>
          </p:txBody>
        </p:sp>
      </p:grpSp>
      <p:grpSp>
        <p:nvGrpSpPr>
          <p:cNvPr id="31" name="组合 30">
            <a:extLst>
              <a:ext uri="{FF2B5EF4-FFF2-40B4-BE49-F238E27FC236}">
                <a16:creationId xmlns:a16="http://schemas.microsoft.com/office/drawing/2014/main" id="{99F9CF29-44A9-4724-9F8B-5EC8D1A51D5F}"/>
              </a:ext>
            </a:extLst>
          </p:cNvPr>
          <p:cNvGrpSpPr/>
          <p:nvPr/>
        </p:nvGrpSpPr>
        <p:grpSpPr>
          <a:xfrm>
            <a:off x="7772766" y="1439183"/>
            <a:ext cx="2573864" cy="708542"/>
            <a:chOff x="7772766" y="1439183"/>
            <a:chExt cx="2573864" cy="708542"/>
          </a:xfrm>
        </p:grpSpPr>
        <p:sp>
          <p:nvSpPr>
            <p:cNvPr id="23" name="圆角矩形标注 8">
              <a:extLst>
                <a:ext uri="{FF2B5EF4-FFF2-40B4-BE49-F238E27FC236}">
                  <a16:creationId xmlns:a16="http://schemas.microsoft.com/office/drawing/2014/main" id="{B533CE67-CE5F-4740-8163-176A2E281648}"/>
                </a:ext>
              </a:extLst>
            </p:cNvPr>
            <p:cNvSpPr/>
            <p:nvPr/>
          </p:nvSpPr>
          <p:spPr>
            <a:xfrm>
              <a:off x="7772766" y="1439183"/>
              <a:ext cx="2573864" cy="708542"/>
            </a:xfrm>
            <a:prstGeom prst="wedgeRoundRectCallout">
              <a:avLst>
                <a:gd name="adj1" fmla="val -121313"/>
                <a:gd name="adj2" fmla="val 144153"/>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TextBox 9">
              <a:extLst>
                <a:ext uri="{FF2B5EF4-FFF2-40B4-BE49-F238E27FC236}">
                  <a16:creationId xmlns:a16="http://schemas.microsoft.com/office/drawing/2014/main" id="{A420A6E3-3B28-4C86-ACFF-B3EFD67198F6}"/>
                </a:ext>
              </a:extLst>
            </p:cNvPr>
            <p:cNvSpPr txBox="1"/>
            <p:nvPr/>
          </p:nvSpPr>
          <p:spPr>
            <a:xfrm>
              <a:off x="7801220" y="1562950"/>
              <a:ext cx="2500254" cy="584775"/>
            </a:xfrm>
            <a:prstGeom prst="rect">
              <a:avLst/>
            </a:prstGeom>
            <a:noFill/>
          </p:spPr>
          <p:txBody>
            <a:bodyPr wrap="square" rtlCol="0">
              <a:spAutoFit/>
            </a:bodyPr>
            <a:lstStyle/>
            <a:p>
              <a:r>
                <a:rPr lang="pt-BR" altLang="zh-CN" sz="1600" dirty="0">
                  <a:latin typeface="华文新魏" pitchFamily="2" charset="-122"/>
                  <a:ea typeface="华文新魏" pitchFamily="2" charset="-122"/>
                </a:rPr>
                <a:t>Object o11 = o10;</a:t>
              </a:r>
            </a:p>
            <a:p>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父类引用</a:t>
              </a:r>
              <a:r>
                <a:rPr lang="en-US" altLang="zh-CN" sz="1600" dirty="0">
                  <a:solidFill>
                    <a:srgbClr val="FF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子类引用</a:t>
              </a:r>
            </a:p>
          </p:txBody>
        </p:sp>
      </p:grpSp>
      <p:sp>
        <p:nvSpPr>
          <p:cNvPr id="25" name="文本框 24">
            <a:extLst>
              <a:ext uri="{FF2B5EF4-FFF2-40B4-BE49-F238E27FC236}">
                <a16:creationId xmlns:a16="http://schemas.microsoft.com/office/drawing/2014/main" id="{63DD5A74-7E7A-4D68-B9AD-96453A0C93F9}"/>
              </a:ext>
            </a:extLst>
          </p:cNvPr>
          <p:cNvSpPr txBox="1"/>
          <p:nvPr/>
        </p:nvSpPr>
        <p:spPr>
          <a:xfrm>
            <a:off x="3448990" y="5622578"/>
            <a:ext cx="4102851" cy="923330"/>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泛型类型和通配类型之间的关系</a:t>
            </a:r>
            <a:endParaRPr lang="en-US" altLang="zh-CN" b="1" dirty="0">
              <a:solidFill>
                <a:srgbClr val="FF00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这个图里每个方框代表了带具体参数类型的泛型类或者带通配符的泛型类</a:t>
            </a:r>
          </a:p>
        </p:txBody>
      </p:sp>
      <p:sp>
        <p:nvSpPr>
          <p:cNvPr id="2" name="文本框 1">
            <a:extLst>
              <a:ext uri="{FF2B5EF4-FFF2-40B4-BE49-F238E27FC236}">
                <a16:creationId xmlns:a16="http://schemas.microsoft.com/office/drawing/2014/main" id="{87EC32AB-9692-4CC8-883B-F3C0B9B2310C}"/>
              </a:ext>
            </a:extLst>
          </p:cNvPr>
          <p:cNvSpPr txBox="1"/>
          <p:nvPr/>
        </p:nvSpPr>
        <p:spPr>
          <a:xfrm>
            <a:off x="3766189" y="554382"/>
            <a:ext cx="8392041"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注意前面关于通配泛型的讨论都适用于任何泛型类（不仅是泛型容器类）</a:t>
            </a:r>
          </a:p>
        </p:txBody>
      </p:sp>
    </p:spTree>
    <p:custDataLst>
      <p:tags r:id="rId1"/>
    </p:custDataLst>
  </p:cSld>
  <p:clrMapOvr>
    <a:masterClrMapping/>
  </p:clrMapOvr>
  <p:transition advTm="228603">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mod="1">
    <p:ext uri="{3A86A75C-4F4B-4683-9AE1-C65F6400EC91}">
      <p14:laserTraceLst xmlns:p14="http://schemas.microsoft.com/office/powerpoint/2010/main">
        <p14:tracePtLst>
          <p14:tracePt t="2017" x="1771650" y="1727200"/>
          <p14:tracePt t="2054" x="1765300" y="1746250"/>
          <p14:tracePt t="2060" x="1765300" y="1752600"/>
          <p14:tracePt t="2074" x="1765300" y="1790700"/>
          <p14:tracePt t="2091" x="1771650" y="1828800"/>
          <p14:tracePt t="2107" x="1784350" y="1898650"/>
          <p14:tracePt t="2124" x="1790700" y="1968500"/>
          <p14:tracePt t="2141" x="1797050" y="2095500"/>
          <p14:tracePt t="2157" x="1822450" y="2235200"/>
          <p14:tracePt t="2159" x="1835150" y="2298700"/>
          <p14:tracePt t="2174" x="1866900" y="2463800"/>
          <p14:tracePt t="2191" x="1898650" y="2635250"/>
          <p14:tracePt t="2207" x="1917700" y="2806700"/>
          <p14:tracePt t="2224" x="1943100" y="2978150"/>
          <p14:tracePt t="2241" x="1968500" y="3143250"/>
          <p14:tracePt t="2258" x="2006600" y="3321050"/>
          <p14:tracePt t="2274" x="2044700" y="3473450"/>
          <p14:tracePt t="2291" x="2095500" y="3625850"/>
          <p14:tracePt t="2308" x="2146300" y="3746500"/>
          <p14:tracePt t="2324" x="2184400" y="3848100"/>
          <p14:tracePt t="2341" x="2216150" y="3930650"/>
          <p14:tracePt t="2357" x="2247900" y="4006850"/>
          <p14:tracePt t="2358" x="2260600" y="4032250"/>
          <p14:tracePt t="2374" x="2286000" y="4076700"/>
          <p14:tracePt t="2391" x="2298700" y="4114800"/>
          <p14:tracePt t="2407" x="2317750" y="4152900"/>
          <p14:tracePt t="2424" x="2336800" y="4184650"/>
          <p14:tracePt t="2441" x="2355850" y="4216400"/>
          <p14:tracePt t="2457" x="2374900" y="4248150"/>
          <p14:tracePt t="2474" x="2419350" y="4292600"/>
          <p14:tracePt t="2491" x="2482850" y="4330700"/>
          <p14:tracePt t="2508" x="2584450" y="4400550"/>
          <p14:tracePt t="2524" x="2762250" y="4476750"/>
          <p14:tracePt t="2527" x="2870200" y="4502150"/>
          <p14:tracePt t="2541" x="3009900" y="4540250"/>
          <p14:tracePt t="2558" x="3454400" y="4629150"/>
          <p14:tracePt t="2574" x="4445000" y="4819650"/>
          <p14:tracePt t="2591" x="5213350" y="4895850"/>
          <p14:tracePt t="2607" x="5905500" y="4908550"/>
          <p14:tracePt t="2624" x="6591300" y="4908550"/>
          <p14:tracePt t="2641" x="7194550" y="4908550"/>
          <p14:tracePt t="2657" x="7715250" y="4908550"/>
          <p14:tracePt t="2674" x="8058150" y="4908550"/>
          <p14:tracePt t="2691" x="8248650" y="4902200"/>
          <p14:tracePt t="2707" x="8350250" y="4895850"/>
          <p14:tracePt t="2724" x="8394700" y="4883150"/>
          <p14:tracePt t="2728" x="8407400" y="4876800"/>
          <p14:tracePt t="2741" x="8426450" y="4870450"/>
          <p14:tracePt t="2758" x="8445500" y="4845050"/>
          <p14:tracePt t="2759" x="8445500" y="4838700"/>
          <p14:tracePt t="2774" x="8470900" y="4806950"/>
          <p14:tracePt t="2791" x="8489950" y="4762500"/>
          <p14:tracePt t="2807" x="8509000" y="4718050"/>
          <p14:tracePt t="2824" x="8534400" y="4654550"/>
          <p14:tracePt t="2841" x="8553450" y="4591050"/>
          <p14:tracePt t="2857" x="8578850" y="4533900"/>
          <p14:tracePt t="2874" x="8597900" y="4470400"/>
          <p14:tracePt t="2891" x="8610600" y="4413250"/>
          <p14:tracePt t="2907" x="8610600" y="4362450"/>
          <p14:tracePt t="2924" x="8610600" y="4324350"/>
          <p14:tracePt t="2940" x="8610600" y="4286250"/>
          <p14:tracePt t="2957" x="8610600" y="4254500"/>
          <p14:tracePt t="2974" x="8616950" y="4210050"/>
          <p14:tracePt t="2990" x="8616950" y="4178300"/>
          <p14:tracePt t="3008" x="8616950" y="4146550"/>
          <p14:tracePt t="3024" x="8616950" y="4114800"/>
          <p14:tracePt t="3041" x="8616950" y="4083050"/>
          <p14:tracePt t="3057" x="8623300" y="4044950"/>
          <p14:tracePt t="3074" x="8623300" y="4032250"/>
          <p14:tracePt t="3091" x="8623300" y="4013200"/>
          <p14:tracePt t="3107" x="8623300" y="4000500"/>
          <p14:tracePt t="3124" x="8623300" y="3994150"/>
          <p14:tracePt t="3140" x="8623300" y="3981450"/>
          <p14:tracePt t="3157" x="8623300" y="3968750"/>
          <p14:tracePt t="3174" x="8623300" y="3949700"/>
          <p14:tracePt t="3190" x="8623300" y="3930650"/>
          <p14:tracePt t="3207" x="8623300" y="3911600"/>
          <p14:tracePt t="3224" x="8623300" y="3898900"/>
          <p14:tracePt t="3241" x="8623300" y="3886200"/>
          <p14:tracePt t="3258" x="8616950" y="3860800"/>
          <p14:tracePt t="3274" x="8616950" y="3854450"/>
          <p14:tracePt t="3291" x="8616950" y="3841750"/>
          <p14:tracePt t="3307" x="8610600" y="3816350"/>
          <p14:tracePt t="3327" x="8610600" y="3810000"/>
          <p14:tracePt t="3340" x="8610600" y="3803650"/>
          <p14:tracePt t="3357" x="8610600" y="3797300"/>
          <p14:tracePt t="3374" x="8604250" y="3790950"/>
          <p14:tracePt t="3375" x="8604250" y="3784600"/>
          <p14:tracePt t="3390" x="8604250" y="3778250"/>
          <p14:tracePt t="3407" x="8604250" y="3771900"/>
          <p14:tracePt t="3424" x="8604250" y="3765550"/>
          <p14:tracePt t="3440" x="8604250" y="3746500"/>
          <p14:tracePt t="3457" x="8604250" y="3733800"/>
          <p14:tracePt t="3474" x="8597900" y="3714750"/>
          <p14:tracePt t="3490" x="8591550" y="3702050"/>
          <p14:tracePt t="3507" x="8585200" y="3670300"/>
          <p14:tracePt t="3524" x="8572500" y="3625850"/>
          <p14:tracePt t="3541" x="8559800" y="3581400"/>
          <p14:tracePt t="3543" x="8559800" y="3562350"/>
          <p14:tracePt t="3557" x="8559800" y="3549650"/>
          <p14:tracePt t="3574" x="8540750" y="3473450"/>
          <p14:tracePt t="3590" x="8515350" y="3416300"/>
          <p14:tracePt t="3607" x="8496300" y="3352800"/>
          <p14:tracePt t="3623" x="8483600" y="3295650"/>
          <p14:tracePt t="3640" x="8464550" y="3244850"/>
          <p14:tracePt t="3657" x="8445500" y="3194050"/>
          <p14:tracePt t="3674" x="8432800" y="3149600"/>
          <p14:tracePt t="3690" x="8426450" y="3117850"/>
          <p14:tracePt t="3707" x="8413750" y="3079750"/>
          <p14:tracePt t="3724" x="8401050" y="3054350"/>
          <p14:tracePt t="3740" x="8388350" y="3035300"/>
          <p14:tracePt t="3757" x="8375650" y="3003550"/>
          <p14:tracePt t="3759" x="8375650" y="2984500"/>
          <p14:tracePt t="3774" x="8369300" y="2978150"/>
          <p14:tracePt t="3790" x="8343900" y="2921000"/>
          <p14:tracePt t="3807" x="8324850" y="2882900"/>
          <p14:tracePt t="3824" x="8305800" y="2844800"/>
          <p14:tracePt t="3841" x="8293100" y="2819400"/>
          <p14:tracePt t="3857" x="8280400" y="2787650"/>
          <p14:tracePt t="3874" x="8261350" y="2762250"/>
          <p14:tracePt t="3890" x="8248650" y="2736850"/>
          <p14:tracePt t="3907" x="8235950" y="2711450"/>
          <p14:tracePt t="3924" x="8223250" y="2692400"/>
          <p14:tracePt t="3940" x="8210550" y="2673350"/>
          <p14:tracePt t="3957" x="8191500" y="2654300"/>
          <p14:tracePt t="3974" x="8178800" y="2628900"/>
          <p14:tracePt t="3975" x="8172450" y="2616200"/>
          <p14:tracePt t="3991" x="8159750" y="2603500"/>
          <p14:tracePt t="4007" x="8147050" y="2597150"/>
          <p14:tracePt t="4024" x="8134350" y="2584450"/>
          <p14:tracePt t="4040" x="8115300" y="2578100"/>
          <p14:tracePt t="4057" x="8089900" y="2571750"/>
          <p14:tracePt t="4074" x="8032750" y="2552700"/>
          <p14:tracePt t="4090" x="7899400" y="2527300"/>
          <p14:tracePt t="4107" x="7670800" y="2482850"/>
          <p14:tracePt t="4123" x="7232650" y="2406650"/>
          <p14:tracePt t="4140" x="6572250" y="2260600"/>
          <p14:tracePt t="4157" x="5854700" y="2127250"/>
          <p14:tracePt t="4173" x="5187950" y="2038350"/>
          <p14:tracePt t="4175" x="4902200" y="2025650"/>
          <p14:tracePt t="4190" x="4514850" y="2025650"/>
          <p14:tracePt t="4207" x="4292600" y="2025650"/>
          <p14:tracePt t="4223" x="4146550" y="2025650"/>
          <p14:tracePt t="4240" x="4038600" y="2025650"/>
          <p14:tracePt t="4257" x="3962400" y="2025650"/>
          <p14:tracePt t="4274" x="3905250" y="2025650"/>
          <p14:tracePt t="4290" x="3854450" y="2025650"/>
          <p14:tracePt t="4307" x="3803650" y="2025650"/>
          <p14:tracePt t="4324" x="3771900" y="2025650"/>
          <p14:tracePt t="4340" x="3727450" y="2025650"/>
          <p14:tracePt t="4357" x="3683000" y="2025650"/>
          <p14:tracePt t="4373" x="3625850" y="2025650"/>
          <p14:tracePt t="4376" x="3581400" y="2025650"/>
          <p14:tracePt t="4390" x="3524250" y="2025650"/>
          <p14:tracePt t="4407" x="3460750" y="2038350"/>
          <p14:tracePt t="4423" x="3409950" y="2057400"/>
          <p14:tracePt t="4440" x="3371850" y="2082800"/>
          <p14:tracePt t="4457" x="3346450" y="2114550"/>
          <p14:tracePt t="4473" x="3321050" y="2152650"/>
          <p14:tracePt t="4490" x="3257550" y="2222500"/>
          <p14:tracePt t="4507" x="3200400" y="2305050"/>
          <p14:tracePt t="4523" x="3149600" y="2413000"/>
          <p14:tracePt t="4540" x="3098800" y="2546350"/>
          <p14:tracePt t="4543" x="3067050" y="2622550"/>
          <p14:tracePt t="4557" x="3041650" y="2698750"/>
          <p14:tracePt t="4574" x="2971800" y="2876550"/>
          <p14:tracePt t="4576" x="2933700" y="2959100"/>
          <p14:tracePt t="4590" x="2901950" y="3130550"/>
          <p14:tracePt t="4607" x="2857500" y="3295650"/>
          <p14:tracePt t="4623" x="2813050" y="3448050"/>
          <p14:tracePt t="4640" x="2781300" y="3587750"/>
          <p14:tracePt t="4657" x="2774950" y="3695700"/>
          <p14:tracePt t="4673" x="2768600" y="3797300"/>
          <p14:tracePt t="4690" x="2755900" y="3905250"/>
          <p14:tracePt t="4707" x="2755900" y="4000500"/>
          <p14:tracePt t="4723" x="2755900" y="4089400"/>
          <p14:tracePt t="4740" x="2755900" y="4171950"/>
          <p14:tracePt t="4757" x="2762250" y="4241800"/>
          <p14:tracePt t="4774" x="2774950" y="4298950"/>
          <p14:tracePt t="4790" x="2781300" y="4343400"/>
          <p14:tracePt t="4807" x="2787650" y="4381500"/>
          <p14:tracePt t="4824" x="2819400" y="4419600"/>
          <p14:tracePt t="4840" x="2863850" y="4476750"/>
          <p14:tracePt t="4857" x="2921000" y="4540250"/>
          <p14:tracePt t="4873" x="3035300" y="4616450"/>
          <p14:tracePt t="4890" x="3200400" y="4705350"/>
          <p14:tracePt t="4907" x="3505200" y="4806950"/>
          <p14:tracePt t="4923" x="4013200" y="4933950"/>
          <p14:tracePt t="4940" x="4730750" y="5067300"/>
          <p14:tracePt t="4957" x="5486400" y="5168900"/>
          <p14:tracePt t="4973" x="6184900" y="5213350"/>
          <p14:tracePt t="4975" x="6464300" y="5213350"/>
          <p14:tracePt t="4990" x="7067550" y="5213350"/>
          <p14:tracePt t="5007" x="7543800" y="5213350"/>
          <p14:tracePt t="5024" x="7912100" y="5213350"/>
          <p14:tracePt t="5040" x="8121650" y="5213350"/>
          <p14:tracePt t="5057" x="8280400" y="5213350"/>
          <p14:tracePt t="5073" x="8407400" y="5213350"/>
          <p14:tracePt t="5090" x="8521700" y="5213350"/>
          <p14:tracePt t="5107" x="8642350" y="5213350"/>
          <p14:tracePt t="5123" x="8718550" y="5213350"/>
          <p14:tracePt t="5140" x="8763000" y="5213350"/>
          <p14:tracePt t="5156" x="8782050" y="5207000"/>
          <p14:tracePt t="5175" x="8788400" y="5207000"/>
          <p14:tracePt t="5190" x="8794750" y="5200650"/>
          <p14:tracePt t="5206" x="8801100" y="5194300"/>
          <p14:tracePt t="5223" x="8813800" y="5181600"/>
          <p14:tracePt t="5240" x="8820150" y="5162550"/>
          <p14:tracePt t="5257" x="8832850" y="5156200"/>
          <p14:tracePt t="5274" x="8839200" y="5137150"/>
          <p14:tracePt t="5290" x="8839200" y="5130800"/>
          <p14:tracePt t="5307" x="8845550" y="5118100"/>
          <p14:tracePt t="5323" x="8851900" y="5086350"/>
          <p14:tracePt t="5340" x="8864600" y="5060950"/>
          <p14:tracePt t="5357" x="8877300" y="5022850"/>
          <p14:tracePt t="5359" x="8883650" y="4997450"/>
          <p14:tracePt t="5373" x="8883650" y="4984750"/>
          <p14:tracePt t="5390" x="8896350" y="4914900"/>
          <p14:tracePt t="5392" x="8896350" y="4895850"/>
          <p14:tracePt t="5406" x="8896350" y="4819650"/>
          <p14:tracePt t="5423" x="8896350" y="4711700"/>
          <p14:tracePt t="5440" x="8896350" y="4572000"/>
          <p14:tracePt t="5456" x="8883650" y="4394200"/>
          <p14:tracePt t="5473" x="8858250" y="4222750"/>
          <p14:tracePt t="5490" x="8807450" y="4044950"/>
          <p14:tracePt t="5507" x="8756650" y="3892550"/>
          <p14:tracePt t="5523" x="8705850" y="3752850"/>
          <p14:tracePt t="5540" x="8655050" y="3625850"/>
          <p14:tracePt t="5543" x="8629650" y="3568700"/>
          <p14:tracePt t="5557" x="8597900" y="3511550"/>
          <p14:tracePt t="5573" x="8534400" y="3409950"/>
          <p14:tracePt t="5575" x="8509000" y="3359150"/>
          <p14:tracePt t="5590" x="8483600" y="3314700"/>
          <p14:tracePt t="5606" x="8407400" y="3175000"/>
          <p14:tracePt t="5623" x="8350250" y="3086100"/>
          <p14:tracePt t="5640" x="8305800" y="3003550"/>
          <p14:tracePt t="5656" x="8248650" y="2927350"/>
          <p14:tracePt t="5673" x="8197850" y="2863850"/>
          <p14:tracePt t="5690" x="8128000" y="2787650"/>
          <p14:tracePt t="5706" x="8051800" y="2724150"/>
          <p14:tracePt t="5723" x="7962900" y="2660650"/>
          <p14:tracePt t="5740" x="7899400" y="2603500"/>
          <p14:tracePt t="5756" x="7854950" y="2578100"/>
          <p14:tracePt t="5773" x="7816850" y="2552700"/>
          <p14:tracePt t="5790" x="7778750" y="2520950"/>
          <p14:tracePt t="5807" x="7753350" y="2501900"/>
          <p14:tracePt t="5823" x="7740650" y="2495550"/>
          <p14:tracePt t="5840" x="7721600" y="2482850"/>
          <p14:tracePt t="5856" x="7708900" y="2476500"/>
          <p14:tracePt t="5873" x="7689850" y="2470150"/>
          <p14:tracePt t="5889" x="7664450" y="2457450"/>
          <p14:tracePt t="5906" x="7639050" y="2438400"/>
          <p14:tracePt t="5923" x="7607300" y="2419350"/>
          <p14:tracePt t="5940" x="7594600" y="2413000"/>
          <p14:tracePt t="5956" x="7588250" y="2413000"/>
          <p14:tracePt t="5973" x="7569200" y="2400300"/>
          <p14:tracePt t="5989" x="7556500" y="2393950"/>
          <p14:tracePt t="6007" x="7505700" y="2368550"/>
          <p14:tracePt t="6023" x="7473950" y="2349500"/>
          <p14:tracePt t="6040" x="7410450" y="2330450"/>
          <p14:tracePt t="6056" x="7340600" y="2305050"/>
          <p14:tracePt t="6073" x="7232650" y="2273300"/>
          <p14:tracePt t="6090" x="7099300" y="2247900"/>
          <p14:tracePt t="6106" x="6927850" y="2222500"/>
          <p14:tracePt t="6123" x="6756400" y="2184400"/>
          <p14:tracePt t="6139" x="6572250" y="2152650"/>
          <p14:tracePt t="6156" x="6413500" y="2120900"/>
          <p14:tracePt t="6173" x="6248400" y="2082800"/>
          <p14:tracePt t="6190" x="6108700" y="2057400"/>
          <p14:tracePt t="6190" x="6045200" y="2044700"/>
          <p14:tracePt t="6206" x="5911850" y="2019300"/>
          <p14:tracePt t="6223" x="5791200" y="2000250"/>
          <p14:tracePt t="6239" x="5683250" y="2000250"/>
          <p14:tracePt t="6256" x="5556250" y="2000250"/>
          <p14:tracePt t="6273" x="5410200" y="2000250"/>
          <p14:tracePt t="6290" x="5270500" y="2000250"/>
          <p14:tracePt t="6306" x="5143500" y="2000250"/>
          <p14:tracePt t="6323" x="5010150" y="2000250"/>
          <p14:tracePt t="6340" x="4857750" y="2000250"/>
          <p14:tracePt t="6356" x="4679950" y="2000250"/>
          <p14:tracePt t="6373" x="4470400" y="2000250"/>
          <p14:tracePt t="6389" x="4279900" y="2000250"/>
          <p14:tracePt t="6391" x="4197350" y="2000250"/>
          <p14:tracePt t="6406" x="4051300" y="2000250"/>
          <p14:tracePt t="6423" x="3911600" y="2000250"/>
          <p14:tracePt t="6439" x="3771900" y="2000250"/>
          <p14:tracePt t="6456" x="3657600" y="2000250"/>
          <p14:tracePt t="6473" x="3568700" y="2000250"/>
          <p14:tracePt t="6489" x="3486150" y="2000250"/>
          <p14:tracePt t="6506" x="3409950" y="2000250"/>
          <p14:tracePt t="6523" x="3359150" y="2000250"/>
          <p14:tracePt t="6539" x="3302000" y="2006600"/>
          <p14:tracePt t="6556" x="3270250" y="2012950"/>
          <p14:tracePt t="6573" x="3213100" y="2025650"/>
          <p14:tracePt t="6575" x="3175000" y="2032000"/>
          <p14:tracePt t="6590" x="3143250" y="2038350"/>
          <p14:tracePt t="6606" x="3016250" y="2070100"/>
          <p14:tracePt t="6623" x="2908300" y="2095500"/>
          <p14:tracePt t="6639" x="2806700" y="2108200"/>
          <p14:tracePt t="6656" x="2717800" y="2133600"/>
          <p14:tracePt t="6672" x="2647950" y="2146300"/>
          <p14:tracePt t="6689" x="2590800" y="2171700"/>
          <p14:tracePt t="6706" x="2527300" y="2190750"/>
          <p14:tracePt t="6723" x="2463800" y="2235200"/>
          <p14:tracePt t="6739" x="2400300" y="2286000"/>
          <p14:tracePt t="6756" x="2336800" y="2355850"/>
          <p14:tracePt t="6773" x="2292350" y="2451100"/>
          <p14:tracePt t="6775" x="2266950" y="2508250"/>
          <p14:tracePt t="6789" x="2247900" y="2571750"/>
          <p14:tracePt t="6806" x="2203450" y="2755900"/>
          <p14:tracePt t="6823" x="2178050" y="2901950"/>
          <p14:tracePt t="6839" x="2152650" y="3041650"/>
          <p14:tracePt t="6856" x="2133600" y="3213100"/>
          <p14:tracePt t="6873" x="2127250" y="3390900"/>
          <p14:tracePt t="6889" x="2127250" y="3568700"/>
          <p14:tracePt t="6906" x="2152650" y="3733800"/>
          <p14:tracePt t="6923" x="2178050" y="3854450"/>
          <p14:tracePt t="6939" x="2190750" y="3949700"/>
          <p14:tracePt t="6956" x="2222500" y="4044950"/>
          <p14:tracePt t="6973" x="2260600" y="4133850"/>
          <p14:tracePt t="6989" x="2311400" y="4229100"/>
          <p14:tracePt t="7006" x="2400300" y="4362450"/>
          <p14:tracePt t="7023" x="2520950" y="4438650"/>
          <p14:tracePt t="7039" x="2724150" y="4521200"/>
          <p14:tracePt t="7056" x="3092450" y="4610100"/>
          <p14:tracePt t="7073" x="3600450" y="4718050"/>
          <p14:tracePt t="7089" x="4057650" y="4794250"/>
          <p14:tracePt t="7106" x="4483100" y="4832350"/>
          <p14:tracePt t="7122" x="4851400" y="4832350"/>
          <p14:tracePt t="7139" x="5283200" y="4832350"/>
          <p14:tracePt t="7156" x="5759450" y="4832350"/>
          <p14:tracePt t="7172" x="6273800" y="4832350"/>
          <p14:tracePt t="7189" x="6775450" y="4832350"/>
          <p14:tracePt t="7206" x="7219950" y="4870450"/>
          <p14:tracePt t="7207" x="7423150" y="4908550"/>
          <p14:tracePt t="7222" x="7734300" y="4946650"/>
          <p14:tracePt t="7239" x="7950200" y="4978400"/>
          <p14:tracePt t="7256" x="8058150" y="4984750"/>
          <p14:tracePt t="7273" x="8153400" y="4984750"/>
          <p14:tracePt t="7289" x="8216900" y="4984750"/>
          <p14:tracePt t="7306" x="8274050" y="4984750"/>
          <p14:tracePt t="7323" x="8331200" y="4984750"/>
          <p14:tracePt t="7339" x="8432800" y="4984750"/>
          <p14:tracePt t="7356" x="8540750" y="4984750"/>
          <p14:tracePt t="7372" x="8648700" y="4984750"/>
          <p14:tracePt t="7389" x="8788400" y="4984750"/>
          <p14:tracePt t="7406" x="8915400" y="4984750"/>
          <p14:tracePt t="7407" x="8978900" y="4984750"/>
          <p14:tracePt t="7422" x="9086850" y="4984750"/>
          <p14:tracePt t="7439" x="9137650" y="4984750"/>
          <p14:tracePt t="7456" x="9150350" y="4984750"/>
          <p14:tracePt t="7489" x="9156700" y="4984750"/>
          <p14:tracePt t="7506" x="9163050" y="4978400"/>
          <p14:tracePt t="7523" x="9163050" y="4933950"/>
          <p14:tracePt t="7539" x="9163050" y="4889500"/>
          <p14:tracePt t="7556" x="9163050" y="4826000"/>
          <p14:tracePt t="7572" x="9156700" y="4724400"/>
          <p14:tracePt t="7574" x="9144000" y="4679950"/>
          <p14:tracePt t="7589" x="9124950" y="4635500"/>
          <p14:tracePt t="7606" x="9086850" y="4540250"/>
          <p14:tracePt t="7606" x="9067800" y="4483100"/>
          <p14:tracePt t="7622" x="9004300" y="4362450"/>
          <p14:tracePt t="7639" x="8934450" y="4235450"/>
          <p14:tracePt t="7656" x="8877300" y="4133850"/>
          <p14:tracePt t="7672" x="8813800" y="4032250"/>
          <p14:tracePt t="7689" x="8763000" y="3949700"/>
          <p14:tracePt t="7706" x="8724900" y="3898900"/>
          <p14:tracePt t="7722" x="8712200" y="3867150"/>
          <p14:tracePt t="7739" x="8705850" y="3854450"/>
          <p14:tracePt t="7831" x="8693150" y="3854450"/>
          <p14:tracePt t="7839" x="8680450" y="3854450"/>
          <p14:tracePt t="7847" x="8655050" y="3860800"/>
          <p14:tracePt t="7856" x="8623300" y="3879850"/>
          <p14:tracePt t="7873" x="8496300" y="3924300"/>
          <p14:tracePt t="7873" x="0" y="0"/>
        </p14:tracePtLst>
        <p14:tracePtLst>
          <p14:tracePt t="8559" x="4044950" y="5765800"/>
          <p14:tracePt t="8567" x="4044950" y="5772150"/>
          <p14:tracePt t="8650" x="4044950" y="5778500"/>
          <p14:tracePt t="8664" x="4057650" y="5778500"/>
          <p14:tracePt t="8675" x="4089400" y="5784850"/>
          <p14:tracePt t="8689" x="4178300" y="5810250"/>
          <p14:tracePt t="8705" x="4305300" y="5835650"/>
          <p14:tracePt t="8722" x="4438650" y="5848350"/>
          <p14:tracePt t="8739" x="4565650" y="5848350"/>
          <p14:tracePt t="8755" x="4679950" y="5848350"/>
          <p14:tracePt t="8772" x="4768850" y="5848350"/>
          <p14:tracePt t="8789" x="4826000" y="5848350"/>
          <p14:tracePt t="8792" x="4838700" y="5848350"/>
          <p14:tracePt t="8805" x="4857750" y="5848350"/>
          <p14:tracePt t="8822" x="4870450" y="5848350"/>
          <p14:tracePt t="8922" x="4876800" y="5854700"/>
          <p14:tracePt t="8941" x="4876800" y="5861050"/>
          <p14:tracePt t="8956" x="4826000" y="5867400"/>
          <p14:tracePt t="8972" x="4762500" y="5867400"/>
          <p14:tracePt t="8977" x="4711700" y="5867400"/>
          <p14:tracePt t="8989" x="4654550" y="5867400"/>
          <p14:tracePt t="9005" x="4559300" y="5867400"/>
          <p14:tracePt t="9023" x="4502150" y="5867400"/>
          <p14:tracePt t="9025" x="4483100" y="5867400"/>
          <p14:tracePt t="9039" x="4470400" y="5867400"/>
          <p14:tracePt t="9155" x="4476750" y="5867400"/>
          <p14:tracePt t="9173" x="4559300" y="5854700"/>
          <p14:tracePt t="9193" x="4775200" y="5854700"/>
          <p14:tracePt t="9205" x="4845050" y="5854700"/>
          <p14:tracePt t="9222" x="5029200" y="5854700"/>
          <p14:tracePt t="9239" x="5080000" y="5854700"/>
          <p14:tracePt t="9255" x="5086350" y="5854700"/>
          <p14:tracePt t="9359" x="5092700" y="5854700"/>
          <p14:tracePt t="9377" x="5105400" y="5854700"/>
          <p14:tracePt t="9383" x="5124450" y="5854700"/>
          <p14:tracePt t="9392" x="5143500" y="5854700"/>
          <p14:tracePt t="9405" x="5175250" y="5854700"/>
          <p14:tracePt t="9422" x="5295900" y="5854700"/>
          <p14:tracePt t="9423" x="5365750" y="5854700"/>
          <p14:tracePt t="9438" x="5537200" y="5854700"/>
          <p14:tracePt t="9455" x="5676900" y="5854700"/>
          <p14:tracePt t="9472" x="5740400" y="5854700"/>
          <p14:tracePt t="9488" x="5759450" y="5854700"/>
          <p14:tracePt t="9607" x="5740400" y="5854700"/>
          <p14:tracePt t="9615" x="5702300" y="5854700"/>
          <p14:tracePt t="9623" x="5645150" y="5854700"/>
          <p14:tracePt t="9639" x="5467350" y="5854700"/>
          <p14:tracePt t="9655" x="5289550" y="5854700"/>
          <p14:tracePt t="9672" x="5143500" y="5854700"/>
          <p14:tracePt t="9688" x="5092700" y="5854700"/>
          <p14:tracePt t="9705" x="5080000" y="5854700"/>
          <p14:tracePt t="9792" x="5092700" y="5854700"/>
          <p14:tracePt t="9799" x="5124450" y="5854700"/>
          <p14:tracePt t="9808" x="5187950" y="5854700"/>
          <p14:tracePt t="9822" x="5270500" y="5854700"/>
          <p14:tracePt t="9839" x="5619750" y="5854700"/>
          <p14:tracePt t="9855" x="5816600" y="5854700"/>
          <p14:tracePt t="9871" x="5924550" y="5854700"/>
          <p14:tracePt t="9888" x="5962650" y="5854700"/>
          <p14:tracePt t="9905" x="5969000" y="5854700"/>
          <p14:tracePt t="10088" x="5975350" y="5854700"/>
          <p14:tracePt t="10104" x="5988050" y="5854700"/>
          <p14:tracePt t="10111" x="6007100" y="5854700"/>
          <p14:tracePt t="10121" x="6019800" y="5854700"/>
          <p14:tracePt t="10139" x="6083300" y="5854700"/>
          <p14:tracePt t="10155" x="6191250" y="5854700"/>
          <p14:tracePt t="10171" x="6299200" y="5854700"/>
          <p14:tracePt t="10188" x="6375400" y="5854700"/>
          <p14:tracePt t="10205" x="6407150" y="5854700"/>
          <p14:tracePt t="10221" x="6419850" y="5854700"/>
          <p14:tracePt t="10311" x="6400800" y="5848350"/>
          <p14:tracePt t="10319" x="6369050" y="5842000"/>
          <p14:tracePt t="10327" x="6350000" y="5842000"/>
          <p14:tracePt t="10338" x="6311900" y="5842000"/>
          <p14:tracePt t="10355" x="6223000" y="5842000"/>
          <p14:tracePt t="10371" x="6165850" y="5842000"/>
          <p14:tracePt t="10388" x="6153150" y="5842000"/>
          <p14:tracePt t="10391" x="6146800" y="5842000"/>
          <p14:tracePt t="10465" x="6172200" y="5835650"/>
          <p14:tracePt t="10471" x="6184900" y="5835650"/>
          <p14:tracePt t="10479" x="6229350" y="5829300"/>
          <p14:tracePt t="10488" x="6273800" y="5822950"/>
          <p14:tracePt t="10505" x="6369050" y="5822950"/>
          <p14:tracePt t="10521" x="6483350" y="5822950"/>
          <p14:tracePt t="10538" x="6591300" y="5822950"/>
          <p14:tracePt t="10555" x="6635750" y="5822950"/>
          <p14:tracePt t="10572" x="6648450" y="5822950"/>
          <p14:tracePt t="10589" x="6654800" y="5822950"/>
          <p14:tracePt t="10860" x="6635750" y="5822950"/>
          <p14:tracePt t="10886" x="6553200" y="5822950"/>
          <p14:tracePt t="10891" x="6521450" y="5822950"/>
          <p14:tracePt t="10907" x="6470650" y="5822950"/>
          <p14:tracePt t="10921" x="6445250" y="5822950"/>
          <p14:tracePt t="10938" x="6438900" y="5822950"/>
          <p14:tracePt t="11008" x="6445250" y="5822950"/>
          <p14:tracePt t="11016" x="6464300" y="5822950"/>
          <p14:tracePt t="11026" x="6496050" y="5822950"/>
          <p14:tracePt t="11039" x="6584950" y="5822950"/>
          <p14:tracePt t="11055" x="6667500" y="5822950"/>
          <p14:tracePt t="11072" x="6705600" y="5822950"/>
          <p14:tracePt t="11088" x="6711950" y="5822950"/>
          <p14:tracePt t="11935" x="0" y="0"/>
        </p14:tracePtLst>
        <p14:tracePtLst>
          <p14:tracePt t="12648" x="3714750" y="5181600"/>
          <p14:tracePt t="12751" x="3708400" y="5187950"/>
          <p14:tracePt t="12761" x="3708400" y="5194300"/>
          <p14:tracePt t="12775" x="3727450" y="5194300"/>
          <p14:tracePt t="12788" x="3771900" y="5207000"/>
          <p14:tracePt t="12804" x="3905250" y="5226050"/>
          <p14:tracePt t="12821" x="4070350" y="5238750"/>
          <p14:tracePt t="12823" x="4165600" y="5238750"/>
          <p14:tracePt t="12838" x="4260850" y="5238750"/>
          <p14:tracePt t="12854" x="4470400" y="5238750"/>
          <p14:tracePt t="12871" x="4540250" y="5238750"/>
          <p14:tracePt t="12887" x="4565650" y="5238750"/>
          <p14:tracePt t="12904" x="4591050" y="5238750"/>
          <p14:tracePt t="12920" x="4616450" y="5238750"/>
          <p14:tracePt t="12937" x="4622800" y="5238750"/>
          <p14:tracePt t="13311" x="0" y="0"/>
        </p14:tracePtLst>
        <p14:tracePtLst>
          <p14:tracePt t="13935" x="4356100" y="4121150"/>
          <p14:tracePt t="13967" x="4349750" y="4121150"/>
          <p14:tracePt t="13992" x="4337050" y="4127500"/>
          <p14:tracePt t="13999" x="4337050" y="4140200"/>
          <p14:tracePt t="14008" x="4337050" y="4152900"/>
          <p14:tracePt t="14020" x="4337050" y="4178300"/>
          <p14:tracePt t="14037" x="4337050" y="4210050"/>
          <p14:tracePt t="14054" x="4343400" y="4254500"/>
          <p14:tracePt t="14055" x="4362450" y="4279900"/>
          <p14:tracePt t="14071" x="4425950" y="4330700"/>
          <p14:tracePt t="14087" x="4508500" y="4368800"/>
          <p14:tracePt t="14104" x="4616450" y="4394200"/>
          <p14:tracePt t="14121" x="4718050" y="4413250"/>
          <p14:tracePt t="14137" x="4787900" y="4425950"/>
          <p14:tracePt t="14153" x="4819650" y="4425950"/>
          <p14:tracePt t="14170" x="4845050" y="4419600"/>
          <p14:tracePt t="14187" x="4857750" y="4394200"/>
          <p14:tracePt t="14203" x="4864100" y="4349750"/>
          <p14:tracePt t="14220" x="4864100" y="4292600"/>
          <p14:tracePt t="14237" x="4838700" y="4216400"/>
          <p14:tracePt t="14254" x="4806950" y="4159250"/>
          <p14:tracePt t="14254" x="4787900" y="4133850"/>
          <p14:tracePt t="14270" x="4743450" y="4070350"/>
          <p14:tracePt t="14287" x="4679950" y="4032250"/>
          <p14:tracePt t="14304" x="4629150" y="4000500"/>
          <p14:tracePt t="14320" x="4584700" y="3975100"/>
          <p14:tracePt t="14337" x="4559300" y="3968750"/>
          <p14:tracePt t="14354" x="4552950" y="3968750"/>
          <p14:tracePt t="14370" x="4533900" y="3968750"/>
          <p14:tracePt t="14387" x="4508500" y="4000500"/>
          <p14:tracePt t="14403" x="4483100" y="4044950"/>
          <p14:tracePt t="14420" x="4470400" y="4095750"/>
          <p14:tracePt t="14437" x="4470400" y="4114800"/>
          <p14:tracePt t="14453" x="4470400" y="4159250"/>
          <p14:tracePt t="14456" x="4483100" y="4165600"/>
          <p14:tracePt t="14470" x="4508500" y="4203700"/>
          <p14:tracePt t="14487" x="4546600" y="4216400"/>
          <p14:tracePt t="14503" x="4584700" y="4235450"/>
          <p14:tracePt t="14520" x="4622800" y="4235450"/>
          <p14:tracePt t="14537" x="4667250" y="4235450"/>
          <p14:tracePt t="14553" x="4686300" y="4216400"/>
          <p14:tracePt t="14570" x="4705350" y="4178300"/>
          <p14:tracePt t="14587" x="4705350" y="4133850"/>
          <p14:tracePt t="14604" x="4705350" y="4076700"/>
          <p14:tracePt t="14620" x="4686300" y="4025900"/>
          <p14:tracePt t="14623" x="4667250" y="4006850"/>
          <p14:tracePt t="14637" x="4648200" y="3987800"/>
          <p14:tracePt t="14654" x="4603750" y="3968750"/>
          <p14:tracePt t="14670" x="4572000" y="3962400"/>
          <p14:tracePt t="14687" x="4540250" y="3968750"/>
          <p14:tracePt t="14703" x="4508500" y="4032250"/>
          <p14:tracePt t="14720" x="4489450" y="4133850"/>
          <p14:tracePt t="14736" x="4489450" y="4197350"/>
          <p14:tracePt t="14753" x="4495800" y="4248150"/>
          <p14:tracePt t="14770" x="4514850" y="4279900"/>
          <p14:tracePt t="14786" x="4540250" y="4286250"/>
          <p14:tracePt t="14803" x="4552950" y="4286250"/>
          <p14:tracePt t="14820" x="4565650" y="4286250"/>
          <p14:tracePt t="14837" x="4578350" y="4273550"/>
          <p14:tracePt t="14839" x="4584700" y="4260850"/>
          <p14:tracePt t="14853" x="4591050" y="4241800"/>
          <p14:tracePt t="14870" x="4591050" y="4216400"/>
          <p14:tracePt t="15319" x="0" y="0"/>
        </p14:tracePtLst>
        <p14:tracePtLst>
          <p14:tracePt t="17777" x="5492750" y="5080000"/>
          <p14:tracePt t="17811" x="5480050" y="5080000"/>
          <p14:tracePt t="17827" x="5480050" y="5086350"/>
          <p14:tracePt t="17842" x="5480050" y="5099050"/>
          <p14:tracePt t="17860" x="5480050" y="5111750"/>
          <p14:tracePt t="17869" x="5480050" y="5118100"/>
          <p14:tracePt t="17886" x="5480050" y="5143500"/>
          <p14:tracePt t="17903" x="5480050" y="5168900"/>
          <p14:tracePt t="17919" x="5486400" y="5213350"/>
          <p14:tracePt t="17935" x="5505450" y="5238750"/>
          <p14:tracePt t="17952" x="5530850" y="5270500"/>
          <p14:tracePt t="17969" x="5562600" y="5302250"/>
          <p14:tracePt t="17985" x="5600700" y="5334000"/>
          <p14:tracePt t="18002" x="5632450" y="5346700"/>
          <p14:tracePt t="18019" x="5664200" y="5346700"/>
          <p14:tracePt t="18035" x="5702300" y="5346700"/>
          <p14:tracePt t="18052" x="5759450" y="5346700"/>
          <p14:tracePt t="18069" x="5822950" y="5346700"/>
          <p14:tracePt t="18071" x="5854700" y="5346700"/>
          <p14:tracePt t="18085" x="5886450" y="5346700"/>
          <p14:tracePt t="18088" x="5924550" y="5346700"/>
          <p14:tracePt t="18102" x="5943600" y="5346700"/>
          <p14:tracePt t="18119" x="5949950" y="5346700"/>
          <p14:tracePt t="18135" x="5962650" y="5346700"/>
          <p14:tracePt t="18191" x="5969000" y="5346700"/>
          <p14:tracePt t="18611" x="5969000" y="5340350"/>
          <p14:tracePt t="18628" x="5969000" y="5334000"/>
          <p14:tracePt t="18648" x="5969000" y="5327650"/>
          <p14:tracePt t="18737" x="5969000" y="5321300"/>
          <p14:tracePt t="18785" x="5975350" y="5314950"/>
          <p14:tracePt t="18810" x="5975350" y="5308600"/>
          <p14:tracePt t="18826" x="5975350" y="5295900"/>
          <p14:tracePt t="18840" x="5975350" y="5289550"/>
          <p14:tracePt t="18853" x="5975350" y="5283200"/>
          <p14:tracePt t="18869" x="5975350" y="5270500"/>
          <p14:tracePt t="18886" x="5975350" y="5251450"/>
          <p14:tracePt t="18888" x="5975350" y="5238750"/>
          <p14:tracePt t="18902" x="5975350" y="5213350"/>
          <p14:tracePt t="18919" x="5962650" y="5194300"/>
          <p14:tracePt t="18935" x="5956300" y="5181600"/>
          <p14:tracePt t="18952" x="5949950" y="5175250"/>
          <p14:tracePt t="18968" x="5937250" y="5168900"/>
          <p14:tracePt t="18993" x="5924550" y="5162550"/>
          <p14:tracePt t="19002" x="5911850" y="5156200"/>
          <p14:tracePt t="19018" x="5905500" y="5156200"/>
          <p14:tracePt t="19035" x="5873750" y="5149850"/>
          <p14:tracePt t="19052" x="5854700" y="5149850"/>
          <p14:tracePt t="19069" x="5829300" y="5149850"/>
          <p14:tracePt t="19085" x="5810250" y="5149850"/>
          <p14:tracePt t="19088" x="5791200" y="5149850"/>
          <p14:tracePt t="19102" x="5778500" y="5149850"/>
          <p14:tracePt t="19119" x="5740400" y="5149850"/>
          <p14:tracePt t="19136" x="5715000" y="5149850"/>
          <p14:tracePt t="19152" x="5695950" y="5156200"/>
          <p14:tracePt t="19169" x="5689600" y="5156200"/>
          <p14:tracePt t="19185" x="5676900" y="5156200"/>
          <p14:tracePt t="19202" x="5664200" y="5162550"/>
          <p14:tracePt t="19218" x="5664200" y="5175250"/>
          <p14:tracePt t="19235" x="5657850" y="5175250"/>
          <p14:tracePt t="19252" x="5651500" y="5181600"/>
          <p14:tracePt t="19268" x="5651500" y="5187950"/>
          <p14:tracePt t="19285" x="5651500" y="5194300"/>
          <p14:tracePt t="19302" x="5645150" y="5207000"/>
          <p14:tracePt t="19318" x="5645150" y="5213350"/>
          <p14:tracePt t="19335" x="5645150" y="5219700"/>
          <p14:tracePt t="19423" x="5645150" y="5232400"/>
          <p14:tracePt t="19431" x="5651500" y="5238750"/>
          <p14:tracePt t="19439" x="5664200" y="5245100"/>
          <p14:tracePt t="19452" x="5670550" y="5245100"/>
          <p14:tracePt t="19468" x="5715000" y="5257800"/>
          <p14:tracePt t="19485" x="5740400" y="5257800"/>
          <p14:tracePt t="19501" x="5791200" y="5257800"/>
          <p14:tracePt t="19502" x="5803900" y="5257800"/>
          <p14:tracePt t="19518" x="5848350" y="5257800"/>
          <p14:tracePt t="19535" x="5867400" y="5257800"/>
          <p14:tracePt t="19552" x="5880100" y="5257800"/>
          <p14:tracePt t="19568" x="5892800" y="5257800"/>
          <p14:tracePt t="19585" x="5905500" y="5257800"/>
          <p14:tracePt t="19618" x="5911850" y="5257800"/>
          <p14:tracePt t="19635" x="5918200" y="5257800"/>
          <p14:tracePt t="19767" x="5924550" y="5257800"/>
          <p14:tracePt t="19798" x="5930900" y="5257800"/>
          <p14:tracePt t="19814" x="5937250" y="5251450"/>
          <p14:tracePt t="19911" x="5937250" y="5245100"/>
          <p14:tracePt t="19967" x="5937250" y="5232400"/>
          <p14:tracePt t="19974" x="5930900" y="5226050"/>
          <p14:tracePt t="19991" x="5924550" y="5219700"/>
          <p14:tracePt t="20001" x="5918200" y="5213350"/>
          <p14:tracePt t="20018" x="5899150" y="5207000"/>
          <p14:tracePt t="20035" x="5861050" y="5187950"/>
          <p14:tracePt t="20051" x="5835650" y="5168900"/>
          <p14:tracePt t="20068" x="5810250" y="5156200"/>
          <p14:tracePt t="20085" x="5791200" y="5149850"/>
          <p14:tracePt t="20102" x="5778500" y="5149850"/>
          <p14:tracePt t="20119" x="5772150" y="5149850"/>
          <p14:tracePt t="20136" x="5765800" y="5149850"/>
          <p14:tracePt t="20152" x="5753100" y="5149850"/>
          <p14:tracePt t="20168" x="5746750" y="5149850"/>
          <p14:tracePt t="20191" x="5740400" y="5149850"/>
          <p14:tracePt t="20201" x="5734050" y="5149850"/>
          <p14:tracePt t="20218" x="5727700" y="5149850"/>
          <p14:tracePt t="20279" x="5715000" y="5156200"/>
          <p14:tracePt t="20288" x="5708650" y="5162550"/>
          <p14:tracePt t="20311" x="5708650" y="5168900"/>
          <p14:tracePt t="20319" x="5702300" y="5175250"/>
          <p14:tracePt t="20327" x="5695950" y="5181600"/>
          <p14:tracePt t="20343" x="5689600" y="5187950"/>
          <p14:tracePt t="20352" x="5689600" y="5194300"/>
          <p14:tracePt t="20368" x="5689600" y="5200650"/>
          <p14:tracePt t="20385" x="5683250" y="5207000"/>
          <p14:tracePt t="20401" x="5683250" y="5213350"/>
          <p14:tracePt t="20455" x="5683250" y="5219700"/>
          <p14:tracePt t="20487" x="5683250" y="5226050"/>
          <p14:tracePt t="20495" x="5683250" y="5232400"/>
          <p14:tracePt t="20518" x="5689600" y="5232400"/>
          <p14:tracePt t="20527" x="5695950" y="5232400"/>
          <p14:tracePt t="20535" x="5721350" y="5238750"/>
          <p14:tracePt t="20551" x="5759450" y="5245100"/>
          <p14:tracePt t="20568" x="5803900" y="5245100"/>
          <p14:tracePt t="20585" x="5854700" y="5245100"/>
          <p14:tracePt t="20601" x="5886450" y="5245100"/>
          <p14:tracePt t="20618" x="5905500" y="5245100"/>
          <p14:tracePt t="20635" x="5924550" y="5245100"/>
          <p14:tracePt t="20651" x="5930900" y="5245100"/>
          <p14:tracePt t="20668" x="5943600" y="5245100"/>
          <p14:tracePt t="20687" x="5949950" y="5245100"/>
          <p14:tracePt t="20783" x="5956300" y="5245100"/>
          <p14:tracePt t="20808" x="5962650" y="5245100"/>
          <p14:tracePt t="20815" x="5969000" y="5245100"/>
          <p14:tracePt t="20823" x="5975350" y="5245100"/>
          <p14:tracePt t="20847" x="5981700" y="5245100"/>
          <p14:tracePt t="20855" x="5988050" y="5245100"/>
          <p14:tracePt t="20879" x="6000750" y="5245100"/>
          <p14:tracePt t="20887" x="6007100" y="5245100"/>
          <p14:tracePt t="20904" x="6013450" y="5245100"/>
          <p14:tracePt t="20918" x="6026150" y="5245100"/>
          <p14:tracePt t="20935" x="6032500" y="5245100"/>
          <p14:tracePt t="20967" x="6038850" y="5245100"/>
          <p14:tracePt t="21238" x="6032500" y="5245100"/>
          <p14:tracePt t="21246" x="6019800" y="5245100"/>
          <p14:tracePt t="21255" x="6000750" y="5245100"/>
          <p14:tracePt t="21268" x="5975350" y="5245100"/>
          <p14:tracePt t="21284" x="5911850" y="5245100"/>
          <p14:tracePt t="21301" x="5848350" y="5245100"/>
          <p14:tracePt t="21305" x="5803900" y="5245100"/>
          <p14:tracePt t="21318" x="5759450" y="5245100"/>
          <p14:tracePt t="21334" x="5651500" y="5245100"/>
          <p14:tracePt t="21351" x="5607050" y="5245100"/>
          <p14:tracePt t="21368" x="5568950" y="5245100"/>
          <p14:tracePt t="21385" x="5549900" y="5245100"/>
          <p14:tracePt t="21401" x="5537200" y="5245100"/>
          <p14:tracePt t="21435" x="5530850" y="5245100"/>
          <p14:tracePt t="21535" x="5537200" y="5245100"/>
          <p14:tracePt t="21543" x="5556250" y="5245100"/>
          <p14:tracePt t="21551" x="5575300" y="5245100"/>
          <p14:tracePt t="21568" x="5638800" y="5245100"/>
          <p14:tracePt t="21585" x="5721350" y="5245100"/>
          <p14:tracePt t="21601" x="5791200" y="5245100"/>
          <p14:tracePt t="21618" x="5848350" y="5245100"/>
          <p14:tracePt t="21635" x="5873750" y="5245100"/>
          <p14:tracePt t="21651" x="5899150" y="5245100"/>
          <p14:tracePt t="21668" x="5911850" y="5245100"/>
          <p14:tracePt t="21684" x="5924550" y="5245100"/>
          <p14:tracePt t="21759" x="5905500" y="5245100"/>
          <p14:tracePt t="21767" x="5873750" y="5245100"/>
          <p14:tracePt t="21775" x="5829300" y="5245100"/>
          <p14:tracePt t="21784" x="5778500" y="5245100"/>
          <p14:tracePt t="21801" x="5651500" y="5245100"/>
          <p14:tracePt t="21817" x="5499100" y="5245100"/>
          <p14:tracePt t="21834" x="5416550" y="5245100"/>
          <p14:tracePt t="21851" x="5378450" y="5245100"/>
          <p14:tracePt t="21868" x="5372100" y="5245100"/>
          <p14:tracePt t="21942" x="5378450" y="5251450"/>
          <p14:tracePt t="21950" x="5403850" y="5251450"/>
          <p14:tracePt t="21958" x="5441950" y="5251450"/>
          <p14:tracePt t="21967" x="5505450" y="5251450"/>
          <p14:tracePt t="21984" x="5676900" y="5251450"/>
          <p14:tracePt t="22001" x="5867400" y="5251450"/>
          <p14:tracePt t="22017" x="6007100" y="5251450"/>
          <p14:tracePt t="22034" x="6051550" y="5251450"/>
          <p14:tracePt t="22051" x="6064250" y="5251450"/>
          <p14:tracePt t="22111" x="6051550" y="5251450"/>
          <p14:tracePt t="22120" x="6007100" y="5251450"/>
          <p14:tracePt t="22127" x="5969000" y="5251450"/>
          <p14:tracePt t="22136" x="5905500" y="5251450"/>
          <p14:tracePt t="22151" x="5765800" y="5251450"/>
          <p14:tracePt t="22168" x="5619750" y="5251450"/>
          <p14:tracePt t="22184" x="5530850" y="5251450"/>
          <p14:tracePt t="22201" x="5511800" y="5251450"/>
          <p14:tracePt t="22217" x="5505450" y="5251450"/>
          <p14:tracePt t="22288" x="5518150" y="5251450"/>
          <p14:tracePt t="22294" x="5549900" y="5251450"/>
          <p14:tracePt t="22305" x="5581650" y="5251450"/>
          <p14:tracePt t="22317" x="5638800" y="5251450"/>
          <p14:tracePt t="22335" x="5784850" y="5251450"/>
          <p14:tracePt t="22351" x="5848350" y="5264150"/>
          <p14:tracePt t="22367" x="5854700" y="5264150"/>
          <p14:tracePt t="22415" x="5861050" y="5270500"/>
          <p14:tracePt t="22431" x="5854700" y="5270500"/>
          <p14:tracePt t="22439" x="5829300" y="5270500"/>
          <p14:tracePt t="22451" x="5797550" y="5270500"/>
          <p14:tracePt t="22468" x="5721350" y="5270500"/>
          <p14:tracePt t="22484" x="5670550" y="5270500"/>
          <p14:tracePt t="22500" x="5657850" y="5270500"/>
          <p14:tracePt t="22517" x="5651500" y="5270500"/>
          <p14:tracePt t="22583" x="5657850" y="5276850"/>
          <p14:tracePt t="22591" x="5676900" y="5283200"/>
          <p14:tracePt t="22601" x="5702300" y="5289550"/>
          <p14:tracePt t="22617" x="5759450" y="5295900"/>
          <p14:tracePt t="22634" x="5778500" y="5302250"/>
          <p14:tracePt t="22651" x="5791200" y="5302250"/>
          <p14:tracePt t="22743" x="5797550" y="5302250"/>
          <p14:tracePt t="22751" x="5803900" y="5302250"/>
          <p14:tracePt t="22759" x="5810250" y="5302250"/>
          <p14:tracePt t="22767" x="5822950" y="5302250"/>
          <p14:tracePt t="22784" x="5842000" y="5302250"/>
          <p14:tracePt t="22801" x="5867400" y="5302250"/>
          <p14:tracePt t="22817" x="5905500" y="5302250"/>
          <p14:tracePt t="22834" x="5924550" y="5302250"/>
          <p14:tracePt t="22851" x="5930900" y="5302250"/>
          <p14:tracePt t="22868" x="5937250" y="5302250"/>
          <p14:tracePt t="22884" x="5943600" y="5302250"/>
          <p14:tracePt t="22900" x="5949950" y="5302250"/>
          <p14:tracePt t="22927" x="5956300" y="5302250"/>
          <p14:tracePt t="22935" x="5962650" y="5302250"/>
          <p14:tracePt t="22959" x="5969000" y="5302250"/>
          <p14:tracePt t="22967" x="5975350" y="5302250"/>
          <p14:tracePt t="22984" x="5981700" y="5302250"/>
          <p14:tracePt t="23000" x="5988050" y="5302250"/>
          <p14:tracePt t="23017" x="5994400" y="5302250"/>
          <p14:tracePt t="23034" x="6013450" y="5302250"/>
          <p14:tracePt t="23120" x="6013450" y="5289550"/>
          <p14:tracePt t="23136" x="6000750" y="5276850"/>
          <p14:tracePt t="23143" x="5994400" y="5270500"/>
          <p14:tracePt t="23152" x="5975350" y="5257800"/>
          <p14:tracePt t="23167" x="5937250" y="5232400"/>
          <p14:tracePt t="23184" x="5918200" y="5226050"/>
          <p14:tracePt t="23200" x="5886450" y="5213350"/>
          <p14:tracePt t="23217" x="5861050" y="5200650"/>
          <p14:tracePt t="23234" x="5848350" y="5194300"/>
          <p14:tracePt t="23250" x="5842000" y="5194300"/>
          <p14:tracePt t="23267" x="5835650" y="5194300"/>
          <p14:tracePt t="23284" x="5822950" y="5194300"/>
          <p14:tracePt t="23327" x="5816600" y="5194300"/>
          <p14:tracePt t="23336" x="5803900" y="5194300"/>
          <p14:tracePt t="23351" x="5797550" y="5207000"/>
          <p14:tracePt t="23367" x="5791200" y="5219700"/>
          <p14:tracePt t="23384" x="5791200" y="5232400"/>
          <p14:tracePt t="23401" x="5791200" y="5238750"/>
          <p14:tracePt t="23833" x="5791200" y="5245100"/>
          <p14:tracePt t="23853" x="5816600" y="5245100"/>
          <p14:tracePt t="23869" x="5861050" y="5245100"/>
          <p14:tracePt t="23871" x="5886450" y="5245100"/>
          <p14:tracePt t="23884" x="5905500" y="5245100"/>
          <p14:tracePt t="23900" x="5930900" y="5245100"/>
          <p14:tracePt t="23917" x="5937250" y="5245100"/>
          <p14:tracePt t="23943" x="5943600" y="5245100"/>
          <p14:tracePt t="23951" x="5949950" y="5245100"/>
          <p14:tracePt t="23967" x="5956300" y="5245100"/>
          <p14:tracePt t="23983" x="5956300" y="5232400"/>
          <p14:tracePt t="24000" x="5956300" y="5226050"/>
          <p14:tracePt t="24017" x="5956300" y="5213350"/>
          <p14:tracePt t="24050" x="5956300" y="5207000"/>
          <p14:tracePt t="24073" x="5956300" y="5194300"/>
          <p14:tracePt t="24154" x="5949950" y="5194300"/>
          <p14:tracePt t="24161" x="5943600" y="5194300"/>
          <p14:tracePt t="24455" x="0" y="0"/>
        </p14:tracePtLst>
        <p14:tracePtLst>
          <p14:tracePt t="25825" x="4413250" y="4057650"/>
          <p14:tracePt t="25879" x="4406900" y="4064000"/>
          <p14:tracePt t="25895" x="4406900" y="4083050"/>
          <p14:tracePt t="25903" x="4406900" y="4102100"/>
          <p14:tracePt t="25916" x="4406900" y="4121150"/>
          <p14:tracePt t="25934" x="4406900" y="4165600"/>
          <p14:tracePt t="25950" x="4406900" y="4216400"/>
          <p14:tracePt t="25966" x="4425950" y="4267200"/>
          <p14:tracePt t="25983" x="4445000" y="4292600"/>
          <p14:tracePt t="25999" x="4470400" y="4318000"/>
          <p14:tracePt t="26016" x="4495800" y="4337050"/>
          <p14:tracePt t="26033" x="4521200" y="4343400"/>
          <p14:tracePt t="26049" x="4552950" y="4356100"/>
          <p14:tracePt t="26066" x="4591050" y="4375150"/>
          <p14:tracePt t="26083" x="4629150" y="4381500"/>
          <p14:tracePt t="26099" x="4673600" y="4381500"/>
          <p14:tracePt t="26116" x="4711700" y="4394200"/>
          <p14:tracePt t="26119" x="4724400" y="4394200"/>
          <p14:tracePt t="26133" x="4737100" y="4394200"/>
          <p14:tracePt t="26150" x="4768850" y="4387850"/>
          <p14:tracePt t="26167" x="4794250" y="4368800"/>
          <p14:tracePt t="26183" x="4819650" y="4337050"/>
          <p14:tracePt t="26199" x="4832350" y="4318000"/>
          <p14:tracePt t="26216" x="4845050" y="4279900"/>
          <p14:tracePt t="26233" x="4845050" y="4248150"/>
          <p14:tracePt t="26249" x="4845050" y="4216400"/>
          <p14:tracePt t="26266" x="4838700" y="4191000"/>
          <p14:tracePt t="26283" x="4832350" y="4178300"/>
          <p14:tracePt t="26299" x="4806950" y="4159250"/>
          <p14:tracePt t="26316" x="4781550" y="4146550"/>
          <p14:tracePt t="26333" x="4749800" y="4140200"/>
          <p14:tracePt t="26349" x="4692650" y="4140200"/>
          <p14:tracePt t="26350" x="4660900" y="4140200"/>
          <p14:tracePt t="26366" x="4572000" y="4146550"/>
          <p14:tracePt t="26383" x="4489450" y="4159250"/>
          <p14:tracePt t="26400" x="4432300" y="4178300"/>
          <p14:tracePt t="26416" x="4394200" y="4197350"/>
          <p14:tracePt t="26433" x="4375150" y="4210050"/>
          <p14:tracePt t="26449" x="4349750" y="4229100"/>
          <p14:tracePt t="26466" x="4343400" y="4241800"/>
          <p14:tracePt t="26483" x="4330700" y="4260850"/>
          <p14:tracePt t="26499" x="4324350" y="4286250"/>
          <p14:tracePt t="26516" x="4324350" y="4298950"/>
          <p14:tracePt t="26533" x="4324350" y="4318000"/>
          <p14:tracePt t="26549" x="4343400" y="4337050"/>
          <p14:tracePt t="26551" x="4349750" y="4343400"/>
          <p14:tracePt t="26566" x="4400550" y="4362450"/>
          <p14:tracePt t="26582" x="4489450" y="4381500"/>
          <p14:tracePt t="26599" x="4591050" y="4406900"/>
          <p14:tracePt t="26616" x="4654550" y="4406900"/>
          <p14:tracePt t="26633" x="4724400" y="4406900"/>
          <p14:tracePt t="26649" x="4749800" y="4394200"/>
          <p14:tracePt t="26666" x="4775200" y="4375150"/>
          <p14:tracePt t="26683" x="4787900" y="4349750"/>
          <p14:tracePt t="26700" x="4794250" y="4318000"/>
          <p14:tracePt t="26716" x="4794250" y="4286250"/>
          <p14:tracePt t="26732" x="4794250" y="4260850"/>
          <p14:tracePt t="26749" x="4781550" y="4229100"/>
          <p14:tracePt t="26766" x="4756150" y="4203700"/>
          <p14:tracePt t="26782" x="4730750" y="4184650"/>
          <p14:tracePt t="26799" x="4667250" y="4165600"/>
          <p14:tracePt t="26816" x="4610100" y="4159250"/>
          <p14:tracePt t="26832" x="4546600" y="4159250"/>
          <p14:tracePt t="26849" x="4470400" y="4159250"/>
          <p14:tracePt t="26866" x="4419600" y="4197350"/>
          <p14:tracePt t="26882" x="4375150" y="4222750"/>
          <p14:tracePt t="26900" x="4349750" y="4241800"/>
          <p14:tracePt t="26916" x="4337050" y="4254500"/>
          <p14:tracePt t="26935" x="4337050" y="4260850"/>
          <p14:tracePt t="26949" x="4337050" y="4267200"/>
          <p14:tracePt t="26966" x="4356100" y="4298950"/>
          <p14:tracePt t="26982" x="4406900" y="4318000"/>
          <p14:tracePt t="26999" x="4483100" y="4330700"/>
          <p14:tracePt t="27016" x="4552950" y="4330700"/>
          <p14:tracePt t="27032" x="4616450" y="4330700"/>
          <p14:tracePt t="27049" x="4660900" y="4318000"/>
          <p14:tracePt t="27066" x="4686300" y="4298950"/>
          <p14:tracePt t="27082" x="4686300" y="4279900"/>
          <p14:tracePt t="27099" x="4686300" y="4260850"/>
          <p14:tracePt t="27116" x="4686300" y="4235450"/>
          <p14:tracePt t="27133" x="4673600" y="4210050"/>
          <p14:tracePt t="27135" x="4654550" y="4191000"/>
          <p14:tracePt t="27149" x="4629150" y="4165600"/>
          <p14:tracePt t="27166" x="4527550" y="4133850"/>
          <p14:tracePt t="27183" x="4451350" y="4127500"/>
          <p14:tracePt t="27199" x="4375150" y="4127500"/>
          <p14:tracePt t="27216" x="4318000" y="4127500"/>
          <p14:tracePt t="27232" x="4298950" y="4146550"/>
          <p14:tracePt t="27249" x="4273550" y="4165600"/>
          <p14:tracePt t="27266" x="4273550" y="4171950"/>
          <p14:tracePt t="27282" x="4273550" y="4178300"/>
          <p14:tracePt t="27299" x="4273550" y="4197350"/>
          <p14:tracePt t="27316" x="4279900" y="4216400"/>
          <p14:tracePt t="27332" x="4311650" y="4248150"/>
          <p14:tracePt t="27349" x="4343400" y="4260850"/>
          <p14:tracePt t="27366" x="4413250" y="4279900"/>
          <p14:tracePt t="27383" x="4451350" y="4279900"/>
          <p14:tracePt t="27399" x="4495800" y="4267200"/>
          <p14:tracePt t="27416" x="4527550" y="4254500"/>
          <p14:tracePt t="27432" x="4546600" y="4216400"/>
          <p14:tracePt t="27449" x="4552950" y="4197350"/>
          <p14:tracePt t="27466" x="4552950" y="4171950"/>
          <p14:tracePt t="27482" x="4546600" y="4152900"/>
          <p14:tracePt t="27499" x="4514850" y="4140200"/>
          <p14:tracePt t="27516" x="4483100" y="4127500"/>
          <p14:tracePt t="27532" x="4425950" y="4114800"/>
          <p14:tracePt t="27549" x="4394200" y="4114800"/>
          <p14:tracePt t="27566" x="4349750" y="4127500"/>
          <p14:tracePt t="27566" x="4337050" y="4133850"/>
          <p14:tracePt t="27582" x="4324350" y="4171950"/>
          <p14:tracePt t="27599" x="4318000" y="4191000"/>
          <p14:tracePt t="27616" x="4318000" y="4203700"/>
          <p14:tracePt t="27633" x="4318000" y="4229100"/>
          <p14:tracePt t="27649" x="4356100" y="4241800"/>
          <p14:tracePt t="27666" x="4413250" y="4267200"/>
          <p14:tracePt t="27682" x="4464050" y="4273550"/>
          <p14:tracePt t="27699" x="4502150" y="4273550"/>
          <p14:tracePt t="27716" x="4521200" y="4273550"/>
          <p14:tracePt t="27732" x="4546600" y="4273550"/>
          <p14:tracePt t="27749" x="4552950" y="4273550"/>
          <p14:tracePt t="27765" x="4559300" y="4260850"/>
          <p14:tracePt t="27782" x="4559300" y="4254500"/>
          <p14:tracePt t="27913" x="4572000" y="4248150"/>
          <p14:tracePt t="27925" x="4578350" y="4248150"/>
          <p14:tracePt t="27937" x="4622800" y="4267200"/>
          <p14:tracePt t="27950" x="4660900" y="4273550"/>
          <p14:tracePt t="27953" x="4686300" y="4286250"/>
          <p14:tracePt t="27966" x="4718050" y="4292600"/>
          <p14:tracePt t="27982" x="4762500" y="4298950"/>
          <p14:tracePt t="27999" x="4775200" y="4298950"/>
          <p14:tracePt t="28015" x="4781550" y="4298950"/>
          <p14:tracePt t="28032" x="4787900" y="4298950"/>
          <p14:tracePt t="28095" x="4787900" y="4292600"/>
          <p14:tracePt t="28103" x="4787900" y="4286250"/>
          <p14:tracePt t="28115" x="4775200" y="4279900"/>
          <p14:tracePt t="28132" x="4768850" y="4279900"/>
          <p14:tracePt t="28149" x="4756150" y="4279900"/>
          <p14:tracePt t="29191" x="0" y="0"/>
        </p14:tracePtLst>
        <p14:tracePtLst>
          <p14:tracePt t="29880" x="5607050" y="2279650"/>
          <p14:tracePt t="29943" x="5600700" y="2279650"/>
          <p14:tracePt t="29951" x="5594350" y="2286000"/>
          <p14:tracePt t="29965" x="5581650" y="2305050"/>
          <p14:tracePt t="29981" x="5543550" y="2381250"/>
          <p14:tracePt t="29998" x="5416550" y="2590800"/>
          <p14:tracePt t="30015" x="5276850" y="2781300"/>
          <p14:tracePt t="30031" x="5067300" y="3035300"/>
          <p14:tracePt t="30048" x="4806950" y="3257550"/>
          <p14:tracePt t="30065" x="4578350" y="3435350"/>
          <p14:tracePt t="30081" x="4318000" y="3606800"/>
          <p14:tracePt t="30098" x="4089400" y="3752850"/>
          <p14:tracePt t="30115" x="3892550" y="3873500"/>
          <p14:tracePt t="30132" x="3733800" y="3975100"/>
          <p14:tracePt t="30148" x="3613150" y="4070350"/>
          <p14:tracePt t="30151" x="3568700" y="4108450"/>
          <p14:tracePt t="30165" x="3524250" y="4159250"/>
          <p14:tracePt t="30182" x="3454400" y="4254500"/>
          <p14:tracePt t="30198" x="3390900" y="4381500"/>
          <p14:tracePt t="30215" x="3378200" y="4451350"/>
          <p14:tracePt t="30231" x="3359150" y="4521200"/>
          <p14:tracePt t="30248" x="3352800" y="4572000"/>
          <p14:tracePt t="30265" x="3340100" y="4654550"/>
          <p14:tracePt t="30281" x="3308350" y="4749800"/>
          <p14:tracePt t="30298" x="3276600" y="4838700"/>
          <p14:tracePt t="30315" x="3263900" y="4927600"/>
          <p14:tracePt t="30331" x="3257550" y="4997450"/>
          <p14:tracePt t="30348" x="3251200" y="5041900"/>
          <p14:tracePt t="30365" x="3251200" y="5086350"/>
          <p14:tracePt t="30381" x="3251200" y="5111750"/>
          <p14:tracePt t="30398" x="3263900" y="5162550"/>
          <p14:tracePt t="30415" x="3302000" y="5187950"/>
          <p14:tracePt t="30432" x="3371850" y="5213350"/>
          <p14:tracePt t="30448" x="3505200" y="5238750"/>
          <p14:tracePt t="30465" x="3683000" y="5238750"/>
          <p14:tracePt t="30482" x="3917950" y="5213350"/>
          <p14:tracePt t="30498" x="4133850" y="5168900"/>
          <p14:tracePt t="30515" x="4362450" y="5118100"/>
          <p14:tracePt t="30531" x="4546600" y="5067300"/>
          <p14:tracePt t="30548" x="4718050" y="4997450"/>
          <p14:tracePt t="30565" x="4883150" y="4902200"/>
          <p14:tracePt t="30567" x="4972050" y="4851400"/>
          <p14:tracePt t="30581" x="5060950" y="4794250"/>
          <p14:tracePt t="30598" x="5238750" y="4673600"/>
          <p14:tracePt t="30614" x="5295900" y="4603750"/>
          <p14:tracePt t="30632" x="5334000" y="4546600"/>
          <p14:tracePt t="30648" x="5365750" y="4483100"/>
          <p14:tracePt t="30665" x="5391150" y="4413250"/>
          <p14:tracePt t="30682" x="5410200" y="4356100"/>
          <p14:tracePt t="30699" x="5422900" y="4273550"/>
          <p14:tracePt t="30715" x="5448300" y="4184650"/>
          <p14:tracePt t="30731" x="5454650" y="4089400"/>
          <p14:tracePt t="30748" x="5486400" y="3968750"/>
          <p14:tracePt t="30752" x="5492750" y="3911600"/>
          <p14:tracePt t="30764" x="5511800" y="3848100"/>
          <p14:tracePt t="30782" x="5549900" y="3746500"/>
          <p14:tracePt t="30798" x="5594350" y="3606800"/>
          <p14:tracePt t="30814" x="5619750" y="3543300"/>
          <p14:tracePt t="30831" x="5638800" y="3498850"/>
          <p14:tracePt t="30848" x="5651500" y="3467100"/>
          <p14:tracePt t="30864" x="5664200" y="3435350"/>
          <p14:tracePt t="30882" x="5670550" y="3416300"/>
          <p14:tracePt t="30898" x="5683250" y="3378200"/>
          <p14:tracePt t="30915" x="5683250" y="3365500"/>
          <p14:tracePt t="30931" x="5683250" y="3340100"/>
          <p14:tracePt t="30948" x="5695950" y="3308350"/>
          <p14:tracePt t="30965" x="5695950" y="3302000"/>
          <p14:tracePt t="30981" x="5695950" y="3289300"/>
          <p14:tracePt t="31058" x="5702300" y="3295650"/>
          <p14:tracePt t="31065" x="5708650" y="3314700"/>
          <p14:tracePt t="31081" x="5727700" y="3397250"/>
          <p14:tracePt t="31098" x="5759450" y="3492500"/>
          <p14:tracePt t="31114" x="5797550" y="3581400"/>
          <p14:tracePt t="31131" x="5861050" y="3714750"/>
          <p14:tracePt t="31149" x="5918200" y="3879850"/>
          <p14:tracePt t="31151" x="5956300" y="3962400"/>
          <p14:tracePt t="31165" x="5988050" y="4044950"/>
          <p14:tracePt t="31181" x="6045200" y="4203700"/>
          <p14:tracePt t="31198" x="6108700" y="4343400"/>
          <p14:tracePt t="31199" x="6140450" y="4413250"/>
          <p14:tracePt t="31215" x="6229350" y="4546600"/>
          <p14:tracePt t="31231" x="6324600" y="4654550"/>
          <p14:tracePt t="31247" x="6426200" y="4737100"/>
          <p14:tracePt t="31264" x="6496050" y="4781550"/>
          <p14:tracePt t="31281" x="6534150" y="4794250"/>
          <p14:tracePt t="31298" x="6540500" y="4794250"/>
          <p14:tracePt t="31314" x="6559550" y="4794250"/>
          <p14:tracePt t="31331" x="6578600" y="4794250"/>
          <p14:tracePt t="31348" x="6623050" y="4787900"/>
          <p14:tracePt t="31364" x="6680200" y="4749800"/>
          <p14:tracePt t="31381" x="6731000" y="4692650"/>
          <p14:tracePt t="31384" x="6750050" y="4660900"/>
          <p14:tracePt t="31398" x="6788150" y="4591050"/>
          <p14:tracePt t="31415" x="6807200" y="4502150"/>
          <p14:tracePt t="31431" x="6807200" y="4445000"/>
          <p14:tracePt t="31448" x="6819900" y="4349750"/>
          <p14:tracePt t="31464" x="6819900" y="4241800"/>
          <p14:tracePt t="31481" x="6807200" y="4133850"/>
          <p14:tracePt t="31498" x="6781800" y="4051300"/>
          <p14:tracePt t="31514" x="6750050" y="3981450"/>
          <p14:tracePt t="31531" x="6731000" y="3917950"/>
          <p14:tracePt t="31548" x="6711950" y="3873500"/>
          <p14:tracePt t="31564" x="6699250" y="3841750"/>
          <p14:tracePt t="31567" x="6692900" y="3829050"/>
          <p14:tracePt t="31581" x="6686550" y="3816350"/>
          <p14:tracePt t="31664" x="6686550" y="3822700"/>
          <p14:tracePt t="31671" x="6699250" y="3848100"/>
          <p14:tracePt t="31681" x="6724650" y="3892550"/>
          <p14:tracePt t="31698" x="6807200" y="4038600"/>
          <p14:tracePt t="31715" x="6934200" y="4210050"/>
          <p14:tracePt t="31731" x="7080250" y="4387850"/>
          <p14:tracePt t="31747" x="7219950" y="4565650"/>
          <p14:tracePt t="31764" x="7327900" y="4705350"/>
          <p14:tracePt t="31781" x="7404100" y="4787900"/>
          <p14:tracePt t="31797" x="7435850" y="4838700"/>
          <p14:tracePt t="31798" x="7448550" y="4845050"/>
          <p14:tracePt t="31814" x="7454900" y="4864100"/>
          <p14:tracePt t="31856" x="7461250" y="4870450"/>
          <p14:tracePt t="31864" x="7467600" y="4876800"/>
          <p14:tracePt t="31999" x="7461250" y="4876800"/>
          <p14:tracePt t="32015" x="7442200" y="4864100"/>
          <p14:tracePt t="32025" x="7423150" y="4857750"/>
          <p14:tracePt t="32031" x="7397750" y="4845050"/>
          <p14:tracePt t="32047" x="7334250" y="4806950"/>
          <p14:tracePt t="32064" x="7232650" y="4768850"/>
          <p14:tracePt t="32081" x="7099300" y="4718050"/>
          <p14:tracePt t="32097" x="6946900" y="4686300"/>
          <p14:tracePt t="32114" x="6788150" y="4667250"/>
          <p14:tracePt t="32131" x="6661150" y="4667250"/>
          <p14:tracePt t="32148" x="6553200" y="4667250"/>
          <p14:tracePt t="32164" x="6457950" y="4667250"/>
          <p14:tracePt t="32181" x="6375400" y="4667250"/>
          <p14:tracePt t="32183" x="6337300" y="4667250"/>
          <p14:tracePt t="32197" x="6305550" y="4667250"/>
          <p14:tracePt t="32214" x="6229350" y="4641850"/>
          <p14:tracePt t="32230" x="6191250" y="4597400"/>
          <p14:tracePt t="32247" x="6146800" y="4514850"/>
          <p14:tracePt t="32264" x="6096000" y="4387850"/>
          <p14:tracePt t="32281" x="6045200" y="4241800"/>
          <p14:tracePt t="32297" x="6000750" y="4089400"/>
          <p14:tracePt t="32314" x="5962650" y="3949700"/>
          <p14:tracePt t="32331" x="5924550" y="3848100"/>
          <p14:tracePt t="32347" x="5880100" y="3752850"/>
          <p14:tracePt t="32364" x="5861050" y="3683000"/>
          <p14:tracePt t="32381" x="5835650" y="3619500"/>
          <p14:tracePt t="32397" x="5797550" y="3568700"/>
          <p14:tracePt t="32399" x="5791200" y="3549650"/>
          <p14:tracePt t="32414" x="5772150" y="3517900"/>
          <p14:tracePt t="32431" x="5759450" y="3498850"/>
          <p14:tracePt t="32495" x="5740400" y="3511550"/>
          <p14:tracePt t="32503" x="5708650" y="3549650"/>
          <p14:tracePt t="32514" x="5670550" y="3606800"/>
          <p14:tracePt t="32531" x="5556250" y="3746500"/>
          <p14:tracePt t="32547" x="5416550" y="3873500"/>
          <p14:tracePt t="32564" x="5308600" y="3968750"/>
          <p14:tracePt t="32581" x="5264150" y="4000500"/>
          <p14:tracePt t="32584" x="5251450" y="4006850"/>
          <p14:tracePt t="32664" x="5251450" y="4000500"/>
          <p14:tracePt t="32671" x="5276850" y="3968750"/>
          <p14:tracePt t="32680" x="5295900" y="3930650"/>
          <p14:tracePt t="32697" x="5372100" y="3822700"/>
          <p14:tracePt t="32714" x="5461000" y="3695700"/>
          <p14:tracePt t="32731" x="5537200" y="3587750"/>
          <p14:tracePt t="32747" x="5568950" y="3524250"/>
          <p14:tracePt t="32764" x="5581650" y="3498850"/>
          <p14:tracePt t="32780" x="5581650" y="3492500"/>
          <p14:tracePt t="33343" x="0" y="0"/>
        </p14:tracePtLst>
        <p14:tracePtLst>
          <p14:tracePt t="36601" x="3879850" y="2698750"/>
          <p14:tracePt t="36642" x="3873500" y="2698750"/>
          <p14:tracePt t="36658" x="3854450" y="2730500"/>
          <p14:tracePt t="36673" x="3841750" y="2800350"/>
          <p14:tracePt t="36685" x="3835400" y="2863850"/>
          <p14:tracePt t="36696" x="3816350" y="2984500"/>
          <p14:tracePt t="36713" x="3810000" y="3136900"/>
          <p14:tracePt t="36730" x="3822700" y="3302000"/>
          <p14:tracePt t="36747" x="3879850" y="3460750"/>
          <p14:tracePt t="36763" x="3994150" y="3600450"/>
          <p14:tracePt t="36779" x="4152900" y="3708400"/>
          <p14:tracePt t="36796" x="4438650" y="3829050"/>
          <p14:tracePt t="36813" x="4927600" y="3930650"/>
          <p14:tracePt t="36816" x="5238750" y="3987800"/>
          <p14:tracePt t="36829" x="5575300" y="4044950"/>
          <p14:tracePt t="36846" x="6680200" y="4165600"/>
          <p14:tracePt t="36862" x="7391400" y="4178300"/>
          <p14:tracePt t="36879" x="7905750" y="4178300"/>
          <p14:tracePt t="36896" x="8140700" y="4159250"/>
          <p14:tracePt t="36913" x="8197850" y="4140200"/>
          <p14:tracePt t="36930" x="8210550" y="4127500"/>
          <p14:tracePt t="36946" x="8210550" y="4089400"/>
          <p14:tracePt t="36963" x="8191500" y="4038600"/>
          <p14:tracePt t="36968" x="8178800" y="4006850"/>
          <p14:tracePt t="36979" x="8147050" y="3956050"/>
          <p14:tracePt t="36997" x="8070850" y="3841750"/>
          <p14:tracePt t="37012" x="7937500" y="3702050"/>
          <p14:tracePt t="37016" x="7867650" y="3632200"/>
          <p14:tracePt t="37029" x="7791450" y="3568700"/>
          <p14:tracePt t="37046" x="7632700" y="3448050"/>
          <p14:tracePt t="37063" x="7404100" y="3295650"/>
          <p14:tracePt t="37079" x="7289800" y="3232150"/>
          <p14:tracePt t="37096" x="7219950" y="3194050"/>
          <p14:tracePt t="37112" x="7169150" y="3168650"/>
          <p14:tracePt t="37129" x="7124700" y="3143250"/>
          <p14:tracePt t="37146" x="7073900" y="3124200"/>
          <p14:tracePt t="37162" x="7004050" y="3117850"/>
          <p14:tracePt t="37180" x="6908800" y="3098800"/>
          <p14:tracePt t="37183" x="6832600" y="3079750"/>
          <p14:tracePt t="37197" x="6743700" y="3060700"/>
          <p14:tracePt t="37212" x="6502400" y="3016250"/>
          <p14:tracePt t="37214" x="6330950" y="2978150"/>
          <p14:tracePt t="37229" x="6146800" y="2946400"/>
          <p14:tracePt t="37231" x="5975350" y="2914650"/>
          <p14:tracePt t="37246" x="5829300" y="2882900"/>
          <p14:tracePt t="37248" x="5715000" y="2870200"/>
          <p14:tracePt t="37262" x="5537200" y="2863850"/>
          <p14:tracePt t="37279" x="5334000" y="2863850"/>
          <p14:tracePt t="37295" x="5130800" y="2876550"/>
          <p14:tracePt t="37312" x="4902200" y="2933700"/>
          <p14:tracePt t="37329" x="4584700" y="2997200"/>
          <p14:tracePt t="37346" x="4254500" y="3060700"/>
          <p14:tracePt t="37362" x="4038600" y="3105150"/>
          <p14:tracePt t="37379" x="3898900" y="3143250"/>
          <p14:tracePt t="37396" x="3835400" y="3155950"/>
          <p14:tracePt t="37412" x="3822700" y="3155950"/>
          <p14:tracePt t="37497" x="3816350" y="3149600"/>
          <p14:tracePt t="37512" x="3810000" y="3130550"/>
          <p14:tracePt t="37519" x="3797300" y="3117850"/>
          <p14:tracePt t="37529" x="3784600" y="3098800"/>
          <p14:tracePt t="37546" x="3752850" y="3054350"/>
          <p14:tracePt t="37562" x="3695700" y="2997200"/>
          <p14:tracePt t="37579" x="3619500" y="2927350"/>
          <p14:tracePt t="37595" x="3505200" y="2844800"/>
          <p14:tracePt t="37612" x="3346450" y="2755900"/>
          <p14:tracePt t="37629" x="3187700" y="2660650"/>
          <p14:tracePt t="37645" x="3035300" y="2584450"/>
          <p14:tracePt t="37647" x="2959100" y="2540000"/>
          <p14:tracePt t="37663" x="2819400" y="2463800"/>
          <p14:tracePt t="37679" x="2692400" y="2387600"/>
          <p14:tracePt t="37696" x="2559050" y="2305050"/>
          <p14:tracePt t="37712" x="2413000" y="2216150"/>
          <p14:tracePt t="37729" x="2266950" y="2120900"/>
          <p14:tracePt t="37745" x="2108200" y="2038350"/>
          <p14:tracePt t="37763" x="1930400" y="1930400"/>
          <p14:tracePt t="37779" x="1746250" y="1828800"/>
          <p14:tracePt t="37795" x="1549400" y="1752600"/>
          <p14:tracePt t="37812" x="1339850" y="1670050"/>
          <p14:tracePt t="37829" x="1155700" y="1587500"/>
          <p14:tracePt t="37845" x="1009650" y="1536700"/>
          <p14:tracePt t="37862" x="914400" y="1498600"/>
          <p14:tracePt t="37879" x="882650" y="1492250"/>
          <p14:tracePt t="37895" x="863600" y="1492250"/>
          <p14:tracePt t="37912" x="844550" y="1479550"/>
          <p14:tracePt t="37929" x="825500" y="1479550"/>
          <p14:tracePt t="37946" x="800100" y="1473200"/>
          <p14:tracePt t="37963" x="755650" y="1460500"/>
          <p14:tracePt t="37979" x="717550" y="1447800"/>
          <p14:tracePt t="37996" x="654050" y="1416050"/>
          <p14:tracePt t="37998" x="615950" y="1397000"/>
          <p14:tracePt t="38012" x="571500" y="1371600"/>
          <p14:tracePt t="38029" x="463550" y="1314450"/>
          <p14:tracePt t="38032" x="419100" y="1282700"/>
          <p14:tracePt t="38045" x="381000" y="1250950"/>
          <p14:tracePt t="38062" x="317500" y="1212850"/>
          <p14:tracePt t="38224" x="311150" y="1206500"/>
          <p14:tracePt t="38248" x="311150" y="1200150"/>
          <p14:tracePt t="38279" x="317500" y="1200150"/>
          <p14:tracePt t="38287" x="330200" y="1193800"/>
          <p14:tracePt t="38305" x="336550" y="1187450"/>
          <p14:tracePt t="38320" x="355600" y="1187450"/>
          <p14:tracePt t="38329" x="381000" y="1187450"/>
          <p14:tracePt t="38345" x="457200" y="1187450"/>
          <p14:tracePt t="38362" x="603250" y="1187450"/>
          <p14:tracePt t="38379" x="838200" y="1187450"/>
          <p14:tracePt t="38395" x="1098550" y="1187450"/>
          <p14:tracePt t="38412" x="1346200" y="1187450"/>
          <p14:tracePt t="38415" x="1441450" y="1187450"/>
          <p14:tracePt t="38429" x="1524000" y="1187450"/>
          <p14:tracePt t="38432" x="1593850" y="1187450"/>
          <p14:tracePt t="38446" x="1663700" y="1187450"/>
          <p14:tracePt t="38463" x="1752600" y="1187450"/>
          <p14:tracePt t="38479" x="1771650" y="1187450"/>
          <p14:tracePt t="38496" x="1790700" y="1187450"/>
          <p14:tracePt t="38513" x="1797050" y="1187450"/>
          <p14:tracePt t="38827" x="1803400" y="1187450"/>
          <p14:tracePt t="38844" x="1803400" y="1193800"/>
          <p14:tracePt t="38863" x="1803400" y="1225550"/>
          <p14:tracePt t="38878" x="1790700" y="1263650"/>
          <p14:tracePt t="38895" x="1790700" y="1352550"/>
          <p14:tracePt t="38912" x="1790700" y="1466850"/>
          <p14:tracePt t="38929" x="1803400" y="1638300"/>
          <p14:tracePt t="38946" x="1854200" y="1854200"/>
          <p14:tracePt t="38962" x="1962150" y="2127250"/>
          <p14:tracePt t="38978" x="2057400" y="2343150"/>
          <p14:tracePt t="38995" x="2133600" y="2482850"/>
          <p14:tracePt t="39012" x="2178050" y="2565400"/>
          <p14:tracePt t="39015" x="2184400" y="2584450"/>
          <p14:tracePt t="39028" x="2197100" y="2590800"/>
          <p14:tracePt t="39046" x="2203450" y="2603500"/>
          <p14:tracePt t="39062" x="2209800" y="2616200"/>
          <p14:tracePt t="39064" x="2222500" y="2628900"/>
          <p14:tracePt t="39078" x="2266950" y="2647950"/>
          <p14:tracePt t="39095" x="2355850" y="2667000"/>
          <p14:tracePt t="39112" x="2520950" y="2730500"/>
          <p14:tracePt t="39128" x="2705100" y="2774950"/>
          <p14:tracePt t="39145" x="2914650" y="2819400"/>
          <p14:tracePt t="39162" x="3143250" y="2863850"/>
          <p14:tracePt t="39178" x="3314700" y="2895600"/>
          <p14:tracePt t="39195" x="3403600" y="2908300"/>
          <p14:tracePt t="39212" x="3429000" y="2914650"/>
          <p14:tracePt t="39215" x="3435350" y="2914650"/>
          <p14:tracePt t="39463" x="0" y="0"/>
        </p14:tracePtLst>
        <p14:tracePtLst>
          <p14:tracePt t="40215" x="336550" y="1092200"/>
          <p14:tracePt t="40263" x="361950" y="1092200"/>
          <p14:tracePt t="40271" x="393700" y="1092200"/>
          <p14:tracePt t="40278" x="444500" y="1092200"/>
          <p14:tracePt t="40295" x="603250" y="1092200"/>
          <p14:tracePt t="40311" x="774700" y="1092200"/>
          <p14:tracePt t="40328" x="952500" y="1092200"/>
          <p14:tracePt t="40344" x="1092200" y="1092200"/>
          <p14:tracePt t="40361" x="1206500" y="1092200"/>
          <p14:tracePt t="40378" x="1333500" y="1092200"/>
          <p14:tracePt t="40394" x="1460500" y="1092200"/>
          <p14:tracePt t="40411" x="1612900" y="1092200"/>
          <p14:tracePt t="40428" x="1739900" y="1092200"/>
          <p14:tracePt t="40431" x="1790700" y="1092200"/>
          <p14:tracePt t="40445" x="1835150" y="1092200"/>
          <p14:tracePt t="40461" x="1898650" y="1092200"/>
          <p14:tracePt t="40478" x="1962150" y="1092200"/>
          <p14:tracePt t="40495" x="2000250" y="1092200"/>
          <p14:tracePt t="40511" x="2032000" y="1092200"/>
          <p14:tracePt t="40528" x="2063750" y="1092200"/>
          <p14:tracePt t="40544" x="2095500" y="1092200"/>
          <p14:tracePt t="40561" x="2120900" y="1092200"/>
          <p14:tracePt t="40578" x="2139950" y="1092200"/>
          <p14:tracePt t="40594" x="2152650" y="1092200"/>
          <p14:tracePt t="40611" x="2171700" y="1092200"/>
          <p14:tracePt t="40628" x="2184400" y="1092200"/>
          <p14:tracePt t="40644" x="2216150" y="1098550"/>
          <p14:tracePt t="40661" x="2286000" y="1111250"/>
          <p14:tracePt t="40664" x="2317750" y="1123950"/>
          <p14:tracePt t="40678" x="2368550" y="1136650"/>
          <p14:tracePt t="40695" x="2552700" y="1174750"/>
          <p14:tracePt t="40711" x="2660650" y="1200150"/>
          <p14:tracePt t="40728" x="2711450" y="1212850"/>
          <p14:tracePt t="40745" x="2736850" y="1219200"/>
          <p14:tracePt t="41359" x="0" y="0"/>
        </p14:tracePtLst>
        <p14:tracePtLst>
          <p14:tracePt t="42026" x="1047750" y="1054100"/>
          <p14:tracePt t="42075" x="1041400" y="1054100"/>
          <p14:tracePt t="42089" x="1028700" y="1079500"/>
          <p14:tracePt t="42100" x="1016000" y="1092200"/>
          <p14:tracePt t="42111" x="1009650" y="1123950"/>
          <p14:tracePt t="42127" x="996950" y="1143000"/>
          <p14:tracePt t="42144" x="990600" y="1149350"/>
          <p14:tracePt t="42161" x="990600" y="1155700"/>
          <p14:tracePt t="42311" x="990600" y="1143000"/>
          <p14:tracePt t="42328" x="990600" y="1123950"/>
          <p14:tracePt t="42336" x="996950" y="1117600"/>
          <p14:tracePt t="42344" x="996950" y="1104900"/>
          <p14:tracePt t="42361" x="996950" y="1073150"/>
          <p14:tracePt t="42377" x="1003300" y="1054100"/>
          <p14:tracePt t="42472" x="1009650" y="1066800"/>
          <p14:tracePt t="42479" x="1016000" y="1079500"/>
          <p14:tracePt t="42494" x="1022350" y="1117600"/>
          <p14:tracePt t="42511" x="1028700" y="1130300"/>
          <p14:tracePt t="42527" x="1028700" y="1136650"/>
          <p14:tracePt t="42713" x="1028700" y="1130300"/>
          <p14:tracePt t="42727" x="1028700" y="1117600"/>
          <p14:tracePt t="42744" x="1028700" y="1111250"/>
          <p14:tracePt t="42751" x="1028700" y="1104900"/>
          <p14:tracePt t="42761" x="1028700" y="1098550"/>
          <p14:tracePt t="42777" x="1028700" y="1092200"/>
          <p14:tracePt t="42794" x="1028700" y="1085850"/>
          <p14:tracePt t="42872" x="1028700" y="1092200"/>
          <p14:tracePt t="42879" x="1028700" y="1098550"/>
          <p14:tracePt t="42894" x="1028700" y="1111250"/>
          <p14:tracePt t="42910" x="1028700" y="1155700"/>
          <p14:tracePt t="42927" x="1028700" y="1162050"/>
          <p14:tracePt t="42944" x="1028700" y="1174750"/>
          <p14:tracePt t="43047" x="1028700" y="1155700"/>
          <p14:tracePt t="43055" x="1028700" y="1149350"/>
          <p14:tracePt t="43064" x="1028700" y="1136650"/>
          <p14:tracePt t="43077" x="1028700" y="1130300"/>
          <p14:tracePt t="43200" x="1028700" y="1143000"/>
          <p14:tracePt t="43207" x="1028700" y="1149350"/>
          <p14:tracePt t="43215" x="1028700" y="1162050"/>
          <p14:tracePt t="43227" x="1028700" y="1174750"/>
          <p14:tracePt t="43244" x="1028700" y="1187450"/>
          <p14:tracePt t="43375" x="1028700" y="1181100"/>
          <p14:tracePt t="43391" x="1028700" y="1168400"/>
          <p14:tracePt t="43400" x="1028700" y="1162050"/>
          <p14:tracePt t="43567" x="1028700" y="1168400"/>
          <p14:tracePt t="43575" x="1028700" y="1174750"/>
          <p14:tracePt t="43920" x="1035050" y="1174750"/>
          <p14:tracePt t="43920" x="0" y="0"/>
        </p14:tracePtLst>
        <p14:tracePtLst>
          <p14:tracePt t="44376" x="1187450" y="1041400"/>
          <p14:tracePt t="44466" x="1193800" y="1035050"/>
          <p14:tracePt t="44477" x="1206500" y="1035050"/>
          <p14:tracePt t="44488" x="1257300" y="1035050"/>
          <p14:tracePt t="44498" x="1295400" y="1035050"/>
          <p14:tracePt t="44511" x="1352550" y="1047750"/>
          <p14:tracePt t="44527" x="1397000" y="1060450"/>
          <p14:tracePt t="44544" x="1403350" y="1060450"/>
          <p14:tracePt t="44560" x="1409700" y="1060450"/>
          <p14:tracePt t="44671" x="1416050" y="1066800"/>
          <p14:tracePt t="44704" x="1403350" y="1073150"/>
          <p14:tracePt t="44714" x="1403350" y="1079500"/>
          <p14:tracePt t="44726" x="1371600" y="1079500"/>
          <p14:tracePt t="44739" x="1365250" y="1079500"/>
          <p14:tracePt t="44745" x="1346200" y="1079500"/>
          <p14:tracePt t="44746" x="0" y="0"/>
        </p14:tracePtLst>
        <p14:tracePtLst>
          <p14:tracePt t="44823" x="1295400" y="1092200"/>
          <p14:tracePt t="44992" x="0" y="0"/>
        </p14:tracePtLst>
        <p14:tracePtLst>
          <p14:tracePt t="46849" x="946150" y="1466850"/>
          <p14:tracePt t="46867" x="952500" y="1460500"/>
          <p14:tracePt t="46876" x="952500" y="1454150"/>
          <p14:tracePt t="46893" x="958850" y="1409700"/>
          <p14:tracePt t="46909" x="965200" y="1371600"/>
          <p14:tracePt t="46911" x="971550" y="1352550"/>
          <p14:tracePt t="46926" x="977900" y="1339850"/>
          <p14:tracePt t="46942" x="977900" y="1308100"/>
          <p14:tracePt t="47047" x="977900" y="1314450"/>
          <p14:tracePt t="47057" x="977900" y="1339850"/>
          <p14:tracePt t="47065" x="977900" y="1358900"/>
          <p14:tracePt t="47076" x="977900" y="1371600"/>
          <p14:tracePt t="47092" x="977900" y="1416050"/>
          <p14:tracePt t="47109" x="977900" y="1428750"/>
          <p14:tracePt t="47112" x="977900" y="1435100"/>
          <p14:tracePt t="47327" x="990600" y="1435100"/>
          <p14:tracePt t="47335" x="0" y="0"/>
        </p14:tracePtLst>
        <p14:tracePtLst>
          <p14:tracePt t="47648" x="1733550" y="1276350"/>
          <p14:tracePt t="47671" x="1733550" y="1282700"/>
          <p14:tracePt t="47682" x="1727200" y="1301750"/>
          <p14:tracePt t="47692" x="1720850" y="1333500"/>
          <p14:tracePt t="47709" x="1708150" y="1390650"/>
          <p14:tracePt t="47727" x="1701800" y="1466850"/>
          <p14:tracePt t="47743" x="1701800" y="1492250"/>
          <p14:tracePt t="47760" x="1701800" y="1524000"/>
          <p14:tracePt t="47775" x="1714500" y="1530350"/>
          <p14:tracePt t="47793" x="1727200" y="1530350"/>
          <p14:tracePt t="47809" x="1746250" y="1530350"/>
          <p14:tracePt t="47825" x="1771650" y="1511300"/>
          <p14:tracePt t="47842" x="1797050" y="1466850"/>
          <p14:tracePt t="47859" x="1816100" y="1441450"/>
          <p14:tracePt t="47875" x="1822450" y="1422400"/>
          <p14:tracePt t="47892" x="1835150" y="1409700"/>
          <p14:tracePt t="47909" x="1841500" y="1403350"/>
          <p14:tracePt t="47926" x="0" y="0"/>
        </p14:tracePtLst>
        <p14:tracePtLst>
          <p14:tracePt t="48159" x="2413000" y="1308100"/>
          <p14:tracePt t="48175" x="2419350" y="1301750"/>
          <p14:tracePt t="48303" x="0" y="0"/>
        </p14:tracePtLst>
        <p14:tracePtLst>
          <p14:tracePt t="48799" x="984250" y="1631950"/>
          <p14:tracePt t="48863" x="971550" y="1631950"/>
          <p14:tracePt t="48871" x="965200" y="1651000"/>
          <p14:tracePt t="48879" x="958850" y="1663700"/>
          <p14:tracePt t="48892" x="952500" y="1682750"/>
          <p14:tracePt t="48908" x="946150" y="1733550"/>
          <p14:tracePt t="48925" x="946150" y="1752600"/>
          <p14:tracePt t="48927" x="946150" y="1765300"/>
          <p14:tracePt t="48942" x="946150" y="1784350"/>
          <p14:tracePt t="48944" x="952500" y="1784350"/>
          <p14:tracePt t="48959" x="965200" y="1790700"/>
          <p14:tracePt t="48975" x="996950" y="1797050"/>
          <p14:tracePt t="48992" x="1041400" y="1797050"/>
          <p14:tracePt t="49008" x="1085850" y="1778000"/>
          <p14:tracePt t="49025" x="1123950" y="1765300"/>
          <p14:tracePt t="49042" x="1149350" y="1758950"/>
          <p14:tracePt t="49058" x="1168400" y="1746250"/>
          <p14:tracePt t="49059" x="0" y="0"/>
        </p14:tracePtLst>
        <p14:tracePtLst>
          <p14:tracePt t="49311" x="1651000" y="1676400"/>
          <p14:tracePt t="49392" x="1657350" y="1676400"/>
          <p14:tracePt t="49400" x="1663700" y="1682750"/>
          <p14:tracePt t="49408" x="1670050" y="1701800"/>
          <p14:tracePt t="49425" x="1695450" y="1752600"/>
          <p14:tracePt t="49442" x="1733550" y="1809750"/>
          <p14:tracePt t="49458" x="1828800" y="1879600"/>
          <p14:tracePt t="49475" x="1987550" y="1924050"/>
          <p14:tracePt t="49492" x="2146300" y="1930400"/>
          <p14:tracePt t="49495" x="2228850" y="1930400"/>
          <p14:tracePt t="49508" x="2292350" y="1911350"/>
          <p14:tracePt t="49525" x="2387600" y="1847850"/>
          <p14:tracePt t="49542" x="2438400" y="1809750"/>
          <p14:tracePt t="49543" x="2451100" y="1784350"/>
          <p14:tracePt t="49558" x="2457450" y="1752600"/>
          <p14:tracePt t="49575" x="2457450" y="1739900"/>
          <p14:tracePt t="49591" x="2457450" y="1733550"/>
          <p14:tracePt t="49639" x="2457450" y="1727200"/>
          <p14:tracePt t="50031" x="0" y="0"/>
        </p14:tracePtLst>
        <p14:tracePtLst>
          <p14:tracePt t="50577" x="1231900" y="1149350"/>
          <p14:tracePt t="50591" x="1174750" y="1136650"/>
          <p14:tracePt t="50608" x="1130300" y="1130300"/>
          <p14:tracePt t="50624" x="1035050" y="1130300"/>
          <p14:tracePt t="50641" x="939800" y="1130300"/>
          <p14:tracePt t="50658" x="819150" y="1143000"/>
          <p14:tracePt t="50674" x="723900" y="1187450"/>
          <p14:tracePt t="50691" x="660400" y="1219200"/>
          <p14:tracePt t="50708" x="615950" y="1257300"/>
          <p14:tracePt t="50724" x="584200" y="1295400"/>
          <p14:tracePt t="50741" x="565150" y="1339850"/>
          <p14:tracePt t="50744" x="552450" y="1352550"/>
          <p14:tracePt t="50758" x="552450" y="1371600"/>
          <p14:tracePt t="50775" x="565150" y="1460500"/>
          <p14:tracePt t="50791" x="596900" y="1524000"/>
          <p14:tracePt t="50808" x="685800" y="1600200"/>
          <p14:tracePt t="50825" x="819150" y="1676400"/>
          <p14:tracePt t="50841" x="996950" y="1746250"/>
          <p14:tracePt t="50858" x="1187450" y="1784350"/>
          <p14:tracePt t="50874" x="1377950" y="1816100"/>
          <p14:tracePt t="50891" x="1511300" y="1822450"/>
          <p14:tracePt t="50908" x="1606550" y="1803400"/>
          <p14:tracePt t="50924" x="1682750" y="1758950"/>
          <p14:tracePt t="50941" x="1714500" y="1714500"/>
          <p14:tracePt t="50958" x="1752600" y="1651000"/>
          <p14:tracePt t="50959" x="1752600" y="1625600"/>
          <p14:tracePt t="50974" x="1752600" y="1581150"/>
          <p14:tracePt t="50991" x="1752600" y="1524000"/>
          <p14:tracePt t="51008" x="1752600" y="1479550"/>
          <p14:tracePt t="51024" x="1739900" y="1435100"/>
          <p14:tracePt t="51042" x="1689100" y="1377950"/>
          <p14:tracePt t="51057" x="1606550" y="1333500"/>
          <p14:tracePt t="51075" x="1479550" y="1282700"/>
          <p14:tracePt t="51091" x="1308100" y="1231900"/>
          <p14:tracePt t="51108" x="1136650" y="1193800"/>
          <p14:tracePt t="51124" x="971550" y="1168400"/>
          <p14:tracePt t="51141" x="863600" y="1155700"/>
          <p14:tracePt t="51158" x="806450" y="1155700"/>
          <p14:tracePt t="51159" x="774700" y="1155700"/>
          <p14:tracePt t="51174" x="730250" y="1174750"/>
          <p14:tracePt t="51191" x="685800" y="1206500"/>
          <p14:tracePt t="51208" x="654050" y="1244600"/>
          <p14:tracePt t="51224" x="615950" y="1308100"/>
          <p14:tracePt t="51241" x="596900" y="1397000"/>
          <p14:tracePt t="51258" x="596900" y="1485900"/>
          <p14:tracePt t="51275" x="609600" y="1562100"/>
          <p14:tracePt t="51291" x="654050" y="1625600"/>
          <p14:tracePt t="51308" x="717550" y="1676400"/>
          <p14:tracePt t="51324" x="781050" y="1714500"/>
          <p14:tracePt t="51327" x="806450" y="1720850"/>
          <p14:tracePt t="51341" x="825500" y="1727200"/>
          <p14:tracePt t="51357" x="863600" y="1733550"/>
          <p14:tracePt t="51359" x="869950" y="1733550"/>
          <p14:tracePt t="51374" x="882650" y="1733550"/>
          <p14:tracePt t="51391" x="901700" y="1733550"/>
          <p14:tracePt t="51407" x="933450" y="1733550"/>
          <p14:tracePt t="51424" x="952500" y="1727200"/>
          <p14:tracePt t="51425" x="0" y="0"/>
        </p14:tracePtLst>
        <p14:tracePtLst>
          <p14:tracePt t="51841" x="4381500" y="2984500"/>
          <p14:tracePt t="51849" x="4318000" y="2984500"/>
          <p14:tracePt t="51857" x="4254500" y="2990850"/>
          <p14:tracePt t="51874" x="4121150" y="3009900"/>
          <p14:tracePt t="51891" x="4019550" y="3048000"/>
          <p14:tracePt t="51907" x="3924300" y="3105150"/>
          <p14:tracePt t="51924" x="3841750" y="3162300"/>
          <p14:tracePt t="51941" x="3778250" y="3251200"/>
          <p14:tracePt t="51957" x="3708400" y="3346450"/>
          <p14:tracePt t="51958" x="3683000" y="3403600"/>
          <p14:tracePt t="51974" x="3663950" y="3479800"/>
          <p14:tracePt t="51991" x="3670300" y="3581400"/>
          <p14:tracePt t="52008" x="3727450" y="3683000"/>
          <p14:tracePt t="52024" x="3829050" y="3810000"/>
          <p14:tracePt t="52041" x="4006850" y="3981450"/>
          <p14:tracePt t="52057" x="4413250" y="4229100"/>
          <p14:tracePt t="52074" x="5073650" y="4514850"/>
          <p14:tracePt t="52091" x="5899150" y="4800600"/>
          <p14:tracePt t="52107" x="6750050" y="5003800"/>
          <p14:tracePt t="52124" x="7620000" y="5175250"/>
          <p14:tracePt t="52141" x="8343900" y="5270500"/>
          <p14:tracePt t="52157" x="8743950" y="5276850"/>
          <p14:tracePt t="52159" x="8845550" y="5251450"/>
          <p14:tracePt t="52174" x="8921750" y="5162550"/>
          <p14:tracePt t="52190" x="8947150" y="4997450"/>
          <p14:tracePt t="52207" x="8928100" y="4749800"/>
          <p14:tracePt t="52224" x="8832850" y="4502150"/>
          <p14:tracePt t="52241" x="8667750" y="4229100"/>
          <p14:tracePt t="52257" x="8318500" y="3892550"/>
          <p14:tracePt t="52274" x="7740650" y="3536950"/>
          <p14:tracePt t="52291" x="7137400" y="3257550"/>
          <p14:tracePt t="52308" x="6623050" y="3105150"/>
          <p14:tracePt t="52310" x="6413500" y="3067050"/>
          <p14:tracePt t="52324" x="6229350" y="3048000"/>
          <p14:tracePt t="52340" x="5988050" y="3035300"/>
          <p14:tracePt t="52343" x="5892800" y="3035300"/>
          <p14:tracePt t="52357" x="5778500" y="3041650"/>
          <p14:tracePt t="52359" x="5683250" y="3067050"/>
          <p14:tracePt t="52374" x="5486400" y="3155950"/>
          <p14:tracePt t="52390" x="5251450" y="3270250"/>
          <p14:tracePt t="52407" x="5073650" y="3378200"/>
          <p14:tracePt t="52424" x="4946650" y="3479800"/>
          <p14:tracePt t="52440" x="4876800" y="3556000"/>
          <p14:tracePt t="52457" x="4857750" y="3625850"/>
          <p14:tracePt t="52474" x="4857750" y="3702050"/>
          <p14:tracePt t="52490" x="4914900" y="3816350"/>
          <p14:tracePt t="52508" x="5041900" y="3937000"/>
          <p14:tracePt t="52524" x="5353050" y="4076700"/>
          <p14:tracePt t="52526" x="5638800" y="4165600"/>
          <p14:tracePt t="52540" x="5969000" y="4203700"/>
          <p14:tracePt t="52557" x="6642100" y="4235450"/>
          <p14:tracePt t="52559" x="6972300" y="4229100"/>
          <p14:tracePt t="52574" x="7200900" y="4191000"/>
          <p14:tracePt t="52577" x="7353300" y="4133850"/>
          <p14:tracePt t="52590" x="7512050" y="4038600"/>
          <p14:tracePt t="52607" x="7562850" y="3937000"/>
          <p14:tracePt t="52624" x="7556500" y="3816350"/>
          <p14:tracePt t="52640" x="7499350" y="3663950"/>
          <p14:tracePt t="52657" x="7346950" y="3467100"/>
          <p14:tracePt t="52674" x="6985000" y="3168650"/>
          <p14:tracePt t="52690" x="6330950" y="2825750"/>
          <p14:tracePt t="52707" x="5467350" y="2520950"/>
          <p14:tracePt t="52724" x="4533900" y="2311400"/>
          <p14:tracePt t="52740" x="3956050" y="2254250"/>
          <p14:tracePt t="52757" x="3683000" y="2273300"/>
          <p14:tracePt t="52758" x="3625850" y="2311400"/>
          <p14:tracePt t="52774" x="3581400" y="2349500"/>
          <p14:tracePt t="52791" x="3536950" y="2584450"/>
          <p14:tracePt t="52807" x="3556000" y="2838450"/>
          <p14:tracePt t="52824" x="3683000" y="3155950"/>
          <p14:tracePt t="52841" x="3994150" y="3517900"/>
          <p14:tracePt t="52857" x="4572000" y="3867150"/>
          <p14:tracePt t="52874" x="5264150" y="4108450"/>
          <p14:tracePt t="52890" x="5803900" y="4191000"/>
          <p14:tracePt t="52907" x="6007100" y="4191000"/>
          <p14:tracePt t="52924" x="6057900" y="4171950"/>
          <p14:tracePt t="52940" x="6064250" y="4127500"/>
          <p14:tracePt t="52957" x="6038850" y="4032250"/>
          <p14:tracePt t="52974" x="6000750" y="3968750"/>
          <p14:tracePt t="52974" x="5988050" y="3949700"/>
          <p14:tracePt t="52990" x="5969000" y="3930650"/>
          <p14:tracePt t="53007" x="5969000" y="3917950"/>
          <p14:tracePt t="53024" x="5981700" y="3886200"/>
          <p14:tracePt t="53041" x="6051550" y="3841750"/>
          <p14:tracePt t="53057" x="6165850" y="3797300"/>
          <p14:tracePt t="53074" x="6292850" y="3746500"/>
          <p14:tracePt t="53091" x="6451600" y="3689350"/>
          <p14:tracePt t="53107" x="6635750" y="3644900"/>
          <p14:tracePt t="53124" x="6788150" y="3606800"/>
          <p14:tracePt t="53140" x="6851650" y="3587750"/>
          <p14:tracePt t="53157" x="6858000" y="3587750"/>
          <p14:tracePt t="53263" x="0" y="0"/>
        </p14:tracePtLst>
        <p14:tracePtLst>
          <p14:tracePt t="57191" x="2635250" y="4927600"/>
          <p14:tracePt t="57205" x="2616200" y="4927600"/>
          <p14:tracePt t="57222" x="2578100" y="4946650"/>
          <p14:tracePt t="57239" x="2540000" y="4965700"/>
          <p14:tracePt t="57256" x="2520950" y="4978400"/>
          <p14:tracePt t="57272" x="2495550" y="4997450"/>
          <p14:tracePt t="57289" x="2482850" y="5016500"/>
          <p14:tracePt t="57305" x="2482850" y="5035550"/>
          <p14:tracePt t="57322" x="2482850" y="5073650"/>
          <p14:tracePt t="57339" x="2508250" y="5118100"/>
          <p14:tracePt t="57356" x="2584450" y="5181600"/>
          <p14:tracePt t="57358" x="2641600" y="5219700"/>
          <p14:tracePt t="57372" x="2717800" y="5251450"/>
          <p14:tracePt t="57389" x="2946400" y="5346700"/>
          <p14:tracePt t="57405" x="3251200" y="5448300"/>
          <p14:tracePt t="57407" x="3422650" y="5492750"/>
          <p14:tracePt t="57422" x="3759200" y="5562600"/>
          <p14:tracePt t="57439" x="4089400" y="5613400"/>
          <p14:tracePt t="57455" x="4298950" y="5626100"/>
          <p14:tracePt t="57472" x="4451350" y="5626100"/>
          <p14:tracePt t="57489" x="4578350" y="5613400"/>
          <p14:tracePt t="57505" x="4667250" y="5594350"/>
          <p14:tracePt t="57523" x="4737100" y="5562600"/>
          <p14:tracePt t="57539" x="4768850" y="5518150"/>
          <p14:tracePt t="57556" x="4800600" y="5467350"/>
          <p14:tracePt t="57573" x="4806950" y="5422900"/>
          <p14:tracePt t="57576" x="4806950" y="5410200"/>
          <p14:tracePt t="57589" x="4813300" y="5384800"/>
          <p14:tracePt t="57606" x="4813300" y="5372100"/>
          <p14:tracePt t="57622" x="4813300" y="5327650"/>
          <p14:tracePt t="57639" x="4813300" y="5308600"/>
          <p14:tracePt t="57655" x="4813300" y="5302250"/>
          <p14:tracePt t="57672" x="4813300" y="5289550"/>
          <p14:tracePt t="57689" x="4813300" y="5283200"/>
          <p14:tracePt t="57705" x="4813300" y="5270500"/>
          <p14:tracePt t="57722" x="4813300" y="5257800"/>
          <p14:tracePt t="57739" x="4806950" y="5238750"/>
          <p14:tracePt t="57755" x="4794250" y="5226050"/>
          <p14:tracePt t="57772" x="4768850" y="5194300"/>
          <p14:tracePt t="57789" x="4730750" y="5149850"/>
          <p14:tracePt t="57791" x="4699000" y="5124450"/>
          <p14:tracePt t="57805" x="4667250" y="5086350"/>
          <p14:tracePt t="57822" x="4552950" y="4984750"/>
          <p14:tracePt t="57839" x="4438650" y="4921250"/>
          <p14:tracePt t="57856" x="4324350" y="4870450"/>
          <p14:tracePt t="57872" x="4203700" y="4832350"/>
          <p14:tracePt t="57888" x="4083050" y="4794250"/>
          <p14:tracePt t="57905" x="3962400" y="4781550"/>
          <p14:tracePt t="57922" x="3848100" y="4781550"/>
          <p14:tracePt t="57938" x="3695700" y="4781550"/>
          <p14:tracePt t="57955" x="3568700" y="4781550"/>
          <p14:tracePt t="57972" x="3435350" y="4781550"/>
          <p14:tracePt t="57989" x="3282950" y="4781550"/>
          <p14:tracePt t="58005" x="3143250" y="4781550"/>
          <p14:tracePt t="58007" x="3079750" y="4794250"/>
          <p14:tracePt t="58022" x="2946400" y="4826000"/>
          <p14:tracePt t="58039" x="2857500" y="4857750"/>
          <p14:tracePt t="58055" x="2787650" y="4883150"/>
          <p14:tracePt t="58072" x="2743200" y="4908550"/>
          <p14:tracePt t="58089" x="2711450" y="4933950"/>
          <p14:tracePt t="58106" x="2698750" y="4940300"/>
          <p14:tracePt t="58122" x="2692400" y="4953000"/>
          <p14:tracePt t="58138" x="2679700" y="4978400"/>
          <p14:tracePt t="58155" x="2679700" y="4997450"/>
          <p14:tracePt t="58172" x="2679700" y="5029200"/>
          <p14:tracePt t="58189" x="2679700" y="5080000"/>
          <p14:tracePt t="58205" x="2705100" y="5143500"/>
          <p14:tracePt t="58222" x="2743200" y="5200650"/>
          <p14:tracePt t="58238" x="2768600" y="5238750"/>
          <p14:tracePt t="58255" x="2806700" y="5270500"/>
          <p14:tracePt t="58272" x="2876550" y="5314950"/>
          <p14:tracePt t="58289" x="3003550" y="5353050"/>
          <p14:tracePt t="58306" x="3187700" y="5397500"/>
          <p14:tracePt t="58322" x="3397250" y="5441950"/>
          <p14:tracePt t="58339" x="3613150" y="5486400"/>
          <p14:tracePt t="58356" x="3803650" y="5505450"/>
          <p14:tracePt t="58372" x="3962400" y="5505450"/>
          <p14:tracePt t="58388" x="4076700" y="5499100"/>
          <p14:tracePt t="58405" x="4140200" y="5486400"/>
          <p14:tracePt t="58422" x="4222750" y="5461000"/>
          <p14:tracePt t="58438" x="4279900" y="5429250"/>
          <p14:tracePt t="58455" x="4343400" y="5378450"/>
          <p14:tracePt t="58472" x="4400550" y="5334000"/>
          <p14:tracePt t="58488" x="4425950" y="5283200"/>
          <p14:tracePt t="58505" x="4438650" y="5232400"/>
          <p14:tracePt t="58522" x="4451350" y="5200650"/>
          <p14:tracePt t="58539" x="4451350" y="5175250"/>
          <p14:tracePt t="58555" x="4451350" y="5137150"/>
          <p14:tracePt t="58572" x="4445000" y="5105400"/>
          <p14:tracePt t="58575" x="4438650" y="5092700"/>
          <p14:tracePt t="58588" x="4432300" y="5080000"/>
          <p14:tracePt t="58605" x="4413250" y="5060950"/>
          <p14:tracePt t="58622" x="4394200" y="5041900"/>
          <p14:tracePt t="58624" x="4375150" y="5035550"/>
          <p14:tracePt t="58638" x="4311650" y="5003800"/>
          <p14:tracePt t="58655" x="4216400" y="4978400"/>
          <p14:tracePt t="58672" x="4038600" y="4933950"/>
          <p14:tracePt t="58688" x="3816350" y="4902200"/>
          <p14:tracePt t="58705" x="3479800" y="4832350"/>
          <p14:tracePt t="58722" x="3149600" y="4775200"/>
          <p14:tracePt t="58738" x="2914650" y="4762500"/>
          <p14:tracePt t="58755" x="2736850" y="4762500"/>
          <p14:tracePt t="58772" x="2616200" y="4775200"/>
          <p14:tracePt t="58788" x="2540000" y="4806950"/>
          <p14:tracePt t="58805" x="2463800" y="4838700"/>
          <p14:tracePt t="58822" x="2393950" y="4883150"/>
          <p14:tracePt t="58823" x="2362200" y="4902200"/>
          <p14:tracePt t="58839" x="2317750" y="4946650"/>
          <p14:tracePt t="58855" x="2273300" y="5016500"/>
          <p14:tracePt t="58872" x="2254250" y="5073650"/>
          <p14:tracePt t="58888" x="2254250" y="5118100"/>
          <p14:tracePt t="58905" x="2254250" y="5156200"/>
          <p14:tracePt t="58922" x="2260600" y="5187950"/>
          <p14:tracePt t="58938" x="2286000" y="5207000"/>
          <p14:tracePt t="58955" x="2324100" y="5232400"/>
          <p14:tracePt t="58971" x="2381250" y="5251450"/>
          <p14:tracePt t="58988" x="2514600" y="5276850"/>
          <p14:tracePt t="58991" x="2597150" y="5283200"/>
          <p14:tracePt t="59005" x="2692400" y="5283200"/>
          <p14:tracePt t="59022" x="2901950" y="5283200"/>
          <p14:tracePt t="59039" x="3225800" y="5283200"/>
          <p14:tracePt t="59056" x="3429000" y="5276850"/>
          <p14:tracePt t="59072" x="3568700" y="5251450"/>
          <p14:tracePt t="59089" x="3657600" y="5232400"/>
          <p14:tracePt t="59106" x="3708400" y="5213350"/>
          <p14:tracePt t="59122" x="3759200" y="5194300"/>
          <p14:tracePt t="59138" x="3803650" y="5168900"/>
          <p14:tracePt t="59155" x="3841750" y="5143500"/>
          <p14:tracePt t="59172" x="3860800" y="5118100"/>
          <p14:tracePt t="59188" x="3867150" y="5105400"/>
          <p14:tracePt t="59205" x="3873500" y="5092700"/>
          <p14:tracePt t="59222" x="3873500" y="5086350"/>
          <p14:tracePt t="59240" x="3873500" y="5073650"/>
          <p14:tracePt t="59255" x="3860800" y="5067300"/>
          <p14:tracePt t="59272" x="3816350" y="5048250"/>
          <p14:tracePt t="59288" x="3727450" y="5016500"/>
          <p14:tracePt t="59305" x="3581400" y="4984750"/>
          <p14:tracePt t="59322" x="3403600" y="4959350"/>
          <p14:tracePt t="59338" x="3232150" y="4921250"/>
          <p14:tracePt t="59355" x="3098800" y="4895850"/>
          <p14:tracePt t="59371" x="3041650" y="4889500"/>
          <p14:tracePt t="59388" x="2997200" y="4889500"/>
          <p14:tracePt t="59405" x="2965450" y="4889500"/>
          <p14:tracePt t="59421" x="2927350" y="4889500"/>
          <p14:tracePt t="59438" x="2876550" y="4914900"/>
          <p14:tracePt t="59455" x="2844800" y="4927600"/>
          <p14:tracePt t="59472" x="2825750" y="4946650"/>
          <p14:tracePt t="59488" x="2806700" y="4972050"/>
          <p14:tracePt t="59505" x="2794000" y="5003800"/>
          <p14:tracePt t="59522" x="2781300" y="5041900"/>
          <p14:tracePt t="59538" x="2762250" y="5080000"/>
          <p14:tracePt t="59555" x="2755900" y="5124450"/>
          <p14:tracePt t="59572" x="2749550" y="5162550"/>
          <p14:tracePt t="59575" x="2749550" y="5187950"/>
          <p14:tracePt t="59588" x="2749550" y="5200650"/>
          <p14:tracePt t="59606" x="2749550" y="5226050"/>
          <p14:tracePt t="59621" x="2749550" y="5251450"/>
          <p14:tracePt t="59638" x="2794000" y="5295900"/>
          <p14:tracePt t="59655" x="2838450" y="5314950"/>
          <p14:tracePt t="59671" x="2895600" y="5334000"/>
          <p14:tracePt t="59688" x="2959100" y="5353050"/>
          <p14:tracePt t="59705" x="3009900" y="5353050"/>
          <p14:tracePt t="59721" x="3060700" y="5353050"/>
          <p14:tracePt t="59738" x="3092450" y="5340350"/>
          <p14:tracePt t="59755" x="3111500" y="5334000"/>
          <p14:tracePt t="59771" x="3111500" y="5327650"/>
          <p14:tracePt t="59792" x="3111500" y="5321300"/>
          <p14:tracePt t="59808" x="3111500" y="5314950"/>
          <p14:tracePt t="59822" x="3111500" y="5295900"/>
          <p14:tracePt t="59839" x="3111500" y="5283200"/>
          <p14:tracePt t="59855" x="3111500" y="5264150"/>
          <p14:tracePt t="59872" x="3111500" y="5232400"/>
          <p14:tracePt t="59888" x="3098800" y="5207000"/>
          <p14:tracePt t="59905" x="3073400" y="5175250"/>
          <p14:tracePt t="59921" x="3060700" y="5156200"/>
          <p14:tracePt t="59938" x="3028950" y="5124450"/>
          <p14:tracePt t="59954" x="3003550" y="5118100"/>
          <p14:tracePt t="59971" x="2978150" y="5105400"/>
          <p14:tracePt t="59988" x="2965450" y="5105400"/>
          <p14:tracePt t="60005" x="2952750" y="5105400"/>
          <p14:tracePt t="60021" x="2921000" y="5105400"/>
          <p14:tracePt t="60038" x="2882900" y="5130800"/>
          <p14:tracePt t="60055" x="2857500" y="5168900"/>
          <p14:tracePt t="60072" x="2851150" y="5194300"/>
          <p14:tracePt t="60088" x="2851150" y="5213350"/>
          <p14:tracePt t="60105" x="2851150" y="5245100"/>
          <p14:tracePt t="60122" x="2863850" y="5276850"/>
          <p14:tracePt t="60138" x="2895600" y="5295900"/>
          <p14:tracePt t="60155" x="2921000" y="5314950"/>
          <p14:tracePt t="60171" x="2946400" y="5314950"/>
          <p14:tracePt t="60188" x="2971800" y="5314950"/>
          <p14:tracePt t="60204" x="3022600" y="5314950"/>
          <p14:tracePt t="60221" x="3111500" y="5308600"/>
          <p14:tracePt t="60224" x="3168650" y="5295900"/>
          <p14:tracePt t="60238" x="3213100" y="5270500"/>
          <p14:tracePt t="60254" x="3352800" y="5207000"/>
          <p14:tracePt t="60271" x="3416300" y="5187950"/>
          <p14:tracePt t="60288" x="3429000" y="5175250"/>
          <p14:tracePt t="60439" x="3422650" y="5175250"/>
          <p14:tracePt t="60448" x="3416300" y="5175250"/>
          <p14:tracePt t="60455" x="3403600" y="5175250"/>
          <p14:tracePt t="60471" x="3359150" y="5175250"/>
          <p14:tracePt t="60488" x="3327400" y="5175250"/>
          <p14:tracePt t="60504" x="3282950" y="5175250"/>
          <p14:tracePt t="60521" x="3244850" y="5175250"/>
          <p14:tracePt t="60538" x="3219450" y="5175250"/>
          <p14:tracePt t="60555" x="3206750" y="5175250"/>
          <p14:tracePt t="60571" x="3187700" y="5175250"/>
          <p14:tracePt t="60588" x="3181350" y="5175250"/>
          <p14:tracePt t="60605" x="3168650" y="5181600"/>
          <p14:tracePt t="60621" x="3136900" y="5181600"/>
          <p14:tracePt t="60638" x="3067050" y="5194300"/>
          <p14:tracePt t="60639" x="3048000" y="5194300"/>
          <p14:tracePt t="60654" x="2990850" y="5200650"/>
          <p14:tracePt t="60671" x="2933700" y="5207000"/>
          <p14:tracePt t="60688" x="2927350" y="5213350"/>
          <p14:tracePt t="60704" x="2921000" y="5213350"/>
          <p14:tracePt t="60855" x="2914650" y="5219700"/>
          <p14:tracePt t="60863" x="2908300" y="5219700"/>
          <p14:tracePt t="60871" x="2895600" y="5226050"/>
          <p14:tracePt t="60888" x="2863850" y="5238750"/>
          <p14:tracePt t="60904" x="2838450" y="5257800"/>
          <p14:tracePt t="60921" x="2819400" y="5270500"/>
          <p14:tracePt t="61065" x="2819400" y="5264150"/>
          <p14:tracePt t="61071" x="2819400" y="5257800"/>
          <p14:tracePt t="61079" x="2819400" y="5251450"/>
          <p14:tracePt t="61088" x="2832100" y="5226050"/>
          <p14:tracePt t="61105" x="2838450" y="5207000"/>
          <p14:tracePt t="61121" x="2838450" y="5194300"/>
          <p14:tracePt t="61138" x="2838450" y="5181600"/>
          <p14:tracePt t="61154" x="2838450" y="5168900"/>
          <p14:tracePt t="61187" x="2838450" y="5162550"/>
          <p14:tracePt t="61263" x="2838450" y="5168900"/>
          <p14:tracePt t="61271" x="2838450" y="5194300"/>
          <p14:tracePt t="61279" x="2838450" y="5207000"/>
          <p14:tracePt t="61287" x="2832100" y="5232400"/>
          <p14:tracePt t="61304" x="2832100" y="5245100"/>
          <p14:tracePt t="61321" x="2832100" y="5257800"/>
          <p14:tracePt t="61337" x="2825750" y="5270500"/>
          <p14:tracePt t="61423" x="2819400" y="5264150"/>
          <p14:tracePt t="61432" x="2819400" y="5251450"/>
          <p14:tracePt t="61439" x="2819400" y="5232400"/>
          <p14:tracePt t="61454" x="2819400" y="5181600"/>
          <p14:tracePt t="61471" x="2819400" y="5149850"/>
          <p14:tracePt t="61487" x="2819400" y="5124450"/>
          <p14:tracePt t="61504" x="2819400" y="5118100"/>
          <p14:tracePt t="61575" x="2819400" y="5124450"/>
          <p14:tracePt t="61582" x="2819400" y="5149850"/>
          <p14:tracePt t="61591" x="2819400" y="5181600"/>
          <p14:tracePt t="61604" x="2819400" y="5213350"/>
          <p14:tracePt t="61621" x="2819400" y="5264150"/>
          <p14:tracePt t="61637" x="2819400" y="5289550"/>
          <p14:tracePt t="61654" x="2819400" y="5295900"/>
          <p14:tracePt t="61713" x="2819400" y="5289550"/>
          <p14:tracePt t="61719" x="2819400" y="5264150"/>
          <p14:tracePt t="61728" x="2819400" y="5251450"/>
          <p14:tracePt t="61737" x="2819400" y="5232400"/>
          <p14:tracePt t="61754" x="2819400" y="5200650"/>
          <p14:tracePt t="61771" x="2819400" y="5181600"/>
          <p14:tracePt t="61787" x="2819400" y="5168900"/>
          <p14:tracePt t="61879" x="2819400" y="5175250"/>
          <p14:tracePt t="61887" x="2819400" y="5181600"/>
          <p14:tracePt t="61895" x="2825750" y="5194300"/>
          <p14:tracePt t="61904" x="2825750" y="5200650"/>
          <p14:tracePt t="61921" x="2832100" y="5219700"/>
          <p14:tracePt t="61937" x="2838450" y="5232400"/>
          <p14:tracePt t="62026" x="2844800" y="5226050"/>
          <p14:tracePt t="62043" x="2857500" y="5194300"/>
          <p14:tracePt t="62059" x="2857500" y="5175250"/>
          <p14:tracePt t="62072" x="2857500" y="5162550"/>
          <p14:tracePt t="62144" x="2863850" y="5156200"/>
          <p14:tracePt t="62159" x="2870200" y="5168900"/>
          <p14:tracePt t="62168" x="2876550" y="5194300"/>
          <p14:tracePt t="62176" x="2882900" y="5219700"/>
          <p14:tracePt t="62187" x="2908300" y="5257800"/>
          <p14:tracePt t="62204" x="2933700" y="5308600"/>
          <p14:tracePt t="62221" x="2940050" y="5334000"/>
          <p14:tracePt t="62223" x="2946400" y="5346700"/>
          <p14:tracePt t="62313" x="2946400" y="5340350"/>
          <p14:tracePt t="62320" x="2946400" y="5334000"/>
          <p14:tracePt t="62327" x="2946400" y="5314950"/>
          <p14:tracePt t="62337" x="2946400" y="5302250"/>
          <p14:tracePt t="62354" x="2946400" y="5264150"/>
          <p14:tracePt t="62371" x="2933700" y="5245100"/>
          <p14:tracePt t="62388" x="2927350" y="5232400"/>
          <p14:tracePt t="62471" x="2927350" y="5238750"/>
          <p14:tracePt t="62480" x="2927350" y="5245100"/>
          <p14:tracePt t="62487" x="2927350" y="5251450"/>
          <p14:tracePt t="62504" x="2927350" y="5264150"/>
          <p14:tracePt t="62591" x="2927350" y="5257800"/>
          <p14:tracePt t="62599" x="2927350" y="5232400"/>
          <p14:tracePt t="62607" x="2927350" y="5226050"/>
          <p14:tracePt t="62620" x="2927350" y="5213350"/>
          <p14:tracePt t="62637" x="2921000" y="5187950"/>
          <p14:tracePt t="62728" x="2921000" y="5194300"/>
          <p14:tracePt t="62735" x="2921000" y="5200650"/>
          <p14:tracePt t="62742" x="2921000" y="5207000"/>
          <p14:tracePt t="62754" x="2921000" y="5213350"/>
          <p14:tracePt t="62770" x="2921000" y="5219700"/>
          <p14:tracePt t="62962" x="2914650" y="5219700"/>
          <p14:tracePt t="63000" x="2908300" y="5213350"/>
          <p14:tracePt t="63016" x="2908300" y="5200650"/>
          <p14:tracePt t="63033" x="2908300" y="5187950"/>
          <p14:tracePt t="63045" x="2908300" y="5181600"/>
          <p14:tracePt t="63054" x="2901950" y="5168900"/>
          <p14:tracePt t="63071" x="2889250" y="5156200"/>
          <p14:tracePt t="63167" x="2889250" y="5168900"/>
          <p14:tracePt t="63175" x="2889250" y="5187950"/>
          <p14:tracePt t="63187" x="2889250" y="5200650"/>
          <p14:tracePt t="63204" x="2889250" y="5219700"/>
          <p14:tracePt t="63220" x="2889250" y="5245100"/>
          <p14:tracePt t="63244" x="2901950" y="5257800"/>
          <p14:tracePt t="63302" x="2908300" y="5257800"/>
          <p14:tracePt t="63318" x="2908300" y="5245100"/>
          <p14:tracePt t="63326" x="2908300" y="5232400"/>
          <p14:tracePt t="63337" x="2908300" y="5219700"/>
          <p14:tracePt t="63353" x="2908300" y="5213350"/>
          <p14:tracePt t="63370" x="2908300" y="5207000"/>
          <p14:tracePt t="63447" x="2908300" y="5213350"/>
          <p14:tracePt t="63455" x="2914650" y="5257800"/>
          <p14:tracePt t="63462" x="2921000" y="5276850"/>
          <p14:tracePt t="63470" x="2927350" y="5295900"/>
          <p14:tracePt t="63487" x="2946400" y="5334000"/>
          <p14:tracePt t="63503" x="2952750" y="5340350"/>
          <p14:tracePt t="63623" x="2952750" y="5334000"/>
          <p14:tracePt t="63630" x="2952750" y="5327650"/>
          <p14:tracePt t="63656" x="2952750" y="5321300"/>
          <p14:tracePt t="63979" x="2959100" y="5308600"/>
          <p14:tracePt t="63989" x="2965450" y="5308600"/>
          <p14:tracePt t="64003" x="3035300" y="5295900"/>
          <p14:tracePt t="64020" x="3136900" y="5276850"/>
          <p14:tracePt t="64024" x="3187700" y="5257800"/>
          <p14:tracePt t="64037" x="3232150" y="5251450"/>
          <p14:tracePt t="64053" x="3302000" y="5245100"/>
          <p14:tracePt t="64071" x="3371850" y="5226050"/>
          <p14:tracePt t="64089" x="3384550" y="5226050"/>
          <p14:tracePt t="64103" x="3403600" y="5226050"/>
          <p14:tracePt t="64120" x="3416300" y="5226050"/>
          <p14:tracePt t="64137" x="3441700" y="5226050"/>
          <p14:tracePt t="64154" x="3460750" y="5226050"/>
          <p14:tracePt t="64170" x="3473450" y="5226050"/>
          <p14:tracePt t="64186" x="3498850" y="5226050"/>
          <p14:tracePt t="64203" x="3517900" y="5226050"/>
          <p14:tracePt t="64220" x="3549650" y="5226050"/>
          <p14:tracePt t="64236" x="3587750" y="5226050"/>
          <p14:tracePt t="64253" x="3663950" y="5226050"/>
          <p14:tracePt t="64270" x="3829050" y="5232400"/>
          <p14:tracePt t="64286" x="3873500" y="5238750"/>
          <p14:tracePt t="64303" x="3879850" y="5238750"/>
          <p14:tracePt t="64392" x="3867150" y="5251450"/>
          <p14:tracePt t="64404" x="3829050" y="5251450"/>
          <p14:tracePt t="64420" x="3683000" y="5251450"/>
          <p14:tracePt t="64436" x="3524250" y="5251450"/>
          <p14:tracePt t="64439" x="3448050" y="5251450"/>
          <p14:tracePt t="64453" x="3397250" y="5251450"/>
          <p14:tracePt t="64470" x="3340100" y="5251450"/>
          <p14:tracePt t="64472" x="3333750" y="5251450"/>
          <p14:tracePt t="64486" x="3327400" y="5251450"/>
          <p14:tracePt t="64545" x="3352800" y="5251450"/>
          <p14:tracePt t="64555" x="3403600" y="5251450"/>
          <p14:tracePt t="64571" x="3562350" y="5251450"/>
          <p14:tracePt t="64588" x="3771900" y="5251450"/>
          <p14:tracePt t="64591" x="3854450" y="5251450"/>
          <p14:tracePt t="64604" x="3930650" y="5251450"/>
          <p14:tracePt t="64620" x="3994150" y="5251450"/>
          <p14:tracePt t="64636" x="4013200" y="5251450"/>
          <p14:tracePt t="64791" x="4019550" y="5251450"/>
          <p14:tracePt t="64799" x="4025900" y="5251450"/>
          <p14:tracePt t="64807" x="4032250" y="5251450"/>
          <p14:tracePt t="64894" x="4032250" y="5245100"/>
          <p14:tracePt t="64902" x="4006850" y="5238750"/>
          <p14:tracePt t="64910" x="3981450" y="5232400"/>
          <p14:tracePt t="64920" x="3949700" y="5226050"/>
          <p14:tracePt t="64936" x="3886200" y="5219700"/>
          <p14:tracePt t="64953" x="3841750" y="5219700"/>
          <p14:tracePt t="64969" x="3822700" y="5219700"/>
          <p14:tracePt t="64986" x="3816350" y="5219700"/>
          <p14:tracePt t="65071" x="3848100" y="5219700"/>
          <p14:tracePt t="65105" x="4102100" y="5219700"/>
          <p14:tracePt t="65120" x="4191000" y="5200650"/>
          <p14:tracePt t="65137" x="4210050" y="5200650"/>
          <p14:tracePt t="65153" x="4216400" y="5200650"/>
          <p14:tracePt t="65199" x="4210050" y="5194300"/>
          <p14:tracePt t="65207" x="4191000" y="5194300"/>
          <p14:tracePt t="65219" x="4140200" y="5187950"/>
          <p14:tracePt t="65236" x="4064000" y="5181600"/>
          <p14:tracePt t="65253" x="3981450" y="5181600"/>
          <p14:tracePt t="65269" x="3949700" y="5181600"/>
          <p14:tracePt t="65270" x="3943350" y="5181600"/>
          <p14:tracePt t="65318" x="3949700" y="5181600"/>
          <p14:tracePt t="65327" x="3981450" y="5181600"/>
          <p14:tracePt t="65336" x="4032250" y="5181600"/>
          <p14:tracePt t="65353" x="4171950" y="5181600"/>
          <p14:tracePt t="65370" x="4267200" y="5175250"/>
          <p14:tracePt t="65386" x="4292600" y="5175250"/>
          <p14:tracePt t="65535" x="4298950" y="5175250"/>
          <p14:tracePt t="65543" x="4305300" y="5175250"/>
          <p14:tracePt t="65559" x="4311650" y="5175250"/>
          <p14:tracePt t="66433" x="4305300" y="5175250"/>
          <p14:tracePt t="66439" x="4292600" y="5175250"/>
          <p14:tracePt t="66440" x="0" y="0"/>
        </p14:tracePtLst>
        <p14:tracePtLst>
          <p14:tracePt t="70592" x="762000" y="6146800"/>
          <p14:tracePt t="70656" x="755650" y="6165850"/>
          <p14:tracePt t="70667" x="749300" y="6197600"/>
          <p14:tracePt t="70680" x="717550" y="6273800"/>
          <p14:tracePt t="70691" x="711200" y="6318250"/>
          <p14:tracePt t="70701" x="698500" y="6350000"/>
          <p14:tracePt t="70718" x="685800" y="6394450"/>
          <p14:tracePt t="70719" x="679450" y="6407150"/>
          <p14:tracePt t="70735" x="679450" y="6413500"/>
          <p14:tracePt t="70815" x="685800" y="6407150"/>
          <p14:tracePt t="70823" x="692150" y="6394450"/>
          <p14:tracePt t="70835" x="698500" y="6375400"/>
          <p14:tracePt t="70851" x="717550" y="6324600"/>
          <p14:tracePt t="70868" x="736600" y="6261100"/>
          <p14:tracePt t="70870" x="755650" y="6229350"/>
          <p14:tracePt t="70884" x="774700" y="6191250"/>
          <p14:tracePt t="70901" x="812800" y="6134100"/>
          <p14:tracePt t="70903" x="819150" y="6121400"/>
          <p14:tracePt t="70917" x="831850" y="6102350"/>
          <p14:tracePt t="70934" x="844550" y="6083300"/>
          <p14:tracePt t="71032" x="844550" y="6102350"/>
          <p14:tracePt t="71041" x="850900" y="6153150"/>
          <p14:tracePt t="71051" x="857250" y="6197600"/>
          <p14:tracePt t="71068" x="882650" y="6311900"/>
          <p14:tracePt t="71084" x="908050" y="6407150"/>
          <p14:tracePt t="71101" x="927100" y="6457950"/>
          <p14:tracePt t="71175" x="933450" y="6438900"/>
          <p14:tracePt t="71183" x="933450" y="6432550"/>
          <p14:tracePt t="71191" x="933450" y="6413500"/>
          <p14:tracePt t="71201" x="933450" y="6394450"/>
          <p14:tracePt t="71217" x="933450" y="6369050"/>
          <p14:tracePt t="71234" x="933450" y="6356350"/>
          <p14:tracePt t="71251" x="933450" y="6343650"/>
          <p14:tracePt t="71267" x="933450" y="6337300"/>
          <p14:tracePt t="72311" x="0" y="0"/>
        </p14:tracePtLst>
        <p14:tracePtLst>
          <p14:tracePt t="72751" x="1174750" y="6153150"/>
          <p14:tracePt t="72760" x="1168400" y="6140450"/>
          <p14:tracePt t="72782" x="1162050" y="6140450"/>
          <p14:tracePt t="72792" x="1155700" y="6140450"/>
          <p14:tracePt t="72808" x="1149350" y="6140450"/>
          <p14:tracePt t="72817" x="1143000" y="6140450"/>
          <p14:tracePt t="72833" x="1130300" y="6140450"/>
          <p14:tracePt t="72850" x="1117600" y="6140450"/>
          <p14:tracePt t="72867" x="1098550" y="6146800"/>
          <p14:tracePt t="72884" x="1092200" y="6153150"/>
          <p14:tracePt t="72901" x="1085850" y="6172200"/>
          <p14:tracePt t="72917" x="1073150" y="6184900"/>
          <p14:tracePt t="72934" x="1073150" y="6197600"/>
          <p14:tracePt t="72935" x="1073150" y="6210300"/>
          <p14:tracePt t="72950" x="1073150" y="6242050"/>
          <p14:tracePt t="72967" x="1073150" y="6267450"/>
          <p14:tracePt t="72983" x="1073150" y="6292850"/>
          <p14:tracePt t="73000" x="1073150" y="6305550"/>
          <p14:tracePt t="73017" x="1073150" y="6318250"/>
          <p14:tracePt t="73033" x="1085850" y="6324600"/>
          <p14:tracePt t="73050" x="1085850" y="6330950"/>
          <p14:tracePt t="73067" x="1104900" y="6337300"/>
          <p14:tracePt t="73083" x="1111250" y="6343650"/>
          <p14:tracePt t="73100" x="1136650" y="6343650"/>
          <p14:tracePt t="73117" x="1181100" y="6343650"/>
          <p14:tracePt t="73119" x="1200150" y="6337300"/>
          <p14:tracePt t="73134" x="1212850" y="6330950"/>
          <p14:tracePt t="73151" x="1270000" y="6299200"/>
          <p14:tracePt t="73167" x="1295400" y="6280150"/>
          <p14:tracePt t="73184" x="1314450" y="6254750"/>
          <p14:tracePt t="73201" x="1320800" y="6248400"/>
          <p14:tracePt t="73559" x="1314450" y="6242050"/>
          <p14:tracePt t="73567" x="1301750" y="6235700"/>
          <p14:tracePt t="73575" x="1295400" y="6229350"/>
          <p14:tracePt t="73583" x="1289050" y="6229350"/>
          <p14:tracePt t="73600" x="1263650" y="6216650"/>
          <p14:tracePt t="73617" x="1244600" y="6203950"/>
          <p14:tracePt t="73634" x="1231900" y="6197600"/>
          <p14:tracePt t="73650" x="1225550" y="6191250"/>
          <p14:tracePt t="73683" x="1219200" y="6191250"/>
          <p14:tracePt t="73700" x="1200150" y="6178550"/>
          <p14:tracePt t="73717" x="1181100" y="6178550"/>
          <p14:tracePt t="73733" x="1168400" y="6178550"/>
          <p14:tracePt t="73750" x="1130300" y="6159500"/>
          <p14:tracePt t="73766" x="1123950" y="6159500"/>
          <p14:tracePt t="73783" x="1117600" y="6159500"/>
          <p14:tracePt t="73817" x="1111250" y="6159500"/>
          <p14:tracePt t="73839" x="1098550" y="6159500"/>
          <p14:tracePt t="73863" x="1098550" y="6165850"/>
          <p14:tracePt t="73871" x="1092200" y="6178550"/>
          <p14:tracePt t="73895" x="1092200" y="6184900"/>
          <p14:tracePt t="73903" x="1085850" y="6203950"/>
          <p14:tracePt t="73919" x="1085850" y="6210300"/>
          <p14:tracePt t="73933" x="1079500" y="6223000"/>
          <p14:tracePt t="73958" x="1079500" y="6229350"/>
          <p14:tracePt t="73967" x="1079500" y="6235700"/>
          <p14:tracePt t="73983" x="1079500" y="6248400"/>
          <p14:tracePt t="74000" x="1079500" y="6254750"/>
          <p14:tracePt t="74016" x="1079500" y="6273800"/>
          <p14:tracePt t="74033" x="1085850" y="6286500"/>
          <p14:tracePt t="74050" x="1092200" y="6292850"/>
          <p14:tracePt t="74066" x="1098550" y="6292850"/>
          <p14:tracePt t="74207" x="0" y="0"/>
        </p14:tracePtLst>
        <p14:tracePtLst>
          <p14:tracePt t="78000" x="698500" y="6076950"/>
          <p14:tracePt t="78026" x="685800" y="6089650"/>
          <p14:tracePt t="78033" x="679450" y="6096000"/>
          <p14:tracePt t="78048" x="679450" y="6127750"/>
          <p14:tracePt t="78065" x="673100" y="6165850"/>
          <p14:tracePt t="78082" x="673100" y="6210300"/>
          <p14:tracePt t="78098" x="673100" y="6242050"/>
          <p14:tracePt t="78115" x="679450" y="6273800"/>
          <p14:tracePt t="78132" x="698500" y="6305550"/>
          <p14:tracePt t="78149" x="730250" y="6330950"/>
          <p14:tracePt t="78151" x="755650" y="6343650"/>
          <p14:tracePt t="78166" x="793750" y="6362700"/>
          <p14:tracePt t="78183" x="977900" y="6388100"/>
          <p14:tracePt t="78199" x="1098550" y="6388100"/>
          <p14:tracePt t="78215" x="1193800" y="6388100"/>
          <p14:tracePt t="78232" x="1231900" y="6362700"/>
          <p14:tracePt t="78248" x="1250950" y="6330950"/>
          <p14:tracePt t="78265" x="1250950" y="6305550"/>
          <p14:tracePt t="78282" x="1257300" y="6280150"/>
          <p14:tracePt t="78298" x="1257300" y="6242050"/>
          <p14:tracePt t="78315" x="1257300" y="6223000"/>
          <p14:tracePt t="78332" x="1257300" y="6216650"/>
          <p14:tracePt t="78545" x="0" y="0"/>
        </p14:tracePtLst>
        <p14:tracePtLst>
          <p14:tracePt t="79967" x="1403350" y="6203950"/>
          <p14:tracePt t="79998" x="1403350" y="6210300"/>
          <p14:tracePt t="80007" x="1403350" y="6216650"/>
          <p14:tracePt t="80024" x="1397000" y="6229350"/>
          <p14:tracePt t="80031" x="1397000" y="6235700"/>
          <p14:tracePt t="80048" x="1397000" y="6267450"/>
          <p14:tracePt t="80064" x="1416050" y="6318250"/>
          <p14:tracePt t="80081" x="1447800" y="6356350"/>
          <p14:tracePt t="80098" x="1517650" y="6381750"/>
          <p14:tracePt t="80114" x="1619250" y="6407150"/>
          <p14:tracePt t="80131" x="1682750" y="6407150"/>
          <p14:tracePt t="80148" x="1733550" y="6407150"/>
          <p14:tracePt t="80165" x="1746250" y="6388100"/>
          <p14:tracePt t="80167" x="1752600" y="6375400"/>
          <p14:tracePt t="80181" x="1752600" y="6369050"/>
          <p14:tracePt t="80198" x="1752600" y="6318250"/>
          <p14:tracePt t="80215" x="1752600" y="6299200"/>
          <p14:tracePt t="80231" x="1752600" y="6280150"/>
          <p14:tracePt t="80248" x="1752600" y="6273800"/>
          <p14:tracePt t="80264" x="1752600" y="6261100"/>
          <p14:tracePt t="80351" x="0" y="0"/>
        </p14:tracePtLst>
        <p14:tracePtLst>
          <p14:tracePt t="80823" x="1714500" y="6286500"/>
          <p14:tracePt t="80873" x="1733550" y="6286500"/>
          <p14:tracePt t="80879" x="1758950" y="6292850"/>
          <p14:tracePt t="80887" x="1784350" y="6292850"/>
          <p14:tracePt t="80898" x="1835150" y="6292850"/>
          <p14:tracePt t="80914" x="1993900" y="6311900"/>
          <p14:tracePt t="80931" x="2171700" y="6330950"/>
          <p14:tracePt t="80948" x="2330450" y="6330950"/>
          <p14:tracePt t="80964" x="2419350" y="6330950"/>
          <p14:tracePt t="80981" x="2444750" y="6330950"/>
          <p14:tracePt t="80997" x="2457450" y="6330950"/>
          <p14:tracePt t="81031" x="2457450" y="6318250"/>
          <p14:tracePt t="81047" x="2451100" y="6280150"/>
          <p14:tracePt t="81064" x="2413000" y="6229350"/>
          <p14:tracePt t="81081" x="2336800" y="6165850"/>
          <p14:tracePt t="81097" x="2209800" y="6089650"/>
          <p14:tracePt t="81114" x="2076450" y="6032500"/>
          <p14:tracePt t="81131" x="1955800" y="5994400"/>
          <p14:tracePt t="81148" x="1847850" y="5969000"/>
          <p14:tracePt t="81151" x="1797050" y="5962650"/>
          <p14:tracePt t="81164" x="1778000" y="5962650"/>
          <p14:tracePt t="81181" x="1714500" y="5962650"/>
          <p14:tracePt t="81184" x="1689100" y="5962650"/>
          <p14:tracePt t="81198" x="1657350" y="5962650"/>
          <p14:tracePt t="81215" x="1562100" y="5981700"/>
          <p14:tracePt t="81231" x="1517650" y="6007100"/>
          <p14:tracePt t="81247" x="1485900" y="6038850"/>
          <p14:tracePt t="81265" x="1473200" y="6064250"/>
          <p14:tracePt t="81281" x="1466850" y="6096000"/>
          <p14:tracePt t="81297" x="1466850" y="6127750"/>
          <p14:tracePt t="81314" x="1466850" y="6165850"/>
          <p14:tracePt t="81331" x="1498600" y="6223000"/>
          <p14:tracePt t="81347" x="1555750" y="6261100"/>
          <p14:tracePt t="81364" x="1619250" y="6292850"/>
          <p14:tracePt t="81381" x="1708150" y="6305550"/>
          <p14:tracePt t="81398" x="1917700" y="6311900"/>
          <p14:tracePt t="81414" x="2089150" y="6286500"/>
          <p14:tracePt t="81431" x="2203450" y="6216650"/>
          <p14:tracePt t="81448" x="2254250" y="6159500"/>
          <p14:tracePt t="81464" x="2260600" y="6108700"/>
          <p14:tracePt t="81481" x="2260600" y="6064250"/>
          <p14:tracePt t="81497" x="2241550" y="6026150"/>
          <p14:tracePt t="81514" x="2190750" y="6000750"/>
          <p14:tracePt t="81531" x="2139950" y="5988050"/>
          <p14:tracePt t="81547" x="2108200" y="5988050"/>
          <p14:tracePt t="81564" x="2089150" y="5988050"/>
          <p14:tracePt t="81581" x="2082800" y="5988050"/>
          <p14:tracePt t="81759" x="0" y="0"/>
        </p14:tracePtLst>
        <p14:tracePtLst>
          <p14:tracePt t="83264" x="844550" y="6032500"/>
          <p14:tracePt t="83271" x="825500" y="6045200"/>
          <p14:tracePt t="83280" x="812800" y="6057900"/>
          <p14:tracePt t="83297" x="781050" y="6076950"/>
          <p14:tracePt t="83313" x="755650" y="6089650"/>
          <p14:tracePt t="83330" x="749300" y="6096000"/>
          <p14:tracePt t="83347" x="742950" y="6102350"/>
          <p14:tracePt t="83380" x="736600" y="6108700"/>
          <p14:tracePt t="83397" x="736600" y="6121400"/>
          <p14:tracePt t="83416" x="742950" y="6134100"/>
          <p14:tracePt t="83430" x="768350" y="6165850"/>
          <p14:tracePt t="83447" x="825500" y="6197600"/>
          <p14:tracePt t="83464" x="939800" y="6229350"/>
          <p14:tracePt t="83480" x="1149350" y="6286500"/>
          <p14:tracePt t="83497" x="1409700" y="6324600"/>
          <p14:tracePt t="83513" x="1657350" y="6330950"/>
          <p14:tracePt t="83530" x="1873250" y="6330950"/>
          <p14:tracePt t="83547" x="2051050" y="6330950"/>
          <p14:tracePt t="83563" x="2216150" y="6324600"/>
          <p14:tracePt t="83580" x="2343150" y="6299200"/>
          <p14:tracePt t="83597" x="2463800" y="6273800"/>
          <p14:tracePt t="83613" x="2546350" y="6248400"/>
          <p14:tracePt t="83615" x="2559050" y="6248400"/>
          <p14:tracePt t="83630" x="2584450" y="6248400"/>
          <p14:tracePt t="83647" x="2590800" y="6248400"/>
          <p14:tracePt t="83702" x="2603500" y="6242050"/>
          <p14:tracePt t="83714" x="2609850" y="6235700"/>
          <p14:tracePt t="83735" x="2609850" y="6229350"/>
          <p14:tracePt t="84015" x="0" y="0"/>
        </p14:tracePtLst>
        <p14:tracePtLst>
          <p14:tracePt t="89264" x="4159250" y="4108450"/>
          <p14:tracePt t="89346" x="4152900" y="4121150"/>
          <p14:tracePt t="89356" x="4152900" y="4127500"/>
          <p14:tracePt t="89367" x="4152900" y="4178300"/>
          <p14:tracePt t="89378" x="4159250" y="4210050"/>
          <p14:tracePt t="89395" x="4184650" y="4260850"/>
          <p14:tracePt t="89411" x="4229100" y="4318000"/>
          <p14:tracePt t="89428" x="4279900" y="4356100"/>
          <p14:tracePt t="89431" x="4311650" y="4381500"/>
          <p14:tracePt t="89445" x="4337050" y="4394200"/>
          <p14:tracePt t="89462" x="4394200" y="4413250"/>
          <p14:tracePt t="89479" x="4470400" y="4413250"/>
          <p14:tracePt t="89495" x="4521200" y="4381500"/>
          <p14:tracePt t="89512" x="4578350" y="4311650"/>
          <p14:tracePt t="89528" x="4603750" y="4248150"/>
          <p14:tracePt t="89545" x="4622800" y="4191000"/>
          <p14:tracePt t="89561" x="4622800" y="4159250"/>
          <p14:tracePt t="89578" x="4622800" y="4140200"/>
          <p14:tracePt t="89666" x="4622800" y="4159250"/>
          <p14:tracePt t="89675" x="4622800" y="4171950"/>
          <p14:tracePt t="89685" x="4622800" y="4191000"/>
          <p14:tracePt t="89696" x="4622800" y="4203700"/>
          <p14:tracePt t="89712" x="4629150" y="4216400"/>
          <p14:tracePt t="89795" x="4629150" y="4222750"/>
          <p14:tracePt t="89919" x="0" y="0"/>
        </p14:tracePtLst>
        <p14:tracePtLst>
          <p14:tracePt t="91840" x="4502150" y="4171950"/>
          <p14:tracePt t="91873" x="4514850" y="4171950"/>
          <p14:tracePt t="91880" x="4565650" y="4171950"/>
          <p14:tracePt t="91894" x="4692650" y="4197350"/>
          <p14:tracePt t="91910" x="4876800" y="4210050"/>
          <p14:tracePt t="91927" x="5073650" y="4210050"/>
          <p14:tracePt t="91944" x="5264150" y="4210050"/>
          <p14:tracePt t="91961" x="5378450" y="4210050"/>
          <p14:tracePt t="91978" x="5416550" y="4210050"/>
          <p14:tracePt t="92279" x="0" y="0"/>
        </p14:tracePtLst>
        <p14:tracePtLst>
          <p14:tracePt t="92984" x="3308350" y="5181600"/>
          <p14:tracePt t="93017" x="3308350" y="5194300"/>
          <p14:tracePt t="93032" x="3314700" y="5207000"/>
          <p14:tracePt t="93041" x="3321050" y="5207000"/>
          <p14:tracePt t="93052" x="3327400" y="5213350"/>
          <p14:tracePt t="93061" x="3340100" y="5226050"/>
          <p14:tracePt t="93077" x="3384550" y="5257800"/>
          <p14:tracePt t="93094" x="3467100" y="5295900"/>
          <p14:tracePt t="93096" x="3524250" y="5308600"/>
          <p14:tracePt t="93110" x="3663950" y="5346700"/>
          <p14:tracePt t="93127" x="3816350" y="5372100"/>
          <p14:tracePt t="93143" x="3930650" y="5372100"/>
          <p14:tracePt t="93160" x="4019550" y="5372100"/>
          <p14:tracePt t="93177" x="4057650" y="5353050"/>
          <p14:tracePt t="93193" x="4064000" y="5314950"/>
          <p14:tracePt t="93210" x="4070350" y="5276850"/>
          <p14:tracePt t="93227" x="4070350" y="5232400"/>
          <p14:tracePt t="93244" x="4070350" y="5200650"/>
          <p14:tracePt t="93247" x="4057650" y="5187950"/>
          <p14:tracePt t="93260" x="4044950" y="5175250"/>
          <p14:tracePt t="93277" x="4025900" y="5162550"/>
          <p14:tracePt t="93294" x="3994150" y="5162550"/>
          <p14:tracePt t="93310" x="3930650" y="5162550"/>
          <p14:tracePt t="93326" x="3886200" y="5175250"/>
          <p14:tracePt t="93343" x="3835400" y="5207000"/>
          <p14:tracePt t="93360" x="3797300" y="5226050"/>
          <p14:tracePt t="93377" x="3784600" y="5238750"/>
          <p14:tracePt t="93454" x="3790950" y="5238750"/>
          <p14:tracePt t="93464" x="3816350" y="5238750"/>
          <p14:tracePt t="93471" x="3841750" y="5238750"/>
          <p14:tracePt t="93479" x="3879850" y="5238750"/>
          <p14:tracePt t="93493" x="3905250" y="5232400"/>
          <p14:tracePt t="93510" x="3956050" y="5194300"/>
          <p14:tracePt t="93527" x="3968750" y="5175250"/>
          <p14:tracePt t="93543" x="3968750" y="5168900"/>
          <p14:tracePt t="93560" x="3968750" y="5149850"/>
          <p14:tracePt t="93576" x="3968750" y="5143500"/>
          <p14:tracePt t="93593" x="3943350" y="5130800"/>
          <p14:tracePt t="93610" x="3924300" y="5130800"/>
          <p14:tracePt t="93627" x="3892550" y="5130800"/>
          <p14:tracePt t="93643" x="3873500" y="5149850"/>
          <p14:tracePt t="93660" x="3854450" y="5162550"/>
          <p14:tracePt t="93676" x="3854450" y="5168900"/>
          <p14:tracePt t="93693" x="3854450" y="5181600"/>
          <p14:tracePt t="93695" x="3854450" y="5187950"/>
          <p14:tracePt t="93710" x="3873500" y="5194300"/>
          <p14:tracePt t="93726" x="3924300" y="5194300"/>
          <p14:tracePt t="93743" x="3968750" y="5194300"/>
          <p14:tracePt t="93760" x="3987800" y="5187950"/>
          <p14:tracePt t="96680" x="0" y="0"/>
        </p14:tracePtLst>
        <p14:tracePtLst>
          <p14:tracePt t="100519" x="400050" y="4400550"/>
          <p14:tracePt t="100599" x="406400" y="4400550"/>
          <p14:tracePt t="100607" x="419100" y="4400550"/>
          <p14:tracePt t="100615" x="431800" y="4400550"/>
          <p14:tracePt t="100624" x="450850" y="4400550"/>
          <p14:tracePt t="100641" x="488950" y="4400550"/>
          <p14:tracePt t="100657" x="565150" y="4400550"/>
          <p14:tracePt t="100674" x="673100" y="4400550"/>
          <p14:tracePt t="100691" x="819150" y="4400550"/>
          <p14:tracePt t="100707" x="996950" y="4400550"/>
          <p14:tracePt t="100724" x="1187450" y="4400550"/>
          <p14:tracePt t="100741" x="1358900" y="4400550"/>
          <p14:tracePt t="100743" x="1422400" y="4400550"/>
          <p14:tracePt t="100758" x="1473200" y="4400550"/>
          <p14:tracePt t="100774" x="1543050" y="4400550"/>
          <p14:tracePt t="100927" x="1524000" y="4400550"/>
          <p14:tracePt t="100936" x="1492250" y="4400550"/>
          <p14:tracePt t="100945" x="1441450" y="4400550"/>
          <p14:tracePt t="100958" x="1365250" y="4400550"/>
          <p14:tracePt t="100974" x="1092200" y="4400550"/>
          <p14:tracePt t="100991" x="946150" y="4400550"/>
          <p14:tracePt t="101007" x="876300" y="4400550"/>
          <p14:tracePt t="101024" x="850900" y="4400550"/>
          <p14:tracePt t="101041" x="844550" y="4400550"/>
          <p14:tracePt t="101143" x="863600" y="4400550"/>
          <p14:tracePt t="101153" x="908050" y="4400550"/>
          <p14:tracePt t="101159" x="996950" y="4400550"/>
          <p14:tracePt t="101174" x="1206500" y="4400550"/>
          <p14:tracePt t="101190" x="1416050" y="4400550"/>
          <p14:tracePt t="101207" x="1511300" y="4400550"/>
          <p14:tracePt t="101224" x="1524000" y="4400550"/>
          <p14:tracePt t="101241" x="1530350" y="4400550"/>
          <p14:tracePt t="101304" x="1511300" y="4400550"/>
          <p14:tracePt t="101311" x="1454150" y="4400550"/>
          <p14:tracePt t="101324" x="1371600" y="4400550"/>
          <p14:tracePt t="101340" x="1162050" y="4400550"/>
          <p14:tracePt t="101357" x="857250" y="4400550"/>
          <p14:tracePt t="101374" x="514350" y="4400550"/>
          <p14:tracePt t="101390" x="412750" y="4400550"/>
          <p14:tracePt t="101407" x="387350" y="4400550"/>
          <p14:tracePt t="101424" x="381000" y="4400550"/>
          <p14:tracePt t="101487" x="387350" y="4400550"/>
          <p14:tracePt t="101495" x="419100" y="4400550"/>
          <p14:tracePt t="101507" x="469900" y="4400550"/>
          <p14:tracePt t="101524" x="698500" y="4432300"/>
          <p14:tracePt t="101541" x="1111250" y="4502150"/>
          <p14:tracePt t="101543" x="1339850" y="4540250"/>
          <p14:tracePt t="101557" x="1549400" y="4578350"/>
          <p14:tracePt t="101574" x="1873250" y="4635500"/>
          <p14:tracePt t="101590" x="1905000" y="4641850"/>
          <p14:tracePt t="101607" x="1911350" y="4641850"/>
          <p14:tracePt t="101846" x="1917700" y="4641850"/>
          <p14:tracePt t="101854" x="1924050" y="4641850"/>
          <p14:tracePt t="101864" x="1930400" y="4641850"/>
          <p14:tracePt t="101879" x="1936750" y="4641850"/>
          <p14:tracePt t="101890" x="1943100" y="4641850"/>
          <p14:tracePt t="101907" x="1968500" y="4622800"/>
          <p14:tracePt t="101924" x="1987550" y="4597400"/>
          <p14:tracePt t="101940" x="2000250" y="4559300"/>
          <p14:tracePt t="101957" x="2000250" y="4521200"/>
          <p14:tracePt t="101959" x="2000250" y="4502150"/>
          <p14:tracePt t="101974" x="2000250" y="4483100"/>
          <p14:tracePt t="101990" x="2000250" y="4457700"/>
          <p14:tracePt t="102007" x="2000250" y="4432300"/>
          <p14:tracePt t="102392" x="2000250" y="4425950"/>
          <p14:tracePt t="102407" x="2038350" y="4425950"/>
          <p14:tracePt t="102424" x="2101850" y="4425950"/>
          <p14:tracePt t="102440" x="2184400" y="4425950"/>
          <p14:tracePt t="102457" x="2273300" y="4425950"/>
          <p14:tracePt t="102474" x="2400300" y="4438650"/>
          <p14:tracePt t="102491" x="2552700" y="4470400"/>
          <p14:tracePt t="102495" x="2628900" y="4489450"/>
          <p14:tracePt t="102507" x="2673350" y="4495800"/>
          <p14:tracePt t="102524" x="2711450" y="4495800"/>
          <p14:tracePt t="102540" x="2717800" y="4495800"/>
          <p14:tracePt t="102585" x="2692400" y="4495800"/>
          <p14:tracePt t="102591" x="2660650" y="4495800"/>
          <p14:tracePt t="102607" x="2565400" y="4495800"/>
          <p14:tracePt t="102624" x="2432050" y="4476750"/>
          <p14:tracePt t="102640" x="2311400" y="4445000"/>
          <p14:tracePt t="102657" x="2209800" y="4432300"/>
          <p14:tracePt t="102673" x="2101850" y="4413250"/>
          <p14:tracePt t="102690" x="1993900" y="4406900"/>
          <p14:tracePt t="102707" x="1854200" y="4406900"/>
          <p14:tracePt t="102723" x="1708150" y="4406900"/>
          <p14:tracePt t="102728" x="1644650" y="4406900"/>
          <p14:tracePt t="102740" x="1600200" y="4406900"/>
          <p14:tracePt t="102757" x="1517650" y="4406900"/>
          <p14:tracePt t="102759" x="1485900" y="4406900"/>
          <p14:tracePt t="102774" x="1460500" y="4406900"/>
          <p14:tracePt t="102790" x="1409700" y="4406900"/>
          <p14:tracePt t="102807" x="1346200" y="4406900"/>
          <p14:tracePt t="102824" x="1219200" y="4400550"/>
          <p14:tracePt t="102840" x="1085850" y="4387850"/>
          <p14:tracePt t="102857" x="939800" y="4387850"/>
          <p14:tracePt t="102873" x="812800" y="4387850"/>
          <p14:tracePt t="102890" x="736600" y="4387850"/>
          <p14:tracePt t="102907" x="698500" y="4387850"/>
          <p14:tracePt t="102923" x="666750" y="4387850"/>
          <p14:tracePt t="102940" x="660400" y="4387850"/>
          <p14:tracePt t="102957" x="647700" y="4387850"/>
          <p14:tracePt t="102973" x="628650" y="4387850"/>
          <p14:tracePt t="102990" x="584200" y="4387850"/>
          <p14:tracePt t="103007" x="565150" y="4387850"/>
          <p14:tracePt t="103079" x="558800" y="4387850"/>
          <p14:tracePt t="103089" x="552450" y="4387850"/>
          <p14:tracePt t="103095" x="546100" y="4387850"/>
          <p14:tracePt t="103107" x="539750" y="4387850"/>
          <p14:tracePt t="103123" x="527050" y="4387850"/>
          <p14:tracePt t="103200" x="539750" y="4387850"/>
          <p14:tracePt t="103207" x="590550" y="4387850"/>
          <p14:tracePt t="103215" x="673100" y="4387850"/>
          <p14:tracePt t="103223" x="774700" y="4387850"/>
          <p14:tracePt t="103240" x="1009650" y="4387850"/>
          <p14:tracePt t="103257" x="1270000" y="4387850"/>
          <p14:tracePt t="103274" x="1498600" y="4387850"/>
          <p14:tracePt t="103290" x="1670050" y="4400550"/>
          <p14:tracePt t="103307" x="1746250" y="4406900"/>
          <p14:tracePt t="103324" x="1790700" y="4419600"/>
          <p14:tracePt t="103326" x="1797050" y="4419600"/>
          <p14:tracePt t="103340" x="1841500" y="4425950"/>
          <p14:tracePt t="103357" x="1885950" y="4438650"/>
          <p14:tracePt t="103359" x="1905000" y="4438650"/>
          <p14:tracePt t="103373" x="1930400" y="4445000"/>
          <p14:tracePt t="103390" x="1949450" y="4451350"/>
          <p14:tracePt t="103406" x="1955800" y="4451350"/>
          <p14:tracePt t="103513" x="1936750" y="4451350"/>
          <p14:tracePt t="103519" x="1905000" y="4451350"/>
          <p14:tracePt t="103528" x="1847850" y="4451350"/>
          <p14:tracePt t="103540" x="1784350" y="4451350"/>
          <p14:tracePt t="103557" x="1574800" y="4451350"/>
          <p14:tracePt t="103574" x="1295400" y="4451350"/>
          <p14:tracePt t="103575" x="1143000" y="4451350"/>
          <p14:tracePt t="103591" x="914400" y="4451350"/>
          <p14:tracePt t="103606" x="723900" y="4451350"/>
          <p14:tracePt t="103623" x="596900" y="4451350"/>
          <p14:tracePt t="103640" x="508000" y="4451350"/>
          <p14:tracePt t="103657" x="431800" y="4451350"/>
          <p14:tracePt t="103673" x="349250" y="4451350"/>
          <p14:tracePt t="103690" x="260350" y="4451350"/>
          <p14:tracePt t="103706" x="203200" y="4451350"/>
          <p14:tracePt t="103723" x="184150" y="4451350"/>
          <p14:tracePt t="103740" x="177800" y="4451350"/>
          <p14:tracePt t="103783" x="184150" y="4451350"/>
          <p14:tracePt t="103791" x="215900" y="4451350"/>
          <p14:tracePt t="103799" x="279400" y="4451350"/>
          <p14:tracePt t="103808" x="361950" y="4451350"/>
          <p14:tracePt t="103823" x="622300" y="4451350"/>
          <p14:tracePt t="103840" x="1009650" y="4451350"/>
          <p14:tracePt t="103856" x="1422400" y="4451350"/>
          <p14:tracePt t="103873" x="1689100" y="4451350"/>
          <p14:tracePt t="103890" x="1841500" y="4457700"/>
          <p14:tracePt t="103906" x="1917700" y="4457700"/>
          <p14:tracePt t="103923" x="1930400" y="4457700"/>
          <p14:tracePt t="103940" x="1936750" y="4457700"/>
          <p14:tracePt t="104112" x="1917700" y="4457700"/>
          <p14:tracePt t="104123" x="1879600" y="4457700"/>
          <p14:tracePt t="104141" x="1765300" y="4457700"/>
          <p14:tracePt t="104156" x="1587500" y="4457700"/>
          <p14:tracePt t="104159" x="1479550" y="4457700"/>
          <p14:tracePt t="104173" x="1365250" y="4457700"/>
          <p14:tracePt t="104190" x="1104900" y="4457700"/>
          <p14:tracePt t="104206" x="819150" y="4457700"/>
          <p14:tracePt t="104223" x="711200" y="4457700"/>
          <p14:tracePt t="104239" x="673100" y="4457700"/>
          <p14:tracePt t="104256" x="660400" y="4457700"/>
          <p14:tracePt t="104352" x="666750" y="4457700"/>
          <p14:tracePt t="104359" x="698500" y="4457700"/>
          <p14:tracePt t="104373" x="742950" y="4457700"/>
          <p14:tracePt t="104390" x="850900" y="4457700"/>
          <p14:tracePt t="104406" x="1022350" y="4457700"/>
          <p14:tracePt t="104423" x="1149350" y="4457700"/>
          <p14:tracePt t="104439" x="1282700" y="4457700"/>
          <p14:tracePt t="104456" x="1441450" y="4457700"/>
          <p14:tracePt t="104473" x="1612900" y="4457700"/>
          <p14:tracePt t="104489" x="1720850" y="4457700"/>
          <p14:tracePt t="104507" x="1758950" y="4457700"/>
          <p14:tracePt t="104523" x="1771650" y="4457700"/>
          <p14:tracePt t="104593" x="1739900" y="4457700"/>
          <p14:tracePt t="104598" x="1676400" y="4457700"/>
          <p14:tracePt t="104606" x="1593850" y="4457700"/>
          <p14:tracePt t="104623" x="1371600" y="4457700"/>
          <p14:tracePt t="104639" x="1123950" y="4457700"/>
          <p14:tracePt t="104656" x="869950" y="4457700"/>
          <p14:tracePt t="104673" x="660400" y="4457700"/>
          <p14:tracePt t="104689" x="533400" y="4457700"/>
          <p14:tracePt t="104706" x="482600" y="4457700"/>
          <p14:tracePt t="104723" x="463550" y="4457700"/>
          <p14:tracePt t="104782" x="469900" y="4457700"/>
          <p14:tracePt t="104792" x="508000" y="4457700"/>
          <p14:tracePt t="104798" x="571500" y="4457700"/>
          <p14:tracePt t="104807" x="666750" y="4457700"/>
          <p14:tracePt t="104823" x="971550" y="4457700"/>
          <p14:tracePt t="104840" x="1409700" y="4470400"/>
          <p14:tracePt t="104856" x="1854200" y="4508500"/>
          <p14:tracePt t="104873" x="2184400" y="4565650"/>
          <p14:tracePt t="104889" x="2330450" y="4578350"/>
          <p14:tracePt t="104906" x="2406650" y="4578350"/>
          <p14:tracePt t="104923" x="2438400" y="4578350"/>
          <p14:tracePt t="104939" x="2444750" y="4578350"/>
          <p14:tracePt t="105007" x="2438400" y="4578350"/>
          <p14:tracePt t="105016" x="2393950" y="4578350"/>
          <p14:tracePt t="105026" x="2311400" y="4578350"/>
          <p14:tracePt t="105040" x="2051050" y="4578350"/>
          <p14:tracePt t="105057" x="1682750" y="4578350"/>
          <p14:tracePt t="105074" x="1314450" y="4578350"/>
          <p14:tracePt t="105090" x="1104900" y="4578350"/>
          <p14:tracePt t="105107" x="1035050" y="4578350"/>
          <p14:tracePt t="105123" x="1022350" y="4578350"/>
          <p14:tracePt t="105184" x="1016000" y="4572000"/>
          <p14:tracePt t="105196" x="1022350" y="4572000"/>
          <p14:tracePt t="105207" x="1155700" y="4572000"/>
          <p14:tracePt t="105223" x="1390650" y="4572000"/>
          <p14:tracePt t="105239" x="1797050" y="4572000"/>
          <p14:tracePt t="105256" x="2165350" y="4572000"/>
          <p14:tracePt t="105273" x="2368550" y="4572000"/>
          <p14:tracePt t="105290" x="2419350" y="4572000"/>
          <p14:tracePt t="105306" x="2425700" y="4572000"/>
          <p14:tracePt t="105343" x="2413000" y="4572000"/>
          <p14:tracePt t="105356" x="2368550" y="4572000"/>
          <p14:tracePt t="105373" x="2222500" y="4572000"/>
          <p14:tracePt t="105389" x="1968500" y="4552950"/>
          <p14:tracePt t="105406" x="1428750" y="4451350"/>
          <p14:tracePt t="105422" x="1181100" y="4419600"/>
          <p14:tracePt t="105439" x="1047750" y="4419600"/>
          <p14:tracePt t="105456" x="1003300" y="4419600"/>
          <p14:tracePt t="105472" x="990600" y="4419600"/>
          <p14:tracePt t="105543" x="1003300" y="4419600"/>
          <p14:tracePt t="105551" x="1047750" y="4419600"/>
          <p14:tracePt t="105559" x="1098550" y="4419600"/>
          <p14:tracePt t="105573" x="1174750" y="4419600"/>
          <p14:tracePt t="105589" x="1352550" y="4419600"/>
          <p14:tracePt t="105606" x="1606550" y="4419600"/>
          <p14:tracePt t="105623" x="1682750" y="4419600"/>
          <p14:tracePt t="105639" x="1695450" y="4419600"/>
          <p14:tracePt t="105689" x="1689100" y="4419600"/>
          <p14:tracePt t="105696" x="1638300" y="4419600"/>
          <p14:tracePt t="105706" x="1568450" y="4419600"/>
          <p14:tracePt t="105722" x="1365250" y="4419600"/>
          <p14:tracePt t="105739" x="1155700" y="4419600"/>
          <p14:tracePt t="105756" x="990600" y="4419600"/>
          <p14:tracePt t="105773" x="914400" y="4419600"/>
          <p14:tracePt t="105789" x="901700" y="4419600"/>
          <p14:tracePt t="105839" x="920750" y="4419600"/>
          <p14:tracePt t="105847" x="965200" y="4419600"/>
          <p14:tracePt t="105855" x="1028700" y="4419600"/>
          <p14:tracePt t="105873" x="1206500" y="4419600"/>
          <p14:tracePt t="105889" x="1447800" y="4419600"/>
          <p14:tracePt t="105906" x="1638300" y="4419600"/>
          <p14:tracePt t="105922" x="1746250" y="4419600"/>
          <p14:tracePt t="105939" x="1765300" y="4419600"/>
          <p14:tracePt t="105956" x="1771650" y="4419600"/>
          <p14:tracePt t="106008" x="1746250" y="4419600"/>
          <p14:tracePt t="106015" x="1695450" y="4419600"/>
          <p14:tracePt t="106024" x="1619250" y="4419600"/>
          <p14:tracePt t="106039" x="1422400" y="4419600"/>
          <p14:tracePt t="106056" x="1212850" y="4419600"/>
          <p14:tracePt t="106072" x="1066800" y="4419600"/>
          <p14:tracePt t="106089" x="1003300" y="4419600"/>
          <p14:tracePt t="106106" x="996950" y="4419600"/>
          <p14:tracePt t="106139" x="1016000" y="4419600"/>
          <p14:tracePt t="106156" x="1155700" y="4419600"/>
          <p14:tracePt t="106172" x="1403350" y="4419600"/>
          <p14:tracePt t="106189" x="1771650" y="4419600"/>
          <p14:tracePt t="106206" x="2063750" y="4419600"/>
          <p14:tracePt t="106206" x="2133600" y="4419600"/>
          <p14:tracePt t="106222" x="2197100" y="4419600"/>
          <p14:tracePt t="106239" x="2203450" y="4419600"/>
          <p14:tracePt t="106304" x="2184400" y="4419600"/>
          <p14:tracePt t="106311" x="2159000" y="4419600"/>
          <p14:tracePt t="106322" x="2133600" y="4419600"/>
          <p14:tracePt t="106339" x="2089150" y="4419600"/>
          <p14:tracePt t="106356" x="2070100" y="4419600"/>
          <p14:tracePt t="106372" x="2063750" y="4419600"/>
          <p14:tracePt t="106807" x="2051050" y="4419600"/>
          <p14:tracePt t="106814" x="2044700" y="4419600"/>
          <p14:tracePt t="106823" x="2012950" y="4419600"/>
          <p14:tracePt t="106839" x="1892300" y="4419600"/>
          <p14:tracePt t="106855" x="1727200" y="4419600"/>
          <p14:tracePt t="106872" x="1517650" y="4419600"/>
          <p14:tracePt t="106889" x="1295400" y="4419600"/>
          <p14:tracePt t="106905" x="1104900" y="4419600"/>
          <p14:tracePt t="106922" x="996950" y="4419600"/>
          <p14:tracePt t="106939" x="939800" y="4419600"/>
          <p14:tracePt t="106955" x="914400" y="4419600"/>
          <p14:tracePt t="106972" x="908050" y="4419600"/>
          <p14:tracePt t="106989" x="901700" y="4419600"/>
          <p14:tracePt t="107059" x="920750" y="4419600"/>
          <p14:tracePt t="107067" x="952500" y="4419600"/>
          <p14:tracePt t="107078" x="1003300" y="4419600"/>
          <p14:tracePt t="107089" x="1162050" y="4419600"/>
          <p14:tracePt t="107107" x="1371600" y="4419600"/>
          <p14:tracePt t="107122" x="1593850" y="4438650"/>
          <p14:tracePt t="107139" x="1733550" y="4464050"/>
          <p14:tracePt t="107155" x="1778000" y="4470400"/>
          <p14:tracePt t="107172" x="1790700" y="4470400"/>
          <p14:tracePt t="108687" x="0" y="0"/>
        </p14:tracePtLst>
        <p14:tracePtLst>
          <p14:tracePt t="109191" x="717550" y="4572000"/>
          <p14:tracePt t="109223" x="711200" y="4578350"/>
          <p14:tracePt t="109230" x="704850" y="4584700"/>
          <p14:tracePt t="109247" x="698500" y="4591050"/>
          <p14:tracePt t="109255" x="698500" y="4597400"/>
          <p14:tracePt t="109271" x="698500" y="4629150"/>
          <p14:tracePt t="109288" x="698500" y="4654550"/>
          <p14:tracePt t="109305" x="698500" y="4686300"/>
          <p14:tracePt t="109322" x="717550" y="4718050"/>
          <p14:tracePt t="109338" x="762000" y="4749800"/>
          <p14:tracePt t="109354" x="819150" y="4775200"/>
          <p14:tracePt t="109372" x="920750" y="4800600"/>
          <p14:tracePt t="109388" x="996950" y="4800600"/>
          <p14:tracePt t="109404" x="1066800" y="4800600"/>
          <p14:tracePt t="109421" x="1098550" y="4781550"/>
          <p14:tracePt t="109423" x="1104900" y="4768850"/>
          <p14:tracePt t="109438" x="1111250" y="4756150"/>
          <p14:tracePt t="109454" x="1111250" y="4730750"/>
          <p14:tracePt t="109471" x="1111250" y="4699000"/>
          <p14:tracePt t="109488" x="1111250" y="4686300"/>
          <p14:tracePt t="109504" x="1104900" y="4667250"/>
          <p14:tracePt t="109521" x="1098550" y="4641850"/>
          <p14:tracePt t="109815" x="0" y="0"/>
        </p14:tracePtLst>
        <p14:tracePtLst>
          <p14:tracePt t="110319" x="2190750" y="4343400"/>
          <p14:tracePt t="110391" x="2190750" y="4349750"/>
          <p14:tracePt t="110399" x="2190750" y="4368800"/>
          <p14:tracePt t="110408" x="2190750" y="4375150"/>
          <p14:tracePt t="110421" x="2197100" y="4394200"/>
          <p14:tracePt t="110437" x="2209800" y="4419600"/>
          <p14:tracePt t="110454" x="2222500" y="4438650"/>
          <p14:tracePt t="110471" x="2222500" y="4445000"/>
          <p14:tracePt t="110487" x="2235200" y="4457700"/>
          <p14:tracePt t="110504" x="2241550" y="4457700"/>
          <p14:tracePt t="110521" x="2254250" y="4464050"/>
          <p14:tracePt t="110537" x="2286000" y="4464050"/>
          <p14:tracePt t="110554" x="2317750" y="4464050"/>
          <p14:tracePt t="110571" x="2349500" y="4464050"/>
          <p14:tracePt t="110588" x="2362200" y="4451350"/>
          <p14:tracePt t="110604" x="2368550" y="4438650"/>
          <p14:tracePt t="110607" x="2374900" y="4425950"/>
          <p14:tracePt t="110621" x="2381250" y="4406900"/>
          <p14:tracePt t="110637" x="2381250" y="4400550"/>
          <p14:tracePt t="110654" x="2381250" y="4387850"/>
          <p14:tracePt t="110825" x="2381250" y="4394200"/>
          <p14:tracePt t="110831" x="2381250" y="4400550"/>
          <p14:tracePt t="110839" x="2381250" y="4413250"/>
          <p14:tracePt t="110854" x="2381250" y="4425950"/>
          <p14:tracePt t="110871" x="2381250" y="4432300"/>
          <p14:tracePt t="110887" x="2381250" y="4451350"/>
          <p14:tracePt t="111025" x="2387600" y="4432300"/>
          <p14:tracePt t="111041" x="2387600" y="4419600"/>
          <p14:tracePt t="111047" x="2387600" y="4406900"/>
          <p14:tracePt t="111056" x="2387600" y="4394200"/>
          <p14:tracePt t="111071" x="2381250" y="4381500"/>
          <p14:tracePt t="111153" x="2374900" y="4387850"/>
          <p14:tracePt t="111159" x="2374900" y="4400550"/>
          <p14:tracePt t="111170" x="2368550" y="4445000"/>
          <p14:tracePt t="111187" x="2362200" y="4483100"/>
          <p14:tracePt t="111204" x="2362200" y="4508500"/>
          <p14:tracePt t="111304" x="2362200" y="4502150"/>
          <p14:tracePt t="111311" x="2362200" y="4495800"/>
          <p14:tracePt t="111320" x="2362200" y="4476750"/>
          <p14:tracePt t="111337" x="2362200" y="4470400"/>
          <p14:tracePt t="111354" x="2362200" y="4464050"/>
          <p14:tracePt t="111371" x="2362200" y="4451350"/>
          <p14:tracePt t="111599" x="0" y="0"/>
        </p14:tracePtLst>
        <p14:tracePtLst>
          <p14:tracePt t="113152" x="406400" y="4394200"/>
          <p14:tracePt t="113240" x="419100" y="4394200"/>
          <p14:tracePt t="113253" x="450850" y="4394200"/>
          <p14:tracePt t="113270" x="673100" y="4394200"/>
          <p14:tracePt t="113286" x="933450" y="4394200"/>
          <p14:tracePt t="113303" x="1282700" y="4394200"/>
          <p14:tracePt t="113320" x="1631950" y="4394200"/>
          <p14:tracePt t="113337" x="1873250" y="4394200"/>
          <p14:tracePt t="113353" x="2044700" y="4394200"/>
          <p14:tracePt t="113370" x="2171700" y="4394200"/>
          <p14:tracePt t="113387" x="2286000" y="4394200"/>
          <p14:tracePt t="113403" x="2387600" y="4400550"/>
          <p14:tracePt t="113420" x="2432050" y="4406900"/>
          <p14:tracePt t="113423" x="2451100" y="4406900"/>
          <p14:tracePt t="113453" x="2470150" y="4406900"/>
          <p14:tracePt t="113543" x="2476500" y="4406900"/>
          <p14:tracePt t="113551" x="2482850" y="4406900"/>
          <p14:tracePt t="113704" x="2489200" y="4413250"/>
          <p14:tracePt t="113712" x="2482850" y="4419600"/>
          <p14:tracePt t="113719" x="2463800" y="4419600"/>
          <p14:tracePt t="113736" x="2362200" y="4432300"/>
          <p14:tracePt t="113753" x="2184400" y="4438650"/>
          <p14:tracePt t="113770" x="1924050" y="4438650"/>
          <p14:tracePt t="113786" x="1593850" y="4438650"/>
          <p14:tracePt t="113803" x="1270000" y="4438650"/>
          <p14:tracePt t="113807" x="1136650" y="4438650"/>
          <p14:tracePt t="113820" x="1035050" y="4438650"/>
          <p14:tracePt t="113823" x="939800" y="4438650"/>
          <p14:tracePt t="113837" x="863600" y="4438650"/>
          <p14:tracePt t="113853" x="781050" y="4438650"/>
          <p14:tracePt t="113856" x="755650" y="4438650"/>
          <p14:tracePt t="113870" x="730250" y="4438650"/>
          <p14:tracePt t="113887" x="717550" y="4438650"/>
          <p14:tracePt t="114079" x="723900" y="4438650"/>
          <p14:tracePt t="114087" x="749300" y="4438650"/>
          <p14:tracePt t="114095" x="793750" y="4438650"/>
          <p14:tracePt t="114103" x="869950" y="4438650"/>
          <p14:tracePt t="114120" x="1079500" y="4438650"/>
          <p14:tracePt t="114137" x="1339850" y="4438650"/>
          <p14:tracePt t="114153" x="1504950" y="4438650"/>
          <p14:tracePt t="114170" x="1612900" y="4438650"/>
          <p14:tracePt t="114186" x="1663700" y="4438650"/>
          <p14:tracePt t="114203" x="1682750" y="4438650"/>
          <p14:tracePt t="114219" x="1701800" y="4438650"/>
          <p14:tracePt t="114236" x="1720850" y="4438650"/>
          <p14:tracePt t="114253" x="1752600" y="4438650"/>
          <p14:tracePt t="114269" x="1778000" y="4438650"/>
          <p14:tracePt t="114270" x="1809750" y="4445000"/>
          <p14:tracePt t="114286" x="1854200" y="4451350"/>
          <p14:tracePt t="114303" x="1905000" y="4464050"/>
          <p14:tracePt t="114320" x="1917700" y="4464050"/>
          <p14:tracePt t="114336" x="1924050" y="4464050"/>
          <p14:tracePt t="114863" x="0" y="0"/>
        </p14:tracePtLst>
        <p14:tracePtLst>
          <p14:tracePt t="116152" x="4521200" y="4070350"/>
          <p14:tracePt t="116159" x="4514850" y="4070350"/>
          <p14:tracePt t="116169" x="4508500" y="4070350"/>
          <p14:tracePt t="116185" x="4470400" y="4070350"/>
          <p14:tracePt t="116202" x="4413250" y="4121150"/>
          <p14:tracePt t="116219" x="4349750" y="4197350"/>
          <p14:tracePt t="116235" x="4298950" y="4286250"/>
          <p14:tracePt t="116252" x="4286250" y="4343400"/>
          <p14:tracePt t="116269" x="4286250" y="4368800"/>
          <p14:tracePt t="116271" x="4286250" y="4387850"/>
          <p14:tracePt t="116285" x="4292600" y="4400550"/>
          <p14:tracePt t="116302" x="4330700" y="4413250"/>
          <p14:tracePt t="116319" x="4381500" y="4413250"/>
          <p14:tracePt t="116336" x="4438650" y="4413250"/>
          <p14:tracePt t="116352" x="4527550" y="4413250"/>
          <p14:tracePt t="116369" x="4572000" y="4381500"/>
          <p14:tracePt t="116386" x="4584700" y="4343400"/>
          <p14:tracePt t="116402" x="4591050" y="4292600"/>
          <p14:tracePt t="116419" x="4591050" y="4229100"/>
          <p14:tracePt t="116435" x="4584700" y="4184650"/>
          <p14:tracePt t="116452" x="4578350" y="4165600"/>
          <p14:tracePt t="116469" x="4572000" y="4152900"/>
          <p14:tracePt t="116502" x="4559300" y="4140200"/>
          <p14:tracePt t="116566" x="4552950" y="4140200"/>
          <p14:tracePt t="116574" x="4546600" y="4146550"/>
          <p14:tracePt t="116586" x="4546600" y="4165600"/>
          <p14:tracePt t="116602" x="4546600" y="4222750"/>
          <p14:tracePt t="116619" x="4546600" y="4254500"/>
          <p14:tracePt t="116635" x="4546600" y="4260850"/>
          <p14:tracePt t="116663" x="4546600" y="4248150"/>
          <p14:tracePt t="116671" x="4552950" y="4222750"/>
          <p14:tracePt t="116685" x="4565650" y="4191000"/>
          <p14:tracePt t="116702" x="4572000" y="4108450"/>
          <p14:tracePt t="116719" x="4572000" y="4083050"/>
          <p14:tracePt t="116782" x="4572000" y="4089400"/>
          <p14:tracePt t="116790" x="4572000" y="4108450"/>
          <p14:tracePt t="116802" x="4565650" y="4121150"/>
          <p14:tracePt t="116818" x="4559300" y="4140200"/>
          <p14:tracePt t="116835" x="4559300" y="4171950"/>
          <p14:tracePt t="116852" x="4559300" y="4197350"/>
          <p14:tracePt t="116869" x="4559300" y="4235450"/>
          <p14:tracePt t="116886" x="4559300" y="4267200"/>
          <p14:tracePt t="116887" x="4559300" y="4273550"/>
          <p14:tracePt t="116902" x="4559300" y="4279900"/>
          <p14:tracePt t="116934" x="4559300" y="4273550"/>
          <p14:tracePt t="116943" x="4559300" y="4235450"/>
          <p14:tracePt t="116952" x="4565650" y="4210050"/>
          <p14:tracePt t="116969" x="4572000" y="4146550"/>
          <p14:tracePt t="116985" x="4578350" y="4102100"/>
          <p14:tracePt t="117002" x="4584700" y="4076700"/>
          <p14:tracePt t="117018" x="4584700" y="4057650"/>
          <p14:tracePt t="117035" x="4584700" y="4051300"/>
          <p14:tracePt t="117071" x="4584700" y="4064000"/>
          <p14:tracePt t="117079" x="4584700" y="4095750"/>
          <p14:tracePt t="117087" x="4584700" y="4127500"/>
          <p14:tracePt t="117102" x="4584700" y="4178300"/>
          <p14:tracePt t="117118" x="4584700" y="4203700"/>
          <p14:tracePt t="117135" x="4584700" y="4210050"/>
          <p14:tracePt t="117207" x="4584700" y="4203700"/>
          <p14:tracePt t="117215" x="4591050" y="4171950"/>
          <p14:tracePt t="117222" x="4591050" y="4146550"/>
          <p14:tracePt t="117235" x="4603750" y="4102100"/>
          <p14:tracePt t="117252" x="4622800" y="4051300"/>
          <p14:tracePt t="117268" x="4629150" y="4032250"/>
          <p14:tracePt t="117285" x="4629150" y="4025900"/>
          <p14:tracePt t="117327" x="4629150" y="4032250"/>
          <p14:tracePt t="117335" x="4629150" y="4057650"/>
          <p14:tracePt t="117343" x="4629150" y="4095750"/>
          <p14:tracePt t="117352" x="4622800" y="4121150"/>
          <p14:tracePt t="117369" x="4616450" y="4159250"/>
          <p14:tracePt t="117385" x="4616450" y="4178300"/>
          <p14:tracePt t="117487" x="4616450" y="4152900"/>
          <p14:tracePt t="117497" x="4616450" y="4127500"/>
          <p14:tracePt t="117506" x="4616450" y="4108450"/>
          <p14:tracePt t="117519" x="4616450" y="4051300"/>
          <p14:tracePt t="117535" x="4616450" y="4025900"/>
          <p14:tracePt t="117552" x="4616450" y="4013200"/>
          <p14:tracePt t="117599" x="4603750" y="4038600"/>
          <p14:tracePt t="117609" x="4591050" y="4076700"/>
          <p14:tracePt t="117619" x="4584700" y="4127500"/>
          <p14:tracePt t="117636" x="4559300" y="4216400"/>
          <p14:tracePt t="117652" x="4559300" y="4260850"/>
          <p14:tracePt t="117656" x="4559300" y="4267200"/>
          <p14:tracePt t="117669" x="4559300" y="4273550"/>
          <p14:tracePt t="117685" x="4559300" y="4279900"/>
          <p14:tracePt t="117751" x="4559300" y="4273550"/>
          <p14:tracePt t="117761" x="4559300" y="4260850"/>
          <p14:tracePt t="117769" x="4559300" y="4254500"/>
          <p14:tracePt t="117785" x="4565650" y="4241800"/>
          <p14:tracePt t="117841" x="4565650" y="4260850"/>
          <p14:tracePt t="117849" x="4565650" y="4292600"/>
          <p14:tracePt t="117860" x="4565650" y="4330700"/>
          <p14:tracePt t="117872" x="4565650" y="4368800"/>
          <p14:tracePt t="117902" x="4565650" y="4375150"/>
          <p14:tracePt t="117918" x="4572000" y="4381500"/>
          <p14:tracePt t="117936" x="4578350" y="4375150"/>
          <p14:tracePt t="117952" x="4591050" y="4356100"/>
          <p14:tracePt t="117968" x="4597400" y="4337050"/>
          <p14:tracePt t="117985" x="4597400" y="4324350"/>
          <p14:tracePt t="118002" x="4597400" y="4311650"/>
          <p14:tracePt t="118018" x="4597400" y="4292600"/>
          <p14:tracePt t="118035" x="4597400" y="4267200"/>
          <p14:tracePt t="118052" x="4597400" y="4248150"/>
          <p14:tracePt t="118068" x="4597400" y="4241800"/>
          <p14:tracePt t="118247" x="0" y="0"/>
        </p14:tracePtLst>
        <p14:tracePtLst>
          <p14:tracePt t="118816" x="1816100" y="4337050"/>
          <p14:tracePt t="118831" x="1809750" y="4337050"/>
          <p14:tracePt t="118847" x="1803400" y="4337050"/>
          <p14:tracePt t="118855" x="1797050" y="4337050"/>
          <p14:tracePt t="118868" x="1790700" y="4343400"/>
          <p14:tracePt t="118885" x="1784350" y="4349750"/>
          <p14:tracePt t="118902" x="1771650" y="4381500"/>
          <p14:tracePt t="118918" x="1752600" y="4432300"/>
          <p14:tracePt t="118934" x="1752600" y="4451350"/>
          <p14:tracePt t="118951" x="1752600" y="4483100"/>
          <p14:tracePt t="118968" x="1765300" y="4495800"/>
          <p14:tracePt t="118985" x="1778000" y="4508500"/>
          <p14:tracePt t="119001" x="1809750" y="4527550"/>
          <p14:tracePt t="119018" x="1841500" y="4533900"/>
          <p14:tracePt t="119034" x="1905000" y="4533900"/>
          <p14:tracePt t="119051" x="1981200" y="4533900"/>
          <p14:tracePt t="119068" x="2063750" y="4514850"/>
          <p14:tracePt t="119085" x="2089150" y="4489450"/>
          <p14:tracePt t="119102" x="2108200" y="4470400"/>
          <p14:tracePt t="119105" x="2114550" y="4464050"/>
          <p14:tracePt t="119118" x="2114550" y="4451350"/>
          <p14:tracePt t="119135" x="2114550" y="4445000"/>
          <p14:tracePt t="119414" x="0" y="0"/>
        </p14:tracePtLst>
        <p14:tracePtLst>
          <p14:tracePt t="119937" x="4699000" y="4064000"/>
          <p14:tracePt t="119946" x="4686300" y="4064000"/>
          <p14:tracePt t="119953" x="4667250" y="4064000"/>
          <p14:tracePt t="119968" x="4629150" y="4064000"/>
          <p14:tracePt t="119984" x="4591050" y="4089400"/>
          <p14:tracePt t="120001" x="4552950" y="4140200"/>
          <p14:tracePt t="120017" x="4514850" y="4216400"/>
          <p14:tracePt t="120034" x="4495800" y="4273550"/>
          <p14:tracePt t="120051" x="4495800" y="4298950"/>
          <p14:tracePt t="120067" x="4502150" y="4337050"/>
          <p14:tracePt t="120084" x="4508500" y="4349750"/>
          <p14:tracePt t="120101" x="4533900" y="4349750"/>
          <p14:tracePt t="120118" x="4591050" y="4349750"/>
          <p14:tracePt t="120120" x="4616450" y="4337050"/>
          <p14:tracePt t="120135" x="4686300" y="4286250"/>
          <p14:tracePt t="120151" x="4705350" y="4241800"/>
          <p14:tracePt t="120168" x="4711700" y="4216400"/>
          <p14:tracePt t="120184" x="4711700" y="4197350"/>
          <p14:tracePt t="120201" x="4699000" y="4178300"/>
          <p14:tracePt t="120202" x="0" y="0"/>
        </p14:tracePtLst>
        <p14:tracePtLst>
          <p14:tracePt t="120618" x="1695450" y="4267200"/>
          <p14:tracePt t="120635" x="1695450" y="4279900"/>
          <p14:tracePt t="120651" x="1695450" y="4292600"/>
          <p14:tracePt t="120654" x="1695450" y="4318000"/>
          <p14:tracePt t="120668" x="1695450" y="4337050"/>
          <p14:tracePt t="120684" x="1733550" y="4400550"/>
          <p14:tracePt t="120687" x="1765300" y="4425950"/>
          <p14:tracePt t="120701" x="1790700" y="4464050"/>
          <p14:tracePt t="120717" x="1879600" y="4527550"/>
          <p14:tracePt t="120719" x="1917700" y="4546600"/>
          <p14:tracePt t="120734" x="1993900" y="4578350"/>
          <p14:tracePt t="120751" x="2038350" y="4584700"/>
          <p14:tracePt t="120767" x="2095500" y="4584700"/>
          <p14:tracePt t="120784" x="2146300" y="4521200"/>
          <p14:tracePt t="120801" x="2171700" y="4432300"/>
          <p14:tracePt t="120817" x="2190750" y="4356100"/>
          <p14:tracePt t="120834" x="2197100" y="4318000"/>
          <p14:tracePt t="120851" x="2197100" y="4305300"/>
          <p14:tracePt t="120868" x="2190750" y="4279900"/>
          <p14:tracePt t="121007" x="0" y="0"/>
        </p14:tracePtLst>
        <p14:tracePtLst>
          <p14:tracePt t="121399" x="2336800" y="4324350"/>
          <p14:tracePt t="121416" x="2330450" y="4324350"/>
          <p14:tracePt t="121432" x="2324100" y="4324350"/>
          <p14:tracePt t="121448" x="2317750" y="4330700"/>
          <p14:tracePt t="121455" x="2317750" y="4337050"/>
          <p14:tracePt t="121467" x="2311400" y="4349750"/>
          <p14:tracePt t="121484" x="2311400" y="4375150"/>
          <p14:tracePt t="121500" x="2311400" y="4413250"/>
          <p14:tracePt t="121517" x="2311400" y="4432300"/>
          <p14:tracePt t="121534" x="2311400" y="4445000"/>
          <p14:tracePt t="121534" x="2311400" y="4464050"/>
          <p14:tracePt t="121550" x="2336800" y="4476750"/>
          <p14:tracePt t="121567" x="2374900" y="4489450"/>
          <p14:tracePt t="121584" x="2400300" y="4489450"/>
          <p14:tracePt t="121601" x="2432050" y="4489450"/>
          <p14:tracePt t="121617" x="2463800" y="4470400"/>
          <p14:tracePt t="121634" x="2476500" y="4445000"/>
          <p14:tracePt t="121651" x="2476500" y="4425950"/>
          <p14:tracePt t="121667" x="2476500" y="4406900"/>
          <p14:tracePt t="121684" x="2476500" y="4400550"/>
          <p14:tracePt t="121700" x="2476500" y="4394200"/>
          <p14:tracePt t="121839" x="0" y="0"/>
        </p14:tracePtLst>
        <p14:tracePtLst>
          <p14:tracePt t="122111" x="2317750" y="4260850"/>
          <p14:tracePt t="122143" x="2311400" y="4260850"/>
          <p14:tracePt t="122158" x="2305050" y="4267200"/>
          <p14:tracePt t="122167" x="2305050" y="4273550"/>
          <p14:tracePt t="122175" x="2298700" y="4292600"/>
          <p14:tracePt t="122184" x="2298700" y="4311650"/>
          <p14:tracePt t="122201" x="2298700" y="4349750"/>
          <p14:tracePt t="122217" x="2298700" y="4387850"/>
          <p14:tracePt t="122233" x="2298700" y="4425950"/>
          <p14:tracePt t="122250" x="2298700" y="4464050"/>
          <p14:tracePt t="122267" x="2317750" y="4495800"/>
          <p14:tracePt t="122283" x="2343150" y="4514850"/>
          <p14:tracePt t="122300" x="2368550" y="4540250"/>
          <p14:tracePt t="122317" x="2406650" y="4559300"/>
          <p14:tracePt t="122333" x="2432050" y="4559300"/>
          <p14:tracePt t="122334" x="2451100" y="4559300"/>
          <p14:tracePt t="122350" x="2489200" y="4546600"/>
          <p14:tracePt t="122367" x="2520950" y="4495800"/>
          <p14:tracePt t="122384" x="2540000" y="4457700"/>
          <p14:tracePt t="122400" x="2546350" y="4432300"/>
          <p14:tracePt t="122417" x="2546350" y="4400550"/>
          <p14:tracePt t="122433" x="2546350" y="4387850"/>
          <p14:tracePt t="122450" x="2546350" y="4375150"/>
          <p14:tracePt t="122713" x="0" y="0"/>
        </p14:tracePtLst>
        <p14:tracePtLst>
          <p14:tracePt t="122983" x="3448050" y="5054600"/>
          <p14:tracePt t="123096" x="3448050" y="5067300"/>
          <p14:tracePt t="123103" x="3448050" y="5073650"/>
          <p14:tracePt t="123117" x="3448050" y="5092700"/>
          <p14:tracePt t="123133" x="3448050" y="5130800"/>
          <p14:tracePt t="123150" x="3448050" y="5187950"/>
          <p14:tracePt t="123167" x="3460750" y="5238750"/>
          <p14:tracePt t="123183" x="3473450" y="5264150"/>
          <p14:tracePt t="123200" x="3486150" y="5283200"/>
          <p14:tracePt t="123216" x="3492500" y="5289550"/>
          <p14:tracePt t="123233" x="3511550" y="5289550"/>
          <p14:tracePt t="123250" x="3543300" y="5289550"/>
          <p14:tracePt t="123266" x="3594100" y="5289550"/>
          <p14:tracePt t="123283" x="3644900" y="5270500"/>
          <p14:tracePt t="123300" x="3695700" y="5245100"/>
          <p14:tracePt t="123316" x="3721100" y="5219700"/>
          <p14:tracePt t="123333" x="3727450" y="5181600"/>
          <p14:tracePt t="123350" x="3733800" y="5156200"/>
          <p14:tracePt t="123351" x="3733800" y="5137150"/>
          <p14:tracePt t="123367" x="3733800" y="5111750"/>
          <p14:tracePt t="123383" x="3733800" y="5086350"/>
          <p14:tracePt t="123400" x="3727450" y="5067300"/>
          <p14:tracePt t="123448" x="3714750" y="5067300"/>
          <p14:tracePt t="123455" x="3708400" y="5073650"/>
          <p14:tracePt t="123466" x="3695700" y="5086350"/>
          <p14:tracePt t="123483" x="3670300" y="5118100"/>
          <p14:tracePt t="123500" x="3657600" y="5162550"/>
          <p14:tracePt t="123516" x="3657600" y="5187950"/>
          <p14:tracePt t="123533" x="3657600" y="5238750"/>
          <p14:tracePt t="123550" x="3695700" y="5283200"/>
          <p14:tracePt t="123566" x="3746500" y="5302250"/>
          <p14:tracePt t="123583" x="3771900" y="5302250"/>
          <p14:tracePt t="123600" x="3810000" y="5302250"/>
          <p14:tracePt t="123616" x="3841750" y="5283200"/>
          <p14:tracePt t="123633" x="3860800" y="5251450"/>
          <p14:tracePt t="123650" x="3860800" y="5238750"/>
          <p14:tracePt t="123666" x="3860800" y="5226050"/>
          <p14:tracePt t="123919" x="3860800" y="5219700"/>
          <p14:tracePt t="123926" x="0" y="0"/>
        </p14:tracePtLst>
        <p14:tracePtLst>
          <p14:tracePt t="124995" x="603250" y="4432300"/>
          <p14:tracePt t="125081" x="622300" y="4432300"/>
          <p14:tracePt t="125096" x="736600" y="4432300"/>
          <p14:tracePt t="125110" x="1028700" y="4432300"/>
          <p14:tracePt t="125120" x="1339850" y="4451350"/>
          <p14:tracePt t="125133" x="1708150" y="4483100"/>
          <p14:tracePt t="125150" x="2489200" y="4527550"/>
          <p14:tracePt t="125167" x="3295650" y="4540250"/>
          <p14:tracePt t="125183" x="3511550" y="4540250"/>
          <p14:tracePt t="125200" x="3587750" y="4540250"/>
          <p14:tracePt t="125216" x="3606800" y="4540250"/>
          <p14:tracePt t="125233" x="3613150" y="4540250"/>
          <p14:tracePt t="125249" x="3632200" y="4540250"/>
          <p14:tracePt t="125266" x="3644900" y="4540250"/>
          <p14:tracePt t="125282" x="3651250" y="4540250"/>
          <p14:tracePt t="125383" x="0" y="0"/>
        </p14:tracePtLst>
        <p14:tracePtLst>
          <p14:tracePt t="125935" x="1028700" y="3943350"/>
          <p14:tracePt t="125952" x="1022350" y="3943350"/>
          <p14:tracePt t="125992" x="1016000" y="3943350"/>
          <p14:tracePt t="125999" x="1009650" y="3949700"/>
          <p14:tracePt t="126008" x="1003300" y="3987800"/>
          <p14:tracePt t="126015" x="984250" y="4032250"/>
          <p14:tracePt t="126032" x="952500" y="4191000"/>
          <p14:tracePt t="126049" x="933450" y="4362450"/>
          <p14:tracePt t="126065" x="939800" y="4572000"/>
          <p14:tracePt t="126082" x="971550" y="4787900"/>
          <p14:tracePt t="126099" x="1066800" y="5080000"/>
          <p14:tracePt t="126115" x="1238250" y="5505450"/>
          <p14:tracePt t="126132" x="1422400" y="5975350"/>
          <p14:tracePt t="126149" x="1612900" y="6457950"/>
          <p14:tracePt t="126152" x="1695450" y="6699250"/>
          <p14:tracePt t="126165" x="1771650" y="6851650"/>
          <p14:tracePt t="126167" x="1822450" y="6851650"/>
          <p14:tracePt t="126182" x="1885950" y="6851650"/>
          <p14:tracePt t="126199" x="1917700" y="6851650"/>
          <p14:tracePt t="126216" x="1924050" y="6851650"/>
          <p14:tracePt t="126232" x="1930400" y="6851650"/>
          <p14:tracePt t="126249" x="2000250" y="6838950"/>
          <p14:tracePt t="126265" x="2146300" y="6775450"/>
          <p14:tracePt t="126282" x="2368550" y="6692900"/>
          <p14:tracePt t="126299" x="2654300" y="6553200"/>
          <p14:tracePt t="126315" x="2832100" y="6407150"/>
          <p14:tracePt t="126332" x="2908300" y="6248400"/>
          <p14:tracePt t="126349" x="2965450" y="6102350"/>
          <p14:tracePt t="126365" x="2984500" y="5943600"/>
          <p14:tracePt t="126367" x="2984500" y="5861050"/>
          <p14:tracePt t="126382" x="2984500" y="5607050"/>
          <p14:tracePt t="126399" x="2927350" y="5295900"/>
          <p14:tracePt t="126415" x="2813050" y="4965700"/>
          <p14:tracePt t="126433" x="2654300" y="4673600"/>
          <p14:tracePt t="126449" x="2501900" y="4406900"/>
          <p14:tracePt t="126466" x="2355850" y="4152900"/>
          <p14:tracePt t="126482" x="2254250" y="3949700"/>
          <p14:tracePt t="126499" x="2178050" y="3765550"/>
          <p14:tracePt t="126515" x="2127250" y="3613150"/>
          <p14:tracePt t="126532" x="2095500" y="3479800"/>
          <p14:tracePt t="126549" x="2070100" y="3371850"/>
          <p14:tracePt t="126551" x="2044700" y="3321050"/>
          <p14:tracePt t="126565" x="2038350" y="3295650"/>
          <p14:tracePt t="126582" x="2019300" y="3251200"/>
          <p14:tracePt t="126599" x="2019300" y="3244850"/>
          <p14:tracePt t="126616" x="2012950" y="3244850"/>
          <p14:tracePt t="126648" x="2000250" y="3244850"/>
          <p14:tracePt t="126656" x="1993900" y="3244850"/>
          <p14:tracePt t="126665" x="1968500" y="3244850"/>
          <p14:tracePt t="126683" x="1892300" y="3244850"/>
          <p14:tracePt t="126699" x="1758950" y="3244850"/>
          <p14:tracePt t="126703" x="1682750" y="3263900"/>
          <p14:tracePt t="126715" x="1606550" y="3289300"/>
          <p14:tracePt t="126719" x="1524000" y="3333750"/>
          <p14:tracePt t="126732" x="1454150" y="3384550"/>
          <p14:tracePt t="126749" x="1327150" y="3524250"/>
          <p14:tracePt t="126751" x="1270000" y="3600450"/>
          <p14:tracePt t="126765" x="1219200" y="3702050"/>
          <p14:tracePt t="126782" x="1123950" y="4038600"/>
          <p14:tracePt t="126799" x="1079500" y="4248150"/>
          <p14:tracePt t="126815" x="1073150" y="4457700"/>
          <p14:tracePt t="126832" x="1085850" y="4679950"/>
          <p14:tracePt t="126849" x="1155700" y="4902200"/>
          <p14:tracePt t="126865" x="1225550" y="5099050"/>
          <p14:tracePt t="126882" x="1308100" y="5308600"/>
          <p14:tracePt t="126899" x="1390650" y="5505450"/>
          <p14:tracePt t="126903" x="1435100" y="5588000"/>
          <p14:tracePt t="126915" x="1466850" y="5676900"/>
          <p14:tracePt t="126933" x="1536700" y="5835650"/>
          <p14:tracePt t="126935" x="1581150" y="5911850"/>
          <p14:tracePt t="126949" x="1625600" y="5988050"/>
          <p14:tracePt t="126965" x="1708150" y="6134100"/>
          <p14:tracePt t="126968" x="1765300" y="6203950"/>
          <p14:tracePt t="126983" x="1860550" y="6324600"/>
          <p14:tracePt t="126999" x="1917700" y="6407150"/>
          <p14:tracePt t="127015" x="1974850" y="6451600"/>
          <p14:tracePt t="127032" x="2006600" y="6470650"/>
          <p14:tracePt t="127049" x="2025650" y="6470650"/>
          <p14:tracePt t="127065" x="2070100" y="6413500"/>
          <p14:tracePt t="127082" x="2120900" y="6330950"/>
          <p14:tracePt t="127099" x="2178050" y="6235700"/>
          <p14:tracePt t="127116" x="2228850" y="6089650"/>
          <p14:tracePt t="127132" x="2311400" y="5867400"/>
          <p14:tracePt t="127135" x="2374900" y="5670550"/>
          <p14:tracePt t="127149" x="2425700" y="5461000"/>
          <p14:tracePt t="127166" x="2514600" y="5016500"/>
          <p14:tracePt t="127182" x="2571750" y="4432300"/>
          <p14:tracePt t="127199" x="2559050" y="4114800"/>
          <p14:tracePt t="127216" x="2508250" y="3867150"/>
          <p14:tracePt t="127232" x="2425700" y="3657600"/>
          <p14:tracePt t="127248" x="2343150" y="3505200"/>
          <p14:tracePt t="127265" x="2266950" y="3384550"/>
          <p14:tracePt t="127282" x="2203450" y="3308350"/>
          <p14:tracePt t="127298" x="2165350" y="3282950"/>
          <p14:tracePt t="127315" x="2139950" y="3263900"/>
          <p14:tracePt t="127332" x="2120900" y="3263900"/>
          <p14:tracePt t="127348" x="2108200" y="3263900"/>
          <p14:tracePt t="127365" x="2082800" y="3263900"/>
          <p14:tracePt t="127382" x="2012950" y="3282950"/>
          <p14:tracePt t="127399" x="1949450" y="3365500"/>
          <p14:tracePt t="127415" x="1866900" y="3505200"/>
          <p14:tracePt t="127432" x="1784350" y="3689350"/>
          <p14:tracePt t="127449" x="1708150" y="3892550"/>
          <p14:tracePt t="127466" x="1651000" y="4121150"/>
          <p14:tracePt t="127482" x="1625600" y="4343400"/>
          <p14:tracePt t="127499" x="1612900" y="4578350"/>
          <p14:tracePt t="127515" x="1619250" y="4819650"/>
          <p14:tracePt t="127532" x="1670050" y="5137150"/>
          <p14:tracePt t="127548" x="1778000" y="5486400"/>
          <p14:tracePt t="127552" x="1847850" y="5670550"/>
          <p14:tracePt t="127565" x="1892300" y="5822950"/>
          <p14:tracePt t="127582" x="2019300" y="6121400"/>
          <p14:tracePt t="127599" x="2095500" y="6267450"/>
          <p14:tracePt t="127615" x="2139950" y="6343650"/>
          <p14:tracePt t="127633" x="2165350" y="6362700"/>
          <p14:tracePt t="127649" x="2171700" y="6369050"/>
          <p14:tracePt t="127672" x="2184400" y="6369050"/>
          <p14:tracePt t="127682" x="2203450" y="6362700"/>
          <p14:tracePt t="127699" x="2247900" y="6318250"/>
          <p14:tracePt t="127715" x="2343150" y="6191250"/>
          <p14:tracePt t="127718" x="2393950" y="6108700"/>
          <p14:tracePt t="127732" x="2432050" y="6026150"/>
          <p14:tracePt t="127749" x="2463800" y="5829300"/>
          <p14:tracePt t="127751" x="2470150" y="5715000"/>
          <p14:tracePt t="127765" x="2482850" y="5600700"/>
          <p14:tracePt t="127782" x="2489200" y="5391150"/>
          <p14:tracePt t="127783" x="2489200" y="5283200"/>
          <p14:tracePt t="127798" x="2489200" y="5105400"/>
          <p14:tracePt t="127815" x="2482850" y="4978400"/>
          <p14:tracePt t="127832" x="2463800" y="4889500"/>
          <p14:tracePt t="127848" x="2463800" y="4857750"/>
          <p14:tracePt t="128193" x="2463800" y="4845050"/>
          <p14:tracePt t="128211" x="2457450" y="4762500"/>
          <p14:tracePt t="128220" x="2457450" y="4673600"/>
          <p14:tracePt t="128237" x="2457450" y="4476750"/>
          <p14:tracePt t="128248" x="2419350" y="4216400"/>
          <p14:tracePt t="128265" x="2406650" y="4006850"/>
          <p14:tracePt t="128281" x="2368550" y="3848100"/>
          <p14:tracePt t="128298" x="2349500" y="3765550"/>
          <p14:tracePt t="128315" x="2330450" y="3733800"/>
          <p14:tracePt t="128332" x="2324100" y="3733800"/>
          <p14:tracePt t="128369" x="2311400" y="3727450"/>
          <p14:tracePt t="128382" x="2298700" y="3721100"/>
          <p14:tracePt t="128385" x="2292350" y="3714750"/>
          <p14:tracePt t="128399" x="2260600" y="3714750"/>
          <p14:tracePt t="128415" x="2228850" y="3714750"/>
          <p14:tracePt t="128432" x="2171700" y="3721100"/>
          <p14:tracePt t="128448" x="2101850" y="3784600"/>
          <p14:tracePt t="128465" x="2025650" y="3911600"/>
          <p14:tracePt t="128481" x="1955800" y="4095750"/>
          <p14:tracePt t="128498" x="1892300" y="4330700"/>
          <p14:tracePt t="128515" x="1835150" y="4641850"/>
          <p14:tracePt t="128531" x="1828800" y="4972050"/>
          <p14:tracePt t="128548" x="1835150" y="5321300"/>
          <p14:tracePt t="128565" x="1898650" y="5638800"/>
          <p14:tracePt t="128581" x="1949450" y="5803900"/>
          <p14:tracePt t="128583" x="1962150" y="5829300"/>
          <p14:tracePt t="128598" x="1974850" y="5854700"/>
          <p14:tracePt t="128704" x="1974850" y="5861050"/>
          <p14:tracePt t="128720" x="1981200" y="5861050"/>
          <p14:tracePt t="128733" x="1987550" y="5861050"/>
          <p14:tracePt t="128748" x="1993900" y="5848350"/>
          <p14:tracePt t="128751" x="2006600" y="5842000"/>
          <p14:tracePt t="128765" x="2012950" y="5822950"/>
          <p14:tracePt t="128782" x="2070100" y="5772150"/>
          <p14:tracePt t="128784" x="2108200" y="5734050"/>
          <p14:tracePt t="128799" x="2228850" y="5657850"/>
          <p14:tracePt t="128800" x="0" y="0"/>
        </p14:tracePtLst>
        <p14:tracePtLst>
          <p14:tracePt t="129361" x="3943350" y="5054600"/>
          <p14:tracePt t="129418" x="3937000" y="5054600"/>
          <p14:tracePt t="129436" x="3937000" y="5029200"/>
          <p14:tracePt t="129450" x="3943350" y="4972050"/>
          <p14:tracePt t="129464" x="3962400" y="4895850"/>
          <p14:tracePt t="129482" x="4013200" y="4800600"/>
          <p14:tracePt t="129498" x="4057650" y="4705350"/>
          <p14:tracePt t="129514" x="4095750" y="4610100"/>
          <p14:tracePt t="129531" x="4152900" y="4527550"/>
          <p14:tracePt t="129548" x="4210050" y="4464050"/>
          <p14:tracePt t="129564" x="4273550" y="4419600"/>
          <p14:tracePt t="129581" x="4311650" y="4387850"/>
          <p14:tracePt t="129583" x="4324350" y="4375150"/>
          <p14:tracePt t="129598" x="4343400" y="4362450"/>
          <p14:tracePt t="129615" x="4349750" y="4349750"/>
          <p14:tracePt t="129720" x="4349750" y="4356100"/>
          <p14:tracePt t="129729" x="4349750" y="4375150"/>
          <p14:tracePt t="129735" x="4337050" y="4419600"/>
          <p14:tracePt t="129748" x="4311650" y="4464050"/>
          <p14:tracePt t="129764" x="4235450" y="4591050"/>
          <p14:tracePt t="129781" x="4133850" y="4730750"/>
          <p14:tracePt t="129783" x="4083050" y="4781550"/>
          <p14:tracePt t="129798" x="4032250" y="4819650"/>
          <p14:tracePt t="129814" x="3975100" y="4864100"/>
          <p14:tracePt t="129831" x="3975100" y="4870450"/>
          <p14:tracePt t="129871" x="3968750" y="4870450"/>
          <p14:tracePt t="129881" x="3962400" y="4870450"/>
          <p14:tracePt t="129898" x="3956050" y="4876800"/>
          <p14:tracePt t="129990" x="3962400" y="4876800"/>
          <p14:tracePt t="129999" x="3968750" y="4857750"/>
          <p14:tracePt t="130008" x="3981450" y="4838700"/>
          <p14:tracePt t="130015" x="3994150" y="4819650"/>
          <p14:tracePt t="130031" x="4032250" y="4775200"/>
          <p14:tracePt t="130048" x="4070350" y="4730750"/>
          <p14:tracePt t="130064" x="4108450" y="4705350"/>
          <p14:tracePt t="130081" x="4114800" y="4679950"/>
          <p14:tracePt t="130097" x="4127500" y="4660900"/>
          <p14:tracePt t="130183" x="4121150" y="4673600"/>
          <p14:tracePt t="130191" x="4108450" y="4699000"/>
          <p14:tracePt t="130200" x="4102100" y="4724400"/>
          <p14:tracePt t="130214" x="4070350" y="4768850"/>
          <p14:tracePt t="130231" x="4044950" y="4800600"/>
          <p14:tracePt t="130247" x="4025900" y="4826000"/>
          <p14:tracePt t="130264" x="4013200" y="4838700"/>
          <p14:tracePt t="130281" x="4006850" y="4845050"/>
          <p14:tracePt t="130343" x="4013200" y="4832350"/>
          <p14:tracePt t="130351" x="4025900" y="4806950"/>
          <p14:tracePt t="130364" x="4032250" y="4775200"/>
          <p14:tracePt t="130381" x="4070350" y="4692650"/>
          <p14:tracePt t="130398" x="4102100" y="4616450"/>
          <p14:tracePt t="130399" x="4114800" y="4591050"/>
          <p14:tracePt t="130415" x="4133850" y="4546600"/>
          <p14:tracePt t="130431" x="4152900" y="4521200"/>
          <p14:tracePt t="130448" x="4159250" y="4514850"/>
          <p14:tracePt t="130697" x="0" y="0"/>
        </p14:tracePtLst>
        <p14:tracePtLst>
          <p14:tracePt t="133720" x="4883150" y="4171950"/>
          <p14:tracePt t="133809" x="4883150" y="4165600"/>
          <p14:tracePt t="133823" x="4895850" y="4152900"/>
          <p14:tracePt t="133836" x="4959350" y="4095750"/>
          <p14:tracePt t="133847" x="5060950" y="4006850"/>
          <p14:tracePt t="133863" x="5181600" y="3886200"/>
          <p14:tracePt t="133880" x="5283200" y="3759200"/>
          <p14:tracePt t="133896" x="5353050" y="3651250"/>
          <p14:tracePt t="133913" x="5403850" y="3562350"/>
          <p14:tracePt t="133930" x="5448300" y="3486150"/>
          <p14:tracePt t="133946" x="5473700" y="3435350"/>
          <p14:tracePt t="133963" x="5486400" y="3397250"/>
          <p14:tracePt t="133980" x="5499100" y="3365500"/>
          <p14:tracePt t="133996" x="5511800" y="3340100"/>
          <p14:tracePt t="133998" x="5524500" y="3321050"/>
          <p14:tracePt t="134013" x="5530850" y="3314700"/>
          <p14:tracePt t="134029" x="5549900" y="3282950"/>
          <p14:tracePt t="134046" x="5562600" y="3263900"/>
          <p14:tracePt t="134063" x="5568950" y="3251200"/>
          <p14:tracePt t="134079" x="5575300" y="3238500"/>
          <p14:tracePt t="134096" x="5575300" y="3232150"/>
          <p14:tracePt t="134113" x="5581650" y="3232150"/>
          <p14:tracePt t="134249" x="5581650" y="3251200"/>
          <p14:tracePt t="134255" x="5575300" y="3276600"/>
          <p14:tracePt t="134263" x="5562600" y="3302000"/>
          <p14:tracePt t="134279" x="5530850" y="3371850"/>
          <p14:tracePt t="134296" x="5473700" y="3479800"/>
          <p14:tracePt t="134313" x="5397500" y="3594100"/>
          <p14:tracePt t="134329" x="5321300" y="3727450"/>
          <p14:tracePt t="134346" x="5245100" y="3854450"/>
          <p14:tracePt t="134363" x="5181600" y="3949700"/>
          <p14:tracePt t="134379" x="5137150" y="4013200"/>
          <p14:tracePt t="134396" x="5111750" y="4070350"/>
          <p14:tracePt t="134413" x="5086350" y="4095750"/>
          <p14:tracePt t="134430" x="5080000" y="4121150"/>
          <p14:tracePt t="134432" x="5073650" y="4121150"/>
          <p14:tracePt t="134446" x="5067300" y="4133850"/>
          <p14:tracePt t="134463" x="5067300" y="4140200"/>
          <p14:tracePt t="134703" x="5073650" y="4140200"/>
          <p14:tracePt t="134711" x="5086350" y="4127500"/>
          <p14:tracePt t="134718" x="5111750" y="4108450"/>
          <p14:tracePt t="134729" x="5137150" y="4083050"/>
          <p14:tracePt t="134746" x="5226050" y="4000500"/>
          <p14:tracePt t="134763" x="5321300" y="3886200"/>
          <p14:tracePt t="134779" x="5429250" y="3733800"/>
          <p14:tracePt t="134796" x="5543550" y="3594100"/>
          <p14:tracePt t="134813" x="5626100" y="3473450"/>
          <p14:tracePt t="134829" x="5670550" y="3397250"/>
          <p14:tracePt t="134846" x="5708650" y="3327400"/>
          <p14:tracePt t="134862" x="5715000" y="3314700"/>
          <p14:tracePt t="134879" x="5721350" y="3295650"/>
          <p14:tracePt t="134896" x="5721350" y="3289300"/>
          <p14:tracePt t="135105" x="5715000" y="3302000"/>
          <p14:tracePt t="135118" x="5695950" y="3321050"/>
          <p14:tracePt t="135136" x="5632450" y="3409950"/>
          <p14:tracePt t="135147" x="5600700" y="3448050"/>
          <p14:tracePt t="135162" x="5537200" y="3543300"/>
          <p14:tracePt t="135180" x="5454650" y="3644900"/>
          <p14:tracePt t="135196" x="5365750" y="3759200"/>
          <p14:tracePt t="135199" x="5314950" y="3822700"/>
          <p14:tracePt t="135213" x="5270500" y="3879850"/>
          <p14:tracePt t="135230" x="5187950" y="3994150"/>
          <p14:tracePt t="135246" x="5105400" y="4121150"/>
          <p14:tracePt t="135262" x="5067300" y="4165600"/>
          <p14:tracePt t="135279" x="5054600" y="4184650"/>
          <p14:tracePt t="135296" x="5041900" y="4210050"/>
          <p14:tracePt t="135312" x="5035550" y="4222750"/>
          <p14:tracePt t="135329" x="5022850" y="4229100"/>
          <p14:tracePt t="135346" x="5016500" y="4241800"/>
          <p14:tracePt t="135455" x="5016500" y="4235450"/>
          <p14:tracePt t="135463" x="5016500" y="4222750"/>
          <p14:tracePt t="135471" x="5029200" y="4216400"/>
          <p14:tracePt t="135480" x="5041900" y="4203700"/>
          <p14:tracePt t="135496" x="5073650" y="4159250"/>
          <p14:tracePt t="135513" x="5118100" y="4095750"/>
          <p14:tracePt t="135529" x="5181600" y="3987800"/>
          <p14:tracePt t="135546" x="5257800" y="3873500"/>
          <p14:tracePt t="135562" x="5321300" y="3746500"/>
          <p14:tracePt t="135579" x="5391150" y="3625850"/>
          <p14:tracePt t="135596" x="5435600" y="3536950"/>
          <p14:tracePt t="135612" x="5473700" y="3467100"/>
          <p14:tracePt t="135629" x="5499100" y="3403600"/>
          <p14:tracePt t="135646" x="5518150" y="3359150"/>
          <p14:tracePt t="135646" x="5524500" y="3333750"/>
          <p14:tracePt t="135662" x="5537200" y="3308350"/>
          <p14:tracePt t="135679" x="5537200" y="3295650"/>
          <p14:tracePt t="135696" x="5543550" y="3282950"/>
          <p14:tracePt t="135713" x="5543550" y="3276600"/>
          <p14:tracePt t="135729" x="5549900" y="3270250"/>
          <p14:tracePt t="135936" x="5549900" y="3276600"/>
          <p14:tracePt t="135952" x="5543550" y="3295650"/>
          <p14:tracePt t="135969" x="5511800" y="3378200"/>
          <p14:tracePt t="135983" x="5467350" y="3479800"/>
          <p14:tracePt t="135996" x="5435600" y="3536950"/>
          <p14:tracePt t="135999" x="5397500" y="3606800"/>
          <p14:tracePt t="136012" x="5365750" y="3663950"/>
          <p14:tracePt t="136029" x="5308600" y="3765550"/>
          <p14:tracePt t="136031" x="5289550" y="3803650"/>
          <p14:tracePt t="136045" x="5264150" y="3841750"/>
          <p14:tracePt t="136062" x="5200650" y="3924300"/>
          <p14:tracePt t="136079" x="5168900" y="3968750"/>
          <p14:tracePt t="136095" x="5156200" y="3994150"/>
          <p14:tracePt t="136112" x="5137150" y="4006850"/>
          <p14:tracePt t="136320" x="5130800" y="4013200"/>
          <p14:tracePt t="136336" x="5124450" y="4019550"/>
          <p14:tracePt t="136343" x="5118100" y="4025900"/>
          <p14:tracePt t="138808" x="0" y="0"/>
        </p14:tracePtLst>
        <p14:tracePtLst>
          <p14:tracePt t="141951" x="1803400" y="3003550"/>
          <p14:tracePt t="141977" x="1797050" y="3003550"/>
          <p14:tracePt t="141984" x="1790700" y="3003550"/>
          <p14:tracePt t="141994" x="1784350" y="3016250"/>
          <p14:tracePt t="142010" x="1771650" y="3028950"/>
          <p14:tracePt t="142028" x="1765300" y="3054350"/>
          <p14:tracePt t="142044" x="1752600" y="3079750"/>
          <p14:tracePt t="142047" x="1746250" y="3098800"/>
          <p14:tracePt t="142060" x="1746250" y="3105150"/>
          <p14:tracePt t="142077" x="1739900" y="3143250"/>
          <p14:tracePt t="142093" x="1727200" y="3162300"/>
          <p14:tracePt t="142096" x="1720850" y="3168650"/>
          <p14:tracePt t="142111" x="1720850" y="3175000"/>
          <p14:tracePt t="142239" x="1727200" y="3175000"/>
          <p14:tracePt t="142247" x="1739900" y="3162300"/>
          <p14:tracePt t="142261" x="1746250" y="3143250"/>
          <p14:tracePt t="142277" x="1803400" y="3117850"/>
          <p14:tracePt t="142294" x="1841500" y="3086100"/>
          <p14:tracePt t="142295" x="1854200" y="3073400"/>
          <p14:tracePt t="142310" x="1879600" y="3067050"/>
          <p14:tracePt t="142375" x="1879600" y="3060700"/>
          <p14:tracePt t="142399" x="1879600" y="3067050"/>
          <p14:tracePt t="142407" x="1879600" y="3086100"/>
          <p14:tracePt t="142416" x="1879600" y="3105150"/>
          <p14:tracePt t="142427" x="1879600" y="3136900"/>
          <p14:tracePt t="142443" x="1879600" y="3225800"/>
          <p14:tracePt t="142460" x="1879600" y="3270250"/>
          <p14:tracePt t="142462" x="1879600" y="3295650"/>
          <p14:tracePt t="142480" x="1879600" y="3302000"/>
          <p14:tracePt t="142584" x="1885950" y="3302000"/>
          <p14:tracePt t="142608" x="1892300" y="3302000"/>
          <p14:tracePt t="142621" x="1898650" y="3295650"/>
          <p14:tracePt t="142635" x="1911350" y="3282950"/>
          <p14:tracePt t="142643" x="1911350" y="3276600"/>
          <p14:tracePt t="142660" x="1917700" y="3257550"/>
          <p14:tracePt t="142677" x="1924050" y="3244850"/>
          <p14:tracePt t="142678" x="1924050" y="3238500"/>
          <p14:tracePt t="142697" x="1930400" y="3225800"/>
          <p14:tracePt t="142697" x="0" y="0"/>
        </p14:tracePtLst>
        <p14:tracePtLst>
          <p14:tracePt t="143280" x="1835150" y="3149600"/>
          <p14:tracePt t="143408" x="1847850" y="3149600"/>
          <p14:tracePt t="143419" x="1898650" y="3149600"/>
          <p14:tracePt t="143432" x="1968500" y="3149600"/>
          <p14:tracePt t="143443" x="2178050" y="3149600"/>
          <p14:tracePt t="143460" x="2476500" y="3149600"/>
          <p14:tracePt t="143463" x="2628900" y="3149600"/>
          <p14:tracePt t="143477" x="2743200" y="3149600"/>
          <p14:tracePt t="143493" x="2946400" y="3149600"/>
          <p14:tracePt t="143496" x="2997200" y="3149600"/>
          <p14:tracePt t="143510" x="3041650" y="3149600"/>
          <p14:tracePt t="143513" x="3060700" y="3149600"/>
          <p14:tracePt t="143527" x="3086100" y="3149600"/>
          <p14:tracePt t="143543" x="3092450" y="3149600"/>
          <p14:tracePt t="143656" x="3079750" y="3149600"/>
          <p14:tracePt t="143664" x="3060700" y="3155950"/>
          <p14:tracePt t="143676" x="3009900" y="3162300"/>
          <p14:tracePt t="143693" x="2914650" y="3162300"/>
          <p14:tracePt t="143710" x="2705100" y="3162300"/>
          <p14:tracePt t="143726" x="2597150" y="3162300"/>
          <p14:tracePt t="143743" x="2540000" y="3162300"/>
          <p14:tracePt t="143760" x="2514600" y="3162300"/>
          <p14:tracePt t="143880" x="2514600" y="3155950"/>
          <p14:tracePt t="143895" x="2552700" y="3143250"/>
          <p14:tracePt t="143910" x="2584450" y="3136900"/>
          <p14:tracePt t="143926" x="2711450" y="3124200"/>
          <p14:tracePt t="143943" x="2794000" y="3124200"/>
          <p14:tracePt t="143960" x="2851150" y="3124200"/>
          <p14:tracePt t="143977" x="2876550" y="3124200"/>
          <p14:tracePt t="143993" x="2882900" y="3124200"/>
          <p14:tracePt t="144016" x="2889250" y="3124200"/>
          <p14:tracePt t="144050" x="2895600" y="3124200"/>
          <p14:tracePt t="144064" x="2901950" y="3124200"/>
          <p14:tracePt t="144073" x="2908300" y="3124200"/>
          <p14:tracePt t="144488" x="2914650" y="3124200"/>
          <p14:tracePt t="144504" x="2921000" y="3124200"/>
          <p14:tracePt t="144521" x="2927350" y="3124200"/>
          <p14:tracePt t="144530" x="2933700" y="3124200"/>
          <p14:tracePt t="144903" x="2940050" y="3124200"/>
          <p14:tracePt t="144911" x="2946400" y="3124200"/>
          <p14:tracePt t="144919" x="2952750" y="3124200"/>
          <p14:tracePt t="144927" x="2978150" y="3130550"/>
          <p14:tracePt t="144942" x="3060700" y="3143250"/>
          <p14:tracePt t="144959" x="3168650" y="3168650"/>
          <p14:tracePt t="144976" x="3302000" y="3194050"/>
          <p14:tracePt t="144993" x="3403600" y="3213100"/>
          <p14:tracePt t="145009" x="3435350" y="3219450"/>
          <p14:tracePt t="145026" x="3441700" y="3219450"/>
          <p14:tracePt t="145043" x="3448050" y="3219450"/>
          <p14:tracePt t="145311" x="3454400" y="3219450"/>
          <p14:tracePt t="145327" x="3454400" y="3213100"/>
          <p14:tracePt t="145336" x="3460750" y="3194050"/>
          <p14:tracePt t="145345" x="3467100" y="3168650"/>
          <p14:tracePt t="145359" x="3467100" y="3136900"/>
          <p14:tracePt t="145376" x="3473450" y="3105150"/>
          <p14:tracePt t="145392" x="3473450" y="3086100"/>
          <p14:tracePt t="145409" x="3473450" y="3067050"/>
          <p14:tracePt t="145426" x="3473450" y="3060700"/>
          <p14:tracePt t="145442" x="3473450" y="3048000"/>
          <p14:tracePt t="145459" x="3460750" y="3041650"/>
          <p14:tracePt t="145476" x="3435350" y="3035300"/>
          <p14:tracePt t="145493" x="3422650" y="3035300"/>
          <p14:tracePt t="145496" x="3403600" y="3035300"/>
          <p14:tracePt t="145510" x="3384550" y="3035300"/>
          <p14:tracePt t="145526" x="3359150" y="3035300"/>
          <p14:tracePt t="145543" x="3333750" y="3035300"/>
          <p14:tracePt t="145559" x="3321050" y="3035300"/>
          <p14:tracePt t="145576" x="3302000" y="3041650"/>
          <p14:tracePt t="145592" x="3295650" y="3054350"/>
          <p14:tracePt t="145609" x="3295650" y="3067050"/>
          <p14:tracePt t="145626" x="3289300" y="3092450"/>
          <p14:tracePt t="145642" x="3289300" y="3124200"/>
          <p14:tracePt t="145659" x="3289300" y="3162300"/>
          <p14:tracePt t="145676" x="3314700" y="3200400"/>
          <p14:tracePt t="145692" x="3327400" y="3213100"/>
          <p14:tracePt t="145695" x="3333750" y="3219450"/>
          <p14:tracePt t="145709" x="3340100" y="3225800"/>
          <p14:tracePt t="145726" x="3352800" y="3225800"/>
          <p14:tracePt t="145743" x="3365500" y="3225800"/>
          <p14:tracePt t="145759" x="3378200" y="3225800"/>
          <p14:tracePt t="145776" x="3403600" y="3213100"/>
          <p14:tracePt t="145793" x="3416300" y="3181350"/>
          <p14:tracePt t="145809" x="3416300" y="3136900"/>
          <p14:tracePt t="145826" x="3416300" y="3098800"/>
          <p14:tracePt t="145842" x="3416300" y="3060700"/>
          <p14:tracePt t="145859" x="3416300" y="3028950"/>
          <p14:tracePt t="145876" x="3409950" y="3003550"/>
          <p14:tracePt t="145892" x="3403600" y="2984500"/>
          <p14:tracePt t="145909" x="3397250" y="2978150"/>
          <p14:tracePt t="145943" x="3390900" y="2978150"/>
          <p14:tracePt t="145952" x="3378200" y="2978150"/>
          <p14:tracePt t="145969" x="3365500" y="2978150"/>
          <p14:tracePt t="145977" x="3359150" y="2984500"/>
          <p14:tracePt t="145993" x="3340100" y="3009900"/>
          <p14:tracePt t="146009" x="3333750" y="3035300"/>
          <p14:tracePt t="146026" x="3333750" y="3067050"/>
          <p14:tracePt t="146043" x="3333750" y="3092450"/>
          <p14:tracePt t="146059" x="3333750" y="3105150"/>
          <p14:tracePt t="146075" x="3340100" y="3111500"/>
          <p14:tracePt t="146123" x="3346450" y="3111500"/>
          <p14:tracePt t="146140" x="3352800" y="3086100"/>
          <p14:tracePt t="146154" x="3352800" y="3060700"/>
          <p14:tracePt t="146168" x="3352800" y="3048000"/>
          <p14:tracePt t="146175" x="3352800" y="3041650"/>
          <p14:tracePt t="146895" x="3340100" y="3048000"/>
          <p14:tracePt t="146903" x="3327400" y="3060700"/>
          <p14:tracePt t="146911" x="3327400" y="3067050"/>
          <p14:tracePt t="146925" x="3321050" y="3073400"/>
          <p14:tracePt t="146942" x="3308350" y="3086100"/>
          <p14:tracePt t="146958" x="3302000" y="3117850"/>
          <p14:tracePt t="146975" x="3302000" y="3143250"/>
          <p14:tracePt t="146992" x="3302000" y="3149600"/>
          <p14:tracePt t="147009" x="3308350" y="3162300"/>
          <p14:tracePt t="147026" x="3314700" y="3168650"/>
          <p14:tracePt t="147042" x="3327400" y="3175000"/>
          <p14:tracePt t="147059" x="3333750" y="3175000"/>
          <p14:tracePt t="147079" x="3340100" y="3175000"/>
          <p14:tracePt t="147092" x="3352800" y="3175000"/>
          <p14:tracePt t="147109" x="3365500" y="3168650"/>
          <p14:tracePt t="147125" x="3384550" y="3136900"/>
          <p14:tracePt t="147127" x="3390900" y="3111500"/>
          <p14:tracePt t="147142" x="3403600" y="3067050"/>
          <p14:tracePt t="147159" x="3416300" y="3028950"/>
          <p14:tracePt t="147175" x="3416300" y="3016250"/>
          <p14:tracePt t="147192" x="3416300" y="2997200"/>
          <p14:tracePt t="147247" x="3416300" y="2984500"/>
          <p14:tracePt t="147255" x="3409950" y="2978150"/>
          <p14:tracePt t="147263" x="3397250" y="2978150"/>
          <p14:tracePt t="147275" x="3378200" y="2978150"/>
          <p14:tracePt t="147292" x="3340100" y="2984500"/>
          <p14:tracePt t="147308" x="3302000" y="3016250"/>
          <p14:tracePt t="147325" x="3257550" y="3079750"/>
          <p14:tracePt t="147342" x="3232150" y="3136900"/>
          <p14:tracePt t="147342" x="3225800" y="3149600"/>
          <p14:tracePt t="147358" x="3225800" y="3168650"/>
          <p14:tracePt t="147375" x="3225800" y="3175000"/>
          <p14:tracePt t="147392" x="3225800" y="3181350"/>
          <p14:tracePt t="147408" x="3225800" y="3187700"/>
          <p14:tracePt t="147425" x="3238500" y="3194050"/>
          <p14:tracePt t="147441" x="3244850" y="3194050"/>
          <p14:tracePt t="147458" x="3257550" y="3194050"/>
          <p14:tracePt t="147475" x="3276600" y="3194050"/>
          <p14:tracePt t="147492" x="3295650" y="3181350"/>
          <p14:tracePt t="147495" x="3302000" y="3162300"/>
          <p14:tracePt t="147508" x="3314700" y="3149600"/>
          <p14:tracePt t="147525" x="3314700" y="3130550"/>
          <p14:tracePt t="147542" x="3321050" y="3111500"/>
          <p14:tracePt t="147713" x="0" y="0"/>
        </p14:tracePtLst>
        <p14:tracePtLst>
          <p14:tracePt t="147993" x="1936750" y="3098800"/>
          <p14:tracePt t="148129" x="1955800" y="3098800"/>
          <p14:tracePt t="148143" x="2038350" y="3098800"/>
          <p14:tracePt t="148159" x="2209800" y="3098800"/>
          <p14:tracePt t="148175" x="2432050" y="3098800"/>
          <p14:tracePt t="148191" x="2647950" y="3098800"/>
          <p14:tracePt t="148208" x="2787650" y="3098800"/>
          <p14:tracePt t="148225" x="2825750" y="3098800"/>
          <p14:tracePt t="148242" x="2844800" y="3098800"/>
          <p14:tracePt t="148415" x="0" y="0"/>
        </p14:tracePtLst>
        <p14:tracePtLst>
          <p14:tracePt t="148895" x="4019550" y="4159250"/>
          <p14:tracePt t="149008" x="4051300" y="4159250"/>
          <p14:tracePt t="149015" x="4127500" y="4159250"/>
          <p14:tracePt t="149025" x="4229100" y="4159250"/>
          <p14:tracePt t="149041" x="4552950" y="4159250"/>
          <p14:tracePt t="149058" x="4946650" y="4159250"/>
          <p14:tracePt t="149075" x="5270500" y="4159250"/>
          <p14:tracePt t="149091" x="5473700" y="4159250"/>
          <p14:tracePt t="149108" x="5556250" y="4165600"/>
          <p14:tracePt t="149124" x="5568950" y="4165600"/>
          <p14:tracePt t="149199" x="5568950" y="4171950"/>
          <p14:tracePt t="149207" x="5549900" y="4178300"/>
          <p14:tracePt t="149215" x="5518150" y="4178300"/>
          <p14:tracePt t="149224" x="5448300" y="4178300"/>
          <p14:tracePt t="149241" x="5264150" y="4178300"/>
          <p14:tracePt t="149258" x="5035550" y="4178300"/>
          <p14:tracePt t="149275" x="4794250" y="4178300"/>
          <p14:tracePt t="149291" x="4584700" y="4178300"/>
          <p14:tracePt t="149308" x="4445000" y="4178300"/>
          <p14:tracePt t="149325" x="4356100" y="4178300"/>
          <p14:tracePt t="149327" x="4337050" y="4178300"/>
          <p14:tracePt t="149341" x="4324350" y="4178300"/>
          <p14:tracePt t="149358" x="4318000" y="4178300"/>
          <p14:tracePt t="149423" x="4318000" y="4184650"/>
          <p14:tracePt t="149431" x="4324350" y="4184650"/>
          <p14:tracePt t="149441" x="4375150" y="4191000"/>
          <p14:tracePt t="149458" x="4546600" y="4229100"/>
          <p14:tracePt t="149474" x="4775200" y="4279900"/>
          <p14:tracePt t="149491" x="4959350" y="4311650"/>
          <p14:tracePt t="149508" x="5016500" y="4324350"/>
          <p14:tracePt t="149510" x="5022850" y="4324350"/>
          <p14:tracePt t="149524" x="5029200" y="4324350"/>
          <p14:tracePt t="149583" x="5003800" y="4324350"/>
          <p14:tracePt t="149591" x="4959350" y="4324350"/>
          <p14:tracePt t="149599" x="4883150" y="4324350"/>
          <p14:tracePt t="149607" x="4781550" y="4324350"/>
          <p14:tracePt t="149624" x="4470400" y="4298950"/>
          <p14:tracePt t="149641" x="4159250" y="4248150"/>
          <p14:tracePt t="149657" x="3968750" y="4229100"/>
          <p14:tracePt t="149674" x="3879850" y="4222750"/>
          <p14:tracePt t="149691" x="3860800" y="4222750"/>
          <p14:tracePt t="149707" x="3854450" y="4222750"/>
          <p14:tracePt t="149775" x="3886200" y="4222750"/>
          <p14:tracePt t="149783" x="3949700" y="4222750"/>
          <p14:tracePt t="149792" x="4038600" y="4222750"/>
          <p14:tracePt t="149808" x="4279900" y="4222750"/>
          <p14:tracePt t="149824" x="4584700" y="4222750"/>
          <p14:tracePt t="149841" x="4819650" y="4222750"/>
          <p14:tracePt t="149857" x="4940300" y="4222750"/>
          <p14:tracePt t="149874" x="4959350" y="4222750"/>
          <p14:tracePt t="149891" x="4965700" y="4222750"/>
          <p14:tracePt t="149943" x="4946650" y="4222750"/>
          <p14:tracePt t="149951" x="4902200" y="4216400"/>
          <p14:tracePt t="149959" x="4826000" y="4197350"/>
          <p14:tracePt t="149974" x="4648200" y="4165600"/>
          <p14:tracePt t="149991" x="4483100" y="4127500"/>
          <p14:tracePt t="150007" x="4362450" y="4102100"/>
          <p14:tracePt t="150024" x="4337050" y="4102100"/>
          <p14:tracePt t="150041" x="4330700" y="4102100"/>
          <p14:tracePt t="150079" x="4337050" y="4102100"/>
          <p14:tracePt t="150091" x="4368800" y="4102100"/>
          <p14:tracePt t="150107" x="4489450" y="4102100"/>
          <p14:tracePt t="150124" x="4679950" y="4102100"/>
          <p14:tracePt t="150141" x="4857750" y="4102100"/>
          <p14:tracePt t="150157" x="4946650" y="4102100"/>
          <p14:tracePt t="150159" x="4953000" y="4102100"/>
          <p14:tracePt t="150174" x="4965700" y="4102100"/>
          <p14:tracePt t="150697" x="0" y="0"/>
        </p14:tracePtLst>
        <p14:tracePtLst>
          <p14:tracePt t="153627" x="1797050" y="3257550"/>
          <p14:tracePt t="153698" x="1797050" y="3270250"/>
          <p14:tracePt t="153714" x="1797050" y="3289300"/>
          <p14:tracePt t="153733" x="1797050" y="3321050"/>
          <p14:tracePt t="153744" x="1784350" y="3365500"/>
          <p14:tracePt t="153757" x="1778000" y="3384550"/>
          <p14:tracePt t="153773" x="1765300" y="3422650"/>
          <p14:tracePt t="153790" x="1752600" y="3454400"/>
          <p14:tracePt t="153912" x="1752600" y="3441700"/>
          <p14:tracePt t="153919" x="1765300" y="3416300"/>
          <p14:tracePt t="153927" x="1778000" y="3390900"/>
          <p14:tracePt t="153939" x="1790700" y="3365500"/>
          <p14:tracePt t="153956" x="1822450" y="3302000"/>
          <p14:tracePt t="153973" x="1835150" y="3257550"/>
          <p14:tracePt t="153976" x="1841500" y="3251200"/>
          <p14:tracePt t="153989" x="1841500" y="3244850"/>
          <p14:tracePt t="154006" x="1841500" y="3238500"/>
          <p14:tracePt t="154096" x="1854200" y="3244850"/>
          <p14:tracePt t="154105" x="1860550" y="3270250"/>
          <p14:tracePt t="154112" x="1873250" y="3302000"/>
          <p14:tracePt t="154123" x="1879600" y="3327400"/>
          <p14:tracePt t="154140" x="1898650" y="3371850"/>
          <p14:tracePt t="154156" x="1917700" y="3403600"/>
          <p14:tracePt t="154173" x="1924050" y="3416300"/>
          <p14:tracePt t="154320" x="1930400" y="3416300"/>
          <p14:tracePt t="154327" x="1943100" y="3409950"/>
          <p14:tracePt t="154339" x="1949450" y="3397250"/>
          <p14:tracePt t="154356" x="1974850" y="3371850"/>
          <p14:tracePt t="154373" x="2000250" y="3359150"/>
          <p14:tracePt t="154374" x="2012950" y="3352800"/>
          <p14:tracePt t="154389" x="2032000" y="3340100"/>
          <p14:tracePt t="154391" x="2038350" y="3333750"/>
          <p14:tracePt t="154406" x="2076450" y="3314700"/>
          <p14:tracePt t="154422" x="2089150" y="3308350"/>
          <p14:tracePt t="154439" x="2101850" y="3308350"/>
          <p14:tracePt t="154472" x="2108200" y="3308350"/>
          <p14:tracePt t="154489" x="2114550" y="3308350"/>
          <p14:tracePt t="154511" x="2120900" y="3308350"/>
          <p14:tracePt t="154528" x="2133600" y="3308350"/>
          <p14:tracePt t="154540" x="2139950" y="3308350"/>
          <p14:tracePt t="154556" x="2178050" y="3308350"/>
          <p14:tracePt t="154573" x="2216150" y="3314700"/>
          <p14:tracePt t="154576" x="2222500" y="3314700"/>
          <p14:tracePt t="154589" x="2228850" y="3314700"/>
          <p14:tracePt t="154606" x="2241550" y="3314700"/>
          <p14:tracePt t="154758" x="2247900" y="3314700"/>
          <p14:tracePt t="154896" x="2235200" y="3314700"/>
          <p14:tracePt t="154911" x="2222500" y="3314700"/>
          <p14:tracePt t="154919" x="2216150" y="3314700"/>
          <p14:tracePt t="154927" x="2209800" y="3314700"/>
          <p14:tracePt t="154939" x="2203450" y="3314700"/>
          <p14:tracePt t="154956" x="2190750" y="3314700"/>
          <p14:tracePt t="154972" x="2184400" y="3314700"/>
          <p14:tracePt t="154989" x="2178050" y="3314700"/>
          <p14:tracePt t="155207" x="2171700" y="3314700"/>
          <p14:tracePt t="155217" x="2165350" y="3314700"/>
          <p14:tracePt t="155231" x="2152650" y="3314700"/>
          <p14:tracePt t="155239" x="2146300" y="3314700"/>
          <p14:tracePt t="155256" x="2114550" y="3314700"/>
          <p14:tracePt t="155272" x="2101850" y="3314700"/>
          <p14:tracePt t="155289" x="2095500" y="3314700"/>
          <p14:tracePt t="155407" x="2095500" y="3308350"/>
          <p14:tracePt t="155416" x="2095500" y="3302000"/>
          <p14:tracePt t="155434" x="2095500" y="3295650"/>
          <p14:tracePt t="155472" x="2101850" y="3289300"/>
          <p14:tracePt t="155545" x="2108200" y="3302000"/>
          <p14:tracePt t="155563" x="2108200" y="3321050"/>
          <p14:tracePt t="155576" x="2108200" y="3346450"/>
          <p14:tracePt t="155590" x="2108200" y="3359150"/>
          <p14:tracePt t="155606" x="2108200" y="3384550"/>
          <p14:tracePt t="155623" x="2108200" y="3409950"/>
          <p14:tracePt t="155639" x="2108200" y="3416300"/>
          <p14:tracePt t="155912" x="2120900" y="3409950"/>
          <p14:tracePt t="155924" x="2146300" y="3403600"/>
          <p14:tracePt t="155939" x="2209800" y="3397250"/>
          <p14:tracePt t="155955" x="2330450" y="3397250"/>
          <p14:tracePt t="155972" x="2457450" y="3397250"/>
          <p14:tracePt t="155989" x="2552700" y="3390900"/>
          <p14:tracePt t="155991" x="2571750" y="3384550"/>
          <p14:tracePt t="156005" x="2584450" y="3378200"/>
          <p14:tracePt t="156022" x="2603500" y="3378200"/>
          <p14:tracePt t="156056" x="2616200" y="3365500"/>
          <p14:tracePt t="156072" x="2616200" y="3359150"/>
          <p14:tracePt t="156105" x="2616200" y="3352800"/>
          <p14:tracePt t="156143" x="2616200" y="3346450"/>
          <p14:tracePt t="156192" x="2603500" y="3346450"/>
          <p14:tracePt t="156200" x="2603500" y="3352800"/>
          <p14:tracePt t="156209" x="2603500" y="3359150"/>
          <p14:tracePt t="156222" x="2603500" y="3378200"/>
          <p14:tracePt t="156487" x="2603500" y="3384550"/>
          <p14:tracePt t="156503" x="2609850" y="3384550"/>
          <p14:tracePt t="156511" x="2628900" y="3384550"/>
          <p14:tracePt t="156522" x="2654300" y="3384550"/>
          <p14:tracePt t="156539" x="2717800" y="3384550"/>
          <p14:tracePt t="156556" x="2774950" y="3384550"/>
          <p14:tracePt t="156559" x="2800350" y="3384550"/>
          <p14:tracePt t="156572" x="2819400" y="3378200"/>
          <p14:tracePt t="156589" x="2844800" y="3371850"/>
          <p14:tracePt t="156607" x="2857500" y="3371850"/>
          <p14:tracePt t="156622" x="2876550" y="3371850"/>
          <p14:tracePt t="156639" x="2889250" y="3365500"/>
          <p14:tracePt t="156655" x="2927350" y="3365500"/>
          <p14:tracePt t="156672" x="2946400" y="3365500"/>
          <p14:tracePt t="156688" x="2965450" y="3365500"/>
          <p14:tracePt t="156705" x="2971800" y="3365500"/>
          <p14:tracePt t="156768" x="2978150" y="3365500"/>
          <p14:tracePt t="156776" x="2984500" y="3365500"/>
          <p14:tracePt t="156789" x="2990850" y="3365500"/>
          <p14:tracePt t="156895" x="2978150" y="3365500"/>
          <p14:tracePt t="156903" x="2946400" y="3365500"/>
          <p14:tracePt t="156911" x="2901950" y="3365500"/>
          <p14:tracePt t="156922" x="2838450" y="3365500"/>
          <p14:tracePt t="156938" x="2660650" y="3365500"/>
          <p14:tracePt t="156955" x="2425700" y="3365500"/>
          <p14:tracePt t="156972" x="2120900" y="3365500"/>
          <p14:tracePt t="156975" x="1968500" y="3365500"/>
          <p14:tracePt t="156988" x="1809750" y="3340100"/>
          <p14:tracePt t="157005" x="1657350" y="3314700"/>
          <p14:tracePt t="157022" x="1600200" y="3308350"/>
          <p14:tracePt t="157039" x="1593850" y="3308350"/>
          <p14:tracePt t="157175" x="1606550" y="3308350"/>
          <p14:tracePt t="157183" x="1644650" y="3308350"/>
          <p14:tracePt t="157193" x="1689100" y="3308350"/>
          <p14:tracePt t="157205" x="1765300" y="3308350"/>
          <p14:tracePt t="157222" x="1974850" y="3308350"/>
          <p14:tracePt t="157223" x="2120900" y="3308350"/>
          <p14:tracePt t="157238" x="2552700" y="3308350"/>
          <p14:tracePt t="157255" x="3003550" y="3365500"/>
          <p14:tracePt t="157272" x="3232150" y="3397250"/>
          <p14:tracePt t="157288" x="3308350" y="3397250"/>
          <p14:tracePt t="157305" x="3327400" y="3397250"/>
          <p14:tracePt t="157527" x="3314700" y="3397250"/>
          <p14:tracePt t="157535" x="3302000" y="3403600"/>
          <p14:tracePt t="157543" x="3276600" y="3403600"/>
          <p14:tracePt t="157555" x="3244850" y="3403600"/>
          <p14:tracePt t="157572" x="3117850" y="3403600"/>
          <p14:tracePt t="157588" x="2914650" y="3403600"/>
          <p14:tracePt t="157605" x="2622550" y="3403600"/>
          <p14:tracePt t="157622" x="2292350" y="3403600"/>
          <p14:tracePt t="157624" x="2178050" y="3403600"/>
          <p14:tracePt t="157638" x="2000250" y="3403600"/>
          <p14:tracePt t="157655" x="1924050" y="3403600"/>
          <p14:tracePt t="157671" x="1911350" y="3403600"/>
          <p14:tracePt t="157688" x="1905000" y="3403600"/>
          <p14:tracePt t="157783" x="1911350" y="3403600"/>
          <p14:tracePt t="157791" x="1955800" y="3403600"/>
          <p14:tracePt t="157805" x="2025650" y="3403600"/>
          <p14:tracePt t="157822" x="2330450" y="3403600"/>
          <p14:tracePt t="157838" x="2508250" y="3403600"/>
          <p14:tracePt t="157855" x="2628900" y="3403600"/>
          <p14:tracePt t="157872" x="2679700" y="3403600"/>
          <p14:tracePt t="157888" x="2686050" y="3403600"/>
          <p14:tracePt t="158008" x="2654300" y="3403600"/>
          <p14:tracePt t="158015" x="2597150" y="3403600"/>
          <p14:tracePt t="158025" x="2527300" y="3403600"/>
          <p14:tracePt t="158038" x="2343150" y="3403600"/>
          <p14:tracePt t="158055" x="2178050" y="3403600"/>
          <p14:tracePt t="158072" x="2051050" y="3403600"/>
          <p14:tracePt t="158088" x="1981200" y="3403600"/>
          <p14:tracePt t="158105" x="1949450" y="3403600"/>
          <p14:tracePt t="158121" x="1943100" y="3403600"/>
          <p14:tracePt t="158248" x="1955800" y="3403600"/>
          <p14:tracePt t="158254" x="1987550" y="3403600"/>
          <p14:tracePt t="158263" x="2051050" y="3403600"/>
          <p14:tracePt t="158271" x="2120900" y="3403600"/>
          <p14:tracePt t="158288" x="2311400" y="3403600"/>
          <p14:tracePt t="158305" x="2489200" y="3403600"/>
          <p14:tracePt t="158322" x="2597150" y="3403600"/>
          <p14:tracePt t="158338" x="2628900" y="3403600"/>
          <p14:tracePt t="158355" x="2641600" y="3403600"/>
          <p14:tracePt t="158407" x="2647950" y="3403600"/>
          <p14:tracePt t="158416" x="2667000" y="3403600"/>
          <p14:tracePt t="158423" x="2686050" y="3403600"/>
          <p14:tracePt t="158438" x="2774950" y="3422650"/>
          <p14:tracePt t="158454" x="2851150" y="3435350"/>
          <p14:tracePt t="158471" x="2927350" y="3448050"/>
          <p14:tracePt t="158488" x="2952750" y="3454400"/>
          <p14:tracePt t="158504" x="2959100" y="3454400"/>
          <p14:tracePt t="158641" x="2921000" y="3454400"/>
          <p14:tracePt t="158659" x="2768600" y="3454400"/>
          <p14:tracePt t="158683" x="2444750" y="3454400"/>
          <p14:tracePt t="158696" x="2222500" y="3454400"/>
          <p14:tracePt t="158707" x="2127250" y="3441700"/>
          <p14:tracePt t="158721" x="1974850" y="3416300"/>
          <p14:tracePt t="158738" x="1898650" y="3416300"/>
          <p14:tracePt t="158754" x="1847850" y="3416300"/>
          <p14:tracePt t="158771" x="1797050" y="3416300"/>
          <p14:tracePt t="158788" x="1758950" y="3416300"/>
          <p14:tracePt t="158805" x="1739900" y="3416300"/>
          <p14:tracePt t="158896" x="1752600" y="3416300"/>
          <p14:tracePt t="158916" x="1809750" y="3416300"/>
          <p14:tracePt t="158928" x="1905000" y="3416300"/>
          <p14:tracePt t="158939" x="1955800" y="3416300"/>
          <p14:tracePt t="158955" x="2101850" y="3416300"/>
          <p14:tracePt t="158971" x="2254250" y="3416300"/>
          <p14:tracePt t="158974" x="2336800" y="3416300"/>
          <p14:tracePt t="158987" x="2432050" y="3416300"/>
          <p14:tracePt t="159004" x="2641600" y="3416300"/>
          <p14:tracePt t="159021" x="2819400" y="3416300"/>
          <p14:tracePt t="159038" x="2959100" y="3416300"/>
          <p14:tracePt t="159038" x="3003550" y="3416300"/>
          <p14:tracePt t="159054" x="3054350" y="3416300"/>
          <p14:tracePt t="159071" x="3067050" y="3416300"/>
          <p14:tracePt t="159088" x="3073400" y="3416300"/>
          <p14:tracePt t="159328" x="3067050" y="3416300"/>
          <p14:tracePt t="159337" x="3048000" y="3416300"/>
          <p14:tracePt t="159343" x="3016250" y="3416300"/>
          <p14:tracePt t="159354" x="2965450" y="3416300"/>
          <p14:tracePt t="159371" x="2774950" y="3416300"/>
          <p14:tracePt t="159387" x="2514600" y="3416300"/>
          <p14:tracePt t="159404" x="2235200" y="3416300"/>
          <p14:tracePt t="159421" x="2051050" y="3416300"/>
          <p14:tracePt t="159437" x="1993900" y="3416300"/>
          <p14:tracePt t="159439" x="1987550" y="3416300"/>
          <p14:tracePt t="159544" x="2000250" y="3416300"/>
          <p14:tracePt t="159551" x="2019300" y="3416300"/>
          <p14:tracePt t="159559" x="2051050" y="3416300"/>
          <p14:tracePt t="159571" x="2095500" y="3416300"/>
          <p14:tracePt t="159588" x="2216150" y="3416300"/>
          <p14:tracePt t="159605" x="2349500" y="3416300"/>
          <p14:tracePt t="159607" x="2413000" y="3416300"/>
          <p14:tracePt t="159621" x="2470150" y="3416300"/>
          <p14:tracePt t="159637" x="2546350" y="3416300"/>
          <p14:tracePt t="159654" x="2603500" y="3416300"/>
          <p14:tracePt t="159671" x="2616200" y="3416300"/>
          <p14:tracePt t="159983" x="0" y="0"/>
        </p14:tracePtLst>
        <p14:tracePtLst>
          <p14:tracePt t="160335" x="2095500" y="3251200"/>
          <p14:tracePt t="160343" x="2076450" y="3251200"/>
          <p14:tracePt t="160354" x="2063750" y="3251200"/>
          <p14:tracePt t="160371" x="2032000" y="3251200"/>
          <p14:tracePt t="160387" x="2000250" y="3251200"/>
          <p14:tracePt t="160391" x="1981200" y="3251200"/>
          <p14:tracePt t="160404" x="1968500" y="3251200"/>
          <p14:tracePt t="160420" x="1917700" y="3251200"/>
          <p14:tracePt t="160422" x="1892300" y="3251200"/>
          <p14:tracePt t="160437" x="1873250" y="3251200"/>
          <p14:tracePt t="160454" x="1797050" y="3263900"/>
          <p14:tracePt t="160470" x="1765300" y="3270250"/>
          <p14:tracePt t="160487" x="1739900" y="3282950"/>
          <p14:tracePt t="160504" x="1727200" y="3295650"/>
          <p14:tracePt t="160520" x="1708150" y="3314700"/>
          <p14:tracePt t="160537" x="1701800" y="3333750"/>
          <p14:tracePt t="160554" x="1701800" y="3352800"/>
          <p14:tracePt t="160571" x="1701800" y="3371850"/>
          <p14:tracePt t="160588" x="1708150" y="3390900"/>
          <p14:tracePt t="160604" x="1727200" y="3397250"/>
          <p14:tracePt t="160608" x="1752600" y="3403600"/>
          <p14:tracePt t="160621" x="1778000" y="3409950"/>
          <p14:tracePt t="160637" x="1892300" y="3429000"/>
          <p14:tracePt t="160654" x="2146300" y="3435350"/>
          <p14:tracePt t="160671" x="2349500" y="3435350"/>
          <p14:tracePt t="160687" x="2495550" y="3435350"/>
          <p14:tracePt t="160704" x="2552700" y="3435350"/>
          <p14:tracePt t="160720" x="2565400" y="3435350"/>
          <p14:tracePt t="160743" x="2571750" y="3435350"/>
          <p14:tracePt t="160754" x="2584450" y="3435350"/>
          <p14:tracePt t="160783" x="2584450" y="3429000"/>
          <p14:tracePt t="160791" x="2584450" y="3416300"/>
          <p14:tracePt t="160807" x="2590800" y="3409950"/>
          <p14:tracePt t="160820" x="2597150" y="3397250"/>
          <p14:tracePt t="160837" x="2603500" y="3384550"/>
          <p14:tracePt t="160840" x="2603500" y="3371850"/>
          <p14:tracePt t="160854" x="2603500" y="3352800"/>
          <p14:tracePt t="160870" x="2603500" y="3340100"/>
          <p14:tracePt t="160888" x="2609850" y="3340100"/>
          <p14:tracePt t="160904" x="2609850" y="3327400"/>
          <p14:tracePt t="160943" x="2609850" y="3314700"/>
          <p14:tracePt t="160969" x="2609850" y="3308350"/>
          <p14:tracePt t="160976" x="2603500" y="3302000"/>
          <p14:tracePt t="160987" x="2597150" y="3302000"/>
          <p14:tracePt t="161004" x="2565400" y="3295650"/>
          <p14:tracePt t="161020" x="2533650" y="3295650"/>
          <p14:tracePt t="161037" x="2482850" y="3295650"/>
          <p14:tracePt t="161039" x="2451100" y="3295650"/>
          <p14:tracePt t="161054" x="2413000" y="3302000"/>
          <p14:tracePt t="161070" x="2387600" y="3314700"/>
          <p14:tracePt t="161087" x="2387600" y="3321050"/>
          <p14:tracePt t="161104" x="2374900" y="3327400"/>
          <p14:tracePt t="161137" x="2374900" y="3340100"/>
          <p14:tracePt t="161154" x="2374900" y="3352800"/>
          <p14:tracePt t="161170" x="2381250" y="3378200"/>
          <p14:tracePt t="161187" x="2393950" y="3403600"/>
          <p14:tracePt t="161203" x="2419350" y="3435350"/>
          <p14:tracePt t="161220" x="2457450" y="3454400"/>
          <p14:tracePt t="161237" x="2482850" y="3467100"/>
          <p14:tracePt t="161253" x="2501900" y="3467100"/>
          <p14:tracePt t="161270" x="2520950" y="3467100"/>
          <p14:tracePt t="161287" x="2540000" y="3435350"/>
          <p14:tracePt t="161304" x="2559050" y="3403600"/>
          <p14:tracePt t="161320" x="2565400" y="3378200"/>
          <p14:tracePt t="161337" x="2565400" y="3352800"/>
          <p14:tracePt t="161354" x="2565400" y="3340100"/>
          <p14:tracePt t="161370" x="2559050" y="3327400"/>
          <p14:tracePt t="161404" x="2559050" y="3321050"/>
          <p14:tracePt t="161551" x="2552700" y="3321050"/>
          <p14:tracePt t="161552" x="0" y="0"/>
        </p14:tracePtLst>
        <p14:tracePtLst>
          <p14:tracePt t="161788" x="1917700" y="3213100"/>
          <p14:tracePt t="161807" x="1911350" y="3213100"/>
          <p14:tracePt t="161820" x="1905000" y="3213100"/>
          <p14:tracePt t="161837" x="1898650" y="3213100"/>
          <p14:tracePt t="161854" x="1898650" y="3238500"/>
          <p14:tracePt t="161870" x="1898650" y="3289300"/>
          <p14:tracePt t="161887" x="1898650" y="3333750"/>
          <p14:tracePt t="161904" x="1911350" y="3352800"/>
          <p14:tracePt t="161920" x="1943100" y="3378200"/>
          <p14:tracePt t="161937" x="1974850" y="3403600"/>
          <p14:tracePt t="161953" x="2025650" y="3416300"/>
          <p14:tracePt t="161970" x="2063750" y="3416300"/>
          <p14:tracePt t="161987" x="2120900" y="3422650"/>
          <p14:tracePt t="162003" x="2152650" y="3422650"/>
          <p14:tracePt t="162020" x="2171700" y="3422650"/>
          <p14:tracePt t="162037" x="2171700" y="3409950"/>
          <p14:tracePt t="162055" x="2171700" y="3378200"/>
          <p14:tracePt t="162070" x="2171700" y="3340100"/>
          <p14:tracePt t="162247" x="0" y="0"/>
        </p14:tracePtLst>
        <p14:tracePtLst>
          <p14:tracePt t="162725" x="5562600" y="2952750"/>
          <p14:tracePt t="162736" x="5518150" y="2952750"/>
          <p14:tracePt t="162753" x="5486400" y="2952750"/>
          <p14:tracePt t="162770" x="5473700" y="2952750"/>
          <p14:tracePt t="162786" x="5454650" y="2978150"/>
          <p14:tracePt t="162803" x="5441950" y="3022600"/>
          <p14:tracePt t="162821" x="5441950" y="3073400"/>
          <p14:tracePt t="162823" x="5441950" y="3105150"/>
          <p14:tracePt t="162837" x="5441950" y="3130550"/>
          <p14:tracePt t="162854" x="5448300" y="3213100"/>
          <p14:tracePt t="162871" x="5467350" y="3263900"/>
          <p14:tracePt t="162887" x="5518150" y="3308350"/>
          <p14:tracePt t="162904" x="5588000" y="3346450"/>
          <p14:tracePt t="162920" x="5689600" y="3378200"/>
          <p14:tracePt t="162936" x="5797550" y="3384550"/>
          <p14:tracePt t="162953" x="5918200" y="3384550"/>
          <p14:tracePt t="162970" x="6007100" y="3378200"/>
          <p14:tracePt t="162986" x="6045200" y="3340100"/>
          <p14:tracePt t="163003" x="6057900" y="3314700"/>
          <p14:tracePt t="163020" x="6057900" y="3276600"/>
          <p14:tracePt t="163023" x="6057900" y="3263900"/>
          <p14:tracePt t="163036" x="6057900" y="3244850"/>
          <p14:tracePt t="163054" x="6045200" y="3187700"/>
          <p14:tracePt t="163071" x="6013450" y="3155950"/>
          <p14:tracePt t="163087" x="5981700" y="3136900"/>
          <p14:tracePt t="163104" x="5969000" y="3130550"/>
          <p14:tracePt t="163120" x="5962650" y="3130550"/>
          <p14:tracePt t="163528" x="0" y="0"/>
        </p14:tracePtLst>
        <p14:tracePtLst>
          <p14:tracePt t="164339" x="1822450" y="3333750"/>
          <p14:tracePt t="164456" x="1841500" y="3333750"/>
          <p14:tracePt t="164468" x="1873250" y="3333750"/>
          <p14:tracePt t="164481" x="2032000" y="3333750"/>
          <p14:tracePt t="164497" x="2279650" y="3333750"/>
          <p14:tracePt t="164507" x="2457450" y="3333750"/>
          <p14:tracePt t="164519" x="2781300" y="3333750"/>
          <p14:tracePt t="164536" x="3016250" y="3333750"/>
          <p14:tracePt t="164552" x="3162300" y="3333750"/>
          <p14:tracePt t="164569" x="3225800" y="3333750"/>
          <p14:tracePt t="164587" x="3244850" y="3333750"/>
          <p14:tracePt t="164603" x="3251200" y="3333750"/>
          <p14:tracePt t="165207" x="0" y="0"/>
        </p14:tracePtLst>
        <p14:tracePtLst>
          <p14:tracePt t="166535" x="5867400" y="2851150"/>
          <p14:tracePt t="166543" x="5861050" y="2851150"/>
          <p14:tracePt t="166552" x="5854700" y="2851150"/>
          <p14:tracePt t="166569" x="5842000" y="2851150"/>
          <p14:tracePt t="166586" x="5810250" y="2857500"/>
          <p14:tracePt t="166602" x="5772150" y="2889250"/>
          <p14:tracePt t="166619" x="5740400" y="2946400"/>
          <p14:tracePt t="166636" x="5683250" y="3060700"/>
          <p14:tracePt t="166652" x="5632450" y="3194050"/>
          <p14:tracePt t="166668" x="5607050" y="3340100"/>
          <p14:tracePt t="166685" x="5600700" y="3422650"/>
          <p14:tracePt t="166687" x="5600700" y="3460750"/>
          <p14:tracePt t="166702" x="5600700" y="3524250"/>
          <p14:tracePt t="166718" x="5638800" y="3568700"/>
          <p14:tracePt t="166735" x="5676900" y="3594100"/>
          <p14:tracePt t="166752" x="5721350" y="3600450"/>
          <p14:tracePt t="166768" x="5797550" y="3600450"/>
          <p14:tracePt t="166785" x="5918200" y="3581400"/>
          <p14:tracePt t="166802" x="6045200" y="3524250"/>
          <p14:tracePt t="166818" x="6127750" y="3454400"/>
          <p14:tracePt t="166835" x="6159500" y="3365500"/>
          <p14:tracePt t="166852" x="6165850" y="3295650"/>
          <p14:tracePt t="166869" x="6165850" y="3232150"/>
          <p14:tracePt t="166885" x="6159500" y="3175000"/>
          <p14:tracePt t="166902" x="6121400" y="3117850"/>
          <p14:tracePt t="166918" x="6102350" y="3092450"/>
          <p14:tracePt t="166935" x="6076950" y="3067050"/>
          <p14:tracePt t="166952" x="6064250" y="3060700"/>
          <p14:tracePt t="166968" x="6045200" y="3041650"/>
          <p14:tracePt t="166985" x="6045200" y="3035300"/>
          <p14:tracePt t="167023" x="0" y="0"/>
        </p14:tracePtLst>
        <p14:tracePtLst>
          <p14:tracePt t="167375" x="4908550" y="3949700"/>
          <p14:tracePt t="167384" x="4902200" y="3949700"/>
          <p14:tracePt t="167391" x="4889500" y="3949700"/>
          <p14:tracePt t="167401" x="4870450" y="3949700"/>
          <p14:tracePt t="167418" x="4832350" y="3968750"/>
          <p14:tracePt t="167435" x="4781550" y="4013200"/>
          <p14:tracePt t="167452" x="4743450" y="4044950"/>
          <p14:tracePt t="167468" x="4711700" y="4083050"/>
          <p14:tracePt t="167485" x="4686300" y="4133850"/>
          <p14:tracePt t="167501" x="4667250" y="4216400"/>
          <p14:tracePt t="167504" x="4660900" y="4260850"/>
          <p14:tracePt t="167518" x="4660900" y="4305300"/>
          <p14:tracePt t="167535" x="4660900" y="4356100"/>
          <p14:tracePt t="167552" x="4686300" y="4387850"/>
          <p14:tracePt t="167568" x="4724400" y="4413250"/>
          <p14:tracePt t="167585" x="4768850" y="4425950"/>
          <p14:tracePt t="167602" x="4806950" y="4432300"/>
          <p14:tracePt t="167618" x="4838700" y="4432300"/>
          <p14:tracePt t="167635" x="4876800" y="4425950"/>
          <p14:tracePt t="167651" x="4902200" y="4387850"/>
          <p14:tracePt t="167668" x="4921250" y="4343400"/>
          <p14:tracePt t="167670" x="4927600" y="4318000"/>
          <p14:tracePt t="167685" x="4933950" y="4298950"/>
          <p14:tracePt t="167701" x="4933950" y="4286250"/>
          <p14:tracePt t="167718" x="4933950" y="4267200"/>
          <p14:tracePt t="167735" x="4933950" y="4260850"/>
          <p14:tracePt t="167839" x="4933950" y="4254500"/>
          <p14:tracePt t="167839" x="0" y="0"/>
        </p14:tracePtLst>
        <p14:tracePtLst>
          <p14:tracePt t="168369" x="5632450" y="3149600"/>
          <p14:tracePt t="168391" x="5626100" y="3143250"/>
          <p14:tracePt t="168402" x="5619750" y="3143250"/>
          <p14:tracePt t="168418" x="5607050" y="3162300"/>
          <p14:tracePt t="168435" x="5600700" y="3194050"/>
          <p14:tracePt t="168438" x="5588000" y="3219450"/>
          <p14:tracePt t="168451" x="5575300" y="3251200"/>
          <p14:tracePt t="168468" x="5549900" y="3308350"/>
          <p14:tracePt t="168471" x="5543550" y="3333750"/>
          <p14:tracePt t="168485" x="5543550" y="3359150"/>
          <p14:tracePt t="168501" x="5543550" y="3371850"/>
          <p14:tracePt t="168518" x="5543550" y="3378200"/>
          <p14:tracePt t="168586" x="5562600" y="3371850"/>
          <p14:tracePt t="168594" x="5575300" y="3359150"/>
          <p14:tracePt t="168606" x="5588000" y="3340100"/>
          <p14:tracePt t="168618" x="5619750" y="3308350"/>
          <p14:tracePt t="168635" x="5651500" y="3270250"/>
          <p14:tracePt t="168652" x="5670550" y="3238500"/>
          <p14:tracePt t="168668" x="5683250" y="3206750"/>
          <p14:tracePt t="168671" x="5689600" y="3194050"/>
          <p14:tracePt t="168767" x="5695950" y="3206750"/>
          <p14:tracePt t="168775" x="5702300" y="3232150"/>
          <p14:tracePt t="168784" x="5702300" y="3251200"/>
          <p14:tracePt t="168801" x="5715000" y="3308350"/>
          <p14:tracePt t="168818" x="5734050" y="3340100"/>
          <p14:tracePt t="168835" x="5740400" y="3352800"/>
          <p14:tracePt t="168851" x="5759450" y="3365500"/>
          <p14:tracePt t="168885" x="5778500" y="3365500"/>
          <p14:tracePt t="168902" x="5803900" y="3346450"/>
          <p14:tracePt t="168918" x="5867400" y="3282950"/>
          <p14:tracePt t="168934" x="5880100" y="3232150"/>
          <p14:tracePt t="168951" x="5892800" y="3206750"/>
          <p14:tracePt t="168968" x="5899150" y="3194050"/>
          <p14:tracePt t="168984" x="5899150" y="3187700"/>
          <p14:tracePt t="169215" x="5905500" y="3181350"/>
          <p14:tracePt t="169753" x="5911850" y="3175000"/>
          <p14:tracePt t="169796" x="5911850" y="3162300"/>
          <p14:tracePt t="169920" x="5911850" y="3155950"/>
          <p14:tracePt t="170229" x="5918200" y="3155950"/>
          <p14:tracePt t="170254" x="5937250" y="3155950"/>
          <p14:tracePt t="170257" x="5943600" y="3162300"/>
          <p14:tracePt t="170272" x="5943600" y="3168650"/>
          <p14:tracePt t="170284" x="5949950" y="3168650"/>
          <p14:tracePt t="170301" x="5956300" y="3175000"/>
          <p14:tracePt t="170317" x="5962650" y="3181350"/>
          <p14:tracePt t="170334" x="5969000" y="3187700"/>
          <p14:tracePt t="170471" x="5969000" y="3194050"/>
          <p14:tracePt t="170479" x="5969000" y="3200400"/>
          <p14:tracePt t="170495" x="5969000" y="3206750"/>
          <p14:tracePt t="170504" x="5969000" y="3213100"/>
          <p14:tracePt t="170517" x="5969000" y="3219450"/>
          <p14:tracePt t="170534" x="5969000" y="3238500"/>
          <p14:tracePt t="170550" x="5943600" y="3251200"/>
          <p14:tracePt t="170567" x="5911850" y="3257550"/>
          <p14:tracePt t="170584" x="5886450" y="3257550"/>
          <p14:tracePt t="170601" x="5880100" y="3257550"/>
          <p14:tracePt t="170823" x="0" y="0"/>
        </p14:tracePtLst>
        <p14:tracePtLst>
          <p14:tracePt t="171602" x="3778250" y="4165600"/>
          <p14:tracePt t="171624" x="3771900" y="4171950"/>
          <p14:tracePt t="171649" x="3765550" y="4178300"/>
          <p14:tracePt t="171666" x="3765550" y="4191000"/>
          <p14:tracePt t="171681" x="3765550" y="4203700"/>
          <p14:tracePt t="171698" x="3765550" y="4210050"/>
          <p14:tracePt t="171707" x="3765550" y="4216400"/>
          <p14:tracePt t="171717" x="3765550" y="4222750"/>
          <p14:tracePt t="171736" x="3759200" y="4222750"/>
          <p14:tracePt t="171890" x="3765550" y="4222750"/>
          <p14:tracePt t="171907" x="3829050" y="4216400"/>
          <p14:tracePt t="171920" x="3924300" y="4197350"/>
          <p14:tracePt t="171935" x="3956050" y="4197350"/>
          <p14:tracePt t="171950" x="4038600" y="4197350"/>
          <p14:tracePt t="171967" x="4051300" y="4197350"/>
          <p14:tracePt t="172113" x="4051300" y="4203700"/>
          <p14:tracePt t="172129" x="4025900" y="4216400"/>
          <p14:tracePt t="172149" x="4006850" y="4222750"/>
          <p14:tracePt t="172161" x="4000500" y="4222750"/>
          <p14:tracePt t="172386" x="4000500" y="4216400"/>
          <p14:tracePt t="172396" x="4000500" y="4210050"/>
          <p14:tracePt t="172407" x="4000500" y="4197350"/>
          <p14:tracePt t="172418" x="4000500" y="4191000"/>
          <p14:tracePt t="172434" x="4013200" y="4171950"/>
          <p14:tracePt t="172450" x="4019550" y="4165600"/>
          <p14:tracePt t="172466" x="4025900" y="4146550"/>
          <p14:tracePt t="172484" x="4032250" y="4140200"/>
          <p14:tracePt t="172487" x="4038600" y="4133850"/>
          <p14:tracePt t="172503" x="4051300" y="4127500"/>
          <p14:tracePt t="172529" x="4064000" y="4127500"/>
          <p14:tracePt t="172537" x="4076700" y="4127500"/>
          <p14:tracePt t="172550" x="4114800" y="4127500"/>
          <p14:tracePt t="172566" x="4152900" y="4159250"/>
          <p14:tracePt t="172583" x="4184650" y="4184650"/>
          <p14:tracePt t="172600" x="4197350" y="4210050"/>
          <p14:tracePt t="172617" x="4203700" y="4229100"/>
          <p14:tracePt t="172634" x="4203700" y="4248150"/>
          <p14:tracePt t="172650" x="4203700" y="4254500"/>
          <p14:tracePt t="172667" x="4203700" y="4260850"/>
          <p14:tracePt t="172759" x="4210050" y="4267200"/>
          <p14:tracePt t="172783" x="4222750" y="4267200"/>
          <p14:tracePt t="172794" x="4248150" y="4267200"/>
          <p14:tracePt t="172801" x="4267200" y="4267200"/>
          <p14:tracePt t="172816" x="4362450" y="4267200"/>
          <p14:tracePt t="172833" x="4483100" y="4267200"/>
          <p14:tracePt t="172850" x="4597400" y="4267200"/>
          <p14:tracePt t="172867" x="4711700" y="4267200"/>
          <p14:tracePt t="172884" x="4768850" y="4267200"/>
          <p14:tracePt t="172900" x="4813300" y="4267200"/>
          <p14:tracePt t="172919" x="4819650" y="4267200"/>
          <p14:tracePt t="172933" x="4826000" y="4260850"/>
          <p14:tracePt t="172953" x="4832350" y="4260850"/>
          <p14:tracePt t="172966" x="4838700" y="4254500"/>
          <p14:tracePt t="172984" x="4845050" y="4248150"/>
          <p14:tracePt t="173008" x="4845050" y="4241800"/>
          <p14:tracePt t="173016" x="4845050" y="4235450"/>
          <p14:tracePt t="173111" x="4851400" y="4235450"/>
          <p14:tracePt t="173127" x="4864100" y="4235450"/>
          <p14:tracePt t="173138" x="4895850" y="4235450"/>
          <p14:tracePt t="173150" x="4927600" y="4235450"/>
          <p14:tracePt t="173166" x="5130800" y="4235450"/>
          <p14:tracePt t="173183" x="5245100" y="4235450"/>
          <p14:tracePt t="173200" x="5314950" y="4235450"/>
          <p14:tracePt t="173216" x="5340350" y="4235450"/>
          <p14:tracePt t="173233" x="5346700" y="4235450"/>
          <p14:tracePt t="173624" x="5353050" y="4229100"/>
          <p14:tracePt t="173638" x="5359400" y="4222750"/>
          <p14:tracePt t="173648" x="5365750" y="4222750"/>
          <p14:tracePt t="173664" x="5365750" y="4216400"/>
          <p14:tracePt t="173687" x="5365750" y="4210050"/>
          <p14:tracePt t="173712" x="0" y="0"/>
        </p14:tracePtLst>
        <p14:tracePtLst>
          <p14:tracePt t="174055" x="5727700" y="3359150"/>
          <p14:tracePt t="174152" x="5715000" y="3365500"/>
          <p14:tracePt t="174158" x="5708650" y="3384550"/>
          <p14:tracePt t="174167" x="5689600" y="3409950"/>
          <p14:tracePt t="174183" x="5619750" y="3517900"/>
          <p14:tracePt t="174199" x="5530850" y="3651250"/>
          <p14:tracePt t="174216" x="5416550" y="3797300"/>
          <p14:tracePt t="174232" x="5302250" y="3956050"/>
          <p14:tracePt t="174249" x="5213350" y="4083050"/>
          <p14:tracePt t="174266" x="5130800" y="4184650"/>
          <p14:tracePt t="174282" x="5099050" y="4235450"/>
          <p14:tracePt t="174299" x="5086350" y="4254500"/>
          <p14:tracePt t="174513" x="0" y="0"/>
        </p14:tracePtLst>
        <p14:tracePtLst>
          <p14:tracePt t="183537" x="9944100" y="1308100"/>
          <p14:tracePt t="183641" x="9944100" y="1320800"/>
          <p14:tracePt t="183650" x="9944100" y="1327150"/>
          <p14:tracePt t="183663" x="9886950" y="1422400"/>
          <p14:tracePt t="183680" x="9759950" y="1619250"/>
          <p14:tracePt t="183697" x="9493250" y="1917700"/>
          <p14:tracePt t="183714" x="9137650" y="2184400"/>
          <p14:tracePt t="183729" x="8718550" y="2419350"/>
          <p14:tracePt t="183747" x="8331200" y="2597150"/>
          <p14:tracePt t="183763" x="8032750" y="2717800"/>
          <p14:tracePt t="183779" x="7848600" y="2794000"/>
          <p14:tracePt t="183796" x="7715250" y="2832100"/>
          <p14:tracePt t="183813" x="7626350" y="2851150"/>
          <p14:tracePt t="183816" x="7607300" y="2851150"/>
          <p14:tracePt t="183829" x="7581900" y="2851150"/>
          <p14:tracePt t="183846" x="7499350" y="2819400"/>
          <p14:tracePt t="183862" x="7435850" y="2768600"/>
          <p14:tracePt t="183879" x="7385050" y="2736850"/>
          <p14:tracePt t="183896" x="7353300" y="2717800"/>
          <p14:tracePt t="183913" x="7340600" y="2717800"/>
          <p14:tracePt t="183930" x="7327900" y="2717800"/>
          <p14:tracePt t="183946" x="7315200" y="2717800"/>
          <p14:tracePt t="183963" x="7277100" y="2730500"/>
          <p14:tracePt t="183967" x="7264400" y="2743200"/>
          <p14:tracePt t="183980" x="7239000" y="2762250"/>
          <p14:tracePt t="183996" x="7207250" y="2851150"/>
          <p14:tracePt t="183998" x="7169150" y="2914650"/>
          <p14:tracePt t="184013" x="7143750" y="3003550"/>
          <p14:tracePt t="184029" x="7073900" y="3225800"/>
          <p14:tracePt t="184046" x="6985000" y="3683000"/>
          <p14:tracePt t="184062" x="6972300" y="4013200"/>
          <p14:tracePt t="184079" x="6978650" y="4425950"/>
          <p14:tracePt t="184096" x="7054850" y="4889500"/>
          <p14:tracePt t="184113" x="7200900" y="5346700"/>
          <p14:tracePt t="184129" x="7378700" y="5772150"/>
          <p14:tracePt t="184146" x="7620000" y="6191250"/>
          <p14:tracePt t="184163" x="7893050" y="6604000"/>
          <p14:tracePt t="184167" x="8064500" y="6788150"/>
          <p14:tracePt t="184179" x="8197850" y="6851650"/>
          <p14:tracePt t="184196" x="8432800" y="6851650"/>
          <p14:tracePt t="184213" x="8636000" y="6851650"/>
          <p14:tracePt t="184215" x="8737600" y="6851650"/>
          <p14:tracePt t="184229" x="8870950" y="6851650"/>
          <p14:tracePt t="184246" x="9404350" y="6851650"/>
          <p14:tracePt t="184262" x="9842500" y="6851650"/>
          <p14:tracePt t="184279" x="10248900" y="6851650"/>
          <p14:tracePt t="184296" x="10515600" y="6832600"/>
          <p14:tracePt t="184312" x="10718800" y="6794500"/>
          <p14:tracePt t="184329" x="10902950" y="6743700"/>
          <p14:tracePt t="184346" x="11055350" y="6667500"/>
          <p14:tracePt t="184362" x="11195050" y="6591300"/>
          <p14:tracePt t="184379" x="11366500" y="6508750"/>
          <p14:tracePt t="184396" x="11557000" y="6432550"/>
          <p14:tracePt t="184412" x="11728450" y="6362700"/>
          <p14:tracePt t="184430" x="11842750" y="6292850"/>
          <p14:tracePt t="184432" x="11880850" y="6267450"/>
          <p14:tracePt t="184446" x="11925300" y="6210300"/>
          <p14:tracePt t="184463" x="11944350" y="6146800"/>
          <p14:tracePt t="184479" x="11963400" y="6070600"/>
          <p14:tracePt t="184496" x="11963400" y="5994400"/>
          <p14:tracePt t="184513" x="11963400" y="5905500"/>
          <p14:tracePt t="184529" x="11963400" y="5810250"/>
          <p14:tracePt t="184546" x="11938000" y="5689600"/>
          <p14:tracePt t="184562" x="11899900" y="5549900"/>
          <p14:tracePt t="184579" x="11836400" y="5391150"/>
          <p14:tracePt t="184596" x="11798300" y="5238750"/>
          <p14:tracePt t="184612" x="11728450" y="5086350"/>
          <p14:tracePt t="184629" x="11664950" y="4921250"/>
          <p14:tracePt t="184630" x="11633200" y="4832350"/>
          <p14:tracePt t="184646" x="11595100" y="4743450"/>
          <p14:tracePt t="184663" x="11480800" y="4470400"/>
          <p14:tracePt t="184679" x="11366500" y="4279900"/>
          <p14:tracePt t="184696" x="11233150" y="4070350"/>
          <p14:tracePt t="184713" x="11061700" y="3860800"/>
          <p14:tracePt t="184729" x="10871200" y="3663950"/>
          <p14:tracePt t="184746" x="10655300" y="3467100"/>
          <p14:tracePt t="184762" x="10426700" y="3289300"/>
          <p14:tracePt t="184779" x="10248900" y="3168650"/>
          <p14:tracePt t="184795" x="10071100" y="3060700"/>
          <p14:tracePt t="184812" x="9893300" y="2952750"/>
          <p14:tracePt t="184829" x="9702800" y="2832100"/>
          <p14:tracePt t="184846" x="9353550" y="2692400"/>
          <p14:tracePt t="184862" x="9112250" y="2622550"/>
          <p14:tracePt t="184879" x="8864600" y="2578100"/>
          <p14:tracePt t="184896" x="8655050" y="2565400"/>
          <p14:tracePt t="184912" x="8496300" y="2571750"/>
          <p14:tracePt t="184929" x="8388350" y="2590800"/>
          <p14:tracePt t="184946" x="8305800" y="2628900"/>
          <p14:tracePt t="184963" x="8223250" y="2698750"/>
          <p14:tracePt t="184979" x="8140700" y="2787650"/>
          <p14:tracePt t="184996" x="8045450" y="2927350"/>
          <p14:tracePt t="184999" x="7994650" y="2997200"/>
          <p14:tracePt t="185012" x="7956550" y="3073400"/>
          <p14:tracePt t="185014" x="7912100" y="3143250"/>
          <p14:tracePt t="185029" x="7861300" y="3206750"/>
          <p14:tracePt t="185045" x="7778750" y="3333750"/>
          <p14:tracePt t="185047" x="7747000" y="3390900"/>
          <p14:tracePt t="185062" x="7670800" y="3517900"/>
          <p14:tracePt t="185079" x="7620000" y="3644900"/>
          <p14:tracePt t="185095" x="7581900" y="3765550"/>
          <p14:tracePt t="185112" x="7556500" y="3886200"/>
          <p14:tracePt t="185129" x="7550150" y="4013200"/>
          <p14:tracePt t="185145" x="7556500" y="4197350"/>
          <p14:tracePt t="185162" x="7556500" y="4349750"/>
          <p14:tracePt t="185179" x="7594600" y="4546600"/>
          <p14:tracePt t="185196" x="7677150" y="4743450"/>
          <p14:tracePt t="185212" x="7759700" y="4965700"/>
          <p14:tracePt t="185215" x="7797800" y="5067300"/>
          <p14:tracePt t="185229" x="7829550" y="5162550"/>
          <p14:tracePt t="185246" x="7899400" y="5359400"/>
          <p14:tracePt t="185262" x="8102600" y="5708650"/>
          <p14:tracePt t="185279" x="8261350" y="5949950"/>
          <p14:tracePt t="185295" x="8464550" y="6184900"/>
          <p14:tracePt t="185312" x="8731250" y="6381750"/>
          <p14:tracePt t="185329" x="9099550" y="6572250"/>
          <p14:tracePt t="185345" x="9525000" y="6724650"/>
          <p14:tracePt t="185362" x="9880600" y="6807200"/>
          <p14:tracePt t="185379" x="10134600" y="6851650"/>
          <p14:tracePt t="185395" x="10274300" y="6851650"/>
          <p14:tracePt t="185412" x="10369550" y="6851650"/>
          <p14:tracePt t="185429" x="10439400" y="6807200"/>
          <p14:tracePt t="185431" x="10471150" y="6756400"/>
          <p14:tracePt t="185445" x="10509250" y="6692900"/>
          <p14:tracePt t="185462" x="10629900" y="6464300"/>
          <p14:tracePt t="185479" x="10731500" y="6292850"/>
          <p14:tracePt t="185496" x="10820400" y="6102350"/>
          <p14:tracePt t="185512" x="10871200" y="5899150"/>
          <p14:tracePt t="185529" x="10915650" y="5715000"/>
          <p14:tracePt t="185546" x="10947400" y="5562600"/>
          <p14:tracePt t="185562" x="10972800" y="5422900"/>
          <p14:tracePt t="185579" x="10998200" y="5295900"/>
          <p14:tracePt t="185595" x="11017250" y="5200650"/>
          <p14:tracePt t="185612" x="11029950" y="5143500"/>
          <p14:tracePt t="185615" x="11029950" y="5124450"/>
          <p14:tracePt t="185629" x="11029950" y="5105400"/>
          <p14:tracePt t="185645" x="11029950" y="5080000"/>
          <p14:tracePt t="185662" x="11029950" y="5067300"/>
          <p14:tracePt t="185679" x="11029950" y="5054600"/>
          <p14:tracePt t="185696" x="11029950" y="5041900"/>
          <p14:tracePt t="185713" x="11029950" y="5016500"/>
          <p14:tracePt t="185729" x="11029950" y="4978400"/>
          <p14:tracePt t="185746" x="11029950" y="4927600"/>
          <p14:tracePt t="185763" x="11010900" y="4870450"/>
          <p14:tracePt t="185779" x="10985500" y="4787900"/>
          <p14:tracePt t="185796" x="10947400" y="4686300"/>
          <p14:tracePt t="185799" x="10909300" y="4622800"/>
          <p14:tracePt t="185812" x="10864850" y="4540250"/>
          <p14:tracePt t="185829" x="10731500" y="4368800"/>
          <p14:tracePt t="185831" x="10636250" y="4254500"/>
          <p14:tracePt t="185845" x="10534650" y="4152900"/>
          <p14:tracePt t="185862" x="10204450" y="3860800"/>
          <p14:tracePt t="185879" x="9963150" y="3708400"/>
          <p14:tracePt t="185895" x="9709150" y="3549650"/>
          <p14:tracePt t="185912" x="9493250" y="3454400"/>
          <p14:tracePt t="185929" x="9309100" y="3390900"/>
          <p14:tracePt t="185946" x="9144000" y="3346450"/>
          <p14:tracePt t="185963" x="9036050" y="3333750"/>
          <p14:tracePt t="185979" x="8934450" y="3308350"/>
          <p14:tracePt t="185984" x="8890000" y="3295650"/>
          <p14:tracePt t="185996" x="8839200" y="3289300"/>
          <p14:tracePt t="186013" x="8718550" y="3263900"/>
          <p14:tracePt t="186029" x="8553450" y="3232150"/>
          <p14:tracePt t="186030" x="8458200" y="3213100"/>
          <p14:tracePt t="186045" x="8362950" y="3194050"/>
          <p14:tracePt t="186062" x="8083550" y="3130550"/>
          <p14:tracePt t="186079" x="7950200" y="3111500"/>
          <p14:tracePt t="186095" x="7899400" y="3098800"/>
          <p14:tracePt t="186112" x="7874000" y="3098800"/>
          <p14:tracePt t="186302" x="7893050" y="3098800"/>
          <p14:tracePt t="186310" x="7931150" y="3098800"/>
          <p14:tracePt t="186319" x="7994650" y="3098800"/>
          <p14:tracePt t="186328" x="8070850" y="3098800"/>
          <p14:tracePt t="186345" x="8216900" y="3098800"/>
          <p14:tracePt t="186362" x="8324850" y="3098800"/>
          <p14:tracePt t="186378" x="8375650" y="3098800"/>
          <p14:tracePt t="186395" x="8388350" y="3098800"/>
          <p14:tracePt t="186412" x="8394700" y="3098800"/>
          <p14:tracePt t="186450" x="8401050" y="3098800"/>
          <p14:tracePt t="186459" x="8407400" y="3098800"/>
          <p14:tracePt t="186471" x="8413750" y="3098800"/>
          <p14:tracePt t="186568" x="8394700" y="3098800"/>
          <p14:tracePt t="186579" x="8362950" y="3098800"/>
          <p14:tracePt t="186595" x="8255000" y="3098800"/>
          <p14:tracePt t="186612" x="8147050" y="3098800"/>
          <p14:tracePt t="186617" x="8096250" y="3098800"/>
          <p14:tracePt t="186628" x="8064500" y="3098800"/>
          <p14:tracePt t="186645" x="8026400" y="3098800"/>
          <p14:tracePt t="186704" x="8020050" y="3098800"/>
          <p14:tracePt t="186720" x="8039100" y="3086100"/>
          <p14:tracePt t="186735" x="8108950" y="3073400"/>
          <p14:tracePt t="186746" x="8153400" y="3067050"/>
          <p14:tracePt t="186762" x="8242300" y="3048000"/>
          <p14:tracePt t="186778" x="8305800" y="3028950"/>
          <p14:tracePt t="186796" x="8337550" y="3009900"/>
          <p14:tracePt t="186812" x="8356600" y="3003550"/>
          <p14:tracePt t="186828" x="8362950" y="3003550"/>
          <p14:tracePt t="186856" x="8362950" y="2997200"/>
          <p14:tracePt t="186879" x="8362950" y="2990850"/>
          <p14:tracePt t="186895" x="8369300" y="2984500"/>
          <p14:tracePt t="186928" x="8375650" y="2984500"/>
          <p14:tracePt t="186938" x="8388350" y="2978150"/>
          <p14:tracePt t="186948" x="8407400" y="2978150"/>
          <p14:tracePt t="186962" x="8470900" y="2978150"/>
          <p14:tracePt t="186979" x="8585200" y="2978150"/>
          <p14:tracePt t="186983" x="8674100" y="2978150"/>
          <p14:tracePt t="186996" x="8756650" y="2990850"/>
          <p14:tracePt t="187012" x="8940800" y="3022600"/>
          <p14:tracePt t="187015" x="9023350" y="3041650"/>
          <p14:tracePt t="187028" x="9093200" y="3054350"/>
          <p14:tracePt t="187033" x="9144000" y="3067050"/>
          <p14:tracePt t="187045" x="9182100" y="3079750"/>
          <p14:tracePt t="187062" x="9213850" y="3086100"/>
          <p14:tracePt t="187138" x="9188450" y="3079750"/>
          <p14:tracePt t="187146" x="9156700" y="3073400"/>
          <p14:tracePt t="187162" x="8991600" y="3041650"/>
          <p14:tracePt t="187178" x="8724900" y="2990850"/>
          <p14:tracePt t="187195" x="8470900" y="2940050"/>
          <p14:tracePt t="187212" x="8324850" y="2927350"/>
          <p14:tracePt t="187216" x="8305800" y="2927350"/>
          <p14:tracePt t="187229" x="8293100" y="2927350"/>
          <p14:tracePt t="187245" x="8286750" y="2927350"/>
          <p14:tracePt t="187311" x="8299450" y="2921000"/>
          <p14:tracePt t="187319" x="8324850" y="2921000"/>
          <p14:tracePt t="187328" x="8375650" y="2921000"/>
          <p14:tracePt t="187345" x="8553450" y="2921000"/>
          <p14:tracePt t="187361" x="8788400" y="2921000"/>
          <p14:tracePt t="187378" x="9029700" y="2971800"/>
          <p14:tracePt t="187395" x="9150350" y="2990850"/>
          <p14:tracePt t="187411" x="9163050" y="2990850"/>
          <p14:tracePt t="187428" x="9175750" y="2997200"/>
          <p14:tracePt t="187445" x="9175750" y="3009900"/>
          <p14:tracePt t="187462" x="9131300" y="3048000"/>
          <p14:tracePt t="187478" x="8940800" y="3149600"/>
          <p14:tracePt t="187495" x="8788400" y="3187700"/>
          <p14:tracePt t="187512" x="8648700" y="3213100"/>
          <p14:tracePt t="187528" x="8578850" y="3213100"/>
          <p14:tracePt t="187545" x="8566150" y="3213100"/>
          <p14:tracePt t="187561" x="8559800" y="3213100"/>
          <p14:tracePt t="187599" x="8566150" y="3213100"/>
          <p14:tracePt t="187611" x="8604250" y="3213100"/>
          <p14:tracePt t="187628" x="8743950" y="3206750"/>
          <p14:tracePt t="187644" x="8985250" y="3206750"/>
          <p14:tracePt t="187661" x="9271000" y="3206750"/>
          <p14:tracePt t="187679" x="9671050" y="3257550"/>
          <p14:tracePt t="187695" x="9785350" y="3282950"/>
          <p14:tracePt t="187712" x="9791700" y="3282950"/>
          <p14:tracePt t="187728" x="9804400" y="3289300"/>
          <p14:tracePt t="187745" x="9804400" y="3295650"/>
          <p14:tracePt t="187762" x="9817100" y="3378200"/>
          <p14:tracePt t="187778" x="9842500" y="3543300"/>
          <p14:tracePt t="187795" x="9874250" y="3765550"/>
          <p14:tracePt t="187811" x="9944100" y="3968750"/>
          <p14:tracePt t="187828" x="10039350" y="4114800"/>
          <p14:tracePt t="187845" x="10115550" y="4216400"/>
          <p14:tracePt t="187847" x="10134600" y="4241800"/>
          <p14:tracePt t="187861" x="10140950" y="4260850"/>
          <p14:tracePt t="187878" x="10147300" y="4286250"/>
          <p14:tracePt t="187897" x="10147300" y="4311650"/>
          <p14:tracePt t="187911" x="10121900" y="4356100"/>
          <p14:tracePt t="187928" x="10083800" y="4387850"/>
          <p14:tracePt t="187945" x="10052050" y="4406900"/>
          <p14:tracePt t="187961" x="10020300" y="4425950"/>
          <p14:tracePt t="187978" x="10001250" y="4438650"/>
          <p14:tracePt t="187995" x="9982200" y="4451350"/>
          <p14:tracePt t="188011" x="9969500" y="4457700"/>
          <p14:tracePt t="188055" x="9963150" y="4464050"/>
          <p14:tracePt t="188064" x="9956800" y="4464050"/>
          <p14:tracePt t="188072" x="9956800" y="4476750"/>
          <p14:tracePt t="188078" x="9950450" y="4483100"/>
          <p14:tracePt t="188094" x="9937750" y="4489450"/>
          <p14:tracePt t="188111" x="9937750" y="4502150"/>
          <p14:tracePt t="188128" x="9937750" y="4508500"/>
          <p14:tracePt t="188144" x="9937750" y="4514850"/>
          <p14:tracePt t="188161" x="9944100" y="4527550"/>
          <p14:tracePt t="188178" x="9963150" y="4540250"/>
          <p14:tracePt t="188195" x="10020300" y="4552950"/>
          <p14:tracePt t="188211" x="10083800" y="4559300"/>
          <p14:tracePt t="188215" x="10096500" y="4559300"/>
          <p14:tracePt t="188228" x="10109200" y="4559300"/>
          <p14:tracePt t="188245" x="10115550" y="4565650"/>
          <p14:tracePt t="188278" x="10090150" y="4565650"/>
          <p14:tracePt t="188279" x="10033000" y="4565650"/>
          <p14:tracePt t="188294" x="9874250" y="4565650"/>
          <p14:tracePt t="188311" x="9734550" y="4565650"/>
          <p14:tracePt t="188328" x="9677400" y="4565650"/>
          <p14:tracePt t="188344" x="9671050" y="4565650"/>
          <p14:tracePt t="188384" x="9683750" y="4565650"/>
          <p14:tracePt t="188394" x="9721850" y="4565650"/>
          <p14:tracePt t="188411" x="9861550" y="4565650"/>
          <p14:tracePt t="188428" x="10052050" y="4565650"/>
          <p14:tracePt t="188445" x="10210800" y="4565650"/>
          <p14:tracePt t="188447" x="10261600" y="4565650"/>
          <p14:tracePt t="188461" x="10287000" y="4565650"/>
          <p14:tracePt t="188478" x="10299700" y="4565650"/>
          <p14:tracePt t="188496" x="10306050" y="4565650"/>
          <p14:tracePt t="188519" x="10312400" y="4565650"/>
          <p14:tracePt t="188528" x="10318750" y="4565650"/>
          <p14:tracePt t="188545" x="10325100" y="4565650"/>
          <p14:tracePt t="188680" x="10312400" y="4565650"/>
          <p14:tracePt t="188687" x="10267950" y="4565650"/>
          <p14:tracePt t="188695" x="10166350" y="4559300"/>
          <p14:tracePt t="188711" x="9880600" y="4495800"/>
          <p14:tracePt t="188728" x="9429750" y="4451350"/>
          <p14:tracePt t="188744" x="8883650" y="4356100"/>
          <p14:tracePt t="188761" x="8318500" y="4241800"/>
          <p14:tracePt t="188778" x="7810500" y="4146550"/>
          <p14:tracePt t="188794" x="7327900" y="4044950"/>
          <p14:tracePt t="188811" x="6902450" y="3956050"/>
          <p14:tracePt t="188827" x="6604000" y="3886200"/>
          <p14:tracePt t="188844" x="6413500" y="3810000"/>
          <p14:tracePt t="188847" x="6350000" y="3784600"/>
          <p14:tracePt t="188861" x="6311900" y="3765550"/>
          <p14:tracePt t="188878" x="6267450" y="3733800"/>
          <p14:tracePt t="188879" x="6254750" y="3721100"/>
          <p14:tracePt t="188894" x="6229350" y="3695700"/>
          <p14:tracePt t="188911" x="6203950" y="3663950"/>
          <p14:tracePt t="188927" x="6172200" y="3619500"/>
          <p14:tracePt t="188944" x="6146800" y="3581400"/>
          <p14:tracePt t="188961" x="6108700" y="3530600"/>
          <p14:tracePt t="188978" x="6070600" y="3454400"/>
          <p14:tracePt t="188994" x="6032500" y="3384550"/>
          <p14:tracePt t="189012" x="6007100" y="3340100"/>
          <p14:tracePt t="189028" x="5981700" y="3302000"/>
          <p14:tracePt t="189031" x="5975350" y="3282950"/>
          <p14:tracePt t="189044" x="5962650" y="3270250"/>
          <p14:tracePt t="189061" x="5949950" y="3251200"/>
          <p14:tracePt t="189144" x="5949950" y="3270250"/>
          <p14:tracePt t="189152" x="5969000" y="3295650"/>
          <p14:tracePt t="189161" x="5988050" y="3327400"/>
          <p14:tracePt t="189178" x="6064250" y="3409950"/>
          <p14:tracePt t="189195" x="6159500" y="3511550"/>
          <p14:tracePt t="189198" x="6216650" y="3568700"/>
          <p14:tracePt t="189211" x="6292850" y="3651250"/>
          <p14:tracePt t="189215" x="6369050" y="3759200"/>
          <p14:tracePt t="189229" x="6464300" y="3873500"/>
          <p14:tracePt t="189245" x="6661150" y="4140200"/>
          <p14:tracePt t="189261" x="6788150" y="4286250"/>
          <p14:tracePt t="189263" x="6826250" y="4330700"/>
          <p14:tracePt t="189277" x="6845300" y="4356100"/>
          <p14:tracePt t="189294" x="6858000" y="4368800"/>
          <p14:tracePt t="189367" x="6858000" y="4349750"/>
          <p14:tracePt t="189375" x="6851650" y="4337050"/>
          <p14:tracePt t="189384" x="6838950" y="4318000"/>
          <p14:tracePt t="189394" x="6826250" y="4298950"/>
          <p14:tracePt t="189411" x="6800850" y="4260850"/>
          <p14:tracePt t="189427" x="6781800" y="4235450"/>
          <p14:tracePt t="189444" x="6775450" y="4229100"/>
          <p14:tracePt t="189471" x="6769100" y="4229100"/>
          <p14:tracePt t="189487" x="6756400" y="4229100"/>
          <p14:tracePt t="189495" x="6750050" y="4241800"/>
          <p14:tracePt t="189511" x="6724650" y="4298950"/>
          <p14:tracePt t="189527" x="6667500" y="4413250"/>
          <p14:tracePt t="189544" x="6597650" y="4578350"/>
          <p14:tracePt t="189561" x="6540500" y="4730750"/>
          <p14:tracePt t="189577" x="6489700" y="4845050"/>
          <p14:tracePt t="189594" x="6464300" y="4908550"/>
          <p14:tracePt t="189611" x="6445250" y="4921250"/>
          <p14:tracePt t="189712" x="6445250" y="4902200"/>
          <p14:tracePt t="189719" x="6457950" y="4876800"/>
          <p14:tracePt t="189728" x="6470650" y="4851400"/>
          <p14:tracePt t="189744" x="6527800" y="4756150"/>
          <p14:tracePt t="189761" x="6604000" y="4629150"/>
          <p14:tracePt t="189777" x="6686550" y="4483100"/>
          <p14:tracePt t="189794" x="6731000" y="4343400"/>
          <p14:tracePt t="189811" x="6756400" y="4210050"/>
          <p14:tracePt t="189827" x="6756400" y="4127500"/>
          <p14:tracePt t="189844" x="6743700" y="4025900"/>
          <p14:tracePt t="189860" x="6724650" y="3956050"/>
          <p14:tracePt t="189877" x="6673850" y="3879850"/>
          <p14:tracePt t="189894" x="6597650" y="3784600"/>
          <p14:tracePt t="189910" x="6565900" y="3752850"/>
          <p14:tracePt t="189927" x="6527800" y="3721100"/>
          <p14:tracePt t="189944" x="6502400" y="3695700"/>
          <p14:tracePt t="189990" x="6496050" y="3689350"/>
          <p14:tracePt t="190015" x="6489700" y="3676650"/>
          <p14:tracePt t="190031" x="6477000" y="3670300"/>
          <p14:tracePt t="190047" x="6477000" y="3657600"/>
          <p14:tracePt t="190056" x="6470650" y="3651250"/>
          <p14:tracePt t="190063" x="6464300" y="3644900"/>
          <p14:tracePt t="190079" x="6457950" y="3644900"/>
          <p14:tracePt t="190094" x="6457950" y="3638550"/>
          <p14:tracePt t="190150" x="6457950" y="3644900"/>
          <p14:tracePt t="190159" x="6470650" y="3670300"/>
          <p14:tracePt t="190167" x="6502400" y="3721100"/>
          <p14:tracePt t="190177" x="6540500" y="3790950"/>
          <p14:tracePt t="190194" x="6692900" y="3987800"/>
          <p14:tracePt t="190211" x="7010400" y="4254500"/>
          <p14:tracePt t="190227" x="7397750" y="4495800"/>
          <p14:tracePt t="190244" x="7639050" y="4610100"/>
          <p14:tracePt t="190261" x="7753350" y="4667250"/>
          <p14:tracePt t="190263" x="7785100" y="4679950"/>
          <p14:tracePt t="190277" x="7804150" y="4692650"/>
          <p14:tracePt t="190294" x="7829550" y="4711700"/>
          <p14:tracePt t="190310" x="7835900" y="4718050"/>
          <p14:tracePt t="190392" x="7835900" y="4724400"/>
          <p14:tracePt t="190399" x="7848600" y="4743450"/>
          <p14:tracePt t="190410" x="7854950" y="4781550"/>
          <p14:tracePt t="190427" x="7905750" y="4889500"/>
          <p14:tracePt t="190444" x="7969250" y="5048250"/>
          <p14:tracePt t="190447" x="8007350" y="5105400"/>
          <p14:tracePt t="190461" x="8039100" y="5162550"/>
          <p14:tracePt t="190478" x="8077200" y="5219700"/>
          <p14:tracePt t="190479" x="8083550" y="5219700"/>
          <p14:tracePt t="190494" x="8089900" y="5226050"/>
          <p14:tracePt t="190650" x="8064500" y="5226050"/>
          <p14:tracePt t="190668" x="7918450" y="5213350"/>
          <p14:tracePt t="190690" x="7270750" y="5080000"/>
          <p14:tracePt t="190703" x="6654800" y="5022850"/>
          <p14:tracePt t="190712" x="6369050" y="5010150"/>
          <p14:tracePt t="190727" x="5994400" y="4984750"/>
          <p14:tracePt t="190744" x="5848350" y="4959350"/>
          <p14:tracePt t="190760" x="5829300" y="4959350"/>
          <p14:tracePt t="190777" x="5822950" y="4959350"/>
          <p14:tracePt t="190879" x="5842000" y="4959350"/>
          <p14:tracePt t="190891" x="5854700" y="4953000"/>
          <p14:tracePt t="190902" x="5880100" y="4946650"/>
          <p14:tracePt t="190910" x="5930900" y="4940300"/>
          <p14:tracePt t="190927" x="5988050" y="4927600"/>
          <p14:tracePt t="190944" x="6013450" y="4921250"/>
          <p14:tracePt t="190961" x="6045200" y="4921250"/>
          <p14:tracePt t="190978" x="6076950" y="4921250"/>
          <p14:tracePt t="190994" x="6089650" y="4921250"/>
          <p14:tracePt t="191551" x="6096000" y="4921250"/>
          <p14:tracePt t="191567" x="6102350" y="4921250"/>
          <p14:tracePt t="191576" x="6115050" y="4914900"/>
          <p14:tracePt t="191583" x="6121400" y="4908550"/>
          <p14:tracePt t="191593" x="6127750" y="4908550"/>
          <p14:tracePt t="191610" x="6172200" y="4908550"/>
          <p14:tracePt t="191627" x="6223000" y="4908550"/>
          <p14:tracePt t="191643" x="6261100" y="4908550"/>
          <p14:tracePt t="191660" x="6273800" y="4908550"/>
          <p14:tracePt t="191927" x="0" y="0"/>
        </p14:tracePtLst>
        <p14:tracePtLst>
          <p14:tracePt t="196648" x="4489450" y="952500"/>
          <p14:tracePt t="196747" x="4495800" y="952500"/>
          <p14:tracePt t="196767" x="4584700" y="958850"/>
          <p14:tracePt t="196784" x="4705350" y="984250"/>
          <p14:tracePt t="196796" x="4794250" y="990600"/>
          <p14:tracePt t="196809" x="4953000" y="990600"/>
          <p14:tracePt t="196825" x="5149850" y="990600"/>
          <p14:tracePt t="196842" x="5321300" y="990600"/>
          <p14:tracePt t="196858" x="5435600" y="996950"/>
          <p14:tracePt t="196875" x="5480050" y="1009650"/>
          <p14:tracePt t="196879" x="5486400" y="1009650"/>
          <p14:tracePt t="197001" x="5486400" y="1016000"/>
          <p14:tracePt t="197009" x="5461000" y="1022350"/>
          <p14:tracePt t="197025" x="5365750" y="1022350"/>
          <p14:tracePt t="197042" x="5187950" y="1022350"/>
          <p14:tracePt t="197059" x="5016500" y="1022350"/>
          <p14:tracePt t="197063" x="4953000" y="1022350"/>
          <p14:tracePt t="197075" x="4908550" y="1022350"/>
          <p14:tracePt t="197092" x="4864100" y="1022350"/>
          <p14:tracePt t="197108" x="4857750" y="1022350"/>
          <p14:tracePt t="197219" x="4864100" y="1022350"/>
          <p14:tracePt t="197235" x="4927600" y="1022350"/>
          <p14:tracePt t="197255" x="5149850" y="1022350"/>
          <p14:tracePt t="197267" x="5245100" y="1022350"/>
          <p14:tracePt t="197275" x="5340350" y="1022350"/>
          <p14:tracePt t="197292" x="5518150" y="1022350"/>
          <p14:tracePt t="197309" x="5676900" y="1022350"/>
          <p14:tracePt t="197312" x="5721350" y="1022350"/>
          <p14:tracePt t="197325" x="5765800" y="1022350"/>
          <p14:tracePt t="197342" x="5797550" y="1022350"/>
          <p14:tracePt t="197344" x="5803900" y="1022350"/>
          <p14:tracePt t="197358" x="5810250" y="1022350"/>
          <p14:tracePt t="197496" x="5797550" y="1022350"/>
          <p14:tracePt t="197504" x="5759450" y="1022350"/>
          <p14:tracePt t="197512" x="5715000" y="1022350"/>
          <p14:tracePt t="197525" x="5651500" y="1022350"/>
          <p14:tracePt t="197542" x="5429250" y="1022350"/>
          <p14:tracePt t="197559" x="5289550" y="1022350"/>
          <p14:tracePt t="197575" x="5175250" y="1022350"/>
          <p14:tracePt t="197591" x="5099050" y="1009650"/>
          <p14:tracePt t="197608" x="5073650" y="1009650"/>
          <p14:tracePt t="197689" x="5086350" y="1009650"/>
          <p14:tracePt t="197696" x="5111750" y="1009650"/>
          <p14:tracePt t="197708" x="5156200" y="1009650"/>
          <p14:tracePt t="197726" x="5410200" y="1009650"/>
          <p14:tracePt t="197742" x="5537200" y="1009650"/>
          <p14:tracePt t="197759" x="6019800" y="1009650"/>
          <p14:tracePt t="197776" x="6273800" y="1009650"/>
          <p14:tracePt t="197792" x="6426200" y="1009650"/>
          <p14:tracePt t="197808" x="6483350" y="1009650"/>
          <p14:tracePt t="197825" x="6489700" y="1009650"/>
          <p14:tracePt t="197895" x="6470650" y="1009650"/>
          <p14:tracePt t="197903" x="6438900" y="1009650"/>
          <p14:tracePt t="197912" x="6375400" y="1009650"/>
          <p14:tracePt t="197924" x="6305550" y="1009650"/>
          <p14:tracePt t="197941" x="6076950" y="977900"/>
          <p14:tracePt t="197958" x="5803900" y="939800"/>
          <p14:tracePt t="197974" x="5715000" y="939800"/>
          <p14:tracePt t="197992" x="5689600" y="939800"/>
          <p14:tracePt t="198008" x="5683250" y="939800"/>
          <p14:tracePt t="198090" x="5702300" y="939800"/>
          <p14:tracePt t="198097" x="5759450" y="939800"/>
          <p14:tracePt t="198108" x="5829300" y="939800"/>
          <p14:tracePt t="198125" x="6045200" y="939800"/>
          <p14:tracePt t="198141" x="6286500" y="939800"/>
          <p14:tracePt t="198143" x="6381750" y="939800"/>
          <p14:tracePt t="198158" x="6515100" y="939800"/>
          <p14:tracePt t="198174" x="6553200" y="939800"/>
          <p14:tracePt t="198191" x="6559550" y="939800"/>
          <p14:tracePt t="198255" x="6527800" y="939800"/>
          <p14:tracePt t="198263" x="6464300" y="933450"/>
          <p14:tracePt t="198275" x="6388100" y="914400"/>
          <p14:tracePt t="198291" x="6191250" y="882650"/>
          <p14:tracePt t="198308" x="6019800" y="857250"/>
          <p14:tracePt t="198325" x="5924550" y="838200"/>
          <p14:tracePt t="198341" x="5905500" y="838200"/>
          <p14:tracePt t="198400" x="5911850" y="838200"/>
          <p14:tracePt t="198406" x="5937250" y="838200"/>
          <p14:tracePt t="198417" x="5975350" y="838200"/>
          <p14:tracePt t="198424" x="6032500" y="838200"/>
          <p14:tracePt t="198441" x="6184900" y="838200"/>
          <p14:tracePt t="198457" x="6369050" y="838200"/>
          <p14:tracePt t="198474" x="6515100" y="838200"/>
          <p14:tracePt t="198491" x="6591300" y="838200"/>
          <p14:tracePt t="198508" x="6604000" y="838200"/>
          <p14:tracePt t="198511" x="6610350" y="838200"/>
          <p14:tracePt t="198599" x="6604000" y="838200"/>
          <p14:tracePt t="198607" x="6559550" y="838200"/>
          <p14:tracePt t="198616" x="6489700" y="838200"/>
          <p14:tracePt t="198624" x="6400800" y="838200"/>
          <p14:tracePt t="198641" x="6191250" y="838200"/>
          <p14:tracePt t="198657" x="6013450" y="838200"/>
          <p14:tracePt t="198674" x="5918200" y="838200"/>
          <p14:tracePt t="198691" x="5905500" y="838200"/>
          <p14:tracePt t="198708" x="5899150" y="838200"/>
          <p14:tracePt t="198751" x="5905500" y="838200"/>
          <p14:tracePt t="198759" x="5930900" y="838200"/>
          <p14:tracePt t="198767" x="5981700" y="838200"/>
          <p14:tracePt t="198776" x="6045200" y="838200"/>
          <p14:tracePt t="198791" x="6229350" y="838200"/>
          <p14:tracePt t="198808" x="6572250" y="889000"/>
          <p14:tracePt t="198824" x="6927850" y="958850"/>
          <p14:tracePt t="198841" x="7131050" y="996950"/>
          <p14:tracePt t="198858" x="7219950" y="1009650"/>
          <p14:tracePt t="198874" x="7232650" y="1009650"/>
          <p14:tracePt t="198891" x="7239000" y="1009650"/>
          <p14:tracePt t="198959" x="7232650" y="1009650"/>
          <p14:tracePt t="198967" x="7219950" y="1009650"/>
          <p14:tracePt t="198975" x="7213600" y="1009650"/>
          <p14:tracePt t="198991" x="7207250" y="1009650"/>
          <p14:tracePt t="199335" x="7194550" y="1009650"/>
          <p14:tracePt t="199344" x="7181850" y="1009650"/>
          <p14:tracePt t="199357" x="7156450" y="1009650"/>
          <p14:tracePt t="199374" x="7080250" y="1009650"/>
          <p14:tracePt t="199391" x="7023100" y="1009650"/>
          <p14:tracePt t="199407" x="6940550" y="1003300"/>
          <p14:tracePt t="199424" x="6877050" y="996950"/>
          <p14:tracePt t="199441" x="6788150" y="996950"/>
          <p14:tracePt t="199457" x="6692900" y="996950"/>
          <p14:tracePt t="199474" x="6578600" y="996950"/>
          <p14:tracePt t="199491" x="6457950" y="996950"/>
          <p14:tracePt t="199508" x="6362700" y="996950"/>
          <p14:tracePt t="199511" x="6330950" y="996950"/>
          <p14:tracePt t="199524" x="6305550" y="996950"/>
          <p14:tracePt t="199541" x="6286500" y="996950"/>
          <p14:tracePt t="199557" x="6280150" y="996950"/>
          <p14:tracePt t="199648" x="6286500" y="996950"/>
          <p14:tracePt t="199655" x="6318250" y="996950"/>
          <p14:tracePt t="199663" x="6369050" y="996950"/>
          <p14:tracePt t="199674" x="6464300" y="996950"/>
          <p14:tracePt t="199691" x="6686550" y="996950"/>
          <p14:tracePt t="199707" x="6965950" y="996950"/>
          <p14:tracePt t="199724" x="7188200" y="996950"/>
          <p14:tracePt t="199741" x="7334250" y="996950"/>
          <p14:tracePt t="199744" x="7378700" y="996950"/>
          <p14:tracePt t="199757" x="7397750" y="996950"/>
          <p14:tracePt t="199759" x="7410450" y="996950"/>
          <p14:tracePt t="199774" x="7416800" y="996950"/>
          <p14:tracePt t="199880" x="7410450" y="996950"/>
          <p14:tracePt t="199893" x="7391400" y="996950"/>
          <p14:tracePt t="199907" x="7289800" y="996950"/>
          <p14:tracePt t="199924" x="7124700" y="996950"/>
          <p14:tracePt t="199927" x="7016750" y="996950"/>
          <p14:tracePt t="199941" x="6915150" y="996950"/>
          <p14:tracePt t="199957" x="6705600" y="996950"/>
          <p14:tracePt t="199974" x="6534150" y="996950"/>
          <p14:tracePt t="199990" x="6502400" y="996950"/>
          <p14:tracePt t="200007" x="6489700" y="996950"/>
          <p14:tracePt t="200111" x="6502400" y="996950"/>
          <p14:tracePt t="200119" x="6546850" y="996950"/>
          <p14:tracePt t="200127" x="6597650" y="996950"/>
          <p14:tracePt t="200140" x="6692900" y="996950"/>
          <p14:tracePt t="200157" x="6915150" y="996950"/>
          <p14:tracePt t="200174" x="7207250" y="996950"/>
          <p14:tracePt t="200190" x="7302500" y="996950"/>
          <p14:tracePt t="200207" x="7340600" y="996950"/>
          <p14:tracePt t="200273" x="7321550" y="996950"/>
          <p14:tracePt t="200283" x="7289800" y="996950"/>
          <p14:tracePt t="200291" x="7226300" y="996950"/>
          <p14:tracePt t="200308" x="7080250" y="996950"/>
          <p14:tracePt t="200324" x="6921500" y="958850"/>
          <p14:tracePt t="200328" x="6851650" y="952500"/>
          <p14:tracePt t="200340" x="6819900" y="946150"/>
          <p14:tracePt t="200357" x="6794500" y="946150"/>
          <p14:tracePt t="200374" x="6788150" y="946150"/>
          <p14:tracePt t="200449" x="6800850" y="946150"/>
          <p14:tracePt t="200457" x="6826250" y="946150"/>
          <p14:tracePt t="200474" x="6921500" y="946150"/>
          <p14:tracePt t="200491" x="7048500" y="946150"/>
          <p14:tracePt t="200496" x="7112000" y="946150"/>
          <p14:tracePt t="200508" x="7175500" y="946150"/>
          <p14:tracePt t="200525" x="7289800" y="946150"/>
          <p14:tracePt t="200541" x="7359650" y="946150"/>
          <p14:tracePt t="200545" x="7372350" y="946150"/>
          <p14:tracePt t="200558" x="7378700" y="946150"/>
          <p14:tracePt t="200574" x="7385050" y="946150"/>
          <p14:tracePt t="200615" x="7378700" y="946150"/>
          <p14:tracePt t="200624" x="7346950" y="946150"/>
          <p14:tracePt t="200641" x="7251700" y="946150"/>
          <p14:tracePt t="200657" x="7137400" y="946150"/>
          <p14:tracePt t="200674" x="7016750" y="946150"/>
          <p14:tracePt t="200690" x="6908800" y="927100"/>
          <p14:tracePt t="200707" x="6858000" y="920750"/>
          <p14:tracePt t="200724" x="6813550" y="908050"/>
          <p14:tracePt t="200799" x="6819900" y="908050"/>
          <p14:tracePt t="200810" x="6838950" y="908050"/>
          <p14:tracePt t="200824" x="6921500" y="908050"/>
          <p14:tracePt t="200841" x="7080250" y="908050"/>
          <p14:tracePt t="200857" x="7270750" y="908050"/>
          <p14:tracePt t="200873" x="7435850" y="908050"/>
          <p14:tracePt t="200890" x="7581900" y="908050"/>
          <p14:tracePt t="200907" x="7708900" y="908050"/>
          <p14:tracePt t="200923" x="7810500" y="908050"/>
          <p14:tracePt t="200940" x="7848600" y="908050"/>
          <p14:tracePt t="200957" x="7861300" y="908050"/>
          <p14:tracePt t="200973" x="7867650" y="908050"/>
          <p14:tracePt t="201095" x="7874000" y="908050"/>
          <p14:tracePt t="201112" x="7880350" y="908050"/>
          <p14:tracePt t="201128" x="7899400" y="908050"/>
          <p14:tracePt t="201137" x="7905750" y="908050"/>
          <p14:tracePt t="201146" x="7924800" y="908050"/>
          <p14:tracePt t="201157" x="7943850" y="908050"/>
          <p14:tracePt t="201173" x="7981950" y="908050"/>
          <p14:tracePt t="201175" x="8001000" y="908050"/>
          <p14:tracePt t="201190" x="8039100" y="908050"/>
          <p14:tracePt t="201207" x="8089900" y="908050"/>
          <p14:tracePt t="201223" x="8128000" y="908050"/>
          <p14:tracePt t="201240" x="8159750" y="908050"/>
          <p14:tracePt t="201257" x="8178800" y="908050"/>
          <p14:tracePt t="201274" x="8185150" y="908050"/>
          <p14:tracePt t="201431" x="8159750" y="908050"/>
          <p14:tracePt t="201439" x="8128000" y="908050"/>
          <p14:tracePt t="201446" x="8083550" y="908050"/>
          <p14:tracePt t="201457" x="8020050" y="908050"/>
          <p14:tracePt t="201473" x="7912100" y="908050"/>
          <p14:tracePt t="201490" x="7829550" y="908050"/>
          <p14:tracePt t="201507" x="7785100" y="908050"/>
          <p14:tracePt t="201523" x="7772400" y="908050"/>
          <p14:tracePt t="201540" x="7766050" y="908050"/>
          <p14:tracePt t="201607" x="7778750" y="908050"/>
          <p14:tracePt t="201614" x="7804150" y="908050"/>
          <p14:tracePt t="201623" x="7848600" y="908050"/>
          <p14:tracePt t="201640" x="7975600" y="908050"/>
          <p14:tracePt t="201656" x="8134350" y="908050"/>
          <p14:tracePt t="201673" x="8312150" y="908050"/>
          <p14:tracePt t="201690" x="8515350" y="927100"/>
          <p14:tracePt t="201706" x="8655050" y="939800"/>
          <p14:tracePt t="201723" x="8699500" y="939800"/>
          <p14:tracePt t="201726" x="8712200" y="939800"/>
          <p14:tracePt t="201740" x="8718550" y="939800"/>
          <p14:tracePt t="201830" x="8699500" y="939800"/>
          <p14:tracePt t="201839" x="8655050" y="939800"/>
          <p14:tracePt t="201846" x="8559800" y="939800"/>
          <p14:tracePt t="201856" x="8439150" y="933450"/>
          <p14:tracePt t="201874" x="8070850" y="889000"/>
          <p14:tracePt t="201890" x="7727950" y="838200"/>
          <p14:tracePt t="201906" x="7575550" y="831850"/>
          <p14:tracePt t="201923" x="7543800" y="831850"/>
          <p14:tracePt t="201940" x="7537450" y="831850"/>
          <p14:tracePt t="201983" x="7543800" y="831850"/>
          <p14:tracePt t="201991" x="7556500" y="831850"/>
          <p14:tracePt t="201999" x="7581900" y="831850"/>
          <p14:tracePt t="202007" x="7626350" y="831850"/>
          <p14:tracePt t="202023" x="7727950" y="831850"/>
          <p14:tracePt t="202040" x="7912100" y="831850"/>
          <p14:tracePt t="202057" x="8178800" y="844550"/>
          <p14:tracePt t="202073" x="8432800" y="869950"/>
          <p14:tracePt t="202090" x="8604250" y="882650"/>
          <p14:tracePt t="202106" x="8674100" y="882650"/>
          <p14:tracePt t="202123" x="8693150" y="882650"/>
          <p14:tracePt t="202435" x="8712200" y="889000"/>
          <p14:tracePt t="202449" x="8737600" y="895350"/>
          <p14:tracePt t="202465" x="8782050" y="901700"/>
          <p14:tracePt t="202479" x="8813800" y="908050"/>
          <p14:tracePt t="202495" x="8883650" y="920750"/>
          <p14:tracePt t="202511" x="8928100" y="920750"/>
          <p14:tracePt t="202523" x="8959850" y="920750"/>
          <p14:tracePt t="202540" x="8978900" y="920750"/>
          <p14:tracePt t="202831" x="0" y="0"/>
        </p14:tracePtLst>
        <p14:tracePtLst>
          <p14:tracePt t="203384" x="5784850" y="1981200"/>
          <p14:tracePt t="203400" x="5772150" y="1981200"/>
          <p14:tracePt t="203407" x="5765800" y="1981200"/>
          <p14:tracePt t="203432" x="5759450" y="1981200"/>
          <p14:tracePt t="203439" x="5753100" y="1981200"/>
          <p14:tracePt t="203447" x="5740400" y="1981200"/>
          <p14:tracePt t="203456" x="5721350" y="1993900"/>
          <p14:tracePt t="203473" x="5664200" y="2038350"/>
          <p14:tracePt t="203489" x="5607050" y="2114550"/>
          <p14:tracePt t="203506" x="5543550" y="2209800"/>
          <p14:tracePt t="203523" x="5492750" y="2336800"/>
          <p14:tracePt t="203539" x="5435600" y="2470150"/>
          <p14:tracePt t="203556" x="5391150" y="2609850"/>
          <p14:tracePt t="203573" x="5346700" y="2787650"/>
          <p14:tracePt t="203575" x="5321300" y="2882900"/>
          <p14:tracePt t="203589" x="5302250" y="2978150"/>
          <p14:tracePt t="203606" x="5238750" y="3314700"/>
          <p14:tracePt t="203622" x="5219700" y="3562350"/>
          <p14:tracePt t="203639" x="5213350" y="3810000"/>
          <p14:tracePt t="203656" x="5213350" y="4032250"/>
          <p14:tracePt t="203672" x="5213350" y="4222750"/>
          <p14:tracePt t="203689" x="5213350" y="4362450"/>
          <p14:tracePt t="203706" x="5213350" y="4489450"/>
          <p14:tracePt t="203723" x="5238750" y="4597400"/>
          <p14:tracePt t="203739" x="5245100" y="4718050"/>
          <p14:tracePt t="203756" x="5270500" y="4845050"/>
          <p14:tracePt t="203759" x="5289550" y="4914900"/>
          <p14:tracePt t="203773" x="5321300" y="4978400"/>
          <p14:tracePt t="203790" x="5397500" y="5162550"/>
          <p14:tracePt t="203807" x="5429250" y="5264150"/>
          <p14:tracePt t="203823" x="5486400" y="5378450"/>
          <p14:tracePt t="203839" x="5549900" y="5473700"/>
          <p14:tracePt t="203856" x="5600700" y="5549900"/>
          <p14:tracePt t="203873" x="5676900" y="5626100"/>
          <p14:tracePt t="203889" x="5765800" y="5683250"/>
          <p14:tracePt t="203906" x="5867400" y="5702300"/>
          <p14:tracePt t="203922" x="5975350" y="5727700"/>
          <p14:tracePt t="203939" x="6070600" y="5734050"/>
          <p14:tracePt t="203956" x="6178550" y="5734050"/>
          <p14:tracePt t="203972" x="6273800" y="5734050"/>
          <p14:tracePt t="203989" x="6324600" y="5734050"/>
          <p14:tracePt t="204006" x="6381750" y="5657850"/>
          <p14:tracePt t="204023" x="6464300" y="5499100"/>
          <p14:tracePt t="204039" x="6546850" y="5219700"/>
          <p14:tracePt t="204056" x="6642100" y="4794250"/>
          <p14:tracePt t="204072" x="6673850" y="4349750"/>
          <p14:tracePt t="204089" x="6629400" y="3924300"/>
          <p14:tracePt t="204106" x="6584950" y="3556000"/>
          <p14:tracePt t="204122" x="6489700" y="3194050"/>
          <p14:tracePt t="204139" x="6394450" y="2901950"/>
          <p14:tracePt t="204156" x="6324600" y="2730500"/>
          <p14:tracePt t="204172" x="6280150" y="2616200"/>
          <p14:tracePt t="204189" x="6267450" y="2565400"/>
          <p14:tracePt t="204190" x="6267450" y="2559050"/>
          <p14:tracePt t="204206" x="6267450" y="2546350"/>
          <p14:tracePt t="204222" x="6261100" y="2540000"/>
          <p14:tracePt t="204519" x="0" y="0"/>
        </p14:tracePtLst>
        <p14:tracePtLst>
          <p14:tracePt t="206139" x="996950" y="1181100"/>
          <p14:tracePt t="206217" x="1003300" y="1181100"/>
          <p14:tracePt t="206226" x="1028700" y="1181100"/>
          <p14:tracePt t="206238" x="1092200" y="1181100"/>
          <p14:tracePt t="206255" x="1200150" y="1181100"/>
          <p14:tracePt t="206272" x="1314450" y="1181100"/>
          <p14:tracePt t="206288" x="1409700" y="1181100"/>
          <p14:tracePt t="206305" x="1466850" y="1181100"/>
          <p14:tracePt t="206322" x="1485900" y="1181100"/>
          <p14:tracePt t="206339" x="1492250" y="1181100"/>
          <p14:tracePt t="206439" x="1466850" y="1181100"/>
          <p14:tracePt t="206447" x="1441450" y="1181100"/>
          <p14:tracePt t="206455" x="1416050" y="1181100"/>
          <p14:tracePt t="206472" x="1365250" y="1181100"/>
          <p14:tracePt t="206488" x="1327150" y="1181100"/>
          <p14:tracePt t="206505" x="1320800" y="1181100"/>
          <p14:tracePt t="206522" x="1314450" y="1181100"/>
          <p14:tracePt t="206632" x="1320800" y="1181100"/>
          <p14:tracePt t="206655" x="1327150" y="1181100"/>
          <p14:tracePt t="206744" x="1333500" y="1181100"/>
          <p14:tracePt t="206745" x="0" y="0"/>
        </p14:tracePtLst>
        <p14:tracePtLst>
          <p14:tracePt t="207233" x="5822950" y="2355850"/>
          <p14:tracePt t="207248" x="5708650" y="2311400"/>
          <p14:tracePt t="207258" x="5645150" y="2305050"/>
          <p14:tracePt t="207271" x="5530850" y="2305050"/>
          <p14:tracePt t="207288" x="5384800" y="2330450"/>
          <p14:tracePt t="207305" x="5251450" y="2419350"/>
          <p14:tracePt t="207322" x="5118100" y="2546350"/>
          <p14:tracePt t="207338" x="5003800" y="2736850"/>
          <p14:tracePt t="207355" x="4889500" y="2997200"/>
          <p14:tracePt t="207372" x="4781550" y="3270250"/>
          <p14:tracePt t="207374" x="4743450" y="3422650"/>
          <p14:tracePt t="207388" x="4711700" y="3568700"/>
          <p14:tracePt t="207405" x="4686300" y="3924300"/>
          <p14:tracePt t="207407" x="4686300" y="4102100"/>
          <p14:tracePt t="207421" x="4692650" y="4343400"/>
          <p14:tracePt t="207438" x="4756150" y="4972050"/>
          <p14:tracePt t="207455" x="4895850" y="5384800"/>
          <p14:tracePt t="207471" x="5035550" y="5727700"/>
          <p14:tracePt t="207488" x="5181600" y="5981700"/>
          <p14:tracePt t="207504" x="5302250" y="6121400"/>
          <p14:tracePt t="207521" x="5422900" y="6203950"/>
          <p14:tracePt t="207538" x="5518150" y="6216650"/>
          <p14:tracePt t="207555" x="5670550" y="6203950"/>
          <p14:tracePt t="207572" x="5829300" y="6121400"/>
          <p14:tracePt t="207588" x="5962650" y="5956300"/>
          <p14:tracePt t="207605" x="6089650" y="5727700"/>
          <p14:tracePt t="207621" x="6223000" y="5353050"/>
          <p14:tracePt t="207622" x="6273800" y="5143500"/>
          <p14:tracePt t="207638" x="6311900" y="4610100"/>
          <p14:tracePt t="207654" x="6305550" y="4025900"/>
          <p14:tracePt t="207671" x="6223000" y="3486150"/>
          <p14:tracePt t="207688" x="6032500" y="2959100"/>
          <p14:tracePt t="207705" x="5765800" y="2527300"/>
          <p14:tracePt t="207721" x="5505450" y="2247900"/>
          <p14:tracePt t="207738" x="5340350" y="2108200"/>
          <p14:tracePt t="207754" x="5245100" y="2057400"/>
          <p14:tracePt t="207771" x="5213350" y="2057400"/>
          <p14:tracePt t="207788" x="5187950" y="2057400"/>
          <p14:tracePt t="207792" x="5175250" y="2070100"/>
          <p14:tracePt t="207805" x="5156200" y="2114550"/>
          <p14:tracePt t="207821" x="5080000" y="2292350"/>
          <p14:tracePt t="207838" x="4883150" y="2794000"/>
          <p14:tracePt t="207855" x="4800600" y="3175000"/>
          <p14:tracePt t="207872" x="4768850" y="3517900"/>
          <p14:tracePt t="207888" x="4806950" y="3841750"/>
          <p14:tracePt t="207904" x="4933950" y="4108450"/>
          <p14:tracePt t="207921" x="5060950" y="4267200"/>
          <p14:tracePt t="207938" x="5219700" y="4387850"/>
          <p14:tracePt t="207954" x="5422900" y="4489450"/>
          <p14:tracePt t="207971" x="5638800" y="4533900"/>
          <p14:tracePt t="207988" x="5848350" y="4521200"/>
          <p14:tracePt t="208004" x="6026150" y="4425950"/>
          <p14:tracePt t="208021" x="6146800" y="4229100"/>
          <p14:tracePt t="208023" x="6184900" y="4114800"/>
          <p14:tracePt t="208038" x="6223000" y="3987800"/>
          <p14:tracePt t="208039" x="6254750" y="3835400"/>
          <p14:tracePt t="208055" x="6261100" y="3562350"/>
          <p14:tracePt t="208071" x="6184900" y="3263900"/>
          <p14:tracePt t="208088" x="6038850" y="2940050"/>
          <p14:tracePt t="208105" x="5822950" y="2616200"/>
          <p14:tracePt t="208121" x="5549900" y="2330450"/>
          <p14:tracePt t="208138" x="5340350" y="2184400"/>
          <p14:tracePt t="208154" x="5232400" y="2133600"/>
          <p14:tracePt t="208171" x="5200650" y="2127250"/>
          <p14:tracePt t="208188" x="5175250" y="2133600"/>
          <p14:tracePt t="208204" x="5130800" y="2216150"/>
          <p14:tracePt t="208221" x="5048250" y="2406650"/>
          <p14:tracePt t="208223" x="4997450" y="2540000"/>
          <p14:tracePt t="208238" x="4889500" y="2908300"/>
          <p14:tracePt t="208254" x="4832350" y="3282950"/>
          <p14:tracePt t="208271" x="4838700" y="3632200"/>
          <p14:tracePt t="208288" x="4902200" y="3968750"/>
          <p14:tracePt t="208304" x="5041900" y="4292600"/>
          <p14:tracePt t="208321" x="5207000" y="4533900"/>
          <p14:tracePt t="208338" x="5359400" y="4724400"/>
          <p14:tracePt t="208355" x="5492750" y="4851400"/>
          <p14:tracePt t="208371" x="5619750" y="4927600"/>
          <p14:tracePt t="208387" x="5727700" y="4972050"/>
          <p14:tracePt t="208404" x="5822950" y="4953000"/>
          <p14:tracePt t="208421" x="5949950" y="4819650"/>
          <p14:tracePt t="208423" x="6019800" y="4686300"/>
          <p14:tracePt t="208437" x="6108700" y="4502150"/>
          <p14:tracePt t="208454" x="6254750" y="3765550"/>
          <p14:tracePt t="208471" x="6248400" y="3270250"/>
          <p14:tracePt t="208488" x="6172200" y="2870200"/>
          <p14:tracePt t="208504" x="6064250" y="2578100"/>
          <p14:tracePt t="208521" x="5892800" y="2266950"/>
          <p14:tracePt t="208538" x="5651500" y="2006600"/>
          <p14:tracePt t="208554" x="5467350" y="1854200"/>
          <p14:tracePt t="208571" x="5365750" y="1797050"/>
          <p14:tracePt t="208588" x="5334000" y="1790700"/>
          <p14:tracePt t="208604" x="5308600" y="1803400"/>
          <p14:tracePt t="208621" x="5270500" y="1936750"/>
          <p14:tracePt t="208624" x="5245100" y="2038350"/>
          <p14:tracePt t="208638" x="5213350" y="2190750"/>
          <p14:tracePt t="208654" x="5118100" y="2813050"/>
          <p14:tracePt t="208671" x="5092700" y="3232150"/>
          <p14:tracePt t="208688" x="5175250" y="3714750"/>
          <p14:tracePt t="208704" x="5365750" y="4203700"/>
          <p14:tracePt t="208721" x="5568950" y="4597400"/>
          <p14:tracePt t="208738" x="5772150" y="4870450"/>
          <p14:tracePt t="208754" x="5873750" y="5003800"/>
          <p14:tracePt t="208771" x="5962650" y="5092700"/>
          <p14:tracePt t="208788" x="6026150" y="5130800"/>
          <p14:tracePt t="208804" x="6051550" y="5137150"/>
          <p14:tracePt t="208821" x="6108700" y="5130800"/>
          <p14:tracePt t="208824" x="6146800" y="5073650"/>
          <p14:tracePt t="208837" x="6178550" y="4972050"/>
          <p14:tracePt t="208854" x="6324600" y="4438650"/>
          <p14:tracePt t="208871" x="6362700" y="4013200"/>
          <p14:tracePt t="208887" x="6362700" y="3625850"/>
          <p14:tracePt t="208905" x="6299200" y="3270250"/>
          <p14:tracePt t="208921" x="6242050" y="3067050"/>
          <p14:tracePt t="208937" x="6191250" y="2921000"/>
          <p14:tracePt t="208954" x="6153150" y="2832100"/>
          <p14:tracePt t="208971" x="6121400" y="2774950"/>
          <p14:tracePt t="208987" x="6108700" y="2755900"/>
          <p14:tracePt t="209004" x="6102350" y="2749550"/>
          <p14:tracePt t="209038" x="6064250" y="2787650"/>
          <p14:tracePt t="209055" x="5956300" y="3086100"/>
          <p14:tracePt t="209071" x="5822950" y="3486150"/>
          <p14:tracePt t="209088" x="5734050" y="3867150"/>
          <p14:tracePt t="209104" x="5702300" y="4184650"/>
          <p14:tracePt t="209121" x="5702300" y="4406900"/>
          <p14:tracePt t="209137" x="5734050" y="4622800"/>
          <p14:tracePt t="209154" x="5784850" y="4787900"/>
          <p14:tracePt t="209171" x="5835650" y="4908550"/>
          <p14:tracePt t="209187" x="5867400" y="4972050"/>
          <p14:tracePt t="209204" x="5873750" y="4984750"/>
          <p14:tracePt t="209230" x="5886450" y="4953000"/>
          <p14:tracePt t="209239" x="5905500" y="4876800"/>
          <p14:tracePt t="209254" x="5930900" y="4654550"/>
          <p14:tracePt t="209270" x="5969000" y="4292600"/>
          <p14:tracePt t="209287" x="5975350" y="3848100"/>
          <p14:tracePt t="209304" x="5911850" y="3378200"/>
          <p14:tracePt t="209321" x="5822950" y="2933700"/>
          <p14:tracePt t="209338" x="5689600" y="2654300"/>
          <p14:tracePt t="209354" x="5613400" y="2508250"/>
          <p14:tracePt t="209371" x="5562600" y="2432050"/>
          <p14:tracePt t="209387" x="5549900" y="2406650"/>
          <p14:tracePt t="209423" x="5537200" y="2413000"/>
          <p14:tracePt t="209430" x="5524500" y="2451100"/>
          <p14:tracePt t="209439" x="5499100" y="2540000"/>
          <p14:tracePt t="209454" x="5441950" y="2787650"/>
          <p14:tracePt t="209471" x="5353050" y="3206750"/>
          <p14:tracePt t="209487" x="5314950" y="3695700"/>
          <p14:tracePt t="209504" x="5314950" y="4108450"/>
          <p14:tracePt t="209520" x="5353050" y="4451350"/>
          <p14:tracePt t="209537" x="5441950" y="4660900"/>
          <p14:tracePt t="209554" x="5537200" y="4775200"/>
          <p14:tracePt t="209571" x="5600700" y="4826000"/>
          <p14:tracePt t="209588" x="5632450" y="4845050"/>
          <p14:tracePt t="209591" x="5638800" y="4845050"/>
          <p14:tracePt t="209604" x="5676900" y="4845050"/>
          <p14:tracePt t="209621" x="5753100" y="4749800"/>
          <p14:tracePt t="209638" x="5880100" y="4464050"/>
          <p14:tracePt t="209639" x="5943600" y="4248150"/>
          <p14:tracePt t="209654" x="6070600" y="3721100"/>
          <p14:tracePt t="209671" x="6108700" y="3251200"/>
          <p14:tracePt t="209687" x="6102350" y="2901950"/>
          <p14:tracePt t="209704" x="6045200" y="2667000"/>
          <p14:tracePt t="209720" x="5975350" y="2501900"/>
          <p14:tracePt t="209737" x="5899150" y="2381250"/>
          <p14:tracePt t="209754" x="5861050" y="2330450"/>
          <p14:tracePt t="209771" x="5835650" y="2305050"/>
          <p14:tracePt t="209787" x="5835650" y="2298700"/>
          <p14:tracePt t="209821" x="5816600" y="2311400"/>
          <p14:tracePt t="209837" x="5784850" y="2457450"/>
          <p14:tracePt t="209839" x="5759450" y="2590800"/>
          <p14:tracePt t="209854" x="5670550" y="3016250"/>
          <p14:tracePt t="209870" x="5607050" y="3448050"/>
          <p14:tracePt t="209887" x="5575300" y="3810000"/>
          <p14:tracePt t="209904" x="5588000" y="4102100"/>
          <p14:tracePt t="209920" x="5651500" y="4298950"/>
          <p14:tracePt t="209937" x="5727700" y="4464050"/>
          <p14:tracePt t="209954" x="5784850" y="4578350"/>
          <p14:tracePt t="209970" x="5848350" y="4667250"/>
          <p14:tracePt t="209987" x="5867400" y="4699000"/>
          <p14:tracePt t="210004" x="5873750" y="4705350"/>
          <p14:tracePt t="210031" x="5880100" y="4686300"/>
          <p14:tracePt t="210040" x="5886450" y="4616450"/>
          <p14:tracePt t="210054" x="5930900" y="4438650"/>
          <p14:tracePt t="210071" x="5956300" y="4197350"/>
          <p14:tracePt t="210087" x="5988050" y="3917950"/>
          <p14:tracePt t="210104" x="5988050" y="3638550"/>
          <p14:tracePt t="210121" x="5956300" y="3352800"/>
          <p14:tracePt t="210137" x="5918200" y="3136900"/>
          <p14:tracePt t="210154" x="5911850" y="3003550"/>
          <p14:tracePt t="210170" x="5899150" y="2908300"/>
          <p14:tracePt t="210187" x="5886450" y="2844800"/>
          <p14:tracePt t="210204" x="5886450" y="2838450"/>
          <p14:tracePt t="210237" x="5886450" y="2832100"/>
          <p14:tracePt t="210303" x="5886450" y="2838450"/>
          <p14:tracePt t="210311" x="5880100" y="2857500"/>
          <p14:tracePt t="210320" x="5873750" y="2882900"/>
          <p14:tracePt t="210337" x="5848350" y="2978150"/>
          <p14:tracePt t="210354" x="5842000" y="3060700"/>
          <p14:tracePt t="210371" x="5842000" y="3111500"/>
          <p14:tracePt t="210387" x="5835650" y="3136900"/>
          <p14:tracePt t="210403" x="5829300" y="3149600"/>
          <p14:tracePt t="210420" x="5829300" y="3162300"/>
          <p14:tracePt t="210437" x="5829300" y="3187700"/>
          <p14:tracePt t="210438" x="5829300" y="3219450"/>
          <p14:tracePt t="210454" x="5829300" y="3276600"/>
          <p14:tracePt t="210470" x="5829300" y="3429000"/>
          <p14:tracePt t="210487" x="5829300" y="3556000"/>
          <p14:tracePt t="210504" x="5829300" y="3702050"/>
          <p14:tracePt t="210520" x="5829300" y="3860800"/>
          <p14:tracePt t="210537" x="5829300" y="4051300"/>
          <p14:tracePt t="210554" x="5829300" y="4241800"/>
          <p14:tracePt t="210570" x="5829300" y="4419600"/>
          <p14:tracePt t="210587" x="5842000" y="4597400"/>
          <p14:tracePt t="210604" x="5873750" y="4768850"/>
          <p14:tracePt t="210620" x="5880100" y="4870450"/>
          <p14:tracePt t="210637" x="5892800" y="4940300"/>
          <p14:tracePt t="210639" x="5899150" y="4972050"/>
          <p14:tracePt t="210654" x="5905500" y="4991100"/>
          <p14:tracePt t="210670" x="5905500" y="5003800"/>
          <p14:tracePt t="210687" x="5905500" y="5010150"/>
          <p14:tracePt t="210704" x="5905500" y="5016500"/>
          <p14:tracePt t="210720" x="5911850" y="5022850"/>
          <p14:tracePt t="210744" x="5918200" y="5022850"/>
          <p14:tracePt t="210753" x="5924550" y="5016500"/>
          <p14:tracePt t="210770" x="5943600" y="4965700"/>
          <p14:tracePt t="210787" x="6000750" y="4864100"/>
          <p14:tracePt t="210804" x="6076950" y="4724400"/>
          <p14:tracePt t="210808" x="6121400" y="4641850"/>
          <p14:tracePt t="210820" x="6146800" y="4540250"/>
          <p14:tracePt t="210837" x="6216650" y="4305300"/>
          <p14:tracePt t="210839" x="6235700" y="4165600"/>
          <p14:tracePt t="210853" x="6248400" y="4006850"/>
          <p14:tracePt t="210871" x="6254750" y="3670300"/>
          <p14:tracePt t="210887" x="6254750" y="3543300"/>
          <p14:tracePt t="210904" x="6254750" y="3473450"/>
          <p14:tracePt t="210920" x="6254750" y="3448050"/>
          <p14:tracePt t="210937" x="6254750" y="3435350"/>
          <p14:tracePt t="211777" x="0" y="0"/>
        </p14:tracePtLst>
        <p14:tracePtLst>
          <p14:tracePt t="213086" x="6178550" y="558800"/>
          <p14:tracePt t="213103" x="6165850" y="584200"/>
          <p14:tracePt t="213120" x="6153150" y="615950"/>
          <p14:tracePt t="213136" x="6153150" y="660400"/>
          <p14:tracePt t="213153" x="6153150" y="704850"/>
          <p14:tracePt t="213170" x="6159500" y="774700"/>
          <p14:tracePt t="213186" x="6191250" y="838200"/>
          <p14:tracePt t="213203" x="6267450" y="895350"/>
          <p14:tracePt t="213219" x="6413500" y="965200"/>
          <p14:tracePt t="213236" x="6610350" y="1016000"/>
          <p14:tracePt t="213253" x="6819900" y="1035050"/>
          <p14:tracePt t="213269" x="6991350" y="1035050"/>
          <p14:tracePt t="213271" x="7054850" y="1016000"/>
          <p14:tracePt t="213286" x="7150100" y="990600"/>
          <p14:tracePt t="213302" x="7200900" y="958850"/>
          <p14:tracePt t="213319" x="7245350" y="939800"/>
          <p14:tracePt t="213336" x="7270750" y="895350"/>
          <p14:tracePt t="213353" x="7283450" y="857250"/>
          <p14:tracePt t="213369" x="7302500" y="831850"/>
          <p14:tracePt t="213386" x="7315200" y="806450"/>
          <p14:tracePt t="213575" x="0" y="0"/>
        </p14:tracePtLst>
        <p14:tracePtLst>
          <p14:tracePt t="215009" x="10674350" y="577850"/>
          <p14:tracePt t="215127" x="10674350" y="584200"/>
          <p14:tracePt t="215135" x="10674350" y="596900"/>
          <p14:tracePt t="215142" x="10674350" y="609600"/>
          <p14:tracePt t="215152" x="10674350" y="635000"/>
          <p14:tracePt t="215169" x="10680700" y="673100"/>
          <p14:tracePt t="215185" x="10712450" y="742950"/>
          <p14:tracePt t="215202" x="10731500" y="806450"/>
          <p14:tracePt t="215219" x="10750550" y="844550"/>
          <p14:tracePt t="215235" x="10769600" y="889000"/>
          <p14:tracePt t="215252" x="10775950" y="908050"/>
          <p14:tracePt t="215269" x="10788650" y="927100"/>
          <p14:tracePt t="215271" x="10795000" y="927100"/>
          <p14:tracePt t="215285" x="10795000" y="933450"/>
          <p14:tracePt t="215302" x="10807700" y="946150"/>
          <p14:tracePt t="215336" x="10833100" y="965200"/>
          <p14:tracePt t="215352" x="10864850" y="971550"/>
          <p14:tracePt t="215369" x="10915650" y="977900"/>
          <p14:tracePt t="215386" x="10979150" y="977900"/>
          <p14:tracePt t="215402" x="11068050" y="977900"/>
          <p14:tracePt t="215418" x="11131550" y="977900"/>
          <p14:tracePt t="215435" x="11182350" y="977900"/>
          <p14:tracePt t="215452" x="11214100" y="977900"/>
          <p14:tracePt t="215469" x="11233150" y="977900"/>
          <p14:tracePt t="215472" x="11252200" y="977900"/>
          <p14:tracePt t="215485" x="11264900" y="977900"/>
          <p14:tracePt t="215502" x="11283950" y="965200"/>
          <p14:tracePt t="215519" x="11296650" y="952500"/>
          <p14:tracePt t="215535" x="11303000" y="939800"/>
          <p14:tracePt t="215552" x="11315700" y="920750"/>
          <p14:tracePt t="215568" x="11322050" y="914400"/>
          <p14:tracePt t="215585" x="11322050" y="882650"/>
          <p14:tracePt t="215602" x="11322050" y="863600"/>
          <p14:tracePt t="215619" x="11315700" y="819150"/>
          <p14:tracePt t="215635" x="11303000" y="774700"/>
          <p14:tracePt t="215652" x="11283950" y="723900"/>
          <p14:tracePt t="215669" x="11258550" y="673100"/>
          <p14:tracePt t="215671" x="11245850" y="647700"/>
          <p14:tracePt t="215685" x="11233150" y="622300"/>
          <p14:tracePt t="215702" x="11207750" y="584200"/>
          <p14:tracePt t="215702" x="11195050" y="565150"/>
          <p14:tracePt t="215718" x="11169650" y="533400"/>
          <p14:tracePt t="215735" x="11156950" y="508000"/>
          <p14:tracePt t="215752" x="11144250" y="501650"/>
          <p14:tracePt t="215768" x="11137900" y="501650"/>
          <p14:tracePt t="215785" x="11131550" y="501650"/>
          <p14:tracePt t="215802" x="11125200" y="501650"/>
          <p14:tracePt t="215818" x="11106150" y="501650"/>
          <p14:tracePt t="215835" x="11080750" y="508000"/>
          <p14:tracePt t="215852" x="11049000" y="520700"/>
          <p14:tracePt t="215854" x="11042650" y="533400"/>
          <p14:tracePt t="215868" x="11029950" y="539750"/>
          <p14:tracePt t="215885" x="11010900" y="565150"/>
          <p14:tracePt t="215887" x="10998200" y="577850"/>
          <p14:tracePt t="215902" x="10991850" y="609600"/>
          <p14:tracePt t="215919" x="10985500" y="641350"/>
          <p14:tracePt t="215935" x="10979150" y="673100"/>
          <p14:tracePt t="215952" x="10972800" y="704850"/>
          <p14:tracePt t="215969" x="10972800" y="742950"/>
          <p14:tracePt t="215985" x="10972800" y="774700"/>
          <p14:tracePt t="216002" x="10972800" y="812800"/>
          <p14:tracePt t="216019" x="10979150" y="831850"/>
          <p14:tracePt t="216035" x="10979150" y="844550"/>
          <p14:tracePt t="216052" x="10979150" y="863600"/>
          <p14:tracePt t="216054" x="10985500" y="869950"/>
          <p14:tracePt t="216068" x="10991850" y="882650"/>
          <p14:tracePt t="216086" x="11010900" y="895350"/>
          <p14:tracePt t="216088" x="11017250" y="901700"/>
          <p14:tracePt t="216103" x="11036300" y="914400"/>
          <p14:tracePt t="216119" x="11055350" y="920750"/>
          <p14:tracePt t="216136" x="11074400" y="920750"/>
          <p14:tracePt t="216152" x="11118850" y="920750"/>
          <p14:tracePt t="216168" x="11150600" y="920750"/>
          <p14:tracePt t="216185" x="11201400" y="914400"/>
          <p14:tracePt t="216202" x="11233150" y="895350"/>
          <p14:tracePt t="216218" x="11258550" y="863600"/>
          <p14:tracePt t="216235" x="11283950" y="838200"/>
          <p14:tracePt t="216251" x="11283950" y="806450"/>
          <p14:tracePt t="216268" x="11283950" y="781050"/>
          <p14:tracePt t="216285" x="11283950" y="762000"/>
          <p14:tracePt t="216302" x="11283950" y="736600"/>
          <p14:tracePt t="216318" x="11271250" y="711200"/>
          <p14:tracePt t="216335" x="11252200" y="692150"/>
          <p14:tracePt t="216352" x="11239500" y="679450"/>
          <p14:tracePt t="216368" x="11214100" y="673100"/>
          <p14:tracePt t="216385" x="11176000" y="654050"/>
          <p14:tracePt t="216402" x="11137900" y="635000"/>
          <p14:tracePt t="216418" x="11106150" y="622300"/>
          <p14:tracePt t="216435" x="11061700" y="609600"/>
          <p14:tracePt t="216452" x="11036300" y="609600"/>
          <p14:tracePt t="216468" x="11010900" y="609600"/>
          <p14:tracePt t="216485" x="10985500" y="609600"/>
          <p14:tracePt t="216502" x="10953750" y="628650"/>
          <p14:tracePt t="216502" x="10934700" y="641350"/>
          <p14:tracePt t="216518" x="10915650" y="666750"/>
          <p14:tracePt t="216535" x="10896600" y="698500"/>
          <p14:tracePt t="216551" x="10890250" y="723900"/>
          <p14:tracePt t="216568" x="10883900" y="755650"/>
          <p14:tracePt t="216585" x="10883900" y="787400"/>
          <p14:tracePt t="216602" x="10883900" y="812800"/>
          <p14:tracePt t="216618" x="10890250" y="844550"/>
          <p14:tracePt t="216635" x="10902950" y="863600"/>
          <p14:tracePt t="216651" x="10909300" y="876300"/>
          <p14:tracePt t="216668" x="10922000" y="882650"/>
          <p14:tracePt t="216670" x="10928350" y="895350"/>
          <p14:tracePt t="216685" x="10934700" y="901700"/>
          <p14:tracePt t="216701" x="10960100" y="908050"/>
          <p14:tracePt t="216703" x="10979150" y="914400"/>
          <p14:tracePt t="216718" x="11004550" y="920750"/>
          <p14:tracePt t="216735" x="11049000" y="933450"/>
          <p14:tracePt t="216751" x="11080750" y="933450"/>
          <p14:tracePt t="216768" x="11112500" y="933450"/>
          <p14:tracePt t="216785" x="11150600" y="927100"/>
          <p14:tracePt t="216801" x="11188700" y="920750"/>
          <p14:tracePt t="216818" x="11201400" y="901700"/>
          <p14:tracePt t="216835" x="11220450" y="869950"/>
          <p14:tracePt t="216852" x="11239500" y="844550"/>
          <p14:tracePt t="216868" x="11245850" y="812800"/>
          <p14:tracePt t="216872" x="11245850" y="800100"/>
          <p14:tracePt t="216885" x="11252200" y="774700"/>
          <p14:tracePt t="216902" x="11252200" y="736600"/>
          <p14:tracePt t="216918" x="11252200" y="711200"/>
          <p14:tracePt t="216935" x="11252200" y="692150"/>
          <p14:tracePt t="216952" x="11252200" y="666750"/>
          <p14:tracePt t="216968" x="11233150" y="641350"/>
          <p14:tracePt t="216985" x="11195050" y="615950"/>
          <p14:tracePt t="217001" x="11156950" y="596900"/>
          <p14:tracePt t="217018" x="11118850" y="577850"/>
          <p14:tracePt t="217035" x="11093450" y="565150"/>
          <p14:tracePt t="217051" x="11074400" y="558800"/>
          <p14:tracePt t="217068" x="11068050" y="558800"/>
          <p14:tracePt t="217085" x="11049000" y="558800"/>
          <p14:tracePt t="217102" x="11042650" y="558800"/>
          <p14:tracePt t="217118" x="11004550" y="565150"/>
          <p14:tracePt t="217135" x="10985500" y="590550"/>
          <p14:tracePt t="217152" x="10960100" y="615950"/>
          <p14:tracePt t="217168" x="10941050" y="647700"/>
          <p14:tracePt t="217185" x="10934700" y="660400"/>
          <p14:tracePt t="217201" x="10928350" y="692150"/>
          <p14:tracePt t="217218" x="10928350" y="711200"/>
          <p14:tracePt t="217235" x="10928350" y="755650"/>
          <p14:tracePt t="217251" x="10928350" y="793750"/>
          <p14:tracePt t="217268" x="10928350" y="831850"/>
          <p14:tracePt t="217284" x="10941050" y="869950"/>
          <p14:tracePt t="217301" x="10947400" y="889000"/>
          <p14:tracePt t="217304" x="10953750" y="895350"/>
          <p14:tracePt t="217318" x="10972800" y="914400"/>
          <p14:tracePt t="217335" x="10972800" y="920750"/>
          <p14:tracePt t="217352" x="10998200" y="920750"/>
          <p14:tracePt t="217368" x="11017250" y="920750"/>
          <p14:tracePt t="217385" x="11042650" y="920750"/>
          <p14:tracePt t="217401" x="11080750" y="901700"/>
          <p14:tracePt t="217418" x="11099800" y="869950"/>
          <p14:tracePt t="217435" x="11131550" y="838200"/>
          <p14:tracePt t="217451" x="11150600" y="800100"/>
          <p14:tracePt t="217468" x="11163300" y="755650"/>
          <p14:tracePt t="217485" x="11176000" y="717550"/>
          <p14:tracePt t="217487" x="11176000" y="704850"/>
          <p14:tracePt t="217501" x="11182350" y="692150"/>
          <p14:tracePt t="217518" x="11182350" y="673100"/>
          <p14:tracePt t="217577" x="11182350" y="666750"/>
          <p14:tracePt t="217711" x="0" y="0"/>
        </p14:tracePtLst>
        <p14:tracePtLst>
          <p14:tracePt t="218184" x="6362700" y="552450"/>
          <p14:tracePt t="218191" x="6337300" y="552450"/>
          <p14:tracePt t="218201" x="6311900" y="552450"/>
          <p14:tracePt t="218218" x="6273800" y="552450"/>
          <p14:tracePt t="218234" x="6184900" y="558800"/>
          <p14:tracePt t="218251" x="6076950" y="577850"/>
          <p14:tracePt t="218268" x="5943600" y="603250"/>
          <p14:tracePt t="218284" x="5842000" y="647700"/>
          <p14:tracePt t="218301" x="5772150" y="679450"/>
          <p14:tracePt t="218318" x="5740400" y="704850"/>
          <p14:tracePt t="218318" x="5727700" y="711200"/>
          <p14:tracePt t="218343" x="5727700" y="717550"/>
          <p14:tracePt t="218351" x="5727700" y="730250"/>
          <p14:tracePt t="218368" x="5727700" y="736600"/>
          <p14:tracePt t="218385" x="5727700" y="749300"/>
          <p14:tracePt t="218401" x="5734050" y="781050"/>
          <p14:tracePt t="218418" x="5765800" y="806450"/>
          <p14:tracePt t="218434" x="5861050" y="850900"/>
          <p14:tracePt t="218451" x="6007100" y="895350"/>
          <p14:tracePt t="218467" x="6216650" y="939800"/>
          <p14:tracePt t="218484" x="6451600" y="952500"/>
          <p14:tracePt t="218501" x="6648450" y="952500"/>
          <p14:tracePt t="218502" x="6743700" y="952500"/>
          <p14:tracePt t="218518" x="6838950" y="952500"/>
          <p14:tracePt t="218534" x="7016750" y="920750"/>
          <p14:tracePt t="218551" x="7073900" y="895350"/>
          <p14:tracePt t="218567" x="7118350" y="876300"/>
          <p14:tracePt t="218584" x="7143750" y="857250"/>
          <p14:tracePt t="218617" x="7150100" y="857250"/>
          <p14:tracePt t="218752" x="7150100" y="850900"/>
          <p14:tracePt t="218760" x="7105650" y="844550"/>
          <p14:tracePt t="218767" x="7042150" y="831850"/>
          <p14:tracePt t="218784" x="6826250" y="800100"/>
          <p14:tracePt t="218801" x="6508750" y="781050"/>
          <p14:tracePt t="218817" x="6184900" y="781050"/>
          <p14:tracePt t="218834" x="5861050" y="781050"/>
          <p14:tracePt t="218851" x="5619750" y="781050"/>
          <p14:tracePt t="218868" x="5473700" y="781050"/>
          <p14:tracePt t="218870" x="5441950" y="781050"/>
          <p14:tracePt t="218884" x="5416550" y="781050"/>
          <p14:tracePt t="218901" x="5397500" y="781050"/>
          <p14:tracePt t="218903" x="5391150" y="781050"/>
          <p14:tracePt t="219015" x="5410200" y="781050"/>
          <p14:tracePt t="219024" x="5473700" y="781050"/>
          <p14:tracePt t="219034" x="5568950" y="781050"/>
          <p14:tracePt t="219051" x="5892800" y="781050"/>
          <p14:tracePt t="219067" x="6350000" y="781050"/>
          <p14:tracePt t="219084" x="6781800" y="781050"/>
          <p14:tracePt t="219101" x="7086600" y="781050"/>
          <p14:tracePt t="219104" x="7181850" y="781050"/>
          <p14:tracePt t="219118" x="7308850" y="768350"/>
          <p14:tracePt t="219134" x="7334250" y="768350"/>
          <p14:tracePt t="219151" x="7346950" y="768350"/>
          <p14:tracePt t="219255" x="7321550" y="768350"/>
          <p14:tracePt t="219263" x="7264400" y="768350"/>
          <p14:tracePt t="219271" x="7194550" y="768350"/>
          <p14:tracePt t="219284" x="7105650" y="768350"/>
          <p14:tracePt t="219301" x="6921500" y="768350"/>
          <p14:tracePt t="219317" x="6692900" y="736600"/>
          <p14:tracePt t="219318" x="6584950" y="717550"/>
          <p14:tracePt t="219334" x="6375400" y="673100"/>
          <p14:tracePt t="219351" x="6210300" y="647700"/>
          <p14:tracePt t="219368" x="6140450" y="635000"/>
          <p14:tracePt t="219384" x="6121400" y="628650"/>
          <p14:tracePt t="219401" x="6115050" y="628650"/>
          <p14:tracePt t="219463" x="6134100" y="628650"/>
          <p14:tracePt t="219471" x="6184900" y="628650"/>
          <p14:tracePt t="219484" x="6261100" y="628650"/>
          <p14:tracePt t="219501" x="6489700" y="628650"/>
          <p14:tracePt t="219517" x="6864350" y="635000"/>
          <p14:tracePt t="219518" x="7086600" y="647700"/>
          <p14:tracePt t="219534" x="7410450" y="647700"/>
          <p14:tracePt t="219550" x="7588250" y="647700"/>
          <p14:tracePt t="219567" x="7651750" y="647700"/>
          <p14:tracePt t="219584" x="7664450" y="647700"/>
          <p14:tracePt t="219655" x="7632700" y="647700"/>
          <p14:tracePt t="219663" x="7569200" y="647700"/>
          <p14:tracePt t="219671" x="7480300" y="647700"/>
          <p14:tracePt t="219684" x="7366000" y="647700"/>
          <p14:tracePt t="219700" x="6991350" y="647700"/>
          <p14:tracePt t="219717" x="6515100" y="647700"/>
          <p14:tracePt t="219718" x="6299200" y="647700"/>
          <p14:tracePt t="219734" x="6070600" y="647700"/>
          <p14:tracePt t="219750" x="6000750" y="647700"/>
          <p14:tracePt t="219767" x="5988050" y="647700"/>
          <p14:tracePt t="219824" x="5994400" y="647700"/>
          <p14:tracePt t="219831" x="6045200" y="654050"/>
          <p14:tracePt t="219838" x="6108700" y="660400"/>
          <p14:tracePt t="219851" x="6216650" y="666750"/>
          <p14:tracePt t="219867" x="6572250" y="723900"/>
          <p14:tracePt t="219884" x="7010400" y="787400"/>
          <p14:tracePt t="219886" x="7169150" y="806450"/>
          <p14:tracePt t="219900" x="7264400" y="819150"/>
          <p14:tracePt t="219917" x="7346950" y="831850"/>
          <p14:tracePt t="219934" x="7353300" y="831850"/>
          <p14:tracePt t="220223" x="0" y="0"/>
        </p14:tracePtLst>
        <p14:tracePtLst>
          <p14:tracePt t="220815" x="10661650" y="476250"/>
          <p14:tracePt t="220823" x="10642600" y="488950"/>
          <p14:tracePt t="220833" x="10629900" y="501650"/>
          <p14:tracePt t="220850" x="10610850" y="539750"/>
          <p14:tracePt t="220867" x="10610850" y="584200"/>
          <p14:tracePt t="220884" x="10610850" y="635000"/>
          <p14:tracePt t="220900" x="10617200" y="704850"/>
          <p14:tracePt t="220917" x="10636250" y="755650"/>
          <p14:tracePt t="220933" x="10680700" y="819150"/>
          <p14:tracePt t="220936" x="10706100" y="850900"/>
          <p14:tracePt t="220950" x="10775950" y="908050"/>
          <p14:tracePt t="220967" x="10877550" y="965200"/>
          <p14:tracePt t="220983" x="11004550" y="1003300"/>
          <p14:tracePt t="221000" x="11125200" y="1028700"/>
          <p14:tracePt t="221017" x="11182350" y="1035050"/>
          <p14:tracePt t="221033" x="11239500" y="1035050"/>
          <p14:tracePt t="221050" x="11252200" y="1022350"/>
          <p14:tracePt t="221067" x="11264900" y="990600"/>
          <p14:tracePt t="221083" x="11264900" y="952500"/>
          <p14:tracePt t="221100" x="11264900" y="908050"/>
          <p14:tracePt t="221117" x="11264900" y="857250"/>
          <p14:tracePt t="221119" x="11264900" y="831850"/>
          <p14:tracePt t="221133" x="11258550" y="793750"/>
          <p14:tracePt t="221150" x="11239500" y="736600"/>
          <p14:tracePt t="221167" x="11233150" y="717550"/>
          <p14:tracePt t="221184" x="11220450" y="704850"/>
          <p14:tracePt t="221200" x="11214100" y="704850"/>
          <p14:tracePt t="221217" x="11195050" y="692150"/>
          <p14:tracePt t="221233" x="11188700" y="685800"/>
          <p14:tracePt t="221250" x="11156950" y="685800"/>
          <p14:tracePt t="221267" x="11131550" y="685800"/>
          <p14:tracePt t="221283" x="11112500" y="685800"/>
          <p14:tracePt t="221300" x="11087100" y="704850"/>
          <p14:tracePt t="221317" x="11068050" y="730250"/>
          <p14:tracePt t="221333" x="11049000" y="781050"/>
          <p14:tracePt t="221350" x="11042650" y="844550"/>
          <p14:tracePt t="221367" x="11042650" y="869950"/>
          <p14:tracePt t="221384" x="11042650" y="895350"/>
          <p14:tracePt t="221400" x="11049000" y="908050"/>
          <p14:tracePt t="221417" x="11055350" y="914400"/>
          <p14:tracePt t="221450" x="11068050" y="914400"/>
          <p14:tracePt t="221466" x="11074400" y="914400"/>
          <p14:tracePt t="221484" x="11093450" y="914400"/>
          <p14:tracePt t="221500" x="11106150" y="869950"/>
          <p14:tracePt t="221517" x="11118850" y="831850"/>
          <p14:tracePt t="221533" x="11118850" y="781050"/>
          <p14:tracePt t="221534" x="11118850" y="755650"/>
          <p14:tracePt t="221550" x="11118850" y="723900"/>
          <p14:tracePt t="221566" x="11106150" y="704850"/>
          <p14:tracePt t="221583" x="11099800" y="692150"/>
          <p14:tracePt t="221600" x="11093450" y="685800"/>
          <p14:tracePt t="221664" x="11087100" y="685800"/>
          <p14:tracePt t="221671" x="11080750" y="685800"/>
          <p14:tracePt t="221683" x="11080750" y="704850"/>
          <p14:tracePt t="221700" x="11074400" y="742950"/>
          <p14:tracePt t="221716" x="11074400" y="800100"/>
          <p14:tracePt t="221734" x="11080750" y="825500"/>
          <p14:tracePt t="221736" x="11087100" y="838200"/>
          <p14:tracePt t="221750" x="11093450" y="850900"/>
          <p14:tracePt t="221815" x="11093450" y="819150"/>
          <p14:tracePt t="221823" x="11087100" y="781050"/>
          <p14:tracePt t="221833" x="11080750" y="749300"/>
          <p14:tracePt t="221850" x="11023600" y="654050"/>
          <p14:tracePt t="221867" x="10979150" y="571500"/>
          <p14:tracePt t="221883" x="10915650" y="520700"/>
          <p14:tracePt t="221886" x="10883900" y="508000"/>
          <p14:tracePt t="221900" x="10871200" y="501650"/>
          <p14:tracePt t="221917" x="10858500" y="495300"/>
          <p14:tracePt t="221933" x="10852150" y="495300"/>
          <p14:tracePt t="221950" x="10826750" y="520700"/>
          <p14:tracePt t="221966" x="10807700" y="577850"/>
          <p14:tracePt t="221983" x="10807700" y="641350"/>
          <p14:tracePt t="222000" x="10807700" y="711200"/>
          <p14:tracePt t="222016" x="10807700" y="768350"/>
          <p14:tracePt t="222033" x="10826750" y="819150"/>
          <p14:tracePt t="222050" x="10845800" y="850900"/>
          <p14:tracePt t="222066" x="10864850" y="876300"/>
          <p14:tracePt t="222083" x="10877550" y="882650"/>
          <p14:tracePt t="222119" x="10890250" y="882650"/>
          <p14:tracePt t="222133" x="10890250" y="869950"/>
          <p14:tracePt t="222150" x="10922000" y="806450"/>
          <p14:tracePt t="222167" x="10953750" y="692150"/>
          <p14:tracePt t="222183" x="10972800" y="622300"/>
          <p14:tracePt t="222200" x="10979150" y="584200"/>
          <p14:tracePt t="222264" x="10991850" y="584200"/>
          <p14:tracePt t="222271" x="10998200" y="615950"/>
          <p14:tracePt t="222283" x="11004550" y="660400"/>
          <p14:tracePt t="222300" x="11055350" y="768350"/>
          <p14:tracePt t="222316" x="11074400" y="819150"/>
          <p14:tracePt t="222333" x="11080750" y="831850"/>
          <p14:tracePt t="222375" x="11087100" y="831850"/>
          <p14:tracePt t="222391" x="11087100" y="806450"/>
          <p14:tracePt t="222399" x="11087100" y="774700"/>
          <p14:tracePt t="222416" x="11093450" y="679450"/>
          <p14:tracePt t="222433" x="11099800" y="615950"/>
          <p14:tracePt t="222449" x="11099800" y="577850"/>
          <p14:tracePt t="222466" x="11099800" y="571500"/>
          <p14:tracePt t="222519" x="11099800" y="590550"/>
          <p14:tracePt t="222527" x="11112500" y="628650"/>
          <p14:tracePt t="222535" x="11118850" y="660400"/>
          <p14:tracePt t="222550" x="11131550" y="692150"/>
          <p14:tracePt t="222566" x="11137900" y="736600"/>
          <p14:tracePt t="222689" x="11137900" y="723900"/>
          <p14:tracePt t="222703" x="11137900" y="717550"/>
          <p14:tracePt t="222712" x="11137900" y="711200"/>
          <p14:tracePt t="222719" x="11137900" y="704850"/>
          <p14:tracePt t="223072" x="0" y="0"/>
        </p14:tracePtLst>
        <p14:tracePtLst>
          <p14:tracePt t="223800" x="6921500" y="825500"/>
          <p14:tracePt t="223876" x="6927850" y="825500"/>
          <p14:tracePt t="223901" x="6985000" y="825500"/>
          <p14:tracePt t="223905" x="7010400" y="825500"/>
          <p14:tracePt t="223920" x="7048500" y="825500"/>
          <p14:tracePt t="223932" x="7067550" y="825500"/>
          <p14:tracePt t="223949" x="7086600" y="825500"/>
          <p14:tracePt t="223952" x="7099300" y="825500"/>
          <p14:tracePt t="223966" x="7105650" y="825500"/>
          <p14:tracePt t="223982" x="7124700" y="825500"/>
          <p14:tracePt t="223999" x="7137400" y="825500"/>
          <p14:tracePt t="224016" x="7143750" y="825500"/>
          <p14:tracePt t="224089" x="7137400" y="831850"/>
          <p14:tracePt t="224096" x="7112000" y="838200"/>
          <p14:tracePt t="224104" x="7067550" y="844550"/>
          <p14:tracePt t="224116" x="7010400" y="844550"/>
          <p14:tracePt t="224133" x="6845300" y="844550"/>
          <p14:tracePt t="224150" x="6686550" y="844550"/>
          <p14:tracePt t="224153" x="6604000" y="844550"/>
          <p14:tracePt t="224166" x="6451600" y="844550"/>
          <p14:tracePt t="224183" x="6324600" y="844550"/>
          <p14:tracePt t="224199" x="6229350" y="857250"/>
          <p14:tracePt t="224216" x="6191250" y="869950"/>
          <p14:tracePt t="224305" x="6203950" y="869950"/>
          <p14:tracePt t="224312" x="6248400" y="882650"/>
          <p14:tracePt t="224322" x="6311900" y="882650"/>
          <p14:tracePt t="224332" x="6413500" y="882650"/>
          <p14:tracePt t="224349" x="6661150" y="882650"/>
          <p14:tracePt t="224366" x="7061200" y="933450"/>
          <p14:tracePt t="224383" x="7169150" y="939800"/>
          <p14:tracePt t="224399" x="7188200" y="939800"/>
          <p14:tracePt t="224415" x="7194550" y="939800"/>
          <p14:tracePt t="224449" x="7200900" y="946150"/>
          <p14:tracePt t="224466" x="7181850" y="946150"/>
          <p14:tracePt t="224483" x="7086600" y="958850"/>
          <p14:tracePt t="224499" x="6908800" y="958850"/>
          <p14:tracePt t="224516" x="6705600" y="952500"/>
          <p14:tracePt t="224532" x="6546850" y="927100"/>
          <p14:tracePt t="224535" x="6502400" y="920750"/>
          <p14:tracePt t="224549" x="6489700" y="920750"/>
          <p14:tracePt t="224566" x="6477000" y="920750"/>
          <p14:tracePt t="224640" x="6489700" y="920750"/>
          <p14:tracePt t="224649" x="6540500" y="920750"/>
          <p14:tracePt t="224656" x="6623050" y="920750"/>
          <p14:tracePt t="224665" x="6731000" y="920750"/>
          <p14:tracePt t="224682" x="6940550" y="920750"/>
          <p14:tracePt t="224700" x="7131050" y="920750"/>
          <p14:tracePt t="224702" x="7175500" y="933450"/>
          <p14:tracePt t="224715" x="7200900" y="933450"/>
          <p14:tracePt t="224732" x="7207250" y="933450"/>
          <p14:tracePt t="224806" x="7207250" y="939800"/>
          <p14:tracePt t="224815" x="7207250" y="946150"/>
          <p14:tracePt t="225255" x="7213600" y="946150"/>
          <p14:tracePt t="225266" x="7226300" y="946150"/>
          <p14:tracePt t="225282" x="7283450" y="946150"/>
          <p14:tracePt t="225299" x="7391400" y="946150"/>
          <p14:tracePt t="225315" x="7499350" y="946150"/>
          <p14:tracePt t="225332" x="7613650" y="946150"/>
          <p14:tracePt t="225349" x="7689850" y="946150"/>
          <p14:tracePt t="225351" x="7715250" y="946150"/>
          <p14:tracePt t="225365" x="7721600" y="946150"/>
          <p14:tracePt t="225383" x="7740650" y="946150"/>
          <p14:tracePt t="225592" x="7734300" y="946150"/>
          <p14:tracePt t="225610" x="7677150" y="946150"/>
          <p14:tracePt t="225632" x="7531100" y="946150"/>
          <p14:tracePt t="225650" x="7454900" y="946150"/>
          <p14:tracePt t="225666" x="7416800" y="946150"/>
          <p14:tracePt t="225682" x="7410450" y="946150"/>
          <p14:tracePt t="225840" x="7423150" y="946150"/>
          <p14:tracePt t="225847" x="7467600" y="946150"/>
          <p14:tracePt t="225854" x="7531100" y="946150"/>
          <p14:tracePt t="225865" x="7613650" y="946150"/>
          <p14:tracePt t="225882" x="7835900" y="946150"/>
          <p14:tracePt t="225899" x="8096250" y="946150"/>
          <p14:tracePt t="225915" x="8312150" y="946150"/>
          <p14:tracePt t="225918" x="8420100" y="946150"/>
          <p14:tracePt t="225932" x="8489950" y="946150"/>
          <p14:tracePt t="225948" x="8597900" y="946150"/>
          <p14:tracePt t="225965" x="8648700" y="946150"/>
          <p14:tracePt t="225982" x="8686800" y="946150"/>
          <p14:tracePt t="225998" x="8699500" y="946150"/>
          <p14:tracePt t="226120" x="8680450" y="946150"/>
          <p14:tracePt t="226127" x="8648700" y="946150"/>
          <p14:tracePt t="226135" x="8597900" y="946150"/>
          <p14:tracePt t="226149" x="8515350" y="946150"/>
          <p14:tracePt t="226165" x="8293100" y="946150"/>
          <p14:tracePt t="226183" x="7715250" y="882650"/>
          <p14:tracePt t="226198" x="7423150" y="838200"/>
          <p14:tracePt t="226215" x="7302500" y="812800"/>
          <p14:tracePt t="226232" x="7283450" y="812800"/>
          <p14:tracePt t="226248" x="7277100" y="812800"/>
          <p14:tracePt t="226318" x="7283450" y="812800"/>
          <p14:tracePt t="226326" x="7302500" y="812800"/>
          <p14:tracePt t="226337" x="7346950" y="812800"/>
          <p14:tracePt t="226348" x="7391400" y="819150"/>
          <p14:tracePt t="226365" x="7531100" y="850900"/>
          <p14:tracePt t="226382" x="7804150" y="869950"/>
          <p14:tracePt t="226398" x="8039100" y="869950"/>
          <p14:tracePt t="226415" x="8255000" y="869950"/>
          <p14:tracePt t="226432" x="8413750" y="869950"/>
          <p14:tracePt t="226449" x="8502650" y="869950"/>
          <p14:tracePt t="226465" x="8534400" y="869950"/>
          <p14:tracePt t="226481" x="8566150" y="869950"/>
          <p14:tracePt t="226498" x="8604250" y="869950"/>
          <p14:tracePt t="226515" x="8680450" y="869950"/>
          <p14:tracePt t="226531" x="8763000" y="869950"/>
          <p14:tracePt t="226548" x="8813800" y="869950"/>
          <p14:tracePt t="226565" x="8832850" y="869950"/>
          <p14:tracePt t="226566" x="8839200" y="869950"/>
          <p14:tracePt t="226581" x="8845550" y="869950"/>
          <p14:tracePt t="226745" x="8851900" y="869950"/>
          <p14:tracePt t="226751" x="8858250" y="869950"/>
          <p14:tracePt t="226765" x="8864600" y="869950"/>
          <p14:tracePt t="226781" x="8902700" y="882650"/>
          <p14:tracePt t="226783" x="8915400" y="882650"/>
          <p14:tracePt t="226798" x="8959850" y="889000"/>
          <p14:tracePt t="226815" x="9017000" y="895350"/>
          <p14:tracePt t="226831" x="9080500" y="908050"/>
          <p14:tracePt t="226848" x="9112250" y="914400"/>
          <p14:tracePt t="226865" x="9131300" y="920750"/>
          <p14:tracePt t="227303"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3" name="文本框 2"/>
          <p:cNvSpPr txBox="1"/>
          <p:nvPr/>
        </p:nvSpPr>
        <p:spPr>
          <a:xfrm>
            <a:off x="175895" y="1071880"/>
            <a:ext cx="11817985" cy="6121035"/>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泛型是用类型擦除（</a:t>
            </a:r>
            <a:r>
              <a:rPr lang="en-US" altLang="zh-CN" sz="2400" dirty="0">
                <a:solidFill>
                  <a:srgbClr val="21537D"/>
                </a:solidFill>
                <a:latin typeface="微软雅黑" panose="020B0503020204020204" charset="-122"/>
                <a:ea typeface="微软雅黑" panose="020B0503020204020204" charset="-122"/>
              </a:rPr>
              <a:t>type erasure</a:t>
            </a:r>
            <a:r>
              <a:rPr lang="zh-CN" altLang="en-US" sz="2400" dirty="0">
                <a:solidFill>
                  <a:srgbClr val="21537D"/>
                </a:solidFill>
                <a:latin typeface="微软雅黑" panose="020B0503020204020204" charset="-122"/>
                <a:ea typeface="微软雅黑" panose="020B0503020204020204" charset="-122"/>
              </a:rPr>
              <a:t>）方法实现的。泛型的作用就是使得编译器在编译时通过类型参数来检测代码的类型匹配性。</a:t>
            </a:r>
            <a:r>
              <a:rPr lang="zh-CN" altLang="en-US" sz="2400" dirty="0">
                <a:solidFill>
                  <a:srgbClr val="FF0000"/>
                </a:solidFill>
                <a:latin typeface="微软雅黑" panose="020B0503020204020204" charset="-122"/>
                <a:ea typeface="微软雅黑" panose="020B0503020204020204" charset="-122"/>
              </a:rPr>
              <a:t>当编译通过，意味着代码里的类型都是匹配的。因此，所有的类型参数使命完成而全部被擦除</a:t>
            </a:r>
            <a:r>
              <a:rPr lang="zh-CN" altLang="en-US" sz="2400" dirty="0">
                <a:solidFill>
                  <a:srgbClr val="21537D"/>
                </a:solidFill>
                <a:latin typeface="微软雅黑" panose="020B0503020204020204" charset="-122"/>
                <a:ea typeface="微软雅黑" panose="020B0503020204020204" charset="-122"/>
              </a:rPr>
              <a:t>。因此，泛型信息</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类型参数</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在运行时是不可用的，这种方法使得泛型代码向后兼容使用原始代码的遗留代码。</a:t>
            </a:r>
          </a:p>
          <a:p>
            <a:pPr marL="342900" lvl="1" indent="-342900" algn="l">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lvl="1" indent="-342900" algn="l">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lvl="1" indent="-342900" algn="l">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a:p>
            <a:pPr marL="342900" lvl="1"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泛型存在于编译时，当编译器认为泛型类型是安全的，就会将其转化为原始类型。这时</a:t>
            </a:r>
            <a:r>
              <a:rPr lang="en-US" altLang="zh-CN" sz="2400" dirty="0">
                <a:solidFill>
                  <a:srgbClr val="21537D"/>
                </a:solidFill>
                <a:latin typeface="微软雅黑" panose="020B0503020204020204" charset="-122"/>
                <a:ea typeface="微软雅黑" panose="020B0503020204020204" charset="-122"/>
              </a:rPr>
              <a:t>(a)</a:t>
            </a:r>
            <a:r>
              <a:rPr lang="zh-CN" altLang="en-US" sz="2400" dirty="0">
                <a:solidFill>
                  <a:srgbClr val="21537D"/>
                </a:solidFill>
                <a:latin typeface="微软雅黑" panose="020B0503020204020204" charset="-122"/>
                <a:ea typeface="微软雅黑" panose="020B0503020204020204" charset="-122"/>
              </a:rPr>
              <a:t>所示的源代码编译后变成</a:t>
            </a:r>
            <a:r>
              <a:rPr lang="en-US" altLang="zh-CN" sz="2400" dirty="0">
                <a:solidFill>
                  <a:srgbClr val="21537D"/>
                </a:solidFill>
                <a:latin typeface="微软雅黑" panose="020B0503020204020204" charset="-122"/>
                <a:ea typeface="微软雅黑" panose="020B0503020204020204" charset="-122"/>
              </a:rPr>
              <a:t>(b)</a:t>
            </a:r>
            <a:r>
              <a:rPr lang="zh-CN" altLang="en-US" sz="2400" dirty="0">
                <a:solidFill>
                  <a:srgbClr val="21537D"/>
                </a:solidFill>
                <a:latin typeface="微软雅黑" panose="020B0503020204020204" charset="-122"/>
                <a:ea typeface="微软雅黑" panose="020B0503020204020204" charset="-122"/>
              </a:rPr>
              <a:t>所示的代码。</a:t>
            </a:r>
            <a:r>
              <a:rPr lang="zh-CN" altLang="en-US" sz="2400" dirty="0">
                <a:solidFill>
                  <a:srgbClr val="FF0000"/>
                </a:solidFill>
                <a:latin typeface="微软雅黑" panose="020B0503020204020204" charset="-122"/>
                <a:ea typeface="微软雅黑" panose="020B0503020204020204" charset="-122"/>
              </a:rPr>
              <a:t>注意在</a:t>
            </a:r>
            <a:r>
              <a:rPr lang="en-US" altLang="zh-CN" sz="2400" dirty="0">
                <a:solidFill>
                  <a:srgbClr val="FF0000"/>
                </a:solidFill>
                <a:latin typeface="微软雅黑" panose="020B0503020204020204" charset="-122"/>
                <a:ea typeface="微软雅黑" panose="020B0503020204020204" charset="-122"/>
              </a:rPr>
              <a:t>(b)</a:t>
            </a:r>
            <a:r>
              <a:rPr lang="zh-CN" altLang="en-US" sz="2400" dirty="0">
                <a:solidFill>
                  <a:srgbClr val="FF0000"/>
                </a:solidFill>
                <a:latin typeface="微软雅黑" panose="020B0503020204020204" charset="-122"/>
                <a:ea typeface="微软雅黑" panose="020B0503020204020204" charset="-122"/>
              </a:rPr>
              <a:t>里，由于</a:t>
            </a:r>
            <a:r>
              <a:rPr lang="en-US" altLang="zh-CN" sz="2400" dirty="0" err="1">
                <a:solidFill>
                  <a:srgbClr val="FF0000"/>
                </a:solidFill>
                <a:latin typeface="微软雅黑" panose="020B0503020204020204" charset="-122"/>
                <a:ea typeface="微软雅黑" panose="020B0503020204020204" charset="-122"/>
              </a:rPr>
              <a:t>list.get</a:t>
            </a:r>
            <a:r>
              <a:rPr lang="en-US" altLang="zh-CN" sz="2400" dirty="0">
                <a:solidFill>
                  <a:srgbClr val="FF0000"/>
                </a:solidFill>
                <a:latin typeface="微软雅黑" panose="020B0503020204020204" charset="-122"/>
                <a:ea typeface="微软雅黑" panose="020B0503020204020204" charset="-122"/>
              </a:rPr>
              <a:t>(0)</a:t>
            </a:r>
            <a:r>
              <a:rPr lang="zh-CN" altLang="en-US" sz="2400" dirty="0">
                <a:solidFill>
                  <a:srgbClr val="FF0000"/>
                </a:solidFill>
                <a:latin typeface="微软雅黑" panose="020B0503020204020204" charset="-122"/>
                <a:ea typeface="微软雅黑" panose="020B0503020204020204" charset="-122"/>
              </a:rPr>
              <a:t>返回的对象运行时类型一定是</a:t>
            </a:r>
            <a:r>
              <a:rPr lang="en-US" altLang="zh-CN" sz="2400" dirty="0">
                <a:solidFill>
                  <a:srgbClr val="FF0000"/>
                </a:solidFill>
                <a:latin typeface="微软雅黑" panose="020B0503020204020204" charset="-122"/>
                <a:ea typeface="微软雅黑" panose="020B0503020204020204" charset="-122"/>
              </a:rPr>
              <a:t>String</a:t>
            </a:r>
            <a:r>
              <a:rPr lang="zh-CN" altLang="en-US" sz="2400" dirty="0">
                <a:solidFill>
                  <a:srgbClr val="FF0000"/>
                </a:solidFill>
                <a:latin typeface="微软雅黑" panose="020B0503020204020204" charset="-122"/>
                <a:ea typeface="微软雅黑" panose="020B0503020204020204" charset="-122"/>
              </a:rPr>
              <a:t>，因此强制类型转换一定是安全的。</a:t>
            </a:r>
          </a:p>
          <a:p>
            <a:pPr marL="342900" lvl="1" indent="-342900" algn="l">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825" y="3389561"/>
            <a:ext cx="11690350" cy="1573530"/>
          </a:xfrm>
          <a:prstGeom prst="rect">
            <a:avLst/>
          </a:prstGeom>
        </p:spPr>
      </p:pic>
      <p:sp>
        <p:nvSpPr>
          <p:cNvPr id="7"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spTree>
  </p:cSld>
  <p:clrMapOvr>
    <a:masterClrMapping/>
  </p:clrMapOvr>
  <p:transition advTm="234152">
    <p:push/>
  </p:transition>
  <p:extLst>
    <p:ext uri="{3A86A75C-4F4B-4683-9AE1-C65F6400EC91}">
      <p14:laserTraceLst xmlns:p14="http://schemas.microsoft.com/office/powerpoint/2010/main">
        <p14:tracePtLst>
          <p14:tracePt t="2689" x="406400" y="793750"/>
          <p14:tracePt t="2784" x="412750" y="793750"/>
          <p14:tracePt t="2793" x="431800" y="793750"/>
          <p14:tracePt t="2805" x="457200" y="793750"/>
          <p14:tracePt t="2822" x="527050" y="787400"/>
          <p14:tracePt t="2839" x="654050" y="781050"/>
          <p14:tracePt t="2855" x="762000" y="781050"/>
          <p14:tracePt t="2873" x="869950" y="781050"/>
          <p14:tracePt t="2889" x="946150" y="781050"/>
          <p14:tracePt t="2906" x="1003300" y="781050"/>
          <p14:tracePt t="2923" x="1041400" y="781050"/>
          <p14:tracePt t="2939" x="1066800" y="781050"/>
          <p14:tracePt t="2956" x="1085850" y="781050"/>
          <p14:tracePt t="2972" x="1104900" y="781050"/>
          <p14:tracePt t="3005" x="1117600" y="781050"/>
          <p14:tracePt t="3022" x="1123950" y="781050"/>
          <p14:tracePt t="3055" x="1130300" y="781050"/>
          <p14:tracePt t="3064" x="1136650" y="781050"/>
          <p14:tracePt t="3088" x="1143000" y="781050"/>
          <p14:tracePt t="3095" x="1149350" y="781050"/>
          <p14:tracePt t="3106" x="1155700" y="781050"/>
          <p14:tracePt t="4465" x="0" y="0"/>
        </p14:tracePtLst>
        <p14:tracePtLst>
          <p14:tracePt t="5664" x="1435100" y="800100"/>
          <p14:tracePt t="5680" x="1435100" y="812800"/>
          <p14:tracePt t="5688" x="1447800" y="812800"/>
          <p14:tracePt t="5696" x="1466850" y="812800"/>
          <p14:tracePt t="5705" x="1492250" y="812800"/>
          <p14:tracePt t="5722" x="1574800" y="812800"/>
          <p14:tracePt t="5738" x="1695450" y="812800"/>
          <p14:tracePt t="5755" x="1854200" y="812800"/>
          <p14:tracePt t="5771" x="2032000" y="812800"/>
          <p14:tracePt t="5788" x="2209800" y="812800"/>
          <p14:tracePt t="5804" x="2387600" y="812800"/>
          <p14:tracePt t="5821" x="2559050" y="812800"/>
          <p14:tracePt t="5838" x="2673350" y="812800"/>
          <p14:tracePt t="5841" x="2717800" y="812800"/>
          <p14:tracePt t="5855" x="2768600" y="812800"/>
          <p14:tracePt t="5871" x="2787650" y="812800"/>
          <p14:tracePt t="5888" x="2794000" y="812800"/>
          <p14:tracePt t="6480" x="0" y="0"/>
        </p14:tracePtLst>
        <p14:tracePtLst>
          <p14:tracePt t="7167" x="1917700" y="844550"/>
          <p14:tracePt t="7223" x="1930400" y="844550"/>
          <p14:tracePt t="7232" x="1949450" y="844550"/>
          <p14:tracePt t="7240" x="1968500" y="844550"/>
          <p14:tracePt t="7254" x="1993900" y="844550"/>
          <p14:tracePt t="7271" x="2152650" y="844550"/>
          <p14:tracePt t="7287" x="2298700" y="844550"/>
          <p14:tracePt t="7304" x="2457450" y="844550"/>
          <p14:tracePt t="7321" x="2603500" y="844550"/>
          <p14:tracePt t="7337" x="2724150" y="844550"/>
          <p14:tracePt t="7354" x="2800350" y="844550"/>
          <p14:tracePt t="7371" x="2832100" y="844550"/>
          <p14:tracePt t="7387" x="2857500" y="844550"/>
          <p14:tracePt t="7404" x="2863850" y="838200"/>
          <p14:tracePt t="7421" x="2876550" y="831850"/>
          <p14:tracePt t="7437" x="2889250" y="819150"/>
          <p14:tracePt t="7454" x="2895600" y="812800"/>
          <p14:tracePt t="7471" x="2895600" y="793750"/>
          <p14:tracePt t="7487" x="2901950" y="768350"/>
          <p14:tracePt t="7504" x="2901950" y="736600"/>
          <p14:tracePt t="7520" x="2901950" y="704850"/>
          <p14:tracePt t="7537" x="2901950" y="666750"/>
          <p14:tracePt t="7554" x="2901950" y="635000"/>
          <p14:tracePt t="7570" x="2895600" y="577850"/>
          <p14:tracePt t="7587" x="2870200" y="514350"/>
          <p14:tracePt t="7604" x="2832100" y="469900"/>
          <p14:tracePt t="7621" x="2787650" y="412750"/>
          <p14:tracePt t="7638" x="2736850" y="374650"/>
          <p14:tracePt t="7654" x="2660650" y="336550"/>
          <p14:tracePt t="7655" x="2616200" y="323850"/>
          <p14:tracePt t="7670" x="2578100" y="304800"/>
          <p14:tracePt t="7671" x="2552700" y="298450"/>
          <p14:tracePt t="7687" x="2489200" y="285750"/>
          <p14:tracePt t="7704" x="2438400" y="285750"/>
          <p14:tracePt t="7720" x="2374900" y="285750"/>
          <p14:tracePt t="7737" x="2305050" y="285750"/>
          <p14:tracePt t="7754" x="2222500" y="285750"/>
          <p14:tracePt t="7770" x="2139950" y="298450"/>
          <p14:tracePt t="7787" x="2076450" y="304800"/>
          <p14:tracePt t="7804" x="2019300" y="323850"/>
          <p14:tracePt t="7820" x="1955800" y="355600"/>
          <p14:tracePt t="7837" x="1898650" y="381000"/>
          <p14:tracePt t="7854" x="1854200" y="425450"/>
          <p14:tracePt t="7855" x="1835150" y="431800"/>
          <p14:tracePt t="7871" x="1803400" y="469900"/>
          <p14:tracePt t="7887" x="1790700" y="495300"/>
          <p14:tracePt t="7904" x="1778000" y="520700"/>
          <p14:tracePt t="7921" x="1778000" y="546100"/>
          <p14:tracePt t="7937" x="1778000" y="584200"/>
          <p14:tracePt t="7954" x="1778000" y="615950"/>
          <p14:tracePt t="7970" x="1778000" y="660400"/>
          <p14:tracePt t="7987" x="1797050" y="679450"/>
          <p14:tracePt t="8004" x="1822450" y="711200"/>
          <p14:tracePt t="8020" x="1860550" y="736600"/>
          <p14:tracePt t="8037" x="1911350" y="762000"/>
          <p14:tracePt t="8054" x="1981200" y="793750"/>
          <p14:tracePt t="8071" x="2070100" y="806450"/>
          <p14:tracePt t="8072" x="2114550" y="819150"/>
          <p14:tracePt t="8087" x="2216150" y="825500"/>
          <p14:tracePt t="8104" x="2330450" y="825500"/>
          <p14:tracePt t="8121" x="2451100" y="825500"/>
          <p14:tracePt t="8137" x="2571750" y="806450"/>
          <p14:tracePt t="8154" x="2635250" y="774700"/>
          <p14:tracePt t="8171" x="2679700" y="730250"/>
          <p14:tracePt t="8187" x="2698750" y="698500"/>
          <p14:tracePt t="8204" x="2698750" y="654050"/>
          <p14:tracePt t="8220" x="2698750" y="603250"/>
          <p14:tracePt t="8237" x="2692400" y="527050"/>
          <p14:tracePt t="8240" x="2673350" y="488950"/>
          <p14:tracePt t="8254" x="2660650" y="450850"/>
          <p14:tracePt t="8270" x="2641600" y="393700"/>
          <p14:tracePt t="8287" x="2590800" y="330200"/>
          <p14:tracePt t="8304" x="2565400" y="311150"/>
          <p14:tracePt t="8320" x="2533650" y="285750"/>
          <p14:tracePt t="8337" x="2489200" y="266700"/>
          <p14:tracePt t="8354" x="2451100" y="260350"/>
          <p14:tracePt t="8371" x="2374900" y="260350"/>
          <p14:tracePt t="8387" x="2286000" y="266700"/>
          <p14:tracePt t="8404" x="2222500" y="298450"/>
          <p14:tracePt t="8421" x="2159000" y="323850"/>
          <p14:tracePt t="8437" x="2133600" y="355600"/>
          <p14:tracePt t="8454" x="2108200" y="393700"/>
          <p14:tracePt t="8470" x="2101850" y="431800"/>
          <p14:tracePt t="8471" x="2101850" y="457200"/>
          <p14:tracePt t="8487" x="2101850" y="501650"/>
          <p14:tracePt t="8503" x="2101850" y="533400"/>
          <p14:tracePt t="8520" x="2108200" y="571500"/>
          <p14:tracePt t="8537" x="2127250" y="590550"/>
          <p14:tracePt t="8553" x="2165350" y="596900"/>
          <p14:tracePt t="8570" x="2197100" y="609600"/>
          <p14:tracePt t="8587" x="2222500" y="609600"/>
          <p14:tracePt t="8603" x="2260600" y="609600"/>
          <p14:tracePt t="8620" x="2286000" y="609600"/>
          <p14:tracePt t="8637" x="2305050" y="609600"/>
          <p14:tracePt t="8639" x="2317750" y="603250"/>
          <p14:tracePt t="8653" x="2324100" y="596900"/>
          <p14:tracePt t="8670" x="2330450" y="584200"/>
          <p14:tracePt t="8687" x="2336800" y="571500"/>
          <p14:tracePt t="8704" x="2336800" y="565150"/>
          <p14:tracePt t="8720" x="2343150" y="552450"/>
          <p14:tracePt t="8737" x="2349500" y="533400"/>
          <p14:tracePt t="8753" x="2349500" y="514350"/>
          <p14:tracePt t="8770" x="2349500" y="482600"/>
          <p14:tracePt t="8787" x="2349500" y="457200"/>
          <p14:tracePt t="8804" x="2343150" y="419100"/>
          <p14:tracePt t="8820" x="2330450" y="387350"/>
          <p14:tracePt t="8837" x="2305050" y="355600"/>
          <p14:tracePt t="8853" x="2286000" y="330200"/>
          <p14:tracePt t="8870" x="2266950" y="317500"/>
          <p14:tracePt t="8887" x="2247900" y="311150"/>
          <p14:tracePt t="8903" x="2235200" y="311150"/>
          <p14:tracePt t="8920" x="2209800" y="323850"/>
          <p14:tracePt t="8937" x="2171700" y="387350"/>
          <p14:tracePt t="8954" x="2133600" y="450850"/>
          <p14:tracePt t="8970" x="2120900" y="527050"/>
          <p14:tracePt t="8987" x="2114550" y="590550"/>
          <p14:tracePt t="9003" x="2114550" y="641350"/>
          <p14:tracePt t="9020" x="2133600" y="679450"/>
          <p14:tracePt t="9037" x="2165350" y="717550"/>
          <p14:tracePt t="9053" x="2197100" y="749300"/>
          <p14:tracePt t="9056" x="2216150" y="762000"/>
          <p14:tracePt t="9070" x="2241550" y="768350"/>
          <p14:tracePt t="9087" x="2311400" y="774700"/>
          <p14:tracePt t="9103" x="2368550" y="774700"/>
          <p14:tracePt t="9120" x="2406650" y="768350"/>
          <p14:tracePt t="9137" x="2419350" y="742950"/>
          <p14:tracePt t="9154" x="2432050" y="711200"/>
          <p14:tracePt t="9170" x="2432050" y="679450"/>
          <p14:tracePt t="9187" x="2432050" y="647700"/>
          <p14:tracePt t="9203" x="2432050" y="622300"/>
          <p14:tracePt t="9220" x="2432050" y="596900"/>
          <p14:tracePt t="9237" x="2419350" y="584200"/>
          <p14:tracePt t="9253" x="2406650" y="565150"/>
          <p14:tracePt t="9352" x="2400300" y="565150"/>
          <p14:tracePt t="9359" x="2400300" y="571500"/>
          <p14:tracePt t="9370" x="2393950" y="577850"/>
          <p14:tracePt t="9387" x="2381250" y="596900"/>
          <p14:tracePt t="9403" x="2381250" y="603250"/>
          <p14:tracePt t="9420" x="2381250" y="615950"/>
          <p14:tracePt t="9437" x="2381250" y="622300"/>
          <p14:tracePt t="9453" x="2381250" y="635000"/>
          <p14:tracePt t="9639" x="0" y="0"/>
        </p14:tracePtLst>
        <p14:tracePtLst>
          <p14:tracePt t="10240" x="3295650" y="749300"/>
          <p14:tracePt t="10298" x="3308350" y="749300"/>
          <p14:tracePt t="10310" x="3340100" y="749300"/>
          <p14:tracePt t="10320" x="3467100" y="749300"/>
          <p14:tracePt t="10337" x="3644900" y="749300"/>
          <p14:tracePt t="10353" x="3867150" y="749300"/>
          <p14:tracePt t="10370" x="4076700" y="749300"/>
          <p14:tracePt t="10387" x="4273550" y="749300"/>
          <p14:tracePt t="10403" x="4425950" y="749300"/>
          <p14:tracePt t="10420" x="4521200" y="749300"/>
          <p14:tracePt t="10436" x="4578350" y="749300"/>
          <p14:tracePt t="10453" x="4622800" y="749300"/>
          <p14:tracePt t="10470" x="4660900" y="749300"/>
          <p14:tracePt t="10472" x="4673600" y="749300"/>
          <p14:tracePt t="10486" x="4692650" y="749300"/>
          <p14:tracePt t="10503" x="4711700" y="749300"/>
          <p14:tracePt t="10519" x="4718050" y="749300"/>
          <p14:tracePt t="10624" x="4711700" y="749300"/>
          <p14:tracePt t="10632" x="4705350" y="749300"/>
          <p14:tracePt t="10640" x="4673600" y="749300"/>
          <p14:tracePt t="10653" x="4629150" y="749300"/>
          <p14:tracePt t="10670" x="4502150" y="749300"/>
          <p14:tracePt t="10686" x="4330700" y="749300"/>
          <p14:tracePt t="10688" x="4235450" y="749300"/>
          <p14:tracePt t="10703" x="4076700" y="749300"/>
          <p14:tracePt t="10719" x="3962400" y="762000"/>
          <p14:tracePt t="10737" x="3924300" y="768350"/>
          <p14:tracePt t="10753" x="3911600" y="768350"/>
          <p14:tracePt t="10873" x="3917950" y="768350"/>
          <p14:tracePt t="10880" x="3937000" y="768350"/>
          <p14:tracePt t="10888" x="3975100" y="768350"/>
          <p14:tracePt t="10904" x="4095750" y="768350"/>
          <p14:tracePt t="10920" x="4254500" y="768350"/>
          <p14:tracePt t="10936" x="4419600" y="768350"/>
          <p14:tracePt t="10953" x="4572000" y="768350"/>
          <p14:tracePt t="10970" x="4667250" y="768350"/>
          <p14:tracePt t="10986" x="4724400" y="768350"/>
          <p14:tracePt t="11003" x="4749800" y="768350"/>
          <p14:tracePt t="11020" x="4756150" y="768350"/>
          <p14:tracePt t="11036" x="4762500" y="768350"/>
          <p14:tracePt t="11457" x="0" y="0"/>
        </p14:tracePtLst>
        <p14:tracePtLst>
          <p14:tracePt t="13203" x="622300" y="1200150"/>
          <p14:tracePt t="13212" x="615950" y="1212850"/>
          <p14:tracePt t="13222" x="609600" y="1231900"/>
          <p14:tracePt t="13236" x="603250" y="1257300"/>
          <p14:tracePt t="13241" x="603250" y="1276350"/>
          <p14:tracePt t="13252" x="603250" y="1314450"/>
          <p14:tracePt t="13269" x="628650" y="1377950"/>
          <p14:tracePt t="13285" x="679450" y="1441450"/>
          <p14:tracePt t="13302" x="749300" y="1492250"/>
          <p14:tracePt t="13319" x="863600" y="1543050"/>
          <p14:tracePt t="13335" x="933450" y="1562100"/>
          <p14:tracePt t="13352" x="1003300" y="1574800"/>
          <p14:tracePt t="13368" x="1054100" y="1574800"/>
          <p14:tracePt t="13385" x="1111250" y="1568450"/>
          <p14:tracePt t="13402" x="1155700" y="1543050"/>
          <p14:tracePt t="13419" x="1193800" y="1504950"/>
          <p14:tracePt t="13435" x="1219200" y="1460500"/>
          <p14:tracePt t="13452" x="1219200" y="1428750"/>
          <p14:tracePt t="13469" x="1219200" y="1390650"/>
          <p14:tracePt t="13486" x="1212850" y="1352550"/>
          <p14:tracePt t="13502" x="1193800" y="1314450"/>
          <p14:tracePt t="13503" x="1187450" y="1301750"/>
          <p14:tracePt t="13519" x="1149350" y="1276350"/>
          <p14:tracePt t="13535" x="1117600" y="1263650"/>
          <p14:tracePt t="13552" x="1079500" y="1250950"/>
          <p14:tracePt t="13568" x="1073150" y="1250950"/>
          <p14:tracePt t="13585" x="1054100" y="1250950"/>
          <p14:tracePt t="13602" x="1028700" y="1270000"/>
          <p14:tracePt t="13618" x="1016000" y="1301750"/>
          <p14:tracePt t="13635" x="1009650" y="1346200"/>
          <p14:tracePt t="13652" x="1009650" y="1384300"/>
          <p14:tracePt t="13669" x="1016000" y="1428750"/>
          <p14:tracePt t="13672" x="1028700" y="1447800"/>
          <p14:tracePt t="13685" x="1041400" y="1466850"/>
          <p14:tracePt t="13702" x="1085850" y="1498600"/>
          <p14:tracePt t="13719" x="1206500" y="1536700"/>
          <p14:tracePt t="13735" x="1282700" y="1549400"/>
          <p14:tracePt t="13752" x="1358900" y="1549400"/>
          <p14:tracePt t="13768" x="1409700" y="1549400"/>
          <p14:tracePt t="13785" x="1447800" y="1530350"/>
          <p14:tracePt t="13802" x="1460500" y="1511300"/>
          <p14:tracePt t="13818" x="1466850" y="1504950"/>
          <p14:tracePt t="13835" x="1466850" y="1479550"/>
          <p14:tracePt t="13852" x="1466850" y="1447800"/>
          <p14:tracePt t="13868" x="1460500" y="1428750"/>
          <p14:tracePt t="13885" x="1447800" y="1416050"/>
          <p14:tracePt t="13888" x="1441450" y="1409700"/>
          <p14:tracePt t="13902" x="1435100" y="1409700"/>
          <p14:tracePt t="13967" x="1435100" y="1422400"/>
          <p14:tracePt t="13976" x="1435100" y="1435100"/>
          <p14:tracePt t="13985" x="1435100" y="1454150"/>
          <p14:tracePt t="14002" x="1435100" y="1498600"/>
          <p14:tracePt t="14018" x="1441450" y="1517650"/>
          <p14:tracePt t="14035" x="1466850" y="1536700"/>
          <p14:tracePt t="14052" x="1504950" y="1549400"/>
          <p14:tracePt t="14068" x="1555750" y="1568450"/>
          <p14:tracePt t="14085" x="1600200" y="1568450"/>
          <p14:tracePt t="14102" x="1695450" y="1568450"/>
          <p14:tracePt t="14118" x="1797050" y="1568450"/>
          <p14:tracePt t="14135" x="1885950" y="1568450"/>
          <p14:tracePt t="14152" x="1924050" y="1562100"/>
          <p14:tracePt t="14169" x="1943100" y="1543050"/>
          <p14:tracePt t="14185" x="1949450" y="1530350"/>
          <p14:tracePt t="14202" x="1955800" y="1517650"/>
          <p14:tracePt t="14219" x="1962150" y="1492250"/>
          <p14:tracePt t="14235" x="1962150" y="1460500"/>
          <p14:tracePt t="14252" x="1962150" y="1428750"/>
          <p14:tracePt t="14268" x="1955800" y="1384300"/>
          <p14:tracePt t="14285" x="1949450" y="1365250"/>
          <p14:tracePt t="14302" x="1936750" y="1339850"/>
          <p14:tracePt t="14318" x="1930400" y="1327150"/>
          <p14:tracePt t="14320" x="1924050" y="1314450"/>
          <p14:tracePt t="14344" x="1917700" y="1308100"/>
          <p14:tracePt t="14359" x="1911350" y="1308100"/>
          <p14:tracePt t="14384" x="1898650" y="1308100"/>
          <p14:tracePt t="14392" x="1885950" y="1308100"/>
          <p14:tracePt t="14402" x="1873250" y="1308100"/>
          <p14:tracePt t="14419" x="1841500" y="1327150"/>
          <p14:tracePt t="14435" x="1816100" y="1358900"/>
          <p14:tracePt t="14452" x="1803400" y="1390650"/>
          <p14:tracePt t="14468" x="1797050" y="1422400"/>
          <p14:tracePt t="14485" x="1797050" y="1454150"/>
          <p14:tracePt t="14487" x="1797050" y="1479550"/>
          <p14:tracePt t="14501" x="1803400" y="1492250"/>
          <p14:tracePt t="14518" x="1816100" y="1517650"/>
          <p14:tracePt t="14520" x="1835150" y="1530350"/>
          <p14:tracePt t="14535" x="1873250" y="1555750"/>
          <p14:tracePt t="14552" x="1911350" y="1574800"/>
          <p14:tracePt t="14568" x="1968500" y="1581150"/>
          <p14:tracePt t="14585" x="2044700" y="1581150"/>
          <p14:tracePt t="14601" x="2120900" y="1581150"/>
          <p14:tracePt t="14618" x="2184400" y="1555750"/>
          <p14:tracePt t="14635" x="2216150" y="1530350"/>
          <p14:tracePt t="14652" x="2241550" y="1498600"/>
          <p14:tracePt t="14668" x="2254250" y="1473200"/>
          <p14:tracePt t="14685" x="2266950" y="1447800"/>
          <p14:tracePt t="14702" x="2266950" y="1441450"/>
          <p14:tracePt t="14784" x="2273300" y="1466850"/>
          <p14:tracePt t="14793" x="2279650" y="1498600"/>
          <p14:tracePt t="14801" x="2286000" y="1524000"/>
          <p14:tracePt t="14818" x="2311400" y="1574800"/>
          <p14:tracePt t="14835" x="2355850" y="1619250"/>
          <p14:tracePt t="14851" x="2381250" y="1638300"/>
          <p14:tracePt t="14868" x="2406650" y="1644650"/>
          <p14:tracePt t="14885" x="2451100" y="1644650"/>
          <p14:tracePt t="14902" x="2501900" y="1638300"/>
          <p14:tracePt t="14918" x="2565400" y="1612900"/>
          <p14:tracePt t="14921" x="2590800" y="1587500"/>
          <p14:tracePt t="14935" x="2667000" y="1543050"/>
          <p14:tracePt t="14952" x="2736850" y="1498600"/>
          <p14:tracePt t="14968" x="2787650" y="1460500"/>
          <p14:tracePt t="14985" x="2813050" y="1441450"/>
          <p14:tracePt t="15001" x="2825750" y="1428750"/>
          <p14:tracePt t="15018" x="2838450" y="1428750"/>
          <p14:tracePt t="15035" x="2863850" y="1428750"/>
          <p14:tracePt t="15051" x="2952750" y="1428750"/>
          <p14:tracePt t="15068" x="3092450" y="1454150"/>
          <p14:tracePt t="15085" x="3276600" y="1479550"/>
          <p14:tracePt t="15101" x="3467100" y="1511300"/>
          <p14:tracePt t="15103" x="3562350" y="1517650"/>
          <p14:tracePt t="15118" x="3657600" y="1517650"/>
          <p14:tracePt t="15135" x="3937000" y="1517650"/>
          <p14:tracePt t="15152" x="4070350" y="1517650"/>
          <p14:tracePt t="15168" x="4165600" y="1511300"/>
          <p14:tracePt t="15185" x="4241800" y="1498600"/>
          <p14:tracePt t="15201" x="4311650" y="1485900"/>
          <p14:tracePt t="15218" x="4368800" y="1473200"/>
          <p14:tracePt t="15235" x="4400550" y="1466850"/>
          <p14:tracePt t="15251" x="4425950" y="1466850"/>
          <p14:tracePt t="15268" x="4438650" y="1460500"/>
          <p14:tracePt t="15327" x="4432300" y="1460500"/>
          <p14:tracePt t="15335" x="4413250" y="1460500"/>
          <p14:tracePt t="15343" x="4368800" y="1460500"/>
          <p14:tracePt t="15351" x="4273550" y="1460500"/>
          <p14:tracePt t="15368" x="3937000" y="1422400"/>
          <p14:tracePt t="15384" x="3429000" y="1384300"/>
          <p14:tracePt t="15401" x="2990850" y="1371600"/>
          <p14:tracePt t="15418" x="2711450" y="1371600"/>
          <p14:tracePt t="15435" x="2616200" y="1371600"/>
          <p14:tracePt t="15452" x="2603500" y="1371600"/>
          <p14:tracePt t="15468" x="2597150" y="1371600"/>
          <p14:tracePt t="15513" x="2590800" y="1371600"/>
          <p14:tracePt t="15520" x="2590800" y="1377950"/>
          <p14:tracePt t="15528" x="2603500" y="1377950"/>
          <p14:tracePt t="15535" x="2635250" y="1384300"/>
          <p14:tracePt t="15551" x="2755900" y="1403350"/>
          <p14:tracePt t="15568" x="2959100" y="1403350"/>
          <p14:tracePt t="15584" x="3276600" y="1403350"/>
          <p14:tracePt t="15601" x="3663950" y="1403350"/>
          <p14:tracePt t="15618" x="4013200" y="1403350"/>
          <p14:tracePt t="15634" x="4229100" y="1403350"/>
          <p14:tracePt t="15651" x="4337050" y="1403350"/>
          <p14:tracePt t="15668" x="4356100" y="1403350"/>
          <p14:tracePt t="15685" x="4362450" y="1403350"/>
          <p14:tracePt t="15877" x="4375150" y="1403350"/>
          <p14:tracePt t="15896" x="4445000" y="1403350"/>
          <p14:tracePt t="15916" x="4686300" y="1403350"/>
          <p14:tracePt t="15920" x="4794250" y="1403350"/>
          <p14:tracePt t="15930" x="4908550" y="1403350"/>
          <p14:tracePt t="15940" x="5022850" y="1403350"/>
          <p14:tracePt t="15952" x="5257800" y="1403350"/>
          <p14:tracePt t="15968" x="5454650" y="1403350"/>
          <p14:tracePt t="15985" x="5581650" y="1403350"/>
          <p14:tracePt t="16001" x="5676900" y="1403350"/>
          <p14:tracePt t="16018" x="5734050" y="1409700"/>
          <p14:tracePt t="16034" x="5753100" y="1416050"/>
          <p14:tracePt t="16051" x="5759450" y="1416050"/>
          <p14:tracePt t="16153" x="5734050" y="1416050"/>
          <p14:tracePt t="16162" x="5689600" y="1428750"/>
          <p14:tracePt t="16173" x="5657850" y="1435100"/>
          <p14:tracePt t="16185" x="5607050" y="1447800"/>
          <p14:tracePt t="16201" x="5588000" y="1460500"/>
          <p14:tracePt t="16218" x="5581650" y="1460500"/>
          <p14:tracePt t="16289" x="5607050" y="1460500"/>
          <p14:tracePt t="16296" x="5645150" y="1466850"/>
          <p14:tracePt t="16304" x="5683250" y="1466850"/>
          <p14:tracePt t="16318" x="5746750" y="1466850"/>
          <p14:tracePt t="16334" x="5905500" y="1466850"/>
          <p14:tracePt t="16351" x="6153150" y="1466850"/>
          <p14:tracePt t="16368" x="6286500" y="1466850"/>
          <p14:tracePt t="16384" x="6388100" y="1466850"/>
          <p14:tracePt t="16401" x="6432550" y="1466850"/>
          <p14:tracePt t="16418" x="6451600" y="1473200"/>
          <p14:tracePt t="16434" x="6464300" y="1473200"/>
          <p14:tracePt t="17265" x="0" y="0"/>
        </p14:tracePtLst>
        <p14:tracePtLst>
          <p14:tracePt t="18751" x="7499350" y="1384300"/>
          <p14:tracePt t="18801" x="7512050" y="1390650"/>
          <p14:tracePt t="18875" x="8680450" y="1409700"/>
          <p14:tracePt t="18883" x="8832850" y="1409700"/>
          <p14:tracePt t="18900" x="9010650" y="1409700"/>
          <p14:tracePt t="18917" x="9080500" y="1409700"/>
          <p14:tracePt t="18919" x="9093200" y="1409700"/>
          <p14:tracePt t="18934" x="9099550" y="1409700"/>
          <p14:tracePt t="19104" x="9086850" y="1409700"/>
          <p14:tracePt t="19112" x="9055100" y="1409700"/>
          <p14:tracePt t="19120" x="9010650" y="1409700"/>
          <p14:tracePt t="19133" x="8947150" y="1422400"/>
          <p14:tracePt t="19150" x="8858250" y="1441450"/>
          <p14:tracePt t="19167" x="8801100" y="1454150"/>
          <p14:tracePt t="19183" x="8788400" y="1454150"/>
          <p14:tracePt t="19265" x="8794750" y="1460500"/>
          <p14:tracePt t="19271" x="8832850" y="1466850"/>
          <p14:tracePt t="19283" x="8902700" y="1485900"/>
          <p14:tracePt t="19300" x="9105900" y="1530350"/>
          <p14:tracePt t="19316" x="9366250" y="1574800"/>
          <p14:tracePt t="19333" x="9607550" y="1587500"/>
          <p14:tracePt t="19350" x="9823450" y="1606550"/>
          <p14:tracePt t="19352" x="9861550" y="1606550"/>
          <p14:tracePt t="19367" x="9893300" y="1606550"/>
          <p14:tracePt t="19383" x="9899650" y="1606550"/>
          <p14:tracePt t="19449" x="9880600" y="1606550"/>
          <p14:tracePt t="19456" x="9823450" y="1593850"/>
          <p14:tracePt t="19467" x="9772650" y="1587500"/>
          <p14:tracePt t="19483" x="9607550" y="1562100"/>
          <p14:tracePt t="19500" x="9436100" y="1530350"/>
          <p14:tracePt t="19517" x="9334500" y="1504950"/>
          <p14:tracePt t="19533" x="9321800" y="1504950"/>
          <p14:tracePt t="19535" x="9315450" y="1504950"/>
          <p14:tracePt t="19583" x="9328150" y="1504950"/>
          <p14:tracePt t="19593" x="9347200" y="1504950"/>
          <p14:tracePt t="19600" x="9372600" y="1504950"/>
          <p14:tracePt t="19616" x="9455150" y="1504950"/>
          <p14:tracePt t="19633" x="9569450" y="1504950"/>
          <p14:tracePt t="19650" x="9702800" y="1504950"/>
          <p14:tracePt t="19667" x="9836150" y="1504950"/>
          <p14:tracePt t="19684" x="9994900" y="1504950"/>
          <p14:tracePt t="19700" x="10140950" y="1504950"/>
          <p14:tracePt t="19717" x="10261600" y="1504950"/>
          <p14:tracePt t="19734" x="10344150" y="1504950"/>
          <p14:tracePt t="19736" x="10363200" y="1504950"/>
          <p14:tracePt t="19750" x="10375900" y="1504950"/>
          <p14:tracePt t="19766" x="10382250" y="1504950"/>
          <p14:tracePt t="19791" x="10388600" y="1504950"/>
          <p14:tracePt t="19800" x="10394950" y="1498600"/>
          <p14:tracePt t="19816" x="10426700" y="1498600"/>
          <p14:tracePt t="19833" x="10534650" y="1498600"/>
          <p14:tracePt t="19850" x="10706100" y="1498600"/>
          <p14:tracePt t="19866" x="10902950" y="1498600"/>
          <p14:tracePt t="19883" x="11106150" y="1498600"/>
          <p14:tracePt t="19900" x="11264900" y="1498600"/>
          <p14:tracePt t="19917" x="11328400" y="1498600"/>
          <p14:tracePt t="19933" x="11341100" y="1498600"/>
          <p14:tracePt t="19950" x="11347450" y="1498600"/>
          <p14:tracePt t="20255" x="11341100" y="1498600"/>
          <p14:tracePt t="20265" x="11322050" y="1498600"/>
          <p14:tracePt t="20272" x="11283950" y="1498600"/>
          <p14:tracePt t="20283" x="11239500" y="1498600"/>
          <p14:tracePt t="20283" x="0" y="0"/>
        </p14:tracePtLst>
        <p14:tracePtLst>
          <p14:tracePt t="21264" x="1219200" y="2038350"/>
          <p14:tracePt t="21363" x="1244600" y="2038350"/>
          <p14:tracePt t="21376" x="1333500" y="2038350"/>
          <p14:tracePt t="21385" x="1397000" y="2038350"/>
          <p14:tracePt t="21399" x="1555750" y="2038350"/>
          <p14:tracePt t="21416" x="1701800" y="2038350"/>
          <p14:tracePt t="21433" x="1828800" y="2038350"/>
          <p14:tracePt t="21449" x="1905000" y="2038350"/>
          <p14:tracePt t="21466" x="1943100" y="2038350"/>
          <p14:tracePt t="21483" x="1955800" y="2038350"/>
          <p14:tracePt t="21577" x="1949450" y="2038350"/>
          <p14:tracePt t="21584" x="1924050" y="2032000"/>
          <p14:tracePt t="21594" x="1898650" y="2025650"/>
          <p14:tracePt t="21599" x="1854200" y="2019300"/>
          <p14:tracePt t="21616" x="1797050" y="2012950"/>
          <p14:tracePt t="21632" x="1765300" y="2012950"/>
          <p14:tracePt t="21649" x="1758950" y="2012950"/>
          <p14:tracePt t="21728" x="1784350" y="2012950"/>
          <p14:tracePt t="21735" x="1828800" y="2012950"/>
          <p14:tracePt t="21749" x="1905000" y="2012950"/>
          <p14:tracePt t="21766" x="2076450" y="2012950"/>
          <p14:tracePt t="21782" x="2241550" y="2012950"/>
          <p14:tracePt t="21783" x="2330450" y="2012950"/>
          <p14:tracePt t="21799" x="2444750" y="2012950"/>
          <p14:tracePt t="21816" x="2495550" y="2012950"/>
          <p14:tracePt t="21832" x="2501900" y="2012950"/>
          <p14:tracePt t="21905" x="2495550" y="2006600"/>
          <p14:tracePt t="21912" x="2476500" y="2006600"/>
          <p14:tracePt t="21921" x="2451100" y="2006600"/>
          <p14:tracePt t="21932" x="2438400" y="2006600"/>
          <p14:tracePt t="21949" x="2400300" y="2006600"/>
          <p14:tracePt t="21966" x="2387600" y="2006600"/>
          <p14:tracePt t="22040" x="2406650" y="2006600"/>
          <p14:tracePt t="22047" x="2438400" y="2006600"/>
          <p14:tracePt t="22055" x="2482850" y="2006600"/>
          <p14:tracePt t="22066" x="2527300" y="2006600"/>
          <p14:tracePt t="22082" x="2603500" y="2006600"/>
          <p14:tracePt t="22099" x="2622550" y="2012950"/>
          <p14:tracePt t="22169" x="2616200" y="2012950"/>
          <p14:tracePt t="22176" x="2571750" y="2012950"/>
          <p14:tracePt t="22185" x="2527300" y="2000250"/>
          <p14:tracePt t="22199" x="2432050" y="1993900"/>
          <p14:tracePt t="22216" x="2362200" y="1987550"/>
          <p14:tracePt t="22233" x="2343150" y="1987550"/>
          <p14:tracePt t="22249" x="2336800" y="1987550"/>
          <p14:tracePt t="22320" x="2355850" y="1987550"/>
          <p14:tracePt t="22328" x="2387600" y="1987550"/>
          <p14:tracePt t="22335" x="2444750" y="1987550"/>
          <p14:tracePt t="22349" x="2463800" y="1987550"/>
          <p14:tracePt t="22365" x="2495550" y="1987550"/>
          <p14:tracePt t="22382" x="2501900" y="1987550"/>
          <p14:tracePt t="22432" x="2489200" y="1987550"/>
          <p14:tracePt t="22439" x="2457450" y="1987550"/>
          <p14:tracePt t="22449" x="2425700" y="1987550"/>
          <p14:tracePt t="22466" x="2349500" y="1987550"/>
          <p14:tracePt t="22483" x="2279650" y="1987550"/>
          <p14:tracePt t="22499" x="2247900" y="1987550"/>
          <p14:tracePt t="22516" x="2241550" y="1987550"/>
          <p14:tracePt t="22552" x="2260600" y="1987550"/>
          <p14:tracePt t="22559" x="2292350" y="1987550"/>
          <p14:tracePt t="22569" x="2343150" y="1987550"/>
          <p14:tracePt t="22582" x="2406650" y="1987550"/>
          <p14:tracePt t="22599" x="2628900" y="1987550"/>
          <p14:tracePt t="22615" x="2717800" y="1987550"/>
          <p14:tracePt t="22632" x="2730500" y="1987550"/>
          <p14:tracePt t="22649" x="2736850" y="1987550"/>
          <p14:tracePt t="22688" x="2730500" y="1987550"/>
          <p14:tracePt t="22695" x="2724150" y="1987550"/>
          <p14:tracePt t="22704" x="2717800" y="1987550"/>
          <p14:tracePt t="22716" x="2711450" y="1987550"/>
          <p14:tracePt t="22809" x="2717800" y="1987550"/>
          <p14:tracePt t="22815" x="2724150" y="1987550"/>
          <p14:tracePt t="22824" x="2730500" y="1987550"/>
          <p14:tracePt t="22832" x="2736850" y="1987550"/>
          <p14:tracePt t="23084" x="2724150" y="1987550"/>
          <p14:tracePt t="23099" x="2679700" y="1987550"/>
          <p14:tracePt t="23115" x="2590800" y="1987550"/>
          <p14:tracePt t="23132" x="2514600" y="1987550"/>
          <p14:tracePt t="23135" x="2495550" y="1987550"/>
          <p14:tracePt t="23149" x="2482850" y="1987550"/>
          <p14:tracePt t="23165" x="2470150" y="1987550"/>
          <p14:tracePt t="23240" x="2476500" y="1987550"/>
          <p14:tracePt t="23249" x="2489200" y="1987550"/>
          <p14:tracePt t="23266" x="2546350" y="1987550"/>
          <p14:tracePt t="23282" x="2660650" y="1987550"/>
          <p14:tracePt t="23299" x="2851150" y="1987550"/>
          <p14:tracePt t="23316" x="3124200" y="2000250"/>
          <p14:tracePt t="23332" x="3429000" y="2038350"/>
          <p14:tracePt t="23349" x="3638550" y="2082800"/>
          <p14:tracePt t="23365" x="3721100" y="2101850"/>
          <p14:tracePt t="23382" x="3727450" y="2108200"/>
          <p14:tracePt t="23399" x="3733800" y="2108200"/>
          <p14:tracePt t="23447" x="3721100" y="2108200"/>
          <p14:tracePt t="23455" x="3676650" y="2108200"/>
          <p14:tracePt t="23465" x="3613150" y="2108200"/>
          <p14:tracePt t="23482" x="3390900" y="2082800"/>
          <p14:tracePt t="23498" x="3041650" y="2025650"/>
          <p14:tracePt t="23516" x="2794000" y="2000250"/>
          <p14:tracePt t="23532" x="2692400" y="2000250"/>
          <p14:tracePt t="23549" x="2673350" y="2000250"/>
          <p14:tracePt t="23565" x="2667000" y="2000250"/>
          <p14:tracePt t="23609" x="2679700" y="2000250"/>
          <p14:tracePt t="23615" x="2711450" y="2000250"/>
          <p14:tracePt t="23624" x="2755900" y="2000250"/>
          <p14:tracePt t="23632" x="2819400" y="2000250"/>
          <p14:tracePt t="23648" x="3009900" y="2019300"/>
          <p14:tracePt t="23665" x="3314700" y="2082800"/>
          <p14:tracePt t="23682" x="3733800" y="2152650"/>
          <p14:tracePt t="23699" x="4070350" y="2222500"/>
          <p14:tracePt t="23715" x="4279900" y="2260600"/>
          <p14:tracePt t="23732" x="4375150" y="2273300"/>
          <p14:tracePt t="23735" x="4381500" y="2273300"/>
          <p14:tracePt t="23748" x="4387850" y="2273300"/>
          <p14:tracePt t="23816" x="4368800" y="2273300"/>
          <p14:tracePt t="23824" x="4337050" y="2273300"/>
          <p14:tracePt t="23832" x="4286250" y="2273300"/>
          <p14:tracePt t="23848" x="4114800" y="2273300"/>
          <p14:tracePt t="23865" x="3905250" y="2254250"/>
          <p14:tracePt t="23882" x="3721100" y="2216150"/>
          <p14:tracePt t="23898" x="3600450" y="2203450"/>
          <p14:tracePt t="23915" x="3568700" y="2203450"/>
          <p14:tracePt t="23932" x="3562350" y="2203450"/>
          <p14:tracePt t="24018" x="3562350" y="2190750"/>
          <p14:tracePt t="24030" x="3575050" y="2190750"/>
          <p14:tracePt t="24044" x="3638550" y="2190750"/>
          <p14:tracePt t="24052" x="3689350" y="2190750"/>
          <p14:tracePt t="24065" x="3810000" y="2190750"/>
          <p14:tracePt t="24081" x="3937000" y="2190750"/>
          <p14:tracePt t="24098" x="4044950" y="2190750"/>
          <p14:tracePt t="24115" x="4102100" y="2190750"/>
          <p14:tracePt t="24131" x="4127500" y="2190750"/>
          <p14:tracePt t="24148" x="4133850" y="2190750"/>
          <p14:tracePt t="24165" x="4140200" y="2190750"/>
          <p14:tracePt t="24182" x="4152900" y="2184400"/>
          <p14:tracePt t="24198" x="4165600" y="2184400"/>
          <p14:tracePt t="24215" x="4222750" y="2178050"/>
          <p14:tracePt t="24232" x="4248150" y="2171700"/>
          <p14:tracePt t="24248" x="4298950" y="2171700"/>
          <p14:tracePt t="24265" x="4343400" y="2171700"/>
          <p14:tracePt t="24282" x="4400550" y="2171700"/>
          <p14:tracePt t="24298" x="4476750" y="2171700"/>
          <p14:tracePt t="24315" x="4572000" y="2171700"/>
          <p14:tracePt t="24332" x="4667250" y="2171700"/>
          <p14:tracePt t="24348" x="4743450" y="2171700"/>
          <p14:tracePt t="24365" x="4813300" y="2171700"/>
          <p14:tracePt t="24382" x="4870450" y="2171700"/>
          <p14:tracePt t="24398" x="4902200" y="2171700"/>
          <p14:tracePt t="24415" x="4953000" y="2171700"/>
          <p14:tracePt t="24431" x="4991100" y="2171700"/>
          <p14:tracePt t="24448" x="5035550" y="2159000"/>
          <p14:tracePt t="24465" x="5060950" y="2159000"/>
          <p14:tracePt t="24482" x="5099050" y="2159000"/>
          <p14:tracePt t="24498" x="5124450" y="2159000"/>
          <p14:tracePt t="24515" x="5149850" y="2159000"/>
          <p14:tracePt t="24532" x="5168900" y="2159000"/>
          <p14:tracePt t="24548" x="5187950" y="2159000"/>
          <p14:tracePt t="24565" x="5207000" y="2159000"/>
          <p14:tracePt t="24582" x="5213350" y="2159000"/>
          <p14:tracePt t="24598" x="5226050" y="2152650"/>
          <p14:tracePt t="24615" x="5245100" y="2152650"/>
          <p14:tracePt t="24631" x="5264150" y="2152650"/>
          <p14:tracePt t="24648" x="5289550" y="2152650"/>
          <p14:tracePt t="24665" x="5302250" y="2152650"/>
          <p14:tracePt t="24681" x="5314950" y="2152650"/>
          <p14:tracePt t="24698" x="5327650" y="2152650"/>
          <p14:tracePt t="24715" x="5340350" y="2152650"/>
          <p14:tracePt t="24731" x="5378450" y="2146300"/>
          <p14:tracePt t="24748" x="5410200" y="2133600"/>
          <p14:tracePt t="24765" x="5435600" y="2133600"/>
          <p14:tracePt t="24782" x="5473700" y="2133600"/>
          <p14:tracePt t="24784" x="5499100" y="2133600"/>
          <p14:tracePt t="24798" x="5518150" y="2133600"/>
          <p14:tracePt t="24815" x="5575300" y="2133600"/>
          <p14:tracePt t="24831" x="5600700" y="2133600"/>
          <p14:tracePt t="24848" x="5613400" y="2133600"/>
          <p14:tracePt t="24865" x="5619750" y="2133600"/>
          <p14:tracePt t="24881" x="5626100" y="2133600"/>
          <p14:tracePt t="24898" x="5638800" y="2133600"/>
          <p14:tracePt t="24915" x="5645150" y="2133600"/>
          <p14:tracePt t="24931" x="5651500" y="2127250"/>
          <p14:tracePt t="24948" x="5657850" y="2127250"/>
          <p14:tracePt t="24965" x="5670550" y="2127250"/>
          <p14:tracePt t="24982" x="5676900" y="2127250"/>
          <p14:tracePt t="24998" x="5683250" y="2127250"/>
          <p14:tracePt t="25015" x="5689600" y="2120900"/>
          <p14:tracePt t="25712" x="0" y="0"/>
        </p14:tracePtLst>
        <p14:tracePtLst>
          <p14:tracePt t="26937" x="6407150" y="1974850"/>
          <p14:tracePt t="26999" x="6413500" y="1974850"/>
          <p14:tracePt t="27008" x="6432550" y="1974850"/>
          <p14:tracePt t="27016" x="6451600" y="1974850"/>
          <p14:tracePt t="27031" x="6496050" y="1974850"/>
          <p14:tracePt t="27047" x="6584950" y="1974850"/>
          <p14:tracePt t="27064" x="6711950" y="1974850"/>
          <p14:tracePt t="27080" x="6870700" y="1974850"/>
          <p14:tracePt t="27097" x="7067550" y="1974850"/>
          <p14:tracePt t="27114" x="7270750" y="1974850"/>
          <p14:tracePt t="27130" x="7448550" y="1974850"/>
          <p14:tracePt t="27147" x="7581900" y="1974850"/>
          <p14:tracePt t="27164" x="7670800" y="1974850"/>
          <p14:tracePt t="27181" x="7689850" y="1974850"/>
          <p14:tracePt t="27197" x="7696200" y="1974850"/>
          <p14:tracePt t="27296" x="7702550" y="1974850"/>
          <p14:tracePt t="27304" x="7702550" y="1981200"/>
          <p14:tracePt t="27314" x="7696200" y="1987550"/>
          <p14:tracePt t="27331" x="7664450" y="2012950"/>
          <p14:tracePt t="27347" x="7626350" y="2051050"/>
          <p14:tracePt t="27364" x="7562850" y="2095500"/>
          <p14:tracePt t="27380" x="7473950" y="2165350"/>
          <p14:tracePt t="27398" x="7366000" y="2247900"/>
          <p14:tracePt t="27414" x="7283450" y="2317750"/>
          <p14:tracePt t="27415" x="7245350" y="2349500"/>
          <p14:tracePt t="27431" x="7207250" y="2368550"/>
          <p14:tracePt t="27447" x="7156450" y="2400300"/>
          <p14:tracePt t="27464" x="7150100" y="2406650"/>
          <p14:tracePt t="27481" x="7137400" y="2406650"/>
          <p14:tracePt t="27514" x="7112000" y="2419350"/>
          <p14:tracePt t="27531" x="7099300" y="2425700"/>
          <p14:tracePt t="27547" x="7086600" y="2425700"/>
          <p14:tracePt t="27564" x="7080250" y="2425700"/>
          <p14:tracePt t="27681" x="7073900" y="2432050"/>
          <p14:tracePt t="27697" x="7080250" y="2444750"/>
          <p14:tracePt t="27715" x="7137400" y="2476500"/>
          <p14:tracePt t="27735" x="7226300" y="2495550"/>
          <p14:tracePt t="27737" x="7270750" y="2508250"/>
          <p14:tracePt t="27748" x="7315200" y="2514600"/>
          <p14:tracePt t="27764" x="7366000" y="2520950"/>
          <p14:tracePt t="27781" x="7378700" y="2520950"/>
          <p14:tracePt t="28096" x="7378700" y="2508250"/>
          <p14:tracePt t="28186" x="7378700" y="2501900"/>
          <p14:tracePt t="28219" x="7378700" y="2495550"/>
          <p14:tracePt t="28232" x="7378700" y="2489200"/>
          <p14:tracePt t="28247" x="7378700" y="2470150"/>
          <p14:tracePt t="28265" x="7378700" y="2432050"/>
          <p14:tracePt t="28281" x="7378700" y="2387600"/>
          <p14:tracePt t="28298" x="7372350" y="2336800"/>
          <p14:tracePt t="28314" x="7353300" y="2286000"/>
          <p14:tracePt t="28331" x="7321550" y="2222500"/>
          <p14:tracePt t="28347" x="7296150" y="2178050"/>
          <p14:tracePt t="28364" x="7251700" y="2139950"/>
          <p14:tracePt t="28380" x="7200900" y="2108200"/>
          <p14:tracePt t="28397" x="7156450" y="2070100"/>
          <p14:tracePt t="28413" x="7092950" y="2025650"/>
          <p14:tracePt t="28416" x="7067550" y="2012950"/>
          <p14:tracePt t="28430" x="7042150" y="2006600"/>
          <p14:tracePt t="28432" x="7023100" y="2000250"/>
          <p14:tracePt t="28447" x="6991350" y="1981200"/>
          <p14:tracePt t="28464" x="6953250" y="1974850"/>
          <p14:tracePt t="28481" x="6927850" y="1974850"/>
          <p14:tracePt t="28497" x="6883400" y="1974850"/>
          <p14:tracePt t="28514" x="6838950" y="1974850"/>
          <p14:tracePt t="28531" x="6800850" y="1974850"/>
          <p14:tracePt t="28547" x="6769100" y="1974850"/>
          <p14:tracePt t="28563" x="6737350" y="1974850"/>
          <p14:tracePt t="28580" x="6724650" y="1974850"/>
          <p14:tracePt t="28597" x="6718300" y="1974850"/>
          <p14:tracePt t="28712" x="6737350" y="1974850"/>
          <p14:tracePt t="28720" x="6775450" y="1974850"/>
          <p14:tracePt t="28730" x="6851650" y="1974850"/>
          <p14:tracePt t="28747" x="7035800" y="1974850"/>
          <p14:tracePt t="28764" x="7258050" y="1974850"/>
          <p14:tracePt t="28780" x="7467600" y="1974850"/>
          <p14:tracePt t="28797" x="7613650" y="1974850"/>
          <p14:tracePt t="28813" x="7683500" y="1974850"/>
          <p14:tracePt t="28815" x="7696200" y="1974850"/>
          <p14:tracePt t="29328" x="0" y="0"/>
        </p14:tracePtLst>
        <p14:tracePtLst>
          <p14:tracePt t="29875" x="8470900" y="1974850"/>
          <p14:tracePt t="29968" x="8496300" y="1974850"/>
          <p14:tracePt t="29976" x="8528050" y="1981200"/>
          <p14:tracePt t="29985" x="8585200" y="2000250"/>
          <p14:tracePt t="29997" x="8648700" y="2006600"/>
          <p14:tracePt t="30014" x="8820150" y="2012950"/>
          <p14:tracePt t="30030" x="9080500" y="2012950"/>
          <p14:tracePt t="30033" x="9232900" y="2012950"/>
          <p14:tracePt t="30047" x="9385300" y="2012950"/>
          <p14:tracePt t="30063" x="9804400" y="2012950"/>
          <p14:tracePt t="30080" x="9994900" y="2012950"/>
          <p14:tracePt t="30096" x="10102850" y="2012950"/>
          <p14:tracePt t="30113" x="10166350" y="2012950"/>
          <p14:tracePt t="30129" x="10198100" y="2012950"/>
          <p14:tracePt t="30146" x="10229850" y="2012950"/>
          <p14:tracePt t="30163" x="10248900" y="2012950"/>
          <p14:tracePt t="30180" x="10255250" y="2012950"/>
          <p14:tracePt t="30641" x="10261600" y="2012950"/>
          <p14:tracePt t="30649" x="10274300" y="2012950"/>
          <p14:tracePt t="30663" x="10312400" y="2012950"/>
          <p14:tracePt t="30680" x="10426700" y="2012950"/>
          <p14:tracePt t="30696" x="10585450" y="2012950"/>
          <p14:tracePt t="30713" x="10795000" y="2012950"/>
          <p14:tracePt t="30731" x="11010900" y="2012950"/>
          <p14:tracePt t="30747" x="11214100" y="2012950"/>
          <p14:tracePt t="30763" x="11347450" y="2012950"/>
          <p14:tracePt t="30780" x="11436350" y="2012950"/>
          <p14:tracePt t="30784" x="11455400" y="2012950"/>
          <p14:tracePt t="30797" x="11461750" y="2012950"/>
          <p14:tracePt t="30813" x="11474450" y="2012950"/>
          <p14:tracePt t="31088" x="0" y="0"/>
        </p14:tracePtLst>
        <p14:tracePtLst>
          <p14:tracePt t="31888" x="850900" y="2381250"/>
          <p14:tracePt t="31936" x="857250" y="2381250"/>
          <p14:tracePt t="31945" x="869950" y="2381250"/>
          <p14:tracePt t="31954" x="895350" y="2381250"/>
          <p14:tracePt t="31962" x="927100" y="2381250"/>
          <p14:tracePt t="31979" x="1022350" y="2381250"/>
          <p14:tracePt t="31996" x="1162050" y="2381250"/>
          <p14:tracePt t="32012" x="1333500" y="2400300"/>
          <p14:tracePt t="32029" x="1460500" y="2406650"/>
          <p14:tracePt t="32032" x="1524000" y="2406650"/>
          <p14:tracePt t="32046" x="1587500" y="2406650"/>
          <p14:tracePt t="32062" x="1676400" y="2406650"/>
          <p14:tracePt t="32064" x="1708150" y="2406650"/>
          <p14:tracePt t="32079" x="1739900" y="2406650"/>
          <p14:tracePt t="32096" x="1752600" y="2406650"/>
          <p14:tracePt t="32480" x="0" y="0"/>
        </p14:tracePtLst>
        <p14:tracePtLst>
          <p14:tracePt t="33161" x="2673350" y="2235200"/>
          <p14:tracePt t="33169" x="2667000" y="2235200"/>
          <p14:tracePt t="33178" x="2654300" y="2235200"/>
          <p14:tracePt t="33195" x="2628900" y="2235200"/>
          <p14:tracePt t="33212" x="2603500" y="2235200"/>
          <p14:tracePt t="33229" x="2597150" y="2254250"/>
          <p14:tracePt t="33245" x="2578100" y="2266950"/>
          <p14:tracePt t="33248" x="2578100" y="2279650"/>
          <p14:tracePt t="33262" x="2578100" y="2286000"/>
          <p14:tracePt t="33279" x="2571750" y="2355850"/>
          <p14:tracePt t="33295" x="2571750" y="2406650"/>
          <p14:tracePt t="33312" x="2571750" y="2476500"/>
          <p14:tracePt t="33329" x="2597150" y="2520950"/>
          <p14:tracePt t="33345" x="2622550" y="2559050"/>
          <p14:tracePt t="33362" x="2660650" y="2584450"/>
          <p14:tracePt t="33378" x="2711450" y="2603500"/>
          <p14:tracePt t="33395" x="2781300" y="2616200"/>
          <p14:tracePt t="33412" x="2857500" y="2628900"/>
          <p14:tracePt t="33428" x="2965450" y="2628900"/>
          <p14:tracePt t="33445" x="3073400" y="2628900"/>
          <p14:tracePt t="33462" x="3136900" y="2616200"/>
          <p14:tracePt t="33479" x="3175000" y="2603500"/>
          <p14:tracePt t="33495" x="3187700" y="2597150"/>
          <p14:tracePt t="33512" x="3194050" y="2590800"/>
          <p14:tracePt t="33529" x="3194050" y="2578100"/>
          <p14:tracePt t="33545" x="3194050" y="2559050"/>
          <p14:tracePt t="33562" x="3194050" y="2552700"/>
          <p14:tracePt t="33579" x="3194050" y="2540000"/>
          <p14:tracePt t="33802" x="0" y="0"/>
        </p14:tracePtLst>
        <p14:tracePtLst>
          <p14:tracePt t="34144" x="3587750" y="2298700"/>
          <p14:tracePt t="34151" x="3581400" y="2298700"/>
          <p14:tracePt t="34161" x="3575050" y="2298700"/>
          <p14:tracePt t="34178" x="3568700" y="2305050"/>
          <p14:tracePt t="34195" x="3556000" y="2330450"/>
          <p14:tracePt t="34211" x="3556000" y="2381250"/>
          <p14:tracePt t="34228" x="3556000" y="2419350"/>
          <p14:tracePt t="34245" x="3556000" y="2457450"/>
          <p14:tracePt t="34248" x="3556000" y="2463800"/>
          <p14:tracePt t="34262" x="3562350" y="2482850"/>
          <p14:tracePt t="34279" x="3587750" y="2508250"/>
          <p14:tracePt t="34295" x="3663950" y="2559050"/>
          <p14:tracePt t="34311" x="3765550" y="2597150"/>
          <p14:tracePt t="34328" x="3905250" y="2622550"/>
          <p14:tracePt t="34345" x="4070350" y="2635250"/>
          <p14:tracePt t="34361" x="4203700" y="2635250"/>
          <p14:tracePt t="34378" x="4311650" y="2635250"/>
          <p14:tracePt t="34395" x="4349750" y="2635250"/>
          <p14:tracePt t="34411" x="4368800" y="2628900"/>
          <p14:tracePt t="34445" x="4375150" y="2628900"/>
          <p14:tracePt t="34461" x="4381500" y="2622550"/>
          <p14:tracePt t="34481" x="4381500" y="2616200"/>
          <p14:tracePt t="34521" x="4387850" y="2609850"/>
          <p14:tracePt t="34545" x="4387850" y="2603500"/>
          <p14:tracePt t="34552" x="4387850" y="2597150"/>
          <p14:tracePt t="34561" x="4387850" y="2590800"/>
          <p14:tracePt t="34578" x="4387850" y="2540000"/>
          <p14:tracePt t="34595" x="4375150" y="2489200"/>
          <p14:tracePt t="34611" x="4343400" y="2438400"/>
          <p14:tracePt t="34628" x="4311650" y="2400300"/>
          <p14:tracePt t="34645" x="4273550" y="2368550"/>
          <p14:tracePt t="34661" x="4222750" y="2336800"/>
          <p14:tracePt t="34678" x="4171950" y="2324100"/>
          <p14:tracePt t="34679" x="4152900" y="2317750"/>
          <p14:tracePt t="34695" x="4108450" y="2317750"/>
          <p14:tracePt t="34711" x="4076700" y="2317750"/>
          <p14:tracePt t="34728" x="4025900" y="2317750"/>
          <p14:tracePt t="34745" x="3994150" y="2324100"/>
          <p14:tracePt t="34762" x="3962400" y="2343150"/>
          <p14:tracePt t="34778" x="3930650" y="2362200"/>
          <p14:tracePt t="34795" x="3911600" y="2381250"/>
          <p14:tracePt t="34811" x="3892550" y="2406650"/>
          <p14:tracePt t="34828" x="3886200" y="2425700"/>
          <p14:tracePt t="34845" x="3886200" y="2451100"/>
          <p14:tracePt t="34861" x="3886200" y="2489200"/>
          <p14:tracePt t="34878" x="3892550" y="2520950"/>
          <p14:tracePt t="34879" x="3905250" y="2533650"/>
          <p14:tracePt t="34895" x="3943350" y="2559050"/>
          <p14:tracePt t="34911" x="4013200" y="2590800"/>
          <p14:tracePt t="34928" x="4114800" y="2616200"/>
          <p14:tracePt t="34945" x="4197350" y="2622550"/>
          <p14:tracePt t="34961" x="4305300" y="2622550"/>
          <p14:tracePt t="34978" x="4406900" y="2622550"/>
          <p14:tracePt t="34995" x="4476750" y="2603500"/>
          <p14:tracePt t="35012" x="4508500" y="2578100"/>
          <p14:tracePt t="35028" x="4533900" y="2559050"/>
          <p14:tracePt t="35045" x="4540250" y="2546350"/>
          <p14:tracePt t="35061" x="4540250" y="2540000"/>
          <p14:tracePt t="35078" x="4546600" y="2533650"/>
          <p14:tracePt t="35153" x="4552950" y="2527300"/>
          <p14:tracePt t="35168" x="4559300" y="2520950"/>
          <p14:tracePt t="35175" x="4565650" y="2520950"/>
          <p14:tracePt t="35184" x="4578350" y="2520950"/>
          <p14:tracePt t="35194" x="4610100" y="2520950"/>
          <p14:tracePt t="35211" x="4692650" y="2508250"/>
          <p14:tracePt t="35228" x="4749800" y="2495550"/>
          <p14:tracePt t="35244" x="4775200" y="2489200"/>
          <p14:tracePt t="35248" x="4794250" y="2489200"/>
          <p14:tracePt t="35262" x="4800600" y="2482850"/>
          <p14:tracePt t="35278" x="4800600" y="2476500"/>
          <p14:tracePt t="35295" x="4806950" y="2470150"/>
          <p14:tracePt t="35311" x="4806950" y="2451100"/>
          <p14:tracePt t="35328" x="4806950" y="2425700"/>
          <p14:tracePt t="35361" x="4800600" y="2413000"/>
          <p14:tracePt t="35455" x="4800600" y="2419350"/>
          <p14:tracePt t="35464" x="4800600" y="2438400"/>
          <p14:tracePt t="35472" x="4800600" y="2463800"/>
          <p14:tracePt t="35481" x="4806950" y="2508250"/>
          <p14:tracePt t="35495" x="4826000" y="2559050"/>
          <p14:tracePt t="35511" x="4845050" y="2603500"/>
          <p14:tracePt t="35528" x="4876800" y="2635250"/>
          <p14:tracePt t="35545" x="4933950" y="2679700"/>
          <p14:tracePt t="35561" x="4984750" y="2705100"/>
          <p14:tracePt t="35578" x="5041900" y="2717800"/>
          <p14:tracePt t="35595" x="5054600" y="2717800"/>
          <p14:tracePt t="35611" x="5080000" y="2717800"/>
          <p14:tracePt t="35628" x="5111750" y="2717800"/>
          <p14:tracePt t="35644" x="5149850" y="2686050"/>
          <p14:tracePt t="35661" x="5187950" y="2647950"/>
          <p14:tracePt t="35678" x="5207000" y="2616200"/>
          <p14:tracePt t="35679" x="5219700" y="2590800"/>
          <p14:tracePt t="35694" x="5226050" y="2565400"/>
          <p14:tracePt t="35695" x="5232400" y="2552700"/>
          <p14:tracePt t="35711" x="5232400" y="2533650"/>
          <p14:tracePt t="35727" x="5232400" y="2514600"/>
          <p14:tracePt t="35744" x="5232400" y="2501900"/>
          <p14:tracePt t="35761" x="5232400" y="2489200"/>
          <p14:tracePt t="35778" x="5232400" y="2476500"/>
          <p14:tracePt t="35795" x="5226050" y="2470150"/>
          <p14:tracePt t="35811" x="5226050" y="2463800"/>
          <p14:tracePt t="35864" x="5226050" y="2457450"/>
          <p14:tracePt t="35880" x="5219700" y="2457450"/>
          <p14:tracePt t="35889" x="5219700" y="2470150"/>
          <p14:tracePt t="35895" x="5219700" y="2489200"/>
          <p14:tracePt t="35911" x="5219700" y="2527300"/>
          <p14:tracePt t="35928" x="5226050" y="2565400"/>
          <p14:tracePt t="35944" x="5238750" y="2584450"/>
          <p14:tracePt t="35984" x="5245100" y="2590800"/>
          <p14:tracePt t="36000" x="5251450" y="2590800"/>
          <p14:tracePt t="36007" x="5257800" y="2590800"/>
          <p14:tracePt t="36016" x="5270500" y="2590800"/>
          <p14:tracePt t="36028" x="5276850" y="2590800"/>
          <p14:tracePt t="36045" x="5289550" y="2578100"/>
          <p14:tracePt t="36061" x="5308600" y="2552700"/>
          <p14:tracePt t="36078" x="5314950" y="2508250"/>
          <p14:tracePt t="36095" x="5321300" y="2482850"/>
          <p14:tracePt t="36111" x="5321300" y="2470150"/>
          <p14:tracePt t="37139" x="5321300" y="2476500"/>
          <p14:tracePt t="37159" x="5321300" y="2482850"/>
          <p14:tracePt t="37181" x="5321300" y="2489200"/>
          <p14:tracePt t="37208" x="5321300" y="2495550"/>
          <p14:tracePt t="37241" x="5321300" y="2501900"/>
          <p14:tracePt t="37256" x="5321300" y="2508250"/>
          <p14:tracePt t="37268" x="5327650" y="2514600"/>
          <p14:tracePt t="37278" x="5327650" y="2520950"/>
          <p14:tracePt t="37295" x="5327650" y="2527300"/>
          <p14:tracePt t="37311" x="5334000" y="2546350"/>
          <p14:tracePt t="37336" x="5334000" y="2552700"/>
          <p14:tracePt t="37345" x="5334000" y="2559050"/>
          <p14:tracePt t="37367" x="5334000" y="2565400"/>
          <p14:tracePt t="37377" x="5340350" y="2578100"/>
          <p14:tracePt t="37984" x="0" y="0"/>
        </p14:tracePtLst>
        <p14:tracePtLst>
          <p14:tracePt t="38545" x="5975350" y="2546350"/>
          <p14:tracePt t="38624" x="5981700" y="2546350"/>
          <p14:tracePt t="38632" x="6013450" y="2546350"/>
          <p14:tracePt t="38643" x="6045200" y="2546350"/>
          <p14:tracePt t="38660" x="6165850" y="2546350"/>
          <p14:tracePt t="38677" x="6324600" y="2546350"/>
          <p14:tracePt t="38693" x="6515100" y="2546350"/>
          <p14:tracePt t="38710" x="6724650" y="2546350"/>
          <p14:tracePt t="38711" x="6826250" y="2546350"/>
          <p14:tracePt t="38727" x="7004050" y="2546350"/>
          <p14:tracePt t="38743" x="7143750" y="2546350"/>
          <p14:tracePt t="38760" x="7194550" y="2546350"/>
          <p14:tracePt t="38777" x="7207250" y="2546350"/>
          <p14:tracePt t="39296" x="0" y="0"/>
        </p14:tracePtLst>
        <p14:tracePtLst>
          <p14:tracePt t="40762" x="7943850" y="2451100"/>
          <p14:tracePt t="40801" x="7950200" y="2451100"/>
          <p14:tracePt t="40813" x="7962900" y="2451100"/>
          <p14:tracePt t="40827" x="8001000" y="2451100"/>
          <p14:tracePt t="40844" x="8096250" y="2451100"/>
          <p14:tracePt t="40860" x="8267700" y="2451100"/>
          <p14:tracePt t="40864" x="8382000" y="2451100"/>
          <p14:tracePt t="40876" x="8521700" y="2451100"/>
          <p14:tracePt t="40893" x="8851900" y="2451100"/>
          <p14:tracePt t="40909" x="9175750" y="2451100"/>
          <p14:tracePt t="40913" x="9290050" y="2451100"/>
          <p14:tracePt t="40926" x="9385300" y="2451100"/>
          <p14:tracePt t="40943" x="9544050" y="2451100"/>
          <p14:tracePt t="40959" x="9601200" y="2451100"/>
          <p14:tracePt t="40976" x="9620250" y="2451100"/>
          <p14:tracePt t="40993" x="9632950" y="2451100"/>
          <p14:tracePt t="41049" x="9639300" y="2457450"/>
          <p14:tracePt t="41065" x="9626600" y="2463800"/>
          <p14:tracePt t="41074" x="9607550" y="2470150"/>
          <p14:tracePt t="41083" x="9582150" y="2482850"/>
          <p14:tracePt t="41093" x="9563100" y="2489200"/>
          <p14:tracePt t="41110" x="9493250" y="2501900"/>
          <p14:tracePt t="41114" x="9455150" y="2508250"/>
          <p14:tracePt t="41126" x="9410700" y="2514600"/>
          <p14:tracePt t="41143" x="9321800" y="2533650"/>
          <p14:tracePt t="41160" x="9302750" y="2540000"/>
          <p14:tracePt t="41176" x="9302750" y="2546350"/>
          <p14:tracePt t="41217" x="9328150" y="2552700"/>
          <p14:tracePt t="41226" x="9372600" y="2559050"/>
          <p14:tracePt t="41243" x="9493250" y="2571750"/>
          <p14:tracePt t="41259" x="9626600" y="2571750"/>
          <p14:tracePt t="41276" x="9766300" y="2571750"/>
          <p14:tracePt t="41293" x="9855200" y="2571750"/>
          <p14:tracePt t="41296" x="9861550" y="2571750"/>
          <p14:tracePt t="41309" x="9867900" y="2571750"/>
          <p14:tracePt t="41326" x="9874250" y="2571750"/>
          <p14:tracePt t="41352" x="9861550" y="2571750"/>
          <p14:tracePt t="41360" x="9810750" y="2571750"/>
          <p14:tracePt t="41376" x="9620250" y="2546350"/>
          <p14:tracePt t="41393" x="9410700" y="2527300"/>
          <p14:tracePt t="41409" x="9232900" y="2527300"/>
          <p14:tracePt t="41426" x="9131300" y="2527300"/>
          <p14:tracePt t="41442" x="9118600" y="2527300"/>
          <p14:tracePt t="41459" x="9112250" y="2527300"/>
          <p14:tracePt t="41529" x="9118600" y="2527300"/>
          <p14:tracePt t="41535" x="9144000" y="2527300"/>
          <p14:tracePt t="41544" x="9175750" y="2527300"/>
          <p14:tracePt t="41559" x="9251950" y="2527300"/>
          <p14:tracePt t="41576" x="9353550" y="2527300"/>
          <p14:tracePt t="41593" x="9474200" y="2527300"/>
          <p14:tracePt t="41609" x="9569450" y="2527300"/>
          <p14:tracePt t="41625" x="9626600" y="2527300"/>
          <p14:tracePt t="41642" x="9652000" y="2527300"/>
          <p14:tracePt t="41659" x="9658350" y="2527300"/>
          <p14:tracePt t="41692" x="9664700" y="2527300"/>
          <p14:tracePt t="41709" x="9683750" y="2527300"/>
          <p14:tracePt t="41726" x="9715500" y="2533650"/>
          <p14:tracePt t="41742" x="9772650" y="2533650"/>
          <p14:tracePt t="41743" x="9804400" y="2533650"/>
          <p14:tracePt t="41759" x="9880600" y="2533650"/>
          <p14:tracePt t="41775" x="10007600" y="2533650"/>
          <p14:tracePt t="41793" x="10185400" y="2533650"/>
          <p14:tracePt t="41809" x="10407650" y="2533650"/>
          <p14:tracePt t="41826" x="10604500" y="2533650"/>
          <p14:tracePt t="41842" x="10725150" y="2533650"/>
          <p14:tracePt t="41859" x="10756900" y="2533650"/>
          <p14:tracePt t="41876" x="10763250" y="2533650"/>
          <p14:tracePt t="41928" x="10737850" y="2533650"/>
          <p14:tracePt t="41935" x="10674350" y="2533650"/>
          <p14:tracePt t="41944" x="10579100" y="2533650"/>
          <p14:tracePt t="41959" x="10337800" y="2533650"/>
          <p14:tracePt t="41976" x="10052050" y="2533650"/>
          <p14:tracePt t="41992" x="9861550" y="2533650"/>
          <p14:tracePt t="42009" x="9791700" y="2533650"/>
          <p14:tracePt t="42025" x="9779000" y="2533650"/>
          <p14:tracePt t="42063" x="9798050" y="2533650"/>
          <p14:tracePt t="42071" x="9829800" y="2533650"/>
          <p14:tracePt t="42080" x="9867900" y="2533650"/>
          <p14:tracePt t="42092" x="9925050" y="2533650"/>
          <p14:tracePt t="42109" x="10052050" y="2533650"/>
          <p14:tracePt t="42125" x="10166350" y="2533650"/>
          <p14:tracePt t="42142" x="10229850" y="2533650"/>
          <p14:tracePt t="42159" x="10242550" y="2533650"/>
          <p14:tracePt t="42210" x="10223500" y="2533650"/>
          <p14:tracePt t="42217" x="10166350" y="2533650"/>
          <p14:tracePt t="42225" x="10102850" y="2533650"/>
          <p14:tracePt t="42242" x="9956800" y="2533650"/>
          <p14:tracePt t="42259" x="9848850" y="2533650"/>
          <p14:tracePt t="42276" x="9804400" y="2533650"/>
          <p14:tracePt t="42293" x="9798050" y="2533650"/>
          <p14:tracePt t="42344" x="9810750" y="2533650"/>
          <p14:tracePt t="42352" x="9842500" y="2533650"/>
          <p14:tracePt t="42361" x="9886950" y="2533650"/>
          <p14:tracePt t="42375" x="9994900" y="2533650"/>
          <p14:tracePt t="42393" x="10102850" y="2533650"/>
          <p14:tracePt t="42409" x="10166350" y="2533650"/>
          <p14:tracePt t="42425" x="10179050" y="2533650"/>
          <p14:tracePt t="42442" x="10185400" y="2533650"/>
          <p14:tracePt t="42504" x="10160000" y="2533650"/>
          <p14:tracePt t="42513" x="10121900" y="2533650"/>
          <p14:tracePt t="42525" x="10052050" y="2533650"/>
          <p14:tracePt t="42543" x="9925050" y="2533650"/>
          <p14:tracePt t="42559" x="9804400" y="2533650"/>
          <p14:tracePt t="42576" x="9779000" y="2533650"/>
          <p14:tracePt t="42631" x="9791700" y="2533650"/>
          <p14:tracePt t="42641" x="9823450" y="2533650"/>
          <p14:tracePt t="42648" x="9886950" y="2540000"/>
          <p14:tracePt t="42659" x="9937750" y="2540000"/>
          <p14:tracePt t="42675" x="10102850" y="2559050"/>
          <p14:tracePt t="42692" x="10229850" y="2559050"/>
          <p14:tracePt t="42709" x="10287000" y="2559050"/>
          <p14:tracePt t="42725" x="10299700" y="2559050"/>
          <p14:tracePt t="42815" x="10293350" y="2559050"/>
          <p14:tracePt t="42824" x="10287000" y="2559050"/>
          <p14:tracePt t="42832" x="10267950" y="2559050"/>
          <p14:tracePt t="42842" x="10248900" y="2559050"/>
          <p14:tracePt t="42859" x="10153650" y="2559050"/>
          <p14:tracePt t="42875" x="10026650" y="2559050"/>
          <p14:tracePt t="42892" x="9899650" y="2559050"/>
          <p14:tracePt t="42909" x="9804400" y="2559050"/>
          <p14:tracePt t="42925" x="9753600" y="2559050"/>
          <p14:tracePt t="42942" x="9734550" y="2559050"/>
          <p14:tracePt t="43024" x="9747250" y="2559050"/>
          <p14:tracePt t="43032" x="9779000" y="2559050"/>
          <p14:tracePt t="43042" x="9810750" y="2559050"/>
          <p14:tracePt t="43059" x="9874250" y="2559050"/>
          <p14:tracePt t="43076" x="9925050" y="2559050"/>
          <p14:tracePt t="43092" x="9956800" y="2559050"/>
          <p14:tracePt t="43109" x="9975850" y="2559050"/>
          <p14:tracePt t="43125" x="9982200" y="2559050"/>
          <p14:tracePt t="43359" x="0" y="0"/>
        </p14:tracePtLst>
        <p14:tracePtLst>
          <p14:tracePt t="44225" x="520700" y="3117850"/>
          <p14:tracePt t="44321" x="539750" y="3117850"/>
          <p14:tracePt t="44330" x="590550" y="3117850"/>
          <p14:tracePt t="44343" x="673100" y="3117850"/>
          <p14:tracePt t="44359" x="1092200" y="3117850"/>
          <p14:tracePt t="44375" x="1504950" y="3117850"/>
          <p14:tracePt t="44391" x="1809750" y="3117850"/>
          <p14:tracePt t="44408" x="2006600" y="3117850"/>
          <p14:tracePt t="44425" x="2082800" y="3117850"/>
          <p14:tracePt t="44441" x="2101850" y="3117850"/>
          <p14:tracePt t="44545" x="2076450" y="3117850"/>
          <p14:tracePt t="44552" x="2038350" y="3117850"/>
          <p14:tracePt t="44561" x="1974850" y="3117850"/>
          <p14:tracePt t="44576" x="1816100" y="3117850"/>
          <p14:tracePt t="44592" x="1625600" y="3117850"/>
          <p14:tracePt t="44609" x="1428750" y="3117850"/>
          <p14:tracePt t="44625" x="1270000" y="3117850"/>
          <p14:tracePt t="44641" x="1181100" y="3117850"/>
          <p14:tracePt t="44658" x="1143000" y="3117850"/>
          <p14:tracePt t="44675" x="1123950" y="3117850"/>
          <p14:tracePt t="44760" x="1136650" y="3117850"/>
          <p14:tracePt t="44768" x="1168400" y="3117850"/>
          <p14:tracePt t="44775" x="1231900" y="3117850"/>
          <p14:tracePt t="44791" x="1422400" y="3117850"/>
          <p14:tracePt t="44808" x="1651000" y="3117850"/>
          <p14:tracePt t="44825" x="1892300" y="3117850"/>
          <p14:tracePt t="44842" x="2051050" y="3117850"/>
          <p14:tracePt t="44858" x="2114550" y="3117850"/>
          <p14:tracePt t="44875" x="2127250" y="3117850"/>
          <p14:tracePt t="44930" x="2133600" y="3117850"/>
          <p14:tracePt t="44946" x="2139950" y="3117850"/>
          <p14:tracePt t="44960" x="2152650" y="3124200"/>
          <p14:tracePt t="44975" x="2165350" y="3124200"/>
          <p14:tracePt t="45048" x="2152650" y="3130550"/>
          <p14:tracePt t="45056" x="2120900" y="3130550"/>
          <p14:tracePt t="45064" x="2063750" y="3130550"/>
          <p14:tracePt t="45075" x="1993900" y="3130550"/>
          <p14:tracePt t="45092" x="1841500" y="3130550"/>
          <p14:tracePt t="45108" x="1708150" y="3130550"/>
          <p14:tracePt t="45111" x="1663700" y="3130550"/>
          <p14:tracePt t="45124" x="1638300" y="3130550"/>
          <p14:tracePt t="45141" x="1625600" y="3130550"/>
          <p14:tracePt t="45143" x="1619250" y="3130550"/>
          <p14:tracePt t="45186" x="1631950" y="3130550"/>
          <p14:tracePt t="45191" x="1676400" y="3130550"/>
          <p14:tracePt t="45208" x="1809750" y="3130550"/>
          <p14:tracePt t="45224" x="2044700" y="3130550"/>
          <p14:tracePt t="45241" x="2368550" y="3130550"/>
          <p14:tracePt t="45258" x="2667000" y="3143250"/>
          <p14:tracePt t="45274" x="2825750" y="3143250"/>
          <p14:tracePt t="45291" x="2876550" y="3143250"/>
          <p14:tracePt t="45308" x="2882900" y="3143250"/>
          <p14:tracePt t="45344" x="2870200" y="3143250"/>
          <p14:tracePt t="45358" x="2838450" y="3143250"/>
          <p14:tracePt t="45375" x="2578100" y="3143250"/>
          <p14:tracePt t="45391" x="2355850" y="3143250"/>
          <p14:tracePt t="45408" x="2209800" y="3143250"/>
          <p14:tracePt t="45425" x="2165350" y="3143250"/>
          <p14:tracePt t="45441" x="2152650" y="3143250"/>
          <p14:tracePt t="45482" x="2165350" y="3143250"/>
          <p14:tracePt t="45488" x="2197100" y="3143250"/>
          <p14:tracePt t="45498" x="2241550" y="3143250"/>
          <p14:tracePt t="45508" x="2305050" y="3143250"/>
          <p14:tracePt t="45524" x="2482850" y="3143250"/>
          <p14:tracePt t="45541" x="2692400" y="3143250"/>
          <p14:tracePt t="45543" x="2787650" y="3143250"/>
          <p14:tracePt t="45558" x="2870200" y="3143250"/>
          <p14:tracePt t="45561" x="2914650" y="3143250"/>
          <p14:tracePt t="45575" x="2927350" y="3143250"/>
          <p14:tracePt t="45591" x="2946400" y="3143250"/>
          <p14:tracePt t="45624" x="2921000" y="3143250"/>
          <p14:tracePt t="45641" x="2819400" y="3143250"/>
          <p14:tracePt t="45658" x="2635250" y="3143250"/>
          <p14:tracePt t="45674" x="2451100" y="3143250"/>
          <p14:tracePt t="45691" x="2343150" y="3143250"/>
          <p14:tracePt t="45708" x="2317750" y="3143250"/>
          <p14:tracePt t="45762" x="2330450" y="3143250"/>
          <p14:tracePt t="45768" x="2362200" y="3143250"/>
          <p14:tracePt t="45776" x="2413000" y="3143250"/>
          <p14:tracePt t="45791" x="2565400" y="3143250"/>
          <p14:tracePt t="45808" x="2749550" y="3143250"/>
          <p14:tracePt t="45825" x="2921000" y="3143250"/>
          <p14:tracePt t="45841" x="2997200" y="3143250"/>
          <p14:tracePt t="45858" x="3009900" y="3143250"/>
          <p14:tracePt t="45923" x="2997200" y="3143250"/>
          <p14:tracePt t="45928" x="2965450" y="3143250"/>
          <p14:tracePt t="45941" x="2921000" y="3143250"/>
          <p14:tracePt t="45958" x="2819400" y="3143250"/>
          <p14:tracePt t="45974" x="2698750" y="3143250"/>
          <p14:tracePt t="45975" x="2647950" y="3143250"/>
          <p14:tracePt t="45991" x="2552700" y="3143250"/>
          <p14:tracePt t="46008" x="2501900" y="3143250"/>
          <p14:tracePt t="46024" x="2489200" y="3143250"/>
          <p14:tracePt t="46041" x="2482850" y="3143250"/>
          <p14:tracePt t="46122" x="2501900" y="3143250"/>
          <p14:tracePt t="46131" x="2527300" y="3143250"/>
          <p14:tracePt t="46142" x="2565400" y="3143250"/>
          <p14:tracePt t="46158" x="2641600" y="3143250"/>
          <p14:tracePt t="46175" x="2705100" y="3143250"/>
          <p14:tracePt t="47170" x="0" y="0"/>
        </p14:tracePtLst>
        <p14:tracePtLst>
          <p14:tracePt t="48710" x="1581150" y="1263650"/>
          <p14:tracePt t="48711" x="1568450" y="1270000"/>
          <p14:tracePt t="48723" x="1568450" y="1276350"/>
          <p14:tracePt t="48740" x="1549400" y="1301750"/>
          <p14:tracePt t="48757" x="1536700" y="1327150"/>
          <p14:tracePt t="48773" x="1530350" y="1365250"/>
          <p14:tracePt t="48790" x="1524000" y="1377950"/>
          <p14:tracePt t="48792" x="1524000" y="1390650"/>
          <p14:tracePt t="48807" x="1524000" y="1409700"/>
          <p14:tracePt t="48823" x="1524000" y="1428750"/>
          <p14:tracePt t="48840" x="1524000" y="1447800"/>
          <p14:tracePt t="48857" x="1530350" y="1466850"/>
          <p14:tracePt t="48873" x="1549400" y="1504950"/>
          <p14:tracePt t="48890" x="1568450" y="1524000"/>
          <p14:tracePt t="48906" x="1600200" y="1555750"/>
          <p14:tracePt t="48923" x="1638300" y="1581150"/>
          <p14:tracePt t="48940" x="1670050" y="1593850"/>
          <p14:tracePt t="48957" x="1714500" y="1600200"/>
          <p14:tracePt t="48973" x="1771650" y="1631950"/>
          <p14:tracePt t="48990" x="1835150" y="1644650"/>
          <p14:tracePt t="49007" x="1911350" y="1657350"/>
          <p14:tracePt t="49023" x="1949450" y="1663700"/>
          <p14:tracePt t="49040" x="1968500" y="1663700"/>
          <p14:tracePt t="49056" x="1993900" y="1657350"/>
          <p14:tracePt t="49074" x="2006600" y="1644650"/>
          <p14:tracePt t="49090" x="2019300" y="1606550"/>
          <p14:tracePt t="49107" x="2025650" y="1574800"/>
          <p14:tracePt t="49123" x="2025650" y="1536700"/>
          <p14:tracePt t="49140" x="2025650" y="1492250"/>
          <p14:tracePt t="49157" x="2025650" y="1447800"/>
          <p14:tracePt t="49159" x="2025650" y="1428750"/>
          <p14:tracePt t="49173" x="2019300" y="1416050"/>
          <p14:tracePt t="49190" x="2006600" y="1397000"/>
          <p14:tracePt t="49206" x="2000250" y="1384300"/>
          <p14:tracePt t="49440" x="1993900" y="1384300"/>
          <p14:tracePt t="49455" x="1974850" y="1384300"/>
          <p14:tracePt t="49464" x="1955800" y="1390650"/>
          <p14:tracePt t="49473" x="1943100" y="1403350"/>
          <p14:tracePt t="49490" x="1905000" y="1428750"/>
          <p14:tracePt t="49506" x="1873250" y="1466850"/>
          <p14:tracePt t="49523" x="1854200" y="1504950"/>
          <p14:tracePt t="49540" x="1847850" y="1555750"/>
          <p14:tracePt t="49556" x="1835150" y="1593850"/>
          <p14:tracePt t="49573" x="1835150" y="1612900"/>
          <p14:tracePt t="49575" x="1835150" y="1619250"/>
          <p14:tracePt t="49590" x="1835150" y="1625600"/>
          <p14:tracePt t="49607" x="1835150" y="1638300"/>
          <p14:tracePt t="49623" x="1835150" y="1657350"/>
          <p14:tracePt t="49640" x="1854200" y="1676400"/>
          <p14:tracePt t="49657" x="1873250" y="1689100"/>
          <p14:tracePt t="49673" x="1911350" y="1701800"/>
          <p14:tracePt t="49690" x="1936750" y="1708150"/>
          <p14:tracePt t="49707" x="1955800" y="1708150"/>
          <p14:tracePt t="49723" x="1987550" y="1701800"/>
          <p14:tracePt t="49739" x="2000250" y="1695450"/>
          <p14:tracePt t="49756" x="2006600" y="1676400"/>
          <p14:tracePt t="49773" x="2006600" y="1638300"/>
          <p14:tracePt t="49789" x="2012950" y="1612900"/>
          <p14:tracePt t="49806" x="2012950" y="1600200"/>
          <p14:tracePt t="49895" x="0" y="0"/>
        </p14:tracePtLst>
        <p14:tracePtLst>
          <p14:tracePt t="50708" x="3994150" y="2882900"/>
          <p14:tracePt t="50760" x="3994150" y="2889250"/>
          <p14:tracePt t="50768" x="3994150" y="2908300"/>
          <p14:tracePt t="50776" x="3994150" y="2927350"/>
          <p14:tracePt t="50789" x="3994150" y="2965450"/>
          <p14:tracePt t="50806" x="4006850" y="3009900"/>
          <p14:tracePt t="50823" x="4025900" y="3079750"/>
          <p14:tracePt t="50840" x="4038600" y="3111500"/>
          <p14:tracePt t="50857" x="4057650" y="3143250"/>
          <p14:tracePt t="50873" x="4057650" y="3155950"/>
          <p14:tracePt t="50890" x="4070350" y="3175000"/>
          <p14:tracePt t="50906" x="4076700" y="3181350"/>
          <p14:tracePt t="50923" x="4076700" y="3187700"/>
          <p14:tracePt t="50939" x="4076700" y="3194050"/>
          <p14:tracePt t="50960" x="4076700" y="3200400"/>
          <p14:tracePt t="50972" x="4076700" y="3206750"/>
          <p14:tracePt t="51072" x="4083050" y="3206750"/>
          <p14:tracePt t="51080" x="4095750" y="3206750"/>
          <p14:tracePt t="51089" x="4108450" y="3206750"/>
          <p14:tracePt t="51106" x="4165600" y="3219450"/>
          <p14:tracePt t="51122" x="4235450" y="3225800"/>
          <p14:tracePt t="51140" x="4318000" y="3225800"/>
          <p14:tracePt t="51156" x="4406900" y="3225800"/>
          <p14:tracePt t="51173" x="4489450" y="3225800"/>
          <p14:tracePt t="51176" x="4514850" y="3225800"/>
          <p14:tracePt t="51189" x="4540250" y="3225800"/>
          <p14:tracePt t="51206" x="4546600" y="3219450"/>
          <p14:tracePt t="51239" x="4546600" y="3213100"/>
          <p14:tracePt t="51264" x="4546600" y="3200400"/>
          <p14:tracePt t="51271" x="4546600" y="3187700"/>
          <p14:tracePt t="51281" x="4546600" y="3168650"/>
          <p14:tracePt t="51289" x="4546600" y="3143250"/>
          <p14:tracePt t="51306" x="4546600" y="3105150"/>
          <p14:tracePt t="51322" x="4540250" y="3060700"/>
          <p14:tracePt t="51339" x="4533900" y="3009900"/>
          <p14:tracePt t="51356" x="4527550" y="2990850"/>
          <p14:tracePt t="51372" x="4514850" y="2959100"/>
          <p14:tracePt t="51390" x="4502150" y="2933700"/>
          <p14:tracePt t="51601" x="4514850" y="2927350"/>
          <p14:tracePt t="51609" x="4527550" y="2927350"/>
          <p14:tracePt t="51623" x="4610100" y="2927350"/>
          <p14:tracePt t="51639" x="4737100" y="2927350"/>
          <p14:tracePt t="51640" x="0" y="0"/>
        </p14:tracePtLst>
        <p14:tracePtLst>
          <p14:tracePt t="52367" x="5397500" y="2844800"/>
          <p14:tracePt t="52432" x="5397500" y="2857500"/>
          <p14:tracePt t="52439" x="5397500" y="2889250"/>
          <p14:tracePt t="52449" x="5403850" y="2921000"/>
          <p14:tracePt t="52455" x="5410200" y="2959100"/>
          <p14:tracePt t="52472" x="5429250" y="3048000"/>
          <p14:tracePt t="52489" x="5435600" y="3136900"/>
          <p14:tracePt t="52505" x="5448300" y="3206750"/>
          <p14:tracePt t="52522" x="5461000" y="3238500"/>
          <p14:tracePt t="52539" x="5461000" y="3244850"/>
          <p14:tracePt t="53060" x="5461000" y="3251200"/>
          <p14:tracePt t="53077" x="5499100" y="3257550"/>
          <p14:tracePt t="53093" x="5568950" y="3270250"/>
          <p14:tracePt t="53095" x="5619750" y="3282950"/>
          <p14:tracePt t="53106" x="5651500" y="3282950"/>
          <p14:tracePt t="53122" x="5740400" y="3282950"/>
          <p14:tracePt t="53139" x="5803900" y="3282950"/>
          <p14:tracePt t="53156" x="5835650" y="3282950"/>
          <p14:tracePt t="53172" x="5854700" y="3282950"/>
          <p14:tracePt t="53188" x="5861050" y="3282950"/>
          <p14:tracePt t="53205" x="5886450" y="3282950"/>
          <p14:tracePt t="53222" x="5899150" y="3282950"/>
          <p14:tracePt t="53239" x="5956300" y="3270250"/>
          <p14:tracePt t="53255" x="6000750" y="3257550"/>
          <p14:tracePt t="53272" x="6019800" y="3251200"/>
          <p14:tracePt t="53288" x="6045200" y="3232150"/>
          <p14:tracePt t="53305" x="6051550" y="3219450"/>
          <p14:tracePt t="53322" x="6057900" y="3200400"/>
          <p14:tracePt t="53338" x="6057900" y="3181350"/>
          <p14:tracePt t="53355" x="6070600" y="3130550"/>
          <p14:tracePt t="53372" x="6076950" y="3098800"/>
          <p14:tracePt t="53389" x="6076950" y="3060700"/>
          <p14:tracePt t="53405" x="6076950" y="3035300"/>
          <p14:tracePt t="53408" x="6076950" y="3022600"/>
          <p14:tracePt t="53425" x="6076950" y="3009900"/>
          <p14:tracePt t="53439" x="6076950" y="2990850"/>
          <p14:tracePt t="53455" x="6076950" y="2971800"/>
          <p14:tracePt t="53472" x="6076950" y="2940050"/>
          <p14:tracePt t="53488" x="6064250" y="2914650"/>
          <p14:tracePt t="53505" x="6051550" y="2895600"/>
          <p14:tracePt t="53522" x="6038850" y="2870200"/>
          <p14:tracePt t="53538" x="5981700" y="2838450"/>
          <p14:tracePt t="53555" x="5905500" y="2819400"/>
          <p14:tracePt t="53572" x="5822950" y="2794000"/>
          <p14:tracePt t="53588" x="5753100" y="2781300"/>
          <p14:tracePt t="53605" x="5708650" y="2781300"/>
          <p14:tracePt t="53607" x="5689600" y="2781300"/>
          <p14:tracePt t="53622" x="5670550" y="2781300"/>
          <p14:tracePt t="53639" x="5632450" y="2781300"/>
          <p14:tracePt t="53640" x="5613400" y="2794000"/>
          <p14:tracePt t="53655" x="5575300" y="2832100"/>
          <p14:tracePt t="53672" x="5543550" y="2882900"/>
          <p14:tracePt t="53688" x="5524500" y="2933700"/>
          <p14:tracePt t="53705" x="5505450" y="2997200"/>
          <p14:tracePt t="53722" x="5505450" y="3035300"/>
          <p14:tracePt t="53739" x="5511800" y="3092450"/>
          <p14:tracePt t="53755" x="5530850" y="3136900"/>
          <p14:tracePt t="53771" x="5562600" y="3168650"/>
          <p14:tracePt t="53788" x="5613400" y="3213100"/>
          <p14:tracePt t="53805" x="5676900" y="3238500"/>
          <p14:tracePt t="53807" x="5721350" y="3244850"/>
          <p14:tracePt t="53821" x="5765800" y="3251200"/>
          <p14:tracePt t="53838" x="5829300" y="3263900"/>
          <p14:tracePt t="53855" x="5880100" y="3263900"/>
          <p14:tracePt t="53872" x="5899150" y="3263900"/>
          <p14:tracePt t="53888" x="5905500" y="3263900"/>
          <p14:tracePt t="54535" x="5911850" y="3263900"/>
          <p14:tracePt t="54544" x="5918200" y="3263900"/>
          <p14:tracePt t="54554" x="5943600" y="3263900"/>
          <p14:tracePt t="54571" x="6007100" y="3263900"/>
          <p14:tracePt t="54588" x="6134100" y="3263900"/>
          <p14:tracePt t="54605" x="6318250" y="3263900"/>
          <p14:tracePt t="54608" x="6419850" y="3257550"/>
          <p14:tracePt t="54609" x="0" y="0"/>
        </p14:tracePtLst>
        <p14:tracePtLst>
          <p14:tracePt t="55058" x="7416800" y="2876550"/>
          <p14:tracePt t="55071" x="7404100" y="2876550"/>
          <p14:tracePt t="55088" x="7391400" y="2876550"/>
          <p14:tracePt t="55105" x="7372350" y="2882900"/>
          <p14:tracePt t="55121" x="7366000" y="2895600"/>
          <p14:tracePt t="55138" x="7353300" y="2933700"/>
          <p14:tracePt t="55155" x="7346950" y="2959100"/>
          <p14:tracePt t="55171" x="7346950" y="2990850"/>
          <p14:tracePt t="55188" x="7346950" y="3016250"/>
          <p14:tracePt t="55205" x="7359650" y="3054350"/>
          <p14:tracePt t="55221" x="7378700" y="3092450"/>
          <p14:tracePt t="55238" x="7423150" y="3124200"/>
          <p14:tracePt t="55240" x="7442200" y="3130550"/>
          <p14:tracePt t="55255" x="7493000" y="3155950"/>
          <p14:tracePt t="55271" x="7543800" y="3175000"/>
          <p14:tracePt t="55288" x="7575550" y="3181350"/>
          <p14:tracePt t="55304" x="7613650" y="3187700"/>
          <p14:tracePt t="55321" x="7639050" y="3187700"/>
          <p14:tracePt t="55338" x="7664450" y="3187700"/>
          <p14:tracePt t="55354" x="7696200" y="3181350"/>
          <p14:tracePt t="55371" x="7727950" y="3162300"/>
          <p14:tracePt t="55388" x="7766050" y="3130550"/>
          <p14:tracePt t="55405" x="7797800" y="3105150"/>
          <p14:tracePt t="55421" x="7823200" y="3086100"/>
          <p14:tracePt t="55438" x="7835900" y="3067050"/>
          <p14:tracePt t="55454" x="7835900" y="3054350"/>
          <p14:tracePt t="55471" x="7835900" y="3022600"/>
          <p14:tracePt t="55488" x="7835900" y="3003550"/>
          <p14:tracePt t="55504" x="7829550" y="2978150"/>
          <p14:tracePt t="55521" x="7804150" y="2959100"/>
          <p14:tracePt t="55538" x="7772400" y="2940050"/>
          <p14:tracePt t="55554" x="7740650" y="2927350"/>
          <p14:tracePt t="55571" x="7721600" y="2921000"/>
          <p14:tracePt t="55588" x="7702550" y="2921000"/>
          <p14:tracePt t="55605" x="7677150" y="2921000"/>
          <p14:tracePt t="55621" x="7645400" y="2921000"/>
          <p14:tracePt t="55638" x="7607300" y="2927350"/>
          <p14:tracePt t="55655" x="7575550" y="2952750"/>
          <p14:tracePt t="55671" x="7562850" y="2965450"/>
          <p14:tracePt t="55687" x="7556500" y="2978150"/>
          <p14:tracePt t="55704" x="7556500" y="2984500"/>
          <p14:tracePt t="55721" x="7556500" y="2997200"/>
          <p14:tracePt t="55737" x="7556500" y="3003550"/>
          <p14:tracePt t="55754" x="7556500" y="3009900"/>
          <p14:tracePt t="55771" x="7556500" y="3022600"/>
          <p14:tracePt t="55787" x="7562850" y="3028950"/>
          <p14:tracePt t="56201" x="0" y="0"/>
        </p14:tracePtLst>
        <p14:tracePtLst>
          <p14:tracePt t="62530" x="838200" y="5321300"/>
          <p14:tracePt t="62675" x="850900" y="5321300"/>
          <p14:tracePt t="62680" x="895350" y="5327650"/>
          <p14:tracePt t="62689" x="927100" y="5334000"/>
          <p14:tracePt t="62703" x="984250" y="5346700"/>
          <p14:tracePt t="62719" x="1219200" y="5359400"/>
          <p14:tracePt t="62736" x="1397000" y="5359400"/>
          <p14:tracePt t="62752" x="1543050" y="5359400"/>
          <p14:tracePt t="62768" x="1631950" y="5359400"/>
          <p14:tracePt t="62785" x="1663700" y="5359400"/>
          <p14:tracePt t="62802" x="1676400" y="5359400"/>
          <p14:tracePt t="62819" x="1682750" y="5359400"/>
          <p14:tracePt t="63001" x="1676400" y="5359400"/>
          <p14:tracePt t="63014" x="1644650" y="5359400"/>
          <p14:tracePt t="63023" x="1536700" y="5359400"/>
          <p14:tracePt t="63036" x="1473200" y="5359400"/>
          <p14:tracePt t="63052" x="1327150" y="5359400"/>
          <p14:tracePt t="63068" x="1187450" y="5359400"/>
          <p14:tracePt t="63085" x="1111250" y="5359400"/>
          <p14:tracePt t="63102" x="1079500" y="5359400"/>
          <p14:tracePt t="63104" x="1073150" y="5359400"/>
          <p14:tracePt t="63118" x="1066800" y="5359400"/>
          <p14:tracePt t="63288" x="1073150" y="5359400"/>
          <p14:tracePt t="63296" x="1111250" y="5365750"/>
          <p14:tracePt t="63305" x="1143000" y="5365750"/>
          <p14:tracePt t="63318" x="1206500" y="5365750"/>
          <p14:tracePt t="63335" x="1454150" y="5365750"/>
          <p14:tracePt t="63352" x="1631950" y="5365750"/>
          <p14:tracePt t="63368" x="1790700" y="5365750"/>
          <p14:tracePt t="63385" x="1905000" y="5365750"/>
          <p14:tracePt t="63402" x="1981200" y="5365750"/>
          <p14:tracePt t="63419" x="2032000" y="5365750"/>
          <p14:tracePt t="63435" x="2076450" y="5365750"/>
          <p14:tracePt t="63452" x="2108200" y="5365750"/>
          <p14:tracePt t="63469" x="2152650" y="5365750"/>
          <p14:tracePt t="63471" x="2178050" y="5365750"/>
          <p14:tracePt t="63485" x="2197100" y="5365750"/>
          <p14:tracePt t="63502" x="2254250" y="5365750"/>
          <p14:tracePt t="63518" x="2311400" y="5365750"/>
          <p14:tracePt t="63535" x="2368550" y="5365750"/>
          <p14:tracePt t="63551" x="2381250" y="5365750"/>
          <p14:tracePt t="63568" x="2387600" y="5365750"/>
          <p14:tracePt t="63585" x="2393950" y="5365750"/>
          <p14:tracePt t="63602" x="2400300" y="5365750"/>
          <p14:tracePt t="63618" x="2413000" y="5365750"/>
          <p14:tracePt t="63635" x="2425700" y="5365750"/>
          <p14:tracePt t="63872" x="2438400" y="5365750"/>
          <p14:tracePt t="63879" x="2444750" y="5365750"/>
          <p14:tracePt t="63889" x="2463800" y="5365750"/>
          <p14:tracePt t="63902" x="2495550" y="5365750"/>
          <p14:tracePt t="63918" x="2552700" y="5365750"/>
          <p14:tracePt t="63920" x="2597150" y="5365750"/>
          <p14:tracePt t="63935" x="2673350" y="5365750"/>
          <p14:tracePt t="63952" x="2724150" y="5365750"/>
          <p14:tracePt t="63968" x="2762250" y="5365750"/>
          <p14:tracePt t="63985" x="2781300" y="5365750"/>
          <p14:tracePt t="64001" x="2794000" y="5365750"/>
          <p14:tracePt t="64018" x="2800350" y="5365750"/>
          <p14:tracePt t="65008" x="0" y="0"/>
        </p14:tracePtLst>
        <p14:tracePtLst>
          <p14:tracePt t="65512" x="3562350" y="5308600"/>
          <p14:tracePt t="65592" x="3575050" y="5308600"/>
          <p14:tracePt t="65600" x="3581400" y="5308600"/>
          <p14:tracePt t="65609" x="3606800" y="5308600"/>
          <p14:tracePt t="65618" x="3638550" y="5308600"/>
          <p14:tracePt t="65634" x="3733800" y="5308600"/>
          <p14:tracePt t="65651" x="3892550" y="5308600"/>
          <p14:tracePt t="65668" x="4083050" y="5308600"/>
          <p14:tracePt t="65684" x="4292600" y="5308600"/>
          <p14:tracePt t="65701" x="4495800" y="5308600"/>
          <p14:tracePt t="65703" x="4578350" y="5308600"/>
          <p14:tracePt t="65718" x="4654550" y="5308600"/>
          <p14:tracePt t="65735" x="4762500" y="5308600"/>
          <p14:tracePt t="65751" x="4775200" y="5308600"/>
          <p14:tracePt t="66170" x="4762500" y="5308600"/>
          <p14:tracePt t="66176" x="4756150" y="5308600"/>
          <p14:tracePt t="66185" x="4737100" y="5308600"/>
          <p14:tracePt t="66201" x="4718050" y="5308600"/>
          <p14:tracePt t="66218" x="4686300" y="5308600"/>
          <p14:tracePt t="66235" x="4667250" y="5308600"/>
          <p14:tracePt t="66251" x="4654550" y="5308600"/>
          <p14:tracePt t="66267" x="4641850" y="5308600"/>
          <p14:tracePt t="66284" x="4622800" y="5308600"/>
          <p14:tracePt t="66301" x="4597400" y="5308600"/>
          <p14:tracePt t="66317" x="4578350" y="5308600"/>
          <p14:tracePt t="66334" x="4565650" y="5308600"/>
          <p14:tracePt t="66351" x="4559300" y="5308600"/>
          <p14:tracePt t="66367" x="4552950" y="5308600"/>
          <p14:tracePt t="66529" x="4565650" y="5308600"/>
          <p14:tracePt t="66535" x="4597400" y="5308600"/>
          <p14:tracePt t="66551" x="4660900" y="5308600"/>
          <p14:tracePt t="66567" x="4787900" y="5308600"/>
          <p14:tracePt t="66584" x="4933950" y="5308600"/>
          <p14:tracePt t="66600" x="5086350" y="5308600"/>
          <p14:tracePt t="66617" x="5251450" y="5308600"/>
          <p14:tracePt t="66634" x="5397500" y="5308600"/>
          <p14:tracePt t="66651" x="5537200" y="5308600"/>
          <p14:tracePt t="66668" x="5657850" y="5308600"/>
          <p14:tracePt t="66684" x="5753100" y="5308600"/>
          <p14:tracePt t="66689" x="5797550" y="5308600"/>
          <p14:tracePt t="66701" x="5835650" y="5308600"/>
          <p14:tracePt t="66718" x="5905500" y="5308600"/>
          <p14:tracePt t="66734" x="5949950" y="5308600"/>
          <p14:tracePt t="66735" x="5975350" y="5302250"/>
          <p14:tracePt t="66751" x="5994400" y="5302250"/>
          <p14:tracePt t="66752" x="6007100" y="5302250"/>
          <p14:tracePt t="66767" x="6045200" y="5302250"/>
          <p14:tracePt t="66784" x="6076950" y="5302250"/>
          <p14:tracePt t="66800" x="6108700" y="5302250"/>
          <p14:tracePt t="66817" x="6146800" y="5302250"/>
          <p14:tracePt t="66834" x="6178550" y="5302250"/>
          <p14:tracePt t="66850" x="6223000" y="5302250"/>
          <p14:tracePt t="66867" x="6267450" y="5302250"/>
          <p14:tracePt t="66884" x="6299200" y="5302250"/>
          <p14:tracePt t="66900" x="6337300" y="5302250"/>
          <p14:tracePt t="66917" x="6375400" y="5302250"/>
          <p14:tracePt t="66920" x="6400800" y="5302250"/>
          <p14:tracePt t="66934" x="6419850" y="5302250"/>
          <p14:tracePt t="66952" x="6527800" y="5302250"/>
          <p14:tracePt t="66967" x="6629400" y="5302250"/>
          <p14:tracePt t="66984" x="6724650" y="5302250"/>
          <p14:tracePt t="67000" x="6807200" y="5302250"/>
          <p14:tracePt t="67017" x="6864350" y="5302250"/>
          <p14:tracePt t="67034" x="6908800" y="5302250"/>
          <p14:tracePt t="67050" x="6940550" y="5302250"/>
          <p14:tracePt t="67067" x="6965950" y="5295900"/>
          <p14:tracePt t="67084" x="6978650" y="5295900"/>
          <p14:tracePt t="67100" x="6991350" y="5295900"/>
          <p14:tracePt t="67117" x="7010400" y="5289550"/>
          <p14:tracePt t="67134" x="7016750" y="5289550"/>
          <p14:tracePt t="67150" x="7035800" y="5289550"/>
          <p14:tracePt t="67167" x="7042150" y="5289550"/>
          <p14:tracePt t="67184" x="7061200" y="5289550"/>
          <p14:tracePt t="67201" x="7067550" y="5289550"/>
          <p14:tracePt t="67217" x="7073900" y="5289550"/>
          <p14:tracePt t="67234" x="7086600" y="5289550"/>
          <p14:tracePt t="67250" x="7099300" y="5289550"/>
          <p14:tracePt t="67267" x="7112000" y="5289550"/>
          <p14:tracePt t="67300" x="7118350" y="5289550"/>
          <p14:tracePt t="67648" x="0" y="0"/>
        </p14:tracePtLst>
        <p14:tracePtLst>
          <p14:tracePt t="68255" x="7810500" y="5257800"/>
          <p14:tracePt t="68343" x="7829550" y="5257800"/>
          <p14:tracePt t="68352" x="7861300" y="5257800"/>
          <p14:tracePt t="68359" x="7893050" y="5257800"/>
          <p14:tracePt t="68367" x="7937500" y="5257800"/>
          <p14:tracePt t="68383" x="8064500" y="5257800"/>
          <p14:tracePt t="68400" x="8242300" y="5257800"/>
          <p14:tracePt t="68417" x="8464550" y="5257800"/>
          <p14:tracePt t="68433" x="8648700" y="5257800"/>
          <p14:tracePt t="68450" x="8820150" y="5257800"/>
          <p14:tracePt t="68467" x="8934450" y="5257800"/>
          <p14:tracePt t="68483" x="9010650" y="5257800"/>
          <p14:tracePt t="68500" x="9048750" y="5257800"/>
          <p14:tracePt t="68768" x="9036050" y="5257800"/>
          <p14:tracePt t="68775" x="9017000" y="5264150"/>
          <p14:tracePt t="68783" x="9010650" y="5264150"/>
          <p14:tracePt t="68800" x="8966200" y="5264150"/>
          <p14:tracePt t="68816" x="8921750" y="5264150"/>
          <p14:tracePt t="68833" x="8864600" y="5264150"/>
          <p14:tracePt t="68850" x="8756650" y="5264150"/>
          <p14:tracePt t="68866" x="8610600" y="5264150"/>
          <p14:tracePt t="68883" x="8464550" y="5264150"/>
          <p14:tracePt t="68900" x="8356600" y="5264150"/>
          <p14:tracePt t="68916" x="8324850" y="5264150"/>
          <p14:tracePt t="68933" x="8318500" y="5264150"/>
          <p14:tracePt t="69025" x="8337550" y="5264150"/>
          <p14:tracePt t="69035" x="8388350" y="5264150"/>
          <p14:tracePt t="69050" x="8547100" y="5264150"/>
          <p14:tracePt t="69067" x="8743950" y="5264150"/>
          <p14:tracePt t="69083" x="8934450" y="5264150"/>
          <p14:tracePt t="69100" x="9099550" y="5264150"/>
          <p14:tracePt t="69116" x="9258300" y="5264150"/>
          <p14:tracePt t="69133" x="9417050" y="5264150"/>
          <p14:tracePt t="69150" x="9569450" y="5264150"/>
          <p14:tracePt t="69166" x="9702800" y="5264150"/>
          <p14:tracePt t="69167" x="9759950" y="5264150"/>
          <p14:tracePt t="69183" x="9836150" y="5264150"/>
          <p14:tracePt t="69200" x="9912350" y="5264150"/>
          <p14:tracePt t="69217" x="9963150" y="5264150"/>
          <p14:tracePt t="69233" x="10013950" y="5264150"/>
          <p14:tracePt t="69250" x="10077450" y="5264150"/>
          <p14:tracePt t="69267" x="10140950" y="5264150"/>
          <p14:tracePt t="69283" x="10198100" y="5264150"/>
          <p14:tracePt t="69300" x="10248900" y="5264150"/>
          <p14:tracePt t="69337" x="10344150" y="5264150"/>
          <p14:tracePt t="69350" x="10369550" y="5264150"/>
          <p14:tracePt t="69367" x="10433050" y="5264150"/>
          <p14:tracePt t="69383" x="10471150" y="5264150"/>
          <p14:tracePt t="69399" x="10521950" y="5264150"/>
          <p14:tracePt t="69416" x="10560050" y="5264150"/>
          <p14:tracePt t="69433" x="10604500" y="5264150"/>
          <p14:tracePt t="69450" x="10636250" y="5264150"/>
          <p14:tracePt t="69467" x="10655300" y="5264150"/>
          <p14:tracePt t="69483" x="10680700" y="5264150"/>
          <p14:tracePt t="69500" x="10737850" y="5264150"/>
          <p14:tracePt t="69517" x="10795000" y="5264150"/>
          <p14:tracePt t="69533" x="10858500" y="5264150"/>
          <p14:tracePt t="69549" x="10902950" y="5264150"/>
          <p14:tracePt t="69566" x="10922000" y="5264150"/>
          <p14:tracePt t="69567" x="10928350" y="5264150"/>
          <p14:tracePt t="69656" x="10922000" y="5270500"/>
          <p14:tracePt t="69664" x="10896600" y="5276850"/>
          <p14:tracePt t="69671" x="10864850" y="5289550"/>
          <p14:tracePt t="69683" x="10807700" y="5295900"/>
          <p14:tracePt t="69700" x="10680700" y="5321300"/>
          <p14:tracePt t="69716" x="10496550" y="5346700"/>
          <p14:tracePt t="69733" x="10318750" y="5359400"/>
          <p14:tracePt t="69735" x="10210800" y="5359400"/>
          <p14:tracePt t="69749" x="10109200" y="5359400"/>
          <p14:tracePt t="69766" x="9886950" y="5359400"/>
          <p14:tracePt t="69783" x="9537700" y="5359400"/>
          <p14:tracePt t="69799" x="9353550" y="5359400"/>
          <p14:tracePt t="69816" x="9213850" y="5359400"/>
          <p14:tracePt t="69833" x="9137650" y="5359400"/>
          <p14:tracePt t="69849" x="9105900" y="5359400"/>
          <p14:tracePt t="69866" x="9086850" y="5359400"/>
          <p14:tracePt t="69883" x="9080500" y="5359400"/>
          <p14:tracePt t="69968" x="9105900" y="5359400"/>
          <p14:tracePt t="69976" x="9169400" y="5359400"/>
          <p14:tracePt t="69984" x="9251950" y="5359400"/>
          <p14:tracePt t="69999" x="9461500" y="5359400"/>
          <p14:tracePt t="70016" x="9696450" y="5359400"/>
          <p14:tracePt t="70033" x="9912350" y="5359400"/>
          <p14:tracePt t="70049" x="10083800" y="5359400"/>
          <p14:tracePt t="70066" x="10172700" y="5359400"/>
          <p14:tracePt t="70083" x="10210800" y="5359400"/>
          <p14:tracePt t="70099" x="10223500" y="5359400"/>
          <p14:tracePt t="70160" x="10217150" y="5359400"/>
          <p14:tracePt t="70169" x="10191750" y="5359400"/>
          <p14:tracePt t="70175" x="10160000" y="5359400"/>
          <p14:tracePt t="70184" x="10115550" y="5359400"/>
          <p14:tracePt t="70200" x="10013950" y="5359400"/>
          <p14:tracePt t="70216" x="9937750" y="5359400"/>
          <p14:tracePt t="70233" x="9893300" y="5359400"/>
          <p14:tracePt t="70249" x="9880600" y="5359400"/>
          <p14:tracePt t="70336" x="9886950" y="5359400"/>
          <p14:tracePt t="70346" x="9906000" y="5359400"/>
          <p14:tracePt t="70355" x="9925050" y="5359400"/>
          <p14:tracePt t="70366" x="9963150" y="5359400"/>
          <p14:tracePt t="70383" x="10013950" y="5353050"/>
          <p14:tracePt t="70399" x="10045700" y="5353050"/>
          <p14:tracePt t="70416" x="10064750" y="5353050"/>
          <p14:tracePt t="70433" x="10077450" y="5353050"/>
          <p14:tracePt t="70466" x="10083800" y="5353050"/>
          <p14:tracePt t="70544" x="10083800" y="5346700"/>
          <p14:tracePt t="70552" x="10071100" y="5346700"/>
          <p14:tracePt t="70566" x="10045700" y="5340350"/>
          <p14:tracePt t="70583" x="10013950" y="5334000"/>
          <p14:tracePt t="70599" x="9988550" y="5327650"/>
          <p14:tracePt t="70616" x="9982200" y="5327650"/>
          <p14:tracePt t="70728" x="9988550" y="5314950"/>
          <p14:tracePt t="70744" x="10001250" y="5308600"/>
          <p14:tracePt t="70752" x="10020300" y="5302250"/>
          <p14:tracePt t="70766" x="10033000" y="5295900"/>
          <p14:tracePt t="70783" x="10077450" y="5283200"/>
          <p14:tracePt t="70799" x="10083800" y="5276850"/>
          <p14:tracePt t="70816" x="10102850" y="5276850"/>
          <p14:tracePt t="70832" x="10121900" y="5276850"/>
          <p14:tracePt t="70849" x="10140950" y="5276850"/>
          <p14:tracePt t="70866" x="10147300" y="5270500"/>
          <p14:tracePt t="70882" x="10160000" y="5270500"/>
          <p14:tracePt t="70899" x="10172700" y="5270500"/>
          <p14:tracePt t="72256" x="10153650" y="5270500"/>
          <p14:tracePt t="72266" x="10121900" y="5270500"/>
          <p14:tracePt t="72283" x="10058400" y="5270500"/>
          <p14:tracePt t="72299" x="9982200" y="5270500"/>
          <p14:tracePt t="72316" x="9925050" y="5270500"/>
          <p14:tracePt t="72332" x="9880600" y="5270500"/>
          <p14:tracePt t="72349" x="9836150" y="5270500"/>
          <p14:tracePt t="72353" x="9810750" y="5270500"/>
          <p14:tracePt t="72365" x="9791700" y="5270500"/>
          <p14:tracePt t="72382" x="9753600" y="5270500"/>
          <p14:tracePt t="72384" x="9740900" y="5270500"/>
          <p14:tracePt t="72399" x="9702800" y="5270500"/>
          <p14:tracePt t="72415" x="9696450" y="5270500"/>
          <p14:tracePt t="72432" x="9690100" y="5270500"/>
          <p14:tracePt t="72522" x="9715500" y="5270500"/>
          <p14:tracePt t="72530" x="9759950" y="5270500"/>
          <p14:tracePt t="72537" x="9823450" y="5270500"/>
          <p14:tracePt t="72548" x="9906000" y="5270500"/>
          <p14:tracePt t="72565" x="10077450" y="5270500"/>
          <p14:tracePt t="72567" x="10160000" y="5270500"/>
          <p14:tracePt t="72582" x="10223500" y="5270500"/>
          <p14:tracePt t="72599" x="10331450" y="5270500"/>
          <p14:tracePt t="72615" x="10350500" y="5270500"/>
          <p14:tracePt t="72632" x="10356850" y="5270500"/>
          <p14:tracePt t="72720" x="10344150" y="5270500"/>
          <p14:tracePt t="72729" x="10312400" y="5270500"/>
          <p14:tracePt t="72736" x="10280650" y="5276850"/>
          <p14:tracePt t="72749" x="10242550" y="5283200"/>
          <p14:tracePt t="72766" x="10140950" y="5308600"/>
          <p14:tracePt t="72783" x="10020300" y="5321300"/>
          <p14:tracePt t="72799" x="9982200" y="5334000"/>
          <p14:tracePt t="72815" x="9975850" y="5334000"/>
          <p14:tracePt t="72832" x="9969500" y="5334000"/>
          <p14:tracePt t="72935" x="9988550" y="5334000"/>
          <p14:tracePt t="72944" x="10020300" y="5334000"/>
          <p14:tracePt t="72951" x="10052050" y="5334000"/>
          <p14:tracePt t="72965" x="10090150" y="5334000"/>
          <p14:tracePt t="72982" x="10172700" y="5334000"/>
          <p14:tracePt t="72998" x="10261600" y="5334000"/>
          <p14:tracePt t="73000" x="10293350" y="5334000"/>
          <p14:tracePt t="73015" x="10344150" y="5334000"/>
          <p14:tracePt t="73032" x="10363200" y="5334000"/>
          <p14:tracePt t="73048" x="10369550" y="5334000"/>
          <p14:tracePt t="73096" x="10350500" y="5334000"/>
          <p14:tracePt t="73103" x="10306050" y="5327650"/>
          <p14:tracePt t="73115" x="10236200" y="5321300"/>
          <p14:tracePt t="73132" x="10096500" y="5308600"/>
          <p14:tracePt t="73148" x="9969500" y="5308600"/>
          <p14:tracePt t="73165" x="9918700" y="5308600"/>
          <p14:tracePt t="73182" x="9906000" y="5308600"/>
          <p14:tracePt t="73239" x="9912350" y="5308600"/>
          <p14:tracePt t="73247" x="9944100" y="5308600"/>
          <p14:tracePt t="73255" x="9994900" y="5308600"/>
          <p14:tracePt t="73265" x="10052050" y="5308600"/>
          <p14:tracePt t="73281" x="10160000" y="5308600"/>
          <p14:tracePt t="73299" x="10255250" y="5308600"/>
          <p14:tracePt t="73315" x="10312400" y="5308600"/>
          <p14:tracePt t="73331" x="10344150" y="5308600"/>
          <p14:tracePt t="73348" x="10350500" y="5308600"/>
          <p14:tracePt t="73365" x="10369550" y="5308600"/>
          <p14:tracePt t="73382" x="10382250" y="5308600"/>
          <p14:tracePt t="73398" x="10388600" y="5308600"/>
          <p14:tracePt t="73415" x="10394950" y="5308600"/>
          <p14:tracePt t="74095" x="10388600" y="5308600"/>
          <p14:tracePt t="74103" x="10369550" y="5308600"/>
          <p14:tracePt t="74114" x="10350500" y="5308600"/>
          <p14:tracePt t="74131" x="10318750" y="5308600"/>
          <p14:tracePt t="74148" x="10267950" y="5308600"/>
          <p14:tracePt t="74165" x="10217150" y="5308600"/>
          <p14:tracePt t="74181" x="10160000" y="5308600"/>
          <p14:tracePt t="74199" x="10102850" y="5308600"/>
          <p14:tracePt t="74215" x="10064750" y="5308600"/>
          <p14:tracePt t="74231" x="10033000" y="5308600"/>
          <p14:tracePt t="74248" x="10001250" y="5308600"/>
          <p14:tracePt t="74265" x="9988550" y="5308600"/>
          <p14:tracePt t="74335" x="9982200" y="5308600"/>
          <p14:tracePt t="74352" x="10007600" y="5302250"/>
          <p14:tracePt t="74359" x="10052050" y="5289550"/>
          <p14:tracePt t="74368" x="10096500" y="5283200"/>
          <p14:tracePt t="74381" x="10153650" y="5283200"/>
          <p14:tracePt t="74398" x="10287000" y="5283200"/>
          <p14:tracePt t="74415" x="10477500" y="5283200"/>
          <p14:tracePt t="74431" x="10572750" y="5283200"/>
          <p14:tracePt t="74448" x="10661650" y="5283200"/>
          <p14:tracePt t="74465" x="10725150" y="5283200"/>
          <p14:tracePt t="74482" x="10763250" y="5283200"/>
          <p14:tracePt t="74498" x="10769600" y="5283200"/>
          <p14:tracePt t="76024" x="0" y="0"/>
        </p14:tracePtLst>
        <p14:tracePtLst>
          <p14:tracePt t="76808" x="1746250" y="3937000"/>
          <p14:tracePt t="76880" x="1752600" y="3937000"/>
          <p14:tracePt t="76889" x="1778000" y="3943350"/>
          <p14:tracePt t="76897" x="1828800" y="3949700"/>
          <p14:tracePt t="76914" x="2012950" y="3981450"/>
          <p14:tracePt t="76930" x="2336800" y="4038600"/>
          <p14:tracePt t="76947" x="2755900" y="4064000"/>
          <p14:tracePt t="76964" x="3143250" y="4064000"/>
          <p14:tracePt t="76981" x="3473450" y="4064000"/>
          <p14:tracePt t="76997" x="3670300" y="4064000"/>
          <p14:tracePt t="77014" x="3746500" y="4064000"/>
          <p14:tracePt t="77031" x="3765550" y="4064000"/>
          <p14:tracePt t="77578" x="3765550" y="4057650"/>
          <p14:tracePt t="77586" x="3759200" y="4057650"/>
          <p14:tracePt t="77597" x="3752850" y="4057650"/>
          <p14:tracePt t="77614" x="3708400" y="4044950"/>
          <p14:tracePt t="77631" x="3657600" y="4025900"/>
          <p14:tracePt t="77632" x="3613150" y="4006850"/>
          <p14:tracePt t="77647" x="3505200" y="3962400"/>
          <p14:tracePt t="77664" x="3397250" y="3917950"/>
          <p14:tracePt t="77680" x="3270250" y="3886200"/>
          <p14:tracePt t="77697" x="3149600" y="3860800"/>
          <p14:tracePt t="77714" x="3041650" y="3835400"/>
          <p14:tracePt t="77731" x="2933700" y="3803650"/>
          <p14:tracePt t="77748" x="2838450" y="3784600"/>
          <p14:tracePt t="77764" x="2762250" y="3765550"/>
          <p14:tracePt t="77780" x="2679700" y="3752850"/>
          <p14:tracePt t="77797" x="2609850" y="3746500"/>
          <p14:tracePt t="77813" x="2533650" y="3740150"/>
          <p14:tracePt t="77815" x="2476500" y="3740150"/>
          <p14:tracePt t="77830" x="2425700" y="3740150"/>
          <p14:tracePt t="77847" x="2266950" y="3740150"/>
          <p14:tracePt t="77863" x="2171700" y="3740150"/>
          <p14:tracePt t="77880" x="2082800" y="3740150"/>
          <p14:tracePt t="77897" x="1974850" y="3740150"/>
          <p14:tracePt t="77913" x="1892300" y="3740150"/>
          <p14:tracePt t="77930" x="1816100" y="3740150"/>
          <p14:tracePt t="77947" x="1752600" y="3740150"/>
          <p14:tracePt t="77963" x="1708150" y="3746500"/>
          <p14:tracePt t="77980" x="1657350" y="3759200"/>
          <p14:tracePt t="77997" x="1619250" y="3771900"/>
          <p14:tracePt t="78014" x="1587500" y="3784600"/>
          <p14:tracePt t="78031" x="1555750" y="3803650"/>
          <p14:tracePt t="78032" x="1549400" y="3810000"/>
          <p14:tracePt t="78047" x="1530350" y="3822700"/>
          <p14:tracePt t="78063" x="1524000" y="3835400"/>
          <p14:tracePt t="78080" x="1517650" y="3848100"/>
          <p14:tracePt t="78097" x="1517650" y="3854450"/>
          <p14:tracePt t="78113" x="1517650" y="3867150"/>
          <p14:tracePt t="78130" x="1517650" y="3873500"/>
          <p14:tracePt t="78147" x="1517650" y="3892550"/>
          <p14:tracePt t="78163" x="1517650" y="3905250"/>
          <p14:tracePt t="78180" x="1517650" y="3911600"/>
          <p14:tracePt t="78197" x="1530350" y="3924300"/>
          <p14:tracePt t="78213" x="1549400" y="3937000"/>
          <p14:tracePt t="78230" x="1593850" y="3962400"/>
          <p14:tracePt t="78233" x="1619250" y="3975100"/>
          <p14:tracePt t="78247" x="1714500" y="4006850"/>
          <p14:tracePt t="78263" x="1854200" y="4051300"/>
          <p14:tracePt t="78280" x="2012950" y="4083050"/>
          <p14:tracePt t="78297" x="2184400" y="4108450"/>
          <p14:tracePt t="78313" x="2336800" y="4108450"/>
          <p14:tracePt t="78330" x="2482850" y="4108450"/>
          <p14:tracePt t="78347" x="2641600" y="4108450"/>
          <p14:tracePt t="78363" x="2800350" y="4108450"/>
          <p14:tracePt t="78380" x="2978150" y="4108450"/>
          <p14:tracePt t="78397" x="3136900" y="4108450"/>
          <p14:tracePt t="78413" x="3263900" y="4102100"/>
          <p14:tracePt t="78430" x="3346450" y="4076700"/>
          <p14:tracePt t="78447" x="3378200" y="4064000"/>
          <p14:tracePt t="78463" x="3384550" y="4064000"/>
          <p14:tracePt t="78480" x="3390900" y="4057650"/>
          <p14:tracePt t="78497" x="3390900" y="4051300"/>
          <p14:tracePt t="78514" x="3390900" y="4025900"/>
          <p14:tracePt t="78530" x="3390900" y="4013200"/>
          <p14:tracePt t="78546" x="3384550" y="3975100"/>
          <p14:tracePt t="78563" x="3359150" y="3943350"/>
          <p14:tracePt t="78580" x="3314700" y="3905250"/>
          <p14:tracePt t="78596" x="3257550" y="3879850"/>
          <p14:tracePt t="78613" x="3206750" y="3860800"/>
          <p14:tracePt t="78615" x="3187700" y="3854450"/>
          <p14:tracePt t="78630" x="3155950" y="3841750"/>
          <p14:tracePt t="78647" x="3054350" y="3829050"/>
          <p14:tracePt t="78663" x="2959100" y="3829050"/>
          <p14:tracePt t="78680" x="2832100" y="3829050"/>
          <p14:tracePt t="78696" x="2705100" y="3829050"/>
          <p14:tracePt t="78713" x="2578100" y="3829050"/>
          <p14:tracePt t="78730" x="2470150" y="3829050"/>
          <p14:tracePt t="78747" x="2393950" y="3829050"/>
          <p14:tracePt t="78763" x="2330450" y="3841750"/>
          <p14:tracePt t="78780" x="2298700" y="3854450"/>
          <p14:tracePt t="78797" x="2260600" y="3867150"/>
          <p14:tracePt t="78801" x="2241550" y="3879850"/>
          <p14:tracePt t="78813" x="2235200" y="3886200"/>
          <p14:tracePt t="78830" x="2203450" y="3911600"/>
          <p14:tracePt t="78846" x="2178050" y="3943350"/>
          <p14:tracePt t="78847" x="2171700" y="3968750"/>
          <p14:tracePt t="78863" x="2165350" y="4019550"/>
          <p14:tracePt t="78880" x="2159000" y="4044950"/>
          <p14:tracePt t="78896" x="2159000" y="4083050"/>
          <p14:tracePt t="78913" x="2159000" y="4102100"/>
          <p14:tracePt t="78930" x="2165350" y="4121150"/>
          <p14:tracePt t="78946" x="2209800" y="4146550"/>
          <p14:tracePt t="78963" x="2286000" y="4159250"/>
          <p14:tracePt t="78980" x="2438400" y="4184650"/>
          <p14:tracePt t="78997" x="2628900" y="4216400"/>
          <p14:tracePt t="79013" x="2800350" y="4222750"/>
          <p14:tracePt t="79030" x="2959100" y="4222750"/>
          <p14:tracePt t="79034" x="3016250" y="4210050"/>
          <p14:tracePt t="79046" x="3048000" y="4203700"/>
          <p14:tracePt t="79063" x="3117850" y="4165600"/>
          <p14:tracePt t="79080" x="3143250" y="4146550"/>
          <p14:tracePt t="79096" x="3162300" y="4121150"/>
          <p14:tracePt t="79113" x="3175000" y="4102100"/>
          <p14:tracePt t="79130" x="3181350" y="4070350"/>
          <p14:tracePt t="79146" x="3181350" y="4051300"/>
          <p14:tracePt t="79163" x="3181350" y="4032250"/>
          <p14:tracePt t="79180" x="3168650" y="3994150"/>
          <p14:tracePt t="79196" x="3143250" y="3962400"/>
          <p14:tracePt t="79213" x="3105150" y="3937000"/>
          <p14:tracePt t="79230" x="3041650" y="3911600"/>
          <p14:tracePt t="79233" x="3009900" y="3905250"/>
          <p14:tracePt t="79246" x="2965450" y="3898900"/>
          <p14:tracePt t="79248" x="2908300" y="3892550"/>
          <p14:tracePt t="79263" x="2781300" y="3867150"/>
          <p14:tracePt t="79280" x="2628900" y="3854450"/>
          <p14:tracePt t="79297" x="2482850" y="3854450"/>
          <p14:tracePt t="79313" x="2324100" y="3854450"/>
          <p14:tracePt t="79330" x="2178050" y="3854450"/>
          <p14:tracePt t="79346" x="2038350" y="3860800"/>
          <p14:tracePt t="79363" x="1949450" y="3867150"/>
          <p14:tracePt t="79380" x="1905000" y="3886200"/>
          <p14:tracePt t="79396" x="1892300" y="3892550"/>
          <p14:tracePt t="79413" x="1879600" y="3911600"/>
          <p14:tracePt t="79430" x="1860550" y="3937000"/>
          <p14:tracePt t="79446" x="1841500" y="3962400"/>
          <p14:tracePt t="79447" x="1841500" y="3975100"/>
          <p14:tracePt t="79463" x="1841500" y="4006850"/>
          <p14:tracePt t="79480" x="1847850" y="4051300"/>
          <p14:tracePt t="79496" x="1860550" y="4083050"/>
          <p14:tracePt t="79513" x="1905000" y="4133850"/>
          <p14:tracePt t="79530" x="2012950" y="4197350"/>
          <p14:tracePt t="79546" x="2178050" y="4267200"/>
          <p14:tracePt t="79563" x="2406650" y="4324350"/>
          <p14:tracePt t="79579" x="2698750" y="4375150"/>
          <p14:tracePt t="79596" x="2990850" y="4394200"/>
          <p14:tracePt t="79613" x="3219450" y="4394200"/>
          <p14:tracePt t="79629" x="3390900" y="4368800"/>
          <p14:tracePt t="79631" x="3448050" y="4343400"/>
          <p14:tracePt t="79646" x="3505200" y="4324350"/>
          <p14:tracePt t="79663" x="3600450" y="4260850"/>
          <p14:tracePt t="79679" x="3625850" y="4210050"/>
          <p14:tracePt t="79696" x="3625850" y="4178300"/>
          <p14:tracePt t="79713" x="3625850" y="4140200"/>
          <p14:tracePt t="79730" x="3625850" y="4095750"/>
          <p14:tracePt t="79746" x="3581400" y="4038600"/>
          <p14:tracePt t="79763" x="3492500" y="3994150"/>
          <p14:tracePt t="79780" x="3346450" y="3930650"/>
          <p14:tracePt t="79797" x="3162300" y="3886200"/>
          <p14:tracePt t="79813" x="2971800" y="3873500"/>
          <p14:tracePt t="79830" x="2825750" y="3873500"/>
          <p14:tracePt t="79846" x="2692400" y="3879850"/>
          <p14:tracePt t="79847" x="2647950" y="3898900"/>
          <p14:tracePt t="79863" x="2565400" y="3924300"/>
          <p14:tracePt t="79879" x="2501900" y="3956050"/>
          <p14:tracePt t="79896" x="2432050" y="3981450"/>
          <p14:tracePt t="79913" x="2374900" y="4000500"/>
          <p14:tracePt t="79929" x="2324100" y="4019550"/>
          <p14:tracePt t="79946" x="2298700" y="4038600"/>
          <p14:tracePt t="79963" x="2279650" y="4057650"/>
          <p14:tracePt t="79980" x="2273300" y="4057650"/>
          <p14:tracePt t="79996" x="2273300" y="4064000"/>
          <p14:tracePt t="80032" x="2273300" y="4070350"/>
          <p14:tracePt t="80039" x="2273300" y="4076700"/>
          <p14:tracePt t="80048" x="2279650" y="4076700"/>
          <p14:tracePt t="80063" x="2317750" y="4089400"/>
          <p14:tracePt t="80079" x="2374900" y="4102100"/>
          <p14:tracePt t="80096" x="2482850" y="4121150"/>
          <p14:tracePt t="80113" x="2647950" y="4152900"/>
          <p14:tracePt t="80129" x="2844800" y="4178300"/>
          <p14:tracePt t="80146" x="3048000" y="4191000"/>
          <p14:tracePt t="80163" x="3238500" y="4191000"/>
          <p14:tracePt t="80179" x="3346450" y="4191000"/>
          <p14:tracePt t="80196" x="3397250" y="4184650"/>
          <p14:tracePt t="80213" x="3409950" y="4178300"/>
          <p14:tracePt t="80229" x="3409950" y="4171950"/>
          <p14:tracePt t="80246" x="3409950" y="4152900"/>
          <p14:tracePt t="80248" x="3409950" y="4133850"/>
          <p14:tracePt t="80263" x="3390900" y="4095750"/>
          <p14:tracePt t="80279" x="3333750" y="4038600"/>
          <p14:tracePt t="80296" x="3206750" y="3962400"/>
          <p14:tracePt t="80313" x="3035300" y="3898900"/>
          <p14:tracePt t="80329" x="2832100" y="3848100"/>
          <p14:tracePt t="80346" x="2647950" y="3810000"/>
          <p14:tracePt t="80362" x="2508250" y="3784600"/>
          <p14:tracePt t="80379" x="2387600" y="3771900"/>
          <p14:tracePt t="80396" x="2324100" y="3771900"/>
          <p14:tracePt t="80412" x="2241550" y="3771900"/>
          <p14:tracePt t="80429" x="2133600" y="3771900"/>
          <p14:tracePt t="80446" x="2032000" y="3797300"/>
          <p14:tracePt t="80447" x="1974850" y="3822700"/>
          <p14:tracePt t="80463" x="1879600" y="3867150"/>
          <p14:tracePt t="80480" x="1828800" y="3898900"/>
          <p14:tracePt t="80496" x="1803400" y="3924300"/>
          <p14:tracePt t="80513" x="1797050" y="3924300"/>
          <p14:tracePt t="80553" x="1797050" y="3930650"/>
          <p14:tracePt t="80559" x="1797050" y="3949700"/>
          <p14:tracePt t="80568" x="1809750" y="3956050"/>
          <p14:tracePt t="80579" x="1822450" y="3968750"/>
          <p14:tracePt t="80596" x="1879600" y="3981450"/>
          <p14:tracePt t="80612" x="1987550" y="4000500"/>
          <p14:tracePt t="80629" x="2133600" y="4000500"/>
          <p14:tracePt t="80646" x="2305050" y="3994150"/>
          <p14:tracePt t="80663" x="2470150" y="3962400"/>
          <p14:tracePt t="80679" x="2501900" y="3949700"/>
          <p14:tracePt t="80696" x="2508250" y="3937000"/>
          <p14:tracePt t="80719" x="2508250" y="3930650"/>
          <p14:tracePt t="80729" x="2508250" y="3924300"/>
          <p14:tracePt t="80746" x="2501900" y="3911600"/>
          <p14:tracePt t="80763" x="2476500" y="3892550"/>
          <p14:tracePt t="80779" x="2463800" y="3886200"/>
          <p14:tracePt t="80796" x="2438400" y="3886200"/>
          <p14:tracePt t="80812" x="2419350" y="3886200"/>
          <p14:tracePt t="81208" x="0" y="0"/>
        </p14:tracePtLst>
        <p14:tracePtLst>
          <p14:tracePt t="83600" x="946150" y="3765550"/>
          <p14:tracePt t="83687" x="946150" y="3771900"/>
          <p14:tracePt t="83695" x="952500" y="3784600"/>
          <p14:tracePt t="83703" x="965200" y="3790950"/>
          <p14:tracePt t="83711" x="977900" y="3803650"/>
          <p14:tracePt t="83728" x="1035050" y="3829050"/>
          <p14:tracePt t="83745" x="1123950" y="3854450"/>
          <p14:tracePt t="83762" x="1276350" y="3879850"/>
          <p14:tracePt t="83778" x="1447800" y="3892550"/>
          <p14:tracePt t="83795" x="1555750" y="3892550"/>
          <p14:tracePt t="83811" x="1587500" y="3892550"/>
          <p14:tracePt t="83829" x="1600200" y="3892550"/>
          <p14:tracePt t="84064" x="1612900" y="3892550"/>
          <p14:tracePt t="84064" x="0" y="0"/>
        </p14:tracePtLst>
        <p14:tracePtLst>
          <p14:tracePt t="84376" x="2108200" y="3771900"/>
          <p14:tracePt t="84440" x="2114550" y="3771900"/>
          <p14:tracePt t="84452" x="2120900" y="3784600"/>
          <p14:tracePt t="84461" x="2120900" y="3790950"/>
          <p14:tracePt t="84478" x="2139950" y="3810000"/>
          <p14:tracePt t="84496" x="2184400" y="3835400"/>
          <p14:tracePt t="84512" x="2222500" y="3841750"/>
          <p14:tracePt t="84528" x="2254250" y="3841750"/>
          <p14:tracePt t="84545" x="2286000" y="3841750"/>
          <p14:tracePt t="84561" x="2317750" y="3841750"/>
          <p14:tracePt t="84584" x="2324100" y="3841750"/>
          <p14:tracePt t="84785" x="0" y="0"/>
        </p14:tracePtLst>
        <p14:tracePtLst>
          <p14:tracePt t="85283" x="3086100" y="3746500"/>
          <p14:tracePt t="85378" x="3092450" y="3759200"/>
          <p14:tracePt t="85395" x="3105150" y="3784600"/>
          <p14:tracePt t="85411" x="3130550" y="3829050"/>
          <p14:tracePt t="85428" x="3149600" y="3892550"/>
          <p14:tracePt t="85444" x="3181350" y="3943350"/>
          <p14:tracePt t="85461" x="3206750" y="3987800"/>
          <p14:tracePt t="85478" x="3225800" y="4006850"/>
          <p14:tracePt t="85479" x="3232150" y="4019550"/>
          <p14:tracePt t="85712" x="3232150" y="4006850"/>
          <p14:tracePt t="85720" x="3238500" y="3987800"/>
          <p14:tracePt t="85728" x="3238500" y="3981450"/>
          <p14:tracePt t="85744" x="3238500" y="3962400"/>
          <p14:tracePt t="85761" x="3238500" y="3956050"/>
          <p14:tracePt t="85778" x="3238500" y="3949700"/>
          <p14:tracePt t="85937" x="3238500" y="3943350"/>
          <p14:tracePt t="85937" x="0" y="0"/>
        </p14:tracePtLst>
        <p14:tracePtLst>
          <p14:tracePt t="86488" x="4165600" y="3644900"/>
          <p14:tracePt t="86503" x="4159250" y="3644900"/>
          <p14:tracePt t="86512" x="4152900" y="3644900"/>
          <p14:tracePt t="86520" x="4146550" y="3644900"/>
          <p14:tracePt t="86528" x="4133850" y="3651250"/>
          <p14:tracePt t="86544" x="4114800" y="3676650"/>
          <p14:tracePt t="86560" x="4095750" y="3708400"/>
          <p14:tracePt t="86578" x="4095750" y="3746500"/>
          <p14:tracePt t="86594" x="4095750" y="3771900"/>
          <p14:tracePt t="86610" x="4095750" y="3790950"/>
          <p14:tracePt t="86627" x="4095750" y="3803650"/>
          <p14:tracePt t="86644" x="4095750" y="3835400"/>
          <p14:tracePt t="86660" x="4121150" y="3860800"/>
          <p14:tracePt t="86677" x="4159250" y="3892550"/>
          <p14:tracePt t="86694" x="4229100" y="3930650"/>
          <p14:tracePt t="86695" x="4286250" y="3943350"/>
          <p14:tracePt t="86711" x="4400550" y="3987800"/>
          <p14:tracePt t="86727" x="4540250" y="4019550"/>
          <p14:tracePt t="86744" x="4692650" y="4051300"/>
          <p14:tracePt t="86760" x="4819650" y="4076700"/>
          <p14:tracePt t="86777" x="4927600" y="4076700"/>
          <p14:tracePt t="86794" x="5048250" y="4076700"/>
          <p14:tracePt t="86810" x="5130800" y="4076700"/>
          <p14:tracePt t="86827" x="5181600" y="4064000"/>
          <p14:tracePt t="86844" x="5213350" y="4038600"/>
          <p14:tracePt t="86860" x="5226050" y="4019550"/>
          <p14:tracePt t="86877" x="5238750" y="3987800"/>
          <p14:tracePt t="86894" x="5257800" y="3962400"/>
          <p14:tracePt t="86896" x="5257800" y="3949700"/>
          <p14:tracePt t="86910" x="5257800" y="3937000"/>
          <p14:tracePt t="86911" x="5257800" y="3924300"/>
          <p14:tracePt t="86927" x="5257800" y="3892550"/>
          <p14:tracePt t="86944" x="5251450" y="3854450"/>
          <p14:tracePt t="86960" x="5226050" y="3822700"/>
          <p14:tracePt t="86977" x="5181600" y="3778250"/>
          <p14:tracePt t="86994" x="5099050" y="3733800"/>
          <p14:tracePt t="87010" x="5035550" y="3708400"/>
          <p14:tracePt t="87027" x="4965700" y="3676650"/>
          <p14:tracePt t="87044" x="4921250" y="3657600"/>
          <p14:tracePt t="87060" x="4895850" y="3651250"/>
          <p14:tracePt t="87077" x="4864100" y="3651250"/>
          <p14:tracePt t="87094" x="4832350" y="3651250"/>
          <p14:tracePt t="87096" x="4800600" y="3651250"/>
          <p14:tracePt t="87110" x="4781550" y="3657600"/>
          <p14:tracePt t="87127" x="4724400" y="3683000"/>
          <p14:tracePt t="87144" x="4692650" y="3714750"/>
          <p14:tracePt t="87160" x="4673600" y="3746500"/>
          <p14:tracePt t="87177" x="4654550" y="3784600"/>
          <p14:tracePt t="87194" x="4654550" y="3822700"/>
          <p14:tracePt t="87210" x="4654550" y="3873500"/>
          <p14:tracePt t="87227" x="4660900" y="3924300"/>
          <p14:tracePt t="87243" x="4673600" y="3949700"/>
          <p14:tracePt t="87260" x="4705350" y="3981450"/>
          <p14:tracePt t="87277" x="4749800" y="4006850"/>
          <p14:tracePt t="87280" x="4768850" y="4013200"/>
          <p14:tracePt t="87294" x="4794250" y="4013200"/>
          <p14:tracePt t="87310" x="4838700" y="4013200"/>
          <p14:tracePt t="87312" x="4864100" y="4013200"/>
          <p14:tracePt t="87327" x="4908550" y="3987800"/>
          <p14:tracePt t="87344" x="4940300" y="3949700"/>
          <p14:tracePt t="87360" x="4959350" y="3898900"/>
          <p14:tracePt t="87377" x="4965700" y="3848100"/>
          <p14:tracePt t="87393" x="4965700" y="3803650"/>
          <p14:tracePt t="87410" x="4965700" y="3778250"/>
          <p14:tracePt t="87427" x="4965700" y="3759200"/>
          <p14:tracePt t="87673" x="0" y="0"/>
        </p14:tracePtLst>
        <p14:tracePtLst>
          <p14:tracePt t="88856" x="800100" y="4032250"/>
          <p14:tracePt t="88911" x="806450" y="4032250"/>
          <p14:tracePt t="88920" x="825500" y="4032250"/>
          <p14:tracePt t="88927" x="850900" y="4032250"/>
          <p14:tracePt t="88943" x="920750" y="4032250"/>
          <p14:tracePt t="88960" x="1009650" y="4032250"/>
          <p14:tracePt t="88976" x="1092200" y="4032250"/>
          <p14:tracePt t="88993" x="1200150" y="4032250"/>
          <p14:tracePt t="89010" x="1289050" y="4032250"/>
          <p14:tracePt t="89027" x="1365250" y="4032250"/>
          <p14:tracePt t="89043" x="1409700" y="4032250"/>
          <p14:tracePt t="89059" x="1435100" y="4032250"/>
          <p14:tracePt t="89077" x="1441450" y="4032250"/>
          <p14:tracePt t="89176" x="1447800" y="4032250"/>
          <p14:tracePt t="89185" x="1454150" y="4032250"/>
          <p14:tracePt t="89201" x="1460500" y="4032250"/>
          <p14:tracePt t="89209" x="1466850" y="4032250"/>
          <p14:tracePt t="89226" x="1479550" y="4032250"/>
          <p14:tracePt t="89243" x="1498600" y="4032250"/>
          <p14:tracePt t="89260" x="1543050" y="4044950"/>
          <p14:tracePt t="89276" x="1549400" y="4044950"/>
          <p14:tracePt t="89415" x="0" y="0"/>
        </p14:tracePtLst>
        <p14:tracePtLst>
          <p14:tracePt t="89888" x="2921000" y="3727450"/>
          <p14:tracePt t="89896" x="2921000" y="3721100"/>
          <p14:tracePt t="89912" x="2908300" y="3714750"/>
          <p14:tracePt t="89926" x="2895600" y="3708400"/>
          <p14:tracePt t="89943" x="2806700" y="3702050"/>
          <p14:tracePt t="89959" x="2730500" y="3702050"/>
          <p14:tracePt t="89976" x="2635250" y="3721100"/>
          <p14:tracePt t="89993" x="2578100" y="3746500"/>
          <p14:tracePt t="90009" x="2514600" y="3778250"/>
          <p14:tracePt t="90026" x="2463800" y="3822700"/>
          <p14:tracePt t="90043" x="2432050" y="3854450"/>
          <p14:tracePt t="90059" x="2387600" y="3924300"/>
          <p14:tracePt t="90077" x="2343150" y="3994150"/>
          <p14:tracePt t="90093" x="2317750" y="4051300"/>
          <p14:tracePt t="90095" x="2311400" y="4064000"/>
          <p14:tracePt t="90110" x="2298700" y="4083050"/>
          <p14:tracePt t="90126" x="2286000" y="4114800"/>
          <p14:tracePt t="90142" x="2286000" y="4121150"/>
          <p14:tracePt t="90375" x="0" y="0"/>
        </p14:tracePtLst>
        <p14:tracePtLst>
          <p14:tracePt t="91769" x="2133600" y="3721100"/>
          <p14:tracePt t="91809" x="2133600" y="3733800"/>
          <p14:tracePt t="91815" x="2133600" y="3752850"/>
          <p14:tracePt t="91825" x="2133600" y="3778250"/>
          <p14:tracePt t="91842" x="2133600" y="3822700"/>
          <p14:tracePt t="91859" x="2133600" y="3854450"/>
          <p14:tracePt t="91875" x="2133600" y="3860800"/>
          <p14:tracePt t="91892" x="2133600" y="3867150"/>
          <p14:tracePt t="92001" x="2133600" y="3860800"/>
          <p14:tracePt t="92008" x="2133600" y="3854450"/>
          <p14:tracePt t="92015" x="2133600" y="3829050"/>
          <p14:tracePt t="92025" x="2133600" y="3816350"/>
          <p14:tracePt t="92042" x="2139950" y="3790950"/>
          <p14:tracePt t="92059" x="2139950" y="3778250"/>
          <p14:tracePt t="92076" x="2146300" y="3759200"/>
          <p14:tracePt t="92092" x="2146300" y="3752850"/>
          <p14:tracePt t="92108" x="2152650" y="3752850"/>
          <p14:tracePt t="92184" x="2152650" y="3765550"/>
          <p14:tracePt t="92192" x="2152650" y="3790950"/>
          <p14:tracePt t="92201" x="2152650" y="3810000"/>
          <p14:tracePt t="92208" x="2159000" y="3841750"/>
          <p14:tracePt t="92225" x="2171700" y="3886200"/>
          <p14:tracePt t="92242" x="2178050" y="3911600"/>
          <p14:tracePt t="92259" x="2178050" y="3917950"/>
          <p14:tracePt t="92275" x="2178050" y="3924300"/>
          <p14:tracePt t="92328" x="2178050" y="3930650"/>
          <p14:tracePt t="92335" x="2184400" y="3930650"/>
          <p14:tracePt t="92345" x="2197100" y="3911600"/>
          <p14:tracePt t="92359" x="2209800" y="3873500"/>
          <p14:tracePt t="92375" x="2222500" y="3822700"/>
          <p14:tracePt t="92392" x="2235200" y="3797300"/>
          <p14:tracePt t="92408" x="2241550" y="3784600"/>
          <p14:tracePt t="92425" x="2241550" y="3778250"/>
          <p14:tracePt t="92535" x="2241550" y="3790950"/>
          <p14:tracePt t="92546" x="2241550" y="3797300"/>
          <p14:tracePt t="92551" x="2241550" y="3810000"/>
          <p14:tracePt t="92559" x="2241550" y="3816350"/>
          <p14:tracePt t="92575" x="2254250" y="3841750"/>
          <p14:tracePt t="92592" x="2254250" y="3854450"/>
          <p14:tracePt t="92609" x="2254250" y="3860800"/>
          <p14:tracePt t="92679" x="2266950" y="3860800"/>
          <p14:tracePt t="92696" x="2273300" y="3841750"/>
          <p14:tracePt t="92704" x="2273300" y="3835400"/>
          <p14:tracePt t="92712" x="2279650" y="3810000"/>
          <p14:tracePt t="92725" x="2286000" y="3790950"/>
          <p14:tracePt t="92742" x="2286000" y="3771900"/>
          <p14:tracePt t="92745" x="2286000" y="3759200"/>
          <p14:tracePt t="92758" x="2292350" y="3740150"/>
          <p14:tracePt t="92833" x="2292350" y="3759200"/>
          <p14:tracePt t="92840" x="2292350" y="3778250"/>
          <p14:tracePt t="92847" x="2292350" y="3822700"/>
          <p14:tracePt t="92858" x="2292350" y="3835400"/>
          <p14:tracePt t="92875" x="2286000" y="3867150"/>
          <p14:tracePt t="92892" x="2286000" y="3873500"/>
          <p14:tracePt t="92984" x="2286000" y="3860800"/>
          <p14:tracePt t="92991" x="2286000" y="3841750"/>
          <p14:tracePt t="92999" x="2286000" y="3822700"/>
          <p14:tracePt t="93008" x="2286000" y="3784600"/>
          <p14:tracePt t="93025" x="2286000" y="3752850"/>
          <p14:tracePt t="93042" x="2286000" y="3721100"/>
          <p14:tracePt t="93058" x="2286000" y="3683000"/>
          <p14:tracePt t="93075" x="2286000" y="3670300"/>
          <p14:tracePt t="93152" x="2286000" y="3695700"/>
          <p14:tracePt t="93159" x="2279650" y="3727450"/>
          <p14:tracePt t="93169" x="2273300" y="3759200"/>
          <p14:tracePt t="93175" x="2266950" y="3797300"/>
          <p14:tracePt t="93192" x="2254250" y="3835400"/>
          <p14:tracePt t="93208" x="2254250" y="3848100"/>
          <p14:tracePt t="93225" x="2254250" y="3854450"/>
          <p14:tracePt t="93287" x="2254250" y="3848100"/>
          <p14:tracePt t="93297" x="2254250" y="3829050"/>
          <p14:tracePt t="93304" x="2254250" y="3822700"/>
          <p14:tracePt t="93312" x="2254250" y="3797300"/>
          <p14:tracePt t="93325" x="2254250" y="3771900"/>
          <p14:tracePt t="93342" x="2266950" y="3733800"/>
          <p14:tracePt t="93358" x="2266950" y="3708400"/>
          <p14:tracePt t="93359" x="2266950" y="3702050"/>
          <p14:tracePt t="93375" x="2266950" y="3695700"/>
          <p14:tracePt t="93447" x="2266950" y="3702050"/>
          <p14:tracePt t="93455" x="2266950" y="3721100"/>
          <p14:tracePt t="93463" x="2266950" y="3752850"/>
          <p14:tracePt t="93475" x="2266950" y="3790950"/>
          <p14:tracePt t="93491" x="2260600" y="3816350"/>
          <p14:tracePt t="93508" x="2260600" y="3829050"/>
          <p14:tracePt t="93615" x="2260600" y="3810000"/>
          <p14:tracePt t="93624" x="2260600" y="3797300"/>
          <p14:tracePt t="93632" x="2260600" y="3784600"/>
          <p14:tracePt t="93641" x="2260600" y="3765550"/>
          <p14:tracePt t="93658" x="2266950" y="3759200"/>
          <p14:tracePt t="93675" x="2266950" y="3752850"/>
          <p14:tracePt t="93744" x="2266950" y="3765550"/>
          <p14:tracePt t="93751" x="2266950" y="3797300"/>
          <p14:tracePt t="93760" x="2266950" y="3841750"/>
          <p14:tracePt t="93775" x="2260600" y="3879850"/>
          <p14:tracePt t="93791" x="2260600" y="3892550"/>
          <p14:tracePt t="93808" x="2260600" y="3898900"/>
          <p14:tracePt t="93890" x="2260600" y="3886200"/>
          <p14:tracePt t="93895" x="2260600" y="3867150"/>
          <p14:tracePt t="93908" x="2260600" y="3848100"/>
          <p14:tracePt t="93925" x="2260600" y="3816350"/>
          <p14:tracePt t="93941" x="2260600" y="3778250"/>
          <p14:tracePt t="93958" x="2260600" y="3759200"/>
          <p14:tracePt t="93974" x="2260600" y="3752850"/>
          <p14:tracePt t="94031" x="2254250" y="3765550"/>
          <p14:tracePt t="94039" x="2254250" y="3778250"/>
          <p14:tracePt t="94047" x="2247900" y="3803650"/>
          <p14:tracePt t="94058" x="2241550" y="3822700"/>
          <p14:tracePt t="94075" x="2235200" y="3848100"/>
          <p14:tracePt t="94091" x="2235200" y="3860800"/>
          <p14:tracePt t="94187" x="2235200" y="3848100"/>
          <p14:tracePt t="94194" x="2235200" y="3829050"/>
          <p14:tracePt t="94208" x="2235200" y="3797300"/>
          <p14:tracePt t="94225" x="2241550" y="3765550"/>
          <p14:tracePt t="94258" x="2241550" y="3759200"/>
          <p14:tracePt t="94335" x="2241550" y="3778250"/>
          <p14:tracePt t="94344" x="2241550" y="3810000"/>
          <p14:tracePt t="94352" x="2228850" y="3860800"/>
          <p14:tracePt t="94360" x="2228850" y="3879850"/>
          <p14:tracePt t="94375" x="2228850" y="3911600"/>
          <p14:tracePt t="94392" x="2228850" y="3917950"/>
          <p14:tracePt t="94456" x="2228850" y="3911600"/>
          <p14:tracePt t="94463" x="2228850" y="3905250"/>
          <p14:tracePt t="94474" x="2228850" y="3892550"/>
          <p14:tracePt t="94491" x="2228850" y="3854450"/>
          <p14:tracePt t="94508" x="2228850" y="3829050"/>
          <p14:tracePt t="94524" x="2228850" y="3822700"/>
          <p14:tracePt t="94541" x="2228850" y="3803650"/>
          <p14:tracePt t="94558" x="2228850" y="3797300"/>
          <p14:tracePt t="96160" x="0" y="0"/>
        </p14:tracePtLst>
        <p14:tracePtLst>
          <p14:tracePt t="96757" x="1428750" y="4057650"/>
          <p14:tracePt t="96866" x="1428750" y="4064000"/>
          <p14:tracePt t="96874" x="1428750" y="4076700"/>
          <p14:tracePt t="96891" x="1428750" y="4089400"/>
          <p14:tracePt t="96908" x="1428750" y="4108450"/>
          <p14:tracePt t="96940" x="1435100" y="4114800"/>
          <p14:tracePt t="97144" x="1441450" y="4114800"/>
          <p14:tracePt t="97144" x="0" y="0"/>
        </p14:tracePtLst>
        <p14:tracePtLst>
          <p14:tracePt t="97536" x="2216150" y="3975100"/>
          <p14:tracePt t="97592" x="2216150" y="3981450"/>
          <p14:tracePt t="97600" x="2216150" y="4006850"/>
          <p14:tracePt t="97609" x="2209800" y="4044950"/>
          <p14:tracePt t="97623" x="2203450" y="4108450"/>
          <p14:tracePt t="97640" x="2203450" y="4152900"/>
          <p14:tracePt t="97657" x="2203450" y="4178300"/>
          <p14:tracePt t="97673" x="2203450" y="4184650"/>
          <p14:tracePt t="97690" x="2203450" y="4191000"/>
          <p14:tracePt t="97775" x="2203450" y="4171950"/>
          <p14:tracePt t="97784" x="2209800" y="4146550"/>
          <p14:tracePt t="97794" x="2222500" y="4121150"/>
          <p14:tracePt t="97807" x="2241550" y="4064000"/>
          <p14:tracePt t="97824" x="2254250" y="4000500"/>
          <p14:tracePt t="97840" x="2254250" y="3981450"/>
          <p14:tracePt t="97857" x="2266950" y="3956050"/>
          <p14:tracePt t="97954" x="2266950" y="3981450"/>
          <p14:tracePt t="97959" x="2266950" y="4006850"/>
          <p14:tracePt t="97973" x="2266950" y="4025900"/>
          <p14:tracePt t="97990" x="2266950" y="4070350"/>
          <p14:tracePt t="98007" x="2266950" y="4095750"/>
          <p14:tracePt t="98095" x="2273300" y="4095750"/>
          <p14:tracePt t="98104" x="2273300" y="4089400"/>
          <p14:tracePt t="98112" x="2279650" y="4070350"/>
          <p14:tracePt t="98123" x="2286000" y="4051300"/>
          <p14:tracePt t="98140" x="2292350" y="4019550"/>
          <p14:tracePt t="98157" x="2292350" y="3994150"/>
          <p14:tracePt t="98173" x="2298700" y="3975100"/>
          <p14:tracePt t="98190" x="2298700" y="3968750"/>
          <p14:tracePt t="98281" x="2298700" y="3981450"/>
          <p14:tracePt t="98288" x="2298700" y="4000500"/>
          <p14:tracePt t="98295" x="2298700" y="4019550"/>
          <p14:tracePt t="98306" x="2298700" y="4025900"/>
          <p14:tracePt t="98323" x="2298700" y="4044950"/>
          <p14:tracePt t="98440" x="2298700" y="4032250"/>
          <p14:tracePt t="98449" x="2298700" y="4025900"/>
          <p14:tracePt t="98456" x="2298700" y="4006850"/>
          <p14:tracePt t="98473" x="2298700" y="3987800"/>
          <p14:tracePt t="98490" x="2298700" y="3981450"/>
          <p14:tracePt t="98568" x="2298700" y="3987800"/>
          <p14:tracePt t="98576" x="2298700" y="4006850"/>
          <p14:tracePt t="98583" x="2298700" y="4025900"/>
          <p14:tracePt t="98592" x="2298700" y="4044950"/>
          <p14:tracePt t="98607" x="2305050" y="4083050"/>
          <p14:tracePt t="98623" x="2305050" y="4089400"/>
          <p14:tracePt t="98640" x="2305050" y="4095750"/>
          <p14:tracePt t="98744" x="2311400" y="4076700"/>
          <p14:tracePt t="98753" x="2317750" y="4051300"/>
          <p14:tracePt t="98762" x="2317750" y="4038600"/>
          <p14:tracePt t="98773" x="2324100" y="4006850"/>
          <p14:tracePt t="98790" x="2324100" y="3975100"/>
          <p14:tracePt t="98806" x="2324100" y="3949700"/>
          <p14:tracePt t="98807" x="2324100" y="3943350"/>
          <p14:tracePt t="98823" x="2324100" y="3930650"/>
          <p14:tracePt t="98904" x="2324100" y="3949700"/>
          <p14:tracePt t="98911" x="2324100" y="3975100"/>
          <p14:tracePt t="98923" x="2324100" y="4000500"/>
          <p14:tracePt t="98940" x="2311400" y="4038600"/>
          <p14:tracePt t="98956" x="2311400" y="4057650"/>
          <p14:tracePt t="98973" x="2311400" y="4070350"/>
          <p14:tracePt t="99081" x="2311400" y="4064000"/>
          <p14:tracePt t="99088" x="2311400" y="4051300"/>
          <p14:tracePt t="99095" x="2311400" y="4038600"/>
          <p14:tracePt t="99106" x="2311400" y="4025900"/>
          <p14:tracePt t="99123" x="2311400" y="4013200"/>
          <p14:tracePt t="99140" x="2311400" y="4006850"/>
          <p14:tracePt t="99216" x="2305050" y="4032250"/>
          <p14:tracePt t="99223" x="2298700" y="4057650"/>
          <p14:tracePt t="99234" x="2298700" y="4070350"/>
          <p14:tracePt t="99239" x="2298700" y="4076700"/>
          <p14:tracePt t="99256" x="2298700" y="4083050"/>
          <p14:tracePt t="99834" x="0" y="0"/>
        </p14:tracePtLst>
        <p14:tracePtLst>
          <p14:tracePt t="100394" x="3924300" y="3930650"/>
          <p14:tracePt t="100472" x="3905250" y="3924300"/>
          <p14:tracePt t="100482" x="3873500" y="3911600"/>
          <p14:tracePt t="100489" x="3803650" y="3886200"/>
          <p14:tracePt t="100506" x="3613150" y="3835400"/>
          <p14:tracePt t="100523" x="3295650" y="3759200"/>
          <p14:tracePt t="100539" x="2971800" y="3714750"/>
          <p14:tracePt t="100556" x="2755900" y="3689350"/>
          <p14:tracePt t="100572" x="2635250" y="3689350"/>
          <p14:tracePt t="100589" x="2571750" y="3689350"/>
          <p14:tracePt t="100606" x="2514600" y="3695700"/>
          <p14:tracePt t="100609" x="2476500" y="3708400"/>
          <p14:tracePt t="100623" x="2406650" y="3746500"/>
          <p14:tracePt t="100640" x="2324100" y="3790950"/>
          <p14:tracePt t="100656" x="2247900" y="3835400"/>
          <p14:tracePt t="100673" x="2184400" y="3879850"/>
          <p14:tracePt t="100689" x="2133600" y="3917950"/>
          <p14:tracePt t="100706" x="2108200" y="3949700"/>
          <p14:tracePt t="100722" x="2089150" y="3968750"/>
          <p14:tracePt t="100739" x="2076450" y="3987800"/>
          <p14:tracePt t="100756" x="2070100" y="4006850"/>
          <p14:tracePt t="100772" x="2057400" y="4019550"/>
          <p14:tracePt t="100789" x="2057400" y="4025900"/>
          <p14:tracePt t="100806" x="2057400" y="4038600"/>
          <p14:tracePt t="100822" x="2051050" y="4044950"/>
          <p14:tracePt t="101328" x="2051050" y="4051300"/>
          <p14:tracePt t="101335" x="2051050" y="4064000"/>
          <p14:tracePt t="101352" x="2063750" y="4070350"/>
          <p14:tracePt t="101360" x="2076450" y="4076700"/>
          <p14:tracePt t="101373" x="2082800" y="4083050"/>
          <p14:tracePt t="101389" x="2095500" y="4089400"/>
          <p14:tracePt t="101405" x="2120900" y="4089400"/>
          <p14:tracePt t="101423" x="2146300" y="4095750"/>
          <p14:tracePt t="101439" x="2165350" y="4102100"/>
          <p14:tracePt t="101455" x="2178050" y="4102100"/>
          <p14:tracePt t="101472" x="2190750" y="4102100"/>
          <p14:tracePt t="101489" x="2203450" y="4102100"/>
          <p14:tracePt t="101505" x="2222500" y="4102100"/>
          <p14:tracePt t="101522" x="2247900" y="4102100"/>
          <p14:tracePt t="101539" x="2266950" y="4102100"/>
          <p14:tracePt t="101572" x="2279650" y="4102100"/>
          <p14:tracePt t="101616" x="2286000" y="4102100"/>
          <p14:tracePt t="101648" x="2298700" y="4102100"/>
          <p14:tracePt t="101664" x="2305050" y="4095750"/>
          <p14:tracePt t="101680" x="2324100" y="4089400"/>
          <p14:tracePt t="101689" x="2324100" y="4083050"/>
          <p14:tracePt t="101706" x="2336800" y="4083050"/>
          <p14:tracePt t="101722" x="2362200" y="4070350"/>
          <p14:tracePt t="101739" x="2387600" y="4051300"/>
          <p14:tracePt t="101755" x="2419350" y="4032250"/>
          <p14:tracePt t="101772" x="2457450" y="4013200"/>
          <p14:tracePt t="101789" x="2489200" y="3987800"/>
          <p14:tracePt t="101792" x="2501900" y="3975100"/>
          <p14:tracePt t="101805" x="2514600" y="3962400"/>
          <p14:tracePt t="101808" x="2520950" y="3956050"/>
          <p14:tracePt t="101822" x="2527300" y="3943350"/>
          <p14:tracePt t="101840" x="2540000" y="3917950"/>
          <p14:tracePt t="101856" x="2559050" y="3898900"/>
          <p14:tracePt t="101872" x="2571750" y="3886200"/>
          <p14:tracePt t="101889" x="2584450" y="3867150"/>
          <p14:tracePt t="101906" x="2597150" y="3848100"/>
          <p14:tracePt t="101923" x="2609850" y="3841750"/>
          <p14:tracePt t="101939" x="2616200" y="3829050"/>
          <p14:tracePt t="101955" x="2616200" y="3822700"/>
          <p14:tracePt t="101972" x="2622550" y="3816350"/>
          <p14:tracePt t="102016" x="2622550" y="3810000"/>
          <p14:tracePt t="102033" x="2622550" y="3803650"/>
          <p14:tracePt t="102040" x="2628900" y="3797300"/>
          <p14:tracePt t="102063" x="2628900" y="3790950"/>
          <p14:tracePt t="102072" x="2628900" y="3784600"/>
          <p14:tracePt t="102089" x="2628900" y="3778250"/>
          <p14:tracePt t="102106" x="2628900" y="3771900"/>
          <p14:tracePt t="102122" x="2628900" y="3765550"/>
          <p14:tracePt t="102139" x="2628900" y="3759200"/>
          <p14:tracePt t="102155" x="2628900" y="3752850"/>
          <p14:tracePt t="102175" x="2622550" y="3746500"/>
          <p14:tracePt t="102192" x="2616200" y="3740150"/>
          <p14:tracePt t="102205" x="2609850" y="3740150"/>
          <p14:tracePt t="102222" x="2590800" y="3740150"/>
          <p14:tracePt t="102239" x="2546350" y="3740150"/>
          <p14:tracePt t="102255" x="2501900" y="3740150"/>
          <p14:tracePt t="102272" x="2463800" y="3740150"/>
          <p14:tracePt t="102288" x="2438400" y="3759200"/>
          <p14:tracePt t="102305" x="2413000" y="3778250"/>
          <p14:tracePt t="102322" x="2387600" y="3790950"/>
          <p14:tracePt t="102338" x="2362200" y="3822700"/>
          <p14:tracePt t="102355" x="2336800" y="3867150"/>
          <p14:tracePt t="102372" x="2317750" y="3911600"/>
          <p14:tracePt t="102389" x="2298700" y="3956050"/>
          <p14:tracePt t="102405" x="2279650" y="4000500"/>
          <p14:tracePt t="102408" x="2279650" y="4019550"/>
          <p14:tracePt t="102422" x="2266950" y="4044950"/>
          <p14:tracePt t="102438" x="2260600" y="4064000"/>
          <p14:tracePt t="102455" x="2260600" y="4089400"/>
          <p14:tracePt t="102472" x="2260600" y="4095750"/>
          <p14:tracePt t="102567" x="2260600" y="4102100"/>
          <p14:tracePt t="102946" x="2260600" y="4108450"/>
          <p14:tracePt t="102972" x="2266950" y="4108450"/>
          <p14:tracePt t="102985" x="2286000" y="4108450"/>
          <p14:tracePt t="102994" x="2298700" y="4102100"/>
          <p14:tracePt t="103005" x="2311400" y="4095750"/>
          <p14:tracePt t="103021" x="2349500" y="4076700"/>
          <p14:tracePt t="103038" x="2393950" y="4051300"/>
          <p14:tracePt t="103040" x="2419350" y="4038600"/>
          <p14:tracePt t="103055" x="2444750" y="4019550"/>
          <p14:tracePt t="103071" x="2470150" y="4006850"/>
          <p14:tracePt t="103088" x="2482850" y="3987800"/>
          <p14:tracePt t="103105" x="2501900" y="3968750"/>
          <p14:tracePt t="103122" x="2508250" y="3949700"/>
          <p14:tracePt t="103139" x="2514600" y="3930650"/>
          <p14:tracePt t="103155" x="2514600" y="3924300"/>
          <p14:tracePt t="103172" x="2520950" y="3905250"/>
          <p14:tracePt t="103188" x="2520950" y="3892550"/>
          <p14:tracePt t="103205" x="2533650" y="3879850"/>
          <p14:tracePt t="103238" x="2533650" y="3867150"/>
          <p14:tracePt t="103255" x="2533650" y="3860800"/>
          <p14:tracePt t="103272" x="2533650" y="3854450"/>
          <p14:tracePt t="103520" x="0" y="0"/>
        </p14:tracePtLst>
        <p14:tracePtLst>
          <p14:tracePt t="104199" x="2540000" y="3727450"/>
          <p14:tracePt t="104264" x="2533650" y="3727450"/>
          <p14:tracePt t="104271" x="2533650" y="3733800"/>
          <p14:tracePt t="104281" x="2520950" y="3746500"/>
          <p14:tracePt t="104288" x="2495550" y="3759200"/>
          <p14:tracePt t="104304" x="2451100" y="3790950"/>
          <p14:tracePt t="104321" x="2406650" y="3829050"/>
          <p14:tracePt t="104338" x="2362200" y="3867150"/>
          <p14:tracePt t="104354" x="2343150" y="3905250"/>
          <p14:tracePt t="104371" x="2324100" y="3924300"/>
          <p14:tracePt t="104388" x="2317750" y="3943350"/>
          <p14:tracePt t="104405" x="2311400" y="3968750"/>
          <p14:tracePt t="104408" x="2311400" y="3975100"/>
          <p14:tracePt t="104424" x="2311400" y="3987800"/>
          <p14:tracePt t="104438" x="2311400" y="3994150"/>
          <p14:tracePt t="104455" x="2311400" y="4013200"/>
          <p14:tracePt t="104616" x="0" y="0"/>
        </p14:tracePtLst>
        <p14:tracePtLst>
          <p14:tracePt t="104992" x="977900" y="4019550"/>
          <p14:tracePt t="105121" x="1009650" y="4019550"/>
          <p14:tracePt t="105128" x="1060450" y="4019550"/>
          <p14:tracePt t="105138" x="1123950" y="4019550"/>
          <p14:tracePt t="105155" x="1314450" y="4019550"/>
          <p14:tracePt t="105171" x="1555750" y="4019550"/>
          <p14:tracePt t="105187" x="1816100" y="4019550"/>
          <p14:tracePt t="105204" x="2063750" y="4019550"/>
          <p14:tracePt t="105221" x="2266950" y="4019550"/>
          <p14:tracePt t="105237" x="2393950" y="4019550"/>
          <p14:tracePt t="105240" x="2425700" y="4019550"/>
          <p14:tracePt t="105254" x="2451100" y="4019550"/>
          <p14:tracePt t="105271" x="2476500" y="4019550"/>
          <p14:tracePt t="105287" x="2495550" y="4019550"/>
          <p14:tracePt t="105304" x="2514600" y="4019550"/>
          <p14:tracePt t="105321" x="2527300" y="4019550"/>
          <p14:tracePt t="105440" x="2495550" y="4019550"/>
          <p14:tracePt t="105448" x="2438400" y="4019550"/>
          <p14:tracePt t="105455" x="2368550" y="4019550"/>
          <p14:tracePt t="105471" x="2178050" y="4019550"/>
          <p14:tracePt t="105488" x="1943100" y="4019550"/>
          <p14:tracePt t="105504" x="1778000" y="4019550"/>
          <p14:tracePt t="105521" x="1701800" y="4019550"/>
          <p14:tracePt t="105537" x="1682750" y="4025900"/>
          <p14:tracePt t="105554" x="1676400" y="4025900"/>
          <p14:tracePt t="105571" x="1676400" y="4032250"/>
          <p14:tracePt t="105648" x="1695450" y="4032250"/>
          <p14:tracePt t="105656" x="1733550" y="4032250"/>
          <p14:tracePt t="105664" x="1784350" y="4032250"/>
          <p14:tracePt t="105673" x="1873250" y="4032250"/>
          <p14:tracePt t="105687" x="2063750" y="4032250"/>
          <p14:tracePt t="105704" x="2247900" y="4032250"/>
          <p14:tracePt t="105721" x="2374900" y="4032250"/>
          <p14:tracePt t="105737" x="2451100" y="4032250"/>
          <p14:tracePt t="105754" x="2476500" y="4032250"/>
          <p14:tracePt t="105867" x="2463800" y="4032250"/>
          <p14:tracePt t="105881" x="2368550" y="4051300"/>
          <p14:tracePt t="105896" x="2247900" y="4064000"/>
          <p14:tracePt t="105913" x="2139950" y="4083050"/>
          <p14:tracePt t="105923" x="2089150" y="4089400"/>
          <p14:tracePt t="105937" x="2025650" y="4102100"/>
          <p14:tracePt t="105954" x="2019300" y="4102100"/>
          <p14:tracePt t="105972" x="2012950" y="4102100"/>
          <p14:tracePt t="106040" x="2038350" y="4102100"/>
          <p14:tracePt t="106052" x="2082800" y="4102100"/>
          <p14:tracePt t="106061" x="2146300" y="4102100"/>
          <p14:tracePt t="106071" x="2292350" y="4102100"/>
          <p14:tracePt t="106087" x="2444750" y="4102100"/>
          <p14:tracePt t="106104" x="2546350" y="4102100"/>
          <p14:tracePt t="106121" x="2616200" y="4102100"/>
          <p14:tracePt t="106138" x="2654300" y="4102100"/>
          <p14:tracePt t="106154" x="2673350" y="4102100"/>
          <p14:tracePt t="106172" x="2679700" y="4102100"/>
          <p14:tracePt t="106243" x="2673350" y="4108450"/>
          <p14:tracePt t="106251" x="2654300" y="4114800"/>
          <p14:tracePt t="106262" x="2609850" y="4114800"/>
          <p14:tracePt t="106272" x="2463800" y="4114800"/>
          <p14:tracePt t="106287" x="2292350" y="4114800"/>
          <p14:tracePt t="106304" x="2146300" y="4114800"/>
          <p14:tracePt t="106320" x="2057400" y="4114800"/>
          <p14:tracePt t="106337" x="2025650" y="4114800"/>
          <p14:tracePt t="106354" x="2019300" y="4114800"/>
          <p14:tracePt t="106448" x="2038350" y="4114800"/>
          <p14:tracePt t="106456" x="2082800" y="4108450"/>
          <p14:tracePt t="106463" x="2120900" y="4108450"/>
          <p14:tracePt t="106471" x="2184400" y="4108450"/>
          <p14:tracePt t="106487" x="2355850" y="4108450"/>
          <p14:tracePt t="106504" x="2501900" y="4108450"/>
          <p14:tracePt t="106520" x="2628900" y="4108450"/>
          <p14:tracePt t="106537" x="2686050" y="4108450"/>
          <p14:tracePt t="106554" x="2705100" y="4108450"/>
          <p14:tracePt t="106570" x="2717800" y="4108450"/>
          <p14:tracePt t="106695" x="2705100" y="4108450"/>
          <p14:tracePt t="106704" x="2692400" y="4108450"/>
          <p14:tracePt t="106712" x="2667000" y="4108450"/>
          <p14:tracePt t="106720" x="2641600" y="4108450"/>
          <p14:tracePt t="106737" x="2597150" y="4108450"/>
          <p14:tracePt t="106754" x="2546350" y="4108450"/>
          <p14:tracePt t="106770" x="2514600" y="4108450"/>
          <p14:tracePt t="106787" x="2489200" y="4108450"/>
          <p14:tracePt t="106804" x="2476500" y="4108450"/>
          <p14:tracePt t="106873" x="2482850" y="4108450"/>
          <p14:tracePt t="106880" x="2489200" y="4108450"/>
          <p14:tracePt t="106888" x="2508250" y="4102100"/>
          <p14:tracePt t="106904" x="2546350" y="4095750"/>
          <p14:tracePt t="106921" x="2590800" y="4089400"/>
          <p14:tracePt t="106937" x="2635250" y="4089400"/>
          <p14:tracePt t="106954" x="2647950" y="4089400"/>
          <p14:tracePt t="106970" x="2654300" y="4089400"/>
          <p14:tracePt t="107896" x="0" y="0"/>
        </p14:tracePtLst>
        <p14:tracePtLst>
          <p14:tracePt t="108223" x="2139950" y="4051300"/>
          <p14:tracePt t="108351" x="2159000" y="4051300"/>
          <p14:tracePt t="108359" x="2190750" y="4051300"/>
          <p14:tracePt t="108370" x="2241550" y="4051300"/>
          <p14:tracePt t="108387" x="2349500" y="4051300"/>
          <p14:tracePt t="108403" x="2444750" y="4051300"/>
          <p14:tracePt t="108420" x="2501900" y="4051300"/>
          <p14:tracePt t="108436" x="2520950" y="4051300"/>
          <p14:tracePt t="108453" x="2533650" y="4051300"/>
          <p14:tracePt t="108695" x="0" y="0"/>
        </p14:tracePtLst>
        <p14:tracePtLst>
          <p14:tracePt t="109795" x="2070100" y="3714750"/>
          <p14:tracePt t="109809" x="2057400" y="3752850"/>
          <p14:tracePt t="109820" x="2057400" y="3765550"/>
          <p14:tracePt t="109836" x="2057400" y="3790950"/>
          <p14:tracePt t="109853" x="2057400" y="3803650"/>
          <p14:tracePt t="109855" x="2057400" y="3822700"/>
          <p14:tracePt t="109889" x="2063750" y="3829050"/>
          <p14:tracePt t="109912" x="2063750" y="3835400"/>
          <p14:tracePt t="109937" x="2063750" y="3841750"/>
          <p14:tracePt t="109976" x="2070100" y="3841750"/>
          <p14:tracePt t="110002" x="2076450" y="3841750"/>
          <p14:tracePt t="110009" x="2082800" y="3841750"/>
          <p14:tracePt t="110019" x="2095500" y="3829050"/>
          <p14:tracePt t="110036" x="2114550" y="3790950"/>
          <p14:tracePt t="110053" x="2133600" y="3765550"/>
          <p14:tracePt t="110055" x="2133600" y="3752850"/>
          <p14:tracePt t="110069" x="2146300" y="3740150"/>
          <p14:tracePt t="110071" x="2152650" y="3740150"/>
          <p14:tracePt t="110184" x="2152650" y="3759200"/>
          <p14:tracePt t="110192" x="2152650" y="3790950"/>
          <p14:tracePt t="110202" x="2152650" y="3829050"/>
          <p14:tracePt t="110220" x="2165350" y="3911600"/>
          <p14:tracePt t="110236" x="2171700" y="3930650"/>
          <p14:tracePt t="110252" x="2178050" y="3937000"/>
          <p14:tracePt t="110320" x="2184400" y="3937000"/>
          <p14:tracePt t="110328" x="2197100" y="3917950"/>
          <p14:tracePt t="110336" x="2203450" y="3905250"/>
          <p14:tracePt t="110352" x="2222500" y="3860800"/>
          <p14:tracePt t="110369" x="2228850" y="3822700"/>
          <p14:tracePt t="110386" x="2228850" y="3784600"/>
          <p14:tracePt t="110403" x="2228850" y="3765550"/>
          <p14:tracePt t="110419" x="2228850" y="3759200"/>
          <p14:tracePt t="110505" x="2228850" y="3771900"/>
          <p14:tracePt t="110514" x="2228850" y="3790950"/>
          <p14:tracePt t="110524" x="2228850" y="3810000"/>
          <p14:tracePt t="110536" x="2228850" y="3829050"/>
          <p14:tracePt t="110552" x="2228850" y="3835400"/>
          <p14:tracePt t="110569" x="2228850" y="3848100"/>
          <p14:tracePt t="110664" x="2228850" y="3829050"/>
          <p14:tracePt t="110673" x="2228850" y="3810000"/>
          <p14:tracePt t="110686" x="2228850" y="3784600"/>
          <p14:tracePt t="110703" x="2228850" y="3740150"/>
          <p14:tracePt t="110719" x="2228850" y="3727450"/>
          <p14:tracePt t="110800" x="2228850" y="3752850"/>
          <p14:tracePt t="110810" x="2222500" y="3790950"/>
          <p14:tracePt t="110819" x="2216150" y="3822700"/>
          <p14:tracePt t="110836" x="2209800" y="3873500"/>
          <p14:tracePt t="110852" x="2203450" y="3886200"/>
          <p14:tracePt t="110869" x="2203450" y="3898900"/>
          <p14:tracePt t="110935" x="2203450" y="3892550"/>
          <p14:tracePt t="110943" x="2203450" y="3879850"/>
          <p14:tracePt t="110952" x="2203450" y="3860800"/>
          <p14:tracePt t="110969" x="2203450" y="3816350"/>
          <p14:tracePt t="110985" x="2203450" y="3784600"/>
          <p14:tracePt t="111002" x="2203450" y="3771900"/>
          <p14:tracePt t="111095" x="2197100" y="3771900"/>
          <p14:tracePt t="111112" x="2197100" y="3784600"/>
          <p14:tracePt t="111119" x="2197100" y="3790950"/>
          <p14:tracePt t="111127" x="2197100" y="3797300"/>
          <p14:tracePt t="111136" x="2197100" y="3803650"/>
          <p14:tracePt t="111247" x="2197100" y="3797300"/>
          <p14:tracePt t="111255" x="2197100" y="3784600"/>
          <p14:tracePt t="111269" x="2197100" y="3778250"/>
          <p14:tracePt t="111285" x="2197100" y="3752850"/>
          <p14:tracePt t="111302" x="2197100" y="3740150"/>
          <p14:tracePt t="111303" x="2197100" y="3733800"/>
          <p14:tracePt t="111392" x="2197100" y="3740150"/>
          <p14:tracePt t="111399" x="2197100" y="3765550"/>
          <p14:tracePt t="111407" x="2197100" y="3778250"/>
          <p14:tracePt t="111419" x="2197100" y="3797300"/>
          <p14:tracePt t="111435" x="2197100" y="3822700"/>
          <p14:tracePt t="111452" x="2197100" y="3841750"/>
          <p14:tracePt t="111647" x="2197100" y="3835400"/>
          <p14:tracePt t="111655" x="2197100" y="3829050"/>
          <p14:tracePt t="111669" x="2197100" y="3822700"/>
          <p14:tracePt t="111685" x="2197100" y="3810000"/>
          <p14:tracePt t="111702" x="2197100" y="3797300"/>
          <p14:tracePt t="111719" x="2197100" y="3790950"/>
          <p14:tracePt t="111815" x="2197100" y="3803650"/>
          <p14:tracePt t="111823" x="2197100" y="3810000"/>
          <p14:tracePt t="111835" x="2197100" y="3816350"/>
          <p14:tracePt t="111852" x="2197100" y="3822700"/>
          <p14:tracePt t="111952" x="2197100" y="3816350"/>
          <p14:tracePt t="111959" x="2197100" y="3810000"/>
          <p14:tracePt t="111968" x="2197100" y="3803650"/>
          <p14:tracePt t="111985" x="2197100" y="3797300"/>
          <p14:tracePt t="112007" x="2197100" y="3784600"/>
          <p14:tracePt t="112018" x="2190750" y="3778250"/>
          <p14:tracePt t="112255" x="0" y="0"/>
        </p14:tracePtLst>
        <p14:tracePtLst>
          <p14:tracePt t="112560" x="1244600" y="3784600"/>
          <p14:tracePt t="112752" x="1250950" y="3784600"/>
          <p14:tracePt t="112760" x="1257300" y="3784600"/>
          <p14:tracePt t="112760" x="0" y="0"/>
        </p14:tracePtLst>
        <p14:tracePtLst>
          <p14:tracePt t="113313" x="2749550" y="4203700"/>
          <p14:tracePt t="113320" x="2743200" y="4222750"/>
          <p14:tracePt t="113328" x="2736850" y="4235450"/>
          <p14:tracePt t="113335" x="2730500" y="4248150"/>
          <p14:tracePt t="113351" x="2724150" y="4260850"/>
          <p14:tracePt t="113368" x="2724150" y="4273550"/>
          <p14:tracePt t="113385" x="2724150" y="4286250"/>
          <p14:tracePt t="113402" x="2724150" y="4292600"/>
          <p14:tracePt t="113418" x="2724150" y="4305300"/>
          <p14:tracePt t="113435" x="2724150" y="4324350"/>
          <p14:tracePt t="113452" x="2724150" y="4337050"/>
          <p14:tracePt t="113468" x="2724150" y="4343400"/>
          <p14:tracePt t="113485" x="2724150" y="4349750"/>
          <p14:tracePt t="113545" x="2724150" y="4356100"/>
          <p14:tracePt t="113551" x="2730500" y="4356100"/>
          <p14:tracePt t="113561" x="2730500" y="4349750"/>
          <p14:tracePt t="113568" x="2736850" y="4343400"/>
          <p14:tracePt t="113585" x="2749550" y="4318000"/>
          <p14:tracePt t="113601" x="2755900" y="4318000"/>
          <p14:tracePt t="113711" x="2755900" y="4324350"/>
          <p14:tracePt t="113721" x="2755900" y="4330700"/>
          <p14:tracePt t="113734" x="2755900" y="4337050"/>
          <p14:tracePt t="113747" x="2762250" y="4349750"/>
          <p14:tracePt t="114018" x="0" y="0"/>
        </p14:tracePtLst>
        <p14:tracePtLst>
          <p14:tracePt t="114504" x="3524250" y="4362450"/>
          <p14:tracePt t="114543" x="3530600" y="4362450"/>
          <p14:tracePt t="114568" x="3530600" y="4356100"/>
          <p14:tracePt t="114576" x="3530600" y="4349750"/>
          <p14:tracePt t="114584" x="3530600" y="4343400"/>
          <p14:tracePt t="114601" x="3517900" y="4324350"/>
          <p14:tracePt t="114617" x="3486150" y="4298950"/>
          <p14:tracePt t="114634" x="3429000" y="4254500"/>
          <p14:tracePt t="114651" x="3365500" y="4222750"/>
          <p14:tracePt t="114668" x="3295650" y="4191000"/>
          <p14:tracePt t="114684" x="3257550" y="4184650"/>
          <p14:tracePt t="114701" x="3251200" y="4184650"/>
          <p14:tracePt t="114718" x="3232150" y="4197350"/>
          <p14:tracePt t="114734" x="3200400" y="4241800"/>
          <p14:tracePt t="114751" x="3194050" y="4273550"/>
          <p14:tracePt t="114768" x="3194050" y="4318000"/>
          <p14:tracePt t="114784" x="3194050" y="4343400"/>
          <p14:tracePt t="114801" x="3194050" y="4368800"/>
          <p14:tracePt t="114818" x="3200400" y="4387850"/>
          <p14:tracePt t="114834" x="3206750" y="4400550"/>
          <p14:tracePt t="114851" x="3232150" y="4419600"/>
          <p14:tracePt t="114868" x="3276600" y="4432300"/>
          <p14:tracePt t="114884" x="3327400" y="4432300"/>
          <p14:tracePt t="114901" x="3384550" y="4432300"/>
          <p14:tracePt t="114918" x="3448050" y="4425950"/>
          <p14:tracePt t="114920" x="3454400" y="4419600"/>
          <p14:tracePt t="114934" x="3467100" y="4406900"/>
          <p14:tracePt t="114951" x="3473450" y="4362450"/>
          <p14:tracePt t="114967" x="3473450" y="4330700"/>
          <p14:tracePt t="114984" x="3473450" y="4298950"/>
          <p14:tracePt t="115001" x="3473450" y="4273550"/>
          <p14:tracePt t="115018" x="3454400" y="4248150"/>
          <p14:tracePt t="115034" x="3441700" y="4241800"/>
          <p14:tracePt t="115051" x="3429000" y="4229100"/>
          <p14:tracePt t="115104" x="3416300" y="4229100"/>
          <p14:tracePt t="115111" x="3416300" y="4235450"/>
          <p14:tracePt t="115121" x="3409950" y="4254500"/>
          <p14:tracePt t="115134" x="3403600" y="4273550"/>
          <p14:tracePt t="115151" x="3403600" y="4324350"/>
          <p14:tracePt t="115168" x="3403600" y="4330700"/>
          <p14:tracePt t="115184" x="3403600" y="4337050"/>
          <p14:tracePt t="115201" x="3409950" y="4349750"/>
          <p14:tracePt t="115218" x="3416300" y="4356100"/>
          <p14:tracePt t="115234" x="3429000" y="4356100"/>
          <p14:tracePt t="115251" x="3441700" y="4356100"/>
          <p14:tracePt t="115267" x="3448050" y="4356100"/>
          <p14:tracePt t="115284" x="3454400" y="4356100"/>
          <p14:tracePt t="115301" x="3454400" y="4349750"/>
          <p14:tracePt t="115317" x="3454400" y="4343400"/>
          <p14:tracePt t="115535" x="0" y="0"/>
        </p14:tracePtLst>
        <p14:tracePtLst>
          <p14:tracePt t="116258" x="3035300" y="3562350"/>
          <p14:tracePt t="116265" x="3028950" y="3568700"/>
          <p14:tracePt t="116275" x="3022600" y="3587750"/>
          <p14:tracePt t="116284" x="3016250" y="3606800"/>
          <p14:tracePt t="116300" x="3003550" y="3638550"/>
          <p14:tracePt t="116317" x="3003550" y="3670300"/>
          <p14:tracePt t="116320" x="3003550" y="3695700"/>
          <p14:tracePt t="116334" x="3003550" y="3721100"/>
          <p14:tracePt t="116351" x="3022600" y="3778250"/>
          <p14:tracePt t="116367" x="3048000" y="3822700"/>
          <p14:tracePt t="116384" x="3073400" y="3848100"/>
          <p14:tracePt t="116400" x="3092450" y="3860800"/>
          <p14:tracePt t="116585" x="3098800" y="3867150"/>
          <p14:tracePt t="116600" x="3111500" y="3873500"/>
          <p14:tracePt t="116608" x="3117850" y="3879850"/>
          <p14:tracePt t="116632" x="3124200" y="3879850"/>
          <p14:tracePt t="116640" x="3130550" y="3879850"/>
          <p14:tracePt t="116680" x="3136900" y="3879850"/>
          <p14:tracePt t="116696" x="3136900" y="3867150"/>
          <p14:tracePt t="116705" x="3143250" y="3841750"/>
          <p14:tracePt t="116718" x="3149600" y="3829050"/>
          <p14:tracePt t="116734" x="3149600" y="3797300"/>
          <p14:tracePt t="116738" x="3149600" y="3790950"/>
          <p14:tracePt t="116750" x="3149600" y="3778250"/>
          <p14:tracePt t="116767" x="3149600" y="3765550"/>
          <p14:tracePt t="116905" x="0" y="0"/>
        </p14:tracePtLst>
        <p14:tracePtLst>
          <p14:tracePt t="117170" x="3155950" y="4292600"/>
          <p14:tracePt t="117184" x="3155950" y="4298950"/>
          <p14:tracePt t="117192" x="3155950" y="4305300"/>
          <p14:tracePt t="117208" x="3155950" y="4318000"/>
          <p14:tracePt t="117217" x="3155950" y="4330700"/>
          <p14:tracePt t="117234" x="3155950" y="4356100"/>
          <p14:tracePt t="117250" x="3162300" y="4375150"/>
          <p14:tracePt t="117267" x="3175000" y="4387850"/>
          <p14:tracePt t="117284" x="3200400" y="4406900"/>
          <p14:tracePt t="117300" x="3225800" y="4413250"/>
          <p14:tracePt t="117317" x="3251200" y="4413250"/>
          <p14:tracePt t="117333" x="3270250" y="4413250"/>
          <p14:tracePt t="117350" x="3282950" y="4400550"/>
          <p14:tracePt t="117351" x="3289300" y="4394200"/>
          <p14:tracePt t="117367" x="3302000" y="4362450"/>
          <p14:tracePt t="117383" x="3302000" y="4356100"/>
          <p14:tracePt t="117400" x="3302000" y="4343400"/>
          <p14:tracePt t="117577" x="3308350" y="4330700"/>
          <p14:tracePt t="117591" x="3308350" y="4324350"/>
          <p14:tracePt t="117599" x="3308350" y="4318000"/>
          <p14:tracePt t="117608" x="3308350" y="4292600"/>
          <p14:tracePt t="117617" x="3302000" y="4279900"/>
          <p14:tracePt t="117633" x="3289300" y="4254500"/>
          <p14:tracePt t="117667" x="3282950" y="4241800"/>
          <p14:tracePt t="117705" x="3282950" y="4235450"/>
          <p14:tracePt t="117759" x="3270250" y="4241800"/>
          <p14:tracePt t="117767" x="3257550" y="4260850"/>
          <p14:tracePt t="117775" x="3251200" y="4273550"/>
          <p14:tracePt t="117784" x="3238500" y="4298950"/>
          <p14:tracePt t="117800" x="3219450" y="4362450"/>
          <p14:tracePt t="117817" x="3213100" y="4400550"/>
          <p14:tracePt t="117833" x="3213100" y="4438650"/>
          <p14:tracePt t="117850" x="3213100" y="4464050"/>
          <p14:tracePt t="117866" x="3213100" y="4476750"/>
          <p14:tracePt t="117883" x="3219450" y="4489450"/>
          <p14:tracePt t="117900" x="3225800" y="4489450"/>
          <p14:tracePt t="117916" x="3238500" y="4489450"/>
          <p14:tracePt t="117933" x="3276600" y="4476750"/>
          <p14:tracePt t="117935" x="3295650" y="4464050"/>
          <p14:tracePt t="117950" x="3308350" y="4432300"/>
          <p14:tracePt t="117967" x="3352800" y="4330700"/>
          <p14:tracePt t="117983" x="3359150" y="4267200"/>
          <p14:tracePt t="118000" x="3359150" y="4222750"/>
          <p14:tracePt t="118017" x="3352800" y="4216400"/>
          <p14:tracePt t="118033" x="3352800" y="4210050"/>
          <p14:tracePt t="118080" x="3346450" y="4216400"/>
          <p14:tracePt t="118088" x="3340100" y="4248150"/>
          <p14:tracePt t="118100" x="3333750" y="4298950"/>
          <p14:tracePt t="118116" x="3333750" y="4368800"/>
          <p14:tracePt t="118133" x="3333750" y="4413250"/>
          <p14:tracePt t="118150" x="3333750" y="4425950"/>
          <p14:tracePt t="118167" x="3333750" y="4432300"/>
          <p14:tracePt t="118207" x="3333750" y="4425950"/>
          <p14:tracePt t="118216" x="3333750" y="4406900"/>
          <p14:tracePt t="118223" x="3333750" y="4381500"/>
          <p14:tracePt t="118233" x="3333750" y="4362450"/>
          <p14:tracePt t="118250" x="3333750" y="4305300"/>
          <p14:tracePt t="118267" x="3321050" y="4267200"/>
          <p14:tracePt t="118283" x="3321050" y="4260850"/>
          <p14:tracePt t="118300" x="3314700" y="4248150"/>
          <p14:tracePt t="118344" x="3314700" y="4254500"/>
          <p14:tracePt t="118352" x="3314700" y="4267200"/>
          <p14:tracePt t="118366" x="3314700" y="4292600"/>
          <p14:tracePt t="118383" x="3314700" y="4349750"/>
          <p14:tracePt t="118400" x="3314700" y="4362450"/>
          <p14:tracePt t="118497" x="3314700" y="4349750"/>
          <p14:tracePt t="118504" x="3314700" y="4337050"/>
          <p14:tracePt t="118516" x="3314700" y="4324350"/>
          <p14:tracePt t="118615" x="3314700" y="4330700"/>
          <p14:tracePt t="118833" x="3314700" y="4337050"/>
          <p14:tracePt t="118847" x="3263900" y="4337050"/>
          <p14:tracePt t="118860" x="3200400" y="4337050"/>
          <p14:tracePt t="118873" x="3003550" y="4337050"/>
          <p14:tracePt t="118883" x="2876550" y="4337050"/>
          <p14:tracePt t="118900" x="2609850" y="4337050"/>
          <p14:tracePt t="118916" x="2368550" y="4337050"/>
          <p14:tracePt t="118933" x="2165350" y="4337050"/>
          <p14:tracePt t="118950" x="2038350" y="4337050"/>
          <p14:tracePt t="118953" x="1993900" y="4337050"/>
          <p14:tracePt t="118967" x="1936750" y="4337050"/>
          <p14:tracePt t="118983" x="1898650" y="4337050"/>
          <p14:tracePt t="118999" x="1847850" y="4337050"/>
          <p14:tracePt t="119016" x="1784350" y="4349750"/>
          <p14:tracePt t="119033" x="1714500" y="4362450"/>
          <p14:tracePt t="119049" x="1644650" y="4381500"/>
          <p14:tracePt t="119066" x="1587500" y="4394200"/>
          <p14:tracePt t="119083" x="1517650" y="4406900"/>
          <p14:tracePt t="119099" x="1435100" y="4419600"/>
          <p14:tracePt t="119116" x="1346200" y="4432300"/>
          <p14:tracePt t="119133" x="1250950" y="4445000"/>
          <p14:tracePt t="119149" x="1155700" y="4445000"/>
          <p14:tracePt t="119166" x="1079500" y="4445000"/>
          <p14:tracePt t="119168" x="1054100" y="4445000"/>
          <p14:tracePt t="119183" x="1028700" y="4445000"/>
          <p14:tracePt t="119200" x="1016000" y="4445000"/>
          <p14:tracePt t="119240" x="1009650" y="4445000"/>
          <p14:tracePt t="119249" x="1003300" y="4445000"/>
          <p14:tracePt t="119256" x="996950" y="4445000"/>
          <p14:tracePt t="119280" x="990600" y="4445000"/>
          <p14:tracePt t="119288" x="984250" y="4445000"/>
          <p14:tracePt t="119299" x="977900" y="4445000"/>
          <p14:tracePt t="119912" x="0" y="0"/>
        </p14:tracePtLst>
        <p14:tracePtLst>
          <p14:tracePt t="120448" x="3181350" y="4362450"/>
          <p14:tracePt t="120480" x="3187700" y="4362450"/>
          <p14:tracePt t="120601" x="3194050" y="4362450"/>
          <p14:tracePt t="120607" x="3187700" y="4375150"/>
          <p14:tracePt t="120615" x="3181350" y="4381500"/>
          <p14:tracePt t="120632" x="3105150" y="4413250"/>
          <p14:tracePt t="120649" x="2965450" y="4451350"/>
          <p14:tracePt t="120666" x="2781300" y="4470400"/>
          <p14:tracePt t="120682" x="2616200" y="4470400"/>
          <p14:tracePt t="120699" x="2470150" y="4470400"/>
          <p14:tracePt t="120716" x="2368550" y="4470400"/>
          <p14:tracePt t="120732" x="2305050" y="4470400"/>
          <p14:tracePt t="120749" x="2235200" y="4470400"/>
          <p14:tracePt t="120766" x="2171700" y="4457700"/>
          <p14:tracePt t="120782" x="2108200" y="4445000"/>
          <p14:tracePt t="120784" x="2095500" y="4445000"/>
          <p14:tracePt t="120799" x="2038350" y="4432300"/>
          <p14:tracePt t="120815" x="2000250" y="4425950"/>
          <p14:tracePt t="120832" x="1968500" y="4413250"/>
          <p14:tracePt t="120849" x="1955800" y="4413250"/>
          <p14:tracePt t="120865" x="1936750" y="4406900"/>
          <p14:tracePt t="120899" x="1917700" y="4400550"/>
          <p14:tracePt t="120915" x="1905000" y="4394200"/>
          <p14:tracePt t="120932" x="1892300" y="4394200"/>
          <p14:tracePt t="120949" x="1866900" y="4381500"/>
          <p14:tracePt t="120966" x="1866900" y="4375150"/>
          <p14:tracePt t="120982" x="1841500" y="4375150"/>
          <p14:tracePt t="120999" x="1835150" y="4375150"/>
          <p14:tracePt t="121016" x="1828800" y="4375150"/>
          <p14:tracePt t="121843" x="1822450" y="4375150"/>
          <p14:tracePt t="121853" x="1797050" y="4375150"/>
          <p14:tracePt t="121865" x="1720850" y="4375150"/>
          <p14:tracePt t="121882" x="1593850" y="4375150"/>
          <p14:tracePt t="121899" x="1435100" y="4375150"/>
          <p14:tracePt t="121915" x="1257300" y="4375150"/>
          <p14:tracePt t="121932" x="1079500" y="4375150"/>
          <p14:tracePt t="121935" x="1003300" y="4375150"/>
          <p14:tracePt t="121949" x="952500" y="4375150"/>
          <p14:tracePt t="121966" x="895350" y="4375150"/>
          <p14:tracePt t="121969" x="876300" y="4375150"/>
          <p14:tracePt t="121983" x="869950" y="4375150"/>
          <p14:tracePt t="121999" x="844550" y="4375150"/>
          <p14:tracePt t="122016" x="831850" y="4375150"/>
          <p14:tracePt t="122032" x="825500" y="4375150"/>
          <p14:tracePt t="122049" x="819150" y="4375150"/>
          <p14:tracePt t="122218" x="838200" y="4375150"/>
          <p14:tracePt t="122229" x="869950" y="4375150"/>
          <p14:tracePt t="122242" x="965200" y="4375150"/>
          <p14:tracePt t="122255" x="1085850" y="4375150"/>
          <p14:tracePt t="122267" x="1149350" y="4375150"/>
          <p14:tracePt t="122282" x="1257300" y="4375150"/>
          <p14:tracePt t="122298" x="1339850" y="4375150"/>
          <p14:tracePt t="122315" x="1397000" y="4375150"/>
          <p14:tracePt t="122332" x="1441450" y="4375150"/>
          <p14:tracePt t="122348" x="1473200" y="4375150"/>
          <p14:tracePt t="122365" x="1492250" y="4375150"/>
          <p14:tracePt t="122382" x="1504950" y="4375150"/>
          <p14:tracePt t="122399" x="1530350" y="4375150"/>
          <p14:tracePt t="122415" x="1543050" y="4375150"/>
          <p14:tracePt t="122432" x="1568450" y="4375150"/>
          <p14:tracePt t="122449" x="1587500" y="4375150"/>
          <p14:tracePt t="122465" x="1612900" y="4375150"/>
          <p14:tracePt t="122482" x="1638300" y="4381500"/>
          <p14:tracePt t="122498" x="1670050" y="4381500"/>
          <p14:tracePt t="122515" x="1701800" y="4381500"/>
          <p14:tracePt t="122532" x="1733550" y="4381500"/>
          <p14:tracePt t="122548" x="1765300" y="4381500"/>
          <p14:tracePt t="122565" x="1784350" y="4381500"/>
          <p14:tracePt t="122582" x="1803400" y="4381500"/>
          <p14:tracePt t="122598" x="1809750" y="4381500"/>
          <p14:tracePt t="122623" x="1816100" y="4381500"/>
          <p14:tracePt t="122632" x="1822450" y="4381500"/>
          <p14:tracePt t="122648" x="1828800" y="4381500"/>
          <p14:tracePt t="122705" x="1828800" y="4375150"/>
          <p14:tracePt t="122712" x="1828800" y="4368800"/>
          <p14:tracePt t="122736" x="1828800" y="4362450"/>
          <p14:tracePt t="122744" x="1828800" y="4356100"/>
          <p14:tracePt t="122752" x="1828800" y="4349750"/>
          <p14:tracePt t="122765" x="1816100" y="4343400"/>
          <p14:tracePt t="122782" x="1778000" y="4324350"/>
          <p14:tracePt t="122798" x="1752600" y="4324350"/>
          <p14:tracePt t="122799" x="1733550" y="4324350"/>
          <p14:tracePt t="122815" x="1695450" y="4324350"/>
          <p14:tracePt t="122831" x="1670050" y="4324350"/>
          <p14:tracePt t="122848" x="1631950" y="4330700"/>
          <p14:tracePt t="122865" x="1600200" y="4343400"/>
          <p14:tracePt t="122881" x="1581150" y="4349750"/>
          <p14:tracePt t="122898" x="1574800" y="4362450"/>
          <p14:tracePt t="122931" x="1574800" y="4375150"/>
          <p14:tracePt t="122948" x="1574800" y="4381500"/>
          <p14:tracePt t="122975" x="1574800" y="4394200"/>
          <p14:tracePt t="122992" x="1574800" y="4400550"/>
          <p14:tracePt t="123008" x="1581150" y="4400550"/>
          <p14:tracePt t="123016" x="1593850" y="4400550"/>
          <p14:tracePt t="123032" x="1625600" y="4400550"/>
          <p14:tracePt t="123049" x="1663700" y="4400550"/>
          <p14:tracePt t="123065" x="1708150" y="4387850"/>
          <p14:tracePt t="123081" x="1727200" y="4375150"/>
          <p14:tracePt t="123098" x="1739900" y="4368800"/>
          <p14:tracePt t="123115" x="1746250" y="4362450"/>
          <p14:tracePt t="123131" x="1752600" y="4362450"/>
          <p14:tracePt t="123498" x="0" y="0"/>
        </p14:tracePtLst>
        <p14:tracePtLst>
          <p14:tracePt t="126400" x="2006600" y="3873500"/>
          <p14:tracePt t="126585" x="2019300" y="3873500"/>
          <p14:tracePt t="126597" x="2038350" y="3873500"/>
          <p14:tracePt t="126614" x="2127250" y="3873500"/>
          <p14:tracePt t="126630" x="2260600" y="3873500"/>
          <p14:tracePt t="126632" x="2355850" y="3873500"/>
          <p14:tracePt t="126647" x="2603500" y="3886200"/>
          <p14:tracePt t="126663" x="2851150" y="3886200"/>
          <p14:tracePt t="126680" x="3155950" y="3886200"/>
          <p14:tracePt t="126697" x="3435350" y="3886200"/>
          <p14:tracePt t="126714" x="3657600" y="3886200"/>
          <p14:tracePt t="126731" x="3803650" y="3886200"/>
          <p14:tracePt t="126747" x="3873500" y="3886200"/>
          <p14:tracePt t="126764" x="3911600" y="3886200"/>
          <p14:tracePt t="126780" x="3949700" y="3886200"/>
          <p14:tracePt t="126797" x="3968750" y="3886200"/>
          <p14:tracePt t="126813" x="3975100" y="3886200"/>
          <p14:tracePt t="127248" x="0" y="0"/>
        </p14:tracePtLst>
        <p14:tracePtLst>
          <p14:tracePt t="127695" x="2444750" y="3905250"/>
          <p14:tracePt t="127759" x="2463800" y="3911600"/>
          <p14:tracePt t="127767" x="2514600" y="3917950"/>
          <p14:tracePt t="127780" x="2565400" y="3930650"/>
          <p14:tracePt t="127797" x="2736850" y="3962400"/>
          <p14:tracePt t="127813" x="2978150" y="3987800"/>
          <p14:tracePt t="127830" x="3219450" y="3987800"/>
          <p14:tracePt t="127847" x="3581400" y="3987800"/>
          <p14:tracePt t="127863" x="3702050" y="3987800"/>
          <p14:tracePt t="127880" x="3733800" y="3987800"/>
          <p14:tracePt t="127896" x="3740150" y="3987800"/>
          <p14:tracePt t="128145" x="0" y="0"/>
        </p14:tracePtLst>
        <p14:tracePtLst>
          <p14:tracePt t="129233" x="2336800" y="4000500"/>
          <p14:tracePt t="129280" x="2343150" y="4000500"/>
          <p14:tracePt t="129288" x="2355850" y="4000500"/>
          <p14:tracePt t="129296" x="2368550" y="4000500"/>
          <p14:tracePt t="129313" x="2432050" y="4000500"/>
          <p14:tracePt t="129330" x="2552700" y="4000500"/>
          <p14:tracePt t="129346" x="2730500" y="4000500"/>
          <p14:tracePt t="129362" x="2940050" y="4000500"/>
          <p14:tracePt t="129379" x="3130550" y="4000500"/>
          <p14:tracePt t="129396" x="3276600" y="4000500"/>
          <p14:tracePt t="129413" x="3371850" y="4000500"/>
          <p14:tracePt t="129429" x="3416300" y="4000500"/>
          <p14:tracePt t="129446" x="3454400" y="4006850"/>
          <p14:tracePt t="129647" x="0" y="0"/>
        </p14:tracePtLst>
        <p14:tracePtLst>
          <p14:tracePt t="130368" x="1638300" y="3797300"/>
          <p14:tracePt t="130376" x="1625600" y="3797300"/>
          <p14:tracePt t="130394" x="1612900" y="3797300"/>
          <p14:tracePt t="130400" x="1600200" y="3797300"/>
          <p14:tracePt t="130412" x="1574800" y="3803650"/>
          <p14:tracePt t="130429" x="1536700" y="3810000"/>
          <p14:tracePt t="130445" x="1492250" y="3822700"/>
          <p14:tracePt t="130447" x="1479550" y="3822700"/>
          <p14:tracePt t="130462" x="1454150" y="3829050"/>
          <p14:tracePt t="130479" x="1409700" y="3854450"/>
          <p14:tracePt t="130496" x="1403350" y="3860800"/>
          <p14:tracePt t="130513" x="1397000" y="3867150"/>
          <p14:tracePt t="130529" x="1390650" y="3873500"/>
          <p14:tracePt t="130546" x="1384300" y="3898900"/>
          <p14:tracePt t="130562" x="1377950" y="3898900"/>
          <p14:tracePt t="130579" x="1377950" y="3911600"/>
          <p14:tracePt t="130596" x="1377950" y="3937000"/>
          <p14:tracePt t="130613" x="1403350" y="3981450"/>
          <p14:tracePt t="130629" x="1454150" y="4044950"/>
          <p14:tracePt t="130632" x="1479550" y="4070350"/>
          <p14:tracePt t="130646" x="1517650" y="4102100"/>
          <p14:tracePt t="130662" x="1625600" y="4165600"/>
          <p14:tracePt t="130665" x="1695450" y="4191000"/>
          <p14:tracePt t="130679" x="1828800" y="4241800"/>
          <p14:tracePt t="130696" x="2032000" y="4286250"/>
          <p14:tracePt t="130712" x="2273300" y="4330700"/>
          <p14:tracePt t="130730" x="2546350" y="4381500"/>
          <p14:tracePt t="130746" x="2819400" y="4400550"/>
          <p14:tracePt t="130763" x="3060700" y="4400550"/>
          <p14:tracePt t="130780" x="3282950" y="4400550"/>
          <p14:tracePt t="130783" x="3378200" y="4400550"/>
          <p14:tracePt t="130796" x="3454400" y="4400550"/>
          <p14:tracePt t="130812" x="3581400" y="4375150"/>
          <p14:tracePt t="130815" x="3638550" y="4368800"/>
          <p14:tracePt t="130829" x="3683000" y="4362450"/>
          <p14:tracePt t="130846" x="3733800" y="4337050"/>
          <p14:tracePt t="130862" x="3771900" y="4311650"/>
          <p14:tracePt t="130864" x="3778250" y="4292600"/>
          <p14:tracePt t="130879" x="3816350" y="4267200"/>
          <p14:tracePt t="130895" x="3829050" y="4241800"/>
          <p14:tracePt t="130912" x="3841750" y="4216400"/>
          <p14:tracePt t="130929" x="3841750" y="4191000"/>
          <p14:tracePt t="130945" x="3841750" y="4159250"/>
          <p14:tracePt t="130962" x="3841750" y="4140200"/>
          <p14:tracePt t="130979" x="3841750" y="4102100"/>
          <p14:tracePt t="130996" x="3835400" y="4076700"/>
          <p14:tracePt t="131012" x="3822700" y="4057650"/>
          <p14:tracePt t="131029" x="3797300" y="4019550"/>
          <p14:tracePt t="131032" x="3784600" y="4013200"/>
          <p14:tracePt t="131046" x="3771900" y="3994150"/>
          <p14:tracePt t="131062" x="3740150" y="3968750"/>
          <p14:tracePt t="131063" x="3721100" y="3962400"/>
          <p14:tracePt t="131079" x="3689350" y="3949700"/>
          <p14:tracePt t="131095" x="3644900" y="3937000"/>
          <p14:tracePt t="131112" x="3600450" y="3930650"/>
          <p14:tracePt t="131129" x="3549650" y="3924300"/>
          <p14:tracePt t="131145" x="3492500" y="3924300"/>
          <p14:tracePt t="131162" x="3429000" y="3924300"/>
          <p14:tracePt t="131179" x="3365500" y="3924300"/>
          <p14:tracePt t="131195" x="3276600" y="3924300"/>
          <p14:tracePt t="131212" x="3194050" y="3924300"/>
          <p14:tracePt t="131229" x="3092450" y="3924300"/>
          <p14:tracePt t="131246" x="2990850" y="3924300"/>
          <p14:tracePt t="131262" x="2889250" y="3924300"/>
          <p14:tracePt t="131265" x="2825750" y="3924300"/>
          <p14:tracePt t="131279" x="2749550" y="3943350"/>
          <p14:tracePt t="131296" x="2654300" y="3962400"/>
          <p14:tracePt t="131312" x="2565400" y="3975100"/>
          <p14:tracePt t="131329" x="2476500" y="3987800"/>
          <p14:tracePt t="131345" x="2419350" y="4013200"/>
          <p14:tracePt t="131362" x="2362200" y="4025900"/>
          <p14:tracePt t="131378" x="2317750" y="4032250"/>
          <p14:tracePt t="131395" x="2279650" y="4038600"/>
          <p14:tracePt t="131412" x="2247900" y="4044950"/>
          <p14:tracePt t="131428" x="2235200" y="4057650"/>
          <p14:tracePt t="131445" x="2216150" y="4064000"/>
          <p14:tracePt t="131462" x="2209800" y="4070350"/>
          <p14:tracePt t="131479" x="2184400" y="4089400"/>
          <p14:tracePt t="131496" x="2171700" y="4102100"/>
          <p14:tracePt t="131512" x="2171700" y="4108450"/>
          <p14:tracePt t="131529" x="2171700" y="4121150"/>
          <p14:tracePt t="131545" x="2171700" y="4127500"/>
          <p14:tracePt t="131562" x="2171700" y="4140200"/>
          <p14:tracePt t="131579" x="2178050" y="4165600"/>
          <p14:tracePt t="131595" x="2209800" y="4191000"/>
          <p14:tracePt t="131612" x="2266950" y="4222750"/>
          <p14:tracePt t="131629" x="2381250" y="4254500"/>
          <p14:tracePt t="131645" x="2520950" y="4279900"/>
          <p14:tracePt t="131662" x="2692400" y="4311650"/>
          <p14:tracePt t="131663" x="2787650" y="4318000"/>
          <p14:tracePt t="131679" x="2959100" y="4330700"/>
          <p14:tracePt t="131695" x="3155950" y="4330700"/>
          <p14:tracePt t="131712" x="3378200" y="4330700"/>
          <p14:tracePt t="131728" x="3606800" y="4330700"/>
          <p14:tracePt t="131745" x="3816350" y="4330700"/>
          <p14:tracePt t="131762" x="4000500" y="4330700"/>
          <p14:tracePt t="131779" x="4127500" y="4324350"/>
          <p14:tracePt t="131795" x="4178300" y="4318000"/>
          <p14:tracePt t="131812" x="4229100" y="4305300"/>
          <p14:tracePt t="131829" x="4286250" y="4292600"/>
          <p14:tracePt t="131845" x="4349750" y="4267200"/>
          <p14:tracePt t="131862" x="4400550" y="4235450"/>
          <p14:tracePt t="131879" x="4457700" y="4191000"/>
          <p14:tracePt t="131895" x="4464050" y="4165600"/>
          <p14:tracePt t="131912" x="4483100" y="4140200"/>
          <p14:tracePt t="131928" x="4483100" y="4127500"/>
          <p14:tracePt t="131945" x="4483100" y="4102100"/>
          <p14:tracePt t="131962" x="4483100" y="4083050"/>
          <p14:tracePt t="131978" x="4476750" y="4064000"/>
          <p14:tracePt t="131995" x="4470400" y="4044950"/>
          <p14:tracePt t="132012" x="4445000" y="4019550"/>
          <p14:tracePt t="132028" x="4413250" y="4000500"/>
          <p14:tracePt t="132045" x="4337050" y="3962400"/>
          <p14:tracePt t="132062" x="4235450" y="3924300"/>
          <p14:tracePt t="132063" x="4191000" y="3898900"/>
          <p14:tracePt t="132079" x="4146550" y="3886200"/>
          <p14:tracePt t="132081" x="4089400" y="3867150"/>
          <p14:tracePt t="132095" x="4000500" y="3854450"/>
          <p14:tracePt t="132112" x="3911600" y="3841750"/>
          <p14:tracePt t="132128" x="3822700" y="3822700"/>
          <p14:tracePt t="132145" x="3746500" y="3816350"/>
          <p14:tracePt t="132162" x="3638550" y="3816350"/>
          <p14:tracePt t="132178" x="3511550" y="3816350"/>
          <p14:tracePt t="132195" x="3384550" y="3816350"/>
          <p14:tracePt t="132212" x="3213100" y="3816350"/>
          <p14:tracePt t="132228" x="3073400" y="3835400"/>
          <p14:tracePt t="132245" x="2940050" y="3860800"/>
          <p14:tracePt t="132248" x="2889250" y="3867150"/>
          <p14:tracePt t="132262" x="2844800" y="3879850"/>
          <p14:tracePt t="132264" x="2800350" y="3892550"/>
          <p14:tracePt t="132279" x="2736850" y="3905250"/>
          <p14:tracePt t="132295" x="2692400" y="3917950"/>
          <p14:tracePt t="132312" x="2647950" y="3924300"/>
          <p14:tracePt t="132328" x="2616200" y="3930650"/>
          <p14:tracePt t="132345" x="2590800" y="3937000"/>
          <p14:tracePt t="132362" x="2571750" y="3949700"/>
          <p14:tracePt t="132378" x="2559050" y="3956050"/>
          <p14:tracePt t="132395" x="2540000" y="3975100"/>
          <p14:tracePt t="132412" x="2520950" y="3987800"/>
          <p14:tracePt t="132428" x="2508250" y="4013200"/>
          <p14:tracePt t="132445" x="2501900" y="4025900"/>
          <p14:tracePt t="132462" x="2501900" y="4032250"/>
          <p14:tracePt t="132478" x="2501900" y="4044950"/>
          <p14:tracePt t="132495" x="2501900" y="4076700"/>
          <p14:tracePt t="132512" x="2540000" y="4095750"/>
          <p14:tracePt t="132529" x="2609850" y="4127500"/>
          <p14:tracePt t="132545" x="2730500" y="4165600"/>
          <p14:tracePt t="132561" x="2901950" y="4197350"/>
          <p14:tracePt t="132578" x="3117850" y="4235450"/>
          <p14:tracePt t="132595" x="3346450" y="4241800"/>
          <p14:tracePt t="132611" x="3663950" y="4241800"/>
          <p14:tracePt t="132628" x="4032250" y="4241800"/>
          <p14:tracePt t="132645" x="4254500" y="4216400"/>
          <p14:tracePt t="132661" x="4406900" y="4191000"/>
          <p14:tracePt t="132678" x="4489450" y="4171950"/>
          <p14:tracePt t="132695" x="4508500" y="4165600"/>
          <p14:tracePt t="132752" x="4514850" y="4165600"/>
          <p14:tracePt t="132759" x="4521200" y="4165600"/>
          <p14:tracePt t="132767" x="4527550" y="4159250"/>
          <p14:tracePt t="134031" x="0" y="0"/>
        </p14:tracePtLst>
        <p14:tracePtLst>
          <p14:tracePt t="134776" x="4051300" y="3949700"/>
          <p14:tracePt t="134880" x="0" y="0"/>
        </p14:tracePtLst>
        <p14:tracePtLst>
          <p14:tracePt t="135345" x="2374900" y="3619500"/>
          <p14:tracePt t="135352" x="2368550" y="3619500"/>
          <p14:tracePt t="135360" x="2362200" y="3619500"/>
          <p14:tracePt t="135393" x="2355850" y="3619500"/>
          <p14:tracePt t="135400" x="2343150" y="3625850"/>
          <p14:tracePt t="135410" x="2336800" y="3644900"/>
          <p14:tracePt t="135427" x="2324100" y="3702050"/>
          <p14:tracePt t="135444" x="2317750" y="3759200"/>
          <p14:tracePt t="135461" x="2305050" y="3797300"/>
          <p14:tracePt t="135477" x="2292350" y="3835400"/>
          <p14:tracePt t="135480" x="2292350" y="3841750"/>
          <p14:tracePt t="135494" x="2292350" y="3860800"/>
          <p14:tracePt t="135511" x="2292350" y="3898900"/>
          <p14:tracePt t="135527" x="2292350" y="3905250"/>
          <p14:tracePt t="135642" x="2292350" y="3898900"/>
          <p14:tracePt t="135647" x="2292350" y="3873500"/>
          <p14:tracePt t="135660" x="2292350" y="3848100"/>
          <p14:tracePt t="135677" x="2292350" y="3803650"/>
          <p14:tracePt t="135694" x="2292350" y="3771900"/>
          <p14:tracePt t="135696" x="2292350" y="3752850"/>
          <p14:tracePt t="135710" x="2292350" y="3740150"/>
          <p14:tracePt t="135809" x="2286000" y="3752850"/>
          <p14:tracePt t="135815" x="2286000" y="3778250"/>
          <p14:tracePt t="135828" x="2286000" y="3810000"/>
          <p14:tracePt t="135844" x="2266950" y="3898900"/>
          <p14:tracePt t="135860" x="2260600" y="3949700"/>
          <p14:tracePt t="135877" x="2260600" y="3994150"/>
          <p14:tracePt t="135894" x="2260600" y="4006850"/>
          <p14:tracePt t="135975" x="2260600" y="3987800"/>
          <p14:tracePt t="135984" x="2260600" y="3956050"/>
          <p14:tracePt t="135994" x="2266950" y="3898900"/>
          <p14:tracePt t="136010" x="2279650" y="3810000"/>
          <p14:tracePt t="136028" x="2279650" y="3733800"/>
          <p14:tracePt t="136044" x="2279650" y="3676650"/>
          <p14:tracePt t="136060" x="2279650" y="3651250"/>
          <p14:tracePt t="136077" x="2279650" y="3644900"/>
          <p14:tracePt t="136136" x="2273300" y="3644900"/>
          <p14:tracePt t="136143" x="2273300" y="3657600"/>
          <p14:tracePt t="136153" x="2273300" y="3676650"/>
          <p14:tracePt t="136160" x="2273300" y="3708400"/>
          <p14:tracePt t="136177" x="2254250" y="3797300"/>
          <p14:tracePt t="136194" x="2254250" y="3848100"/>
          <p14:tracePt t="136210" x="2254250" y="3905250"/>
          <p14:tracePt t="136227" x="2254250" y="3937000"/>
          <p14:tracePt t="136244" x="2254250" y="3943350"/>
          <p14:tracePt t="136280" x="2254250" y="3949700"/>
          <p14:tracePt t="136297" x="2260600" y="3949700"/>
          <p14:tracePt t="136303" x="2266950" y="3930650"/>
          <p14:tracePt t="136312" x="2273300" y="3905250"/>
          <p14:tracePt t="136327" x="2292350" y="3841750"/>
          <p14:tracePt t="136344" x="2311400" y="3765550"/>
          <p14:tracePt t="136360" x="2330450" y="3695700"/>
          <p14:tracePt t="136377" x="2330450" y="3670300"/>
          <p14:tracePt t="136394" x="2336800" y="3657600"/>
          <p14:tracePt t="136410" x="2336800" y="3651250"/>
          <p14:tracePt t="136464" x="2336800" y="3676650"/>
          <p14:tracePt t="136472" x="2336800" y="3733800"/>
          <p14:tracePt t="136481" x="2330450" y="3784600"/>
          <p14:tracePt t="136494" x="2311400" y="3841750"/>
          <p14:tracePt t="136510" x="2286000" y="3905250"/>
          <p14:tracePt t="136512" x="2279650" y="3911600"/>
          <p14:tracePt t="136527" x="2279650" y="3924300"/>
          <p14:tracePt t="136544" x="2279650" y="3930650"/>
          <p14:tracePt t="136609" x="2279650" y="3917950"/>
          <p14:tracePt t="136615" x="2279650" y="3892550"/>
          <p14:tracePt t="136627" x="2279650" y="3867150"/>
          <p14:tracePt t="136643" x="2279650" y="3765550"/>
          <p14:tracePt t="136660" x="2286000" y="3727450"/>
          <p14:tracePt t="136677" x="2286000" y="3683000"/>
          <p14:tracePt t="136693" x="2286000" y="3670300"/>
          <p14:tracePt t="136760" x="2286000" y="3683000"/>
          <p14:tracePt t="136768" x="2279650" y="3714750"/>
          <p14:tracePt t="136777" x="2260600" y="3752850"/>
          <p14:tracePt t="136794" x="2247900" y="3803650"/>
          <p14:tracePt t="136810" x="2241550" y="3822700"/>
          <p14:tracePt t="136827" x="2241550" y="3835400"/>
          <p14:tracePt t="136843" x="2235200" y="3854450"/>
          <p14:tracePt t="136943" x="2235200" y="3848100"/>
          <p14:tracePt t="136951" x="2235200" y="3829050"/>
          <p14:tracePt t="136960" x="2235200" y="3816350"/>
          <p14:tracePt t="136977" x="2235200" y="3778250"/>
          <p14:tracePt t="136993" x="2235200" y="3746500"/>
          <p14:tracePt t="137011" x="2235200" y="3714750"/>
          <p14:tracePt t="137027" x="2235200" y="3689350"/>
          <p14:tracePt t="137060" x="2235200" y="3683000"/>
          <p14:tracePt t="137153" x="2235200" y="3676650"/>
          <p14:tracePt t="137185" x="2235200" y="3683000"/>
          <p14:tracePt t="137192" x="2235200" y="3702050"/>
          <p14:tracePt t="137201" x="2235200" y="3721100"/>
          <p14:tracePt t="137210" x="2235200" y="3746500"/>
          <p14:tracePt t="137227" x="2235200" y="3790950"/>
          <p14:tracePt t="137243" x="2260600" y="3879850"/>
          <p14:tracePt t="137260" x="2266950" y="3924300"/>
          <p14:tracePt t="137277" x="2273300" y="3956050"/>
          <p14:tracePt t="137376" x="2273300" y="3949700"/>
          <p14:tracePt t="137384" x="2273300" y="3937000"/>
          <p14:tracePt t="137393" x="2273300" y="3905250"/>
          <p14:tracePt t="137410" x="2279650" y="3848100"/>
          <p14:tracePt t="137426" x="2279650" y="3803650"/>
          <p14:tracePt t="137443" x="2279650" y="3778250"/>
          <p14:tracePt t="137460" x="2279650" y="3771900"/>
          <p14:tracePt t="137584" x="2279650" y="3778250"/>
          <p14:tracePt t="137592" x="2279650" y="3810000"/>
          <p14:tracePt t="137600" x="2279650" y="3841750"/>
          <p14:tracePt t="137610" x="2279650" y="3886200"/>
          <p14:tracePt t="137627" x="2279650" y="3943350"/>
          <p14:tracePt t="137643" x="2279650" y="3968750"/>
          <p14:tracePt t="137660" x="2279650" y="3975100"/>
          <p14:tracePt t="137793" x="2279650" y="3962400"/>
          <p14:tracePt t="137800" x="2273300" y="3956050"/>
          <p14:tracePt t="137810" x="2266950" y="3937000"/>
          <p14:tracePt t="137827" x="2254250" y="3911600"/>
          <p14:tracePt t="137829" x="0" y="0"/>
        </p14:tracePtLst>
        <p14:tracePtLst>
          <p14:tracePt t="138615" x="2292350" y="3460750"/>
          <p14:tracePt t="138688" x="2298700" y="3460750"/>
          <p14:tracePt t="138704" x="2298700" y="3479800"/>
          <p14:tracePt t="138712" x="2298700" y="3505200"/>
          <p14:tracePt t="138726" x="2298700" y="3517900"/>
          <p14:tracePt t="138743" x="2273300" y="3632200"/>
          <p14:tracePt t="138759" x="2254250" y="3733800"/>
          <p14:tracePt t="138776" x="2235200" y="3841750"/>
          <p14:tracePt t="138793" x="2209800" y="3949700"/>
          <p14:tracePt t="138809" x="2203450" y="4025900"/>
          <p14:tracePt t="138826" x="2197100" y="4083050"/>
          <p14:tracePt t="138843" x="2184400" y="4114800"/>
          <p14:tracePt t="138860" x="2184400" y="4121150"/>
          <p14:tracePt t="138959" x="2184400" y="4108450"/>
          <p14:tracePt t="138968" x="2190750" y="4083050"/>
          <p14:tracePt t="138976" x="2197100" y="4057650"/>
          <p14:tracePt t="138993" x="2197100" y="3994150"/>
          <p14:tracePt t="139009" x="2197100" y="3930650"/>
          <p14:tracePt t="139026" x="2203450" y="3854450"/>
          <p14:tracePt t="139043" x="2203450" y="3784600"/>
          <p14:tracePt t="139059" x="2203450" y="3721100"/>
          <p14:tracePt t="139076" x="2203450" y="3663950"/>
          <p14:tracePt t="139093" x="2203450" y="3632200"/>
          <p14:tracePt t="139095" x="2203450" y="3619500"/>
          <p14:tracePt t="139110" x="2203450" y="3613150"/>
          <p14:tracePt t="139126" x="2203450" y="3600450"/>
          <p14:tracePt t="139127" x="2203450" y="3594100"/>
          <p14:tracePt t="139143" x="2203450" y="3587750"/>
          <p14:tracePt t="139344" x="2209800" y="3613150"/>
          <p14:tracePt t="139352" x="2222500" y="3651250"/>
          <p14:tracePt t="139359" x="2241550" y="3683000"/>
          <p14:tracePt t="139376" x="2266950" y="3759200"/>
          <p14:tracePt t="139393" x="2305050" y="3829050"/>
          <p14:tracePt t="139409" x="2355850" y="3898900"/>
          <p14:tracePt t="139426" x="2387600" y="3943350"/>
          <p14:tracePt t="139443" x="2425700" y="3981450"/>
          <p14:tracePt t="139459" x="2438400" y="4000500"/>
          <p14:tracePt t="139476" x="2457450" y="4013200"/>
          <p14:tracePt t="139492" x="2457450" y="4019550"/>
          <p14:tracePt t="140335" x="0" y="0"/>
        </p14:tracePtLst>
        <p14:tracePtLst>
          <p14:tracePt t="141097" x="6648450" y="3975100"/>
          <p14:tracePt t="141186" x="6667500" y="3975100"/>
          <p14:tracePt t="141194" x="6711950" y="3975100"/>
          <p14:tracePt t="141209" x="6870700" y="3975100"/>
          <p14:tracePt t="141225" x="7131050" y="3975100"/>
          <p14:tracePt t="141242" x="7454900" y="3975100"/>
          <p14:tracePt t="141259" x="7778750" y="3975100"/>
          <p14:tracePt t="141275" x="8083550" y="3975100"/>
          <p14:tracePt t="141293" x="8331200" y="3975100"/>
          <p14:tracePt t="141309" x="8509000" y="3975100"/>
          <p14:tracePt t="141313" x="8572500" y="3975100"/>
          <p14:tracePt t="141325" x="8604250" y="3975100"/>
          <p14:tracePt t="141343" x="8642350" y="3975100"/>
          <p14:tracePt t="141359" x="8648700" y="3975100"/>
          <p14:tracePt t="141440" x="8623300" y="3981450"/>
          <p14:tracePt t="141448" x="8597900" y="3981450"/>
          <p14:tracePt t="141458" x="8540750" y="3981450"/>
          <p14:tracePt t="141475" x="8362950" y="3981450"/>
          <p14:tracePt t="141492" x="8140700" y="3981450"/>
          <p14:tracePt t="141508" x="7931150" y="3981450"/>
          <p14:tracePt t="141525" x="7766050" y="3981450"/>
          <p14:tracePt t="141542" x="7677150" y="3981450"/>
          <p14:tracePt t="141543" x="7651750" y="3981450"/>
          <p14:tracePt t="141559" x="7645400" y="3981450"/>
          <p14:tracePt t="141561" x="7632700" y="3981450"/>
          <p14:tracePt t="141575" x="7626350" y="3981450"/>
          <p14:tracePt t="141592" x="7613650" y="3981450"/>
          <p14:tracePt t="141712" x="7620000" y="3981450"/>
          <p14:tracePt t="141720" x="7651750" y="3981450"/>
          <p14:tracePt t="141728" x="7689850" y="3981450"/>
          <p14:tracePt t="141742" x="7766050" y="3981450"/>
          <p14:tracePt t="141759" x="8070850" y="3981450"/>
          <p14:tracePt t="141775" x="8293100" y="3981450"/>
          <p14:tracePt t="141792" x="8483600" y="3981450"/>
          <p14:tracePt t="141808" x="8597900" y="3981450"/>
          <p14:tracePt t="141825" x="8629650" y="3981450"/>
          <p14:tracePt t="141842" x="8636000" y="3981450"/>
          <p14:tracePt t="142020" x="8604250" y="3981450"/>
          <p14:tracePt t="142034" x="8515350" y="3981450"/>
          <p14:tracePt t="142051" x="8362950" y="3968750"/>
          <p14:tracePt t="142055" x="8286750" y="3956050"/>
          <p14:tracePt t="142056" x="0" y="0"/>
        </p14:tracePtLst>
        <p14:tracePtLst>
          <p14:tracePt t="142344" x="7442200" y="3937000"/>
          <p14:tracePt t="142424" x="7448550" y="3937000"/>
          <p14:tracePt t="142435" x="7480300" y="3937000"/>
          <p14:tracePt t="142444" x="7531100" y="3937000"/>
          <p14:tracePt t="142458" x="7702550" y="3937000"/>
          <p14:tracePt t="142475" x="7962900" y="3937000"/>
          <p14:tracePt t="142492" x="8267700" y="3937000"/>
          <p14:tracePt t="142508" x="8547100" y="3937000"/>
          <p14:tracePt t="142514" x="8642350" y="3937000"/>
          <p14:tracePt t="142525" x="8731250" y="3937000"/>
          <p14:tracePt t="142541" x="8845550" y="3937000"/>
          <p14:tracePt t="142559" x="8877300" y="3937000"/>
          <p14:tracePt t="142561" x="8883650" y="3937000"/>
          <p14:tracePt t="142804" x="8877300" y="3937000"/>
          <p14:tracePt t="142816" x="8826500" y="3937000"/>
          <p14:tracePt t="142817" x="0" y="0"/>
        </p14:tracePtLst>
        <p14:tracePtLst>
          <p14:tracePt t="143095" x="7442200" y="3987800"/>
          <p14:tracePt t="143177" x="7448550" y="3987800"/>
          <p14:tracePt t="143184" x="7467600" y="3987800"/>
          <p14:tracePt t="143192" x="7499350" y="3987800"/>
          <p14:tracePt t="143208" x="7600950" y="3987800"/>
          <p14:tracePt t="143224" x="7734300" y="3987800"/>
          <p14:tracePt t="143241" x="7905750" y="3987800"/>
          <p14:tracePt t="143258" x="8064500" y="3987800"/>
          <p14:tracePt t="143274" x="8223250" y="3987800"/>
          <p14:tracePt t="143291" x="8337550" y="3987800"/>
          <p14:tracePt t="143308" x="8394700" y="3987800"/>
          <p14:tracePt t="143325" x="8413750" y="3987800"/>
          <p14:tracePt t="143327" x="8420100" y="3987800"/>
          <p14:tracePt t="143341" x="8426450" y="3987800"/>
          <p14:tracePt t="143503" x="8420100" y="3994150"/>
          <p14:tracePt t="143512" x="8394700" y="3994150"/>
          <p14:tracePt t="143524" x="8362950" y="4006850"/>
          <p14:tracePt t="143541" x="8242300" y="4025900"/>
          <p14:tracePt t="143558" x="8058150" y="4051300"/>
          <p14:tracePt t="143558" x="7975600" y="4064000"/>
          <p14:tracePt t="143575" x="7778750" y="4095750"/>
          <p14:tracePt t="143591" x="7632700" y="4121150"/>
          <p14:tracePt t="143608" x="7512050" y="4140200"/>
          <p14:tracePt t="143624" x="7448550" y="4152900"/>
          <p14:tracePt t="143641" x="7435850" y="4152900"/>
          <p14:tracePt t="143658" x="7429500" y="4152900"/>
          <p14:tracePt t="143811" x="7461250" y="4152900"/>
          <p14:tracePt t="143821" x="7518400" y="4152900"/>
          <p14:tracePt t="143834" x="7651750" y="4152900"/>
          <p14:tracePt t="143846" x="7740650" y="4152900"/>
          <p14:tracePt t="143859" x="7905750" y="4152900"/>
          <p14:tracePt t="143865" x="7969250" y="4152900"/>
          <p14:tracePt t="143874" x="8026400" y="4152900"/>
          <p14:tracePt t="143892" x="8070850" y="4152900"/>
          <p14:tracePt t="143908" x="8089900" y="4152900"/>
          <p14:tracePt t="144272" x="8077200" y="4152900"/>
          <p14:tracePt t="144281" x="8058150" y="4152900"/>
          <p14:tracePt t="144291" x="8032750" y="4152900"/>
          <p14:tracePt t="144291" x="0" y="0"/>
        </p14:tracePtLst>
        <p14:tracePtLst>
          <p14:tracePt t="145303" x="7156450" y="3994150"/>
          <p14:tracePt t="145435" x="7162800" y="3994150"/>
          <p14:tracePt t="145452" x="7245350" y="3975100"/>
          <p14:tracePt t="145464" x="7340600" y="3975100"/>
          <p14:tracePt t="145476" x="7391400" y="3975100"/>
          <p14:tracePt t="145490" x="7486650" y="3975100"/>
          <p14:tracePt t="145507" x="7531100" y="3975100"/>
          <p14:tracePt t="145524" x="7537450" y="3975100"/>
          <p14:tracePt t="145679" x="0" y="0"/>
        </p14:tracePtLst>
        <p14:tracePtLst>
          <p14:tracePt t="146568" x="7340600" y="3663950"/>
          <p14:tracePt t="146601" x="7327900" y="3663950"/>
          <p14:tracePt t="146616" x="7321550" y="3676650"/>
          <p14:tracePt t="146623" x="7315200" y="3683000"/>
          <p14:tracePt t="146631" x="7315200" y="3689350"/>
          <p14:tracePt t="146640" x="7315200" y="3702050"/>
          <p14:tracePt t="146657" x="7315200" y="3733800"/>
          <p14:tracePt t="146673" x="7315200" y="3771900"/>
          <p14:tracePt t="146690" x="7315200" y="3797300"/>
          <p14:tracePt t="146707" x="7315200" y="3829050"/>
          <p14:tracePt t="146723" x="7315200" y="3854450"/>
          <p14:tracePt t="146740" x="7315200" y="3879850"/>
          <p14:tracePt t="146757" x="7340600" y="3905250"/>
          <p14:tracePt t="146773" x="7378700" y="3924300"/>
          <p14:tracePt t="146790" x="7435850" y="3956050"/>
          <p14:tracePt t="146791" x="7480300" y="3968750"/>
          <p14:tracePt t="146807" x="7581900" y="3981450"/>
          <p14:tracePt t="146824" x="7670800" y="4000500"/>
          <p14:tracePt t="146840" x="7721600" y="4000500"/>
          <p14:tracePt t="146857" x="7766050" y="3994150"/>
          <p14:tracePt t="146873" x="7797800" y="3981450"/>
          <p14:tracePt t="146890" x="7816850" y="3949700"/>
          <p14:tracePt t="146907" x="7829550" y="3911600"/>
          <p14:tracePt t="146924" x="7829550" y="3873500"/>
          <p14:tracePt t="146940" x="7829550" y="3841750"/>
          <p14:tracePt t="146957" x="7829550" y="3810000"/>
          <p14:tracePt t="146973" x="7829550" y="3759200"/>
          <p14:tracePt t="146990" x="7810500" y="3714750"/>
          <p14:tracePt t="146992" x="7804150" y="3702050"/>
          <p14:tracePt t="147007" x="7766050" y="3663950"/>
          <p14:tracePt t="147023" x="7727950" y="3638550"/>
          <p14:tracePt t="147040" x="7689850" y="3619500"/>
          <p14:tracePt t="147057" x="7664450" y="3606800"/>
          <p14:tracePt t="147074" x="7645400" y="3606800"/>
          <p14:tracePt t="147090" x="7626350" y="3606800"/>
          <p14:tracePt t="147107" x="7600950" y="3606800"/>
          <p14:tracePt t="147123" x="7569200" y="3606800"/>
          <p14:tracePt t="147140" x="7543800" y="3619500"/>
          <p14:tracePt t="147157" x="7505700" y="3638550"/>
          <p14:tracePt t="147160" x="7486650" y="3651250"/>
          <p14:tracePt t="147173" x="7467600" y="3670300"/>
          <p14:tracePt t="147190" x="7429500" y="3702050"/>
          <p14:tracePt t="147193" x="7416800" y="3708400"/>
          <p14:tracePt t="147207" x="7378700" y="3746500"/>
          <p14:tracePt t="147223" x="7346950" y="3790950"/>
          <p14:tracePt t="147240" x="7327900" y="3829050"/>
          <p14:tracePt t="147256" x="7321550" y="3854450"/>
          <p14:tracePt t="147273" x="7321550" y="3879850"/>
          <p14:tracePt t="147290" x="7321550" y="3905250"/>
          <p14:tracePt t="147306" x="7321550" y="3930650"/>
          <p14:tracePt t="147323" x="7340600" y="3949700"/>
          <p14:tracePt t="147340" x="7372350" y="3968750"/>
          <p14:tracePt t="147357" x="7429500" y="3981450"/>
          <p14:tracePt t="147373" x="7512050" y="4000500"/>
          <p14:tracePt t="147390" x="7600950" y="3994150"/>
          <p14:tracePt t="147407" x="7683500" y="3924300"/>
          <p14:tracePt t="147423" x="7715250" y="3873500"/>
          <p14:tracePt t="147440" x="7721600" y="3822700"/>
          <p14:tracePt t="147456" x="7721600" y="3778250"/>
          <p14:tracePt t="147473" x="7721600" y="3740150"/>
          <p14:tracePt t="147490" x="7677150" y="3683000"/>
          <p14:tracePt t="147507" x="7613650" y="3632200"/>
          <p14:tracePt t="147523" x="7562850" y="3606800"/>
          <p14:tracePt t="147540" x="7537450" y="3594100"/>
          <p14:tracePt t="147556" x="7531100" y="3594100"/>
          <p14:tracePt t="147584" x="7524750" y="3594100"/>
          <p14:tracePt t="147592" x="7505700" y="3594100"/>
          <p14:tracePt t="147607" x="7493000" y="3625850"/>
          <p14:tracePt t="147623" x="7486650" y="3651250"/>
          <p14:tracePt t="147640" x="7486650" y="3676650"/>
          <p14:tracePt t="147657" x="7486650" y="3695700"/>
          <p14:tracePt t="147783" x="0" y="0"/>
        </p14:tracePtLst>
        <p14:tracePtLst>
          <p14:tracePt t="148209" x="8134350" y="3695700"/>
          <p14:tracePt t="148297" x="8140700" y="3695700"/>
          <p14:tracePt t="148304" x="8140700" y="3702050"/>
          <p14:tracePt t="148311" x="8134350" y="3708400"/>
          <p14:tracePt t="148323" x="8128000" y="3708400"/>
          <p14:tracePt t="148340" x="8096250" y="3727450"/>
          <p14:tracePt t="148356" x="8070850" y="3746500"/>
          <p14:tracePt t="148373" x="8051800" y="3759200"/>
          <p14:tracePt t="148390" x="8045450" y="3778250"/>
          <p14:tracePt t="148393" x="8039100" y="3778250"/>
          <p14:tracePt t="148415" x="8032750" y="3784600"/>
          <p14:tracePt t="148551" x="8039100" y="3797300"/>
          <p14:tracePt t="148561" x="8045450" y="3797300"/>
          <p14:tracePt t="148573" x="8083550" y="3803650"/>
          <p14:tracePt t="148590" x="8172450" y="3822700"/>
          <p14:tracePt t="148607" x="8305800" y="3848100"/>
          <p14:tracePt t="148623" x="8356600" y="3860800"/>
          <p14:tracePt t="148640" x="8362950" y="3860800"/>
          <p14:tracePt t="148656" x="8369300" y="3860800"/>
          <p14:tracePt t="148842" x="8362950" y="3854450"/>
          <p14:tracePt t="148857" x="8331200" y="3816350"/>
          <p14:tracePt t="148873" x="8293100" y="3790950"/>
          <p14:tracePt t="148890" x="8261350" y="3759200"/>
          <p14:tracePt t="148906" x="8248650" y="3740150"/>
          <p14:tracePt t="148923" x="8229600" y="3721100"/>
          <p14:tracePt t="148939" x="8223250" y="3714750"/>
          <p14:tracePt t="148959" x="8223250" y="3708400"/>
          <p14:tracePt t="149079" x="8229600" y="3708400"/>
          <p14:tracePt t="149087" x="8255000" y="3708400"/>
          <p14:tracePt t="149095" x="8286750" y="3714750"/>
          <p14:tracePt t="149106" x="8324850" y="3721100"/>
          <p14:tracePt t="149123" x="8362950" y="3727450"/>
          <p14:tracePt t="149140" x="8401050" y="3740150"/>
          <p14:tracePt t="149191" x="8407400" y="3740150"/>
          <p14:tracePt t="149201" x="8413750" y="3740150"/>
          <p14:tracePt t="149320" x="8394700" y="3746500"/>
          <p14:tracePt t="149329" x="8362950" y="3752850"/>
          <p14:tracePt t="149340" x="8318500" y="3759200"/>
          <p14:tracePt t="149357" x="8235950" y="3778250"/>
          <p14:tracePt t="149360" x="8191500" y="3784600"/>
          <p14:tracePt t="149375" x="8178800" y="3790950"/>
          <p14:tracePt t="149377" x="8159750" y="3797300"/>
          <p14:tracePt t="149392" x="8153400" y="3797300"/>
          <p14:tracePt t="149504" x="8166100" y="3797300"/>
          <p14:tracePt t="149513" x="8197850" y="3797300"/>
          <p14:tracePt t="149522" x="8229600" y="3797300"/>
          <p14:tracePt t="149539" x="8312150" y="3797300"/>
          <p14:tracePt t="149556" x="8382000" y="3797300"/>
          <p14:tracePt t="149572" x="8407400" y="3797300"/>
          <p14:tracePt t="149589" x="8413750" y="3797300"/>
          <p14:tracePt t="149688" x="8401050" y="3797300"/>
          <p14:tracePt t="149696" x="8382000" y="3797300"/>
          <p14:tracePt t="149706" x="8356600" y="3797300"/>
          <p14:tracePt t="149723" x="8293100" y="3797300"/>
          <p14:tracePt t="149739" x="8255000" y="3797300"/>
          <p14:tracePt t="149756" x="8229600" y="3797300"/>
          <p14:tracePt t="149772" x="8223250" y="3797300"/>
          <p14:tracePt t="149912" x="8229600" y="3797300"/>
          <p14:tracePt t="149920" x="8235950" y="3797300"/>
          <p14:tracePt t="150000" x="8210550" y="3803650"/>
          <p14:tracePt t="150009" x="8197850" y="3803650"/>
          <p14:tracePt t="150015" x="8172450" y="3803650"/>
          <p14:tracePt t="150023" x="8147050" y="3810000"/>
          <p14:tracePt t="150039" x="8108950" y="3822700"/>
          <p14:tracePt t="150056" x="8096250" y="3822700"/>
          <p14:tracePt t="150153" x="8108950" y="3822700"/>
          <p14:tracePt t="150160" x="8121650" y="3822700"/>
          <p14:tracePt t="150172" x="8147050" y="3822700"/>
          <p14:tracePt t="150189" x="8197850" y="3822700"/>
          <p14:tracePt t="150206" x="8248650" y="3822700"/>
          <p14:tracePt t="150222" x="8312150" y="3829050"/>
          <p14:tracePt t="150224" x="8337550" y="3835400"/>
          <p14:tracePt t="150239" x="8350250" y="3835400"/>
          <p14:tracePt t="150360" x="8312150" y="3835400"/>
          <p14:tracePt t="150367" x="8286750" y="3835400"/>
          <p14:tracePt t="150375" x="8255000" y="3835400"/>
          <p14:tracePt t="150389" x="8223250" y="3835400"/>
          <p14:tracePt t="150405" x="8166100" y="3835400"/>
          <p14:tracePt t="150423" x="8147050" y="3835400"/>
          <p14:tracePt t="150424" x="8140700" y="3835400"/>
          <p14:tracePt t="150673" x="8134350" y="3835400"/>
          <p14:tracePt t="150680" x="8128000" y="3835400"/>
          <p14:tracePt t="150688" x="8121650" y="3835400"/>
          <p14:tracePt t="150706" x="8108950" y="3835400"/>
          <p14:tracePt t="150722" x="8096250" y="3835400"/>
          <p14:tracePt t="150831" x="8108950" y="3835400"/>
          <p14:tracePt t="150841" x="8134350" y="3829050"/>
          <p14:tracePt t="150848" x="8153400" y="3829050"/>
          <p14:tracePt t="150856" x="8185150" y="3829050"/>
          <p14:tracePt t="150872" x="8216900" y="3829050"/>
          <p14:tracePt t="150889" x="8229600" y="3829050"/>
          <p14:tracePt t="151288" x="0" y="0"/>
        </p14:tracePtLst>
        <p14:tracePtLst>
          <p14:tracePt t="151659" x="7575550" y="3721100"/>
          <p14:tracePt t="151672" x="7562850" y="3721100"/>
          <p14:tracePt t="151688" x="7550150" y="3721100"/>
          <p14:tracePt t="151706" x="7537450" y="3721100"/>
          <p14:tracePt t="151722" x="7524750" y="3721100"/>
          <p14:tracePt t="151738" x="7505700" y="3733800"/>
          <p14:tracePt t="151755" x="7499350" y="3765550"/>
          <p14:tracePt t="151772" x="7499350" y="3790950"/>
          <p14:tracePt t="151788" x="7499350" y="3816350"/>
          <p14:tracePt t="151805" x="7499350" y="3835400"/>
          <p14:tracePt t="151822" x="7499350" y="3860800"/>
          <p14:tracePt t="151823" x="7512050" y="3867150"/>
          <p14:tracePt t="151839" x="7518400" y="3873500"/>
          <p14:tracePt t="151855" x="7537450" y="3873500"/>
          <p14:tracePt t="151872" x="7569200" y="3873500"/>
          <p14:tracePt t="151889" x="7613650" y="3873500"/>
          <p14:tracePt t="151906" x="7645400" y="3860800"/>
          <p14:tracePt t="151922" x="7670800" y="3835400"/>
          <p14:tracePt t="151938" x="7683500" y="3822700"/>
          <p14:tracePt t="151955" x="7683500" y="3810000"/>
          <p14:tracePt t="151972" x="7683500" y="3803650"/>
          <p14:tracePt t="152032" x="0" y="0"/>
        </p14:tracePtLst>
        <p14:tracePtLst>
          <p14:tracePt t="153600" x="7118350" y="3886200"/>
          <p14:tracePt t="153696" x="7137400" y="3886200"/>
          <p14:tracePt t="153705" x="7188200" y="3886200"/>
          <p14:tracePt t="153712" x="7251700" y="3886200"/>
          <p14:tracePt t="153721" x="7334250" y="3886200"/>
          <p14:tracePt t="153738" x="7518400" y="3886200"/>
          <p14:tracePt t="153754" x="7683500" y="3886200"/>
          <p14:tracePt t="153771" x="7772400" y="3886200"/>
          <p14:tracePt t="153788" x="7804150" y="3886200"/>
          <p14:tracePt t="153804" x="7823200" y="3886200"/>
          <p14:tracePt t="153821" x="7835900" y="3886200"/>
          <p14:tracePt t="153838" x="7842250" y="3886200"/>
          <p14:tracePt t="153863" x="7848600" y="3886200"/>
          <p14:tracePt t="154055" x="0" y="0"/>
        </p14:tracePtLst>
        <p14:tracePtLst>
          <p14:tracePt t="154506" x="8191500" y="3790950"/>
          <p14:tracePt t="154614" x="8172450" y="3790950"/>
          <p14:tracePt t="154634" x="8121650" y="3803650"/>
          <p14:tracePt t="154647" x="8096250" y="3816350"/>
          <p14:tracePt t="154660" x="8083550" y="3816350"/>
          <p14:tracePt t="154672" x="8064500" y="3829050"/>
          <p14:tracePt t="154687" x="8045450" y="3835400"/>
          <p14:tracePt t="154712" x="8039100" y="3835400"/>
          <p14:tracePt t="154721" x="8032750" y="3835400"/>
          <p14:tracePt t="154935" x="8045450" y="3835400"/>
          <p14:tracePt t="154943" x="8077200" y="3841750"/>
          <p14:tracePt t="154954" x="8108950" y="3848100"/>
          <p14:tracePt t="154971" x="8159750" y="3848100"/>
          <p14:tracePt t="154987" x="8191500" y="3848100"/>
          <p14:tracePt t="155004" x="8223250" y="3854450"/>
          <p14:tracePt t="155175" x="0" y="0"/>
        </p14:tracePtLst>
        <p14:tracePtLst>
          <p14:tracePt t="155553" x="8223250" y="3752850"/>
          <p14:tracePt t="155568" x="8235950" y="3746500"/>
          <p14:tracePt t="155578" x="8242300" y="3746500"/>
          <p14:tracePt t="155587" x="8267700" y="3746500"/>
          <p14:tracePt t="155604" x="8312150" y="3752850"/>
          <p14:tracePt t="155621" x="8356600" y="3759200"/>
          <p14:tracePt t="155624" x="8369300" y="3765550"/>
          <p14:tracePt t="155638" x="8375650" y="3765550"/>
          <p14:tracePt t="155654" x="8388350" y="3765550"/>
          <p14:tracePt t="155896" x="8375650" y="3765550"/>
          <p14:tracePt t="155905" x="8362950" y="3765550"/>
          <p14:tracePt t="155921" x="8337550" y="3765550"/>
          <p14:tracePt t="155937" x="8312150" y="3765550"/>
          <p14:tracePt t="155955" x="8293100" y="3771900"/>
          <p14:tracePt t="155971" x="8280400" y="3771900"/>
          <p14:tracePt t="155987" x="8274050" y="3778250"/>
          <p14:tracePt t="156004" x="8261350" y="3778250"/>
          <p14:tracePt t="156020" x="8255000" y="3778250"/>
          <p14:tracePt t="156281" x="0" y="0"/>
        </p14:tracePtLst>
        <p14:tracePtLst>
          <p14:tracePt t="157328" x="7581900" y="3860800"/>
          <p14:tracePt t="157384" x="7594600" y="3860800"/>
          <p14:tracePt t="157392" x="7626350" y="3860800"/>
          <p14:tracePt t="157403" x="7689850" y="3860800"/>
          <p14:tracePt t="157420" x="7867650" y="3860800"/>
          <p14:tracePt t="157436" x="8102600" y="3860800"/>
          <p14:tracePt t="157454" x="8362950" y="3860800"/>
          <p14:tracePt t="157470" x="8623300" y="3860800"/>
          <p14:tracePt t="157472" x="8731250" y="3860800"/>
          <p14:tracePt t="157487" x="8896350" y="3860800"/>
          <p14:tracePt t="157503" x="9023350" y="3860800"/>
          <p14:tracePt t="157520" x="9093200" y="3860800"/>
          <p14:tracePt t="157537" x="9118600" y="3860800"/>
          <p14:tracePt t="157553" x="9131300" y="3860800"/>
          <p14:tracePt t="157928" x="0" y="0"/>
        </p14:tracePtLst>
        <p14:tracePtLst>
          <p14:tracePt t="160288" x="7264400" y="4362450"/>
          <p14:tracePt t="160320" x="7270750" y="4362450"/>
          <p14:tracePt t="160330" x="7289800" y="4362450"/>
          <p14:tracePt t="160338" x="7327900" y="4362450"/>
          <p14:tracePt t="160352" x="7448550" y="4362450"/>
          <p14:tracePt t="160369" x="7632700" y="4362450"/>
          <p14:tracePt t="160386" x="7918450" y="4362450"/>
          <p14:tracePt t="160403" x="8280400" y="4394200"/>
          <p14:tracePt t="160419" x="8610600" y="4457700"/>
          <p14:tracePt t="160435" x="8826500" y="4476750"/>
          <p14:tracePt t="160453" x="8959850" y="4476750"/>
          <p14:tracePt t="160469" x="9067800" y="4476750"/>
          <p14:tracePt t="160486" x="9144000" y="4476750"/>
          <p14:tracePt t="160489" x="9175750" y="4476750"/>
          <p14:tracePt t="160502" x="9201150" y="4476750"/>
          <p14:tracePt t="160519" x="9283700" y="4476750"/>
          <p14:tracePt t="160535" x="9334500" y="4476750"/>
          <p14:tracePt t="160552" x="9391650" y="4476750"/>
          <p14:tracePt t="160569" x="9442450" y="4476750"/>
          <p14:tracePt t="160585" x="9455150" y="4476750"/>
          <p14:tracePt t="160602" x="9474200" y="4470400"/>
          <p14:tracePt t="160619" x="9480550" y="4470400"/>
          <p14:tracePt t="160635" x="9499600" y="4464050"/>
          <p14:tracePt t="160652" x="9518650" y="4451350"/>
          <p14:tracePt t="160669" x="9537700" y="4438650"/>
          <p14:tracePt t="160671" x="9544050" y="4438650"/>
          <p14:tracePt t="160685" x="9544050" y="4432300"/>
          <p14:tracePt t="160913" x="9531350" y="4432300"/>
          <p14:tracePt t="160924" x="9512300" y="4432300"/>
          <p14:tracePt t="160940" x="9461500" y="4432300"/>
          <p14:tracePt t="160955" x="9398000" y="4432300"/>
          <p14:tracePt t="160969" x="9290050" y="4432300"/>
          <p14:tracePt t="160986" x="9150350" y="4432300"/>
          <p14:tracePt t="161002" x="9004300" y="4432300"/>
          <p14:tracePt t="161019" x="8858250" y="4432300"/>
          <p14:tracePt t="161035" x="8750300" y="4432300"/>
          <p14:tracePt t="161052" x="8674100" y="4432300"/>
          <p14:tracePt t="161069" x="8610600" y="4432300"/>
          <p14:tracePt t="161085" x="8553450" y="4432300"/>
          <p14:tracePt t="161102" x="8528050" y="4432300"/>
          <p14:tracePt t="161103" x="8521700" y="4432300"/>
          <p14:tracePt t="161118" x="8515350" y="4432300"/>
          <p14:tracePt t="161208" x="8509000" y="4425950"/>
          <p14:tracePt t="161216" x="8515350" y="4425950"/>
          <p14:tracePt t="161224" x="8547100" y="4419600"/>
          <p14:tracePt t="161236" x="8591550" y="4413250"/>
          <p14:tracePt t="161252" x="8712200" y="4406900"/>
          <p14:tracePt t="161269" x="8890000" y="4406900"/>
          <p14:tracePt t="161285" x="9112250" y="4406900"/>
          <p14:tracePt t="161288" x="9226550" y="4406900"/>
          <p14:tracePt t="161302" x="9340850" y="4406900"/>
          <p14:tracePt t="161319" x="9671050" y="4406900"/>
          <p14:tracePt t="161335" x="9817100" y="4406900"/>
          <p14:tracePt t="161352" x="9893300" y="4406900"/>
          <p14:tracePt t="161368" x="9918700" y="4406900"/>
          <p14:tracePt t="161385" x="9925050" y="4406900"/>
          <p14:tracePt t="161545" x="9918700" y="4406900"/>
          <p14:tracePt t="161552" x="9899650" y="4406900"/>
          <p14:tracePt t="161561" x="9855200" y="4406900"/>
          <p14:tracePt t="161568" x="9804400" y="4406900"/>
          <p14:tracePt t="161585" x="9632950" y="4406900"/>
          <p14:tracePt t="161602" x="9404350" y="4406900"/>
          <p14:tracePt t="161618" x="9169400" y="4406900"/>
          <p14:tracePt t="161636" x="9023350" y="4406900"/>
          <p14:tracePt t="161652" x="8953500" y="4406900"/>
          <p14:tracePt t="161669" x="8940800" y="4406900"/>
          <p14:tracePt t="161770" x="8947150" y="4400550"/>
          <p14:tracePt t="161777" x="8966200" y="4394200"/>
          <p14:tracePt t="161785" x="8991600" y="4394200"/>
          <p14:tracePt t="161802" x="9118600" y="4394200"/>
          <p14:tracePt t="161818" x="9296400" y="4394200"/>
          <p14:tracePt t="161835" x="9455150" y="4394200"/>
          <p14:tracePt t="161852" x="9531350" y="4394200"/>
          <p14:tracePt t="161868" x="9544050" y="4394200"/>
          <p14:tracePt t="161885" x="9550400" y="4394200"/>
          <p14:tracePt t="162032" x="9544050" y="4394200"/>
          <p14:tracePt t="162039" x="9512300" y="4394200"/>
          <p14:tracePt t="162051" x="9486900" y="4394200"/>
          <p14:tracePt t="162068" x="9398000" y="4400550"/>
          <p14:tracePt t="162085" x="9302750" y="4400550"/>
          <p14:tracePt t="162102" x="9226550" y="4400550"/>
          <p14:tracePt t="162104" x="9207500" y="4400550"/>
          <p14:tracePt t="162118" x="9194800" y="4400550"/>
          <p14:tracePt t="162135" x="9188450" y="4400550"/>
          <p14:tracePt t="162235" x="9194800" y="4400550"/>
          <p14:tracePt t="162240" x="9213850" y="4400550"/>
          <p14:tracePt t="162251" x="9245600" y="4400550"/>
          <p14:tracePt t="162268" x="9321800" y="4400550"/>
          <p14:tracePt t="162285" x="9391650" y="4400550"/>
          <p14:tracePt t="162288" x="9423400" y="4400550"/>
          <p14:tracePt t="162301" x="9442450" y="4400550"/>
          <p14:tracePt t="162318" x="9474200" y="4400550"/>
          <p14:tracePt t="162335" x="9480550" y="4400550"/>
          <p14:tracePt t="162415" x="9467850" y="4400550"/>
          <p14:tracePt t="162424" x="9442450" y="4400550"/>
          <p14:tracePt t="162435" x="9410700" y="4400550"/>
          <p14:tracePt t="162452" x="9347200" y="4400550"/>
          <p14:tracePt t="162468" x="9290050" y="4400550"/>
          <p14:tracePt t="162485" x="9271000" y="4400550"/>
          <p14:tracePt t="162487" x="9258300" y="4400550"/>
          <p14:tracePt t="162624" x="9277350" y="4400550"/>
          <p14:tracePt t="162632" x="9309100" y="4400550"/>
          <p14:tracePt t="162640" x="9340850" y="4394200"/>
          <p14:tracePt t="162651" x="9366250" y="4394200"/>
          <p14:tracePt t="162669" x="9442450" y="4394200"/>
          <p14:tracePt t="162685" x="9480550" y="4394200"/>
          <p14:tracePt t="162702" x="9486900" y="4394200"/>
          <p14:tracePt t="162760" x="9480550" y="4394200"/>
          <p14:tracePt t="162768" x="9448800" y="4394200"/>
          <p14:tracePt t="162775" x="9404350" y="4394200"/>
          <p14:tracePt t="162784" x="9359900" y="4394200"/>
          <p14:tracePt t="162801" x="9264650" y="4394200"/>
          <p14:tracePt t="162818" x="9207500" y="4394200"/>
          <p14:tracePt t="162835" x="9188450" y="4394200"/>
          <p14:tracePt t="162851" x="9182100" y="4394200"/>
          <p14:tracePt t="162954" x="9194800" y="4394200"/>
          <p14:tracePt t="162959" x="9220200" y="4394200"/>
          <p14:tracePt t="162968" x="9251950" y="4394200"/>
          <p14:tracePt t="162985" x="9328150" y="4394200"/>
          <p14:tracePt t="163001" x="9417050" y="4394200"/>
          <p14:tracePt t="163018" x="9455150" y="4394200"/>
          <p14:tracePt t="163034" x="9467850" y="4394200"/>
          <p14:tracePt t="163051" x="9474200" y="4394200"/>
          <p14:tracePt t="163145" x="9480550" y="4387850"/>
          <p14:tracePt t="163160" x="9467850" y="4375150"/>
          <p14:tracePt t="163168" x="9442450" y="4362450"/>
          <p14:tracePt t="163175" x="9410700" y="4349750"/>
          <p14:tracePt t="163184" x="9366250" y="4330700"/>
          <p14:tracePt t="163201" x="9251950" y="4292600"/>
          <p14:tracePt t="163218" x="9150350" y="4267200"/>
          <p14:tracePt t="163235" x="9099550" y="4260850"/>
          <p14:tracePt t="163251" x="9080500" y="4260850"/>
          <p14:tracePt t="163268" x="9061450" y="4260850"/>
          <p14:tracePt t="163301" x="9048750" y="4260850"/>
          <p14:tracePt t="163318" x="9036050" y="4260850"/>
          <p14:tracePt t="163319" x="9029700" y="4267200"/>
          <p14:tracePt t="163335" x="9017000" y="4286250"/>
          <p14:tracePt t="163351" x="9010650" y="4318000"/>
          <p14:tracePt t="163368" x="9004300" y="4349750"/>
          <p14:tracePt t="163384" x="9004300" y="4381500"/>
          <p14:tracePt t="163402" x="9004300" y="4419600"/>
          <p14:tracePt t="163418" x="9023350" y="4445000"/>
          <p14:tracePt t="163434" x="9067800" y="4476750"/>
          <p14:tracePt t="163451" x="9144000" y="4508500"/>
          <p14:tracePt t="163468" x="9201150" y="4514850"/>
          <p14:tracePt t="163485" x="9277350" y="4514850"/>
          <p14:tracePt t="163489" x="9309100" y="4514850"/>
          <p14:tracePt t="163501" x="9340850" y="4514850"/>
          <p14:tracePt t="163518" x="9417050" y="4508500"/>
          <p14:tracePt t="163535" x="9505950" y="4464050"/>
          <p14:tracePt t="163551" x="9556750" y="4438650"/>
          <p14:tracePt t="163568" x="9582150" y="4413250"/>
          <p14:tracePt t="163584" x="9601200" y="4387850"/>
          <p14:tracePt t="163601" x="9601200" y="4362450"/>
          <p14:tracePt t="163618" x="9601200" y="4337050"/>
          <p14:tracePt t="163634" x="9582150" y="4298950"/>
          <p14:tracePt t="163652" x="9556750" y="4279900"/>
          <p14:tracePt t="163668" x="9537700" y="4267200"/>
          <p14:tracePt t="163672" x="9518650" y="4260850"/>
          <p14:tracePt t="163685" x="9512300" y="4260850"/>
          <p14:tracePt t="163702" x="9474200" y="4260850"/>
          <p14:tracePt t="163718" x="9442450" y="4260850"/>
          <p14:tracePt t="163721" x="9423400" y="4260850"/>
          <p14:tracePt t="163735" x="9378950" y="4273550"/>
          <p14:tracePt t="163751" x="9353550" y="4292600"/>
          <p14:tracePt t="163768" x="9334500" y="4324350"/>
          <p14:tracePt t="163784" x="9321800" y="4343400"/>
          <p14:tracePt t="163801" x="9321800" y="4368800"/>
          <p14:tracePt t="163818" x="9321800" y="4394200"/>
          <p14:tracePt t="163834" x="9321800" y="4406900"/>
          <p14:tracePt t="163851" x="9321800" y="4419600"/>
          <p14:tracePt t="163874" x="9328150" y="4419600"/>
          <p14:tracePt t="163884" x="9340850" y="4419600"/>
          <p14:tracePt t="163901" x="9366250" y="4419600"/>
          <p14:tracePt t="163919" x="9398000" y="4419600"/>
          <p14:tracePt t="163921" x="9417050" y="4419600"/>
          <p14:tracePt t="163935" x="9455150" y="4413250"/>
          <p14:tracePt t="163952" x="9486900" y="4394200"/>
          <p14:tracePt t="163968" x="9493250" y="4362450"/>
          <p14:tracePt t="163985" x="9493250" y="4343400"/>
          <p14:tracePt t="164001" x="9499600" y="4324350"/>
          <p14:tracePt t="164018" x="9499600" y="4305300"/>
          <p14:tracePt t="164034" x="9493250" y="4298950"/>
          <p14:tracePt t="164051" x="9461500" y="4292600"/>
          <p14:tracePt t="164068" x="9436100" y="4286250"/>
          <p14:tracePt t="164084" x="9404350" y="4286250"/>
          <p14:tracePt t="164101" x="9378950" y="4298950"/>
          <p14:tracePt t="164117" x="9366250" y="4318000"/>
          <p14:tracePt t="164134" x="9353550" y="4330700"/>
          <p14:tracePt t="164151" x="9353550" y="4349750"/>
          <p14:tracePt t="164168" x="9353550" y="4362450"/>
          <p14:tracePt t="164184" x="9353550" y="4375150"/>
          <p14:tracePt t="164201" x="9359900" y="4381500"/>
          <p14:tracePt t="164218" x="9372600" y="4381500"/>
          <p14:tracePt t="164234" x="9385300" y="4381500"/>
          <p14:tracePt t="164251" x="9391650" y="4381500"/>
          <p14:tracePt t="164297" x="9398000" y="4381500"/>
          <p14:tracePt t="164575" x="0" y="0"/>
        </p14:tracePtLst>
        <p14:tracePtLst>
          <p14:tracePt t="167415" x="8140700" y="3752850"/>
          <p14:tracePt t="167481" x="8134350" y="3752850"/>
          <p14:tracePt t="167497" x="8121650" y="3752850"/>
          <p14:tracePt t="167514" x="8102600" y="3752850"/>
          <p14:tracePt t="167520" x="8089900" y="3759200"/>
          <p14:tracePt t="167533" x="8077200" y="3771900"/>
          <p14:tracePt t="167550" x="8045450" y="3778250"/>
          <p14:tracePt t="167567" x="8026400" y="3797300"/>
          <p14:tracePt t="167583" x="8013700" y="3797300"/>
          <p14:tracePt t="167600" x="7994650" y="3810000"/>
          <p14:tracePt t="167616" x="7988300" y="3816350"/>
          <p14:tracePt t="167633" x="7981950" y="3816350"/>
          <p14:tracePt t="167775" x="7981950" y="3822700"/>
          <p14:tracePt t="167783" x="7988300" y="3829050"/>
          <p14:tracePt t="167793" x="8007350" y="3835400"/>
          <p14:tracePt t="167800" x="8032750" y="3841750"/>
          <p14:tracePt t="167816" x="8089900" y="3854450"/>
          <p14:tracePt t="167833" x="8159750" y="3867150"/>
          <p14:tracePt t="167850" x="8191500" y="3873500"/>
          <p14:tracePt t="167866" x="8204200" y="3873500"/>
          <p14:tracePt t="168032" x="8210550" y="3873500"/>
          <p14:tracePt t="168063" x="8210550" y="3867150"/>
          <p14:tracePt t="168128" x="8210550" y="3860800"/>
          <p14:tracePt t="168146" x="8210550" y="3854450"/>
          <p14:tracePt t="168153" x="8204200" y="3848100"/>
          <p14:tracePt t="168166" x="8204200" y="3841750"/>
          <p14:tracePt t="168183" x="8204200" y="3835400"/>
          <p14:tracePt t="168200" x="8197850" y="3816350"/>
          <p14:tracePt t="168235" x="8197850" y="3810000"/>
          <p14:tracePt t="168249" x="8197850" y="3803650"/>
          <p14:tracePt t="168271" x="8197850" y="3797300"/>
          <p14:tracePt t="168579" x="8197850" y="3790950"/>
          <p14:tracePt t="168596" x="8197850" y="3784600"/>
          <p14:tracePt t="168613" x="8197850" y="3778250"/>
          <p14:tracePt t="168622" x="8197850" y="3771900"/>
          <p14:tracePt t="168641" x="8197850" y="3765550"/>
          <p14:tracePt t="168841" x="8172450" y="3771900"/>
          <p14:tracePt t="168850" x="8147050" y="3778250"/>
          <p14:tracePt t="168866" x="8077200" y="3790950"/>
          <p14:tracePt t="168882" x="8026400" y="3797300"/>
          <p14:tracePt t="168899" x="8001000" y="3803650"/>
          <p14:tracePt t="168916" x="7981950" y="3803650"/>
          <p14:tracePt t="169111" x="8001000" y="3803650"/>
          <p14:tracePt t="169119" x="8032750" y="3803650"/>
          <p14:tracePt t="169127" x="8077200" y="3803650"/>
          <p14:tracePt t="169136" x="8115300" y="3803650"/>
          <p14:tracePt t="169149" x="8172450" y="3803650"/>
          <p14:tracePt t="169166" x="8235950" y="3803650"/>
          <p14:tracePt t="169183" x="8318500" y="3803650"/>
          <p14:tracePt t="169199" x="8343900" y="3803650"/>
          <p14:tracePt t="169216" x="8356600" y="3803650"/>
          <p14:tracePt t="169471" x="8362950" y="3803650"/>
          <p14:tracePt t="169519" x="8362950" y="3790950"/>
          <p14:tracePt t="169565" x="8356600" y="3784600"/>
          <p14:tracePt t="169935" x="8343900" y="3778250"/>
          <p14:tracePt t="169943" x="8343900" y="3771900"/>
          <p14:tracePt t="169959" x="8337550" y="3771900"/>
          <p14:tracePt t="170239" x="8331200" y="3771900"/>
          <p14:tracePt t="170255" x="8324850" y="3771900"/>
          <p14:tracePt t="170279" x="8318500" y="3771900"/>
          <p14:tracePt t="170295" x="8305800" y="3765550"/>
          <p14:tracePt t="170328" x="8299450" y="3765550"/>
          <p14:tracePt t="170335" x="8293100" y="3765550"/>
          <p14:tracePt t="170349" x="8286750" y="3765550"/>
          <p14:tracePt t="170365" x="8274050" y="3759200"/>
          <p14:tracePt t="170382" x="8261350" y="3759200"/>
          <p14:tracePt t="170399" x="8242300" y="3752850"/>
          <p14:tracePt t="170415" x="8235950" y="3752850"/>
          <p14:tracePt t="170759" x="8229600" y="3752850"/>
          <p14:tracePt t="170775" x="8216900" y="3752850"/>
          <p14:tracePt t="170784" x="8191500" y="3752850"/>
          <p14:tracePt t="170791" x="8159750" y="3759200"/>
          <p14:tracePt t="170799" x="8128000" y="3765550"/>
          <p14:tracePt t="170815" x="8064500" y="3784600"/>
          <p14:tracePt t="170832" x="8013700" y="3797300"/>
          <p14:tracePt t="170848" x="7981950" y="3797300"/>
          <p14:tracePt t="170865" x="7969250" y="3803650"/>
          <p14:tracePt t="171143" x="7981950" y="3803650"/>
          <p14:tracePt t="171152" x="7994650" y="3803650"/>
          <p14:tracePt t="171159" x="8020050" y="3803650"/>
          <p14:tracePt t="171168" x="8045450" y="3803650"/>
          <p14:tracePt t="171182" x="8077200" y="3803650"/>
          <p14:tracePt t="171199" x="8140700" y="3803650"/>
          <p14:tracePt t="171215" x="8172450" y="3803650"/>
          <p14:tracePt t="171232" x="8185150" y="3803650"/>
          <p14:tracePt t="171248" x="8191500" y="3803650"/>
          <p14:tracePt t="171265" x="8197850" y="3803650"/>
          <p14:tracePt t="171319" x="8204200" y="3803650"/>
          <p14:tracePt t="171343" x="8210550" y="3803650"/>
          <p14:tracePt t="171359" x="8216900" y="3803650"/>
          <p14:tracePt t="173063" x="0" y="0"/>
        </p14:tracePtLst>
        <p14:tracePtLst>
          <p14:tracePt t="173591" x="7588250" y="3714750"/>
          <p14:tracePt t="173655" x="7581900" y="3721100"/>
          <p14:tracePt t="173663" x="7575550" y="3727450"/>
          <p14:tracePt t="173679" x="7569200" y="3752850"/>
          <p14:tracePt t="173687" x="7556500" y="3778250"/>
          <p14:tracePt t="173697" x="7550150" y="3803650"/>
          <p14:tracePt t="173714" x="7543800" y="3854450"/>
          <p14:tracePt t="173731" x="7543800" y="3892550"/>
          <p14:tracePt t="173747" x="7543800" y="3937000"/>
          <p14:tracePt t="173764" x="7556500" y="3956050"/>
          <p14:tracePt t="173781" x="7562850" y="3962400"/>
          <p14:tracePt t="173815" x="7575550" y="3962400"/>
          <p14:tracePt t="173823" x="7588250" y="3949700"/>
          <p14:tracePt t="173831" x="7594600" y="3943350"/>
          <p14:tracePt t="173847" x="7620000" y="3911600"/>
          <p14:tracePt t="173864" x="7632700" y="3867150"/>
          <p14:tracePt t="173881" x="7632700" y="3841750"/>
          <p14:tracePt t="173897" x="7645400" y="3803650"/>
          <p14:tracePt t="173914" x="7645400" y="3797300"/>
          <p14:tracePt t="174167" x="0" y="0"/>
        </p14:tracePtLst>
        <p14:tracePtLst>
          <p14:tracePt t="174927" x="10204450" y="4121150"/>
          <p14:tracePt t="174935" x="10204450" y="4127500"/>
          <p14:tracePt t="174947" x="10198100" y="4140200"/>
          <p14:tracePt t="174964" x="10185400" y="4159250"/>
          <p14:tracePt t="174981" x="10185400" y="4184650"/>
          <p14:tracePt t="174997" x="10185400" y="4222750"/>
          <p14:tracePt t="175014" x="10185400" y="4248150"/>
          <p14:tracePt t="175031" x="10191750" y="4298950"/>
          <p14:tracePt t="175047" x="10198100" y="4337050"/>
          <p14:tracePt t="175064" x="10210800" y="4368800"/>
          <p14:tracePt t="175080" x="10223500" y="4400550"/>
          <p14:tracePt t="175097" x="10236200" y="4419600"/>
          <p14:tracePt t="175114" x="10242550" y="4425950"/>
          <p14:tracePt t="175130" x="10248900" y="4425950"/>
          <p14:tracePt t="175359" x="10255250" y="4425950"/>
          <p14:tracePt t="175367" x="10261600" y="4425950"/>
          <p14:tracePt t="175380" x="10267950" y="4425950"/>
          <p14:tracePt t="175397" x="10274300" y="4419600"/>
          <p14:tracePt t="175414" x="10280650" y="4406900"/>
          <p14:tracePt t="175430" x="10287000" y="4406900"/>
          <p14:tracePt t="175447" x="10287000" y="4394200"/>
          <p14:tracePt t="175464" x="10287000" y="4387850"/>
          <p14:tracePt t="175503" x="10293350" y="4381500"/>
          <p14:tracePt t="175528" x="10299700" y="4375150"/>
          <p14:tracePt t="175560" x="10299700" y="4368800"/>
          <p14:tracePt t="175576" x="10299700" y="4362450"/>
          <p14:tracePt t="175583" x="10299700" y="4356100"/>
          <p14:tracePt t="175597" x="10299700" y="4349750"/>
          <p14:tracePt t="175613" x="10299700" y="4330700"/>
          <p14:tracePt t="175630" x="10299700" y="4305300"/>
          <p14:tracePt t="175631" x="10299700" y="4286250"/>
          <p14:tracePt t="175647" x="10299700" y="4273550"/>
          <p14:tracePt t="175663" x="10299700" y="4267200"/>
          <p14:tracePt t="175783" x="10293350" y="4267200"/>
          <p14:tracePt t="175791" x="10293350" y="4273550"/>
          <p14:tracePt t="175800" x="10293350" y="4286250"/>
          <p14:tracePt t="175813" x="10293350" y="4311650"/>
          <p14:tracePt t="175830" x="10293350" y="4362450"/>
          <p14:tracePt t="175847" x="10337800" y="4445000"/>
          <p14:tracePt t="175863" x="10369550" y="4483100"/>
          <p14:tracePt t="175880" x="10401300" y="4502150"/>
          <p14:tracePt t="175897" x="10420350" y="4502150"/>
          <p14:tracePt t="175913" x="10426700" y="4502150"/>
          <p14:tracePt t="175930" x="10439400" y="4502150"/>
          <p14:tracePt t="175963" x="10445750" y="4502150"/>
          <p14:tracePt t="175980" x="10452100" y="4502150"/>
          <p14:tracePt t="175997" x="10458450" y="4502150"/>
          <p14:tracePt t="176014" x="10471150" y="4502150"/>
          <p14:tracePt t="176055" x="10471150" y="4495800"/>
          <p14:tracePt t="176063" x="10471150" y="4489450"/>
          <p14:tracePt t="176375" x="0" y="0"/>
        </p14:tracePtLst>
        <p14:tracePtLst>
          <p14:tracePt t="176711" x="10763250" y="4292600"/>
          <p14:tracePt t="176775" x="10769600" y="4286250"/>
          <p14:tracePt t="176800" x="10775950" y="4298950"/>
          <p14:tracePt t="176807" x="10782300" y="4324350"/>
          <p14:tracePt t="176816" x="10788650" y="4362450"/>
          <p14:tracePt t="176830" x="10795000" y="4394200"/>
          <p14:tracePt t="176847" x="10820400" y="4445000"/>
          <p14:tracePt t="176863" x="10826750" y="4457700"/>
          <p14:tracePt t="176967" x="10833100" y="4457700"/>
          <p14:tracePt t="176975" x="10845800" y="4457700"/>
          <p14:tracePt t="176999" x="10852150" y="4451350"/>
          <p14:tracePt t="177023" x="10858500" y="4445000"/>
          <p14:tracePt t="177159" x="10864850" y="4432300"/>
          <p14:tracePt t="177175" x="10864850" y="4419600"/>
          <p14:tracePt t="177183" x="10864850" y="4413250"/>
          <p14:tracePt t="177196" x="10864850" y="4394200"/>
          <p14:tracePt t="177213" x="10864850" y="4362450"/>
          <p14:tracePt t="177230" x="10864850" y="4324350"/>
          <p14:tracePt t="177231" x="10864850" y="4311650"/>
          <p14:tracePt t="177246" x="10864850" y="4292600"/>
          <p14:tracePt t="177249" x="10864850" y="4273550"/>
          <p14:tracePt t="177263" x="10864850" y="4248150"/>
          <p14:tracePt t="177280" x="10864850" y="4222750"/>
          <p14:tracePt t="177297" x="10858500" y="4216400"/>
          <p14:tracePt t="177313" x="10858500" y="4210050"/>
          <p14:tracePt t="177423" x="10852150" y="4203700"/>
          <p14:tracePt t="177439" x="10845800" y="4210050"/>
          <p14:tracePt t="177447" x="10833100" y="4222750"/>
          <p14:tracePt t="177455" x="10820400" y="4248150"/>
          <p14:tracePt t="177463" x="10807700" y="4267200"/>
          <p14:tracePt t="177480" x="10801350" y="4298950"/>
          <p14:tracePt t="177496" x="10788650" y="4337050"/>
          <p14:tracePt t="177513" x="10788650" y="4349750"/>
          <p14:tracePt t="177529" x="10795000" y="4368800"/>
          <p14:tracePt t="177546" x="10801350" y="4381500"/>
          <p14:tracePt t="177563" x="10814050" y="4387850"/>
          <p14:tracePt t="177580" x="10820400" y="4394200"/>
          <p14:tracePt t="177596" x="10845800" y="4400550"/>
          <p14:tracePt t="177630" x="10858500" y="4400550"/>
          <p14:tracePt t="177646" x="10871200" y="4394200"/>
          <p14:tracePt t="177663" x="10896600" y="4349750"/>
          <p14:tracePt t="177679" x="10902950" y="4318000"/>
          <p14:tracePt t="177696" x="10909300" y="4286250"/>
          <p14:tracePt t="177713" x="10909300" y="4248150"/>
          <p14:tracePt t="177730" x="10909300" y="4222750"/>
          <p14:tracePt t="177746" x="10909300" y="4191000"/>
          <p14:tracePt t="177763" x="10896600" y="4159250"/>
          <p14:tracePt t="177780" x="10890250" y="4146550"/>
          <p14:tracePt t="177796" x="10883900" y="4146550"/>
          <p14:tracePt t="177813" x="10883900" y="4140200"/>
          <p14:tracePt t="177879" x="10871200" y="4140200"/>
          <p14:tracePt t="177887" x="10864850" y="4140200"/>
          <p14:tracePt t="177896" x="10858500" y="4152900"/>
          <p14:tracePt t="177913" x="10839450" y="4191000"/>
          <p14:tracePt t="177929" x="10820400" y="4222750"/>
          <p14:tracePt t="177946" x="10801350" y="4260850"/>
          <p14:tracePt t="177963" x="10795000" y="4292600"/>
          <p14:tracePt t="177979" x="10782300" y="4337050"/>
          <p14:tracePt t="177996" x="10782300" y="4362450"/>
          <p14:tracePt t="178013" x="10782300" y="4387850"/>
          <p14:tracePt t="178030" x="10782300" y="4419600"/>
          <p14:tracePt t="178031" x="10782300" y="4425950"/>
          <p14:tracePt t="178048" x="10782300" y="4432300"/>
          <p14:tracePt t="178063" x="10782300" y="4438650"/>
          <p14:tracePt t="178087" x="10788650" y="4438650"/>
          <p14:tracePt t="178096" x="10795000" y="4438650"/>
          <p14:tracePt t="178113" x="10814050" y="4438650"/>
          <p14:tracePt t="178129" x="10845800" y="4432300"/>
          <p14:tracePt t="178146" x="10871200" y="4406900"/>
          <p14:tracePt t="178163" x="10890250" y="4375150"/>
          <p14:tracePt t="178179" x="10896600" y="4330700"/>
          <p14:tracePt t="178196" x="10896600" y="4305300"/>
          <p14:tracePt t="178213" x="10896600" y="4286250"/>
          <p14:tracePt t="178229" x="10896600" y="4254500"/>
          <p14:tracePt t="178231" x="10890250" y="4248150"/>
          <p14:tracePt t="178246" x="10890250" y="4241800"/>
          <p14:tracePt t="178263" x="10871200" y="4216400"/>
          <p14:tracePt t="178280" x="10852150" y="4197350"/>
          <p14:tracePt t="178296" x="10833100" y="4191000"/>
          <p14:tracePt t="178313" x="10820400" y="4184650"/>
          <p14:tracePt t="178330" x="10807700" y="4184650"/>
          <p14:tracePt t="178346" x="10788650" y="4184650"/>
          <p14:tracePt t="178363" x="10775950" y="4184650"/>
          <p14:tracePt t="178379" x="10750550" y="4184650"/>
          <p14:tracePt t="178396" x="10712450" y="4203700"/>
          <p14:tracePt t="178413" x="10693400" y="4241800"/>
          <p14:tracePt t="178429" x="10674350" y="4273550"/>
          <p14:tracePt t="178446" x="10655300" y="4324350"/>
          <p14:tracePt t="178447" x="10648950" y="4349750"/>
          <p14:tracePt t="178463" x="10648950" y="4394200"/>
          <p14:tracePt t="178479" x="10648950" y="4413250"/>
          <p14:tracePt t="178496" x="10655300" y="4425950"/>
          <p14:tracePt t="178551" x="10674350" y="4425950"/>
          <p14:tracePt t="178559" x="10680700" y="4419600"/>
          <p14:tracePt t="178567" x="10687050" y="4406900"/>
          <p14:tracePt t="178579" x="10693400" y="4387850"/>
          <p14:tracePt t="178596" x="10699750" y="4349750"/>
          <p14:tracePt t="178612" x="10699750" y="4305300"/>
          <p14:tracePt t="178629" x="10699750" y="4267200"/>
          <p14:tracePt t="178646" x="10699750" y="4241800"/>
          <p14:tracePt t="178662" x="10699750" y="4216400"/>
          <p14:tracePt t="179303" x="0" y="0"/>
        </p14:tracePtLst>
        <p14:tracePtLst>
          <p14:tracePt t="180271" x="10699750" y="4133850"/>
          <p14:tracePt t="180768" x="10693400" y="4140200"/>
          <p14:tracePt t="180775" x="10687050" y="4146550"/>
          <p14:tracePt t="180783" x="10687050" y="4159250"/>
          <p14:tracePt t="180796" x="10687050" y="4178300"/>
          <p14:tracePt t="180812" x="10687050" y="4203700"/>
          <p14:tracePt t="180829" x="10674350" y="4229100"/>
          <p14:tracePt t="180845" x="10668000" y="4254500"/>
          <p14:tracePt t="180862" x="10668000" y="4273550"/>
          <p14:tracePt t="180878" x="10668000" y="4305300"/>
          <p14:tracePt t="180895" x="10668000" y="4324350"/>
          <p14:tracePt t="180912" x="10661650" y="4343400"/>
          <p14:tracePt t="180928" x="10655300" y="4349750"/>
          <p14:tracePt t="181127" x="10655300" y="4343400"/>
          <p14:tracePt t="181135" x="10648950" y="4337050"/>
          <p14:tracePt t="181145" x="10642600" y="4330700"/>
          <p14:tracePt t="181162" x="10629900" y="4311650"/>
          <p14:tracePt t="181178" x="10604500" y="4286250"/>
          <p14:tracePt t="181195" x="10585450" y="4273550"/>
          <p14:tracePt t="181212" x="10553700" y="4267200"/>
          <p14:tracePt t="181228" x="10515600" y="4254500"/>
          <p14:tracePt t="181245" x="10452100" y="4229100"/>
          <p14:tracePt t="181248" x="10420350" y="4222750"/>
          <p14:tracePt t="181262" x="10375900" y="4216400"/>
          <p14:tracePt t="181279" x="10242550" y="4197350"/>
          <p14:tracePt t="181295" x="10160000" y="4178300"/>
          <p14:tracePt t="181312" x="10096500" y="4178300"/>
          <p14:tracePt t="181329" x="10001250" y="4178300"/>
          <p14:tracePt t="181345" x="9899650" y="4191000"/>
          <p14:tracePt t="181361" x="9810750" y="4203700"/>
          <p14:tracePt t="181378" x="9715500" y="4216400"/>
          <p14:tracePt t="181395" x="9626600" y="4241800"/>
          <p14:tracePt t="181412" x="9537700" y="4254500"/>
          <p14:tracePt t="181428" x="9474200" y="4267200"/>
          <p14:tracePt t="181445" x="9417050" y="4279900"/>
          <p14:tracePt t="181462" x="9347200" y="4298950"/>
          <p14:tracePt t="181478" x="9271000" y="4318000"/>
          <p14:tracePt t="181495" x="9251950" y="4318000"/>
          <p14:tracePt t="181512" x="9239250" y="4318000"/>
          <p14:tracePt t="181528" x="9232900" y="4318000"/>
          <p14:tracePt t="181545" x="9226550" y="4318000"/>
          <p14:tracePt t="181831" x="0" y="0"/>
        </p14:tracePtLst>
        <p14:tracePtLst>
          <p14:tracePt t="183199" x="9385300" y="4286250"/>
          <p14:tracePt t="183319" x="9378950" y="4286250"/>
          <p14:tracePt t="183327" x="9372600" y="4292600"/>
          <p14:tracePt t="183335" x="9366250" y="4298950"/>
          <p14:tracePt t="183344" x="9359900" y="4305300"/>
          <p14:tracePt t="183361" x="9321800" y="4311650"/>
          <p14:tracePt t="183378" x="9251950" y="4324350"/>
          <p14:tracePt t="183394" x="9163050" y="4337050"/>
          <p14:tracePt t="183411" x="9055100" y="4343400"/>
          <p14:tracePt t="183428" x="8909050" y="4343400"/>
          <p14:tracePt t="183444" x="8763000" y="4343400"/>
          <p14:tracePt t="183461" x="8629650" y="4343400"/>
          <p14:tracePt t="183477" x="8528050" y="4343400"/>
          <p14:tracePt t="183479" x="8483600" y="4343400"/>
          <p14:tracePt t="183494" x="8426450" y="4343400"/>
          <p14:tracePt t="183495" x="8375650" y="4343400"/>
          <p14:tracePt t="183511" x="8248650" y="4343400"/>
          <p14:tracePt t="183528" x="8089900" y="4343400"/>
          <p14:tracePt t="183544" x="7950200" y="4318000"/>
          <p14:tracePt t="183561" x="7816850" y="4305300"/>
          <p14:tracePt t="183578" x="7721600" y="4305300"/>
          <p14:tracePt t="183595" x="7645400" y="4305300"/>
          <p14:tracePt t="183611" x="7581900" y="4305300"/>
          <p14:tracePt t="183627" x="7518400" y="4305300"/>
          <p14:tracePt t="183644" x="7448550" y="4305300"/>
          <p14:tracePt t="183661" x="7385050" y="4305300"/>
          <p14:tracePt t="183677" x="7321550" y="4305300"/>
          <p14:tracePt t="183694" x="7264400" y="4305300"/>
          <p14:tracePt t="183695" x="7232650" y="4305300"/>
          <p14:tracePt t="183711" x="7181850" y="4305300"/>
          <p14:tracePt t="183727" x="7137400" y="4305300"/>
          <p14:tracePt t="183744" x="7092950" y="4305300"/>
          <p14:tracePt t="183761" x="7048500" y="4305300"/>
          <p14:tracePt t="183778" x="7016750" y="4305300"/>
          <p14:tracePt t="183794" x="6978650" y="4305300"/>
          <p14:tracePt t="183811" x="6959600" y="4305300"/>
          <p14:tracePt t="183828" x="6953250" y="4305300"/>
          <p14:tracePt t="183844" x="6940550" y="4305300"/>
          <p14:tracePt t="184112" x="6946900" y="4305300"/>
          <p14:tracePt t="184119" x="6978650" y="4305300"/>
          <p14:tracePt t="184127" x="7029450" y="4305300"/>
          <p14:tracePt t="184144" x="7232650" y="4305300"/>
          <p14:tracePt t="184161" x="7512050" y="4305300"/>
          <p14:tracePt t="184177" x="7899400" y="4356100"/>
          <p14:tracePt t="184194" x="8128000" y="4387850"/>
          <p14:tracePt t="184211" x="8197850" y="4394200"/>
          <p14:tracePt t="184227" x="8210550" y="4394200"/>
          <p14:tracePt t="184937" x="0" y="0"/>
        </p14:tracePtLst>
        <p14:tracePtLst>
          <p14:tracePt t="186110" x="7200900" y="4330700"/>
          <p14:tracePt t="186250" x="7207250" y="4330700"/>
          <p14:tracePt t="186256" x="7232650" y="4330700"/>
          <p14:tracePt t="186265" x="7264400" y="4330700"/>
          <p14:tracePt t="186277" x="7308850" y="4330700"/>
          <p14:tracePt t="186294" x="7435850" y="4330700"/>
          <p14:tracePt t="186298" x="7518400" y="4330700"/>
          <p14:tracePt t="186311" x="7708900" y="4330700"/>
          <p14:tracePt t="186328" x="7905750" y="4330700"/>
          <p14:tracePt t="186344" x="8051800" y="4330700"/>
          <p14:tracePt t="186360" x="8153400" y="4330700"/>
          <p14:tracePt t="186377" x="8204200" y="4330700"/>
          <p14:tracePt t="186393" x="8261350" y="4330700"/>
          <p14:tracePt t="186410" x="8318500" y="4330700"/>
          <p14:tracePt t="186426" x="8369300" y="4330700"/>
          <p14:tracePt t="186443" x="8470900" y="4330700"/>
          <p14:tracePt t="186460" x="8566150" y="4330700"/>
          <p14:tracePt t="186477" x="8674100" y="4330700"/>
          <p14:tracePt t="186493" x="8775700" y="4330700"/>
          <p14:tracePt t="186510" x="8864600" y="4330700"/>
          <p14:tracePt t="186527" x="8985250" y="4330700"/>
          <p14:tracePt t="186543" x="9048750" y="4330700"/>
          <p14:tracePt t="186560" x="9105900" y="4330700"/>
          <p14:tracePt t="186577" x="9182100" y="4330700"/>
          <p14:tracePt t="186593" x="9258300" y="4330700"/>
          <p14:tracePt t="186610" x="9321800" y="4330700"/>
          <p14:tracePt t="186627" x="9385300" y="4330700"/>
          <p14:tracePt t="186643" x="9442450" y="4330700"/>
          <p14:tracePt t="186660" x="9486900" y="4330700"/>
          <p14:tracePt t="186677" x="9537700" y="4330700"/>
          <p14:tracePt t="186693" x="9594850" y="4330700"/>
          <p14:tracePt t="186696" x="9626600" y="4330700"/>
          <p14:tracePt t="186710" x="9671050" y="4330700"/>
          <p14:tracePt t="186727" x="9810750" y="4330700"/>
          <p14:tracePt t="186743" x="9893300" y="4330700"/>
          <p14:tracePt t="186760" x="9994900" y="4330700"/>
          <p14:tracePt t="186777" x="10096500" y="4330700"/>
          <p14:tracePt t="186793" x="10204450" y="4330700"/>
          <p14:tracePt t="186810" x="10312400" y="4330700"/>
          <p14:tracePt t="186827" x="10401300" y="4330700"/>
          <p14:tracePt t="186844" x="10464800" y="4330700"/>
          <p14:tracePt t="186860" x="10509250" y="4330700"/>
          <p14:tracePt t="186876" x="10547350" y="4330700"/>
          <p14:tracePt t="186893" x="10579100" y="4330700"/>
          <p14:tracePt t="186910" x="10610850" y="4330700"/>
          <p14:tracePt t="186911" x="10629900" y="4330700"/>
          <p14:tracePt t="186927" x="10668000" y="4330700"/>
          <p14:tracePt t="186943" x="10712450" y="4330700"/>
          <p14:tracePt t="186960" x="10737850" y="4330700"/>
          <p14:tracePt t="186976" x="10756900" y="4330700"/>
          <p14:tracePt t="186993" x="10775950" y="4330700"/>
          <p14:tracePt t="187010" x="10788650" y="4330700"/>
          <p14:tracePt t="187027" x="10801350" y="4330700"/>
          <p14:tracePt t="187043" x="10814050" y="4330700"/>
          <p14:tracePt t="187060" x="10820400" y="4330700"/>
          <p14:tracePt t="187311" x="10807700" y="4330700"/>
          <p14:tracePt t="187320" x="10756900" y="4330700"/>
          <p14:tracePt t="187329" x="10699750" y="4343400"/>
          <p14:tracePt t="187343" x="10541000" y="4368800"/>
          <p14:tracePt t="187360" x="10337800" y="4394200"/>
          <p14:tracePt t="187376" x="10140950" y="4400550"/>
          <p14:tracePt t="187393" x="9937750" y="4400550"/>
          <p14:tracePt t="187410" x="9759950" y="4400550"/>
          <p14:tracePt t="187426" x="9588500" y="4400550"/>
          <p14:tracePt t="187443" x="9442450" y="4400550"/>
          <p14:tracePt t="187460" x="9315450" y="4400550"/>
          <p14:tracePt t="187476" x="9207500" y="4400550"/>
          <p14:tracePt t="187493" x="9144000" y="4400550"/>
          <p14:tracePt t="187510" x="9093200" y="4400550"/>
          <p14:tracePt t="187512" x="9074150" y="4400550"/>
          <p14:tracePt t="187527" x="9055100" y="4400550"/>
          <p14:tracePt t="187543" x="9048750" y="4400550"/>
          <p14:tracePt t="187560" x="9036050" y="4400550"/>
          <p14:tracePt t="187593" x="9029700" y="4400550"/>
          <p14:tracePt t="187610" x="9017000" y="4400550"/>
          <p14:tracePt t="187801" x="9042400" y="4400550"/>
          <p14:tracePt t="187809" x="9074150" y="4400550"/>
          <p14:tracePt t="187815" x="9124950" y="4400550"/>
          <p14:tracePt t="187826" x="9188450" y="4400550"/>
          <p14:tracePt t="187843" x="9340850" y="4400550"/>
          <p14:tracePt t="187860" x="9474200" y="4400550"/>
          <p14:tracePt t="187876" x="9607550" y="4400550"/>
          <p14:tracePt t="187893" x="9709150" y="4400550"/>
          <p14:tracePt t="187896" x="9753600" y="4400550"/>
          <p14:tracePt t="187909" x="9798050" y="4400550"/>
          <p14:tracePt t="187926" x="9874250" y="4400550"/>
          <p14:tracePt t="187943" x="9950450" y="4400550"/>
          <p14:tracePt t="187959" x="9988550" y="4400550"/>
          <p14:tracePt t="187976" x="10020300" y="4400550"/>
          <p14:tracePt t="187993" x="10045700" y="4400550"/>
          <p14:tracePt t="188009" x="10064750" y="4400550"/>
          <p14:tracePt t="188026" x="10077450" y="4400550"/>
          <p14:tracePt t="188208" x="10071100" y="4400550"/>
          <p14:tracePt t="188216" x="10052050" y="4400550"/>
          <p14:tracePt t="188226" x="10026650" y="4400550"/>
          <p14:tracePt t="188243" x="9963150" y="4394200"/>
          <p14:tracePt t="188259" x="9880600" y="4381500"/>
          <p14:tracePt t="188276" x="9836150" y="4368800"/>
          <p14:tracePt t="188293" x="9785350" y="4362450"/>
          <p14:tracePt t="188295" x="9759950" y="4356100"/>
          <p14:tracePt t="188309" x="9734550" y="4349750"/>
          <p14:tracePt t="188326" x="9696450" y="4349750"/>
          <p14:tracePt t="188328" x="9664700" y="4349750"/>
          <p14:tracePt t="188343" x="9575800" y="4349750"/>
          <p14:tracePt t="188359" x="9493250" y="4349750"/>
          <p14:tracePt t="188376" x="9417050" y="4349750"/>
          <p14:tracePt t="188393" x="9347200" y="4349750"/>
          <p14:tracePt t="188409" x="9309100" y="4349750"/>
          <p14:tracePt t="188426" x="9283700" y="4349750"/>
          <p14:tracePt t="188443" x="9258300" y="4349750"/>
          <p14:tracePt t="188465" x="9251950" y="4349750"/>
          <p14:tracePt t="188476" x="9245600" y="4349750"/>
          <p14:tracePt t="189599" x="9251950" y="4349750"/>
          <p14:tracePt t="189623" x="9258300" y="4349750"/>
          <p14:tracePt t="189631" x="9264650" y="4349750"/>
          <p14:tracePt t="189647" x="9271000" y="4349750"/>
          <p14:tracePt t="189672" x="9277350" y="4349750"/>
          <p14:tracePt t="189751" x="9283700" y="4349750"/>
          <p14:tracePt t="189815" x="9290050" y="4349750"/>
          <p14:tracePt t="189887" x="9296400" y="4349750"/>
          <p14:tracePt t="189927" x="9302750" y="4349750"/>
          <p14:tracePt t="189943" x="9309100" y="4349750"/>
          <p14:tracePt t="189951" x="9315450" y="4349750"/>
          <p14:tracePt t="189968" x="9321800" y="4349750"/>
          <p14:tracePt t="189975" x="9328150" y="4349750"/>
          <p14:tracePt t="189992" x="9340850" y="4349750"/>
          <p14:tracePt t="190009" x="9347200" y="4349750"/>
          <p14:tracePt t="190025" x="9359900" y="4349750"/>
          <p14:tracePt t="190042" x="9366250" y="4349750"/>
          <p14:tracePt t="190059" x="9372600" y="4349750"/>
          <p14:tracePt t="190076" x="9385300" y="4349750"/>
          <p14:tracePt t="190092" x="9398000" y="4343400"/>
          <p14:tracePt t="190112" x="9410700" y="4343400"/>
          <p14:tracePt t="190125" x="9417050" y="4343400"/>
          <p14:tracePt t="190143" x="9423400" y="4337050"/>
          <p14:tracePt t="190159" x="9436100" y="4337050"/>
          <p14:tracePt t="190192" x="9442450" y="4337050"/>
          <p14:tracePt t="190522" x="9429750" y="4337050"/>
          <p14:tracePt t="190533" x="9417050" y="4337050"/>
          <p14:tracePt t="190546" x="9404350" y="4337050"/>
          <p14:tracePt t="191480" x="0" y="0"/>
        </p14:tracePtLst>
        <p14:tracePtLst>
          <p14:tracePt t="191728" x="9150350" y="4324350"/>
          <p14:tracePt t="191889" x="9144000" y="4324350"/>
          <p14:tracePt t="191904" x="9144000" y="4330700"/>
          <p14:tracePt t="191921" x="9144000" y="4349750"/>
          <p14:tracePt t="191935" x="9150350" y="4362450"/>
          <p14:tracePt t="191944" x="9156700" y="4368800"/>
          <p14:tracePt t="191958" x="9163050" y="4375150"/>
          <p14:tracePt t="191975" x="9194800" y="4400550"/>
          <p14:tracePt t="191991" x="9220200" y="4406900"/>
          <p14:tracePt t="192008" x="9277350" y="4419600"/>
          <p14:tracePt t="192025" x="9334500" y="4425950"/>
          <p14:tracePt t="192041" x="9410700" y="4425950"/>
          <p14:tracePt t="192058" x="9455150" y="4425950"/>
          <p14:tracePt t="192075" x="9493250" y="4425950"/>
          <p14:tracePt t="192092" x="9512300" y="4419600"/>
          <p14:tracePt t="192109" x="9518650" y="4413250"/>
          <p14:tracePt t="192125" x="9518650" y="4400550"/>
          <p14:tracePt t="192141" x="9518650" y="4387850"/>
          <p14:tracePt t="192143" x="9518650" y="4381500"/>
          <p14:tracePt t="192158" x="9518650" y="4375150"/>
          <p14:tracePt t="192201" x="9518650" y="4368800"/>
          <p14:tracePt t="192208" x="9518650" y="4362450"/>
          <p14:tracePt t="192216" x="9518650" y="4356100"/>
          <p14:tracePt t="192224" x="9512300" y="4349750"/>
          <p14:tracePt t="192241" x="9493250" y="4330700"/>
          <p14:tracePt t="192258" x="9467850" y="4324350"/>
          <p14:tracePt t="192275" x="9448800" y="4324350"/>
          <p14:tracePt t="192291" x="9429750" y="4324350"/>
          <p14:tracePt t="192308" x="9410700" y="4324350"/>
          <p14:tracePt t="192325" x="9391650" y="4324350"/>
          <p14:tracePt t="192342" x="9378950" y="4324350"/>
          <p14:tracePt t="192358" x="9347200" y="4324350"/>
          <p14:tracePt t="192359" x="9334500" y="4330700"/>
          <p14:tracePt t="192375" x="9321800" y="4343400"/>
          <p14:tracePt t="192391" x="9302750" y="4349750"/>
          <p14:tracePt t="192408" x="9296400" y="4362450"/>
          <p14:tracePt t="192424" x="9290050" y="4368800"/>
          <p14:tracePt t="192441" x="9283700" y="4375150"/>
          <p14:tracePt t="192464" x="9283700" y="4381500"/>
          <p14:tracePt t="192479" x="9283700" y="4387850"/>
          <p14:tracePt t="192491" x="9283700" y="4394200"/>
          <p14:tracePt t="192508" x="9283700" y="4400550"/>
          <p14:tracePt t="192525" x="9290050" y="4413250"/>
          <p14:tracePt t="192541" x="9296400" y="4419600"/>
          <p14:tracePt t="192558" x="9309100" y="4419600"/>
          <p14:tracePt t="192561" x="9334500" y="4425950"/>
          <p14:tracePt t="192575" x="9359900" y="4432300"/>
          <p14:tracePt t="192591" x="9385300" y="4432300"/>
          <p14:tracePt t="192608" x="9410700" y="4432300"/>
          <p14:tracePt t="192624" x="9417050" y="4425950"/>
          <p14:tracePt t="192658" x="9417050" y="4419600"/>
          <p14:tracePt t="192695" x="9417050" y="4413250"/>
          <p14:tracePt t="192703" x="9417050" y="4406900"/>
          <p14:tracePt t="193457" x="0" y="0"/>
        </p14:tracePtLst>
        <p14:tracePtLst>
          <p14:tracePt t="194649" x="10160000" y="4210050"/>
          <p14:tracePt t="194689" x="10153650" y="4210050"/>
          <p14:tracePt t="194705" x="10153650" y="4241800"/>
          <p14:tracePt t="194717" x="10153650" y="4267200"/>
          <p14:tracePt t="194724" x="10153650" y="4298950"/>
          <p14:tracePt t="194740" x="10153650" y="4362450"/>
          <p14:tracePt t="194743" x="10160000" y="4400550"/>
          <p14:tracePt t="194757" x="10172700" y="4425950"/>
          <p14:tracePt t="194774" x="10191750" y="4451350"/>
          <p14:tracePt t="194791" x="10210800" y="4476750"/>
          <p14:tracePt t="194807" x="10217150" y="4476750"/>
          <p14:tracePt t="194824" x="10242550" y="4476750"/>
          <p14:tracePt t="194841" x="10267950" y="4476750"/>
          <p14:tracePt t="194857" x="10287000" y="4476750"/>
          <p14:tracePt t="194874" x="10312400" y="4470400"/>
          <p14:tracePt t="194891" x="10325100" y="4445000"/>
          <p14:tracePt t="194907" x="10325100" y="4413250"/>
          <p14:tracePt t="194924" x="10325100" y="4375150"/>
          <p14:tracePt t="194940" x="10325100" y="4343400"/>
          <p14:tracePt t="194957" x="10325100" y="4318000"/>
          <p14:tracePt t="194974" x="10325100" y="4298950"/>
          <p14:tracePt t="194975" x="10325100" y="4292600"/>
          <p14:tracePt t="194990" x="10325100" y="4279900"/>
          <p14:tracePt t="195184" x="0" y="0"/>
        </p14:tracePtLst>
        <p14:tracePtLst>
          <p14:tracePt t="195673" x="10706100" y="4140200"/>
          <p14:tracePt t="195679" x="10699750" y="4140200"/>
          <p14:tracePt t="195690" x="10687050" y="4140200"/>
          <p14:tracePt t="195707" x="10674350" y="4159250"/>
          <p14:tracePt t="195724" x="10655300" y="4191000"/>
          <p14:tracePt t="195740" x="10642600" y="4222750"/>
          <p14:tracePt t="195757" x="10642600" y="4241800"/>
          <p14:tracePt t="195773" x="10642600" y="4260850"/>
          <p14:tracePt t="195790" x="10648950" y="4305300"/>
          <p14:tracePt t="195791" x="10661650" y="4324350"/>
          <p14:tracePt t="195807" x="10699750" y="4356100"/>
          <p14:tracePt t="195824" x="10756900" y="4387850"/>
          <p14:tracePt t="195840" x="10801350" y="4406900"/>
          <p14:tracePt t="195857" x="10814050" y="4413250"/>
          <p14:tracePt t="195873" x="10839450" y="4413250"/>
          <p14:tracePt t="195890" x="10864850" y="4413250"/>
          <p14:tracePt t="195907" x="10890250" y="4394200"/>
          <p14:tracePt t="195924" x="10909300" y="4375150"/>
          <p14:tracePt t="195940" x="10922000" y="4343400"/>
          <p14:tracePt t="195957" x="10922000" y="4330700"/>
          <p14:tracePt t="195973" x="10922000" y="4311650"/>
          <p14:tracePt t="195990" x="10922000" y="4298950"/>
          <p14:tracePt t="195991" x="10922000" y="4292600"/>
          <p14:tracePt t="196007" x="10922000" y="4279900"/>
          <p14:tracePt t="196023" x="10922000" y="4273550"/>
          <p14:tracePt t="196040" x="10922000" y="4260850"/>
          <p14:tracePt t="196057" x="10902950" y="4241800"/>
          <p14:tracePt t="196074" x="10877550" y="4222750"/>
          <p14:tracePt t="196090" x="10839450" y="4203700"/>
          <p14:tracePt t="196107" x="10788650" y="4184650"/>
          <p14:tracePt t="196123" x="10712450" y="4171950"/>
          <p14:tracePt t="196140" x="10642600" y="4159250"/>
          <p14:tracePt t="196157" x="10579100" y="4159250"/>
          <p14:tracePt t="196159" x="10534650" y="4165600"/>
          <p14:tracePt t="196173" x="10502900" y="4171950"/>
          <p14:tracePt t="196190" x="10439400" y="4203700"/>
          <p14:tracePt t="196192" x="10407650" y="4216400"/>
          <p14:tracePt t="196207" x="10356850" y="4260850"/>
          <p14:tracePt t="196223" x="10312400" y="4286250"/>
          <p14:tracePt t="196240" x="10287000" y="4311650"/>
          <p14:tracePt t="196257" x="10267950" y="4343400"/>
          <p14:tracePt t="196273" x="10261600" y="4368800"/>
          <p14:tracePt t="196290" x="10248900" y="4394200"/>
          <p14:tracePt t="196307" x="10248900" y="4406900"/>
          <p14:tracePt t="196324" x="10248900" y="4425950"/>
          <p14:tracePt t="196340" x="10261600" y="4464050"/>
          <p14:tracePt t="196357" x="10287000" y="4483100"/>
          <p14:tracePt t="196373" x="10350500" y="4521200"/>
          <p14:tracePt t="196390" x="10464800" y="4552950"/>
          <p14:tracePt t="196407" x="10668000" y="4565650"/>
          <p14:tracePt t="196423" x="10795000" y="4565650"/>
          <p14:tracePt t="196440" x="10883900" y="4546600"/>
          <p14:tracePt t="196456" x="10941050" y="4495800"/>
          <p14:tracePt t="196473" x="10966450" y="4445000"/>
          <p14:tracePt t="196490" x="10979150" y="4381500"/>
          <p14:tracePt t="196507" x="10979150" y="4337050"/>
          <p14:tracePt t="196523" x="10979150" y="4279900"/>
          <p14:tracePt t="196540" x="10979150" y="4222750"/>
          <p14:tracePt t="196557" x="10966450" y="4184650"/>
          <p14:tracePt t="196573" x="10947400" y="4165600"/>
          <p14:tracePt t="196576" x="10928350" y="4146550"/>
          <p14:tracePt t="196590" x="10902950" y="4133850"/>
          <p14:tracePt t="196607" x="10826750" y="4095750"/>
          <p14:tracePt t="196623" x="10775950" y="4083050"/>
          <p14:tracePt t="196640" x="10737850" y="4083050"/>
          <p14:tracePt t="196657" x="10687050" y="4083050"/>
          <p14:tracePt t="196673" x="10636250" y="4102100"/>
          <p14:tracePt t="196690" x="10579100" y="4133850"/>
          <p14:tracePt t="196706" x="10515600" y="4184650"/>
          <p14:tracePt t="196723" x="10471150" y="4222750"/>
          <p14:tracePt t="196740" x="10445750" y="4267200"/>
          <p14:tracePt t="196756" x="10433050" y="4305300"/>
          <p14:tracePt t="196773" x="10433050" y="4337050"/>
          <p14:tracePt t="196790" x="10433050" y="4362450"/>
          <p14:tracePt t="196791" x="10433050" y="4375150"/>
          <p14:tracePt t="196806" x="10433050" y="4387850"/>
          <p14:tracePt t="196823" x="10433050" y="4413250"/>
          <p14:tracePt t="196840" x="10458450" y="4432300"/>
          <p14:tracePt t="196857" x="10528300" y="4464050"/>
          <p14:tracePt t="196873" x="10642600" y="4502150"/>
          <p14:tracePt t="196890" x="10750550" y="4514850"/>
          <p14:tracePt t="196907" x="10871200" y="4514850"/>
          <p14:tracePt t="196923" x="10966450" y="4508500"/>
          <p14:tracePt t="196940" x="11029950" y="4483100"/>
          <p14:tracePt t="196957" x="11061700" y="4445000"/>
          <p14:tracePt t="196973" x="11080750" y="4394200"/>
          <p14:tracePt t="196990" x="11087100" y="4368800"/>
          <p14:tracePt t="197007" x="11087100" y="4286250"/>
          <p14:tracePt t="197023" x="11068050" y="4241800"/>
          <p14:tracePt t="197040" x="11029950" y="4197350"/>
          <p14:tracePt t="197056" x="10985500" y="4165600"/>
          <p14:tracePt t="197073" x="10922000" y="4140200"/>
          <p14:tracePt t="197090" x="10871200" y="4133850"/>
          <p14:tracePt t="197106" x="10814050" y="4133850"/>
          <p14:tracePt t="197123" x="10750550" y="4133850"/>
          <p14:tracePt t="197140" x="10648950" y="4140200"/>
          <p14:tracePt t="197157" x="10572750" y="4171950"/>
          <p14:tracePt t="197159" x="10534650" y="4184650"/>
          <p14:tracePt t="197173" x="10509250" y="4197350"/>
          <p14:tracePt t="197190" x="10458450" y="4216400"/>
          <p14:tracePt t="197191" x="10445750" y="4222750"/>
          <p14:tracePt t="197206" x="10433050" y="4235450"/>
          <p14:tracePt t="197223" x="10407650" y="4254500"/>
          <p14:tracePt t="197240" x="10394950" y="4286250"/>
          <p14:tracePt t="197256" x="10394950" y="4311650"/>
          <p14:tracePt t="197273" x="10394950" y="4349750"/>
          <p14:tracePt t="197290" x="10394950" y="4400550"/>
          <p14:tracePt t="197306" x="10414000" y="4438650"/>
          <p14:tracePt t="197323" x="10471150" y="4489450"/>
          <p14:tracePt t="197340" x="10553700" y="4540250"/>
          <p14:tracePt t="197356" x="10674350" y="4578350"/>
          <p14:tracePt t="197373" x="10788650" y="4603750"/>
          <p14:tracePt t="197390" x="10833100" y="4603750"/>
          <p14:tracePt t="197407" x="10890250" y="4572000"/>
          <p14:tracePt t="197423" x="10922000" y="4527550"/>
          <p14:tracePt t="197439" x="10928350" y="4483100"/>
          <p14:tracePt t="197456" x="10928350" y="4413250"/>
          <p14:tracePt t="197473" x="10928350" y="4368800"/>
          <p14:tracePt t="197489" x="10902950" y="4292600"/>
          <p14:tracePt t="197506" x="10864850" y="4235450"/>
          <p14:tracePt t="197523" x="10814050" y="4178300"/>
          <p14:tracePt t="197539" x="10744200" y="4121150"/>
          <p14:tracePt t="197556" x="10699750" y="4095750"/>
          <p14:tracePt t="197573" x="10668000" y="4076700"/>
          <p14:tracePt t="197575" x="10661650" y="4076700"/>
          <p14:tracePt t="197590" x="10655300" y="4076700"/>
          <p14:tracePt t="197606" x="10636250" y="4076700"/>
          <p14:tracePt t="197609" x="10623550" y="4076700"/>
          <p14:tracePt t="197623" x="10572750" y="4089400"/>
          <p14:tracePt t="197639" x="10502900" y="4108450"/>
          <p14:tracePt t="197656" x="10445750" y="4159250"/>
          <p14:tracePt t="197673" x="10388600" y="4197350"/>
          <p14:tracePt t="197689" x="10356850" y="4235450"/>
          <p14:tracePt t="197706" x="10331450" y="4286250"/>
          <p14:tracePt t="197723" x="10318750" y="4337050"/>
          <p14:tracePt t="197739" x="10312400" y="4368800"/>
          <p14:tracePt t="197756" x="10312400" y="4413250"/>
          <p14:tracePt t="197773" x="10318750" y="4451350"/>
          <p14:tracePt t="197789" x="10337800" y="4489450"/>
          <p14:tracePt t="197791" x="10350500" y="4502150"/>
          <p14:tracePt t="197806" x="10369550" y="4521200"/>
          <p14:tracePt t="197823" x="10420350" y="4552950"/>
          <p14:tracePt t="197840" x="10483850" y="4572000"/>
          <p14:tracePt t="197856" x="10560050" y="4584700"/>
          <p14:tracePt t="197873" x="10655300" y="4572000"/>
          <p14:tracePt t="197890" x="10725150" y="4527550"/>
          <p14:tracePt t="197906" x="10782300" y="4451350"/>
          <p14:tracePt t="197923" x="10826750" y="4381500"/>
          <p14:tracePt t="197939" x="10852150" y="4318000"/>
          <p14:tracePt t="197956" x="10852150" y="4279900"/>
          <p14:tracePt t="197973" x="10852150" y="4235450"/>
          <p14:tracePt t="197989" x="10852150" y="4203700"/>
          <p14:tracePt t="198006" x="10820400" y="4159250"/>
          <p14:tracePt t="198009" x="10788650" y="4146550"/>
          <p14:tracePt t="198023" x="10731500" y="4121150"/>
          <p14:tracePt t="198039" x="10648950" y="4095750"/>
          <p14:tracePt t="198056" x="10572750" y="4095750"/>
          <p14:tracePt t="198073" x="10496550" y="4095750"/>
          <p14:tracePt t="198089" x="10426700" y="4102100"/>
          <p14:tracePt t="198106" x="10375900" y="4127500"/>
          <p14:tracePt t="198123" x="10344150" y="4171950"/>
          <p14:tracePt t="198140" x="10312400" y="4235450"/>
          <p14:tracePt t="198156" x="10293350" y="4324350"/>
          <p14:tracePt t="198173" x="10293350" y="4387850"/>
          <p14:tracePt t="198189" x="10293350" y="4470400"/>
          <p14:tracePt t="198206" x="10306050" y="4508500"/>
          <p14:tracePt t="198222" x="10363200" y="4565650"/>
          <p14:tracePt t="198239" x="10458450" y="4597400"/>
          <p14:tracePt t="198256" x="10598150" y="4616450"/>
          <p14:tracePt t="198272" x="10744200" y="4610100"/>
          <p14:tracePt t="198289" x="10877550" y="4572000"/>
          <p14:tracePt t="198306" x="10972800" y="4514850"/>
          <p14:tracePt t="198322" x="11017250" y="4457700"/>
          <p14:tracePt t="198340" x="11036300" y="4406900"/>
          <p14:tracePt t="198356" x="11042650" y="4375150"/>
          <p14:tracePt t="198373" x="11042650" y="4337050"/>
          <p14:tracePt t="198390" x="11017250" y="4298950"/>
          <p14:tracePt t="198406" x="10966450" y="4235450"/>
          <p14:tracePt t="198423" x="10922000" y="4216400"/>
          <p14:tracePt t="198439" x="10896600" y="4203700"/>
          <p14:tracePt t="198456" x="10883900" y="4203700"/>
          <p14:tracePt t="198473" x="10864850" y="4203700"/>
          <p14:tracePt t="198489" x="10833100" y="4203700"/>
          <p14:tracePt t="198506" x="10782300" y="4222750"/>
          <p14:tracePt t="198522" x="10731500" y="4292600"/>
          <p14:tracePt t="198539" x="10693400" y="4375150"/>
          <p14:tracePt t="198556" x="10661650" y="4464050"/>
          <p14:tracePt t="198572" x="10655300" y="4527550"/>
          <p14:tracePt t="198589" x="10655300" y="4559300"/>
          <p14:tracePt t="198606" x="10655300" y="4572000"/>
          <p14:tracePt t="198631" x="10674350" y="4572000"/>
          <p14:tracePt t="198639" x="10687050" y="4572000"/>
          <p14:tracePt t="198656" x="10769600" y="4546600"/>
          <p14:tracePt t="198673" x="10864850" y="4483100"/>
          <p14:tracePt t="198689" x="10922000" y="4413250"/>
          <p14:tracePt t="198706" x="10953750" y="4362450"/>
          <p14:tracePt t="198722" x="10960100" y="4330700"/>
          <p14:tracePt t="198739" x="10960100" y="4305300"/>
          <p14:tracePt t="198756" x="10953750" y="4279900"/>
          <p14:tracePt t="198772" x="10915650" y="4254500"/>
          <p14:tracePt t="198789" x="10833100" y="4210050"/>
          <p14:tracePt t="198792" x="10769600" y="4184650"/>
          <p14:tracePt t="198806" x="10712450" y="4165600"/>
          <p14:tracePt t="198807" x="10648950" y="4152900"/>
          <p14:tracePt t="198823" x="10541000" y="4146550"/>
          <p14:tracePt t="198839" x="10464800" y="4146550"/>
          <p14:tracePt t="198856" x="10401300" y="4159250"/>
          <p14:tracePt t="198872" x="10375900" y="4178300"/>
          <p14:tracePt t="198889" x="10356850" y="4216400"/>
          <p14:tracePt t="198906" x="10356850" y="4241800"/>
          <p14:tracePt t="198923" x="10356850" y="4260850"/>
          <p14:tracePt t="198939" x="10356850" y="4292600"/>
          <p14:tracePt t="198956" x="10363200" y="4311650"/>
          <p14:tracePt t="198972" x="10401300" y="4324350"/>
          <p14:tracePt t="198989" x="10445750" y="4324350"/>
          <p14:tracePt t="199005" x="10502900" y="4324350"/>
          <p14:tracePt t="199007" x="10541000" y="4324350"/>
          <p14:tracePt t="199022" x="10566400" y="4305300"/>
          <p14:tracePt t="199039" x="10598150" y="4248150"/>
          <p14:tracePt t="199056" x="10598150" y="4216400"/>
          <p14:tracePt t="199072" x="10591800" y="4178300"/>
          <p14:tracePt t="199089" x="10585450" y="4165600"/>
          <p14:tracePt t="199106" x="10579100" y="4159250"/>
          <p14:tracePt t="199122" x="10572750" y="4159250"/>
          <p14:tracePt t="199139" x="10566400" y="4159250"/>
          <p14:tracePt t="199156" x="10534650" y="4171950"/>
          <p14:tracePt t="199173" x="10502900" y="4197350"/>
          <p14:tracePt t="199189" x="10464800" y="4260850"/>
          <p14:tracePt t="199206" x="10445750" y="4343400"/>
          <p14:tracePt t="199222" x="10445750" y="4413250"/>
          <p14:tracePt t="199239" x="10464800" y="4445000"/>
          <p14:tracePt t="199256" x="10502900" y="4464050"/>
          <p14:tracePt t="199272" x="10541000" y="4470400"/>
          <p14:tracePt t="199289" x="10610850" y="4451350"/>
          <p14:tracePt t="199305" x="10668000" y="4406900"/>
          <p14:tracePt t="199322" x="10699750" y="4330700"/>
          <p14:tracePt t="199339" x="10718800" y="4260850"/>
          <p14:tracePt t="199356" x="10718800" y="4216400"/>
          <p14:tracePt t="199373" x="10718800" y="4165600"/>
          <p14:tracePt t="199389" x="10693400" y="4127500"/>
          <p14:tracePt t="199405" x="10648950" y="4083050"/>
          <p14:tracePt t="199408" x="10623550" y="4070350"/>
          <p14:tracePt t="199423" x="10560050" y="4051300"/>
          <p14:tracePt t="199439" x="10515600" y="4051300"/>
          <p14:tracePt t="199456" x="10439400" y="4064000"/>
          <p14:tracePt t="199472" x="10356850" y="4102100"/>
          <p14:tracePt t="199489" x="10280650" y="4152900"/>
          <p14:tracePt t="199505" x="10236200" y="4222750"/>
          <p14:tracePt t="199522" x="10198100" y="4267200"/>
          <p14:tracePt t="199539" x="10172700" y="4298950"/>
          <p14:tracePt t="199556" x="10166350" y="4324350"/>
          <p14:tracePt t="199572" x="10166350" y="4343400"/>
          <p14:tracePt t="199589" x="10172700" y="4368800"/>
          <p14:tracePt t="199592" x="10179050" y="4381500"/>
          <p14:tracePt t="199606" x="10191750" y="4394200"/>
          <p14:tracePt t="199622" x="10229850" y="4413250"/>
          <p14:tracePt t="199623" x="10255250" y="4425950"/>
          <p14:tracePt t="199639" x="10382250" y="4457700"/>
          <p14:tracePt t="199656" x="10547350" y="4464050"/>
          <p14:tracePt t="199672" x="10712450" y="4438650"/>
          <p14:tracePt t="199689" x="10833100" y="4381500"/>
          <p14:tracePt t="199705" x="10902950" y="4324350"/>
          <p14:tracePt t="199722" x="10928350" y="4241800"/>
          <p14:tracePt t="199739" x="10934700" y="4191000"/>
          <p14:tracePt t="199755" x="10928350" y="4133850"/>
          <p14:tracePt t="199772" x="10877550" y="4076700"/>
          <p14:tracePt t="199789" x="10801350" y="4025900"/>
          <p14:tracePt t="199805" x="10680700" y="3975100"/>
          <p14:tracePt t="199808" x="10610850" y="3949700"/>
          <p14:tracePt t="199822" x="10534650" y="3930650"/>
          <p14:tracePt t="199824" x="10483850" y="3924300"/>
          <p14:tracePt t="199839" x="10407650" y="3924300"/>
          <p14:tracePt t="199856" x="10325100" y="3949700"/>
          <p14:tracePt t="199872" x="10267950" y="3994150"/>
          <p14:tracePt t="199889" x="10223500" y="4083050"/>
          <p14:tracePt t="199906" x="10172700" y="4184650"/>
          <p14:tracePt t="199922" x="10147300" y="4292600"/>
          <p14:tracePt t="199939" x="10147300" y="4381500"/>
          <p14:tracePt t="199955" x="10172700" y="4470400"/>
          <p14:tracePt t="199972" x="10223500" y="4546600"/>
          <p14:tracePt t="199989" x="10299700" y="4603750"/>
          <p14:tracePt t="200005" x="10369550" y="4622800"/>
          <p14:tracePt t="200007" x="10407650" y="4622800"/>
          <p14:tracePt t="200022" x="10439400" y="4622800"/>
          <p14:tracePt t="200039" x="10579100" y="4565650"/>
          <p14:tracePt t="200055" x="10636250" y="4476750"/>
          <p14:tracePt t="200072" x="10680700" y="4387850"/>
          <p14:tracePt t="200089" x="10687050" y="4324350"/>
          <p14:tracePt t="200105" x="10687050" y="4267200"/>
          <p14:tracePt t="200122" x="10687050" y="4248150"/>
          <p14:tracePt t="200139" x="10680700" y="4241800"/>
          <p14:tracePt t="200440" x="0" y="0"/>
        </p14:tracePtLst>
        <p14:tracePtLst>
          <p14:tracePt t="200968" x="10433050" y="4114800"/>
          <p14:tracePt t="200975" x="10426700" y="4114800"/>
          <p14:tracePt t="200988" x="10414000" y="4114800"/>
          <p14:tracePt t="201005" x="10388600" y="4127500"/>
          <p14:tracePt t="201022" x="10363200" y="4140200"/>
          <p14:tracePt t="201039" x="10331450" y="4165600"/>
          <p14:tracePt t="201055" x="10312400" y="4197350"/>
          <p14:tracePt t="201072" x="10299700" y="4229100"/>
          <p14:tracePt t="201088" x="10287000" y="4267200"/>
          <p14:tracePt t="201105" x="10287000" y="4298950"/>
          <p14:tracePt t="201122" x="10287000" y="4330700"/>
          <p14:tracePt t="201139" x="10287000" y="4368800"/>
          <p14:tracePt t="201155" x="10299700" y="4406900"/>
          <p14:tracePt t="201172" x="10331450" y="4432300"/>
          <p14:tracePt t="201188" x="10382250" y="4451350"/>
          <p14:tracePt t="201205" x="10471150" y="4464050"/>
          <p14:tracePt t="201221" x="10528300" y="4464050"/>
          <p14:tracePt t="201223" x="10572750" y="4464050"/>
          <p14:tracePt t="201238" x="10629900" y="4464050"/>
          <p14:tracePt t="201255" x="10648950" y="4451350"/>
          <p14:tracePt t="201272" x="10661650" y="4413250"/>
          <p14:tracePt t="201288" x="10674350" y="4381500"/>
          <p14:tracePt t="201305" x="10680700" y="4343400"/>
          <p14:tracePt t="201322" x="10687050" y="4318000"/>
          <p14:tracePt t="201338" x="10687050" y="4292600"/>
          <p14:tracePt t="201355" x="10687050" y="4279900"/>
          <p14:tracePt t="202084" x="10687050" y="4273550"/>
          <p14:tracePt t="202100" x="10687050" y="4267200"/>
          <p14:tracePt t="202117" x="10687050" y="4260850"/>
          <p14:tracePt t="202130" x="10687050" y="4248150"/>
          <p14:tracePt t="202160" x="10687050" y="4241800"/>
          <p14:tracePt t="202172" x="10687050" y="4229100"/>
          <p14:tracePt t="202188" x="10680700" y="4229100"/>
          <p14:tracePt t="202205" x="10674350" y="4210050"/>
          <p14:tracePt t="202221" x="10661650" y="4203700"/>
          <p14:tracePt t="202224" x="10661650" y="4197350"/>
          <p14:tracePt t="202238" x="10655300" y="4197350"/>
          <p14:tracePt t="202242" x="10648950" y="4191000"/>
          <p14:tracePt t="202255" x="10629900" y="4184650"/>
          <p14:tracePt t="202271" x="10604500" y="4171950"/>
          <p14:tracePt t="202288" x="10566400" y="4159250"/>
          <p14:tracePt t="202305" x="10547350" y="4152900"/>
          <p14:tracePt t="202321" x="10541000" y="4146550"/>
          <p14:tracePt t="202338" x="10534650" y="4146550"/>
          <p14:tracePt t="202359" x="10528300" y="4146550"/>
          <p14:tracePt t="202372" x="10521950" y="4146550"/>
          <p14:tracePt t="202388" x="10515600" y="4146550"/>
          <p14:tracePt t="202405" x="10502900" y="4146550"/>
          <p14:tracePt t="202440" x="10490200" y="4146550"/>
          <p14:tracePt t="202455" x="10477500" y="4146550"/>
          <p14:tracePt t="202471" x="10464800" y="4146550"/>
          <p14:tracePt t="202488" x="10439400" y="4152900"/>
          <p14:tracePt t="202504" x="10420350" y="4152900"/>
          <p14:tracePt t="202521" x="10394950" y="4165600"/>
          <p14:tracePt t="202538" x="10375900" y="4178300"/>
          <p14:tracePt t="202554" x="10356850" y="4197350"/>
          <p14:tracePt t="202571" x="10350500" y="4222750"/>
          <p14:tracePt t="202588" x="10337800" y="4267200"/>
          <p14:tracePt t="202604" x="10337800" y="4305300"/>
          <p14:tracePt t="202607" x="10337800" y="4330700"/>
          <p14:tracePt t="202621" x="10337800" y="4362450"/>
          <p14:tracePt t="202639" x="10369550" y="4413250"/>
          <p14:tracePt t="202655" x="10433050" y="4470400"/>
          <p14:tracePt t="202671" x="10534650" y="4508500"/>
          <p14:tracePt t="202688" x="10636250" y="4533900"/>
          <p14:tracePt t="202704" x="10712450" y="4540250"/>
          <p14:tracePt t="202721" x="10763250" y="4527550"/>
          <p14:tracePt t="202738" x="10795000" y="4514850"/>
          <p14:tracePt t="202754" x="10820400" y="4470400"/>
          <p14:tracePt t="202771" x="10833100" y="4432300"/>
          <p14:tracePt t="202788" x="10833100" y="4419600"/>
          <p14:tracePt t="202804" x="10833100" y="4413250"/>
          <p14:tracePt t="202821" x="10833100" y="4406900"/>
          <p14:tracePt t="202847" x="10833100" y="4400550"/>
          <p14:tracePt t="202975" x="0" y="0"/>
        </p14:tracePtLst>
        <p14:tracePtLst>
          <p14:tracePt t="203663" x="10661650" y="4064000"/>
          <p14:tracePt t="203671" x="10655300" y="4064000"/>
          <p14:tracePt t="203688" x="10636250" y="4057650"/>
          <p14:tracePt t="203695" x="10636250" y="4051300"/>
          <p14:tracePt t="203712" x="10629900" y="4051300"/>
          <p14:tracePt t="203721" x="10617200" y="4051300"/>
          <p14:tracePt t="203737" x="10610850" y="4051300"/>
          <p14:tracePt t="203754" x="10591800" y="4051300"/>
          <p14:tracePt t="203771" x="10572750" y="4051300"/>
          <p14:tracePt t="203787" x="10553700" y="4051300"/>
          <p14:tracePt t="203804" x="10528300" y="4051300"/>
          <p14:tracePt t="203821" x="10515600" y="4057650"/>
          <p14:tracePt t="203837" x="10477500" y="4070350"/>
          <p14:tracePt t="203854" x="10439400" y="4095750"/>
          <p14:tracePt t="203856" x="10420350" y="4108450"/>
          <p14:tracePt t="203871" x="10388600" y="4133850"/>
          <p14:tracePt t="203888" x="10350500" y="4171950"/>
          <p14:tracePt t="203904" x="10325100" y="4203700"/>
          <p14:tracePt t="203921" x="10306050" y="4241800"/>
          <p14:tracePt t="203937" x="10293350" y="4273550"/>
          <p14:tracePt t="203954" x="10293350" y="4292600"/>
          <p14:tracePt t="203971" x="10280650" y="4311650"/>
          <p14:tracePt t="203987" x="10280650" y="4318000"/>
          <p14:tracePt t="204004" x="10280650" y="4330700"/>
          <p14:tracePt t="204020" x="10280650" y="4337050"/>
          <p14:tracePt t="204037" x="10280650" y="4343400"/>
          <p14:tracePt t="204054" x="10280650" y="4349750"/>
          <p14:tracePt t="204071" x="10287000" y="4375150"/>
          <p14:tracePt t="204087" x="10287000" y="4387850"/>
          <p14:tracePt t="204104" x="10299700" y="4406900"/>
          <p14:tracePt t="204120" x="10318750" y="4425950"/>
          <p14:tracePt t="204138" x="10337800" y="4451350"/>
          <p14:tracePt t="204154" x="10375900" y="4489450"/>
          <p14:tracePt t="204171" x="10414000" y="4514850"/>
          <p14:tracePt t="204187" x="10452100" y="4533900"/>
          <p14:tracePt t="204204" x="10490200" y="4540250"/>
          <p14:tracePt t="204221" x="10528300" y="4540250"/>
          <p14:tracePt t="204238" x="10579100" y="4540250"/>
          <p14:tracePt t="204240" x="10598150" y="4533900"/>
          <p14:tracePt t="204254" x="10610850" y="4527550"/>
          <p14:tracePt t="204271" x="10661650" y="4502150"/>
          <p14:tracePt t="204287" x="10687050" y="4483100"/>
          <p14:tracePt t="204304" x="10712450" y="4457700"/>
          <p14:tracePt t="204321" x="10731500" y="4438650"/>
          <p14:tracePt t="204337" x="10744200" y="4432300"/>
          <p14:tracePt t="204371" x="10744200" y="4425950"/>
          <p14:tracePt t="204591" x="0" y="0"/>
        </p14:tracePtLst>
        <p14:tracePtLst>
          <p14:tracePt t="205503" x="10191750" y="4286250"/>
          <p14:tracePt t="205513" x="10191750" y="4298950"/>
          <p14:tracePt t="205520" x="10191750" y="4305300"/>
          <p14:tracePt t="205537" x="10191750" y="4324350"/>
          <p14:tracePt t="205810" x="10198100" y="4343400"/>
          <p14:tracePt t="205815" x="10223500" y="4356100"/>
          <p14:tracePt t="205824" x="10242550" y="4362450"/>
          <p14:tracePt t="205837" x="10267950" y="4375150"/>
          <p14:tracePt t="205853" x="10299700" y="4387850"/>
          <p14:tracePt t="205870" x="10306050" y="4387850"/>
          <p14:tracePt t="205927" x="10312400" y="4387850"/>
          <p14:tracePt t="205935" x="10318750" y="4387850"/>
          <p14:tracePt t="206641" x="0" y="0"/>
        </p14:tracePtLst>
        <p14:tracePtLst>
          <p14:tracePt t="207480" x="1187450" y="4025900"/>
          <p14:tracePt t="207535" x="1193800" y="4025900"/>
          <p14:tracePt t="207544" x="1225550" y="4025900"/>
          <p14:tracePt t="207553" x="1301750" y="4038600"/>
          <p14:tracePt t="207569" x="1504950" y="4070350"/>
          <p14:tracePt t="207586" x="1708150" y="4114800"/>
          <p14:tracePt t="207603" x="1885950" y="4140200"/>
          <p14:tracePt t="207619" x="2006600" y="4152900"/>
          <p14:tracePt t="207636" x="2101850" y="4152900"/>
          <p14:tracePt t="207653" x="2165350" y="4152900"/>
          <p14:tracePt t="207656" x="2190750" y="4152900"/>
          <p14:tracePt t="207669" x="2203450" y="4152900"/>
          <p14:tracePt t="207686" x="2209800" y="4152900"/>
          <p14:tracePt t="207768" x="2203450" y="4159250"/>
          <p14:tracePt t="207775" x="2178050" y="4165600"/>
          <p14:tracePt t="207786" x="2152650" y="4165600"/>
          <p14:tracePt t="207803" x="2108200" y="4178300"/>
          <p14:tracePt t="207819" x="2051050" y="4184650"/>
          <p14:tracePt t="207836" x="2019300" y="4197350"/>
          <p14:tracePt t="207853" x="2012950" y="4197350"/>
          <p14:tracePt t="207904" x="2032000" y="4197350"/>
          <p14:tracePt t="207912" x="2063750" y="4197350"/>
          <p14:tracePt t="207920" x="2095500" y="4197350"/>
          <p14:tracePt t="207936" x="2152650" y="4197350"/>
          <p14:tracePt t="207953" x="2178050" y="4197350"/>
          <p14:tracePt t="207970" x="2184400" y="4197350"/>
          <p14:tracePt t="208143" x="0" y="0"/>
        </p14:tracePtLst>
        <p14:tracePtLst>
          <p14:tracePt t="209155" x="10229850" y="4171950"/>
          <p14:tracePt t="209186" x="10223500" y="4171950"/>
          <p14:tracePt t="209195" x="10217150" y="4171950"/>
          <p14:tracePt t="209206" x="10204450" y="4171950"/>
          <p14:tracePt t="209220" x="10191750" y="4184650"/>
          <p14:tracePt t="209236" x="10185400" y="4216400"/>
          <p14:tracePt t="209240" x="10185400" y="4229100"/>
          <p14:tracePt t="209253" x="10185400" y="4248150"/>
          <p14:tracePt t="209269" x="10185400" y="4286250"/>
          <p14:tracePt t="209286" x="10185400" y="4343400"/>
          <p14:tracePt t="209287" x="10198100" y="4368800"/>
          <p14:tracePt t="209302" x="10204450" y="4400550"/>
          <p14:tracePt t="209319" x="10267950" y="4495800"/>
          <p14:tracePt t="209336" x="10299700" y="4521200"/>
          <p14:tracePt t="209352" x="10344150" y="4540250"/>
          <p14:tracePt t="209369" x="10369550" y="4552950"/>
          <p14:tracePt t="209386" x="10394950" y="4565650"/>
          <p14:tracePt t="209402" x="10407650" y="4565650"/>
          <p14:tracePt t="209419" x="10433050" y="4565650"/>
          <p14:tracePt t="209435" x="10464800" y="4559300"/>
          <p14:tracePt t="209452" x="10483850" y="4527550"/>
          <p14:tracePt t="209469" x="10502900" y="4476750"/>
          <p14:tracePt t="209486" x="10528300" y="4419600"/>
          <p14:tracePt t="209502" x="10528300" y="4368800"/>
          <p14:tracePt t="209503" x="10528300" y="4343400"/>
          <p14:tracePt t="209519" x="10528300" y="4305300"/>
          <p14:tracePt t="209535" x="10509250" y="4273550"/>
          <p14:tracePt t="209552" x="10502900" y="4260850"/>
          <p14:tracePt t="209569" x="10496550" y="4248150"/>
          <p14:tracePt t="209585" x="10483850" y="4241800"/>
          <p14:tracePt t="209602" x="10471150" y="4241800"/>
          <p14:tracePt t="209619" x="10458450" y="4235450"/>
          <p14:tracePt t="209635" x="10426700" y="4235450"/>
          <p14:tracePt t="209653" x="10394950" y="4235450"/>
          <p14:tracePt t="209669" x="10369550" y="4235450"/>
          <p14:tracePt t="209674" x="10350500" y="4235450"/>
          <p14:tracePt t="209685" x="10344150" y="4235450"/>
          <p14:tracePt t="209702" x="10318750" y="4260850"/>
          <p14:tracePt t="209719" x="10299700" y="4298950"/>
          <p14:tracePt t="209736" x="10299700" y="4318000"/>
          <p14:tracePt t="209752" x="10299700" y="4343400"/>
          <p14:tracePt t="209769" x="10299700" y="4362450"/>
          <p14:tracePt t="209801" x="10306050" y="4368800"/>
          <p14:tracePt t="209815" x="10312400" y="4375150"/>
          <p14:tracePt t="209833" x="10318750" y="4381500"/>
          <p14:tracePt t="209848" x="10331450" y="4381500"/>
          <p14:tracePt t="209863" x="10344150" y="4381500"/>
          <p14:tracePt t="209874" x="10350500" y="4381500"/>
          <p14:tracePt t="209886" x="10363200" y="4381500"/>
          <p14:tracePt t="209903" x="10414000" y="4349750"/>
          <p14:tracePt t="209919" x="10452100" y="4330700"/>
          <p14:tracePt t="209935" x="10471150" y="4318000"/>
          <p14:tracePt t="209952" x="10496550" y="4298950"/>
          <p14:tracePt t="209969" x="10502900" y="4286250"/>
          <p14:tracePt t="209985" x="10528300" y="4267200"/>
          <p14:tracePt t="210002" x="10534650" y="4254500"/>
          <p14:tracePt t="210019" x="10541000" y="4241800"/>
          <p14:tracePt t="210035" x="10541000" y="4229100"/>
          <p14:tracePt t="210052" x="10547350" y="4216400"/>
          <p14:tracePt t="210069" x="10553700" y="4210050"/>
          <p14:tracePt t="210107" x="10553700" y="4203700"/>
          <p14:tracePt t="210121" x="10553700" y="4197350"/>
          <p14:tracePt t="210225" x="10553700" y="4191000"/>
          <p14:tracePt t="210241" x="10547350" y="4191000"/>
          <p14:tracePt t="210252" x="10534650" y="4191000"/>
          <p14:tracePt t="210269" x="10490200" y="4203700"/>
          <p14:tracePt t="210286" x="10439400" y="4241800"/>
          <p14:tracePt t="210289" x="10407650" y="4260850"/>
          <p14:tracePt t="210308" x="10363200" y="4298950"/>
          <p14:tracePt t="210320" x="10331450" y="4337050"/>
          <p14:tracePt t="210335" x="10318750" y="4356100"/>
          <p14:tracePt t="210352" x="10312400" y="4387850"/>
          <p14:tracePt t="210369" x="10312400" y="4419600"/>
          <p14:tracePt t="210385" x="10312400" y="4432300"/>
          <p14:tracePt t="210402" x="10318750" y="4464050"/>
          <p14:tracePt t="210419" x="10344150" y="4483100"/>
          <p14:tracePt t="210435" x="10375900" y="4508500"/>
          <p14:tracePt t="210452" x="10433050" y="4527550"/>
          <p14:tracePt t="210469" x="10483850" y="4540250"/>
          <p14:tracePt t="210485" x="10553700" y="4552950"/>
          <p14:tracePt t="210502" x="10591800" y="4552950"/>
          <p14:tracePt t="210503" x="10623550" y="4552950"/>
          <p14:tracePt t="210519" x="10687050" y="4521200"/>
          <p14:tracePt t="210535" x="10731500" y="4451350"/>
          <p14:tracePt t="210552" x="10769600" y="4381500"/>
          <p14:tracePt t="210568" x="10782300" y="4324350"/>
          <p14:tracePt t="210585" x="10782300" y="4286250"/>
          <p14:tracePt t="210602" x="10782300" y="4254500"/>
          <p14:tracePt t="210618" x="10775950" y="4229100"/>
          <p14:tracePt t="210635" x="10763250" y="4210050"/>
          <p14:tracePt t="210652" x="10737850" y="4191000"/>
          <p14:tracePt t="210668" x="10706100" y="4178300"/>
          <p14:tracePt t="210671" x="10693400" y="4171950"/>
          <p14:tracePt t="210685" x="10680700" y="4171950"/>
          <p14:tracePt t="210702" x="10661650" y="4171950"/>
          <p14:tracePt t="210705" x="10655300" y="4171950"/>
          <p14:tracePt t="210719" x="10642600" y="4171950"/>
          <p14:tracePt t="210735" x="10617200" y="4178300"/>
          <p14:tracePt t="210752" x="10610850" y="4197350"/>
          <p14:tracePt t="210769" x="10598150" y="4235450"/>
          <p14:tracePt t="210785" x="10598150" y="4260850"/>
          <p14:tracePt t="210802" x="10598150" y="4298950"/>
          <p14:tracePt t="210818" x="10604500" y="4343400"/>
          <p14:tracePt t="210835" x="10629900" y="4368800"/>
          <p14:tracePt t="210852" x="10674350" y="4394200"/>
          <p14:tracePt t="210868" x="10712450" y="4413250"/>
          <p14:tracePt t="210885" x="10731500" y="4419600"/>
          <p14:tracePt t="210902" x="10756900" y="4419600"/>
          <p14:tracePt t="210919" x="10782300" y="4419600"/>
          <p14:tracePt t="210920" x="10788650" y="4419600"/>
          <p14:tracePt t="210935" x="10807700" y="4387850"/>
          <p14:tracePt t="210952" x="10814050" y="4330700"/>
          <p14:tracePt t="210968" x="10814050" y="4279900"/>
          <p14:tracePt t="210985" x="10807700" y="4222750"/>
          <p14:tracePt t="211002" x="10788650" y="4191000"/>
          <p14:tracePt t="211018" x="10775950" y="4178300"/>
          <p14:tracePt t="211035" x="10756900" y="4165600"/>
          <p14:tracePt t="211052" x="10744200" y="4165600"/>
          <p14:tracePt t="211068" x="10712450" y="4171950"/>
          <p14:tracePt t="211085" x="10668000" y="4203700"/>
          <p14:tracePt t="211102" x="10636250" y="4241800"/>
          <p14:tracePt t="211104" x="10623550" y="4260850"/>
          <p14:tracePt t="211118" x="10617200" y="4279900"/>
          <p14:tracePt t="211135" x="10604500" y="4337050"/>
          <p14:tracePt t="211152" x="10604500" y="4356100"/>
          <p14:tracePt t="211168" x="10617200" y="4394200"/>
          <p14:tracePt t="211185" x="10636250" y="4406900"/>
          <p14:tracePt t="211202" x="10674350" y="4413250"/>
          <p14:tracePt t="211218" x="10737850" y="4413250"/>
          <p14:tracePt t="211235" x="10814050" y="4413250"/>
          <p14:tracePt t="211252" x="10877550" y="4381500"/>
          <p14:tracePt t="211268" x="10909300" y="4343400"/>
          <p14:tracePt t="211285" x="10922000" y="4305300"/>
          <p14:tracePt t="211302" x="10922000" y="4267200"/>
          <p14:tracePt t="211318" x="10909300" y="4222750"/>
          <p14:tracePt t="211319" x="10896600" y="4210050"/>
          <p14:tracePt t="211335" x="10858500" y="4171950"/>
          <p14:tracePt t="211351" x="10807700" y="4146550"/>
          <p14:tracePt t="211368" x="10756900" y="4127500"/>
          <p14:tracePt t="211385" x="10712450" y="4127500"/>
          <p14:tracePt t="211402" x="10648950" y="4140200"/>
          <p14:tracePt t="211418" x="10598150" y="4178300"/>
          <p14:tracePt t="211435" x="10553700" y="4229100"/>
          <p14:tracePt t="211452" x="10521950" y="4305300"/>
          <p14:tracePt t="211468" x="10515600" y="4356100"/>
          <p14:tracePt t="211485" x="10515600" y="4387850"/>
          <p14:tracePt t="211501" x="10515600" y="4419600"/>
          <p14:tracePt t="211503" x="10521950" y="4425950"/>
          <p14:tracePt t="211518" x="10528300" y="4425950"/>
          <p14:tracePt t="211535" x="10553700" y="4425950"/>
          <p14:tracePt t="211551" x="10604500" y="4419600"/>
          <p14:tracePt t="211568" x="10636250" y="4368800"/>
          <p14:tracePt t="211585" x="10680700" y="4286250"/>
          <p14:tracePt t="211601" x="10693400" y="4203700"/>
          <p14:tracePt t="211618" x="10693400" y="4159250"/>
          <p14:tracePt t="211635" x="10693400" y="4127500"/>
          <p14:tracePt t="211652" x="10693400" y="4121150"/>
          <p14:tracePt t="211679" x="10693400" y="4114800"/>
          <p14:tracePt t="211695" x="10680700" y="4121150"/>
          <p14:tracePt t="211704" x="10661650" y="4140200"/>
          <p14:tracePt t="211719" x="10623550" y="4222750"/>
          <p14:tracePt t="211735" x="10610850" y="4292600"/>
          <p14:tracePt t="211751" x="10604500" y="4324350"/>
          <p14:tracePt t="211768" x="10604500" y="4343400"/>
          <p14:tracePt t="211785" x="10604500" y="4349750"/>
          <p14:tracePt t="211824" x="10604500" y="4356100"/>
          <p14:tracePt t="211835" x="10610850" y="4356100"/>
          <p14:tracePt t="211851" x="10629900" y="4324350"/>
          <p14:tracePt t="211868" x="10642600" y="4273550"/>
          <p14:tracePt t="211885" x="10648950" y="4235450"/>
          <p14:tracePt t="211902" x="10648950" y="4210050"/>
          <p14:tracePt t="211904" x="10648950" y="4203700"/>
          <p14:tracePt t="211960" x="10648950" y="4197350"/>
          <p14:tracePt t="211967" x="10648950" y="4203700"/>
          <p14:tracePt t="211975" x="10636250" y="4216400"/>
          <p14:tracePt t="211984" x="10629900" y="4235450"/>
          <p14:tracePt t="212001" x="10629900" y="4260850"/>
          <p14:tracePt t="212018" x="10629900" y="4279900"/>
          <p14:tracePt t="212240" x="0" y="0"/>
        </p14:tracePtLst>
        <p14:tracePtLst>
          <p14:tracePt t="212876" x="1377950" y="3956050"/>
          <p14:tracePt t="212888" x="1371600" y="3956050"/>
          <p14:tracePt t="212902" x="1358900" y="3956050"/>
          <p14:tracePt t="212919" x="1352550" y="3956050"/>
          <p14:tracePt t="212975" x="1358900" y="3956050"/>
          <p14:tracePt t="212984" x="1397000" y="3956050"/>
          <p14:tracePt t="212991" x="1447800" y="3956050"/>
          <p14:tracePt t="213001" x="1543050" y="3956050"/>
          <p14:tracePt t="213018" x="1778000" y="3956050"/>
          <p14:tracePt t="213034" x="2197100" y="3975100"/>
          <p14:tracePt t="213051" x="2654300" y="3975100"/>
          <p14:tracePt t="213068" x="3105150" y="3975100"/>
          <p14:tracePt t="213084" x="3365500" y="3981450"/>
          <p14:tracePt t="213101" x="3448050" y="3987800"/>
          <p14:tracePt t="213118" x="3460750" y="3987800"/>
          <p14:tracePt t="213159" x="3467100" y="3994150"/>
          <p14:tracePt t="213168" x="3460750" y="4000500"/>
          <p14:tracePt t="213175" x="3429000" y="4006850"/>
          <p14:tracePt t="213185" x="3378200" y="4006850"/>
          <p14:tracePt t="213201" x="3130550" y="4006850"/>
          <p14:tracePt t="213218" x="2590800" y="4006850"/>
          <p14:tracePt t="213235" x="1835150" y="4006850"/>
          <p14:tracePt t="213251" x="1123950" y="4006850"/>
          <p14:tracePt t="213268" x="755650" y="4006850"/>
          <p14:tracePt t="213284" x="647700" y="4006850"/>
          <p14:tracePt t="213301" x="635000" y="4006850"/>
          <p14:tracePt t="213317" x="628650" y="4006850"/>
          <p14:tracePt t="213344" x="628650" y="4013200"/>
          <p14:tracePt t="213351" x="635000" y="4013200"/>
          <p14:tracePt t="213367" x="704850" y="4025900"/>
          <p14:tracePt t="213384" x="857250" y="4057650"/>
          <p14:tracePt t="213401" x="1149350" y="4121150"/>
          <p14:tracePt t="213418" x="1651000" y="4210050"/>
          <p14:tracePt t="213434" x="2247900" y="4337050"/>
          <p14:tracePt t="213451" x="2667000" y="4425950"/>
          <p14:tracePt t="213468" x="2844800" y="4451350"/>
          <p14:tracePt t="213484" x="2876550" y="4457700"/>
          <p14:tracePt t="213501" x="2882900" y="4457700"/>
          <p14:tracePt t="213575" x="2863850" y="4457700"/>
          <p14:tracePt t="213583" x="2819400" y="4451350"/>
          <p14:tracePt t="213592" x="2755900" y="4438650"/>
          <p14:tracePt t="213601" x="2679700" y="4425950"/>
          <p14:tracePt t="213617" x="2514600" y="4394200"/>
          <p14:tracePt t="213634" x="2425700" y="4368800"/>
          <p14:tracePt t="213651" x="2413000" y="4368800"/>
          <p14:tracePt t="213668" x="2406650" y="4368800"/>
          <p14:tracePt t="213695" x="2393950" y="4362450"/>
          <p14:tracePt t="213711" x="2393950" y="4356100"/>
          <p14:tracePt t="213720" x="2393950" y="4349750"/>
          <p14:tracePt t="213734" x="2393950" y="4343400"/>
          <p14:tracePt t="213751" x="2387600" y="4311650"/>
          <p14:tracePt t="213767" x="2381250" y="4298950"/>
          <p14:tracePt t="213823" x="2381250" y="4286250"/>
          <p14:tracePt t="213831" x="2400300" y="4279900"/>
          <p14:tracePt t="213839" x="2419350" y="4279900"/>
          <p14:tracePt t="213851" x="2476500" y="4279900"/>
          <p14:tracePt t="213867" x="2679700" y="4279900"/>
          <p14:tracePt t="213884" x="2997200" y="4279900"/>
          <p14:tracePt t="213900" x="3327400" y="4267200"/>
          <p14:tracePt t="213918" x="3479800" y="4241800"/>
          <p14:tracePt t="213919" x="3505200" y="4241800"/>
          <p14:tracePt t="213935" x="3511550" y="4241800"/>
          <p14:tracePt t="213951" x="3517900" y="4241800"/>
          <p14:tracePt t="213967" x="3517900" y="4229100"/>
          <p14:tracePt t="213984" x="3416300" y="4191000"/>
          <p14:tracePt t="214000" x="3206750" y="4127500"/>
          <p14:tracePt t="214017" x="2806700" y="4038600"/>
          <p14:tracePt t="214034" x="2362200" y="3949700"/>
          <p14:tracePt t="214050" x="2101850" y="3911600"/>
          <p14:tracePt t="214067" x="2038350" y="3905250"/>
          <p14:tracePt t="214084" x="2025650" y="3905250"/>
          <p14:tracePt t="214100" x="2019300" y="3905250"/>
          <p14:tracePt t="214134" x="2032000" y="3905250"/>
          <p14:tracePt t="214150" x="2235200" y="3949700"/>
          <p14:tracePt t="214167" x="2527300" y="4013200"/>
          <p14:tracePt t="214184" x="2813050" y="4064000"/>
          <p14:tracePt t="214201" x="2978150" y="4102100"/>
          <p14:tracePt t="214217" x="3016250" y="4108450"/>
          <p14:tracePt t="214234" x="3022600" y="4108450"/>
          <p14:tracePt t="214263" x="3009900" y="4108450"/>
          <p14:tracePt t="214271" x="2946400" y="4102100"/>
          <p14:tracePt t="214284" x="2851150" y="4083050"/>
          <p14:tracePt t="214300" x="2520950" y="4019550"/>
          <p14:tracePt t="214317" x="2127250" y="3943350"/>
          <p14:tracePt t="214334" x="1917700" y="3905250"/>
          <p14:tracePt t="214351" x="1822450" y="3886200"/>
          <p14:tracePt t="214408" x="1860550" y="3886200"/>
          <p14:tracePt t="214415" x="1924050" y="3892550"/>
          <p14:tracePt t="214423" x="2025650" y="3911600"/>
          <p14:tracePt t="214434" x="2139950" y="3930650"/>
          <p14:tracePt t="214451" x="2501900" y="4013200"/>
          <p14:tracePt t="214467" x="2794000" y="4064000"/>
          <p14:tracePt t="214484" x="2921000" y="4089400"/>
          <p14:tracePt t="214500" x="2940050" y="4089400"/>
          <p14:tracePt t="214517" x="2946400" y="4089400"/>
          <p14:tracePt t="214534" x="2933700" y="4089400"/>
          <p14:tracePt t="214550" x="2717800" y="4089400"/>
          <p14:tracePt t="214567" x="2470150" y="4089400"/>
          <p14:tracePt t="214584" x="2235200" y="4089400"/>
          <p14:tracePt t="214600" x="2120900" y="4089400"/>
          <p14:tracePt t="214617" x="2095500" y="4089400"/>
          <p14:tracePt t="214634" x="2089150" y="4089400"/>
          <p14:tracePt t="214663" x="2127250" y="4089400"/>
          <p14:tracePt t="214671" x="2203450" y="4089400"/>
          <p14:tracePt t="214684" x="2305050" y="4089400"/>
          <p14:tracePt t="214700" x="2647950" y="4089400"/>
          <p14:tracePt t="214717" x="3067050" y="4114800"/>
          <p14:tracePt t="214734" x="3327400" y="4152900"/>
          <p14:tracePt t="214736" x="3390900" y="4171950"/>
          <p14:tracePt t="214750" x="3429000" y="4178300"/>
          <p14:tracePt t="214767" x="3435350" y="4178300"/>
          <p14:tracePt t="214855" x="3390900" y="4178300"/>
          <p14:tracePt t="214863" x="3327400" y="4159250"/>
          <p14:tracePt t="214871" x="3238500" y="4152900"/>
          <p14:tracePt t="214883" x="3143250" y="4133850"/>
          <p14:tracePt t="214900" x="2940050" y="4089400"/>
          <p14:tracePt t="214917" x="2813050" y="4064000"/>
          <p14:tracePt t="214919" x="2787650" y="4057650"/>
          <p14:tracePt t="214934" x="2774950" y="4057650"/>
          <p14:tracePt t="214951" x="2768600" y="4057650"/>
          <p14:tracePt t="214999" x="2800350" y="4057650"/>
          <p14:tracePt t="215007" x="2832100" y="4064000"/>
          <p14:tracePt t="215017" x="2851150" y="4064000"/>
          <p14:tracePt t="215034" x="2908300" y="4076700"/>
          <p14:tracePt t="215050" x="2914650" y="4076700"/>
          <p14:tracePt t="215067" x="2921000" y="4076700"/>
          <p14:tracePt t="215288" x="0" y="0"/>
        </p14:tracePtLst>
        <p14:tracePtLst>
          <p14:tracePt t="216744" x="1320800" y="3797300"/>
          <p14:tracePt t="216824" x="1320800" y="3803650"/>
          <p14:tracePt t="216832" x="1327150" y="3803650"/>
          <p14:tracePt t="216841" x="1352550" y="3810000"/>
          <p14:tracePt t="216850" x="1390650" y="3816350"/>
          <p14:tracePt t="216866" x="1562100" y="3854450"/>
          <p14:tracePt t="216883" x="1936750" y="3911600"/>
          <p14:tracePt t="216900" x="2451100" y="3949700"/>
          <p14:tracePt t="216916" x="2927350" y="3962400"/>
          <p14:tracePt t="216933" x="3219450" y="3962400"/>
          <p14:tracePt t="216935" x="3289300" y="3962400"/>
          <p14:tracePt t="216950" x="3321050" y="3962400"/>
          <p14:tracePt t="216967" x="3346450" y="3962400"/>
          <p14:tracePt t="217048" x="3340100" y="3962400"/>
          <p14:tracePt t="217056" x="3308350" y="3962400"/>
          <p14:tracePt t="217066" x="3263900" y="3962400"/>
          <p14:tracePt t="217083" x="3098800" y="3962400"/>
          <p14:tracePt t="217100" x="2768600" y="3981450"/>
          <p14:tracePt t="217116" x="2336800" y="3994150"/>
          <p14:tracePt t="217133" x="2012950" y="4025900"/>
          <p14:tracePt t="217135" x="1917700" y="4044950"/>
          <p14:tracePt t="217150" x="1854200" y="4051300"/>
          <p14:tracePt t="217166" x="1809750" y="4051300"/>
          <p14:tracePt t="217335" x="1822450" y="4051300"/>
          <p14:tracePt t="217344" x="1854200" y="4051300"/>
          <p14:tracePt t="217352" x="1905000" y="4051300"/>
          <p14:tracePt t="217366" x="1968500" y="4051300"/>
          <p14:tracePt t="217383" x="2235200" y="4051300"/>
          <p14:tracePt t="217399" x="2374900" y="4051300"/>
          <p14:tracePt t="217416" x="2419350" y="4051300"/>
          <p14:tracePt t="217433" x="2444750" y="4051300"/>
          <p14:tracePt t="217449" x="2451100" y="4051300"/>
          <p14:tracePt t="217655" x="0" y="0"/>
        </p14:tracePtLst>
        <p14:tracePtLst>
          <p14:tracePt t="217839" x="2222500" y="3873500"/>
          <p14:tracePt t="217880" x="2247900" y="3873500"/>
          <p14:tracePt t="217888" x="2292350" y="3892550"/>
          <p14:tracePt t="217899" x="2355850" y="3905250"/>
          <p14:tracePt t="217916" x="2508250" y="3937000"/>
          <p14:tracePt t="217933" x="2673350" y="3975100"/>
          <p14:tracePt t="217935" x="2749550" y="3987800"/>
          <p14:tracePt t="217949" x="2813050" y="4000500"/>
          <p14:tracePt t="217966" x="2901950" y="4019550"/>
          <p14:tracePt t="217983" x="2933700" y="4025900"/>
          <p14:tracePt t="217999" x="2940050" y="4025900"/>
          <p14:tracePt t="218072" x="2927350" y="4025900"/>
          <p14:tracePt t="218079" x="2889250" y="4025900"/>
          <p14:tracePt t="218088" x="2813050" y="4025900"/>
          <p14:tracePt t="218099" x="2736850" y="4025900"/>
          <p14:tracePt t="218116" x="2590800" y="4025900"/>
          <p14:tracePt t="218133" x="2495550" y="4025900"/>
          <p14:tracePt t="218149" x="2470150" y="4025900"/>
          <p14:tracePt t="218200" x="0" y="0"/>
        </p14:tracePtLst>
        <p14:tracePtLst>
          <p14:tracePt t="219099" x="2800350" y="3994150"/>
          <p14:tracePt t="219136" x="2806700" y="4000500"/>
          <p14:tracePt t="219144" x="2825750" y="4006850"/>
          <p14:tracePt t="219153" x="2863850" y="4013200"/>
          <p14:tracePt t="219165" x="2921000" y="4019550"/>
          <p14:tracePt t="219182" x="3194050" y="4070350"/>
          <p14:tracePt t="219199" x="3460750" y="4121150"/>
          <p14:tracePt t="219216" x="3695700" y="4165600"/>
          <p14:tracePt t="219232" x="3848100" y="4191000"/>
          <p14:tracePt t="219249" x="3905250" y="4197350"/>
          <p14:tracePt t="219266" x="3924300" y="4197350"/>
          <p14:tracePt t="219336" x="3905250" y="4197350"/>
          <p14:tracePt t="219344" x="3860800" y="4197350"/>
          <p14:tracePt t="219353" x="3810000" y="4197350"/>
          <p14:tracePt t="219366" x="3752850" y="4197350"/>
          <p14:tracePt t="219382" x="3676650" y="4197350"/>
          <p14:tracePt t="219383" x="3663950" y="4197350"/>
          <p14:tracePt t="219399" x="3644900" y="4197350"/>
          <p14:tracePt t="219496" x="3651250" y="4197350"/>
          <p14:tracePt t="219504" x="3657600" y="4197350"/>
          <p14:tracePt t="219515" x="3663950" y="4197350"/>
          <p14:tracePt t="219532" x="3670300" y="4197350"/>
          <p14:tracePt t="219533" x="0" y="0"/>
        </p14:tracePtLst>
        <p14:tracePtLst>
          <p14:tracePt t="220410" x="10490200" y="4203700"/>
          <p14:tracePt t="220423" x="10477500" y="4203700"/>
          <p14:tracePt t="220432" x="10445750" y="4203700"/>
          <p14:tracePt t="220449" x="10388600" y="4241800"/>
          <p14:tracePt t="220466" x="10325100" y="4279900"/>
          <p14:tracePt t="220482" x="10287000" y="4337050"/>
          <p14:tracePt t="220499" x="10261600" y="4375150"/>
          <p14:tracePt t="220516" x="10242550" y="4387850"/>
          <p14:tracePt t="220532" x="10242550" y="4400550"/>
          <p14:tracePt t="220568" x="10242550" y="4406900"/>
          <p14:tracePt t="220578" x="10242550" y="4419600"/>
          <p14:tracePt t="220588" x="10248900" y="4425950"/>
          <p14:tracePt t="220599" x="10255250" y="4438650"/>
          <p14:tracePt t="220615" x="10267950" y="4438650"/>
          <p14:tracePt t="220632" x="10274300" y="4438650"/>
          <p14:tracePt t="220648" x="10287000" y="4438650"/>
          <p14:tracePt t="220665" x="10293350" y="4438650"/>
          <p14:tracePt t="220682" x="10312400" y="4438650"/>
          <p14:tracePt t="220699" x="10312400" y="4425950"/>
          <p14:tracePt t="220715" x="10312400" y="4394200"/>
          <p14:tracePt t="220732" x="10299700" y="4368800"/>
          <p14:tracePt t="220736" x="10287000" y="4356100"/>
          <p14:tracePt t="220748" x="10274300" y="4343400"/>
          <p14:tracePt t="220765" x="10248900" y="4318000"/>
          <p14:tracePt t="220782" x="10229850" y="4305300"/>
          <p14:tracePt t="220842" x="10229850" y="4324350"/>
          <p14:tracePt t="220848" x="10229850" y="4356100"/>
          <p14:tracePt t="220857" x="10229850" y="4400550"/>
          <p14:tracePt t="220865" x="10242550" y="4457700"/>
          <p14:tracePt t="220882" x="10287000" y="4540250"/>
          <p14:tracePt t="220898" x="10312400" y="4578350"/>
          <p14:tracePt t="220915" x="10312400" y="4584700"/>
          <p14:tracePt t="220949" x="10318750" y="4591050"/>
          <p14:tracePt t="220965" x="10344150" y="4559300"/>
          <p14:tracePt t="220982" x="10369550" y="4495800"/>
          <p14:tracePt t="220984" x="10382250" y="4451350"/>
          <p14:tracePt t="220999" x="10388600" y="4381500"/>
          <p14:tracePt t="221015" x="10388600" y="4330700"/>
          <p14:tracePt t="221032" x="10388600" y="4286250"/>
          <p14:tracePt t="221049" x="10388600" y="4267200"/>
          <p14:tracePt t="221065" x="10388600" y="4260850"/>
          <p14:tracePt t="221128" x="10388600" y="4273550"/>
          <p14:tracePt t="221135" x="10388600" y="4305300"/>
          <p14:tracePt t="221148" x="10388600" y="4330700"/>
          <p14:tracePt t="221165" x="10388600" y="4381500"/>
          <p14:tracePt t="221182" x="10375900" y="4406900"/>
          <p14:tracePt t="221249" x="10375900" y="4400550"/>
          <p14:tracePt t="221255" x="10375900" y="4375150"/>
          <p14:tracePt t="221265" x="10375900" y="4343400"/>
          <p14:tracePt t="221281" x="10375900" y="4267200"/>
          <p14:tracePt t="221299" x="10375900" y="4210050"/>
          <p14:tracePt t="221315" x="10375900" y="4197350"/>
          <p14:tracePt t="221367" x="10375900" y="4210050"/>
          <p14:tracePt t="221375" x="10369550" y="4241800"/>
          <p14:tracePt t="221384" x="10363200" y="4286250"/>
          <p14:tracePt t="221398" x="10350500" y="4343400"/>
          <p14:tracePt t="221415" x="10337800" y="4438650"/>
          <p14:tracePt t="221431" x="10337800" y="4470400"/>
          <p14:tracePt t="221449" x="10337800" y="4476750"/>
          <p14:tracePt t="221513" x="10337800" y="4470400"/>
          <p14:tracePt t="221519" x="10337800" y="4445000"/>
          <p14:tracePt t="221531" x="10337800" y="4413250"/>
          <p14:tracePt t="221548" x="10325100" y="4305300"/>
          <p14:tracePt t="221565" x="10306050" y="4229100"/>
          <p14:tracePt t="221581" x="10287000" y="4165600"/>
          <p14:tracePt t="221598" x="10280650" y="4152900"/>
          <p14:tracePt t="221640" x="10274300" y="4146550"/>
          <p14:tracePt t="221655" x="10267950" y="4146550"/>
          <p14:tracePt t="221663" x="10267950" y="4159250"/>
          <p14:tracePt t="221671" x="10267950" y="4191000"/>
          <p14:tracePt t="221681" x="10267950" y="4222750"/>
          <p14:tracePt t="221698" x="10267950" y="4298950"/>
          <p14:tracePt t="221715" x="10274300" y="4381500"/>
          <p14:tracePt t="221731" x="10287000" y="4413250"/>
          <p14:tracePt t="221748" x="10287000" y="4419600"/>
          <p14:tracePt t="221768" x="10293350" y="4425950"/>
          <p14:tracePt t="221800" x="10293350" y="4419600"/>
          <p14:tracePt t="221808" x="10293350" y="4394200"/>
          <p14:tracePt t="221815" x="10293350" y="4375150"/>
          <p14:tracePt t="221831" x="10293350" y="4324350"/>
          <p14:tracePt t="221848" x="10293350" y="4305300"/>
          <p14:tracePt t="221864" x="10293350" y="4298950"/>
          <p14:tracePt t="221919" x="10293350" y="4305300"/>
          <p14:tracePt t="221927" x="10293350" y="4337050"/>
          <p14:tracePt t="221935" x="10293350" y="4362450"/>
          <p14:tracePt t="221948" x="10299700" y="4406900"/>
          <p14:tracePt t="221965" x="10306050" y="4419600"/>
          <p14:tracePt t="221982" x="10312400" y="4432300"/>
          <p14:tracePt t="222047" x="10312400" y="4425950"/>
          <p14:tracePt t="222055" x="10312400" y="4413250"/>
          <p14:tracePt t="222064" x="10312400" y="4394200"/>
          <p14:tracePt t="222081" x="10312400" y="4362450"/>
          <p14:tracePt t="222098" x="10312400" y="4324350"/>
          <p14:tracePt t="222114" x="10312400" y="4311650"/>
          <p14:tracePt t="222131" x="10312400" y="4305300"/>
          <p14:tracePt t="222183" x="10312400" y="4318000"/>
          <p14:tracePt t="222191" x="10312400" y="4337050"/>
          <p14:tracePt t="222200" x="10312400" y="4368800"/>
          <p14:tracePt t="222215" x="10312400" y="4406900"/>
          <p14:tracePt t="222231" x="10312400" y="4419600"/>
          <p14:tracePt t="222248" x="10312400" y="4425950"/>
          <p14:tracePt t="222327" x="10318750" y="4425950"/>
          <p14:tracePt t="222335" x="10318750" y="4419600"/>
          <p14:tracePt t="222348" x="10318750" y="4406900"/>
          <p14:tracePt t="222365" x="10318750" y="4362450"/>
          <p14:tracePt t="222381" x="10318750" y="4330700"/>
          <p14:tracePt t="222398" x="10318750" y="4298950"/>
          <p14:tracePt t="222480" x="10312400" y="4305300"/>
          <p14:tracePt t="222487" x="10312400" y="4324350"/>
          <p14:tracePt t="222498" x="10312400" y="4356100"/>
          <p14:tracePt t="222515" x="10312400" y="4400550"/>
          <p14:tracePt t="222531" x="10312400" y="4432300"/>
          <p14:tracePt t="222607" x="10312400" y="4406900"/>
          <p14:tracePt t="222615" x="10306050" y="4368800"/>
          <p14:tracePt t="222623" x="10299700" y="4330700"/>
          <p14:tracePt t="222631" x="10287000" y="4292600"/>
          <p14:tracePt t="222648" x="10274300" y="4235450"/>
          <p14:tracePt t="222664" x="10267950" y="4210050"/>
          <p14:tracePt t="222681" x="10261600" y="4203700"/>
          <p14:tracePt t="222743" x="10261600" y="4216400"/>
          <p14:tracePt t="222751" x="10261600" y="4241800"/>
          <p14:tracePt t="222764" x="10261600" y="4267200"/>
          <p14:tracePt t="222781" x="10261600" y="4305300"/>
          <p14:tracePt t="222798" x="10261600" y="4324350"/>
          <p14:tracePt t="222814" x="10261600" y="4330700"/>
          <p14:tracePt t="222887" x="10255250" y="4324350"/>
          <p14:tracePt t="222895" x="10255250" y="4305300"/>
          <p14:tracePt t="222904" x="10248900" y="4273550"/>
          <p14:tracePt t="222914" x="10242550" y="4248150"/>
          <p14:tracePt t="222931" x="10236200" y="4222750"/>
          <p14:tracePt t="222947" x="10236200" y="4216400"/>
          <p14:tracePt t="223007" x="10236200" y="4229100"/>
          <p14:tracePt t="223015" x="10229850" y="4267200"/>
          <p14:tracePt t="223023" x="10229850" y="4311650"/>
          <p14:tracePt t="223031" x="10229850" y="4362450"/>
          <p14:tracePt t="223048" x="10229850" y="4451350"/>
          <p14:tracePt t="223064" x="10229850" y="4470400"/>
          <p14:tracePt t="223081" x="10229850" y="4476750"/>
          <p14:tracePt t="223144" x="10229850" y="4464050"/>
          <p14:tracePt t="223152" x="10229850" y="4432300"/>
          <p14:tracePt t="223164" x="10242550" y="4381500"/>
          <p14:tracePt t="223181" x="10242550" y="4318000"/>
          <p14:tracePt t="223197" x="10242550" y="4260850"/>
          <p14:tracePt t="223214" x="10242550" y="4235450"/>
          <p14:tracePt t="223279" x="10242550" y="4260850"/>
          <p14:tracePt t="223287" x="10242550" y="4298950"/>
          <p14:tracePt t="223297" x="10242550" y="4343400"/>
          <p14:tracePt t="223314" x="10242550" y="4400550"/>
          <p14:tracePt t="223331" x="10242550" y="4425950"/>
          <p14:tracePt t="223347" x="10242550" y="4438650"/>
          <p14:tracePt t="223393" x="10242550" y="4445000"/>
          <p14:tracePt t="223407" x="10242550" y="4438650"/>
          <p14:tracePt t="223415" x="10242550" y="4419600"/>
          <p14:tracePt t="223431" x="10242550" y="4356100"/>
          <p14:tracePt t="223447" x="10242550" y="4279900"/>
          <p14:tracePt t="223464" x="10242550" y="4216400"/>
          <p14:tracePt t="223481" x="10242550" y="4178300"/>
          <p14:tracePt t="223497" x="10242550" y="4171950"/>
          <p14:tracePt t="223552" x="10242550" y="4184650"/>
          <p14:tracePt t="223561" x="10242550" y="4235450"/>
          <p14:tracePt t="223568" x="10242550" y="4267200"/>
          <p14:tracePt t="223581" x="10242550" y="4311650"/>
          <p14:tracePt t="223597" x="10242550" y="4381500"/>
          <p14:tracePt t="223614" x="10242550" y="4400550"/>
          <p14:tracePt t="223615" x="10242550" y="4406900"/>
          <p14:tracePt t="223679" x="10242550" y="4394200"/>
          <p14:tracePt t="223687" x="10242550" y="4362450"/>
          <p14:tracePt t="223697" x="10242550" y="4330700"/>
          <p14:tracePt t="223714" x="10242550" y="4273550"/>
          <p14:tracePt t="223731" x="10242550" y="4248150"/>
          <p14:tracePt t="223747" x="10242550" y="4241800"/>
          <p14:tracePt t="223784" x="10242550" y="4254500"/>
          <p14:tracePt t="223791" x="10242550" y="4267200"/>
          <p14:tracePt t="223800" x="10242550" y="4298950"/>
          <p14:tracePt t="223814" x="10242550" y="4330700"/>
          <p14:tracePt t="223831" x="10242550" y="4381500"/>
          <p14:tracePt t="223847" x="10242550" y="4387850"/>
          <p14:tracePt t="223905" x="10248900" y="4394200"/>
          <p14:tracePt t="223921" x="10248900" y="4381500"/>
          <p14:tracePt t="223928" x="10248900" y="4368800"/>
          <p14:tracePt t="223936" x="10248900" y="4349750"/>
          <p14:tracePt t="223947" x="10248900" y="4337050"/>
          <p14:tracePt t="223964" x="10248900" y="4318000"/>
          <p14:tracePt t="224031" x="10248900" y="4337050"/>
          <p14:tracePt t="224040" x="10248900" y="4349750"/>
          <p14:tracePt t="224049" x="10248900" y="4375150"/>
          <p14:tracePt t="224064" x="10255250" y="4400550"/>
          <p14:tracePt t="224081" x="10261600" y="4406900"/>
          <p14:tracePt t="224135" x="10267950" y="4406900"/>
          <p14:tracePt t="224143" x="10287000" y="4400550"/>
          <p14:tracePt t="224153" x="10312400" y="4387850"/>
          <p14:tracePt t="224164" x="10350500" y="4375150"/>
          <p14:tracePt t="224181" x="10426700" y="4356100"/>
          <p14:tracePt t="224197" x="10509250" y="4337050"/>
          <p14:tracePt t="224214" x="10541000" y="4337050"/>
          <p14:tracePt t="224231" x="10591800" y="4337050"/>
          <p14:tracePt t="224247" x="10642600" y="4343400"/>
          <p14:tracePt t="224264" x="10718800" y="4368800"/>
          <p14:tracePt t="224281" x="10814050" y="4387850"/>
          <p14:tracePt t="224297" x="10902950" y="4406900"/>
          <p14:tracePt t="224314" x="10960100" y="4413250"/>
          <p14:tracePt t="224330" x="11004550" y="4413250"/>
          <p14:tracePt t="224347" x="11017250" y="4413250"/>
          <p14:tracePt t="224364" x="11023600" y="4413250"/>
          <p14:tracePt t="224380" x="11029950" y="4413250"/>
          <p14:tracePt t="224397" x="11036300" y="4406900"/>
          <p14:tracePt t="224415" x="11042650" y="4400550"/>
          <p14:tracePt t="224431" x="11042650" y="4394200"/>
          <p14:tracePt t="224447" x="11042650" y="4381500"/>
          <p14:tracePt t="224464" x="11042650" y="4356100"/>
          <p14:tracePt t="224481" x="11042650" y="4324350"/>
          <p14:tracePt t="224497" x="11042650" y="4305300"/>
          <p14:tracePt t="224514" x="11042650" y="4273550"/>
          <p14:tracePt t="224530" x="11023600" y="4254500"/>
          <p14:tracePt t="224547" x="10979150" y="4229100"/>
          <p14:tracePt t="224564" x="10941050" y="4203700"/>
          <p14:tracePt t="224580" x="10871200" y="4191000"/>
          <p14:tracePt t="224597" x="10782300" y="4178300"/>
          <p14:tracePt t="224614" x="10693400" y="4178300"/>
          <p14:tracePt t="224631" x="10547350" y="4235450"/>
          <p14:tracePt t="224647" x="10458450" y="4279900"/>
          <p14:tracePt t="224664" x="10414000" y="4318000"/>
          <p14:tracePt t="224680" x="10394950" y="4349750"/>
          <p14:tracePt t="224697" x="10388600" y="4349750"/>
          <p14:tracePt t="224776" x="10401300" y="4349750"/>
          <p14:tracePt t="224784" x="10414000" y="4349750"/>
          <p14:tracePt t="224798" x="10439400" y="4349750"/>
          <p14:tracePt t="224814" x="10483850" y="4349750"/>
          <p14:tracePt t="224830" x="10496550" y="4343400"/>
          <p14:tracePt t="225112" x="0" y="0"/>
        </p14:tracePtLst>
        <p14:tracePtLst>
          <p14:tracePt t="226253" x="10820400" y="4343400"/>
          <p14:tracePt t="226449" x="10820400" y="4330700"/>
          <p14:tracePt t="226456" x="10807700" y="4330700"/>
          <p14:tracePt t="226465" x="10788650" y="4318000"/>
          <p14:tracePt t="226480" x="10744200" y="4286250"/>
          <p14:tracePt t="226497" x="10668000" y="4254500"/>
          <p14:tracePt t="226514" x="10560050" y="4216400"/>
          <p14:tracePt t="226530" x="10433050" y="4171950"/>
          <p14:tracePt t="226547" x="10280650" y="4140200"/>
          <p14:tracePt t="226563" x="10128250" y="4108450"/>
          <p14:tracePt t="226580" x="9994900" y="4083050"/>
          <p14:tracePt t="226596" x="9886950" y="4064000"/>
          <p14:tracePt t="226613" x="9810750" y="4064000"/>
          <p14:tracePt t="226630" x="9702800" y="4064000"/>
          <p14:tracePt t="226631" x="9658350" y="4064000"/>
          <p14:tracePt t="226646" x="9588500" y="4064000"/>
          <p14:tracePt t="226663" x="9512300" y="4064000"/>
          <p14:tracePt t="226680" x="9442450" y="4076700"/>
          <p14:tracePt t="226696" x="9391650" y="4083050"/>
          <p14:tracePt t="226713" x="9353550" y="4102100"/>
          <p14:tracePt t="226730" x="9321800" y="4114800"/>
          <p14:tracePt t="226746" x="9296400" y="4127500"/>
          <p14:tracePt t="226763" x="9264650" y="4152900"/>
          <p14:tracePt t="226780" x="9226550" y="4171950"/>
          <p14:tracePt t="226797" x="9194800" y="4197350"/>
          <p14:tracePt t="226813" x="9163050" y="4222750"/>
          <p14:tracePt t="226829" x="9144000" y="4254500"/>
          <p14:tracePt t="226846" x="9137650" y="4279900"/>
          <p14:tracePt t="226847" x="9131300" y="4279900"/>
          <p14:tracePt t="226863" x="9118600" y="4298950"/>
          <p14:tracePt t="226880" x="9118600" y="4305300"/>
          <p14:tracePt t="226896" x="9112250" y="4318000"/>
          <p14:tracePt t="226913" x="9112250" y="4324350"/>
          <p14:tracePt t="226930" x="9105900" y="4330700"/>
          <p14:tracePt t="227040" x="9099550" y="4337050"/>
          <p14:tracePt t="227055" x="9099550" y="4343400"/>
          <p14:tracePt t="227063" x="9099550" y="4349750"/>
          <p14:tracePt t="227072" x="9099550" y="4356100"/>
          <p14:tracePt t="227088" x="9099550" y="4362450"/>
          <p14:tracePt t="227096" x="9099550" y="4375150"/>
          <p14:tracePt t="227113" x="9099550" y="4381500"/>
          <p14:tracePt t="227296" x="9099550" y="4387850"/>
          <p14:tracePt t="227303" x="9105900" y="4387850"/>
          <p14:tracePt t="227313" x="9118600" y="4381500"/>
          <p14:tracePt t="227330" x="9156700" y="4356100"/>
          <p14:tracePt t="227346" x="9201150" y="4330700"/>
          <p14:tracePt t="227363" x="9264650" y="4292600"/>
          <p14:tracePt t="227379" x="9328150" y="4254500"/>
          <p14:tracePt t="227396" x="9410700" y="4229100"/>
          <p14:tracePt t="227413" x="9499600" y="4197350"/>
          <p14:tracePt t="227429" x="9588500" y="4165600"/>
          <p14:tracePt t="227446" x="9671050" y="4152900"/>
          <p14:tracePt t="227447" x="9702800" y="4146550"/>
          <p14:tracePt t="227463" x="9766300" y="4133850"/>
          <p14:tracePt t="227480" x="9817100" y="4133850"/>
          <p14:tracePt t="227496" x="9893300" y="4133850"/>
          <p14:tracePt t="227513" x="9988550" y="4133850"/>
          <p14:tracePt t="227530" x="10090150" y="4133850"/>
          <p14:tracePt t="227546" x="10153650" y="4133850"/>
          <p14:tracePt t="227563" x="10185400" y="4133850"/>
          <p14:tracePt t="227579" x="10210800" y="4133850"/>
          <p14:tracePt t="227596" x="10229850" y="4133850"/>
          <p14:tracePt t="227613" x="10255250" y="4133850"/>
          <p14:tracePt t="227629" x="10280650" y="4133850"/>
          <p14:tracePt t="227646" x="10312400" y="4133850"/>
          <p14:tracePt t="227663" x="10331450" y="4133850"/>
          <p14:tracePt t="227679" x="10337800" y="4133850"/>
          <p14:tracePt t="227776" x="10318750" y="4133850"/>
          <p14:tracePt t="227784" x="10287000" y="4133850"/>
          <p14:tracePt t="227796" x="10242550" y="4133850"/>
          <p14:tracePt t="227813" x="10109200" y="4133850"/>
          <p14:tracePt t="227830" x="9969500" y="4152900"/>
          <p14:tracePt t="227846" x="9817100" y="4178300"/>
          <p14:tracePt t="227847" x="9753600" y="4184650"/>
          <p14:tracePt t="227863" x="9658350" y="4203700"/>
          <p14:tracePt t="227879" x="9601200" y="4222750"/>
          <p14:tracePt t="227896" x="9575800" y="4235450"/>
          <p14:tracePt t="227912" x="9550400" y="4248150"/>
          <p14:tracePt t="227929" x="9537700" y="4248150"/>
          <p14:tracePt t="227946" x="9512300" y="4260850"/>
          <p14:tracePt t="227962" x="9505950" y="4260850"/>
          <p14:tracePt t="227980" x="9499600" y="4260850"/>
          <p14:tracePt t="227996" x="9480550" y="4273550"/>
          <p14:tracePt t="228013" x="9474200" y="4279900"/>
          <p14:tracePt t="228029" x="9467850" y="4279900"/>
          <p14:tracePt t="228046" x="9461500" y="4292600"/>
          <p14:tracePt t="228063" x="9455150" y="4298950"/>
          <p14:tracePt t="228080" x="9436100" y="4311650"/>
          <p14:tracePt t="228096" x="9429750" y="4318000"/>
          <p14:tracePt t="228129" x="9429750" y="4324350"/>
          <p14:tracePt t="228241" x="9442450" y="4318000"/>
          <p14:tracePt t="228250" x="9461500" y="4311650"/>
          <p14:tracePt t="228255" x="9480550" y="4305300"/>
          <p14:tracePt t="228264" x="9505950" y="4298950"/>
          <p14:tracePt t="228279" x="9563100" y="4273550"/>
          <p14:tracePt t="228296" x="9626600" y="4248150"/>
          <p14:tracePt t="228312" x="9709150" y="4216400"/>
          <p14:tracePt t="228329" x="9804400" y="4197350"/>
          <p14:tracePt t="228346" x="9925050" y="4171950"/>
          <p14:tracePt t="228362" x="10026650" y="4159250"/>
          <p14:tracePt t="228379" x="10096500" y="4140200"/>
          <p14:tracePt t="228396" x="10121900" y="4133850"/>
          <p14:tracePt t="228412" x="10160000" y="4133850"/>
          <p14:tracePt t="228429" x="10172700" y="4127500"/>
          <p14:tracePt t="228446" x="10191750" y="4127500"/>
          <p14:tracePt t="228447" x="10204450" y="4127500"/>
          <p14:tracePt t="228462" x="10217150" y="4127500"/>
          <p14:tracePt t="228479" x="10242550" y="4127500"/>
          <p14:tracePt t="228496" x="10261600" y="4127500"/>
          <p14:tracePt t="228513" x="10287000" y="4127500"/>
          <p14:tracePt t="228529" x="10306050" y="4127500"/>
          <p14:tracePt t="228546" x="10312400" y="4127500"/>
          <p14:tracePt t="228679" x="10287000" y="4127500"/>
          <p14:tracePt t="228688" x="10248900" y="4127500"/>
          <p14:tracePt t="228695" x="10185400" y="4127500"/>
          <p14:tracePt t="228712" x="10045700" y="4133850"/>
          <p14:tracePt t="228729" x="9906000" y="4159250"/>
          <p14:tracePt t="228746" x="9785350" y="4191000"/>
          <p14:tracePt t="228763" x="9671050" y="4216400"/>
          <p14:tracePt t="228779" x="9550400" y="4235450"/>
          <p14:tracePt t="228796" x="9442450" y="4279900"/>
          <p14:tracePt t="228812" x="9347200" y="4311650"/>
          <p14:tracePt t="228829" x="9296400" y="4330700"/>
          <p14:tracePt t="228846" x="9271000" y="4337050"/>
          <p14:tracePt t="228847" x="9264650" y="4337050"/>
          <p14:tracePt t="228862" x="9251950" y="4343400"/>
          <p14:tracePt t="228879" x="9251950" y="4349750"/>
          <p14:tracePt t="229251" x="9251950" y="4343400"/>
          <p14:tracePt t="229269" x="9258300" y="4343400"/>
          <p14:tracePt t="229284" x="9277350" y="4343400"/>
          <p14:tracePt t="229296" x="9290050" y="4337050"/>
          <p14:tracePt t="229312" x="9296400" y="4330700"/>
          <p14:tracePt t="229329" x="9315450" y="4330700"/>
          <p14:tracePt t="229345" x="9340850" y="4318000"/>
          <p14:tracePt t="229362" x="9366250" y="4305300"/>
          <p14:tracePt t="229379" x="9398000" y="4298950"/>
          <p14:tracePt t="229395" x="9429750" y="4286250"/>
          <p14:tracePt t="229412" x="9467850" y="4267200"/>
          <p14:tracePt t="229429" x="9499600" y="4254500"/>
          <p14:tracePt t="229445" x="9525000" y="4241800"/>
          <p14:tracePt t="229462" x="9563100" y="4235450"/>
          <p14:tracePt t="229479" x="9645650" y="4197350"/>
          <p14:tracePt t="229496" x="9702800" y="4178300"/>
          <p14:tracePt t="229512" x="9772650" y="4165600"/>
          <p14:tracePt t="229529" x="9829800" y="4152900"/>
          <p14:tracePt t="229546" x="9880600" y="4140200"/>
          <p14:tracePt t="229562" x="9912350" y="4133850"/>
          <p14:tracePt t="229579" x="9950450" y="4127500"/>
          <p14:tracePt t="229595" x="9982200" y="4127500"/>
          <p14:tracePt t="229612" x="10007600" y="4127500"/>
          <p14:tracePt t="229629" x="10026650" y="4127500"/>
          <p14:tracePt t="229645" x="10045700" y="4127500"/>
          <p14:tracePt t="229662" x="10071100" y="4127500"/>
          <p14:tracePt t="229663" x="10083800" y="4127500"/>
          <p14:tracePt t="229679" x="10096500" y="4127500"/>
          <p14:tracePt t="229695" x="10115550" y="4127500"/>
          <p14:tracePt t="229712" x="10128250" y="4127500"/>
          <p14:tracePt t="229729" x="10134600" y="4127500"/>
          <p14:tracePt t="229762" x="10140950" y="4127500"/>
          <p14:tracePt t="229801" x="10147300" y="4127500"/>
          <p14:tracePt t="229824" x="10153650" y="4127500"/>
          <p14:tracePt t="229832" x="10160000" y="4127500"/>
          <p14:tracePt t="230056" x="10160000" y="4133850"/>
          <p14:tracePt t="230081" x="10153650" y="4133850"/>
          <p14:tracePt t="230088" x="10140950" y="4140200"/>
          <p14:tracePt t="230095" x="10128250" y="4146550"/>
          <p14:tracePt t="230112" x="10096500" y="4152900"/>
          <p14:tracePt t="230128" x="10045700" y="4159250"/>
          <p14:tracePt t="230145" x="9956800" y="4184650"/>
          <p14:tracePt t="230162" x="9842500" y="4203700"/>
          <p14:tracePt t="230178" x="9715500" y="4229100"/>
          <p14:tracePt t="230195" x="9582150" y="4254500"/>
          <p14:tracePt t="230212" x="9474200" y="4279900"/>
          <p14:tracePt t="230228" x="9372600" y="4292600"/>
          <p14:tracePt t="230245" x="9296400" y="4305300"/>
          <p14:tracePt t="230247" x="9258300" y="4318000"/>
          <p14:tracePt t="230262" x="9245600" y="4318000"/>
          <p14:tracePt t="230279" x="9220200" y="4330700"/>
          <p14:tracePt t="230823" x="9239250" y="4330700"/>
          <p14:tracePt t="230831" x="9258300" y="4324350"/>
          <p14:tracePt t="230839" x="9271000" y="4318000"/>
          <p14:tracePt t="230848" x="9296400" y="4311650"/>
          <p14:tracePt t="230861" x="9321800" y="4292600"/>
          <p14:tracePt t="230878" x="9398000" y="4273550"/>
          <p14:tracePt t="230879" x="9442450" y="4260850"/>
          <p14:tracePt t="230895" x="9550400" y="4241800"/>
          <p14:tracePt t="230911" x="9658350" y="4222750"/>
          <p14:tracePt t="230928" x="9753600" y="4197350"/>
          <p14:tracePt t="230945" x="9810750" y="4184650"/>
          <p14:tracePt t="230961" x="9836150" y="4178300"/>
          <p14:tracePt t="230978" x="9861550" y="4171950"/>
          <p14:tracePt t="230995" x="9874250" y="4171950"/>
          <p14:tracePt t="231012" x="9893300" y="4171950"/>
          <p14:tracePt t="231028" x="9912350" y="4171950"/>
          <p14:tracePt t="231045" x="9925050" y="4171950"/>
          <p14:tracePt t="231061" x="9937750" y="4171950"/>
          <p14:tracePt t="231081" x="9944100" y="4171950"/>
          <p14:tracePt t="231121" x="9950450" y="4171950"/>
          <p14:tracePt t="231152" x="9956800" y="4171950"/>
          <p14:tracePt t="231352" x="9937750" y="4178300"/>
          <p14:tracePt t="231359" x="9912350" y="4191000"/>
          <p14:tracePt t="231367" x="9874250" y="4203700"/>
          <p14:tracePt t="231378" x="9842500" y="4216400"/>
          <p14:tracePt t="231395" x="9759950" y="4248150"/>
          <p14:tracePt t="231411" x="9683750" y="4292600"/>
          <p14:tracePt t="231428" x="9601200" y="4324350"/>
          <p14:tracePt t="231445" x="9563100" y="4337050"/>
          <p14:tracePt t="231461" x="9525000" y="4349750"/>
          <p14:tracePt t="231478" x="9505950" y="4362450"/>
          <p14:tracePt t="231495" x="9486900" y="4368800"/>
          <p14:tracePt t="231512" x="9480550" y="4368800"/>
          <p14:tracePt t="231744" x="9493250" y="4362450"/>
          <p14:tracePt t="231751" x="9512300" y="4349750"/>
          <p14:tracePt t="231761" x="9537700" y="4330700"/>
          <p14:tracePt t="231778" x="9620250" y="4286250"/>
          <p14:tracePt t="231795" x="9740900" y="4248150"/>
          <p14:tracePt t="231811" x="9861550" y="4216400"/>
          <p14:tracePt t="231828" x="9982200" y="4203700"/>
          <p14:tracePt t="231845" x="10096500" y="4203700"/>
          <p14:tracePt t="231847" x="10140950" y="4203700"/>
          <p14:tracePt t="231861" x="10185400" y="4210050"/>
          <p14:tracePt t="231878" x="10229850" y="4210050"/>
          <p14:tracePt t="231880" x="10248900" y="4210050"/>
          <p14:tracePt t="231895" x="10267950" y="4210050"/>
          <p14:tracePt t="23319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7"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sp>
        <p:nvSpPr>
          <p:cNvPr id="4" name="矩形 3">
            <a:extLst>
              <a:ext uri="{FF2B5EF4-FFF2-40B4-BE49-F238E27FC236}">
                <a16:creationId xmlns:a16="http://schemas.microsoft.com/office/drawing/2014/main" id="{0A177AF7-A4AE-42DA-890D-E13C129E0CF4}"/>
              </a:ext>
            </a:extLst>
          </p:cNvPr>
          <p:cNvSpPr/>
          <p:nvPr/>
        </p:nvSpPr>
        <p:spPr>
          <a:xfrm>
            <a:off x="141605" y="1509384"/>
            <a:ext cx="11830756" cy="4067267"/>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20000"/>
              </a:lnSpc>
            </a:pPr>
            <a:r>
              <a:rPr lang="en-US" altLang="zh-CN" dirty="0">
                <a:latin typeface="Courier New" panose="02070309020205020404" pitchFamily="49" charset="0"/>
                <a:cs typeface="Courier New" panose="02070309020205020404" pitchFamily="49" charset="0"/>
              </a:rPr>
              <a:t>public class </a:t>
            </a:r>
            <a:r>
              <a:rPr lang="en-US" altLang="zh-CN" dirty="0" err="1">
                <a:latin typeface="Courier New" panose="02070309020205020404" pitchFamily="49" charset="0"/>
                <a:cs typeface="Courier New" panose="02070309020205020404" pitchFamily="49" charset="0"/>
              </a:rPr>
              <a:t>TypeErasureTest</a:t>
            </a:r>
            <a:r>
              <a:rPr lang="en-US" altLang="zh-CN" dirty="0">
                <a:latin typeface="Courier New" panose="02070309020205020404" pitchFamily="49" charset="0"/>
                <a:cs typeface="Courier New" panose="02070309020205020404" pitchFamily="49" charset="0"/>
              </a:rPr>
              <a:t> {</a:t>
            </a:r>
          </a:p>
          <a:p>
            <a:pPr>
              <a:lnSpc>
                <a:spcPct val="120000"/>
              </a:lnSpc>
            </a:pPr>
            <a:r>
              <a:rPr lang="en-US" altLang="zh-CN" dirty="0">
                <a:latin typeface="Courier New" panose="02070309020205020404" pitchFamily="49" charset="0"/>
                <a:cs typeface="Courier New" panose="02070309020205020404" pitchFamily="49" charset="0"/>
              </a:rPr>
              <a:t>    public static void main(String[] args){</a:t>
            </a:r>
          </a:p>
          <a:p>
            <a:pPr>
              <a:lnSpc>
                <a:spcPct val="120000"/>
              </a:lnSpc>
            </a:pPr>
            <a:r>
              <a:rPr lang="en-US" altLang="zh-CN" dirty="0">
                <a:latin typeface="Courier New" panose="02070309020205020404" pitchFamily="49" charset="0"/>
                <a:cs typeface="Courier New" panose="02070309020205020404" pitchFamily="49" charset="0"/>
              </a:rPr>
              <a:t>        ArrayList&lt;String&gt; </a:t>
            </a:r>
            <a:r>
              <a:rPr lang="en-US" altLang="zh-CN" dirty="0" err="1">
                <a:latin typeface="Courier New" panose="02070309020205020404" pitchFamily="49" charset="0"/>
                <a:cs typeface="Courier New" panose="02070309020205020404" pitchFamily="49" charset="0"/>
              </a:rPr>
              <a:t>strList</a:t>
            </a:r>
            <a:r>
              <a:rPr lang="en-US" altLang="zh-CN" dirty="0">
                <a:latin typeface="Courier New" panose="02070309020205020404" pitchFamily="49" charset="0"/>
                <a:cs typeface="Courier New" panose="02070309020205020404" pitchFamily="49" charset="0"/>
              </a:rPr>
              <a:t> = new ArrayList&lt;&gt;();</a:t>
            </a:r>
          </a:p>
          <a:p>
            <a:pPr>
              <a:lnSpc>
                <a:spcPct val="120000"/>
              </a:lnSpc>
            </a:pPr>
            <a:r>
              <a:rPr lang="en-US" altLang="zh-CN" dirty="0">
                <a:latin typeface="Courier New" panose="02070309020205020404" pitchFamily="49" charset="0"/>
                <a:cs typeface="Courier New" panose="02070309020205020404" pitchFamily="49" charset="0"/>
              </a:rPr>
              <a:t>        ArrayList&lt;Fruit&gt; </a:t>
            </a:r>
            <a:r>
              <a:rPr lang="en-US" altLang="zh-CN" dirty="0" err="1">
                <a:latin typeface="Courier New" panose="02070309020205020404" pitchFamily="49" charset="0"/>
                <a:cs typeface="Courier New" panose="02070309020205020404" pitchFamily="49" charset="0"/>
              </a:rPr>
              <a:t>fruitList</a:t>
            </a:r>
            <a:r>
              <a:rPr lang="en-US" altLang="zh-CN" dirty="0">
                <a:latin typeface="Courier New" panose="02070309020205020404" pitchFamily="49" charset="0"/>
                <a:cs typeface="Courier New" panose="02070309020205020404" pitchFamily="49" charset="0"/>
              </a:rPr>
              <a:t> = new ArrayList&lt;&gt;();</a:t>
            </a:r>
          </a:p>
          <a:p>
            <a:pPr>
              <a:lnSpc>
                <a:spcPct val="120000"/>
              </a:lnSpc>
            </a:pPr>
            <a:r>
              <a:rPr lang="en-US" altLang="zh-CN" dirty="0">
                <a:latin typeface="Courier New" panose="02070309020205020404" pitchFamily="49" charset="0"/>
                <a:cs typeface="Courier New" panose="02070309020205020404" pitchFamily="49" charset="0"/>
              </a:rPr>
              <a:t>        Class clz1 = </a:t>
            </a:r>
            <a:r>
              <a:rPr lang="en-US" altLang="zh-CN" dirty="0" err="1">
                <a:latin typeface="Courier New" panose="02070309020205020404" pitchFamily="49" charset="0"/>
                <a:cs typeface="Courier New" panose="02070309020205020404" pitchFamily="49" charset="0"/>
              </a:rPr>
              <a:t>strList.getClass</a:t>
            </a:r>
            <a:r>
              <a:rPr lang="en-US" altLang="zh-CN" dirty="0">
                <a:latin typeface="Courier New" panose="02070309020205020404" pitchFamily="49" charset="0"/>
                <a:cs typeface="Courier New" panose="02070309020205020404" pitchFamily="49" charset="0"/>
              </a:rPr>
              <a:t>(); </a:t>
            </a:r>
            <a:r>
              <a:rPr lang="en-US" altLang="zh-CN" b="1" dirty="0">
                <a:solidFill>
                  <a:srgbClr val="FF0000"/>
                </a:solidFill>
                <a:latin typeface="Courier New" panose="02070309020205020404" pitchFamily="49" charset="0"/>
                <a:cs typeface="Courier New" panose="02070309020205020404" pitchFamily="49" charset="0"/>
              </a:rPr>
              <a:t>//</a:t>
            </a:r>
            <a:r>
              <a:rPr lang="en-US" altLang="zh-CN" b="1" dirty="0" err="1">
                <a:solidFill>
                  <a:srgbClr val="FF0000"/>
                </a:solidFill>
                <a:latin typeface="Courier New" panose="02070309020205020404" pitchFamily="49" charset="0"/>
                <a:cs typeface="Courier New" panose="02070309020205020404" pitchFamily="49" charset="0"/>
              </a:rPr>
              <a:t>getClass</a:t>
            </a:r>
            <a:r>
              <a:rPr lang="zh-CN" altLang="en-US" b="1" dirty="0">
                <a:solidFill>
                  <a:srgbClr val="FF0000"/>
                </a:solidFill>
                <a:latin typeface="Courier New" panose="02070309020205020404" pitchFamily="49" charset="0"/>
                <a:cs typeface="Courier New" panose="02070309020205020404" pitchFamily="49" charset="0"/>
              </a:rPr>
              <a:t>返回运行时信息</a:t>
            </a:r>
            <a:endParaRPr lang="en-US" altLang="zh-CN" b="1" dirty="0">
              <a:solidFill>
                <a:srgbClr val="FF0000"/>
              </a:solidFill>
              <a:latin typeface="Courier New" panose="02070309020205020404" pitchFamily="49" charset="0"/>
              <a:cs typeface="Courier New" panose="02070309020205020404" pitchFamily="49" charset="0"/>
            </a:endParaRPr>
          </a:p>
          <a:p>
            <a:pPr>
              <a:lnSpc>
                <a:spcPct val="120000"/>
              </a:lnSpc>
            </a:pPr>
            <a:r>
              <a:rPr lang="en-US" altLang="zh-CN" dirty="0">
                <a:latin typeface="Courier New" panose="02070309020205020404" pitchFamily="49" charset="0"/>
                <a:cs typeface="Courier New" panose="02070309020205020404" pitchFamily="49" charset="0"/>
              </a:rPr>
              <a:t>        Class clz2 = </a:t>
            </a:r>
            <a:r>
              <a:rPr lang="en-US" altLang="zh-CN" dirty="0" err="1">
                <a:latin typeface="Courier New" panose="02070309020205020404" pitchFamily="49" charset="0"/>
                <a:cs typeface="Courier New" panose="02070309020205020404" pitchFamily="49" charset="0"/>
              </a:rPr>
              <a:t>fruitList.getClass</a:t>
            </a:r>
            <a:r>
              <a:rPr lang="en-US" altLang="zh-CN" dirty="0">
                <a:latin typeface="Courier New" panose="02070309020205020404" pitchFamily="49" charset="0"/>
                <a:cs typeface="Courier New" panose="02070309020205020404" pitchFamily="49" charset="0"/>
              </a:rPr>
              <a:t>();</a:t>
            </a:r>
          </a:p>
          <a:p>
            <a:pPr>
              <a:lnSpc>
                <a:spcPct val="120000"/>
              </a:lnSpc>
            </a:pPr>
            <a:r>
              <a:rPr lang="en-US" altLang="zh-CN" dirty="0">
                <a:latin typeface="Courier New" panose="02070309020205020404" pitchFamily="49" charset="0"/>
                <a:cs typeface="Courier New" panose="02070309020205020404" pitchFamily="49" charset="0"/>
              </a:rPr>
              <a:t>        System.out.println(clz1.getSimpleName());   //ArrayList</a:t>
            </a:r>
          </a:p>
          <a:p>
            <a:pPr>
              <a:lnSpc>
                <a:spcPct val="120000"/>
              </a:lnSpc>
            </a:pPr>
            <a:r>
              <a:rPr lang="en-US" altLang="zh-CN" dirty="0">
                <a:latin typeface="Courier New" panose="02070309020205020404" pitchFamily="49" charset="0"/>
                <a:cs typeface="Courier New" panose="02070309020205020404" pitchFamily="49" charset="0"/>
              </a:rPr>
              <a:t>        System.out.println(clz2.getSimpleName());   //ArrayList</a:t>
            </a:r>
          </a:p>
          <a:p>
            <a:pPr>
              <a:lnSpc>
                <a:spcPct val="120000"/>
              </a:lnSpc>
            </a:pPr>
            <a:r>
              <a:rPr lang="en-US" altLang="zh-CN" dirty="0">
                <a:latin typeface="Courier New" panose="02070309020205020404" pitchFamily="49" charset="0"/>
                <a:cs typeface="Courier New" panose="02070309020205020404" pitchFamily="49" charset="0"/>
              </a:rPr>
              <a:t>        System.out.println(clz1 == clz2);           //true</a:t>
            </a:r>
          </a:p>
          <a:p>
            <a:pPr>
              <a:lnSpc>
                <a:spcPct val="120000"/>
              </a:lnSpc>
            </a:pPr>
            <a:r>
              <a:rPr lang="en-US" altLang="zh-CN" dirty="0">
                <a:latin typeface="Courier New" panose="02070309020205020404" pitchFamily="49" charset="0"/>
                <a:cs typeface="Courier New" panose="02070309020205020404" pitchFamily="49" charset="0"/>
              </a:rPr>
              <a:t>    }</a:t>
            </a:r>
          </a:p>
          <a:p>
            <a:pPr>
              <a:lnSpc>
                <a:spcPct val="120000"/>
              </a:lnSpc>
            </a:pPr>
            <a:r>
              <a:rPr lang="en-US" altLang="zh-CN" dirty="0">
                <a:latin typeface="Courier New" panose="02070309020205020404" pitchFamily="49" charset="0"/>
                <a:cs typeface="Courier New" panose="02070309020205020404" pitchFamily="49" charset="0"/>
              </a:rPr>
              <a:t>}</a:t>
            </a:r>
          </a:p>
          <a:p>
            <a:pPr>
              <a:lnSpc>
                <a:spcPct val="120000"/>
              </a:lnSpc>
            </a:pPr>
            <a:endParaRPr lang="zh-CN" altLang="en-US" dirty="0">
              <a:latin typeface="Courier New" panose="02070309020205020404" pitchFamily="49" charset="0"/>
              <a:cs typeface="Courier New" panose="02070309020205020404" pitchFamily="49" charset="0"/>
            </a:endParaRPr>
          </a:p>
        </p:txBody>
      </p:sp>
      <p:sp>
        <p:nvSpPr>
          <p:cNvPr id="5" name="文本框 4">
            <a:extLst>
              <a:ext uri="{FF2B5EF4-FFF2-40B4-BE49-F238E27FC236}">
                <a16:creationId xmlns:a16="http://schemas.microsoft.com/office/drawing/2014/main" id="{90AB0237-E6FA-4DA4-A6C8-2DC9EF43F976}"/>
              </a:ext>
            </a:extLst>
          </p:cNvPr>
          <p:cNvSpPr txBox="1"/>
          <p:nvPr/>
        </p:nvSpPr>
        <p:spPr>
          <a:xfrm>
            <a:off x="1" y="5863689"/>
            <a:ext cx="12192000" cy="646331"/>
          </a:xfrm>
          <a:prstGeom prst="rect">
            <a:avLst/>
          </a:prstGeom>
          <a:noFill/>
          <a:ln w="25400">
            <a:solidFill>
              <a:srgbClr val="FF0000"/>
            </a:solidFill>
          </a:ln>
        </p:spPr>
        <p:txBody>
          <a:bodyPr wrap="square" rtlCol="0">
            <a:spAutoFit/>
          </a:bodyPr>
          <a:lstStyle/>
          <a:p>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所有参数化类型（实例类型）</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ArrayList&lt;String&gt; </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ArrayList&lt;Fruit&gt; </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在运行时共享同一个类型：</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ArrayList</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endPar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a:p>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请大家再回到</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PPT</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第</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页去理解最后一段话</a:t>
            </a:r>
          </a:p>
        </p:txBody>
      </p:sp>
    </p:spTree>
    <p:extLst>
      <p:ext uri="{BB962C8B-B14F-4D97-AF65-F5344CB8AC3E}">
        <p14:creationId xmlns:p14="http://schemas.microsoft.com/office/powerpoint/2010/main" val="4147194689"/>
      </p:ext>
    </p:extLst>
  </p:cSld>
  <p:clrMapOvr>
    <a:masterClrMapping/>
  </p:clrMapOvr>
  <p:transition advTm="153235">
    <p:push/>
  </p:transition>
  <p:extLst>
    <p:ext uri="{3A86A75C-4F4B-4683-9AE1-C65F6400EC91}">
      <p14:laserTraceLst xmlns:p14="http://schemas.microsoft.com/office/powerpoint/2010/main">
        <p14:tracePtLst>
          <p14:tracePt t="2102" x="1555750" y="2228850"/>
          <p14:tracePt t="2144" x="1530350" y="2260600"/>
          <p14:tracePt t="2149" x="1524000" y="2266950"/>
          <p14:tracePt t="2166" x="1524000" y="2279650"/>
          <p14:tracePt t="2183" x="1524000" y="2292350"/>
          <p14:tracePt t="2199" x="1524000" y="2305050"/>
          <p14:tracePt t="2216" x="1524000" y="2336800"/>
          <p14:tracePt t="2232" x="1524000" y="2368550"/>
          <p14:tracePt t="2249" x="1574800" y="2419350"/>
          <p14:tracePt t="2266" x="1676400" y="2470150"/>
          <p14:tracePt t="2283" x="1854200" y="2552700"/>
          <p14:tracePt t="2300" x="2101850" y="2654300"/>
          <p14:tracePt t="2302" x="2228850" y="2679700"/>
          <p14:tracePt t="2316" x="2400300" y="2711450"/>
          <p14:tracePt t="2332" x="2800350" y="2800350"/>
          <p14:tracePt t="2333" x="3009900" y="2838450"/>
          <p14:tracePt t="2349" x="3498850" y="2889250"/>
          <p14:tracePt t="2366" x="4000500" y="2901950"/>
          <p14:tracePt t="2382" x="4540250" y="2901950"/>
          <p14:tracePt t="2399" x="5016500" y="2901950"/>
          <p14:tracePt t="2416" x="5384800" y="2901950"/>
          <p14:tracePt t="2432" x="5600700" y="2901950"/>
          <p14:tracePt t="2449" x="5772150" y="2901950"/>
          <p14:tracePt t="2466" x="5911850" y="2901950"/>
          <p14:tracePt t="2482" x="6045200" y="2901950"/>
          <p14:tracePt t="2499" x="6197600" y="2901950"/>
          <p14:tracePt t="2516" x="6311900" y="2901950"/>
          <p14:tracePt t="2518" x="6356350" y="2901950"/>
          <p14:tracePt t="2533" x="6388100" y="2901950"/>
          <p14:tracePt t="2549" x="6445250" y="2901950"/>
          <p14:tracePt t="2566" x="6451600" y="2895600"/>
          <p14:tracePt t="2583" x="6464300" y="2889250"/>
          <p14:tracePt t="2599" x="6470650" y="2870200"/>
          <p14:tracePt t="2616" x="6483350" y="2851150"/>
          <p14:tracePt t="2632" x="6483350" y="2825750"/>
          <p14:tracePt t="2649" x="6483350" y="2781300"/>
          <p14:tracePt t="2666" x="6483350" y="2717800"/>
          <p14:tracePt t="2682" x="6457950" y="2667000"/>
          <p14:tracePt t="2699" x="6407150" y="2628900"/>
          <p14:tracePt t="2716" x="6330950" y="2565400"/>
          <p14:tracePt t="2732" x="6261100" y="2527300"/>
          <p14:tracePt t="2733" x="6223000" y="2508250"/>
          <p14:tracePt t="2749" x="6134100" y="2482850"/>
          <p14:tracePt t="2766" x="6032500" y="2470150"/>
          <p14:tracePt t="2783" x="5924550" y="2470150"/>
          <p14:tracePt t="2799" x="5765800" y="2470150"/>
          <p14:tracePt t="2816" x="5581650" y="2470150"/>
          <p14:tracePt t="2833" x="5334000" y="2470150"/>
          <p14:tracePt t="2849" x="5054600" y="2470150"/>
          <p14:tracePt t="2866" x="4749800" y="2470150"/>
          <p14:tracePt t="2882" x="4445000" y="2470150"/>
          <p14:tracePt t="2899" x="4178300" y="2470150"/>
          <p14:tracePt t="2902" x="4051300" y="2470150"/>
          <p14:tracePt t="2916" x="3917950" y="2470150"/>
          <p14:tracePt t="2932" x="3638550" y="2470150"/>
          <p14:tracePt t="2934" x="3505200" y="2470150"/>
          <p14:tracePt t="2949" x="3244850" y="2470150"/>
          <p14:tracePt t="2966" x="3022600" y="2470150"/>
          <p14:tracePt t="2982" x="2844800" y="2470150"/>
          <p14:tracePt t="2999" x="2705100" y="2470150"/>
          <p14:tracePt t="3016" x="2590800" y="2470150"/>
          <p14:tracePt t="3033" x="2470150" y="2470150"/>
          <p14:tracePt t="3049" x="2355850" y="2470150"/>
          <p14:tracePt t="3066" x="2235200" y="2470150"/>
          <p14:tracePt t="3082" x="2152650" y="2470150"/>
          <p14:tracePt t="3099" x="2082800" y="2470150"/>
          <p14:tracePt t="3116" x="2032000" y="2482850"/>
          <p14:tracePt t="3132" x="2000250" y="2489200"/>
          <p14:tracePt t="3133" x="1981200" y="2495550"/>
          <p14:tracePt t="3149" x="1949450" y="2501900"/>
          <p14:tracePt t="3165" x="1924050" y="2508250"/>
          <p14:tracePt t="3182" x="1905000" y="2514600"/>
          <p14:tracePt t="3215" x="1898650" y="2520950"/>
          <p14:tracePt t="3278" x="1898650" y="2527300"/>
          <p14:tracePt t="3303" x="1898650" y="2540000"/>
          <p14:tracePt t="3310" x="1898650" y="2552700"/>
          <p14:tracePt t="3319" x="1917700" y="2559050"/>
          <p14:tracePt t="3332" x="1943100" y="2571750"/>
          <p14:tracePt t="3349" x="2051050" y="2609850"/>
          <p14:tracePt t="3365" x="2203450" y="2641600"/>
          <p14:tracePt t="3382" x="2406650" y="2679700"/>
          <p14:tracePt t="3399" x="2616200" y="2724150"/>
          <p14:tracePt t="3415" x="2876550" y="2749550"/>
          <p14:tracePt t="3432" x="3105150" y="2749550"/>
          <p14:tracePt t="3449" x="3473450" y="2749550"/>
          <p14:tracePt t="3466" x="3841750" y="2749550"/>
          <p14:tracePt t="3482" x="4254500" y="2749550"/>
          <p14:tracePt t="3499" x="4686300" y="2749550"/>
          <p14:tracePt t="3516" x="5118100" y="2749550"/>
          <p14:tracePt t="3519" x="5340350" y="2749550"/>
          <p14:tracePt t="3532" x="5556250" y="2749550"/>
          <p14:tracePt t="3549" x="5924550" y="2749550"/>
          <p14:tracePt t="3566" x="6318250" y="2749550"/>
          <p14:tracePt t="3582" x="6527800" y="2749550"/>
          <p14:tracePt t="3599" x="6699250" y="2749550"/>
          <p14:tracePt t="3616" x="6813550" y="2749550"/>
          <p14:tracePt t="3632" x="6889750" y="2749550"/>
          <p14:tracePt t="3649" x="6934200" y="2749550"/>
          <p14:tracePt t="3666" x="6959600" y="2749550"/>
          <p14:tracePt t="3682" x="6965950" y="2749550"/>
          <p14:tracePt t="3716" x="6972300" y="2749550"/>
          <p14:tracePt t="3831" x="6972300" y="2743200"/>
          <p14:tracePt t="3838" x="6972300" y="2736850"/>
          <p14:tracePt t="3849" x="6965950" y="2730500"/>
          <p14:tracePt t="3865" x="6953250" y="2711450"/>
          <p14:tracePt t="3882" x="6934200" y="2705100"/>
          <p14:tracePt t="3899" x="6908800" y="2692400"/>
          <p14:tracePt t="3915" x="6896100" y="2686050"/>
          <p14:tracePt t="3932" x="6870700" y="2673350"/>
          <p14:tracePt t="3949" x="6864350" y="2673350"/>
          <p14:tracePt t="3950" x="6851650" y="2673350"/>
          <p14:tracePt t="3965" x="6826250" y="2667000"/>
          <p14:tracePt t="3982" x="6807200" y="2660650"/>
          <p14:tracePt t="3999" x="6769100" y="2654300"/>
          <p14:tracePt t="4016" x="6737350" y="2647950"/>
          <p14:tracePt t="4032" x="6711950" y="2641600"/>
          <p14:tracePt t="4049" x="6699250" y="2641600"/>
          <p14:tracePt t="4066" x="6686550" y="2641600"/>
          <p14:tracePt t="4082" x="6667500" y="2641600"/>
          <p14:tracePt t="4100" x="6642100" y="2641600"/>
          <p14:tracePt t="4115" x="6629400" y="2641600"/>
          <p14:tracePt t="4132" x="6604000" y="2641600"/>
          <p14:tracePt t="4149" x="6584950" y="2641600"/>
          <p14:tracePt t="4151" x="6565900" y="2641600"/>
          <p14:tracePt t="4165" x="6521450" y="2641600"/>
          <p14:tracePt t="4182" x="6470650" y="2641600"/>
          <p14:tracePt t="4199" x="6407150" y="2641600"/>
          <p14:tracePt t="4215" x="6318250" y="2641600"/>
          <p14:tracePt t="4232" x="6216650" y="2641600"/>
          <p14:tracePt t="4249" x="6089650" y="2641600"/>
          <p14:tracePt t="4266" x="5956300" y="2641600"/>
          <p14:tracePt t="4270" x="5905500" y="2641600"/>
          <p14:tracePt t="4282" x="5829300" y="2635250"/>
          <p14:tracePt t="4299" x="5708650" y="2616200"/>
          <p14:tracePt t="4316" x="5626100" y="2609850"/>
          <p14:tracePt t="4319" x="5568950" y="2609850"/>
          <p14:tracePt t="4333" x="5518150" y="2609850"/>
          <p14:tracePt t="4349" x="5327650" y="2609850"/>
          <p14:tracePt t="4365" x="5187950" y="2609850"/>
          <p14:tracePt t="4382" x="5073650" y="2609850"/>
          <p14:tracePt t="4399" x="4965700" y="2609850"/>
          <p14:tracePt t="4415" x="4889500" y="2609850"/>
          <p14:tracePt t="4432" x="4813300" y="2609850"/>
          <p14:tracePt t="4449" x="4724400" y="2609850"/>
          <p14:tracePt t="4465" x="4660900" y="2609850"/>
          <p14:tracePt t="4482" x="4584700" y="2609850"/>
          <p14:tracePt t="4499" x="4502150" y="2609850"/>
          <p14:tracePt t="4516" x="4413250" y="2609850"/>
          <p14:tracePt t="4519" x="4368800" y="2609850"/>
          <p14:tracePt t="4532" x="4324350" y="2609850"/>
          <p14:tracePt t="4549" x="4216400" y="2609850"/>
          <p14:tracePt t="4566" x="4152900" y="2609850"/>
          <p14:tracePt t="4582" x="4108450" y="2609850"/>
          <p14:tracePt t="4599" x="4076700" y="2609850"/>
          <p14:tracePt t="4615" x="4064000" y="2609850"/>
          <p14:tracePt t="4753" x="4064000" y="2616200"/>
          <p14:tracePt t="4759" x="4064000" y="2628900"/>
          <p14:tracePt t="4768" x="4076700" y="2635250"/>
          <p14:tracePt t="4782" x="4102100" y="2660650"/>
          <p14:tracePt t="4799" x="4171950" y="2686050"/>
          <p14:tracePt t="4816" x="4318000" y="2724150"/>
          <p14:tracePt t="4833" x="4495800" y="2749550"/>
          <p14:tracePt t="4848" x="4622800" y="2755900"/>
          <p14:tracePt t="4866" x="4692650" y="2755900"/>
          <p14:tracePt t="4882" x="4711700" y="2755900"/>
          <p14:tracePt t="4898" x="4718050" y="2755900"/>
          <p14:tracePt t="5366" x="0" y="0"/>
        </p14:tracePtLst>
        <p14:tracePtLst>
          <p14:tracePt t="7359" x="1644650" y="2432050"/>
          <p14:tracePt t="7439" x="1663700" y="2432050"/>
          <p14:tracePt t="7446" x="1701800" y="2432050"/>
          <p14:tracePt t="7455" x="1758950" y="2432050"/>
          <p14:tracePt t="7464" x="1828800" y="2432050"/>
          <p14:tracePt t="7481" x="2019300" y="2432050"/>
          <p14:tracePt t="7497" x="2209800" y="2432050"/>
          <p14:tracePt t="7514" x="2336800" y="2432050"/>
          <p14:tracePt t="7531" x="2393950" y="2432050"/>
          <p14:tracePt t="7534" x="2419350" y="2432050"/>
          <p14:tracePt t="7548" x="2425700" y="2432050"/>
          <p14:tracePt t="7564" x="2444750" y="2432050"/>
          <p14:tracePt t="7632" x="2451100" y="2432050"/>
          <p14:tracePt t="7638" x="2457450" y="2432050"/>
          <p14:tracePt t="7768" x="2463800" y="2432050"/>
          <p14:tracePt t="7774" x="2476500" y="2432050"/>
          <p14:tracePt t="7783" x="2495550" y="2432050"/>
          <p14:tracePt t="7797" x="2552700" y="2432050"/>
          <p14:tracePt t="7814" x="2647950" y="2432050"/>
          <p14:tracePt t="7831" x="2787650" y="2432050"/>
          <p14:tracePt t="7847" x="2933700" y="2432050"/>
          <p14:tracePt t="7864" x="3079750" y="2432050"/>
          <p14:tracePt t="7881" x="3200400" y="2451100"/>
          <p14:tracePt t="7897" x="3251200" y="2463800"/>
          <p14:tracePt t="7914" x="3257550" y="2463800"/>
          <p14:tracePt t="7931" x="3263900" y="2463800"/>
          <p14:tracePt t="8309" x="0" y="0"/>
        </p14:tracePtLst>
        <p14:tracePtLst>
          <p14:tracePt t="8799" x="4121150" y="2279650"/>
          <p14:tracePt t="8866" x="4121150" y="2292350"/>
          <p14:tracePt t="8872" x="4121150" y="2311400"/>
          <p14:tracePt t="8880" x="4121150" y="2336800"/>
          <p14:tracePt t="8898" x="4121150" y="2393950"/>
          <p14:tracePt t="8914" x="4121150" y="2432050"/>
          <p14:tracePt t="8930" x="4140200" y="2463800"/>
          <p14:tracePt t="8947" x="4152900" y="2476500"/>
          <p14:tracePt t="8964" x="4191000" y="2495550"/>
          <p14:tracePt t="8980" x="4216400" y="2501900"/>
          <p14:tracePt t="8982" x="4229100" y="2501900"/>
          <p14:tracePt t="8997" x="4248150" y="2501900"/>
          <p14:tracePt t="9013" x="4267200" y="2501900"/>
          <p14:tracePt t="9030" x="4286250" y="2495550"/>
          <p14:tracePt t="9047" x="4286250" y="2489200"/>
          <p14:tracePt t="9064" x="4292600" y="2457450"/>
          <p14:tracePt t="9097" x="4292600" y="2444750"/>
          <p14:tracePt t="9318" x="0" y="0"/>
        </p14:tracePtLst>
        <p14:tracePtLst>
          <p14:tracePt t="10758" x="4857750" y="2362200"/>
          <p14:tracePt t="10855" x="4883150" y="2362200"/>
          <p14:tracePt t="10861" x="4921250" y="2362200"/>
          <p14:tracePt t="10870" x="4997450" y="2368550"/>
          <p14:tracePt t="10880" x="5092700" y="2381250"/>
          <p14:tracePt t="10896" x="5365750" y="2444750"/>
          <p14:tracePt t="10913" x="5613400" y="2482850"/>
          <p14:tracePt t="10930" x="5772150" y="2495550"/>
          <p14:tracePt t="10946" x="5822950" y="2495550"/>
          <p14:tracePt t="10963" x="5835650" y="2495550"/>
          <p14:tracePt t="11039" x="5842000" y="2495550"/>
          <p14:tracePt t="11048" x="5854700" y="2501900"/>
          <p14:tracePt t="11064" x="5918200" y="2514600"/>
          <p14:tracePt t="11080" x="6000750" y="2520950"/>
          <p14:tracePt t="11097" x="6102350" y="2533650"/>
          <p14:tracePt t="11114" x="6216650" y="2533650"/>
          <p14:tracePt t="11130" x="6324600" y="2533650"/>
          <p14:tracePt t="11147" x="6394450" y="2533650"/>
          <p14:tracePt t="11163" x="6438900" y="2533650"/>
          <p14:tracePt t="11179" x="6508750" y="2520950"/>
          <p14:tracePt t="11196" x="6572250" y="2489200"/>
          <p14:tracePt t="11213" x="6661150" y="2451100"/>
          <p14:tracePt t="11229" x="6692900" y="2425700"/>
          <p14:tracePt t="11246" x="6724650" y="2400300"/>
          <p14:tracePt t="11263" x="6737350" y="2381250"/>
          <p14:tracePt t="11279" x="6737350" y="2374900"/>
          <p14:tracePt t="11296" x="6737350" y="2368550"/>
          <p14:tracePt t="11313" x="6737350" y="2362200"/>
          <p14:tracePt t="11330" x="6737350" y="2355850"/>
          <p14:tracePt t="11350" x="6737350" y="2349500"/>
          <p14:tracePt t="11363" x="6731000" y="2336800"/>
          <p14:tracePt t="11380" x="6711950" y="2330450"/>
          <p14:tracePt t="11396" x="6673850" y="2317750"/>
          <p14:tracePt t="11397" x="6661150" y="2317750"/>
          <p14:tracePt t="11413" x="6629400" y="2317750"/>
          <p14:tracePt t="11429" x="6591300" y="2317750"/>
          <p14:tracePt t="11446" x="6546850" y="2317750"/>
          <p14:tracePt t="11463" x="6521450" y="2317750"/>
          <p14:tracePt t="11479" x="6496050" y="2317750"/>
          <p14:tracePt t="11496" x="6470650" y="2330450"/>
          <p14:tracePt t="11513" x="6451600" y="2336800"/>
          <p14:tracePt t="11529" x="6432550" y="2355850"/>
          <p14:tracePt t="11546" x="6432550" y="2362200"/>
          <p14:tracePt t="11563" x="6426200" y="2374900"/>
          <p14:tracePt t="11580" x="6426200" y="2381250"/>
          <p14:tracePt t="11596" x="6426200" y="2393950"/>
          <p14:tracePt t="11613" x="6426200" y="2406650"/>
          <p14:tracePt t="11614" x="6426200" y="2413000"/>
          <p14:tracePt t="11629" x="6426200" y="2438400"/>
          <p14:tracePt t="11646" x="6470650" y="2463800"/>
          <p14:tracePt t="11663" x="6534150" y="2482850"/>
          <p14:tracePt t="11679" x="6623050" y="2501900"/>
          <p14:tracePt t="11696" x="6711950" y="2501900"/>
          <p14:tracePt t="11712" x="6807200" y="2501900"/>
          <p14:tracePt t="11729" x="6877050" y="2495550"/>
          <p14:tracePt t="11746" x="6902450" y="2476500"/>
          <p14:tracePt t="11763" x="6915150" y="2444750"/>
          <p14:tracePt t="11779" x="6927850" y="2425700"/>
          <p14:tracePt t="11796" x="6927850" y="2413000"/>
          <p14:tracePt t="11797" x="6927850" y="2393950"/>
          <p14:tracePt t="11813" x="6915150" y="2381250"/>
          <p14:tracePt t="11815" x="6902450" y="2362200"/>
          <p14:tracePt t="11829" x="6870700" y="2343150"/>
          <p14:tracePt t="11846" x="6807200" y="2317750"/>
          <p14:tracePt t="11863" x="6737350" y="2305050"/>
          <p14:tracePt t="11880" x="6673850" y="2305050"/>
          <p14:tracePt t="11896" x="6597650" y="2305050"/>
          <p14:tracePt t="11912" x="6553200" y="2336800"/>
          <p14:tracePt t="11929" x="6521450" y="2374900"/>
          <p14:tracePt t="11946" x="6502400" y="2425700"/>
          <p14:tracePt t="11962" x="6496050" y="2438400"/>
          <p14:tracePt t="11979" x="6496050" y="2457450"/>
          <p14:tracePt t="11996" x="6502400" y="2463800"/>
          <p14:tracePt t="12029" x="6559550" y="2463800"/>
          <p14:tracePt t="12046" x="6610350" y="2457450"/>
          <p14:tracePt t="12063" x="6654800" y="2432050"/>
          <p14:tracePt t="12079" x="6667500" y="2406650"/>
          <p14:tracePt t="12096" x="6686550" y="2400300"/>
          <p14:tracePt t="12342" x="0" y="0"/>
        </p14:tracePtLst>
        <p14:tracePtLst>
          <p14:tracePt t="15302" x="1587500" y="2717800"/>
          <p14:tracePt t="15398" x="1593850" y="2724150"/>
          <p14:tracePt t="15408" x="1619250" y="2730500"/>
          <p14:tracePt t="15414" x="1670050" y="2736850"/>
          <p14:tracePt t="15428" x="1727200" y="2736850"/>
          <p14:tracePt t="15445" x="1981200" y="2736850"/>
          <p14:tracePt t="15461" x="2159000" y="2736850"/>
          <p14:tracePt t="15478" x="2273300" y="2736850"/>
          <p14:tracePt t="15495" x="2330450" y="2736850"/>
          <p14:tracePt t="15511" x="2349500" y="2736850"/>
          <p14:tracePt t="15710" x="0" y="0"/>
        </p14:tracePtLst>
        <p14:tracePtLst>
          <p14:tracePt t="15942" x="3213100" y="2711450"/>
          <p14:tracePt t="16030" x="3213100" y="2717800"/>
          <p14:tracePt t="16038" x="3213100" y="2724150"/>
          <p14:tracePt t="16046" x="3219450" y="2736850"/>
          <p14:tracePt t="16063" x="3219450" y="2749550"/>
          <p14:tracePt t="16078" x="3225800" y="2755900"/>
          <p14:tracePt t="16102" x="3232150" y="2755900"/>
          <p14:tracePt t="16128" x="3238500" y="2755900"/>
          <p14:tracePt t="16150" x="3244850" y="2755900"/>
          <p14:tracePt t="16358" x="0" y="0"/>
        </p14:tracePtLst>
        <p14:tracePtLst>
          <p14:tracePt t="16870" x="4210050" y="2597150"/>
          <p14:tracePt t="16878" x="4197350" y="2597150"/>
          <p14:tracePt t="16895" x="4184650" y="2597150"/>
          <p14:tracePt t="16902" x="4171950" y="2597150"/>
          <p14:tracePt t="16911" x="4159250" y="2597150"/>
          <p14:tracePt t="16928" x="4133850" y="2609850"/>
          <p14:tracePt t="16944" x="4114800" y="2628900"/>
          <p14:tracePt t="16961" x="4089400" y="2654300"/>
          <p14:tracePt t="16978" x="4076700" y="2673350"/>
          <p14:tracePt t="16994" x="4064000" y="2705100"/>
          <p14:tracePt t="17011" x="4057650" y="2724150"/>
          <p14:tracePt t="17027" x="4057650" y="2749550"/>
          <p14:tracePt t="17044" x="4057650" y="2774950"/>
          <p14:tracePt t="17061" x="4070350" y="2825750"/>
          <p14:tracePt t="17078" x="4083050" y="2844800"/>
          <p14:tracePt t="17094" x="4102100" y="2857500"/>
          <p14:tracePt t="17111" x="4146550" y="2863850"/>
          <p14:tracePt t="17128" x="4229100" y="2882900"/>
          <p14:tracePt t="17145" x="4337050" y="2895600"/>
          <p14:tracePt t="17161" x="4425950" y="2895600"/>
          <p14:tracePt t="17177" x="4476750" y="2895600"/>
          <p14:tracePt t="17194" x="4508500" y="2895600"/>
          <p14:tracePt t="17211" x="4514850" y="2876550"/>
          <p14:tracePt t="17228" x="4533900" y="2844800"/>
          <p14:tracePt t="17244" x="4533900" y="2825750"/>
          <p14:tracePt t="17247" x="4533900" y="2806700"/>
          <p14:tracePt t="17261" x="4533900" y="2787650"/>
          <p14:tracePt t="17277" x="4521200" y="2749550"/>
          <p14:tracePt t="17294" x="4495800" y="2711450"/>
          <p14:tracePt t="17311" x="4438650" y="2660650"/>
          <p14:tracePt t="17328" x="4362450" y="2635250"/>
          <p14:tracePt t="17345" x="4305300" y="2622550"/>
          <p14:tracePt t="17361" x="4279900" y="2622550"/>
          <p14:tracePt t="17378" x="4248150" y="2622550"/>
          <p14:tracePt t="17394" x="4203700" y="2622550"/>
          <p14:tracePt t="17411" x="4171950" y="2635250"/>
          <p14:tracePt t="17427" x="4152900" y="2654300"/>
          <p14:tracePt t="17444" x="4133850" y="2667000"/>
          <p14:tracePt t="17447" x="4127500" y="2667000"/>
          <p14:tracePt t="17461" x="4121150" y="2679700"/>
          <p14:tracePt t="17477" x="4114800" y="2698750"/>
          <p14:tracePt t="17494" x="4108450" y="2717800"/>
          <p14:tracePt t="17511" x="4108450" y="2755900"/>
          <p14:tracePt t="17527" x="4114800" y="2774950"/>
          <p14:tracePt t="17544" x="4127500" y="2794000"/>
          <p14:tracePt t="17561" x="4159250" y="2819400"/>
          <p14:tracePt t="17577" x="4197350" y="2832100"/>
          <p14:tracePt t="17594" x="4235450" y="2838450"/>
          <p14:tracePt t="17611" x="4311650" y="2838450"/>
          <p14:tracePt t="17628" x="4375150" y="2838450"/>
          <p14:tracePt t="17630" x="4413250" y="2838450"/>
          <p14:tracePt t="17644" x="4445000" y="2832100"/>
          <p14:tracePt t="17661" x="4489450" y="2787650"/>
          <p14:tracePt t="17678" x="4502150" y="2762250"/>
          <p14:tracePt t="17694" x="4502150" y="2736850"/>
          <p14:tracePt t="17710" x="4495800" y="2705100"/>
          <p14:tracePt t="17727" x="4489450" y="2686050"/>
          <p14:tracePt t="17744" x="4464050" y="2667000"/>
          <p14:tracePt t="17761" x="4413250" y="2647950"/>
          <p14:tracePt t="17777" x="4368800" y="2641600"/>
          <p14:tracePt t="17794" x="4311650" y="2641600"/>
          <p14:tracePt t="17811" x="4279900" y="2641600"/>
          <p14:tracePt t="17828" x="4248150" y="2654300"/>
          <p14:tracePt t="17845" x="4241800" y="2679700"/>
          <p14:tracePt t="17847" x="4235450" y="2705100"/>
          <p14:tracePt t="17862" x="4235450" y="2743200"/>
          <p14:tracePt t="17878" x="4235450" y="2768600"/>
          <p14:tracePt t="17895" x="4235450" y="2781300"/>
          <p14:tracePt t="17911" x="4235450" y="2794000"/>
          <p14:tracePt t="17927" x="4254500" y="2806700"/>
          <p14:tracePt t="17944" x="4273550" y="2806700"/>
          <p14:tracePt t="17961" x="4311650" y="2806700"/>
          <p14:tracePt t="17977" x="4356100" y="2806700"/>
          <p14:tracePt t="17994" x="4375150" y="2794000"/>
          <p14:tracePt t="18011" x="4394200" y="2781300"/>
          <p14:tracePt t="18027" x="4400550" y="2768600"/>
          <p14:tracePt t="18044" x="4400550" y="2762250"/>
          <p14:tracePt t="18406" x="0" y="0"/>
        </p14:tracePtLst>
        <p14:tracePtLst>
          <p14:tracePt t="19542" x="6140450" y="2609850"/>
          <p14:tracePt t="19606" x="6140450" y="2622550"/>
          <p14:tracePt t="19614" x="6140450" y="2628900"/>
          <p14:tracePt t="19627" x="6140450" y="2641600"/>
          <p14:tracePt t="19644" x="6146800" y="2698750"/>
          <p14:tracePt t="19661" x="6178550" y="2730500"/>
          <p14:tracePt t="19663" x="6210300" y="2749550"/>
          <p14:tracePt t="19677" x="6242050" y="2768600"/>
          <p14:tracePt t="19694" x="6356350" y="2787650"/>
          <p14:tracePt t="19710" x="6432550" y="2787650"/>
          <p14:tracePt t="19727" x="6483350" y="2787650"/>
          <p14:tracePt t="19744" x="6508750" y="2787650"/>
          <p14:tracePt t="19760" x="6534150" y="2787650"/>
          <p14:tracePt t="19777" x="6553200" y="2774950"/>
          <p14:tracePt t="19793" x="6559550" y="2749550"/>
          <p14:tracePt t="19810" x="6559550" y="2730500"/>
          <p14:tracePt t="19827" x="6559550" y="2711450"/>
          <p14:tracePt t="19843" x="6559550" y="2692400"/>
          <p14:tracePt t="19860" x="6546850" y="2673350"/>
          <p14:tracePt t="19862" x="6546850" y="2667000"/>
          <p14:tracePt t="19880" x="6527800" y="2667000"/>
          <p14:tracePt t="19894" x="6521450" y="2660650"/>
          <p14:tracePt t="19910" x="6489700" y="2654300"/>
          <p14:tracePt t="19927" x="6445250" y="2654300"/>
          <p14:tracePt t="19943" x="6407150" y="2654300"/>
          <p14:tracePt t="19960" x="6356350" y="2667000"/>
          <p14:tracePt t="19976" x="6305550" y="2698750"/>
          <p14:tracePt t="19993" x="6273800" y="2736850"/>
          <p14:tracePt t="20010" x="6254750" y="2768600"/>
          <p14:tracePt t="20026" x="6254750" y="2794000"/>
          <p14:tracePt t="20043" x="6254750" y="2819400"/>
          <p14:tracePt t="20060" x="6267450" y="2844800"/>
          <p14:tracePt t="20076" x="6286500" y="2857500"/>
          <p14:tracePt t="20077" x="6305550" y="2863850"/>
          <p14:tracePt t="20094" x="6337300" y="2870200"/>
          <p14:tracePt t="20110" x="6388100" y="2870200"/>
          <p14:tracePt t="20127" x="6451600" y="2870200"/>
          <p14:tracePt t="20144" x="6508750" y="2857500"/>
          <p14:tracePt t="20160" x="6540500" y="2832100"/>
          <p14:tracePt t="20177" x="6565900" y="2794000"/>
          <p14:tracePt t="20193" x="6584950" y="2755900"/>
          <p14:tracePt t="20210" x="6584950" y="2736850"/>
          <p14:tracePt t="20226" x="6584950" y="2717800"/>
          <p14:tracePt t="20243" x="6584950" y="2673350"/>
          <p14:tracePt t="20260" x="6565900" y="2641600"/>
          <p14:tracePt t="20276" x="6540500" y="2616200"/>
          <p14:tracePt t="20277" x="6534150" y="2609850"/>
          <p14:tracePt t="20293" x="6508750" y="2597150"/>
          <p14:tracePt t="20326" x="6502400" y="2597150"/>
          <p14:tracePt t="20343" x="6489700" y="2597150"/>
          <p14:tracePt t="20360" x="6470650" y="2641600"/>
          <p14:tracePt t="20377" x="6470650" y="2711450"/>
          <p14:tracePt t="20393" x="6470650" y="2774950"/>
          <p14:tracePt t="20410" x="6483350" y="2813050"/>
          <p14:tracePt t="20426" x="6502400" y="2825750"/>
          <p14:tracePt t="20443" x="6508750" y="2825750"/>
          <p14:tracePt t="20460" x="6521450" y="2825750"/>
          <p14:tracePt t="20476" x="6540500" y="2825750"/>
          <p14:tracePt t="20493" x="6559550" y="2787650"/>
          <p14:tracePt t="20510" x="6559550" y="2774950"/>
          <p14:tracePt t="20526" x="6559550" y="2755900"/>
          <p14:tracePt t="20543" x="6559550" y="2749550"/>
          <p14:tracePt t="20822" x="0" y="0"/>
        </p14:tracePtLst>
        <p14:tracePtLst>
          <p14:tracePt t="22770" x="1365250" y="2444750"/>
          <p14:tracePt t="22882" x="1384300" y="2444750"/>
          <p14:tracePt t="22897" x="1524000" y="2457450"/>
          <p14:tracePt t="22914" x="1720850" y="2463800"/>
          <p14:tracePt t="22918" x="1854200" y="2463800"/>
          <p14:tracePt t="22926" x="2025650" y="2463800"/>
          <p14:tracePt t="22942" x="2393950" y="2463800"/>
          <p14:tracePt t="22959" x="2698750" y="2463800"/>
          <p14:tracePt t="22975" x="2908300" y="2463800"/>
          <p14:tracePt t="22992" x="3016250" y="2463800"/>
          <p14:tracePt t="23009" x="3067050" y="2463800"/>
          <p14:tracePt t="23025" x="3086100" y="2463800"/>
          <p14:tracePt t="23042" x="3111500" y="2463800"/>
          <p14:tracePt t="23059" x="3143250" y="2463800"/>
          <p14:tracePt t="23075" x="3194050" y="2463800"/>
          <p14:tracePt t="23092" x="3232150" y="2463800"/>
          <p14:tracePt t="23096" x="3244850" y="2463800"/>
          <p14:tracePt t="23109" x="3251200" y="2463800"/>
          <p14:tracePt t="23231" x="3238500" y="2463800"/>
          <p14:tracePt t="23246" x="3206750" y="2463800"/>
          <p14:tracePt t="23259" x="3060700" y="2463800"/>
          <p14:tracePt t="23276" x="2851150" y="2463800"/>
          <p14:tracePt t="23279" x="2736850" y="2463800"/>
          <p14:tracePt t="23292" x="2616200" y="2463800"/>
          <p14:tracePt t="23309" x="2400300" y="2463800"/>
          <p14:tracePt t="23310" x="2305050" y="2463800"/>
          <p14:tracePt t="23325" x="2146300" y="2463800"/>
          <p14:tracePt t="23342" x="2038350" y="2463800"/>
          <p14:tracePt t="23359" x="1962150" y="2463800"/>
          <p14:tracePt t="23375" x="1898650" y="2463800"/>
          <p14:tracePt t="23392" x="1835150" y="2463800"/>
          <p14:tracePt t="23409" x="1758950" y="2463800"/>
          <p14:tracePt t="23426" x="1682750" y="2463800"/>
          <p14:tracePt t="23442" x="1606550" y="2463800"/>
          <p14:tracePt t="23459" x="1555750" y="2463800"/>
          <p14:tracePt t="23475" x="1511300" y="2463800"/>
          <p14:tracePt t="23492" x="1460500" y="2463800"/>
          <p14:tracePt t="23494" x="1428750" y="2463800"/>
          <p14:tracePt t="23509" x="1409700" y="2463800"/>
          <p14:tracePt t="23525" x="1327150" y="2463800"/>
          <p14:tracePt t="23542" x="1301750" y="2463800"/>
          <p14:tracePt t="23559" x="1295400" y="2463800"/>
          <p14:tracePt t="23718" x="1308100" y="2463800"/>
          <p14:tracePt t="23726" x="1352550" y="2463800"/>
          <p14:tracePt t="23734" x="1403350" y="2463800"/>
          <p14:tracePt t="23742" x="1479550" y="2463800"/>
          <p14:tracePt t="23759" x="1657350" y="2463800"/>
          <p14:tracePt t="23775" x="1879600" y="2463800"/>
          <p14:tracePt t="23792" x="2127250" y="2482850"/>
          <p14:tracePt t="23809" x="2355850" y="2520950"/>
          <p14:tracePt t="23825" x="2559050" y="2552700"/>
          <p14:tracePt t="23842" x="2698750" y="2565400"/>
          <p14:tracePt t="23858" x="2825750" y="2565400"/>
          <p14:tracePt t="23876" x="2921000" y="2565400"/>
          <p14:tracePt t="23878" x="2965450" y="2565400"/>
          <p14:tracePt t="23892" x="3003550" y="2565400"/>
          <p14:tracePt t="23909" x="3073400" y="2565400"/>
          <p14:tracePt t="23910" x="3092450" y="2565400"/>
          <p14:tracePt t="23926" x="3136900" y="2565400"/>
          <p14:tracePt t="23942" x="3168650" y="2565400"/>
          <p14:tracePt t="23958" x="3206750" y="2565400"/>
          <p14:tracePt t="23976" x="3238500" y="2565400"/>
          <p14:tracePt t="23992" x="3276600" y="2565400"/>
          <p14:tracePt t="24009" x="3352800" y="2565400"/>
          <p14:tracePt t="24025" x="3448050" y="2565400"/>
          <p14:tracePt t="24042" x="3536950" y="2565400"/>
          <p14:tracePt t="24059" x="3575050" y="2565400"/>
          <p14:tracePt t="24062" x="3587750" y="2565400"/>
          <p14:tracePt t="24075" x="3594100" y="2565400"/>
          <p14:tracePt t="24584" x="0" y="0"/>
        </p14:tracePtLst>
        <p14:tracePtLst>
          <p14:tracePt t="25096" x="1485900" y="2711450"/>
          <p14:tracePt t="25246" x="1492250" y="2711450"/>
          <p14:tracePt t="25255" x="1524000" y="2711450"/>
          <p14:tracePt t="25262" x="1568450" y="2711450"/>
          <p14:tracePt t="25275" x="1625600" y="2711450"/>
          <p14:tracePt t="25291" x="1790700" y="2711450"/>
          <p14:tracePt t="25308" x="2032000" y="2711450"/>
          <p14:tracePt t="25311" x="2184400" y="2711450"/>
          <p14:tracePt t="25325" x="2317750" y="2711450"/>
          <p14:tracePt t="25341" x="2635250" y="2711450"/>
          <p14:tracePt t="25358" x="2755900" y="2711450"/>
          <p14:tracePt t="25375" x="2813050" y="2711450"/>
          <p14:tracePt t="25392" x="2844800" y="2711450"/>
          <p14:tracePt t="25408" x="2863850" y="2711450"/>
          <p14:tracePt t="25425" x="2895600" y="2711450"/>
          <p14:tracePt t="25442" x="2927350" y="2711450"/>
          <p14:tracePt t="25458" x="2959100" y="2711450"/>
          <p14:tracePt t="25475" x="3009900" y="2711450"/>
          <p14:tracePt t="25491" x="3054350" y="2711450"/>
          <p14:tracePt t="25494" x="3079750" y="2711450"/>
          <p14:tracePt t="25508" x="3105150" y="2711450"/>
          <p14:tracePt t="25525" x="3136900" y="2711450"/>
          <p14:tracePt t="25526" x="3149600" y="2711450"/>
          <p14:tracePt t="25541" x="3162300" y="2711450"/>
          <p14:tracePt t="25558" x="3175000" y="2711450"/>
          <p14:tracePt t="25575" x="3200400" y="2717800"/>
          <p14:tracePt t="25591" x="3213100" y="2717800"/>
          <p14:tracePt t="25975" x="0" y="0"/>
        </p14:tracePtLst>
        <p14:tracePtLst>
          <p14:tracePt t="26718" x="755650" y="6051550"/>
          <p14:tracePt t="26822" x="755650" y="6057900"/>
          <p14:tracePt t="26831" x="762000" y="6057900"/>
          <p14:tracePt t="26841" x="774700" y="6057900"/>
          <p14:tracePt t="26858" x="857250" y="6057900"/>
          <p14:tracePt t="26875" x="996950" y="6057900"/>
          <p14:tracePt t="26891" x="1174750" y="6057900"/>
          <p14:tracePt t="26908" x="1377950" y="6057900"/>
          <p14:tracePt t="26910" x="1473200" y="6057900"/>
          <p14:tracePt t="26924" x="1555750" y="6057900"/>
          <p14:tracePt t="26941" x="1714500" y="6057900"/>
          <p14:tracePt t="26957" x="1771650" y="6057900"/>
          <p14:tracePt t="26975" x="1803400" y="6057900"/>
          <p14:tracePt t="26991" x="1835150" y="6057900"/>
          <p14:tracePt t="27008" x="1866900" y="6057900"/>
          <p14:tracePt t="27024" x="1892300" y="6057900"/>
          <p14:tracePt t="27041" x="1924050" y="6057900"/>
          <p14:tracePt t="27057" x="1968500" y="6057900"/>
          <p14:tracePt t="27074" x="2000250" y="6057900"/>
          <p14:tracePt t="27091" x="2032000" y="6057900"/>
          <p14:tracePt t="27134" x="2038350" y="6057900"/>
          <p14:tracePt t="27144" x="2044700" y="6057900"/>
          <p14:tracePt t="27159" x="2051050" y="6057900"/>
          <p14:tracePt t="27175" x="2063750" y="6057900"/>
          <p14:tracePt t="27191" x="2076450" y="6057900"/>
          <p14:tracePt t="27302" x="2076450" y="6064250"/>
          <p14:tracePt t="27319" x="2063750" y="6064250"/>
          <p14:tracePt t="27327" x="2025650" y="6070600"/>
          <p14:tracePt t="27341" x="1924050" y="6076950"/>
          <p14:tracePt t="27357" x="1739900" y="6076950"/>
          <p14:tracePt t="27374" x="1492250" y="6076950"/>
          <p14:tracePt t="27391" x="1276350" y="6076950"/>
          <p14:tracePt t="27408" x="1123950" y="6076950"/>
          <p14:tracePt t="27424" x="1047750" y="6076950"/>
          <p14:tracePt t="27441" x="1022350" y="6076950"/>
          <p14:tracePt t="27458" x="1009650" y="6076950"/>
          <p14:tracePt t="27601" x="1035050" y="6076950"/>
          <p14:tracePt t="27606" x="1085850" y="6076950"/>
          <p14:tracePt t="27614" x="1162050" y="6076950"/>
          <p14:tracePt t="27624" x="1263650" y="6076950"/>
          <p14:tracePt t="27641" x="1524000" y="6076950"/>
          <p14:tracePt t="27658" x="1854200" y="6076950"/>
          <p14:tracePt t="27674" x="2089150" y="6076950"/>
          <p14:tracePt t="27678" x="2171700" y="6076950"/>
          <p14:tracePt t="27691" x="2235200" y="6076950"/>
          <p14:tracePt t="27707" x="2305050" y="6076950"/>
          <p14:tracePt t="27710" x="2317750" y="6076950"/>
          <p14:tracePt t="27724" x="2330450" y="6076950"/>
          <p14:tracePt t="27741" x="2355850" y="6076950"/>
          <p14:tracePt t="27742" x="2368550" y="6076950"/>
          <p14:tracePt t="27757" x="2381250" y="6076950"/>
          <p14:tracePt t="27774" x="2400300" y="6076950"/>
          <p14:tracePt t="27790" x="2419350" y="6076950"/>
          <p14:tracePt t="27807" x="2444750" y="6076950"/>
          <p14:tracePt t="27824" x="2457450" y="6076950"/>
          <p14:tracePt t="29302" x="0" y="0"/>
        </p14:tracePtLst>
        <p14:tracePtLst>
          <p14:tracePt t="31368" x="4248150" y="2279650"/>
          <p14:tracePt t="31457" x="4241800" y="2279650"/>
          <p14:tracePt t="31464" x="4241800" y="2292350"/>
          <p14:tracePt t="31473" x="4241800" y="2317750"/>
          <p14:tracePt t="31490" x="4241800" y="2381250"/>
          <p14:tracePt t="31506" x="4241800" y="2463800"/>
          <p14:tracePt t="31523" x="4241800" y="2520950"/>
          <p14:tracePt t="31539" x="4241800" y="2559050"/>
          <p14:tracePt t="31542" x="4241800" y="2571750"/>
          <p14:tracePt t="31556" x="4248150" y="2584450"/>
          <p14:tracePt t="31561" x="4248150" y="2590800"/>
          <p14:tracePt t="31648" x="4254500" y="2590800"/>
          <p14:tracePt t="31658" x="4260850" y="2590800"/>
          <p14:tracePt t="31674" x="4267200" y="2578100"/>
          <p14:tracePt t="31691" x="4279900" y="2540000"/>
          <p14:tracePt t="31694" x="4286250" y="2514600"/>
          <p14:tracePt t="31707" x="4292600" y="2501900"/>
          <p14:tracePt t="31723" x="4298950" y="2470150"/>
          <p14:tracePt t="31740" x="4298950" y="2438400"/>
          <p14:tracePt t="31743" x="4298950" y="2425700"/>
          <p14:tracePt t="31756" x="4305300" y="2413000"/>
          <p14:tracePt t="31773" x="4311650" y="2400300"/>
          <p14:tracePt t="31776" x="4311650" y="2393950"/>
          <p14:tracePt t="31790" x="4311650" y="2381250"/>
          <p14:tracePt t="31806" x="4311650" y="2368550"/>
          <p14:tracePt t="31823" x="4311650" y="2362200"/>
          <p14:tracePt t="31966" x="0" y="0"/>
        </p14:tracePtLst>
        <p14:tracePtLst>
          <p14:tracePt t="32179" x="4114800" y="2628900"/>
          <p14:tracePt t="32289" x="4114800" y="2635250"/>
          <p14:tracePt t="32302" x="4102100" y="2660650"/>
          <p14:tracePt t="32315" x="4102100" y="2667000"/>
          <p14:tracePt t="32329" x="4102100" y="2692400"/>
          <p14:tracePt t="32341" x="4102100" y="2717800"/>
          <p14:tracePt t="32356" x="4102100" y="2736850"/>
          <p14:tracePt t="32372" x="4108450" y="2755900"/>
          <p14:tracePt t="32374" x="4114800" y="2768600"/>
          <p14:tracePt t="32398" x="4127500" y="2774950"/>
          <p14:tracePt t="32406" x="4133850" y="2781300"/>
          <p14:tracePt t="32423" x="4140200" y="2781300"/>
          <p14:tracePt t="32439" x="4159250" y="2781300"/>
          <p14:tracePt t="32456" x="4184650" y="2768600"/>
          <p14:tracePt t="32473" x="4197350" y="2755900"/>
          <p14:tracePt t="32489" x="4197350" y="2743200"/>
          <p14:tracePt t="32506" x="4197350" y="2736850"/>
          <p14:tracePt t="32574" x="0" y="0"/>
        </p14:tracePtLst>
        <p14:tracePtLst>
          <p14:tracePt t="34022" x="4692650" y="2965450"/>
          <p14:tracePt t="34094" x="4692650" y="2984500"/>
          <p14:tracePt t="34102" x="4692650" y="3009900"/>
          <p14:tracePt t="34112" x="4692650" y="3022600"/>
          <p14:tracePt t="34122" x="4705350" y="3060700"/>
          <p14:tracePt t="34138" x="4718050" y="3092450"/>
          <p14:tracePt t="34155" x="4730750" y="3124200"/>
          <p14:tracePt t="34172" x="4737100" y="3124200"/>
          <p14:tracePt t="34174" x="4749800" y="3130550"/>
          <p14:tracePt t="34188" x="4749800" y="3136900"/>
          <p14:tracePt t="34205" x="4781550" y="3143250"/>
          <p14:tracePt t="34222" x="4806950" y="3143250"/>
          <p14:tracePt t="34238" x="4826000" y="3143250"/>
          <p14:tracePt t="34255" x="4845050" y="3130550"/>
          <p14:tracePt t="34272" x="4857750" y="3098800"/>
          <p14:tracePt t="34288" x="4864100" y="3067050"/>
          <p14:tracePt t="34305" x="4870450" y="3035300"/>
          <p14:tracePt t="34322" x="4870450" y="3009900"/>
          <p14:tracePt t="34338" x="4870450" y="2990850"/>
          <p14:tracePt t="34355" x="4870450" y="2971800"/>
          <p14:tracePt t="34372" x="4870450" y="2952750"/>
          <p14:tracePt t="34388" x="4870450" y="2946400"/>
          <p14:tracePt t="34502" x="0" y="0"/>
        </p14:tracePtLst>
        <p14:tracePtLst>
          <p14:tracePt t="34742" x="4756150" y="3333750"/>
          <p14:tracePt t="34749" x="4756150" y="3346450"/>
          <p14:tracePt t="34758" x="4756150" y="3352800"/>
          <p14:tracePt t="34771" x="4756150" y="3365500"/>
          <p14:tracePt t="34788" x="4756150" y="3378200"/>
          <p14:tracePt t="34805" x="4756150" y="3397250"/>
          <p14:tracePt t="34821" x="4756150" y="3403600"/>
          <p14:tracePt t="34838" x="4756150" y="3409950"/>
          <p14:tracePt t="34855" x="4756150" y="3416300"/>
          <p14:tracePt t="34871" x="4762500" y="3429000"/>
          <p14:tracePt t="34888" x="4762500" y="3441700"/>
          <p14:tracePt t="34905" x="4768850" y="3454400"/>
          <p14:tracePt t="34921" x="4787900" y="3467100"/>
          <p14:tracePt t="34938" x="4813300" y="3473450"/>
          <p14:tracePt t="34955" x="4832350" y="3473450"/>
          <p14:tracePt t="34972" x="4864100" y="3473450"/>
          <p14:tracePt t="34988" x="4902200" y="3467100"/>
          <p14:tracePt t="34989" x="4908550" y="3467100"/>
          <p14:tracePt t="35005" x="4914900" y="3460750"/>
          <p14:tracePt t="35021" x="4921250" y="3454400"/>
          <p14:tracePt t="35126" x="0" y="0"/>
        </p14:tracePtLst>
        <p14:tracePtLst>
          <p14:tracePt t="36046" x="4711700" y="2895600"/>
          <p14:tracePt t="36118" x="4711700" y="2914650"/>
          <p14:tracePt t="36126" x="4711700" y="2946400"/>
          <p14:tracePt t="36138" x="4711700" y="2971800"/>
          <p14:tracePt t="36154" x="4718050" y="3035300"/>
          <p14:tracePt t="36172" x="4749800" y="3098800"/>
          <p14:tracePt t="36188" x="4775200" y="3130550"/>
          <p14:tracePt t="36190" x="4787900" y="3143250"/>
          <p14:tracePt t="36204" x="4794250" y="3149600"/>
          <p14:tracePt t="36221" x="4806950" y="3155950"/>
          <p14:tracePt t="36318" x="0" y="0"/>
        </p14:tracePtLst>
        <p14:tracePtLst>
          <p14:tracePt t="36718" x="3498850" y="2978150"/>
          <p14:tracePt t="36775" x="3492500" y="2978150"/>
          <p14:tracePt t="36783" x="3486150" y="2984500"/>
          <p14:tracePt t="36791" x="3479800" y="2990850"/>
          <p14:tracePt t="36804" x="3479800" y="3009900"/>
          <p14:tracePt t="36821" x="3460750" y="3054350"/>
          <p14:tracePt t="36837" x="3460750" y="3079750"/>
          <p14:tracePt t="36854" x="3473450" y="3124200"/>
          <p14:tracePt t="36871" x="3479800" y="3143250"/>
          <p14:tracePt t="36887" x="3492500" y="3155950"/>
          <p14:tracePt t="36904" x="3505200" y="3162300"/>
          <p14:tracePt t="36921" x="3511550" y="3168650"/>
          <p14:tracePt t="36938" x="3517900" y="3168650"/>
          <p14:tracePt t="36954" x="3543300" y="3168650"/>
          <p14:tracePt t="36971" x="3575050" y="3143250"/>
          <p14:tracePt t="36988" x="3600450" y="3105150"/>
          <p14:tracePt t="36990" x="3606800" y="3079750"/>
          <p14:tracePt t="37004" x="3606800" y="3060700"/>
          <p14:tracePt t="37021" x="3613150" y="3022600"/>
          <p14:tracePt t="37037" x="3613150" y="3016250"/>
          <p14:tracePt t="37214" x="0" y="0"/>
        </p14:tracePtLst>
        <p14:tracePtLst>
          <p14:tracePt t="37462" x="3498850" y="3321050"/>
          <p14:tracePt t="37479" x="3498850" y="3327400"/>
          <p14:tracePt t="37491" x="3498850" y="3333750"/>
          <p14:tracePt t="37552" x="3498850" y="3340100"/>
          <p14:tracePt t="37559" x="3498850" y="3346450"/>
          <p14:tracePt t="37570" x="3498850" y="3352800"/>
          <p14:tracePt t="37588" x="3498850" y="3390900"/>
          <p14:tracePt t="37591" x="3498850" y="3397250"/>
          <p14:tracePt t="37604" x="3511550" y="3409950"/>
          <p14:tracePt t="37621" x="3536950" y="3435350"/>
          <p14:tracePt t="37638" x="3568700" y="3460750"/>
          <p14:tracePt t="37654" x="3581400" y="3467100"/>
          <p14:tracePt t="37688" x="3594100" y="3467100"/>
          <p14:tracePt t="37705" x="3606800" y="3467100"/>
          <p14:tracePt t="37721" x="3625850" y="3467100"/>
          <p14:tracePt t="37738" x="3644900" y="3460750"/>
          <p14:tracePt t="37755" x="3657600" y="3435350"/>
          <p14:tracePt t="37758" x="3663950" y="3429000"/>
          <p14:tracePt t="37771" x="3663950" y="3422650"/>
          <p14:tracePt t="37777" x="3670300" y="3403600"/>
          <p14:tracePt t="37787" x="3676650" y="3390900"/>
          <p14:tracePt t="37976" x="0" y="0"/>
        </p14:tracePtLst>
        <p14:tracePtLst>
          <p14:tracePt t="38430" x="3467100" y="2940050"/>
          <p14:tracePt t="38502" x="3467100" y="2946400"/>
          <p14:tracePt t="38510" x="3467100" y="2959100"/>
          <p14:tracePt t="38520" x="3467100" y="2984500"/>
          <p14:tracePt t="38537" x="3467100" y="3022600"/>
          <p14:tracePt t="38553" x="3467100" y="3067050"/>
          <p14:tracePt t="38570" x="3473450" y="3117850"/>
          <p14:tracePt t="38587" x="3486150" y="3143250"/>
          <p14:tracePt t="38603" x="3505200" y="3168650"/>
          <p14:tracePt t="38620" x="3517900" y="3181350"/>
          <p14:tracePt t="38637" x="3530600" y="3187700"/>
          <p14:tracePt t="38653" x="3543300" y="3187700"/>
          <p14:tracePt t="38670" x="3556000" y="3187700"/>
          <p14:tracePt t="38687" x="3562350" y="3187700"/>
          <p14:tracePt t="38704" x="3575050" y="3187700"/>
          <p14:tracePt t="38720" x="3594100" y="3187700"/>
          <p14:tracePt t="38737" x="3606800" y="3187700"/>
          <p14:tracePt t="38753" x="3613150" y="3187700"/>
          <p14:tracePt t="38770" x="3625850" y="3187700"/>
          <p14:tracePt t="38787" x="3632200" y="3181350"/>
          <p14:tracePt t="38807" x="3638550" y="3181350"/>
          <p14:tracePt t="38831" x="3644900" y="3175000"/>
          <p14:tracePt t="38837" x="3644900" y="3168650"/>
          <p14:tracePt t="38853" x="3657600" y="3162300"/>
          <p14:tracePt t="38870" x="3663950" y="3149600"/>
          <p14:tracePt t="38887" x="3676650" y="3124200"/>
          <p14:tracePt t="38903" x="3683000" y="3111500"/>
          <p14:tracePt t="38920" x="3689350" y="3086100"/>
          <p14:tracePt t="38937" x="3689350" y="3073400"/>
          <p14:tracePt t="38954" x="3689350" y="3054350"/>
          <p14:tracePt t="38971" x="3689350" y="3035300"/>
          <p14:tracePt t="38974" x="3689350" y="3022600"/>
          <p14:tracePt t="38987" x="3689350" y="3009900"/>
          <p14:tracePt t="39004" x="3689350" y="2997200"/>
          <p14:tracePt t="39021" x="3689350" y="2978150"/>
          <p14:tracePt t="39037" x="3689350" y="2971800"/>
          <p14:tracePt t="39161" x="3683000" y="2971800"/>
          <p14:tracePt t="39179" x="3676650" y="2971800"/>
          <p14:tracePt t="39199" x="3644900" y="2971800"/>
          <p14:tracePt t="39214" x="3619500" y="2984500"/>
          <p14:tracePt t="39227" x="3613150" y="2990850"/>
          <p14:tracePt t="39238" x="3600450" y="3003550"/>
          <p14:tracePt t="39241" x="3587750" y="3009900"/>
          <p14:tracePt t="39254" x="3575050" y="3028950"/>
          <p14:tracePt t="39271" x="3568700" y="3054350"/>
          <p14:tracePt t="39287" x="3556000" y="3073400"/>
          <p14:tracePt t="39303" x="3543300" y="3098800"/>
          <p14:tracePt t="39321" x="3543300" y="3111500"/>
          <p14:tracePt t="39337" x="3543300" y="3130550"/>
          <p14:tracePt t="39353" x="3543300" y="3143250"/>
          <p14:tracePt t="39370" x="3543300" y="3162300"/>
          <p14:tracePt t="39387" x="3556000" y="3181350"/>
          <p14:tracePt t="39403" x="3556000" y="3194050"/>
          <p14:tracePt t="39420" x="3575050" y="3213100"/>
          <p14:tracePt t="39437" x="3600450" y="3225800"/>
          <p14:tracePt t="39440" x="3606800" y="3232150"/>
          <p14:tracePt t="39454" x="3651250" y="3244850"/>
          <p14:tracePt t="39471" x="3683000" y="3251200"/>
          <p14:tracePt t="39487" x="3733800" y="3251200"/>
          <p14:tracePt t="39504" x="3778250" y="3251200"/>
          <p14:tracePt t="39520" x="3816350" y="3232150"/>
          <p14:tracePt t="39537" x="3835400" y="3194050"/>
          <p14:tracePt t="39554" x="3835400" y="3136900"/>
          <p14:tracePt t="39570" x="3835400" y="3060700"/>
          <p14:tracePt t="39587" x="3816350" y="3003550"/>
          <p14:tracePt t="39603" x="3797300" y="2965450"/>
          <p14:tracePt t="39606" x="3778250" y="2946400"/>
          <p14:tracePt t="39620" x="3759200" y="2933700"/>
          <p14:tracePt t="39637" x="3733800" y="2921000"/>
          <p14:tracePt t="39638" x="3714750" y="2914650"/>
          <p14:tracePt t="39653" x="3695700" y="2908300"/>
          <p14:tracePt t="39670" x="3683000" y="2908300"/>
          <p14:tracePt t="39686" x="3670300" y="2908300"/>
          <p14:tracePt t="39704" x="3663950" y="2908300"/>
          <p14:tracePt t="39721" x="3657600" y="2908300"/>
          <p14:tracePt t="39737" x="3638550" y="2908300"/>
          <p14:tracePt t="39754" x="3638550" y="2921000"/>
          <p14:tracePt t="39758" x="3638550" y="2927350"/>
          <p14:tracePt t="39770" x="3632200" y="2940050"/>
          <p14:tracePt t="39791" x="3625850" y="2946400"/>
          <p14:tracePt t="39910" x="0" y="0"/>
        </p14:tracePtLst>
        <p14:tracePtLst>
          <p14:tracePt t="40215" x="3549650" y="3308350"/>
          <p14:tracePt t="40276" x="3549650" y="3314700"/>
          <p14:tracePt t="40287" x="3549650" y="3340100"/>
          <p14:tracePt t="40296" x="3549650" y="3359150"/>
          <p14:tracePt t="40305" x="3549650" y="3378200"/>
          <p14:tracePt t="40321" x="3549650" y="3409950"/>
          <p14:tracePt t="40337" x="3556000" y="3422650"/>
          <p14:tracePt t="40354" x="3562350" y="3422650"/>
          <p14:tracePt t="40370" x="3568700" y="3422650"/>
          <p14:tracePt t="40386" x="3587750" y="3422650"/>
          <p14:tracePt t="40403" x="3594100" y="3422650"/>
          <p14:tracePt t="40420" x="3600450" y="3390900"/>
          <p14:tracePt t="40436" x="3600450" y="3378200"/>
          <p14:tracePt t="40438" x="3600450" y="3371850"/>
          <p14:tracePt t="40454" x="3600450" y="3359150"/>
          <p14:tracePt t="40614" x="0" y="0"/>
        </p14:tracePtLst>
        <p14:tracePtLst>
          <p14:tracePt t="41078" x="3530600" y="2940050"/>
          <p14:tracePt t="41118" x="3524250" y="2940050"/>
          <p14:tracePt t="41127" x="3524250" y="2946400"/>
          <p14:tracePt t="41136" x="3517900" y="2965450"/>
          <p14:tracePt t="41153" x="3517900" y="3009900"/>
          <p14:tracePt t="41169" x="3517900" y="3041650"/>
          <p14:tracePt t="41186" x="3524250" y="3086100"/>
          <p14:tracePt t="41203" x="3530600" y="3092450"/>
          <p14:tracePt t="41220" x="3543300" y="3105150"/>
          <p14:tracePt t="41223" x="3549650" y="3105150"/>
          <p14:tracePt t="41238" x="3556000" y="3105150"/>
          <p14:tracePt t="41253" x="3562350" y="3105150"/>
          <p14:tracePt t="41269" x="3594100" y="3098800"/>
          <p14:tracePt t="41380" x="3625850" y="2901950"/>
          <p14:tracePt t="41486" x="0" y="0"/>
        </p14:tracePtLst>
        <p14:tracePtLst>
          <p14:tracePt t="42367" x="3492500" y="2901950"/>
          <p14:tracePt t="42408" x="3492500" y="2895600"/>
          <p14:tracePt t="42426" x="3492500" y="2901950"/>
          <p14:tracePt t="42434" x="3486150" y="2927350"/>
          <p14:tracePt t="42446" x="3473450" y="2984500"/>
          <p14:tracePt t="42458" x="3473450" y="3009900"/>
          <p14:tracePt t="42471" x="3473450" y="3060700"/>
          <p14:tracePt t="42486" x="3473450" y="3130550"/>
          <p14:tracePt t="42503" x="3486150" y="3149600"/>
          <p14:tracePt t="42519" x="3511550" y="3168650"/>
          <p14:tracePt t="42536" x="3517900" y="3168650"/>
          <p14:tracePt t="42553" x="3530600" y="3168650"/>
          <p14:tracePt t="42569" x="3549650" y="3168650"/>
          <p14:tracePt t="42586" x="3575050" y="3168650"/>
          <p14:tracePt t="42602" x="3587750" y="3143250"/>
          <p14:tracePt t="42619" x="3587750" y="3105150"/>
          <p14:tracePt t="42636" x="3587750" y="3048000"/>
          <p14:tracePt t="42639" x="3587750" y="3028950"/>
          <p14:tracePt t="42652" x="3587750" y="3003550"/>
          <p14:tracePt t="42669" x="3587750" y="2946400"/>
          <p14:tracePt t="42686" x="3587750" y="2921000"/>
          <p14:tracePt t="42703" x="3587750" y="2901950"/>
          <p14:tracePt t="42990" x="3581400" y="2901950"/>
          <p14:tracePt t="42998" x="3575050" y="2901950"/>
          <p14:tracePt t="43006" x="3568700" y="2901950"/>
          <p14:tracePt t="43019" x="3562350" y="2914650"/>
          <p14:tracePt t="43036" x="3543300" y="2940050"/>
          <p14:tracePt t="43052" x="3524250" y="2971800"/>
          <p14:tracePt t="43054" x="3524250" y="2984500"/>
          <p14:tracePt t="43069" x="3524250" y="2997200"/>
          <p14:tracePt t="43085" x="3524250" y="3048000"/>
          <p14:tracePt t="43102" x="3524250" y="3079750"/>
          <p14:tracePt t="43119" x="3524250" y="3117850"/>
          <p14:tracePt t="43135" x="3530600" y="3143250"/>
          <p14:tracePt t="43152" x="3536950" y="3149600"/>
          <p14:tracePt t="43169" x="3543300" y="3155950"/>
          <p14:tracePt t="43230" x="3549650" y="3155950"/>
          <p14:tracePt t="43239" x="3556000" y="3155950"/>
          <p14:tracePt t="43253" x="3562350" y="3149600"/>
          <p14:tracePt t="43255" x="3575050" y="3136900"/>
          <p14:tracePt t="43270" x="3587750" y="3111500"/>
          <p14:tracePt t="43286" x="3587750" y="3098800"/>
          <p14:tracePt t="43303" x="3587750" y="3086100"/>
          <p14:tracePt t="43454" x="0" y="0"/>
        </p14:tracePtLst>
        <p14:tracePtLst>
          <p14:tracePt t="43951" x="2343150" y="2990850"/>
          <p14:tracePt t="43957" x="2336800" y="2990850"/>
          <p14:tracePt t="43982" x="2330450" y="2990850"/>
          <p14:tracePt t="43998" x="2324100" y="2990850"/>
          <p14:tracePt t="44006" x="2317750" y="2990850"/>
          <p14:tracePt t="44019" x="2305050" y="2997200"/>
          <p14:tracePt t="44035" x="2292350" y="3016250"/>
          <p14:tracePt t="44052" x="2292350" y="3041650"/>
          <p14:tracePt t="44054" x="2292350" y="3060700"/>
          <p14:tracePt t="44068" x="2292350" y="3079750"/>
          <p14:tracePt t="44085" x="2292350" y="3111500"/>
          <p14:tracePt t="44102" x="2292350" y="3124200"/>
          <p14:tracePt t="44118" x="2305050" y="3130550"/>
          <p14:tracePt t="44135" x="2305050" y="3136900"/>
          <p14:tracePt t="44151" x="2343150" y="3143250"/>
          <p14:tracePt t="44168" x="2368550" y="3143250"/>
          <p14:tracePt t="44185" x="2406650" y="3143250"/>
          <p14:tracePt t="44202" x="2451100" y="3143250"/>
          <p14:tracePt t="44219" x="2476500" y="3130550"/>
          <p14:tracePt t="44235" x="2495550" y="3111500"/>
          <p14:tracePt t="44252" x="2501900" y="3092450"/>
          <p14:tracePt t="44254" x="2501900" y="3079750"/>
          <p14:tracePt t="44268" x="2501900" y="3067050"/>
          <p14:tracePt t="44286" x="2501900" y="3028950"/>
          <p14:tracePt t="44302" x="2495550" y="3016250"/>
          <p14:tracePt t="44318" x="2489200" y="2997200"/>
          <p14:tracePt t="44335" x="2476500" y="2984500"/>
          <p14:tracePt t="44352" x="2463800" y="2971800"/>
          <p14:tracePt t="44368" x="2457450" y="2971800"/>
          <p14:tracePt t="44385" x="2444750" y="2965450"/>
          <p14:tracePt t="44418" x="2425700" y="2971800"/>
          <p14:tracePt t="44435" x="2413000" y="2997200"/>
          <p14:tracePt t="44452" x="2381250" y="3054350"/>
          <p14:tracePt t="44454" x="2381250" y="3067050"/>
          <p14:tracePt t="44468" x="2374900" y="3079750"/>
          <p14:tracePt t="44485" x="2374900" y="3124200"/>
          <p14:tracePt t="44502" x="2374900" y="3130550"/>
          <p14:tracePt t="44519" x="2374900" y="3149600"/>
          <p14:tracePt t="44551" x="2387600" y="3162300"/>
          <p14:tracePt t="44568" x="2393950" y="3162300"/>
          <p14:tracePt t="44585" x="2406650" y="3162300"/>
          <p14:tracePt t="44601" x="2425700" y="3155950"/>
          <p14:tracePt t="44618" x="2444750" y="3124200"/>
          <p14:tracePt t="44635" x="2457450" y="3086100"/>
          <p14:tracePt t="44651" x="2463800" y="3073400"/>
          <p14:tracePt t="44668" x="2463800" y="3067050"/>
          <p14:tracePt t="44806" x="0" y="0"/>
        </p14:tracePtLst>
        <p14:tracePtLst>
          <p14:tracePt t="45206" x="2330450" y="3251200"/>
          <p14:tracePt t="45222" x="2317750" y="3251200"/>
          <p14:tracePt t="45239" x="2317750" y="3263900"/>
          <p14:tracePt t="45246" x="2311400" y="3270250"/>
          <p14:tracePt t="45255" x="2305050" y="3282950"/>
          <p14:tracePt t="45268" x="2305050" y="3289300"/>
          <p14:tracePt t="45285" x="2305050" y="3302000"/>
          <p14:tracePt t="45302" x="2305050" y="3346450"/>
          <p14:tracePt t="45318" x="2305050" y="3371850"/>
          <p14:tracePt t="45335" x="2305050" y="3416300"/>
          <p14:tracePt t="45351" x="2305050" y="3448050"/>
          <p14:tracePt t="45368" x="2324100" y="3486150"/>
          <p14:tracePt t="45384" x="2349500" y="3511550"/>
          <p14:tracePt t="45401" x="2368550" y="3524250"/>
          <p14:tracePt t="45418" x="2393950" y="3530600"/>
          <p14:tracePt t="45435" x="2413000" y="3530600"/>
          <p14:tracePt t="45451" x="2451100" y="3524250"/>
          <p14:tracePt t="45455" x="2463800" y="3511550"/>
          <p14:tracePt t="45468" x="2476500" y="3492500"/>
          <p14:tracePt t="45473" x="2482850" y="3479800"/>
          <p14:tracePt t="45486" x="2482850" y="3467100"/>
          <p14:tracePt t="45502" x="2482850" y="3435350"/>
          <p14:tracePt t="45558" x="2482850" y="3429000"/>
          <p14:tracePt t="45838" x="2482850" y="3416300"/>
          <p14:tracePt t="45838" x="0" y="0"/>
        </p14:tracePtLst>
        <p14:tracePtLst>
          <p14:tracePt t="46192" x="1435100" y="2895600"/>
          <p14:tracePt t="46215" x="1428750" y="2895600"/>
          <p14:tracePt t="46238" x="1422400" y="2895600"/>
          <p14:tracePt t="46246" x="1416050" y="2901950"/>
          <p14:tracePt t="46254" x="1416050" y="2908300"/>
          <p14:tracePt t="46268" x="1416050" y="2921000"/>
          <p14:tracePt t="46285" x="1409700" y="2978150"/>
          <p14:tracePt t="46287" x="1409700" y="3016250"/>
          <p14:tracePt t="46301" x="1390650" y="3136900"/>
          <p14:tracePt t="46318" x="1403350" y="3244850"/>
          <p14:tracePt t="46334" x="1428750" y="3327400"/>
          <p14:tracePt t="46351" x="1479550" y="3384550"/>
          <p14:tracePt t="46368" x="1543050" y="3435350"/>
          <p14:tracePt t="46384" x="1606550" y="3473450"/>
          <p14:tracePt t="46401" x="1663700" y="3492500"/>
          <p14:tracePt t="46417" x="1676400" y="3492500"/>
          <p14:tracePt t="46434" x="1695450" y="3492500"/>
          <p14:tracePt t="46451" x="1733550" y="3460750"/>
          <p14:tracePt t="46467" x="1758950" y="3409950"/>
          <p14:tracePt t="46484" x="1784350" y="3327400"/>
          <p14:tracePt t="46501" x="1803400" y="3213100"/>
          <p14:tracePt t="46517" x="1803400" y="3187700"/>
          <p14:tracePt t="46534" x="1803400" y="3175000"/>
          <p14:tracePt t="46551" x="1803400" y="3168650"/>
          <p14:tracePt t="46567" x="1803400" y="3162300"/>
          <p14:tracePt t="46766" x="0" y="0"/>
        </p14:tracePtLst>
        <p14:tracePtLst>
          <p14:tracePt t="48266" x="6191250" y="3098800"/>
          <p14:tracePt t="48337" x="6197600" y="3098800"/>
          <p14:tracePt t="48355" x="6229350" y="3098800"/>
          <p14:tracePt t="48368" x="6330950" y="3098800"/>
          <p14:tracePt t="48384" x="6527800" y="3143250"/>
          <p14:tracePt t="48400" x="6788150" y="3162300"/>
          <p14:tracePt t="48417" x="7073900" y="3162300"/>
          <p14:tracePt t="48434" x="7353300" y="3162300"/>
          <p14:tracePt t="48450" x="7575550" y="3162300"/>
          <p14:tracePt t="48467" x="7702550" y="3162300"/>
          <p14:tracePt t="48470" x="7727950" y="3162300"/>
          <p14:tracePt t="48484" x="7740650" y="3162300"/>
          <p14:tracePt t="48488" x="7753350" y="3162300"/>
          <p14:tracePt t="48501" x="7759700" y="3162300"/>
          <p14:tracePt t="48567" x="7740650" y="3168650"/>
          <p14:tracePt t="48574" x="7715250" y="3168650"/>
          <p14:tracePt t="48583" x="7664450" y="3168650"/>
          <p14:tracePt t="48600" x="7486650" y="3168650"/>
          <p14:tracePt t="48617" x="7226300" y="3168650"/>
          <p14:tracePt t="48633" x="6902450" y="3168650"/>
          <p14:tracePt t="48650" x="6642100" y="3168650"/>
          <p14:tracePt t="48667" x="6527800" y="3168650"/>
          <p14:tracePt t="48683" x="6508750" y="3168650"/>
          <p14:tracePt t="48700" x="6502400" y="3168650"/>
          <p14:tracePt t="48774" x="6527800" y="3168650"/>
          <p14:tracePt t="48783" x="6591300" y="3162300"/>
          <p14:tracePt t="48790" x="6654800" y="3162300"/>
          <p14:tracePt t="48800" x="6750050" y="3162300"/>
          <p14:tracePt t="48817" x="6985000" y="3162300"/>
          <p14:tracePt t="48834" x="7207250" y="3162300"/>
          <p14:tracePt t="48850" x="7353300" y="3162300"/>
          <p14:tracePt t="48867" x="7410450" y="3162300"/>
          <p14:tracePt t="48883" x="7429500" y="3162300"/>
          <p14:tracePt t="48934" x="7423150" y="3162300"/>
          <p14:tracePt t="48942" x="7391400" y="3162300"/>
          <p14:tracePt t="48950" x="7327900" y="3162300"/>
          <p14:tracePt t="48967" x="7162800" y="3162300"/>
          <p14:tracePt t="48984" x="6965950" y="3136900"/>
          <p14:tracePt t="49000" x="6807200" y="3111500"/>
          <p14:tracePt t="49017" x="6724650" y="3086100"/>
          <p14:tracePt t="49033" x="6718300" y="3086100"/>
          <p14:tracePt t="49051" x="6711950" y="3086100"/>
          <p14:tracePt t="49103" x="6724650" y="3086100"/>
          <p14:tracePt t="49113" x="6756400" y="3079750"/>
          <p14:tracePt t="49121" x="6807200" y="3067050"/>
          <p14:tracePt t="49134" x="6965950" y="3067050"/>
          <p14:tracePt t="49150" x="7213600" y="3067050"/>
          <p14:tracePt t="49167" x="7442200" y="3067050"/>
          <p14:tracePt t="49183" x="7613650" y="3067050"/>
          <p14:tracePt t="49200" x="7677150" y="3067050"/>
          <p14:tracePt t="49217" x="7689850" y="3067050"/>
          <p14:tracePt t="49254" x="7696200" y="3067050"/>
          <p14:tracePt t="49271" x="7677150" y="3067050"/>
          <p14:tracePt t="49284" x="7639050" y="3067050"/>
          <p14:tracePt t="49300" x="7461250" y="3067050"/>
          <p14:tracePt t="49317" x="7143750" y="3067050"/>
          <p14:tracePt t="49333" x="7029450" y="3067050"/>
          <p14:tracePt t="49350" x="6991350" y="3067050"/>
          <p14:tracePt t="49367" x="6985000" y="3067050"/>
          <p14:tracePt t="49430" x="7004050" y="3067050"/>
          <p14:tracePt t="49439" x="7042150" y="3067050"/>
          <p14:tracePt t="49450" x="7105650" y="3067050"/>
          <p14:tracePt t="49467" x="7308850" y="3067050"/>
          <p14:tracePt t="49483" x="7537450" y="3067050"/>
          <p14:tracePt t="49500" x="7797800" y="3086100"/>
          <p14:tracePt t="49517" x="7994650" y="3117850"/>
          <p14:tracePt t="49518" x="8039100" y="3130550"/>
          <p14:tracePt t="49534" x="8083550" y="3143250"/>
          <p14:tracePt t="49551" x="8089900" y="3143250"/>
          <p14:tracePt t="49616" x="8058150" y="3143250"/>
          <p14:tracePt t="49622" x="8001000" y="3143250"/>
          <p14:tracePt t="49633" x="7931150" y="3143250"/>
          <p14:tracePt t="49650" x="7759700" y="3143250"/>
          <p14:tracePt t="49666" x="7594600" y="3143250"/>
          <p14:tracePt t="49683" x="7505700" y="3143250"/>
          <p14:tracePt t="49700" x="7473950" y="3143250"/>
          <p14:tracePt t="49716" x="7467600" y="3143250"/>
          <p14:tracePt t="49777" x="7480300" y="3143250"/>
          <p14:tracePt t="49783" x="7512050" y="3143250"/>
          <p14:tracePt t="49800" x="7639050" y="3143250"/>
          <p14:tracePt t="49817" x="7810500" y="3143250"/>
          <p14:tracePt t="49833" x="7975600" y="3143250"/>
          <p14:tracePt t="49850" x="8083550" y="3143250"/>
          <p14:tracePt t="49866" x="8115300" y="3143250"/>
          <p14:tracePt t="49918" x="8070850" y="3143250"/>
          <p14:tracePt t="49926" x="8001000" y="3143250"/>
          <p14:tracePt t="49934" x="7893050" y="3143250"/>
          <p14:tracePt t="49950" x="7677150" y="3143250"/>
          <p14:tracePt t="49966" x="7435850" y="3124200"/>
          <p14:tracePt t="49983" x="7334250" y="3111500"/>
          <p14:tracePt t="50000" x="7321550" y="3105150"/>
          <p14:tracePt t="50017" x="7315200" y="3105150"/>
          <p14:tracePt t="50054" x="7334250" y="3105150"/>
          <p14:tracePt t="50067" x="7385050" y="3105150"/>
          <p14:tracePt t="50083" x="7543800" y="3105150"/>
          <p14:tracePt t="50100" x="7740650" y="3105150"/>
          <p14:tracePt t="50103" x="7823200" y="3105150"/>
          <p14:tracePt t="50116" x="7886700" y="3105150"/>
          <p14:tracePt t="50133" x="7937500" y="3105150"/>
          <p14:tracePt t="50150" x="7943850" y="3105150"/>
          <p14:tracePt t="50183" x="7912100" y="3105150"/>
          <p14:tracePt t="50200" x="7791450" y="3105150"/>
          <p14:tracePt t="50216" x="7569200" y="3086100"/>
          <p14:tracePt t="50233" x="7327900" y="3048000"/>
          <p14:tracePt t="50250" x="7137400" y="3028950"/>
          <p14:tracePt t="50266" x="7061200" y="3022600"/>
          <p14:tracePt t="50283" x="7035800" y="3022600"/>
          <p14:tracePt t="50326" x="7042150" y="3022600"/>
          <p14:tracePt t="50336" x="7080250" y="3022600"/>
          <p14:tracePt t="50349" x="7277100" y="3054350"/>
          <p14:tracePt t="50367" x="7639050" y="3130550"/>
          <p14:tracePt t="50383" x="8026400" y="3181350"/>
          <p14:tracePt t="50400" x="8261350" y="3219450"/>
          <p14:tracePt t="50416" x="8305800" y="3225800"/>
          <p14:tracePt t="50433" x="8312150" y="3225800"/>
          <p14:tracePt t="50466" x="8299450" y="3225800"/>
          <p14:tracePt t="50483" x="8172450" y="3225800"/>
          <p14:tracePt t="50500" x="7931150" y="3187700"/>
          <p14:tracePt t="50503" x="7785100" y="3155950"/>
          <p14:tracePt t="50517" x="7639050" y="3124200"/>
          <p14:tracePt t="50533" x="7461250" y="3086100"/>
          <p14:tracePt t="50550" x="7454900" y="3086100"/>
          <p14:tracePt t="50566" x="7448550" y="3086100"/>
          <p14:tracePt t="50606" x="7461250" y="3086100"/>
          <p14:tracePt t="50616" x="7486650" y="3086100"/>
          <p14:tracePt t="50633" x="7569200" y="3086100"/>
          <p14:tracePt t="50649" x="7696200" y="3086100"/>
          <p14:tracePt t="50666" x="7797800" y="3086100"/>
          <p14:tracePt t="50683" x="7835900" y="3092450"/>
          <p14:tracePt t="50699" x="7842250" y="3092450"/>
          <p14:tracePt t="50751" x="7829550" y="3092450"/>
          <p14:tracePt t="50758" x="7804150" y="3092450"/>
          <p14:tracePt t="50768" x="7785100" y="3092450"/>
          <p14:tracePt t="50783" x="7727950" y="3092450"/>
          <p14:tracePt t="50800" x="7708900" y="3092450"/>
          <p14:tracePt t="50817" x="7696200" y="3092450"/>
          <p14:tracePt t="50894" x="7708900" y="3092450"/>
          <p14:tracePt t="50903" x="7734300" y="3092450"/>
          <p14:tracePt t="50916" x="7766050" y="3092450"/>
          <p14:tracePt t="50933" x="7874000" y="3092450"/>
          <p14:tracePt t="50934" x="7918450" y="3092450"/>
          <p14:tracePt t="50949" x="7969250" y="3092450"/>
          <p14:tracePt t="50966" x="7981950" y="3092450"/>
          <p14:tracePt t="50983" x="7988300" y="3092450"/>
          <p14:tracePt t="51358" x="0" y="0"/>
        </p14:tracePtLst>
        <p14:tracePtLst>
          <p14:tracePt t="52934" x="2355850" y="2965450"/>
          <p14:tracePt t="52982" x="2349500" y="2965450"/>
          <p14:tracePt t="52998" x="2343150" y="2965450"/>
          <p14:tracePt t="53014" x="2330450" y="2965450"/>
          <p14:tracePt t="53023" x="2330450" y="2971800"/>
          <p14:tracePt t="53033" x="2330450" y="2984500"/>
          <p14:tracePt t="53049" x="2317750" y="3016250"/>
          <p14:tracePt t="53066" x="2317750" y="3048000"/>
          <p14:tracePt t="53082" x="2324100" y="3092450"/>
          <p14:tracePt t="53086" x="2336800" y="3105150"/>
          <p14:tracePt t="53099" x="2349500" y="3124200"/>
          <p14:tracePt t="53115" x="2362200" y="3155950"/>
          <p14:tracePt t="53118" x="2374900" y="3168650"/>
          <p14:tracePt t="53132" x="2393950" y="3175000"/>
          <p14:tracePt t="53149" x="2419350" y="3187700"/>
          <p14:tracePt t="53150" x="2425700" y="3187700"/>
          <p14:tracePt t="53165" x="2457450" y="3187700"/>
          <p14:tracePt t="53182" x="2501900" y="3187700"/>
          <p14:tracePt t="53199" x="2540000" y="3175000"/>
          <p14:tracePt t="53215" x="2559050" y="3130550"/>
          <p14:tracePt t="53232" x="2565400" y="3073400"/>
          <p14:tracePt t="53249" x="2565400" y="3022600"/>
          <p14:tracePt t="53266" x="2565400" y="2984500"/>
          <p14:tracePt t="53270" x="2565400" y="2978150"/>
          <p14:tracePt t="53287" x="2565400" y="2971800"/>
          <p14:tracePt t="53848" x="0" y="0"/>
        </p14:tracePtLst>
        <p14:tracePtLst>
          <p14:tracePt t="54520" x="2419350" y="3276600"/>
          <p14:tracePt t="54567" x="2413000" y="3282950"/>
          <p14:tracePt t="54591" x="2413000" y="3289300"/>
          <p14:tracePt t="54600" x="2413000" y="3295650"/>
          <p14:tracePt t="54615" x="2406650" y="3314700"/>
          <p14:tracePt t="54632" x="2400300" y="3321050"/>
          <p14:tracePt t="54648" x="2400300" y="3333750"/>
          <p14:tracePt t="54665" x="2400300" y="3346450"/>
          <p14:tracePt t="54682" x="2400300" y="3371850"/>
          <p14:tracePt t="54698" x="2400300" y="3403600"/>
          <p14:tracePt t="54715" x="2406650" y="3416300"/>
          <p14:tracePt t="54732" x="2419350" y="3435350"/>
          <p14:tracePt t="54748" x="2419350" y="3448050"/>
          <p14:tracePt t="54751" x="2432050" y="3467100"/>
          <p14:tracePt t="54765" x="2444750" y="3473450"/>
          <p14:tracePt t="54799" x="2470150" y="3486150"/>
          <p14:tracePt t="54817" x="2489200" y="3492500"/>
          <p14:tracePt t="54832" x="2495550" y="3492500"/>
          <p14:tracePt t="54849" x="2501900" y="3492500"/>
          <p14:tracePt t="54866" x="2508250" y="3492500"/>
          <p14:tracePt t="54882" x="2527300" y="3486150"/>
          <p14:tracePt t="54898" x="2527300" y="3473450"/>
          <p14:tracePt t="54902" x="2527300" y="3460750"/>
          <p14:tracePt t="54915" x="2527300" y="3454400"/>
          <p14:tracePt t="54931" x="2527300" y="3441700"/>
          <p14:tracePt t="54934" x="2527300" y="3435350"/>
          <p14:tracePt t="54948" x="2527300" y="3429000"/>
          <p14:tracePt t="54965" x="2527300" y="3422650"/>
          <p14:tracePt t="54966" x="2527300" y="3416300"/>
          <p14:tracePt t="54981" x="2520950" y="3397250"/>
          <p14:tracePt t="54998" x="2501900" y="3371850"/>
          <p14:tracePt t="55015" x="2476500" y="3359150"/>
          <p14:tracePt t="55032" x="2432050" y="3340100"/>
          <p14:tracePt t="55048" x="2406650" y="3321050"/>
          <p14:tracePt t="55066" x="2374900" y="3308350"/>
          <p14:tracePt t="55082" x="2349500" y="3295650"/>
          <p14:tracePt t="55113" x="2343150" y="3295650"/>
          <p14:tracePt t="55129" x="2336800" y="3295650"/>
          <p14:tracePt t="55138" x="2330450" y="3295650"/>
          <p14:tracePt t="55148" x="2324100" y="3308350"/>
          <p14:tracePt t="55165" x="2298700" y="3365500"/>
          <p14:tracePt t="55182" x="2279650" y="3409950"/>
          <p14:tracePt t="55198" x="2273300" y="3435350"/>
          <p14:tracePt t="55215" x="2273300" y="3473450"/>
          <p14:tracePt t="55231" x="2273300" y="3492500"/>
          <p14:tracePt t="55248" x="2279650" y="3517900"/>
          <p14:tracePt t="55265" x="2305050" y="3543300"/>
          <p14:tracePt t="55282" x="2336800" y="3568700"/>
          <p14:tracePt t="55298" x="2374900" y="3581400"/>
          <p14:tracePt t="55315" x="2406650" y="3587750"/>
          <p14:tracePt t="55318" x="2413000" y="3587750"/>
          <p14:tracePt t="55332" x="2419350" y="3587750"/>
          <p14:tracePt t="55348" x="2438400" y="3587750"/>
          <p14:tracePt t="55365" x="2457450" y="3587750"/>
          <p14:tracePt t="55381" x="2489200" y="3536950"/>
          <p14:tracePt t="55398" x="2508250" y="3479800"/>
          <p14:tracePt t="55415" x="2520950" y="3429000"/>
          <p14:tracePt t="55431" x="2520950" y="3403600"/>
          <p14:tracePt t="55448" x="2520950" y="3371850"/>
          <p14:tracePt t="55464" x="2520950" y="3346450"/>
          <p14:tracePt t="55481" x="2508250" y="3333750"/>
          <p14:tracePt t="55498" x="2495550" y="3314700"/>
          <p14:tracePt t="55514" x="2482850" y="3308350"/>
          <p14:tracePt t="55532" x="2451100" y="3295650"/>
          <p14:tracePt t="55548" x="2438400" y="3295650"/>
          <p14:tracePt t="55565" x="2419350" y="3295650"/>
          <p14:tracePt t="55582" x="2413000" y="3295650"/>
          <p14:tracePt t="55598" x="2393950" y="3295650"/>
          <p14:tracePt t="55615" x="2381250" y="3321050"/>
          <p14:tracePt t="55631" x="2368550" y="3359150"/>
          <p14:tracePt t="55648" x="2362200" y="3384550"/>
          <p14:tracePt t="55664" x="2362200" y="3416300"/>
          <p14:tracePt t="55681" x="2362200" y="3429000"/>
          <p14:tracePt t="55698" x="2362200" y="3441700"/>
          <p14:tracePt t="55714" x="2368550" y="3454400"/>
          <p14:tracePt t="55731" x="2374900" y="3454400"/>
          <p14:tracePt t="55748" x="2381250" y="3460750"/>
          <p14:tracePt t="55764" x="2419350" y="3467100"/>
          <p14:tracePt t="55781" x="2444750" y="3473450"/>
          <p14:tracePt t="55798" x="2476500" y="3473450"/>
          <p14:tracePt t="55815" x="2489200" y="3460750"/>
          <p14:tracePt t="55831" x="2508250" y="3435350"/>
          <p14:tracePt t="55848" x="2514600" y="3416300"/>
          <p14:tracePt t="55865" x="2514600" y="3384550"/>
          <p14:tracePt t="55881" x="2514600" y="3359150"/>
          <p14:tracePt t="55898" x="2514600" y="3333750"/>
          <p14:tracePt t="55914" x="2501900" y="3321050"/>
          <p14:tracePt t="55948" x="2495550" y="3314700"/>
          <p14:tracePt t="56054" x="2489200" y="3314700"/>
          <p14:tracePt t="56070" x="2489200" y="3333750"/>
          <p14:tracePt t="56078" x="2489200" y="3352800"/>
          <p14:tracePt t="56086" x="2489200" y="3365500"/>
          <p14:tracePt t="56097" x="2489200" y="3390900"/>
          <p14:tracePt t="56115" x="2489200" y="3429000"/>
          <p14:tracePt t="56131" x="2514600" y="3473450"/>
          <p14:tracePt t="56148" x="2533650" y="3498850"/>
          <p14:tracePt t="56164" x="2533650" y="3505200"/>
          <p14:tracePt t="56225" x="2540000" y="3505200"/>
          <p14:tracePt t="56235" x="2546350" y="3492500"/>
          <p14:tracePt t="56248" x="2546350" y="3467100"/>
          <p14:tracePt t="56264" x="2546350" y="3409950"/>
          <p14:tracePt t="56282" x="2540000" y="3352800"/>
          <p14:tracePt t="56285" x="2527300" y="3333750"/>
          <p14:tracePt t="56298" x="2514600" y="3314700"/>
          <p14:tracePt t="56315" x="2495550" y="3282950"/>
          <p14:tracePt t="56331" x="2476500" y="3257550"/>
          <p14:tracePt t="56334" x="2463800" y="3251200"/>
          <p14:tracePt t="56348" x="2457450" y="3251200"/>
          <p14:tracePt t="56364" x="2444750" y="3238500"/>
          <p14:tracePt t="56367" x="2438400" y="3238500"/>
          <p14:tracePt t="56383" x="2432050" y="3238500"/>
          <p14:tracePt t="56398" x="2419350" y="3244850"/>
          <p14:tracePt t="56414" x="2393950" y="3270250"/>
          <p14:tracePt t="56431" x="2368550" y="3321050"/>
          <p14:tracePt t="56447" x="2355850" y="3365500"/>
          <p14:tracePt t="56464" x="2355850" y="3378200"/>
          <p14:tracePt t="56481" x="2355850" y="3384550"/>
          <p14:tracePt t="56497" x="2355850" y="3390900"/>
          <p14:tracePt t="56531" x="2355850" y="3397250"/>
          <p14:tracePt t="56548" x="2368550" y="3397250"/>
          <p14:tracePt t="56552" x="2381250" y="3397250"/>
          <p14:tracePt t="56565" x="2393950" y="3390900"/>
          <p14:tracePt t="56581" x="2451100" y="3346450"/>
          <p14:tracePt t="56598" x="2463800" y="3314700"/>
          <p14:tracePt t="56614" x="2470150" y="3282950"/>
          <p14:tracePt t="56631" x="2470150" y="3270250"/>
          <p14:tracePt t="56735" x="2463800" y="3282950"/>
          <p14:tracePt t="56742" x="2463800" y="3295650"/>
          <p14:tracePt t="56752" x="2463800" y="3314700"/>
          <p14:tracePt t="56764" x="2463800" y="3327400"/>
          <p14:tracePt t="56781" x="2463800" y="3365500"/>
          <p14:tracePt t="56798" x="2482850" y="3390900"/>
          <p14:tracePt t="56831" x="2489200" y="3397250"/>
          <p14:tracePt t="56871" x="2495550" y="3397250"/>
          <p14:tracePt t="56886" x="2495550" y="3384550"/>
          <p14:tracePt t="56893" x="2495550" y="3371850"/>
          <p14:tracePt t="56901" x="2495550" y="3352800"/>
          <p14:tracePt t="56914" x="2495550" y="3333750"/>
          <p14:tracePt t="56931" x="2495550" y="3302000"/>
          <p14:tracePt t="56947" x="2495550" y="3289300"/>
          <p14:tracePt t="56964" x="2495550" y="3276600"/>
          <p14:tracePt t="57014" x="2495550" y="3282950"/>
          <p14:tracePt t="57022" x="2489200" y="3314700"/>
          <p14:tracePt t="57031" x="2489200" y="3327400"/>
          <p14:tracePt t="57048" x="2489200" y="3365500"/>
          <p14:tracePt t="57064" x="2495550" y="3384550"/>
          <p14:tracePt t="57150" x="2495550" y="3371850"/>
          <p14:tracePt t="57159" x="2495550" y="3352800"/>
          <p14:tracePt t="57167" x="2495550" y="3340100"/>
          <p14:tracePt t="57181" x="2495550" y="3321050"/>
          <p14:tracePt t="57197" x="2495550" y="3308350"/>
          <p14:tracePt t="57214" x="2495550" y="3302000"/>
          <p14:tracePt t="57878" x="0" y="0"/>
        </p14:tracePtLst>
        <p14:tracePtLst>
          <p14:tracePt t="58822" x="5130800" y="3619500"/>
          <p14:tracePt t="58870" x="5130800" y="3625850"/>
          <p14:tracePt t="58878" x="5130800" y="3644900"/>
          <p14:tracePt t="58886" x="5130800" y="3670300"/>
          <p14:tracePt t="58896" x="5130800" y="3689350"/>
          <p14:tracePt t="58913" x="5143500" y="3740150"/>
          <p14:tracePt t="58930" x="5175250" y="3784600"/>
          <p14:tracePt t="58947" x="5219700" y="3822700"/>
          <p14:tracePt t="58963" x="5283200" y="3848100"/>
          <p14:tracePt t="58980" x="5372100" y="3867150"/>
          <p14:tracePt t="58982" x="5403850" y="3867150"/>
          <p14:tracePt t="58997" x="5448300" y="3867150"/>
          <p14:tracePt t="59013" x="5556250" y="3835400"/>
          <p14:tracePt t="59030" x="5594350" y="3810000"/>
          <p14:tracePt t="59047" x="5613400" y="3771900"/>
          <p14:tracePt t="59063" x="5619750" y="3733800"/>
          <p14:tracePt t="59080" x="5619750" y="3689350"/>
          <p14:tracePt t="59097" x="5619750" y="3657600"/>
          <p14:tracePt t="59113" x="5619750" y="3625850"/>
          <p14:tracePt t="59278" x="0" y="0"/>
        </p14:tracePtLst>
        <p14:tracePtLst>
          <p14:tracePt t="59570" x="5537200" y="3987800"/>
          <p14:tracePt t="59686" x="5537200" y="3994150"/>
          <p14:tracePt t="59697" x="5537200" y="4000500"/>
          <p14:tracePt t="59713" x="5537200" y="4038600"/>
          <p14:tracePt t="59730" x="5562600" y="4083050"/>
          <p14:tracePt t="59746" x="5581650" y="4121150"/>
          <p14:tracePt t="59763" x="5607050" y="4146550"/>
          <p14:tracePt t="59780" x="5613400" y="4152900"/>
          <p14:tracePt t="59872" x="5619750" y="4152900"/>
          <p14:tracePt t="59889" x="5638800" y="4140200"/>
          <p14:tracePt t="59908" x="5664200" y="4089400"/>
          <p14:tracePt t="59910" x="5683250" y="4057650"/>
          <p14:tracePt t="59924" x="5695950" y="4032250"/>
          <p14:tracePt t="59937" x="5721350" y="4000500"/>
          <p14:tracePt t="59946" x="5721350" y="3987800"/>
          <p14:tracePt t="59963" x="5727700" y="3975100"/>
          <p14:tracePt t="60241" x="5727700" y="3968750"/>
          <p14:tracePt t="60286" x="5715000" y="3968750"/>
          <p14:tracePt t="60301" x="5708650" y="3968750"/>
          <p14:tracePt t="60314" x="5689600" y="3968750"/>
          <p14:tracePt t="60331" x="5670550" y="3968750"/>
          <p14:tracePt t="60334" x="5645150" y="3975100"/>
          <p14:tracePt t="60347" x="5632450" y="3975100"/>
          <p14:tracePt t="60364" x="5600700" y="3994150"/>
          <p14:tracePt t="60381" x="5562600" y="4013200"/>
          <p14:tracePt t="60384" x="5543550" y="4019550"/>
          <p14:tracePt t="60396" x="5524500" y="4032250"/>
          <p14:tracePt t="60413" x="5499100" y="4051300"/>
          <p14:tracePt t="60430" x="5492750" y="4057650"/>
          <p14:tracePt t="60446" x="5486400" y="4064000"/>
          <p14:tracePt t="60463" x="5480050" y="4076700"/>
          <p14:tracePt t="60480" x="5480050" y="4108450"/>
          <p14:tracePt t="60496" x="5480050" y="4133850"/>
          <p14:tracePt t="60513" x="5486400" y="4178300"/>
          <p14:tracePt t="60529" x="5505450" y="4203700"/>
          <p14:tracePt t="60547" x="5530850" y="4222750"/>
          <p14:tracePt t="60550" x="5543550" y="4229100"/>
          <p14:tracePt t="60563" x="5562600" y="4235450"/>
          <p14:tracePt t="60580" x="5568950" y="4235450"/>
          <p14:tracePt t="60597" x="5575300" y="4235450"/>
          <p14:tracePt t="60614" x="5581650" y="4235450"/>
          <p14:tracePt t="60630" x="5588000" y="4229100"/>
          <p14:tracePt t="60647" x="5594350" y="4210050"/>
          <p14:tracePt t="60663" x="5594350" y="4203700"/>
          <p14:tracePt t="60679" x="5594350" y="4197350"/>
          <p14:tracePt t="60934" x="0" y="0"/>
        </p14:tracePtLst>
        <p14:tracePtLst>
          <p14:tracePt t="62614" x="7410450" y="3816350"/>
          <p14:tracePt t="62654" x="7416800" y="3816350"/>
          <p14:tracePt t="62662" x="7448550" y="3816350"/>
          <p14:tracePt t="62670" x="7480300" y="3816350"/>
          <p14:tracePt t="62679" x="7524750" y="3816350"/>
          <p14:tracePt t="62695" x="7639050" y="3816350"/>
          <p14:tracePt t="62712" x="7766050" y="3816350"/>
          <p14:tracePt t="62729" x="7924800" y="3816350"/>
          <p14:tracePt t="62745" x="8077200" y="3816350"/>
          <p14:tracePt t="62762" x="8210550" y="3816350"/>
          <p14:tracePt t="62779" x="8331200" y="3816350"/>
          <p14:tracePt t="62795" x="8394700" y="3816350"/>
          <p14:tracePt t="62812" x="8445500" y="3829050"/>
          <p14:tracePt t="62829" x="8451850" y="3829050"/>
          <p14:tracePt t="62998" x="8426450" y="3835400"/>
          <p14:tracePt t="62998" x="0" y="0"/>
        </p14:tracePtLst>
        <p14:tracePtLst>
          <p14:tracePt t="63287" x="7600950" y="4102100"/>
          <p14:tracePt t="63304" x="7613650" y="4102100"/>
          <p14:tracePt t="63310" x="7632700" y="4102100"/>
          <p14:tracePt t="63318" x="7645400" y="4102100"/>
          <p14:tracePt t="63329" x="7664450" y="4102100"/>
          <p14:tracePt t="63345" x="7721600" y="4102100"/>
          <p14:tracePt t="63362" x="7835900" y="4102100"/>
          <p14:tracePt t="63379" x="8007350" y="4102100"/>
          <p14:tracePt t="63395" x="8185150" y="4102100"/>
          <p14:tracePt t="63412" x="8318500" y="4102100"/>
          <p14:tracePt t="63428" x="8369300" y="4102100"/>
          <p14:tracePt t="63430" x="8382000" y="4102100"/>
          <p14:tracePt t="63445" x="8388350" y="4102100"/>
          <p14:tracePt t="63590" x="0" y="0"/>
        </p14:tracePtLst>
        <p14:tracePtLst>
          <p14:tracePt t="65238" x="2317750" y="3009900"/>
          <p14:tracePt t="65326" x="2330450" y="3009900"/>
          <p14:tracePt t="65352" x="2330450" y="3022600"/>
          <p14:tracePt t="65364" x="2330450" y="3041650"/>
          <p14:tracePt t="65379" x="2343150" y="3111500"/>
          <p14:tracePt t="65396" x="2355850" y="3162300"/>
          <p14:tracePt t="65399" x="2362200" y="3175000"/>
          <p14:tracePt t="65416" x="2368550" y="3200400"/>
          <p14:tracePt t="65428" x="2368550" y="3206750"/>
          <p14:tracePt t="65494" x="2381250" y="3206750"/>
          <p14:tracePt t="65510" x="2393950" y="3181350"/>
          <p14:tracePt t="65520" x="2400300" y="3168650"/>
          <p14:tracePt t="65528" x="2400300" y="3149600"/>
          <p14:tracePt t="65544" x="2406650" y="3098800"/>
          <p14:tracePt t="65561" x="2413000" y="3067050"/>
          <p14:tracePt t="65578" x="2413000" y="3048000"/>
          <p14:tracePt t="65816" x="2413000" y="3054350"/>
          <p14:tracePt t="65822" x="2413000" y="3073400"/>
          <p14:tracePt t="65830" x="2413000" y="3079750"/>
          <p14:tracePt t="65845" x="2413000" y="3098800"/>
          <p14:tracePt t="65862" x="2413000" y="3149600"/>
          <p14:tracePt t="65877" x="2413000" y="3187700"/>
          <p14:tracePt t="65895" x="2413000" y="3244850"/>
          <p14:tracePt t="65911" x="2413000" y="3263900"/>
          <p14:tracePt t="65928" x="2406650" y="3276600"/>
          <p14:tracePt t="65944" x="2406650" y="3282950"/>
          <p14:tracePt t="66095" x="0" y="0"/>
        </p14:tracePtLst>
        <p14:tracePtLst>
          <p14:tracePt t="66343" x="2298700" y="3422650"/>
          <p14:tracePt t="66446" x="2298700" y="3429000"/>
          <p14:tracePt t="66454" x="2298700" y="3435350"/>
          <p14:tracePt t="66472" x="2298700" y="3441700"/>
          <p14:tracePt t="66569" x="2305050" y="3441700"/>
          <p14:tracePt t="66575" x="2311400" y="3441700"/>
          <p14:tracePt t="66576" x="0" y="0"/>
        </p14:tracePtLst>
        <p14:tracePtLst>
          <p14:tracePt t="67127" x="4368800" y="4394200"/>
          <p14:tracePt t="67208" x="4387850" y="4400550"/>
          <p14:tracePt t="67214" x="4432300" y="4406900"/>
          <p14:tracePt t="67227" x="4483100" y="4406900"/>
          <p14:tracePt t="67244" x="4654550" y="4406900"/>
          <p14:tracePt t="67261" x="4813300" y="4406900"/>
          <p14:tracePt t="67262" x="4876800" y="4406900"/>
          <p14:tracePt t="67277" x="4927600" y="4406900"/>
          <p14:tracePt t="67294" x="4933950" y="4406900"/>
          <p14:tracePt t="67567" x="0" y="0"/>
        </p14:tracePtLst>
        <p14:tracePtLst>
          <p14:tracePt t="70530" x="8007350" y="3517900"/>
          <p14:tracePt t="70544" x="8007350" y="3524250"/>
          <p14:tracePt t="70560" x="8001000" y="3556000"/>
          <p14:tracePt t="70576" x="8001000" y="3644900"/>
          <p14:tracePt t="70593" x="8001000" y="3740150"/>
          <p14:tracePt t="70610" x="8013700" y="3860800"/>
          <p14:tracePt t="70615" x="8020050" y="3892550"/>
          <p14:tracePt t="70627" x="8032750" y="3930650"/>
          <p14:tracePt t="70643" x="8058150" y="3987800"/>
          <p14:tracePt t="70660" x="8077200" y="4025900"/>
          <p14:tracePt t="70663" x="8089900" y="4038600"/>
          <p14:tracePt t="70677" x="8102600" y="4044950"/>
          <p14:tracePt t="70693" x="8134350" y="4044950"/>
          <p14:tracePt t="70710" x="8166100" y="4044950"/>
          <p14:tracePt t="70726" x="8204200" y="4006850"/>
          <p14:tracePt t="70743" x="8235950" y="3905250"/>
          <p14:tracePt t="70759" x="8242300" y="3803650"/>
          <p14:tracePt t="70776" x="8255000" y="3714750"/>
          <p14:tracePt t="70793" x="8248650" y="3644900"/>
          <p14:tracePt t="70809" x="8242300" y="3606800"/>
          <p14:tracePt t="70826" x="8229600" y="3575050"/>
          <p14:tracePt t="70843" x="8223250" y="3562350"/>
          <p14:tracePt t="70860" x="8216900" y="3549650"/>
          <p14:tracePt t="70982" x="0" y="0"/>
        </p14:tracePtLst>
        <p14:tracePtLst>
          <p14:tracePt t="71544" x="5549900" y="3625850"/>
          <p14:tracePt t="71575" x="5543550" y="3632200"/>
          <p14:tracePt t="71600" x="5543550" y="3644900"/>
          <p14:tracePt t="71610" x="5543550" y="3651250"/>
          <p14:tracePt t="71627" x="5543550" y="3657600"/>
          <p14:tracePt t="71644" x="5543550" y="3670300"/>
          <p14:tracePt t="71660" x="5549900" y="3695700"/>
          <p14:tracePt t="71664" x="5549900" y="3702050"/>
          <p14:tracePt t="71676" x="5562600" y="3727450"/>
          <p14:tracePt t="71694" x="5600700" y="3784600"/>
          <p14:tracePt t="71709" x="5676900" y="3860800"/>
          <p14:tracePt t="71726" x="5727700" y="3892550"/>
          <p14:tracePt t="71742" x="5740400" y="3911600"/>
          <p14:tracePt t="71759" x="5746750" y="3911600"/>
          <p14:tracePt t="71806" x="5753100" y="3911600"/>
          <p14:tracePt t="71822" x="5759450" y="3898900"/>
          <p14:tracePt t="71838" x="5765800" y="3867150"/>
          <p14:tracePt t="71847" x="5772150" y="3835400"/>
          <p14:tracePt t="71859" x="5778500" y="3797300"/>
          <p14:tracePt t="71876" x="5778500" y="3733800"/>
          <p14:tracePt t="71879" x="5772150" y="3708400"/>
          <p14:tracePt t="71892" x="5765800" y="3683000"/>
          <p14:tracePt t="71909" x="5746750" y="3638550"/>
          <p14:tracePt t="71926" x="5740400" y="3625850"/>
          <p14:tracePt t="71959" x="5734050" y="3619500"/>
          <p14:tracePt t="72142" x="5721350" y="3619500"/>
          <p14:tracePt t="72150" x="5695950" y="3619500"/>
          <p14:tracePt t="72159" x="5664200" y="3619500"/>
          <p14:tracePt t="72176" x="5588000" y="3619500"/>
          <p14:tracePt t="72192" x="5524500" y="3619500"/>
          <p14:tracePt t="72209" x="5473700" y="3625850"/>
          <p14:tracePt t="72225" x="5441950" y="3644900"/>
          <p14:tracePt t="72242" x="5422900" y="3663950"/>
          <p14:tracePt t="72259" x="5416550" y="3702050"/>
          <p14:tracePt t="72275" x="5416550" y="3714750"/>
          <p14:tracePt t="72278" x="5416550" y="3721100"/>
          <p14:tracePt t="72292" x="5416550" y="3727450"/>
          <p14:tracePt t="72309" x="5416550" y="3740150"/>
          <p14:tracePt t="72325" x="5416550" y="3765550"/>
          <p14:tracePt t="72342" x="5416550" y="3784600"/>
          <p14:tracePt t="72461" x="5429250" y="3784600"/>
          <p14:tracePt t="72470" x="5435600" y="3790950"/>
          <p14:tracePt t="72486" x="5435600" y="3803650"/>
          <p14:tracePt t="72494" x="5441950" y="3803650"/>
          <p14:tracePt t="72509" x="5448300" y="3816350"/>
          <p14:tracePt t="72525" x="5454650" y="3822700"/>
          <p14:tracePt t="72542" x="5467350" y="3835400"/>
          <p14:tracePt t="72559" x="5505450" y="3860800"/>
          <p14:tracePt t="72575" x="5543550" y="3879850"/>
          <p14:tracePt t="72592" x="5594350" y="3898900"/>
          <p14:tracePt t="72609" x="5626100" y="3898900"/>
          <p14:tracePt t="72626" x="5632450" y="3898900"/>
          <p14:tracePt t="72642" x="5645150" y="3898900"/>
          <p14:tracePt t="72659" x="5670550" y="3898900"/>
          <p14:tracePt t="72676" x="5695950" y="3854450"/>
          <p14:tracePt t="72692" x="5727700" y="3771900"/>
          <p14:tracePt t="72694" x="5740400" y="3727450"/>
          <p14:tracePt t="72709" x="5753100" y="3670300"/>
          <p14:tracePt t="72725" x="5740400" y="3549650"/>
          <p14:tracePt t="72742" x="5715000" y="3505200"/>
          <p14:tracePt t="72759" x="5695950" y="3467100"/>
          <p14:tracePt t="72775" x="5664200" y="3448050"/>
          <p14:tracePt t="72792" x="5645150" y="3441700"/>
          <p14:tracePt t="72809" x="5607050" y="3441700"/>
          <p14:tracePt t="72825" x="5568950" y="3448050"/>
          <p14:tracePt t="72842" x="5518150" y="3467100"/>
          <p14:tracePt t="72859" x="5454650" y="3511550"/>
          <p14:tracePt t="72862" x="5422900" y="3530600"/>
          <p14:tracePt t="72876" x="5403850" y="3568700"/>
          <p14:tracePt t="72893" x="5359400" y="3619500"/>
          <p14:tracePt t="72895" x="5346700" y="3644900"/>
          <p14:tracePt t="72910" x="5340350" y="3702050"/>
          <p14:tracePt t="72926" x="5340350" y="3740150"/>
          <p14:tracePt t="72942" x="5340350" y="3778250"/>
          <p14:tracePt t="72959" x="5353050" y="3797300"/>
          <p14:tracePt t="72975" x="5359400" y="3803650"/>
          <p14:tracePt t="72992" x="5372100" y="3810000"/>
          <p14:tracePt t="73009" x="5391150" y="3822700"/>
          <p14:tracePt t="73025" x="5403850" y="3822700"/>
          <p14:tracePt t="73042" x="5416550" y="3822700"/>
          <p14:tracePt t="73058" x="5429250" y="3822700"/>
          <p14:tracePt t="73075" x="5441950" y="3822700"/>
          <p14:tracePt t="73092" x="5448300" y="3803650"/>
          <p14:tracePt t="73111" x="5448300" y="3797300"/>
          <p14:tracePt t="73126" x="5448300" y="3784600"/>
          <p14:tracePt t="73159" x="5448300" y="3778250"/>
          <p14:tracePt t="73696" x="0" y="0"/>
        </p14:tracePtLst>
        <p14:tracePtLst>
          <p14:tracePt t="74158" x="4127500" y="2298700"/>
          <p14:tracePt t="74262" x="4127500" y="2324100"/>
          <p14:tracePt t="74270" x="4127500" y="2349500"/>
          <p14:tracePt t="74278" x="4127500" y="2381250"/>
          <p14:tracePt t="74291" x="4133850" y="2425700"/>
          <p14:tracePt t="74308" x="4159250" y="2482850"/>
          <p14:tracePt t="74325" x="4197350" y="2546350"/>
          <p14:tracePt t="74341" x="4222750" y="2571750"/>
          <p14:tracePt t="74358" x="4235450" y="2578100"/>
          <p14:tracePt t="74439" x="4241800" y="2578100"/>
          <p14:tracePt t="74455" x="4248150" y="2578100"/>
          <p14:tracePt t="74550" x="0" y="0"/>
        </p14:tracePtLst>
        <p14:tracePtLst>
          <p14:tracePt t="74702" x="4203700" y="2647950"/>
          <p14:tracePt t="74710" x="4197350" y="2654300"/>
          <p14:tracePt t="74725" x="4191000" y="2654300"/>
          <p14:tracePt t="74741" x="4165600" y="2686050"/>
          <p14:tracePt t="74758" x="4152900" y="2711450"/>
          <p14:tracePt t="74775" x="4146550" y="2743200"/>
          <p14:tracePt t="74791" x="4140200" y="2768600"/>
          <p14:tracePt t="74808" x="4140200" y="2787650"/>
          <p14:tracePt t="74825" x="4140200" y="2794000"/>
          <p14:tracePt t="74841" x="4140200" y="2806700"/>
          <p14:tracePt t="74858" x="4140200" y="2813050"/>
          <p14:tracePt t="74875" x="4146550" y="2813050"/>
          <p14:tracePt t="74891" x="4152900" y="2813050"/>
          <p14:tracePt t="74908" x="4159250" y="2813050"/>
          <p14:tracePt t="74925" x="4171950" y="2781300"/>
          <p14:tracePt t="74941" x="4178300" y="2762250"/>
          <p14:tracePt t="74958" x="4178300" y="2749550"/>
          <p14:tracePt t="74975" x="4178300" y="2736850"/>
          <p14:tracePt t="74976" x="0" y="0"/>
        </p14:tracePtLst>
        <p14:tracePtLst>
          <p14:tracePt t="75382" x="3752850" y="3092450"/>
          <p14:tracePt t="75390" x="3746500" y="3092450"/>
          <p14:tracePt t="75406" x="3746500" y="3098800"/>
          <p14:tracePt t="75414" x="3746500" y="3105150"/>
          <p14:tracePt t="75424" x="3746500" y="3111500"/>
          <p14:tracePt t="75441" x="3746500" y="3124200"/>
          <p14:tracePt t="75458" x="3746500" y="3143250"/>
          <p14:tracePt t="75474" x="3752850" y="3162300"/>
          <p14:tracePt t="75491" x="3784600" y="3181350"/>
          <p14:tracePt t="75508" x="3822700" y="3187700"/>
          <p14:tracePt t="75524" x="3873500" y="3187700"/>
          <p14:tracePt t="75526" x="3905250" y="3187700"/>
          <p14:tracePt t="75541" x="3949700" y="3187700"/>
          <p14:tracePt t="75558" x="3975100" y="3187700"/>
          <p14:tracePt t="75574" x="3987800" y="3181350"/>
          <p14:tracePt t="75591" x="3987800" y="3175000"/>
          <p14:tracePt t="75742" x="0" y="0"/>
        </p14:tracePtLst>
        <p14:tracePtLst>
          <p14:tracePt t="76822" x="8070850" y="3594100"/>
          <p14:tracePt t="76870" x="8070850" y="3606800"/>
          <p14:tracePt t="76878" x="8070850" y="3638550"/>
          <p14:tracePt t="76891" x="8070850" y="3683000"/>
          <p14:tracePt t="76908" x="8083550" y="3778250"/>
          <p14:tracePt t="76910" x="8096250" y="3829050"/>
          <p14:tracePt t="76924" x="8102600" y="3860800"/>
          <p14:tracePt t="76941" x="8153400" y="3962400"/>
          <p14:tracePt t="76957" x="8178800" y="3994150"/>
          <p14:tracePt t="76974" x="8204200" y="4019550"/>
          <p14:tracePt t="76991" x="8229600" y="4032250"/>
          <p14:tracePt t="77024" x="8248650" y="4032250"/>
          <p14:tracePt t="77041" x="8267700" y="4006850"/>
          <p14:tracePt t="77057" x="8299450" y="3937000"/>
          <p14:tracePt t="77074" x="8318500" y="3867150"/>
          <p14:tracePt t="77090" x="8318500" y="3810000"/>
          <p14:tracePt t="77107" x="8318500" y="3752850"/>
          <p14:tracePt t="77124" x="8318500" y="3702050"/>
          <p14:tracePt t="77141" x="8318500" y="3676650"/>
          <p14:tracePt t="77142" x="8318500" y="3670300"/>
          <p14:tracePt t="77157" x="8318500" y="3651250"/>
          <p14:tracePt t="77199" x="8318500" y="3644900"/>
          <p14:tracePt t="77209" x="8318500" y="3638550"/>
          <p14:tracePt t="77255" x="0" y="0"/>
        </p14:tracePtLst>
        <p14:tracePtLst>
          <p14:tracePt t="77614" x="8197850" y="3943350"/>
          <p14:tracePt t="77663" x="8191500" y="3962400"/>
          <p14:tracePt t="77670" x="8191500" y="3987800"/>
          <p14:tracePt t="77678" x="8191500" y="4019550"/>
          <p14:tracePt t="77690" x="8191500" y="4064000"/>
          <p14:tracePt t="77707" x="8197850" y="4152900"/>
          <p14:tracePt t="77724" x="8223250" y="4203700"/>
          <p14:tracePt t="77727" x="8229600" y="4216400"/>
          <p14:tracePt t="77740" x="8242300" y="4222750"/>
          <p14:tracePt t="77757" x="8255000" y="4235450"/>
          <p14:tracePt t="77774" x="8274050" y="4235450"/>
          <p14:tracePt t="77790" x="8318500" y="4222750"/>
          <p14:tracePt t="77807" x="8343900" y="4178300"/>
          <p14:tracePt t="77824" x="8362950" y="4133850"/>
          <p14:tracePt t="77840" x="8369300" y="4095750"/>
          <p14:tracePt t="77857" x="8369300" y="4051300"/>
          <p14:tracePt t="77874" x="8369300" y="4013200"/>
          <p14:tracePt t="77891" x="8369300" y="3987800"/>
          <p14:tracePt t="78023" x="0" y="0"/>
        </p14:tracePtLst>
        <p14:tracePtLst>
          <p14:tracePt t="80519" x="3613150" y="2971800"/>
          <p14:tracePt t="80558" x="3613150" y="2978150"/>
          <p14:tracePt t="80568" x="3613150" y="2984500"/>
          <p14:tracePt t="80575" x="3613150" y="3003550"/>
          <p14:tracePt t="80590" x="3619500" y="3054350"/>
          <p14:tracePt t="80606" x="3657600" y="3111500"/>
          <p14:tracePt t="80623" x="3714750" y="3181350"/>
          <p14:tracePt t="80640" x="3765550" y="3232150"/>
          <p14:tracePt t="80657" x="3810000" y="3263900"/>
          <p14:tracePt t="80673" x="3829050" y="3276600"/>
          <p14:tracePt t="80690" x="3835400" y="3282950"/>
          <p14:tracePt t="80723" x="3841750" y="3282950"/>
          <p14:tracePt t="80790" x="0" y="0"/>
        </p14:tracePtLst>
        <p14:tracePtLst>
          <p14:tracePt t="81143" x="3651250" y="3346450"/>
          <p14:tracePt t="81175" x="3644900" y="3346450"/>
          <p14:tracePt t="81184" x="3638550" y="3346450"/>
          <p14:tracePt t="81195" x="3632200" y="3346450"/>
          <p14:tracePt t="81207" x="3619500" y="3371850"/>
          <p14:tracePt t="81224" x="3619500" y="3403600"/>
          <p14:tracePt t="81240" x="3619500" y="3448050"/>
          <p14:tracePt t="81256" x="3625850" y="3492500"/>
          <p14:tracePt t="81272" x="3644900" y="3524250"/>
          <p14:tracePt t="81289" x="3676650" y="3536950"/>
          <p14:tracePt t="81306" x="3708400" y="3556000"/>
          <p14:tracePt t="81322" x="3727450" y="3556000"/>
          <p14:tracePt t="81339" x="3771900" y="3543300"/>
          <p14:tracePt t="81356" x="3803650" y="3498850"/>
          <p14:tracePt t="81358" x="3810000" y="3467100"/>
          <p14:tracePt t="81372" x="3816350" y="3441700"/>
          <p14:tracePt t="81389" x="3829050" y="3390900"/>
          <p14:tracePt t="81406" x="3829050" y="3365500"/>
          <p14:tracePt t="81423" x="3829050" y="3359150"/>
          <p14:tracePt t="81456" x="3829050" y="3352800"/>
          <p14:tracePt t="81473" x="3829050" y="3346450"/>
          <p14:tracePt t="81510" x="3822700" y="3340100"/>
          <p14:tracePt t="81510" x="0" y="0"/>
        </p14:tracePtLst>
        <p14:tracePtLst>
          <p14:tracePt t="81898" x="2082800" y="2889250"/>
          <p14:tracePt t="81911" x="2070100" y="2889250"/>
          <p14:tracePt t="81923" x="2057400" y="2889250"/>
          <p14:tracePt t="81927" x="2044700" y="2895600"/>
          <p14:tracePt t="81939" x="2032000" y="2921000"/>
          <p14:tracePt t="81956" x="2012950" y="3003550"/>
          <p14:tracePt t="81973" x="1987550" y="3105150"/>
          <p14:tracePt t="81974" x="1981200" y="3149600"/>
          <p14:tracePt t="81989" x="1981200" y="3213100"/>
          <p14:tracePt t="82006" x="1993900" y="3276600"/>
          <p14:tracePt t="82022" x="2012950" y="3314700"/>
          <p14:tracePt t="82039" x="2044700" y="3352800"/>
          <p14:tracePt t="82055" x="2076450" y="3390900"/>
          <p14:tracePt t="82072" x="2152650" y="3429000"/>
          <p14:tracePt t="82089" x="2260600" y="3460750"/>
          <p14:tracePt t="82105" x="2374900" y="3473450"/>
          <p14:tracePt t="82122" x="2463800" y="3467100"/>
          <p14:tracePt t="82139" x="2527300" y="3429000"/>
          <p14:tracePt t="82156" x="2565400" y="3365500"/>
          <p14:tracePt t="82172" x="2584450" y="3289300"/>
          <p14:tracePt t="82174" x="2590800" y="3244850"/>
          <p14:tracePt t="82189" x="2590800" y="3219450"/>
          <p14:tracePt t="82190" x="2590800" y="3187700"/>
          <p14:tracePt t="82205" x="2590800" y="3143250"/>
          <p14:tracePt t="82222" x="2571750" y="3098800"/>
          <p14:tracePt t="82239" x="2540000" y="3060700"/>
          <p14:tracePt t="82256" x="2476500" y="3022600"/>
          <p14:tracePt t="82272" x="2381250" y="2971800"/>
          <p14:tracePt t="82289" x="2266950" y="2927350"/>
          <p14:tracePt t="82306" x="2159000" y="2876550"/>
          <p14:tracePt t="82322" x="2076450" y="2863850"/>
          <p14:tracePt t="82339" x="2044700" y="2857500"/>
          <p14:tracePt t="82355" x="2012950" y="2844800"/>
          <p14:tracePt t="82372" x="2006600" y="2844800"/>
          <p14:tracePt t="82389" x="1987550" y="2857500"/>
          <p14:tracePt t="82405" x="1968500" y="2927350"/>
          <p14:tracePt t="82422" x="1924050" y="3054350"/>
          <p14:tracePt t="82439" x="1905000" y="3206750"/>
          <p14:tracePt t="82455" x="1905000" y="3346450"/>
          <p14:tracePt t="82473" x="1943100" y="3467100"/>
          <p14:tracePt t="82489" x="2025650" y="3556000"/>
          <p14:tracePt t="82505" x="2152650" y="3651250"/>
          <p14:tracePt t="82523" x="2362200" y="3702050"/>
          <p14:tracePt t="82526" x="2495550" y="3714750"/>
          <p14:tracePt t="82539" x="2603500" y="3714750"/>
          <p14:tracePt t="82556" x="2838450" y="3702050"/>
          <p14:tracePt t="82558" x="2914650" y="3670300"/>
          <p14:tracePt t="82572" x="2965450" y="3625850"/>
          <p14:tracePt t="82590" x="3003550" y="3460750"/>
          <p14:tracePt t="82605" x="2984500" y="3308350"/>
          <p14:tracePt t="82622" x="2908300" y="3187700"/>
          <p14:tracePt t="82639" x="2838450" y="3079750"/>
          <p14:tracePt t="82656" x="2730500" y="3003550"/>
          <p14:tracePt t="82673" x="2552700" y="2927350"/>
          <p14:tracePt t="82689" x="2317750" y="2863850"/>
          <p14:tracePt t="82706" x="2082800" y="2825750"/>
          <p14:tracePt t="82722" x="1924050" y="2813050"/>
          <p14:tracePt t="82739" x="1835150" y="2832100"/>
          <p14:tracePt t="82742" x="1809750" y="2851150"/>
          <p14:tracePt t="82755" x="1784350" y="2876550"/>
          <p14:tracePt t="82772" x="1758950" y="2971800"/>
          <p14:tracePt t="82775" x="1739900" y="3022600"/>
          <p14:tracePt t="82789" x="1739900" y="3067050"/>
          <p14:tracePt t="82806" x="1752600" y="3194050"/>
          <p14:tracePt t="82822" x="1790700" y="3257550"/>
          <p14:tracePt t="82839" x="1866900" y="3327400"/>
          <p14:tracePt t="82855" x="1974850" y="3390900"/>
          <p14:tracePt t="82872" x="2076450" y="3429000"/>
          <p14:tracePt t="82889" x="2127250" y="3448050"/>
          <p14:tracePt t="82905" x="2139950" y="3448050"/>
          <p14:tracePt t="82922" x="2159000" y="3435350"/>
          <p14:tracePt t="82925" x="2171700" y="3409950"/>
          <p14:tracePt t="82939" x="2178050" y="3378200"/>
          <p14:tracePt t="82942" x="2184400" y="3346450"/>
          <p14:tracePt t="82955" x="2184400" y="3327400"/>
          <p14:tracePt t="82973" x="2184400" y="3276600"/>
          <p14:tracePt t="82974" x="2184400" y="3270250"/>
          <p14:tracePt t="82988" x="2184400" y="3257550"/>
          <p14:tracePt t="83006" x="2184400" y="3244850"/>
          <p14:tracePt t="83102" x="2184400" y="3238500"/>
          <p14:tracePt t="83112" x="2190750" y="3232150"/>
          <p14:tracePt t="83122" x="2197100" y="3219450"/>
          <p14:tracePt t="83138" x="2203450" y="3168650"/>
          <p14:tracePt t="83155" x="2209800" y="3105150"/>
          <p14:tracePt t="83172" x="2209800" y="3016250"/>
          <p14:tracePt t="83189" x="2209800" y="2959100"/>
          <p14:tracePt t="83190" x="2209800" y="2940050"/>
          <p14:tracePt t="83205" x="2209800" y="2927350"/>
          <p14:tracePt t="83222" x="2209800" y="2921000"/>
          <p14:tracePt t="83294" x="2209800" y="2933700"/>
          <p14:tracePt t="83302" x="2209800" y="2965450"/>
          <p14:tracePt t="83310" x="2209800" y="3009900"/>
          <p14:tracePt t="83322" x="2209800" y="3041650"/>
          <p14:tracePt t="83338" x="2222500" y="3124200"/>
          <p14:tracePt t="83355" x="2235200" y="3149600"/>
          <p14:tracePt t="83372" x="2247900" y="3162300"/>
          <p14:tracePt t="83374" x="2254250" y="3162300"/>
          <p14:tracePt t="83388" x="2260600" y="3168650"/>
          <p14:tracePt t="83405" x="2273300" y="3168650"/>
          <p14:tracePt t="83422" x="2298700" y="3168650"/>
          <p14:tracePt t="83438" x="2311400" y="3155950"/>
          <p14:tracePt t="83455" x="2336800" y="3124200"/>
          <p14:tracePt t="83472" x="2349500" y="3092450"/>
          <p14:tracePt t="83488" x="2349500" y="3067050"/>
          <p14:tracePt t="83505" x="2355850" y="3041650"/>
          <p14:tracePt t="83522" x="2362200" y="3035300"/>
          <p14:tracePt t="83538" x="2362200" y="3028950"/>
          <p14:tracePt t="83597" x="2368550" y="3041650"/>
          <p14:tracePt t="83605" x="2374900" y="3079750"/>
          <p14:tracePt t="83614" x="2381250" y="3124200"/>
          <p14:tracePt t="83622" x="2393950" y="3155950"/>
          <p14:tracePt t="83638" x="2425700" y="3219450"/>
          <p14:tracePt t="83655" x="2438400" y="3251200"/>
          <p14:tracePt t="83672" x="2438400" y="3257550"/>
          <p14:tracePt t="83688" x="2444750" y="3257550"/>
          <p14:tracePt t="83751" x="2444750" y="3251200"/>
          <p14:tracePt t="83758" x="2451100" y="3238500"/>
          <p14:tracePt t="83771" x="2457450" y="3219450"/>
          <p14:tracePt t="83788" x="2463800" y="3187700"/>
          <p14:tracePt t="83805" x="2463800" y="3155950"/>
          <p14:tracePt t="83821" x="2463800" y="3136900"/>
          <p14:tracePt t="83838" x="2470150" y="3136900"/>
          <p14:tracePt t="83855" x="2470150" y="3130550"/>
          <p14:tracePt t="83871" x="2470150" y="3124200"/>
          <p14:tracePt t="84022" x="2470150" y="3117850"/>
          <p14:tracePt t="84030" x="2470150" y="3111500"/>
          <p14:tracePt t="84038" x="2470150" y="3105150"/>
          <p14:tracePt t="84055" x="2470150" y="3098800"/>
          <p14:tracePt t="84071" x="2470150" y="3079750"/>
          <p14:tracePt t="84088" x="2470150" y="3060700"/>
          <p14:tracePt t="84105" x="2470150" y="3041650"/>
          <p14:tracePt t="84121" x="2470150" y="3028950"/>
          <p14:tracePt t="84138" x="2470150" y="3003550"/>
          <p14:tracePt t="84155" x="2457450" y="2984500"/>
          <p14:tracePt t="84172" x="2451100" y="2978150"/>
          <p14:tracePt t="84239" x="2451100" y="2971800"/>
          <p14:tracePt t="84246" x="2444750" y="2971800"/>
          <p14:tracePt t="84255" x="2432050" y="2997200"/>
          <p14:tracePt t="84271" x="2400300" y="3124200"/>
          <p14:tracePt t="84288" x="2374900" y="3263900"/>
          <p14:tracePt t="84305" x="2349500" y="3371850"/>
          <p14:tracePt t="84321" x="2349500" y="3422650"/>
          <p14:tracePt t="84338" x="2349500" y="3448050"/>
          <p14:tracePt t="84355" x="2349500" y="3467100"/>
          <p14:tracePt t="84398" x="2355850" y="3473450"/>
          <p14:tracePt t="84415" x="2362200" y="3473450"/>
          <p14:tracePt t="84423" x="2374900" y="3460750"/>
          <p14:tracePt t="84439" x="2387600" y="3403600"/>
          <p14:tracePt t="84455" x="2413000" y="3327400"/>
          <p14:tracePt t="84472" x="2425700" y="3244850"/>
          <p14:tracePt t="84488" x="2432050" y="3194050"/>
          <p14:tracePt t="84506" x="2432050" y="3175000"/>
          <p14:tracePt t="84521" x="2432050" y="3162300"/>
          <p14:tracePt t="84622" x="2432050" y="3181350"/>
          <p14:tracePt t="84630" x="2432050" y="3200400"/>
          <p14:tracePt t="84639" x="2432050" y="3225800"/>
          <p14:tracePt t="84655" x="2432050" y="3270250"/>
          <p14:tracePt t="84672" x="2444750" y="3321050"/>
          <p14:tracePt t="84688" x="2463800" y="3359150"/>
          <p14:tracePt t="84705" x="2482850" y="3409950"/>
          <p14:tracePt t="84722" x="2501900" y="3467100"/>
          <p14:tracePt t="84739" x="2520950" y="3511550"/>
          <p14:tracePt t="84743" x="2527300" y="3524250"/>
          <p14:tracePt t="84755" x="2527300" y="3530600"/>
          <p14:tracePt t="84865" x="2527300" y="3524250"/>
          <p14:tracePt t="84872" x="2527300" y="3517900"/>
          <p14:tracePt t="84888" x="2527300" y="3505200"/>
          <p14:tracePt t="84950" x="2533650" y="3498850"/>
          <p14:tracePt t="84958" x="2552700" y="3498850"/>
          <p14:tracePt t="84958" x="0" y="0"/>
        </p14:tracePtLst>
        <p14:tracePtLst>
          <p14:tracePt t="88848" x="1441450" y="2444750"/>
          <p14:tracePt t="88944" x="1460500" y="2444750"/>
          <p14:tracePt t="88952" x="1511300" y="2444750"/>
          <p14:tracePt t="88958" x="1581150" y="2444750"/>
          <p14:tracePt t="88970" x="1676400" y="2444750"/>
          <p14:tracePt t="88987" x="1898650" y="2444750"/>
          <p14:tracePt t="89004" x="2178050" y="2444750"/>
          <p14:tracePt t="89006" x="2355850" y="2444750"/>
          <p14:tracePt t="89020" x="2482850" y="2444750"/>
          <p14:tracePt t="89036" x="2717800" y="2444750"/>
          <p14:tracePt t="89053" x="2889250" y="2444750"/>
          <p14:tracePt t="89070" x="2927350" y="2444750"/>
          <p14:tracePt t="89087" x="2952750" y="2444750"/>
          <p14:tracePt t="89103" x="2971800" y="2444750"/>
          <p14:tracePt t="89120" x="3028950" y="2444750"/>
          <p14:tracePt t="89136" x="3117850" y="2451100"/>
          <p14:tracePt t="89153" x="3187700" y="2470150"/>
          <p14:tracePt t="89170" x="3232150" y="2476500"/>
          <p14:tracePt t="89186" x="3295650" y="2489200"/>
          <p14:tracePt t="89203" x="3390900" y="2508250"/>
          <p14:tracePt t="89220" x="3556000" y="2546350"/>
          <p14:tracePt t="89223" x="3663950" y="2559050"/>
          <p14:tracePt t="89237" x="3759200" y="2578100"/>
          <p14:tracePt t="89253" x="4051300" y="2622550"/>
          <p14:tracePt t="89270" x="4127500" y="2622550"/>
          <p14:tracePt t="89286" x="4146550" y="2622550"/>
          <p14:tracePt t="89303" x="4152900" y="2622550"/>
          <p14:tracePt t="89320" x="4159250" y="2622550"/>
          <p14:tracePt t="89353" x="4165600" y="2622550"/>
          <p14:tracePt t="89376" x="4171950" y="2622550"/>
          <p14:tracePt t="89441" x="4184650" y="2622550"/>
          <p14:tracePt t="89456" x="4197350" y="2622550"/>
          <p14:tracePt t="89465" x="4210050" y="2622550"/>
          <p14:tracePt t="89478" x="4241800" y="2609850"/>
          <p14:tracePt t="89503" x="4267200" y="2603500"/>
          <p14:tracePt t="89520" x="4286250" y="2597150"/>
          <p14:tracePt t="89537" x="4298950" y="2590800"/>
          <p14:tracePt t="89553" x="4311650" y="2584450"/>
          <p14:tracePt t="89866" x="4298950" y="2578100"/>
          <p14:tracePt t="89883" x="4241800" y="2578100"/>
          <p14:tracePt t="89895" x="4095750" y="2578100"/>
          <p14:tracePt t="89908" x="3987800" y="2578100"/>
          <p14:tracePt t="89920" x="3651250" y="2546350"/>
          <p14:tracePt t="89937" x="3181350" y="2482850"/>
          <p14:tracePt t="89953" x="2698750" y="2406650"/>
          <p14:tracePt t="89970" x="2235200" y="2311400"/>
          <p14:tracePt t="89987" x="1866900" y="2254250"/>
          <p14:tracePt t="90003" x="1663700" y="2247900"/>
          <p14:tracePt t="90005" x="1600200" y="2247900"/>
          <p14:tracePt t="90020" x="1549400" y="2247900"/>
          <p14:tracePt t="90036" x="1492250" y="2247900"/>
          <p14:tracePt t="90038" x="1479550" y="2247900"/>
          <p14:tracePt t="90053" x="1460500" y="2247900"/>
          <p14:tracePt t="90070" x="1447800" y="2247900"/>
          <p14:tracePt t="90086" x="1435100" y="2247900"/>
          <p14:tracePt t="90103" x="1416050" y="2247900"/>
          <p14:tracePt t="90120" x="1397000" y="2247900"/>
          <p14:tracePt t="90136" x="1352550" y="2247900"/>
          <p14:tracePt t="90153" x="1263650" y="2247900"/>
          <p14:tracePt t="90169" x="1181100" y="2247900"/>
          <p14:tracePt t="90186" x="1123950" y="2247900"/>
          <p14:tracePt t="90203" x="1092200" y="2247900"/>
          <p14:tracePt t="90220" x="1079500" y="2247900"/>
          <p14:tracePt t="90223" x="1073150" y="2247900"/>
          <p14:tracePt t="90278" x="1066800" y="2247900"/>
          <p14:tracePt t="90294" x="1066800" y="2254250"/>
          <p14:tracePt t="90303" x="1066800" y="2266950"/>
          <p14:tracePt t="90311" x="1092200" y="2286000"/>
          <p14:tracePt t="90319" x="1130300" y="2305050"/>
          <p14:tracePt t="90336" x="1270000" y="2343150"/>
          <p14:tracePt t="90353" x="1441450" y="2381250"/>
          <p14:tracePt t="90369" x="1562100" y="2400300"/>
          <p14:tracePt t="90386" x="1587500" y="2400300"/>
          <p14:tracePt t="90403" x="1593850" y="2400300"/>
          <p14:tracePt t="90551" x="1587500" y="2400300"/>
          <p14:tracePt t="90558" x="1562100" y="2400300"/>
          <p14:tracePt t="90569" x="1530350" y="2400300"/>
          <p14:tracePt t="90586" x="1422400" y="2400300"/>
          <p14:tracePt t="90603" x="1282700" y="2400300"/>
          <p14:tracePt t="90619" x="1149350" y="2400300"/>
          <p14:tracePt t="90636" x="1028700" y="2400300"/>
          <p14:tracePt t="90638" x="1009650" y="2400300"/>
          <p14:tracePt t="90652" x="996950" y="2400300"/>
          <p14:tracePt t="90669" x="990600" y="2400300"/>
          <p14:tracePt t="90767" x="990600" y="2406650"/>
          <p14:tracePt t="90773" x="1003300" y="2413000"/>
          <p14:tracePt t="90786" x="1009650" y="2413000"/>
          <p14:tracePt t="90803" x="1079500" y="2425700"/>
          <p14:tracePt t="90819" x="1155700" y="2451100"/>
          <p14:tracePt t="90836" x="1289050" y="2470150"/>
          <p14:tracePt t="90852" x="1397000" y="2495550"/>
          <p14:tracePt t="90853" x="0" y="0"/>
        </p14:tracePtLst>
        <p14:tracePtLst>
          <p14:tracePt t="91704" x="4419600" y="5988050"/>
          <p14:tracePt t="91719" x="4445000" y="5988050"/>
          <p14:tracePt t="91736" x="4451350" y="5988050"/>
          <p14:tracePt t="91752" x="4464050" y="5988050"/>
          <p14:tracePt t="91769" x="4476750" y="5988050"/>
          <p14:tracePt t="91786" x="4483100" y="5988050"/>
          <p14:tracePt t="91802" x="4489450" y="5988050"/>
          <p14:tracePt t="91839" x="4495800" y="5988050"/>
          <p14:tracePt t="91855" x="4502150" y="5988050"/>
          <p14:tracePt t="91865" x="4508500" y="5988050"/>
          <p14:tracePt t="91880" x="4521200" y="5988050"/>
          <p14:tracePt t="91887" x="4527550" y="5988050"/>
          <p14:tracePt t="91902" x="4540250" y="5988050"/>
          <p14:tracePt t="92046" x="0" y="0"/>
        </p14:tracePtLst>
        <p14:tracePtLst>
          <p14:tracePt t="92808" x="5810250" y="6076950"/>
          <p14:tracePt t="92942" x="5810250" y="6083300"/>
          <p14:tracePt t="92950" x="5829300" y="6089650"/>
          <p14:tracePt t="92958" x="5842000" y="6089650"/>
          <p14:tracePt t="92969" x="5873750" y="6089650"/>
          <p14:tracePt t="93059" x="6623050" y="6089650"/>
          <p14:tracePt t="93068" x="6686550" y="6089650"/>
          <p14:tracePt t="93085" x="6838950" y="6096000"/>
          <p14:tracePt t="93102" x="6946900" y="6108700"/>
          <p14:tracePt t="93118" x="7035800" y="6115050"/>
          <p14:tracePt t="93135" x="7092950" y="6134100"/>
          <p14:tracePt t="93152" x="7112000" y="6134100"/>
          <p14:tracePt t="93198" x="7118350" y="6134100"/>
          <p14:tracePt t="93207" x="7131050" y="6134100"/>
          <p14:tracePt t="93239" x="7156450" y="6140450"/>
          <p14:tracePt t="93247" x="7175500" y="6146800"/>
          <p14:tracePt t="93258" x="7213600" y="6153150"/>
          <p14:tracePt t="93270" x="7245350" y="6159500"/>
          <p14:tracePt t="93273" x="7283450" y="6165850"/>
          <p14:tracePt t="93286" x="7334250" y="6165850"/>
          <p14:tracePt t="93303" x="7391400" y="6165850"/>
          <p14:tracePt t="93319" x="7429500" y="6165850"/>
          <p14:tracePt t="93336" x="7442200" y="6165850"/>
          <p14:tracePt t="93352" x="7448550" y="6165850"/>
          <p14:tracePt t="93369" x="7454900" y="6165850"/>
          <p14:tracePt t="93558" x="7461250" y="6165850"/>
          <p14:tracePt t="93566" x="7467600" y="6165850"/>
          <p14:tracePt t="93574" x="7473950" y="6165850"/>
          <p14:tracePt t="93585" x="7493000" y="6165850"/>
          <p14:tracePt t="93602" x="7537450" y="6165850"/>
          <p14:tracePt t="93618" x="7588250" y="6165850"/>
          <p14:tracePt t="93635" x="7626350" y="6165850"/>
          <p14:tracePt t="93652" x="7651750" y="6165850"/>
          <p14:tracePt t="94694" x="0" y="0"/>
        </p14:tracePtLst>
        <p14:tracePtLst>
          <p14:tracePt t="95151" x="8585200" y="5956300"/>
          <p14:tracePt t="95158" x="8559800" y="5956300"/>
          <p14:tracePt t="95168" x="8547100" y="5969000"/>
          <p14:tracePt t="95184" x="8521700" y="5994400"/>
          <p14:tracePt t="95201" x="8502650" y="6032500"/>
          <p14:tracePt t="95218" x="8483600" y="6076950"/>
          <p14:tracePt t="95235" x="8483600" y="6102350"/>
          <p14:tracePt t="95237" x="8483600" y="6121400"/>
          <p14:tracePt t="95251" x="8483600" y="6140450"/>
          <p14:tracePt t="95268" x="8489950" y="6165850"/>
          <p14:tracePt t="95270" x="8502650" y="6172200"/>
          <p14:tracePt t="95285" x="8509000" y="6184900"/>
          <p14:tracePt t="95301" x="8610600" y="6235700"/>
          <p14:tracePt t="95318" x="8699500" y="6254750"/>
          <p14:tracePt t="95334" x="8763000" y="6254750"/>
          <p14:tracePt t="95351" x="8832850" y="6248400"/>
          <p14:tracePt t="95368" x="8890000" y="6223000"/>
          <p14:tracePt t="95384" x="8909050" y="6184900"/>
          <p14:tracePt t="95401" x="8928100" y="6140450"/>
          <p14:tracePt t="95418" x="8934450" y="6115050"/>
          <p14:tracePt t="95434" x="8934450" y="6089650"/>
          <p14:tracePt t="95451" x="8934450" y="6064250"/>
          <p14:tracePt t="95468" x="8934450" y="6051550"/>
          <p14:tracePt t="95485" x="8934450" y="6045200"/>
          <p14:tracePt t="95816" x="0" y="0"/>
        </p14:tracePtLst>
        <p14:tracePtLst>
          <p14:tracePt t="96398" x="5238750" y="5746750"/>
          <p14:tracePt t="96407" x="5226050" y="5746750"/>
          <p14:tracePt t="96417" x="5207000" y="5759450"/>
          <p14:tracePt t="96434" x="5162550" y="5791200"/>
          <p14:tracePt t="96450" x="5118100" y="5867400"/>
          <p14:tracePt t="96467" x="5080000" y="5949950"/>
          <p14:tracePt t="96470" x="5067300" y="5994400"/>
          <p14:tracePt t="96484" x="5060950" y="6038850"/>
          <p14:tracePt t="96500" x="5035550" y="6108700"/>
          <p14:tracePt t="96502" x="5029200" y="6134100"/>
          <p14:tracePt t="96518" x="5016500" y="6191250"/>
          <p14:tracePt t="96534" x="5010150" y="6235700"/>
          <p14:tracePt t="96551" x="4997450" y="6286500"/>
          <p14:tracePt t="96568" x="4991100" y="6305550"/>
          <p14:tracePt t="96584" x="4991100" y="6311900"/>
          <p14:tracePt t="96679" x="4991100" y="6286500"/>
          <p14:tracePt t="96688" x="4997450" y="6267450"/>
          <p14:tracePt t="96694" x="5010150" y="6242050"/>
          <p14:tracePt t="96701" x="5022850" y="6216650"/>
          <p14:tracePt t="96717" x="5054600" y="6146800"/>
          <p14:tracePt t="96734" x="5092700" y="6064250"/>
          <p14:tracePt t="96751" x="5118100" y="6019800"/>
          <p14:tracePt t="96767" x="5118100" y="6013450"/>
          <p14:tracePt t="96784" x="5118100" y="6007100"/>
          <p14:tracePt t="96966" x="5124450" y="6000750"/>
          <p14:tracePt t="96974" x="5143500" y="6000750"/>
          <p14:tracePt t="96984" x="5181600" y="6000750"/>
          <p14:tracePt t="97001" x="5327650" y="6000750"/>
          <p14:tracePt t="97002" x="0" y="0"/>
        </p14:tracePtLst>
        <p14:tracePtLst>
          <p14:tracePt t="97422" x="7613650" y="5816600"/>
          <p14:tracePt t="97472" x="7613650" y="5835650"/>
          <p14:tracePt t="97478" x="7607300" y="5867400"/>
          <p14:tracePt t="97486" x="7607300" y="5905500"/>
          <p14:tracePt t="97501" x="7588250" y="5956300"/>
          <p14:tracePt t="97517" x="7556500" y="6096000"/>
          <p14:tracePt t="97534" x="7531100" y="6146800"/>
          <p14:tracePt t="97551" x="7524750" y="6172200"/>
          <p14:tracePt t="97567" x="7524750" y="6191250"/>
          <p14:tracePt t="97583" x="7524750" y="6197600"/>
          <p14:tracePt t="97600" x="7518400" y="6203950"/>
          <p14:tracePt t="97617" x="7512050" y="6210300"/>
          <p14:tracePt t="97902" x="0" y="0"/>
        </p14:tracePtLst>
        <p14:tracePtLst>
          <p14:tracePt t="98864" x="8274050" y="6203950"/>
          <p14:tracePt t="98999" x="8286750" y="6203950"/>
          <p14:tracePt t="99011" x="8299450" y="6203950"/>
          <p14:tracePt t="99025" x="8350250" y="6203950"/>
          <p14:tracePt t="99035" x="8382000" y="6203950"/>
          <p14:tracePt t="99051" x="8477250" y="6203950"/>
          <p14:tracePt t="99054" x="8540750" y="6203950"/>
          <p14:tracePt t="99067" x="8604250" y="6203950"/>
          <p14:tracePt t="99083" x="8756650" y="6203950"/>
          <p14:tracePt t="99100" x="8902700" y="6203950"/>
          <p14:tracePt t="99102" x="8978900" y="6203950"/>
          <p14:tracePt t="99116" x="9048750" y="6203950"/>
          <p14:tracePt t="99133" x="9271000" y="6203950"/>
          <p14:tracePt t="99150" x="9378950" y="6203950"/>
          <p14:tracePt t="99166" x="9474200" y="6203950"/>
          <p14:tracePt t="99183" x="9550400" y="6203950"/>
          <p14:tracePt t="99200" x="9607550" y="6203950"/>
          <p14:tracePt t="99216" x="9645650" y="6203950"/>
          <p14:tracePt t="99233" x="9683750" y="6203950"/>
          <p14:tracePt t="99250" x="9702800" y="6203950"/>
          <p14:tracePt t="99267" x="9709150" y="6203950"/>
          <p14:tracePt t="99654" x="9696450" y="6203950"/>
          <p14:tracePt t="99662" x="9664700" y="6203950"/>
          <p14:tracePt t="99670" x="9632950" y="6203950"/>
          <p14:tracePt t="99683" x="9588500" y="6203950"/>
          <p14:tracePt t="99699" x="9505950" y="6203950"/>
          <p14:tracePt t="99716" x="9417050" y="6203950"/>
          <p14:tracePt t="99718" x="9385300" y="6203950"/>
          <p14:tracePt t="99733" x="9321800" y="6203950"/>
          <p14:tracePt t="99750" x="9271000" y="6203950"/>
          <p14:tracePt t="99767" x="9239250" y="6203950"/>
          <p14:tracePt t="99784" x="9188450" y="6203950"/>
          <p14:tracePt t="99800" x="9150350" y="6203950"/>
          <p14:tracePt t="99817" x="9118600" y="6203950"/>
          <p14:tracePt t="99833" x="9093200" y="6203950"/>
          <p14:tracePt t="99849" x="9086850" y="6203950"/>
          <p14:tracePt t="99982" x="9112250" y="6203950"/>
          <p14:tracePt t="99990" x="9144000" y="6203950"/>
          <p14:tracePt t="100000" x="9207500" y="6203950"/>
          <p14:tracePt t="100016" x="9398000" y="6203950"/>
          <p14:tracePt t="100033" x="9626600" y="6203950"/>
          <p14:tracePt t="100050" x="9836150" y="6203950"/>
          <p14:tracePt t="100066" x="9982200" y="6203950"/>
          <p14:tracePt t="100083" x="10052050" y="6203950"/>
          <p14:tracePt t="100099" x="10071100" y="6203950"/>
          <p14:tracePt t="100116" x="10077450" y="6203950"/>
          <p14:tracePt t="100208" x="10064750" y="6203950"/>
          <p14:tracePt t="100214" x="10020300" y="6203950"/>
          <p14:tracePt t="100222" x="9956800" y="6203950"/>
          <p14:tracePt t="100233" x="9886950" y="6203950"/>
          <p14:tracePt t="100249" x="9715500" y="6203950"/>
          <p14:tracePt t="100266" x="9588500" y="6203950"/>
          <p14:tracePt t="100270" x="9556750" y="6203950"/>
          <p14:tracePt t="100283" x="9531350" y="6203950"/>
          <p14:tracePt t="100300" x="9518650" y="6203950"/>
          <p14:tracePt t="100390" x="9525000" y="6203950"/>
          <p14:tracePt t="100398" x="9556750" y="6203950"/>
          <p14:tracePt t="100407" x="9613900" y="6203950"/>
          <p14:tracePt t="100416" x="9683750" y="6203950"/>
          <p14:tracePt t="100433" x="9886950" y="6203950"/>
          <p14:tracePt t="100449" x="10128250" y="6203950"/>
          <p14:tracePt t="100466" x="10388600" y="6203950"/>
          <p14:tracePt t="100483" x="10623550" y="6203950"/>
          <p14:tracePt t="100500" x="10814050" y="6203950"/>
          <p14:tracePt t="100502" x="10883900" y="6203950"/>
          <p14:tracePt t="100516" x="10947400" y="6203950"/>
          <p14:tracePt t="100533" x="11042650" y="6203950"/>
          <p14:tracePt t="100535" x="11080750" y="6203950"/>
          <p14:tracePt t="100549" x="11137900" y="6203950"/>
          <p14:tracePt t="100566" x="11176000" y="6203950"/>
          <p14:tracePt t="100583" x="11188700" y="6203950"/>
          <p14:tracePt t="100662" x="11163300" y="6203950"/>
          <p14:tracePt t="100670" x="11144250" y="6203950"/>
          <p14:tracePt t="100683" x="11125200" y="6203950"/>
          <p14:tracePt t="100699" x="11068050" y="6203950"/>
          <p14:tracePt t="100716" x="10972800" y="6203950"/>
          <p14:tracePt t="100718" x="10909300" y="6203950"/>
          <p14:tracePt t="100733" x="10845800" y="6203950"/>
          <p14:tracePt t="100751" x="10680700" y="6203950"/>
          <p14:tracePt t="100766" x="10636250" y="6203950"/>
          <p14:tracePt t="100784" x="10623550" y="6203950"/>
          <p14:tracePt t="100870" x="10636250" y="6203950"/>
          <p14:tracePt t="100881" x="10680700" y="6203950"/>
          <p14:tracePt t="100889" x="10731500" y="6203950"/>
          <p14:tracePt t="100899" x="10807700" y="6203950"/>
          <p14:tracePt t="100916" x="10972800" y="6203950"/>
          <p14:tracePt t="100933" x="11144250" y="6203950"/>
          <p14:tracePt t="100935" x="11207750" y="6203950"/>
          <p14:tracePt t="100950" x="11315700" y="6203950"/>
          <p14:tracePt t="100966" x="11347450" y="6203950"/>
          <p14:tracePt t="100982" x="11353800" y="6203950"/>
          <p14:tracePt t="101038" x="11334750" y="6203950"/>
          <p14:tracePt t="101046" x="11277600" y="6203950"/>
          <p14:tracePt t="101055" x="11195050" y="6203950"/>
          <p14:tracePt t="101066" x="11112500" y="6203950"/>
          <p14:tracePt t="101083" x="10909300" y="6203950"/>
          <p14:tracePt t="101099" x="10763250" y="6203950"/>
          <p14:tracePt t="101103" x="10718800" y="6203950"/>
          <p14:tracePt t="101116" x="10699750" y="6203950"/>
          <p14:tracePt t="101133" x="10674350" y="6203950"/>
          <p14:tracePt t="101135" x="10668000" y="6203950"/>
          <p14:tracePt t="101226" x="10674350" y="6203950"/>
          <p14:tracePt t="101233" x="10693400" y="6203950"/>
          <p14:tracePt t="101249" x="10769600" y="6203950"/>
          <p14:tracePt t="101267" x="10915650" y="6203950"/>
          <p14:tracePt t="101270" x="11010900" y="6203950"/>
          <p14:tracePt t="101283" x="11106150" y="6203950"/>
          <p14:tracePt t="101300" x="11296650" y="6203950"/>
          <p14:tracePt t="101316" x="11423650" y="6203950"/>
          <p14:tracePt t="101318" x="11468100" y="6203950"/>
          <p14:tracePt t="101333" x="11487150" y="6203950"/>
          <p14:tracePt t="101350" x="11518900" y="6203950"/>
          <p14:tracePt t="101383" x="11531600" y="6203950"/>
          <p14:tracePt t="101399" x="11537950" y="6203950"/>
          <p14:tracePt t="101416" x="11550650" y="6203950"/>
          <p14:tracePt t="101432" x="11563350" y="6203950"/>
          <p14:tracePt t="101466" x="11569700" y="6203950"/>
          <p14:tracePt t="101482" x="11576050" y="6203950"/>
          <p14:tracePt t="101499" x="11595100" y="6203950"/>
          <p14:tracePt t="101516" x="11620500" y="6203950"/>
          <p14:tracePt t="101519" x="11639550" y="6203950"/>
          <p14:tracePt t="101533" x="11658600" y="6203950"/>
          <p14:tracePt t="101550" x="11722100" y="6203950"/>
          <p14:tracePt t="101566" x="11741150" y="6203950"/>
          <p14:tracePt t="101583" x="11753850" y="6203950"/>
          <p14:tracePt t="102094" x="0" y="0"/>
        </p14:tracePtLst>
        <p14:tracePtLst>
          <p14:tracePt t="102816" x="8013700" y="3498850"/>
          <p14:tracePt t="102848" x="8020050" y="3498850"/>
          <p14:tracePt t="102865" x="8026400" y="3524250"/>
          <p14:tracePt t="102872" x="8032750" y="3549650"/>
          <p14:tracePt t="102882" x="8045450" y="3581400"/>
          <p14:tracePt t="102899" x="8070850" y="3683000"/>
          <p14:tracePt t="102902" x="8077200" y="3746500"/>
          <p14:tracePt t="102915" x="8096250" y="3822700"/>
          <p14:tracePt t="102932" x="8121650" y="3956050"/>
          <p14:tracePt t="102934" x="8134350" y="4006850"/>
          <p14:tracePt t="102948" x="8153400" y="4057650"/>
          <p14:tracePt t="102965" x="8178800" y="4133850"/>
          <p14:tracePt t="102982" x="8185150" y="4140200"/>
          <p14:tracePt t="103087" x="8191500" y="4146550"/>
          <p14:tracePt t="103096" x="8197850" y="4140200"/>
          <p14:tracePt t="103102" x="8197850" y="4127500"/>
          <p14:tracePt t="103115" x="8216900" y="4089400"/>
          <p14:tracePt t="103132" x="8235950" y="4032250"/>
          <p14:tracePt t="103148" x="8242300" y="3962400"/>
          <p14:tracePt t="103150" x="8242300" y="3930650"/>
          <p14:tracePt t="103165" x="8242300" y="3873500"/>
          <p14:tracePt t="103182" x="8242300" y="3848100"/>
          <p14:tracePt t="103198" x="8242300" y="3835400"/>
          <p14:tracePt t="103215" x="8242300" y="3829050"/>
          <p14:tracePt t="103287" x="8242300" y="3841750"/>
          <p14:tracePt t="103294" x="8242300" y="3886200"/>
          <p14:tracePt t="103305" x="8242300" y="3937000"/>
          <p14:tracePt t="103315" x="8242300" y="4000500"/>
          <p14:tracePt t="103332" x="8242300" y="4089400"/>
          <p14:tracePt t="103349" x="8242300" y="4121150"/>
          <p14:tracePt t="103351" x="8242300" y="4127500"/>
          <p14:tracePt t="103413" x="8255000" y="4127500"/>
          <p14:tracePt t="103422" x="8261350" y="4102100"/>
          <p14:tracePt t="103431" x="8267700" y="4057650"/>
          <p14:tracePt t="103448" x="8267700" y="3949700"/>
          <p14:tracePt t="103465" x="8255000" y="3829050"/>
          <p14:tracePt t="103482" x="8242300" y="3721100"/>
          <p14:tracePt t="103498" x="8216900" y="3644900"/>
          <p14:tracePt t="103515" x="8204200" y="3581400"/>
          <p14:tracePt t="103518" x="8204200" y="3575050"/>
          <p14:tracePt t="103532" x="8204200" y="3568700"/>
          <p14:tracePt t="103548" x="8204200" y="3562350"/>
          <p14:tracePt t="103606" x="8204200" y="3587750"/>
          <p14:tracePt t="103613" x="8204200" y="3632200"/>
          <p14:tracePt t="103622" x="8204200" y="3695700"/>
          <p14:tracePt t="103632" x="8204200" y="3746500"/>
          <p14:tracePt t="103648" x="8204200" y="3879850"/>
          <p14:tracePt t="103665" x="8229600" y="3968750"/>
          <p14:tracePt t="103681" x="8242300" y="4025900"/>
          <p14:tracePt t="103698" x="8242300" y="4038600"/>
          <p14:tracePt t="103767" x="8255000" y="4025900"/>
          <p14:tracePt t="103774" x="8255000" y="4006850"/>
          <p14:tracePt t="103783" x="8255000" y="3968750"/>
          <p14:tracePt t="103798" x="8255000" y="3867150"/>
          <p14:tracePt t="103815" x="8235950" y="3778250"/>
          <p14:tracePt t="103831" x="8223250" y="3702050"/>
          <p14:tracePt t="103848" x="8216900" y="3676650"/>
          <p14:tracePt t="103865" x="8210550" y="3670300"/>
          <p14:tracePt t="103926" x="8204200" y="3689350"/>
          <p14:tracePt t="103934" x="8197850" y="3714750"/>
          <p14:tracePt t="103948" x="8197850" y="3733800"/>
          <p14:tracePt t="103965" x="8197850" y="3765550"/>
          <p14:tracePt t="104014" x="0" y="0"/>
        </p14:tracePtLst>
        <p14:tracePtLst>
          <p14:tracePt t="104670" x="4083050" y="3613150"/>
          <p14:tracePt t="104702" x="4083050" y="3606800"/>
          <p14:tracePt t="104743" x="4083050" y="3625850"/>
          <p14:tracePt t="104752" x="4083050" y="3644900"/>
          <p14:tracePt t="104758" x="4083050" y="3663950"/>
          <p14:tracePt t="104767" x="4076700" y="3695700"/>
          <p14:tracePt t="104782" x="4076700" y="3759200"/>
          <p14:tracePt t="104798" x="4076700" y="3860800"/>
          <p14:tracePt t="104814" x="4076700" y="3956050"/>
          <p14:tracePt t="104831" x="4089400" y="4032250"/>
          <p14:tracePt t="104848" x="4095750" y="4057650"/>
          <p14:tracePt t="104865" x="4095750" y="4070350"/>
          <p14:tracePt t="104881" x="4095750" y="4076700"/>
          <p14:tracePt t="104950" x="4108450" y="4070350"/>
          <p14:tracePt t="104958" x="4121150" y="4044950"/>
          <p14:tracePt t="104967" x="4127500" y="4019550"/>
          <p14:tracePt t="104981" x="4146550" y="3962400"/>
          <p14:tracePt t="104998" x="4159250" y="3905250"/>
          <p14:tracePt t="105014" x="4165600" y="3873500"/>
          <p14:tracePt t="105031" x="4165600" y="3867150"/>
          <p14:tracePt t="105078" x="4165600" y="3860800"/>
          <p14:tracePt t="105096" x="4165600" y="3867150"/>
          <p14:tracePt t="105102" x="4165600" y="3886200"/>
          <p14:tracePt t="105114" x="4165600" y="3937000"/>
          <p14:tracePt t="105131" x="4165600" y="4025900"/>
          <p14:tracePt t="105148" x="4165600" y="4089400"/>
          <p14:tracePt t="105164" x="4165600" y="4121150"/>
          <p14:tracePt t="105181" x="4165600" y="4152900"/>
          <p14:tracePt t="105198" x="4165600" y="4159250"/>
          <p14:tracePt t="105238" x="4171950" y="4159250"/>
          <p14:tracePt t="105246" x="4191000" y="4146550"/>
          <p14:tracePt t="105255" x="4197350" y="4102100"/>
          <p14:tracePt t="105264" x="4210050" y="4051300"/>
          <p14:tracePt t="105282" x="4229100" y="3924300"/>
          <p14:tracePt t="105298" x="4229100" y="3816350"/>
          <p14:tracePt t="105302" x="4229100" y="3765550"/>
          <p14:tracePt t="105315" x="4229100" y="3733800"/>
          <p14:tracePt t="105332" x="4229100" y="3683000"/>
          <p14:tracePt t="105348" x="4229100" y="3663950"/>
          <p14:tracePt t="105350" x="4229100" y="3657600"/>
          <p14:tracePt t="105393" x="4229100" y="3651250"/>
          <p14:tracePt t="105401" x="4222750" y="3657600"/>
          <p14:tracePt t="105415" x="4222750" y="3714750"/>
          <p14:tracePt t="105431" x="4222750" y="3841750"/>
          <p14:tracePt t="105448" x="4229100" y="3930650"/>
          <p14:tracePt t="105464" x="4235450" y="3962400"/>
          <p14:tracePt t="105481" x="4235450" y="3968750"/>
          <p14:tracePt t="105542" x="4235450" y="3975100"/>
          <p14:tracePt t="105558" x="4248150" y="3975100"/>
          <p14:tracePt t="105568" x="4260850" y="3968750"/>
          <p14:tracePt t="105581" x="4298950" y="3937000"/>
          <p14:tracePt t="105598" x="4375150" y="3886200"/>
          <p14:tracePt t="105615" x="4470400" y="3835400"/>
          <p14:tracePt t="105631" x="4565650" y="3803650"/>
          <p14:tracePt t="105648" x="4660900" y="3784600"/>
          <p14:tracePt t="105664" x="4781550" y="3765550"/>
          <p14:tracePt t="105681" x="4921250" y="3765550"/>
          <p14:tracePt t="105697" x="5048250" y="3759200"/>
          <p14:tracePt t="105714" x="5118100" y="3746500"/>
          <p14:tracePt t="105731" x="5143500" y="3740150"/>
          <p14:tracePt t="105734" x="5156200" y="3733800"/>
          <p14:tracePt t="105748" x="5162550" y="3727450"/>
          <p14:tracePt t="105764" x="5168900" y="3727450"/>
          <p14:tracePt t="105781" x="5181600" y="3721100"/>
          <p14:tracePt t="105798" x="5187950" y="3708400"/>
          <p14:tracePt t="105814" x="5194300" y="3702050"/>
          <p14:tracePt t="105831" x="5207000" y="3689350"/>
          <p14:tracePt t="105848" x="5207000" y="3683000"/>
          <p14:tracePt t="105864" x="5207000" y="3676650"/>
          <p14:tracePt t="105881" x="5213350" y="3670300"/>
          <p14:tracePt t="105959" x="5219700" y="3670300"/>
          <p14:tracePt t="105966" x="5219700" y="3683000"/>
          <p14:tracePt t="105981" x="5226050" y="3721100"/>
          <p14:tracePt t="105997" x="5257800" y="3879850"/>
          <p14:tracePt t="106014" x="5276850" y="3917950"/>
          <p14:tracePt t="106031" x="5283200" y="3930650"/>
          <p14:tracePt t="106070" x="5289550" y="3930650"/>
          <p14:tracePt t="106081" x="5308600" y="3924300"/>
          <p14:tracePt t="106098" x="5353050" y="3867150"/>
          <p14:tracePt t="106115" x="5391150" y="3797300"/>
          <p14:tracePt t="106118" x="5403850" y="3771900"/>
          <p14:tracePt t="106131" x="5416550" y="3752850"/>
          <p14:tracePt t="106148" x="5416550" y="3746500"/>
          <p14:tracePt t="106193" x="5416550" y="3765550"/>
          <p14:tracePt t="106198" x="5416550" y="3816350"/>
          <p14:tracePt t="106214" x="5416550" y="3924300"/>
          <p14:tracePt t="106231" x="5416550" y="3987800"/>
          <p14:tracePt t="106247" x="5422900" y="4019550"/>
          <p14:tracePt t="106264" x="5429250" y="4019550"/>
          <p14:tracePt t="106447" x="5435600" y="4019550"/>
          <p14:tracePt t="106575" x="5441950" y="4019550"/>
          <p14:tracePt t="106587" x="5467350" y="4019550"/>
          <p14:tracePt t="106600" x="5607050" y="4019550"/>
          <p14:tracePt t="106614" x="5886450" y="4019550"/>
          <p14:tracePt t="106615" x="0" y="0"/>
        </p14:tracePtLst>
        <p14:tracePtLst>
          <p14:tracePt t="107023" x="7886700" y="3644900"/>
          <p14:tracePt t="107033" x="7893050" y="3644900"/>
          <p14:tracePt t="107048" x="7899400" y="3644900"/>
          <p14:tracePt t="107065" x="7924800" y="3670300"/>
          <p14:tracePt t="107081" x="7969250" y="3759200"/>
          <p14:tracePt t="107098" x="8020050" y="3873500"/>
          <p14:tracePt t="107114" x="8058150" y="3968750"/>
          <p14:tracePt t="107131" x="8083550" y="4013200"/>
          <p14:tracePt t="107134" x="8089900" y="4019550"/>
          <p14:tracePt t="107240" x="8096250" y="4019550"/>
          <p14:tracePt t="107247" x="8102600" y="4019550"/>
          <p14:tracePt t="107264" x="8102600" y="4013200"/>
          <p14:tracePt t="107342" x="0" y="0"/>
        </p14:tracePtLst>
        <p14:tracePtLst>
          <p14:tracePt t="107966" x="4095750" y="4502150"/>
          <p14:tracePt t="108030" x="4095750" y="4508500"/>
          <p14:tracePt t="108038" x="4108450" y="4521200"/>
          <p14:tracePt t="108047" x="4140200" y="4533900"/>
          <p14:tracePt t="108064" x="4260850" y="4572000"/>
          <p14:tracePt t="108080" x="4483100" y="4616450"/>
          <p14:tracePt t="108097" x="4876800" y="4679950"/>
          <p14:tracePt t="108114" x="5245100" y="4686300"/>
          <p14:tracePt t="108130" x="5549900" y="4686300"/>
          <p14:tracePt t="108147" x="5708650" y="4686300"/>
          <p14:tracePt t="108163" x="5784850" y="4679950"/>
          <p14:tracePt t="108166" x="5803900" y="4667250"/>
          <p14:tracePt t="108180" x="5810250" y="4660900"/>
          <p14:tracePt t="108197" x="5835650" y="4603750"/>
          <p14:tracePt t="108213" x="5842000" y="4540250"/>
          <p14:tracePt t="108230" x="5848350" y="4495800"/>
          <p14:tracePt t="108247" x="5848350" y="4419600"/>
          <p14:tracePt t="108263" x="5829300" y="4356100"/>
          <p14:tracePt t="108280" x="5778500" y="4305300"/>
          <p14:tracePt t="108297" x="5702300" y="4260850"/>
          <p14:tracePt t="108313" x="5581650" y="4216400"/>
          <p14:tracePt t="108330" x="5461000" y="4165600"/>
          <p14:tracePt t="108347" x="5334000" y="4133850"/>
          <p14:tracePt t="108363" x="5187950" y="4108450"/>
          <p14:tracePt t="108366" x="5086350" y="4089400"/>
          <p14:tracePt t="108380" x="4991100" y="4083050"/>
          <p14:tracePt t="108396" x="4826000" y="4070350"/>
          <p14:tracePt t="108398" x="4730750" y="4070350"/>
          <p14:tracePt t="108413" x="4546600" y="4083050"/>
          <p14:tracePt t="108430" x="4394200" y="4114800"/>
          <p14:tracePt t="108447" x="4241800" y="4165600"/>
          <p14:tracePt t="108463" x="4121150" y="4216400"/>
          <p14:tracePt t="108480" x="4019550" y="4254500"/>
          <p14:tracePt t="108496" x="3956050" y="4286250"/>
          <p14:tracePt t="108513" x="3911600" y="4318000"/>
          <p14:tracePt t="108530" x="3886200" y="4356100"/>
          <p14:tracePt t="108547" x="3873500" y="4425950"/>
          <p14:tracePt t="108550" x="3860800" y="4464050"/>
          <p14:tracePt t="108564" x="3848100" y="4508500"/>
          <p14:tracePt t="108580" x="3848100" y="4559300"/>
          <p14:tracePt t="108597" x="3860800" y="4622800"/>
          <p14:tracePt t="108613" x="3892550" y="4667250"/>
          <p14:tracePt t="108630" x="3987800" y="4730750"/>
          <p14:tracePt t="108646" x="4165600" y="4794250"/>
          <p14:tracePt t="108663" x="4464050" y="4845050"/>
          <p14:tracePt t="108680" x="4794250" y="4851400"/>
          <p14:tracePt t="108696" x="5099050" y="4851400"/>
          <p14:tracePt t="108713" x="5314950" y="4826000"/>
          <p14:tracePt t="108730" x="5473700" y="4762500"/>
          <p14:tracePt t="108746" x="5568950" y="4686300"/>
          <p14:tracePt t="108763" x="5626100" y="4591050"/>
          <p14:tracePt t="108780" x="5664200" y="4495800"/>
          <p14:tracePt t="108797" x="5676900" y="4438650"/>
          <p14:tracePt t="108797" x="5683250" y="4406900"/>
          <p14:tracePt t="108813" x="5683250" y="4387850"/>
          <p14:tracePt t="108830" x="5683250" y="4381500"/>
          <p14:tracePt t="108847" x="5683250" y="4368800"/>
          <p14:tracePt t="108863" x="5676900" y="4349750"/>
          <p14:tracePt t="108880" x="5651500" y="4324350"/>
          <p14:tracePt t="108897" x="5568950" y="4279900"/>
          <p14:tracePt t="108913" x="5422900" y="4222750"/>
          <p14:tracePt t="108930" x="5207000" y="4165600"/>
          <p14:tracePt t="108946" x="4965700" y="4121150"/>
          <p14:tracePt t="108963" x="4762500" y="4108450"/>
          <p14:tracePt t="108980" x="4584700" y="4108450"/>
          <p14:tracePt t="108996" x="4457700" y="4114800"/>
          <p14:tracePt t="108997" x="4413250" y="4127500"/>
          <p14:tracePt t="109013" x="4305300" y="4165600"/>
          <p14:tracePt t="109030" x="4222750" y="4210050"/>
          <p14:tracePt t="109046" x="4159250" y="4248150"/>
          <p14:tracePt t="109063" x="4133850" y="4279900"/>
          <p14:tracePt t="109081" x="4114800" y="4311650"/>
          <p14:tracePt t="109097" x="4108450" y="4343400"/>
          <p14:tracePt t="109114" x="4108450" y="4387850"/>
          <p14:tracePt t="109130" x="4146550" y="4451350"/>
          <p14:tracePt t="109134" x="4171950" y="4489450"/>
          <p14:tracePt t="109146" x="4203700" y="4540250"/>
          <p14:tracePt t="109163" x="4286250" y="4629150"/>
          <p14:tracePt t="109180" x="4394200" y="4699000"/>
          <p14:tracePt t="109181" x="4451350" y="4730750"/>
          <p14:tracePt t="109196" x="4495800" y="4756150"/>
          <p14:tracePt t="109213" x="4692650" y="4806950"/>
          <p14:tracePt t="109230" x="4832350" y="4806950"/>
          <p14:tracePt t="109246" x="5022850" y="4806950"/>
          <p14:tracePt t="109263" x="5213350" y="4775200"/>
          <p14:tracePt t="109280" x="5403850" y="4730750"/>
          <p14:tracePt t="109297" x="5568950" y="4679950"/>
          <p14:tracePt t="109314" x="5664200" y="4641850"/>
          <p14:tracePt t="109330" x="5702300" y="4622800"/>
          <p14:tracePt t="109347" x="5727700" y="4603750"/>
          <p14:tracePt t="109350" x="5734050" y="4584700"/>
          <p14:tracePt t="109364" x="5734050" y="4572000"/>
          <p14:tracePt t="109380" x="5740400" y="4533900"/>
          <p14:tracePt t="109396" x="5740400" y="4476750"/>
          <p14:tracePt t="109398" x="5734050" y="4438650"/>
          <p14:tracePt t="109413" x="5695950" y="4394200"/>
          <p14:tracePt t="109430" x="5619750" y="4343400"/>
          <p14:tracePt t="109446" x="5473700" y="4273550"/>
          <p14:tracePt t="109463" x="5276850" y="4222750"/>
          <p14:tracePt t="109480" x="5029200" y="4165600"/>
          <p14:tracePt t="109496" x="4838700" y="4146550"/>
          <p14:tracePt t="109513" x="4692650" y="4146550"/>
          <p14:tracePt t="109530" x="4559300" y="4146550"/>
          <p14:tracePt t="109547" x="4464050" y="4165600"/>
          <p14:tracePt t="109563" x="4356100" y="4178300"/>
          <p14:tracePt t="109566" x="4298950" y="4184650"/>
          <p14:tracePt t="109580" x="4241800" y="4197350"/>
          <p14:tracePt t="109597" x="4152900" y="4216400"/>
          <p14:tracePt t="109599" x="4108450" y="4235450"/>
          <p14:tracePt t="109614" x="4025900" y="4273550"/>
          <p14:tracePt t="109630" x="3968750" y="4311650"/>
          <p14:tracePt t="109647" x="3937000" y="4337050"/>
          <p14:tracePt t="109663" x="3905250" y="4381500"/>
          <p14:tracePt t="109679" x="3886200" y="4419600"/>
          <p14:tracePt t="109696" x="3879850" y="4451350"/>
          <p14:tracePt t="109713" x="3879850" y="4489450"/>
          <p14:tracePt t="109729" x="3898900" y="4540250"/>
          <p14:tracePt t="109746" x="3943350" y="4591050"/>
          <p14:tracePt t="109763" x="4032250" y="4641850"/>
          <p14:tracePt t="109766" x="4095750" y="4673600"/>
          <p14:tracePt t="109779" x="4178300" y="4711700"/>
          <p14:tracePt t="109783" x="4254500" y="4737100"/>
          <p14:tracePt t="109796" x="4356100" y="4762500"/>
          <p14:tracePt t="109814" x="4679950" y="4806950"/>
          <p14:tracePt t="109830" x="4889500" y="4787900"/>
          <p14:tracePt t="109847" x="5041900" y="4762500"/>
          <p14:tracePt t="109863" x="5130800" y="4724400"/>
          <p14:tracePt t="109880" x="5187950" y="4679950"/>
          <p14:tracePt t="109897" x="5226050" y="4654550"/>
          <p14:tracePt t="109913" x="5257800" y="4622800"/>
          <p14:tracePt t="109930" x="5270500" y="4603750"/>
          <p14:tracePt t="109946" x="5289550" y="4584700"/>
          <p14:tracePt t="109963" x="5295900" y="4572000"/>
          <p14:tracePt t="109979" x="5308600" y="4552950"/>
          <p14:tracePt t="109996" x="5314950" y="4546600"/>
          <p14:tracePt t="110013" x="5321300" y="4521200"/>
          <p14:tracePt t="110029" x="5334000" y="4489450"/>
          <p14:tracePt t="110046" x="5346700" y="4464050"/>
          <p14:tracePt t="110063" x="5346700" y="4432300"/>
          <p14:tracePt t="110080" x="5346700" y="4394200"/>
          <p14:tracePt t="110096" x="5346700" y="4368800"/>
          <p14:tracePt t="110113" x="5340350" y="4324350"/>
          <p14:tracePt t="110130" x="5314950" y="4298950"/>
          <p14:tracePt t="110146" x="5270500" y="4260850"/>
          <p14:tracePt t="110163" x="5168900" y="4210050"/>
          <p14:tracePt t="110179" x="5041900" y="4159250"/>
          <p14:tracePt t="110196" x="4921250" y="4121150"/>
          <p14:tracePt t="110198" x="4857750" y="4102100"/>
          <p14:tracePt t="110213" x="4800600" y="4095750"/>
          <p14:tracePt t="110229" x="4692650" y="4089400"/>
          <p14:tracePt t="110246" x="4616450" y="4089400"/>
          <p14:tracePt t="110263" x="4527550" y="4089400"/>
          <p14:tracePt t="110279" x="4432300" y="4127500"/>
          <p14:tracePt t="110296" x="4330700" y="4178300"/>
          <p14:tracePt t="110313" x="4235450" y="4241800"/>
          <p14:tracePt t="110330" x="4140200" y="4311650"/>
          <p14:tracePt t="110346" x="4083050" y="4356100"/>
          <p14:tracePt t="110363" x="4070350" y="4394200"/>
          <p14:tracePt t="110380" x="4057650" y="4432300"/>
          <p14:tracePt t="110396" x="4057650" y="4457700"/>
          <p14:tracePt t="110398" x="4057650" y="4483100"/>
          <p14:tracePt t="110412" x="4064000" y="4502150"/>
          <p14:tracePt t="110429" x="4095750" y="4552950"/>
          <p14:tracePt t="110446" x="4146550" y="4591050"/>
          <p14:tracePt t="110462" x="4222750" y="4635500"/>
          <p14:tracePt t="110479" x="4356100" y="4667250"/>
          <p14:tracePt t="110496" x="4565650" y="4686300"/>
          <p14:tracePt t="110512" x="4826000" y="4686300"/>
          <p14:tracePt t="110529" x="5092700" y="4686300"/>
          <p14:tracePt t="110546" x="5283200" y="4660900"/>
          <p14:tracePt t="110563" x="5391150" y="4610100"/>
          <p14:tracePt t="110580" x="5473700" y="4565650"/>
          <p14:tracePt t="110582" x="5499100" y="4546600"/>
          <p14:tracePt t="110597" x="5518150" y="4527550"/>
          <p14:tracePt t="110613" x="5543550" y="4495800"/>
          <p14:tracePt t="110615" x="5549900" y="4476750"/>
          <p14:tracePt t="110630" x="5556250" y="4451350"/>
          <p14:tracePt t="110647" x="5556250" y="4406900"/>
          <p14:tracePt t="110663" x="5537200" y="4368800"/>
          <p14:tracePt t="110679" x="5499100" y="4311650"/>
          <p14:tracePt t="110696" x="5435600" y="4273550"/>
          <p14:tracePt t="110713" x="5340350" y="4222750"/>
          <p14:tracePt t="110729" x="5238750" y="4191000"/>
          <p14:tracePt t="110746" x="5130800" y="4165600"/>
          <p14:tracePt t="110762" x="5041900" y="4152900"/>
          <p14:tracePt t="110779" x="4997450" y="4152900"/>
          <p14:tracePt t="110796" x="4953000" y="4152900"/>
          <p14:tracePt t="110799" x="4927600" y="4152900"/>
          <p14:tracePt t="110814" x="4895850" y="4152900"/>
          <p14:tracePt t="110830" x="4787900" y="4191000"/>
          <p14:tracePt t="110847" x="4718050" y="4216400"/>
          <p14:tracePt t="110863" x="4667250" y="4235450"/>
          <p14:tracePt t="110880" x="4635500" y="4254500"/>
          <p14:tracePt t="110896" x="4597400" y="4292600"/>
          <p14:tracePt t="110912" x="4559300" y="4337050"/>
          <p14:tracePt t="110929" x="4533900" y="4381500"/>
          <p14:tracePt t="110946" x="4514850" y="4438650"/>
          <p14:tracePt t="110962" x="4502150" y="4489450"/>
          <p14:tracePt t="110979" x="4502150" y="4508500"/>
          <p14:tracePt t="110996" x="4502150" y="4533900"/>
          <p14:tracePt t="111012" x="4502150" y="4546600"/>
          <p14:tracePt t="111029" x="4502150" y="4578350"/>
          <p14:tracePt t="111046" x="4546600" y="4610100"/>
          <p14:tracePt t="111063" x="4641850" y="4654550"/>
          <p14:tracePt t="111079" x="4806950" y="4705350"/>
          <p14:tracePt t="111096" x="4997450" y="4724400"/>
          <p14:tracePt t="111112" x="5156200" y="4724400"/>
          <p14:tracePt t="111130" x="5238750" y="4699000"/>
          <p14:tracePt t="111146" x="5283200" y="4679950"/>
          <p14:tracePt t="111162" x="5308600" y="4660900"/>
          <p14:tracePt t="111179" x="5327650" y="4648200"/>
          <p14:tracePt t="111182" x="5327650" y="4641850"/>
          <p14:tracePt t="111224" x="5334000" y="4641850"/>
          <p14:tracePt t="111368" x="5340350" y="4641850"/>
          <p14:tracePt t="111374" x="5346700" y="4629150"/>
          <p14:tracePt t="111382" x="5346700" y="4622800"/>
          <p14:tracePt t="111396" x="5346700" y="4610100"/>
          <p14:tracePt t="111412" x="5340350" y="4552950"/>
          <p14:tracePt t="111429" x="5302250" y="4464050"/>
          <p14:tracePt t="111445" x="5283200" y="4425950"/>
          <p14:tracePt t="111462" x="5257800" y="4387850"/>
          <p14:tracePt t="111479" x="5219700" y="4349750"/>
          <p14:tracePt t="111495" x="5162550" y="4311650"/>
          <p14:tracePt t="111512" x="5073650" y="4279900"/>
          <p14:tracePt t="111529" x="4940300" y="4235450"/>
          <p14:tracePt t="111545" x="4775200" y="4203700"/>
          <p14:tracePt t="111562" x="4559300" y="4159250"/>
          <p14:tracePt t="111579" x="4286250" y="4095750"/>
          <p14:tracePt t="111595" x="4095750" y="4076700"/>
          <p14:tracePt t="111612" x="3975100" y="4076700"/>
          <p14:tracePt t="111629" x="3892550" y="4089400"/>
          <p14:tracePt t="111646" x="3873500" y="4114800"/>
          <p14:tracePt t="111663" x="3860800" y="4146550"/>
          <p14:tracePt t="111679" x="3854450" y="4191000"/>
          <p14:tracePt t="111696" x="3854450" y="4254500"/>
          <p14:tracePt t="111712" x="3879850" y="4387850"/>
          <p14:tracePt t="111729" x="3943350" y="4521200"/>
          <p14:tracePt t="111746" x="4044950" y="4660900"/>
          <p14:tracePt t="111762" x="4171950" y="4749800"/>
          <p14:tracePt t="111779" x="4292600" y="4800600"/>
          <p14:tracePt t="111782" x="4330700" y="4806950"/>
          <p14:tracePt t="111795" x="4356100" y="4813300"/>
          <p14:tracePt t="111814" x="4406900" y="4806950"/>
          <p14:tracePt t="111830" x="4432300" y="4787900"/>
          <p14:tracePt t="111845" x="4457700" y="4781550"/>
          <p14:tracePt t="111862" x="4470400" y="4762500"/>
          <p14:tracePt t="112071" x="0" y="0"/>
        </p14:tracePtLst>
        <p14:tracePtLst>
          <p14:tracePt t="114310" x="11099800" y="5880100"/>
          <p14:tracePt t="114398" x="11099800" y="5911850"/>
          <p14:tracePt t="114407" x="11099800" y="5956300"/>
          <p14:tracePt t="114414" x="11099800" y="6007100"/>
          <p14:tracePt t="114428" x="11106150" y="6083300"/>
          <p14:tracePt t="114445" x="11176000" y="6267450"/>
          <p14:tracePt t="114461" x="11220450" y="6350000"/>
          <p14:tracePt t="114478" x="11271250" y="6388100"/>
          <p14:tracePt t="114495" x="11303000" y="6407150"/>
          <p14:tracePt t="114511" x="11347450" y="6413500"/>
          <p14:tracePt t="114528" x="11410950" y="6413500"/>
          <p14:tracePt t="114544" x="11468100" y="6369050"/>
          <p14:tracePt t="114561" x="11531600" y="6273800"/>
          <p14:tracePt t="114578" x="11563350" y="6172200"/>
          <p14:tracePt t="114595" x="11569700" y="6096000"/>
          <p14:tracePt t="114611" x="11563350" y="6000750"/>
          <p14:tracePt t="114628" x="11550650" y="5930900"/>
          <p14:tracePt t="114630" x="11544300" y="5911850"/>
          <p14:tracePt t="114645" x="11537950" y="5892800"/>
          <p14:tracePt t="114661" x="11525250" y="5873750"/>
          <p14:tracePt t="114694" x="11518900" y="5867400"/>
          <p14:tracePt t="114768" x="11512550" y="5867400"/>
          <p14:tracePt t="114838" x="11506200" y="5867400"/>
          <p14:tracePt t="115029" x="0" y="0"/>
        </p14:tracePtLst>
        <p14:tracePtLst>
          <p14:tracePt t="117847" x="3644900" y="6153150"/>
          <p14:tracePt t="117978" x="3676650" y="6153150"/>
          <p14:tracePt t="117989" x="3733800" y="6153150"/>
          <p14:tracePt t="117999" x="3943350" y="6153150"/>
          <p14:tracePt t="118010" x="4089400" y="6153150"/>
          <p14:tracePt t="118027" x="4521200" y="6153150"/>
          <p14:tracePt t="118031" x="4711700" y="6153150"/>
          <p14:tracePt t="118043" x="4889500" y="6153150"/>
          <p14:tracePt t="118060" x="5080000" y="6153150"/>
          <p14:tracePt t="118078" x="5149850" y="6153150"/>
          <p14:tracePt t="118229" x="5143500" y="6153150"/>
          <p14:tracePt t="118237" x="5111750" y="6153150"/>
          <p14:tracePt t="118246" x="5060950" y="6153150"/>
          <p14:tracePt t="118260" x="4984750" y="6153150"/>
          <p14:tracePt t="118276" x="4781550" y="6153150"/>
          <p14:tracePt t="118279" x="4667250" y="6153150"/>
          <p14:tracePt t="118293" x="4470400" y="6153150"/>
          <p14:tracePt t="118310" x="4292600" y="6153150"/>
          <p14:tracePt t="118327" x="4165600" y="6153150"/>
          <p14:tracePt t="118343" x="4089400" y="6153150"/>
          <p14:tracePt t="118360" x="4051300" y="6153150"/>
          <p14:tracePt t="118377" x="4044950" y="6153150"/>
          <p14:tracePt t="118637" x="4051300" y="6153150"/>
          <p14:tracePt t="118646" x="4083050" y="6153150"/>
          <p14:tracePt t="118653" x="4114800" y="6153150"/>
          <p14:tracePt t="118662" x="4171950" y="6153150"/>
          <p14:tracePt t="118677" x="4235450" y="6153150"/>
          <p14:tracePt t="118678" x="4311650" y="6153150"/>
          <p14:tracePt t="118693" x="4457700" y="6153150"/>
          <p14:tracePt t="118710" x="4565650" y="6153150"/>
          <p14:tracePt t="118726" x="4603750" y="6153150"/>
          <p14:tracePt t="118743" x="4610100" y="6153150"/>
          <p14:tracePt t="118798" x="4603750" y="6159500"/>
          <p14:tracePt t="118805" x="4578350" y="6159500"/>
          <p14:tracePt t="118813" x="4533900" y="6159500"/>
          <p14:tracePt t="118826" x="4445000" y="6159500"/>
          <p14:tracePt t="118843" x="4260850" y="6159500"/>
          <p14:tracePt t="118860" x="4070350" y="6159500"/>
          <p14:tracePt t="118862" x="4006850" y="6159500"/>
          <p14:tracePt t="118876" x="3949700" y="6159500"/>
          <p14:tracePt t="118878" x="3930650" y="6159500"/>
          <p14:tracePt t="118893" x="3905250" y="6159500"/>
          <p14:tracePt t="118910" x="3898900" y="6159500"/>
          <p14:tracePt t="118989" x="3905250" y="6159500"/>
          <p14:tracePt t="118998" x="3937000" y="6159500"/>
          <p14:tracePt t="119009" x="3987800" y="6159500"/>
          <p14:tracePt t="119026" x="4159250" y="6159500"/>
          <p14:tracePt t="119043" x="4368800" y="6159500"/>
          <p14:tracePt t="119059" x="4546600" y="6159500"/>
          <p14:tracePt t="119076" x="4635500" y="6159500"/>
          <p14:tracePt t="119094" x="4660900" y="6159500"/>
          <p14:tracePt t="119166" x="4641850" y="6165850"/>
          <p14:tracePt t="119175" x="4597400" y="6178550"/>
          <p14:tracePt t="119182" x="4546600" y="6178550"/>
          <p14:tracePt t="119193" x="4470400" y="6178550"/>
          <p14:tracePt t="119210" x="4337050" y="6178550"/>
          <p14:tracePt t="119226" x="4267200" y="6178550"/>
          <p14:tracePt t="119243" x="4254500" y="6178550"/>
          <p14:tracePt t="119260" x="4248150" y="6178550"/>
          <p14:tracePt t="119310" x="4267200" y="6178550"/>
          <p14:tracePt t="119318" x="4298950" y="6178550"/>
          <p14:tracePt t="119326" x="4349750" y="6178550"/>
          <p14:tracePt t="119343" x="4521200" y="6178550"/>
          <p14:tracePt t="119360" x="4762500" y="6178550"/>
          <p14:tracePt t="119376" x="5130800" y="6178550"/>
          <p14:tracePt t="119393" x="5524500" y="6178550"/>
          <p14:tracePt t="119410" x="5873750" y="6178550"/>
          <p14:tracePt t="119426" x="6070600" y="6178550"/>
          <p14:tracePt t="119443" x="6134100" y="6178550"/>
          <p14:tracePt t="119460" x="6159500" y="6178550"/>
          <p14:tracePt t="119631" x="6165850" y="6178550"/>
          <p14:tracePt t="119638" x="6178550" y="6178550"/>
          <p14:tracePt t="119647" x="6191250" y="6178550"/>
          <p14:tracePt t="119660" x="6210300" y="6178550"/>
          <p14:tracePt t="119677" x="6254750" y="6178550"/>
          <p14:tracePt t="119679" x="6286500" y="6178550"/>
          <p14:tracePt t="119694" x="6388100" y="6178550"/>
          <p14:tracePt t="119710" x="6534150" y="6178550"/>
          <p14:tracePt t="119726" x="6743700" y="6178550"/>
          <p14:tracePt t="119743" x="6972300" y="6178550"/>
          <p14:tracePt t="119760" x="7194550" y="6178550"/>
          <p14:tracePt t="119776" x="7353300" y="6178550"/>
          <p14:tracePt t="119793" x="7410450" y="6178550"/>
          <p14:tracePt t="119809" x="7423150" y="6178550"/>
          <p14:tracePt t="120510" x="0" y="0"/>
        </p14:tracePtLst>
        <p14:tracePtLst>
          <p14:tracePt t="120958" x="8616950" y="5994400"/>
          <p14:tracePt t="120982" x="8604250" y="5994400"/>
          <p14:tracePt t="120990" x="8578850" y="5994400"/>
          <p14:tracePt t="120998" x="8559800" y="6000750"/>
          <p14:tracePt t="121009" x="8528050" y="6013450"/>
          <p14:tracePt t="121026" x="8477250" y="6051550"/>
          <p14:tracePt t="121042" x="8445500" y="6064250"/>
          <p14:tracePt t="121059" x="8439150" y="6083300"/>
          <p14:tracePt t="121092" x="8439150" y="6089650"/>
          <p14:tracePt t="121109" x="8439150" y="6102350"/>
          <p14:tracePt t="121126" x="8477250" y="6102350"/>
          <p14:tracePt t="121143" x="8572500" y="6102350"/>
          <p14:tracePt t="121159" x="8699500" y="6102350"/>
          <p14:tracePt t="121177" x="8839200" y="6102350"/>
          <p14:tracePt t="121193" x="8966200" y="6102350"/>
          <p14:tracePt t="121209" x="9080500" y="6102350"/>
          <p14:tracePt t="121226" x="9175750" y="6102350"/>
          <p14:tracePt t="121242" x="9232900" y="6102350"/>
          <p14:tracePt t="121259" x="9258300" y="6102350"/>
          <p14:tracePt t="121276" x="9264650" y="6102350"/>
          <p14:tracePt t="121602" x="9271000" y="6102350"/>
          <p14:tracePt t="121617" x="9309100" y="6108700"/>
          <p14:tracePt t="121631" x="9391650" y="6115050"/>
          <p14:tracePt t="121646" x="9525000" y="6115050"/>
          <p14:tracePt t="121659" x="9613900" y="6115050"/>
          <p14:tracePt t="121663" x="9702800" y="6115050"/>
          <p14:tracePt t="121676" x="9798050" y="6115050"/>
          <p14:tracePt t="121693" x="9956800" y="6115050"/>
          <p14:tracePt t="121709" x="10140950" y="6115050"/>
          <p14:tracePt t="121726" x="10204450" y="6115050"/>
          <p14:tracePt t="121742" x="10223500" y="6115050"/>
          <p14:tracePt t="121904" x="10210800" y="6115050"/>
          <p14:tracePt t="121919" x="10115550" y="6121400"/>
          <p14:tracePt t="121936" x="10026650" y="6140450"/>
          <p14:tracePt t="121952" x="9969500" y="6159500"/>
          <p14:tracePt t="121962" x="9956800" y="6159500"/>
          <p14:tracePt t="121976" x="9944100" y="6159500"/>
          <p14:tracePt t="122063" x="9950450" y="6159500"/>
          <p14:tracePt t="122069" x="9994900" y="6159500"/>
          <p14:tracePt t="122078" x="10058400" y="6159500"/>
          <p14:tracePt t="122092" x="10140950" y="6159500"/>
          <p14:tracePt t="122109" x="10363200" y="6159500"/>
          <p14:tracePt t="122125" x="10693400" y="6159500"/>
          <p14:tracePt t="122142" x="10877550" y="6159500"/>
          <p14:tracePt t="122159" x="10979150" y="6159500"/>
          <p14:tracePt t="122175" x="11023600" y="6159500"/>
          <p14:tracePt t="122193" x="11036300" y="6159500"/>
          <p14:tracePt t="122288" x="11029950" y="6159500"/>
          <p14:tracePt t="122295" x="10998200" y="6159500"/>
          <p14:tracePt t="122308" x="10966450" y="6159500"/>
          <p14:tracePt t="122325" x="10871200" y="6165850"/>
          <p14:tracePt t="122342" x="10845800" y="6178550"/>
          <p14:tracePt t="122400" x="10852150" y="6178550"/>
          <p14:tracePt t="122408" x="10883900" y="6178550"/>
          <p14:tracePt t="122415" x="10928350" y="6165850"/>
          <p14:tracePt t="122426" x="10979150" y="6159500"/>
          <p14:tracePt t="122442" x="11099800" y="6153150"/>
          <p14:tracePt t="122459" x="11245850" y="6153150"/>
          <p14:tracePt t="122463" x="11334750" y="6153150"/>
          <p14:tracePt t="122475" x="11417300" y="6153150"/>
          <p14:tracePt t="122492" x="11531600" y="6153150"/>
          <p14:tracePt t="122508" x="11601450" y="6153150"/>
          <p14:tracePt t="122509" x="11614150" y="6153150"/>
          <p14:tracePt t="122559" x="11620500" y="6146800"/>
          <p14:tracePt t="122574" x="11620500" y="6140450"/>
          <p14:tracePt t="122582" x="11620500" y="6121400"/>
          <p14:tracePt t="122592" x="11620500" y="6102350"/>
          <p14:tracePt t="122608" x="11620500" y="6070600"/>
          <p14:tracePt t="122626" x="11614150" y="6026150"/>
          <p14:tracePt t="122642" x="11595100" y="5994400"/>
          <p14:tracePt t="122659" x="11576050" y="5956300"/>
          <p14:tracePt t="122675" x="11550650" y="5943600"/>
          <p14:tracePt t="122678" x="11544300" y="5937250"/>
          <p14:tracePt t="122692" x="11537950" y="5930900"/>
          <p14:tracePt t="122708" x="11531600" y="5930900"/>
          <p14:tracePt t="122751" x="11525250" y="5930900"/>
          <p14:tracePt t="122758" x="11518900" y="5930900"/>
          <p14:tracePt t="122767" x="11506200" y="5943600"/>
          <p14:tracePt t="122775" x="11493500" y="5969000"/>
          <p14:tracePt t="122792" x="11449050" y="6032500"/>
          <p14:tracePt t="122808" x="11436350" y="6076950"/>
          <p14:tracePt t="122825" x="11430000" y="6108700"/>
          <p14:tracePt t="122842" x="11430000" y="6127750"/>
          <p14:tracePt t="122858" x="11430000" y="6146800"/>
          <p14:tracePt t="122875" x="11430000" y="6184900"/>
          <p14:tracePt t="122878" x="11430000" y="6197600"/>
          <p14:tracePt t="122892" x="11436350" y="6203950"/>
          <p14:tracePt t="122909" x="11442700" y="6210300"/>
          <p14:tracePt t="123182" x="0" y="0"/>
        </p14:tracePtLst>
        <p14:tracePtLst>
          <p14:tracePt t="123536" x="11271250" y="5949950"/>
          <p14:tracePt t="123541" x="11264900" y="5949950"/>
          <p14:tracePt t="123575" x="11258550" y="5949950"/>
          <p14:tracePt t="123583" x="11252200" y="5956300"/>
          <p14:tracePt t="123592" x="11252200" y="5962650"/>
          <p14:tracePt t="123608" x="11245850" y="5988050"/>
          <p14:tracePt t="123625" x="11245850" y="6019800"/>
          <p14:tracePt t="123642" x="11239500" y="6064250"/>
          <p14:tracePt t="123658" x="11252200" y="6121400"/>
          <p14:tracePt t="123662" x="11264900" y="6140450"/>
          <p14:tracePt t="123675" x="11271250" y="6153150"/>
          <p14:tracePt t="123692" x="11290300" y="6184900"/>
          <p14:tracePt t="123694" x="11303000" y="6197600"/>
          <p14:tracePt t="123708" x="11309350" y="6197600"/>
          <p14:tracePt t="123725" x="11322050" y="6197600"/>
          <p14:tracePt t="123741" x="11328400" y="6197600"/>
          <p14:tracePt t="123759" x="11347450" y="6197600"/>
          <p14:tracePt t="123775" x="11372850" y="6178550"/>
          <p14:tracePt t="123791" x="11391900" y="6146800"/>
          <p14:tracePt t="123808" x="11410950" y="6096000"/>
          <p14:tracePt t="123825" x="11423650" y="6051550"/>
          <p14:tracePt t="123841" x="11423650" y="6026150"/>
          <p14:tracePt t="123858" x="11423650" y="5988050"/>
          <p14:tracePt t="123875" x="11423650" y="5962650"/>
          <p14:tracePt t="123891" x="11404600" y="5949950"/>
          <p14:tracePt t="123908" x="11379200" y="5930900"/>
          <p14:tracePt t="123912" x="11353800" y="5924550"/>
          <p14:tracePt t="123925" x="11309350" y="5918200"/>
          <p14:tracePt t="123942" x="11252200" y="5918200"/>
          <p14:tracePt t="123958" x="11195050" y="5918200"/>
          <p14:tracePt t="123975" x="11137900" y="5969000"/>
          <p14:tracePt t="123991" x="11106150" y="6032500"/>
          <p14:tracePt t="124008" x="11074400" y="6115050"/>
          <p14:tracePt t="124025" x="11068050" y="6146800"/>
          <p14:tracePt t="124041" x="11068050" y="6172200"/>
          <p14:tracePt t="124058" x="11068050" y="6197600"/>
          <p14:tracePt t="124075" x="11074400" y="6210300"/>
          <p14:tracePt t="124091" x="11099800" y="6223000"/>
          <p14:tracePt t="124108" x="11125200" y="6223000"/>
          <p14:tracePt t="124125" x="11163300" y="6223000"/>
          <p14:tracePt t="124127" x="11195050" y="6216650"/>
          <p14:tracePt t="124141" x="11239500" y="6178550"/>
          <p14:tracePt t="124158" x="11277600" y="6102350"/>
          <p14:tracePt t="124175" x="11290300" y="6032500"/>
          <p14:tracePt t="124192" x="11296650" y="6007100"/>
          <p14:tracePt t="124208" x="11296650" y="5994400"/>
          <p14:tracePt t="124342" x="0" y="0"/>
        </p14:tracePtLst>
        <p14:tracePtLst>
          <p14:tracePt t="124918" x="4222750" y="5715000"/>
          <p14:tracePt t="124926" x="4216400" y="5715000"/>
          <p14:tracePt t="124933" x="4203700" y="5721350"/>
          <p14:tracePt t="124942" x="4197350" y="5721350"/>
          <p14:tracePt t="124958" x="4178300" y="5727700"/>
          <p14:tracePt t="124974" x="4165600" y="5746750"/>
          <p14:tracePt t="124991" x="4165600" y="5765800"/>
          <p14:tracePt t="125008" x="4165600" y="5791200"/>
          <p14:tracePt t="125024" x="4165600" y="5842000"/>
          <p14:tracePt t="125041" x="4197350" y="5905500"/>
          <p14:tracePt t="125058" x="4292600" y="5975350"/>
          <p14:tracePt t="125074" x="4464050" y="6076950"/>
          <p14:tracePt t="125091" x="4673600" y="6153150"/>
          <p14:tracePt t="125108" x="4845050" y="6191250"/>
          <p14:tracePt t="125124" x="4921250" y="6191250"/>
          <p14:tracePt t="125141" x="4991100" y="6172200"/>
          <p14:tracePt t="125158" x="5022850" y="6146800"/>
          <p14:tracePt t="125175" x="5080000" y="6115050"/>
          <p14:tracePt t="125191" x="5111750" y="6096000"/>
          <p14:tracePt t="125208" x="5124450" y="6096000"/>
          <p14:tracePt t="125273" x="5137150" y="6089650"/>
          <p14:tracePt t="125278" x="5149850" y="6089650"/>
          <p14:tracePt t="125278" x="0" y="0"/>
        </p14:tracePtLst>
        <p14:tracePtLst>
          <p14:tracePt t="125934" x="4305300" y="2197100"/>
          <p14:tracePt t="125991" x="4305300" y="2209800"/>
          <p14:tracePt t="125997" x="4298950" y="2235200"/>
          <p14:tracePt t="126007" x="4286250" y="2279650"/>
          <p14:tracePt t="126024" x="4254500" y="2400300"/>
          <p14:tracePt t="126041" x="4248150" y="2533650"/>
          <p14:tracePt t="126057" x="4248150" y="2667000"/>
          <p14:tracePt t="126074" x="4254500" y="2743200"/>
          <p14:tracePt t="126091" x="4273550" y="2781300"/>
          <p14:tracePt t="126107" x="4292600" y="2794000"/>
          <p14:tracePt t="126109" x="4305300" y="2806700"/>
          <p14:tracePt t="126124" x="4318000" y="2813050"/>
          <p14:tracePt t="126142" x="4330700" y="2819400"/>
          <p14:tracePt t="126157" x="4349750" y="2819400"/>
          <p14:tracePt t="126174" x="4381500" y="2800350"/>
          <p14:tracePt t="126191" x="4413250" y="2730500"/>
          <p14:tracePt t="126208" x="4419600" y="2660650"/>
          <p14:tracePt t="126224" x="4419600" y="2584450"/>
          <p14:tracePt t="126240" x="4413250" y="2520950"/>
          <p14:tracePt t="126257" x="4406900" y="2495550"/>
          <p14:tracePt t="126274" x="4400550" y="2476500"/>
          <p14:tracePt t="126290" x="4394200" y="2476500"/>
          <p14:tracePt t="126358" x="4394200" y="2482850"/>
          <p14:tracePt t="126365" x="4387850" y="2520950"/>
          <p14:tracePt t="126374" x="4375150" y="2590800"/>
          <p14:tracePt t="126391" x="4349750" y="2736850"/>
          <p14:tracePt t="126408" x="4349750" y="2825750"/>
          <p14:tracePt t="126424" x="4349750" y="2857500"/>
          <p14:tracePt t="126441" x="4349750" y="2870200"/>
          <p14:tracePt t="126462" x="4356100" y="2870200"/>
          <p14:tracePt t="126474" x="4362450" y="2857500"/>
          <p14:tracePt t="126491" x="4387850" y="2813050"/>
          <p14:tracePt t="126507" x="4400550" y="2717800"/>
          <p14:tracePt t="126524" x="4406900" y="2584450"/>
          <p14:tracePt t="126540" x="4375150" y="2463800"/>
          <p14:tracePt t="126541" x="4349750" y="2406650"/>
          <p14:tracePt t="126557" x="4318000" y="2305050"/>
          <p14:tracePt t="126574" x="4298950" y="2254250"/>
          <p14:tracePt t="126590" x="4292600" y="2241550"/>
          <p14:tracePt t="126631" x="4286250" y="2254250"/>
          <p14:tracePt t="126641" x="4279900" y="2286000"/>
          <p14:tracePt t="126657" x="4273550" y="2425700"/>
          <p14:tracePt t="126674" x="4273550" y="2584450"/>
          <p14:tracePt t="126690" x="4279900" y="2705100"/>
          <p14:tracePt t="126707" x="4286250" y="2736850"/>
          <p14:tracePt t="126710" x="4292600" y="2743200"/>
          <p14:tracePt t="126724" x="4298950" y="2749550"/>
          <p14:tracePt t="126767" x="4305300" y="2736850"/>
          <p14:tracePt t="126773" x="4311650" y="2705100"/>
          <p14:tracePt t="126782" x="4311650" y="2660650"/>
          <p14:tracePt t="126790" x="4311650" y="2597150"/>
          <p14:tracePt t="126807" x="4311650" y="2482850"/>
          <p14:tracePt t="126824" x="4311650" y="2413000"/>
          <p14:tracePt t="126840" x="4305300" y="2387600"/>
          <p14:tracePt t="126874" x="4298950" y="2387600"/>
          <p14:tracePt t="126891" x="4286250" y="2501900"/>
          <p14:tracePt t="126907" x="4248150" y="2717800"/>
          <p14:tracePt t="126924" x="4222750" y="2851150"/>
          <p14:tracePt t="126926" x="4222750" y="2863850"/>
          <p14:tracePt t="126941" x="4222750" y="2876550"/>
          <p14:tracePt t="126957" x="4222750" y="2882900"/>
          <p14:tracePt t="126990" x="4229100" y="2863850"/>
          <p14:tracePt t="126999" x="4235450" y="2819400"/>
          <p14:tracePt t="127007" x="4235450" y="2781300"/>
          <p14:tracePt t="127023" x="4241800" y="2698750"/>
          <p14:tracePt t="127040" x="4241800" y="2628900"/>
          <p14:tracePt t="127057" x="4241800" y="2609850"/>
          <p14:tracePt t="127073" x="4241800" y="2597150"/>
          <p14:tracePt t="127128" x="4235450" y="2641600"/>
          <p14:tracePt t="127134" x="4222750" y="2673350"/>
          <p14:tracePt t="127144" x="4216400" y="2711450"/>
          <p14:tracePt t="127157" x="4210050" y="2730500"/>
          <p14:tracePt t="127174" x="4210050" y="2743200"/>
          <p14:tracePt t="127238" x="4210050" y="2736850"/>
          <p14:tracePt t="127246" x="4210050" y="2730500"/>
          <p14:tracePt t="127257" x="4210050" y="2711450"/>
          <p14:tracePt t="127274" x="4210050" y="2698750"/>
          <p14:tracePt t="127334" x="0" y="0"/>
        </p14:tracePtLst>
        <p14:tracePtLst>
          <p14:tracePt t="128031" x="3632200" y="3041650"/>
          <p14:tracePt t="128129" x="3638550" y="3041650"/>
          <p14:tracePt t="128137" x="3663950" y="3048000"/>
          <p14:tracePt t="128146" x="3708400" y="3060700"/>
          <p14:tracePt t="128158" x="3829050" y="3086100"/>
          <p14:tracePt t="128174" x="3981450" y="3105150"/>
          <p14:tracePt t="128191" x="4089400" y="3117850"/>
          <p14:tracePt t="128207" x="4152900" y="3124200"/>
          <p14:tracePt t="128223" x="4184650" y="3124200"/>
          <p14:tracePt t="128240" x="4197350" y="3124200"/>
          <p14:tracePt t="128256" x="4203700" y="3124200"/>
          <p14:tracePt t="128407" x="4203700" y="3130550"/>
          <p14:tracePt t="128415" x="4203700" y="3136900"/>
          <p14:tracePt t="128424" x="4203700" y="3149600"/>
          <p14:tracePt t="128440" x="4203700" y="3162300"/>
          <p14:tracePt t="128457" x="4203700" y="3175000"/>
          <p14:tracePt t="128551" x="4203700" y="3168650"/>
          <p14:tracePt t="128567" x="4210050" y="3143250"/>
          <p14:tracePt t="128574" x="4216400" y="3124200"/>
          <p14:tracePt t="128590" x="4235450" y="3079750"/>
          <p14:tracePt t="128606" x="4248150" y="3009900"/>
          <p14:tracePt t="128623" x="4248150" y="2940050"/>
          <p14:tracePt t="128640" x="4260850" y="2882900"/>
          <p14:tracePt t="128657" x="4260850" y="2863850"/>
          <p14:tracePt t="128673" x="4260850" y="2857500"/>
          <p14:tracePt t="128702" x="4260850" y="2870200"/>
          <p14:tracePt t="128711" x="4260850" y="2946400"/>
          <p14:tracePt t="128724" x="4260850" y="3073400"/>
          <p14:tracePt t="128740" x="4235450" y="3390900"/>
          <p14:tracePt t="128756" x="4229100" y="3562350"/>
          <p14:tracePt t="128758" x="4229100" y="3606800"/>
          <p14:tracePt t="128773" x="4229100" y="3625850"/>
          <p14:tracePt t="128790" x="4229100" y="3632200"/>
          <p14:tracePt t="128838" x="4229100" y="3625850"/>
          <p14:tracePt t="128847" x="4229100" y="3619500"/>
          <p14:tracePt t="128856" x="4229100" y="3606800"/>
          <p14:tracePt t="128873" x="4235450" y="3524250"/>
          <p14:tracePt t="128890" x="4235450" y="3416300"/>
          <p14:tracePt t="128907" x="4210050" y="3314700"/>
          <p14:tracePt t="128923" x="4184650" y="3238500"/>
          <p14:tracePt t="128926" x="4184650" y="3219450"/>
          <p14:tracePt t="128940" x="4171950" y="3206750"/>
          <p14:tracePt t="128957" x="4165600" y="3200400"/>
          <p14:tracePt t="128973" x="4152900" y="3200400"/>
          <p14:tracePt t="128990" x="4133850" y="3200400"/>
          <p14:tracePt t="129006" x="4089400" y="3200400"/>
          <p14:tracePt t="129023" x="4051300" y="3200400"/>
          <p14:tracePt t="129039" x="4006850" y="3200400"/>
          <p14:tracePt t="129056" x="3994150" y="3200400"/>
          <p14:tracePt t="129073" x="3987800" y="3200400"/>
          <p14:tracePt t="129118" x="3981450" y="3194050"/>
          <p14:tracePt t="129128" x="3975100" y="3181350"/>
          <p14:tracePt t="129128" x="0" y="0"/>
        </p14:tracePtLst>
        <p14:tracePtLst>
          <p14:tracePt t="129459" x="4133850" y="2241550"/>
          <p14:tracePt t="129487" x="4133850" y="2260600"/>
          <p14:tracePt t="129494" x="4133850" y="2298700"/>
          <p14:tracePt t="129506" x="4127500" y="2330450"/>
          <p14:tracePt t="129523" x="4121150" y="2374900"/>
          <p14:tracePt t="129539" x="4114800" y="2419350"/>
          <p14:tracePt t="129556" x="4108450" y="2463800"/>
          <p14:tracePt t="129573" x="4108450" y="2559050"/>
          <p14:tracePt t="129589" x="4114800" y="2603500"/>
          <p14:tracePt t="129606" x="4133850" y="2628900"/>
          <p14:tracePt t="129623" x="4140200" y="2647950"/>
          <p14:tracePt t="129774" x="0" y="0"/>
        </p14:tracePtLst>
        <p14:tracePtLst>
          <p14:tracePt t="130191" x="4622800" y="2946400"/>
          <p14:tracePt t="130264" x="4622800" y="2971800"/>
          <p14:tracePt t="130272" x="4622800" y="3016250"/>
          <p14:tracePt t="130289" x="4629150" y="3162300"/>
          <p14:tracePt t="130306" x="4654550" y="3314700"/>
          <p14:tracePt t="130323" x="4679950" y="3416300"/>
          <p14:tracePt t="130326" x="4686300" y="3441700"/>
          <p14:tracePt t="130339" x="4692650" y="3454400"/>
          <p14:tracePt t="130528" x="4692650" y="3467100"/>
          <p14:tracePt t="130546" x="4699000" y="3473450"/>
          <p14:tracePt t="130864" x="0" y="0"/>
        </p14:tracePtLst>
        <p14:tracePtLst>
          <p14:tracePt t="131343" x="2254250" y="2844800"/>
          <p14:tracePt t="131349" x="2241550" y="2844800"/>
          <p14:tracePt t="131358" x="2235200" y="2844800"/>
          <p14:tracePt t="131372" x="2222500" y="2844800"/>
          <p14:tracePt t="131389" x="2178050" y="2870200"/>
          <p14:tracePt t="131405" x="2133600" y="2940050"/>
          <p14:tracePt t="131422" x="2089150" y="3022600"/>
          <p14:tracePt t="131439" x="2038350" y="3136900"/>
          <p14:tracePt t="131456" x="2019300" y="3232150"/>
          <p14:tracePt t="131472" x="2019300" y="3308350"/>
          <p14:tracePt t="131489" x="2019300" y="3409950"/>
          <p14:tracePt t="131505" x="2063750" y="3479800"/>
          <p14:tracePt t="131523" x="2146300" y="3543300"/>
          <p14:tracePt t="131539" x="2279650" y="3587750"/>
          <p14:tracePt t="131542" x="2368550" y="3594100"/>
          <p14:tracePt t="131556" x="2432050" y="3594100"/>
          <p14:tracePt t="131572" x="2622550" y="3581400"/>
          <p14:tracePt t="131574" x="2698750" y="3556000"/>
          <p14:tracePt t="131589" x="2813050" y="3486150"/>
          <p14:tracePt t="131606" x="2876550" y="3378200"/>
          <p14:tracePt t="131622" x="2908300" y="3244850"/>
          <p14:tracePt t="131639" x="2914650" y="3105150"/>
          <p14:tracePt t="131655" x="2895600" y="2997200"/>
          <p14:tracePt t="131673" x="2838450" y="2914650"/>
          <p14:tracePt t="131689" x="2762250" y="2844800"/>
          <p14:tracePt t="131706" x="2660650" y="2794000"/>
          <p14:tracePt t="131722" x="2546350" y="2781300"/>
          <p14:tracePt t="131739" x="2451100" y="2781300"/>
          <p14:tracePt t="131756" x="2336800" y="2819400"/>
          <p14:tracePt t="131758" x="2279650" y="2851150"/>
          <p14:tracePt t="131772" x="2209800" y="2901950"/>
          <p14:tracePt t="131789" x="2082800" y="3041650"/>
          <p14:tracePt t="131805" x="2044700" y="3124200"/>
          <p14:tracePt t="131822" x="2032000" y="3194050"/>
          <p14:tracePt t="131839" x="2032000" y="3257550"/>
          <p14:tracePt t="131856" x="2057400" y="3302000"/>
          <p14:tracePt t="131872" x="2127250" y="3346450"/>
          <p14:tracePt t="131889" x="2241550" y="3384550"/>
          <p14:tracePt t="131906" x="2393950" y="3409950"/>
          <p14:tracePt t="131922" x="2552700" y="3416300"/>
          <p14:tracePt t="131925" x="2609850" y="3403600"/>
          <p14:tracePt t="131939" x="2667000" y="3384550"/>
          <p14:tracePt t="131956" x="2730500" y="3340100"/>
          <p14:tracePt t="131972" x="2749550" y="3263900"/>
          <p14:tracePt t="131974" x="2749550" y="3219450"/>
          <p14:tracePt t="131989" x="2749550" y="3175000"/>
          <p14:tracePt t="132005" x="2717800" y="3041650"/>
          <p14:tracePt t="132022" x="2679700" y="2997200"/>
          <p14:tracePt t="132039" x="2616200" y="2959100"/>
          <p14:tracePt t="132055" x="2559050" y="2952750"/>
          <p14:tracePt t="132072" x="2520950" y="2952750"/>
          <p14:tracePt t="132088" x="2470150" y="2952750"/>
          <p14:tracePt t="132105" x="2425700" y="3016250"/>
          <p14:tracePt t="132122" x="2368550" y="3143250"/>
          <p14:tracePt t="132138" x="2330450" y="3270250"/>
          <p14:tracePt t="132155" x="2324100" y="3340100"/>
          <p14:tracePt t="132172" x="2336800" y="3403600"/>
          <p14:tracePt t="132175" x="2349500" y="3416300"/>
          <p14:tracePt t="132189" x="2374900" y="3435350"/>
          <p14:tracePt t="132205" x="2495550" y="3473450"/>
          <p14:tracePt t="132222" x="2571750" y="3473450"/>
          <p14:tracePt t="132239" x="2667000" y="3409950"/>
          <p14:tracePt t="132255" x="2743200" y="3314700"/>
          <p14:tracePt t="132272" x="2774950" y="3181350"/>
          <p14:tracePt t="132288" x="2768600" y="3060700"/>
          <p14:tracePt t="132305" x="2743200" y="3003550"/>
          <p14:tracePt t="132322" x="2705100" y="2952750"/>
          <p14:tracePt t="132338" x="2660650" y="2933700"/>
          <p14:tracePt t="132355" x="2635250" y="2933700"/>
          <p14:tracePt t="132372" x="2571750" y="2959100"/>
          <p14:tracePt t="132388" x="2482850" y="3054350"/>
          <p14:tracePt t="132389" x="2444750" y="3124200"/>
          <p14:tracePt t="132405" x="2381250" y="3257550"/>
          <p14:tracePt t="132422" x="2374900" y="3346450"/>
          <p14:tracePt t="132439" x="2374900" y="3409950"/>
          <p14:tracePt t="132455" x="2393950" y="3441700"/>
          <p14:tracePt t="132472" x="2413000" y="3454400"/>
          <p14:tracePt t="132488" x="2438400" y="3460750"/>
          <p14:tracePt t="132505" x="2470150" y="3460750"/>
          <p14:tracePt t="132522" x="2527300" y="3422650"/>
          <p14:tracePt t="132538" x="2571750" y="3327400"/>
          <p14:tracePt t="132555" x="2590800" y="3219450"/>
          <p14:tracePt t="132572" x="2590800" y="3143250"/>
          <p14:tracePt t="132588" x="2546350" y="3060700"/>
          <p14:tracePt t="132590" x="2520950" y="3028950"/>
          <p14:tracePt t="132605" x="2457450" y="2984500"/>
          <p14:tracePt t="132621" x="2374900" y="2971800"/>
          <p14:tracePt t="132638" x="2311400" y="2971800"/>
          <p14:tracePt t="132655" x="2209800" y="3009900"/>
          <p14:tracePt t="132672" x="2133600" y="3079750"/>
          <p14:tracePt t="132689" x="2070100" y="3175000"/>
          <p14:tracePt t="132705" x="2044700" y="3244850"/>
          <p14:tracePt t="132722" x="2044700" y="3282950"/>
          <p14:tracePt t="132738" x="2057400" y="3321050"/>
          <p14:tracePt t="132755" x="2101850" y="3365500"/>
          <p14:tracePt t="132772" x="2190750" y="3409950"/>
          <p14:tracePt t="132788" x="2298700" y="3448050"/>
          <p14:tracePt t="132789" x="2355850" y="3454400"/>
          <p14:tracePt t="132805" x="2463800" y="3454400"/>
          <p14:tracePt t="132822" x="2546350" y="3409950"/>
          <p14:tracePt t="132838" x="2603500" y="3321050"/>
          <p14:tracePt t="132855" x="2616200" y="3194050"/>
          <p14:tracePt t="132871" x="2609850" y="3067050"/>
          <p14:tracePt t="132888" x="2578100" y="2984500"/>
          <p14:tracePt t="132905" x="2540000" y="2933700"/>
          <p14:tracePt t="132921" x="2501900" y="2921000"/>
          <p14:tracePt t="132938" x="2482850" y="2914650"/>
          <p14:tracePt t="132955" x="2451100" y="2921000"/>
          <p14:tracePt t="132957" x="2432050" y="2946400"/>
          <p14:tracePt t="132972" x="2419350" y="2990850"/>
          <p14:tracePt t="132988" x="2374900" y="3124200"/>
          <p14:tracePt t="132990" x="2368550" y="3187700"/>
          <p14:tracePt t="133005" x="2368550" y="3263900"/>
          <p14:tracePt t="133021" x="2381250" y="3308350"/>
          <p14:tracePt t="133038" x="2413000" y="3314700"/>
          <p14:tracePt t="133055" x="2444750" y="3321050"/>
          <p14:tracePt t="133071" x="2482850" y="3321050"/>
          <p14:tracePt t="133088" x="2520950" y="3282950"/>
          <p14:tracePt t="133105" x="2552700" y="3206750"/>
          <p14:tracePt t="133121" x="2559050" y="3162300"/>
          <p14:tracePt t="133138" x="2559050" y="3130550"/>
          <p14:tracePt t="133155" x="2559050" y="3124200"/>
          <p14:tracePt t="133390" x="2565400" y="3124200"/>
          <p14:tracePt t="133390" x="0" y="0"/>
        </p14:tracePtLst>
        <p14:tracePtLst>
          <p14:tracePt t="134038" x="11410950" y="5854700"/>
          <p14:tracePt t="134063" x="11410950" y="5880100"/>
          <p14:tracePt t="134069" x="11410950" y="5918200"/>
          <p14:tracePt t="134078" x="11410950" y="5969000"/>
          <p14:tracePt t="134088" x="11410950" y="6013450"/>
          <p14:tracePt t="134104" x="11410950" y="6089650"/>
          <p14:tracePt t="134121" x="11410950" y="6121400"/>
          <p14:tracePt t="134138" x="11410950" y="6134100"/>
          <p14:tracePt t="134231" x="11410950" y="6115050"/>
          <p14:tracePt t="134240" x="11423650" y="6083300"/>
          <p14:tracePt t="134248" x="11423650" y="6051550"/>
          <p14:tracePt t="134255" x="11423650" y="5994400"/>
          <p14:tracePt t="134272" x="11423650" y="5918200"/>
          <p14:tracePt t="134288" x="11423650" y="5880100"/>
          <p14:tracePt t="134305" x="11423650" y="5867400"/>
          <p14:tracePt t="134338" x="11417300" y="5867400"/>
          <p14:tracePt t="134354" x="11398250" y="5930900"/>
          <p14:tracePt t="134371" x="11379200" y="6026150"/>
          <p14:tracePt t="134375" x="11372850" y="6064250"/>
          <p14:tracePt t="134388" x="11360150" y="6089650"/>
          <p14:tracePt t="134404" x="11347450" y="6115050"/>
          <p14:tracePt t="134494" x="11347450" y="6102350"/>
          <p14:tracePt t="134503" x="11347450" y="6070600"/>
          <p14:tracePt t="134511" x="11347450" y="6026150"/>
          <p14:tracePt t="134521" x="11347450" y="5994400"/>
          <p14:tracePt t="134538" x="11334750" y="5930900"/>
          <p14:tracePt t="134554" x="11334750" y="5924550"/>
          <p14:tracePt t="134598" x="11328400" y="5943600"/>
          <p14:tracePt t="134606" x="11328400" y="5975350"/>
          <p14:tracePt t="134614" x="11315700" y="6038850"/>
          <p14:tracePt t="134622" x="11309350" y="6083300"/>
          <p14:tracePt t="134638" x="11309350" y="6134100"/>
          <p14:tracePt t="134654" x="11309350" y="6153150"/>
          <p14:tracePt t="134671" x="11309350" y="6159500"/>
          <p14:tracePt t="134735" x="11309350" y="6140450"/>
          <p14:tracePt t="134742" x="11309350" y="6108700"/>
          <p14:tracePt t="134755" x="11309350" y="6064250"/>
          <p14:tracePt t="134771" x="11309350" y="5988050"/>
          <p14:tracePt t="134788" x="11309350" y="5937250"/>
          <p14:tracePt t="134805" x="11309350" y="5924550"/>
          <p14:tracePt t="134839" x="11309350" y="5949950"/>
          <p14:tracePt t="134847" x="11303000" y="6013450"/>
          <p14:tracePt t="134854" x="11296650" y="6083300"/>
          <p14:tracePt t="134871" x="11271250" y="6203950"/>
          <p14:tracePt t="134888" x="11258550" y="6248400"/>
          <p14:tracePt t="134904" x="11252200" y="6248400"/>
          <p14:tracePt t="134975" x="11252200" y="6229350"/>
          <p14:tracePt t="134981" x="11252200" y="6210300"/>
          <p14:tracePt t="134991" x="11252200" y="6184900"/>
          <p14:tracePt t="135004" x="11252200" y="6159500"/>
          <p14:tracePt t="135021" x="11252200" y="6134100"/>
          <p14:tracePt t="135079" x="11252200" y="6146800"/>
          <p14:tracePt t="135086" x="11252200" y="6191250"/>
          <p14:tracePt t="135096" x="11252200" y="6210300"/>
          <p14:tracePt t="135104" x="11252200" y="6242050"/>
          <p14:tracePt t="135121" x="11252200" y="6280150"/>
          <p14:tracePt t="135137" x="11252200" y="6299200"/>
          <p14:tracePt t="135154" x="11252200" y="6305550"/>
          <p14:tracePt t="135270" x="11245850" y="6299200"/>
          <p14:tracePt t="135278" x="11239500" y="6286500"/>
          <p14:tracePt t="135278" x="0" y="0"/>
        </p14:tracePtLst>
        <p14:tracePtLst>
          <p14:tracePt t="135840" x="3409950" y="3016250"/>
          <p14:tracePt t="135854" x="3365500" y="3003550"/>
          <p14:tracePt t="135871" x="3340100" y="3003550"/>
          <p14:tracePt t="135887" x="3327400" y="3003550"/>
          <p14:tracePt t="135904" x="3314700" y="3041650"/>
          <p14:tracePt t="135920" x="3314700" y="3124200"/>
          <p14:tracePt t="135938" x="3327400" y="3282950"/>
          <p14:tracePt t="135954" x="3397250" y="3429000"/>
          <p14:tracePt t="135971" x="3486150" y="3536950"/>
          <p14:tracePt t="135987" x="3632200" y="3613150"/>
          <p14:tracePt t="136004" x="3841750" y="3676650"/>
          <p14:tracePt t="136021" x="4235450" y="3670300"/>
          <p14:tracePt t="136037" x="4476750" y="3606800"/>
          <p14:tracePt t="136054" x="4616450" y="3511550"/>
          <p14:tracePt t="136070" x="4667250" y="3429000"/>
          <p14:tracePt t="136087" x="4692650" y="3346450"/>
          <p14:tracePt t="136104" x="4692650" y="3314700"/>
          <p14:tracePt t="136120" x="4692650" y="3282950"/>
          <p14:tracePt t="136137" x="4692650" y="3276600"/>
          <p14:tracePt t="136154" x="4692650" y="3270250"/>
          <p14:tracePt t="136171" x="4692650" y="3263900"/>
          <p14:tracePt t="136188" x="4654550" y="3257550"/>
          <p14:tracePt t="136190" x="4629150" y="3244850"/>
          <p14:tracePt t="136204" x="4597400" y="3225800"/>
          <p14:tracePt t="136205" x="4540250" y="3213100"/>
          <p14:tracePt t="136220" x="4476750" y="3206750"/>
          <p14:tracePt t="136223" x="4419600" y="3194050"/>
          <p14:tracePt t="136237" x="4337050" y="3194050"/>
          <p14:tracePt t="136254" x="4279900" y="3194050"/>
          <p14:tracePt t="136271" x="4260850" y="3238500"/>
          <p14:tracePt t="136287" x="4254500" y="3359150"/>
          <p14:tracePt t="136304" x="4254500" y="3492500"/>
          <p14:tracePt t="136320" x="4292600" y="3619500"/>
          <p14:tracePt t="136337" x="4343400" y="3676650"/>
          <p14:tracePt t="136354" x="4387850" y="3702050"/>
          <p14:tracePt t="136370" x="4445000" y="3708400"/>
          <p14:tracePt t="136373" x="4495800" y="3695700"/>
          <p14:tracePt t="136387" x="4572000" y="3657600"/>
          <p14:tracePt t="136404" x="4705350" y="3536950"/>
          <p14:tracePt t="136405" x="4756150" y="3467100"/>
          <p14:tracePt t="136420" x="4800600" y="3397250"/>
          <p14:tracePt t="136438" x="4819650" y="3219450"/>
          <p14:tracePt t="136454" x="4800600" y="3149600"/>
          <p14:tracePt t="136471" x="4768850" y="3111500"/>
          <p14:tracePt t="136488" x="4718050" y="3092450"/>
          <p14:tracePt t="136504" x="4679950" y="3086100"/>
          <p14:tracePt t="136521" x="4610100" y="3111500"/>
          <p14:tracePt t="136537" x="4540250" y="3181350"/>
          <p14:tracePt t="136554" x="4508500" y="3251200"/>
          <p14:tracePt t="136570" x="4502150" y="3327400"/>
          <p14:tracePt t="136587" x="4527550" y="3409950"/>
          <p14:tracePt t="136604" x="4603750" y="3486150"/>
          <p14:tracePt t="136620" x="4730750" y="3556000"/>
          <p14:tracePt t="136621" x="4794250" y="3562350"/>
          <p14:tracePt t="136637" x="4933950" y="3562350"/>
          <p14:tracePt t="136654" x="5035550" y="3530600"/>
          <p14:tracePt t="136670" x="5073650" y="3435350"/>
          <p14:tracePt t="136687" x="5073650" y="3359150"/>
          <p14:tracePt t="136704" x="5060950" y="3257550"/>
          <p14:tracePt t="136721" x="5016500" y="3194050"/>
          <p14:tracePt t="136737" x="4984750" y="3168650"/>
          <p14:tracePt t="136754" x="4959350" y="3162300"/>
          <p14:tracePt t="136771" x="4914900" y="3162300"/>
          <p14:tracePt t="136773" x="4895850" y="3181350"/>
          <p14:tracePt t="136787" x="4876800" y="3225800"/>
          <p14:tracePt t="136804" x="4832350" y="3359150"/>
          <p14:tracePt t="136805" x="4832350" y="3441700"/>
          <p14:tracePt t="136820" x="4832350" y="3517900"/>
          <p14:tracePt t="136837" x="4914900" y="3695700"/>
          <p14:tracePt t="136854" x="5035550" y="3752850"/>
          <p14:tracePt t="136870" x="5168900" y="3771900"/>
          <p14:tracePt t="136887" x="5346700" y="3746500"/>
          <p14:tracePt t="136904" x="5448300" y="3670300"/>
          <p14:tracePt t="136920" x="5505450" y="3594100"/>
          <p14:tracePt t="136937" x="5524500" y="3556000"/>
          <p14:tracePt t="136954" x="5524500" y="3549650"/>
          <p14:tracePt t="136970" x="5524500" y="3543300"/>
          <p14:tracePt t="136987" x="5530850" y="3536950"/>
          <p14:tracePt t="137004" x="5537200" y="3536950"/>
          <p14:tracePt t="137020" x="5568950" y="3606800"/>
          <p14:tracePt t="137037" x="5759450" y="3841750"/>
          <p14:tracePt t="137053" x="6261100" y="4210050"/>
          <p14:tracePt t="137071" x="7175500" y="4724400"/>
          <p14:tracePt t="137087" x="8369300" y="5245100"/>
          <p14:tracePt t="137104" x="9544050" y="5708650"/>
          <p14:tracePt t="137120" x="10331450" y="6038850"/>
          <p14:tracePt t="137137" x="10604500" y="6184900"/>
          <p14:tracePt t="137154" x="10674350" y="6242050"/>
          <p14:tracePt t="137170" x="10712450" y="6286500"/>
          <p14:tracePt t="137187" x="10756900" y="6343650"/>
          <p14:tracePt t="137204" x="10820400" y="6394450"/>
          <p14:tracePt t="137207" x="10871200" y="6432550"/>
          <p14:tracePt t="137221" x="10909300" y="6464300"/>
          <p14:tracePt t="137238" x="11010900" y="6546850"/>
          <p14:tracePt t="137254" x="11080750" y="6597650"/>
          <p14:tracePt t="137271" x="11156950" y="6648450"/>
          <p14:tracePt t="137287" x="11258550" y="6705600"/>
          <p14:tracePt t="137303" x="11372850" y="6756400"/>
          <p14:tracePt t="137321" x="11525250" y="6813550"/>
          <p14:tracePt t="137337" x="11709400" y="6851650"/>
          <p14:tracePt t="137354" x="11874500" y="6851650"/>
          <p14:tracePt t="137370" x="11963400" y="6851650"/>
          <p14:tracePt t="137387" x="11988800" y="6845300"/>
          <p14:tracePt t="137403" x="11995150" y="6788150"/>
          <p14:tracePt t="137406" x="11995150" y="6731000"/>
          <p14:tracePt t="137420" x="11995150" y="6680200"/>
          <p14:tracePt t="137438" x="11982450" y="6527800"/>
          <p14:tracePt t="137454" x="11976100" y="6451600"/>
          <p14:tracePt t="137471" x="11969750" y="6388100"/>
          <p14:tracePt t="137487" x="11969750" y="6330950"/>
          <p14:tracePt t="137504" x="11982450" y="6267450"/>
          <p14:tracePt t="137521" x="11988800" y="6216650"/>
          <p14:tracePt t="137537" x="11988800" y="6172200"/>
          <p14:tracePt t="137554" x="11988800" y="6140450"/>
          <p14:tracePt t="137570" x="11976100" y="6083300"/>
          <p14:tracePt t="137587" x="11912600" y="6007100"/>
          <p14:tracePt t="137603" x="11836400" y="5924550"/>
          <p14:tracePt t="137606" x="11785600" y="5892800"/>
          <p14:tracePt t="137620" x="11741150" y="5861050"/>
          <p14:tracePt t="137637" x="11626850" y="5803900"/>
          <p14:tracePt t="137653" x="11601450" y="5797550"/>
          <p14:tracePt t="137670" x="11582400" y="5797550"/>
          <p14:tracePt t="137687" x="11537950" y="5810250"/>
          <p14:tracePt t="137704" x="11455400" y="5892800"/>
          <p14:tracePt t="137720" x="11360150" y="6038850"/>
          <p14:tracePt t="137737" x="11296650" y="6153150"/>
          <p14:tracePt t="137754" x="11277600" y="6216650"/>
          <p14:tracePt t="137771" x="11277600" y="6235700"/>
          <p14:tracePt t="137774" x="11277600" y="6254750"/>
          <p14:tracePt t="137790" x="11277600" y="6261100"/>
          <p14:tracePt t="137803" x="11283950" y="6267450"/>
          <p14:tracePt t="137820" x="11309350" y="6267450"/>
          <p14:tracePt t="137823" x="11334750" y="6267450"/>
          <p14:tracePt t="137837" x="11391900" y="6261100"/>
          <p14:tracePt t="137853" x="11442700" y="6184900"/>
          <p14:tracePt t="137870" x="11493500" y="6083300"/>
          <p14:tracePt t="137887" x="11499850" y="5994400"/>
          <p14:tracePt t="137903" x="11493500" y="5905500"/>
          <p14:tracePt t="137920" x="11436350" y="5829300"/>
          <p14:tracePt t="137937" x="11404600" y="5797550"/>
          <p14:tracePt t="137953" x="11379200" y="5791200"/>
          <p14:tracePt t="137970" x="11372850" y="5791200"/>
          <p14:tracePt t="137987" x="11341100" y="5803900"/>
          <p14:tracePt t="138004" x="11309350" y="5880100"/>
          <p14:tracePt t="138007" x="11303000" y="5924550"/>
          <p14:tracePt t="138020" x="11296650" y="5969000"/>
          <p14:tracePt t="138037" x="11296650" y="6032500"/>
          <p14:tracePt t="138053" x="11309350" y="6051550"/>
          <p14:tracePt t="138070" x="11322050" y="6051550"/>
          <p14:tracePt t="138086" x="11328400" y="6051550"/>
          <p14:tracePt t="138103" x="11334750" y="6051550"/>
          <p14:tracePt t="138120" x="11341100" y="6051550"/>
          <p14:tracePt t="138137" x="11341100" y="6007100"/>
          <p14:tracePt t="138153" x="11334750" y="5949950"/>
          <p14:tracePt t="138170" x="11328400" y="5924550"/>
          <p14:tracePt t="138204" x="11328400" y="5918200"/>
          <p14:tracePt t="138220" x="11315700" y="5918200"/>
          <p14:tracePt t="138237" x="11303000" y="5975350"/>
          <p14:tracePt t="138254" x="11296650" y="6083300"/>
          <p14:tracePt t="138270" x="11296650" y="6108700"/>
          <p14:tracePt t="138342" x="11296650" y="6096000"/>
          <p14:tracePt t="138350" x="11296650" y="6083300"/>
          <p14:tracePt t="138358" x="11296650" y="6064250"/>
          <p14:tracePt t="138370" x="11296650" y="6045200"/>
          <p14:tracePt t="138386" x="11296650" y="6038850"/>
          <p14:tracePt t="138629" x="0" y="0"/>
        </p14:tracePtLst>
        <p14:tracePtLst>
          <p14:tracePt t="139534" x="4121150" y="4489450"/>
          <p14:tracePt t="139648" x="4146550" y="4489450"/>
          <p14:tracePt t="139655" x="4216400" y="4489450"/>
          <p14:tracePt t="139669" x="4476750" y="4489450"/>
          <p14:tracePt t="139686" x="4972050" y="4489450"/>
          <p14:tracePt t="139703" x="5473700" y="4489450"/>
          <p14:tracePt t="139720" x="5797550" y="4489450"/>
          <p14:tracePt t="139736" x="5937250" y="4489450"/>
          <p14:tracePt t="139753" x="5962650" y="4489450"/>
          <p14:tracePt t="139770" x="5969000" y="4489450"/>
          <p14:tracePt t="139864" x="5949950" y="4489450"/>
          <p14:tracePt t="139870" x="5905500" y="4489450"/>
          <p14:tracePt t="139886" x="5740400" y="4489450"/>
          <p14:tracePt t="139903" x="5435600" y="4489450"/>
          <p14:tracePt t="139919" x="5048250" y="4489450"/>
          <p14:tracePt t="139936" x="4718050" y="4489450"/>
          <p14:tracePt t="139952" x="4533900" y="4489450"/>
          <p14:tracePt t="139970" x="4445000" y="4489450"/>
          <p14:tracePt t="139986" x="4425950" y="4489450"/>
          <p14:tracePt t="140003" x="4413250" y="4489450"/>
          <p14:tracePt t="140036" x="4406900" y="4489450"/>
          <p14:tracePt t="140119" x="4413250" y="4489450"/>
          <p14:tracePt t="140126" x="4457700" y="4489450"/>
          <p14:tracePt t="140136" x="4521200" y="4489450"/>
          <p14:tracePt t="140152" x="4699000" y="4489450"/>
          <p14:tracePt t="140169" x="4864100" y="4489450"/>
          <p14:tracePt t="140186" x="4965700" y="4489450"/>
          <p14:tracePt t="140203" x="4997450" y="4489450"/>
          <p14:tracePt t="140206" x="5003800" y="4489450"/>
          <p14:tracePt t="140273" x="4991100" y="4489450"/>
          <p14:tracePt t="140278" x="4953000" y="4489450"/>
          <p14:tracePt t="140288" x="4876800" y="4489450"/>
          <p14:tracePt t="140303" x="4686300" y="4489450"/>
          <p14:tracePt t="140319" x="4470400" y="4489450"/>
          <p14:tracePt t="140336" x="4318000" y="4489450"/>
          <p14:tracePt t="140352" x="4267200" y="4489450"/>
          <p14:tracePt t="140369" x="4248150" y="4489450"/>
          <p14:tracePt t="140439" x="4267200" y="4489450"/>
          <p14:tracePt t="140446" x="4318000" y="4489450"/>
          <p14:tracePt t="140455" x="4400550" y="4495800"/>
          <p14:tracePt t="140470" x="4660900" y="4521200"/>
          <p14:tracePt t="140486" x="5035550" y="4591050"/>
          <p14:tracePt t="140503" x="5276850" y="4635500"/>
          <p14:tracePt t="140520" x="5378450" y="4654550"/>
          <p14:tracePt t="140536" x="5384800" y="4654550"/>
          <p14:tracePt t="140553" x="5391150" y="4654550"/>
          <p14:tracePt t="140615" x="5384800" y="4654550"/>
          <p14:tracePt t="140623" x="5353050" y="4654550"/>
          <p14:tracePt t="140635" x="5321300" y="4654550"/>
          <p14:tracePt t="140652" x="5226050" y="4654550"/>
          <p14:tracePt t="140669" x="5067300" y="4654550"/>
          <p14:tracePt t="140686" x="5022850" y="4648200"/>
          <p14:tracePt t="140702" x="5016500" y="4648200"/>
          <p14:tracePt t="140806" x="5035550" y="4641850"/>
          <p14:tracePt t="140814" x="5080000" y="4635500"/>
          <p14:tracePt t="140822" x="5143500" y="4635500"/>
          <p14:tracePt t="140836" x="5238750" y="4635500"/>
          <p14:tracePt t="140852" x="5435600" y="4635500"/>
          <p14:tracePt t="140869" x="5568950" y="4635500"/>
          <p14:tracePt t="140885" x="5588000" y="4635500"/>
          <p14:tracePt t="140919" x="5575300" y="4635500"/>
          <p14:tracePt t="140935" x="5461000" y="4635500"/>
          <p14:tracePt t="140953" x="5251450" y="4635500"/>
          <p14:tracePt t="140969" x="4864100" y="4578350"/>
          <p14:tracePt t="140986" x="4514850" y="4521200"/>
          <p14:tracePt t="141003" x="4343400" y="4502150"/>
          <p14:tracePt t="141019" x="4298950" y="4502150"/>
          <p14:tracePt t="141036" x="4292600" y="4502150"/>
          <p14:tracePt t="141118" x="4305300" y="4495800"/>
          <p14:tracePt t="141128" x="4330700" y="4495800"/>
          <p14:tracePt t="141135" x="4381500" y="4495800"/>
          <p14:tracePt t="141152" x="4572000" y="4495800"/>
          <p14:tracePt t="141169" x="4927600" y="4495800"/>
          <p14:tracePt t="141185" x="5353050" y="4514850"/>
          <p14:tracePt t="141202" x="5518150" y="4527550"/>
          <p14:tracePt t="141219" x="5568950" y="4527550"/>
          <p14:tracePt t="141222" x="5575300" y="4527550"/>
          <p14:tracePt t="141958" x="0" y="0"/>
        </p14:tracePtLst>
        <p14:tracePtLst>
          <p14:tracePt t="142279" x="4413250" y="4514850"/>
          <p14:tracePt t="142350" x="4425950" y="4514850"/>
          <p14:tracePt t="142360" x="4476750" y="4514850"/>
          <p14:tracePt t="142368" x="4546600" y="4514850"/>
          <p14:tracePt t="142385" x="4781550" y="4514850"/>
          <p14:tracePt t="142402" x="5194300" y="4514850"/>
          <p14:tracePt t="142418" x="5607050" y="4514850"/>
          <p14:tracePt t="142435" x="5829300" y="4514850"/>
          <p14:tracePt t="142452" x="5905500" y="4514850"/>
          <p14:tracePt t="142469" x="5924550" y="4514850"/>
          <p14:tracePt t="142886" x="0" y="0"/>
        </p14:tracePtLst>
        <p14:tracePtLst>
          <p14:tracePt t="143958" x="3060700" y="2235200"/>
          <p14:tracePt t="144023" x="3060700" y="2241550"/>
          <p14:tracePt t="144033" x="3060700" y="2273300"/>
          <p14:tracePt t="144041" x="3060700" y="2336800"/>
          <p14:tracePt t="144052" x="3060700" y="2419350"/>
          <p14:tracePt t="144068" x="3060700" y="2597150"/>
          <p14:tracePt t="144085" x="3060700" y="2768600"/>
          <p14:tracePt t="144086" x="3060700" y="2838450"/>
          <p14:tracePt t="144101" x="3060700" y="2959100"/>
          <p14:tracePt t="144118" x="3060700" y="3016250"/>
          <p14:tracePt t="144135" x="3060700" y="3041650"/>
          <p14:tracePt t="144151" x="3060700" y="3054350"/>
          <p14:tracePt t="144198" x="3067050" y="3054350"/>
          <p14:tracePt t="144208" x="3073400" y="3054350"/>
          <p14:tracePt t="144218" x="3086100" y="3035300"/>
          <p14:tracePt t="144235" x="3117850" y="2946400"/>
          <p14:tracePt t="144252" x="3155950" y="2781300"/>
          <p14:tracePt t="144254" x="3162300" y="2686050"/>
          <p14:tracePt t="144268" x="3168650" y="2590800"/>
          <p14:tracePt t="144286" x="3181350" y="2330450"/>
          <p14:tracePt t="144301" x="3181350" y="2241550"/>
          <p14:tracePt t="144318" x="3181350" y="2197100"/>
          <p14:tracePt t="144335" x="3181350" y="2178050"/>
          <p14:tracePt t="144409" x="3175000" y="2184400"/>
          <p14:tracePt t="144416" x="3162300" y="2222500"/>
          <p14:tracePt t="144425" x="3143250" y="2279650"/>
          <p14:tracePt t="144434" x="3136900" y="2368550"/>
          <p14:tracePt t="144451" x="3111500" y="2540000"/>
          <p14:tracePt t="144468" x="3092450" y="2698750"/>
          <p14:tracePt t="144472" x="3092450" y="2749550"/>
          <p14:tracePt t="144485" x="3092450" y="2794000"/>
          <p14:tracePt t="144502" x="3092450" y="2857500"/>
          <p14:tracePt t="144518" x="3092450" y="2876550"/>
          <p14:tracePt t="144535" x="3092450" y="2882900"/>
          <p14:tracePt t="144583" x="3092450" y="2870200"/>
          <p14:tracePt t="144590" x="3092450" y="2832100"/>
          <p14:tracePt t="144601" x="3092450" y="2774950"/>
          <p14:tracePt t="144618" x="3086100" y="2628900"/>
          <p14:tracePt t="144634" x="3060700" y="2476500"/>
          <p14:tracePt t="144651" x="3048000" y="2349500"/>
          <p14:tracePt t="144667" x="3028950" y="2266950"/>
          <p14:tracePt t="144684" x="3022600" y="2241550"/>
          <p14:tracePt t="144759" x="3022600" y="2247900"/>
          <p14:tracePt t="144768" x="3016250" y="2292350"/>
          <p14:tracePt t="144775" x="3009900" y="2349500"/>
          <p14:tracePt t="144784" x="3003550" y="2425700"/>
          <p14:tracePt t="144801" x="2990850" y="2603500"/>
          <p14:tracePt t="144818" x="2984500" y="2730500"/>
          <p14:tracePt t="144834" x="2984500" y="2832100"/>
          <p14:tracePt t="144851" x="2984500" y="2844800"/>
          <p14:tracePt t="144868" x="2984500" y="2851150"/>
          <p14:tracePt t="144902" x="2990850" y="2857500"/>
          <p14:tracePt t="144918" x="2990850" y="2838450"/>
          <p14:tracePt t="144925" x="2990850" y="2800350"/>
          <p14:tracePt t="144934" x="2990850" y="2736850"/>
          <p14:tracePt t="144951" x="2997200" y="2578100"/>
          <p14:tracePt t="144967" x="3003550" y="2387600"/>
          <p14:tracePt t="144985" x="2990850" y="2235200"/>
          <p14:tracePt t="145001" x="2978150" y="2127250"/>
          <p14:tracePt t="145018" x="2978150" y="2089150"/>
          <p14:tracePt t="145035" x="2978150" y="2076450"/>
          <p14:tracePt t="145070" x="2971800" y="2114550"/>
          <p14:tracePt t="145079" x="2959100" y="2178050"/>
          <p14:tracePt t="145087" x="2959100" y="2254250"/>
          <p14:tracePt t="145101" x="2946400" y="2451100"/>
          <p14:tracePt t="145117" x="2946400" y="2609850"/>
          <p14:tracePt t="145134" x="2952750" y="2762250"/>
          <p14:tracePt t="145151" x="2978150" y="2851150"/>
          <p14:tracePt t="145167" x="2990850" y="2889250"/>
          <p14:tracePt t="145222" x="2997200" y="2889250"/>
          <p14:tracePt t="145230" x="3003550" y="2870200"/>
          <p14:tracePt t="145238" x="3003550" y="2838450"/>
          <p14:tracePt t="145251" x="3009900" y="2762250"/>
          <p14:tracePt t="145268" x="3028950" y="2603500"/>
          <p14:tracePt t="145271" x="3022600" y="2508250"/>
          <p14:tracePt t="145284" x="3016250" y="2425700"/>
          <p14:tracePt t="145301" x="2984500" y="2235200"/>
          <p14:tracePt t="145317" x="2971800" y="2197100"/>
          <p14:tracePt t="145334" x="2971800" y="2184400"/>
          <p14:tracePt t="145368" x="2965450" y="2184400"/>
          <p14:tracePt t="145389" x="2965450" y="2203450"/>
          <p14:tracePt t="145401" x="2959100" y="2260600"/>
          <p14:tracePt t="145417" x="2952750" y="2419350"/>
          <p14:tracePt t="145434" x="2952750" y="2584450"/>
          <p14:tracePt t="145451" x="2952750" y="2736850"/>
          <p14:tracePt t="145467" x="2965450" y="2813050"/>
          <p14:tracePt t="145485" x="2971800" y="2832100"/>
          <p14:tracePt t="145502" x="2971800" y="2838450"/>
          <p14:tracePt t="145552" x="2971800" y="2825750"/>
          <p14:tracePt t="145559" x="2971800" y="2787650"/>
          <p14:tracePt t="145568" x="2971800" y="2724150"/>
          <p14:tracePt t="145585" x="2952750" y="2540000"/>
          <p14:tracePt t="145601" x="2927350" y="2381250"/>
          <p14:tracePt t="145617" x="2914650" y="2273300"/>
          <p14:tracePt t="145634" x="2901950" y="2228850"/>
          <p14:tracePt t="145651" x="2901950" y="2222500"/>
          <p14:tracePt t="145687" x="2895600" y="2235200"/>
          <p14:tracePt t="145695" x="2895600" y="2292350"/>
          <p14:tracePt t="145704" x="2895600" y="2374900"/>
          <p14:tracePt t="145717" x="2876550" y="2609850"/>
          <p14:tracePt t="145735" x="2882900" y="2787650"/>
          <p14:tracePt t="145751" x="2889250" y="2876550"/>
          <p14:tracePt t="145768" x="2901950" y="2927350"/>
          <p14:tracePt t="145785" x="2908300" y="2940050"/>
          <p14:tracePt t="145817" x="2908300" y="2946400"/>
          <p14:tracePt t="145830" x="2914650" y="2946400"/>
          <p14:tracePt t="145839" x="2921000" y="2927350"/>
          <p14:tracePt t="145851" x="2921000" y="2908300"/>
          <p14:tracePt t="145868" x="2921000" y="2794000"/>
          <p14:tracePt t="145870" x="2921000" y="2717800"/>
          <p14:tracePt t="145884" x="2921000" y="2635250"/>
          <p14:tracePt t="145901" x="2921000" y="2432050"/>
          <p14:tracePt t="145917" x="2921000" y="2355850"/>
          <p14:tracePt t="145934" x="2927350" y="2324100"/>
          <p14:tracePt t="145950" x="2933700" y="2317750"/>
          <p14:tracePt t="145993" x="2933700" y="2355850"/>
          <p14:tracePt t="145999" x="2933700" y="2406650"/>
          <p14:tracePt t="146007" x="2933700" y="2501900"/>
          <p14:tracePt t="146018" x="2933700" y="2597150"/>
          <p14:tracePt t="146035" x="2933700" y="2736850"/>
          <p14:tracePt t="146051" x="2933700" y="2787650"/>
          <p14:tracePt t="146054" x="2933700" y="2794000"/>
          <p14:tracePt t="146068" x="2933700" y="2800350"/>
          <p14:tracePt t="146112" x="2940050" y="2794000"/>
          <p14:tracePt t="146119" x="2940050" y="2781300"/>
          <p14:tracePt t="146134" x="2959100" y="2730500"/>
          <p14:tracePt t="146150" x="2959100" y="2667000"/>
          <p14:tracePt t="146167" x="2978150" y="2578100"/>
          <p14:tracePt t="146184" x="2978150" y="2546350"/>
          <p14:tracePt t="146200" x="2978150" y="2527300"/>
          <p14:tracePt t="146217" x="2978150" y="2508250"/>
          <p14:tracePt t="146390" x="0" y="0"/>
        </p14:tracePtLst>
        <p14:tracePtLst>
          <p14:tracePt t="147441" x="8140700" y="6216650"/>
          <p14:tracePt t="147527" x="8159750" y="6216650"/>
          <p14:tracePt t="147537" x="8191500" y="6216650"/>
          <p14:tracePt t="147551" x="8343900" y="6216650"/>
          <p14:tracePt t="147568" x="8585200" y="6216650"/>
          <p14:tracePt t="147583" x="8909050" y="6216650"/>
          <p14:tracePt t="147600" x="9277350" y="6216650"/>
          <p14:tracePt t="147617" x="9505950" y="6216650"/>
          <p14:tracePt t="147633" x="9620250" y="6216650"/>
          <p14:tracePt t="147650" x="9664700" y="6216650"/>
          <p14:tracePt t="147666" x="9677400" y="6216650"/>
          <p14:tracePt t="147683" x="9690100" y="6216650"/>
          <p14:tracePt t="147700" x="9696450" y="6216650"/>
          <p14:tracePt t="147716" x="9709150" y="6216650"/>
          <p14:tracePt t="147717" x="9721850" y="6216650"/>
          <p14:tracePt t="147733" x="9734550" y="6216650"/>
          <p14:tracePt t="147750" x="9747250" y="6216650"/>
          <p14:tracePt t="147767" x="9753600" y="6216650"/>
          <p14:tracePt t="147783" x="9759950" y="6216650"/>
          <p14:tracePt t="147800" x="9772650" y="6216650"/>
          <p14:tracePt t="147817" x="9779000" y="6216650"/>
          <p14:tracePt t="147833" x="9785350" y="6216650"/>
          <p14:tracePt t="147850" x="9791700" y="6216650"/>
          <p14:tracePt t="147866" x="9798050" y="6216650"/>
          <p14:tracePt t="147883" x="9804400" y="6216650"/>
          <p14:tracePt t="147900" x="9836150" y="6216650"/>
          <p14:tracePt t="147903" x="9842500" y="6216650"/>
          <p14:tracePt t="147916" x="9861550" y="6216650"/>
          <p14:tracePt t="147933" x="9912350" y="6216650"/>
          <p14:tracePt t="147950" x="9944100" y="6216650"/>
          <p14:tracePt t="147966" x="9982200" y="6216650"/>
          <p14:tracePt t="147983" x="10007600" y="6216650"/>
          <p14:tracePt t="148000" x="10020300" y="6216650"/>
          <p14:tracePt t="148198" x="10020300" y="6210300"/>
          <p14:tracePt t="148198" x="0" y="0"/>
        </p14:tracePtLst>
        <p14:tracePtLst>
          <p14:tracePt t="149103" x="806450" y="5829300"/>
          <p14:tracePt t="149116" x="787400" y="5842000"/>
          <p14:tracePt t="149133" x="762000" y="5861050"/>
          <p14:tracePt t="149149" x="723900" y="5892800"/>
          <p14:tracePt t="149166" x="717550" y="5911850"/>
          <p14:tracePt t="149183" x="711200" y="5930900"/>
          <p14:tracePt t="149199" x="711200" y="5937250"/>
          <p14:tracePt t="149216" x="711200" y="5949950"/>
          <p14:tracePt t="149233" x="711200" y="5962650"/>
          <p14:tracePt t="149250" x="723900" y="5994400"/>
          <p14:tracePt t="149266" x="819150" y="6038850"/>
          <p14:tracePt t="149283" x="933450" y="6064250"/>
          <p14:tracePt t="149300" x="1060450" y="6083300"/>
          <p14:tracePt t="149316" x="1149350" y="6083300"/>
          <p14:tracePt t="149318" x="1187450" y="6083300"/>
          <p14:tracePt t="149333" x="1238250" y="6083300"/>
          <p14:tracePt t="149350" x="1263650" y="6083300"/>
          <p14:tracePt t="149366" x="1282700" y="6083300"/>
          <p14:tracePt t="149383" x="1289050" y="6083300"/>
          <p14:tracePt t="149399" x="1301750" y="6083300"/>
          <p14:tracePt t="149416" x="1314450" y="6051550"/>
          <p14:tracePt t="149433" x="1320800" y="6026150"/>
          <p14:tracePt t="149449" x="1320800" y="6000750"/>
          <p14:tracePt t="149466" x="1320800" y="5988050"/>
          <p14:tracePt t="149483" x="1314450" y="5962650"/>
          <p14:tracePt t="149500" x="1301750" y="5956300"/>
          <p14:tracePt t="149517" x="1263650" y="5943600"/>
          <p14:tracePt t="149533" x="1181100" y="5930900"/>
          <p14:tracePt t="149535" x="1149350" y="5930900"/>
          <p14:tracePt t="149550" x="1041400" y="5930900"/>
          <p14:tracePt t="149567" x="965200" y="5930900"/>
          <p14:tracePt t="149583" x="939800" y="5937250"/>
          <p14:tracePt t="149599" x="920750" y="5937250"/>
          <p14:tracePt t="149616" x="920750" y="5943600"/>
          <p14:tracePt t="149687" x="920750" y="5949950"/>
          <p14:tracePt t="149695" x="920750" y="5956300"/>
          <p14:tracePt t="149870" x="920750" y="5962650"/>
          <p14:tracePt t="149870" x="0" y="0"/>
        </p14:tracePtLst>
        <p14:tracePtLst>
          <p14:tracePt t="150774" x="9086850" y="6026150"/>
          <p14:tracePt t="150840" x="9086850" y="6032500"/>
          <p14:tracePt t="150848" x="9093200" y="6032500"/>
          <p14:tracePt t="150866" x="9182100" y="6045200"/>
          <p14:tracePt t="150882" x="9353550" y="6083300"/>
          <p14:tracePt t="150886" x="9493250" y="6108700"/>
          <p14:tracePt t="150899" x="9658350" y="6146800"/>
          <p14:tracePt t="150916" x="10020300" y="6178550"/>
          <p14:tracePt t="150932" x="10306050" y="6178550"/>
          <p14:tracePt t="150933" x="10439400" y="6178550"/>
          <p14:tracePt t="150949" x="10636250" y="6178550"/>
          <p14:tracePt t="150965" x="10782300" y="6178550"/>
          <p14:tracePt t="150982" x="10871200" y="6178550"/>
          <p14:tracePt t="150999" x="10934700" y="6178550"/>
          <p14:tracePt t="151016" x="10985500" y="6178550"/>
          <p14:tracePt t="151032" x="11010900" y="6178550"/>
          <p14:tracePt t="151049" x="11029950" y="6178550"/>
          <p14:tracePt t="151408" x="0" y="0"/>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7"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sp>
        <p:nvSpPr>
          <p:cNvPr id="4" name="矩形 3">
            <a:extLst>
              <a:ext uri="{FF2B5EF4-FFF2-40B4-BE49-F238E27FC236}">
                <a16:creationId xmlns:a16="http://schemas.microsoft.com/office/drawing/2014/main" id="{0A177AF7-A4AE-42DA-890D-E13C129E0CF4}"/>
              </a:ext>
            </a:extLst>
          </p:cNvPr>
          <p:cNvSpPr/>
          <p:nvPr/>
        </p:nvSpPr>
        <p:spPr>
          <a:xfrm>
            <a:off x="141605" y="1509384"/>
            <a:ext cx="11830756" cy="4067267"/>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20000"/>
              </a:lnSpc>
            </a:pPr>
            <a:r>
              <a:rPr lang="en-US" altLang="zh-CN" dirty="0">
                <a:latin typeface="Courier New" panose="02070309020205020404" pitchFamily="49" charset="0"/>
                <a:cs typeface="Courier New" panose="02070309020205020404" pitchFamily="49" charset="0"/>
              </a:rPr>
              <a:t>public class </a:t>
            </a:r>
            <a:r>
              <a:rPr lang="en-US" altLang="zh-CN" dirty="0" err="1">
                <a:latin typeface="Courier New" panose="02070309020205020404" pitchFamily="49" charset="0"/>
                <a:cs typeface="Courier New" panose="02070309020205020404" pitchFamily="49" charset="0"/>
              </a:rPr>
              <a:t>TypeErasureTest</a:t>
            </a:r>
            <a:r>
              <a:rPr lang="en-US" altLang="zh-CN" dirty="0">
                <a:latin typeface="Courier New" panose="02070309020205020404" pitchFamily="49" charset="0"/>
                <a:cs typeface="Courier New" panose="02070309020205020404" pitchFamily="49" charset="0"/>
              </a:rPr>
              <a:t> {</a:t>
            </a:r>
          </a:p>
          <a:p>
            <a:pPr>
              <a:lnSpc>
                <a:spcPct val="120000"/>
              </a:lnSpc>
            </a:pPr>
            <a:r>
              <a:rPr lang="en-US" altLang="zh-CN" dirty="0">
                <a:latin typeface="Courier New" panose="02070309020205020404" pitchFamily="49" charset="0"/>
                <a:cs typeface="Courier New" panose="02070309020205020404" pitchFamily="49" charset="0"/>
              </a:rPr>
              <a:t>    public static void main(String[] args){</a:t>
            </a:r>
          </a:p>
          <a:p>
            <a:pPr>
              <a:lnSpc>
                <a:spcPct val="120000"/>
              </a:lnSpc>
            </a:pPr>
            <a:r>
              <a:rPr lang="en-US" altLang="zh-CN" dirty="0">
                <a:latin typeface="Courier New" panose="02070309020205020404" pitchFamily="49" charset="0"/>
                <a:cs typeface="Courier New" panose="02070309020205020404" pitchFamily="49" charset="0"/>
              </a:rPr>
              <a:t>        ArrayList&lt;String&gt; </a:t>
            </a:r>
            <a:r>
              <a:rPr lang="en-US" altLang="zh-CN" dirty="0" err="1">
                <a:latin typeface="Courier New" panose="02070309020205020404" pitchFamily="49" charset="0"/>
                <a:cs typeface="Courier New" panose="02070309020205020404" pitchFamily="49" charset="0"/>
              </a:rPr>
              <a:t>strList</a:t>
            </a:r>
            <a:r>
              <a:rPr lang="en-US" altLang="zh-CN" dirty="0">
                <a:latin typeface="Courier New" panose="02070309020205020404" pitchFamily="49" charset="0"/>
                <a:cs typeface="Courier New" panose="02070309020205020404" pitchFamily="49" charset="0"/>
              </a:rPr>
              <a:t> = new ArrayList&lt;&gt;();</a:t>
            </a:r>
          </a:p>
          <a:p>
            <a:pPr>
              <a:lnSpc>
                <a:spcPct val="120000"/>
              </a:lnSpc>
            </a:pPr>
            <a:r>
              <a:rPr lang="en-US" altLang="zh-CN" dirty="0">
                <a:latin typeface="Courier New" panose="02070309020205020404" pitchFamily="49" charset="0"/>
                <a:cs typeface="Courier New" panose="02070309020205020404" pitchFamily="49" charset="0"/>
              </a:rPr>
              <a:t>        ArrayList&lt;Fruit&gt; </a:t>
            </a:r>
            <a:r>
              <a:rPr lang="en-US" altLang="zh-CN" dirty="0" err="1">
                <a:latin typeface="Courier New" panose="02070309020205020404" pitchFamily="49" charset="0"/>
                <a:cs typeface="Courier New" panose="02070309020205020404" pitchFamily="49" charset="0"/>
              </a:rPr>
              <a:t>fruitList</a:t>
            </a:r>
            <a:r>
              <a:rPr lang="en-US" altLang="zh-CN" dirty="0">
                <a:latin typeface="Courier New" panose="02070309020205020404" pitchFamily="49" charset="0"/>
                <a:cs typeface="Courier New" panose="02070309020205020404" pitchFamily="49" charset="0"/>
              </a:rPr>
              <a:t> = new ArrayList&lt;&gt;();</a:t>
            </a:r>
          </a:p>
          <a:p>
            <a:pPr>
              <a:lnSpc>
                <a:spcPct val="120000"/>
              </a:lnSpc>
            </a:pPr>
            <a:r>
              <a:rPr lang="en-US" altLang="zh-CN" dirty="0">
                <a:latin typeface="Courier New" panose="02070309020205020404" pitchFamily="49" charset="0"/>
                <a:cs typeface="Courier New" panose="02070309020205020404" pitchFamily="49" charset="0"/>
              </a:rPr>
              <a:t>        Class clz1 = </a:t>
            </a:r>
            <a:r>
              <a:rPr lang="en-US" altLang="zh-CN" dirty="0" err="1">
                <a:latin typeface="Courier New" panose="02070309020205020404" pitchFamily="49" charset="0"/>
                <a:cs typeface="Courier New" panose="02070309020205020404" pitchFamily="49" charset="0"/>
              </a:rPr>
              <a:t>strList.getClass</a:t>
            </a:r>
            <a:r>
              <a:rPr lang="en-US" altLang="zh-CN" dirty="0">
                <a:latin typeface="Courier New" panose="02070309020205020404" pitchFamily="49" charset="0"/>
                <a:cs typeface="Courier New" panose="02070309020205020404" pitchFamily="49" charset="0"/>
              </a:rPr>
              <a:t>(); </a:t>
            </a:r>
            <a:r>
              <a:rPr lang="en-US" altLang="zh-CN" b="1" dirty="0">
                <a:solidFill>
                  <a:srgbClr val="FF0000"/>
                </a:solidFill>
                <a:latin typeface="Courier New" panose="02070309020205020404" pitchFamily="49" charset="0"/>
                <a:cs typeface="Courier New" panose="02070309020205020404" pitchFamily="49" charset="0"/>
              </a:rPr>
              <a:t>//</a:t>
            </a:r>
            <a:r>
              <a:rPr lang="en-US" altLang="zh-CN" b="1" dirty="0" err="1">
                <a:solidFill>
                  <a:srgbClr val="FF0000"/>
                </a:solidFill>
                <a:latin typeface="Courier New" panose="02070309020205020404" pitchFamily="49" charset="0"/>
                <a:cs typeface="Courier New" panose="02070309020205020404" pitchFamily="49" charset="0"/>
              </a:rPr>
              <a:t>getClass</a:t>
            </a:r>
            <a:r>
              <a:rPr lang="zh-CN" altLang="en-US" b="1" dirty="0">
                <a:solidFill>
                  <a:srgbClr val="FF0000"/>
                </a:solidFill>
                <a:latin typeface="Courier New" panose="02070309020205020404" pitchFamily="49" charset="0"/>
                <a:cs typeface="Courier New" panose="02070309020205020404" pitchFamily="49" charset="0"/>
              </a:rPr>
              <a:t>返回运行时信息</a:t>
            </a:r>
            <a:endParaRPr lang="en-US" altLang="zh-CN" b="1" dirty="0">
              <a:solidFill>
                <a:srgbClr val="FF0000"/>
              </a:solidFill>
              <a:latin typeface="Courier New" panose="02070309020205020404" pitchFamily="49" charset="0"/>
              <a:cs typeface="Courier New" panose="02070309020205020404" pitchFamily="49" charset="0"/>
            </a:endParaRPr>
          </a:p>
          <a:p>
            <a:pPr>
              <a:lnSpc>
                <a:spcPct val="120000"/>
              </a:lnSpc>
            </a:pPr>
            <a:r>
              <a:rPr lang="en-US" altLang="zh-CN" dirty="0">
                <a:latin typeface="Courier New" panose="02070309020205020404" pitchFamily="49" charset="0"/>
                <a:cs typeface="Courier New" panose="02070309020205020404" pitchFamily="49" charset="0"/>
              </a:rPr>
              <a:t>        Class clz2 = </a:t>
            </a:r>
            <a:r>
              <a:rPr lang="en-US" altLang="zh-CN" dirty="0" err="1">
                <a:latin typeface="Courier New" panose="02070309020205020404" pitchFamily="49" charset="0"/>
                <a:cs typeface="Courier New" panose="02070309020205020404" pitchFamily="49" charset="0"/>
              </a:rPr>
              <a:t>fruitList.getClass</a:t>
            </a:r>
            <a:r>
              <a:rPr lang="en-US" altLang="zh-CN" dirty="0">
                <a:latin typeface="Courier New" panose="02070309020205020404" pitchFamily="49" charset="0"/>
                <a:cs typeface="Courier New" panose="02070309020205020404" pitchFamily="49" charset="0"/>
              </a:rPr>
              <a:t>();</a:t>
            </a:r>
          </a:p>
          <a:p>
            <a:pPr>
              <a:lnSpc>
                <a:spcPct val="120000"/>
              </a:lnSpc>
            </a:pPr>
            <a:r>
              <a:rPr lang="en-US" altLang="zh-CN" dirty="0">
                <a:latin typeface="Courier New" panose="02070309020205020404" pitchFamily="49" charset="0"/>
                <a:cs typeface="Courier New" panose="02070309020205020404" pitchFamily="49" charset="0"/>
              </a:rPr>
              <a:t>        System.out.println(clz1.getSimpleName());   //ArrayList</a:t>
            </a:r>
          </a:p>
          <a:p>
            <a:pPr>
              <a:lnSpc>
                <a:spcPct val="120000"/>
              </a:lnSpc>
            </a:pPr>
            <a:r>
              <a:rPr lang="en-US" altLang="zh-CN" dirty="0">
                <a:latin typeface="Courier New" panose="02070309020205020404" pitchFamily="49" charset="0"/>
                <a:cs typeface="Courier New" panose="02070309020205020404" pitchFamily="49" charset="0"/>
              </a:rPr>
              <a:t>        System.out.println(clz2.getSimpleName());   //ArrayList</a:t>
            </a:r>
          </a:p>
          <a:p>
            <a:pPr>
              <a:lnSpc>
                <a:spcPct val="120000"/>
              </a:lnSpc>
            </a:pPr>
            <a:r>
              <a:rPr lang="en-US" altLang="zh-CN" dirty="0">
                <a:latin typeface="Courier New" panose="02070309020205020404" pitchFamily="49" charset="0"/>
                <a:cs typeface="Courier New" panose="02070309020205020404" pitchFamily="49" charset="0"/>
              </a:rPr>
              <a:t>        System.out.println(clz1 == clz2);           //true</a:t>
            </a:r>
          </a:p>
          <a:p>
            <a:pPr>
              <a:lnSpc>
                <a:spcPct val="120000"/>
              </a:lnSpc>
            </a:pPr>
            <a:r>
              <a:rPr lang="en-US" altLang="zh-CN" dirty="0">
                <a:latin typeface="Courier New" panose="02070309020205020404" pitchFamily="49" charset="0"/>
                <a:cs typeface="Courier New" panose="02070309020205020404" pitchFamily="49" charset="0"/>
              </a:rPr>
              <a:t>    }</a:t>
            </a:r>
          </a:p>
          <a:p>
            <a:pPr>
              <a:lnSpc>
                <a:spcPct val="120000"/>
              </a:lnSpc>
            </a:pPr>
            <a:r>
              <a:rPr lang="en-US" altLang="zh-CN" dirty="0">
                <a:latin typeface="Courier New" panose="02070309020205020404" pitchFamily="49" charset="0"/>
                <a:cs typeface="Courier New" panose="02070309020205020404" pitchFamily="49" charset="0"/>
              </a:rPr>
              <a:t>}</a:t>
            </a:r>
          </a:p>
          <a:p>
            <a:pPr>
              <a:lnSpc>
                <a:spcPct val="120000"/>
              </a:lnSpc>
            </a:pPr>
            <a:endParaRPr lang="zh-CN" altLang="en-US" dirty="0">
              <a:latin typeface="Courier New" panose="02070309020205020404" pitchFamily="49" charset="0"/>
              <a:cs typeface="Courier New" panose="02070309020205020404" pitchFamily="49" charset="0"/>
            </a:endParaRPr>
          </a:p>
        </p:txBody>
      </p:sp>
      <p:sp>
        <p:nvSpPr>
          <p:cNvPr id="5" name="文本框 4">
            <a:extLst>
              <a:ext uri="{FF2B5EF4-FFF2-40B4-BE49-F238E27FC236}">
                <a16:creationId xmlns:a16="http://schemas.microsoft.com/office/drawing/2014/main" id="{90AB0237-E6FA-4DA4-A6C8-2DC9EF43F976}"/>
              </a:ext>
            </a:extLst>
          </p:cNvPr>
          <p:cNvSpPr txBox="1"/>
          <p:nvPr/>
        </p:nvSpPr>
        <p:spPr>
          <a:xfrm>
            <a:off x="182077" y="5863689"/>
            <a:ext cx="11466601" cy="646331"/>
          </a:xfrm>
          <a:prstGeom prst="rect">
            <a:avLst/>
          </a:prstGeom>
          <a:noFill/>
          <a:ln w="25400">
            <a:solidFill>
              <a:srgbClr val="FF0000"/>
            </a:solidFill>
          </a:ln>
        </p:spPr>
        <p:txBody>
          <a:bodyPr wrap="none" rtlCol="0">
            <a:spAutoFit/>
          </a:bodyPr>
          <a:lstStyle/>
          <a:p>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所有的参数化类型</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ArrayList&lt;String&gt; </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 ArrayList&lt;Fruit&gt; </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在运行时共享同一个类型：</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ArrayList</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endPar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endParaRPr>
          </a:p>
          <a:p>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请大家再回到</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PPT</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第</a:t>
            </a:r>
            <a:r>
              <a:rPr lang="en-US" altLang="zh-CN"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b="1"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页去理解最后一段话</a:t>
            </a:r>
          </a:p>
        </p:txBody>
      </p:sp>
      <p:pic>
        <p:nvPicPr>
          <p:cNvPr id="2" name="图片 1">
            <a:extLst>
              <a:ext uri="{FF2B5EF4-FFF2-40B4-BE49-F238E27FC236}">
                <a16:creationId xmlns:a16="http://schemas.microsoft.com/office/drawing/2014/main" id="{3E44C99A-5138-47B1-9E15-860C13E06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912" y="844550"/>
            <a:ext cx="10544175" cy="6010275"/>
          </a:xfrm>
          <a:prstGeom prst="rect">
            <a:avLst/>
          </a:prstGeom>
        </p:spPr>
      </p:pic>
      <p:sp>
        <p:nvSpPr>
          <p:cNvPr id="3" name="矩形 2">
            <a:extLst>
              <a:ext uri="{FF2B5EF4-FFF2-40B4-BE49-F238E27FC236}">
                <a16:creationId xmlns:a16="http://schemas.microsoft.com/office/drawing/2014/main" id="{0066BFF2-E34E-4436-BB64-C46665015245}"/>
              </a:ext>
            </a:extLst>
          </p:cNvPr>
          <p:cNvSpPr/>
          <p:nvPr/>
        </p:nvSpPr>
        <p:spPr>
          <a:xfrm>
            <a:off x="5259741" y="5723467"/>
            <a:ext cx="2935994" cy="5180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832525802"/>
      </p:ext>
    </p:extLst>
  </p:cSld>
  <p:clrMapOvr>
    <a:masterClrMapping/>
  </p:clrMapOvr>
  <p:transition advTm="46729">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3A86A75C-4F4B-4683-9AE1-C65F6400EC91}">
      <p14:laserTraceLst xmlns:p14="http://schemas.microsoft.com/office/powerpoint/2010/main">
        <p14:tracePtLst>
          <p14:tracePt t="4157" x="717550" y="4375150"/>
          <p14:tracePt t="4239" x="749300" y="4375150"/>
          <p14:tracePt t="4247" x="812800" y="4375150"/>
          <p14:tracePt t="4255" x="876300" y="4381500"/>
          <p14:tracePt t="4272" x="1092200" y="4406900"/>
          <p14:tracePt t="4289" x="1428750" y="4419600"/>
          <p14:tracePt t="4305" x="1879600" y="4419600"/>
          <p14:tracePt t="4323" x="2184400" y="4419600"/>
          <p14:tracePt t="4339" x="2355850" y="4419600"/>
          <p14:tracePt t="4356" x="2419350" y="4419600"/>
          <p14:tracePt t="4372" x="2438400" y="4419600"/>
          <p14:tracePt t="4473" x="2419350" y="4419600"/>
          <p14:tracePt t="4480" x="2387600" y="4419600"/>
          <p14:tracePt t="4488" x="2330450" y="4419600"/>
          <p14:tracePt t="4505" x="2184400" y="4419600"/>
          <p14:tracePt t="4522" x="1993900" y="4419600"/>
          <p14:tracePt t="4539" x="1784350" y="4419600"/>
          <p14:tracePt t="4555" x="1593850" y="4419600"/>
          <p14:tracePt t="4572" x="1447800" y="4419600"/>
          <p14:tracePt t="4589" x="1333500" y="4419600"/>
          <p14:tracePt t="4605" x="1231900" y="4419600"/>
          <p14:tracePt t="4622" x="1168400" y="4419600"/>
          <p14:tracePt t="4624" x="1149350" y="4419600"/>
          <p14:tracePt t="4639" x="1130300" y="4419600"/>
          <p14:tracePt t="4655" x="1123950" y="4419600"/>
          <p14:tracePt t="4719" x="1143000" y="4419600"/>
          <p14:tracePt t="4727" x="1174750" y="4419600"/>
          <p14:tracePt t="4738" x="1200150" y="4419600"/>
          <p14:tracePt t="4755" x="1257300" y="4419600"/>
          <p14:tracePt t="4772" x="1270000" y="4419600"/>
          <p14:tracePt t="4788" x="1276350" y="4419600"/>
          <p14:tracePt t="4825" x="1263650" y="4419600"/>
          <p14:tracePt t="4839" x="1181100" y="4419600"/>
          <p14:tracePt t="4855" x="1009650" y="4419600"/>
          <p14:tracePt t="4872" x="781050" y="4406900"/>
          <p14:tracePt t="4889" x="527050" y="4368800"/>
          <p14:tracePt t="4905" x="355600" y="4349750"/>
          <p14:tracePt t="4922" x="298450" y="4349750"/>
          <p14:tracePt t="4938" x="279400" y="4349750"/>
          <p14:tracePt t="5081" x="298450" y="4349750"/>
          <p14:tracePt t="5088" x="330200" y="4349750"/>
          <p14:tracePt t="5095" x="374650" y="4349750"/>
          <p14:tracePt t="5105" x="450850" y="4349750"/>
          <p14:tracePt t="5122" x="660400" y="4349750"/>
          <p14:tracePt t="5139" x="939800" y="4349750"/>
          <p14:tracePt t="5155" x="1149350" y="4349750"/>
          <p14:tracePt t="5172" x="1270000" y="4349750"/>
          <p14:tracePt t="5188" x="1301750" y="4349750"/>
          <p14:tracePt t="5205" x="1308100" y="4349750"/>
          <p14:tracePt t="5255" x="1276350" y="4349750"/>
          <p14:tracePt t="5264" x="1212850" y="4349750"/>
          <p14:tracePt t="5271" x="1130300" y="4349750"/>
          <p14:tracePt t="5288" x="889000" y="4330700"/>
          <p14:tracePt t="5305" x="698500" y="4305300"/>
          <p14:tracePt t="5321" x="577850" y="4292600"/>
          <p14:tracePt t="5339" x="558800" y="4292600"/>
          <p14:tracePt t="5355" x="552450" y="4292600"/>
          <p14:tracePt t="5391" x="577850" y="4292600"/>
          <p14:tracePt t="5405" x="641350" y="4292600"/>
          <p14:tracePt t="5422" x="876300" y="4292600"/>
          <p14:tracePt t="5438" x="1530350" y="4362450"/>
          <p14:tracePt t="5455" x="1809750" y="4394200"/>
          <p14:tracePt t="5471" x="1936750" y="4406900"/>
          <p14:tracePt t="5488" x="1962150" y="4406900"/>
          <p14:tracePt t="5521" x="1974850" y="4413250"/>
          <p14:tracePt t="5551" x="1955800" y="4413250"/>
          <p14:tracePt t="5561" x="1917700" y="4413250"/>
          <p14:tracePt t="5571" x="1841500" y="4413250"/>
          <p14:tracePt t="5588" x="1631950" y="4413250"/>
          <p14:tracePt t="5591" x="1504950" y="4413250"/>
          <p14:tracePt t="5605" x="1371600" y="4413250"/>
          <p14:tracePt t="5607" x="1270000" y="4413250"/>
          <p14:tracePt t="5622" x="1181100" y="4413250"/>
          <p14:tracePt t="5624" x="1117600" y="4413250"/>
          <p14:tracePt t="5638" x="1085850" y="4413250"/>
          <p14:tracePt t="5655" x="1073150" y="4413250"/>
          <p14:tracePt t="5688" x="1079500" y="4419600"/>
          <p14:tracePt t="5705" x="1181100" y="4425950"/>
          <p14:tracePt t="5721" x="1409700" y="4425950"/>
          <p14:tracePt t="5738" x="1695450" y="4432300"/>
          <p14:tracePt t="5755" x="1866900" y="4432300"/>
          <p14:tracePt t="5771" x="1949450" y="4451350"/>
          <p14:tracePt t="5788" x="1955800" y="4451350"/>
          <p14:tracePt t="5821" x="1962150" y="4451350"/>
          <p14:tracePt t="5838" x="1860550" y="4451350"/>
          <p14:tracePt t="5855" x="1714500" y="4451350"/>
          <p14:tracePt t="5872" x="1536700" y="4451350"/>
          <p14:tracePt t="5888" x="1377950" y="4451350"/>
          <p14:tracePt t="5905" x="1295400" y="4445000"/>
          <p14:tracePt t="5921" x="1289050" y="4445000"/>
          <p14:tracePt t="5938" x="1282700" y="4445000"/>
          <p14:tracePt t="5971" x="1308100" y="4445000"/>
          <p14:tracePt t="5988" x="1422400" y="4445000"/>
          <p14:tracePt t="6005" x="1631950" y="4445000"/>
          <p14:tracePt t="6021" x="1898650" y="4451350"/>
          <p14:tracePt t="6022" x="2006600" y="4470400"/>
          <p14:tracePt t="6038" x="2127250" y="4483100"/>
          <p14:tracePt t="6055" x="2133600" y="4483100"/>
          <p14:tracePt t="6071" x="2139950" y="4483100"/>
          <p14:tracePt t="6089" x="2133600" y="4483100"/>
          <p14:tracePt t="6105" x="2019300" y="4483100"/>
          <p14:tracePt t="6122" x="1809750" y="4483100"/>
          <p14:tracePt t="6138" x="1581150" y="4483100"/>
          <p14:tracePt t="6155" x="1403350" y="4483100"/>
          <p14:tracePt t="6171" x="1327150" y="4483100"/>
          <p14:tracePt t="6188" x="1308100" y="4483100"/>
          <p14:tracePt t="6223" x="1327150" y="4483100"/>
          <p14:tracePt t="6238" x="1384300" y="4483100"/>
          <p14:tracePt t="6254" x="1676400" y="4483100"/>
          <p14:tracePt t="6271" x="1936750" y="4483100"/>
          <p14:tracePt t="6288" x="2127250" y="4483100"/>
          <p14:tracePt t="6304" x="2203450" y="4483100"/>
          <p14:tracePt t="6321" x="2216150" y="4483100"/>
          <p14:tracePt t="6359" x="2209800" y="4483100"/>
          <p14:tracePt t="6371" x="2165350" y="4483100"/>
          <p14:tracePt t="6388" x="2000250" y="4483100"/>
          <p14:tracePt t="6405" x="1720850" y="4451350"/>
          <p14:tracePt t="6408" x="1600200" y="4432300"/>
          <p14:tracePt t="6422" x="1473200" y="4400550"/>
          <p14:tracePt t="6438" x="1320800" y="4375150"/>
          <p14:tracePt t="6454" x="1301750" y="4375150"/>
          <p14:tracePt t="6471" x="1289050" y="4368800"/>
          <p14:tracePt t="6505" x="1327150" y="4368800"/>
          <p14:tracePt t="6521" x="1454150" y="4368800"/>
          <p14:tracePt t="6538" x="1625600" y="4368800"/>
          <p14:tracePt t="6554" x="1758950" y="4368800"/>
          <p14:tracePt t="6571" x="1809750" y="4368800"/>
          <p14:tracePt t="6588" x="1828800" y="4368800"/>
          <p14:tracePt t="6607" x="1835150" y="4368800"/>
          <p14:tracePt t="6647" x="1809750" y="4368800"/>
          <p14:tracePt t="6655" x="1746250" y="4368800"/>
          <p14:tracePt t="6663" x="1663700" y="4368800"/>
          <p14:tracePt t="6672" x="1555750" y="4368800"/>
          <p14:tracePt t="6688" x="1358900" y="4368800"/>
          <p14:tracePt t="6705" x="1212850" y="4368800"/>
          <p14:tracePt t="6721" x="1155700" y="4368800"/>
          <p14:tracePt t="6738" x="1136650" y="4368800"/>
          <p14:tracePt t="6776" x="1143000" y="4368800"/>
          <p14:tracePt t="6783" x="1174750" y="4368800"/>
          <p14:tracePt t="6793" x="1225550" y="4368800"/>
          <p14:tracePt t="6804" x="1308100" y="4368800"/>
          <p14:tracePt t="6821" x="1536700" y="4381500"/>
          <p14:tracePt t="6838" x="1720850" y="4419600"/>
          <p14:tracePt t="6840" x="1765300" y="4425950"/>
          <p14:tracePt t="6854" x="1797050" y="4432300"/>
          <p14:tracePt t="6871" x="1803400" y="4438650"/>
          <p14:tracePt t="6904" x="1739900" y="4438650"/>
          <p14:tracePt t="6921" x="1600200" y="4438650"/>
          <p14:tracePt t="6938" x="1454150" y="4438650"/>
          <p14:tracePt t="6954" x="1346200" y="4438650"/>
          <p14:tracePt t="6971" x="1301750" y="4438650"/>
          <p14:tracePt t="6987" x="1295400" y="4438650"/>
          <p14:tracePt t="7024" x="1289050" y="4438650"/>
          <p14:tracePt t="7038" x="1295400" y="4438650"/>
          <p14:tracePt t="7054" x="1390650" y="4438650"/>
          <p14:tracePt t="7071" x="1460500" y="4438650"/>
          <p14:tracePt t="7088" x="1492250" y="4438650"/>
          <p14:tracePt t="7135" x="1447800" y="4438650"/>
          <p14:tracePt t="7143" x="1397000" y="4438650"/>
          <p14:tracePt t="7154" x="1320800" y="4438650"/>
          <p14:tracePt t="7171" x="1130300" y="4438650"/>
          <p14:tracePt t="7188" x="895350" y="4406900"/>
          <p14:tracePt t="7204" x="704850" y="4387850"/>
          <p14:tracePt t="7221" x="577850" y="4368800"/>
          <p14:tracePt t="7238" x="514350" y="4356100"/>
          <p14:tracePt t="7254" x="495300" y="4356100"/>
          <p14:tracePt t="7319" x="508000" y="4356100"/>
          <p14:tracePt t="7327" x="527050" y="4356100"/>
          <p14:tracePt t="7337" x="558800" y="4356100"/>
          <p14:tracePt t="7354" x="615950" y="4356100"/>
          <p14:tracePt t="7371" x="654050" y="4356100"/>
          <p14:tracePt t="7388" x="660400" y="4356100"/>
          <p14:tracePt t="7421" x="654050" y="4356100"/>
          <p14:tracePt t="7437" x="527050" y="4356100"/>
          <p14:tracePt t="7454" x="241300" y="4356100"/>
          <p14:tracePt t="7471" x="95250" y="4356100"/>
          <p14:tracePt t="7487" x="38100" y="4356100"/>
          <p14:tracePt t="7504" x="19050" y="4356100"/>
          <p14:tracePt t="7560" x="31750" y="4356100"/>
          <p14:tracePt t="7567" x="88900" y="4356100"/>
          <p14:tracePt t="7575" x="171450" y="4368800"/>
          <p14:tracePt t="7587" x="279400" y="4381500"/>
          <p14:tracePt t="7604" x="539750" y="4387850"/>
          <p14:tracePt t="7621" x="806450" y="4387850"/>
          <p14:tracePt t="7624" x="901700" y="4387850"/>
          <p14:tracePt t="7637" x="977900" y="4387850"/>
          <p14:tracePt t="7655" x="1073150" y="4387850"/>
          <p14:tracePt t="7671" x="1085850" y="4387850"/>
          <p14:tracePt t="7735" x="1092200" y="4387850"/>
          <p14:tracePt t="7759" x="1098550" y="4387850"/>
          <p14:tracePt t="7783" x="1104900" y="4387850"/>
          <p14:tracePt t="7799" x="1111250" y="4387850"/>
          <p14:tracePt t="7815" x="1123950" y="4387850"/>
          <p14:tracePt t="7825" x="1136650" y="4387850"/>
          <p14:tracePt t="7838" x="1149350" y="4387850"/>
          <p14:tracePt t="7854" x="1231900" y="4387850"/>
          <p14:tracePt t="7871" x="1320800" y="4406900"/>
          <p14:tracePt t="7887" x="1365250" y="4413250"/>
          <p14:tracePt t="7904" x="1390650" y="4419600"/>
          <p14:tracePt t="7921" x="1397000" y="4419600"/>
          <p14:tracePt t="8711" x="1390650" y="4419600"/>
          <p14:tracePt t="8719" x="1371600" y="4419600"/>
          <p14:tracePt t="8727" x="1352550" y="4419600"/>
          <p14:tracePt t="8737" x="1339850" y="4419600"/>
          <p14:tracePt t="8754" x="1276350" y="4419600"/>
          <p14:tracePt t="8770" x="1200150" y="4419600"/>
          <p14:tracePt t="8787" x="1104900" y="4419600"/>
          <p14:tracePt t="8804" x="984250" y="4419600"/>
          <p14:tracePt t="8820" x="825500" y="4419600"/>
          <p14:tracePt t="8837" x="685800" y="4419600"/>
          <p14:tracePt t="8854" x="539750" y="4419600"/>
          <p14:tracePt t="8871" x="463550" y="4419600"/>
          <p14:tracePt t="8887" x="406400" y="4419600"/>
          <p14:tracePt t="8904" x="361950" y="4419600"/>
          <p14:tracePt t="8921" x="317500" y="4419600"/>
          <p14:tracePt t="8937" x="298450" y="4419600"/>
          <p14:tracePt t="8954" x="285750" y="4419600"/>
          <p14:tracePt t="8984" x="279400" y="4419600"/>
          <p14:tracePt t="8991" x="273050" y="4419600"/>
          <p14:tracePt t="9004" x="266700" y="4419600"/>
          <p14:tracePt t="9020" x="247650" y="4419600"/>
          <p14:tracePt t="9037" x="241300" y="4419600"/>
          <p14:tracePt t="9233" x="247650" y="4419600"/>
          <p14:tracePt t="9240" x="273050" y="4425950"/>
          <p14:tracePt t="9254" x="292100" y="4425950"/>
          <p14:tracePt t="9271" x="438150" y="4425950"/>
          <p14:tracePt t="9287" x="590550" y="4451350"/>
          <p14:tracePt t="9304" x="717550" y="4476750"/>
          <p14:tracePt t="9320" x="819150" y="4502150"/>
          <p14:tracePt t="9337" x="889000" y="4502150"/>
          <p14:tracePt t="9354" x="939800" y="4502150"/>
          <p14:tracePt t="9371" x="996950" y="4502150"/>
          <p14:tracePt t="9387" x="1073150" y="4502150"/>
          <p14:tracePt t="9404" x="1162050" y="4502150"/>
          <p14:tracePt t="9420" x="1257300" y="4502150"/>
          <p14:tracePt t="9437" x="1320800" y="4502150"/>
          <p14:tracePt t="9438" x="1346200" y="4502150"/>
          <p14:tracePt t="9453" x="1365250" y="4502150"/>
          <p14:tracePt t="9454" x="1377950" y="4502150"/>
          <p14:tracePt t="9470" x="1390650" y="4502150"/>
          <p14:tracePt t="9487" x="1409700" y="4502150"/>
          <p14:tracePt t="9503" x="1416050" y="4502150"/>
          <p14:tracePt t="9537" x="1422400" y="4502150"/>
          <p14:tracePt t="9561" x="1428750" y="4502150"/>
          <p14:tracePt t="10823" x="1403350" y="4502150"/>
          <p14:tracePt t="10831" x="1384300" y="4502150"/>
          <p14:tracePt t="10840" x="1365250" y="4502150"/>
          <p14:tracePt t="10853" x="1339850" y="4502150"/>
          <p14:tracePt t="10870" x="1263650" y="4495800"/>
          <p14:tracePt t="10871" x="1225550" y="4489450"/>
          <p14:tracePt t="10886" x="1149350" y="4470400"/>
          <p14:tracePt t="10903" x="1060450" y="4457700"/>
          <p14:tracePt t="10920" x="971550" y="4445000"/>
          <p14:tracePt t="10937" x="882650" y="4425950"/>
          <p14:tracePt t="10953" x="812800" y="4413250"/>
          <p14:tracePt t="10970" x="762000" y="4406900"/>
          <p14:tracePt t="10986" x="704850" y="4400550"/>
          <p14:tracePt t="11003" x="666750" y="4387850"/>
          <p14:tracePt t="11020" x="622300" y="4381500"/>
          <p14:tracePt t="11036" x="596900" y="4375150"/>
          <p14:tracePt t="11053" x="558800" y="4375150"/>
          <p14:tracePt t="11055" x="552450" y="4375150"/>
          <p14:tracePt t="11070" x="546100" y="4375150"/>
          <p14:tracePt t="11086" x="539750" y="4375150"/>
          <p14:tracePt t="11240" x="552450" y="4375150"/>
          <p14:tracePt t="11247" x="584200" y="4375150"/>
          <p14:tracePt t="11255" x="628650" y="4375150"/>
          <p14:tracePt t="11270" x="685800" y="4375150"/>
          <p14:tracePt t="11286" x="914400" y="4375150"/>
          <p14:tracePt t="11303" x="1123950" y="4375150"/>
          <p14:tracePt t="11320" x="1390650" y="4381500"/>
          <p14:tracePt t="11336" x="1612900" y="4406900"/>
          <p14:tracePt t="11353" x="1758950" y="4432300"/>
          <p14:tracePt t="11370" x="1809750" y="4438650"/>
          <p14:tracePt t="11387" x="1828800" y="4438650"/>
          <p14:tracePt t="11403" x="1847850" y="4451350"/>
          <p14:tracePt t="11847" x="0" y="0"/>
        </p14:tracePtLst>
        <p14:tracePtLst>
          <p14:tracePt t="12376" x="4254500" y="2095500"/>
          <p14:tracePt t="12383" x="4241800" y="2095500"/>
          <p14:tracePt t="12391" x="4222750" y="2101850"/>
          <p14:tracePt t="12402" x="4210050" y="2108200"/>
          <p14:tracePt t="12420" x="4203700" y="2114550"/>
          <p14:tracePt t="12436" x="4191000" y="2120900"/>
          <p14:tracePt t="12453" x="4184650" y="2133600"/>
          <p14:tracePt t="12469" x="4178300" y="2152650"/>
          <p14:tracePt t="12472" x="4171950" y="2184400"/>
          <p14:tracePt t="12486" x="4165600" y="2222500"/>
          <p14:tracePt t="12502" x="4121150" y="2400300"/>
          <p14:tracePt t="12519" x="4108450" y="2540000"/>
          <p14:tracePt t="12536" x="4108450" y="2641600"/>
          <p14:tracePt t="12552" x="4108450" y="2743200"/>
          <p14:tracePt t="12569" x="4133850" y="2813050"/>
          <p14:tracePt t="12586" x="4152900" y="2851150"/>
          <p14:tracePt t="12602" x="4171950" y="2870200"/>
          <p14:tracePt t="12619" x="4184650" y="2889250"/>
          <p14:tracePt t="12636" x="4197350" y="2889250"/>
          <p14:tracePt t="12653" x="4210050" y="2889250"/>
          <p14:tracePt t="12656" x="4222750" y="2889250"/>
          <p14:tracePt t="12670" x="4229100" y="2889250"/>
          <p14:tracePt t="12687" x="4273550" y="2882900"/>
          <p14:tracePt t="12689" x="4292600" y="2863850"/>
          <p14:tracePt t="12703" x="4318000" y="2794000"/>
          <p14:tracePt t="12720" x="4349750" y="2717800"/>
          <p14:tracePt t="12736" x="4356100" y="2660650"/>
          <p14:tracePt t="12753" x="4368800" y="2584450"/>
          <p14:tracePt t="12769" x="4368800" y="2527300"/>
          <p14:tracePt t="12786" x="4349750" y="2482850"/>
          <p14:tracePt t="12802" x="4330700" y="2457450"/>
          <p14:tracePt t="12819" x="4324350" y="2432050"/>
          <p14:tracePt t="12836" x="4298950" y="2419350"/>
          <p14:tracePt t="12839" x="4292600" y="2413000"/>
          <p14:tracePt t="12870" x="4267200" y="2400300"/>
          <p14:tracePt t="12886" x="4260850" y="2400300"/>
          <p14:tracePt t="12903" x="4241800" y="2400300"/>
          <p14:tracePt t="12919" x="4229100" y="2432050"/>
          <p14:tracePt t="12937" x="4197350" y="2482850"/>
          <p14:tracePt t="12953" x="4178300" y="2533650"/>
          <p14:tracePt t="12969" x="4171950" y="2584450"/>
          <p14:tracePt t="12986" x="4171950" y="2647950"/>
          <p14:tracePt t="13002" x="4171950" y="2705100"/>
          <p14:tracePt t="13019" x="4191000" y="2749550"/>
          <p14:tracePt t="13036" x="4216400" y="2774950"/>
          <p14:tracePt t="13039" x="4222750" y="2781300"/>
          <p14:tracePt t="13052" x="4222750" y="2787650"/>
          <p14:tracePt t="13069" x="4229100" y="2787650"/>
          <p14:tracePt t="13086" x="4248150" y="2787650"/>
          <p14:tracePt t="13102" x="4318000" y="2730500"/>
          <p14:tracePt t="13120" x="4381500" y="2616200"/>
          <p14:tracePt t="13136" x="4413250" y="2508250"/>
          <p14:tracePt t="13153" x="4419600" y="2432050"/>
          <p14:tracePt t="13170" x="4419600" y="2355850"/>
          <p14:tracePt t="13186" x="4413250" y="2273300"/>
          <p14:tracePt t="13203" x="4387850" y="2228850"/>
          <p14:tracePt t="13207" x="4375150" y="2216150"/>
          <p14:tracePt t="13219" x="4362450" y="2209800"/>
          <p14:tracePt t="13236" x="4362450" y="2203450"/>
          <p14:tracePt t="13252" x="4343400" y="2203450"/>
          <p14:tracePt t="13269" x="4311650" y="2216150"/>
          <p14:tracePt t="13271" x="4292600" y="2241550"/>
          <p14:tracePt t="13286" x="4267200" y="2286000"/>
          <p14:tracePt t="13302" x="4191000" y="2489200"/>
          <p14:tracePt t="13319" x="4165600" y="2609850"/>
          <p14:tracePt t="13336" x="4165600" y="2705100"/>
          <p14:tracePt t="13352" x="4178300" y="2794000"/>
          <p14:tracePt t="13369" x="4197350" y="2825750"/>
          <p14:tracePt t="13386" x="4197350" y="2832100"/>
          <p14:tracePt t="13419" x="4210050" y="2838450"/>
          <p14:tracePt t="13436" x="4229100" y="2806700"/>
          <p14:tracePt t="13452" x="4260850" y="2692400"/>
          <p14:tracePt t="13455" x="4279900" y="2628900"/>
          <p14:tracePt t="13469" x="4286250" y="2559050"/>
          <p14:tracePt t="13486" x="4286250" y="2457450"/>
          <p14:tracePt t="13488" x="4286250" y="2400300"/>
          <p14:tracePt t="13502" x="4286250" y="2343150"/>
          <p14:tracePt t="13519" x="4286250" y="2317750"/>
          <p14:tracePt t="13535" x="4279900" y="2311400"/>
          <p14:tracePt t="13578" x="4273550" y="2311400"/>
          <p14:tracePt t="13585" x="4273550" y="2317750"/>
          <p14:tracePt t="13602" x="4260850" y="2387600"/>
          <p14:tracePt t="13619" x="4235450" y="2527300"/>
          <p14:tracePt t="13636" x="4216400" y="2647950"/>
          <p14:tracePt t="13652" x="4216400" y="2705100"/>
          <p14:tracePt t="13655" x="4216400" y="2717800"/>
          <p14:tracePt t="13669" x="4216400" y="2730500"/>
          <p14:tracePt t="13685" x="4216400" y="2736850"/>
          <p14:tracePt t="13704" x="4222750" y="2736850"/>
          <p14:tracePt t="13719" x="4235450" y="2705100"/>
          <p14:tracePt t="13735" x="4254500" y="2628900"/>
          <p14:tracePt t="13752" x="4260850" y="2540000"/>
          <p14:tracePt t="13769" x="4260850" y="2463800"/>
          <p14:tracePt t="13785" x="4260850" y="2393950"/>
          <p14:tracePt t="13802" x="4254500" y="2368550"/>
          <p14:tracePt t="13819" x="4248150" y="2362200"/>
          <p14:tracePt t="13872" x="4241800" y="2374900"/>
          <p14:tracePt t="13879" x="4235450" y="2406650"/>
          <p14:tracePt t="13888" x="4229100" y="2457450"/>
          <p14:tracePt t="13903" x="4229100" y="2565400"/>
          <p14:tracePt t="13919" x="4229100" y="2673350"/>
          <p14:tracePt t="13936" x="4241800" y="2724150"/>
          <p14:tracePt t="13952" x="4254500" y="2743200"/>
          <p14:tracePt t="13991" x="4260850" y="2749550"/>
          <p14:tracePt t="14007" x="4267200" y="2736850"/>
          <p14:tracePt t="14019" x="4273550" y="2705100"/>
          <p14:tracePt t="14035" x="4305300" y="2590800"/>
          <p14:tracePt t="14052" x="4311650" y="2476500"/>
          <p14:tracePt t="14069" x="4311650" y="2368550"/>
          <p14:tracePt t="14085" x="4311650" y="2311400"/>
          <p14:tracePt t="14086" x="4311650" y="2286000"/>
          <p14:tracePt t="14102" x="4311650" y="2279650"/>
          <p14:tracePt t="14119" x="4311650" y="2266950"/>
          <p14:tracePt t="14175" x="4311650" y="2286000"/>
          <p14:tracePt t="14184" x="4298950" y="2336800"/>
          <p14:tracePt t="14191" x="4286250" y="2381250"/>
          <p14:tracePt t="14202" x="4279900" y="2432050"/>
          <p14:tracePt t="14219" x="4279900" y="2508250"/>
          <p14:tracePt t="14235" x="4279900" y="2571750"/>
          <p14:tracePt t="14252" x="4279900" y="2622550"/>
          <p14:tracePt t="14268" x="4305300" y="2660650"/>
          <p14:tracePt t="14285" x="4324350" y="2686050"/>
          <p14:tracePt t="14302" x="4324350" y="2692400"/>
          <p14:tracePt t="14329" x="4330700" y="2686050"/>
          <p14:tracePt t="14335" x="4337050" y="2660650"/>
          <p14:tracePt t="14352" x="4343400" y="2584450"/>
          <p14:tracePt t="14369" x="4349750" y="2489200"/>
          <p14:tracePt t="14385" x="4349750" y="2400300"/>
          <p14:tracePt t="14402" x="4343400" y="2336800"/>
          <p14:tracePt t="14419" x="4337050" y="2311400"/>
          <p14:tracePt t="14473" x="4324350" y="2324100"/>
          <p14:tracePt t="14480" x="4311650" y="2355850"/>
          <p14:tracePt t="14488" x="4298950" y="2413000"/>
          <p14:tracePt t="14502" x="4286250" y="2476500"/>
          <p14:tracePt t="14518" x="4260850" y="2628900"/>
          <p14:tracePt t="14535" x="4260850" y="2679700"/>
          <p14:tracePt t="14552" x="4260850" y="2705100"/>
          <p14:tracePt t="14568" x="4260850" y="2730500"/>
          <p14:tracePt t="14585" x="4267200" y="2736850"/>
          <p14:tracePt t="14624" x="4279900" y="2730500"/>
          <p14:tracePt t="14635" x="4286250" y="2698750"/>
          <p14:tracePt t="14652" x="4324350" y="2584450"/>
          <p14:tracePt t="14669" x="4330700" y="2463800"/>
          <p14:tracePt t="14671" x="4330700" y="2413000"/>
          <p14:tracePt t="14685" x="4330700" y="2368550"/>
          <p14:tracePt t="14702" x="4330700" y="2298700"/>
          <p14:tracePt t="14719" x="4330700" y="2279650"/>
          <p14:tracePt t="14767" x="4330700" y="2273300"/>
          <p14:tracePt t="14783" x="4324350" y="2286000"/>
          <p14:tracePt t="14793" x="4318000" y="2305050"/>
          <p14:tracePt t="14802" x="4311650" y="2349500"/>
          <p14:tracePt t="14818" x="4311650" y="2451100"/>
          <p14:tracePt t="14835" x="4311650" y="2552700"/>
          <p14:tracePt t="14852" x="4324350" y="2635250"/>
          <p14:tracePt t="14868" x="4368800" y="2698750"/>
          <p14:tracePt t="14885" x="4387850" y="2730500"/>
          <p14:tracePt t="14902" x="4394200" y="2730500"/>
          <p14:tracePt t="14920" x="4400550" y="2730500"/>
          <p14:tracePt t="14936" x="4413250" y="2673350"/>
          <p14:tracePt t="14952" x="4419600" y="2527300"/>
          <p14:tracePt t="14969" x="4419600" y="2381250"/>
          <p14:tracePt t="14985" x="4394200" y="2266950"/>
          <p14:tracePt t="15002" x="4381500" y="2197100"/>
          <p14:tracePt t="15019" x="4375150" y="2178050"/>
          <p14:tracePt t="15074" x="4362450" y="2197100"/>
          <p14:tracePt t="15081" x="4349750" y="2241550"/>
          <p14:tracePt t="15090" x="4349750" y="2292350"/>
          <p14:tracePt t="15102" x="4349750" y="2368550"/>
          <p14:tracePt t="15118" x="4362450" y="2603500"/>
          <p14:tracePt t="15135" x="4375150" y="2692400"/>
          <p14:tracePt t="15152" x="4394200" y="2730500"/>
          <p14:tracePt t="15202" x="4400550" y="2724150"/>
          <p14:tracePt t="15211" x="4400550" y="2705100"/>
          <p14:tracePt t="15218" x="4400550" y="2673350"/>
          <p14:tracePt t="15235" x="4400550" y="2559050"/>
          <p14:tracePt t="15251" x="4400550" y="2438400"/>
          <p14:tracePt t="15268" x="4400550" y="2355850"/>
          <p14:tracePt t="15285" x="4387850" y="2311400"/>
          <p14:tracePt t="15301" x="4387850" y="2305050"/>
          <p14:tracePt t="15335" x="4381500" y="2305050"/>
          <p14:tracePt t="15343" x="4381500" y="2311400"/>
          <p14:tracePt t="15351" x="4362450" y="2343150"/>
          <p14:tracePt t="15368" x="4356100" y="2432050"/>
          <p14:tracePt t="15385" x="4356100" y="2527300"/>
          <p14:tracePt t="15402" x="4356100" y="2609850"/>
          <p14:tracePt t="15418" x="4362450" y="2641600"/>
          <p14:tracePt t="15435" x="4375150" y="2660650"/>
          <p14:tracePt t="15452" x="4381500" y="2667000"/>
          <p14:tracePt t="15496" x="4387850" y="2667000"/>
          <p14:tracePt t="15505" x="4394200" y="2641600"/>
          <p14:tracePt t="15518" x="4394200" y="2552700"/>
          <p14:tracePt t="15535" x="4394200" y="2470150"/>
          <p14:tracePt t="15551" x="4394200" y="2393950"/>
          <p14:tracePt t="15568" x="4387850" y="2336800"/>
          <p14:tracePt t="15721" x="4381500" y="2336800"/>
          <p14:tracePt t="15727" x="4375150" y="2349500"/>
          <p14:tracePt t="15735" x="4362450" y="2374900"/>
          <p14:tracePt t="15751" x="4349750" y="2451100"/>
          <p14:tracePt t="15768" x="4324350" y="2546350"/>
          <p14:tracePt t="15785" x="4311650" y="2609850"/>
          <p14:tracePt t="15801" x="4305300" y="2641600"/>
          <p14:tracePt t="15818" x="4305300" y="2647950"/>
          <p14:tracePt t="15871" x="4305300" y="2622550"/>
          <p14:tracePt t="15879" x="4305300" y="2584450"/>
          <p14:tracePt t="15888" x="4305300" y="2552700"/>
          <p14:tracePt t="15902" x="4305300" y="2482850"/>
          <p14:tracePt t="15918" x="4305300" y="2413000"/>
          <p14:tracePt t="15935" x="4305300" y="2387600"/>
          <p14:tracePt t="15951" x="4305300" y="2381250"/>
          <p14:tracePt t="15968" x="4305300" y="2374900"/>
          <p14:tracePt t="16002" x="4292600" y="2393950"/>
          <p14:tracePt t="16018" x="4279900" y="2470150"/>
          <p14:tracePt t="16035" x="4273550" y="2533650"/>
          <p14:tracePt t="16051" x="4273550" y="2584450"/>
          <p14:tracePt t="16068" x="4273550" y="2597150"/>
          <p14:tracePt t="16085" x="4273550" y="2603500"/>
          <p14:tracePt t="16135" x="4273550" y="2584450"/>
          <p14:tracePt t="16143" x="4279900" y="2552700"/>
          <p14:tracePt t="16152" x="4279900" y="2520950"/>
          <p14:tracePt t="16168" x="4279900" y="2432050"/>
          <p14:tracePt t="16185" x="4279900" y="2374900"/>
          <p14:tracePt t="16201" x="4279900" y="2355850"/>
          <p14:tracePt t="16218" x="4279900" y="2349500"/>
          <p14:tracePt t="16235" x="4279900" y="2343150"/>
          <p14:tracePt t="16271" x="4279900" y="2362200"/>
          <p14:tracePt t="16281" x="4279900" y="2393950"/>
          <p14:tracePt t="16288" x="4279900" y="2425700"/>
          <p14:tracePt t="16301" x="4279900" y="2476500"/>
          <p14:tracePt t="16318" x="4279900" y="2571750"/>
          <p14:tracePt t="16319" x="4286250" y="2609850"/>
          <p14:tracePt t="16334" x="4286250" y="2622550"/>
          <p14:tracePt t="16351" x="4286250" y="2635250"/>
          <p14:tracePt t="16407" x="4292600" y="2628900"/>
          <p14:tracePt t="16415" x="4292600" y="2603500"/>
          <p14:tracePt t="16423" x="4292600" y="2565400"/>
          <p14:tracePt t="16435" x="4292600" y="2514600"/>
          <p14:tracePt t="16451" x="4292600" y="2425700"/>
          <p14:tracePt t="16468" x="4292600" y="2368550"/>
          <p14:tracePt t="16484" x="4292600" y="2349500"/>
          <p14:tracePt t="16501" x="4292600" y="2336800"/>
          <p14:tracePt t="16535" x="4292600" y="2355850"/>
          <p14:tracePt t="16551" x="4279900" y="2463800"/>
          <p14:tracePt t="16568" x="4267200" y="2609850"/>
          <p14:tracePt t="16584" x="4267200" y="2717800"/>
          <p14:tracePt t="16601" x="4267200" y="2774950"/>
          <p14:tracePt t="16618" x="4267200" y="2800350"/>
          <p14:tracePt t="16635" x="4267200" y="2806700"/>
          <p14:tracePt t="16671" x="4273550" y="2787650"/>
          <p14:tracePt t="16684" x="4273550" y="2755900"/>
          <p14:tracePt t="16701" x="4273550" y="2635250"/>
          <p14:tracePt t="16718" x="4273550" y="2520950"/>
          <p14:tracePt t="16720" x="4273550" y="2470150"/>
          <p14:tracePt t="16734" x="4273550" y="2413000"/>
          <p14:tracePt t="16751" x="4273550" y="2393950"/>
          <p14:tracePt t="16799" x="4273550" y="2406650"/>
          <p14:tracePt t="16809" x="4273550" y="2438400"/>
          <p14:tracePt t="16818" x="4273550" y="2470150"/>
          <p14:tracePt t="16834" x="4273550" y="2546350"/>
          <p14:tracePt t="16851" x="4273550" y="2590800"/>
          <p14:tracePt t="16868" x="4279900" y="2609850"/>
          <p14:tracePt t="16884" x="4279900" y="2616200"/>
          <p14:tracePt t="16921" x="4286250" y="2609850"/>
          <p14:tracePt t="16927" x="4286250" y="2590800"/>
          <p14:tracePt t="16935" x="4286250" y="2546350"/>
          <p14:tracePt t="16951" x="4292600" y="2432050"/>
          <p14:tracePt t="16968" x="4292600" y="2330450"/>
          <p14:tracePt t="16984" x="4292600" y="2279650"/>
          <p14:tracePt t="17001" x="4292600" y="2254250"/>
          <p14:tracePt t="17018" x="4292600" y="2247900"/>
          <p14:tracePt t="17055" x="4286250" y="2254250"/>
          <p14:tracePt t="17068" x="4286250" y="2279650"/>
          <p14:tracePt t="17084" x="4273550" y="2406650"/>
          <p14:tracePt t="17101" x="4273550" y="2501900"/>
          <p14:tracePt t="17103" x="4273550" y="2540000"/>
          <p14:tracePt t="17118" x="4273550" y="2565400"/>
          <p14:tracePt t="17135" x="4273550" y="2590800"/>
          <p14:tracePt t="17151" x="4273550" y="2597150"/>
          <p14:tracePt t="17191" x="4273550" y="2590800"/>
          <p14:tracePt t="17201" x="4279900" y="2578100"/>
          <p14:tracePt t="17207" x="4286250" y="2546350"/>
          <p14:tracePt t="17217" x="4286250" y="2501900"/>
          <p14:tracePt t="17234" x="4286250" y="2413000"/>
          <p14:tracePt t="17251" x="4286250" y="2355850"/>
          <p14:tracePt t="17268" x="4286250" y="2317750"/>
          <p14:tracePt t="17284" x="4286250" y="2305050"/>
          <p14:tracePt t="17327" x="4286250" y="2311400"/>
          <p14:tracePt t="17335" x="4286250" y="2336800"/>
          <p14:tracePt t="17351" x="4286250" y="2419350"/>
          <p14:tracePt t="17367" x="4286250" y="2508250"/>
          <p14:tracePt t="17384" x="4292600" y="2559050"/>
          <p14:tracePt t="17401" x="4292600" y="2578100"/>
          <p14:tracePt t="17448" x="4292600" y="2584450"/>
          <p14:tracePt t="17463" x="4292600" y="2565400"/>
          <p14:tracePt t="17472" x="4292600" y="2527300"/>
          <p14:tracePt t="17484" x="4305300" y="2470150"/>
          <p14:tracePt t="17501" x="4305300" y="2393950"/>
          <p14:tracePt t="17517" x="4305300" y="2336800"/>
          <p14:tracePt t="17518" x="4305300" y="2330450"/>
          <p14:tracePt t="17534" x="4305300" y="2324100"/>
          <p14:tracePt t="17576" x="4305300" y="2336800"/>
          <p14:tracePt t="17583" x="4305300" y="2362200"/>
          <p14:tracePt t="17591" x="4305300" y="2419350"/>
          <p14:tracePt t="17601" x="4305300" y="2495550"/>
          <p14:tracePt t="17617" x="4305300" y="2628900"/>
          <p14:tracePt t="17634" x="4305300" y="2705100"/>
          <p14:tracePt t="17651" x="4305300" y="2730500"/>
          <p14:tracePt t="17684" x="4305300" y="2736850"/>
          <p14:tracePt t="17704" x="4311650" y="2730500"/>
          <p14:tracePt t="17717" x="4311650" y="2717800"/>
          <p14:tracePt t="17734" x="4330700" y="2578100"/>
          <p14:tracePt t="17751" x="4330700" y="2501900"/>
          <p14:tracePt t="17767" x="4330700" y="2451100"/>
          <p14:tracePt t="17784" x="4330700" y="2438400"/>
          <p14:tracePt t="17832" x="4330700" y="2463800"/>
          <p14:tracePt t="17841" x="4330700" y="2508250"/>
          <p14:tracePt t="17851" x="4330700" y="2559050"/>
          <p14:tracePt t="17867" x="4330700" y="2622550"/>
          <p14:tracePt t="17884" x="4330700" y="2641600"/>
          <p14:tracePt t="17944" x="4343400" y="2609850"/>
          <p14:tracePt t="17951" x="4349750" y="2571750"/>
          <p14:tracePt t="17959" x="4349750" y="2559050"/>
          <p14:tracePt t="17968" x="4349750" y="2527300"/>
          <p14:tracePt t="17984" x="4349750" y="2476500"/>
          <p14:tracePt t="18001" x="4349750" y="2438400"/>
          <p14:tracePt t="18017" x="4349750" y="2413000"/>
          <p14:tracePt t="18034" x="4349750" y="2393950"/>
          <p14:tracePt t="18067" x="4343400" y="2387600"/>
          <p14:tracePt t="18084" x="4337050" y="2387600"/>
          <p14:tracePt t="18101" x="4324350" y="2463800"/>
          <p14:tracePt t="18117" x="4305300" y="2654300"/>
          <p14:tracePt t="18120" x="4292600" y="2762250"/>
          <p14:tracePt t="18134" x="4279900" y="2844800"/>
          <p14:tracePt t="18151" x="4279900" y="2927350"/>
          <p14:tracePt t="18175" x="4279900" y="2933700"/>
          <p14:tracePt t="18184" x="4286250" y="2927350"/>
          <p14:tracePt t="18201" x="4324350" y="2870200"/>
          <p14:tracePt t="18218" x="4356100" y="2743200"/>
          <p14:tracePt t="18234" x="4362450" y="2635250"/>
          <p14:tracePt t="18250" x="4362450" y="2520950"/>
          <p14:tracePt t="18267" x="4362450" y="2413000"/>
          <p14:tracePt t="18284" x="4362450" y="2355850"/>
          <p14:tracePt t="18300" x="4362450" y="2336800"/>
          <p14:tracePt t="18345" x="4362450" y="2355850"/>
          <p14:tracePt t="18351" x="4356100" y="2400300"/>
          <p14:tracePt t="18359" x="4356100" y="2419350"/>
          <p14:tracePt t="18367" x="4356100" y="2451100"/>
          <p14:tracePt t="18384" x="4356100" y="2489200"/>
          <p14:tracePt t="18401" x="4356100" y="2501900"/>
          <p14:tracePt t="18504" x="4356100" y="2495550"/>
          <p14:tracePt t="18512" x="4356100" y="2489200"/>
          <p14:tracePt t="18520" x="4356100" y="2470150"/>
          <p14:tracePt t="18534" x="4356100" y="2463800"/>
          <p14:tracePt t="18550" x="4356100" y="2444750"/>
          <p14:tracePt t="18711" x="0" y="0"/>
        </p14:tracePtLst>
        <p14:tracePtLst>
          <p14:tracePt t="22591" x="6527800" y="2654300"/>
          <p14:tracePt t="22672" x="6546850" y="2660650"/>
          <p14:tracePt t="22679" x="6559550" y="2667000"/>
          <p14:tracePt t="22688" x="6591300" y="2667000"/>
          <p14:tracePt t="22699" x="6648450" y="2667000"/>
          <p14:tracePt t="22716" x="6794500" y="2667000"/>
          <p14:tracePt t="22733" x="6972300" y="2667000"/>
          <p14:tracePt t="22735" x="7067550" y="2667000"/>
          <p14:tracePt t="22749" x="7162800" y="2667000"/>
          <p14:tracePt t="22766" x="7321550" y="2667000"/>
          <p14:tracePt t="22783" x="7442200" y="2667000"/>
          <p14:tracePt t="22799" x="7480300" y="2667000"/>
          <p14:tracePt t="22816" x="7499350" y="2667000"/>
          <p14:tracePt t="22888" x="7505700" y="2667000"/>
          <p14:tracePt t="22969" x="7512050" y="2667000"/>
          <p14:tracePt t="22975" x="7518400" y="2667000"/>
          <p14:tracePt t="22991" x="7531100" y="2667000"/>
          <p14:tracePt t="23000" x="7543800" y="2667000"/>
          <p14:tracePt t="23016" x="7575550" y="2667000"/>
          <p14:tracePt t="23032" x="7607300" y="2667000"/>
          <p14:tracePt t="23049" x="7639050" y="2667000"/>
          <p14:tracePt t="23066" x="7677150" y="2667000"/>
          <p14:tracePt t="23082" x="7708900" y="2673350"/>
          <p14:tracePt t="23099" x="7753350" y="2679700"/>
          <p14:tracePt t="23116" x="7772400" y="2686050"/>
          <p14:tracePt t="23132" x="7785100" y="2686050"/>
          <p14:tracePt t="23149" x="7804150" y="2686050"/>
          <p14:tracePt t="23166" x="7816850" y="2686050"/>
          <p14:tracePt t="23168" x="7823200" y="2686050"/>
          <p14:tracePt t="23183" x="7842250" y="2686050"/>
          <p14:tracePt t="23199" x="7848600" y="2686050"/>
          <p14:tracePt t="23760" x="0" y="0"/>
        </p14:tracePtLst>
        <p14:tracePtLst>
          <p14:tracePt t="25560" x="5727700" y="5778500"/>
          <p14:tracePt t="25577" x="5721350" y="5784850"/>
          <p14:tracePt t="25585" x="5715000" y="5803900"/>
          <p14:tracePt t="25598" x="5702300" y="5842000"/>
          <p14:tracePt t="25615" x="5683250" y="5873750"/>
          <p14:tracePt t="25631" x="5670550" y="5918200"/>
          <p14:tracePt t="25648" x="5670550" y="5937250"/>
          <p14:tracePt t="25665" x="5670550" y="5962650"/>
          <p14:tracePt t="25681" x="5683250" y="5994400"/>
          <p14:tracePt t="25698" x="5702300" y="6007100"/>
          <p14:tracePt t="25715" x="5740400" y="6013450"/>
          <p14:tracePt t="25732" x="5759450" y="6013450"/>
          <p14:tracePt t="25735" x="5778500" y="6013450"/>
          <p14:tracePt t="25748" x="5797550" y="6013450"/>
          <p14:tracePt t="25765" x="5810250" y="6000750"/>
          <p14:tracePt t="25767" x="5816600" y="5988050"/>
          <p14:tracePt t="25781" x="5822950" y="5969000"/>
          <p14:tracePt t="25798" x="5829300" y="5937250"/>
          <p14:tracePt t="25799" x="5829300" y="5918200"/>
          <p14:tracePt t="25815" x="5829300" y="5892800"/>
          <p14:tracePt t="25831" x="5829300" y="5880100"/>
          <p14:tracePt t="25848" x="5829300" y="5867400"/>
          <p14:tracePt t="25865" x="5822950" y="5861050"/>
          <p14:tracePt t="25881" x="5816600" y="5861050"/>
          <p14:tracePt t="25898" x="5810250" y="5854700"/>
          <p14:tracePt t="25967" x="5803900" y="5861050"/>
          <p14:tracePt t="25975" x="5803900" y="5867400"/>
          <p14:tracePt t="25983" x="5803900" y="5873750"/>
          <p14:tracePt t="25998" x="5803900" y="5886450"/>
          <p14:tracePt t="26015" x="5803900" y="5892800"/>
          <p14:tracePt t="26095" x="5797550" y="5880100"/>
          <p14:tracePt t="26104" x="5791200" y="5861050"/>
          <p14:tracePt t="26114" x="5791200" y="5848350"/>
          <p14:tracePt t="26131" x="5772150" y="5835650"/>
          <p14:tracePt t="26148" x="5765800" y="5816600"/>
          <p14:tracePt t="26181" x="5759450" y="5816600"/>
          <p14:tracePt t="26198" x="5746750" y="5822950"/>
          <p14:tracePt t="26215" x="5740400" y="5867400"/>
          <p14:tracePt t="26232" x="5734050" y="5892800"/>
          <p14:tracePt t="26249" x="5734050" y="5911850"/>
          <p14:tracePt t="26265" x="5734050" y="5924550"/>
          <p14:tracePt t="26312" x="5734050" y="5930900"/>
          <p14:tracePt t="26329" x="5746750" y="5924550"/>
          <p14:tracePt t="26335" x="5753100" y="5911850"/>
          <p14:tracePt t="26348" x="5759450" y="5892800"/>
          <p14:tracePt t="26364" x="5759450" y="5873750"/>
          <p14:tracePt t="26381" x="5759450" y="5861050"/>
          <p14:tracePt t="26398" x="5759450" y="5854700"/>
          <p14:tracePt t="26448" x="5759450" y="5861050"/>
          <p14:tracePt t="26455" x="5759450" y="5880100"/>
          <p14:tracePt t="26464" x="5759450" y="5886450"/>
          <p14:tracePt t="26481" x="5759450" y="5905500"/>
          <p14:tracePt t="26552" x="5759450" y="5892800"/>
          <p14:tracePt t="26559" x="5765800" y="5873750"/>
          <p14:tracePt t="26568" x="5772150" y="5861050"/>
          <p14:tracePt t="26581" x="5772150" y="5848350"/>
          <p14:tracePt t="26598" x="5772150" y="5829300"/>
          <p14:tracePt t="26614" x="5772150" y="5816600"/>
          <p14:tracePt t="26952" x="0" y="0"/>
        </p14:tracePtLst>
        <p14:tracePtLst>
          <p14:tracePt t="27512" x="5689600" y="5988050"/>
          <p14:tracePt t="27522" x="5683250" y="5988050"/>
          <p14:tracePt t="27535" x="5676900" y="5988050"/>
          <p14:tracePt t="27548" x="5676900" y="5994400"/>
          <p14:tracePt t="27564" x="5676900" y="6007100"/>
          <p14:tracePt t="27581" x="5676900" y="6032500"/>
          <p14:tracePt t="27597" x="5676900" y="6064250"/>
          <p14:tracePt t="27599" x="5676900" y="6076950"/>
          <p14:tracePt t="27614" x="5676900" y="6121400"/>
          <p14:tracePt t="27631" x="5695950" y="6178550"/>
          <p14:tracePt t="27647" x="5759450" y="6235700"/>
          <p14:tracePt t="27664" x="5822950" y="6273800"/>
          <p14:tracePt t="27681" x="5886450" y="6292850"/>
          <p14:tracePt t="27698" x="5918200" y="6292850"/>
          <p14:tracePt t="27715" x="5943600" y="6273800"/>
          <p14:tracePt t="27732" x="5962650" y="6242050"/>
          <p14:tracePt t="27735" x="5962650" y="6229350"/>
          <p14:tracePt t="27748" x="5962650" y="6223000"/>
          <p14:tracePt t="27764" x="5962650" y="6191250"/>
          <p14:tracePt t="27781" x="5962650" y="6172200"/>
          <p14:tracePt t="27783" x="5962650" y="6153150"/>
          <p14:tracePt t="27801" x="5956300" y="6146800"/>
          <p14:tracePt t="27816" x="5949950" y="6134100"/>
          <p14:tracePt t="27831" x="5943600" y="6127750"/>
          <p14:tracePt t="27938" x="5943600" y="6134100"/>
          <p14:tracePt t="27954" x="5937250" y="6146800"/>
          <p14:tracePt t="27969" x="5930900" y="6159500"/>
          <p14:tracePt t="28064" x="5924550" y="6159500"/>
          <p14:tracePt t="28073" x="5924550" y="6153150"/>
          <p14:tracePt t="28081" x="5918200" y="6140450"/>
          <p14:tracePt t="28097" x="5911850" y="6108700"/>
          <p14:tracePt t="28114" x="5899150" y="6096000"/>
          <p14:tracePt t="28130" x="5892800" y="6083300"/>
          <p14:tracePt t="28239" x="5886450" y="6096000"/>
          <p14:tracePt t="28255" x="5886450" y="6108700"/>
          <p14:tracePt t="28263" x="5886450" y="6127750"/>
          <p14:tracePt t="28281" x="5886450" y="6134100"/>
          <p14:tracePt t="28287" x="5886450" y="6140450"/>
          <p14:tracePt t="28435" x="5880100" y="6134100"/>
          <p14:tracePt t="28449" x="5867400" y="6102350"/>
          <p14:tracePt t="28450" x="0" y="0"/>
        </p14:tracePtLst>
        <p14:tracePtLst>
          <p14:tracePt t="28719" x="5778500" y="5778500"/>
          <p14:tracePt t="28824" x="5778500" y="5784850"/>
          <p14:tracePt t="28831" x="5778500" y="5797550"/>
          <p14:tracePt t="28841" x="5778500" y="5822950"/>
          <p14:tracePt t="28847" x="5778500" y="5848350"/>
          <p14:tracePt t="28864" x="5778500" y="5892800"/>
          <p14:tracePt t="28880" x="5778500" y="5949950"/>
          <p14:tracePt t="28897" x="5778500" y="5975350"/>
          <p14:tracePt t="28914" x="5778500" y="5988050"/>
          <p14:tracePt t="28930" x="5778500" y="6000750"/>
          <p14:tracePt t="28975" x="5778500" y="6007100"/>
          <p14:tracePt t="29000" x="5791200" y="6007100"/>
          <p14:tracePt t="29006" x="5797550" y="5994400"/>
          <p14:tracePt t="29015" x="5803900" y="5975350"/>
          <p14:tracePt t="29031" x="5816600" y="5943600"/>
          <p14:tracePt t="29047" x="5816600" y="5924550"/>
          <p14:tracePt t="29063" x="5816600" y="5899150"/>
          <p14:tracePt t="29080" x="5816600" y="5886450"/>
          <p14:tracePt t="29097" x="5816600" y="5880100"/>
          <p14:tracePt t="29255" x="0" y="0"/>
        </p14:tracePtLst>
        <p14:tracePtLst>
          <p14:tracePt t="29407" x="5816600" y="6102350"/>
          <p14:tracePt t="29487" x="5816600" y="6108700"/>
          <p14:tracePt t="29503" x="5816600" y="6115050"/>
          <p14:tracePt t="29519" x="5816600" y="6121400"/>
          <p14:tracePt t="29527" x="5816600" y="6127750"/>
          <p14:tracePt t="29543" x="5816600" y="6134100"/>
          <p14:tracePt t="29551" x="5816600" y="6140450"/>
          <p14:tracePt t="29775" x="0" y="0"/>
        </p14:tracePtLst>
        <p14:tracePtLst>
          <p14:tracePt t="30121" x="5778500" y="5791200"/>
          <p14:tracePt t="30185" x="5778500" y="5784850"/>
          <p14:tracePt t="30216" x="5765800" y="5784850"/>
          <p14:tracePt t="30223" x="5765800" y="5791200"/>
          <p14:tracePt t="30232" x="5759450" y="5810250"/>
          <p14:tracePt t="30247" x="5753100" y="5842000"/>
          <p14:tracePt t="30263" x="5753100" y="5873750"/>
          <p14:tracePt t="30280" x="5753100" y="5905500"/>
          <p14:tracePt t="30296" x="5753100" y="5943600"/>
          <p14:tracePt t="30367" x="5759450" y="5943600"/>
          <p14:tracePt t="30383" x="5765800" y="5943600"/>
          <p14:tracePt t="30391" x="5772150" y="5937250"/>
          <p14:tracePt t="30399" x="5772150" y="5924550"/>
          <p14:tracePt t="30413" x="5778500" y="5911850"/>
          <p14:tracePt t="30430" x="5784850" y="5899150"/>
          <p14:tracePt t="30446" x="5784850" y="5892800"/>
          <p14:tracePt t="30463" x="5791200" y="5886450"/>
          <p14:tracePt t="30551" x="5791200" y="5892800"/>
          <p14:tracePt t="30552" x="0" y="0"/>
        </p14:tracePtLst>
        <p14:tracePtLst>
          <p14:tracePt t="30663" x="5746750" y="6051550"/>
          <p14:tracePt t="30751" x="5746750" y="6057900"/>
          <p14:tracePt t="30767" x="5746750" y="6064250"/>
          <p14:tracePt t="30775" x="5746750" y="6070600"/>
          <p14:tracePt t="30783" x="5746750" y="6076950"/>
          <p14:tracePt t="30796" x="5746750" y="6083300"/>
          <p14:tracePt t="30813" x="5746750" y="6096000"/>
          <p14:tracePt t="30830" x="5746750" y="6108700"/>
          <p14:tracePt t="30830" x="5746750" y="6115050"/>
          <p14:tracePt t="30846" x="5746750" y="6121400"/>
          <p14:tracePt t="30880" x="5778500" y="6121400"/>
          <p14:tracePt t="30896" x="5835650" y="6121400"/>
          <p14:tracePt t="30913" x="5930900" y="6096000"/>
          <p14:tracePt t="30929" x="6070600" y="6070600"/>
          <p14:tracePt t="30946" x="6197600" y="6045200"/>
          <p14:tracePt t="30963" x="6261100" y="6032500"/>
          <p14:tracePt t="30980" x="6286500" y="6026150"/>
          <p14:tracePt t="30997" x="6292850" y="6026150"/>
          <p14:tracePt t="31013" x="6311900" y="6026150"/>
          <p14:tracePt t="31030" x="6337300" y="6019800"/>
          <p14:tracePt t="31032" x="6356350" y="6019800"/>
          <p14:tracePt t="31046" x="6400800" y="6007100"/>
          <p14:tracePt t="31063" x="6407150" y="6000750"/>
          <p14:tracePt t="31080" x="6413500" y="6000750"/>
          <p14:tracePt t="31096" x="6419850" y="5994400"/>
          <p14:tracePt t="31113" x="6432550" y="5988050"/>
          <p14:tracePt t="31129" x="6445250" y="5981700"/>
          <p14:tracePt t="31146" x="6451600" y="5975350"/>
          <p14:tracePt t="31163" x="6451600" y="5962650"/>
          <p14:tracePt t="31179" x="6451600" y="5949950"/>
          <p14:tracePt t="31213" x="6451600" y="5943600"/>
          <p14:tracePt t="31239" x="6451600" y="5930900"/>
          <p14:tracePt t="31255" x="6438900" y="5924550"/>
          <p14:tracePt t="31264" x="6426200" y="5918200"/>
          <p14:tracePt t="31280" x="6388100" y="5905500"/>
          <p14:tracePt t="31296" x="6350000" y="5886450"/>
          <p14:tracePt t="31313" x="6337300" y="5886450"/>
          <p14:tracePt t="31330" x="6318250" y="5886450"/>
          <p14:tracePt t="31449" x="6343650" y="5886450"/>
          <p14:tracePt t="31455" x="6375400" y="5886450"/>
          <p14:tracePt t="31464" x="6407150" y="5886450"/>
          <p14:tracePt t="31480" x="6502400" y="5886450"/>
          <p14:tracePt t="31497" x="6635750" y="5892800"/>
          <p14:tracePt t="31513" x="6724650" y="5911850"/>
          <p14:tracePt t="31530" x="6750050" y="5911850"/>
          <p14:tracePt t="31546" x="6762750" y="5911850"/>
          <p14:tracePt t="31624" x="6756400" y="5911850"/>
          <p14:tracePt t="31632" x="6731000" y="5911850"/>
          <p14:tracePt t="31639" x="6699250" y="5911850"/>
          <p14:tracePt t="31647" x="6661150" y="5911850"/>
          <p14:tracePt t="31662" x="6565900" y="5911850"/>
          <p14:tracePt t="31679" x="6489700" y="5911850"/>
          <p14:tracePt t="31696" x="6451600" y="5911850"/>
          <p14:tracePt t="31713" x="6445250" y="5911850"/>
          <p14:tracePt t="31807" x="6457950" y="5911850"/>
          <p14:tracePt t="31815" x="6489700" y="5911850"/>
          <p14:tracePt t="31823" x="6534150" y="5911850"/>
          <p14:tracePt t="31831" x="6584950" y="5911850"/>
          <p14:tracePt t="31846" x="6692900" y="5911850"/>
          <p14:tracePt t="31862" x="6769100" y="5911850"/>
          <p14:tracePt t="31879" x="6788150" y="5911850"/>
          <p14:tracePt t="31896" x="6794500" y="5911850"/>
          <p14:tracePt t="31943" x="6788150" y="5911850"/>
          <p14:tracePt t="31951" x="6756400" y="5911850"/>
          <p14:tracePt t="31962" x="6711950" y="5911850"/>
          <p14:tracePt t="31979" x="6635750" y="5911850"/>
          <p14:tracePt t="31996" x="6578600" y="5911850"/>
          <p14:tracePt t="32013" x="6546850" y="5911850"/>
          <p14:tracePt t="32029" x="6534150" y="5911850"/>
          <p14:tracePt t="32030" x="6527800" y="5911850"/>
          <p14:tracePt t="32127" x="6540500" y="5911850"/>
          <p14:tracePt t="32135" x="6565900" y="5911850"/>
          <p14:tracePt t="32146" x="6584950" y="5911850"/>
          <p14:tracePt t="32162" x="6642100" y="5911850"/>
          <p14:tracePt t="32179" x="6680200" y="5911850"/>
          <p14:tracePt t="32196" x="6699250" y="5911850"/>
          <p14:tracePt t="32263" x="6680200" y="5911850"/>
          <p14:tracePt t="32270" x="6654800" y="5911850"/>
          <p14:tracePt t="32279" x="6629400" y="5911850"/>
          <p14:tracePt t="32296" x="6584950" y="5911850"/>
          <p14:tracePt t="32312" x="6546850" y="5911850"/>
          <p14:tracePt t="32329" x="6540500" y="5911850"/>
          <p14:tracePt t="32432" x="6553200" y="5911850"/>
          <p14:tracePt t="32439" x="6578600" y="5911850"/>
          <p14:tracePt t="32449" x="6604000" y="5911850"/>
          <p14:tracePt t="32462" x="6654800" y="5911850"/>
          <p14:tracePt t="32479" x="6692900" y="5911850"/>
          <p14:tracePt t="32496" x="6699250" y="5911850"/>
          <p14:tracePt t="32553" x="6680200" y="5911850"/>
          <p14:tracePt t="32559" x="6648450" y="5911850"/>
          <p14:tracePt t="32567" x="6597650" y="5911850"/>
          <p14:tracePt t="32579" x="6553200" y="5911850"/>
          <p14:tracePt t="32596" x="6457950" y="5911850"/>
          <p14:tracePt t="32612" x="6400800" y="5911850"/>
          <p14:tracePt t="32629" x="6369050" y="5911850"/>
          <p14:tracePt t="32646" x="6356350" y="5911850"/>
          <p14:tracePt t="32761" x="6362700" y="5911850"/>
          <p14:tracePt t="32770" x="6375400" y="5911850"/>
          <p14:tracePt t="32780" x="6394450" y="5911850"/>
          <p14:tracePt t="32797" x="6438900" y="5911850"/>
          <p14:tracePt t="32812" x="6496050" y="5924550"/>
          <p14:tracePt t="32829" x="6527800" y="5924550"/>
          <p14:tracePt t="32846" x="6534150" y="5924550"/>
          <p14:tracePt t="32911" x="6515100" y="5924550"/>
          <p14:tracePt t="32920" x="6483350" y="5924550"/>
          <p14:tracePt t="32929" x="6438900" y="5924550"/>
          <p14:tracePt t="32946" x="6381750" y="5924550"/>
          <p14:tracePt t="32962" x="6356350" y="5924550"/>
          <p14:tracePt t="32979" x="6350000" y="5924550"/>
          <p14:tracePt t="33055" x="6362700" y="5924550"/>
          <p14:tracePt t="33064" x="6388100" y="5924550"/>
          <p14:tracePt t="33079" x="6457950" y="5937250"/>
          <p14:tracePt t="33096" x="6546850" y="5949950"/>
          <p14:tracePt t="33112" x="6629400" y="5969000"/>
          <p14:tracePt t="33129" x="6667500" y="5975350"/>
          <p14:tracePt t="33146" x="6692900" y="5988050"/>
          <p14:tracePt t="33207" x="6699250" y="5994400"/>
          <p14:tracePt t="33240" x="6692900" y="6007100"/>
          <p14:tracePt t="33256" x="6692900" y="6013450"/>
          <p14:tracePt t="33266" x="6692900" y="6019800"/>
          <p14:tracePt t="33280" x="6686550" y="6038850"/>
          <p14:tracePt t="33296" x="6673850" y="6045200"/>
          <p14:tracePt t="33312" x="6661150" y="6057900"/>
          <p14:tracePt t="33329" x="6616700" y="6064250"/>
          <p14:tracePt t="33345" x="6565900" y="6083300"/>
          <p14:tracePt t="33362" x="6502400" y="6102350"/>
          <p14:tracePt t="33379" x="6438900" y="6108700"/>
          <p14:tracePt t="33395" x="6394450" y="6108700"/>
          <p14:tracePt t="33412" x="6381750" y="6108700"/>
          <p14:tracePt t="33429" x="6375400" y="6108700"/>
          <p14:tracePt t="33545" x="6400800" y="6108700"/>
          <p14:tracePt t="33551" x="6432550" y="6108700"/>
          <p14:tracePt t="33562" x="6496050" y="6108700"/>
          <p14:tracePt t="33579" x="6642100" y="6108700"/>
          <p14:tracePt t="33595" x="6762750" y="6108700"/>
          <p14:tracePt t="33612" x="6807200" y="6108700"/>
          <p14:tracePt t="33629" x="6819900" y="6108700"/>
          <p14:tracePt t="33645" x="6826250" y="6108700"/>
          <p14:tracePt t="33704" x="6819900" y="6108700"/>
          <p14:tracePt t="33711" x="6794500" y="6108700"/>
          <p14:tracePt t="33719" x="6762750" y="6108700"/>
          <p14:tracePt t="33729" x="6731000" y="6108700"/>
          <p14:tracePt t="33746" x="6667500" y="6108700"/>
          <p14:tracePt t="33762" x="6629400" y="6108700"/>
          <p14:tracePt t="33779" x="6616700" y="6108700"/>
          <p14:tracePt t="33856" x="6635750" y="6108700"/>
          <p14:tracePt t="33864" x="6667500" y="6108700"/>
          <p14:tracePt t="33879" x="6724650" y="6108700"/>
          <p14:tracePt t="33895" x="6743700" y="6108700"/>
          <p14:tracePt t="33912" x="6750050" y="6108700"/>
          <p14:tracePt t="34170" x="6756400" y="6108700"/>
          <p14:tracePt t="34185" x="6769100" y="6108700"/>
          <p14:tracePt t="34192" x="6788150" y="6108700"/>
          <p14:tracePt t="34203" x="6794500" y="6108700"/>
          <p14:tracePt t="34212" x="6800850" y="6108700"/>
          <p14:tracePt t="34229" x="6807200" y="6108700"/>
          <p14:tracePt t="34246" x="6819900" y="6108700"/>
          <p14:tracePt t="34335" x="6807200" y="6108700"/>
          <p14:tracePt t="34343" x="6781800" y="6108700"/>
          <p14:tracePt t="34352" x="6756400" y="6096000"/>
          <p14:tracePt t="34362" x="6731000" y="6089650"/>
          <p14:tracePt t="34378" x="6654800" y="6057900"/>
          <p14:tracePt t="34395" x="6604000" y="6038850"/>
          <p14:tracePt t="34412" x="6572250" y="6019800"/>
          <p14:tracePt t="34428" x="6546850" y="6007100"/>
          <p14:tracePt t="34445" x="6534150" y="5994400"/>
          <p14:tracePt t="34462" x="6521450" y="5981700"/>
          <p14:tracePt t="34463" x="6515100" y="5975350"/>
          <p14:tracePt t="34479" x="6502400" y="5962650"/>
          <p14:tracePt t="34496" x="6483350" y="5943600"/>
          <p14:tracePt t="34512" x="6464300" y="5911850"/>
          <p14:tracePt t="34529" x="6426200" y="5886450"/>
          <p14:tracePt t="34545" x="6419850" y="5880100"/>
          <p14:tracePt t="34615" x="6413500" y="5880100"/>
          <p14:tracePt t="34623" x="6407150" y="5880100"/>
          <p14:tracePt t="34695" x="6400800" y="5880100"/>
          <p14:tracePt t="34703" x="6394450" y="5880100"/>
          <p14:tracePt t="34712" x="6388100" y="5880100"/>
          <p14:tracePt t="34728" x="6375400" y="5873750"/>
          <p14:tracePt t="34871" x="6394450" y="5873750"/>
          <p14:tracePt t="34879" x="6445250" y="5873750"/>
          <p14:tracePt t="34889" x="6508750" y="5873750"/>
          <p14:tracePt t="34895" x="6578600" y="5873750"/>
          <p14:tracePt t="34912" x="6686550" y="5873750"/>
          <p14:tracePt t="34928" x="6731000" y="5873750"/>
          <p14:tracePt t="34945" x="6737350" y="5873750"/>
          <p14:tracePt t="35047" x="6731000" y="5873750"/>
          <p14:tracePt t="35056" x="6724650" y="5873750"/>
          <p14:tracePt t="35067" x="6705600" y="5873750"/>
          <p14:tracePt t="35079" x="6673850" y="5873750"/>
          <p14:tracePt t="35095" x="6642100" y="5873750"/>
          <p14:tracePt t="35112" x="6610350" y="5880100"/>
          <p14:tracePt t="35128" x="6597650" y="5886450"/>
          <p14:tracePt t="35215" x="6604000" y="5892800"/>
          <p14:tracePt t="35223" x="6616700" y="5905500"/>
          <p14:tracePt t="35234" x="6642100" y="5911850"/>
          <p14:tracePt t="35245" x="6667500" y="5924550"/>
          <p14:tracePt t="35262" x="6731000" y="5943600"/>
          <p14:tracePt t="35279" x="6775450" y="5969000"/>
          <p14:tracePt t="35312" x="6781800" y="5975350"/>
          <p14:tracePt t="35328" x="6781800" y="5981700"/>
          <p14:tracePt t="35345" x="6756400" y="6000750"/>
          <p14:tracePt t="35362" x="6686550" y="6019800"/>
          <p14:tracePt t="35378" x="6565900" y="6045200"/>
          <p14:tracePt t="35395" x="6470650" y="6045200"/>
          <p14:tracePt t="35411" x="6394450" y="6045200"/>
          <p14:tracePt t="35428" x="6343650" y="6045200"/>
          <p14:tracePt t="35445" x="6324600" y="6045200"/>
          <p14:tracePt t="35461" x="6318250" y="6045200"/>
          <p14:tracePt t="35552" x="6324600" y="6045200"/>
          <p14:tracePt t="35559" x="6350000" y="6045200"/>
          <p14:tracePt t="35567" x="6375400" y="6045200"/>
          <p14:tracePt t="35578" x="6407150" y="6045200"/>
          <p14:tracePt t="35595" x="6470650" y="6045200"/>
          <p14:tracePt t="35611" x="6515100" y="6051550"/>
          <p14:tracePt t="35628" x="6546850" y="6064250"/>
          <p14:tracePt t="35661" x="6553200" y="6064250"/>
          <p14:tracePt t="35737" x="6546850" y="6064250"/>
          <p14:tracePt t="35744" x="6534150" y="6064250"/>
          <p14:tracePt t="35751" x="6515100" y="6064250"/>
          <p14:tracePt t="35761" x="6502400" y="6064250"/>
          <p14:tracePt t="35778" x="6489700" y="6064250"/>
          <p14:tracePt t="35831" x="6489700" y="6070600"/>
          <p14:tracePt t="35839" x="6515100" y="6070600"/>
          <p14:tracePt t="35848" x="6572250" y="6083300"/>
          <p14:tracePt t="35861" x="6648450" y="6096000"/>
          <p14:tracePt t="35878" x="6851650" y="6140450"/>
          <p14:tracePt t="35879" x="6946900" y="6159500"/>
          <p14:tracePt t="35894" x="7067550" y="6184900"/>
          <p14:tracePt t="35911" x="7086600" y="6184900"/>
          <p14:tracePt t="35928" x="7092950" y="6184900"/>
          <p14:tracePt t="35999" x="7086600" y="6184900"/>
          <p14:tracePt t="36007" x="7067550" y="6184900"/>
          <p14:tracePt t="36015" x="7054850" y="6184900"/>
          <p14:tracePt t="36028" x="7023100" y="6172200"/>
          <p14:tracePt t="36045" x="6978650" y="6153150"/>
          <p14:tracePt t="36062" x="6927850" y="6121400"/>
          <p14:tracePt t="36064" x="6889750" y="6096000"/>
          <p14:tracePt t="36078" x="6845300" y="6076950"/>
          <p14:tracePt t="36094" x="6731000" y="6007100"/>
          <p14:tracePt t="36111" x="6686550" y="5981700"/>
          <p14:tracePt t="36128" x="6667500" y="5969000"/>
          <p14:tracePt t="36144" x="6648450" y="5969000"/>
          <p14:tracePt t="36161" x="6635750" y="5956300"/>
          <p14:tracePt t="36178" x="6623050" y="5949950"/>
          <p14:tracePt t="36194" x="6604000" y="5937250"/>
          <p14:tracePt t="36211" x="6572250" y="5924550"/>
          <p14:tracePt t="36228" x="6565900" y="5924550"/>
          <p14:tracePt t="36245" x="6546850" y="5918200"/>
          <p14:tracePt t="36264" x="6540500" y="5911850"/>
          <p14:tracePt t="36280" x="6534150" y="5911850"/>
          <p14:tracePt t="36295" x="6521450" y="5905500"/>
          <p14:tracePt t="36311" x="6521450" y="5899150"/>
          <p14:tracePt t="36367" x="6515100" y="5880100"/>
          <p14:tracePt t="36375" x="6515100" y="5867400"/>
          <p14:tracePt t="36383" x="6515100" y="5854700"/>
          <p14:tracePt t="36394" x="6515100" y="5842000"/>
          <p14:tracePt t="36411" x="6515100" y="5822950"/>
          <p14:tracePt t="36428" x="6515100" y="5816600"/>
          <p14:tracePt t="36529" x="6502400" y="5822950"/>
          <p14:tracePt t="36535" x="6496050" y="5854700"/>
          <p14:tracePt t="36544" x="6483350" y="5899150"/>
          <p14:tracePt t="36561" x="6451600" y="5994400"/>
          <p14:tracePt t="36578" x="6438900" y="6064250"/>
          <p14:tracePt t="36594" x="6432550" y="6115050"/>
          <p14:tracePt t="36611" x="6419850" y="6140450"/>
          <p14:tracePt t="36628" x="6419850" y="6153150"/>
          <p14:tracePt t="36644" x="6419850" y="6159500"/>
          <p14:tracePt t="36719" x="6419850" y="6127750"/>
          <p14:tracePt t="36727" x="6426200" y="6102350"/>
          <p14:tracePt t="36735" x="6426200" y="6076950"/>
          <p14:tracePt t="36744" x="6426200" y="6045200"/>
          <p14:tracePt t="36761" x="6426200" y="5988050"/>
          <p14:tracePt t="36778" x="6426200" y="5937250"/>
          <p14:tracePt t="36794" x="6426200" y="5918200"/>
          <p14:tracePt t="36811" x="6426200" y="5911850"/>
          <p14:tracePt t="36887" x="6426200" y="5924550"/>
          <p14:tracePt t="36895" x="6426200" y="5949950"/>
          <p14:tracePt t="36904" x="6426200" y="5975350"/>
          <p14:tracePt t="36911" x="6426200" y="5994400"/>
          <p14:tracePt t="36927" x="6426200" y="6019800"/>
          <p14:tracePt t="36944" x="6426200" y="6026150"/>
          <p14:tracePt t="37033" x="6432550" y="6026150"/>
          <p14:tracePt t="37039" x="6438900" y="6007100"/>
          <p14:tracePt t="37048" x="6445250" y="5981700"/>
          <p14:tracePt t="37061" x="6451600" y="5956300"/>
          <p14:tracePt t="37078" x="6457950" y="5924550"/>
          <p14:tracePt t="37080" x="6457950" y="5911850"/>
          <p14:tracePt t="37094" x="6457950" y="5905500"/>
          <p14:tracePt t="37169" x="6457950" y="5911850"/>
          <p14:tracePt t="37175" x="6457950" y="5924550"/>
          <p14:tracePt t="37184" x="6464300" y="5962650"/>
          <p14:tracePt t="37194" x="6470650" y="5988050"/>
          <p14:tracePt t="37211" x="6470650" y="6013450"/>
          <p14:tracePt t="37227" x="6477000" y="6032500"/>
          <p14:tracePt t="37327" x="6489700" y="6032500"/>
          <p14:tracePt t="37335" x="6489700" y="6026150"/>
          <p14:tracePt t="37344" x="6489700" y="6019800"/>
          <p14:tracePt t="37361" x="6496050" y="5994400"/>
          <p14:tracePt t="37377" x="6502400" y="5981700"/>
          <p14:tracePt t="38169" x="6502400" y="5975350"/>
          <p14:tracePt t="38175" x="6502400" y="5969000"/>
          <p14:tracePt t="38185" x="6502400" y="5962650"/>
          <p14:tracePt t="38194" x="6502400" y="5956300"/>
          <p14:tracePt t="38210" x="6502400" y="5943600"/>
          <p14:tracePt t="38227" x="6502400" y="5924550"/>
          <p14:tracePt t="38244" x="6502400" y="5905500"/>
          <p14:tracePt t="38261" x="6502400" y="5899150"/>
          <p14:tracePt t="38278" x="6502400" y="5886450"/>
          <p14:tracePt t="38294" x="6502400" y="5873750"/>
          <p14:tracePt t="38312" x="6496050" y="5854700"/>
          <p14:tracePt t="38327" x="6489700" y="5848350"/>
          <p14:tracePt t="38344" x="6489700" y="5842000"/>
          <p14:tracePt t="38360" x="6489700" y="5835650"/>
          <p14:tracePt t="38377" x="6489700" y="5822950"/>
          <p14:tracePt t="38394" x="6489700" y="5816600"/>
          <p14:tracePt t="38423" x="6483350" y="5803900"/>
          <p14:tracePt t="38472" x="6483350" y="5797550"/>
          <p14:tracePt t="38679" x="6483350" y="5803900"/>
          <p14:tracePt t="38688" x="6483350" y="5822950"/>
          <p14:tracePt t="38696" x="6483350" y="5835650"/>
          <p14:tracePt t="38711" x="6483350" y="5880100"/>
          <p14:tracePt t="38727" x="6483350" y="5924550"/>
          <p14:tracePt t="38744" x="6483350" y="5975350"/>
          <p14:tracePt t="38761" x="6483350" y="6013450"/>
          <p14:tracePt t="38778" x="6483350" y="6064250"/>
          <p14:tracePt t="38794" x="6483350" y="6096000"/>
          <p14:tracePt t="38811" x="6483350" y="6121400"/>
          <p14:tracePt t="38828" x="6483350" y="6134100"/>
          <p14:tracePt t="38844" x="6483350" y="6146800"/>
          <p14:tracePt t="38861" x="6483350" y="6153150"/>
          <p14:tracePt t="38877" x="6483350" y="6165850"/>
          <p14:tracePt t="38959" x="6483350" y="6159500"/>
          <p14:tracePt t="38967" x="6483350" y="6153150"/>
          <p14:tracePt t="38977" x="6483350" y="6134100"/>
          <p14:tracePt t="38993" x="6483350" y="6083300"/>
          <p14:tracePt t="39010" x="6483350" y="6019800"/>
          <p14:tracePt t="39027" x="6483350" y="5924550"/>
          <p14:tracePt t="39044" x="6470650" y="5861050"/>
          <p14:tracePt t="39060" x="6464300" y="5822950"/>
          <p14:tracePt t="39077" x="6464300" y="5816600"/>
          <p14:tracePt t="39093" x="6464300" y="5797550"/>
          <p14:tracePt t="39127" x="6457950" y="5791200"/>
          <p14:tracePt t="39160" x="6451600" y="5784850"/>
          <p14:tracePt t="39255" x="6445250" y="5791200"/>
          <p14:tracePt t="39263" x="6445250" y="5816600"/>
          <p14:tracePt t="39277" x="6432550" y="5848350"/>
          <p14:tracePt t="39294" x="6419850" y="5918200"/>
          <p14:tracePt t="39296" x="6419850" y="5943600"/>
          <p14:tracePt t="39310" x="6419850" y="6026150"/>
          <p14:tracePt t="39327" x="6419850" y="6076950"/>
          <p14:tracePt t="39343" x="6419850" y="6121400"/>
          <p14:tracePt t="39360" x="6419850" y="6140450"/>
          <p14:tracePt t="39377" x="6419850" y="6159500"/>
          <p14:tracePt t="39439" x="6426200" y="6165850"/>
          <p14:tracePt t="39449" x="6432550" y="6165850"/>
          <p14:tracePt t="39460" x="6432550" y="6159500"/>
          <p14:tracePt t="39477" x="6445250" y="6108700"/>
          <p14:tracePt t="39493" x="6445250" y="6064250"/>
          <p14:tracePt t="39494" x="6445250" y="6038850"/>
          <p14:tracePt t="39510" x="6445250" y="6007100"/>
          <p14:tracePt t="39527" x="6445250" y="5899150"/>
          <p14:tracePt t="39544" x="6445250" y="5842000"/>
          <p14:tracePt t="39560" x="6445250" y="5816600"/>
          <p14:tracePt t="39577" x="6445250" y="5803900"/>
          <p14:tracePt t="39671" x="6445250" y="5816600"/>
          <p14:tracePt t="39680" x="6438900" y="5842000"/>
          <p14:tracePt t="39687" x="6432550" y="5867400"/>
          <p14:tracePt t="39696" x="6432550" y="5886450"/>
          <p14:tracePt t="39710" x="6432550" y="5918200"/>
          <p14:tracePt t="39727" x="6432550" y="6032500"/>
          <p14:tracePt t="39743" x="6438900" y="6089650"/>
          <p14:tracePt t="39761" x="6438900" y="6121400"/>
          <p14:tracePt t="39777" x="6438900" y="6134100"/>
          <p14:tracePt t="39865" x="6438900" y="6127750"/>
          <p14:tracePt t="39872" x="6445250" y="6102350"/>
          <p14:tracePt t="39880" x="6451600" y="6064250"/>
          <p14:tracePt t="39893" x="6451600" y="6032500"/>
          <p14:tracePt t="39910" x="6451600" y="5924550"/>
          <p14:tracePt t="39927" x="6451600" y="5880100"/>
          <p14:tracePt t="39943" x="6451600" y="5848350"/>
          <p14:tracePt t="40185" x="6451600" y="5854700"/>
          <p14:tracePt t="40192" x="6457950" y="5892800"/>
          <p14:tracePt t="40201" x="6457950" y="5918200"/>
          <p14:tracePt t="40210" x="6457950" y="5949950"/>
          <p14:tracePt t="40227" x="6470650" y="6038850"/>
          <p14:tracePt t="40243" x="6477000" y="6076950"/>
          <p14:tracePt t="40260" x="6477000" y="6096000"/>
          <p14:tracePt t="40264" x="6477000" y="6102350"/>
          <p14:tracePt t="40352" x="6483350" y="6102350"/>
          <p14:tracePt t="40360" x="6489700" y="6089650"/>
          <p14:tracePt t="40368" x="6489700" y="6070600"/>
          <p14:tracePt t="40376" x="6489700" y="6051550"/>
          <p14:tracePt t="40393" x="6496050" y="6000750"/>
          <p14:tracePt t="40410" x="6496050" y="5956300"/>
          <p14:tracePt t="40426" x="6496050" y="5918200"/>
          <p14:tracePt t="40443" x="6496050" y="5892800"/>
          <p14:tracePt t="40460" x="6496050" y="5873750"/>
          <p14:tracePt t="40476" x="6496050" y="5867400"/>
          <p14:tracePt t="40545" x="6496050" y="5880100"/>
          <p14:tracePt t="40552" x="6489700" y="5918200"/>
          <p14:tracePt t="40561" x="6489700" y="5937250"/>
          <p14:tracePt t="40577" x="6489700" y="6013450"/>
          <p14:tracePt t="40593" x="6489700" y="6057900"/>
          <p14:tracePt t="40610" x="6489700" y="6083300"/>
          <p14:tracePt t="40680" x="6489700" y="6089650"/>
          <p14:tracePt t="40696" x="6489700" y="6076950"/>
          <p14:tracePt t="40710" x="6489700" y="6045200"/>
          <p14:tracePt t="40727" x="6489700" y="5924550"/>
          <p14:tracePt t="40743" x="6489700" y="5848350"/>
          <p14:tracePt t="40760" x="6489700" y="5810250"/>
          <p14:tracePt t="40777" x="6489700" y="5778500"/>
          <p14:tracePt t="40847" x="6489700" y="5797550"/>
          <p14:tracePt t="40855" x="6489700" y="5829300"/>
          <p14:tracePt t="40864" x="6489700" y="5867400"/>
          <p14:tracePt t="40876" x="6489700" y="5911850"/>
          <p14:tracePt t="40893" x="6489700" y="5981700"/>
          <p14:tracePt t="40909" x="6489700" y="6013450"/>
          <p14:tracePt t="40910" x="6489700" y="6019800"/>
          <p14:tracePt t="41001" x="6489700" y="6007100"/>
          <p14:tracePt t="41007" x="6489700" y="5994400"/>
          <p14:tracePt t="41015" x="6489700" y="5975350"/>
          <p14:tracePt t="41026" x="6489700" y="5949950"/>
          <p14:tracePt t="41043" x="6489700" y="5918200"/>
          <p14:tracePt t="41060" x="6489700" y="5892800"/>
          <p14:tracePt t="41143" x="6489700" y="5924550"/>
          <p14:tracePt t="41153" x="6483350" y="5981700"/>
          <p14:tracePt t="41162" x="6477000" y="6026150"/>
          <p14:tracePt t="41176" x="6477000" y="6102350"/>
          <p14:tracePt t="41193" x="6477000" y="6134100"/>
          <p14:tracePt t="41209" x="6477000" y="6140450"/>
          <p14:tracePt t="41288" x="6477000" y="6108700"/>
          <p14:tracePt t="41294" x="6477000" y="6076950"/>
          <p14:tracePt t="41310" x="6477000" y="6032500"/>
          <p14:tracePt t="41327" x="6477000" y="5880100"/>
          <p14:tracePt t="41343" x="6464300" y="5816600"/>
          <p14:tracePt t="41359" x="6457950" y="5784850"/>
          <p14:tracePt t="41449" x="6457950" y="5803900"/>
          <p14:tracePt t="41455" x="6457950" y="5835650"/>
          <p14:tracePt t="41465" x="6451600" y="5886450"/>
          <p14:tracePt t="41476" x="6445250" y="5943600"/>
          <p14:tracePt t="41492" x="6432550" y="6038850"/>
          <p14:tracePt t="41510" x="6432550" y="6115050"/>
          <p14:tracePt t="41512" x="6432550" y="6140450"/>
          <p14:tracePt t="41526" x="6432550" y="6153150"/>
          <p14:tracePt t="41528" x="6432550" y="6159500"/>
          <p14:tracePt t="41543" x="6432550" y="6165850"/>
          <p14:tracePt t="41593" x="6432550" y="6153150"/>
          <p14:tracePt t="41599" x="6432550" y="6127750"/>
          <p14:tracePt t="41609" x="6432550" y="6096000"/>
          <p14:tracePt t="41626" x="6432550" y="6007100"/>
          <p14:tracePt t="41643" x="6445250" y="5899150"/>
          <p14:tracePt t="41659" x="6445250" y="5854700"/>
          <p14:tracePt t="41676" x="6445250" y="5810250"/>
          <p14:tracePt t="41693" x="6445250" y="5791200"/>
          <p14:tracePt t="41709" x="6445250" y="5784850"/>
          <p14:tracePt t="41759" x="6445250" y="5810250"/>
          <p14:tracePt t="41767" x="6445250" y="5835650"/>
          <p14:tracePt t="41777" x="6445250" y="5854700"/>
          <p14:tracePt t="41794" x="6445250" y="5911850"/>
          <p14:tracePt t="41810" x="6445250" y="5956300"/>
          <p14:tracePt t="41826" x="6451600" y="5969000"/>
          <p14:tracePt t="41844" x="6451600" y="5975350"/>
          <p14:tracePt t="41864" x="6457950" y="5981700"/>
          <p14:tracePt t="41896" x="6464300" y="5975350"/>
          <p14:tracePt t="41905" x="6464300" y="5969000"/>
          <p14:tracePt t="41913" x="6464300" y="5937250"/>
          <p14:tracePt t="41926" x="6464300" y="5911850"/>
          <p14:tracePt t="41943" x="6464300" y="5854700"/>
          <p14:tracePt t="41959" x="6464300" y="5829300"/>
          <p14:tracePt t="41976" x="6464300" y="5822950"/>
          <p14:tracePt t="42047" x="6464300" y="5835650"/>
          <p14:tracePt t="42055" x="6464300" y="5854700"/>
          <p14:tracePt t="42063" x="6464300" y="5873750"/>
          <p14:tracePt t="42076" x="6464300" y="5899150"/>
          <p14:tracePt t="42093" x="6464300" y="5956300"/>
          <p14:tracePt t="42109" x="6464300" y="6000750"/>
          <p14:tracePt t="42111" x="6470650" y="6032500"/>
          <p14:tracePt t="42126" x="6477000" y="6057900"/>
          <p14:tracePt t="42142" x="6483350" y="6108700"/>
          <p14:tracePt t="42159" x="6483350" y="6115050"/>
          <p14:tracePt t="42207" x="6489700" y="6108700"/>
          <p14:tracePt t="42216" x="6496050" y="6096000"/>
          <p14:tracePt t="42226" x="6496050" y="6076950"/>
          <p14:tracePt t="42242" x="6496050" y="6013450"/>
          <p14:tracePt t="42259" x="6496050" y="5949950"/>
          <p14:tracePt t="42276" x="6496050" y="5899150"/>
          <p14:tracePt t="42279" x="6502400" y="5867400"/>
          <p14:tracePt t="42292" x="6502400" y="5861050"/>
          <p14:tracePt t="42309" x="6502400" y="5848350"/>
          <p14:tracePt t="42367" x="6502400" y="5854700"/>
          <p14:tracePt t="42375" x="6502400" y="5873750"/>
          <p14:tracePt t="42383" x="6502400" y="5905500"/>
          <p14:tracePt t="42392" x="6502400" y="5949950"/>
          <p14:tracePt t="42409" x="6502400" y="6007100"/>
          <p14:tracePt t="42426" x="6502400" y="6038850"/>
          <p14:tracePt t="42442" x="6502400" y="6051550"/>
          <p14:tracePt t="42529" x="6502400" y="6038850"/>
          <p14:tracePt t="42535" x="6502400" y="6019800"/>
          <p14:tracePt t="42544" x="6502400" y="5994400"/>
          <p14:tracePt t="42559" x="6502400" y="5943600"/>
          <p14:tracePt t="42576" x="6502400" y="5911850"/>
          <p14:tracePt t="42593" x="6496050" y="5867400"/>
          <p14:tracePt t="42609" x="6496050" y="5854700"/>
          <p14:tracePt t="42626" x="6489700" y="5835650"/>
          <p14:tracePt t="42643" x="6489700" y="5822950"/>
          <p14:tracePt t="42659" x="6489700" y="5816600"/>
          <p14:tracePt t="42703" x="6483350" y="5810250"/>
          <p14:tracePt t="42712" x="6477000" y="5810250"/>
          <p14:tracePt t="42719" x="6477000" y="5822950"/>
          <p14:tracePt t="42727" x="6477000" y="5854700"/>
          <p14:tracePt t="42742" x="6477000" y="5943600"/>
          <p14:tracePt t="42759" x="6477000" y="6007100"/>
          <p14:tracePt t="42776" x="6477000" y="6051550"/>
          <p14:tracePt t="42793" x="6477000" y="6070600"/>
          <p14:tracePt t="42809" x="6477000" y="6076950"/>
          <p14:tracePt t="42879" x="6477000" y="6070600"/>
          <p14:tracePt t="42888" x="6477000" y="6045200"/>
          <p14:tracePt t="42895" x="6477000" y="6032500"/>
          <p14:tracePt t="42909" x="6477000" y="6013450"/>
          <p14:tracePt t="42925" x="6477000" y="5975350"/>
          <p14:tracePt t="42942" x="6477000" y="5949950"/>
          <p14:tracePt t="42959" x="6477000" y="5943600"/>
          <p14:tracePt t="42975" x="6477000" y="5937250"/>
          <p14:tracePt t="43367" x="0" y="0"/>
        </p14:tracePtLst>
        <p14:tracePtLst>
          <p14:tracePt t="43991" x="6375400" y="5727700"/>
          <p14:tracePt t="44095" x="6375400" y="5746750"/>
          <p14:tracePt t="44104" x="6375400" y="5778500"/>
          <p14:tracePt t="44112" x="6381750" y="5829300"/>
          <p14:tracePt t="44125" x="6388100" y="5873750"/>
          <p14:tracePt t="44142" x="6400800" y="5962650"/>
          <p14:tracePt t="44158" x="6419850" y="6070600"/>
          <p14:tracePt t="44175" x="6438900" y="6108700"/>
          <p14:tracePt t="44192" x="6445250" y="6134100"/>
          <p14:tracePt t="44208" x="6445250" y="6153150"/>
          <p14:tracePt t="44225" x="6451600" y="6165850"/>
          <p14:tracePt t="44248" x="6451600" y="6172200"/>
          <p14:tracePt t="44271" x="6451600" y="6178550"/>
          <p14:tracePt t="44279" x="6451600" y="6184900"/>
          <p14:tracePt t="44393" x="6457950" y="6191250"/>
          <p14:tracePt t="44399" x="6457950" y="6197600"/>
          <p14:tracePt t="44577" x="6464300" y="6197600"/>
          <p14:tracePt t="44599" x="6470650" y="6184900"/>
          <p14:tracePt t="44607" x="6477000" y="6178550"/>
          <p14:tracePt t="44615" x="6483350" y="6159500"/>
          <p14:tracePt t="44625" x="6489700" y="6140450"/>
          <p14:tracePt t="44642" x="6496050" y="6108700"/>
          <p14:tracePt t="44658" x="6496050" y="6070600"/>
          <p14:tracePt t="44675" x="6502400" y="6026150"/>
          <p14:tracePt t="44692" x="6508750" y="5975350"/>
          <p14:tracePt t="44708" x="6515100" y="5918200"/>
          <p14:tracePt t="44725" x="6515100" y="5867400"/>
          <p14:tracePt t="44742" x="6521450" y="5816600"/>
          <p14:tracePt t="44743" x="6521450" y="5803900"/>
          <p14:tracePt t="44758" x="6527800" y="5778500"/>
          <p14:tracePt t="44904" x="6527800" y="5791200"/>
          <p14:tracePt t="44911" x="6527800" y="5829300"/>
          <p14:tracePt t="44925" x="6527800" y="5873750"/>
          <p14:tracePt t="44941" x="6546850" y="5981700"/>
          <p14:tracePt t="44958" x="6572250" y="6134100"/>
          <p14:tracePt t="44975" x="6584950" y="6203950"/>
          <p14:tracePt t="44992" x="6584950" y="6223000"/>
          <p14:tracePt t="45008" x="6584950" y="6235700"/>
          <p14:tracePt t="45026" x="6591300" y="6242050"/>
          <p14:tracePt t="45089" x="6591300" y="6235700"/>
          <p14:tracePt t="45104" x="6591300" y="6210300"/>
          <p14:tracePt t="45112" x="6591300" y="6178550"/>
          <p14:tracePt t="45125" x="6591300" y="6146800"/>
          <p14:tracePt t="45141" x="6591300" y="6064250"/>
          <p14:tracePt t="45158" x="6591300" y="5943600"/>
          <p14:tracePt t="45175" x="6591300" y="5886450"/>
          <p14:tracePt t="45191" x="6591300" y="5861050"/>
          <p14:tracePt t="45208" x="6591300" y="5842000"/>
          <p14:tracePt t="45319" x="6584950" y="5873750"/>
          <p14:tracePt t="45327" x="6584950" y="5911850"/>
          <p14:tracePt t="45342" x="6584950" y="5949950"/>
          <p14:tracePt t="45358" x="6578600" y="6064250"/>
          <p14:tracePt t="45375" x="6572250" y="6096000"/>
          <p14:tracePt t="45391" x="6572250" y="6102350"/>
          <p14:tracePt t="45441" x="6572250" y="6108700"/>
          <p14:tracePt t="45464" x="6578600" y="6102350"/>
          <p14:tracePt t="45480" x="6578600" y="6083300"/>
          <p14:tracePt t="45487" x="6578600" y="6057900"/>
          <p14:tracePt t="45496" x="6578600" y="6038850"/>
          <p14:tracePt t="45508" x="6578600" y="6013450"/>
          <p14:tracePt t="45524" x="6578600" y="5975350"/>
          <p14:tracePt t="45542" x="6578600" y="5937250"/>
          <p14:tracePt t="45543" x="6578600" y="5930900"/>
          <p14:tracePt t="45559" x="6578600" y="5911850"/>
          <p14:tracePt t="45857"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3" name="文本框 2"/>
          <p:cNvSpPr txBox="1"/>
          <p:nvPr/>
        </p:nvSpPr>
        <p:spPr>
          <a:xfrm>
            <a:off x="175895" y="1071880"/>
            <a:ext cx="12016105" cy="1135054"/>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当编译泛型类、接口和方法时，会用</a:t>
            </a:r>
            <a:r>
              <a:rPr lang="en-US" altLang="zh-CN" sz="2400" dirty="0">
                <a:solidFill>
                  <a:srgbClr val="21537D"/>
                </a:solidFill>
                <a:latin typeface="微软雅黑" panose="020B0503020204020204" charset="-122"/>
                <a:ea typeface="微软雅黑" panose="020B0503020204020204" charset="-122"/>
              </a:rPr>
              <a:t>Object</a:t>
            </a:r>
            <a:r>
              <a:rPr lang="zh-CN" altLang="en-US" sz="2400" dirty="0">
                <a:solidFill>
                  <a:srgbClr val="21537D"/>
                </a:solidFill>
                <a:latin typeface="微软雅黑" panose="020B0503020204020204" charset="-122"/>
                <a:ea typeface="微软雅黑" panose="020B0503020204020204" charset="-122"/>
              </a:rPr>
              <a:t>代替非受限类型参数</a:t>
            </a:r>
            <a:r>
              <a:rPr lang="en-US" altLang="zh-CN" sz="2400" dirty="0">
                <a:solidFill>
                  <a:srgbClr val="21537D"/>
                </a:solidFill>
                <a:latin typeface="微软雅黑" panose="020B0503020204020204" charset="-122"/>
                <a:ea typeface="微软雅黑" panose="020B0503020204020204" charset="-122"/>
              </a:rPr>
              <a:t>E</a:t>
            </a:r>
            <a:r>
              <a:rPr lang="zh-CN" altLang="en-US" sz="2400" dirty="0">
                <a:solidFill>
                  <a:srgbClr val="21537D"/>
                </a:solidFill>
                <a:latin typeface="微软雅黑" panose="020B0503020204020204" charset="-122"/>
                <a:ea typeface="微软雅黑" panose="020B0503020204020204" charset="-122"/>
              </a:rPr>
              <a:t>。</a:t>
            </a:r>
            <a:r>
              <a:rPr lang="en-US" altLang="zh-CN" sz="2000" dirty="0">
                <a:solidFill>
                  <a:srgbClr val="21537D"/>
                </a:solidFill>
                <a:latin typeface="微软雅黑" panose="020B0503020204020204" charset="-122"/>
                <a:ea typeface="微软雅黑" panose="020B0503020204020204" charset="-122"/>
              </a:rPr>
              <a:t>&lt;</a:t>
            </a:r>
            <a:r>
              <a:rPr lang="en-US" altLang="zh-CN" sz="2000" dirty="0">
                <a:solidFill>
                  <a:srgbClr val="FF0000"/>
                </a:solidFill>
                <a:latin typeface="微软雅黑" panose="020B0503020204020204" charset="-122"/>
                <a:ea typeface="微软雅黑" panose="020B0503020204020204" charset="-122"/>
              </a:rPr>
              <a:t>E extends Object</a:t>
            </a:r>
            <a:r>
              <a:rPr lang="en-US" altLang="zh-CN" sz="2000" dirty="0">
                <a:solidFill>
                  <a:srgbClr val="21537D"/>
                </a:solidFill>
                <a:latin typeface="微软雅黑" panose="020B0503020204020204" charset="-122"/>
                <a:ea typeface="微软雅黑" panose="020B0503020204020204" charset="-122"/>
              </a:rPr>
              <a:t>&gt;</a:t>
            </a:r>
            <a:endParaRPr lang="zh-CN" altLang="en-US" sz="2000" dirty="0">
              <a:solidFill>
                <a:srgbClr val="21537D"/>
              </a:solidFill>
              <a:latin typeface="微软雅黑" panose="020B0503020204020204" charset="-122"/>
              <a:ea typeface="微软雅黑" panose="020B0503020204020204" charset="-122"/>
            </a:endParaRPr>
          </a:p>
          <a:p>
            <a:pPr marL="342900" lvl="1" indent="-342900" algn="l">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95" y="1717040"/>
            <a:ext cx="11433810" cy="1974850"/>
          </a:xfrm>
          <a:prstGeom prst="rect">
            <a:avLst/>
          </a:prstGeom>
        </p:spPr>
      </p:pic>
      <p:sp>
        <p:nvSpPr>
          <p:cNvPr id="5" name="文本框 4"/>
          <p:cNvSpPr txBox="1"/>
          <p:nvPr/>
        </p:nvSpPr>
        <p:spPr>
          <a:xfrm>
            <a:off x="379095" y="3484245"/>
            <a:ext cx="11817985" cy="645160"/>
          </a:xfrm>
          <a:prstGeom prst="rect">
            <a:avLst/>
          </a:prstGeom>
          <a:noFill/>
        </p:spPr>
        <p:txBody>
          <a:bodyPr wrap="square" rtlCol="0" anchor="t">
            <a:spAutoFit/>
          </a:bodyPr>
          <a:lstStyle/>
          <a:p>
            <a:pPr marL="342900" lvl="1"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如果一个泛型的参数类型是受限的，编译器会用该受限类型来替换它。</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690" y="4085590"/>
            <a:ext cx="11479530" cy="2546350"/>
          </a:xfrm>
          <a:prstGeom prst="rect">
            <a:avLst/>
          </a:prstGeom>
        </p:spPr>
      </p:pic>
      <p:sp>
        <p:nvSpPr>
          <p:cNvPr id="9"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spTree>
  </p:cSld>
  <p:clrMapOvr>
    <a:masterClrMapping/>
  </p:clrMapOvr>
  <p:transition advTm="152195">
    <p:push/>
  </p:transition>
  <p:extLst>
    <p:ext uri="{3A86A75C-4F4B-4683-9AE1-C65F6400EC91}">
      <p14:laserTraceLst xmlns:p14="http://schemas.microsoft.com/office/powerpoint/2010/main">
        <p14:tracePtLst>
          <p14:tracePt t="3622" x="1117600" y="1555750"/>
          <p14:tracePt t="3765" x="1123950" y="1555750"/>
          <p14:tracePt t="3773" x="1155700" y="1555750"/>
          <p14:tracePt t="3782" x="1212850" y="1555750"/>
          <p14:tracePt t="3789" x="1276350" y="1555750"/>
          <p14:tracePt t="3806" x="1466850" y="1555750"/>
          <p14:tracePt t="3822" x="1765300" y="1555750"/>
          <p14:tracePt t="3839" x="2178050" y="1555750"/>
          <p14:tracePt t="3856" x="2590800" y="1555750"/>
          <p14:tracePt t="3872" x="2933700" y="1555750"/>
          <p14:tracePt t="3889" x="3175000" y="1555750"/>
          <p14:tracePt t="3906" x="3327400" y="1555750"/>
          <p14:tracePt t="3923" x="3460750" y="1555750"/>
          <p14:tracePt t="3925" x="3524250" y="1555750"/>
          <p14:tracePt t="3939" x="3587750" y="1555750"/>
          <p14:tracePt t="3956" x="3714750" y="1555750"/>
          <p14:tracePt t="3973" x="3778250" y="1555750"/>
          <p14:tracePt t="3989" x="3835400" y="1555750"/>
          <p14:tracePt t="4006" x="3860800" y="1555750"/>
          <p14:tracePt t="4022" x="3873500" y="1555750"/>
          <p14:tracePt t="4214" x="3860800" y="1555750"/>
          <p14:tracePt t="4222" x="3835400" y="1555750"/>
          <p14:tracePt t="4229" x="3778250" y="1555750"/>
          <p14:tracePt t="4239" x="3714750" y="1555750"/>
          <p14:tracePt t="4256" x="3536950" y="1555750"/>
          <p14:tracePt t="4272" x="3314700" y="1555750"/>
          <p14:tracePt t="4289" x="3073400" y="1555750"/>
          <p14:tracePt t="4305" x="2813050" y="1555750"/>
          <p14:tracePt t="4322" x="2565400" y="1555750"/>
          <p14:tracePt t="4339" x="2355850" y="1555750"/>
          <p14:tracePt t="4355" x="2184400" y="1555750"/>
          <p14:tracePt t="4357" x="2120900" y="1555750"/>
          <p14:tracePt t="4372" x="2006600" y="1555750"/>
          <p14:tracePt t="4389" x="1898650" y="1555750"/>
          <p14:tracePt t="4405" x="1790700" y="1555750"/>
          <p14:tracePt t="4422" x="1676400" y="1555750"/>
          <p14:tracePt t="4439" x="1574800" y="1555750"/>
          <p14:tracePt t="4456" x="1504950" y="1555750"/>
          <p14:tracePt t="4472" x="1454150" y="1555750"/>
          <p14:tracePt t="4489" x="1409700" y="1555750"/>
          <p14:tracePt t="4506" x="1371600" y="1555750"/>
          <p14:tracePt t="4522" x="1339850" y="1555750"/>
          <p14:tracePt t="4538" x="1327150" y="1555750"/>
          <p14:tracePt t="4555" x="1314450" y="1555750"/>
          <p14:tracePt t="4718" x="1333500" y="1555750"/>
          <p14:tracePt t="4726" x="1371600" y="1555750"/>
          <p14:tracePt t="4733" x="1441450" y="1555750"/>
          <p14:tracePt t="4741" x="1511300" y="1555750"/>
          <p14:tracePt t="4755" x="1593850" y="1555750"/>
          <p14:tracePt t="4772" x="1981200" y="1555750"/>
          <p14:tracePt t="4789" x="2311400" y="1555750"/>
          <p14:tracePt t="4805" x="2609850" y="1555750"/>
          <p14:tracePt t="4822" x="2876550" y="1555750"/>
          <p14:tracePt t="4839" x="3092450" y="1555750"/>
          <p14:tracePt t="4855" x="3276600" y="1555750"/>
          <p14:tracePt t="4872" x="3422650" y="1555750"/>
          <p14:tracePt t="4888" x="3536950" y="1555750"/>
          <p14:tracePt t="4906" x="3644900" y="1555750"/>
          <p14:tracePt t="4922" x="3721100" y="1555750"/>
          <p14:tracePt t="4939" x="3778250" y="1555750"/>
          <p14:tracePt t="4941" x="3803650" y="1555750"/>
          <p14:tracePt t="4955" x="3822700" y="1555750"/>
          <p14:tracePt t="4972" x="3892550" y="1555750"/>
          <p14:tracePt t="4989" x="3924300" y="1555750"/>
          <p14:tracePt t="5005" x="3956050" y="1555750"/>
          <p14:tracePt t="5022" x="3987800" y="1555750"/>
          <p14:tracePt t="5038" x="4006850" y="1555750"/>
          <p14:tracePt t="5056" x="4013200" y="1555750"/>
          <p14:tracePt t="5072" x="4019550" y="1555750"/>
          <p14:tracePt t="5255" x="4013200" y="1555750"/>
          <p14:tracePt t="5261" x="3994150" y="1555750"/>
          <p14:tracePt t="5271" x="3962400" y="1555750"/>
          <p14:tracePt t="5289" x="3841750" y="1555750"/>
          <p14:tracePt t="5305" x="3683000" y="1555750"/>
          <p14:tracePt t="5321" x="3473450" y="1555750"/>
          <p14:tracePt t="5338" x="3213100" y="1555750"/>
          <p14:tracePt t="5355" x="2870200" y="1555750"/>
          <p14:tracePt t="5357" x="2673350" y="1555750"/>
          <p14:tracePt t="5372" x="2286000" y="1555750"/>
          <p14:tracePt t="5388" x="1955800" y="1555750"/>
          <p14:tracePt t="5405" x="1739900" y="1555750"/>
          <p14:tracePt t="5422" x="1568450" y="1555750"/>
          <p14:tracePt t="5439" x="1454150" y="1555750"/>
          <p14:tracePt t="5455" x="1377950" y="1555750"/>
          <p14:tracePt t="5472" x="1333500" y="1555750"/>
          <p14:tracePt t="5488" x="1295400" y="1555750"/>
          <p14:tracePt t="5505" x="1276350" y="1555750"/>
          <p14:tracePt t="5522" x="1257300" y="1555750"/>
          <p14:tracePt t="5727" x="1270000" y="1555750"/>
          <p14:tracePt t="5733" x="1295400" y="1555750"/>
          <p14:tracePt t="5741" x="1346200" y="1555750"/>
          <p14:tracePt t="5755" x="1422400" y="1555750"/>
          <p14:tracePt t="5771" x="1606550" y="1555750"/>
          <p14:tracePt t="5788" x="1981200" y="1555750"/>
          <p14:tracePt t="5805" x="2286000" y="1555750"/>
          <p14:tracePt t="5821" x="2590800" y="1555750"/>
          <p14:tracePt t="5838" x="2825750" y="1555750"/>
          <p14:tracePt t="5855" x="3009900" y="1555750"/>
          <p14:tracePt t="5872" x="3175000" y="1555750"/>
          <p14:tracePt t="5888" x="3321050" y="1555750"/>
          <p14:tracePt t="5905" x="3460750" y="1555750"/>
          <p14:tracePt t="5922" x="3581400" y="1555750"/>
          <p14:tracePt t="5938" x="3683000" y="1555750"/>
          <p14:tracePt t="5940" x="3721100" y="1555750"/>
          <p14:tracePt t="5955" x="3752850" y="1555750"/>
          <p14:tracePt t="5972" x="3822700" y="1555750"/>
          <p14:tracePt t="5988" x="3854450" y="1555750"/>
          <p14:tracePt t="6005" x="3867150" y="1555750"/>
          <p14:tracePt t="6021" x="3892550" y="1555750"/>
          <p14:tracePt t="6039" x="3917950" y="1555750"/>
          <p14:tracePt t="6055" x="3943350" y="1555750"/>
          <p14:tracePt t="6071" x="3962400" y="1555750"/>
          <p14:tracePt t="6116" x="3968750" y="1555750"/>
          <p14:tracePt t="6126" x="3975100" y="1555750"/>
          <p14:tracePt t="6757" x="3962400" y="1555750"/>
          <p14:tracePt t="6766" x="3930650" y="1555750"/>
          <p14:tracePt t="6773" x="3886200" y="1555750"/>
          <p14:tracePt t="6788" x="3778250" y="1555750"/>
          <p14:tracePt t="6804" x="3638550" y="1555750"/>
          <p14:tracePt t="6821" x="3473450" y="1555750"/>
          <p14:tracePt t="6838" x="3295650" y="1555750"/>
          <p14:tracePt t="6854" x="3086100" y="1555750"/>
          <p14:tracePt t="6871" x="2876550" y="1555750"/>
          <p14:tracePt t="6888" x="2673350" y="1555750"/>
          <p14:tracePt t="6905" x="2514600" y="1555750"/>
          <p14:tracePt t="6922" x="2419350" y="1555750"/>
          <p14:tracePt t="6938" x="2381250" y="1555750"/>
          <p14:tracePt t="6941" x="2368550" y="1555750"/>
          <p14:tracePt t="6954" x="2362200" y="1555750"/>
          <p14:tracePt t="7093" x="2381250" y="1555750"/>
          <p14:tracePt t="7101" x="2432050" y="1555750"/>
          <p14:tracePt t="7109" x="2508250" y="1555750"/>
          <p14:tracePt t="7121" x="2603500" y="1555750"/>
          <p14:tracePt t="7138" x="2844800" y="1555750"/>
          <p14:tracePt t="7155" x="3149600" y="1555750"/>
          <p14:tracePt t="7157" x="3302000" y="1555750"/>
          <p14:tracePt t="7171" x="3454400" y="1555750"/>
          <p14:tracePt t="7188" x="3752850" y="1555750"/>
          <p14:tracePt t="7205" x="3848100" y="1555750"/>
          <p14:tracePt t="7221" x="3873500" y="1555750"/>
          <p14:tracePt t="7421" x="3860800" y="1555750"/>
          <p14:tracePt t="7429" x="3835400" y="1555750"/>
          <p14:tracePt t="7438" x="3784600" y="1555750"/>
          <p14:tracePt t="7455" x="3638550" y="1555750"/>
          <p14:tracePt t="7471" x="3409950" y="1555750"/>
          <p14:tracePt t="7488" x="3092450" y="1555750"/>
          <p14:tracePt t="7505" x="2743200" y="1555750"/>
          <p14:tracePt t="7521" x="2438400" y="1555750"/>
          <p14:tracePt t="7537" x="2228850" y="1555750"/>
          <p14:tracePt t="7554" x="2082800" y="1555750"/>
          <p14:tracePt t="7571" x="1993900" y="1555750"/>
          <p14:tracePt t="7587" x="1962150" y="1555750"/>
          <p14:tracePt t="7588" x="1949450" y="1555750"/>
          <p14:tracePt t="7605" x="1943100" y="1555750"/>
          <p14:tracePt t="7717" x="1949450" y="1555750"/>
          <p14:tracePt t="7726" x="1981200" y="1555750"/>
          <p14:tracePt t="7733" x="2038350" y="1555750"/>
          <p14:tracePt t="7741" x="2101850" y="1555750"/>
          <p14:tracePt t="7754" x="2171700" y="1555750"/>
          <p14:tracePt t="7771" x="2374900" y="1555750"/>
          <p14:tracePt t="7788" x="2635250" y="1555750"/>
          <p14:tracePt t="7804" x="2743200" y="1555750"/>
          <p14:tracePt t="7821" x="2774950" y="1555750"/>
          <p14:tracePt t="7838" x="2794000" y="1555750"/>
          <p14:tracePt t="8669" x="0" y="0"/>
        </p14:tracePtLst>
        <p14:tracePtLst>
          <p14:tracePt t="11261" x="7092950" y="1574800"/>
          <p14:tracePt t="11340" x="7099300" y="1574800"/>
          <p14:tracePt t="11349" x="7105650" y="1574800"/>
          <p14:tracePt t="11356" x="7112000" y="1574800"/>
          <p14:tracePt t="11370" x="7131050" y="1574800"/>
          <p14:tracePt t="11386" x="7213600" y="1574800"/>
          <p14:tracePt t="11403" x="7340600" y="1574800"/>
          <p14:tracePt t="11405" x="7423150" y="1574800"/>
          <p14:tracePt t="11419" x="7518400" y="1574800"/>
          <p14:tracePt t="11436" x="7804150" y="1574800"/>
          <p14:tracePt t="11453" x="7962900" y="1574800"/>
          <p14:tracePt t="11470" x="8089900" y="1574800"/>
          <p14:tracePt t="11486" x="8197850" y="1574800"/>
          <p14:tracePt t="11503" x="8305800" y="1574800"/>
          <p14:tracePt t="11520" x="8375650" y="1574800"/>
          <p14:tracePt t="11536" x="8426450" y="1574800"/>
          <p14:tracePt t="11553" x="8445500" y="1574800"/>
          <p14:tracePt t="11569" x="8458200" y="1574800"/>
          <p14:tracePt t="11820" x="8451850" y="1574800"/>
          <p14:tracePt t="11829" x="8432800" y="1574800"/>
          <p14:tracePt t="11836" x="8401050" y="1574800"/>
          <p14:tracePt t="11853" x="8293100" y="1574800"/>
          <p14:tracePt t="11869" x="8153400" y="1574800"/>
          <p14:tracePt t="11886" x="8007350" y="1574800"/>
          <p14:tracePt t="11903" x="7867650" y="1574800"/>
          <p14:tracePt t="11919" x="7753350" y="1574800"/>
          <p14:tracePt t="11936" x="7677150" y="1574800"/>
          <p14:tracePt t="11953" x="7626350" y="1574800"/>
          <p14:tracePt t="11969" x="7581900" y="1574800"/>
          <p14:tracePt t="11986" x="7550150" y="1574800"/>
          <p14:tracePt t="12003" x="7512050" y="1574800"/>
          <p14:tracePt t="12004" x="7499350" y="1574800"/>
          <p14:tracePt t="12020" x="7480300" y="1574800"/>
          <p14:tracePt t="12036" x="7448550" y="1574800"/>
          <p14:tracePt t="12053" x="7435850" y="1574800"/>
          <p14:tracePt t="12069" x="7423150" y="1574800"/>
          <p14:tracePt t="12086" x="7410450" y="1574800"/>
          <p14:tracePt t="12214" x="7416800" y="1574800"/>
          <p14:tracePt t="12223" x="7442200" y="1574800"/>
          <p14:tracePt t="12229" x="7480300" y="1574800"/>
          <p14:tracePt t="12237" x="7531100" y="1574800"/>
          <p14:tracePt t="12253" x="7702550" y="1574800"/>
          <p14:tracePt t="12270" x="7943850" y="1574800"/>
          <p14:tracePt t="12286" x="8191500" y="1574800"/>
          <p14:tracePt t="12303" x="8451850" y="1574800"/>
          <p14:tracePt t="12319" x="8642350" y="1574800"/>
          <p14:tracePt t="12336" x="8756650" y="1574800"/>
          <p14:tracePt t="12353" x="8807450" y="1574800"/>
          <p14:tracePt t="12369" x="8820150" y="1574800"/>
          <p14:tracePt t="12386" x="8826500" y="1574800"/>
          <p14:tracePt t="12403" x="8832850" y="1574800"/>
          <p14:tracePt t="12419" x="8858250" y="1574800"/>
          <p14:tracePt t="12436" x="8883650" y="1574800"/>
          <p14:tracePt t="12453" x="8896350" y="1574800"/>
          <p14:tracePt t="12470" x="8909050" y="1574800"/>
          <p14:tracePt t="12486" x="8915400" y="1574800"/>
          <p14:tracePt t="12503" x="8928100" y="1574800"/>
          <p14:tracePt t="12519" x="8934450" y="1574800"/>
          <p14:tracePt t="12536" x="8953500" y="1574800"/>
          <p14:tracePt t="12637" x="8959850" y="1574800"/>
          <p14:tracePt t="12646" x="8966200" y="1574800"/>
          <p14:tracePt t="12653" x="8972550" y="1574800"/>
          <p14:tracePt t="12669" x="8991600" y="1574800"/>
          <p14:tracePt t="12686" x="9029700" y="1574800"/>
          <p14:tracePt t="12703" x="9074150" y="1574800"/>
          <p14:tracePt t="12720" x="9131300" y="1574800"/>
          <p14:tracePt t="12736" x="9194800" y="1574800"/>
          <p14:tracePt t="12753" x="9251950" y="1574800"/>
          <p14:tracePt t="12770" x="9271000" y="1574800"/>
          <p14:tracePt t="14684" x="0" y="0"/>
        </p14:tracePtLst>
        <p14:tracePtLst>
          <p14:tracePt t="15390" x="9226550" y="1314450"/>
          <p14:tracePt t="15569" x="9226550" y="1308100"/>
          <p14:tracePt t="15574" x="9232900" y="1308100"/>
          <p14:tracePt t="15585" x="9245600" y="1308100"/>
          <p14:tracePt t="15603" x="9290050" y="1308100"/>
          <p14:tracePt t="15619" x="9359900" y="1314450"/>
          <p14:tracePt t="15621" x="9385300" y="1320800"/>
          <p14:tracePt t="15635" x="9391650" y="1320800"/>
          <p14:tracePt t="15653" x="9423400" y="1333500"/>
          <p14:tracePt t="15928" x="9417050" y="1333500"/>
          <p14:tracePt t="15934" x="9404350" y="1333500"/>
          <p14:tracePt t="15943" x="9398000" y="1333500"/>
          <p14:tracePt t="15952" x="9385300" y="1333500"/>
          <p14:tracePt t="15969" x="9359900" y="1333500"/>
          <p14:tracePt t="15985" x="9340850" y="1333500"/>
          <p14:tracePt t="16002" x="9321800" y="1333500"/>
          <p14:tracePt t="16019" x="9302750" y="1333500"/>
          <p14:tracePt t="16021" x="9296400" y="1333500"/>
          <p14:tracePt t="16035" x="9290050" y="1333500"/>
          <p14:tracePt t="16053" x="9271000" y="1339850"/>
          <p14:tracePt t="16068" x="9258300" y="1346200"/>
          <p14:tracePt t="16085" x="9258300" y="1352550"/>
          <p14:tracePt t="16126" x="9251950" y="1352550"/>
          <p14:tracePt t="16135" x="9245600" y="1352550"/>
          <p14:tracePt t="16181" x="9245600" y="1358900"/>
          <p14:tracePt t="16191" x="9245600" y="1365250"/>
          <p14:tracePt t="16197" x="9245600" y="1371600"/>
          <p14:tracePt t="16207" x="9245600" y="1377950"/>
          <p14:tracePt t="16218" x="9245600" y="1390650"/>
          <p14:tracePt t="16235" x="9245600" y="1409700"/>
          <p14:tracePt t="16252" x="9245600" y="1435100"/>
          <p14:tracePt t="16255" x="9245600" y="1460500"/>
          <p14:tracePt t="16269" x="9245600" y="1479550"/>
          <p14:tracePt t="16285" x="9251950" y="1504950"/>
          <p14:tracePt t="16302" x="9258300" y="1511300"/>
          <p14:tracePt t="16319" x="9258300" y="1517650"/>
          <p14:tracePt t="16495" x="9271000" y="1530350"/>
          <p14:tracePt t="16511" x="9283700" y="1536700"/>
          <p14:tracePt t="16522" x="9290050" y="1536700"/>
          <p14:tracePt t="16530" x="9309100" y="1543050"/>
          <p14:tracePt t="16536" x="9328150" y="1549400"/>
          <p14:tracePt t="16552" x="9340850" y="1549400"/>
          <p14:tracePt t="16568" x="9347200" y="1549400"/>
          <p14:tracePt t="18399" x="9353550" y="1549400"/>
          <p14:tracePt t="18450" x="9353550" y="1543050"/>
          <p14:tracePt t="18456" x="9353550" y="1536700"/>
          <p14:tracePt t="18473" x="9353550" y="1530350"/>
          <p14:tracePt t="18526" x="9347200" y="1524000"/>
          <p14:tracePt t="19054" x="0" y="0"/>
        </p14:tracePtLst>
        <p14:tracePtLst>
          <p14:tracePt t="21205" x="7258050" y="1193800"/>
          <p14:tracePt t="21222" x="7258050" y="1200150"/>
          <p14:tracePt t="21229" x="7258050" y="1206500"/>
          <p14:tracePt t="21238" x="7258050" y="1212850"/>
          <p14:tracePt t="21250" x="7258050" y="1225550"/>
          <p14:tracePt t="21267" x="7258050" y="1257300"/>
          <p14:tracePt t="21283" x="7251700" y="1301750"/>
          <p14:tracePt t="21285" x="7245350" y="1320800"/>
          <p14:tracePt t="21300" x="7245350" y="1365250"/>
          <p14:tracePt t="21317" x="7251700" y="1422400"/>
          <p14:tracePt t="21333" x="7270750" y="1447800"/>
          <p14:tracePt t="21350" x="7270750" y="1466850"/>
          <p14:tracePt t="21366" x="7289800" y="1485900"/>
          <p14:tracePt t="21383" x="7296150" y="1492250"/>
          <p14:tracePt t="21400" x="7308850" y="1504950"/>
          <p14:tracePt t="21416" x="7327900" y="1511300"/>
          <p14:tracePt t="21433" x="7372350" y="1530350"/>
          <p14:tracePt t="21450" x="7442200" y="1549400"/>
          <p14:tracePt t="21466" x="7562850" y="1574800"/>
          <p14:tracePt t="21483" x="7683500" y="1600200"/>
          <p14:tracePt t="21500" x="7804150" y="1625600"/>
          <p14:tracePt t="21502" x="7867650" y="1638300"/>
          <p14:tracePt t="21516" x="8001000" y="1663700"/>
          <p14:tracePt t="21533" x="8108950" y="1676400"/>
          <p14:tracePt t="21549" x="8223250" y="1676400"/>
          <p14:tracePt t="21567" x="8343900" y="1676400"/>
          <p14:tracePt t="21583" x="8458200" y="1676400"/>
          <p14:tracePt t="21600" x="8572500" y="1676400"/>
          <p14:tracePt t="21616" x="8648700" y="1676400"/>
          <p14:tracePt t="21633" x="8705850" y="1676400"/>
          <p14:tracePt t="21649" x="8756650" y="1676400"/>
          <p14:tracePt t="21666" x="8794750" y="1676400"/>
          <p14:tracePt t="21683" x="8851900" y="1676400"/>
          <p14:tracePt t="21699" x="8915400" y="1676400"/>
          <p14:tracePt t="21716" x="8997950" y="1676400"/>
          <p14:tracePt t="21733" x="9036050" y="1676400"/>
          <p14:tracePt t="21750" x="9048750" y="1670050"/>
          <p14:tracePt t="21773" x="9055100" y="1670050"/>
          <p14:tracePt t="21783" x="9061450" y="1663700"/>
          <p14:tracePt t="21800" x="9067800" y="1657350"/>
          <p14:tracePt t="21821" x="9074150" y="1651000"/>
          <p14:tracePt t="21833" x="9080500" y="1644650"/>
          <p14:tracePt t="21853" x="9080500" y="1631950"/>
          <p14:tracePt t="21866" x="9086850" y="1625600"/>
          <p14:tracePt t="21883" x="9093200" y="1625600"/>
          <p14:tracePt t="21899" x="9099550" y="1600200"/>
          <p14:tracePt t="21901" x="9105900" y="1593850"/>
          <p14:tracePt t="21916" x="9118600" y="1581150"/>
          <p14:tracePt t="21933" x="9118600" y="1562100"/>
          <p14:tracePt t="21949" x="9118600" y="1555750"/>
          <p14:tracePt t="21966" x="9118600" y="1543050"/>
          <p14:tracePt t="21983" x="9118600" y="1524000"/>
          <p14:tracePt t="22000" x="9131300" y="1511300"/>
          <p14:tracePt t="22016" x="9137650" y="1498600"/>
          <p14:tracePt t="22033" x="9137650" y="1479550"/>
          <p14:tracePt t="22050" x="9137650" y="1473200"/>
          <p14:tracePt t="22066" x="9137650" y="1460500"/>
          <p14:tracePt t="22095" x="9137650" y="1454150"/>
          <p14:tracePt t="22101" x="9137650" y="1447800"/>
          <p14:tracePt t="22373" x="9137650" y="1441450"/>
          <p14:tracePt t="22381" x="9137650" y="1428750"/>
          <p14:tracePt t="22389" x="9131300" y="1422400"/>
          <p14:tracePt t="22399" x="9124950" y="1416050"/>
          <p14:tracePt t="22416" x="9118600" y="1403350"/>
          <p14:tracePt t="22432" x="9105900" y="1390650"/>
          <p14:tracePt t="22449" x="9080500" y="1377950"/>
          <p14:tracePt t="22466" x="9048750" y="1358900"/>
          <p14:tracePt t="22482" x="9010650" y="1339850"/>
          <p14:tracePt t="22500" x="8959850" y="1314450"/>
          <p14:tracePt t="22517" x="8890000" y="1276350"/>
          <p14:tracePt t="22533" x="8839200" y="1263650"/>
          <p14:tracePt t="22549" x="8801100" y="1250950"/>
          <p14:tracePt t="22567" x="8750300" y="1238250"/>
          <p14:tracePt t="22583" x="8718550" y="1238250"/>
          <p14:tracePt t="22599" x="8680450" y="1238250"/>
          <p14:tracePt t="22616" x="8655050" y="1238250"/>
          <p14:tracePt t="22633" x="8610600" y="1238250"/>
          <p14:tracePt t="22649" x="8591550" y="1244600"/>
          <p14:tracePt t="22666" x="8572500" y="1250950"/>
          <p14:tracePt t="22682" x="8559800" y="1263650"/>
          <p14:tracePt t="22699" x="8540750" y="1289050"/>
          <p14:tracePt t="22716" x="8515350" y="1333500"/>
          <p14:tracePt t="22732" x="8515350" y="1358900"/>
          <p14:tracePt t="22750" x="8509000" y="1390650"/>
          <p14:tracePt t="22766" x="8509000" y="1409700"/>
          <p14:tracePt t="22783" x="8509000" y="1435100"/>
          <p14:tracePt t="22800" x="8509000" y="1454150"/>
          <p14:tracePt t="22816" x="8521700" y="1466850"/>
          <p14:tracePt t="22832" x="8534400" y="1479550"/>
          <p14:tracePt t="22849" x="8547100" y="1485900"/>
          <p14:tracePt t="22866" x="8553450" y="1485900"/>
          <p14:tracePt t="22882" x="8566150" y="1485900"/>
          <p14:tracePt t="22899" x="8578850" y="1485900"/>
          <p14:tracePt t="24389" x="0" y="0"/>
        </p14:tracePtLst>
        <p14:tracePtLst>
          <p14:tracePt t="25418" x="5721350" y="1149350"/>
          <p14:tracePt t="25432" x="5708650" y="1155700"/>
          <p14:tracePt t="25449" x="5702300" y="1162050"/>
          <p14:tracePt t="25465" x="5702300" y="1168400"/>
          <p14:tracePt t="25482" x="5695950" y="1187450"/>
          <p14:tracePt t="25498" x="5689600" y="1225550"/>
          <p14:tracePt t="25500" x="5689600" y="1244600"/>
          <p14:tracePt t="25516" x="5689600" y="1295400"/>
          <p14:tracePt t="25533" x="5689600" y="1352550"/>
          <p14:tracePt t="25549" x="5689600" y="1435100"/>
          <p14:tracePt t="25566" x="5689600" y="1504950"/>
          <p14:tracePt t="25583" x="5695950" y="1574800"/>
          <p14:tracePt t="25599" x="5715000" y="1600200"/>
          <p14:tracePt t="25616" x="5727700" y="1625600"/>
          <p14:tracePt t="25632" x="5734050" y="1638300"/>
          <p14:tracePt t="25649" x="5746750" y="1644650"/>
          <p14:tracePt t="25665" x="5759450" y="1644650"/>
          <p14:tracePt t="25682" x="5803900" y="1657350"/>
          <p14:tracePt t="25685" x="5816600" y="1657350"/>
          <p14:tracePt t="25699" x="5842000" y="1657350"/>
          <p14:tracePt t="25715" x="5892800" y="1657350"/>
          <p14:tracePt t="25718" x="5911850" y="1651000"/>
          <p14:tracePt t="25732" x="5949950" y="1625600"/>
          <p14:tracePt t="25748" x="5981700" y="1593850"/>
          <p14:tracePt t="25765" x="5994400" y="1549400"/>
          <p14:tracePt t="25782" x="6000750" y="1492250"/>
          <p14:tracePt t="25798" x="6000750" y="1416050"/>
          <p14:tracePt t="25815" x="6000750" y="1352550"/>
          <p14:tracePt t="25832" x="5981700" y="1301750"/>
          <p14:tracePt t="25849" x="5962650" y="1282700"/>
          <p14:tracePt t="25865" x="5943600" y="1263650"/>
          <p14:tracePt t="25901" x="5937250" y="1257300"/>
          <p14:tracePt t="25918" x="5930900" y="1257300"/>
          <p14:tracePt t="25933" x="5924550" y="1257300"/>
          <p14:tracePt t="25948" x="5886450" y="1263650"/>
          <p14:tracePt t="25965" x="5861050" y="1295400"/>
          <p14:tracePt t="25981" x="5822950" y="1327150"/>
          <p14:tracePt t="25998" x="5797550" y="1365250"/>
          <p14:tracePt t="26015" x="5784850" y="1403350"/>
          <p14:tracePt t="26032" x="5784850" y="1428750"/>
          <p14:tracePt t="26048" x="5784850" y="1460500"/>
          <p14:tracePt t="26065" x="5803900" y="1504950"/>
          <p14:tracePt t="26082" x="5842000" y="1536700"/>
          <p14:tracePt t="26099" x="5873750" y="1555750"/>
          <p14:tracePt t="26101" x="5892800" y="1555750"/>
          <p14:tracePt t="26115" x="5911850" y="1562100"/>
          <p14:tracePt t="26131" x="5924550" y="1568450"/>
          <p14:tracePt t="26148" x="5949950" y="1568450"/>
          <p14:tracePt t="26165" x="5962650" y="1568450"/>
          <p14:tracePt t="26181" x="5988050" y="1555750"/>
          <p14:tracePt t="26198" x="6007100" y="1492250"/>
          <p14:tracePt t="26214" x="6013450" y="1435100"/>
          <p14:tracePt t="26231" x="6013450" y="1377950"/>
          <p14:tracePt t="26248" x="6013450" y="1333500"/>
          <p14:tracePt t="26265" x="6013450" y="1308100"/>
          <p14:tracePt t="26293" x="6013450" y="1301750"/>
          <p14:tracePt t="26357" x="6007100" y="1301750"/>
          <p14:tracePt t="26365" x="6000750" y="1308100"/>
          <p14:tracePt t="26373" x="5988050" y="1327150"/>
          <p14:tracePt t="26382" x="5975350" y="1365250"/>
          <p14:tracePt t="26398" x="5949950" y="1422400"/>
          <p14:tracePt t="26415" x="5943600" y="1460500"/>
          <p14:tracePt t="26431" x="5943600" y="1492250"/>
          <p14:tracePt t="26448" x="5943600" y="1517650"/>
          <p14:tracePt t="26465" x="5949950" y="1530350"/>
          <p14:tracePt t="26498" x="5956300" y="1543050"/>
          <p14:tracePt t="26614" x="5962650" y="1543050"/>
          <p14:tracePt t="26622" x="5969000" y="1543050"/>
          <p14:tracePt t="26717" x="0" y="0"/>
        </p14:tracePtLst>
        <p14:tracePtLst>
          <p14:tracePt t="27390" x="9188450" y="1212850"/>
          <p14:tracePt t="27398" x="9182100" y="1231900"/>
          <p14:tracePt t="27407" x="9182100" y="1250950"/>
          <p14:tracePt t="27414" x="9182100" y="1276350"/>
          <p14:tracePt t="27431" x="9182100" y="1339850"/>
          <p14:tracePt t="27448" x="9182100" y="1416050"/>
          <p14:tracePt t="27464" x="9201150" y="1498600"/>
          <p14:tracePt t="27481" x="9239250" y="1568450"/>
          <p14:tracePt t="27498" x="9283700" y="1625600"/>
          <p14:tracePt t="27514" x="9321800" y="1663700"/>
          <p14:tracePt t="27517" x="9334500" y="1670050"/>
          <p14:tracePt t="27532" x="9340850" y="1676400"/>
          <p14:tracePt t="27574" x="9347200" y="1676400"/>
          <p14:tracePt t="27589" x="9353550" y="1676400"/>
          <p14:tracePt t="27599" x="9372600" y="1670050"/>
          <p14:tracePt t="27606" x="9378950" y="1651000"/>
          <p14:tracePt t="27615" x="9378950" y="1644650"/>
          <p14:tracePt t="27632" x="9391650" y="1600200"/>
          <p14:tracePt t="27648" x="9398000" y="1574800"/>
          <p14:tracePt t="27664" x="9398000" y="1555750"/>
          <p14:tracePt t="27681" x="9398000" y="1536700"/>
          <p14:tracePt t="27698" x="9398000" y="1530350"/>
          <p14:tracePt t="27731" x="9391650" y="1517650"/>
          <p14:tracePt t="27886" x="0" y="0"/>
        </p14:tracePtLst>
        <p14:tracePtLst>
          <p14:tracePt t="29344" x="9251950" y="1295400"/>
          <p14:tracePt t="29485" x="9271000" y="1295400"/>
          <p14:tracePt t="29492" x="9296400" y="1314450"/>
          <p14:tracePt t="29501" x="9328150" y="1327150"/>
          <p14:tracePt t="29513" x="9359900" y="1339850"/>
          <p14:tracePt t="29530" x="9417050" y="1358900"/>
          <p14:tracePt t="29547" x="9429750" y="1365250"/>
          <p14:tracePt t="29761" x="9423400" y="1365250"/>
          <p14:tracePt t="29769" x="9404350" y="1365250"/>
          <p14:tracePt t="29782" x="9391650" y="1358900"/>
          <p14:tracePt t="29799" x="9378950" y="1358900"/>
          <p14:tracePt t="29815" x="9372600" y="1358900"/>
          <p14:tracePt t="29831" x="9347200" y="1352550"/>
          <p14:tracePt t="29866" x="9334500" y="1352550"/>
          <p14:tracePt t="29897" x="9321800" y="1352550"/>
          <p14:tracePt t="29914" x="9315450" y="1346200"/>
          <p14:tracePt t="30159" x="9315450" y="1352550"/>
          <p14:tracePt t="30166" x="9315450" y="1377950"/>
          <p14:tracePt t="30175" x="9315450" y="1403350"/>
          <p14:tracePt t="30181" x="9315450" y="1422400"/>
          <p14:tracePt t="30197" x="9315450" y="1479550"/>
          <p14:tracePt t="30214" x="9315450" y="1511300"/>
          <p14:tracePt t="30230" x="9315450" y="1549400"/>
          <p14:tracePt t="30247" x="9315450" y="1555750"/>
          <p14:tracePt t="30264" x="9315450" y="1562100"/>
          <p14:tracePt t="30534" x="9321800" y="1568450"/>
          <p14:tracePt t="30552" x="9328150" y="1568450"/>
          <p14:tracePt t="30557" x="9334500" y="1562100"/>
          <p14:tracePt t="30567" x="9340850" y="1562100"/>
          <p14:tracePt t="30581" x="9353550" y="1555750"/>
          <p14:tracePt t="30598" x="9366250" y="1549400"/>
          <p14:tracePt t="30614" x="9372600" y="1543050"/>
          <p14:tracePt t="30630" x="9378950" y="1536700"/>
          <p14:tracePt t="30663" x="9378950" y="1530350"/>
          <p14:tracePt t="30870" x="9378950" y="1524000"/>
          <p14:tracePt t="30886" x="9378950" y="1511300"/>
          <p14:tracePt t="30893" x="9372600" y="1498600"/>
          <p14:tracePt t="30902" x="9359900" y="1492250"/>
          <p14:tracePt t="30913" x="9359900" y="1485900"/>
          <p14:tracePt t="30931" x="9340850" y="1473200"/>
          <p14:tracePt t="30947" x="9340850" y="1466850"/>
          <p14:tracePt t="30949" x="9328150" y="1454150"/>
          <p14:tracePt t="30963" x="9321800" y="1447800"/>
          <p14:tracePt t="30966" x="9315450" y="1447800"/>
          <p14:tracePt t="30980" x="9309100" y="1435100"/>
          <p14:tracePt t="30996" x="9302750" y="1428750"/>
          <p14:tracePt t="31701" x="0" y="0"/>
        </p14:tracePtLst>
        <p14:tracePtLst>
          <p14:tracePt t="33679" x="10572750" y="1320800"/>
          <p14:tracePt t="33696" x="10566400" y="1346200"/>
          <p14:tracePt t="33704" x="10560050" y="1371600"/>
          <p14:tracePt t="33713" x="10553700" y="1397000"/>
          <p14:tracePt t="33729" x="10553700" y="1454150"/>
          <p14:tracePt t="33746" x="10553700" y="1511300"/>
          <p14:tracePt t="33762" x="10553700" y="1549400"/>
          <p14:tracePt t="33766" x="10560050" y="1568450"/>
          <p14:tracePt t="33779" x="10566400" y="1568450"/>
          <p14:tracePt t="33796" x="10572750" y="1581150"/>
          <p14:tracePt t="33813" x="10579100" y="1581150"/>
          <p14:tracePt t="33830" x="10591800" y="1581150"/>
          <p14:tracePt t="33846" x="10617200" y="1562100"/>
          <p14:tracePt t="33863" x="10629900" y="1524000"/>
          <p14:tracePt t="33880" x="10642600" y="1485900"/>
          <p14:tracePt t="33896" x="10642600" y="1466850"/>
          <p14:tracePt t="33912" x="10655300" y="1441450"/>
          <p14:tracePt t="33929" x="10655300" y="1428750"/>
          <p14:tracePt t="33946" x="10655300" y="1422400"/>
          <p14:tracePt t="34013" x="0" y="0"/>
        </p14:tracePtLst>
        <p14:tracePtLst>
          <p14:tracePt t="34309" x="11283950" y="1371600"/>
          <p14:tracePt t="34382" x="11283950" y="1377950"/>
          <p14:tracePt t="34388" x="11283950" y="1397000"/>
          <p14:tracePt t="34397" x="11290300" y="1422400"/>
          <p14:tracePt t="34412" x="11303000" y="1441450"/>
          <p14:tracePt t="34428" x="11309350" y="1454150"/>
          <p14:tracePt t="34445" x="11315700" y="1454150"/>
          <p14:tracePt t="34462" x="11328400" y="1454150"/>
          <p14:tracePt t="34478" x="11379200" y="1435100"/>
          <p14:tracePt t="34495" x="11430000" y="1377950"/>
          <p14:tracePt t="34512" x="11474450" y="1314450"/>
          <p14:tracePt t="34528" x="11487150" y="1282700"/>
          <p14:tracePt t="34545" x="11493500" y="1270000"/>
          <p14:tracePt t="34644" x="0" y="0"/>
        </p14:tracePtLst>
        <p14:tracePtLst>
          <p14:tracePt t="38701" x="666750" y="2019300"/>
          <p14:tracePt t="38708" x="660400" y="2019300"/>
          <p14:tracePt t="38741" x="654050" y="2019300"/>
          <p14:tracePt t="38759" x="654050" y="2025650"/>
          <p14:tracePt t="38765" x="654050" y="2032000"/>
          <p14:tracePt t="38777" x="654050" y="2038350"/>
          <p14:tracePt t="38794" x="647700" y="2089150"/>
          <p14:tracePt t="38810" x="628650" y="2159000"/>
          <p14:tracePt t="38827" x="615950" y="2254250"/>
          <p14:tracePt t="38844" x="609600" y="2457450"/>
          <p14:tracePt t="38860" x="609600" y="2628900"/>
          <p14:tracePt t="38877" x="609600" y="2774950"/>
          <p14:tracePt t="38894" x="641350" y="2870200"/>
          <p14:tracePt t="38911" x="666750" y="2908300"/>
          <p14:tracePt t="38927" x="685800" y="2933700"/>
          <p14:tracePt t="38944" x="704850" y="2952750"/>
          <p14:tracePt t="38960" x="723900" y="2959100"/>
          <p14:tracePt t="38977" x="800100" y="2978150"/>
          <p14:tracePt t="38993" x="939800" y="2990850"/>
          <p14:tracePt t="39010" x="1187450" y="2990850"/>
          <p14:tracePt t="39027" x="1581150" y="2990850"/>
          <p14:tracePt t="39044" x="2292350" y="2990850"/>
          <p14:tracePt t="39060" x="2724150" y="2990850"/>
          <p14:tracePt t="39077" x="3117850" y="2990850"/>
          <p14:tracePt t="39094" x="3441700" y="2990850"/>
          <p14:tracePt t="39111" x="3651250" y="2990850"/>
          <p14:tracePt t="39127" x="3810000" y="2990850"/>
          <p14:tracePt t="39144" x="3924300" y="2990850"/>
          <p14:tracePt t="39160" x="4032250" y="2990850"/>
          <p14:tracePt t="39178" x="4127500" y="2990850"/>
          <p14:tracePt t="39193" x="4216400" y="2990850"/>
          <p14:tracePt t="39210" x="4279900" y="2990850"/>
          <p14:tracePt t="39227" x="4318000" y="2990850"/>
          <p14:tracePt t="39244" x="4324350" y="2990850"/>
          <p14:tracePt t="39260" x="4330700" y="2990850"/>
          <p14:tracePt t="39277" x="4337050" y="2990850"/>
          <p14:tracePt t="39294" x="4349750" y="2990850"/>
          <p14:tracePt t="39310" x="4375150" y="2990850"/>
          <p14:tracePt t="39327" x="4387850" y="2990850"/>
          <p14:tracePt t="39344" x="4394200" y="2984500"/>
          <p14:tracePt t="39389" x="4394200" y="2978150"/>
          <p14:tracePt t="39404" x="4394200" y="2965450"/>
          <p14:tracePt t="39413" x="4394200" y="2952750"/>
          <p14:tracePt t="39427" x="4394200" y="2933700"/>
          <p14:tracePt t="39443" x="4394200" y="2876550"/>
          <p14:tracePt t="39445" x="4387850" y="2844800"/>
          <p14:tracePt t="39460" x="4375150" y="2762250"/>
          <p14:tracePt t="39477" x="4362450" y="2692400"/>
          <p14:tracePt t="39494" x="4349750" y="2635250"/>
          <p14:tracePt t="39510" x="4343400" y="2609850"/>
          <p14:tracePt t="39527" x="4337050" y="2578100"/>
          <p14:tracePt t="39543" x="4330700" y="2552700"/>
          <p14:tracePt t="39560" x="4324350" y="2540000"/>
          <p14:tracePt t="39577" x="4318000" y="2514600"/>
          <p14:tracePt t="39594" x="4305300" y="2495550"/>
          <p14:tracePt t="39611" x="4292600" y="2476500"/>
          <p14:tracePt t="39627" x="4292600" y="2463800"/>
          <p14:tracePt t="39629" x="4286250" y="2451100"/>
          <p14:tracePt t="39645" x="4279900" y="2444750"/>
          <p14:tracePt t="39660" x="4273550" y="2444750"/>
          <p14:tracePt t="39677" x="4273550" y="2425700"/>
          <p14:tracePt t="39693" x="4267200" y="2425700"/>
          <p14:tracePt t="39710" x="4254500" y="2413000"/>
          <p14:tracePt t="39727" x="4222750" y="2400300"/>
          <p14:tracePt t="39743" x="4191000" y="2381250"/>
          <p14:tracePt t="39760" x="4140200" y="2355850"/>
          <p14:tracePt t="39777" x="4076700" y="2330450"/>
          <p14:tracePt t="39793" x="4000500" y="2298700"/>
          <p14:tracePt t="39810" x="3924300" y="2279650"/>
          <p14:tracePt t="39827" x="3867150" y="2273300"/>
          <p14:tracePt t="39844" x="3765550" y="2273300"/>
          <p14:tracePt t="39846" x="3702050" y="2273300"/>
          <p14:tracePt t="39860" x="3581400" y="2273300"/>
          <p14:tracePt t="39877" x="3486150" y="2273300"/>
          <p14:tracePt t="39893" x="3429000" y="2273300"/>
          <p14:tracePt t="39910" x="3403600" y="2273300"/>
          <p14:tracePt t="39927" x="3390900" y="2273300"/>
          <p14:tracePt t="40291" x="3397250" y="2266950"/>
          <p14:tracePt t="40301" x="3409950" y="2260600"/>
          <p14:tracePt t="40312" x="3422650" y="2254250"/>
          <p14:tracePt t="40327" x="3435350" y="2247900"/>
          <p14:tracePt t="40344" x="3467100" y="2235200"/>
          <p14:tracePt t="40361" x="3486150" y="2216150"/>
          <p14:tracePt t="40377" x="3517900" y="2203450"/>
          <p14:tracePt t="40380" x="3524250" y="2203450"/>
          <p14:tracePt t="40394" x="3543300" y="2203450"/>
          <p14:tracePt t="40411" x="3562350" y="2197100"/>
          <p14:tracePt t="40414" x="3575050" y="2197100"/>
          <p14:tracePt t="40428" x="3581400" y="2190750"/>
          <p14:tracePt t="40443" x="3587750" y="2190750"/>
          <p14:tracePt t="40462" x="3594100" y="2190750"/>
          <p14:tracePt t="40477" x="3600450" y="2190750"/>
          <p14:tracePt t="40510" x="3606800" y="2190750"/>
          <p14:tracePt t="40520" x="3613150" y="2190750"/>
          <p14:tracePt t="40569" x="3619500" y="2190750"/>
          <p14:tracePt t="40573" x="3625850" y="2190750"/>
          <p14:tracePt t="40585" x="3632200" y="2190750"/>
          <p14:tracePt t="41199" x="0" y="0"/>
        </p14:tracePtLst>
        <p14:tracePtLst>
          <p14:tracePt t="41757" x="3702050" y="2139950"/>
          <p14:tracePt t="41869" x="3708400" y="2139950"/>
          <p14:tracePt t="41884" x="3708400" y="2146300"/>
          <p14:tracePt t="41893" x="3708400" y="2152650"/>
          <p14:tracePt t="41900" x="3708400" y="2178050"/>
          <p14:tracePt t="41909" x="3708400" y="2197100"/>
          <p14:tracePt t="41926" x="3702050" y="2222500"/>
          <p14:tracePt t="41942" x="3702050" y="2241550"/>
          <p14:tracePt t="42260" x="0" y="0"/>
        </p14:tracePtLst>
        <p14:tracePtLst>
          <p14:tracePt t="42814" x="2413000" y="2089150"/>
          <p14:tracePt t="43165" x="0" y="0"/>
        </p14:tracePtLst>
        <p14:tracePtLst>
          <p14:tracePt t="44045" x="3790950" y="2025650"/>
          <p14:tracePt t="44077" x="3784600" y="2025650"/>
          <p14:tracePt t="44095" x="3778250" y="2025650"/>
          <p14:tracePt t="44101" x="3771900" y="2025650"/>
          <p14:tracePt t="44126" x="3771900" y="2032000"/>
          <p14:tracePt t="44133" x="3765550" y="2044700"/>
          <p14:tracePt t="44142" x="3765550" y="2051050"/>
          <p14:tracePt t="44159" x="3765550" y="2070100"/>
          <p14:tracePt t="44175" x="3765550" y="2095500"/>
          <p14:tracePt t="44192" x="3765550" y="2108200"/>
          <p14:tracePt t="44209" x="3765550" y="2139950"/>
          <p14:tracePt t="44225" x="3778250" y="2152650"/>
          <p14:tracePt t="44242" x="3790950" y="2165350"/>
          <p14:tracePt t="44259" x="3816350" y="2184400"/>
          <p14:tracePt t="44262" x="3822700" y="2190750"/>
          <p14:tracePt t="44275" x="3829050" y="2190750"/>
          <p14:tracePt t="44292" x="3873500" y="2190750"/>
          <p14:tracePt t="44308" x="3905250" y="2190750"/>
          <p14:tracePt t="44325" x="3924300" y="2190750"/>
          <p14:tracePt t="44342" x="3937000" y="2178050"/>
          <p14:tracePt t="44365" x="3937000" y="2165350"/>
          <p14:tracePt t="44375" x="3937000" y="2159000"/>
          <p14:tracePt t="44392" x="3943350" y="2139950"/>
          <p14:tracePt t="44426" x="3943350" y="2133600"/>
          <p14:tracePt t="44692" x="0" y="0"/>
        </p14:tracePtLst>
        <p14:tracePtLst>
          <p14:tracePt t="48694" x="2146300" y="2387600"/>
          <p14:tracePt t="48709" x="2146300" y="2393950"/>
          <p14:tracePt t="48752" x="2146300" y="2400300"/>
          <p14:tracePt t="48767" x="2146300" y="2406650"/>
          <p14:tracePt t="48773" x="2146300" y="2413000"/>
          <p14:tracePt t="48790" x="2146300" y="2425700"/>
          <p14:tracePt t="48799" x="2146300" y="2432050"/>
          <p14:tracePt t="48807" x="2152650" y="2457450"/>
          <p14:tracePt t="48824" x="2190750" y="2514600"/>
          <p14:tracePt t="48840" x="2247900" y="2565400"/>
          <p14:tracePt t="48857" x="2355850" y="2628900"/>
          <p14:tracePt t="48874" x="2470150" y="2692400"/>
          <p14:tracePt t="48877" x="2533650" y="2717800"/>
          <p14:tracePt t="48892" x="2609850" y="2736850"/>
          <p14:tracePt t="48909" x="2806700" y="2781300"/>
          <p14:tracePt t="48925" x="3219450" y="2870200"/>
          <p14:tracePt t="48942" x="3556000" y="2940050"/>
          <p14:tracePt t="48958" x="3930650" y="3009900"/>
          <p14:tracePt t="48975" x="4184650" y="3028950"/>
          <p14:tracePt t="48990" x="4381500" y="3028950"/>
          <p14:tracePt t="49007" x="4533900" y="3016250"/>
          <p14:tracePt t="49024" x="4622800" y="2997200"/>
          <p14:tracePt t="49040" x="4660900" y="2971800"/>
          <p14:tracePt t="49057" x="4686300" y="2952750"/>
          <p14:tracePt t="49074" x="4699000" y="2927350"/>
          <p14:tracePt t="49090" x="4718050" y="2889250"/>
          <p14:tracePt t="49107" x="4724400" y="2832100"/>
          <p14:tracePt t="49124" x="4724400" y="2768600"/>
          <p14:tracePt t="49125" x="4724400" y="2736850"/>
          <p14:tracePt t="49140" x="4718050" y="2679700"/>
          <p14:tracePt t="49158" x="4699000" y="2641600"/>
          <p14:tracePt t="49175" x="4673600" y="2603500"/>
          <p14:tracePt t="49191" x="4629150" y="2571750"/>
          <p14:tracePt t="49208" x="4514850" y="2533650"/>
          <p14:tracePt t="49224" x="4375150" y="2501900"/>
          <p14:tracePt t="49241" x="4159250" y="2463800"/>
          <p14:tracePt t="49257" x="3956050" y="2419350"/>
          <p14:tracePt t="49261" x="3860800" y="2406650"/>
          <p14:tracePt t="49274" x="3771900" y="2387600"/>
          <p14:tracePt t="49291" x="3632200" y="2362200"/>
          <p14:tracePt t="49307" x="3517900" y="2362200"/>
          <p14:tracePt t="49309" x="3454400" y="2362200"/>
          <p14:tracePt t="49324" x="3390900" y="2362200"/>
          <p14:tracePt t="49340" x="3175000" y="2362200"/>
          <p14:tracePt t="49357" x="3035300" y="2387600"/>
          <p14:tracePt t="49374" x="2901950" y="2419350"/>
          <p14:tracePt t="49391" x="2781300" y="2444750"/>
          <p14:tracePt t="49407" x="2686050" y="2470150"/>
          <p14:tracePt t="49424" x="2609850" y="2495550"/>
          <p14:tracePt t="49440" x="2559050" y="2527300"/>
          <p14:tracePt t="49457" x="2514600" y="2552700"/>
          <p14:tracePt t="49474" x="2482850" y="2578100"/>
          <p14:tracePt t="49490" x="2476500" y="2609850"/>
          <p14:tracePt t="49507" x="2463800" y="2641600"/>
          <p14:tracePt t="49523" x="2463800" y="2667000"/>
          <p14:tracePt t="49524" x="2463800" y="2686050"/>
          <p14:tracePt t="49540" x="2463800" y="2724150"/>
          <p14:tracePt t="49557" x="2470150" y="2781300"/>
          <p14:tracePt t="49573" x="2501900" y="2825750"/>
          <p14:tracePt t="49590" x="2552700" y="2895600"/>
          <p14:tracePt t="49606" x="2635250" y="2952750"/>
          <p14:tracePt t="49623" x="2768600" y="3003550"/>
          <p14:tracePt t="49640" x="2990850" y="3060700"/>
          <p14:tracePt t="49657" x="3276600" y="3098800"/>
          <p14:tracePt t="49674" x="3524250" y="3111500"/>
          <p14:tracePt t="49690" x="3759200" y="3111500"/>
          <p14:tracePt t="49707" x="3956050" y="3092450"/>
          <p14:tracePt t="49708" x="4044950" y="3054350"/>
          <p14:tracePt t="49723" x="4114800" y="3041650"/>
          <p14:tracePt t="49740" x="4203700" y="2971800"/>
          <p14:tracePt t="49757" x="4241800" y="2914650"/>
          <p14:tracePt t="49773" x="4248150" y="2870200"/>
          <p14:tracePt t="49790" x="4248150" y="2813050"/>
          <p14:tracePt t="49806" x="4241800" y="2749550"/>
          <p14:tracePt t="49823" x="4229100" y="2705100"/>
          <p14:tracePt t="49840" x="4178300" y="2647950"/>
          <p14:tracePt t="49856" x="4083050" y="2584450"/>
          <p14:tracePt t="49873" x="3949700" y="2533650"/>
          <p14:tracePt t="49890" x="3765550" y="2470150"/>
          <p14:tracePt t="49907" x="3562350" y="2425700"/>
          <p14:tracePt t="49908" x="3441700" y="2406650"/>
          <p14:tracePt t="49924" x="3333750" y="2393950"/>
          <p14:tracePt t="49940" x="3079750" y="2374900"/>
          <p14:tracePt t="49957" x="2940050" y="2374900"/>
          <p14:tracePt t="49973" x="2825750" y="2374900"/>
          <p14:tracePt t="49990" x="2717800" y="2381250"/>
          <p14:tracePt t="50007" x="2635250" y="2419350"/>
          <p14:tracePt t="50023" x="2559050" y="2457450"/>
          <p14:tracePt t="50040" x="2495550" y="2501900"/>
          <p14:tracePt t="50056" x="2451100" y="2540000"/>
          <p14:tracePt t="50073" x="2413000" y="2584450"/>
          <p14:tracePt t="50090" x="2387600" y="2628900"/>
          <p14:tracePt t="50106" x="2374900" y="2654300"/>
          <p14:tracePt t="50123" x="2374900" y="2667000"/>
          <p14:tracePt t="50140" x="2374900" y="2698750"/>
          <p14:tracePt t="50157" x="2374900" y="2730500"/>
          <p14:tracePt t="50174" x="2393950" y="2768600"/>
          <p14:tracePt t="50190" x="2438400" y="2806700"/>
          <p14:tracePt t="50206" x="2533650" y="2851150"/>
          <p14:tracePt t="50223" x="2654300" y="2901950"/>
          <p14:tracePt t="50240" x="2800350" y="2940050"/>
          <p14:tracePt t="50256" x="2971800" y="2965450"/>
          <p14:tracePt t="50273" x="3130550" y="2965450"/>
          <p14:tracePt t="50290" x="3295650" y="2965450"/>
          <p14:tracePt t="50306" x="3460750" y="2946400"/>
          <p14:tracePt t="50323" x="3587750" y="2908300"/>
          <p14:tracePt t="50324" x="3644900" y="2882900"/>
          <p14:tracePt t="50340" x="3721100" y="2832100"/>
          <p14:tracePt t="50356" x="3765550" y="2774950"/>
          <p14:tracePt t="50373" x="3778250" y="2724150"/>
          <p14:tracePt t="50390" x="3778250" y="2705100"/>
          <p14:tracePt t="50407" x="3778250" y="2686050"/>
          <p14:tracePt t="50423" x="3778250" y="2673350"/>
          <p14:tracePt t="50440" x="3771900" y="2654300"/>
          <p14:tracePt t="50457" x="3727450" y="2628900"/>
          <p14:tracePt t="50473" x="3644900" y="2597150"/>
          <p14:tracePt t="50490" x="3524250" y="2565400"/>
          <p14:tracePt t="50506" x="3365500" y="2533650"/>
          <p14:tracePt t="50523" x="3213100" y="2508250"/>
          <p14:tracePt t="50524" x="3149600" y="2508250"/>
          <p14:tracePt t="50540" x="3041650" y="2508250"/>
          <p14:tracePt t="50556" x="2933700" y="2508250"/>
          <p14:tracePt t="50573" x="2844800" y="2527300"/>
          <p14:tracePt t="50590" x="2774950" y="2559050"/>
          <p14:tracePt t="50606" x="2730500" y="2578100"/>
          <p14:tracePt t="50623" x="2705100" y="2597150"/>
          <p14:tracePt t="51308" x="0" y="0"/>
        </p14:tracePtLst>
        <p14:tracePtLst>
          <p14:tracePt t="52177" x="2482850" y="2311400"/>
          <p14:tracePt t="52293" x="2495550" y="2317750"/>
          <p14:tracePt t="52301" x="2520950" y="2324100"/>
          <p14:tracePt t="52309" x="2571750" y="2343150"/>
          <p14:tracePt t="52323" x="2641600" y="2355850"/>
          <p14:tracePt t="52339" x="2832100" y="2393950"/>
          <p14:tracePt t="52356" x="3282950" y="2489200"/>
          <p14:tracePt t="52372" x="3549650" y="2533650"/>
          <p14:tracePt t="52389" x="3752850" y="2565400"/>
          <p14:tracePt t="52407" x="3860800" y="2565400"/>
          <p14:tracePt t="52423" x="3911600" y="2565400"/>
          <p14:tracePt t="52440" x="3924300" y="2565400"/>
          <p14:tracePt t="52457" x="3937000" y="2565400"/>
          <p14:tracePt t="53108" x="0" y="0"/>
        </p14:tracePtLst>
        <p14:tracePtLst>
          <p14:tracePt t="55173" x="2514600" y="2114550"/>
          <p14:tracePt t="55180" x="2508250" y="2133600"/>
          <p14:tracePt t="55189" x="2508250" y="2139950"/>
          <p14:tracePt t="55205" x="2501900" y="2178050"/>
          <p14:tracePt t="55222" x="2501900" y="2184400"/>
          <p14:tracePt t="55238" x="2501900" y="2190750"/>
          <p14:tracePt t="55356" x="2501900" y="2178050"/>
          <p14:tracePt t="55364" x="2501900" y="2159000"/>
          <p14:tracePt t="55373" x="2508250" y="2139950"/>
          <p14:tracePt t="55388" x="2514600" y="2108200"/>
          <p14:tracePt t="55405" x="2520950" y="2076450"/>
          <p14:tracePt t="55422" x="2527300" y="2063750"/>
          <p14:tracePt t="55438" x="2527300" y="2057400"/>
          <p14:tracePt t="55598" x="2527300" y="2076450"/>
          <p14:tracePt t="55605" x="2527300" y="2089150"/>
          <p14:tracePt t="55614" x="2527300" y="2108200"/>
          <p14:tracePt t="55621" x="2527300" y="2133600"/>
          <p14:tracePt t="55638" x="2527300" y="2159000"/>
          <p14:tracePt t="55655" x="2527300" y="2178050"/>
          <p14:tracePt t="55671" x="2527300" y="2184400"/>
          <p14:tracePt t="55733" x="2527300" y="2190750"/>
          <p14:tracePt t="55773" x="2533650" y="2184400"/>
          <p14:tracePt t="55783" x="2533650" y="2178050"/>
          <p14:tracePt t="55788" x="2540000" y="2165350"/>
          <p14:tracePt t="55804" x="2552700" y="2127250"/>
          <p14:tracePt t="55821" x="2559050" y="2101850"/>
          <p14:tracePt t="55838" x="2559050" y="2095500"/>
          <p14:tracePt t="55855" x="2559050" y="2089150"/>
          <p14:tracePt t="55871" x="2559050" y="2076450"/>
          <p14:tracePt t="55964" x="2559050" y="2089150"/>
          <p14:tracePt t="55974" x="2559050" y="2101850"/>
          <p14:tracePt t="55981" x="2559050" y="2120900"/>
          <p14:tracePt t="55990" x="2559050" y="2139950"/>
          <p14:tracePt t="56004" x="2559050" y="2171700"/>
          <p14:tracePt t="56022" x="2559050" y="2178050"/>
          <p14:tracePt t="56140" x="2559050" y="2171700"/>
          <p14:tracePt t="56148" x="2565400" y="2146300"/>
          <p14:tracePt t="56157" x="2565400" y="2127250"/>
          <p14:tracePt t="56171" x="2565400" y="2108200"/>
          <p14:tracePt t="56188" x="2571750" y="2063750"/>
          <p14:tracePt t="56205" x="2578100" y="2057400"/>
          <p14:tracePt t="56222" x="2578100" y="2051050"/>
          <p14:tracePt t="56238" x="2578100" y="2044700"/>
          <p14:tracePt t="56439" x="2578100" y="2051050"/>
          <p14:tracePt t="56445" x="2578100" y="2063750"/>
          <p14:tracePt t="56454" x="2578100" y="2076450"/>
          <p14:tracePt t="56471" x="2578100" y="2082800"/>
          <p14:tracePt t="56488" x="2578100" y="2089150"/>
          <p14:tracePt t="56505" x="2578100" y="2095500"/>
          <p14:tracePt t="56893" x="0" y="0"/>
        </p14:tracePtLst>
        <p14:tracePtLst>
          <p14:tracePt t="59633" x="2533650" y="2082800"/>
          <p14:tracePt t="59639" x="2527300" y="2089150"/>
          <p14:tracePt t="59654" x="2527300" y="2095500"/>
          <p14:tracePt t="59670" x="2527300" y="2108200"/>
          <p14:tracePt t="59687" x="2527300" y="2114550"/>
          <p14:tracePt t="59895" x="2527300" y="2120900"/>
          <p14:tracePt t="59902" x="2527300" y="2127250"/>
          <p14:tracePt t="59911" x="2520950" y="2139950"/>
          <p14:tracePt t="59920" x="2520950" y="2159000"/>
          <p14:tracePt t="59937" x="2520950" y="2197100"/>
          <p14:tracePt t="59954" x="2520950" y="2228850"/>
          <p14:tracePt t="59957" x="2520950" y="2247900"/>
          <p14:tracePt t="59971" x="2520950" y="2260600"/>
          <p14:tracePt t="60238" x="2520950" y="2266950"/>
          <p14:tracePt t="60245" x="2546350" y="2266950"/>
          <p14:tracePt t="60246" x="0" y="0"/>
        </p14:tracePtLst>
        <p14:tracePtLst>
          <p14:tracePt t="60974" x="4254500" y="2051050"/>
          <p14:tracePt t="61103" x="4273550" y="2051050"/>
          <p14:tracePt t="61111" x="4286250" y="2051050"/>
          <p14:tracePt t="61120" x="4292600" y="2051050"/>
          <p14:tracePt t="61137" x="4311650" y="2063750"/>
          <p14:tracePt t="61153" x="4330700" y="2070100"/>
          <p14:tracePt t="61170" x="4343400" y="2076450"/>
          <p14:tracePt t="61186" x="4349750" y="2076450"/>
          <p14:tracePt t="61302" x="4349750" y="2082800"/>
          <p14:tracePt t="61325" x="4349750" y="2095500"/>
          <p14:tracePt t="61333" x="4343400" y="2095500"/>
          <p14:tracePt t="61341" x="4337050" y="2101850"/>
          <p14:tracePt t="61353" x="4330700" y="2108200"/>
          <p14:tracePt t="61370" x="4318000" y="2114550"/>
          <p14:tracePt t="61386" x="4305300" y="2133600"/>
          <p14:tracePt t="61389" x="4292600" y="2146300"/>
          <p14:tracePt t="61403" x="4292600" y="2152650"/>
          <p14:tracePt t="61420" x="4286250" y="2178050"/>
          <p14:tracePt t="61437" x="4286250" y="2197100"/>
          <p14:tracePt t="61478" x="4286250" y="2209800"/>
          <p14:tracePt t="61630" x="4292600" y="2216150"/>
          <p14:tracePt t="61790" x="4298950" y="2216150"/>
          <p14:tracePt t="61815" x="4311650" y="2209800"/>
          <p14:tracePt t="61837" x="4318000" y="2190750"/>
          <p14:tracePt t="61854" x="4318000" y="2184400"/>
          <p14:tracePt t="61863" x="4324350" y="2171700"/>
          <p14:tracePt t="61880" x="4324350" y="2165350"/>
          <p14:tracePt t="61886" x="4324350" y="2159000"/>
          <p14:tracePt t="61903" x="4324350" y="2152650"/>
          <p14:tracePt t="61920" x="4324350" y="2139950"/>
          <p14:tracePt t="61936" x="4318000" y="2127250"/>
          <p14:tracePt t="61953" x="4318000" y="2120900"/>
          <p14:tracePt t="62254" x="4311650" y="2120900"/>
          <p14:tracePt t="62261" x="4305300" y="2120900"/>
          <p14:tracePt t="62286" x="4298950" y="2120900"/>
          <p14:tracePt t="62310" x="4292600" y="2120900"/>
          <p14:tracePt t="62335" x="4286250" y="2120900"/>
          <p14:tracePt t="62557" x="0" y="0"/>
        </p14:tracePtLst>
        <p14:tracePtLst>
          <p14:tracePt t="64113" x="2451100" y="2038350"/>
          <p14:tracePt t="64182" x="2457450" y="2038350"/>
          <p14:tracePt t="64192" x="2476500" y="2038350"/>
          <p14:tracePt t="64202" x="2508250" y="2038350"/>
          <p14:tracePt t="64219" x="2520950" y="2038350"/>
          <p14:tracePt t="64223" x="2546350" y="2044700"/>
          <p14:tracePt t="64236" x="2552700" y="2044700"/>
          <p14:tracePt t="64253" x="2565400" y="2044700"/>
          <p14:tracePt t="64473" x="2571750" y="2051050"/>
          <p14:tracePt t="64487" x="2571750" y="2063750"/>
          <p14:tracePt t="64494" x="2565400" y="2070100"/>
          <p14:tracePt t="64503" x="2565400" y="2076450"/>
          <p14:tracePt t="64519" x="2546350" y="2101850"/>
          <p14:tracePt t="64535" x="2533650" y="2133600"/>
          <p14:tracePt t="64553" x="2508250" y="2159000"/>
          <p14:tracePt t="64568" x="2495550" y="2190750"/>
          <p14:tracePt t="64585" x="2489200" y="2203450"/>
          <p14:tracePt t="64602" x="2489200" y="2216150"/>
          <p14:tracePt t="64767" x="2489200" y="2222500"/>
          <p14:tracePt t="64806" x="2495550" y="2222500"/>
          <p14:tracePt t="64817" x="2501900" y="2222500"/>
          <p14:tracePt t="64822" x="2520950" y="2222500"/>
          <p14:tracePt t="64835" x="2540000" y="2222500"/>
          <p14:tracePt t="64852" x="2565400" y="2216150"/>
          <p14:tracePt t="64868" x="2584450" y="2216150"/>
          <p14:tracePt t="64886" x="2597150" y="2216150"/>
          <p14:tracePt t="64902" x="2609850" y="2209800"/>
          <p14:tracePt t="64918" x="2622550" y="2209800"/>
          <p14:tracePt t="64935" x="2641600" y="2209800"/>
          <p14:tracePt t="64952" x="2647950" y="2203450"/>
          <p14:tracePt t="65080" x="2647950" y="2190750"/>
          <p14:tracePt t="65085" x="2641600" y="2190750"/>
          <p14:tracePt t="65095" x="2641600" y="2184400"/>
          <p14:tracePt t="65102" x="2628900" y="2178050"/>
          <p14:tracePt t="65118" x="2603500" y="2159000"/>
          <p14:tracePt t="65135" x="2590800" y="2152650"/>
          <p14:tracePt t="65445" x="2603500" y="2152650"/>
          <p14:tracePt t="65455" x="2628900" y="2152650"/>
          <p14:tracePt t="65462" x="2654300" y="2152650"/>
          <p14:tracePt t="65471" x="2673350" y="2152650"/>
          <p14:tracePt t="65486" x="2698750" y="2152650"/>
          <p14:tracePt t="65502" x="2711450" y="2152650"/>
          <p14:tracePt t="65519" x="2717800" y="2152650"/>
          <p14:tracePt t="66894" x="0" y="0"/>
        </p14:tracePtLst>
        <p14:tracePtLst>
          <p14:tracePt t="67301" x="2482850" y="1911350"/>
          <p14:tracePt t="67308" x="2463800" y="1911350"/>
          <p14:tracePt t="67317" x="2457450" y="1911350"/>
          <p14:tracePt t="67334" x="2451100" y="1924050"/>
          <p14:tracePt t="67351" x="2432050" y="1936750"/>
          <p14:tracePt t="67367" x="2425700" y="1968500"/>
          <p14:tracePt t="67384" x="2413000" y="2000250"/>
          <p14:tracePt t="67401" x="2406650" y="2038350"/>
          <p14:tracePt t="67417" x="2406650" y="2076450"/>
          <p14:tracePt t="67434" x="2406650" y="2114550"/>
          <p14:tracePt t="67451" x="2406650" y="2171700"/>
          <p14:tracePt t="67467" x="2432050" y="2216150"/>
          <p14:tracePt t="67470" x="2451100" y="2241550"/>
          <p14:tracePt t="67485" x="2489200" y="2273300"/>
          <p14:tracePt t="67501" x="2533650" y="2298700"/>
          <p14:tracePt t="67518" x="2559050" y="2305050"/>
          <p14:tracePt t="67534" x="2609850" y="2305050"/>
          <p14:tracePt t="67551" x="2660650" y="2305050"/>
          <p14:tracePt t="67568" x="2711450" y="2286000"/>
          <p14:tracePt t="67584" x="2749550" y="2254250"/>
          <p14:tracePt t="67601" x="2774950" y="2222500"/>
          <p14:tracePt t="67617" x="2781300" y="2178050"/>
          <p14:tracePt t="67634" x="2781300" y="2120900"/>
          <p14:tracePt t="67651" x="2774950" y="2076450"/>
          <p14:tracePt t="67667" x="2768600" y="2051050"/>
          <p14:tracePt t="67669" x="2762250" y="2051050"/>
          <p14:tracePt t="67684" x="2749550" y="2032000"/>
          <p14:tracePt t="67700" x="2730500" y="2032000"/>
          <p14:tracePt t="67717" x="2679700" y="2019300"/>
          <p14:tracePt t="67734" x="2628900" y="2012950"/>
          <p14:tracePt t="67751" x="2590800" y="2012950"/>
          <p14:tracePt t="67768" x="2552700" y="2012950"/>
          <p14:tracePt t="67784" x="2514600" y="2012950"/>
          <p14:tracePt t="67801" x="2489200" y="2012950"/>
          <p14:tracePt t="67817" x="2463800" y="2025650"/>
          <p14:tracePt t="67835" x="2444750" y="2044700"/>
          <p14:tracePt t="67850" x="2432050" y="2076450"/>
          <p14:tracePt t="67867" x="2425700" y="2101850"/>
          <p14:tracePt t="67884" x="2425700" y="2139950"/>
          <p14:tracePt t="67900" x="2425700" y="2165350"/>
          <p14:tracePt t="67917" x="2438400" y="2178050"/>
          <p14:tracePt t="67934" x="2444750" y="2190750"/>
          <p14:tracePt t="67951" x="2451100" y="2190750"/>
          <p14:tracePt t="68389" x="0" y="0"/>
        </p14:tracePtLst>
        <p14:tracePtLst>
          <p14:tracePt t="69981" x="3175000" y="2368550"/>
          <p14:tracePt t="69998" x="3175000" y="2374900"/>
          <p14:tracePt t="70013" x="3181350" y="2381250"/>
          <p14:tracePt t="70021" x="3206750" y="2387600"/>
          <p14:tracePt t="70034" x="3263900" y="2400300"/>
          <p14:tracePt t="70050" x="3486150" y="2451100"/>
          <p14:tracePt t="70067" x="4006850" y="2546350"/>
          <p14:tracePt t="70070" x="4413250" y="2622550"/>
          <p14:tracePt t="70084" x="4857750" y="2717800"/>
          <p14:tracePt t="70100" x="6121400" y="2952750"/>
          <p14:tracePt t="70117" x="6572250" y="3003550"/>
          <p14:tracePt t="70133" x="6724650" y="3009900"/>
          <p14:tracePt t="70150" x="6762750" y="3009900"/>
          <p14:tracePt t="70167" x="6775450" y="3009900"/>
          <p14:tracePt t="70277" x="6762750" y="3009900"/>
          <p14:tracePt t="70286" x="6731000" y="3009900"/>
          <p14:tracePt t="70293" x="6680200" y="3009900"/>
          <p14:tracePt t="70302" x="6616700" y="3009900"/>
          <p14:tracePt t="70317" x="6438900" y="3009900"/>
          <p14:tracePt t="70333" x="6229350" y="3009900"/>
          <p14:tracePt t="70350" x="6026150" y="3009900"/>
          <p14:tracePt t="70366" x="5867400" y="3009900"/>
          <p14:tracePt t="70383" x="5740400" y="3009900"/>
          <p14:tracePt t="70400" x="5676900" y="3003550"/>
          <p14:tracePt t="70416" x="5664200" y="3003550"/>
          <p14:tracePt t="70433" x="5645150" y="2990850"/>
          <p14:tracePt t="70450" x="5638800" y="2990850"/>
          <p14:tracePt t="70466" x="5619750" y="2990850"/>
          <p14:tracePt t="70483" x="5613400" y="2990850"/>
          <p14:tracePt t="70567" x="5613400" y="2984500"/>
          <p14:tracePt t="70573" x="5619750" y="2971800"/>
          <p14:tracePt t="70583" x="5638800" y="2965450"/>
          <p14:tracePt t="70600" x="5683250" y="2946400"/>
          <p14:tracePt t="70616" x="5734050" y="2927350"/>
          <p14:tracePt t="70633" x="5765800" y="2914650"/>
          <p14:tracePt t="70650" x="5791200" y="2901950"/>
          <p14:tracePt t="70683" x="5797550" y="2895600"/>
          <p14:tracePt t="70700" x="5778500" y="2870200"/>
          <p14:tracePt t="70716" x="5619750" y="2806700"/>
          <p14:tracePt t="70733" x="5467350" y="2781300"/>
          <p14:tracePt t="70750" x="5359400" y="2762250"/>
          <p14:tracePt t="70767" x="5334000" y="2755900"/>
          <p14:tracePt t="70902" x="5346700" y="2755900"/>
          <p14:tracePt t="70911" x="5359400" y="2755900"/>
          <p14:tracePt t="70917" x="5378450" y="2755900"/>
          <p14:tracePt t="70933" x="5429250" y="2755900"/>
          <p14:tracePt t="70949" x="5480050" y="2755900"/>
          <p14:tracePt t="70966" x="5530850" y="2755900"/>
          <p14:tracePt t="70983" x="5607050" y="2755900"/>
          <p14:tracePt t="71000" x="5689600" y="2755900"/>
          <p14:tracePt t="71017" x="5797550" y="2762250"/>
          <p14:tracePt t="71033" x="5886450" y="2768600"/>
          <p14:tracePt t="71050" x="5975350" y="2768600"/>
          <p14:tracePt t="71053" x="6007100" y="2768600"/>
          <p14:tracePt t="71067" x="6032500" y="2768600"/>
          <p14:tracePt t="71083" x="6076950" y="2768600"/>
          <p14:tracePt t="71100" x="6178550" y="2781300"/>
          <p14:tracePt t="71116" x="6254750" y="2781300"/>
          <p14:tracePt t="71133" x="6337300" y="2781300"/>
          <p14:tracePt t="71149" x="6407150" y="2781300"/>
          <p14:tracePt t="71166" x="6438900" y="2781300"/>
          <p14:tracePt t="71183" x="6445250" y="2781300"/>
          <p14:tracePt t="71216" x="6457950" y="2781300"/>
          <p14:tracePt t="71233" x="6483350" y="2781300"/>
          <p14:tracePt t="71249" x="6546850" y="2781300"/>
          <p14:tracePt t="71266" x="6673850" y="2781300"/>
          <p14:tracePt t="71283" x="6845300" y="2749550"/>
          <p14:tracePt t="71286" x="6972300" y="2717800"/>
          <p14:tracePt t="71300" x="7118350" y="2686050"/>
          <p14:tracePt t="71316" x="7721600" y="2578100"/>
          <p14:tracePt t="71333" x="8140700" y="2508250"/>
          <p14:tracePt t="71349" x="8432800" y="2444750"/>
          <p14:tracePt t="71366" x="8578850" y="2413000"/>
          <p14:tracePt t="71383" x="8642350" y="2393950"/>
          <p14:tracePt t="71399" x="8674100" y="2387600"/>
          <p14:tracePt t="71416" x="8699500" y="2381250"/>
          <p14:tracePt t="71433" x="8737600" y="2374900"/>
          <p14:tracePt t="71449" x="8782050" y="2362200"/>
          <p14:tracePt t="71466" x="8820150" y="2362200"/>
          <p14:tracePt t="71483" x="8864600" y="2362200"/>
          <p14:tracePt t="71484" x="8883650" y="2362200"/>
          <p14:tracePt t="71500" x="8896350" y="2362200"/>
          <p14:tracePt t="71517" x="8947150" y="2362200"/>
          <p14:tracePt t="71533" x="8991600" y="2362200"/>
          <p14:tracePt t="71550" x="9023350" y="2362200"/>
          <p14:tracePt t="71567" x="9048750" y="2362200"/>
          <p14:tracePt t="71622" x="9029700" y="2362200"/>
          <p14:tracePt t="71630" x="8991600" y="2362200"/>
          <p14:tracePt t="71638" x="8928100" y="2362200"/>
          <p14:tracePt t="71649" x="8845550" y="2362200"/>
          <p14:tracePt t="71666" x="8610600" y="2362200"/>
          <p14:tracePt t="71683" x="8369300" y="2362200"/>
          <p14:tracePt t="71685" x="8261350" y="2362200"/>
          <p14:tracePt t="71699" x="8166100" y="2362200"/>
          <p14:tracePt t="71716" x="7994650" y="2362200"/>
          <p14:tracePt t="71732" x="7962900" y="2362200"/>
          <p14:tracePt t="71750" x="7956550" y="2362200"/>
          <p14:tracePt t="71806" x="7988300" y="2362200"/>
          <p14:tracePt t="71814" x="8070850" y="2374900"/>
          <p14:tracePt t="71821" x="8159750" y="2381250"/>
          <p14:tracePt t="71832" x="8274050" y="2387600"/>
          <p14:tracePt t="71849" x="8661400" y="2413000"/>
          <p14:tracePt t="71866" x="9099550" y="2438400"/>
          <p14:tracePt t="71883" x="9404350" y="2438400"/>
          <p14:tracePt t="71886" x="9486900" y="2438400"/>
          <p14:tracePt t="71899" x="9544050" y="2438400"/>
          <p14:tracePt t="71916" x="9575800" y="2438400"/>
          <p14:tracePt t="71957" x="9550400" y="2438400"/>
          <p14:tracePt t="71966" x="9493250" y="2438400"/>
          <p14:tracePt t="71982" x="9378950" y="2438400"/>
          <p14:tracePt t="71999" x="9251950" y="2438400"/>
          <p14:tracePt t="72016" x="9213850" y="2438400"/>
          <p14:tracePt t="72033" x="9207500" y="2438400"/>
          <p14:tracePt t="72102" x="9220200" y="2438400"/>
          <p14:tracePt t="72110" x="9245600" y="2438400"/>
          <p14:tracePt t="72117" x="9271000" y="2438400"/>
          <p14:tracePt t="72132" x="9321800" y="2438400"/>
          <p14:tracePt t="72149" x="9340850" y="2438400"/>
          <p14:tracePt t="72413" x="0" y="0"/>
        </p14:tracePtLst>
        <p14:tracePtLst>
          <p14:tracePt t="74214" x="8832850" y="2076450"/>
          <p14:tracePt t="74293" x="0" y="0"/>
        </p14:tracePtLst>
        <p14:tracePtLst>
          <p14:tracePt t="74894" x="7848600" y="2006600"/>
          <p14:tracePt t="74956" x="7842250" y="2006600"/>
          <p14:tracePt t="74964" x="7842250" y="2012950"/>
          <p14:tracePt t="74974" x="7842250" y="2019300"/>
          <p14:tracePt t="74981" x="7842250" y="2038350"/>
          <p14:tracePt t="74998" x="7842250" y="2070100"/>
          <p14:tracePt t="75015" x="7842250" y="2120900"/>
          <p14:tracePt t="75031" x="7854950" y="2171700"/>
          <p14:tracePt t="75048" x="7874000" y="2203450"/>
          <p14:tracePt t="75065" x="7886700" y="2222500"/>
          <p14:tracePt t="75109" x="7893050" y="2222500"/>
          <p14:tracePt t="75142" x="7905750" y="2216150"/>
          <p14:tracePt t="75149" x="7912100" y="2197100"/>
          <p14:tracePt t="75158" x="7924800" y="2165350"/>
          <p14:tracePt t="75165" x="7943850" y="2120900"/>
          <p14:tracePt t="75181" x="7956550" y="2032000"/>
          <p14:tracePt t="75198" x="7969250" y="1974850"/>
          <p14:tracePt t="75215" x="7969250" y="1943100"/>
          <p14:tracePt t="75231" x="7969250" y="1930400"/>
          <p14:tracePt t="75248" x="7969250" y="1924050"/>
          <p14:tracePt t="75309" x="7969250" y="1943100"/>
          <p14:tracePt t="75317" x="7962900" y="1968500"/>
          <p14:tracePt t="75325" x="7956550" y="2006600"/>
          <p14:tracePt t="75333" x="7950200" y="2038350"/>
          <p14:tracePt t="75349" x="7937500" y="2120900"/>
          <p14:tracePt t="75364" x="7924800" y="2171700"/>
          <p14:tracePt t="75382" x="7918450" y="2184400"/>
          <p14:tracePt t="75398" x="7918450" y="2190750"/>
          <p14:tracePt t="75473" x="7918450" y="2184400"/>
          <p14:tracePt t="75477" x="7918450" y="2171700"/>
          <p14:tracePt t="75488" x="7918450" y="2159000"/>
          <p14:tracePt t="75498" x="7918450" y="2146300"/>
          <p14:tracePt t="75515" x="7918450" y="2133600"/>
          <p14:tracePt t="75717" x="0" y="0"/>
        </p14:tracePtLst>
        <p14:tracePtLst>
          <p14:tracePt t="76904" x="9645650" y="2044700"/>
          <p14:tracePt t="76951" x="9645650" y="2063750"/>
          <p14:tracePt t="76960" x="9645650" y="2089150"/>
          <p14:tracePt t="76968" x="9645650" y="2108200"/>
          <p14:tracePt t="76981" x="9645650" y="2165350"/>
          <p14:tracePt t="76997" x="9645650" y="2203450"/>
          <p14:tracePt t="77014" x="9645650" y="2241550"/>
          <p14:tracePt t="77031" x="9645650" y="2260600"/>
          <p14:tracePt t="77048" x="9645650" y="2266950"/>
          <p14:tracePt t="77065" x="9645650" y="2279650"/>
          <p14:tracePt t="77134" x="9645650" y="2273300"/>
          <p14:tracePt t="77143" x="9645650" y="2260600"/>
          <p14:tracePt t="77149" x="9645650" y="2235200"/>
          <p14:tracePt t="77164" x="9645650" y="2184400"/>
          <p14:tracePt t="77181" x="9645650" y="2146300"/>
          <p14:tracePt t="77197" x="9645650" y="2114550"/>
          <p14:tracePt t="77214" x="9645650" y="2095500"/>
          <p14:tracePt t="77231" x="9645650" y="2089150"/>
          <p14:tracePt t="77310" x="9645650" y="2108200"/>
          <p14:tracePt t="77317" x="9639300" y="2139950"/>
          <p14:tracePt t="77331" x="9639300" y="2159000"/>
          <p14:tracePt t="77348" x="9632950" y="2197100"/>
          <p14:tracePt t="77365" x="9632950" y="2235200"/>
          <p14:tracePt t="77380" x="9632950" y="2247900"/>
          <p14:tracePt t="77461" x="9632950" y="2241550"/>
          <p14:tracePt t="77471" x="9632950" y="2222500"/>
          <p14:tracePt t="77477" x="9632950" y="2197100"/>
          <p14:tracePt t="77486" x="9632950" y="2171700"/>
          <p14:tracePt t="77497" x="9632950" y="2146300"/>
          <p14:tracePt t="77514" x="9632950" y="2114550"/>
          <p14:tracePt t="77531" x="9632950" y="2089150"/>
          <p14:tracePt t="77532" x="9632950" y="2082800"/>
          <p14:tracePt t="77548" x="9632950" y="2076450"/>
          <p14:tracePt t="77605" x="9632950" y="2082800"/>
          <p14:tracePt t="77613" x="9632950" y="2114550"/>
          <p14:tracePt t="77621" x="9632950" y="2146300"/>
          <p14:tracePt t="77631" x="9632950" y="2178050"/>
          <p14:tracePt t="77648" x="9620250" y="2241550"/>
          <p14:tracePt t="77664" x="9620250" y="2247900"/>
          <p14:tracePt t="77743" x="9620250" y="2241550"/>
          <p14:tracePt t="77751" x="9620250" y="2222500"/>
          <p14:tracePt t="77765" x="9620250" y="2165350"/>
          <p14:tracePt t="77781" x="9620250" y="2139950"/>
          <p14:tracePt t="77799" x="9620250" y="2120900"/>
          <p14:tracePt t="77815" x="9620250" y="2108200"/>
          <p14:tracePt t="77896" x="9620250" y="2127250"/>
          <p14:tracePt t="77902" x="9620250" y="2171700"/>
          <p14:tracePt t="77914" x="9620250" y="2228850"/>
          <p14:tracePt t="77933" x="9620250" y="2317750"/>
          <p14:tracePt t="77948" x="9620250" y="2330450"/>
          <p14:tracePt t="78053" x="9626600" y="2330450"/>
          <p14:tracePt t="78053" x="0" y="0"/>
        </p14:tracePtLst>
        <p14:tracePtLst>
          <p14:tracePt t="79021" x="9626600" y="1987550"/>
          <p14:tracePt t="79030" x="9620250" y="2000250"/>
          <p14:tracePt t="79037" x="9620250" y="2019300"/>
          <p14:tracePt t="79047" x="9620250" y="2057400"/>
          <p14:tracePt t="79064" x="9620250" y="2146300"/>
          <p14:tracePt t="79081" x="9620250" y="2209800"/>
          <p14:tracePt t="79097" x="9639300" y="2273300"/>
          <p14:tracePt t="79114" x="9645650" y="2286000"/>
          <p14:tracePt t="79131" x="9652000" y="2298700"/>
          <p14:tracePt t="79175" x="9658350" y="2305050"/>
          <p14:tracePt t="79191" x="9664700" y="2298700"/>
          <p14:tracePt t="79196" x="9664700" y="2286000"/>
          <p14:tracePt t="79207" x="9677400" y="2260600"/>
          <p14:tracePt t="79213" x="9690100" y="2235200"/>
          <p14:tracePt t="79230" x="9696450" y="2190750"/>
          <p14:tracePt t="79247" x="9715500" y="2152650"/>
          <p14:tracePt t="79263" x="9715500" y="2127250"/>
          <p14:tracePt t="79362" x="9715500" y="2120900"/>
          <p14:tracePt t="79366" x="9721850" y="2159000"/>
          <p14:tracePt t="79380" x="9721850" y="2222500"/>
          <p14:tracePt t="79396" x="9734550" y="2292350"/>
          <p14:tracePt t="79413" x="9734550" y="2298700"/>
          <p14:tracePt t="79461" x="9740900" y="2305050"/>
          <p14:tracePt t="79485" x="9747250" y="2305050"/>
          <p14:tracePt t="79493" x="9753600" y="2279650"/>
          <p14:tracePt t="79501" x="9759950" y="2247900"/>
          <p14:tracePt t="79513" x="9766300" y="2222500"/>
          <p14:tracePt t="79530" x="9791700" y="2146300"/>
          <p14:tracePt t="79547" x="9791700" y="2089150"/>
          <p14:tracePt t="79564" x="9798050" y="2051050"/>
          <p14:tracePt t="79566" x="9798050" y="2044700"/>
          <p14:tracePt t="79580" x="9798050" y="2038350"/>
          <p14:tracePt t="79646" x="9798050" y="2051050"/>
          <p14:tracePt t="79653" x="9798050" y="2095500"/>
          <p14:tracePt t="79663" x="9798050" y="2146300"/>
          <p14:tracePt t="79680" x="9798050" y="2222500"/>
          <p14:tracePt t="79697" x="9798050" y="2260600"/>
          <p14:tracePt t="79713" x="9798050" y="2279650"/>
          <p14:tracePt t="79783" x="9798050" y="2254250"/>
          <p14:tracePt t="79789" x="9798050" y="2228850"/>
          <p14:tracePt t="79798" x="9798050" y="2197100"/>
          <p14:tracePt t="79814" x="9804400" y="2139950"/>
          <p14:tracePt t="79830" x="9804400" y="2120900"/>
          <p14:tracePt t="79846" x="9804400" y="2101850"/>
          <p14:tracePt t="79917" x="9804400" y="2114550"/>
          <p14:tracePt t="79927" x="9804400" y="2146300"/>
          <p14:tracePt t="79934" x="9804400" y="2165350"/>
          <p14:tracePt t="79946" x="9804400" y="2190750"/>
          <p14:tracePt t="79963" x="9804400" y="2216150"/>
          <p14:tracePt t="79980" x="9804400" y="2222500"/>
          <p14:tracePt t="80108" x="9804400" y="2203450"/>
          <p14:tracePt t="80117" x="9804400" y="2197100"/>
          <p14:tracePt t="80124" x="9804400" y="2190750"/>
          <p14:tracePt t="80133" x="9804400" y="2184400"/>
          <p14:tracePt t="80205" x="9798050" y="2178050"/>
          <p14:tracePt t="80244" x="9785350" y="2178050"/>
          <p14:tracePt t="80253" x="9766300" y="2184400"/>
          <p14:tracePt t="80263" x="9753600" y="2197100"/>
          <p14:tracePt t="80280" x="9728200" y="2241550"/>
          <p14:tracePt t="80296" x="9709150" y="2273300"/>
          <p14:tracePt t="80313" x="9702800" y="2279650"/>
          <p14:tracePt t="80330" x="9702800" y="2286000"/>
          <p14:tracePt t="80389" x="9709150" y="2286000"/>
          <p14:tracePt t="80405" x="9715500" y="2286000"/>
          <p14:tracePt t="80413" x="9728200" y="2286000"/>
          <p14:tracePt t="80421" x="9734550" y="2286000"/>
          <p14:tracePt t="80429" x="9747250" y="2286000"/>
          <p14:tracePt t="80446" x="9753600" y="2279650"/>
          <p14:tracePt t="80463" x="9779000" y="2266950"/>
          <p14:tracePt t="80480" x="9779000" y="2260600"/>
          <p14:tracePt t="80766" x="9785350" y="2260600"/>
          <p14:tracePt t="80773" x="9798050" y="2260600"/>
          <p14:tracePt t="80780" x="9804400" y="2254250"/>
          <p14:tracePt t="80797" x="9829800" y="2247900"/>
          <p14:tracePt t="80813" x="9874250" y="2235200"/>
          <p14:tracePt t="80830" x="9937750" y="2216150"/>
          <p14:tracePt t="80846" x="9969500" y="2197100"/>
          <p14:tracePt t="80863" x="9988550" y="2190750"/>
          <p14:tracePt t="81038" x="9994900" y="2190750"/>
          <p14:tracePt t="81046" x="10007600" y="2190750"/>
          <p14:tracePt t="81053" x="10013950" y="2184400"/>
          <p14:tracePt t="81063" x="10033000" y="2184400"/>
          <p14:tracePt t="81080" x="10102850" y="2171700"/>
          <p14:tracePt t="81096" x="10179050" y="2152650"/>
          <p14:tracePt t="81113" x="10248900" y="2139950"/>
          <p14:tracePt t="81130" x="10280650" y="2133600"/>
          <p14:tracePt t="81146" x="10293350" y="2133600"/>
          <p14:tracePt t="81293" x="10299700" y="2133600"/>
          <p14:tracePt t="81309" x="10306050" y="2127250"/>
          <p14:tracePt t="81325" x="10312400" y="2127250"/>
          <p14:tracePt t="81341" x="10318750" y="2120900"/>
          <p14:tracePt t="81357" x="10331450" y="2120900"/>
          <p14:tracePt t="81365" x="10337800" y="2120900"/>
          <p14:tracePt t="81373" x="10344150" y="2120900"/>
          <p14:tracePt t="81382" x="10363200" y="2120900"/>
          <p14:tracePt t="81396" x="10414000" y="2120900"/>
          <p14:tracePt t="81413" x="10528300" y="2127250"/>
          <p14:tracePt t="81429" x="10636250" y="2152650"/>
          <p14:tracePt t="81446" x="10737850" y="2178050"/>
          <p14:tracePt t="81462" x="10782300" y="2184400"/>
          <p14:tracePt t="81479" x="10795000" y="2184400"/>
          <p14:tracePt t="81496" x="10801350" y="2184400"/>
          <p14:tracePt t="81646" x="10807700" y="2184400"/>
          <p14:tracePt t="82039" x="0" y="0"/>
        </p14:tracePtLst>
        <p14:tracePtLst>
          <p14:tracePt t="82614" x="9817100" y="2387600"/>
          <p14:tracePt t="82646" x="9829800" y="2387600"/>
          <p14:tracePt t="82652" x="9855200" y="2387600"/>
          <p14:tracePt t="82662" x="9893300" y="2387600"/>
          <p14:tracePt t="82679" x="10020300" y="2400300"/>
          <p14:tracePt t="82696" x="10172700" y="2438400"/>
          <p14:tracePt t="82712" x="10287000" y="2457450"/>
          <p14:tracePt t="82729" x="10312400" y="2463800"/>
          <p14:tracePt t="82746" x="10325100" y="2463800"/>
          <p14:tracePt t="82766" x="10325100" y="2470150"/>
          <p14:tracePt t="82783" x="10325100" y="2482850"/>
          <p14:tracePt t="82796" x="10318750" y="2514600"/>
          <p14:tracePt t="82813" x="10242550" y="2559050"/>
          <p14:tracePt t="82829" x="10071100" y="2590800"/>
          <p14:tracePt t="82846" x="9791700" y="2628900"/>
          <p14:tracePt t="82863" x="9372600" y="2641600"/>
          <p14:tracePt t="82879" x="8921750" y="2641600"/>
          <p14:tracePt t="82896" x="8572500" y="2641600"/>
          <p14:tracePt t="82912" x="8407400" y="2654300"/>
          <p14:tracePt t="82929" x="8350250" y="2660650"/>
          <p14:tracePt t="82945" x="8337550" y="2660650"/>
          <p14:tracePt t="83020" x="8356600" y="2660650"/>
          <p14:tracePt t="83029" x="8388350" y="2660650"/>
          <p14:tracePt t="83037" x="8451850" y="2660650"/>
          <p14:tracePt t="83045" x="8528050" y="2660650"/>
          <p14:tracePt t="83062" x="8718550" y="2660650"/>
          <p14:tracePt t="83079" x="8864600" y="2667000"/>
          <p14:tracePt t="83096" x="8934450" y="2667000"/>
          <p14:tracePt t="83112" x="8953500" y="2667000"/>
          <p14:tracePt t="83357" x="0" y="0"/>
        </p14:tracePtLst>
        <p14:tracePtLst>
          <p14:tracePt t="86277" x="1485900" y="3937000"/>
          <p14:tracePt t="86373" x="1498600" y="3937000"/>
          <p14:tracePt t="86381" x="1517650" y="3937000"/>
          <p14:tracePt t="86390" x="1549400" y="3937000"/>
          <p14:tracePt t="86397" x="1593850" y="3937000"/>
          <p14:tracePt t="86411" x="1657350" y="3937000"/>
          <p14:tracePt t="86428" x="1790700" y="3937000"/>
          <p14:tracePt t="86444" x="2032000" y="3937000"/>
          <p14:tracePt t="86461" x="2152650" y="3937000"/>
          <p14:tracePt t="86478" x="2209800" y="3937000"/>
          <p14:tracePt t="86494" x="2222500" y="3937000"/>
          <p14:tracePt t="86621" x="2190750" y="3937000"/>
          <p14:tracePt t="86629" x="2133600" y="3937000"/>
          <p14:tracePt t="86637" x="2070100" y="3937000"/>
          <p14:tracePt t="86645" x="1987550" y="3937000"/>
          <p14:tracePt t="86661" x="1828800" y="3937000"/>
          <p14:tracePt t="86677" x="1682750" y="3937000"/>
          <p14:tracePt t="86694" x="1581150" y="3937000"/>
          <p14:tracePt t="86711" x="1549400" y="3937000"/>
          <p14:tracePt t="86727" x="1543050" y="3937000"/>
          <p14:tracePt t="86885" x="1562100" y="3937000"/>
          <p14:tracePt t="86893" x="1581150" y="3937000"/>
          <p14:tracePt t="86901" x="1631950" y="3943350"/>
          <p14:tracePt t="86910" x="1695450" y="3956050"/>
          <p14:tracePt t="86927" x="1835150" y="3981450"/>
          <p14:tracePt t="86944" x="1987550" y="4013200"/>
          <p14:tracePt t="86961" x="2089150" y="4038600"/>
          <p14:tracePt t="86978" x="2133600" y="4044950"/>
          <p14:tracePt t="86994" x="2146300" y="4044950"/>
          <p14:tracePt t="87533" x="2152650" y="4044950"/>
          <p14:tracePt t="87541" x="2159000" y="4044950"/>
          <p14:tracePt t="87550" x="2165350" y="4044950"/>
          <p14:tracePt t="87561" x="2184400" y="4044950"/>
          <p14:tracePt t="87577" x="2222500" y="4044950"/>
          <p14:tracePt t="87594" x="2266950" y="4044950"/>
          <p14:tracePt t="87611" x="2305050" y="4044950"/>
          <p14:tracePt t="87613" x="2324100" y="4044950"/>
          <p14:tracePt t="87628" x="2330450" y="4044950"/>
          <p14:tracePt t="87644" x="2362200" y="4044950"/>
          <p14:tracePt t="87661" x="2374900" y="4044950"/>
          <p14:tracePt t="87678" x="2381250" y="4044950"/>
          <p14:tracePt t="87694" x="2400300" y="4044950"/>
          <p14:tracePt t="87710" x="2413000" y="4044950"/>
          <p14:tracePt t="87727" x="2432050" y="4038600"/>
          <p14:tracePt t="87744" x="2444750" y="4038600"/>
          <p14:tracePt t="87760" x="2451100" y="4038600"/>
          <p14:tracePt t="87790" x="2457450" y="4032250"/>
          <p14:tracePt t="87821" x="2463800" y="4032250"/>
          <p14:tracePt t="87845" x="2476500" y="4025900"/>
          <p14:tracePt t="87853" x="2482850" y="4025900"/>
          <p14:tracePt t="87869" x="2495550" y="4019550"/>
          <p14:tracePt t="87877" x="2508250" y="4013200"/>
          <p14:tracePt t="87894" x="2520950" y="4000500"/>
          <p14:tracePt t="87911" x="2540000" y="3981450"/>
          <p14:tracePt t="87927" x="2571750" y="3943350"/>
          <p14:tracePt t="87944" x="2597150" y="3905250"/>
          <p14:tracePt t="87960" x="2616200" y="3867150"/>
          <p14:tracePt t="87977" x="2628900" y="3841750"/>
          <p14:tracePt t="87993" x="2628900" y="3822700"/>
          <p14:tracePt t="88010" x="2635250" y="3803650"/>
          <p14:tracePt t="88027" x="2635250" y="3797300"/>
          <p14:tracePt t="88044" x="2628900" y="3778250"/>
          <p14:tracePt t="88161" x="2355850" y="3670300"/>
          <p14:tracePt t="88177" x="2317750" y="3670300"/>
          <p14:tracePt t="88194" x="2305050" y="3670300"/>
          <p14:tracePt t="88210" x="2279650" y="3670300"/>
          <p14:tracePt t="88227" x="2266950" y="3676650"/>
          <p14:tracePt t="88244" x="2216150" y="3708400"/>
          <p14:tracePt t="88260" x="2190750" y="3733800"/>
          <p14:tracePt t="88277" x="2171700" y="3759200"/>
          <p14:tracePt t="88294" x="2165350" y="3778250"/>
          <p14:tracePt t="88310" x="2159000" y="3803650"/>
          <p14:tracePt t="88327" x="2159000" y="3816350"/>
          <p14:tracePt t="88344" x="2159000" y="3835400"/>
          <p14:tracePt t="88361" x="2159000" y="3854450"/>
          <p14:tracePt t="88377" x="2159000" y="3873500"/>
          <p14:tracePt t="88394" x="2165350" y="3886200"/>
          <p14:tracePt t="88411" x="2178050" y="3898900"/>
          <p14:tracePt t="88413" x="2184400" y="3905250"/>
          <p14:tracePt t="88427" x="2190750" y="3911600"/>
          <p14:tracePt t="88444" x="2254250" y="3937000"/>
          <p14:tracePt t="88460" x="2298700" y="3956050"/>
          <p14:tracePt t="88477" x="2324100" y="3962400"/>
          <p14:tracePt t="88493" x="2343150" y="3962400"/>
          <p14:tracePt t="88510" x="2355850" y="3962400"/>
          <p14:tracePt t="88527" x="2374900" y="3962400"/>
          <p14:tracePt t="88543" x="2393950" y="3956050"/>
          <p14:tracePt t="88560" x="2406650" y="3949700"/>
          <p14:tracePt t="88577" x="2419350" y="3937000"/>
          <p14:tracePt t="88594" x="2425700" y="3917950"/>
          <p14:tracePt t="88611" x="2432050" y="3898900"/>
          <p14:tracePt t="88614" x="2432050" y="3892550"/>
          <p14:tracePt t="88628" x="2432050" y="3879850"/>
          <p14:tracePt t="88645" x="2432050" y="3829050"/>
          <p14:tracePt t="88661" x="2425700" y="3771900"/>
          <p14:tracePt t="88677" x="2413000" y="3733800"/>
          <p14:tracePt t="88694" x="2393950" y="3708400"/>
          <p14:tracePt t="88710" x="2368550" y="3689350"/>
          <p14:tracePt t="88727" x="2330450" y="3670300"/>
          <p14:tracePt t="88744" x="2311400" y="3670300"/>
          <p14:tracePt t="88760" x="2279650" y="3670300"/>
          <p14:tracePt t="88777" x="2241550" y="3683000"/>
          <p14:tracePt t="88793" x="2203450" y="3708400"/>
          <p14:tracePt t="88810" x="2159000" y="3746500"/>
          <p14:tracePt t="88827" x="2127250" y="3803650"/>
          <p14:tracePt t="88829" x="2114550" y="3829050"/>
          <p14:tracePt t="88844" x="2108200" y="3854450"/>
          <p14:tracePt t="88861" x="2108200" y="3911600"/>
          <p14:tracePt t="88878" x="2108200" y="3937000"/>
          <p14:tracePt t="88894" x="2133600" y="3968750"/>
          <p14:tracePt t="88911" x="2178050" y="3994150"/>
          <p14:tracePt t="88927" x="2260600" y="4013200"/>
          <p14:tracePt t="88944" x="2374900" y="4019550"/>
          <p14:tracePt t="89008" x="2895600" y="3917950"/>
          <p14:tracePt t="89027" x="2921000" y="3879850"/>
          <p14:tracePt t="89043" x="2940050" y="3848100"/>
          <p14:tracePt t="89046" x="2946400" y="3829050"/>
          <p14:tracePt t="89060" x="2952750" y="3810000"/>
          <p14:tracePt t="89077" x="2952750" y="3797300"/>
          <p14:tracePt t="89094" x="2952750" y="3790950"/>
          <p14:tracePt t="89151" x="2946400" y="3790950"/>
          <p14:tracePt t="89160" x="2933700" y="3803650"/>
          <p14:tracePt t="89165" x="2927350" y="3835400"/>
          <p14:tracePt t="89177" x="2921000" y="3873500"/>
          <p14:tracePt t="89194" x="2908300" y="3930650"/>
          <p14:tracePt t="89210" x="2901950" y="3956050"/>
          <p14:tracePt t="89213" x="2901950" y="3968750"/>
          <p14:tracePt t="89227" x="2901950" y="3975100"/>
          <p14:tracePt t="89244" x="2901950" y="3981450"/>
          <p14:tracePt t="89245" x="2901950" y="3987800"/>
          <p14:tracePt t="89272" x="2914650" y="3987800"/>
          <p14:tracePt t="89277" x="2921000" y="3987800"/>
          <p14:tracePt t="89293" x="2959100" y="3987800"/>
          <p14:tracePt t="89310" x="2984500" y="3981450"/>
          <p14:tracePt t="89327" x="3009900" y="3968750"/>
          <p14:tracePt t="89446" x="3016250" y="3968750"/>
          <p14:tracePt t="89453" x="3028950" y="3962400"/>
          <p14:tracePt t="89461" x="3028950" y="3956050"/>
          <p14:tracePt t="89476" x="3041650" y="3956050"/>
          <p14:tracePt t="89493" x="3079750" y="3956050"/>
          <p14:tracePt t="89510" x="3175000" y="3956050"/>
          <p14:tracePt t="89527" x="3321050" y="3956050"/>
          <p14:tracePt t="89543" x="3524250" y="3956050"/>
          <p14:tracePt t="89560" x="3708400" y="3956050"/>
          <p14:tracePt t="89576" x="3860800" y="3956050"/>
          <p14:tracePt t="89593" x="3911600" y="3956050"/>
          <p14:tracePt t="89610" x="3917950" y="3956050"/>
          <p14:tracePt t="89693" x="3924300" y="3956050"/>
          <p14:tracePt t="89710" x="3930650" y="3956050"/>
          <p14:tracePt t="89717" x="3937000" y="3956050"/>
          <p14:tracePt t="89726" x="3943350" y="3956050"/>
          <p14:tracePt t="89743" x="3981450" y="3956050"/>
          <p14:tracePt t="89760" x="4032250" y="3956050"/>
          <p14:tracePt t="89776" x="4133850" y="3968750"/>
          <p14:tracePt t="89793" x="4197350" y="3975100"/>
          <p14:tracePt t="89810" x="4267200" y="3987800"/>
          <p14:tracePt t="89826" x="4318000" y="3987800"/>
          <p14:tracePt t="89843" x="4343400" y="3987800"/>
          <p14:tracePt t="89845" x="4349750" y="3987800"/>
          <p14:tracePt t="89860" x="4368800" y="3987800"/>
          <p14:tracePt t="89877" x="4375150" y="3987800"/>
          <p14:tracePt t="90006" x="4375150" y="3994150"/>
          <p14:tracePt t="90014" x="4362450" y="4006850"/>
          <p14:tracePt t="90022" x="4343400" y="4019550"/>
          <p14:tracePt t="90030" x="4318000" y="4032250"/>
          <p14:tracePt t="90043" x="4292600" y="4044950"/>
          <p14:tracePt t="90060" x="4241800" y="4070350"/>
          <p14:tracePt t="90175" x="4254500" y="4070350"/>
          <p14:tracePt t="90182" x="4292600" y="4070350"/>
          <p14:tracePt t="90193" x="4343400" y="4070350"/>
          <p14:tracePt t="90210" x="4483100" y="4070350"/>
          <p14:tracePt t="90227" x="4629150" y="4070350"/>
          <p14:tracePt t="90229" x="4705350" y="4070350"/>
          <p14:tracePt t="90243" x="4749800" y="4070350"/>
          <p14:tracePt t="90260" x="4832350" y="4070350"/>
          <p14:tracePt t="90277" x="4851400" y="4070350"/>
          <p14:tracePt t="90293" x="4857750" y="4070350"/>
          <p14:tracePt t="91701" x="0" y="0"/>
        </p14:tracePtLst>
        <p14:tracePtLst>
          <p14:tracePt t="92366" x="5657850" y="3879850"/>
          <p14:tracePt t="92454" x="5664200" y="3879850"/>
          <p14:tracePt t="92462" x="5683250" y="3879850"/>
          <p14:tracePt t="92472" x="5721350" y="3879850"/>
          <p14:tracePt t="92478" x="5784850" y="3879850"/>
          <p14:tracePt t="92492" x="5956300" y="3879850"/>
          <p14:tracePt t="92509" x="6153150" y="3879850"/>
          <p14:tracePt t="92526" x="6388100" y="3879850"/>
          <p14:tracePt t="92542" x="6584950" y="3879850"/>
          <p14:tracePt t="92559" x="6756400" y="3879850"/>
          <p14:tracePt t="92576" x="6870700" y="3879850"/>
          <p14:tracePt t="92592" x="6940550" y="3879850"/>
          <p14:tracePt t="92609" x="6972300" y="3879850"/>
          <p14:tracePt t="92626" x="6978650" y="3879850"/>
          <p14:tracePt t="92914" x="6965950" y="3886200"/>
          <p14:tracePt t="92922" x="6959600" y="3892550"/>
          <p14:tracePt t="92932" x="6946900" y="3892550"/>
          <p14:tracePt t="92942" x="6896100" y="3905250"/>
          <p14:tracePt t="92959" x="6858000" y="3911600"/>
          <p14:tracePt t="92975" x="6800850" y="3924300"/>
          <p14:tracePt t="92992" x="6762750" y="3930650"/>
          <p14:tracePt t="93009" x="6724650" y="3937000"/>
          <p14:tracePt t="93025" x="6705600" y="3943350"/>
          <p14:tracePt t="93042" x="6692900" y="3943350"/>
          <p14:tracePt t="93059" x="6686550" y="3943350"/>
          <p14:tracePt t="93263" x="6750050" y="3943350"/>
          <p14:tracePt t="93272" x="6813550" y="3943350"/>
          <p14:tracePt t="93280" x="6883400" y="3943350"/>
          <p14:tracePt t="93294" x="7092950" y="3943350"/>
          <p14:tracePt t="93309" x="7308850" y="3943350"/>
          <p14:tracePt t="93326" x="7493000" y="3943350"/>
          <p14:tracePt t="93342" x="7645400" y="3943350"/>
          <p14:tracePt t="93359" x="7747000" y="3943350"/>
          <p14:tracePt t="93377" x="7835900" y="3943350"/>
          <p14:tracePt t="93393" x="7893050" y="3949700"/>
          <p14:tracePt t="93409" x="7943850" y="3956050"/>
          <p14:tracePt t="93427" x="7981950" y="3968750"/>
          <p14:tracePt t="93443" x="8013700" y="3968750"/>
          <p14:tracePt t="93446" x="8026400" y="3968750"/>
          <p14:tracePt t="93459" x="8045450" y="3968750"/>
          <p14:tracePt t="93477" x="8089900" y="3968750"/>
          <p14:tracePt t="93493" x="8115300" y="3968750"/>
          <p14:tracePt t="93509" x="8140700" y="3968750"/>
          <p14:tracePt t="93526" x="8172450" y="3968750"/>
          <p14:tracePt t="93542" x="8197850" y="3968750"/>
          <p14:tracePt t="93559" x="8216900" y="3968750"/>
          <p14:tracePt t="93575" x="8255000" y="3975100"/>
          <p14:tracePt t="93592" x="8280400" y="3981450"/>
          <p14:tracePt t="93609" x="8331200" y="3987800"/>
          <p14:tracePt t="93613" x="8356600" y="3994150"/>
          <p14:tracePt t="93626" x="8375650" y="3994150"/>
          <p14:tracePt t="93643" x="8432800" y="3994150"/>
          <p14:tracePt t="93661" x="8509000" y="3994150"/>
          <p14:tracePt t="93676" x="8604250" y="3994150"/>
          <p14:tracePt t="93693" x="8743950" y="3994150"/>
          <p14:tracePt t="93709" x="8839200" y="3994150"/>
          <p14:tracePt t="93726" x="8947150" y="3994150"/>
          <p14:tracePt t="93742" x="9036050" y="3994150"/>
          <p14:tracePt t="93759" x="9131300" y="3994150"/>
          <p14:tracePt t="93775" x="9213850" y="3994150"/>
          <p14:tracePt t="93792" x="9290050" y="3994150"/>
          <p14:tracePt t="93809" x="9334500" y="3994150"/>
          <p14:tracePt t="93826" x="9353550" y="3994150"/>
          <p14:tracePt t="93842" x="9359900" y="3994150"/>
          <p14:tracePt t="93859" x="9366250" y="3994150"/>
          <p14:tracePt t="93876" x="9385300" y="3994150"/>
          <p14:tracePt t="93893" x="9404350" y="3994150"/>
          <p14:tracePt t="93910" x="9442450" y="3994150"/>
          <p14:tracePt t="93926" x="9505950" y="4000500"/>
          <p14:tracePt t="93943" x="9601200" y="4019550"/>
          <p14:tracePt t="93959" x="9652000" y="4019550"/>
          <p14:tracePt t="93976" x="9690100" y="4019550"/>
          <p14:tracePt t="93992" x="9702800" y="4019550"/>
          <p14:tracePt t="94008" x="9715500" y="4019550"/>
          <p14:tracePt t="94445" x="0" y="0"/>
        </p14:tracePtLst>
        <p14:tracePtLst>
          <p14:tracePt t="95813" x="2520950" y="4489450"/>
          <p14:tracePt t="95927" x="2540000" y="4489450"/>
          <p14:tracePt t="95933" x="2578100" y="4489450"/>
          <p14:tracePt t="95942" x="2635250" y="4489450"/>
          <p14:tracePt t="95958" x="2825750" y="4489450"/>
          <p14:tracePt t="95975" x="3067050" y="4489450"/>
          <p14:tracePt t="95991" x="3390900" y="4489450"/>
          <p14:tracePt t="96007" x="3695700" y="4489450"/>
          <p14:tracePt t="96024" x="3937000" y="4489450"/>
          <p14:tracePt t="96041" x="4133850" y="4489450"/>
          <p14:tracePt t="96058" x="4305300" y="4489450"/>
          <p14:tracePt t="96074" x="4451350" y="4489450"/>
          <p14:tracePt t="96091" x="4578350" y="4489450"/>
          <p14:tracePt t="96108" x="4737100" y="4489450"/>
          <p14:tracePt t="96124" x="4813300" y="4489450"/>
          <p14:tracePt t="96141" x="4870450" y="4489450"/>
          <p14:tracePt t="96158" x="4908550" y="4489450"/>
          <p14:tracePt t="96175" x="4940300" y="4489450"/>
          <p14:tracePt t="96191" x="4953000" y="4489450"/>
          <p14:tracePt t="96208" x="4984750" y="4489450"/>
          <p14:tracePt t="96225" x="5029200" y="4489450"/>
          <p14:tracePt t="96241" x="5060950" y="4489450"/>
          <p14:tracePt t="96258" x="5086350" y="4489450"/>
          <p14:tracePt t="96274" x="5099050" y="4489450"/>
          <p14:tracePt t="96324" x="5105400" y="4489450"/>
          <p14:tracePt t="96493" x="5111750" y="4489450"/>
          <p14:tracePt t="96524" x="5099050" y="4502150"/>
          <p14:tracePt t="96533" x="5099050" y="4508500"/>
          <p14:tracePt t="96541" x="5086350" y="4514850"/>
          <p14:tracePt t="96558" x="5073650" y="4527550"/>
          <p14:tracePt t="96574" x="5041900" y="4572000"/>
          <p14:tracePt t="96591" x="4997450" y="4654550"/>
          <p14:tracePt t="96607" x="4946650" y="4768850"/>
          <p14:tracePt t="96624" x="4902200" y="4921250"/>
          <p14:tracePt t="96641" x="4864100" y="5060950"/>
          <p14:tracePt t="96658" x="4813300" y="5187950"/>
          <p14:tracePt t="96675" x="4781550" y="5295900"/>
          <p14:tracePt t="96691" x="4762500" y="5365750"/>
          <p14:tracePt t="96692" x="4749800" y="5397500"/>
          <p14:tracePt t="96708" x="4743450" y="5416550"/>
          <p14:tracePt t="96724" x="4730750" y="5473700"/>
          <p14:tracePt t="96741" x="4724400" y="5486400"/>
          <p14:tracePt t="96757" x="4724400" y="5505450"/>
          <p14:tracePt t="96774" x="4724400" y="5518150"/>
          <p14:tracePt t="96791" x="4718050" y="5524500"/>
          <p14:tracePt t="96807" x="4711700" y="5543550"/>
          <p14:tracePt t="96824" x="4699000" y="5556250"/>
          <p14:tracePt t="96841" x="4679950" y="5568950"/>
          <p14:tracePt t="96857" x="4622800" y="5594350"/>
          <p14:tracePt t="96874" x="4521200" y="5626100"/>
          <p14:tracePt t="96891" x="4387850" y="5657850"/>
          <p14:tracePt t="96908" x="4254500" y="5683250"/>
          <p14:tracePt t="96910" x="4191000" y="5702300"/>
          <p14:tracePt t="96924" x="4064000" y="5727700"/>
          <p14:tracePt t="96941" x="3930650" y="5734050"/>
          <p14:tracePt t="96957" x="3784600" y="5734050"/>
          <p14:tracePt t="96974" x="3613150" y="5734050"/>
          <p14:tracePt t="96991" x="3416300" y="5734050"/>
          <p14:tracePt t="97007" x="3225800" y="5734050"/>
          <p14:tracePt t="97024" x="3035300" y="5734050"/>
          <p14:tracePt t="97040" x="2851150" y="5734050"/>
          <p14:tracePt t="97057" x="2635250" y="5721350"/>
          <p14:tracePt t="97074" x="2457450" y="5689600"/>
          <p14:tracePt t="97090" x="2305050" y="5664200"/>
          <p14:tracePt t="97108" x="2127250" y="5632450"/>
          <p14:tracePt t="97124" x="2025650" y="5594350"/>
          <p14:tracePt t="97141" x="1930400" y="5556250"/>
          <p14:tracePt t="97157" x="1835150" y="5486400"/>
          <p14:tracePt t="97174" x="1733550" y="5422900"/>
          <p14:tracePt t="97191" x="1625600" y="5359400"/>
          <p14:tracePt t="97208" x="1524000" y="5295900"/>
          <p14:tracePt t="97224" x="1428750" y="5232400"/>
          <p14:tracePt t="97240" x="1358900" y="5181600"/>
          <p14:tracePt t="97257" x="1327150" y="5143500"/>
          <p14:tracePt t="97274" x="1308100" y="5124450"/>
          <p14:tracePt t="97291" x="1295400" y="5086350"/>
          <p14:tracePt t="97307" x="1282700" y="5035550"/>
          <p14:tracePt t="97309" x="1276350" y="5003800"/>
          <p14:tracePt t="97324" x="1263650" y="4921250"/>
          <p14:tracePt t="97340" x="1257300" y="4857750"/>
          <p14:tracePt t="97357" x="1250950" y="4800600"/>
          <p14:tracePt t="97374" x="1238250" y="4737100"/>
          <p14:tracePt t="97391" x="1225550" y="4673600"/>
          <p14:tracePt t="97408" x="1225550" y="4635500"/>
          <p14:tracePt t="97424" x="1225550" y="4584700"/>
          <p14:tracePt t="97441" x="1225550" y="4552950"/>
          <p14:tracePt t="97457" x="1225550" y="4533900"/>
          <p14:tracePt t="97474" x="1225550" y="4521200"/>
          <p14:tracePt t="97805" x="0" y="0"/>
        </p14:tracePtLst>
        <p14:tracePtLst>
          <p14:tracePt t="100341" x="2654300" y="4679950"/>
          <p14:tracePt t="100365" x="2647950" y="4679950"/>
          <p14:tracePt t="100389" x="2647950" y="4686300"/>
          <p14:tracePt t="100397" x="2647950" y="4692650"/>
          <p14:tracePt t="100407" x="2647950" y="4699000"/>
          <p14:tracePt t="100423" x="2647950" y="4718050"/>
          <p14:tracePt t="100440" x="2647950" y="4749800"/>
          <p14:tracePt t="100457" x="2660650" y="4781550"/>
          <p14:tracePt t="100473" x="2692400" y="4819650"/>
          <p14:tracePt t="100490" x="2736850" y="4851400"/>
          <p14:tracePt t="100506" x="2787650" y="4876800"/>
          <p14:tracePt t="100523" x="2857500" y="4895850"/>
          <p14:tracePt t="100540" x="2901950" y="4895850"/>
          <p14:tracePt t="100541" x="2921000" y="4895850"/>
          <p14:tracePt t="100556" x="2933700" y="4895850"/>
          <p14:tracePt t="100573" x="2952750" y="4895850"/>
          <p14:tracePt t="100589" x="2971800" y="4889500"/>
          <p14:tracePt t="100606" x="2984500" y="4864100"/>
          <p14:tracePt t="100623" x="2997200" y="4838700"/>
          <p14:tracePt t="100639" x="3003550" y="4813300"/>
          <p14:tracePt t="100657" x="3003550" y="4806950"/>
          <p14:tracePt t="100673" x="3003550" y="4794250"/>
          <p14:tracePt t="100690" x="3003550" y="4775200"/>
          <p14:tracePt t="100706" x="2997200" y="4762500"/>
          <p14:tracePt t="100723" x="2990850" y="4749800"/>
          <p14:tracePt t="100725" x="2984500" y="4749800"/>
          <p14:tracePt t="100741" x="2978150" y="4743450"/>
          <p14:tracePt t="100758" x="2978150" y="4737100"/>
          <p14:tracePt t="100782" x="2965450" y="4737100"/>
          <p14:tracePt t="100798" x="2959100" y="4737100"/>
          <p14:tracePt t="100806" x="2946400" y="4730750"/>
          <p14:tracePt t="100823" x="2927350" y="4724400"/>
          <p14:tracePt t="100839" x="2901950" y="4724400"/>
          <p14:tracePt t="100856" x="2882900" y="4724400"/>
          <p14:tracePt t="100873" x="2870200" y="4724400"/>
          <p14:tracePt t="100889" x="2863850" y="4724400"/>
          <p14:tracePt t="100907" x="2851150" y="4724400"/>
          <p14:tracePt t="100909" x="2838450" y="4724400"/>
          <p14:tracePt t="100940" x="2819400" y="4730750"/>
          <p14:tracePt t="100956" x="2806700" y="4749800"/>
          <p14:tracePt t="100973" x="2800350" y="4756150"/>
          <p14:tracePt t="100989" x="2800350" y="4762500"/>
          <p14:tracePt t="101006" x="2800350" y="4781550"/>
          <p14:tracePt t="101022" x="2800350" y="4806950"/>
          <p14:tracePt t="101039" x="2806700" y="4819650"/>
          <p14:tracePt t="101056" x="2813050" y="4819650"/>
          <p14:tracePt t="101072" x="2819400" y="4819650"/>
          <p14:tracePt t="101089" x="2825750" y="4826000"/>
          <p14:tracePt t="101637" x="0" y="0"/>
        </p14:tracePtLst>
        <p14:tracePtLst>
          <p14:tracePt t="102029" x="1619250" y="4660900"/>
          <p14:tracePt t="102117" x="1606550" y="4660900"/>
          <p14:tracePt t="102133" x="1606550" y="4673600"/>
          <p14:tracePt t="102143" x="1600200" y="4686300"/>
          <p14:tracePt t="102158" x="1600200" y="4699000"/>
          <p14:tracePt t="102165" x="1600200" y="4718050"/>
          <p14:tracePt t="102173" x="1600200" y="4730750"/>
          <p14:tracePt t="102189" x="1600200" y="4762500"/>
          <p14:tracePt t="102206" x="1600200" y="4781550"/>
          <p14:tracePt t="102223" x="1600200" y="4800600"/>
          <p14:tracePt t="102239" x="1606550" y="4806950"/>
          <p14:tracePt t="102272" x="1612900" y="4806950"/>
          <p14:tracePt t="102289" x="1625600" y="4806950"/>
          <p14:tracePt t="102306" x="1651000" y="4800600"/>
          <p14:tracePt t="102322" x="1676400" y="4781550"/>
          <p14:tracePt t="102339" x="1689100" y="4762500"/>
          <p14:tracePt t="102341" x="1695450" y="4756150"/>
          <p14:tracePt t="102356" x="1695450" y="4743450"/>
          <p14:tracePt t="102533" x="0" y="0"/>
        </p14:tracePtLst>
        <p14:tracePtLst>
          <p14:tracePt t="103454" x="2540000" y="4679950"/>
          <p14:tracePt t="103477" x="2533650" y="4679950"/>
          <p14:tracePt t="103486" x="2527300" y="4679950"/>
          <p14:tracePt t="103503" x="2527300" y="4686300"/>
          <p14:tracePt t="103509" x="2527300" y="4705350"/>
          <p14:tracePt t="103522" x="2527300" y="4730750"/>
          <p14:tracePt t="103538" x="2527300" y="4768850"/>
          <p14:tracePt t="103555" x="2546350" y="4813300"/>
          <p14:tracePt t="103557" x="2559050" y="4832350"/>
          <p14:tracePt t="103572" x="2597150" y="4870450"/>
          <p14:tracePt t="103588" x="2635250" y="4889500"/>
          <p14:tracePt t="103605" x="2673350" y="4895850"/>
          <p14:tracePt t="103622" x="2692400" y="4895850"/>
          <p14:tracePt t="103638" x="2717800" y="4895850"/>
          <p14:tracePt t="103655" x="2736850" y="4889500"/>
          <p14:tracePt t="103672" x="2755900" y="4857750"/>
          <p14:tracePt t="103689" x="2768600" y="4826000"/>
          <p14:tracePt t="103705" x="2768600" y="4781550"/>
          <p14:tracePt t="103722" x="2768600" y="4743450"/>
          <p14:tracePt t="103739" x="2768600" y="4711700"/>
          <p14:tracePt t="103741" x="2768600" y="4705350"/>
          <p14:tracePt t="103756" x="2768600" y="4699000"/>
          <p14:tracePt t="103758" x="2768600" y="4692650"/>
          <p14:tracePt t="103990" x="0" y="0"/>
        </p14:tracePtLst>
        <p14:tracePtLst>
          <p14:tracePt t="104711" x="1803400" y="4298950"/>
          <p14:tracePt t="104774" x="1803400" y="4305300"/>
          <p14:tracePt t="104780" x="1797050" y="4318000"/>
          <p14:tracePt t="104788" x="1797050" y="4324350"/>
          <p14:tracePt t="104804" x="1797050" y="4349750"/>
          <p14:tracePt t="104821" x="1797050" y="4368800"/>
          <p14:tracePt t="104838" x="1797050" y="4394200"/>
          <p14:tracePt t="104855" x="1803400" y="4413250"/>
          <p14:tracePt t="104871" x="1809750" y="4419600"/>
          <p14:tracePt t="104888" x="1816100" y="4419600"/>
          <p14:tracePt t="104904" x="1822450" y="4419600"/>
          <p14:tracePt t="104922" x="1835150" y="4419600"/>
          <p14:tracePt t="104938" x="1847850" y="4419600"/>
          <p14:tracePt t="104955" x="1860550" y="4419600"/>
          <p14:tracePt t="104956" x="1866900" y="4419600"/>
          <p14:tracePt t="104972" x="1873250" y="4406900"/>
          <p14:tracePt t="104988" x="1885950" y="4400550"/>
          <p14:tracePt t="105004" x="1892300" y="4381500"/>
          <p14:tracePt t="105038" x="1892300" y="4375150"/>
          <p14:tracePt t="105054" x="1892300" y="4368800"/>
          <p14:tracePt t="105071" x="1892300" y="4362450"/>
          <p14:tracePt t="105142" x="1892300" y="4368800"/>
          <p14:tracePt t="105149" x="1892300" y="4387850"/>
          <p14:tracePt t="105158" x="1892300" y="4406900"/>
          <p14:tracePt t="105171" x="1892300" y="4419600"/>
          <p14:tracePt t="105173" x="1892300" y="4432300"/>
          <p14:tracePt t="105188" x="1892300" y="4445000"/>
          <p14:tracePt t="105205" x="1892300" y="4451350"/>
          <p14:tracePt t="105460" x="0" y="0"/>
        </p14:tracePtLst>
        <p14:tracePtLst>
          <p14:tracePt t="107013" x="3333750" y="4406900"/>
          <p14:tracePt t="107029" x="3327400" y="4406900"/>
          <p14:tracePt t="107038" x="3321050" y="4406900"/>
          <p14:tracePt t="107046" x="3314700" y="4413250"/>
          <p14:tracePt t="107062" x="3314700" y="4432300"/>
          <p14:tracePt t="107071" x="3308350" y="4438650"/>
          <p14:tracePt t="107087" x="3308350" y="4470400"/>
          <p14:tracePt t="107104" x="3308350" y="4495800"/>
          <p14:tracePt t="107121" x="3308350" y="4508500"/>
          <p14:tracePt t="107137" x="3314700" y="4527550"/>
          <p14:tracePt t="107154" x="3321050" y="4540250"/>
          <p14:tracePt t="107158" x="3333750" y="4546600"/>
          <p14:tracePt t="107174" x="3340100" y="4546600"/>
          <p14:tracePt t="107188" x="3346450" y="4546600"/>
          <p14:tracePt t="107205" x="3359150" y="4546600"/>
          <p14:tracePt t="107221" x="3384550" y="4533900"/>
          <p14:tracePt t="107238" x="3397250" y="4521200"/>
          <p14:tracePt t="107255" x="3409950" y="4502150"/>
          <p14:tracePt t="107271" x="3409950" y="4489450"/>
          <p14:tracePt t="107287" x="3416300" y="4476750"/>
          <p14:tracePt t="107304" x="3416300" y="4470400"/>
          <p14:tracePt t="107322" x="3416300" y="4464050"/>
          <p14:tracePt t="107501" x="0" y="0"/>
        </p14:tracePtLst>
        <p14:tracePtLst>
          <p14:tracePt t="108045" x="4616450" y="4349750"/>
          <p14:tracePt t="108053" x="4603750" y="4349750"/>
          <p14:tracePt t="108061" x="4603750" y="4356100"/>
          <p14:tracePt t="108070" x="4597400" y="4362450"/>
          <p14:tracePt t="108087" x="4584700" y="4400550"/>
          <p14:tracePt t="108104" x="4578350" y="4425950"/>
          <p14:tracePt t="108120" x="4578350" y="4457700"/>
          <p14:tracePt t="108137" x="4591050" y="4483100"/>
          <p14:tracePt t="108153" x="4616450" y="4514850"/>
          <p14:tracePt t="108170" x="4679950" y="4540250"/>
          <p14:tracePt t="108187" x="4768850" y="4565650"/>
          <p14:tracePt t="108190" x="4813300" y="4584700"/>
          <p14:tracePt t="108204" x="4895850" y="4591050"/>
          <p14:tracePt t="108220" x="4991100" y="4591050"/>
          <p14:tracePt t="108237" x="5060950" y="4578350"/>
          <p14:tracePt t="108254" x="5092700" y="4559300"/>
          <p14:tracePt t="108271" x="5111750" y="4521200"/>
          <p14:tracePt t="108287" x="5118100" y="4502150"/>
          <p14:tracePt t="108304" x="5118100" y="4483100"/>
          <p14:tracePt t="108320" x="5118100" y="4464050"/>
          <p14:tracePt t="108337" x="5118100" y="4445000"/>
          <p14:tracePt t="108353" x="5118100" y="4432300"/>
          <p14:tracePt t="108370" x="5111750" y="4419600"/>
          <p14:tracePt t="108387" x="5105400" y="4413250"/>
          <p14:tracePt t="108557" x="0" y="0"/>
        </p14:tracePtLst>
        <p14:tracePtLst>
          <p14:tracePt t="111293" x="2552700" y="4387850"/>
          <p14:tracePt t="111373" x="2559050" y="4387850"/>
          <p14:tracePt t="111381" x="2565400" y="4387850"/>
          <p14:tracePt t="111389" x="2584450" y="4387850"/>
          <p14:tracePt t="111403" x="2597150" y="4394200"/>
          <p14:tracePt t="111419" x="2603500" y="4394200"/>
          <p14:tracePt t="111436" x="2622550" y="4394200"/>
          <p14:tracePt t="111470" x="2628900" y="4394200"/>
          <p14:tracePt t="111661" x="0" y="0"/>
        </p14:tracePtLst>
        <p14:tracePtLst>
          <p14:tracePt t="112438" x="4495800" y="4343400"/>
          <p14:tracePt t="112565" x="4489450" y="4343400"/>
          <p14:tracePt t="112653" x="4483100" y="4349750"/>
          <p14:tracePt t="112685" x="4476750" y="4356100"/>
          <p14:tracePt t="112701" x="4470400" y="4368800"/>
          <p14:tracePt t="112709" x="4470400" y="4375150"/>
          <p14:tracePt t="112719" x="4470400" y="4381500"/>
          <p14:tracePt t="112736" x="4457700" y="4413250"/>
          <p14:tracePt t="112752" x="4445000" y="4445000"/>
          <p14:tracePt t="112769" x="4445000" y="4470400"/>
          <p14:tracePt t="112786" x="4438650" y="4502150"/>
          <p14:tracePt t="112802" x="4438650" y="4514850"/>
          <p14:tracePt t="112819" x="4438650" y="4521200"/>
          <p14:tracePt t="112835" x="4438650" y="4527550"/>
          <p14:tracePt t="112852" x="4457700" y="4559300"/>
          <p14:tracePt t="112868" x="4495800" y="4597400"/>
          <p14:tracePt t="112885" x="4584700" y="4635500"/>
          <p14:tracePt t="112902" x="4711700" y="4667250"/>
          <p14:tracePt t="112919" x="4876800" y="4699000"/>
          <p14:tracePt t="112935" x="5016500" y="4705350"/>
          <p14:tracePt t="112952" x="5149850" y="4705350"/>
          <p14:tracePt t="112969" x="5232400" y="4692650"/>
          <p14:tracePt t="112986" x="5257800" y="4673600"/>
          <p14:tracePt t="113002" x="5276850" y="4648200"/>
          <p14:tracePt t="113005" x="5283200" y="4622800"/>
          <p14:tracePt t="113019" x="5283200" y="4603750"/>
          <p14:tracePt t="113036" x="5283200" y="4540250"/>
          <p14:tracePt t="113052" x="5270500" y="4476750"/>
          <p14:tracePt t="113068" x="5251450" y="4432300"/>
          <p14:tracePt t="113085" x="5219700" y="4387850"/>
          <p14:tracePt t="113102" x="5162550" y="4343400"/>
          <p14:tracePt t="113118" x="5111750" y="4318000"/>
          <p14:tracePt t="113135" x="5060950" y="4305300"/>
          <p14:tracePt t="113152" x="5029200" y="4305300"/>
          <p14:tracePt t="113168" x="4991100" y="4305300"/>
          <p14:tracePt t="113185" x="4940300" y="4318000"/>
          <p14:tracePt t="113202" x="4870450" y="4362450"/>
          <p14:tracePt t="113219" x="4800600" y="4400550"/>
          <p14:tracePt t="113221" x="4775200" y="4425950"/>
          <p14:tracePt t="113236" x="4756150" y="4445000"/>
          <p14:tracePt t="113252" x="4718050" y="4489450"/>
          <p14:tracePt t="113269" x="4718050" y="4502150"/>
          <p14:tracePt t="113310" x="4718050" y="4508500"/>
          <p14:tracePt t="113316" x="4718050" y="4514850"/>
          <p14:tracePt t="113325" x="4718050" y="4521200"/>
          <p14:tracePt t="113335" x="4718050" y="4527550"/>
          <p14:tracePt t="113352" x="4718050" y="4559300"/>
          <p14:tracePt t="113369" x="4730750" y="4591050"/>
          <p14:tracePt t="113385" x="4762500" y="4622800"/>
          <p14:tracePt t="113402" x="4800600" y="4635500"/>
          <p14:tracePt t="113419" x="4845050" y="4654550"/>
          <p14:tracePt t="113421" x="4857750" y="4654550"/>
          <p14:tracePt t="113435" x="4870450" y="4654550"/>
          <p14:tracePt t="113452" x="4914900" y="4648200"/>
          <p14:tracePt t="113469" x="4927600" y="4616450"/>
          <p14:tracePt t="113486" x="4946650" y="4584700"/>
          <p14:tracePt t="113502" x="4946650" y="4552950"/>
          <p14:tracePt t="113519" x="4946650" y="4533900"/>
          <p14:tracePt t="113535" x="4946650" y="4527550"/>
          <p14:tracePt t="113757" x="0" y="0"/>
        </p14:tracePtLst>
        <p14:tracePtLst>
          <p14:tracePt t="113965" x="4451350" y="4279900"/>
          <p14:tracePt t="113973" x="4445000" y="4279900"/>
          <p14:tracePt t="113981" x="4438650" y="4292600"/>
          <p14:tracePt t="113989" x="4432300" y="4298950"/>
          <p14:tracePt t="114002" x="4425950" y="4311650"/>
          <p14:tracePt t="114019" x="4419600" y="4324350"/>
          <p14:tracePt t="114035" x="4413250" y="4349750"/>
          <p14:tracePt t="114038" x="4406900" y="4356100"/>
          <p14:tracePt t="114052" x="4394200" y="4387850"/>
          <p14:tracePt t="114068" x="4387850" y="4413250"/>
          <p14:tracePt t="114085" x="4387850" y="4445000"/>
          <p14:tracePt t="114102" x="4387850" y="4489450"/>
          <p14:tracePt t="114118" x="4387850" y="4527550"/>
          <p14:tracePt t="114135" x="4400550" y="4552950"/>
          <p14:tracePt t="114151" x="4432300" y="4572000"/>
          <p14:tracePt t="114168" x="4483100" y="4597400"/>
          <p14:tracePt t="114185" x="4572000" y="4610100"/>
          <p14:tracePt t="114201" x="4711700" y="4635500"/>
          <p14:tracePt t="114219" x="4832350" y="4641850"/>
          <p14:tracePt t="114235" x="4940300" y="4635500"/>
          <p14:tracePt t="114238" x="4965700" y="4610100"/>
          <p14:tracePt t="114252" x="4997450" y="4584700"/>
          <p14:tracePt t="114254" x="5010150" y="4559300"/>
          <p14:tracePt t="114268" x="5029200" y="4495800"/>
          <p14:tracePt t="114285" x="5035550" y="4445000"/>
          <p14:tracePt t="114301" x="5035550" y="4406900"/>
          <p14:tracePt t="114319" x="5029200" y="4375150"/>
          <p14:tracePt t="114335" x="5010150" y="4343400"/>
          <p14:tracePt t="114351" x="4959350" y="4305300"/>
          <p14:tracePt t="114368" x="4845050" y="4260850"/>
          <p14:tracePt t="114385" x="4679950" y="4222750"/>
          <p14:tracePt t="114402" x="4521200" y="4203700"/>
          <p14:tracePt t="114418" x="4457700" y="4203700"/>
          <p14:tracePt t="114435" x="4438650" y="4203700"/>
          <p14:tracePt t="114540" x="0" y="0"/>
        </p14:tracePtLst>
        <p14:tracePtLst>
          <p14:tracePt t="115045" x="2673350" y="4279900"/>
          <p14:tracePt t="115053" x="2660650" y="4279900"/>
          <p14:tracePt t="115061" x="2647950" y="4279900"/>
          <p14:tracePt t="115068" x="2628900" y="4279900"/>
          <p14:tracePt t="115085" x="2584450" y="4286250"/>
          <p14:tracePt t="115101" x="2559050" y="4292600"/>
          <p14:tracePt t="115118" x="2546350" y="4305300"/>
          <p14:tracePt t="115135" x="2527300" y="4311650"/>
          <p14:tracePt t="115151" x="2520950" y="4324350"/>
          <p14:tracePt t="115168" x="2514600" y="4330700"/>
          <p14:tracePt t="115184" x="2514600" y="4349750"/>
          <p14:tracePt t="115201" x="2514600" y="4362450"/>
          <p14:tracePt t="115218" x="2514600" y="4394200"/>
          <p14:tracePt t="115235" x="2514600" y="4432300"/>
          <p14:tracePt t="115238" x="2527300" y="4457700"/>
          <p14:tracePt t="115252" x="2546350" y="4508500"/>
          <p14:tracePt t="115268" x="2578100" y="4546600"/>
          <p14:tracePt t="115285" x="2616200" y="4591050"/>
          <p14:tracePt t="115301" x="2673350" y="4635500"/>
          <p14:tracePt t="115318" x="2755900" y="4679950"/>
          <p14:tracePt t="115334" x="2857500" y="4718050"/>
          <p14:tracePt t="115351" x="2959100" y="4737100"/>
          <p14:tracePt t="115368" x="3022600" y="4743450"/>
          <p14:tracePt t="115384" x="3073400" y="4737100"/>
          <p14:tracePt t="115401" x="3098800" y="4699000"/>
          <p14:tracePt t="115418" x="3117850" y="4629150"/>
          <p14:tracePt t="115434" x="3117850" y="4578350"/>
          <p14:tracePt t="115451" x="3117850" y="4502150"/>
          <p14:tracePt t="115452" x="3111500" y="4464050"/>
          <p14:tracePt t="115468" x="3092450" y="4413250"/>
          <p14:tracePt t="115484" x="3048000" y="4356100"/>
          <p14:tracePt t="115501" x="3003550" y="4311650"/>
          <p14:tracePt t="115518" x="2959100" y="4279900"/>
          <p14:tracePt t="115535" x="2914650" y="4260850"/>
          <p14:tracePt t="115551" x="2889250" y="4254500"/>
          <p14:tracePt t="115568" x="2863850" y="4254500"/>
          <p14:tracePt t="115584" x="2825750" y="4254500"/>
          <p14:tracePt t="115601" x="2787650" y="4254500"/>
          <p14:tracePt t="115618" x="2743200" y="4286250"/>
          <p14:tracePt t="115635" x="2698750" y="4324350"/>
          <p14:tracePt t="115651" x="2660650" y="4362450"/>
          <p14:tracePt t="115668" x="2628900" y="4413250"/>
          <p14:tracePt t="115684" x="2628900" y="4457700"/>
          <p14:tracePt t="115701" x="2628900" y="4495800"/>
          <p14:tracePt t="115718" x="2628900" y="4546600"/>
          <p14:tracePt t="115735" x="2641600" y="4591050"/>
          <p14:tracePt t="115751" x="2654300" y="4610100"/>
          <p14:tracePt t="115768" x="2667000" y="4629150"/>
          <p14:tracePt t="115784" x="2679700" y="4648200"/>
          <p14:tracePt t="115801" x="2686050" y="4648200"/>
          <p14:tracePt t="115818" x="2686050" y="4654550"/>
          <p14:tracePt t="115834" x="2698750" y="4654550"/>
          <p14:tracePt t="115851" x="2717800" y="4654550"/>
          <p14:tracePt t="115854" x="2743200" y="4648200"/>
          <p14:tracePt t="115867" x="2762250" y="4622800"/>
          <p14:tracePt t="115884" x="2832100" y="4527550"/>
          <p14:tracePt t="115901" x="2857500" y="4445000"/>
          <p14:tracePt t="115917" x="2857500" y="4400550"/>
          <p14:tracePt t="115934" x="2851150" y="4343400"/>
          <p14:tracePt t="115951" x="2819400" y="4298950"/>
          <p14:tracePt t="115967" x="2781300" y="4267200"/>
          <p14:tracePt t="115984" x="2730500" y="4248150"/>
          <p14:tracePt t="116001" x="2679700" y="4241800"/>
          <p14:tracePt t="116018" x="2647950" y="4241800"/>
          <p14:tracePt t="116034" x="2609850" y="4241800"/>
          <p14:tracePt t="116036" x="2597150" y="4241800"/>
          <p14:tracePt t="116051" x="2584450" y="4254500"/>
          <p14:tracePt t="116068" x="2552700" y="4298950"/>
          <p14:tracePt t="116084" x="2540000" y="4337050"/>
          <p14:tracePt t="116101" x="2540000" y="4368800"/>
          <p14:tracePt t="116117" x="2540000" y="4400550"/>
          <p14:tracePt t="116134" x="2540000" y="4432300"/>
          <p14:tracePt t="116151" x="2552700" y="4457700"/>
          <p14:tracePt t="116168" x="2559050" y="4464050"/>
          <p14:tracePt t="116184" x="2565400" y="4470400"/>
          <p14:tracePt t="116201" x="2584450" y="4483100"/>
          <p14:tracePt t="116218" x="2597150" y="4489450"/>
          <p14:tracePt t="116235" x="2654300" y="4495800"/>
          <p14:tracePt t="116237" x="2698750" y="4502150"/>
          <p14:tracePt t="116251" x="2762250" y="4508500"/>
          <p14:tracePt t="116254" x="2806700" y="4508500"/>
          <p14:tracePt t="116268" x="2959100" y="4508500"/>
          <p14:tracePt t="116285" x="3136900" y="4508500"/>
          <p14:tracePt t="116301" x="3333750" y="4508500"/>
          <p14:tracePt t="116318" x="3568700" y="4508500"/>
          <p14:tracePt t="116334" x="3797300" y="4508500"/>
          <p14:tracePt t="116351" x="4038600" y="4508500"/>
          <p14:tracePt t="116367" x="4260850" y="4508500"/>
          <p14:tracePt t="116384" x="4451350" y="4508500"/>
          <p14:tracePt t="116401" x="4597400" y="4508500"/>
          <p14:tracePt t="116417" x="4711700" y="4508500"/>
          <p14:tracePt t="116434" x="4819650" y="4508500"/>
          <p14:tracePt t="116451" x="4908550" y="4508500"/>
          <p14:tracePt t="116467" x="5016500" y="4508500"/>
          <p14:tracePt t="116469" x="5054600" y="4508500"/>
          <p14:tracePt t="116484" x="5111750" y="4508500"/>
          <p14:tracePt t="116501" x="5149850" y="4508500"/>
          <p14:tracePt t="116518" x="5156200" y="4508500"/>
          <p14:tracePt t="116630" x="5130800" y="4508500"/>
          <p14:tracePt t="116637" x="5080000" y="4508500"/>
          <p14:tracePt t="116645" x="4984750" y="4508500"/>
          <p14:tracePt t="116653" x="4870450" y="4508500"/>
          <p14:tracePt t="116668" x="4591050" y="4508500"/>
          <p14:tracePt t="116684" x="4305300" y="4508500"/>
          <p14:tracePt t="116700" x="4114800" y="4508500"/>
          <p14:tracePt t="116717" x="4038600" y="4508500"/>
          <p14:tracePt t="116734" x="4025900" y="4508500"/>
          <p14:tracePt t="116839" x="4038600" y="4508500"/>
          <p14:tracePt t="116845" x="4070350" y="4508500"/>
          <p14:tracePt t="116853" x="4114800" y="4508500"/>
          <p14:tracePt t="116867" x="4165600" y="4508500"/>
          <p14:tracePt t="116884" x="4400550" y="4508500"/>
          <p14:tracePt t="116900" x="4578350" y="4521200"/>
          <p14:tracePt t="116917" x="4699000" y="4533900"/>
          <p14:tracePt t="116934" x="4724400" y="4533900"/>
          <p14:tracePt t="116951" x="4737100" y="4533900"/>
          <p14:tracePt t="117325" x="0" y="0"/>
        </p14:tracePtLst>
        <p14:tracePtLst>
          <p14:tracePt t="120582" x="4610100" y="4260850"/>
          <p14:tracePt t="120589" x="4591050" y="4260850"/>
          <p14:tracePt t="120599" x="4578350" y="4260850"/>
          <p14:tracePt t="120616" x="4552950" y="4298950"/>
          <p14:tracePt t="120633" x="4521200" y="4362450"/>
          <p14:tracePt t="120649" x="4495800" y="4445000"/>
          <p14:tracePt t="120666" x="4495800" y="4527550"/>
          <p14:tracePt t="120683" x="4495800" y="4616450"/>
          <p14:tracePt t="120699" x="4527550" y="4679950"/>
          <p14:tracePt t="120700" x="4559300" y="4711700"/>
          <p14:tracePt t="120716" x="4616450" y="4749800"/>
          <p14:tracePt t="120733" x="4692650" y="4781550"/>
          <p14:tracePt t="120750" x="4781550" y="4787900"/>
          <p14:tracePt t="120766" x="4902200" y="4787900"/>
          <p14:tracePt t="120783" x="4991100" y="4756150"/>
          <p14:tracePt t="120800" x="5041900" y="4705350"/>
          <p14:tracePt t="120816" x="5067300" y="4673600"/>
          <p14:tracePt t="120833" x="5073650" y="4635500"/>
          <p14:tracePt t="120849" x="5073650" y="4603750"/>
          <p14:tracePt t="120866" x="5073650" y="4559300"/>
          <p14:tracePt t="120883" x="5054600" y="4533900"/>
          <p14:tracePt t="120886" x="5029200" y="4521200"/>
          <p14:tracePt t="120899" x="5010150" y="4508500"/>
          <p14:tracePt t="120916" x="4895850" y="4470400"/>
          <p14:tracePt t="120933" x="4800600" y="4464050"/>
          <p14:tracePt t="120949" x="4724400" y="4464050"/>
          <p14:tracePt t="120966" x="4641850" y="4489450"/>
          <p14:tracePt t="120983" x="4597400" y="4521200"/>
          <p14:tracePt t="120999" x="4572000" y="4552950"/>
          <p14:tracePt t="121016" x="4565650" y="4578350"/>
          <p14:tracePt t="121033" x="4565650" y="4591050"/>
          <p14:tracePt t="121050" x="4565650" y="4603750"/>
          <p14:tracePt t="121066" x="4578350" y="4616450"/>
          <p14:tracePt t="121082" x="4603750" y="4629150"/>
          <p14:tracePt t="121085" x="4622800" y="4629150"/>
          <p14:tracePt t="121100" x="4635500" y="4629150"/>
          <p14:tracePt t="121116" x="4762500" y="4629150"/>
          <p14:tracePt t="121132" x="4826000" y="4610100"/>
          <p14:tracePt t="121149" x="4851400" y="4565650"/>
          <p14:tracePt t="121166" x="4864100" y="4527550"/>
          <p14:tracePt t="121182" x="4864100" y="4489450"/>
          <p14:tracePt t="121199" x="4845050" y="4457700"/>
          <p14:tracePt t="121216" x="4800600" y="4419600"/>
          <p14:tracePt t="121232" x="4756150" y="4387850"/>
          <p14:tracePt t="121250" x="4724400" y="4387850"/>
          <p14:tracePt t="121253" x="4711700" y="4387850"/>
          <p14:tracePt t="121266" x="4692650" y="4387850"/>
          <p14:tracePt t="121283" x="4673600" y="4387850"/>
          <p14:tracePt t="121421" x="0" y="0"/>
        </p14:tracePtLst>
        <p14:tracePtLst>
          <p14:tracePt t="121765" x="3073400" y="4241800"/>
          <p14:tracePt t="121773" x="3060700" y="4254500"/>
          <p14:tracePt t="121782" x="3048000" y="4260850"/>
          <p14:tracePt t="121799" x="3028950" y="4298950"/>
          <p14:tracePt t="121816" x="3022600" y="4330700"/>
          <p14:tracePt t="121832" x="3016250" y="4368800"/>
          <p14:tracePt t="121849" x="3009900" y="4406900"/>
          <p14:tracePt t="121866" x="3009900" y="4445000"/>
          <p14:tracePt t="121882" x="3009900" y="4483100"/>
          <p14:tracePt t="121899" x="3035300" y="4521200"/>
          <p14:tracePt t="121916" x="3130550" y="4565650"/>
          <p14:tracePt t="121932" x="3187700" y="4591050"/>
          <p14:tracePt t="121949" x="3244850" y="4597400"/>
          <p14:tracePt t="121965" x="3295650" y="4597400"/>
          <p14:tracePt t="121982" x="3327400" y="4591050"/>
          <p14:tracePt t="121999" x="3352800" y="4572000"/>
          <p14:tracePt t="122016" x="3365500" y="4552950"/>
          <p14:tracePt t="122033" x="3371850" y="4540250"/>
          <p14:tracePt t="122049" x="3378200" y="4521200"/>
          <p14:tracePt t="122065" x="3378200" y="4514850"/>
          <p14:tracePt t="122205" x="0" y="0"/>
        </p14:tracePtLst>
        <p14:tracePtLst>
          <p14:tracePt t="122549" x="4337050" y="4298950"/>
          <p14:tracePt t="122596" x="4330700" y="4298950"/>
          <p14:tracePt t="122604" x="4318000" y="4298950"/>
          <p14:tracePt t="122612" x="4311650" y="4305300"/>
          <p14:tracePt t="122620" x="4305300" y="4318000"/>
          <p14:tracePt t="122632" x="4292600" y="4343400"/>
          <p14:tracePt t="122649" x="4273550" y="4381500"/>
          <p14:tracePt t="122665" x="4260850" y="4425950"/>
          <p14:tracePt t="122682" x="4254500" y="4457700"/>
          <p14:tracePt t="122698" x="4254500" y="4489450"/>
          <p14:tracePt t="122715" x="4260850" y="4527550"/>
          <p14:tracePt t="122716" x="4267200" y="4540250"/>
          <p14:tracePt t="122732" x="4286250" y="4559300"/>
          <p14:tracePt t="122748" x="4311650" y="4578350"/>
          <p14:tracePt t="122765" x="4356100" y="4597400"/>
          <p14:tracePt t="122782" x="4413250" y="4603750"/>
          <p14:tracePt t="122799" x="4495800" y="4603750"/>
          <p14:tracePt t="122816" x="4591050" y="4603750"/>
          <p14:tracePt t="122832" x="4667250" y="4591050"/>
          <p14:tracePt t="122849" x="4711700" y="4565650"/>
          <p14:tracePt t="122865" x="4737100" y="4527550"/>
          <p14:tracePt t="122882" x="4743450" y="4508500"/>
          <p14:tracePt t="122899" x="4743450" y="4476750"/>
          <p14:tracePt t="122915" x="4743450" y="4445000"/>
          <p14:tracePt t="122932" x="4737100" y="4432300"/>
          <p14:tracePt t="122948" x="4730750" y="4419600"/>
          <p14:tracePt t="122965" x="4711700" y="4406900"/>
          <p14:tracePt t="122982" x="4686300" y="4400550"/>
          <p14:tracePt t="122999" x="4648200" y="4400550"/>
          <p14:tracePt t="123015" x="4591050" y="4400550"/>
          <p14:tracePt t="123032" x="4546600" y="4419600"/>
          <p14:tracePt t="123048" x="4514850" y="4457700"/>
          <p14:tracePt t="123066" x="4489450" y="4495800"/>
          <p14:tracePt t="123082" x="4470400" y="4514850"/>
          <p14:tracePt t="123099" x="4470400" y="4527550"/>
          <p14:tracePt t="123115" x="4470400" y="4540250"/>
          <p14:tracePt t="123132" x="4470400" y="4565650"/>
          <p14:tracePt t="123148" x="4502150" y="4578350"/>
          <p14:tracePt t="123165" x="4527550" y="4584700"/>
          <p14:tracePt t="123182" x="4591050" y="4584700"/>
          <p14:tracePt t="123198" x="4724400" y="4565650"/>
          <p14:tracePt t="123215" x="4819650" y="4540250"/>
          <p14:tracePt t="123232" x="4889500" y="4495800"/>
          <p14:tracePt t="123248" x="4933950" y="4476750"/>
          <p14:tracePt t="123265" x="4940300" y="4457700"/>
          <p14:tracePt t="123282" x="4940300" y="4451350"/>
          <p14:tracePt t="123299" x="4940300" y="4438650"/>
          <p14:tracePt t="123315" x="4940300" y="4425950"/>
          <p14:tracePt t="123318" x="4927600" y="4413250"/>
          <p14:tracePt t="123332" x="4889500" y="4400550"/>
          <p14:tracePt t="123349" x="4864100" y="4394200"/>
          <p14:tracePt t="123365" x="4832350" y="4394200"/>
          <p14:tracePt t="123381" x="4787900" y="4413250"/>
          <p14:tracePt t="123399" x="4762500" y="4425950"/>
          <p14:tracePt t="123415" x="4749800" y="4457700"/>
          <p14:tracePt t="123432" x="4749800" y="4470400"/>
          <p14:tracePt t="123448" x="4749800" y="4489450"/>
          <p14:tracePt t="123465" x="4749800" y="4508500"/>
          <p14:tracePt t="123482" x="4775200" y="4527550"/>
          <p14:tracePt t="123498" x="4813300" y="4527550"/>
          <p14:tracePt t="123515" x="4876800" y="4527550"/>
          <p14:tracePt t="123532" x="4959350" y="4521200"/>
          <p14:tracePt t="123549" x="4991100" y="4508500"/>
          <p14:tracePt t="123565" x="4997450" y="4502150"/>
          <p14:tracePt t="123582" x="4997450" y="4483100"/>
          <p14:tracePt t="123598" x="4997450" y="4476750"/>
          <p14:tracePt t="123615" x="4997450" y="4470400"/>
          <p14:tracePt t="124180" x="0" y="0"/>
        </p14:tracePtLst>
        <p14:tracePtLst>
          <p14:tracePt t="124397" x="4711700" y="4375150"/>
          <p14:tracePt t="124414" x="4705350" y="4375150"/>
          <p14:tracePt t="124421" x="4699000" y="4375150"/>
          <p14:tracePt t="124431" x="4692650" y="4375150"/>
          <p14:tracePt t="124448" x="4679950" y="4381500"/>
          <p14:tracePt t="124465" x="4667250" y="4387850"/>
          <p14:tracePt t="124481" x="4660900" y="4394200"/>
          <p14:tracePt t="124498" x="4648200" y="4406900"/>
          <p14:tracePt t="124515" x="4641850" y="4413250"/>
          <p14:tracePt t="124532" x="4635500" y="4451350"/>
          <p14:tracePt t="124548" x="4629150" y="4476750"/>
          <p14:tracePt t="124565" x="4629150" y="4489450"/>
          <p14:tracePt t="124582" x="4629150" y="4502150"/>
          <p14:tracePt t="124598" x="4629150" y="4521200"/>
          <p14:tracePt t="124614" x="4635500" y="4533900"/>
          <p14:tracePt t="124631" x="4648200" y="4540250"/>
          <p14:tracePt t="124648" x="4686300" y="4552950"/>
          <p14:tracePt t="124664" x="4730750" y="4559300"/>
          <p14:tracePt t="124681" x="4806950" y="4559300"/>
          <p14:tracePt t="124698" x="4883150" y="4559300"/>
          <p14:tracePt t="124715" x="4953000" y="4552950"/>
          <p14:tracePt t="124731" x="4984750" y="4527550"/>
          <p14:tracePt t="124732" x="4997450" y="4508500"/>
          <p14:tracePt t="124748" x="5010150" y="4464050"/>
          <p14:tracePt t="124764" x="5016500" y="4432300"/>
          <p14:tracePt t="124781" x="5016500" y="4406900"/>
          <p14:tracePt t="124798" x="5016500" y="4394200"/>
          <p14:tracePt t="124816" x="5016500" y="4381500"/>
          <p14:tracePt t="124832" x="5016500" y="4375150"/>
          <p14:tracePt t="124865" x="5016500" y="4368800"/>
          <p14:tracePt t="124949" x="5010150" y="4368800"/>
          <p14:tracePt t="124956" x="5003800" y="4368800"/>
          <p14:tracePt t="125100" x="0" y="0"/>
        </p14:tracePtLst>
        <p14:tracePtLst>
          <p14:tracePt t="125943" x="2520950" y="4349750"/>
          <p14:tracePt t="125973" x="2514600" y="4356100"/>
          <p14:tracePt t="126124" x="2527300" y="4362450"/>
          <p14:tracePt t="126133" x="2540000" y="4368800"/>
          <p14:tracePt t="126141" x="2565400" y="4375150"/>
          <p14:tracePt t="126149" x="2584450" y="4381500"/>
          <p14:tracePt t="126164" x="2635250" y="4387850"/>
          <p14:tracePt t="126181" x="2673350" y="4394200"/>
          <p14:tracePt t="126197" x="2679700" y="4400550"/>
          <p14:tracePt t="126214" x="2686050" y="4400550"/>
          <p14:tracePt t="126452" x="2679700" y="4400550"/>
          <p14:tracePt t="126460" x="2673350" y="4400550"/>
          <p14:tracePt t="126469" x="2660650" y="4400550"/>
          <p14:tracePt t="126481" x="2647950" y="4400550"/>
          <p14:tracePt t="126497" x="2628900" y="4400550"/>
          <p14:tracePt t="126514" x="2609850" y="4400550"/>
          <p14:tracePt t="126531" x="2590800" y="4400550"/>
          <p14:tracePt t="126547" x="2578100" y="4400550"/>
          <p14:tracePt t="126636" x="2578100" y="4406900"/>
          <p14:tracePt t="126652" x="2578100" y="4419600"/>
          <p14:tracePt t="126661" x="2578100" y="4425950"/>
          <p14:tracePt t="126668" x="2578100" y="4445000"/>
          <p14:tracePt t="126680" x="2578100" y="4457700"/>
          <p14:tracePt t="126697" x="2578100" y="4489450"/>
          <p14:tracePt t="126714" x="2578100" y="4508500"/>
          <p14:tracePt t="126730" x="2584450" y="4527550"/>
          <p14:tracePt t="126747" x="2584450" y="4533900"/>
          <p14:tracePt t="126764" x="2590800" y="4546600"/>
          <p14:tracePt t="126820" x="2597150" y="4546600"/>
          <p14:tracePt t="126829" x="2603500" y="4546600"/>
          <p14:tracePt t="126845" x="2616200" y="4546600"/>
          <p14:tracePt t="126852" x="2622550" y="4546600"/>
          <p14:tracePt t="126864" x="2641600" y="4546600"/>
          <p14:tracePt t="126881" x="2673350" y="4546600"/>
          <p14:tracePt t="126897" x="2730500" y="4546600"/>
          <p14:tracePt t="126914" x="2781300" y="4546600"/>
          <p14:tracePt t="126930" x="2806700" y="4540250"/>
          <p14:tracePt t="126947" x="2813050" y="4540250"/>
          <p14:tracePt t="127084" x="2813050" y="4527550"/>
          <p14:tracePt t="127092" x="2794000" y="4514850"/>
          <p14:tracePt t="127100" x="2774950" y="4508500"/>
          <p14:tracePt t="127114" x="2762250" y="4502150"/>
          <p14:tracePt t="127131" x="2724150" y="4489450"/>
          <p14:tracePt t="127147" x="2711450" y="4489450"/>
          <p14:tracePt t="127164" x="2705100" y="4489450"/>
          <p14:tracePt t="127487" x="0" y="0"/>
        </p14:tracePtLst>
        <p14:tracePtLst>
          <p14:tracePt t="129110" x="4629150" y="5194300"/>
          <p14:tracePt t="129142" x="4654550" y="5194300"/>
          <p14:tracePt t="129149" x="4711700" y="5194300"/>
          <p14:tracePt t="129158" x="4787900" y="5200650"/>
          <p14:tracePt t="129165" x="4883150" y="5219700"/>
          <p14:tracePt t="129180" x="5162550" y="5251450"/>
          <p14:tracePt t="129196" x="5467350" y="5257800"/>
          <p14:tracePt t="129213" x="5772150" y="5257800"/>
          <p14:tracePt t="129230" x="5930900" y="5257800"/>
          <p14:tracePt t="129247" x="5975350" y="5257800"/>
          <p14:tracePt t="129263" x="5981700" y="5257800"/>
          <p14:tracePt t="129333" x="5988050" y="5264150"/>
          <p14:tracePt t="129351" x="5981700" y="5264150"/>
          <p14:tracePt t="129357" x="5949950" y="5270500"/>
          <p14:tracePt t="129365" x="5905500" y="5276850"/>
          <p14:tracePt t="129380" x="5842000" y="5276850"/>
          <p14:tracePt t="129396" x="5556250" y="5276850"/>
          <p14:tracePt t="129413" x="5384800" y="5276850"/>
          <p14:tracePt t="129429" x="5289550" y="5283200"/>
          <p14:tracePt t="129446" x="5276850" y="5283200"/>
          <p14:tracePt t="129526" x="5276850" y="5295900"/>
          <p14:tracePt t="129533" x="5295900" y="5302250"/>
          <p14:tracePt t="129541" x="5314950" y="5302250"/>
          <p14:tracePt t="129549" x="5365750" y="5308600"/>
          <p14:tracePt t="129563" x="5416550" y="5314950"/>
          <p14:tracePt t="129580" x="5613400" y="5359400"/>
          <p14:tracePt t="129596" x="5702300" y="5372100"/>
          <p14:tracePt t="129613" x="5727700" y="5372100"/>
          <p14:tracePt t="129630" x="5734050" y="5372100"/>
          <p14:tracePt t="129765" x="0" y="0"/>
        </p14:tracePtLst>
        <p14:tracePtLst>
          <p14:tracePt t="130269" x="6559550" y="4527550"/>
          <p14:tracePt t="130292" x="6546850" y="4527550"/>
          <p14:tracePt t="130301" x="6540500" y="4533900"/>
          <p14:tracePt t="130309" x="6540500" y="4546600"/>
          <p14:tracePt t="130317" x="6527800" y="4559300"/>
          <p14:tracePt t="130330" x="6515100" y="4584700"/>
          <p14:tracePt t="130346" x="6502400" y="4667250"/>
          <p14:tracePt t="130363" x="6477000" y="4743450"/>
          <p14:tracePt t="130365" x="6470650" y="4800600"/>
          <p14:tracePt t="130379" x="6470650" y="4832350"/>
          <p14:tracePt t="130396" x="6477000" y="4965700"/>
          <p14:tracePt t="130412" x="6515100" y="5067300"/>
          <p14:tracePt t="130429" x="6584950" y="5181600"/>
          <p14:tracePt t="130446" x="6686550" y="5321300"/>
          <p14:tracePt t="130462" x="6819900" y="5461000"/>
          <p14:tracePt t="130479" x="7016750" y="5613400"/>
          <p14:tracePt t="130496" x="7226300" y="5727700"/>
          <p14:tracePt t="130512" x="7435850" y="5803900"/>
          <p14:tracePt t="130529" x="7607300" y="5848350"/>
          <p14:tracePt t="130546" x="7727950" y="5867400"/>
          <p14:tracePt t="130563" x="7791450" y="5867400"/>
          <p14:tracePt t="130565" x="7835900" y="5867400"/>
          <p14:tracePt t="130580" x="7880350" y="5867400"/>
          <p14:tracePt t="130596" x="8051800" y="5848350"/>
          <p14:tracePt t="130613" x="8178800" y="5791200"/>
          <p14:tracePt t="130630" x="8312150" y="5715000"/>
          <p14:tracePt t="130646" x="8401050" y="5607050"/>
          <p14:tracePt t="130663" x="8483600" y="5492750"/>
          <p14:tracePt t="130679" x="8521700" y="5416550"/>
          <p14:tracePt t="130696" x="8547100" y="5334000"/>
          <p14:tracePt t="130712" x="8559800" y="5257800"/>
          <p14:tracePt t="130729" x="8559800" y="5181600"/>
          <p14:tracePt t="130746" x="8559800" y="5099050"/>
          <p14:tracePt t="130762" x="8534400" y="4997450"/>
          <p14:tracePt t="130764" x="8528050" y="4972050"/>
          <p14:tracePt t="130779" x="8515350" y="4933950"/>
          <p14:tracePt t="130796" x="8458200" y="4864100"/>
          <p14:tracePt t="130812" x="8426450" y="4826000"/>
          <p14:tracePt t="130829" x="8331200" y="4775200"/>
          <p14:tracePt t="130846" x="8178800" y="4718050"/>
          <p14:tracePt t="130863" x="7994650" y="4673600"/>
          <p14:tracePt t="130879" x="7791450" y="4629150"/>
          <p14:tracePt t="130896" x="7664450" y="4622800"/>
          <p14:tracePt t="130913" x="7575550" y="4622800"/>
          <p14:tracePt t="130929" x="7537450" y="4622800"/>
          <p14:tracePt t="130946" x="7493000" y="4629150"/>
          <p14:tracePt t="130962" x="7442200" y="4660900"/>
          <p14:tracePt t="130979" x="7385050" y="4724400"/>
          <p14:tracePt t="130996" x="7296150" y="4851400"/>
          <p14:tracePt t="131012" x="7270750" y="4933950"/>
          <p14:tracePt t="131029" x="7239000" y="5003800"/>
          <p14:tracePt t="131046" x="7239000" y="5073650"/>
          <p14:tracePt t="131063" x="7245350" y="5175250"/>
          <p14:tracePt t="131079" x="7289800" y="5276850"/>
          <p14:tracePt t="131096" x="7334250" y="5391150"/>
          <p14:tracePt t="131113" x="7410450" y="5499100"/>
          <p14:tracePt t="131129" x="7467600" y="5575300"/>
          <p14:tracePt t="131146" x="7518400" y="5607050"/>
          <p14:tracePt t="131162" x="7531100" y="5613400"/>
          <p14:tracePt t="131693" x="0" y="0"/>
        </p14:tracePtLst>
        <p14:tracePtLst>
          <p14:tracePt t="132653" x="8350250" y="4648200"/>
          <p14:tracePt t="132701" x="8350250" y="4660900"/>
          <p14:tracePt t="132709" x="8350250" y="4673600"/>
          <p14:tracePt t="132717" x="8350250" y="4686300"/>
          <p14:tracePt t="132733" x="8350250" y="4699000"/>
          <p14:tracePt t="132750" x="8350250" y="4711700"/>
          <p14:tracePt t="132773" x="8350250" y="4718050"/>
          <p14:tracePt t="133165" x="0" y="0"/>
        </p14:tracePtLst>
        <p14:tracePtLst>
          <p14:tracePt t="133750" x="7302500" y="4718050"/>
          <p14:tracePt t="133885" x="0" y="0"/>
        </p14:tracePtLst>
        <p14:tracePtLst>
          <p14:tracePt t="134341" x="8032750" y="4292600"/>
          <p14:tracePt t="134389" x="8032750" y="4298950"/>
          <p14:tracePt t="134399" x="8032750" y="4305300"/>
          <p14:tracePt t="134404" x="8032750" y="4318000"/>
          <p14:tracePt t="134413" x="8032750" y="4330700"/>
          <p14:tracePt t="134428" x="8032750" y="4375150"/>
          <p14:tracePt t="134445" x="8032750" y="4425950"/>
          <p14:tracePt t="134461" x="8032750" y="4483100"/>
          <p14:tracePt t="134478" x="8045450" y="4521200"/>
          <p14:tracePt t="134495" x="8058150" y="4546600"/>
          <p14:tracePt t="134511" x="8070850" y="4559300"/>
          <p14:tracePt t="134528" x="8077200" y="4572000"/>
          <p14:tracePt t="134544" x="8089900" y="4572000"/>
          <p14:tracePt t="134561" x="8102600" y="4572000"/>
          <p14:tracePt t="134578" x="8128000" y="4572000"/>
          <p14:tracePt t="134595" x="8166100" y="4546600"/>
          <p14:tracePt t="134596" x="8185150" y="4527550"/>
          <p14:tracePt t="134611" x="8204200" y="4508500"/>
          <p14:tracePt t="134628" x="8216900" y="4457700"/>
          <p14:tracePt t="134644" x="8216900" y="4432300"/>
          <p14:tracePt t="134661" x="8216900" y="4400550"/>
          <p14:tracePt t="134678" x="8216900" y="4387850"/>
          <p14:tracePt t="134695" x="8216900" y="4381500"/>
          <p14:tracePt t="134949" x="0" y="0"/>
        </p14:tracePtLst>
        <p14:tracePtLst>
          <p14:tracePt t="136632" x="2190750" y="4927600"/>
          <p14:tracePt t="136909" x="0" y="0"/>
        </p14:tracePtLst>
        <p14:tracePtLst>
          <p14:tracePt t="137754" x="2247900" y="5219700"/>
          <p14:tracePt t="138077" x="0" y="0"/>
        </p14:tracePtLst>
        <p14:tracePtLst>
          <p14:tracePt t="138726" x="1454150" y="4902200"/>
          <p14:tracePt t="138750" x="1441450" y="4902200"/>
          <p14:tracePt t="138757" x="1422400" y="4902200"/>
          <p14:tracePt t="138766" x="1416050" y="4908550"/>
          <p14:tracePt t="138776" x="1409700" y="4908550"/>
          <p14:tracePt t="138793" x="1384300" y="4921250"/>
          <p14:tracePt t="138810" x="1365250" y="4933950"/>
          <p14:tracePt t="138826" x="1352550" y="4953000"/>
          <p14:tracePt t="138844" x="1333500" y="4972050"/>
          <p14:tracePt t="138846" x="1327150" y="4991100"/>
          <p14:tracePt t="138860" x="1314450" y="5010150"/>
          <p14:tracePt t="138877" x="1308100" y="5041900"/>
          <p14:tracePt t="138893" x="1308100" y="5067300"/>
          <p14:tracePt t="138910" x="1308100" y="5099050"/>
          <p14:tracePt t="138927" x="1308100" y="5143500"/>
          <p14:tracePt t="138943" x="1308100" y="5200650"/>
          <p14:tracePt t="138960" x="1320800" y="5232400"/>
          <p14:tracePt t="138977" x="1352550" y="5270500"/>
          <p14:tracePt t="138993" x="1390650" y="5295900"/>
          <p14:tracePt t="139010" x="1441450" y="5314950"/>
          <p14:tracePt t="139027" x="1460500" y="5321300"/>
          <p14:tracePt t="139043" x="1492250" y="5321300"/>
          <p14:tracePt t="139044" x="1504950" y="5321300"/>
          <p14:tracePt t="139060" x="1530350" y="5321300"/>
          <p14:tracePt t="139076" x="1555750" y="5308600"/>
          <p14:tracePt t="139093" x="1568450" y="5276850"/>
          <p14:tracePt t="139110" x="1581150" y="5232400"/>
          <p14:tracePt t="139127" x="1593850" y="5168900"/>
          <p14:tracePt t="139143" x="1593850" y="5137150"/>
          <p14:tracePt t="139160" x="1593850" y="5080000"/>
          <p14:tracePt t="139177" x="1581150" y="5035550"/>
          <p14:tracePt t="139193" x="1555750" y="4972050"/>
          <p14:tracePt t="139210" x="1536700" y="4927600"/>
          <p14:tracePt t="139226" x="1511300" y="4895850"/>
          <p14:tracePt t="139243" x="1511300" y="4889500"/>
          <p14:tracePt t="139260" x="1492250" y="4870450"/>
          <p14:tracePt t="139317" x="1485900" y="4870450"/>
          <p14:tracePt t="139502" x="1473200" y="4870450"/>
          <p14:tracePt t="139509" x="1460500" y="4870450"/>
          <p14:tracePt t="139518" x="1435100" y="4876800"/>
          <p14:tracePt t="139526" x="1409700" y="4889500"/>
          <p14:tracePt t="139543" x="1358900" y="4933950"/>
          <p14:tracePt t="139560" x="1301750" y="4972050"/>
          <p14:tracePt t="139576" x="1263650" y="5010150"/>
          <p14:tracePt t="139593" x="1250950" y="5041900"/>
          <p14:tracePt t="139610" x="1250950" y="5067300"/>
          <p14:tracePt t="139627" x="1250950" y="5086350"/>
          <p14:tracePt t="139643" x="1250950" y="5118100"/>
          <p14:tracePt t="139646" x="1250950" y="5137150"/>
          <p14:tracePt t="139660" x="1250950" y="5187950"/>
          <p14:tracePt t="139676" x="1276350" y="5238750"/>
          <p14:tracePt t="139693" x="1327150" y="5308600"/>
          <p14:tracePt t="139710" x="1403350" y="5359400"/>
          <p14:tracePt t="139726" x="1454150" y="5384800"/>
          <p14:tracePt t="139743" x="1485900" y="5403850"/>
          <p14:tracePt t="139759" x="1504950" y="5403850"/>
          <p14:tracePt t="139776" x="1517650" y="5403850"/>
          <p14:tracePt t="139793" x="1530350" y="5403850"/>
          <p14:tracePt t="139810" x="1555750" y="5384800"/>
          <p14:tracePt t="139826" x="1600200" y="5321300"/>
          <p14:tracePt t="139843" x="1644650" y="5245100"/>
          <p14:tracePt t="139846" x="1663700" y="5213350"/>
          <p14:tracePt t="139860" x="1689100" y="5137150"/>
          <p14:tracePt t="139876" x="1701800" y="5086350"/>
          <p14:tracePt t="139893" x="1701800" y="5029200"/>
          <p14:tracePt t="139910" x="1701800" y="4991100"/>
          <p14:tracePt t="139927" x="1701800" y="4965700"/>
          <p14:tracePt t="139943" x="1682750" y="4927600"/>
          <p14:tracePt t="139959" x="1644650" y="4895850"/>
          <p14:tracePt t="139976" x="1581150" y="4851400"/>
          <p14:tracePt t="139993" x="1517650" y="4819650"/>
          <p14:tracePt t="140009" x="1473200" y="4800600"/>
          <p14:tracePt t="140026" x="1460500" y="4800600"/>
          <p14:tracePt t="140043" x="1441450" y="4800600"/>
          <p14:tracePt t="140059" x="1428750" y="4800600"/>
          <p14:tracePt t="140076" x="1377950" y="4806950"/>
          <p14:tracePt t="140093" x="1346200" y="4845050"/>
          <p14:tracePt t="140110" x="1314450" y="4883150"/>
          <p14:tracePt t="140126" x="1282700" y="4908550"/>
          <p14:tracePt t="140143" x="1270000" y="4946650"/>
          <p14:tracePt t="140159" x="1257300" y="4997450"/>
          <p14:tracePt t="140176" x="1257300" y="5041900"/>
          <p14:tracePt t="140193" x="1257300" y="5092700"/>
          <p14:tracePt t="140209" x="1270000" y="5149850"/>
          <p14:tracePt t="140226" x="1308100" y="5213350"/>
          <p14:tracePt t="140243" x="1358900" y="5276850"/>
          <p14:tracePt t="140259" x="1390650" y="5308600"/>
          <p14:tracePt t="140261" x="1403350" y="5321300"/>
          <p14:tracePt t="140276" x="1422400" y="5327650"/>
          <p14:tracePt t="140292" x="1435100" y="5334000"/>
          <p14:tracePt t="140309" x="1454150" y="5334000"/>
          <p14:tracePt t="140326" x="1479550" y="5327650"/>
          <p14:tracePt t="140343" x="1517650" y="5283200"/>
          <p14:tracePt t="140359" x="1543050" y="5219700"/>
          <p14:tracePt t="140377" x="1562100" y="5149850"/>
          <p14:tracePt t="140393" x="1568450" y="5099050"/>
          <p14:tracePt t="140410" x="1562100" y="5060950"/>
          <p14:tracePt t="140426" x="1555750" y="5054600"/>
          <p14:tracePt t="140442" x="1549400" y="5041900"/>
          <p14:tracePt t="140713" x="1549400" y="5029200"/>
          <p14:tracePt t="140720" x="1568450" y="5022850"/>
          <p14:tracePt t="140726" x="1593850" y="5010150"/>
          <p14:tracePt t="140726" x="0" y="0"/>
        </p14:tracePtLst>
        <p14:tracePtLst>
          <p14:tracePt t="141493" x="7556500" y="5003800"/>
          <p14:tracePt t="141596" x="7569200" y="5003800"/>
          <p14:tracePt t="141605" x="7607300" y="5003800"/>
          <p14:tracePt t="141613" x="7696200" y="5003800"/>
          <p14:tracePt t="141626" x="7810500" y="5003800"/>
          <p14:tracePt t="141643" x="8166100" y="5003800"/>
          <p14:tracePt t="141659" x="8534400" y="5003800"/>
          <p14:tracePt t="141661" x="8648700" y="5003800"/>
          <p14:tracePt t="141676" x="8763000" y="5003800"/>
          <p14:tracePt t="141692" x="8788400" y="5003800"/>
          <p14:tracePt t="141823" x="8775700" y="5003800"/>
          <p14:tracePt t="141829" x="8750300" y="5003800"/>
          <p14:tracePt t="141837" x="8718550" y="5003800"/>
          <p14:tracePt t="141847" x="8680450" y="5003800"/>
          <p14:tracePt t="141859" x="8616950" y="5003800"/>
          <p14:tracePt t="141876" x="8464550" y="5003800"/>
          <p14:tracePt t="141892" x="8242300" y="5003800"/>
          <p14:tracePt t="141909" x="8108950" y="5003800"/>
          <p14:tracePt t="141926" x="8013700" y="5003800"/>
          <p14:tracePt t="141942" x="7937500" y="5003800"/>
          <p14:tracePt t="141959" x="7880350" y="5003800"/>
          <p14:tracePt t="141976" x="7848600" y="5003800"/>
          <p14:tracePt t="141992" x="7829550" y="5003800"/>
          <p14:tracePt t="142009" x="7816850" y="5003800"/>
          <p14:tracePt t="142025" x="7810500" y="5003800"/>
          <p14:tracePt t="142125" x="7816850" y="5003800"/>
          <p14:tracePt t="142133" x="7848600" y="5003800"/>
          <p14:tracePt t="142142" x="7899400" y="5003800"/>
          <p14:tracePt t="142159" x="8077200" y="5003800"/>
          <p14:tracePt t="142176" x="8312150" y="5003800"/>
          <p14:tracePt t="142192" x="8496300" y="5003800"/>
          <p14:tracePt t="142209" x="8585200" y="5003800"/>
          <p14:tracePt t="142225" x="8597900" y="5003800"/>
          <p14:tracePt t="142242" x="8604250" y="5003800"/>
          <p14:tracePt t="142493" x="0" y="0"/>
        </p14:tracePtLst>
        <p14:tracePtLst>
          <p14:tracePt t="142998" x="7886700" y="5308600"/>
          <p14:tracePt t="143054" x="7886700" y="5302250"/>
          <p14:tracePt t="143068" x="7905750" y="5302250"/>
          <p14:tracePt t="143078" x="7943850" y="5295900"/>
          <p14:tracePt t="143085" x="8001000" y="5289550"/>
          <p14:tracePt t="143092" x="8051800" y="5289550"/>
          <p14:tracePt t="143108" x="8242300" y="5289550"/>
          <p14:tracePt t="143126" x="8451850" y="5289550"/>
          <p14:tracePt t="143142" x="8610600" y="5289550"/>
          <p14:tracePt t="143159" x="8699500" y="5289550"/>
          <p14:tracePt t="143175" x="8718550" y="5289550"/>
          <p14:tracePt t="143192" x="8724900" y="5289550"/>
          <p14:tracePt t="144341" x="0" y="0"/>
        </p14:tracePtLst>
        <p14:tracePtLst>
          <p14:tracePt t="146495" x="6750050" y="5365750"/>
          <p14:tracePt t="146504" x="6946900" y="5365750"/>
          <p14:tracePt t="146509" x="7137400" y="5365750"/>
          <p14:tracePt t="146524" x="7512050" y="5359400"/>
          <p14:tracePt t="146541" x="7740650" y="5314950"/>
          <p14:tracePt t="146558" x="7874000" y="5257800"/>
          <p14:tracePt t="146574" x="7956550" y="5187950"/>
          <p14:tracePt t="146591" x="8001000" y="5105400"/>
          <p14:tracePt t="146608" x="8013700" y="5016500"/>
          <p14:tracePt t="146625" x="8026400" y="4908550"/>
          <p14:tracePt t="146629" x="8026400" y="4857750"/>
          <p14:tracePt t="146642" x="8026400" y="4794250"/>
          <p14:tracePt t="146658" x="8007350" y="4641850"/>
          <p14:tracePt t="146663" x="7988300" y="4565650"/>
          <p14:tracePt t="146674" x="7969250" y="4489450"/>
          <p14:tracePt t="146691" x="7912100" y="4311650"/>
          <p14:tracePt t="146709" x="7759700" y="3994150"/>
          <p14:tracePt t="146724" x="7581900" y="3733800"/>
          <p14:tracePt t="146741" x="7346950" y="3473450"/>
          <p14:tracePt t="146757" x="7048500" y="3225800"/>
          <p14:tracePt t="146774" x="6750050" y="3028950"/>
          <p14:tracePt t="146791" x="6451600" y="2844800"/>
          <p14:tracePt t="146807" x="6229350" y="2736850"/>
          <p14:tracePt t="146824" x="6083300" y="2679700"/>
          <p14:tracePt t="146841" x="5962650" y="2647950"/>
          <p14:tracePt t="146857" x="5842000" y="2622550"/>
          <p14:tracePt t="146874" x="5689600" y="2597150"/>
          <p14:tracePt t="146878" x="5607050" y="2590800"/>
          <p14:tracePt t="146892" x="5511800" y="2578100"/>
          <p14:tracePt t="146909" x="5314950" y="2578100"/>
          <p14:tracePt t="146925" x="4819650" y="2578100"/>
          <p14:tracePt t="146942" x="4470400" y="2578100"/>
          <p14:tracePt t="146958" x="4210050" y="2603500"/>
          <p14:tracePt t="146974" x="4057650" y="2635250"/>
          <p14:tracePt t="146991" x="4000500" y="2673350"/>
          <p14:tracePt t="147007" x="3975100" y="2736850"/>
          <p14:tracePt t="147024" x="3962400" y="2825750"/>
          <p14:tracePt t="147040" x="3943350" y="2946400"/>
          <p14:tracePt t="147057" x="3943350" y="3092450"/>
          <p14:tracePt t="147074" x="3962400" y="3276600"/>
          <p14:tracePt t="147090" x="4044950" y="3460750"/>
          <p14:tracePt t="147107" x="4191000" y="3676650"/>
          <p14:tracePt t="147110" x="4292600" y="3810000"/>
          <p14:tracePt t="147124" x="4533900" y="4089400"/>
          <p14:tracePt t="147140" x="4870450" y="4362450"/>
          <p14:tracePt t="147157" x="5276850" y="4629150"/>
          <p14:tracePt t="147174" x="5683250" y="4857750"/>
          <p14:tracePt t="147191" x="6051550" y="5029200"/>
          <p14:tracePt t="147207" x="6388100" y="5156200"/>
          <p14:tracePt t="147224" x="6661150" y="5219700"/>
          <p14:tracePt t="147241" x="6915150" y="5251450"/>
          <p14:tracePt t="147257" x="7150100" y="5245100"/>
          <p14:tracePt t="147273" x="7359650" y="5213350"/>
          <p14:tracePt t="147290" x="7537450" y="5130800"/>
          <p14:tracePt t="147307" x="7664450" y="5022850"/>
          <p14:tracePt t="147324" x="7772400" y="4781550"/>
          <p14:tracePt t="147340" x="7804150" y="4584700"/>
          <p14:tracePt t="147357" x="7823200" y="4419600"/>
          <p14:tracePt t="147373" x="7810500" y="4248150"/>
          <p14:tracePt t="147391" x="7734300" y="4038600"/>
          <p14:tracePt t="147407" x="7581900" y="3797300"/>
          <p14:tracePt t="147424" x="7302500" y="3511550"/>
          <p14:tracePt t="147440" x="7004050" y="3314700"/>
          <p14:tracePt t="147457" x="6762750" y="3206750"/>
          <p14:tracePt t="147474" x="6578600" y="3143250"/>
          <p14:tracePt t="147477" x="6502400" y="3124200"/>
          <p14:tracePt t="147490" x="6438900" y="3117850"/>
          <p14:tracePt t="147507" x="6318250" y="3092450"/>
          <p14:tracePt t="147524" x="6165850" y="3117850"/>
          <p14:tracePt t="147540" x="6045200" y="3194050"/>
          <p14:tracePt t="147557" x="5949950" y="3289300"/>
          <p14:tracePt t="147573" x="5848350" y="3409950"/>
          <p14:tracePt t="147590" x="5765800" y="3517900"/>
          <p14:tracePt t="147607" x="5695950" y="3613150"/>
          <p14:tracePt t="147623" x="5645150" y="3689350"/>
          <p14:tracePt t="147640" x="5607050" y="3759200"/>
          <p14:tracePt t="147657" x="5588000" y="3841750"/>
          <p14:tracePt t="147674" x="5581650" y="3917950"/>
          <p14:tracePt t="147690" x="5581650" y="4013200"/>
          <p14:tracePt t="147692" x="5581650" y="4076700"/>
          <p14:tracePt t="147707" x="5600700" y="4133850"/>
          <p14:tracePt t="147724" x="5657850" y="4229100"/>
          <p14:tracePt t="147740" x="5746750" y="4337050"/>
          <p14:tracePt t="147757" x="5829300" y="4406900"/>
          <p14:tracePt t="147773" x="5975350" y="4483100"/>
          <p14:tracePt t="147790" x="6197600" y="4565650"/>
          <p14:tracePt t="147807" x="6578600" y="4648200"/>
          <p14:tracePt t="147823" x="6972300" y="4705350"/>
          <p14:tracePt t="147840" x="7239000" y="4718050"/>
          <p14:tracePt t="147857" x="7366000" y="4718050"/>
          <p14:tracePt t="147873" x="7410450" y="4692650"/>
          <p14:tracePt t="147890" x="7423150" y="4660900"/>
          <p14:tracePt t="147907" x="7423150" y="4635500"/>
          <p14:tracePt t="147910" x="7423150" y="4616450"/>
          <p14:tracePt t="147924" x="7423150" y="4603750"/>
          <p14:tracePt t="147941" x="7423150" y="4584700"/>
          <p14:tracePt t="147957" x="7423150" y="4578350"/>
          <p14:tracePt t="148509" x="7423150" y="4565650"/>
          <p14:tracePt t="148517" x="7423150" y="4552950"/>
          <p14:tracePt t="148525" x="7423150" y="4521200"/>
          <p14:tracePt t="148540" x="7423150" y="4425950"/>
          <p14:tracePt t="148556" x="7423150" y="4286250"/>
          <p14:tracePt t="148573" x="7416800" y="4114800"/>
          <p14:tracePt t="148590" x="7359650" y="3924300"/>
          <p14:tracePt t="148606" x="7283450" y="3727450"/>
          <p14:tracePt t="148623" x="7194550" y="3549650"/>
          <p14:tracePt t="148640" x="7099300" y="3390900"/>
          <p14:tracePt t="148657" x="7016750" y="3276600"/>
          <p14:tracePt t="148673" x="6953250" y="3187700"/>
          <p14:tracePt t="148690" x="6896100" y="3124200"/>
          <p14:tracePt t="148707" x="6819900" y="3060700"/>
          <p14:tracePt t="148709" x="6781800" y="3028950"/>
          <p14:tracePt t="148723" x="6724650" y="3009900"/>
          <p14:tracePt t="148740" x="6534150" y="2927350"/>
          <p14:tracePt t="148756" x="6369050" y="2889250"/>
          <p14:tracePt t="148773" x="6216650" y="2857500"/>
          <p14:tracePt t="148790" x="6089650" y="2838450"/>
          <p14:tracePt t="148806" x="5956300" y="2825750"/>
          <p14:tracePt t="148823" x="5854700" y="2825750"/>
          <p14:tracePt t="148840" x="5734050" y="2825750"/>
          <p14:tracePt t="148856" x="5594350" y="2825750"/>
          <p14:tracePt t="148873" x="5480050" y="2825750"/>
          <p14:tracePt t="148890" x="5410200" y="2857500"/>
          <p14:tracePt t="148907" x="5340350" y="2895600"/>
          <p14:tracePt t="148923" x="5283200" y="2946400"/>
          <p14:tracePt t="148925" x="5251450" y="2997200"/>
          <p14:tracePt t="148940" x="5187950" y="3092450"/>
          <p14:tracePt t="148956" x="5143500" y="3213100"/>
          <p14:tracePt t="148973" x="5105400" y="3352800"/>
          <p14:tracePt t="148990" x="5073650" y="3505200"/>
          <p14:tracePt t="149006" x="5067300" y="3644900"/>
          <p14:tracePt t="149023" x="5092700" y="3810000"/>
          <p14:tracePt t="149040" x="5162550" y="3981450"/>
          <p14:tracePt t="149056" x="5264150" y="4171950"/>
          <p14:tracePt t="149073" x="5365750" y="4337050"/>
          <p14:tracePt t="149090" x="5499100" y="4495800"/>
          <p14:tracePt t="149106" x="5657850" y="4635500"/>
          <p14:tracePt t="149123" x="5797550" y="4743450"/>
          <p14:tracePt t="149140" x="6038850" y="4864100"/>
          <p14:tracePt t="149156" x="6280150" y="4927600"/>
          <p14:tracePt t="149173" x="6559550" y="4972050"/>
          <p14:tracePt t="149190" x="6762750" y="4978400"/>
          <p14:tracePt t="149207" x="6915150" y="4959350"/>
          <p14:tracePt t="149223" x="6997700" y="4914900"/>
          <p14:tracePt t="149240" x="7054850" y="4857750"/>
          <p14:tracePt t="149256" x="7118350" y="4762500"/>
          <p14:tracePt t="149273" x="7169150" y="4648200"/>
          <p14:tracePt t="149290" x="7207250" y="4521200"/>
          <p14:tracePt t="149306" x="7245350" y="4400550"/>
          <p14:tracePt t="149323" x="7277100" y="4260850"/>
          <p14:tracePt t="149340" x="7283450" y="4038600"/>
          <p14:tracePt t="149356" x="7258050" y="3886200"/>
          <p14:tracePt t="149373" x="7232650" y="3746500"/>
          <p14:tracePt t="149390" x="7200900" y="3613150"/>
          <p14:tracePt t="149407" x="7150100" y="3479800"/>
          <p14:tracePt t="149423" x="7080250" y="3352800"/>
          <p14:tracePt t="149440" x="6991350" y="3238500"/>
          <p14:tracePt t="149456" x="6870700" y="3136900"/>
          <p14:tracePt t="149473" x="6756400" y="3041650"/>
          <p14:tracePt t="149490" x="6616700" y="2965450"/>
          <p14:tracePt t="149506" x="6464300" y="2908300"/>
          <p14:tracePt t="149523" x="6318250" y="2857500"/>
          <p14:tracePt t="149540" x="6102350" y="2800350"/>
          <p14:tracePt t="149556" x="5962650" y="2781300"/>
          <p14:tracePt t="149573" x="5848350" y="2781300"/>
          <p14:tracePt t="149589" x="5715000" y="2781300"/>
          <p14:tracePt t="149606" x="5575300" y="2800350"/>
          <p14:tracePt t="149623" x="5441950" y="2851150"/>
          <p14:tracePt t="149639" x="5327650" y="2914650"/>
          <p14:tracePt t="149656" x="5232400" y="2990850"/>
          <p14:tracePt t="149673" x="5156200" y="3067050"/>
          <p14:tracePt t="149690" x="5105400" y="3162300"/>
          <p14:tracePt t="149707" x="5054600" y="3282950"/>
          <p14:tracePt t="149723" x="5022850" y="3435350"/>
          <p14:tracePt t="149725" x="5016500" y="3511550"/>
          <p14:tracePt t="149740" x="5016500" y="3670300"/>
          <p14:tracePt t="149756" x="5041900" y="3873500"/>
          <p14:tracePt t="149773" x="5137150" y="4070350"/>
          <p14:tracePt t="149789" x="5295900" y="4260850"/>
          <p14:tracePt t="149806" x="5530850" y="4451350"/>
          <p14:tracePt t="149823" x="5791200" y="4578350"/>
          <p14:tracePt t="149840" x="6096000" y="4711700"/>
          <p14:tracePt t="149856" x="6350000" y="4768850"/>
          <p14:tracePt t="149873" x="6578600" y="4813300"/>
          <p14:tracePt t="149890" x="6762750" y="4826000"/>
          <p14:tracePt t="149906" x="6921500" y="4813300"/>
          <p14:tracePt t="149908" x="6978650" y="4800600"/>
          <p14:tracePt t="149923" x="7023100" y="4768850"/>
          <p14:tracePt t="149940" x="7099300" y="4711700"/>
          <p14:tracePt t="149956" x="7162800" y="4629150"/>
          <p14:tracePt t="149973" x="7200900" y="4578350"/>
          <p14:tracePt t="149990" x="7239000" y="4483100"/>
          <p14:tracePt t="150006" x="7264400" y="4362450"/>
          <p14:tracePt t="150023" x="7270750" y="4235450"/>
          <p14:tracePt t="150039" x="7283450" y="4076700"/>
          <p14:tracePt t="150056" x="7283450" y="3949700"/>
          <p14:tracePt t="150073" x="7283450" y="3810000"/>
          <p14:tracePt t="150089" x="7264400" y="3683000"/>
          <p14:tracePt t="150106" x="7219950" y="3556000"/>
          <p14:tracePt t="150122" x="7188200" y="3473450"/>
          <p14:tracePt t="150139" x="7137400" y="3378200"/>
          <p14:tracePt t="150141" x="7112000" y="3333750"/>
          <p14:tracePt t="150156" x="7054850" y="3257550"/>
          <p14:tracePt t="150173" x="6997700" y="3194050"/>
          <p14:tracePt t="150190" x="6934200" y="3124200"/>
          <p14:tracePt t="150206" x="6864350" y="3079750"/>
          <p14:tracePt t="150223" x="6775450" y="3022600"/>
          <p14:tracePt t="150240" x="6648450" y="2959100"/>
          <p14:tracePt t="150256" x="6489700" y="2895600"/>
          <p14:tracePt t="150272" x="6324600" y="2857500"/>
          <p14:tracePt t="150289" x="6216650" y="2844800"/>
          <p14:tracePt t="150306" x="6159500" y="2844800"/>
          <p14:tracePt t="150323" x="6146800" y="2844800"/>
          <p14:tracePt t="150339" x="6134100" y="2844800"/>
          <p14:tracePt t="150356" x="6115050" y="2851150"/>
          <p14:tracePt t="150372" x="6108700" y="2857500"/>
          <p14:tracePt t="150389" x="6102350" y="2863850"/>
          <p14:tracePt t="150406" x="6096000" y="2870200"/>
          <p14:tracePt t="150423" x="6096000" y="2876550"/>
          <p14:tracePt t="150440" x="6083300" y="2889250"/>
          <p14:tracePt t="150457" x="6070600" y="2908300"/>
          <p14:tracePt t="150473" x="6045200" y="2933700"/>
          <p14:tracePt t="150489" x="6019800" y="2965450"/>
          <p14:tracePt t="150506" x="5994400" y="3009900"/>
          <p14:tracePt t="150523" x="5962650" y="3067050"/>
          <p14:tracePt t="150539" x="5930900" y="3136900"/>
          <p14:tracePt t="150540" x="5918200" y="3162300"/>
          <p14:tracePt t="150556" x="5886450" y="3232150"/>
          <p14:tracePt t="150572" x="5848350" y="3314700"/>
          <p14:tracePt t="150589" x="5829300" y="3409950"/>
          <p14:tracePt t="150606" x="5810250" y="3486150"/>
          <p14:tracePt t="150623" x="5803900" y="3524250"/>
          <p14:tracePt t="150639" x="5803900" y="3543300"/>
          <p14:tracePt t="151101"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3" name="文本框 2"/>
          <p:cNvSpPr txBox="1"/>
          <p:nvPr/>
        </p:nvSpPr>
        <p:spPr>
          <a:xfrm>
            <a:off x="175895" y="1071880"/>
            <a:ext cx="11817985" cy="5567037"/>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泛型类会擦除类型参数，所有泛型的实例类型共享擦除后形成的原始类型如</a:t>
            </a:r>
            <a:r>
              <a:rPr lang="en-US" altLang="zh-CN" sz="2400" dirty="0">
                <a:solidFill>
                  <a:srgbClr val="21537D"/>
                </a:solidFill>
                <a:latin typeface="微软雅黑" panose="020B0503020204020204" charset="-122"/>
                <a:ea typeface="微软雅黑" panose="020B0503020204020204" charset="-122"/>
              </a:rPr>
              <a:t>ArrayList</a:t>
            </a:r>
            <a:endParaRPr lang="zh-CN" altLang="en-US" sz="2400" dirty="0">
              <a:solidFill>
                <a:srgbClr val="21537D"/>
              </a:solidFill>
              <a:latin typeface="微软雅黑" panose="020B0503020204020204" charset="-122"/>
              <a:ea typeface="微软雅黑" panose="020B0503020204020204" charset="-122"/>
            </a:endParaRPr>
          </a:p>
          <a:p>
            <a:pPr marL="800100" lvl="2"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泛型类所有实例类型在运行时共享原始类型，如：</a:t>
            </a:r>
          </a:p>
          <a:p>
            <a:pPr marL="914400" lvl="3" indent="0" algn="l">
              <a:lnSpc>
                <a:spcPct val="150000"/>
              </a:lnSpc>
              <a:buFont typeface="Wingdings" panose="05000000000000000000" charset="0"/>
              <a:buNone/>
            </a:pPr>
            <a:r>
              <a:rPr lang="en-US" altLang="zh-CN" sz="2400" dirty="0">
                <a:solidFill>
                  <a:srgbClr val="21537D"/>
                </a:solidFill>
                <a:latin typeface="微软雅黑" panose="020B0503020204020204" charset="-122"/>
                <a:ea typeface="微软雅黑" panose="020B0503020204020204" charset="-122"/>
              </a:rPr>
              <a:t>ArrayList&lt;String&gt; list1 = new ArrayList&lt;&gt;( );</a:t>
            </a:r>
          </a:p>
          <a:p>
            <a:pPr marL="914400" lvl="3" indent="0" algn="l">
              <a:lnSpc>
                <a:spcPct val="150000"/>
              </a:lnSpc>
              <a:buFont typeface="Wingdings" panose="05000000000000000000" charset="0"/>
              <a:buNone/>
            </a:pPr>
            <a:r>
              <a:rPr lang="en-US" altLang="zh-CN" sz="2400" dirty="0">
                <a:solidFill>
                  <a:srgbClr val="21537D"/>
                </a:solidFill>
                <a:latin typeface="微软雅黑" panose="020B0503020204020204" charset="-122"/>
                <a:ea typeface="微软雅黑" panose="020B0503020204020204" charset="-122"/>
              </a:rPr>
              <a:t>ArrayList&lt;Integer&gt; list2= new ArrayList&lt;&gt;( );</a:t>
            </a:r>
          </a:p>
          <a:p>
            <a:pPr marL="914400" lvl="3">
              <a:lnSpc>
                <a:spcPct val="150000"/>
              </a:lnSpc>
            </a:pPr>
            <a:r>
              <a:rPr lang="zh-CN" altLang="en-US" sz="2400" dirty="0">
                <a:solidFill>
                  <a:srgbClr val="21537D"/>
                </a:solidFill>
                <a:latin typeface="微软雅黑" panose="020B0503020204020204" charset="-122"/>
                <a:ea typeface="微软雅黑" panose="020B0503020204020204" charset="-122"/>
              </a:rPr>
              <a:t>在运行时只有一个擦除参数类型后的原始</a:t>
            </a:r>
            <a:r>
              <a:rPr lang="en-US" altLang="zh-CN" sz="2400" dirty="0">
                <a:solidFill>
                  <a:srgbClr val="21537D"/>
                </a:solidFill>
                <a:latin typeface="微软雅黑" panose="020B0503020204020204" charset="-122"/>
                <a:ea typeface="微软雅黑" panose="020B0503020204020204" charset="-122"/>
              </a:rPr>
              <a:t>ArrayList</a:t>
            </a:r>
            <a:r>
              <a:rPr lang="zh-CN" altLang="en-US" sz="2400" dirty="0">
                <a:solidFill>
                  <a:srgbClr val="21537D"/>
                </a:solidFill>
                <a:latin typeface="微软雅黑" panose="020B0503020204020204" charset="-122"/>
                <a:ea typeface="微软雅黑" panose="020B0503020204020204" charset="-122"/>
              </a:rPr>
              <a:t>类被加载到</a:t>
            </a:r>
            <a:r>
              <a:rPr lang="en-US" altLang="zh-CN" sz="2400" dirty="0">
                <a:solidFill>
                  <a:srgbClr val="21537D"/>
                </a:solidFill>
                <a:latin typeface="微软雅黑" panose="020B0503020204020204" charset="-122"/>
                <a:ea typeface="微软雅黑" panose="020B0503020204020204" charset="-122"/>
              </a:rPr>
              <a:t>JVM</a:t>
            </a:r>
            <a:r>
              <a:rPr lang="zh-CN" altLang="en-US" sz="2400" dirty="0">
                <a:solidFill>
                  <a:srgbClr val="21537D"/>
                </a:solidFill>
                <a:latin typeface="微软雅黑" panose="020B0503020204020204" charset="-122"/>
                <a:ea typeface="微软雅黑" panose="020B0503020204020204" charset="-122"/>
              </a:rPr>
              <a:t>中</a:t>
            </a:r>
          </a:p>
          <a:p>
            <a:pPr marL="800100" lvl="2"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所以， </a:t>
            </a:r>
            <a:r>
              <a:rPr lang="en-US" altLang="zh-CN" sz="2400" dirty="0">
                <a:solidFill>
                  <a:srgbClr val="21537D"/>
                </a:solidFill>
                <a:latin typeface="微软雅黑" panose="020B0503020204020204" charset="-122"/>
                <a:ea typeface="微软雅黑" panose="020B0503020204020204" charset="-122"/>
              </a:rPr>
              <a:t>list1 </a:t>
            </a:r>
            <a:r>
              <a:rPr lang="en-US" altLang="zh-CN" sz="2400" dirty="0" err="1">
                <a:solidFill>
                  <a:srgbClr val="21537D"/>
                </a:solidFill>
                <a:latin typeface="微软雅黑" panose="020B0503020204020204" charset="-122"/>
                <a:ea typeface="微软雅黑" panose="020B0503020204020204" charset="-122"/>
              </a:rPr>
              <a:t>instanceOf</a:t>
            </a:r>
            <a:r>
              <a:rPr lang="en-US" altLang="zh-CN" sz="2400" dirty="0">
                <a:solidFill>
                  <a:srgbClr val="21537D"/>
                </a:solidFill>
                <a:latin typeface="微软雅黑" panose="020B0503020204020204" charset="-122"/>
                <a:ea typeface="微软雅黑" panose="020B0503020204020204" charset="-122"/>
              </a:rPr>
              <a:t> ArrayList&lt;String&gt;</a:t>
            </a:r>
            <a:r>
              <a:rPr lang="zh-CN" altLang="en-US" sz="2400" dirty="0">
                <a:solidFill>
                  <a:srgbClr val="21537D"/>
                </a:solidFill>
                <a:latin typeface="微软雅黑" panose="020B0503020204020204" charset="-122"/>
                <a:ea typeface="微软雅黑" panose="020B0503020204020204" charset="-122"/>
              </a:rPr>
              <a:t>是错误的，可用：</a:t>
            </a:r>
          </a:p>
          <a:p>
            <a:pPr marL="914400" lvl="3">
              <a:lnSpc>
                <a:spcPct val="150000"/>
              </a:lnSpc>
            </a:pPr>
            <a:r>
              <a:rPr lang="en-US" altLang="zh-CN" sz="2400" dirty="0">
                <a:solidFill>
                  <a:srgbClr val="21537D"/>
                </a:solidFill>
                <a:latin typeface="微软雅黑" panose="020B0503020204020204" charset="-122"/>
                <a:ea typeface="微软雅黑" panose="020B0503020204020204" charset="-122"/>
              </a:rPr>
              <a:t>list1 </a:t>
            </a:r>
            <a:r>
              <a:rPr lang="en-US" altLang="zh-CN" sz="2400" dirty="0" err="1">
                <a:solidFill>
                  <a:srgbClr val="21537D"/>
                </a:solidFill>
                <a:latin typeface="微软雅黑" panose="020B0503020204020204" charset="-122"/>
                <a:ea typeface="微软雅黑" panose="020B0503020204020204" charset="-122"/>
              </a:rPr>
              <a:t>instanceOf</a:t>
            </a:r>
            <a:r>
              <a:rPr lang="en-US" altLang="zh-CN" sz="2400" dirty="0">
                <a:solidFill>
                  <a:srgbClr val="21537D"/>
                </a:solidFill>
                <a:latin typeface="微软雅黑" panose="020B0503020204020204" charset="-122"/>
                <a:ea typeface="微软雅黑" panose="020B0503020204020204" charset="-122"/>
              </a:rPr>
              <a:t> ArrayList</a:t>
            </a:r>
          </a:p>
          <a:p>
            <a:pPr marL="914400" lvl="3">
              <a:lnSpc>
                <a:spcPct val="150000"/>
              </a:lnSpc>
            </a:pPr>
            <a:r>
              <a:rPr lang="en-US" altLang="zh-CN" sz="2400" dirty="0">
                <a:solidFill>
                  <a:srgbClr val="21537D"/>
                </a:solidFill>
                <a:latin typeface="微软雅黑" panose="020B0503020204020204" charset="-122"/>
                <a:ea typeface="微软雅黑" panose="020B0503020204020204" charset="-122"/>
              </a:rPr>
              <a:t>list2 </a:t>
            </a:r>
            <a:r>
              <a:rPr lang="en-US" altLang="zh-CN" sz="2400" dirty="0" err="1">
                <a:solidFill>
                  <a:srgbClr val="21537D"/>
                </a:solidFill>
                <a:latin typeface="微软雅黑" panose="020B0503020204020204" charset="-122"/>
                <a:ea typeface="微软雅黑" panose="020B0503020204020204" charset="-122"/>
              </a:rPr>
              <a:t>instanceOf</a:t>
            </a:r>
            <a:r>
              <a:rPr lang="en-US" altLang="zh-CN" sz="2400" dirty="0">
                <a:solidFill>
                  <a:srgbClr val="21537D"/>
                </a:solidFill>
                <a:latin typeface="微软雅黑" panose="020B0503020204020204" charset="-122"/>
                <a:ea typeface="微软雅黑" panose="020B0503020204020204" charset="-122"/>
              </a:rPr>
              <a:t> ArrayList</a:t>
            </a:r>
          </a:p>
          <a:p>
            <a:pPr marL="914400" lvl="3">
              <a:lnSpc>
                <a:spcPct val="150000"/>
              </a:lnSpc>
            </a:pPr>
            <a:r>
              <a:rPr lang="en-US" altLang="zh-CN" sz="2400" dirty="0" err="1">
                <a:solidFill>
                  <a:srgbClr val="FF0000"/>
                </a:solidFill>
                <a:latin typeface="微软雅黑" panose="020B0503020204020204" charset="-122"/>
                <a:ea typeface="微软雅黑" panose="020B0503020204020204" charset="-122"/>
              </a:rPr>
              <a:t>instanceOf</a:t>
            </a:r>
            <a:r>
              <a:rPr lang="zh-CN" altLang="en-US" sz="2400" dirty="0">
                <a:solidFill>
                  <a:srgbClr val="FF0000"/>
                </a:solidFill>
                <a:latin typeface="微软雅黑" panose="020B0503020204020204" charset="-122"/>
                <a:ea typeface="微软雅黑" panose="020B0503020204020204" charset="-122"/>
              </a:rPr>
              <a:t>是根据运行时类型进行检查</a:t>
            </a:r>
            <a:endParaRPr lang="en-US" altLang="zh-CN" sz="2400" dirty="0">
              <a:solidFill>
                <a:srgbClr val="FF0000"/>
              </a:solidFill>
              <a:latin typeface="微软雅黑" panose="020B0503020204020204" charset="-122"/>
              <a:ea typeface="微软雅黑" panose="020B0503020204020204" charset="-122"/>
            </a:endParaRPr>
          </a:p>
        </p:txBody>
      </p:sp>
      <p:sp>
        <p:nvSpPr>
          <p:cNvPr id="6"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spTree>
  </p:cSld>
  <p:clrMapOvr>
    <a:masterClrMapping/>
  </p:clrMapOvr>
  <p:transition advTm="88416">
    <p:push/>
  </p:transition>
  <p:extLst>
    <p:ext uri="{3A86A75C-4F4B-4683-9AE1-C65F6400EC91}">
      <p14:laserTraceLst xmlns:p14="http://schemas.microsoft.com/office/powerpoint/2010/main">
        <p14:tracePtLst>
          <p14:tracePt t="3997" x="1022350" y="1200150"/>
          <p14:tracePt t="4031" x="996950" y="1257300"/>
          <p14:tracePt t="4059" x="990600" y="1289050"/>
          <p14:tracePt t="4076" x="990600" y="1301750"/>
          <p14:tracePt t="4092" x="984250" y="1333500"/>
          <p14:tracePt t="4109" x="984250" y="1346200"/>
          <p14:tracePt t="4126" x="984250" y="1377950"/>
          <p14:tracePt t="4142" x="990600" y="1416050"/>
          <p14:tracePt t="4159" x="1016000" y="1447800"/>
          <p14:tracePt t="4176" x="1066800" y="1498600"/>
          <p14:tracePt t="4193" x="1136650" y="1543050"/>
          <p14:tracePt t="4209" x="1206500" y="1587500"/>
          <p14:tracePt t="4226" x="1276350" y="1612900"/>
          <p14:tracePt t="4243" x="1346200" y="1619250"/>
          <p14:tracePt t="4245" x="1384300" y="1619250"/>
          <p14:tracePt t="4259" x="1416050" y="1619250"/>
          <p14:tracePt t="4276" x="1517650" y="1612900"/>
          <p14:tracePt t="4292" x="1663700" y="1574800"/>
          <p14:tracePt t="4309" x="1739900" y="1536700"/>
          <p14:tracePt t="4326" x="1778000" y="1492250"/>
          <p14:tracePt t="4342" x="1797050" y="1460500"/>
          <p14:tracePt t="4359" x="1803400" y="1435100"/>
          <p14:tracePt t="4376" x="1803400" y="1397000"/>
          <p14:tracePt t="4392" x="1784350" y="1371600"/>
          <p14:tracePt t="4409" x="1752600" y="1352550"/>
          <p14:tracePt t="4426" x="1708150" y="1333500"/>
          <p14:tracePt t="4442" x="1612900" y="1314450"/>
          <p14:tracePt t="4445" x="1549400" y="1314450"/>
          <p14:tracePt t="4459" x="1479550" y="1314450"/>
          <p14:tracePt t="4476" x="1276350" y="1314450"/>
          <p14:tracePt t="4478" x="1193800" y="1333500"/>
          <p14:tracePt t="4492" x="1028700" y="1358900"/>
          <p14:tracePt t="4509" x="952500" y="1377950"/>
          <p14:tracePt t="4526" x="920750" y="1397000"/>
          <p14:tracePt t="4543" x="914400" y="1403350"/>
          <p14:tracePt t="4576" x="914400" y="1428750"/>
          <p14:tracePt t="4592" x="920750" y="1466850"/>
          <p14:tracePt t="4609" x="958850" y="1511300"/>
          <p14:tracePt t="4626" x="1054100" y="1574800"/>
          <p14:tracePt t="4642" x="1187450" y="1638300"/>
          <p14:tracePt t="4660" x="1352550" y="1676400"/>
          <p14:tracePt t="4661" x="1435100" y="1689100"/>
          <p14:tracePt t="4676" x="1612900" y="1689100"/>
          <p14:tracePt t="4693" x="1803400" y="1689100"/>
          <p14:tracePt t="4709" x="1962150" y="1689100"/>
          <p14:tracePt t="4726" x="2076450" y="1689100"/>
          <p14:tracePt t="4742" x="2178050" y="1689100"/>
          <p14:tracePt t="4759" x="2222500" y="1689100"/>
          <p14:tracePt t="4776" x="2273300" y="1682750"/>
          <p14:tracePt t="4792" x="2305050" y="1676400"/>
          <p14:tracePt t="4809" x="2362200" y="1663700"/>
          <p14:tracePt t="4826" x="2413000" y="1651000"/>
          <p14:tracePt t="4842" x="2470150" y="1638300"/>
          <p14:tracePt t="4859" x="2514600" y="1631950"/>
          <p14:tracePt t="4875" x="2540000" y="1625600"/>
          <p14:tracePt t="4877" x="2559050" y="1619250"/>
          <p14:tracePt t="4892" x="2571750" y="1619250"/>
          <p14:tracePt t="4909" x="2616200" y="1612900"/>
          <p14:tracePt t="4926" x="2647950" y="1600200"/>
          <p14:tracePt t="4943" x="2698750" y="1593850"/>
          <p14:tracePt t="4959" x="2743200" y="1574800"/>
          <p14:tracePt t="4976" x="2774950" y="1555750"/>
          <p14:tracePt t="4993" x="2794000" y="1536700"/>
          <p14:tracePt t="5009" x="2800350" y="1530350"/>
          <p14:tracePt t="5026" x="2800350" y="1524000"/>
          <p14:tracePt t="5042" x="2800350" y="1517650"/>
          <p14:tracePt t="5059" x="2800350" y="1504950"/>
          <p14:tracePt t="5076" x="2794000" y="1485900"/>
          <p14:tracePt t="5077" x="2787650" y="1473200"/>
          <p14:tracePt t="5093" x="2736850" y="1435100"/>
          <p14:tracePt t="5109" x="2667000" y="1397000"/>
          <p14:tracePt t="5126" x="2603500" y="1371600"/>
          <p14:tracePt t="5142" x="2533650" y="1339850"/>
          <p14:tracePt t="5159" x="2476500" y="1327150"/>
          <p14:tracePt t="5176" x="2444750" y="1327150"/>
          <p14:tracePt t="5192" x="2419350" y="1327150"/>
          <p14:tracePt t="5209" x="2381250" y="1327150"/>
          <p14:tracePt t="5226" x="2324100" y="1339850"/>
          <p14:tracePt t="5242" x="2266950" y="1365250"/>
          <p14:tracePt t="5259" x="2235200" y="1384300"/>
          <p14:tracePt t="5276" x="2197100" y="1441450"/>
          <p14:tracePt t="5292" x="2184400" y="1473200"/>
          <p14:tracePt t="5309" x="2184400" y="1504950"/>
          <p14:tracePt t="5325" x="2184400" y="1530350"/>
          <p14:tracePt t="5342" x="2184400" y="1568450"/>
          <p14:tracePt t="5359" x="2203450" y="1593850"/>
          <p14:tracePt t="5375" x="2216150" y="1606550"/>
          <p14:tracePt t="5392" x="2254250" y="1638300"/>
          <p14:tracePt t="5409" x="2317750" y="1670050"/>
          <p14:tracePt t="5425" x="2432050" y="1701800"/>
          <p14:tracePt t="5442" x="2590800" y="1708150"/>
          <p14:tracePt t="5459" x="2755900" y="1708150"/>
          <p14:tracePt t="5476" x="2895600" y="1708150"/>
          <p14:tracePt t="5478" x="2946400" y="1708150"/>
          <p14:tracePt t="5493" x="3003550" y="1689100"/>
          <p14:tracePt t="5508" x="3028950" y="1676400"/>
          <p14:tracePt t="5526" x="3035300" y="1663700"/>
          <p14:tracePt t="5542" x="3035300" y="1644650"/>
          <p14:tracePt t="5558" x="3035300" y="1606550"/>
          <p14:tracePt t="5575" x="3022600" y="1549400"/>
          <p14:tracePt t="5592" x="2978150" y="1473200"/>
          <p14:tracePt t="5609" x="2914650" y="1397000"/>
          <p14:tracePt t="5625" x="2870200" y="1339850"/>
          <p14:tracePt t="5642" x="2832100" y="1314450"/>
          <p14:tracePt t="5659" x="2819400" y="1301750"/>
          <p14:tracePt t="5676" x="2806700" y="1295400"/>
          <p14:tracePt t="5693" x="2794000" y="1295400"/>
          <p14:tracePt t="5709" x="2743200" y="1295400"/>
          <p14:tracePt t="5725" x="2679700" y="1327150"/>
          <p14:tracePt t="5742" x="2622550" y="1397000"/>
          <p14:tracePt t="5759" x="2578100" y="1466850"/>
          <p14:tracePt t="5775" x="2546350" y="1530350"/>
          <p14:tracePt t="5792" x="2540000" y="1568450"/>
          <p14:tracePt t="5808" x="2540000" y="1574800"/>
          <p14:tracePt t="5825" x="2540000" y="1587500"/>
          <p14:tracePt t="5869" x="2540000" y="1593850"/>
          <p14:tracePt t="5886" x="2546350" y="1593850"/>
          <p14:tracePt t="5893" x="2552700" y="1593850"/>
          <p14:tracePt t="5901" x="2565400" y="1593850"/>
          <p14:tracePt t="5909" x="2571750" y="1581150"/>
          <p14:tracePt t="5926" x="2578100" y="1562100"/>
          <p14:tracePt t="5942" x="2584450" y="1543050"/>
          <p14:tracePt t="5959" x="2584450" y="1498600"/>
          <p14:tracePt t="5975" x="2571750" y="1473200"/>
          <p14:tracePt t="5993" x="2546350" y="1447800"/>
          <p14:tracePt t="6009" x="2533650" y="1435100"/>
          <p14:tracePt t="6025" x="2520950" y="1428750"/>
          <p14:tracePt t="6133" x="2520950" y="1441450"/>
          <p14:tracePt t="6141" x="2533650" y="1479550"/>
          <p14:tracePt t="6149" x="2546350" y="1504950"/>
          <p14:tracePt t="6158" x="2565400" y="1530350"/>
          <p14:tracePt t="6176" x="2609850" y="1568450"/>
          <p14:tracePt t="6192" x="2686050" y="1612900"/>
          <p14:tracePt t="6209" x="2749550" y="1644650"/>
          <p14:tracePt t="6226" x="2781300" y="1651000"/>
          <p14:tracePt t="6242" x="2806700" y="1651000"/>
          <p14:tracePt t="6259" x="2832100" y="1651000"/>
          <p14:tracePt t="6275" x="2851150" y="1638300"/>
          <p14:tracePt t="6292" x="2876550" y="1625600"/>
          <p14:tracePt t="6308" x="2901950" y="1587500"/>
          <p14:tracePt t="6325" x="2908300" y="1587500"/>
          <p14:tracePt t="6342" x="2908300" y="1581150"/>
          <p14:tracePt t="6358" x="2908300" y="1574800"/>
          <p14:tracePt t="6415" x="2908300" y="1568450"/>
          <p14:tracePt t="6421" x="2908300" y="1562100"/>
          <p14:tracePt t="6429" x="2908300" y="1549400"/>
          <p14:tracePt t="6442" x="2895600" y="1530350"/>
          <p14:tracePt t="6459" x="2863850" y="1485900"/>
          <p14:tracePt t="6476" x="2800350" y="1435100"/>
          <p14:tracePt t="6477" x="2743200" y="1403350"/>
          <p14:tracePt t="6492" x="2686050" y="1371600"/>
          <p14:tracePt t="6509" x="2463800" y="1263650"/>
          <p14:tracePt t="6525" x="2336800" y="1225550"/>
          <p14:tracePt t="6542" x="2247900" y="1200150"/>
          <p14:tracePt t="6558" x="2178050" y="1193800"/>
          <p14:tracePt t="6575" x="2127250" y="1193800"/>
          <p14:tracePt t="6592" x="2057400" y="1200150"/>
          <p14:tracePt t="6608" x="1993900" y="1231900"/>
          <p14:tracePt t="6625" x="1949450" y="1263650"/>
          <p14:tracePt t="6642" x="1905000" y="1289050"/>
          <p14:tracePt t="6658" x="1873250" y="1320800"/>
          <p14:tracePt t="6675" x="1860550" y="1365250"/>
          <p14:tracePt t="6677" x="1860550" y="1371600"/>
          <p14:tracePt t="6692" x="1860550" y="1403350"/>
          <p14:tracePt t="6709" x="1860550" y="1428750"/>
          <p14:tracePt t="6725" x="1860550" y="1454150"/>
          <p14:tracePt t="6742" x="1873250" y="1473200"/>
          <p14:tracePt t="6759" x="1898650" y="1492250"/>
          <p14:tracePt t="6775" x="1962150" y="1517650"/>
          <p14:tracePt t="6791" x="2063750" y="1549400"/>
          <p14:tracePt t="6808" x="2203450" y="1574800"/>
          <p14:tracePt t="6825" x="2336800" y="1593850"/>
          <p14:tracePt t="6842" x="2432050" y="1593850"/>
          <p14:tracePt t="6858" x="2520950" y="1581150"/>
          <p14:tracePt t="6875" x="2578100" y="1562100"/>
          <p14:tracePt t="6891" x="2609850" y="1536700"/>
          <p14:tracePt t="6892" x="2622550" y="1517650"/>
          <p14:tracePt t="6908" x="2647950" y="1479550"/>
          <p14:tracePt t="6925" x="2647950" y="1460500"/>
          <p14:tracePt t="6942" x="2647950" y="1435100"/>
          <p14:tracePt t="6959" x="2647950" y="1409700"/>
          <p14:tracePt t="6975" x="2641600" y="1384300"/>
          <p14:tracePt t="6992" x="2622550" y="1371600"/>
          <p14:tracePt t="7008" x="2584450" y="1358900"/>
          <p14:tracePt t="7025" x="2546350" y="1358900"/>
          <p14:tracePt t="7042" x="2457450" y="1371600"/>
          <p14:tracePt t="7058" x="2368550" y="1428750"/>
          <p14:tracePt t="7075" x="2317750" y="1492250"/>
          <p14:tracePt t="7092" x="2311400" y="1530350"/>
          <p14:tracePt t="7108" x="2311400" y="1543050"/>
          <p14:tracePt t="7125" x="2311400" y="1555750"/>
          <p14:tracePt t="7141" x="2324100" y="1562100"/>
          <p14:tracePt t="7158" x="2349500" y="1568450"/>
          <p14:tracePt t="7175" x="2432050" y="1568450"/>
          <p14:tracePt t="7192" x="2508250" y="1568450"/>
          <p14:tracePt t="7208" x="2590800" y="1555750"/>
          <p14:tracePt t="7225" x="2622550" y="1524000"/>
          <p14:tracePt t="7242" x="2635250" y="1504950"/>
          <p14:tracePt t="7258" x="2635250" y="1485900"/>
          <p14:tracePt t="7275" x="2641600" y="1479550"/>
          <p14:tracePt t="7291" x="2641600" y="1473200"/>
          <p14:tracePt t="7308" x="2641600" y="1460500"/>
          <p14:tracePt t="7325" x="2660650" y="1447800"/>
          <p14:tracePt t="7341" x="2692400" y="1428750"/>
          <p14:tracePt t="7358" x="2749550" y="1422400"/>
          <p14:tracePt t="7375" x="2844800" y="1409700"/>
          <p14:tracePt t="7392" x="2933700" y="1403350"/>
          <p14:tracePt t="7408" x="3009900" y="1403350"/>
          <p14:tracePt t="7425" x="3054350" y="1403350"/>
          <p14:tracePt t="7442" x="3092450" y="1403350"/>
          <p14:tracePt t="7458" x="3136900" y="1403350"/>
          <p14:tracePt t="7461" x="3143250" y="1403350"/>
          <p14:tracePt t="7573" x="3136900" y="1403350"/>
          <p14:tracePt t="7583" x="3105150" y="1403350"/>
          <p14:tracePt t="7591" x="3054350" y="1403350"/>
          <p14:tracePt t="7608" x="2901950" y="1403350"/>
          <p14:tracePt t="7625" x="2705100" y="1403350"/>
          <p14:tracePt t="7641" x="2501900" y="1416050"/>
          <p14:tracePt t="7658" x="2393950" y="1428750"/>
          <p14:tracePt t="7675" x="2368550" y="1435100"/>
          <p14:tracePt t="7692" x="2362200" y="1435100"/>
          <p14:tracePt t="7725" x="2355850" y="1441450"/>
          <p14:tracePt t="7734" x="2355850" y="1447800"/>
          <p14:tracePt t="7742" x="2374900" y="1454150"/>
          <p14:tracePt t="7758" x="2476500" y="1479550"/>
          <p14:tracePt t="7775" x="2660650" y="1504950"/>
          <p14:tracePt t="7791" x="2851150" y="1511300"/>
          <p14:tracePt t="7808" x="3035300" y="1511300"/>
          <p14:tracePt t="7825" x="3187700" y="1511300"/>
          <p14:tracePt t="7841" x="3244850" y="1511300"/>
          <p14:tracePt t="7858" x="3257550" y="1511300"/>
          <p14:tracePt t="7874" x="3263900" y="1511300"/>
          <p14:tracePt t="8541" x="0" y="0"/>
        </p14:tracePtLst>
        <p14:tracePtLst>
          <p14:tracePt t="9154" x="4381500" y="1441450"/>
          <p14:tracePt t="9305" x="4406900" y="1441450"/>
          <p14:tracePt t="9312" x="4438650" y="1447800"/>
          <p14:tracePt t="9325" x="4540250" y="1466850"/>
          <p14:tracePt t="9341" x="4648200" y="1473200"/>
          <p14:tracePt t="9358" x="4762500" y="1473200"/>
          <p14:tracePt t="9375" x="4851400" y="1473200"/>
          <p14:tracePt t="9391" x="4908550" y="1473200"/>
          <p14:tracePt t="9408" x="4946650" y="1473200"/>
          <p14:tracePt t="9425" x="4978400" y="1479550"/>
          <p14:tracePt t="9442" x="4984750" y="1479550"/>
          <p14:tracePt t="9885" x="4991100" y="1479550"/>
          <p14:tracePt t="9895" x="4997450" y="1479550"/>
          <p14:tracePt t="9901" x="5010150" y="1479550"/>
          <p14:tracePt t="9911" x="5016500" y="1479550"/>
          <p14:tracePt t="9924" x="5054600" y="1479550"/>
          <p14:tracePt t="9941" x="5092700" y="1479550"/>
          <p14:tracePt t="9958" x="5130800" y="1479550"/>
          <p14:tracePt t="9974" x="5156200" y="1479550"/>
          <p14:tracePt t="9991" x="5181600" y="1479550"/>
          <p14:tracePt t="10007" x="5200650" y="1479550"/>
          <p14:tracePt t="10025" x="5226050" y="1479550"/>
          <p14:tracePt t="10040" x="5238750" y="1479550"/>
          <p14:tracePt t="10057" x="5245100" y="1479550"/>
          <p14:tracePt t="10085" x="5251450" y="1479550"/>
          <p14:tracePt t="10100" x="5257800" y="1479550"/>
          <p14:tracePt t="10125" x="5264150" y="1485900"/>
          <p14:tracePt t="10133" x="5270500" y="1485900"/>
          <p14:tracePt t="10151" x="5276850" y="1485900"/>
          <p14:tracePt t="10165" x="5283200" y="1485900"/>
          <p14:tracePt t="10174" x="5302250" y="1492250"/>
          <p14:tracePt t="10191" x="5314950" y="1492250"/>
          <p14:tracePt t="10207" x="5334000" y="1492250"/>
          <p14:tracePt t="10224" x="5365750" y="1492250"/>
          <p14:tracePt t="10241" x="5422900" y="1492250"/>
          <p14:tracePt t="10257" x="5499100" y="1492250"/>
          <p14:tracePt t="10274" x="5575300" y="1492250"/>
          <p14:tracePt t="10290" x="5638800" y="1492250"/>
          <p14:tracePt t="10307" x="5702300" y="1492250"/>
          <p14:tracePt t="10324" x="5753100" y="1492250"/>
          <p14:tracePt t="10326" x="5772150" y="1492250"/>
          <p14:tracePt t="10340" x="5803900" y="1492250"/>
          <p14:tracePt t="10357" x="5842000" y="1492250"/>
          <p14:tracePt t="10374" x="5880100" y="1492250"/>
          <p14:tracePt t="10390" x="5905500" y="1492250"/>
          <p14:tracePt t="10407" x="5924550" y="1492250"/>
          <p14:tracePt t="10424" x="5949950" y="1492250"/>
          <p14:tracePt t="10441" x="5981700" y="1492250"/>
          <p14:tracePt t="10457" x="6013450" y="1492250"/>
          <p14:tracePt t="10474" x="6051550" y="1492250"/>
          <p14:tracePt t="10491" x="6096000" y="1492250"/>
          <p14:tracePt t="10493" x="6121400" y="1492250"/>
          <p14:tracePt t="10507" x="6140450" y="1492250"/>
          <p14:tracePt t="10524" x="6197600" y="1504950"/>
          <p14:tracePt t="10540" x="6273800" y="1504950"/>
          <p14:tracePt t="10557" x="6318250" y="1504950"/>
          <p14:tracePt t="10573" x="6375400" y="1504950"/>
          <p14:tracePt t="10590" x="6432550" y="1504950"/>
          <p14:tracePt t="10607" x="6477000" y="1504950"/>
          <p14:tracePt t="10624" x="6508750" y="1504950"/>
          <p14:tracePt t="10640" x="6540500" y="1504950"/>
          <p14:tracePt t="10657" x="6559550" y="1504950"/>
          <p14:tracePt t="10674" x="6572250" y="1504950"/>
          <p14:tracePt t="10691" x="6578600" y="1504950"/>
          <p14:tracePt t="10710" x="6584950" y="1504950"/>
          <p14:tracePt t="10724" x="6591300" y="1504950"/>
          <p14:tracePt t="10740" x="6597650" y="1504950"/>
          <p14:tracePt t="11343" x="6604000" y="1504950"/>
          <p14:tracePt t="11634" x="6610350" y="1504950"/>
          <p14:tracePt t="11637" x="0" y="0"/>
        </p14:tracePtLst>
        <p14:tracePtLst>
          <p14:tracePt t="12294" x="6838950" y="1612900"/>
          <p14:tracePt t="12406" x="6845300" y="1612900"/>
          <p14:tracePt t="12415" x="6877050" y="1612900"/>
          <p14:tracePt t="12423" x="6915150" y="1619250"/>
          <p14:tracePt t="12440" x="7010400" y="1631950"/>
          <p14:tracePt t="12457" x="7112000" y="1638300"/>
          <p14:tracePt t="12473" x="7194550" y="1638300"/>
          <p14:tracePt t="12490" x="7270750" y="1638300"/>
          <p14:tracePt t="12506" x="7321550" y="1638300"/>
          <p14:tracePt t="12523" x="7359650" y="1638300"/>
          <p14:tracePt t="12540" x="7378700" y="1638300"/>
          <p14:tracePt t="12541" x="7391400" y="1638300"/>
          <p14:tracePt t="12557" x="7404100" y="1638300"/>
          <p14:tracePt t="12573" x="7416800" y="1638300"/>
          <p14:tracePt t="12697" x="7454900" y="1638300"/>
          <p14:tracePt t="12702" x="7473950" y="1638300"/>
          <p14:tracePt t="12709" x="7493000" y="1638300"/>
          <p14:tracePt t="12724" x="7505700" y="1638300"/>
          <p14:tracePt t="12740" x="7556500" y="1638300"/>
          <p14:tracePt t="12742" x="7575550" y="1638300"/>
          <p14:tracePt t="12757" x="7632700" y="1638300"/>
          <p14:tracePt t="12773" x="7721600" y="1638300"/>
          <p14:tracePt t="12790" x="7797800" y="1638300"/>
          <p14:tracePt t="12806" x="7861300" y="1638300"/>
          <p14:tracePt t="12823" x="7924800" y="1638300"/>
          <p14:tracePt t="12839" x="7981950" y="1638300"/>
          <p14:tracePt t="12857" x="8039100" y="1638300"/>
          <p14:tracePt t="12873" x="8077200" y="1638300"/>
          <p14:tracePt t="12889" x="8115300" y="1638300"/>
          <p14:tracePt t="12906" x="8134350" y="1638300"/>
          <p14:tracePt t="12923" x="8153400" y="1638300"/>
          <p14:tracePt t="12925" x="8159750" y="1638300"/>
          <p14:tracePt t="12944" x="8172450" y="1631950"/>
          <p14:tracePt t="12958" x="8178800" y="1625600"/>
          <p14:tracePt t="12973" x="8185150" y="1619250"/>
          <p14:tracePt t="12990" x="8185150" y="1606550"/>
          <p14:tracePt t="13007" x="8191500" y="1587500"/>
          <p14:tracePt t="13023" x="8204200" y="1568450"/>
          <p14:tracePt t="13039" x="8210550" y="1549400"/>
          <p14:tracePt t="13056" x="8210550" y="1511300"/>
          <p14:tracePt t="13073" x="8210550" y="1492250"/>
          <p14:tracePt t="13089" x="8210550" y="1466850"/>
          <p14:tracePt t="13106" x="8210550" y="1422400"/>
          <p14:tracePt t="13123" x="8204200" y="1403350"/>
          <p14:tracePt t="13139" x="8185150" y="1377950"/>
          <p14:tracePt t="13140" x="8172450" y="1371600"/>
          <p14:tracePt t="13156" x="8147050" y="1352550"/>
          <p14:tracePt t="13173" x="8108950" y="1333500"/>
          <p14:tracePt t="13190" x="8077200" y="1314450"/>
          <p14:tracePt t="13206" x="8045450" y="1308100"/>
          <p14:tracePt t="13223" x="8013700" y="1308100"/>
          <p14:tracePt t="13240" x="7981950" y="1308100"/>
          <p14:tracePt t="13256" x="7937500" y="1308100"/>
          <p14:tracePt t="13273" x="7880350" y="1327150"/>
          <p14:tracePt t="13290" x="7848600" y="1346200"/>
          <p14:tracePt t="13306" x="7810500" y="1365250"/>
          <p14:tracePt t="13323" x="7785100" y="1384300"/>
          <p14:tracePt t="13340" x="7766050" y="1409700"/>
          <p14:tracePt t="13356" x="7740650" y="1454150"/>
          <p14:tracePt t="13373" x="7740650" y="1485900"/>
          <p14:tracePt t="13389" x="7740650" y="1517650"/>
          <p14:tracePt t="13406" x="7740650" y="1549400"/>
          <p14:tracePt t="13423" x="7772400" y="1581150"/>
          <p14:tracePt t="13439" x="7816850" y="1612900"/>
          <p14:tracePt t="13457" x="7918450" y="1657350"/>
          <p14:tracePt t="13473" x="8064500" y="1708150"/>
          <p14:tracePt t="13489" x="8216900" y="1752600"/>
          <p14:tracePt t="13507" x="8324850" y="1758950"/>
          <p14:tracePt t="13523" x="8401050" y="1758950"/>
          <p14:tracePt t="13525" x="8432800" y="1758950"/>
          <p14:tracePt t="13539" x="8458200" y="1758950"/>
          <p14:tracePt t="13556" x="8534400" y="1758950"/>
          <p14:tracePt t="13573" x="8585200" y="1746250"/>
          <p14:tracePt t="13589" x="8655050" y="1733550"/>
          <p14:tracePt t="13606" x="8724900" y="1708150"/>
          <p14:tracePt t="13623" x="8775700" y="1682750"/>
          <p14:tracePt t="13639" x="8813800" y="1663700"/>
          <p14:tracePt t="13656" x="8839200" y="1651000"/>
          <p14:tracePt t="13673" x="8851900" y="1644650"/>
          <p14:tracePt t="13689" x="8858250" y="1638300"/>
          <p14:tracePt t="13706" x="8877300" y="1625600"/>
          <p14:tracePt t="13723" x="8896350" y="1619250"/>
          <p14:tracePt t="13726" x="8902700" y="1612900"/>
          <p14:tracePt t="13740" x="8921750" y="1600200"/>
          <p14:tracePt t="13756" x="8947150" y="1587500"/>
          <p14:tracePt t="13773" x="8959850" y="1581150"/>
          <p14:tracePt t="13790" x="8966200" y="1574800"/>
          <p14:tracePt t="13806" x="8966200" y="1568450"/>
          <p14:tracePt t="13822" x="8978900" y="1562100"/>
          <p14:tracePt t="13840" x="8985250" y="1549400"/>
          <p14:tracePt t="13856" x="8985250" y="1536700"/>
          <p14:tracePt t="13873" x="8991600" y="1524000"/>
          <p14:tracePt t="13889" x="8997950" y="1504950"/>
          <p14:tracePt t="13906" x="8997950" y="1473200"/>
          <p14:tracePt t="13923" x="8997950" y="1454150"/>
          <p14:tracePt t="13939" x="8997950" y="1428750"/>
          <p14:tracePt t="13956" x="8997950" y="1403350"/>
          <p14:tracePt t="13973" x="8997950" y="1384300"/>
          <p14:tracePt t="14087" x="8997950" y="1390650"/>
          <p14:tracePt t="14093" x="8997950" y="1403350"/>
          <p14:tracePt t="14106" x="9010650" y="1422400"/>
          <p14:tracePt t="14122" x="9042400" y="1441450"/>
          <p14:tracePt t="14139" x="9086850" y="1473200"/>
          <p14:tracePt t="14156" x="9194800" y="1536700"/>
          <p14:tracePt t="14172" x="9296400" y="1562100"/>
          <p14:tracePt t="14189" x="9398000" y="1581150"/>
          <p14:tracePt t="14206" x="9493250" y="1587500"/>
          <p14:tracePt t="14223" x="9582150" y="1587500"/>
          <p14:tracePt t="14240" x="9664700" y="1587500"/>
          <p14:tracePt t="14256" x="9734550" y="1568450"/>
          <p14:tracePt t="14273" x="9791700" y="1536700"/>
          <p14:tracePt t="14289" x="9842500" y="1517650"/>
          <p14:tracePt t="14306" x="9874250" y="1511300"/>
          <p14:tracePt t="14322" x="9886950" y="1504950"/>
          <p14:tracePt t="14339" x="9899650" y="1498600"/>
          <p14:tracePt t="14997" x="0" y="0"/>
        </p14:tracePtLst>
        <p14:tracePtLst>
          <p14:tracePt t="15910" x="946150" y="1739900"/>
          <p14:tracePt t="15918" x="939800" y="1739900"/>
          <p14:tracePt t="15928" x="933450" y="1739900"/>
          <p14:tracePt t="15939" x="927100" y="1739900"/>
          <p14:tracePt t="15956" x="908050" y="1758950"/>
          <p14:tracePt t="15973" x="895350" y="1784350"/>
          <p14:tracePt t="15990" x="889000" y="1803400"/>
          <p14:tracePt t="16006" x="889000" y="1835150"/>
          <p14:tracePt t="16022" x="895350" y="1879600"/>
          <p14:tracePt t="16039" x="920750" y="1924050"/>
          <p14:tracePt t="16056" x="958850" y="1974850"/>
          <p14:tracePt t="16072" x="996950" y="2006600"/>
          <p14:tracePt t="16089" x="1047750" y="2032000"/>
          <p14:tracePt t="16105" x="1098550" y="2051050"/>
          <p14:tracePt t="16122" x="1155700" y="2063750"/>
          <p14:tracePt t="16139" x="1200150" y="2070100"/>
          <p14:tracePt t="16141" x="1225550" y="2070100"/>
          <p14:tracePt t="16155" x="1257300" y="2070100"/>
          <p14:tracePt t="16172" x="1390650" y="2063750"/>
          <p14:tracePt t="16189" x="1441450" y="2032000"/>
          <p14:tracePt t="16205" x="1479550" y="2019300"/>
          <p14:tracePt t="16223" x="1498600" y="1981200"/>
          <p14:tracePt t="16239" x="1511300" y="1943100"/>
          <p14:tracePt t="16256" x="1524000" y="1911350"/>
          <p14:tracePt t="16272" x="1524000" y="1879600"/>
          <p14:tracePt t="16289" x="1524000" y="1860550"/>
          <p14:tracePt t="16305" x="1524000" y="1828800"/>
          <p14:tracePt t="16322" x="1504950" y="1816100"/>
          <p14:tracePt t="16338" x="1460500" y="1790700"/>
          <p14:tracePt t="16356" x="1409700" y="1765300"/>
          <p14:tracePt t="16372" x="1352550" y="1752600"/>
          <p14:tracePt t="16374" x="1320800" y="1746250"/>
          <p14:tracePt t="16388" x="1263650" y="1746250"/>
          <p14:tracePt t="16405" x="1219200" y="1746250"/>
          <p14:tracePt t="16422" x="1155700" y="1746250"/>
          <p14:tracePt t="16438" x="1123950" y="1765300"/>
          <p14:tracePt t="16455" x="1085850" y="1784350"/>
          <p14:tracePt t="16472" x="1054100" y="1816100"/>
          <p14:tracePt t="16489" x="1022350" y="1860550"/>
          <p14:tracePt t="16506" x="996950" y="1911350"/>
          <p14:tracePt t="16522" x="984250" y="1962150"/>
          <p14:tracePt t="16539" x="977900" y="2000250"/>
          <p14:tracePt t="16541" x="971550" y="2006600"/>
          <p14:tracePt t="16555" x="971550" y="2012950"/>
          <p14:tracePt t="16573" x="971550" y="2032000"/>
          <p14:tracePt t="16588" x="984250" y="2051050"/>
          <p14:tracePt t="16605" x="996950" y="2063750"/>
          <p14:tracePt t="16621" x="1003300" y="2070100"/>
          <p14:tracePt t="16638" x="1022350" y="2070100"/>
          <p14:tracePt t="16655" x="1073150" y="2082800"/>
          <p14:tracePt t="16672" x="1117600" y="2089150"/>
          <p14:tracePt t="16688" x="1181100" y="2089150"/>
          <p14:tracePt t="16705" x="1244600" y="2089150"/>
          <p14:tracePt t="16722" x="1289050" y="2089150"/>
          <p14:tracePt t="16739" x="1327150" y="2089150"/>
          <p14:tracePt t="16741" x="1339850" y="2089150"/>
          <p14:tracePt t="16755" x="1352550" y="2089150"/>
          <p14:tracePt t="16772" x="1365250" y="2089150"/>
          <p14:tracePt t="16789" x="1397000" y="2070100"/>
          <p14:tracePt t="16805" x="1422400" y="2063750"/>
          <p14:tracePt t="16822" x="1447800" y="2051050"/>
          <p14:tracePt t="16838" x="1466850" y="2044700"/>
          <p14:tracePt t="16855" x="1485900" y="2032000"/>
          <p14:tracePt t="16872" x="1498600" y="2025650"/>
          <p14:tracePt t="16888" x="1511300" y="2012950"/>
          <p14:tracePt t="16905" x="1524000" y="1993900"/>
          <p14:tracePt t="16922" x="1536700" y="1974850"/>
          <p14:tracePt t="16938" x="1536700" y="1955800"/>
          <p14:tracePt t="16955" x="1543050" y="1936750"/>
          <p14:tracePt t="16972" x="1543050" y="1917700"/>
          <p14:tracePt t="16988" x="1530350" y="1854200"/>
          <p14:tracePt t="17005" x="1517650" y="1822450"/>
          <p14:tracePt t="17022" x="1479550" y="1790700"/>
          <p14:tracePt t="17039" x="1441450" y="1765300"/>
          <p14:tracePt t="17055" x="1403350" y="1752600"/>
          <p14:tracePt t="17072" x="1365250" y="1752600"/>
          <p14:tracePt t="17088" x="1320800" y="1752600"/>
          <p14:tracePt t="17105" x="1257300" y="1752600"/>
          <p14:tracePt t="17121" x="1200150" y="1790700"/>
          <p14:tracePt t="17138" x="1136650" y="1835150"/>
          <p14:tracePt t="17155" x="1098550" y="1879600"/>
          <p14:tracePt t="17171" x="1085850" y="1924050"/>
          <p14:tracePt t="17173" x="1079500" y="1930400"/>
          <p14:tracePt t="17188" x="1073150" y="1955800"/>
          <p14:tracePt t="17205" x="1073150" y="1968500"/>
          <p14:tracePt t="17222" x="1085850" y="1987550"/>
          <p14:tracePt t="17238" x="1098550" y="1987550"/>
          <p14:tracePt t="17255" x="1155700" y="2000250"/>
          <p14:tracePt t="17272" x="1206500" y="2000250"/>
          <p14:tracePt t="17288" x="1295400" y="1993900"/>
          <p14:tracePt t="17305" x="1371600" y="1981200"/>
          <p14:tracePt t="17321" x="1403350" y="1962150"/>
          <p14:tracePt t="17338" x="1422400" y="1943100"/>
          <p14:tracePt t="17355" x="1428750" y="1943100"/>
          <p14:tracePt t="17541" x="0" y="0"/>
        </p14:tracePtLst>
        <p14:tracePtLst>
          <p14:tracePt t="21214" x="1428750" y="3079750"/>
          <p14:tracePt t="21287" x="1441450" y="3079750"/>
          <p14:tracePt t="21293" x="1473200" y="3079750"/>
          <p14:tracePt t="21303" x="1530350" y="3079750"/>
          <p14:tracePt t="21320" x="1695450" y="3079750"/>
          <p14:tracePt t="21337" x="1924050" y="3079750"/>
          <p14:tracePt t="21353" x="2146300" y="3079750"/>
          <p14:tracePt t="21370" x="2317750" y="3079750"/>
          <p14:tracePt t="21387" x="2413000" y="3079750"/>
          <p14:tracePt t="21403" x="2457450" y="3079750"/>
          <p14:tracePt t="21406" x="2476500" y="3079750"/>
          <p14:tracePt t="21420" x="2489200" y="3079750"/>
          <p14:tracePt t="21437" x="2508250" y="3079750"/>
          <p14:tracePt t="21453" x="2514600" y="3079750"/>
          <p14:tracePt t="21470" x="2527300" y="3079750"/>
          <p14:tracePt t="21486" x="2533650" y="3079750"/>
          <p14:tracePt t="21805" x="0" y="0"/>
        </p14:tracePtLst>
        <p14:tracePtLst>
          <p14:tracePt t="22118" x="3251200" y="3098800"/>
          <p14:tracePt t="22278" x="0" y="0"/>
        </p14:tracePtLst>
        <p14:tracePtLst>
          <p14:tracePt t="22631" x="4254500" y="3098800"/>
          <p14:tracePt t="23053" x="0" y="0"/>
        </p14:tracePtLst>
        <p14:tracePtLst>
          <p14:tracePt t="23413" x="5988050" y="3009900"/>
          <p14:tracePt t="23429" x="5994400" y="3009900"/>
          <p14:tracePt t="23437" x="6026150" y="3009900"/>
          <p14:tracePt t="23445" x="6070600" y="3009900"/>
          <p14:tracePt t="23453" x="6134100" y="3009900"/>
          <p14:tracePt t="23469" x="6280150" y="3009900"/>
          <p14:tracePt t="23486" x="6438900" y="3009900"/>
          <p14:tracePt t="23503" x="6591300" y="3009900"/>
          <p14:tracePt t="23520" x="6705600" y="3009900"/>
          <p14:tracePt t="23536" x="6769100" y="3009900"/>
          <p14:tracePt t="23553" x="6788150" y="3009900"/>
          <p14:tracePt t="23570" x="6794500" y="3009900"/>
          <p14:tracePt t="24213" x="6781800" y="2997200"/>
          <p14:tracePt t="24223" x="6756400" y="2990850"/>
          <p14:tracePt t="24229" x="6724650" y="2990850"/>
          <p14:tracePt t="24239" x="6673850" y="2984500"/>
          <p14:tracePt t="24252" x="6559550" y="2971800"/>
          <p14:tracePt t="24269" x="6432550" y="2971800"/>
          <p14:tracePt t="24286" x="6273800" y="2971800"/>
          <p14:tracePt t="24303" x="6108700" y="2971800"/>
          <p14:tracePt t="24319" x="5956300" y="2971800"/>
          <p14:tracePt t="24336" x="5861050" y="2971800"/>
          <p14:tracePt t="24353" x="5822950" y="2971800"/>
          <p14:tracePt t="24369" x="5810250" y="2971800"/>
          <p14:tracePt t="24386" x="5803900" y="2971800"/>
          <p14:tracePt t="24419" x="5803900" y="2978150"/>
          <p14:tracePt t="24436" x="5816600" y="3028950"/>
          <p14:tracePt t="24437" x="5835650" y="3054350"/>
          <p14:tracePt t="24452" x="5886450" y="3117850"/>
          <p14:tracePt t="24469" x="5994400" y="3194050"/>
          <p14:tracePt t="24485" x="6159500" y="3270250"/>
          <p14:tracePt t="24503" x="6362700" y="3327400"/>
          <p14:tracePt t="24519" x="6534150" y="3352800"/>
          <p14:tracePt t="24536" x="6610350" y="3352800"/>
          <p14:tracePt t="24553" x="6654800" y="3327400"/>
          <p14:tracePt t="24569" x="6692900" y="3257550"/>
          <p14:tracePt t="24586" x="6705600" y="3175000"/>
          <p14:tracePt t="24602" x="6705600" y="3079750"/>
          <p14:tracePt t="24619" x="6680200" y="3009900"/>
          <p14:tracePt t="24636" x="6616700" y="2959100"/>
          <p14:tracePt t="24652" x="6489700" y="2914650"/>
          <p14:tracePt t="24669" x="6381750" y="2889250"/>
          <p14:tracePt t="24686" x="6280150" y="2908300"/>
          <p14:tracePt t="24702" x="6191250" y="2946400"/>
          <p14:tracePt t="24719" x="6134100" y="2984500"/>
          <p14:tracePt t="24735" x="6102350" y="3022600"/>
          <p14:tracePt t="24752" x="6096000" y="3035300"/>
          <p14:tracePt t="24769" x="6096000" y="3048000"/>
          <p14:tracePt t="24786" x="6096000" y="3060700"/>
          <p14:tracePt t="24803" x="6108700" y="3067050"/>
          <p14:tracePt t="24806" x="6121400" y="3073400"/>
          <p14:tracePt t="24819" x="6134100" y="3073400"/>
          <p14:tracePt t="24836" x="6197600" y="3073400"/>
          <p14:tracePt t="24852" x="6229350" y="3067050"/>
          <p14:tracePt t="24869" x="6242050" y="3060700"/>
          <p14:tracePt t="24885" x="6248400" y="3054350"/>
          <p14:tracePt t="25406" x="6248400" y="3041650"/>
          <p14:tracePt t="25416" x="6229350" y="3028950"/>
          <p14:tracePt t="25422" x="6191250" y="3016250"/>
          <p14:tracePt t="25435" x="6153150" y="2997200"/>
          <p14:tracePt t="25452" x="5975350" y="2952750"/>
          <p14:tracePt t="25468" x="5854700" y="2933700"/>
          <p14:tracePt t="25485" x="5759450" y="2908300"/>
          <p14:tracePt t="25502" x="5702300" y="2908300"/>
          <p14:tracePt t="25519" x="5664200" y="2908300"/>
          <p14:tracePt t="25536" x="5632450" y="2908300"/>
          <p14:tracePt t="25552" x="5607050" y="2921000"/>
          <p14:tracePt t="25569" x="5594350" y="2946400"/>
          <p14:tracePt t="25586" x="5588000" y="2971800"/>
          <p14:tracePt t="25603" x="5588000" y="3016250"/>
          <p14:tracePt t="25607" x="5600700" y="3035300"/>
          <p14:tracePt t="25619" x="5619750" y="3060700"/>
          <p14:tracePt t="25636" x="5683250" y="3117850"/>
          <p14:tracePt t="25653" x="5873750" y="3194050"/>
          <p14:tracePt t="25669" x="6013450" y="3206750"/>
          <p14:tracePt t="25685" x="6089650" y="3206750"/>
          <p14:tracePt t="25702" x="6140450" y="3187700"/>
          <p14:tracePt t="25719" x="6172200" y="3149600"/>
          <p14:tracePt t="25736" x="6178550" y="3117850"/>
          <p14:tracePt t="25753" x="6178550" y="3086100"/>
          <p14:tracePt t="25757" x="6178550" y="3079750"/>
          <p14:tracePt t="25769" x="6178550" y="3073400"/>
          <p14:tracePt t="25786" x="6178550" y="3060700"/>
          <p14:tracePt t="25807" x="6178550" y="3054350"/>
          <p14:tracePt t="25981" x="0" y="0"/>
        </p14:tracePtLst>
        <p14:tracePtLst>
          <p14:tracePt t="26734" x="1435100" y="3632200"/>
          <p14:tracePt t="26862" x="1454150" y="3632200"/>
          <p14:tracePt t="26869" x="1485900" y="3632200"/>
          <p14:tracePt t="26878" x="1536700" y="3632200"/>
          <p14:tracePt t="26885" x="1600200" y="3632200"/>
          <p14:tracePt t="26902" x="1771650" y="3632200"/>
          <p14:tracePt t="26918" x="1936750" y="3632200"/>
          <p14:tracePt t="26935" x="2032000" y="3632200"/>
          <p14:tracePt t="26952" x="2070100" y="3632200"/>
          <p14:tracePt t="26968" x="2076450" y="3632200"/>
          <p14:tracePt t="27024" x="2082800" y="3632200"/>
          <p14:tracePt t="27046" x="2089150" y="3632200"/>
          <p14:tracePt t="27253" x="0" y="0"/>
        </p14:tracePtLst>
        <p14:tracePtLst>
          <p14:tracePt t="27576" x="3105150" y="3606800"/>
          <p14:tracePt t="27698" x="3117850" y="3606800"/>
          <p14:tracePt t="27706" x="3124200" y="3613150"/>
          <p14:tracePt t="27718" x="3155950" y="3632200"/>
          <p14:tracePt t="27735" x="3181350" y="3644900"/>
          <p14:tracePt t="27752" x="3194050" y="3644900"/>
          <p14:tracePt t="27769" x="3200400" y="3644900"/>
          <p14:tracePt t="27786" x="3213100" y="3644900"/>
          <p14:tracePt t="27790" x="3219450" y="3644900"/>
          <p14:tracePt t="27803" x="3238500" y="3644900"/>
          <p14:tracePt t="27819" x="3270250" y="3644900"/>
          <p14:tracePt t="27835" x="3365500" y="3644900"/>
          <p14:tracePt t="27837" x="0" y="0"/>
        </p14:tracePtLst>
        <p14:tracePtLst>
          <p14:tracePt t="27998" x="4083050" y="3657600"/>
          <p14:tracePt t="28221" x="0" y="0"/>
        </p14:tracePtLst>
        <p14:tracePtLst>
          <p14:tracePt t="28663" x="5854700" y="3606800"/>
          <p14:tracePt t="28685" x="5848350" y="3606800"/>
          <p14:tracePt t="28695" x="5842000" y="3606800"/>
          <p14:tracePt t="28733" x="5835650" y="3606800"/>
          <p14:tracePt t="28741" x="5822950" y="3606800"/>
          <p14:tracePt t="28758" x="5822950" y="3619500"/>
          <p14:tracePt t="28768" x="5822950" y="3625850"/>
          <p14:tracePt t="28784" x="5822950" y="3670300"/>
          <p14:tracePt t="28801" x="5835650" y="3702050"/>
          <p14:tracePt t="28818" x="5892800" y="3752850"/>
          <p14:tracePt t="28835" x="5988050" y="3803650"/>
          <p14:tracePt t="28837" x="6032500" y="3829050"/>
          <p14:tracePt t="28851" x="6089650" y="3848100"/>
          <p14:tracePt t="28867" x="6210300" y="3867150"/>
          <p14:tracePt t="28869" x="6273800" y="3879850"/>
          <p14:tracePt t="28885" x="6369050" y="3879850"/>
          <p14:tracePt t="28901" x="6445250" y="3879850"/>
          <p14:tracePt t="28918" x="6534150" y="3873500"/>
          <p14:tracePt t="28934" x="6597650" y="3848100"/>
          <p14:tracePt t="28951" x="6667500" y="3822700"/>
          <p14:tracePt t="28967" x="6731000" y="3778250"/>
          <p14:tracePt t="28984" x="6781800" y="3740150"/>
          <p14:tracePt t="29001" x="6807200" y="3702050"/>
          <p14:tracePt t="29017" x="6819900" y="3683000"/>
          <p14:tracePt t="29034" x="6819900" y="3663950"/>
          <p14:tracePt t="29051" x="6819900" y="3651250"/>
          <p14:tracePt t="29054" x="6819900" y="3644900"/>
          <p14:tracePt t="29068" x="6819900" y="3632200"/>
          <p14:tracePt t="29070" x="6819900" y="3606800"/>
          <p14:tracePt t="29085" x="6794500" y="3575050"/>
          <p14:tracePt t="29101" x="6737350" y="3536950"/>
          <p14:tracePt t="29117" x="6642100" y="3479800"/>
          <p14:tracePt t="29134" x="6515100" y="3435350"/>
          <p14:tracePt t="29151" x="6394450" y="3384550"/>
          <p14:tracePt t="29167" x="6273800" y="3352800"/>
          <p14:tracePt t="29184" x="6184900" y="3346450"/>
          <p14:tracePt t="29201" x="6108700" y="3346450"/>
          <p14:tracePt t="29217" x="6045200" y="3346450"/>
          <p14:tracePt t="29234" x="6000750" y="3359150"/>
          <p14:tracePt t="29251" x="5962650" y="3378200"/>
          <p14:tracePt t="29267" x="5943600" y="3397250"/>
          <p14:tracePt t="29284" x="5918200" y="3435350"/>
          <p14:tracePt t="29301" x="5911850" y="3448050"/>
          <p14:tracePt t="29318" x="5911850" y="3473450"/>
          <p14:tracePt t="29334" x="5911850" y="3511550"/>
          <p14:tracePt t="29351" x="5924550" y="3587750"/>
          <p14:tracePt t="29368" x="5969000" y="3651250"/>
          <p14:tracePt t="29384" x="6026150" y="3727450"/>
          <p14:tracePt t="29401" x="6115050" y="3790950"/>
          <p14:tracePt t="29417" x="6210300" y="3835400"/>
          <p14:tracePt t="29434" x="6299200" y="3854450"/>
          <p14:tracePt t="29451" x="6375400" y="3854450"/>
          <p14:tracePt t="29467" x="6419850" y="3854450"/>
          <p14:tracePt t="29468" x="6451600" y="3854450"/>
          <p14:tracePt t="29484" x="6470650" y="3848100"/>
          <p14:tracePt t="29501" x="6521450" y="3803650"/>
          <p14:tracePt t="29517" x="6527800" y="3771900"/>
          <p14:tracePt t="29534" x="6534150" y="3740150"/>
          <p14:tracePt t="29551" x="6534150" y="3721100"/>
          <p14:tracePt t="29568" x="6534150" y="3708400"/>
          <p14:tracePt t="29584" x="6534150" y="3695700"/>
          <p14:tracePt t="29886" x="0" y="0"/>
        </p14:tracePtLst>
        <p14:tracePtLst>
          <p14:tracePt t="31701" x="1085850" y="3105150"/>
          <p14:tracePt t="31797" x="1092200" y="3105150"/>
          <p14:tracePt t="31806" x="1123950" y="3105150"/>
          <p14:tracePt t="31814" x="1187450" y="3105150"/>
          <p14:tracePt t="31822" x="1282700" y="3105150"/>
          <p14:tracePt t="31834" x="1397000" y="3105150"/>
          <p14:tracePt t="31850" x="1771650" y="3105150"/>
          <p14:tracePt t="31866" x="2311400" y="3105150"/>
          <p14:tracePt t="31884" x="2806700" y="3105150"/>
          <p14:tracePt t="31900" x="3136900" y="3105150"/>
          <p14:tracePt t="31917" x="3175000" y="3105150"/>
          <p14:tracePt t="31933" x="3181350" y="3105150"/>
          <p14:tracePt t="31966" x="3194050" y="3105150"/>
          <p14:tracePt t="31983" x="3206750" y="3105150"/>
          <p14:tracePt t="32000" x="3244850" y="3105150"/>
          <p14:tracePt t="32017" x="3276600" y="3105150"/>
          <p14:tracePt t="32033" x="3282950" y="3105150"/>
          <p14:tracePt t="32295" x="0" y="0"/>
        </p14:tracePtLst>
        <p14:tracePtLst>
          <p14:tracePt t="35321" x="1568450" y="3054350"/>
          <p14:tracePt t="35422" x="1568450" y="3060700"/>
          <p14:tracePt t="35430" x="1587500" y="3067050"/>
          <p14:tracePt t="35438" x="1619250" y="3067050"/>
          <p14:tracePt t="35448" x="1695450" y="3067050"/>
          <p14:tracePt t="35465" x="1892300" y="3067050"/>
          <p14:tracePt t="35482" x="2152650" y="3067050"/>
          <p14:tracePt t="35498" x="2438400" y="3067050"/>
          <p14:tracePt t="35515" x="2635250" y="3067050"/>
          <p14:tracePt t="35517" x="2698750" y="3067050"/>
          <p14:tracePt t="35533" x="2787650" y="3067050"/>
          <p14:tracePt t="35549" x="2825750" y="3067050"/>
          <p14:tracePt t="35565" x="2844800" y="3067050"/>
          <p14:tracePt t="35582" x="2863850" y="3067050"/>
          <p14:tracePt t="35599" x="2901950" y="3067050"/>
          <p14:tracePt t="35616" x="2914650" y="3067050"/>
          <p14:tracePt t="35680" x="2895600" y="3067050"/>
          <p14:tracePt t="35686" x="2851150" y="3079750"/>
          <p14:tracePt t="35699" x="2774950" y="3086100"/>
          <p14:tracePt t="35715" x="2565400" y="3086100"/>
          <p14:tracePt t="35733" x="2051050" y="3086100"/>
          <p14:tracePt t="35749" x="1619250" y="3086100"/>
          <p14:tracePt t="35765" x="1270000" y="3086100"/>
          <p14:tracePt t="35782" x="1060450" y="3086100"/>
          <p14:tracePt t="35799" x="965200" y="3086100"/>
          <p14:tracePt t="35816" x="946150" y="3086100"/>
          <p14:tracePt t="35833" x="939800" y="3086100"/>
          <p14:tracePt t="35886" x="939800" y="3092450"/>
          <p14:tracePt t="35896" x="977900" y="3098800"/>
          <p14:tracePt t="35902" x="1041400" y="3105150"/>
          <p14:tracePt t="35915" x="1123950" y="3124200"/>
          <p14:tracePt t="35932" x="1397000" y="3149600"/>
          <p14:tracePt t="35949" x="2108200" y="3200400"/>
          <p14:tracePt t="35965" x="2432050" y="3200400"/>
          <p14:tracePt t="35982" x="2590800" y="3200400"/>
          <p14:tracePt t="35999" x="2641600" y="3200400"/>
          <p14:tracePt t="36015" x="2647950" y="3200400"/>
          <p14:tracePt t="36032" x="2660650" y="3200400"/>
          <p14:tracePt t="36049" x="2698750" y="3200400"/>
          <p14:tracePt t="36066" x="2768600" y="3200400"/>
          <p14:tracePt t="36083" x="2870200" y="3200400"/>
          <p14:tracePt t="36086" x="2908300" y="3200400"/>
          <p14:tracePt t="36099" x="2946400" y="3200400"/>
          <p14:tracePt t="36116" x="2971800" y="3200400"/>
          <p14:tracePt t="36132" x="2978150" y="3200400"/>
          <p14:tracePt t="36257" x="2984500" y="3200400"/>
          <p14:tracePt t="36262" x="2997200" y="3200400"/>
          <p14:tracePt t="36271" x="3009900" y="3200400"/>
          <p14:tracePt t="36282" x="3054350" y="3200400"/>
          <p14:tracePt t="36299" x="3155950" y="3200400"/>
          <p14:tracePt t="36316" x="3282950" y="3200400"/>
          <p14:tracePt t="36319" x="3346450" y="3200400"/>
          <p14:tracePt t="36333" x="3422650" y="3200400"/>
          <p14:tracePt t="36349" x="3448050" y="3200400"/>
          <p14:tracePt t="36469" x="3422650" y="3200400"/>
          <p14:tracePt t="36477" x="3378200" y="3200400"/>
          <p14:tracePt t="36486" x="3302000" y="3200400"/>
          <p14:tracePt t="36498" x="3206750" y="3200400"/>
          <p14:tracePt t="36515" x="2946400" y="3200400"/>
          <p14:tracePt t="36532" x="2597150" y="3200400"/>
          <p14:tracePt t="36534" x="2425700" y="3200400"/>
          <p14:tracePt t="36548" x="2159000" y="3200400"/>
          <p14:tracePt t="36565" x="1968500" y="3200400"/>
          <p14:tracePt t="36582" x="1854200" y="3200400"/>
          <p14:tracePt t="36599" x="1797050" y="3200400"/>
          <p14:tracePt t="36616" x="1771650" y="3200400"/>
          <p14:tracePt t="36632" x="1765300" y="3200400"/>
          <p14:tracePt t="36678" x="1778000" y="3200400"/>
          <p14:tracePt t="36686" x="1828800" y="3200400"/>
          <p14:tracePt t="36698" x="1898650" y="3200400"/>
          <p14:tracePt t="36715" x="2152650" y="3200400"/>
          <p14:tracePt t="36732" x="2559050" y="3200400"/>
          <p14:tracePt t="36733" x="2755900" y="3200400"/>
          <p14:tracePt t="36748" x="3022600" y="3200400"/>
          <p14:tracePt t="36765" x="3143250" y="3200400"/>
          <p14:tracePt t="36781" x="3175000" y="3200400"/>
          <p14:tracePt t="36798" x="3181350" y="3200400"/>
          <p14:tracePt t="36862" x="3162300" y="3200400"/>
          <p14:tracePt t="36869" x="3117850" y="3200400"/>
          <p14:tracePt t="36877" x="3035300" y="3200400"/>
          <p14:tracePt t="36885" x="2914650" y="3200400"/>
          <p14:tracePt t="36898" x="2755900" y="3200400"/>
          <p14:tracePt t="36915" x="2216150" y="3200400"/>
          <p14:tracePt t="36931" x="1657350" y="3200400"/>
          <p14:tracePt t="36933" x="1460500" y="3200400"/>
          <p14:tracePt t="36948" x="1301750" y="3200400"/>
          <p14:tracePt t="36965" x="1270000" y="3200400"/>
          <p14:tracePt t="36981" x="1270000" y="3206750"/>
          <p14:tracePt t="36998" x="1346200" y="3219450"/>
          <p14:tracePt t="37015" x="1504950" y="3251200"/>
          <p14:tracePt t="37031" x="1727200" y="3308350"/>
          <p14:tracePt t="37048" x="2057400" y="3378200"/>
          <p14:tracePt t="37065" x="2286000" y="3409950"/>
          <p14:tracePt t="37082" x="2438400" y="3435350"/>
          <p14:tracePt t="37098" x="2470150" y="3441700"/>
          <p14:tracePt t="37151" x="2476500" y="3448050"/>
          <p14:tracePt t="37174" x="2476500" y="3454400"/>
          <p14:tracePt t="37182" x="2457450" y="3460750"/>
          <p14:tracePt t="37189" x="2393950" y="3473450"/>
          <p14:tracePt t="37198" x="2305050" y="3492500"/>
          <p14:tracePt t="37215" x="2070100" y="3549650"/>
          <p14:tracePt t="37231" x="1758950" y="3613150"/>
          <p14:tracePt t="37248" x="1517650" y="3651250"/>
          <p14:tracePt t="37265" x="1397000" y="3683000"/>
          <p14:tracePt t="37281" x="1352550" y="3702050"/>
          <p14:tracePt t="37298" x="1346200" y="3702050"/>
          <p14:tracePt t="37332" x="1346200" y="3708400"/>
          <p14:tracePt t="37349" x="1543050" y="3752850"/>
          <p14:tracePt t="37365" x="1981200" y="3835400"/>
          <p14:tracePt t="37382" x="2635250" y="3968750"/>
          <p14:tracePt t="37398" x="3200400" y="4051300"/>
          <p14:tracePt t="37415" x="3429000" y="4083050"/>
          <p14:tracePt t="37431" x="3473450" y="4089400"/>
          <p14:tracePt t="37448" x="3479800" y="4089400"/>
          <p14:tracePt t="37495" x="3467100" y="4089400"/>
          <p14:tracePt t="37502" x="3397250" y="4070350"/>
          <p14:tracePt t="37514" x="3282950" y="4051300"/>
          <p14:tracePt t="37531" x="2927350" y="3987800"/>
          <p14:tracePt t="37548" x="2590800" y="3917950"/>
          <p14:tracePt t="37549" x="2495550" y="3898900"/>
          <p14:tracePt t="37565" x="2438400" y="3892550"/>
          <p14:tracePt t="37582" x="2419350" y="3879850"/>
          <p14:tracePt t="37615" x="2501900" y="3879850"/>
          <p14:tracePt t="37632" x="2660650" y="3879850"/>
          <p14:tracePt t="37648" x="2908300" y="3879850"/>
          <p14:tracePt t="37664" x="3175000" y="3873500"/>
          <p14:tracePt t="37681" x="3327400" y="3854450"/>
          <p14:tracePt t="37698" x="3397250" y="3835400"/>
          <p14:tracePt t="37715" x="3409950" y="3829050"/>
          <p14:tracePt t="37731" x="3422650" y="3822700"/>
          <p14:tracePt t="37748" x="3441700" y="3790950"/>
          <p14:tracePt t="37765" x="3454400" y="3759200"/>
          <p14:tracePt t="37781" x="3454400" y="3714750"/>
          <p14:tracePt t="37798" x="3448050" y="3670300"/>
          <p14:tracePt t="37814" x="3416300" y="3581400"/>
          <p14:tracePt t="37831" x="3352800" y="3460750"/>
          <p14:tracePt t="37848" x="3238500" y="3302000"/>
          <p14:tracePt t="37865" x="3117850" y="3187700"/>
          <p14:tracePt t="37881" x="3009900" y="3111500"/>
          <p14:tracePt t="37898" x="2927350" y="3073400"/>
          <p14:tracePt t="37915" x="2876550" y="3041650"/>
          <p14:tracePt t="37931" x="2838450" y="3035300"/>
          <p14:tracePt t="37932" x="2819400" y="3028950"/>
          <p14:tracePt t="37948" x="2768600" y="3028950"/>
          <p14:tracePt t="37965" x="2660650" y="3028950"/>
          <p14:tracePt t="37981" x="2495550" y="3028950"/>
          <p14:tracePt t="37998" x="2279650" y="3028950"/>
          <p14:tracePt t="38014" x="2089150" y="3054350"/>
          <p14:tracePt t="38031" x="1936750" y="3098800"/>
          <p14:tracePt t="38048" x="1847850" y="3136900"/>
          <p14:tracePt t="38064" x="1822450" y="3181350"/>
          <p14:tracePt t="38081" x="1816100" y="3244850"/>
          <p14:tracePt t="38098" x="1822450" y="3352800"/>
          <p14:tracePt t="38115" x="1879600" y="3467100"/>
          <p14:tracePt t="38132" x="1962150" y="3587750"/>
          <p14:tracePt t="38134" x="2025650" y="3644900"/>
          <p14:tracePt t="38149" x="2203450" y="3765550"/>
          <p14:tracePt t="38165" x="2470150" y="3905250"/>
          <p14:tracePt t="38181" x="2813050" y="4032250"/>
          <p14:tracePt t="38198" x="3054350" y="4051300"/>
          <p14:tracePt t="38214" x="3251200" y="4019550"/>
          <p14:tracePt t="38231" x="3365500" y="3949700"/>
          <p14:tracePt t="38248" x="3429000" y="3841750"/>
          <p14:tracePt t="38264" x="3454400" y="3683000"/>
          <p14:tracePt t="38281" x="3454400" y="3498850"/>
          <p14:tracePt t="38298" x="3384550" y="3308350"/>
          <p14:tracePt t="38314" x="3225800" y="3073400"/>
          <p14:tracePt t="38317" x="3124200" y="2971800"/>
          <p14:tracePt t="38332" x="2984500" y="2857500"/>
          <p14:tracePt t="38349" x="2724150" y="2717800"/>
          <p14:tracePt t="38366" x="2654300" y="2698750"/>
          <p14:tracePt t="38382" x="2628900" y="2698750"/>
          <p14:tracePt t="38398" x="2590800" y="2730500"/>
          <p14:tracePt t="38415" x="2552700" y="2825750"/>
          <p14:tracePt t="38431" x="2514600" y="2946400"/>
          <p14:tracePt t="38448" x="2501900" y="3067050"/>
          <p14:tracePt t="38464" x="2501900" y="3194050"/>
          <p14:tracePt t="38481" x="2508250" y="3321050"/>
          <p14:tracePt t="38497" x="2546350" y="3416300"/>
          <p14:tracePt t="38514" x="2578100" y="3454400"/>
          <p14:tracePt t="38531" x="2584450" y="3460750"/>
          <p14:tracePt t="38548" x="2616200" y="3460750"/>
          <p14:tracePt t="38550" x="2635250" y="3448050"/>
          <p14:tracePt t="38564" x="2698750" y="3397250"/>
          <p14:tracePt t="38581" x="2794000" y="3308350"/>
          <p14:tracePt t="38598" x="2876550" y="3200400"/>
          <p14:tracePt t="38614" x="2908300" y="3117850"/>
          <p14:tracePt t="38631" x="2914650" y="3067050"/>
          <p14:tracePt t="38647" x="2914650" y="3022600"/>
          <p14:tracePt t="38665" x="2908300" y="2978150"/>
          <p14:tracePt t="38681" x="2870200" y="2940050"/>
          <p14:tracePt t="38697" x="2800350" y="2914650"/>
          <p14:tracePt t="38714" x="2724150" y="2908300"/>
          <p14:tracePt t="38731" x="2616200" y="2940050"/>
          <p14:tracePt t="38748" x="2527300" y="3035300"/>
          <p14:tracePt t="38749" x="2489200" y="3105150"/>
          <p14:tracePt t="38764" x="2444750" y="3238500"/>
          <p14:tracePt t="38781" x="2438400" y="3333750"/>
          <p14:tracePt t="38797" x="2438400" y="3403600"/>
          <p14:tracePt t="38814" x="2451100" y="3429000"/>
          <p14:tracePt t="38831" x="2457450" y="3435350"/>
          <p14:tracePt t="38848" x="2470150" y="3435350"/>
          <p14:tracePt t="38865" x="2508250" y="3403600"/>
          <p14:tracePt t="38882" x="2540000" y="3302000"/>
          <p14:tracePt t="38898" x="2578100" y="3187700"/>
          <p14:tracePt t="38915" x="2590800" y="3092450"/>
          <p14:tracePt t="38918" x="2590800" y="3067050"/>
          <p14:tracePt t="38931" x="2590800" y="3041650"/>
          <p14:tracePt t="38947" x="2590800" y="3016250"/>
          <p14:tracePt t="38964" x="2590800" y="3003550"/>
          <p14:tracePt t="38981" x="2578100" y="3016250"/>
          <p14:tracePt t="38998" x="2546350" y="3086100"/>
          <p14:tracePt t="39014" x="2520950" y="3206750"/>
          <p14:tracePt t="39031" x="2514600" y="3327400"/>
          <p14:tracePt t="39048" x="2527300" y="3422650"/>
          <p14:tracePt t="39064" x="2559050" y="3479800"/>
          <p14:tracePt t="39082" x="2628900" y="3524250"/>
          <p14:tracePt t="39098" x="2717800" y="3543300"/>
          <p14:tracePt t="39101" x="2768600" y="3549650"/>
          <p14:tracePt t="39115" x="2794000" y="3549650"/>
          <p14:tracePt t="39131" x="2863850" y="3517900"/>
          <p14:tracePt t="39148" x="2927350" y="3346450"/>
          <p14:tracePt t="39165" x="2940050" y="3219450"/>
          <p14:tracePt t="39181" x="2927350" y="3111500"/>
          <p14:tracePt t="39197" x="2895600" y="3054350"/>
          <p14:tracePt t="39215" x="2857500" y="3022600"/>
          <p14:tracePt t="39231" x="2838450" y="3009900"/>
          <p14:tracePt t="39248" x="2819400" y="3009900"/>
          <p14:tracePt t="39264" x="2774950" y="3060700"/>
          <p14:tracePt t="39281" x="2724150" y="3206750"/>
          <p14:tracePt t="39298" x="2686050" y="3371850"/>
          <p14:tracePt t="39314" x="2686050" y="3467100"/>
          <p14:tracePt t="39317" x="2698750" y="3511550"/>
          <p14:tracePt t="39331" x="2705100" y="3530600"/>
          <p14:tracePt t="39348" x="2717800" y="3556000"/>
          <p14:tracePt t="39365" x="2736850" y="3562350"/>
          <p14:tracePt t="39381" x="2762250" y="3536950"/>
          <p14:tracePt t="39398" x="2813050" y="3441700"/>
          <p14:tracePt t="39415" x="2863850" y="3308350"/>
          <p14:tracePt t="39431" x="2882900" y="3194050"/>
          <p14:tracePt t="39447" x="2882900" y="3124200"/>
          <p14:tracePt t="39464" x="2882900" y="3086100"/>
          <p14:tracePt t="39481" x="2876550" y="3054350"/>
          <p14:tracePt t="39497" x="2857500" y="3048000"/>
          <p14:tracePt t="39514" x="2800350" y="3073400"/>
          <p14:tracePt t="39531" x="2730500" y="3175000"/>
          <p14:tracePt t="39534" x="2698750" y="3244850"/>
          <p14:tracePt t="39548" x="2673350" y="3302000"/>
          <p14:tracePt t="39565" x="2647950" y="3403600"/>
          <p14:tracePt t="39582" x="2647950" y="3441700"/>
          <p14:tracePt t="39599" x="2667000" y="3454400"/>
          <p14:tracePt t="39615" x="2711450" y="3460750"/>
          <p14:tracePt t="39631" x="2774950" y="3460750"/>
          <p14:tracePt t="39648" x="2819400" y="3390900"/>
          <p14:tracePt t="39665" x="2857500" y="3289300"/>
          <p14:tracePt t="39681" x="2863850" y="3194050"/>
          <p14:tracePt t="39697" x="2857500" y="3086100"/>
          <p14:tracePt t="39714" x="2819400" y="3022600"/>
          <p14:tracePt t="39717" x="2800350" y="2990850"/>
          <p14:tracePt t="39731" x="2781300" y="2978150"/>
          <p14:tracePt t="39747" x="2755900" y="2965450"/>
          <p14:tracePt t="39750" x="2749550" y="2965450"/>
          <p14:tracePt t="39765" x="2730500" y="2965450"/>
          <p14:tracePt t="39781" x="2673350" y="3054350"/>
          <p14:tracePt t="39950" x="2851150" y="3155950"/>
          <p14:tracePt t="39961" x="2851150" y="3111500"/>
          <p14:tracePt t="39968" x="2851150" y="3073400"/>
          <p14:tracePt t="39981" x="2851150" y="3041650"/>
          <p14:tracePt t="40014" x="2844800" y="3041650"/>
          <p14:tracePt t="40031" x="2813050" y="3149600"/>
          <p14:tracePt t="40048" x="2787650" y="3352800"/>
          <p14:tracePt t="40064" x="2768600" y="3549650"/>
          <p14:tracePt t="40080" x="2768600" y="3670300"/>
          <p14:tracePt t="40097" x="2768600" y="3733800"/>
          <p14:tracePt t="40114" x="2768600" y="3759200"/>
          <p14:tracePt t="40131" x="2774950" y="3765550"/>
          <p14:tracePt t="40164" x="2794000" y="3765550"/>
          <p14:tracePt t="40180" x="2863850" y="3606800"/>
          <p14:tracePt t="40197" x="2914650" y="3454400"/>
          <p14:tracePt t="40214" x="2940050" y="3321050"/>
          <p14:tracePt t="40230" x="2940050" y="3263900"/>
          <p14:tracePt t="40247" x="2940050" y="3251200"/>
          <p14:tracePt t="40264" x="2940050" y="3244850"/>
          <p14:tracePt t="40293" x="2921000" y="3244850"/>
          <p14:tracePt t="40302" x="2908300" y="3251200"/>
          <p14:tracePt t="40314" x="2901950" y="3270250"/>
          <p14:tracePt t="40331" x="2876550" y="3308350"/>
          <p14:tracePt t="40347" x="2870200" y="3333750"/>
          <p14:tracePt t="40350" x="2870200" y="3359150"/>
          <p14:tracePt t="40364" x="2870200" y="3397250"/>
          <p14:tracePt t="40381" x="2933700" y="3575050"/>
          <p14:tracePt t="40397" x="3003550" y="3689350"/>
          <p14:tracePt t="40414" x="3035300" y="3733800"/>
          <p14:tracePt t="40447" x="3054350" y="3702050"/>
          <p14:tracePt t="40463" x="3054350" y="3543300"/>
          <p14:tracePt t="40480" x="3054350" y="3352800"/>
          <p14:tracePt t="40497" x="3054350" y="3181350"/>
          <p14:tracePt t="40514" x="3035300" y="3060700"/>
          <p14:tracePt t="40530" x="3009900" y="2990850"/>
          <p14:tracePt t="40547" x="2990850" y="2952750"/>
          <p14:tracePt t="40564" x="2978150" y="2940050"/>
          <p14:tracePt t="40589" x="2971800" y="2940050"/>
          <p14:tracePt t="40597" x="2965450" y="2946400"/>
          <p14:tracePt t="40613" x="2921000" y="3022600"/>
          <p14:tracePt t="40630" x="2870200" y="3143250"/>
          <p14:tracePt t="40647" x="2857500" y="3200400"/>
          <p14:tracePt t="40665" x="2851150" y="3232150"/>
          <p14:tracePt t="40681" x="2851150" y="3238500"/>
          <p14:tracePt t="40750" x="2851150" y="3225800"/>
          <p14:tracePt t="40759" x="2851150" y="3200400"/>
          <p14:tracePt t="40766" x="2851150" y="3181350"/>
          <p14:tracePt t="40780" x="2838450" y="3130550"/>
          <p14:tracePt t="40797" x="2832100" y="3117850"/>
          <p14:tracePt t="40838" x="2832100" y="3111500"/>
          <p14:tracePt t="40861" x="2825750" y="3111500"/>
          <p14:tracePt t="40869" x="2819400" y="3111500"/>
          <p14:tracePt t="40880" x="2819400" y="3136900"/>
          <p14:tracePt t="40897" x="2819400" y="3251200"/>
          <p14:tracePt t="40914" x="2819400" y="3397250"/>
          <p14:tracePt t="40930" x="2832100" y="3505200"/>
          <p14:tracePt t="40947" x="2844800" y="3543300"/>
          <p14:tracePt t="40981" x="2851150" y="3549650"/>
          <p14:tracePt t="40997" x="2857500" y="3543300"/>
          <p14:tracePt t="41013" x="2870200" y="3435350"/>
          <p14:tracePt t="41030" x="2870200" y="3295650"/>
          <p14:tracePt t="41047" x="2870200" y="3155950"/>
          <p14:tracePt t="41063" x="2870200" y="3060700"/>
          <p14:tracePt t="41080" x="2857500" y="3022600"/>
          <p14:tracePt t="41125" x="2844800" y="3067050"/>
          <p14:tracePt t="41134" x="2832100" y="3130550"/>
          <p14:tracePt t="41147" x="2825750" y="3219450"/>
          <p14:tracePt t="41163" x="2794000" y="3397250"/>
          <p14:tracePt t="41180" x="2794000" y="3517900"/>
          <p14:tracePt t="41197" x="2794000" y="3536950"/>
          <p14:tracePt t="41223" x="2794000" y="3543300"/>
          <p14:tracePt t="41230" x="2806700" y="3543300"/>
          <p14:tracePt t="41247" x="2832100" y="3460750"/>
          <p14:tracePt t="41263" x="2857500" y="3340100"/>
          <p14:tracePt t="41280" x="2882900" y="3206750"/>
          <p14:tracePt t="41297" x="2889250" y="3124200"/>
          <p14:tracePt t="41313" x="2889250" y="3086100"/>
          <p14:tracePt t="41330" x="2889250" y="3079750"/>
          <p14:tracePt t="41357" x="2889250" y="3111500"/>
          <p14:tracePt t="41366" x="2889250" y="3162300"/>
          <p14:tracePt t="41380" x="2889250" y="3187700"/>
          <p14:tracePt t="41397" x="2889250" y="3238500"/>
          <p14:tracePt t="41414" x="2889250" y="3244850"/>
          <p14:tracePt t="41463" x="2895600" y="3232150"/>
          <p14:tracePt t="41469" x="2901950" y="3200400"/>
          <p14:tracePt t="41480" x="2908300" y="3155950"/>
          <p14:tracePt t="41496" x="2921000" y="3079750"/>
          <p14:tracePt t="41513" x="2921000" y="3028950"/>
          <p14:tracePt t="41530" x="2921000" y="3009900"/>
          <p14:tracePt t="41546" x="2921000" y="3003550"/>
          <p14:tracePt t="41580" x="2921000" y="3009900"/>
          <p14:tracePt t="41597" x="2914650" y="3092450"/>
          <p14:tracePt t="41614" x="2914650" y="3200400"/>
          <p14:tracePt t="41631" x="2914650" y="3314700"/>
          <p14:tracePt t="41647" x="2914650" y="3403600"/>
          <p14:tracePt t="41663" x="2914650" y="3422650"/>
          <p14:tracePt t="41680" x="2914650" y="3429000"/>
          <p14:tracePt t="41743" x="2914650" y="3416300"/>
          <p14:tracePt t="41749" x="2927350" y="3390900"/>
          <p14:tracePt t="41758" x="2933700" y="3365500"/>
          <p14:tracePt t="41765" x="2940050" y="3340100"/>
          <p14:tracePt t="41780" x="2940050" y="3321050"/>
          <p14:tracePt t="41797" x="2940050" y="3308350"/>
          <p14:tracePt t="41813" x="2940050" y="3302000"/>
          <p14:tracePt t="41878" x="2940050" y="3314700"/>
          <p14:tracePt t="41885" x="2940050" y="3327400"/>
          <p14:tracePt t="41897" x="2940050" y="3333750"/>
          <p14:tracePt t="41913" x="2940050" y="3352800"/>
          <p14:tracePt t="41930" x="2940050" y="3365500"/>
          <p14:tracePt t="41947" x="2940050" y="3384550"/>
          <p14:tracePt t="41963" x="2940050" y="3403600"/>
          <p14:tracePt t="41980" x="2940050" y="3422650"/>
          <p14:tracePt t="41996" x="2940050" y="3441700"/>
          <p14:tracePt t="42071" x="2940050" y="3429000"/>
          <p14:tracePt t="42077" x="2940050" y="3416300"/>
          <p14:tracePt t="42086" x="2940050" y="3397250"/>
          <p14:tracePt t="42093" x="2940050" y="3384550"/>
          <p14:tracePt t="42103" x="2940050" y="3365500"/>
          <p14:tracePt t="42113" x="2940050" y="3352800"/>
          <p14:tracePt t="42130" x="2940050" y="3346450"/>
          <p14:tracePt t="42146" x="2940050" y="3333750"/>
          <p14:tracePt t="42163" x="2940050" y="3314700"/>
          <p14:tracePt t="42180" x="2940050" y="3295650"/>
          <p14:tracePt t="42182" x="2940050" y="3289300"/>
          <p14:tracePt t="42196" x="2940050" y="3276600"/>
          <p14:tracePt t="42213" x="2940050" y="3270250"/>
          <p14:tracePt t="42854" x="0" y="0"/>
        </p14:tracePtLst>
        <p14:tracePtLst>
          <p14:tracePt t="43197" x="2984500" y="2901950"/>
          <p14:tracePt t="43271" x="2984500" y="2908300"/>
          <p14:tracePt t="43277" x="2984500" y="2933700"/>
          <p14:tracePt t="43286" x="2984500" y="2965450"/>
          <p14:tracePt t="43296" x="2984500" y="3003550"/>
          <p14:tracePt t="43313" x="2984500" y="3124200"/>
          <p14:tracePt t="43329" x="2984500" y="3219450"/>
          <p14:tracePt t="43346" x="2990850" y="3289300"/>
          <p14:tracePt t="43363" x="2997200" y="3308350"/>
          <p14:tracePt t="43380" x="2997200" y="3314700"/>
          <p14:tracePt t="43398" x="3003550" y="3321050"/>
          <p14:tracePt t="43414" x="3009900" y="3321050"/>
          <p14:tracePt t="43429" x="3016250" y="3289300"/>
          <p14:tracePt t="43446" x="3048000" y="3213100"/>
          <p14:tracePt t="43462" x="3067050" y="3117850"/>
          <p14:tracePt t="43479" x="3086100" y="3003550"/>
          <p14:tracePt t="43496" x="3086100" y="2927350"/>
          <p14:tracePt t="43512" x="3086100" y="2863850"/>
          <p14:tracePt t="43529" x="3086100" y="2838450"/>
          <p14:tracePt t="43546" x="3086100" y="2825750"/>
          <p14:tracePt t="43694" x="3086100" y="2838450"/>
          <p14:tracePt t="43702" x="3086100" y="2870200"/>
          <p14:tracePt t="43710" x="3086100" y="2901950"/>
          <p14:tracePt t="43717" x="3086100" y="2921000"/>
          <p14:tracePt t="43729" x="3086100" y="2940050"/>
          <p14:tracePt t="43746" x="3086100" y="2959100"/>
          <p14:tracePt t="43763" x="3086100" y="2971800"/>
          <p14:tracePt t="43813" x="0" y="0"/>
        </p14:tracePtLst>
        <p14:tracePtLst>
          <p14:tracePt t="44174" x="3028950" y="3467100"/>
          <p14:tracePt t="44223" x="3028950" y="3473450"/>
          <p14:tracePt t="44229" x="3028950" y="3479800"/>
          <p14:tracePt t="44237" x="3022600" y="3505200"/>
          <p14:tracePt t="44245" x="3016250" y="3530600"/>
          <p14:tracePt t="44262" x="3016250" y="3581400"/>
          <p14:tracePt t="44279" x="3016250" y="3670300"/>
          <p14:tracePt t="44296" x="3016250" y="3733800"/>
          <p14:tracePt t="44312" x="3016250" y="3778250"/>
          <p14:tracePt t="44329" x="3016250" y="3784600"/>
          <p14:tracePt t="44366" x="3022600" y="3790950"/>
          <p14:tracePt t="44389" x="3028950" y="3790950"/>
          <p14:tracePt t="44398" x="3041650" y="3771900"/>
          <p14:tracePt t="44405" x="3054350" y="3746500"/>
          <p14:tracePt t="44414" x="3079750" y="3702050"/>
          <p14:tracePt t="44429" x="3111500" y="3600450"/>
          <p14:tracePt t="44445" x="3130550" y="3479800"/>
          <p14:tracePt t="44462" x="3143250" y="3403600"/>
          <p14:tracePt t="44479" x="3149600" y="3365500"/>
          <p14:tracePt t="44495" x="3149600" y="3352800"/>
          <p14:tracePt t="44557" x="3149600" y="3371850"/>
          <p14:tracePt t="44567" x="3149600" y="3416300"/>
          <p14:tracePt t="44573" x="3136900" y="3460750"/>
          <p14:tracePt t="44582" x="3136900" y="3505200"/>
          <p14:tracePt t="44595" x="3136900" y="3556000"/>
          <p14:tracePt t="44613" x="3136900" y="3638550"/>
          <p14:tracePt t="44629" x="3136900" y="3663950"/>
          <p14:tracePt t="44646" x="3136900" y="3670300"/>
          <p14:tracePt t="44717" x="3136900" y="3663950"/>
          <p14:tracePt t="44725" x="3143250" y="3651250"/>
          <p14:tracePt t="44733" x="3143250" y="3632200"/>
          <p14:tracePt t="44745" x="3143250" y="3606800"/>
          <p14:tracePt t="44762" x="3155950" y="3587750"/>
          <p14:tracePt t="44813" x="3155950" y="3606800"/>
          <p14:tracePt t="44823" x="3155950" y="3632200"/>
          <p14:tracePt t="44829" x="3155950" y="3670300"/>
          <p14:tracePt t="44845" x="3155950" y="3695700"/>
          <p14:tracePt t="44862" x="3155950" y="3708400"/>
          <p14:tracePt t="45855" x="0" y="0"/>
        </p14:tracePtLst>
        <p14:tracePtLst>
          <p14:tracePt t="46383" x="2940050" y="2819400"/>
          <p14:tracePt t="46437" x="2933700" y="2819400"/>
          <p14:tracePt t="46445" x="2927350" y="2819400"/>
          <p14:tracePt t="46453" x="2927350" y="2832100"/>
          <p14:tracePt t="46462" x="2921000" y="2870200"/>
          <p14:tracePt t="46478" x="2901950" y="2952750"/>
          <p14:tracePt t="46495" x="2889250" y="3048000"/>
          <p14:tracePt t="46512" x="2889250" y="3136900"/>
          <p14:tracePt t="46528" x="2889250" y="3244850"/>
          <p14:tracePt t="46545" x="2895600" y="3340100"/>
          <p14:tracePt t="46561" x="2901950" y="3435350"/>
          <p14:tracePt t="46578" x="2914650" y="3543300"/>
          <p14:tracePt t="46595" x="2946400" y="3670300"/>
          <p14:tracePt t="46612" x="2965450" y="3765550"/>
          <p14:tracePt t="46613" x="2978150" y="3790950"/>
          <p14:tracePt t="46628" x="2990850" y="3835400"/>
          <p14:tracePt t="46645" x="3009900" y="3867150"/>
          <p14:tracePt t="46661" x="3028950" y="3898900"/>
          <p14:tracePt t="46678" x="3041650" y="3917950"/>
          <p14:tracePt t="46695" x="3054350" y="3937000"/>
          <p14:tracePt t="46728" x="3067050" y="3937000"/>
          <p14:tracePt t="46745" x="3086100" y="3937000"/>
          <p14:tracePt t="46761" x="3117850" y="3911600"/>
          <p14:tracePt t="46778" x="3149600" y="3886200"/>
          <p14:tracePt t="46795" x="3181350" y="3860800"/>
          <p14:tracePt t="46811" x="3206750" y="3835400"/>
          <p14:tracePt t="46814" x="3225800" y="3822700"/>
          <p14:tracePt t="46828" x="3257550" y="3803650"/>
          <p14:tracePt t="46845" x="3270250" y="3784600"/>
          <p14:tracePt t="46861" x="3289300" y="3746500"/>
          <p14:tracePt t="46879" x="3308350" y="3683000"/>
          <p14:tracePt t="46895" x="3314700" y="3613150"/>
          <p14:tracePt t="46912" x="3314700" y="3524250"/>
          <p14:tracePt t="46928" x="3314700" y="3416300"/>
          <p14:tracePt t="46945" x="3314700" y="3282950"/>
          <p14:tracePt t="46961" x="3314700" y="3149600"/>
          <p14:tracePt t="46978" x="3282950" y="3048000"/>
          <p14:tracePt t="46995" x="3251200" y="2984500"/>
          <p14:tracePt t="47011" x="3213100" y="2946400"/>
          <p14:tracePt t="47028" x="3187700" y="2914650"/>
          <p14:tracePt t="47044" x="3168650" y="2901950"/>
          <p14:tracePt t="47061" x="3143250" y="2895600"/>
          <p14:tracePt t="47078" x="3092450" y="2882900"/>
          <p14:tracePt t="47095" x="3003550" y="2882900"/>
          <p14:tracePt t="47111" x="2876550" y="2889250"/>
          <p14:tracePt t="47128" x="2743200" y="2914650"/>
          <p14:tracePt t="47146" x="2609850" y="2965450"/>
          <p14:tracePt t="47162" x="2508250" y="3009900"/>
          <p14:tracePt t="47178" x="2406650" y="3048000"/>
          <p14:tracePt t="47182" x="2362200" y="3073400"/>
          <p14:tracePt t="47195" x="2311400" y="3098800"/>
          <p14:tracePt t="47212" x="2209800" y="3136900"/>
          <p14:tracePt t="47228" x="2070100" y="3194050"/>
          <p14:tracePt t="47245" x="2025650" y="3225800"/>
          <p14:tracePt t="47261" x="2000250" y="3251200"/>
          <p14:tracePt t="47278" x="1993900" y="3270250"/>
          <p14:tracePt t="47295" x="1987550" y="3295650"/>
          <p14:tracePt t="47311" x="1987550" y="3321050"/>
          <p14:tracePt t="47328" x="1993900" y="3371850"/>
          <p14:tracePt t="47345" x="2051050" y="3435350"/>
          <p14:tracePt t="47362" x="2159000" y="3511550"/>
          <p14:tracePt t="47365" x="2228850" y="3543300"/>
          <p14:tracePt t="47378" x="2311400" y="3562350"/>
          <p14:tracePt t="47395" x="2508250" y="3600450"/>
          <p14:tracePt t="47412" x="2686050" y="3606800"/>
          <p14:tracePt t="47414" x="2768600" y="3606800"/>
          <p14:tracePt t="47429" x="2908300" y="3581400"/>
          <p14:tracePt t="47445" x="3022600" y="3524250"/>
          <p14:tracePt t="47461" x="3111500" y="3479800"/>
          <p14:tracePt t="47478" x="3175000" y="3441700"/>
          <p14:tracePt t="47494" x="3187700" y="3403600"/>
          <p14:tracePt t="47511" x="3194050" y="3384550"/>
          <p14:tracePt t="47528" x="3194050" y="3365500"/>
          <p14:tracePt t="47544" x="3194050" y="3352800"/>
          <p14:tracePt t="47561" x="3175000" y="3314700"/>
          <p14:tracePt t="47578" x="3067050" y="3263900"/>
          <p14:tracePt t="47594" x="2882900" y="3213100"/>
          <p14:tracePt t="47597" x="2749550" y="3187700"/>
          <p14:tracePt t="47611" x="2578100" y="3149600"/>
          <p14:tracePt t="47629" x="2044700" y="3117850"/>
          <p14:tracePt t="47645" x="1778000" y="3117850"/>
          <p14:tracePt t="47662" x="1606550" y="3117850"/>
          <p14:tracePt t="47678" x="1524000" y="3143250"/>
          <p14:tracePt t="47695" x="1498600" y="3155950"/>
          <p14:tracePt t="47712" x="1473200" y="3175000"/>
          <p14:tracePt t="47728" x="1460500" y="3187700"/>
          <p14:tracePt t="47745" x="1460500" y="3200400"/>
          <p14:tracePt t="47761" x="1460500" y="3213100"/>
          <p14:tracePt t="47778" x="1473200" y="3263900"/>
          <p14:tracePt t="47795" x="1543050" y="3321050"/>
          <p14:tracePt t="47811" x="1714500" y="3409950"/>
          <p14:tracePt t="47814" x="1822450" y="3448050"/>
          <p14:tracePt t="47828" x="1949450" y="3479800"/>
          <p14:tracePt t="47845" x="2298700" y="3543300"/>
          <p14:tracePt t="47861" x="2419350" y="3549650"/>
          <p14:tracePt t="47878" x="2463800" y="3549650"/>
          <p14:tracePt t="47895" x="2489200" y="3549650"/>
          <p14:tracePt t="47912" x="2495550" y="3549650"/>
          <p14:tracePt t="47928" x="2508250" y="3549650"/>
          <p14:tracePt t="47973" x="2514600" y="3549650"/>
          <p14:tracePt t="47982" x="2520950" y="3549650"/>
          <p14:tracePt t="48014" x="2527300" y="3549650"/>
          <p14:tracePt t="48109" x="2520950" y="3549650"/>
          <p14:tracePt t="48118" x="2476500" y="3568700"/>
          <p14:tracePt t="48128" x="2419350" y="3581400"/>
          <p14:tracePt t="48145" x="2241550" y="3619500"/>
          <p14:tracePt t="48161" x="2057400" y="3663950"/>
          <p14:tracePt t="48178" x="1917700" y="3683000"/>
          <p14:tracePt t="48195" x="1879600" y="3695700"/>
          <p14:tracePt t="48212" x="1873250" y="3695700"/>
          <p14:tracePt t="48215" x="1866900" y="3695700"/>
          <p14:tracePt t="48277" x="1860550" y="3702050"/>
          <p14:tracePt t="48287" x="1860550" y="3708400"/>
          <p14:tracePt t="48294" x="1873250" y="3708400"/>
          <p14:tracePt t="48311" x="1962150" y="3740150"/>
          <p14:tracePt t="48327" x="2159000" y="3790950"/>
          <p14:tracePt t="48344" x="2495550" y="3835400"/>
          <p14:tracePt t="48361" x="2813050" y="3867150"/>
          <p14:tracePt t="48378" x="2984500" y="3879850"/>
          <p14:tracePt t="48381" x="3035300" y="3879850"/>
          <p14:tracePt t="48394" x="3067050" y="3879850"/>
          <p14:tracePt t="48397" x="3092450" y="3879850"/>
          <p14:tracePt t="48411" x="3105150" y="3879850"/>
          <p14:tracePt t="48428" x="3124200" y="3879850"/>
          <p14:tracePt t="48445" x="3136900" y="3879850"/>
          <p14:tracePt t="48478" x="3143250" y="3879850"/>
          <p14:tracePt t="48501" x="3149600" y="3879850"/>
          <p14:tracePt t="48517" x="3155950" y="3879850"/>
          <p14:tracePt t="48605" x="3162300" y="3879850"/>
          <p14:tracePt t="48615" x="3168650" y="3879850"/>
          <p14:tracePt t="48631" x="3175000" y="3879850"/>
          <p14:tracePt t="49311" x="3181350" y="3879850"/>
          <p14:tracePt t="49321" x="3187700" y="3879850"/>
          <p14:tracePt t="49328" x="3206750" y="3879850"/>
          <p14:tracePt t="49344" x="3257550" y="3879850"/>
          <p14:tracePt t="49361" x="3346450" y="3879850"/>
          <p14:tracePt t="49377" x="3448050" y="3879850"/>
          <p14:tracePt t="49395" x="3517900" y="3879850"/>
          <p14:tracePt t="49398" x="3543300" y="3879850"/>
          <p14:tracePt t="49412" x="3562350" y="3879850"/>
          <p14:tracePt t="49428" x="3575050" y="3879850"/>
          <p14:tracePt t="49946" x="3581400" y="3879850"/>
          <p14:tracePt t="49951" x="3594100" y="3879850"/>
          <p14:tracePt t="49961" x="3613150" y="3867150"/>
          <p14:tracePt t="49978" x="3657600" y="3841750"/>
          <p14:tracePt t="49994" x="3721100" y="3797300"/>
          <p14:tracePt t="49997" x="3771900" y="3765550"/>
          <p14:tracePt t="50011" x="3829050" y="3733800"/>
          <p14:tracePt t="50027" x="3937000" y="3644900"/>
          <p14:tracePt t="50030" x="3994150" y="3600450"/>
          <p14:tracePt t="50044" x="4051300" y="3562350"/>
          <p14:tracePt t="50060" x="4210050" y="3429000"/>
          <p14:tracePt t="50077" x="4305300" y="3346450"/>
          <p14:tracePt t="50093" x="4362450" y="3289300"/>
          <p14:tracePt t="50110" x="4400550" y="3244850"/>
          <p14:tracePt t="50127" x="4425950" y="3206750"/>
          <p14:tracePt t="50144" x="4451350" y="3181350"/>
          <p14:tracePt t="50161" x="4464050" y="3162300"/>
          <p14:tracePt t="50177" x="4489450" y="3149600"/>
          <p14:tracePt t="50194" x="4502150" y="3130550"/>
          <p14:tracePt t="50211" x="4521200" y="3111500"/>
          <p14:tracePt t="50227" x="4527550" y="3086100"/>
          <p14:tracePt t="50229" x="4533900" y="3086100"/>
          <p14:tracePt t="50244" x="4546600" y="3073400"/>
          <p14:tracePt t="50260" x="4565650" y="3054350"/>
          <p14:tracePt t="50277" x="4572000" y="3041650"/>
          <p14:tracePt t="50294" x="4578350" y="3035300"/>
          <p14:tracePt t="50310" x="4584700" y="3028950"/>
          <p14:tracePt t="50398" x="4584700" y="3022600"/>
          <p14:tracePt t="50405" x="4584700" y="3009900"/>
          <p14:tracePt t="50414" x="4572000" y="2997200"/>
          <p14:tracePt t="50427" x="4552950" y="2997200"/>
          <p14:tracePt t="50445" x="4502150" y="2978150"/>
          <p14:tracePt t="50461" x="4432300" y="2959100"/>
          <p14:tracePt t="50477" x="4413250" y="2959100"/>
          <p14:tracePt t="50494" x="4381500" y="2959100"/>
          <p14:tracePt t="50510" x="4368800" y="2959100"/>
          <p14:tracePt t="50527" x="4337050" y="2965450"/>
          <p14:tracePt t="50543" x="4305300" y="2971800"/>
          <p14:tracePt t="50560" x="4286250" y="2984500"/>
          <p14:tracePt t="50577" x="4260850" y="2997200"/>
          <p14:tracePt t="50594" x="4241800" y="3003550"/>
          <p14:tracePt t="50610" x="4229100" y="3035300"/>
          <p14:tracePt t="50627" x="4216400" y="3060700"/>
          <p14:tracePt t="50644" x="4210050" y="3098800"/>
          <p14:tracePt t="50646" x="4203700" y="3117850"/>
          <p14:tracePt t="50660" x="4203700" y="3136900"/>
          <p14:tracePt t="50677" x="4203700" y="3162300"/>
          <p14:tracePt t="50694" x="4203700" y="3175000"/>
          <p14:tracePt t="50710" x="4222750" y="3187700"/>
          <p14:tracePt t="50727" x="4260850" y="3206750"/>
          <p14:tracePt t="50743" x="4343400" y="3232150"/>
          <p14:tracePt t="50760" x="4476750" y="3257550"/>
          <p14:tracePt t="50777" x="4610100" y="3257550"/>
          <p14:tracePt t="50793" x="4781550" y="3257550"/>
          <p14:tracePt t="50810" x="4940300" y="3257550"/>
          <p14:tracePt t="50827" x="5086350" y="3257550"/>
          <p14:tracePt t="50843" x="5226050" y="3257550"/>
          <p14:tracePt t="50845" x="5302250" y="3257550"/>
          <p14:tracePt t="50860" x="5429250" y="3257550"/>
          <p14:tracePt t="50876" x="5543550" y="3257550"/>
          <p14:tracePt t="50894" x="5645150" y="3244850"/>
          <p14:tracePt t="50910" x="5715000" y="3225800"/>
          <p14:tracePt t="50927" x="5746750" y="3219450"/>
          <p14:tracePt t="50944" x="5784850" y="3219450"/>
          <p14:tracePt t="50960" x="5810250" y="3213100"/>
          <p14:tracePt t="50977" x="5822950" y="3213100"/>
          <p14:tracePt t="50993" x="5842000" y="3213100"/>
          <p14:tracePt t="51010" x="5854700" y="3213100"/>
          <p14:tracePt t="51027" x="5867400" y="3206750"/>
          <p14:tracePt t="51043" x="5886450" y="3206750"/>
          <p14:tracePt t="51044" x="5899150" y="3200400"/>
          <p14:tracePt t="51060" x="5905500" y="3194050"/>
          <p14:tracePt t="51157" x="5899150" y="3194050"/>
          <p14:tracePt t="51167" x="5880100" y="3194050"/>
          <p14:tracePt t="51173" x="5848350" y="3194050"/>
          <p14:tracePt t="51181" x="5784850" y="3194050"/>
          <p14:tracePt t="51194" x="5695950" y="3194050"/>
          <p14:tracePt t="51210" x="5480050" y="3194050"/>
          <p14:tracePt t="51226" x="5295900" y="3194050"/>
          <p14:tracePt t="51243" x="5181600" y="3194050"/>
          <p14:tracePt t="51260" x="5143500" y="3194050"/>
          <p14:tracePt t="51373" x="5149850" y="3194050"/>
          <p14:tracePt t="51382" x="5181600" y="3194050"/>
          <p14:tracePt t="51389" x="5238750" y="3194050"/>
          <p14:tracePt t="51397" x="5308600" y="3194050"/>
          <p14:tracePt t="51410" x="5403850" y="3194050"/>
          <p14:tracePt t="51427" x="5638800" y="3194050"/>
          <p14:tracePt t="51443" x="5854700" y="3194050"/>
          <p14:tracePt t="51460" x="6070600" y="3194050"/>
          <p14:tracePt t="51477" x="6134100" y="3194050"/>
          <p14:tracePt t="51493" x="6153150" y="3194050"/>
          <p14:tracePt t="51510" x="6159500" y="3194050"/>
          <p14:tracePt t="51544" x="6165850" y="3200400"/>
          <p14:tracePt t="51584" x="6165850" y="3213100"/>
          <p14:tracePt t="51589" x="6153150" y="3225800"/>
          <p14:tracePt t="51600" x="6127750" y="3244850"/>
          <p14:tracePt t="51610" x="6076950" y="3276600"/>
          <p14:tracePt t="51627" x="5962650" y="3340100"/>
          <p14:tracePt t="51644" x="5842000" y="3403600"/>
          <p14:tracePt t="51647" x="5784850" y="3429000"/>
          <p14:tracePt t="51661" x="5734050" y="3454400"/>
          <p14:tracePt t="51677" x="5676900" y="3486150"/>
          <p14:tracePt t="51694" x="5670550" y="3492500"/>
          <p14:tracePt t="51711" x="5664200" y="3492500"/>
          <p14:tracePt t="51766" x="5664200" y="3498850"/>
          <p14:tracePt t="51774" x="5664200" y="3511550"/>
          <p14:tracePt t="51782" x="5670550" y="3511550"/>
          <p14:tracePt t="51793" x="5683250" y="3524250"/>
          <p14:tracePt t="51811" x="5784850" y="3568700"/>
          <p14:tracePt t="51815" x="5867400" y="3587750"/>
          <p14:tracePt t="51827" x="5969000" y="3613150"/>
          <p14:tracePt t="51843" x="6216650" y="3670300"/>
          <p14:tracePt t="51861" x="6502400" y="3714750"/>
          <p14:tracePt t="51877" x="6565900" y="3733800"/>
          <p14:tracePt t="51893" x="6572250" y="3733800"/>
          <p14:tracePt t="51981" x="6578600" y="3733800"/>
          <p14:tracePt t="51997" x="6578600" y="3714750"/>
          <p14:tracePt t="52006" x="6578600" y="3689350"/>
          <p14:tracePt t="52013" x="6578600" y="3657600"/>
          <p14:tracePt t="52026" x="6578600" y="3613150"/>
          <p14:tracePt t="52043" x="6565900" y="3524250"/>
          <p14:tracePt t="52060" x="6546850" y="3441700"/>
          <p14:tracePt t="52061" x="6534150" y="3397250"/>
          <p14:tracePt t="52076" x="6521450" y="3308350"/>
          <p14:tracePt t="52093" x="6502400" y="3219450"/>
          <p14:tracePt t="52110" x="6483350" y="3117850"/>
          <p14:tracePt t="52126" x="6457950" y="3009900"/>
          <p14:tracePt t="52144" x="6451600" y="2921000"/>
          <p14:tracePt t="52161" x="6426200" y="2819400"/>
          <p14:tracePt t="52177" x="6413500" y="2774950"/>
          <p14:tracePt t="52194" x="6407150" y="2743200"/>
          <p14:tracePt t="52210" x="6400800" y="2736850"/>
          <p14:tracePt t="52278" x="6394450" y="2736850"/>
          <p14:tracePt t="52288" x="6388100" y="2736850"/>
          <p14:tracePt t="52294" x="6375400" y="2749550"/>
          <p14:tracePt t="52310" x="6343650" y="2787650"/>
          <p14:tracePt t="52326" x="6305550" y="2870200"/>
          <p14:tracePt t="52343" x="6273800" y="2978150"/>
          <p14:tracePt t="52360" x="6261100" y="3086100"/>
          <p14:tracePt t="52376" x="6254750" y="3155950"/>
          <p14:tracePt t="52394" x="6254750" y="3206750"/>
          <p14:tracePt t="52410" x="6254750" y="3219450"/>
          <p14:tracePt t="52413" x="6254750" y="3225800"/>
          <p14:tracePt t="52426" x="6254750" y="3232150"/>
          <p14:tracePt t="52501" x="6254750" y="3219450"/>
          <p14:tracePt t="52509" x="6254750" y="3181350"/>
          <p14:tracePt t="52517" x="6261100" y="3136900"/>
          <p14:tracePt t="52526" x="6267450" y="3079750"/>
          <p14:tracePt t="52543" x="6286500" y="2952750"/>
          <p14:tracePt t="52559" x="6280150" y="2832100"/>
          <p14:tracePt t="52576" x="6273800" y="2768600"/>
          <p14:tracePt t="52593" x="6273800" y="2749550"/>
          <p14:tracePt t="52609" x="6267450" y="2743200"/>
          <p14:tracePt t="52643" x="6261100" y="2743200"/>
          <p14:tracePt t="52660" x="6248400" y="2806700"/>
          <p14:tracePt t="52676" x="6223000" y="2984500"/>
          <p14:tracePt t="52693" x="6216650" y="3092450"/>
          <p14:tracePt t="52710" x="6216650" y="3155950"/>
          <p14:tracePt t="52726" x="6216650" y="3175000"/>
          <p14:tracePt t="52743" x="6216650" y="3181350"/>
          <p14:tracePt t="52806" x="6216650" y="3162300"/>
          <p14:tracePt t="52813" x="6223000" y="3130550"/>
          <p14:tracePt t="52821" x="6223000" y="3105150"/>
          <p14:tracePt t="52829" x="6223000" y="3073400"/>
          <p14:tracePt t="52843" x="6223000" y="3048000"/>
          <p14:tracePt t="52859" x="6229350" y="3009900"/>
          <p14:tracePt t="52965" x="6229350" y="3028950"/>
          <p14:tracePt t="52973" x="6223000" y="3060700"/>
          <p14:tracePt t="52981" x="6203950" y="3105150"/>
          <p14:tracePt t="52992" x="6197600" y="3155950"/>
          <p14:tracePt t="53010" x="6184900" y="3232150"/>
          <p14:tracePt t="53026" x="6178550" y="3263900"/>
          <p14:tracePt t="53042" x="6172200" y="3289300"/>
          <p14:tracePt t="53140" x="6172200" y="3282950"/>
          <p14:tracePt t="53149" x="6172200" y="3263900"/>
          <p14:tracePt t="53157" x="6172200" y="3232150"/>
          <p14:tracePt t="53165" x="6172200" y="3200400"/>
          <p14:tracePt t="53176" x="6172200" y="3168650"/>
          <p14:tracePt t="53192" x="6172200" y="3105150"/>
          <p14:tracePt t="53210" x="6159500" y="3048000"/>
          <p14:tracePt t="53226" x="6159500" y="3016250"/>
          <p14:tracePt t="53242" x="6159500" y="3003550"/>
          <p14:tracePt t="53259" x="6159500" y="2997200"/>
          <p14:tracePt t="53357" x="6159500" y="3016250"/>
          <p14:tracePt t="53366" x="6159500" y="3048000"/>
          <p14:tracePt t="53373" x="6159500" y="3086100"/>
          <p14:tracePt t="53382" x="6159500" y="3117850"/>
          <p14:tracePt t="53392" x="6159500" y="3155950"/>
          <p14:tracePt t="53410" x="6159500" y="3187700"/>
          <p14:tracePt t="53426" x="6159500" y="3200400"/>
          <p14:tracePt t="53478" x="6159500" y="3206750"/>
          <p14:tracePt t="53494" x="6159500" y="3200400"/>
          <p14:tracePt t="53501" x="6159500" y="3181350"/>
          <p14:tracePt t="53509" x="6159500" y="3155950"/>
          <p14:tracePt t="53526" x="6159500" y="3098800"/>
          <p14:tracePt t="53542" x="6159500" y="3054350"/>
          <p14:tracePt t="53559" x="6159500" y="3016250"/>
          <p14:tracePt t="53576" x="6159500" y="2990850"/>
          <p14:tracePt t="53654" x="6159500" y="3003550"/>
          <p14:tracePt t="53663" x="6159500" y="3022600"/>
          <p14:tracePt t="53669" x="6159500" y="3054350"/>
          <p14:tracePt t="53678" x="6159500" y="3079750"/>
          <p14:tracePt t="53693" x="6159500" y="3098800"/>
          <p14:tracePt t="53709" x="6159500" y="3111500"/>
          <p14:tracePt t="53726" x="6159500" y="3117850"/>
          <p14:tracePt t="53813" x="6159500" y="3111500"/>
          <p14:tracePt t="53821" x="6159500" y="3105150"/>
          <p14:tracePt t="53829" x="6159500" y="3098800"/>
          <p14:tracePt t="53842" x="6159500" y="3092450"/>
          <p14:tracePt t="53859" x="6159500" y="3086100"/>
          <p14:tracePt t="53876" x="6159500" y="3079750"/>
          <p14:tracePt t="54294" x="0" y="0"/>
        </p14:tracePtLst>
        <p14:tracePtLst>
          <p14:tracePt t="56174" x="1555750" y="4178300"/>
          <p14:tracePt t="56214" x="1555750" y="4184650"/>
          <p14:tracePt t="56238" x="1555750" y="4191000"/>
          <p14:tracePt t="56245" x="1555750" y="4197350"/>
          <p14:tracePt t="56255" x="1555750" y="4203700"/>
          <p14:tracePt t="56262" x="1568450" y="4210050"/>
          <p14:tracePt t="56275" x="1587500" y="4216400"/>
          <p14:tracePt t="56291" x="1708150" y="4235450"/>
          <p14:tracePt t="56308" x="2025650" y="4248150"/>
          <p14:tracePt t="56325" x="2266950" y="4248150"/>
          <p14:tracePt t="56342" x="2457450" y="4248150"/>
          <p14:tracePt t="56358" x="2552700" y="4248150"/>
          <p14:tracePt t="56375" x="2578100" y="4248150"/>
          <p14:tracePt t="56392" x="2584450" y="4248150"/>
          <p14:tracePt t="57405" x="2590800" y="4248150"/>
          <p14:tracePt t="57413" x="2609850" y="4248150"/>
          <p14:tracePt t="57422" x="2635250" y="4260850"/>
          <p14:tracePt t="57429" x="2673350" y="4267200"/>
          <p14:tracePt t="57441" x="2717800" y="4279900"/>
          <p14:tracePt t="57458" x="2857500" y="4305300"/>
          <p14:tracePt t="57475" x="3016250" y="4330700"/>
          <p14:tracePt t="57478" x="3098800" y="4330700"/>
          <p14:tracePt t="57491" x="3187700" y="4330700"/>
          <p14:tracePt t="57508" x="3384550" y="4330700"/>
          <p14:tracePt t="57525" x="3492500" y="4330700"/>
          <p14:tracePt t="57541" x="3568700" y="4330700"/>
          <p14:tracePt t="57558" x="3657600" y="4330700"/>
          <p14:tracePt t="57574" x="3740150" y="4330700"/>
          <p14:tracePt t="57591" x="3848100" y="4330700"/>
          <p14:tracePt t="57608" x="3968750" y="4330700"/>
          <p14:tracePt t="57625" x="4083050" y="4330700"/>
          <p14:tracePt t="57641" x="4178300" y="4330700"/>
          <p14:tracePt t="57658" x="4229100" y="4324350"/>
          <p14:tracePt t="57675" x="4267200" y="4324350"/>
          <p14:tracePt t="57692" x="4286250" y="4324350"/>
          <p14:tracePt t="57694" x="4292600" y="4324350"/>
          <p14:tracePt t="57708" x="4298950" y="4318000"/>
          <p14:tracePt t="57901" x="4298950" y="4305300"/>
          <p14:tracePt t="57910" x="4298950" y="4286250"/>
          <p14:tracePt t="57917" x="4298950" y="4279900"/>
          <p14:tracePt t="57926" x="4292600" y="4254500"/>
          <p14:tracePt t="57941" x="4279900" y="4216400"/>
          <p14:tracePt t="57958" x="4267200" y="4178300"/>
          <p14:tracePt t="57975" x="4229100" y="4121150"/>
          <p14:tracePt t="57991" x="4203700" y="4089400"/>
          <p14:tracePt t="58008" x="4171950" y="4051300"/>
          <p14:tracePt t="58025" x="4121150" y="4025900"/>
          <p14:tracePt t="58041" x="4057650" y="4000500"/>
          <p14:tracePt t="58058" x="3994150" y="3975100"/>
          <p14:tracePt t="58074" x="3956050" y="3968750"/>
          <p14:tracePt t="58091" x="3917950" y="3968750"/>
          <p14:tracePt t="58108" x="3898900" y="3968750"/>
          <p14:tracePt t="58109" x="3892550" y="3968750"/>
          <p14:tracePt t="58124" x="3854450" y="3968750"/>
          <p14:tracePt t="58141" x="3835400" y="3981450"/>
          <p14:tracePt t="58158" x="3810000" y="4006850"/>
          <p14:tracePt t="58174" x="3790950" y="4019550"/>
          <p14:tracePt t="58191" x="3771900" y="4051300"/>
          <p14:tracePt t="58208" x="3752850" y="4083050"/>
          <p14:tracePt t="58225" x="3746500" y="4114800"/>
          <p14:tracePt t="58241" x="3746500" y="4146550"/>
          <p14:tracePt t="58258" x="3746500" y="4165600"/>
          <p14:tracePt t="58274" x="3746500" y="4178300"/>
          <p14:tracePt t="58291" x="3746500" y="4197350"/>
          <p14:tracePt t="58307" x="3746500" y="4203700"/>
          <p14:tracePt t="58310" x="3746500" y="4216400"/>
          <p14:tracePt t="58324" x="3759200" y="4222750"/>
          <p14:tracePt t="58341" x="3797300" y="4235450"/>
          <p14:tracePt t="58358" x="3854450" y="4248150"/>
          <p14:tracePt t="58374" x="3975100" y="4267200"/>
          <p14:tracePt t="58391" x="4102100" y="4267200"/>
          <p14:tracePt t="58407" x="4260850" y="4267200"/>
          <p14:tracePt t="58425" x="4394200" y="4267200"/>
          <p14:tracePt t="58441" x="4483100" y="4267200"/>
          <p14:tracePt t="58445" x="4514850" y="4267200"/>
          <p14:tracePt t="58458" x="4533900" y="4267200"/>
          <p14:tracePt t="58475" x="4559300" y="4267200"/>
          <p14:tracePt t="58491" x="4584700" y="4267200"/>
          <p14:tracePt t="58493" x="4603750" y="4267200"/>
          <p14:tracePt t="58508" x="4622800" y="4267200"/>
          <p14:tracePt t="58524" x="4641850" y="4260850"/>
          <p14:tracePt t="58541" x="4654550" y="4260850"/>
          <p14:tracePt t="58557" x="4667250" y="4254500"/>
          <p14:tracePt t="58574" x="4686300" y="4254500"/>
          <p14:tracePt t="58591" x="4718050" y="4254500"/>
          <p14:tracePt t="58607" x="4762500" y="4254500"/>
          <p14:tracePt t="58624" x="4806950" y="4254500"/>
          <p14:tracePt t="58641" x="4851400" y="4254500"/>
          <p14:tracePt t="58657" x="4902200" y="4254500"/>
          <p14:tracePt t="58674" x="4953000" y="4254500"/>
          <p14:tracePt t="58691" x="5022850" y="4248150"/>
          <p14:tracePt t="58708" x="5060950" y="4235450"/>
          <p14:tracePt t="58710" x="5073650" y="4235450"/>
          <p14:tracePt t="58724" x="5118100" y="4222750"/>
          <p14:tracePt t="58741" x="5130800" y="4222750"/>
          <p14:tracePt t="58758" x="5149850" y="4216400"/>
          <p14:tracePt t="58774" x="5168900" y="4216400"/>
          <p14:tracePt t="58791" x="5187950" y="4216400"/>
          <p14:tracePt t="58807" x="5194300" y="4210050"/>
          <p14:tracePt t="58824" x="5207000" y="4210050"/>
          <p14:tracePt t="58840" x="5213350" y="4203700"/>
          <p14:tracePt t="58893" x="5219700" y="4203700"/>
          <p14:tracePt t="58901" x="5226050" y="4203700"/>
          <p14:tracePt t="58911" x="5232400" y="4197350"/>
          <p14:tracePt t="58924" x="5238750" y="4191000"/>
          <p14:tracePt t="58941" x="5251450" y="4184650"/>
          <p14:tracePt t="58958" x="5257800" y="4184650"/>
          <p14:tracePt t="58974" x="5270500" y="4178300"/>
          <p14:tracePt t="58991" x="5276850" y="4165600"/>
          <p14:tracePt t="59007" x="5276850" y="4159250"/>
          <p14:tracePt t="59024" x="5283200" y="4146550"/>
          <p14:tracePt t="59041" x="5283200" y="4140200"/>
          <p14:tracePt t="59057" x="5289550" y="4133850"/>
          <p14:tracePt t="59074" x="5289550" y="4121150"/>
          <p14:tracePt t="59091" x="5289550" y="4114800"/>
          <p14:tracePt t="59110" x="5289550" y="4108450"/>
          <p14:tracePt t="59157" x="5289550" y="4102100"/>
          <p14:tracePt t="59213" x="5289550" y="4095750"/>
          <p14:tracePt t="59223" x="5289550" y="4089400"/>
          <p14:tracePt t="59270" x="5283200" y="4089400"/>
          <p14:tracePt t="59277" x="5276850" y="4089400"/>
          <p14:tracePt t="59293" x="5270500" y="4089400"/>
          <p14:tracePt t="59302" x="5264150" y="4089400"/>
          <p14:tracePt t="59310" x="5257800" y="4089400"/>
          <p14:tracePt t="59324" x="5238750" y="4089400"/>
          <p14:tracePt t="59340" x="5226050" y="4089400"/>
          <p14:tracePt t="59357" x="5207000" y="4095750"/>
          <p14:tracePt t="59374" x="5200650" y="4102100"/>
          <p14:tracePt t="59391" x="5194300" y="4108450"/>
          <p14:tracePt t="59407" x="5187950" y="4114800"/>
          <p14:tracePt t="59424" x="5181600" y="4114800"/>
          <p14:tracePt t="59441" x="5175250" y="4121150"/>
          <p14:tracePt t="59457" x="5175250" y="4127500"/>
          <p14:tracePt t="59474" x="5175250" y="4133850"/>
          <p14:tracePt t="59491" x="5175250" y="4152900"/>
          <p14:tracePt t="59507" x="5200650" y="4171950"/>
          <p14:tracePt t="59510" x="5226050" y="4191000"/>
          <p14:tracePt t="59524" x="5283200" y="4203700"/>
          <p14:tracePt t="59540" x="5384800" y="4229100"/>
          <p14:tracePt t="59557" x="5480050" y="4235450"/>
          <p14:tracePt t="59574" x="5588000" y="4235450"/>
          <p14:tracePt t="59590" x="5727700" y="4235450"/>
          <p14:tracePt t="59607" x="5854700" y="4235450"/>
          <p14:tracePt t="59624" x="5969000" y="4235450"/>
          <p14:tracePt t="59640" x="6076950" y="4229100"/>
          <p14:tracePt t="59657" x="6165850" y="4229100"/>
          <p14:tracePt t="59674" x="6242050" y="4229100"/>
          <p14:tracePt t="59691" x="6299200" y="4229100"/>
          <p14:tracePt t="59707" x="6324600" y="4229100"/>
          <p14:tracePt t="59709" x="6330950" y="4229100"/>
          <p14:tracePt t="59724" x="6337300" y="4229100"/>
          <p14:tracePt t="59797" x="6343650" y="4229100"/>
          <p14:tracePt t="59807" x="6356350" y="4229100"/>
          <p14:tracePt t="59813" x="6362700" y="4229100"/>
          <p14:tracePt t="59824" x="6388100" y="4229100"/>
          <p14:tracePt t="59840" x="6438900" y="4235450"/>
          <p14:tracePt t="59857" x="6470650" y="4235450"/>
          <p14:tracePt t="59873" x="6521450" y="4235450"/>
          <p14:tracePt t="59890" x="6559550" y="4248150"/>
          <p14:tracePt t="59907" x="6584950" y="4248150"/>
          <p14:tracePt t="59908" x="6597650" y="4248150"/>
          <p14:tracePt t="59924" x="6616700" y="4248150"/>
          <p14:tracePt t="59925" x="6629400" y="4248150"/>
          <p14:tracePt t="59941" x="6661150" y="4248150"/>
          <p14:tracePt t="59957" x="6692900" y="4248150"/>
          <p14:tracePt t="59973" x="6705600" y="4241800"/>
          <p14:tracePt t="59991" x="6731000" y="4229100"/>
          <p14:tracePt t="60007" x="6750050" y="4210050"/>
          <p14:tracePt t="60024" x="6762750" y="4184650"/>
          <p14:tracePt t="60040" x="6775450" y="4159250"/>
          <p14:tracePt t="60057" x="6775450" y="4152900"/>
          <p14:tracePt t="60073" x="6775450" y="4140200"/>
          <p14:tracePt t="60090" x="6775450" y="4133850"/>
          <p14:tracePt t="60214" x="6775450" y="4127500"/>
          <p14:tracePt t="60262" x="6769100" y="4133850"/>
          <p14:tracePt t="60278" x="6769100" y="4146550"/>
          <p14:tracePt t="60287" x="6762750" y="4165600"/>
          <p14:tracePt t="60302" x="6762750" y="4184650"/>
          <p14:tracePt t="60309" x="6762750" y="4210050"/>
          <p14:tracePt t="60323" x="6769100" y="4229100"/>
          <p14:tracePt t="60340" x="6838950" y="4298950"/>
          <p14:tracePt t="60357" x="6883400" y="4324350"/>
          <p14:tracePt t="60374" x="6921500" y="4337050"/>
          <p14:tracePt t="60390" x="6953250" y="4337050"/>
          <p14:tracePt t="60407" x="6985000" y="4337050"/>
          <p14:tracePt t="60424" x="7016750" y="4337050"/>
          <p14:tracePt t="60440" x="7073900" y="4330700"/>
          <p14:tracePt t="60457" x="7118350" y="4311650"/>
          <p14:tracePt t="60474" x="7162800" y="4286250"/>
          <p14:tracePt t="60490" x="7188200" y="4254500"/>
          <p14:tracePt t="60507" x="7213600" y="4235450"/>
          <p14:tracePt t="60509" x="7219950" y="4216400"/>
          <p14:tracePt t="60523" x="7226300" y="4210050"/>
          <p14:tracePt t="60540" x="7226300" y="4197350"/>
          <p14:tracePt t="60557" x="7226300" y="4184650"/>
          <p14:tracePt t="60573" x="7226300" y="4178300"/>
          <p14:tracePt t="60590" x="7226300" y="4171950"/>
          <p14:tracePt t="60607" x="7226300" y="4152900"/>
          <p14:tracePt t="60640" x="7232650" y="4146550"/>
          <p14:tracePt t="60733" x="7232650" y="4152900"/>
          <p14:tracePt t="60741" x="7232650" y="4171950"/>
          <p14:tracePt t="60749" x="7239000" y="4197350"/>
          <p14:tracePt t="60757" x="7245350" y="4210050"/>
          <p14:tracePt t="60774" x="7258050" y="4229100"/>
          <p14:tracePt t="60790" x="7264400" y="4235450"/>
          <p14:tracePt t="60845" x="7270750" y="4235450"/>
          <p14:tracePt t="60854" x="7283450" y="4235450"/>
          <p14:tracePt t="60861" x="7289800" y="4229100"/>
          <p14:tracePt t="60873" x="7296150" y="4210050"/>
          <p14:tracePt t="60890" x="7296150" y="4184650"/>
          <p14:tracePt t="60907" x="7302500" y="4146550"/>
          <p14:tracePt t="60923" x="7308850" y="4133850"/>
          <p14:tracePt t="60940" x="7308850" y="4121150"/>
          <p14:tracePt t="61374" x="7315200" y="4127500"/>
          <p14:tracePt t="61383" x="7327900" y="4146550"/>
          <p14:tracePt t="61390" x="7340600" y="4159250"/>
          <p14:tracePt t="61407" x="7359650" y="4184650"/>
          <p14:tracePt t="61423" x="7372350" y="4191000"/>
          <p14:tracePt t="61440" x="7378700" y="4191000"/>
          <p14:tracePt t="61457" x="7397750" y="4191000"/>
          <p14:tracePt t="61474" x="7423150" y="4191000"/>
          <p14:tracePt t="61490" x="7467600" y="4191000"/>
          <p14:tracePt t="61506" x="7537450" y="4178300"/>
          <p14:tracePt t="61523" x="7575550" y="4159250"/>
          <p14:tracePt t="61540" x="7581900" y="4159250"/>
          <p14:tracePt t="61718" x="7588250" y="4159250"/>
          <p14:tracePt t="61726" x="7600950" y="4159250"/>
          <p14:tracePt t="61734" x="7632700" y="4159250"/>
          <p14:tracePt t="61743" x="7696200" y="4159250"/>
          <p14:tracePt t="61757" x="7893050" y="4203700"/>
          <p14:tracePt t="61774" x="8115300" y="4241800"/>
          <p14:tracePt t="61790" x="8362950" y="4286250"/>
          <p14:tracePt t="61806" x="8566150" y="4324350"/>
          <p14:tracePt t="61823" x="8712200" y="4337050"/>
          <p14:tracePt t="61840" x="8820150" y="4337050"/>
          <p14:tracePt t="61856" x="8915400" y="4337050"/>
          <p14:tracePt t="61873" x="9017000" y="4337050"/>
          <p14:tracePt t="61890" x="9118600" y="4337050"/>
          <p14:tracePt t="61906" x="9194800" y="4337050"/>
          <p14:tracePt t="61923" x="9232900" y="4337050"/>
          <p14:tracePt t="61940" x="9239250" y="4337050"/>
          <p14:tracePt t="62126" x="9245600" y="4337050"/>
          <p14:tracePt t="62141" x="9264650" y="4337050"/>
          <p14:tracePt t="62149" x="9271000" y="4337050"/>
          <p14:tracePt t="62157" x="9271000" y="4324350"/>
          <p14:tracePt t="62173" x="9296400" y="4311650"/>
          <p14:tracePt t="62189" x="9334500" y="4279900"/>
          <p14:tracePt t="62207" x="9385300" y="4254500"/>
          <p14:tracePt t="62224" x="9423400" y="4216400"/>
          <p14:tracePt t="62240" x="9467850" y="4184650"/>
          <p14:tracePt t="62257" x="9493250" y="4146550"/>
          <p14:tracePt t="62273" x="9505950" y="4127500"/>
          <p14:tracePt t="62290" x="9512300" y="4108450"/>
          <p14:tracePt t="62306" x="9512300" y="4089400"/>
          <p14:tracePt t="62323" x="9512300" y="4051300"/>
          <p14:tracePt t="62339" x="9493250" y="3994150"/>
          <p14:tracePt t="62341" x="9474200" y="3975100"/>
          <p14:tracePt t="62356" x="9436100" y="3930650"/>
          <p14:tracePt t="62373" x="9398000" y="3905250"/>
          <p14:tracePt t="62390" x="9385300" y="3898900"/>
          <p14:tracePt t="62406" x="9366250" y="3898900"/>
          <p14:tracePt t="62423" x="9334500" y="3898900"/>
          <p14:tracePt t="62439" x="9302750" y="3911600"/>
          <p14:tracePt t="62457" x="9264650" y="3937000"/>
          <p14:tracePt t="62473" x="9232900" y="3987800"/>
          <p14:tracePt t="62489" x="9213850" y="4019550"/>
          <p14:tracePt t="62507" x="9213850" y="4057650"/>
          <p14:tracePt t="62509" x="9213850" y="4070350"/>
          <p14:tracePt t="62523" x="9213850" y="4089400"/>
          <p14:tracePt t="62526" x="9213850" y="4108450"/>
          <p14:tracePt t="62539" x="9213850" y="4127500"/>
          <p14:tracePt t="62557" x="9245600" y="4210050"/>
          <p14:tracePt t="62573" x="9315450" y="4273550"/>
          <p14:tracePt t="62589" x="9423400" y="4337050"/>
          <p14:tracePt t="62606" x="9563100" y="4387850"/>
          <p14:tracePt t="62623" x="9715500" y="4425950"/>
          <p14:tracePt t="62639" x="9855200" y="4432300"/>
          <p14:tracePt t="62656" x="9950450" y="4432300"/>
          <p14:tracePt t="62673" x="10013950" y="4406900"/>
          <p14:tracePt t="62690" x="10064750" y="4375150"/>
          <p14:tracePt t="62694" x="10077450" y="4362450"/>
          <p14:tracePt t="62707" x="10096500" y="4343400"/>
          <p14:tracePt t="62723" x="10121900" y="4298950"/>
          <p14:tracePt t="62727" x="10134600" y="4273550"/>
          <p14:tracePt t="62740" x="10134600" y="4260850"/>
          <p14:tracePt t="62757" x="10134600" y="4197350"/>
          <p14:tracePt t="62773" x="10128250" y="4152900"/>
          <p14:tracePt t="62790" x="10102850" y="4127500"/>
          <p14:tracePt t="62806" x="10064750" y="4095750"/>
          <p14:tracePt t="62823" x="9994900" y="4070350"/>
          <p14:tracePt t="62839" x="9925050" y="4051300"/>
          <p14:tracePt t="62856" x="9861550" y="4038600"/>
          <p14:tracePt t="62873" x="9823450" y="4038600"/>
          <p14:tracePt t="62889" x="9791700" y="4038600"/>
          <p14:tracePt t="62906" x="9759950" y="4051300"/>
          <p14:tracePt t="62923" x="9734550" y="4070350"/>
          <p14:tracePt t="62926" x="9721850" y="4089400"/>
          <p14:tracePt t="62939" x="9715500" y="4108450"/>
          <p14:tracePt t="62957" x="9702800" y="4184650"/>
          <p14:tracePt t="62973" x="9702800" y="4235450"/>
          <p14:tracePt t="62990" x="9709150" y="4267200"/>
          <p14:tracePt t="63007" x="9728200" y="4298950"/>
          <p14:tracePt t="63023" x="9759950" y="4324350"/>
          <p14:tracePt t="63039" x="9779000" y="4330700"/>
          <p14:tracePt t="63057" x="9791700" y="4330700"/>
          <p14:tracePt t="63073" x="9810750" y="4330700"/>
          <p14:tracePt t="63089" x="9842500" y="4324350"/>
          <p14:tracePt t="63106" x="9867900" y="4305300"/>
          <p14:tracePt t="63123" x="9874250" y="4267200"/>
          <p14:tracePt t="63139" x="9874250" y="4241800"/>
          <p14:tracePt t="63141" x="9874250" y="4235450"/>
          <p14:tracePt t="63157" x="9874250" y="4229100"/>
          <p14:tracePt t="63172" x="9874250" y="4216400"/>
          <p14:tracePt t="64255" x="0" y="0"/>
        </p14:tracePtLst>
        <p14:tracePtLst>
          <p14:tracePt t="64909" x="8559800" y="5092700"/>
          <p14:tracePt t="65077" x="0" y="0"/>
        </p14:tracePtLst>
        <p14:tracePtLst>
          <p14:tracePt t="66519" x="1936750" y="4895850"/>
          <p14:tracePt t="66607" x="1949450" y="4902200"/>
          <p14:tracePt t="66615" x="1962150" y="4902200"/>
          <p14:tracePt t="66622" x="1993900" y="4902200"/>
          <p14:tracePt t="66638" x="2120900" y="4902200"/>
          <p14:tracePt t="66655" x="2311400" y="4902200"/>
          <p14:tracePt t="66672" x="2559050" y="4902200"/>
          <p14:tracePt t="66688" x="2901950" y="4902200"/>
          <p14:tracePt t="66705" x="3359150" y="4902200"/>
          <p14:tracePt t="66723" x="3810000" y="4902200"/>
          <p14:tracePt t="66739" x="4267200" y="4902200"/>
          <p14:tracePt t="66742" x="4483100" y="4902200"/>
          <p14:tracePt t="66756" x="4699000" y="4902200"/>
          <p14:tracePt t="66773" x="5067300" y="4902200"/>
          <p14:tracePt t="66789" x="5524500" y="4902200"/>
          <p14:tracePt t="66806" x="5746750" y="4902200"/>
          <p14:tracePt t="66822" x="5911850" y="4902200"/>
          <p14:tracePt t="66838" x="6070600" y="4921250"/>
          <p14:tracePt t="66855" x="6178550" y="4927600"/>
          <p14:tracePt t="66872" x="6299200" y="4927600"/>
          <p14:tracePt t="66888" x="6407150" y="4927600"/>
          <p14:tracePt t="66905" x="6502400" y="4927600"/>
          <p14:tracePt t="66922" x="6559550" y="4927600"/>
          <p14:tracePt t="66938" x="6597650" y="4927600"/>
          <p14:tracePt t="66942" x="6610350" y="4927600"/>
          <p14:tracePt t="66955" x="6616700" y="4927600"/>
          <p14:tracePt t="66973" x="6648450" y="4927600"/>
          <p14:tracePt t="66989" x="6673850" y="4927600"/>
          <p14:tracePt t="67005" x="6699250" y="4927600"/>
          <p14:tracePt t="67022" x="6718300" y="4927600"/>
          <p14:tracePt t="67039" x="6737350" y="4927600"/>
          <p14:tracePt t="67055" x="6762750" y="4927600"/>
          <p14:tracePt t="67071" x="6781800" y="4927600"/>
          <p14:tracePt t="67271" x="0" y="0"/>
        </p14:tracePtLst>
        <p14:tracePtLst>
          <p14:tracePt t="68086" x="2209800" y="4476750"/>
          <p14:tracePt t="68118" x="2203450" y="4476750"/>
          <p14:tracePt t="68126" x="2190750" y="4476750"/>
          <p14:tracePt t="68133" x="2184400" y="4483100"/>
          <p14:tracePt t="68142" x="2184400" y="4495800"/>
          <p14:tracePt t="68154" x="2178050" y="4514850"/>
          <p14:tracePt t="68171" x="2159000" y="4546600"/>
          <p14:tracePt t="68187" x="2152650" y="4591050"/>
          <p14:tracePt t="68189" x="2152650" y="4616450"/>
          <p14:tracePt t="68204" x="2152650" y="4660900"/>
          <p14:tracePt t="68221" x="2178050" y="4718050"/>
          <p14:tracePt t="68238" x="2216150" y="4762500"/>
          <p14:tracePt t="68254" x="2273300" y="4800600"/>
          <p14:tracePt t="68271" x="2336800" y="4832350"/>
          <p14:tracePt t="68287" x="2387600" y="4838700"/>
          <p14:tracePt t="68304" x="2413000" y="4838700"/>
          <p14:tracePt t="68321" x="2425700" y="4838700"/>
          <p14:tracePt t="68337" x="2451100" y="4806950"/>
          <p14:tracePt t="68354" x="2470150" y="4775200"/>
          <p14:tracePt t="68371" x="2482850" y="4730750"/>
          <p14:tracePt t="68387" x="2482850" y="4692650"/>
          <p14:tracePt t="68388" x="2482850" y="4673600"/>
          <p14:tracePt t="68404" x="2482850" y="4641850"/>
          <p14:tracePt t="68421" x="2482850" y="4622800"/>
          <p14:tracePt t="68629" x="0" y="0"/>
        </p14:tracePtLst>
        <p14:tracePtLst>
          <p14:tracePt t="69750" x="3270250" y="4591050"/>
          <p14:tracePt t="69807" x="3270250" y="4597400"/>
          <p14:tracePt t="69813" x="3289300" y="4629150"/>
          <p14:tracePt t="69821" x="3295650" y="4660900"/>
          <p14:tracePt t="69837" x="3314700" y="4724400"/>
          <p14:tracePt t="69853" x="3352800" y="4775200"/>
          <p14:tracePt t="69870" x="3409950" y="4819650"/>
          <p14:tracePt t="69887" x="3517900" y="4876800"/>
          <p14:tracePt t="69904" x="3657600" y="4914900"/>
          <p14:tracePt t="69920" x="3810000" y="4933950"/>
          <p14:tracePt t="69937" x="3937000" y="4933950"/>
          <p14:tracePt t="69953" x="4019550" y="4902200"/>
          <p14:tracePt t="69970" x="4070350" y="4876800"/>
          <p14:tracePt t="69987" x="4108450" y="4851400"/>
          <p14:tracePt t="70005" x="4121150" y="4826000"/>
          <p14:tracePt t="70007" x="4127500" y="4806950"/>
          <p14:tracePt t="70021" x="4133850" y="4768850"/>
          <p14:tracePt t="70037" x="4140200" y="4730750"/>
          <p14:tracePt t="70054" x="4140200" y="4699000"/>
          <p14:tracePt t="70070" x="4140200" y="4673600"/>
          <p14:tracePt t="70397" x="0" y="0"/>
        </p14:tracePtLst>
        <p14:tracePtLst>
          <p14:tracePt t="70861" x="5232400" y="4521200"/>
          <p14:tracePt t="70880" x="5226050" y="4514850"/>
          <p14:tracePt t="70896" x="5213350" y="4514850"/>
          <p14:tracePt t="70903" x="5207000" y="4527550"/>
          <p14:tracePt t="70913" x="5194300" y="4552950"/>
          <p14:tracePt t="70920" x="5181600" y="4578350"/>
          <p14:tracePt t="70937" x="5156200" y="4648200"/>
          <p14:tracePt t="70954" x="5130800" y="4711700"/>
          <p14:tracePt t="70970" x="5124450" y="4749800"/>
          <p14:tracePt t="70975" x="5124450" y="4768850"/>
          <p14:tracePt t="70988" x="5124450" y="4787900"/>
          <p14:tracePt t="71005" x="5124450" y="4806950"/>
          <p14:tracePt t="71022" x="5124450" y="4832350"/>
          <p14:tracePt t="71038" x="5143500" y="4845050"/>
          <p14:tracePt t="71054" x="5162550" y="4864100"/>
          <p14:tracePt t="71071" x="5200650" y="4876800"/>
          <p14:tracePt t="71087" x="5232400" y="4889500"/>
          <p14:tracePt t="71104" x="5251450" y="4889500"/>
          <p14:tracePt t="71120" x="5283200" y="4889500"/>
          <p14:tracePt t="71137" x="5308600" y="4857750"/>
          <p14:tracePt t="71153" x="5327650" y="4806950"/>
          <p14:tracePt t="71170" x="5334000" y="4756150"/>
          <p14:tracePt t="71177" x="5346700" y="4724400"/>
          <p14:tracePt t="71187" x="5346700" y="4705350"/>
          <p14:tracePt t="71203" x="5346700" y="4679950"/>
          <p14:tracePt t="71221" x="5346700" y="4654550"/>
          <p14:tracePt t="71238" x="5346700" y="4648200"/>
          <p14:tracePt t="71390" x="5353050" y="4641850"/>
          <p14:tracePt t="71407" x="5384800" y="4641850"/>
          <p14:tracePt t="71407" x="0" y="0"/>
        </p14:tracePtLst>
        <p14:tracePtLst>
          <p14:tracePt t="71686" x="6445250" y="4679950"/>
          <p14:tracePt t="71727" x="6438900" y="4679950"/>
          <p14:tracePt t="71733" x="6426200" y="4711700"/>
          <p14:tracePt t="71741" x="6413500" y="4768850"/>
          <p14:tracePt t="71753" x="6400800" y="4857750"/>
          <p14:tracePt t="71770" x="6388100" y="5016500"/>
          <p14:tracePt t="71786" x="6388100" y="5143500"/>
          <p14:tracePt t="71803" x="6394450" y="5194300"/>
          <p14:tracePt t="71820" x="6394450" y="5200650"/>
          <p14:tracePt t="71837" x="6400800" y="5200650"/>
          <p14:tracePt t="71853" x="6419850" y="5175250"/>
          <p14:tracePt t="71870" x="6438900" y="5111750"/>
          <p14:tracePt t="71886" x="6445250" y="5035550"/>
          <p14:tracePt t="71903" x="6445250" y="4959350"/>
          <p14:tracePt t="71920" x="6445250" y="4883150"/>
          <p14:tracePt t="71936" x="6445250" y="4845050"/>
          <p14:tracePt t="71953" x="6438900" y="4813300"/>
          <p14:tracePt t="71970" x="6432550" y="4787900"/>
          <p14:tracePt t="71986" x="6426200" y="4775200"/>
          <p14:tracePt t="72061" x="6426200" y="4781550"/>
          <p14:tracePt t="72070" x="6426200" y="4800600"/>
          <p14:tracePt t="72077" x="6426200" y="4819650"/>
          <p14:tracePt t="72086" x="6426200" y="4838700"/>
          <p14:tracePt t="72103" x="6426200" y="4870450"/>
          <p14:tracePt t="72119" x="6426200" y="4883150"/>
          <p14:tracePt t="72136" x="6426200" y="4895850"/>
          <p14:tracePt t="72153" x="6426200" y="4908550"/>
          <p14:tracePt t="72197" x="6432550" y="4914900"/>
          <p14:tracePt t="72214" x="6432550" y="4895850"/>
          <p14:tracePt t="72223" x="6432550" y="4864100"/>
          <p14:tracePt t="72236" x="6432550" y="4775200"/>
          <p14:tracePt t="72253" x="6432550" y="4699000"/>
          <p14:tracePt t="72270" x="6432550" y="4654550"/>
          <p14:tracePt t="72287" x="6432550" y="4629150"/>
          <p14:tracePt t="72303" x="6432550" y="4616450"/>
          <p14:tracePt t="72373" x="6426200" y="4648200"/>
          <p14:tracePt t="72382" x="6413500" y="4692650"/>
          <p14:tracePt t="72389" x="6400800" y="4737100"/>
          <p14:tracePt t="72403" x="6394450" y="4787900"/>
          <p14:tracePt t="72419" x="6381750" y="4851400"/>
          <p14:tracePt t="72436" x="6375400" y="4870450"/>
          <p14:tracePt t="72526" x="6375400" y="4838700"/>
          <p14:tracePt t="72533" x="6375400" y="4806950"/>
          <p14:tracePt t="72541" x="6375400" y="4762500"/>
          <p14:tracePt t="72553" x="6375400" y="4718050"/>
          <p14:tracePt t="72570" x="6375400" y="4654550"/>
          <p14:tracePt t="72587" x="6375400" y="4616450"/>
          <p14:tracePt t="72602" x="6375400" y="4603750"/>
          <p14:tracePt t="72619" x="6375400" y="4597400"/>
          <p14:tracePt t="72653" x="6375400" y="4616450"/>
          <p14:tracePt t="72669" x="6375400" y="4724400"/>
          <p14:tracePt t="72686" x="6388100" y="4870450"/>
          <p14:tracePt t="72703" x="6394450" y="4959350"/>
          <p14:tracePt t="72719" x="6394450" y="4978400"/>
          <p14:tracePt t="72736" x="6394450" y="4984750"/>
          <p14:tracePt t="72770" x="6394450" y="4991100"/>
          <p14:tracePt t="72789" x="6407150" y="4991100"/>
          <p14:tracePt t="72803" x="6407150" y="4978400"/>
          <p14:tracePt t="72819" x="6419850" y="4933950"/>
          <p14:tracePt t="72836" x="6426200" y="4902200"/>
          <p14:tracePt t="72838" x="6426200" y="4889500"/>
          <p14:tracePt t="72852" x="6426200" y="4857750"/>
          <p14:tracePt t="72870" x="6426200" y="4851400"/>
          <p14:tracePt t="72981" x="6426200" y="4864100"/>
          <p14:tracePt t="72991" x="6426200" y="4876800"/>
          <p14:tracePt t="72997" x="6426200" y="4883150"/>
          <p14:tracePt t="73005" x="6426200" y="4889500"/>
          <p14:tracePt t="73109" x="6432550" y="4889500"/>
          <p14:tracePt t="73118" x="6432550" y="4883150"/>
          <p14:tracePt t="73125" x="6432550" y="4876800"/>
          <p14:tracePt t="73136" x="6432550" y="4864100"/>
          <p14:tracePt t="73152" x="6432550" y="4845050"/>
          <p14:tracePt t="73169" x="6432550" y="4832350"/>
          <p14:tracePt t="73186" x="6432550" y="4819650"/>
          <p14:tracePt t="73202" x="6432550" y="4806950"/>
          <p14:tracePt t="73236" x="6432550" y="4794250"/>
          <p14:tracePt t="73253" x="6432550" y="4787900"/>
          <p14:tracePt t="73269" x="6432550" y="4775200"/>
          <p14:tracePt t="73286" x="6432550" y="4768850"/>
          <p14:tracePt t="73303" x="6432550" y="4756150"/>
          <p14:tracePt t="73325" x="6432550" y="4749800"/>
          <p14:tracePt t="73335" x="6432550" y="4743450"/>
          <p14:tracePt t="73353" x="6432550" y="4730750"/>
          <p14:tracePt t="73369" x="6432550" y="4724400"/>
          <p14:tracePt t="73402" x="6432550" y="4711700"/>
          <p14:tracePt t="73436" x="6432550" y="4705350"/>
          <p14:tracePt t="73693" x="0" y="0"/>
        </p14:tracePtLst>
        <p14:tracePtLst>
          <p14:tracePt t="74697" x="1460500" y="5245100"/>
          <p14:tracePt t="74845" x="1460500" y="5251450"/>
          <p14:tracePt t="74854" x="1466850" y="5251450"/>
          <p14:tracePt t="74861" x="1511300" y="5257800"/>
          <p14:tracePt t="74869" x="1543050" y="5257800"/>
          <p14:tracePt t="74885" x="1651000" y="5257800"/>
          <p14:tracePt t="74902" x="1765300" y="5257800"/>
          <p14:tracePt t="74918" x="1866900" y="5270500"/>
          <p14:tracePt t="74935" x="1898650" y="5276850"/>
          <p14:tracePt t="74952" x="1905000" y="5276850"/>
          <p14:tracePt t="74968" x="1911350" y="5276850"/>
          <p14:tracePt t="75126" x="1917700" y="5276850"/>
          <p14:tracePt t="75134" x="1936750" y="5283200"/>
          <p14:tracePt t="75141" x="1962150" y="5289550"/>
          <p14:tracePt t="75152" x="2006600" y="5295900"/>
          <p14:tracePt t="75168" x="2152650" y="5295900"/>
          <p14:tracePt t="75185" x="2374900" y="5295900"/>
          <p14:tracePt t="75202" x="2597150" y="5295900"/>
          <p14:tracePt t="75218" x="2768600" y="5295900"/>
          <p14:tracePt t="75235" x="2844800" y="5276850"/>
          <p14:tracePt t="75237" x="2870200" y="5270500"/>
          <p14:tracePt t="75252" x="2895600" y="5257800"/>
          <p14:tracePt t="75269" x="2901950" y="5245100"/>
          <p14:tracePt t="75285" x="2921000" y="5219700"/>
          <p14:tracePt t="75302" x="2921000" y="5213350"/>
          <p14:tracePt t="75319" x="2921000" y="5187950"/>
          <p14:tracePt t="75336" x="2921000" y="5149850"/>
          <p14:tracePt t="75352" x="2895600" y="5105400"/>
          <p14:tracePt t="75369" x="2844800" y="5054600"/>
          <p14:tracePt t="75385" x="2781300" y="4997450"/>
          <p14:tracePt t="75402" x="2743200" y="4978400"/>
          <p14:tracePt t="75418" x="2730500" y="4972050"/>
          <p14:tracePt t="75435" x="2717800" y="4972050"/>
          <p14:tracePt t="75437" x="2705100" y="4978400"/>
          <p14:tracePt t="75452" x="2692400" y="4991100"/>
          <p14:tracePt t="75468" x="2654300" y="5092700"/>
          <p14:tracePt t="75485" x="2628900" y="5181600"/>
          <p14:tracePt t="75502" x="2622550" y="5245100"/>
          <p14:tracePt t="75519" x="2622550" y="5295900"/>
          <p14:tracePt t="75535" x="2628900" y="5334000"/>
          <p14:tracePt t="75552" x="2667000" y="5384800"/>
          <p14:tracePt t="75569" x="2749550" y="5429250"/>
          <p14:tracePt t="75585" x="2882900" y="5461000"/>
          <p14:tracePt t="75602" x="3009900" y="5467350"/>
          <p14:tracePt t="75618" x="3136900" y="5461000"/>
          <p14:tracePt t="75635" x="3213100" y="5422900"/>
          <p14:tracePt t="75651" x="3257550" y="5378450"/>
          <p14:tracePt t="75652" x="3270250" y="5365750"/>
          <p14:tracePt t="75668" x="3282950" y="5327650"/>
          <p14:tracePt t="75685" x="3289300" y="5308600"/>
          <p14:tracePt t="75702" x="3289300" y="5289550"/>
          <p14:tracePt t="75718" x="3289300" y="5270500"/>
          <p14:tracePt t="75735" x="3289300" y="5257800"/>
          <p14:tracePt t="75752" x="3289300" y="5251450"/>
          <p14:tracePt t="75768" x="3289300" y="5245100"/>
          <p14:tracePt t="75785" x="3289300" y="5238750"/>
          <p14:tracePt t="76206" x="3302000" y="5238750"/>
          <p14:tracePt t="76214" x="3327400" y="5238750"/>
          <p14:tracePt t="76214" x="0" y="0"/>
        </p14:tracePtLst>
        <p14:tracePtLst>
          <p14:tracePt t="76463" x="4114800" y="5143500"/>
          <p14:tracePt t="76533" x="4114800" y="5156200"/>
          <p14:tracePt t="76541" x="4108450" y="5175250"/>
          <p14:tracePt t="76552" x="4102100" y="5200650"/>
          <p14:tracePt t="76568" x="4102100" y="5270500"/>
          <p14:tracePt t="76585" x="4114800" y="5346700"/>
          <p14:tracePt t="76601" x="4133850" y="5397500"/>
          <p14:tracePt t="76618" x="4159250" y="5416550"/>
          <p14:tracePt t="76635" x="4171950" y="5416550"/>
          <p14:tracePt t="76651" x="4191000" y="5416550"/>
          <p14:tracePt t="76668" x="4267200" y="5372100"/>
          <p14:tracePt t="76684" x="4318000" y="5276850"/>
          <p14:tracePt t="76701" x="4337050" y="5194300"/>
          <p14:tracePt t="76718" x="4343400" y="5143500"/>
          <p14:tracePt t="76734" x="4343400" y="5111750"/>
          <p14:tracePt t="76751" x="4343400" y="5105400"/>
          <p14:tracePt t="76901" x="0" y="0"/>
        </p14:tracePtLst>
        <p14:tracePtLst>
          <p14:tracePt t="79053" x="1517650" y="6381750"/>
          <p14:tracePt t="79117" x="1517650" y="6394450"/>
          <p14:tracePt t="79125" x="1524000" y="6400800"/>
          <p14:tracePt t="79134" x="1549400" y="6407150"/>
          <p14:tracePt t="79150" x="1644650" y="6419850"/>
          <p14:tracePt t="79167" x="1797050" y="6419850"/>
          <p14:tracePt t="79184" x="1955800" y="6419850"/>
          <p14:tracePt t="79200" x="2063750" y="6419850"/>
          <p14:tracePt t="79217" x="2133600" y="6419850"/>
          <p14:tracePt t="79234" x="2190750" y="6419850"/>
          <p14:tracePt t="79250" x="2216150" y="6419850"/>
          <p14:tracePt t="79267" x="2247900" y="6419850"/>
          <p14:tracePt t="79268" x="2260600" y="6419850"/>
          <p14:tracePt t="79285" x="2279650" y="6419850"/>
          <p14:tracePt t="79301" x="2298700" y="6419850"/>
          <p14:tracePt t="79317" x="2311400" y="6419850"/>
          <p14:tracePt t="79334" x="2324100" y="6419850"/>
          <p14:tracePt t="79405" x="2330450" y="6419850"/>
          <p14:tracePt t="79414" x="2343150" y="6419850"/>
          <p14:tracePt t="79421" x="2362200" y="6419850"/>
          <p14:tracePt t="79434" x="2393950" y="6419850"/>
          <p14:tracePt t="79450" x="2451100" y="6419850"/>
          <p14:tracePt t="79467" x="2489200" y="6419850"/>
          <p14:tracePt t="79469" x="2508250" y="6419850"/>
          <p14:tracePt t="79484" x="2527300" y="6419850"/>
          <p14:tracePt t="79486" x="2540000" y="6419850"/>
          <p14:tracePt t="79500" x="2571750" y="6419850"/>
          <p14:tracePt t="79517" x="2584450" y="6419850"/>
          <p14:tracePt t="79534" x="2590800" y="6419850"/>
          <p14:tracePt t="80085" x="0" y="0"/>
        </p14:tracePtLst>
        <p14:tracePtLst>
          <p14:tracePt t="80494" x="3346450" y="6432550"/>
          <p14:tracePt t="80510" x="3340100" y="6432550"/>
          <p14:tracePt t="80517" x="3333750" y="6432550"/>
          <p14:tracePt t="80533" x="3327400" y="6432550"/>
          <p14:tracePt t="80663" x="3352800" y="6438900"/>
          <p14:tracePt t="80669" x="3390900" y="6445250"/>
          <p14:tracePt t="80678" x="3441700" y="6457950"/>
          <p14:tracePt t="80686" x="3517900" y="6470650"/>
          <p14:tracePt t="80700" x="3740150" y="6521450"/>
          <p14:tracePt t="80716" x="4057650" y="6553200"/>
          <p14:tracePt t="80733" x="4413250" y="6572250"/>
          <p14:tracePt t="80750" x="4806950" y="6572250"/>
          <p14:tracePt t="80767" x="5175250" y="6572250"/>
          <p14:tracePt t="80783" x="5441950" y="6572250"/>
          <p14:tracePt t="80800" x="5632450" y="6572250"/>
          <p14:tracePt t="80817" x="5746750" y="6572250"/>
          <p14:tracePt t="80834" x="5822950" y="6572250"/>
          <p14:tracePt t="80850" x="5905500" y="6565900"/>
          <p14:tracePt t="80866" x="5943600" y="6553200"/>
          <p14:tracePt t="80883" x="5962650" y="6540500"/>
          <p14:tracePt t="80900" x="5962650" y="6527800"/>
          <p14:tracePt t="80917" x="5962650" y="6502400"/>
          <p14:tracePt t="80933" x="5962650" y="6470650"/>
          <p14:tracePt t="80950" x="5956300" y="6426200"/>
          <p14:tracePt t="80967" x="5937250" y="6394450"/>
          <p14:tracePt t="80983" x="5899150" y="6350000"/>
          <p14:tracePt t="81000" x="5835650" y="6280150"/>
          <p14:tracePt t="81017" x="5734050" y="6203950"/>
          <p14:tracePt t="81033" x="5588000" y="6140450"/>
          <p14:tracePt t="81050" x="5441950" y="6089650"/>
          <p14:tracePt t="81067" x="5289550" y="6051550"/>
          <p14:tracePt t="81068" x="5226050" y="6045200"/>
          <p14:tracePt t="81083" x="5162550" y="6038850"/>
          <p14:tracePt t="81100" x="5035550" y="6038850"/>
          <p14:tracePt t="81102" x="4959350" y="6038850"/>
          <p14:tracePt t="81117" x="4819650" y="6038850"/>
          <p14:tracePt t="81133" x="4705350" y="6064250"/>
          <p14:tracePt t="81150" x="4603750" y="6096000"/>
          <p14:tracePt t="81166" x="4527550" y="6134100"/>
          <p14:tracePt t="81183" x="4464050" y="6165850"/>
          <p14:tracePt t="81200" x="4419600" y="6197600"/>
          <p14:tracePt t="81216" x="4381500" y="6223000"/>
          <p14:tracePt t="81233" x="4356100" y="6248400"/>
          <p14:tracePt t="81250" x="4330700" y="6273800"/>
          <p14:tracePt t="81266" x="4311650" y="6305550"/>
          <p14:tracePt t="81283" x="4305300" y="6318250"/>
          <p14:tracePt t="81300" x="4305300" y="6350000"/>
          <p14:tracePt t="81317" x="4305300" y="6375400"/>
          <p14:tracePt t="81333" x="4337050" y="6394450"/>
          <p14:tracePt t="81350" x="4406900" y="6413500"/>
          <p14:tracePt t="81367" x="4565650" y="6438900"/>
          <p14:tracePt t="81383" x="4851400" y="6451600"/>
          <p14:tracePt t="81400" x="5283200" y="6451600"/>
          <p14:tracePt t="81416" x="5784850" y="6445250"/>
          <p14:tracePt t="81433" x="6159500" y="6419850"/>
          <p14:tracePt t="81450" x="6400800" y="6381750"/>
          <p14:tracePt t="81466" x="6502400" y="6356350"/>
          <p14:tracePt t="81483" x="6527800" y="6356350"/>
          <p14:tracePt t="81500" x="6534150" y="6356350"/>
          <p14:tracePt t="81517" x="6534150" y="6343650"/>
          <p14:tracePt t="81533" x="6515100" y="6311900"/>
          <p14:tracePt t="81550" x="6457950" y="6254750"/>
          <p14:tracePt t="81567" x="6330950" y="6165850"/>
          <p14:tracePt t="81583" x="6121400" y="6076950"/>
          <p14:tracePt t="81600" x="5905500" y="6000750"/>
          <p14:tracePt t="81617" x="5613400" y="5943600"/>
          <p14:tracePt t="81633" x="5334000" y="5911850"/>
          <p14:tracePt t="81650" x="5099050" y="5899150"/>
          <p14:tracePt t="81666" x="4908550" y="5905500"/>
          <p14:tracePt t="81683" x="4768850" y="5924550"/>
          <p14:tracePt t="81700" x="4654550" y="5975350"/>
          <p14:tracePt t="81701" x="4597400" y="5994400"/>
          <p14:tracePt t="81716" x="4495800" y="6038850"/>
          <p14:tracePt t="81733" x="4413250" y="6070600"/>
          <p14:tracePt t="81750" x="4330700" y="6115050"/>
          <p14:tracePt t="81766" x="4254500" y="6159500"/>
          <p14:tracePt t="81783" x="4197350" y="6191250"/>
          <p14:tracePt t="81800" x="4146550" y="6235700"/>
          <p14:tracePt t="81816" x="4121150" y="6254750"/>
          <p14:tracePt t="81833" x="4108450" y="6286500"/>
          <p14:tracePt t="81850" x="4108450" y="6299200"/>
          <p14:tracePt t="81867" x="4108450" y="6318250"/>
          <p14:tracePt t="81883" x="4165600" y="6362700"/>
          <p14:tracePt t="81885" x="4210050" y="6375400"/>
          <p14:tracePt t="81900" x="4387850" y="6426200"/>
          <p14:tracePt t="81916" x="4622800" y="6464300"/>
          <p14:tracePt t="81933" x="4864100" y="6470650"/>
          <p14:tracePt t="81949" x="5067300" y="6470650"/>
          <p14:tracePt t="81966" x="5181600" y="6470650"/>
          <p14:tracePt t="81983" x="5251450" y="6464300"/>
          <p14:tracePt t="81999" x="5270500" y="6457950"/>
          <p14:tracePt t="82016" x="5283200" y="6451600"/>
          <p14:tracePt t="82033" x="5295900" y="6451600"/>
          <p14:tracePt t="82549" x="0" y="0"/>
        </p14:tracePtLst>
        <p14:tracePtLst>
          <p14:tracePt t="82886" x="4864100" y="6273800"/>
          <p14:tracePt t="82894" x="4845050" y="6273800"/>
          <p14:tracePt t="82901" x="4819650" y="6273800"/>
          <p14:tracePt t="82916" x="4768850" y="6273800"/>
          <p14:tracePt t="82932" x="4730750" y="6273800"/>
          <p14:tracePt t="82949" x="4686300" y="6273800"/>
          <p14:tracePt t="82966" x="4641850" y="6286500"/>
          <p14:tracePt t="82982" x="4597400" y="6292850"/>
          <p14:tracePt t="82999" x="4565650" y="6311900"/>
          <p14:tracePt t="83016" x="4527550" y="6318250"/>
          <p14:tracePt t="83033" x="4514850" y="6330950"/>
          <p14:tracePt t="83049" x="4502150" y="6337300"/>
          <p14:tracePt t="83066" x="4502150" y="6350000"/>
          <p14:tracePt t="83082" x="4502150" y="6369050"/>
          <p14:tracePt t="83086" x="4502150" y="6388100"/>
          <p14:tracePt t="83100" x="4514850" y="6407150"/>
          <p14:tracePt t="83116" x="4635500" y="6457950"/>
          <p14:tracePt t="83133" x="4851400" y="6489700"/>
          <p14:tracePt t="83149" x="5207000" y="6515100"/>
          <p14:tracePt t="83166" x="5511800" y="6515100"/>
          <p14:tracePt t="83182" x="5702300" y="6515100"/>
          <p14:tracePt t="83199" x="5778500" y="6496050"/>
          <p14:tracePt t="83216" x="5810250" y="6483350"/>
          <p14:tracePt t="83232" x="5829300" y="6464300"/>
          <p14:tracePt t="83249" x="5835650" y="6432550"/>
          <p14:tracePt t="83266" x="5835650" y="6388100"/>
          <p14:tracePt t="83282" x="5822950" y="6337300"/>
          <p14:tracePt t="83299" x="5759450" y="6280150"/>
          <p14:tracePt t="83301" x="5702300" y="6254750"/>
          <p14:tracePt t="83316" x="5632450" y="6229350"/>
          <p14:tracePt t="83319" x="5575300" y="6203950"/>
          <p14:tracePt t="83333" x="5448300" y="6172200"/>
          <p14:tracePt t="83349" x="5340350" y="6165850"/>
          <p14:tracePt t="83366" x="5270500" y="6165850"/>
          <p14:tracePt t="83382" x="5226050" y="6172200"/>
          <p14:tracePt t="83399" x="5207000" y="6184900"/>
          <p14:tracePt t="83416" x="5207000" y="6216650"/>
          <p14:tracePt t="83432" x="5207000" y="6248400"/>
          <p14:tracePt t="83449" x="5213350" y="6292850"/>
          <p14:tracePt t="83466" x="5232400" y="6311900"/>
          <p14:tracePt t="83482" x="5283200" y="6330950"/>
          <p14:tracePt t="83499" x="5334000" y="6343650"/>
          <p14:tracePt t="83516" x="5340350" y="6343650"/>
          <p14:tracePt t="83517" x="5346700" y="6343650"/>
          <p14:tracePt t="83543" x="5353050" y="6343650"/>
          <p14:tracePt t="83549" x="5359400" y="6343650"/>
          <p14:tracePt t="83573" x="5365750" y="6343650"/>
          <p14:tracePt t="83582" x="5378450" y="6337300"/>
          <p14:tracePt t="83599" x="5391150" y="6318250"/>
          <p14:tracePt t="83616" x="5410200" y="6280150"/>
          <p14:tracePt t="83633" x="5435600" y="6223000"/>
          <p14:tracePt t="83634" x="0" y="0"/>
        </p14:tracePtLst>
        <p14:tracePtLst>
          <p14:tracePt t="84062" x="5073650" y="4546600"/>
          <p14:tracePt t="84103" x="5067300" y="4546600"/>
          <p14:tracePt t="84109" x="5060950" y="4559300"/>
          <p14:tracePt t="84117" x="5048250" y="4584700"/>
          <p14:tracePt t="84132" x="5022850" y="4667250"/>
          <p14:tracePt t="84149" x="5022850" y="4730750"/>
          <p14:tracePt t="84166" x="5035550" y="4794250"/>
          <p14:tracePt t="84182" x="5054600" y="4813300"/>
          <p14:tracePt t="84199" x="5073650" y="4826000"/>
          <p14:tracePt t="84215" x="5111750" y="4826000"/>
          <p14:tracePt t="84232" x="5149850" y="4813300"/>
          <p14:tracePt t="84249" x="5187950" y="4762500"/>
          <p14:tracePt t="84265" x="5213350" y="4692650"/>
          <p14:tracePt t="84282" x="5219700" y="4641850"/>
          <p14:tracePt t="84299" x="5219700" y="4622800"/>
          <p14:tracePt t="84316" x="5219700" y="4616450"/>
          <p14:tracePt t="84405" x="0" y="0"/>
        </p14:tracePtLst>
        <p14:tracePtLst>
          <p14:tracePt t="84663" x="6127750" y="4552950"/>
          <p14:tracePt t="84741" x="6121400" y="4546600"/>
          <p14:tracePt t="84758" x="6115050" y="4546600"/>
          <p14:tracePt t="84765" x="6115050" y="4572000"/>
          <p14:tracePt t="84775" x="6115050" y="4622800"/>
          <p14:tracePt t="84782" x="6115050" y="4673600"/>
          <p14:tracePt t="84798" x="6115050" y="4775200"/>
          <p14:tracePt t="84816" x="6134100" y="4832350"/>
          <p14:tracePt t="84832" x="6134100" y="4845050"/>
          <p14:tracePt t="84876" x="6140450" y="4845050"/>
          <p14:tracePt t="84885" x="6146800" y="4845050"/>
          <p14:tracePt t="84892" x="6159500" y="4838700"/>
          <p14:tracePt t="84901" x="6165850" y="4813300"/>
          <p14:tracePt t="84915" x="6184900" y="4775200"/>
          <p14:tracePt t="84932" x="6203950" y="4705350"/>
          <p14:tracePt t="84948" x="6210300" y="4616450"/>
          <p14:tracePt t="84965" x="6210300" y="4584700"/>
          <p14:tracePt t="84982" x="6210300" y="4578350"/>
          <p14:tracePt t="85029" x="6216650" y="4622800"/>
          <p14:tracePt t="85038" x="6216650" y="4667250"/>
          <p14:tracePt t="85045" x="6216650" y="4730750"/>
          <p14:tracePt t="85054" x="6216650" y="4781550"/>
          <p14:tracePt t="85065" x="6216650" y="4813300"/>
          <p14:tracePt t="85082" x="6229350" y="4857750"/>
          <p14:tracePt t="85150" x="6242050" y="4838700"/>
          <p14:tracePt t="85157" x="6248400" y="4794250"/>
          <p14:tracePt t="85165" x="6254750" y="4743450"/>
          <p14:tracePt t="85182" x="6254750" y="4622800"/>
          <p14:tracePt t="85198" x="6254750" y="4508500"/>
          <p14:tracePt t="85215" x="6254750" y="4451350"/>
          <p14:tracePt t="85232" x="6254750" y="4438650"/>
          <p14:tracePt t="85269" x="6254750" y="4470400"/>
          <p14:tracePt t="85282" x="6242050" y="4540250"/>
          <p14:tracePt t="85298" x="6223000" y="4679950"/>
          <p14:tracePt t="85316" x="6203950" y="4794250"/>
          <p14:tracePt t="85318" x="6191250" y="4838700"/>
          <p14:tracePt t="85332" x="6191250" y="4857750"/>
          <p14:tracePt t="85334" x="6191250" y="4876800"/>
          <p14:tracePt t="85348" x="6191250" y="4889500"/>
          <p14:tracePt t="85405" x="6191250" y="4845050"/>
          <p14:tracePt t="85414" x="6203950" y="4794250"/>
          <p14:tracePt t="85421" x="6216650" y="4724400"/>
          <p14:tracePt t="85431" x="6223000" y="4673600"/>
          <p14:tracePt t="85448" x="6235700" y="4572000"/>
          <p14:tracePt t="85465" x="6235700" y="4552950"/>
          <p14:tracePt t="85482" x="6235700" y="4546600"/>
          <p14:tracePt t="85515" x="6235700" y="4597400"/>
          <p14:tracePt t="85532" x="6235700" y="4749800"/>
          <p14:tracePt t="85533" x="6235700" y="4819650"/>
          <p14:tracePt t="85548" x="6235700" y="4921250"/>
          <p14:tracePt t="85565" x="6235700" y="4946650"/>
          <p14:tracePt t="85631" x="6248400" y="4908550"/>
          <p14:tracePt t="85637" x="6261100" y="4857750"/>
          <p14:tracePt t="85648" x="6267450" y="4787900"/>
          <p14:tracePt t="85665" x="6267450" y="4673600"/>
          <p14:tracePt t="85681" x="6267450" y="4584700"/>
          <p14:tracePt t="85698" x="6267450" y="4552950"/>
          <p14:tracePt t="85715" x="6267450" y="4546600"/>
          <p14:tracePt t="85748" x="6267450" y="4616450"/>
          <p14:tracePt t="85765" x="6267450" y="4686300"/>
          <p14:tracePt t="85781" x="6267450" y="4724400"/>
          <p14:tracePt t="85798" x="6267450" y="4730750"/>
          <p14:tracePt t="85869" x="6267450" y="4724400"/>
          <p14:tracePt t="85877" x="6267450" y="4718050"/>
          <p14:tracePt t="85885" x="6267450" y="4705350"/>
          <p14:tracePt t="85898" x="6267450" y="4692650"/>
          <p14:tracePt t="85933" x="6273800" y="4686300"/>
          <p14:tracePt t="85958" x="6273800" y="4718050"/>
          <p14:tracePt t="85965" x="6273800" y="4762500"/>
          <p14:tracePt t="85973" x="6273800" y="4813300"/>
          <p14:tracePt t="85981" x="6273800" y="4857750"/>
          <p14:tracePt t="85998" x="6273800" y="4902200"/>
          <p14:tracePt t="86015" x="6273800" y="4908550"/>
          <p14:tracePt t="86052" x="6273800" y="4895850"/>
          <p14:tracePt t="86065" x="6273800" y="4857750"/>
          <p14:tracePt t="86082" x="6273800" y="4762500"/>
          <p14:tracePt t="86098" x="6280150" y="4654550"/>
          <p14:tracePt t="86102" x="6280150" y="4635500"/>
          <p14:tracePt t="86115" x="6280150" y="4622800"/>
          <p14:tracePt t="86173" x="6280150" y="4641850"/>
          <p14:tracePt t="86181" x="6280150" y="4660900"/>
          <p14:tracePt t="86189" x="6280150" y="4692650"/>
          <p14:tracePt t="86198" x="6280150" y="4711700"/>
          <p14:tracePt t="86215" x="6280150" y="4724400"/>
          <p14:tracePt t="86231" x="6280150" y="4730750"/>
          <p14:tracePt t="86422" x="6280150" y="4737100"/>
          <p14:tracePt t="86493" x="6280150" y="4743450"/>
          <p14:tracePt t="86501" x="6280150" y="4749800"/>
          <p14:tracePt t="86573" x="6280150" y="4743450"/>
          <p14:tracePt t="86581" x="6280150" y="4730750"/>
          <p14:tracePt t="86589" x="6280150" y="4705350"/>
          <p14:tracePt t="86598" x="6280150" y="4679950"/>
          <p14:tracePt t="86615" x="6280150" y="4635500"/>
          <p14:tracePt t="86632" x="6280150" y="4603750"/>
          <p14:tracePt t="86701" x="6273800" y="4603750"/>
          <p14:tracePt t="86708" x="6273800" y="4610100"/>
          <p14:tracePt t="86718" x="6273800" y="4641850"/>
          <p14:tracePt t="86731" x="6273800" y="4673600"/>
          <p14:tracePt t="86748" x="6267450" y="4730750"/>
          <p14:tracePt t="86765" x="6267450" y="4737100"/>
          <p14:tracePt t="86838" x="6267450" y="4724400"/>
          <p14:tracePt t="86845" x="6267450" y="4718050"/>
          <p14:tracePt t="86853" x="6267450" y="4705350"/>
          <p14:tracePt t="86865" x="6267450" y="4692650"/>
          <p14:tracePt t="86882" x="6267450" y="4673600"/>
          <p14:tracePt t="86898" x="6267450" y="4667250"/>
          <p14:tracePt t="87103"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3" name="文本框 2"/>
          <p:cNvSpPr txBox="1"/>
          <p:nvPr/>
        </p:nvSpPr>
        <p:spPr>
          <a:xfrm>
            <a:off x="0" y="1100454"/>
            <a:ext cx="12172315" cy="5567037"/>
          </a:xfrm>
          <a:prstGeom prst="rect">
            <a:avLst/>
          </a:prstGeom>
          <a:noFill/>
        </p:spPr>
        <p:txBody>
          <a:bodyPr wrap="square" rtlCol="0" anchor="t">
            <a:spAutoFit/>
          </a:bodyPr>
          <a:lstStyle/>
          <a:p>
            <a:pPr marL="342900" lvl="1"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使用泛型类型的限制</a:t>
            </a:r>
          </a:p>
          <a:p>
            <a:pPr marL="800100" lvl="2"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不能使用</a:t>
            </a:r>
            <a:r>
              <a:rPr lang="en-US" altLang="zh-CN" sz="2400" dirty="0">
                <a:solidFill>
                  <a:srgbClr val="21537D"/>
                </a:solidFill>
                <a:latin typeface="微软雅黑" panose="020B0503020204020204" charset="-122"/>
                <a:ea typeface="微软雅黑" panose="020B0503020204020204" charset="-122"/>
              </a:rPr>
              <a:t>new E( );  //</a:t>
            </a:r>
            <a:r>
              <a:rPr lang="zh-CN" altLang="en-US" sz="2400" dirty="0">
                <a:solidFill>
                  <a:srgbClr val="21537D"/>
                </a:solidFill>
                <a:latin typeface="微软雅黑" panose="020B0503020204020204" charset="-122"/>
                <a:ea typeface="微软雅黑" panose="020B0503020204020204" charset="-122"/>
              </a:rPr>
              <a:t>只能想办法得到</a:t>
            </a:r>
            <a:r>
              <a:rPr lang="en-US" altLang="zh-CN" sz="2400" dirty="0">
                <a:solidFill>
                  <a:srgbClr val="21537D"/>
                </a:solidFill>
                <a:latin typeface="微软雅黑" panose="020B0503020204020204" charset="-122"/>
                <a:ea typeface="微软雅黑" panose="020B0503020204020204" charset="-122"/>
              </a:rPr>
              <a:t>E</a:t>
            </a:r>
            <a:r>
              <a:rPr lang="zh-CN" altLang="en-US" sz="2400" dirty="0">
                <a:solidFill>
                  <a:srgbClr val="21537D"/>
                </a:solidFill>
                <a:latin typeface="微软雅黑" panose="020B0503020204020204" charset="-122"/>
                <a:ea typeface="微软雅黑" panose="020B0503020204020204" charset="-122"/>
              </a:rPr>
              <a:t>的类型实参的</a:t>
            </a:r>
            <a:r>
              <a:rPr lang="en-US" altLang="zh-CN" sz="2400" dirty="0">
                <a:solidFill>
                  <a:srgbClr val="21537D"/>
                </a:solidFill>
                <a:latin typeface="微软雅黑" panose="020B0503020204020204" charset="-122"/>
                <a:ea typeface="微软雅黑" panose="020B0503020204020204" charset="-122"/>
              </a:rPr>
              <a:t>Class</a:t>
            </a:r>
            <a:r>
              <a:rPr lang="zh-CN" altLang="en-US" sz="2400" dirty="0">
                <a:solidFill>
                  <a:srgbClr val="21537D"/>
                </a:solidFill>
                <a:latin typeface="微软雅黑" panose="020B0503020204020204" charset="-122"/>
                <a:ea typeface="微软雅黑" panose="020B0503020204020204" charset="-122"/>
              </a:rPr>
              <a:t>信息，再</a:t>
            </a:r>
            <a:r>
              <a:rPr lang="en-US" altLang="zh-CN" sz="2400" dirty="0" err="1">
                <a:solidFill>
                  <a:srgbClr val="21537D"/>
                </a:solidFill>
                <a:latin typeface="微软雅黑" panose="020B0503020204020204" charset="-122"/>
                <a:ea typeface="微软雅黑" panose="020B0503020204020204" charset="-122"/>
              </a:rPr>
              <a:t>newInstance</a:t>
            </a:r>
            <a:r>
              <a:rPr lang="en-US" altLang="zh-CN" sz="2400" dirty="0">
                <a:solidFill>
                  <a:srgbClr val="21537D"/>
                </a:solidFill>
                <a:latin typeface="微软雅黑" panose="020B0503020204020204" charset="-122"/>
                <a:ea typeface="微软雅黑" panose="020B0503020204020204" charset="-122"/>
              </a:rPr>
              <a:t>(…)</a:t>
            </a:r>
          </a:p>
          <a:p>
            <a:pPr marL="1257300" lvl="3" indent="-342900">
              <a:lnSpc>
                <a:spcPct val="150000"/>
              </a:lnSpc>
            </a:pPr>
            <a:r>
              <a:rPr lang="zh-CN" altLang="en-US" sz="2400" dirty="0">
                <a:solidFill>
                  <a:srgbClr val="21537D"/>
                </a:solidFill>
                <a:latin typeface="微软雅黑" panose="020B0503020204020204" charset="-122"/>
                <a:ea typeface="微软雅黑" panose="020B0503020204020204" charset="-122"/>
                <a:sym typeface="+mn-ea"/>
              </a:rPr>
              <a:t>不能用泛型的类型参数创建实例，如： </a:t>
            </a:r>
            <a:r>
              <a:rPr lang="en-US" altLang="zh-CN" sz="2400" dirty="0">
                <a:solidFill>
                  <a:srgbClr val="21537D"/>
                </a:solidFill>
                <a:latin typeface="微软雅黑" panose="020B0503020204020204" charset="-122"/>
                <a:ea typeface="微软雅黑" panose="020B0503020204020204" charset="-122"/>
                <a:sym typeface="+mn-ea"/>
              </a:rPr>
              <a:t>E object = new E( );</a:t>
            </a:r>
            <a:r>
              <a:rPr lang="en-US" altLang="zh-CN" sz="2400" dirty="0">
                <a:solidFill>
                  <a:srgbClr val="FF0000"/>
                </a:solidFill>
                <a:latin typeface="微软雅黑" panose="020B0503020204020204" charset="-122"/>
                <a:ea typeface="微软雅黑" panose="020B0503020204020204" charset="-122"/>
                <a:sym typeface="+mn-ea"/>
              </a:rPr>
              <a:t> //</a:t>
            </a:r>
            <a:r>
              <a:rPr lang="zh-CN" altLang="en-US" sz="2400" dirty="0">
                <a:solidFill>
                  <a:srgbClr val="FF0000"/>
                </a:solidFill>
                <a:latin typeface="微软雅黑" panose="020B0503020204020204" charset="-122"/>
                <a:ea typeface="微软雅黑" panose="020B0503020204020204" charset="-122"/>
                <a:sym typeface="+mn-ea"/>
              </a:rPr>
              <a:t>错误</a:t>
            </a:r>
            <a:endParaRPr lang="en-US" altLang="zh-CN" sz="2400" dirty="0">
              <a:solidFill>
                <a:srgbClr val="21537D"/>
              </a:solidFill>
              <a:latin typeface="微软雅黑" panose="020B0503020204020204" charset="-122"/>
              <a:ea typeface="微软雅黑" panose="020B0503020204020204" charset="-122"/>
            </a:endParaRPr>
          </a:p>
          <a:p>
            <a:pPr marL="800100" lvl="2"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不能使用</a:t>
            </a:r>
            <a:r>
              <a:rPr lang="en-US" altLang="zh-CN" sz="2400" dirty="0">
                <a:solidFill>
                  <a:srgbClr val="21537D"/>
                </a:solidFill>
                <a:latin typeface="微软雅黑" panose="020B0503020204020204" charset="-122"/>
                <a:ea typeface="微软雅黑" panose="020B0503020204020204" charset="-122"/>
              </a:rPr>
              <a:t>new E[ ]</a:t>
            </a:r>
          </a:p>
          <a:p>
            <a:pPr marL="1257300" lvl="3" indent="-342900">
              <a:lnSpc>
                <a:spcPct val="150000"/>
              </a:lnSpc>
            </a:pPr>
            <a:r>
              <a:rPr lang="zh-CN" altLang="en-US" sz="2400" dirty="0">
                <a:solidFill>
                  <a:srgbClr val="21537D"/>
                </a:solidFill>
                <a:latin typeface="微软雅黑" panose="020B0503020204020204" charset="-122"/>
                <a:ea typeface="微软雅黑" panose="020B0503020204020204" charset="-122"/>
                <a:sym typeface="+mn-ea"/>
              </a:rPr>
              <a:t>不能用泛型的类型参数创建数组，如： </a:t>
            </a:r>
            <a:r>
              <a:rPr lang="en-US" altLang="zh-CN" sz="2400" dirty="0">
                <a:solidFill>
                  <a:srgbClr val="21537D"/>
                </a:solidFill>
                <a:latin typeface="微软雅黑" panose="020B0503020204020204" charset="-122"/>
                <a:ea typeface="微软雅黑" panose="020B0503020204020204" charset="-122"/>
                <a:sym typeface="+mn-ea"/>
              </a:rPr>
              <a:t>E[ ] element = new E[cpacity]; </a:t>
            </a:r>
            <a:r>
              <a:rPr lang="en-US" altLang="zh-CN" sz="2400" dirty="0">
                <a:solidFill>
                  <a:srgbClr val="FF0000"/>
                </a:solidFill>
                <a:latin typeface="微软雅黑" panose="020B0503020204020204" charset="-122"/>
                <a:ea typeface="微软雅黑" panose="020B0503020204020204" charset="-122"/>
                <a:sym typeface="+mn-ea"/>
              </a:rPr>
              <a:t>//</a:t>
            </a:r>
            <a:r>
              <a:rPr lang="zh-CN" altLang="en-US" sz="2400" dirty="0">
                <a:solidFill>
                  <a:srgbClr val="FF0000"/>
                </a:solidFill>
                <a:latin typeface="微软雅黑" panose="020B0503020204020204" charset="-122"/>
                <a:ea typeface="微软雅黑" panose="020B0503020204020204" charset="-122"/>
                <a:sym typeface="+mn-ea"/>
              </a:rPr>
              <a:t>错误</a:t>
            </a:r>
            <a:endParaRPr lang="en-US" altLang="zh-CN" sz="2400" dirty="0">
              <a:solidFill>
                <a:srgbClr val="FF0000"/>
              </a:solidFill>
              <a:latin typeface="微软雅黑" panose="020B0503020204020204" charset="-122"/>
              <a:ea typeface="微软雅黑" panose="020B0503020204020204" charset="-122"/>
              <a:sym typeface="+mn-ea"/>
            </a:endParaRPr>
          </a:p>
          <a:p>
            <a:pPr marL="1257300" lvl="3" indent="-342900">
              <a:lnSpc>
                <a:spcPct val="150000"/>
              </a:lnSpc>
              <a:buFont typeface="Wingdings" panose="05000000000000000000" pitchFamily="2" charset="2"/>
              <a:buChar char="l"/>
            </a:pPr>
            <a:r>
              <a:rPr lang="en-US" altLang="zh-CN" sz="2400" dirty="0">
                <a:solidFill>
                  <a:srgbClr val="FF0000"/>
                </a:solidFill>
                <a:latin typeface="微软雅黑" panose="020B0503020204020204" charset="-122"/>
                <a:ea typeface="微软雅黑" panose="020B0503020204020204" charset="-122"/>
                <a:sym typeface="+mn-ea"/>
              </a:rPr>
              <a:t>new</a:t>
            </a:r>
            <a:r>
              <a:rPr lang="zh-CN" altLang="en-US" sz="2400" dirty="0">
                <a:solidFill>
                  <a:srgbClr val="FF0000"/>
                </a:solidFill>
                <a:latin typeface="微软雅黑" panose="020B0503020204020204" charset="-122"/>
                <a:ea typeface="微软雅黑" panose="020B0503020204020204" charset="-122"/>
                <a:sym typeface="+mn-ea"/>
              </a:rPr>
              <a:t>是运行是发生的，因此</a:t>
            </a:r>
            <a:r>
              <a:rPr lang="en-US" altLang="zh-CN" sz="2400" dirty="0">
                <a:solidFill>
                  <a:srgbClr val="FF0000"/>
                </a:solidFill>
                <a:latin typeface="微软雅黑" panose="020B0503020204020204" charset="-122"/>
                <a:ea typeface="微软雅黑" panose="020B0503020204020204" charset="-122"/>
                <a:sym typeface="+mn-ea"/>
              </a:rPr>
              <a:t>new </a:t>
            </a:r>
            <a:r>
              <a:rPr lang="zh-CN" altLang="en-US" sz="2400" dirty="0">
                <a:solidFill>
                  <a:srgbClr val="FF0000"/>
                </a:solidFill>
                <a:latin typeface="微软雅黑" panose="020B0503020204020204" charset="-122"/>
                <a:ea typeface="微软雅黑" panose="020B0503020204020204" charset="-122"/>
                <a:sym typeface="+mn-ea"/>
              </a:rPr>
              <a:t>后面一定不能出现类型形参</a:t>
            </a:r>
            <a:r>
              <a:rPr lang="en-US" altLang="zh-CN" sz="2400" dirty="0">
                <a:solidFill>
                  <a:srgbClr val="FF0000"/>
                </a:solidFill>
                <a:latin typeface="微软雅黑" panose="020B0503020204020204" charset="-122"/>
                <a:ea typeface="微软雅黑" panose="020B0503020204020204" charset="-122"/>
                <a:sym typeface="+mn-ea"/>
              </a:rPr>
              <a:t>E</a:t>
            </a:r>
            <a:r>
              <a:rPr lang="zh-CN" altLang="en-US" sz="2400" dirty="0">
                <a:solidFill>
                  <a:srgbClr val="FF0000"/>
                </a:solidFill>
                <a:latin typeface="微软雅黑" panose="020B0503020204020204" charset="-122"/>
                <a:ea typeface="微软雅黑" panose="020B0503020204020204" charset="-122"/>
                <a:sym typeface="+mn-ea"/>
              </a:rPr>
              <a:t>，运行时类型参数早没了</a:t>
            </a:r>
          </a:p>
          <a:p>
            <a:pPr marL="342900" lvl="1"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强制类型转换可以用类型形参</a:t>
            </a:r>
            <a:r>
              <a:rPr lang="en-US" altLang="zh-CN" sz="2400" dirty="0">
                <a:solidFill>
                  <a:srgbClr val="21537D"/>
                </a:solidFill>
                <a:latin typeface="微软雅黑" panose="020B0503020204020204" charset="-122"/>
                <a:ea typeface="微软雅黑" panose="020B0503020204020204" charset="-122"/>
              </a:rPr>
              <a:t>E</a:t>
            </a:r>
            <a:r>
              <a:rPr lang="zh-CN" altLang="en-US" sz="2400" dirty="0">
                <a:solidFill>
                  <a:srgbClr val="21537D"/>
                </a:solidFill>
                <a:latin typeface="微软雅黑" panose="020B0503020204020204" charset="-122"/>
                <a:ea typeface="微软雅黑" panose="020B0503020204020204" charset="-122"/>
              </a:rPr>
              <a:t>，通过类型转换实现</a:t>
            </a:r>
            <a:r>
              <a:rPr lang="zh-CN" altLang="en-US" sz="2400" dirty="0">
                <a:solidFill>
                  <a:srgbClr val="21537D"/>
                </a:solidFill>
                <a:latin typeface="微软雅黑" panose="020B0503020204020204" charset="-122"/>
                <a:ea typeface="微软雅黑" panose="020B0503020204020204" charset="-122"/>
                <a:sym typeface="+mn-ea"/>
              </a:rPr>
              <a:t>无法确保运行时类型转换是否成功</a:t>
            </a:r>
            <a:endParaRPr lang="zh-CN" altLang="en-US" sz="2400" dirty="0">
              <a:solidFill>
                <a:srgbClr val="21537D"/>
              </a:solidFill>
              <a:latin typeface="微软雅黑" panose="020B0503020204020204" charset="-122"/>
              <a:ea typeface="微软雅黑" panose="020B0503020204020204" charset="-122"/>
            </a:endParaRPr>
          </a:p>
          <a:p>
            <a:pPr marL="800100" lvl="2"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sym typeface="+mn-ea"/>
              </a:rPr>
              <a:t>E[ ] element = (E[ ])</a:t>
            </a:r>
            <a:r>
              <a:rPr lang="en-US" altLang="zh-CN" sz="2400" dirty="0">
                <a:solidFill>
                  <a:srgbClr val="FF0000"/>
                </a:solidFill>
                <a:latin typeface="微软雅黑" panose="020B0503020204020204" charset="-122"/>
                <a:ea typeface="微软雅黑" panose="020B0503020204020204" charset="-122"/>
                <a:sym typeface="+mn-ea"/>
              </a:rPr>
              <a:t>new Object[</a:t>
            </a:r>
            <a:r>
              <a:rPr lang="en-US" altLang="zh-CN" sz="2400" dirty="0" err="1">
                <a:solidFill>
                  <a:srgbClr val="FF0000"/>
                </a:solidFill>
                <a:latin typeface="微软雅黑" panose="020B0503020204020204" charset="-122"/>
                <a:ea typeface="微软雅黑" panose="020B0503020204020204" charset="-122"/>
                <a:sym typeface="+mn-ea"/>
              </a:rPr>
              <a:t>cpacity</a:t>
            </a:r>
            <a:r>
              <a:rPr lang="en-US" altLang="zh-CN" sz="2400" dirty="0">
                <a:solidFill>
                  <a:srgbClr val="FF0000"/>
                </a:solidFill>
                <a:latin typeface="微软雅黑" panose="020B0503020204020204" charset="-122"/>
                <a:ea typeface="微软雅黑" panose="020B0503020204020204" charset="-122"/>
                <a:sym typeface="+mn-ea"/>
              </a:rPr>
              <a:t>]</a:t>
            </a:r>
            <a:r>
              <a:rPr lang="en-US" altLang="zh-CN" sz="2400" dirty="0">
                <a:solidFill>
                  <a:srgbClr val="21537D"/>
                </a:solidFill>
                <a:latin typeface="微软雅黑" panose="020B0503020204020204" charset="-122"/>
                <a:ea typeface="微软雅黑" panose="020B0503020204020204" charset="-122"/>
                <a:sym typeface="+mn-ea"/>
              </a:rPr>
              <a:t>;    //</a:t>
            </a:r>
            <a:r>
              <a:rPr lang="zh-CN" altLang="en-US" sz="2400" dirty="0">
                <a:solidFill>
                  <a:srgbClr val="21537D"/>
                </a:solidFill>
                <a:latin typeface="微软雅黑" panose="020B0503020204020204" charset="-122"/>
                <a:ea typeface="微软雅黑" panose="020B0503020204020204" charset="-122"/>
                <a:sym typeface="+mn-ea"/>
              </a:rPr>
              <a:t>编译可通过</a:t>
            </a:r>
            <a:r>
              <a:rPr lang="en-US" altLang="zh-CN" sz="2400" dirty="0">
                <a:solidFill>
                  <a:srgbClr val="21537D"/>
                </a:solidFill>
                <a:latin typeface="微软雅黑" panose="020B0503020204020204" charset="-122"/>
                <a:ea typeface="微软雅黑" panose="020B0503020204020204" charset="-122"/>
                <a:sym typeface="+mn-ea"/>
              </a:rPr>
              <a:t>(</a:t>
            </a:r>
            <a:r>
              <a:rPr lang="zh-CN" altLang="en-US" sz="2400" dirty="0">
                <a:solidFill>
                  <a:srgbClr val="21537D"/>
                </a:solidFill>
                <a:latin typeface="微软雅黑" panose="020B0503020204020204" charset="-122"/>
                <a:ea typeface="微软雅黑" panose="020B0503020204020204" charset="-122"/>
                <a:sym typeface="+mn-ea"/>
              </a:rPr>
              <a:t>所谓编译通过就是指编译时</a:t>
            </a:r>
            <a:r>
              <a:rPr lang="en-US" altLang="zh-CN" sz="2400" dirty="0">
                <a:solidFill>
                  <a:srgbClr val="FF0000"/>
                </a:solidFill>
                <a:latin typeface="微软雅黑" panose="020B0503020204020204" charset="-122"/>
                <a:ea typeface="微软雅黑" panose="020B0503020204020204" charset="-122"/>
                <a:sym typeface="+mn-ea"/>
              </a:rPr>
              <a:t>uncheck</a:t>
            </a:r>
            <a:r>
              <a:rPr lang="zh-CN" altLang="en-US" sz="2400" dirty="0">
                <a:solidFill>
                  <a:srgbClr val="21537D"/>
                </a:solidFill>
                <a:latin typeface="微软雅黑" panose="020B0503020204020204" charset="-122"/>
                <a:ea typeface="微软雅黑" panose="020B0503020204020204" charset="-122"/>
                <a:sym typeface="+mn-ea"/>
              </a:rPr>
              <a:t>，至于运行时是否出错，那是程序员自己的责任</a:t>
            </a:r>
          </a:p>
        </p:txBody>
      </p:sp>
      <p:sp>
        <p:nvSpPr>
          <p:cNvPr id="2" name="文本框 1"/>
          <p:cNvSpPr txBox="1"/>
          <p:nvPr/>
        </p:nvSpPr>
        <p:spPr>
          <a:xfrm>
            <a:off x="6310312" y="2957513"/>
            <a:ext cx="4389684" cy="398780"/>
          </a:xfrm>
          <a:prstGeom prst="rect">
            <a:avLst/>
          </a:prstGeom>
          <a:solidFill>
            <a:schemeClr val="accent4">
              <a:lumMod val="20000"/>
              <a:lumOff val="80000"/>
            </a:schemeClr>
          </a:solidFill>
          <a:ln w="25400">
            <a:solidFill>
              <a:schemeClr val="accent4">
                <a:lumMod val="75000"/>
              </a:schemeClr>
            </a:solidFill>
          </a:ln>
        </p:spPr>
        <p:txBody>
          <a:bodyPr wrap="square" rtlCol="0">
            <a:spAutoFit/>
          </a:bodyPr>
          <a:lstStyle/>
          <a:p>
            <a:pPr lvl="0"/>
            <a:r>
              <a:rPr lang="zh-CN" altLang="en-US" sz="2000" b="1" dirty="0">
                <a:solidFill>
                  <a:srgbClr val="FF0000"/>
                </a:solidFill>
                <a:latin typeface="微软雅黑" panose="020B0503020204020204" pitchFamily="34" charset="-122"/>
                <a:ea typeface="微软雅黑" panose="020B0503020204020204" pitchFamily="34" charset="-122"/>
                <a:sym typeface="+mn-ea"/>
              </a:rPr>
              <a:t>错误，泛型类型参数在运行时不可用</a:t>
            </a:r>
          </a:p>
        </p:txBody>
      </p:sp>
      <p:sp>
        <p:nvSpPr>
          <p:cNvPr id="4" name="上箭头 3"/>
          <p:cNvSpPr/>
          <p:nvPr/>
        </p:nvSpPr>
        <p:spPr>
          <a:xfrm rot="10800000">
            <a:off x="9628081" y="2475548"/>
            <a:ext cx="269875" cy="481965"/>
          </a:xfrm>
          <a:prstGeom prst="up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spTree>
  </p:cSld>
  <p:clrMapOvr>
    <a:masterClrMapping/>
  </p:clrMapOvr>
  <p:transition advTm="163207">
    <p:push/>
  </p:transition>
  <p:extLst>
    <p:ext uri="{3A86A75C-4F4B-4683-9AE1-C65F6400EC91}">
      <p14:laserTraceLst xmlns:p14="http://schemas.microsoft.com/office/powerpoint/2010/main">
        <p14:tracePtLst>
          <p14:tracePt t="2684" x="8782050" y="2019300"/>
          <p14:tracePt t="2685" x="8820150" y="2171700"/>
          <p14:tracePt t="2686" x="0" y="0"/>
        </p14:tracePtLst>
        <p14:tracePtLst>
          <p14:tracePt t="4097" x="3644900" y="869950"/>
          <p14:tracePt t="4286" x="4064000" y="863600"/>
          <p14:tracePt t="4299" x="4133850" y="863600"/>
          <p14:tracePt t="4316" x="4273550" y="863600"/>
          <p14:tracePt t="4332" x="4400550" y="863600"/>
          <p14:tracePt t="4333" x="4451350" y="863600"/>
          <p14:tracePt t="4349" x="4521200" y="863600"/>
          <p14:tracePt t="4366" x="4559300" y="863600"/>
          <p14:tracePt t="4383" x="4572000" y="869950"/>
          <p14:tracePt t="4399" x="4578350" y="869950"/>
          <p14:tracePt t="4646" x="4584700" y="869950"/>
          <p14:tracePt t="4653" x="4597400" y="869950"/>
          <p14:tracePt t="4661" x="4610100" y="869950"/>
          <p14:tracePt t="4669" x="4629150" y="869950"/>
          <p14:tracePt t="4682" x="4648200" y="869950"/>
          <p14:tracePt t="4699" x="4679950" y="869950"/>
          <p14:tracePt t="4715" x="4705350" y="869950"/>
          <p14:tracePt t="4732" x="4718050" y="869950"/>
          <p14:tracePt t="4749" x="4737100" y="869950"/>
          <p14:tracePt t="4765" x="4743450" y="869950"/>
          <p14:tracePt t="4782" x="4756150" y="869950"/>
          <p14:tracePt t="4799" x="4768850" y="869950"/>
          <p14:tracePt t="4815" x="4775200" y="869950"/>
          <p14:tracePt t="4832" x="4781550" y="869950"/>
          <p14:tracePt t="4853" x="4787900" y="869950"/>
          <p14:tracePt t="4865" x="4794250" y="869950"/>
          <p14:tracePt t="4882" x="4813300" y="876300"/>
          <p14:tracePt t="4899" x="4826000" y="876300"/>
          <p14:tracePt t="4915" x="4851400" y="882650"/>
          <p14:tracePt t="4932" x="4864100" y="882650"/>
          <p14:tracePt t="4949" x="4876800" y="882650"/>
          <p14:tracePt t="4949" x="4883150" y="882650"/>
          <p14:tracePt t="4965" x="4889500" y="882650"/>
          <p14:tracePt t="4982" x="4895850" y="882650"/>
          <p14:tracePt t="4999" x="4902200" y="882650"/>
          <p14:tracePt t="5416" x="4889500" y="882650"/>
          <p14:tracePt t="5425" x="4870450" y="882650"/>
          <p14:tracePt t="5433" x="4838700" y="882650"/>
          <p14:tracePt t="5449" x="4718050" y="882650"/>
          <p14:tracePt t="5466" x="4572000" y="882650"/>
          <p14:tracePt t="5482" x="4343400" y="863600"/>
          <p14:tracePt t="5499" x="4044950" y="831850"/>
          <p14:tracePt t="5503" x="3898900" y="800100"/>
          <p14:tracePt t="5516" x="3752850" y="768350"/>
          <p14:tracePt t="5533" x="3549650" y="723900"/>
          <p14:tracePt t="5535" x="3460750" y="711200"/>
          <p14:tracePt t="5550" x="3333750" y="685800"/>
          <p14:tracePt t="5566" x="3244850" y="679450"/>
          <p14:tracePt t="5582" x="3187700" y="673100"/>
          <p14:tracePt t="5599" x="3143250" y="660400"/>
          <p14:tracePt t="5616" x="3117850" y="660400"/>
          <p14:tracePt t="5632" x="3086100" y="647700"/>
          <p14:tracePt t="5649" x="3073400" y="647700"/>
          <p14:tracePt t="5666" x="3060700" y="641350"/>
          <p14:tracePt t="5683" x="3028950" y="635000"/>
          <p14:tracePt t="5699" x="2984500" y="622300"/>
          <p14:tracePt t="5715" x="2895600" y="609600"/>
          <p14:tracePt t="5732" x="2813050" y="603250"/>
          <p14:tracePt t="5749" x="2736850" y="603250"/>
          <p14:tracePt t="5750" x="2717800" y="603250"/>
          <p14:tracePt t="5765" x="2698750" y="603250"/>
          <p14:tracePt t="5961" x="2692400" y="603250"/>
          <p14:tracePt t="5969" x="2686050" y="603250"/>
          <p14:tracePt t="5983" x="2660650" y="603250"/>
          <p14:tracePt t="5999" x="2590800" y="609600"/>
          <p14:tracePt t="6015" x="2514600" y="628650"/>
          <p14:tracePt t="6032" x="2406650" y="647700"/>
          <p14:tracePt t="6049" x="2343150" y="660400"/>
          <p14:tracePt t="6066" x="2305050" y="673100"/>
          <p14:tracePt t="6082" x="2292350" y="673100"/>
          <p14:tracePt t="6099" x="2286000" y="673100"/>
          <p14:tracePt t="6116" x="2279650" y="673100"/>
          <p14:tracePt t="6132" x="2273300" y="673100"/>
          <p14:tracePt t="6149" x="2266950" y="673100"/>
          <p14:tracePt t="6166" x="2254250" y="679450"/>
          <p14:tracePt t="6182" x="2247900" y="685800"/>
          <p14:tracePt t="6215" x="2247900" y="692150"/>
          <p14:tracePt t="6232" x="2241550" y="698500"/>
          <p14:tracePt t="6249" x="2241550" y="704850"/>
          <p14:tracePt t="6287" x="2241550" y="711200"/>
          <p14:tracePt t="6319" x="2241550" y="717550"/>
          <p14:tracePt t="6335" x="2241550" y="723900"/>
          <p14:tracePt t="6361" x="2241550" y="736600"/>
          <p14:tracePt t="6385" x="2247900" y="755650"/>
          <p14:tracePt t="6394" x="2254250" y="768350"/>
          <p14:tracePt t="6404" x="2260600" y="774700"/>
          <p14:tracePt t="6415" x="2305050" y="800100"/>
          <p14:tracePt t="6432" x="2349500" y="825500"/>
          <p14:tracePt t="6449" x="2400300" y="844550"/>
          <p14:tracePt t="6465" x="2470150" y="863600"/>
          <p14:tracePt t="6482" x="2559050" y="882650"/>
          <p14:tracePt t="6499" x="2616200" y="889000"/>
          <p14:tracePt t="6503" x="2641600" y="889000"/>
          <p14:tracePt t="6515" x="2673350" y="889000"/>
          <p14:tracePt t="6532" x="2730500" y="889000"/>
          <p14:tracePt t="6549" x="2781300" y="889000"/>
          <p14:tracePt t="6551" x="2806700" y="889000"/>
          <p14:tracePt t="6566" x="2863850" y="889000"/>
          <p14:tracePt t="6582" x="2901950" y="889000"/>
          <p14:tracePt t="6599" x="2927350" y="889000"/>
          <p14:tracePt t="6615" x="2952750" y="889000"/>
          <p14:tracePt t="6632" x="2965450" y="889000"/>
          <p14:tracePt t="6649" x="2971800" y="889000"/>
          <p14:tracePt t="6984" x="2978150" y="889000"/>
          <p14:tracePt t="7002" x="2984500" y="876300"/>
          <p14:tracePt t="7010" x="2984500" y="869950"/>
          <p14:tracePt t="7019" x="2984500" y="838200"/>
          <p14:tracePt t="7033" x="2959100" y="787400"/>
          <p14:tracePt t="7049" x="2921000" y="717550"/>
          <p14:tracePt t="7065" x="2857500" y="628650"/>
          <p14:tracePt t="7082" x="2819400" y="565150"/>
          <p14:tracePt t="7099" x="2743200" y="501650"/>
          <p14:tracePt t="7115" x="2654300" y="457200"/>
          <p14:tracePt t="7119" x="2609850" y="438150"/>
          <p14:tracePt t="7132" x="2565400" y="412750"/>
          <p14:tracePt t="7148" x="2451100" y="361950"/>
          <p14:tracePt t="7166" x="2286000" y="323850"/>
          <p14:tracePt t="7182" x="2171700" y="298450"/>
          <p14:tracePt t="7198" x="2076450" y="292100"/>
          <p14:tracePt t="7215" x="2006600" y="292100"/>
          <p14:tracePt t="7232" x="1968500" y="292100"/>
          <p14:tracePt t="7248" x="1943100" y="292100"/>
          <p14:tracePt t="7265" x="1905000" y="292100"/>
          <p14:tracePt t="7282" x="1885950" y="311150"/>
          <p14:tracePt t="7299" x="1860550" y="323850"/>
          <p14:tracePt t="7315" x="1847850" y="355600"/>
          <p14:tracePt t="7319" x="1847850" y="368300"/>
          <p14:tracePt t="7332" x="1841500" y="387350"/>
          <p14:tracePt t="7348" x="1841500" y="412750"/>
          <p14:tracePt t="7351" x="1841500" y="431800"/>
          <p14:tracePt t="7366" x="1841500" y="482600"/>
          <p14:tracePt t="7382" x="1841500" y="527050"/>
          <p14:tracePt t="7398" x="1854200" y="577850"/>
          <p14:tracePt t="7415" x="1860550" y="609600"/>
          <p14:tracePt t="7432" x="1885950" y="647700"/>
          <p14:tracePt t="7449" x="1898650" y="666750"/>
          <p14:tracePt t="7465" x="1917700" y="692150"/>
          <p14:tracePt t="7482" x="1943100" y="711200"/>
          <p14:tracePt t="7498" x="1974850" y="730250"/>
          <p14:tracePt t="7515" x="2012950" y="749300"/>
          <p14:tracePt t="7519" x="2025650" y="749300"/>
          <p14:tracePt t="7532" x="2044700" y="749300"/>
          <p14:tracePt t="7548" x="2089150" y="749300"/>
          <p14:tracePt t="7566" x="2159000" y="749300"/>
          <p14:tracePt t="7582" x="2209800" y="749300"/>
          <p14:tracePt t="7598" x="2247900" y="736600"/>
          <p14:tracePt t="7615" x="2273300" y="723900"/>
          <p14:tracePt t="7632" x="2292350" y="704850"/>
          <p14:tracePt t="7648" x="2298700" y="685800"/>
          <p14:tracePt t="7665" x="2298700" y="647700"/>
          <p14:tracePt t="7681" x="2298700" y="615950"/>
          <p14:tracePt t="7698" x="2298700" y="584200"/>
          <p14:tracePt t="7715" x="2292350" y="558800"/>
          <p14:tracePt t="7731" x="2279650" y="539750"/>
          <p14:tracePt t="7748" x="2254250" y="514350"/>
          <p14:tracePt t="7764" x="2228850" y="495300"/>
          <p14:tracePt t="7781" x="2159000" y="457200"/>
          <p14:tracePt t="7798" x="2108200" y="431800"/>
          <p14:tracePt t="7815" x="2063750" y="419100"/>
          <p14:tracePt t="7832" x="2032000" y="412750"/>
          <p14:tracePt t="7848" x="2019300" y="406400"/>
          <p14:tracePt t="7865" x="2012950" y="406400"/>
          <p14:tracePt t="7881" x="1993900" y="406400"/>
          <p14:tracePt t="7898" x="1974850" y="419100"/>
          <p14:tracePt t="7915" x="1943100" y="444500"/>
          <p14:tracePt t="7932" x="1917700" y="488950"/>
          <p14:tracePt t="7934" x="1917700" y="508000"/>
          <p14:tracePt t="7948" x="1917700" y="514350"/>
          <p14:tracePt t="7965" x="1917700" y="552450"/>
          <p14:tracePt t="7982" x="1924050" y="609600"/>
          <p14:tracePt t="7998" x="1943100" y="647700"/>
          <p14:tracePt t="8015" x="1974850" y="685800"/>
          <p14:tracePt t="8032" x="2012950" y="723900"/>
          <p14:tracePt t="8048" x="2063750" y="768350"/>
          <p14:tracePt t="8065" x="2120900" y="800100"/>
          <p14:tracePt t="8082" x="2178050" y="825500"/>
          <p14:tracePt t="8098" x="2228850" y="831850"/>
          <p14:tracePt t="8115" x="2279650" y="831850"/>
          <p14:tracePt t="8118" x="2298700" y="831850"/>
          <p14:tracePt t="8132" x="2330450" y="831850"/>
          <p14:tracePt t="8148" x="2374900" y="819150"/>
          <p14:tracePt t="8150" x="2387600" y="793750"/>
          <p14:tracePt t="8165" x="2393950" y="742950"/>
          <p14:tracePt t="8182" x="2393950" y="685800"/>
          <p14:tracePt t="8198" x="2393950" y="628650"/>
          <p14:tracePt t="8215" x="2381250" y="565150"/>
          <p14:tracePt t="8231" x="2355850" y="520700"/>
          <p14:tracePt t="8248" x="2317750" y="482600"/>
          <p14:tracePt t="8265" x="2292350" y="469900"/>
          <p14:tracePt t="8281" x="2260600" y="457200"/>
          <p14:tracePt t="8298" x="2241550" y="438150"/>
          <p14:tracePt t="8315" x="2235200" y="438150"/>
          <p14:tracePt t="8332" x="2228850" y="438150"/>
          <p14:tracePt t="8348" x="2216150" y="438150"/>
          <p14:tracePt t="8365" x="2209800" y="438150"/>
          <p14:tracePt t="8382" x="2197100" y="482600"/>
          <p14:tracePt t="8398" x="2197100" y="527050"/>
          <p14:tracePt t="8415" x="2197100" y="577850"/>
          <p14:tracePt t="8431" x="2197100" y="615950"/>
          <p14:tracePt t="8448" x="2209800" y="673100"/>
          <p14:tracePt t="8465" x="2235200" y="711200"/>
          <p14:tracePt t="8481" x="2266950" y="749300"/>
          <p14:tracePt t="8498" x="2286000" y="768350"/>
          <p14:tracePt t="8502" x="2298700" y="774700"/>
          <p14:tracePt t="8515" x="2311400" y="781050"/>
          <p14:tracePt t="8531" x="2343150" y="793750"/>
          <p14:tracePt t="8534" x="2355850" y="793750"/>
          <p14:tracePt t="8548" x="2368550" y="793750"/>
          <p14:tracePt t="8565" x="2438400" y="774700"/>
          <p14:tracePt t="8567" x="2476500" y="749300"/>
          <p14:tracePt t="8582" x="2520950" y="673100"/>
          <p14:tracePt t="8598" x="2546350" y="584200"/>
          <p14:tracePt t="8615" x="2552700" y="527050"/>
          <p14:tracePt t="8631" x="2546350" y="457200"/>
          <p14:tracePt t="8648" x="2520950" y="406400"/>
          <p14:tracePt t="8665" x="2495550" y="368300"/>
          <p14:tracePt t="8681" x="2470150" y="349250"/>
          <p14:tracePt t="8698" x="2451100" y="336550"/>
          <p14:tracePt t="8715" x="2444750" y="336550"/>
          <p14:tracePt t="8767" x="2432050" y="336550"/>
          <p14:tracePt t="8775" x="2419350" y="342900"/>
          <p14:tracePt t="8783" x="2406650" y="361950"/>
          <p14:tracePt t="8798" x="2381250" y="406400"/>
          <p14:tracePt t="8815" x="2362200" y="476250"/>
          <p14:tracePt t="8831" x="2355850" y="533400"/>
          <p14:tracePt t="8848" x="2355850" y="590550"/>
          <p14:tracePt t="8865" x="2362200" y="635000"/>
          <p14:tracePt t="8881" x="2368550" y="654050"/>
          <p14:tracePt t="8898" x="2374900" y="660400"/>
          <p14:tracePt t="8927" x="2381250" y="660400"/>
          <p14:tracePt t="8934" x="2387600" y="660400"/>
          <p14:tracePt t="8950" x="2393950" y="660400"/>
          <p14:tracePt t="8965" x="2406650" y="660400"/>
          <p14:tracePt t="8981" x="2451100" y="635000"/>
          <p14:tracePt t="8998" x="2470150" y="596900"/>
          <p14:tracePt t="9014" x="2482850" y="571500"/>
          <p14:tracePt t="9031" x="2482850" y="552450"/>
          <p14:tracePt t="9047" x="2482850" y="527050"/>
          <p14:tracePt t="9064" x="2482850" y="514350"/>
          <p14:tracePt t="9081" x="2482850" y="495300"/>
          <p14:tracePt t="9102" x="2482850" y="482600"/>
          <p14:tracePt t="10814" x="0" y="0"/>
        </p14:tracePtLst>
        <p14:tracePtLst>
          <p14:tracePt t="11594" x="3333750" y="768350"/>
          <p14:tracePt t="11737" x="3346450" y="768350"/>
          <p14:tracePt t="11744" x="3397250" y="768350"/>
          <p14:tracePt t="11753" x="3460750" y="768350"/>
          <p14:tracePt t="11764" x="3543300" y="768350"/>
          <p14:tracePt t="11781" x="3752850" y="768350"/>
          <p14:tracePt t="11798" x="4057650" y="768350"/>
          <p14:tracePt t="11815" x="4203700" y="768350"/>
          <p14:tracePt t="11831" x="4298950" y="768350"/>
          <p14:tracePt t="11847" x="4356100" y="768350"/>
          <p14:tracePt t="11864" x="4394200" y="768350"/>
          <p14:tracePt t="11881" x="4425950" y="768350"/>
          <p14:tracePt t="11897" x="4464050" y="768350"/>
          <p14:tracePt t="11914" x="4502150" y="768350"/>
          <p14:tracePt t="11931" x="4508500" y="768350"/>
          <p14:tracePt t="11947" x="4514850" y="768350"/>
          <p14:tracePt t="12249" x="4521200" y="774700"/>
          <p14:tracePt t="12264" x="4508500" y="774700"/>
          <p14:tracePt t="12271" x="4476750" y="781050"/>
          <p14:tracePt t="12280" x="4445000" y="787400"/>
          <p14:tracePt t="12297" x="4337050" y="793750"/>
          <p14:tracePt t="12314" x="4165600" y="793750"/>
          <p14:tracePt t="12319" x="4083050" y="793750"/>
          <p14:tracePt t="12330" x="4000500" y="793750"/>
          <p14:tracePt t="12347" x="3816350" y="793750"/>
          <p14:tracePt t="12363" x="3663950" y="793750"/>
          <p14:tracePt t="12380" x="3530600" y="793750"/>
          <p14:tracePt t="12397" x="3435350" y="793750"/>
          <p14:tracePt t="12398" x="3403600" y="793750"/>
          <p14:tracePt t="12413" x="3371850" y="793750"/>
          <p14:tracePt t="12430" x="3359150" y="793750"/>
          <p14:tracePt t="12625" x="3371850" y="793750"/>
          <p14:tracePt t="12633" x="3403600" y="793750"/>
          <p14:tracePt t="12647" x="3511550" y="793750"/>
          <p14:tracePt t="12664" x="3644900" y="793750"/>
          <p14:tracePt t="12680" x="3816350" y="793750"/>
          <p14:tracePt t="12697" x="3994150" y="793750"/>
          <p14:tracePt t="12714" x="4165600" y="793750"/>
          <p14:tracePt t="12721" x="4248150" y="793750"/>
          <p14:tracePt t="12731" x="4330700" y="793750"/>
          <p14:tracePt t="12747" x="4502150" y="812800"/>
          <p14:tracePt t="12763" x="4629150" y="825500"/>
          <p14:tracePt t="12766" x="4686300" y="838200"/>
          <p14:tracePt t="12780" x="4730750" y="850900"/>
          <p14:tracePt t="12797" x="4813300" y="863600"/>
          <p14:tracePt t="12814" x="4870450" y="869950"/>
          <p14:tracePt t="12830" x="4876800" y="876300"/>
          <p14:tracePt t="12847" x="4883150" y="876300"/>
          <p14:tracePt t="12880" x="4895850" y="876300"/>
          <p14:tracePt t="12928" x="4902200" y="876300"/>
          <p14:tracePt t="12935" x="4908550" y="876300"/>
          <p14:tracePt t="13161" x="4902200" y="876300"/>
          <p14:tracePt t="13169" x="4870450" y="876300"/>
          <p14:tracePt t="13180" x="4819650" y="876300"/>
          <p14:tracePt t="13198" x="4597400" y="876300"/>
          <p14:tracePt t="13215" x="4356100" y="876300"/>
          <p14:tracePt t="13230" x="4076700" y="831850"/>
          <p14:tracePt t="13246" x="3759200" y="768350"/>
          <p14:tracePt t="13263" x="3530600" y="742950"/>
          <p14:tracePt t="13280" x="3371850" y="742950"/>
          <p14:tracePt t="13296" x="3257550" y="742950"/>
          <p14:tracePt t="13313" x="3187700" y="742950"/>
          <p14:tracePt t="13330" x="3168650" y="742950"/>
          <p14:tracePt t="13347" x="3162300" y="742950"/>
          <p14:tracePt t="13472" x="3175000" y="742950"/>
          <p14:tracePt t="13479" x="3206750" y="742950"/>
          <p14:tracePt t="13489" x="3257550" y="742950"/>
          <p14:tracePt t="13497" x="3340100" y="742950"/>
          <p14:tracePt t="13513" x="3606800" y="755650"/>
          <p14:tracePt t="13530" x="3981450" y="825500"/>
          <p14:tracePt t="13547" x="4356100" y="882650"/>
          <p14:tracePt t="13563" x="4597400" y="914400"/>
          <p14:tracePt t="13566" x="4692650" y="920750"/>
          <p14:tracePt t="13580" x="4756150" y="939800"/>
          <p14:tracePt t="13597" x="4806950" y="946150"/>
          <p14:tracePt t="13599" x="4826000" y="952500"/>
          <p14:tracePt t="13615" x="4832350" y="952500"/>
          <p14:tracePt t="14167" x="0" y="0"/>
        </p14:tracePtLst>
        <p14:tracePtLst>
          <p14:tracePt t="15553" x="1263650" y="2139950"/>
          <p14:tracePt t="15664" x="1282700" y="2139950"/>
          <p14:tracePt t="15671" x="1327150" y="2139950"/>
          <p14:tracePt t="15680" x="1403350" y="2139950"/>
          <p14:tracePt t="15696" x="1574800" y="2139950"/>
          <p14:tracePt t="15713" x="1771650" y="2139950"/>
          <p14:tracePt t="15729" x="1962150" y="2139950"/>
          <p14:tracePt t="15745" x="2101850" y="2139950"/>
          <p14:tracePt t="15762" x="2197100" y="2139950"/>
          <p14:tracePt t="15779" x="2254250" y="2139950"/>
          <p14:tracePt t="15795" x="2279650" y="2139950"/>
          <p14:tracePt t="15812" x="2324100" y="2133600"/>
          <p14:tracePt t="15829" x="2355850" y="2127250"/>
          <p14:tracePt t="15830" x="2374900" y="2120900"/>
          <p14:tracePt t="15847" x="2381250" y="2120900"/>
          <p14:tracePt t="15862" x="2393950" y="2120900"/>
          <p14:tracePt t="15896" x="2393950" y="2114550"/>
          <p14:tracePt t="15913" x="2393950" y="2101850"/>
          <p14:tracePt t="15930" x="2393950" y="2089150"/>
          <p14:tracePt t="15946" x="2393950" y="2051050"/>
          <p14:tracePt t="15962" x="2368550" y="2019300"/>
          <p14:tracePt t="15979" x="2324100" y="1962150"/>
          <p14:tracePt t="15982" x="2286000" y="1924050"/>
          <p14:tracePt t="15996" x="2247900" y="1885950"/>
          <p14:tracePt t="16013" x="2152650" y="1803400"/>
          <p14:tracePt t="16030" x="2057400" y="1739900"/>
          <p14:tracePt t="16046" x="2032000" y="1720850"/>
          <p14:tracePt t="16063" x="2019300" y="1720850"/>
          <p14:tracePt t="16079" x="2000250" y="1720850"/>
          <p14:tracePt t="16096" x="1974850" y="1720850"/>
          <p14:tracePt t="16113" x="1943100" y="1727200"/>
          <p14:tracePt t="16130" x="1905000" y="1746250"/>
          <p14:tracePt t="16146" x="1866900" y="1771650"/>
          <p14:tracePt t="16163" x="1841500" y="1797050"/>
          <p14:tracePt t="16166" x="1828800" y="1809750"/>
          <p14:tracePt t="16179" x="1822450" y="1822450"/>
          <p14:tracePt t="16196" x="1822450" y="1828800"/>
          <p14:tracePt t="16212" x="1822450" y="1847850"/>
          <p14:tracePt t="16230" x="1822450" y="1879600"/>
          <p14:tracePt t="16246" x="1841500" y="1898650"/>
          <p14:tracePt t="16262" x="1873250" y="1924050"/>
          <p14:tracePt t="16279" x="1936750" y="1949450"/>
          <p14:tracePt t="16295" x="2025650" y="1981200"/>
          <p14:tracePt t="16312" x="2133600" y="1993900"/>
          <p14:tracePt t="16329" x="2235200" y="1993900"/>
          <p14:tracePt t="16346" x="2298700" y="1993900"/>
          <p14:tracePt t="16362" x="2343150" y="1987550"/>
          <p14:tracePt t="16379" x="2355850" y="1981200"/>
          <p14:tracePt t="16395" x="2368550" y="1968500"/>
          <p14:tracePt t="16398" x="2368550" y="1955800"/>
          <p14:tracePt t="16412" x="2368550" y="1936750"/>
          <p14:tracePt t="16429" x="2368550" y="1898650"/>
          <p14:tracePt t="16430" x="2368550" y="1873250"/>
          <p14:tracePt t="16446" x="2349500" y="1841500"/>
          <p14:tracePt t="16462" x="2311400" y="1809750"/>
          <p14:tracePt t="16478" x="2247900" y="1771650"/>
          <p14:tracePt t="16495" x="2190750" y="1746250"/>
          <p14:tracePt t="16512" x="2108200" y="1739900"/>
          <p14:tracePt t="16529" x="2025650" y="1739900"/>
          <p14:tracePt t="16545" x="1936750" y="1746250"/>
          <p14:tracePt t="16562" x="1866900" y="1778000"/>
          <p14:tracePt t="16579" x="1816100" y="1816100"/>
          <p14:tracePt t="16595" x="1790700" y="1854200"/>
          <p14:tracePt t="16598" x="1784350" y="1866900"/>
          <p14:tracePt t="16612" x="1778000" y="1885950"/>
          <p14:tracePt t="16629" x="1771650" y="1930400"/>
          <p14:tracePt t="16631" x="1771650" y="1943100"/>
          <p14:tracePt t="16645" x="1771650" y="2000250"/>
          <p14:tracePt t="16662" x="1790700" y="2038350"/>
          <p14:tracePt t="16679" x="1809750" y="2057400"/>
          <p14:tracePt t="16695" x="1841500" y="2082800"/>
          <p14:tracePt t="16712" x="1873250" y="2095500"/>
          <p14:tracePt t="16728" x="1924050" y="2108200"/>
          <p14:tracePt t="16745" x="1968500" y="2108200"/>
          <p14:tracePt t="16762" x="2032000" y="2108200"/>
          <p14:tracePt t="16779" x="2089150" y="2089150"/>
          <p14:tracePt t="16795" x="2114550" y="2070100"/>
          <p14:tracePt t="16812" x="2127250" y="2063750"/>
          <p14:tracePt t="16828" x="2127250" y="2057400"/>
          <p14:tracePt t="16846" x="2114550" y="2019300"/>
          <p14:tracePt t="16861" x="2089150" y="1993900"/>
          <p14:tracePt t="16878" x="2051050" y="1968500"/>
          <p14:tracePt t="16895" x="1962150" y="1936750"/>
          <p14:tracePt t="16911" x="1841500" y="1924050"/>
          <p14:tracePt t="16928" x="1727200" y="1924050"/>
          <p14:tracePt t="16945" x="1619250" y="1924050"/>
          <p14:tracePt t="16962" x="1536700" y="1943100"/>
          <p14:tracePt t="16978" x="1498600" y="1993900"/>
          <p14:tracePt t="16995" x="1473200" y="2025650"/>
          <p14:tracePt t="16999" x="1460500" y="2038350"/>
          <p14:tracePt t="17012" x="1460500" y="2051050"/>
          <p14:tracePt t="17028" x="1460500" y="2057400"/>
          <p14:tracePt t="17046" x="1460500" y="2082800"/>
          <p14:tracePt t="17062" x="1473200" y="2089150"/>
          <p14:tracePt t="17078" x="1517650" y="2108200"/>
          <p14:tracePt t="17095" x="1600200" y="2127250"/>
          <p14:tracePt t="17112" x="1727200" y="2152650"/>
          <p14:tracePt t="17128" x="1885950" y="2152650"/>
          <p14:tracePt t="17145" x="2038350" y="2152650"/>
          <p14:tracePt t="17162" x="2178050" y="2152650"/>
          <p14:tracePt t="17178" x="2254250" y="2133600"/>
          <p14:tracePt t="17195" x="2311400" y="2120900"/>
          <p14:tracePt t="17212" x="2343150" y="2120900"/>
          <p14:tracePt t="17214" x="2355850" y="2120900"/>
          <p14:tracePt t="17228" x="2374900" y="2114550"/>
          <p14:tracePt t="17245" x="2387600" y="2108200"/>
          <p14:tracePt t="17361" x="2393950" y="2108200"/>
          <p14:tracePt t="17376" x="2393950" y="2114550"/>
          <p14:tracePt t="17384" x="2400300" y="2127250"/>
          <p14:tracePt t="17396" x="2406650" y="2139950"/>
          <p14:tracePt t="17412" x="2419350" y="2159000"/>
          <p14:tracePt t="17430" x="2451100" y="2171700"/>
          <p14:tracePt t="17433" x="2470150" y="2178050"/>
          <p14:tracePt t="17446" x="2501900" y="2190750"/>
          <p14:tracePt t="17462" x="2520950" y="2190750"/>
          <p14:tracePt t="17478" x="2533650" y="2190750"/>
          <p14:tracePt t="17495" x="2540000" y="2190750"/>
          <p14:tracePt t="17512" x="2552700" y="2178050"/>
          <p14:tracePt t="17529" x="2552700" y="2146300"/>
          <p14:tracePt t="17545" x="2552700" y="2095500"/>
          <p14:tracePt t="17562" x="2552700" y="2032000"/>
          <p14:tracePt t="17578" x="2533650" y="1993900"/>
          <p14:tracePt t="17595" x="2527300" y="1962150"/>
          <p14:tracePt t="17598" x="2527300" y="1955800"/>
          <p14:tracePt t="17614" x="2527300" y="1949450"/>
          <p14:tracePt t="17646" x="2520950" y="1943100"/>
          <p14:tracePt t="17669" x="2514600" y="1955800"/>
          <p14:tracePt t="17678" x="2508250" y="1987550"/>
          <p14:tracePt t="17685" x="2508250" y="2051050"/>
          <p14:tracePt t="17694" x="2501900" y="2133600"/>
          <p14:tracePt t="17711" x="2501900" y="2260600"/>
          <p14:tracePt t="17728" x="2495550" y="2311400"/>
          <p14:tracePt t="17745" x="2495550" y="2317750"/>
          <p14:tracePt t="17761" x="2495550" y="2324100"/>
          <p14:tracePt t="17782" x="2508250" y="2324100"/>
          <p14:tracePt t="17795" x="2533650" y="2311400"/>
          <p14:tracePt t="17812" x="2565400" y="2279650"/>
          <p14:tracePt t="17828" x="2578100" y="2247900"/>
          <p14:tracePt t="17830" x="2584450" y="2228850"/>
          <p14:tracePt t="17845" x="2584450" y="2216150"/>
          <p14:tracePt t="17862" x="2584450" y="2190750"/>
          <p14:tracePt t="17878" x="2584450" y="2165350"/>
          <p14:tracePt t="17895" x="2584450" y="2159000"/>
          <p14:tracePt t="17911" x="2584450" y="2152650"/>
          <p14:tracePt t="18098" x="2590800" y="2165350"/>
          <p14:tracePt t="18106" x="2597150" y="2171700"/>
          <p14:tracePt t="18120" x="2603500" y="2178050"/>
          <p14:tracePt t="18178" x="2603500" y="2171700"/>
          <p14:tracePt t="18185" x="2609850" y="2139950"/>
          <p14:tracePt t="18196" x="2609850" y="2114550"/>
          <p14:tracePt t="18211" x="2616200" y="2063750"/>
          <p14:tracePt t="18228" x="2616200" y="2032000"/>
          <p14:tracePt t="18231" x="2616200" y="2012950"/>
          <p14:tracePt t="18245" x="2616200" y="2006600"/>
          <p14:tracePt t="18352" x="2616200" y="2019300"/>
          <p14:tracePt t="18361" x="2616200" y="2032000"/>
          <p14:tracePt t="18369" x="2616200" y="2044700"/>
          <p14:tracePt t="18379" x="2616200" y="2051050"/>
          <p14:tracePt t="18395" x="2616200" y="2070100"/>
          <p14:tracePt t="18496" x="2609850" y="2063750"/>
          <p14:tracePt t="18505" x="2609850" y="2057400"/>
          <p14:tracePt t="18515" x="2609850" y="2044700"/>
          <p14:tracePt t="18529" x="2603500" y="2019300"/>
          <p14:tracePt t="18545" x="2597150" y="2012950"/>
          <p14:tracePt t="18623" x="2597150" y="2032000"/>
          <p14:tracePt t="18632" x="2597150" y="2063750"/>
          <p14:tracePt t="18646" x="2597150" y="2127250"/>
          <p14:tracePt t="18663" x="2597150" y="2146300"/>
          <p14:tracePt t="18679" x="2597150" y="2152650"/>
          <p14:tracePt t="18792" x="2597150" y="2146300"/>
          <p14:tracePt t="18801" x="2597150" y="2127250"/>
          <p14:tracePt t="18812" x="2609850" y="2114550"/>
          <p14:tracePt t="18828" x="2628900" y="2070100"/>
          <p14:tracePt t="18846" x="2673350" y="2012950"/>
          <p14:tracePt t="18862" x="2686050" y="2000250"/>
          <p14:tracePt t="18878" x="2698750" y="1993900"/>
          <p14:tracePt t="18895" x="2705100" y="1993900"/>
          <p14:tracePt t="18928" x="2711450" y="1993900"/>
          <p14:tracePt t="18943" x="2717800" y="1993900"/>
          <p14:tracePt t="18959" x="2724150" y="1993900"/>
          <p14:tracePt t="18967" x="2736850" y="1993900"/>
          <p14:tracePt t="18978" x="2743200" y="1993900"/>
          <p14:tracePt t="18995" x="2774950" y="2000250"/>
          <p14:tracePt t="19011" x="2787650" y="2006600"/>
          <p14:tracePt t="19101" x="2800350" y="2006600"/>
          <p14:tracePt t="19118" x="2806700" y="1993900"/>
          <p14:tracePt t="19126" x="2813050" y="1987550"/>
          <p14:tracePt t="19151" x="2813050" y="1981200"/>
          <p14:tracePt t="19160" x="2813050" y="1974850"/>
          <p14:tracePt t="19167" x="2813050" y="1968500"/>
          <p14:tracePt t="19199" x="2819400" y="1955800"/>
          <p14:tracePt t="19289" x="2825750" y="1955800"/>
          <p14:tracePt t="19298" x="2832100" y="1955800"/>
          <p14:tracePt t="19313" x="2832100" y="1943100"/>
          <p14:tracePt t="19329" x="2844800" y="1936750"/>
          <p14:tracePt t="19345" x="2851150" y="1917700"/>
          <p14:tracePt t="19362" x="2857500" y="1905000"/>
          <p14:tracePt t="19378" x="2857500" y="1898650"/>
          <p14:tracePt t="19543" x="2863850" y="1892300"/>
          <p14:tracePt t="19558" x="2870200" y="1892300"/>
          <p14:tracePt t="19567" x="2876550" y="1892300"/>
          <p14:tracePt t="19721" x="2882900" y="1892300"/>
          <p14:tracePt t="19737" x="2889250" y="1892300"/>
          <p14:tracePt t="19752" x="2901950" y="1892300"/>
          <p14:tracePt t="19768" x="2908300" y="1892300"/>
          <p14:tracePt t="20384" x="2914650" y="1892300"/>
          <p14:tracePt t="20400" x="2908300" y="1873250"/>
          <p14:tracePt t="20408" x="2901950" y="1866900"/>
          <p14:tracePt t="20419" x="2895600" y="1860550"/>
          <p14:tracePt t="20431" x="2889250" y="1860550"/>
          <p14:tracePt t="20504" x="2876550" y="1860550"/>
          <p14:tracePt t="20512" x="2870200" y="1885950"/>
          <p14:tracePt t="20520" x="2863850" y="1924050"/>
          <p14:tracePt t="20529" x="2844800" y="1955800"/>
          <p14:tracePt t="20544" x="2825750" y="2025650"/>
          <p14:tracePt t="20561" x="2825750" y="2070100"/>
          <p14:tracePt t="20577" x="2825750" y="2089150"/>
          <p14:tracePt t="20594" x="2825750" y="2095500"/>
          <p14:tracePt t="20721" x="2825750" y="2101850"/>
          <p14:tracePt t="20744" x="2838450" y="2101850"/>
          <p14:tracePt t="20753" x="2844800" y="2101850"/>
          <p14:tracePt t="20761" x="2851150" y="2101850"/>
          <p14:tracePt t="20778" x="2863850" y="2101850"/>
          <p14:tracePt t="20794" x="2876550" y="2101850"/>
          <p14:tracePt t="20816" x="2882900" y="2101850"/>
          <p14:tracePt t="20832" x="2889250" y="2101850"/>
          <p14:tracePt t="20855" x="2895600" y="2095500"/>
          <p14:tracePt t="20887" x="2901950" y="2095500"/>
          <p14:tracePt t="20927" x="2901950" y="2089150"/>
          <p14:tracePt t="20943" x="2901950" y="2082800"/>
          <p14:tracePt t="20951" x="2901950" y="2076450"/>
          <p14:tracePt t="20960" x="2901950" y="2070100"/>
          <p14:tracePt t="20978" x="2901950" y="2044700"/>
          <p14:tracePt t="20994" x="2895600" y="2025650"/>
          <p14:tracePt t="21010" x="2882900" y="2012950"/>
          <p14:tracePt t="21044" x="2882900" y="2000250"/>
          <p14:tracePt t="21061" x="2882900" y="1993900"/>
          <p14:tracePt t="21063" x="2876550" y="1987550"/>
          <p14:tracePt t="21080" x="2870200" y="1974850"/>
          <p14:tracePt t="21256" x="2876550" y="1968500"/>
          <p14:tracePt t="21264" x="2901950" y="1968500"/>
          <p14:tracePt t="21279" x="2921000" y="1974850"/>
          <p14:tracePt t="21295" x="2933700" y="1974850"/>
          <p14:tracePt t="21558" x="0" y="0"/>
        </p14:tracePtLst>
        <p14:tracePtLst>
          <p14:tracePt t="22977" x="2330450" y="1644650"/>
          <p14:tracePt t="22993" x="2317750" y="1657350"/>
          <p14:tracePt t="23001" x="2298700" y="1670050"/>
          <p14:tracePt t="23010" x="2286000" y="1689100"/>
          <p14:tracePt t="23027" x="2247900" y="1714500"/>
          <p14:tracePt t="23043" x="2209800" y="1771650"/>
          <p14:tracePt t="23047" x="2197100" y="1809750"/>
          <p14:tracePt t="23060" x="2184400" y="1841500"/>
          <p14:tracePt t="23076" x="2159000" y="1911350"/>
          <p14:tracePt t="23079" x="2152650" y="1949450"/>
          <p14:tracePt t="23094" x="2152650" y="1987550"/>
          <p14:tracePt t="23110" x="2165350" y="2044700"/>
          <p14:tracePt t="23126" x="2178050" y="2076450"/>
          <p14:tracePt t="23143" x="2203450" y="2095500"/>
          <p14:tracePt t="23160" x="2235200" y="2120900"/>
          <p14:tracePt t="23176" x="2324100" y="2165350"/>
          <p14:tracePt t="23193" x="2432050" y="2209800"/>
          <p14:tracePt t="23210" x="2597150" y="2241550"/>
          <p14:tracePt t="23226" x="2819400" y="2247900"/>
          <p14:tracePt t="23243" x="3105150" y="2228850"/>
          <p14:tracePt t="23260" x="3333750" y="2184400"/>
          <p14:tracePt t="23262" x="3422650" y="2152650"/>
          <p14:tracePt t="23276" x="3479800" y="2139950"/>
          <p14:tracePt t="23293" x="3517900" y="2120900"/>
          <p14:tracePt t="23310" x="3530600" y="2101850"/>
          <p14:tracePt t="23326" x="3530600" y="2057400"/>
          <p14:tracePt t="23343" x="3530600" y="1993900"/>
          <p14:tracePt t="23360" x="3505200" y="1892300"/>
          <p14:tracePt t="23376" x="3435350" y="1784350"/>
          <p14:tracePt t="23393" x="3327400" y="1682750"/>
          <p14:tracePt t="23410" x="3175000" y="1600200"/>
          <p14:tracePt t="23426" x="3022600" y="1530350"/>
          <p14:tracePt t="23443" x="2889250" y="1485900"/>
          <p14:tracePt t="23460" x="2794000" y="1473200"/>
          <p14:tracePt t="23463" x="2768600" y="1473200"/>
          <p14:tracePt t="23476" x="2743200" y="1473200"/>
          <p14:tracePt t="23494" x="2686050" y="1479550"/>
          <p14:tracePt t="23510" x="2647950" y="1498600"/>
          <p14:tracePt t="23526" x="2628900" y="1517650"/>
          <p14:tracePt t="23543" x="2603500" y="1555750"/>
          <p14:tracePt t="23559" x="2584450" y="1612900"/>
          <p14:tracePt t="23576" x="2578100" y="1689100"/>
          <p14:tracePt t="23593" x="2578100" y="1797050"/>
          <p14:tracePt t="23609" x="2584450" y="1879600"/>
          <p14:tracePt t="23626" x="2622550" y="1943100"/>
          <p14:tracePt t="23643" x="2667000" y="1993900"/>
          <p14:tracePt t="23659" x="2724150" y="2032000"/>
          <p14:tracePt t="23662" x="2749550" y="2044700"/>
          <p14:tracePt t="23676" x="2774950" y="2051050"/>
          <p14:tracePt t="23693" x="2838450" y="2057400"/>
          <p14:tracePt t="23710" x="2882900" y="2038350"/>
          <p14:tracePt t="23726" x="2921000" y="1993900"/>
          <p14:tracePt t="23743" x="2946400" y="1936750"/>
          <p14:tracePt t="23759" x="2965450" y="1879600"/>
          <p14:tracePt t="23776" x="2978150" y="1822450"/>
          <p14:tracePt t="23793" x="2978150" y="1797050"/>
          <p14:tracePt t="23809" x="2978150" y="1784350"/>
          <p14:tracePt t="23826" x="2978150" y="1778000"/>
          <p14:tracePt t="24033" x="2965450" y="1778000"/>
          <p14:tracePt t="24040" x="2940050" y="1778000"/>
          <p14:tracePt t="24049" x="2908300" y="1778000"/>
          <p14:tracePt t="24060" x="2863850" y="1778000"/>
          <p14:tracePt t="24077" x="2781300" y="1778000"/>
          <p14:tracePt t="24094" x="2635250" y="1778000"/>
          <p14:tracePt t="24110" x="2540000" y="1778000"/>
          <p14:tracePt t="24126" x="2476500" y="1784350"/>
          <p14:tracePt t="24143" x="2438400" y="1797050"/>
          <p14:tracePt t="24160" x="2413000" y="1809750"/>
          <p14:tracePt t="24177" x="2387600" y="1822450"/>
          <p14:tracePt t="24193" x="2374900" y="1841500"/>
          <p14:tracePt t="24210" x="2355850" y="1860550"/>
          <p14:tracePt t="24226" x="2349500" y="1898650"/>
          <p14:tracePt t="24243" x="2349500" y="1930400"/>
          <p14:tracePt t="24247" x="2349500" y="1955800"/>
          <p14:tracePt t="24260" x="2349500" y="1981200"/>
          <p14:tracePt t="24276" x="2349500" y="2019300"/>
          <p14:tracePt t="24293" x="2368550" y="2076450"/>
          <p14:tracePt t="24295" x="2387600" y="2108200"/>
          <p14:tracePt t="24310" x="2419350" y="2139950"/>
          <p14:tracePt t="24326" x="2463800" y="2178050"/>
          <p14:tracePt t="24343" x="2571750" y="2247900"/>
          <p14:tracePt t="24359" x="2705100" y="2286000"/>
          <p14:tracePt t="24377" x="2863850" y="2311400"/>
          <p14:tracePt t="24393" x="3022600" y="2311400"/>
          <p14:tracePt t="24409" x="3136900" y="2292350"/>
          <p14:tracePt t="24427" x="3187700" y="2266950"/>
          <p14:tracePt t="24443" x="3206750" y="2241550"/>
          <p14:tracePt t="24447" x="3213100" y="2228850"/>
          <p14:tracePt t="24459" x="3219450" y="2216150"/>
          <p14:tracePt t="24476" x="3219450" y="2190750"/>
          <p14:tracePt t="24493" x="3225800" y="2152650"/>
          <p14:tracePt t="24496" x="3225800" y="2139950"/>
          <p14:tracePt t="24510" x="3232150" y="2089150"/>
          <p14:tracePt t="24526" x="3232150" y="2019300"/>
          <p14:tracePt t="24543" x="3200400" y="1936750"/>
          <p14:tracePt t="24559" x="3143250" y="1866900"/>
          <p14:tracePt t="24576" x="3073400" y="1797050"/>
          <p14:tracePt t="24593" x="2990850" y="1752600"/>
          <p14:tracePt t="24610" x="2889250" y="1708150"/>
          <p14:tracePt t="24626" x="2787650" y="1676400"/>
          <p14:tracePt t="24643" x="2667000" y="1644650"/>
          <p14:tracePt t="24648" x="2609850" y="1631950"/>
          <p14:tracePt t="24659" x="2578100" y="1631950"/>
          <p14:tracePt t="24676" x="2501900" y="1631950"/>
          <p14:tracePt t="24694" x="2406650" y="1657350"/>
          <p14:tracePt t="24710" x="2362200" y="1689100"/>
          <p14:tracePt t="24725" x="2317750" y="1720850"/>
          <p14:tracePt t="24742" x="2292350" y="1752600"/>
          <p14:tracePt t="24759" x="2279650" y="1778000"/>
          <p14:tracePt t="24776" x="2279650" y="1803400"/>
          <p14:tracePt t="24793" x="2279650" y="1828800"/>
          <p14:tracePt t="24809" x="2279650" y="1860550"/>
          <p14:tracePt t="24826" x="2279650" y="1905000"/>
          <p14:tracePt t="24842" x="2298700" y="1943100"/>
          <p14:tracePt t="24859" x="2324100" y="1974850"/>
          <p14:tracePt t="24862" x="2336800" y="1993900"/>
          <p14:tracePt t="24876" x="2362200" y="2006600"/>
          <p14:tracePt t="24893" x="2413000" y="2032000"/>
          <p14:tracePt t="24910" x="2590800" y="2089150"/>
          <p14:tracePt t="24926" x="2717800" y="2095500"/>
          <p14:tracePt t="24943" x="2844800" y="2095500"/>
          <p14:tracePt t="24959" x="2946400" y="2095500"/>
          <p14:tracePt t="24976" x="2978150" y="2082800"/>
          <p14:tracePt t="24993" x="2997200" y="2070100"/>
          <p14:tracePt t="25009" x="3009900" y="2032000"/>
          <p14:tracePt t="25026" x="3009900" y="1987550"/>
          <p14:tracePt t="25042" x="3009900" y="1924050"/>
          <p14:tracePt t="25059" x="2984500" y="1841500"/>
          <p14:tracePt t="25063" x="2971800" y="1803400"/>
          <p14:tracePt t="25076" x="2959100" y="1771650"/>
          <p14:tracePt t="25093" x="2895600" y="1701800"/>
          <p14:tracePt t="25110" x="2813050" y="1644650"/>
          <p14:tracePt t="25126" x="2787650" y="1638300"/>
          <p14:tracePt t="25142" x="2781300" y="1638300"/>
          <p14:tracePt t="25159" x="2755900" y="1638300"/>
          <p14:tracePt t="25176" x="2717800" y="1638300"/>
          <p14:tracePt t="25193" x="2673350" y="1676400"/>
          <p14:tracePt t="25209" x="2603500" y="1733550"/>
          <p14:tracePt t="25226" x="2527300" y="1797050"/>
          <p14:tracePt t="25242" x="2489200" y="1841500"/>
          <p14:tracePt t="25259" x="2476500" y="1866900"/>
          <p14:tracePt t="25263" x="2470150" y="1879600"/>
          <p14:tracePt t="25276" x="2463800" y="1892300"/>
          <p14:tracePt t="25293" x="2457450" y="1898650"/>
          <p14:tracePt t="25295" x="2457450" y="1905000"/>
          <p14:tracePt t="25310" x="2457450" y="1924050"/>
          <p14:tracePt t="25326" x="2463800" y="1955800"/>
          <p14:tracePt t="25342" x="2476500" y="1974850"/>
          <p14:tracePt t="25359" x="2489200" y="2000250"/>
          <p14:tracePt t="25376" x="2508250" y="2012950"/>
          <p14:tracePt t="25393" x="2514600" y="2025650"/>
          <p14:tracePt t="25409" x="2527300" y="2032000"/>
          <p14:tracePt t="25513" x="2533650" y="2032000"/>
          <p14:tracePt t="25521" x="2540000" y="2032000"/>
          <p14:tracePt t="25530" x="2546350" y="2032000"/>
          <p14:tracePt t="25543" x="2584450" y="2032000"/>
          <p14:tracePt t="25559" x="2622550" y="2032000"/>
          <p14:tracePt t="25576" x="2692400" y="2012950"/>
          <p14:tracePt t="25593" x="2755900" y="1974850"/>
          <p14:tracePt t="25609" x="2825750" y="1930400"/>
          <p14:tracePt t="25625" x="2876550" y="1885950"/>
          <p14:tracePt t="25642" x="2914650" y="1841500"/>
          <p14:tracePt t="25659" x="2921000" y="1797050"/>
          <p14:tracePt t="25675" x="2921000" y="1758950"/>
          <p14:tracePt t="25692" x="2901950" y="1695450"/>
          <p14:tracePt t="25694" x="2889250" y="1670050"/>
          <p14:tracePt t="25709" x="2870200" y="1651000"/>
          <p14:tracePt t="25726" x="2787650" y="1606550"/>
          <p14:tracePt t="25742" x="2730500" y="1593850"/>
          <p14:tracePt t="25759" x="2698750" y="1593850"/>
          <p14:tracePt t="25775" x="2654300" y="1593850"/>
          <p14:tracePt t="25792" x="2628900" y="1593850"/>
          <p14:tracePt t="25809" x="2584450" y="1593850"/>
          <p14:tracePt t="25826" x="2552700" y="1625600"/>
          <p14:tracePt t="25842" x="2495550" y="1682750"/>
          <p14:tracePt t="25859" x="2451100" y="1746250"/>
          <p14:tracePt t="25862" x="2438400" y="1784350"/>
          <p14:tracePt t="25876" x="2432050" y="1809750"/>
          <p14:tracePt t="25892" x="2425700" y="1841500"/>
          <p14:tracePt t="25910" x="2425700" y="1885950"/>
          <p14:tracePt t="25926" x="2425700" y="1911350"/>
          <p14:tracePt t="25942" x="2451100" y="1924050"/>
          <p14:tracePt t="25959" x="2482850" y="1943100"/>
          <p14:tracePt t="25976" x="2520950" y="1943100"/>
          <p14:tracePt t="25992" x="2571750" y="1943100"/>
          <p14:tracePt t="26009" x="2616200" y="1924050"/>
          <p14:tracePt t="26026" x="2673350" y="1892300"/>
          <p14:tracePt t="26043" x="2711450" y="1841500"/>
          <p14:tracePt t="26047" x="2730500" y="1822450"/>
          <p14:tracePt t="26059" x="2743200" y="1809750"/>
          <p14:tracePt t="26076" x="2762250" y="1765300"/>
          <p14:tracePt t="26078" x="2762250" y="1752600"/>
          <p14:tracePt t="26092" x="2762250" y="1739900"/>
          <p14:tracePt t="26109" x="2762250" y="1720850"/>
          <p14:tracePt t="26126" x="2762250" y="1701800"/>
          <p14:tracePt t="26143" x="2736850" y="1689100"/>
          <p14:tracePt t="26159" x="2717800" y="1676400"/>
          <p14:tracePt t="26176" x="2692400" y="1670050"/>
          <p14:tracePt t="26193" x="2654300" y="1670050"/>
          <p14:tracePt t="26209" x="2597150" y="1676400"/>
          <p14:tracePt t="26226" x="2540000" y="1720850"/>
          <p14:tracePt t="26242" x="2514600" y="1784350"/>
          <p14:tracePt t="26259" x="2489200" y="1854200"/>
          <p14:tracePt t="26262" x="2482850" y="1879600"/>
          <p14:tracePt t="26275" x="2482850" y="1892300"/>
          <p14:tracePt t="26292" x="2495550" y="1943100"/>
          <p14:tracePt t="26295" x="2495550" y="1962150"/>
          <p14:tracePt t="26309" x="2508250" y="1981200"/>
          <p14:tracePt t="26326" x="2584450" y="2032000"/>
          <p14:tracePt t="26343" x="2635250" y="2051050"/>
          <p14:tracePt t="26359" x="2641600" y="2051050"/>
          <p14:tracePt t="26375" x="2660650" y="2051050"/>
          <p14:tracePt t="26393" x="2667000" y="2025650"/>
          <p14:tracePt t="26409" x="2667000" y="1974850"/>
          <p14:tracePt t="26426" x="2660650" y="1924050"/>
          <p14:tracePt t="26443" x="2628900" y="1892300"/>
          <p14:tracePt t="26459" x="2584450" y="1847850"/>
          <p14:tracePt t="26463" x="2546350" y="1828800"/>
          <p14:tracePt t="26475" x="2520950" y="1809750"/>
          <p14:tracePt t="26492" x="2457450" y="1778000"/>
          <p14:tracePt t="26498" x="2444750" y="1771650"/>
          <p14:tracePt t="26509" x="2438400" y="1771650"/>
          <p14:tracePt t="26526" x="2400300" y="1784350"/>
          <p14:tracePt t="26542" x="2374900" y="1847850"/>
          <p14:tracePt t="26558" x="2330450" y="1936750"/>
          <p14:tracePt t="26575" x="2317750" y="2038350"/>
          <p14:tracePt t="26592" x="2317750" y="2082800"/>
          <p14:tracePt t="26608" x="2330450" y="2133600"/>
          <p14:tracePt t="26625" x="2355850" y="2171700"/>
          <p14:tracePt t="26642" x="2393950" y="2190750"/>
          <p14:tracePt t="26658" x="2482850" y="2203450"/>
          <p14:tracePt t="26675" x="2622550" y="2203450"/>
          <p14:tracePt t="26692" x="2768600" y="2152650"/>
          <p14:tracePt t="26695" x="2825750" y="2114550"/>
          <p14:tracePt t="26708" x="2870200" y="2076450"/>
          <p14:tracePt t="26725" x="2921000" y="2012950"/>
          <p14:tracePt t="26742" x="2921000" y="1993900"/>
          <p14:tracePt t="26758" x="2921000" y="1974850"/>
          <p14:tracePt t="26775" x="2914650" y="1955800"/>
          <p14:tracePt t="26792" x="2901950" y="1943100"/>
          <p14:tracePt t="26808" x="2889250" y="1930400"/>
          <p14:tracePt t="26825" x="2882900" y="1930400"/>
          <p14:tracePt t="26842" x="2857500" y="1924050"/>
          <p14:tracePt t="26858" x="2832100" y="1924050"/>
          <p14:tracePt t="26875" x="2794000" y="1962150"/>
          <p14:tracePt t="26892" x="2755900" y="2032000"/>
          <p14:tracePt t="26895" x="2749550" y="2070100"/>
          <p14:tracePt t="26909" x="2743200" y="2089150"/>
          <p14:tracePt t="26926" x="2743200" y="2101850"/>
          <p14:tracePt t="26967" x="2743200" y="2095500"/>
          <p14:tracePt t="26976" x="2749550" y="2076450"/>
          <p14:tracePt t="26992" x="2762250" y="2006600"/>
          <p14:tracePt t="27008" x="2768600" y="1924050"/>
          <p14:tracePt t="27025" x="2743200" y="1822450"/>
          <p14:tracePt t="27042" x="2673350" y="1752600"/>
          <p14:tracePt t="27058" x="2571750" y="1701800"/>
          <p14:tracePt t="27062" x="2527300" y="1695450"/>
          <p14:tracePt t="27075" x="2501900" y="1695450"/>
          <p14:tracePt t="27092" x="2425700" y="1720850"/>
          <p14:tracePt t="27094" x="2387600" y="1739900"/>
          <p14:tracePt t="27108" x="2355850" y="1778000"/>
          <p14:tracePt t="27126" x="2298700" y="1917700"/>
          <p14:tracePt t="27142" x="2273300" y="2000250"/>
          <p14:tracePt t="27159" x="2273300" y="2044700"/>
          <p14:tracePt t="27176" x="2286000" y="2089150"/>
          <p14:tracePt t="27192" x="2330450" y="2127250"/>
          <p14:tracePt t="27209" x="2393950" y="2152650"/>
          <p14:tracePt t="27225" x="2482850" y="2159000"/>
          <p14:tracePt t="27242" x="2609850" y="2139950"/>
          <p14:tracePt t="27258" x="2724150" y="2095500"/>
          <p14:tracePt t="27275" x="2781300" y="2038350"/>
          <p14:tracePt t="27279" x="2800350" y="2006600"/>
          <p14:tracePt t="27292" x="2806700" y="1968500"/>
          <p14:tracePt t="27308" x="2813050" y="1917700"/>
          <p14:tracePt t="27311" x="2813050" y="1885950"/>
          <p14:tracePt t="27325" x="2774950" y="1835150"/>
          <p14:tracePt t="27342" x="2749550" y="1803400"/>
          <p14:tracePt t="27358" x="2724150" y="1784350"/>
          <p14:tracePt t="27375" x="2717800" y="1784350"/>
          <p14:tracePt t="27392" x="2711450" y="1784350"/>
          <p14:tracePt t="27408" x="2692400" y="1816100"/>
          <p14:tracePt t="27425" x="2692400" y="1866900"/>
          <p14:tracePt t="27442" x="2692400" y="1924050"/>
          <p14:tracePt t="27458" x="2711450" y="1955800"/>
          <p14:tracePt t="27475" x="2736850" y="1974850"/>
          <p14:tracePt t="27478" x="2743200" y="1981200"/>
          <p14:tracePt t="27492" x="2755900" y="1981200"/>
          <p14:tracePt t="27496" x="2774950" y="1981200"/>
          <p14:tracePt t="27509" x="2806700" y="1981200"/>
          <p14:tracePt t="27526" x="2857500" y="1911350"/>
          <p14:tracePt t="27542" x="2895600" y="1847850"/>
          <p14:tracePt t="27558" x="2901950" y="1809750"/>
          <p14:tracePt t="27575" x="2901950" y="1797050"/>
          <p14:tracePt t="27592" x="2901950" y="1790700"/>
          <p14:tracePt t="27631" x="2914650" y="1816100"/>
          <p14:tracePt t="27639" x="2927350" y="1885950"/>
          <p14:tracePt t="27647" x="2940050" y="1962150"/>
          <p14:tracePt t="27658" x="2959100" y="2038350"/>
          <p14:tracePt t="27675" x="2997200" y="2165350"/>
          <p14:tracePt t="27691" x="3003550" y="2178050"/>
          <p14:tracePt t="27708" x="3003550" y="2184400"/>
          <p14:tracePt t="27741" x="3016250" y="2165350"/>
          <p14:tracePt t="27758" x="3035300" y="2114550"/>
          <p14:tracePt t="27775" x="3041650" y="2070100"/>
          <p14:tracePt t="27791" x="3048000" y="2038350"/>
          <p14:tracePt t="27808" x="3048000" y="2019300"/>
          <p14:tracePt t="27825" x="3048000" y="2006600"/>
          <p14:tracePt t="27896" x="3048000" y="2019300"/>
          <p14:tracePt t="27904" x="3035300" y="2044700"/>
          <p14:tracePt t="27915" x="3022600" y="2070100"/>
          <p14:tracePt t="27926" x="3009900" y="2089150"/>
          <p14:tracePt t="28081" x="2997200" y="2063750"/>
          <p14:tracePt t="28090" x="2984500" y="2012950"/>
          <p14:tracePt t="28099" x="2959100" y="1955800"/>
          <p14:tracePt t="28108" x="2933700" y="1911350"/>
          <p14:tracePt t="28125" x="2889250" y="1828800"/>
          <p14:tracePt t="28142" x="2876550" y="1797050"/>
          <p14:tracePt t="28159" x="2870200" y="1790700"/>
          <p14:tracePt t="28225" x="2863850" y="1790700"/>
          <p14:tracePt t="28233" x="2863850" y="1797050"/>
          <p14:tracePt t="28242" x="2844800" y="1835150"/>
          <p14:tracePt t="28258" x="2806700" y="1936750"/>
          <p14:tracePt t="28275" x="2787650" y="2038350"/>
          <p14:tracePt t="28291" x="2774950" y="2070100"/>
          <p14:tracePt t="28296" x="2774950" y="2076450"/>
          <p14:tracePt t="28308" x="2774950" y="2082800"/>
          <p14:tracePt t="28377" x="2774950" y="2076450"/>
          <p14:tracePt t="28385" x="2774950" y="2063750"/>
          <p14:tracePt t="28393" x="2774950" y="2044700"/>
          <p14:tracePt t="28408" x="2774950" y="2019300"/>
          <p14:tracePt t="28425" x="2774950" y="1987550"/>
          <p14:tracePt t="28441" x="2774950" y="1981200"/>
          <p14:tracePt t="28495" x="2774950" y="2012950"/>
          <p14:tracePt t="28503" x="2781300" y="2082800"/>
          <p14:tracePt t="28511" x="2787650" y="2114550"/>
          <p14:tracePt t="28525" x="2800350" y="2152650"/>
          <p14:tracePt t="28542" x="2825750" y="2184400"/>
          <p14:tracePt t="28609" x="2832100" y="2184400"/>
          <p14:tracePt t="28616" x="2844800" y="2178050"/>
          <p14:tracePt t="28625" x="2851150" y="2159000"/>
          <p14:tracePt t="28641" x="2857500" y="2139950"/>
          <p14:tracePt t="28658" x="2863850" y="2108200"/>
          <p14:tracePt t="28675" x="2863850" y="2070100"/>
          <p14:tracePt t="28691" x="2870200" y="2051050"/>
          <p14:tracePt t="28708" x="2870200" y="2038350"/>
          <p14:tracePt t="28724" x="2876550" y="2025650"/>
          <p14:tracePt t="28741" x="2876550" y="2019300"/>
          <p14:tracePt t="28817" x="2876550" y="2032000"/>
          <p14:tracePt t="28824" x="2882900" y="2044700"/>
          <p14:tracePt t="28833" x="2889250" y="2051050"/>
          <p14:tracePt t="29366" x="0" y="0"/>
        </p14:tracePtLst>
        <p14:tracePtLst>
          <p14:tracePt t="31312" x="3187700" y="2127250"/>
          <p14:tracePt t="31352" x="3232150" y="2127250"/>
          <p14:tracePt t="31361" x="3314700" y="2139950"/>
          <p14:tracePt t="31374" x="3740150" y="2228850"/>
          <p14:tracePt t="31390" x="4533900" y="2305050"/>
          <p14:tracePt t="31407" x="5461000" y="2349500"/>
          <p14:tracePt t="31423" x="6350000" y="2368550"/>
          <p14:tracePt t="31440" x="7080250" y="2368550"/>
          <p14:tracePt t="31457" x="7512050" y="2381250"/>
          <p14:tracePt t="31473" x="7702550" y="2387600"/>
          <p14:tracePt t="31490" x="7804150" y="2413000"/>
          <p14:tracePt t="31507" x="7937500" y="2438400"/>
          <p14:tracePt t="31524" x="8108950" y="2470150"/>
          <p14:tracePt t="31526" x="8216900" y="2489200"/>
          <p14:tracePt t="31540" x="8337550" y="2514600"/>
          <p14:tracePt t="31558" x="8648700" y="2578100"/>
          <p14:tracePt t="31574" x="8769350" y="2603500"/>
          <p14:tracePt t="31590" x="8794750" y="2609850"/>
          <p14:tracePt t="31607" x="8801100" y="2609850"/>
          <p14:tracePt t="31640" x="8845550" y="2628900"/>
          <p14:tracePt t="31657" x="8953500" y="2673350"/>
          <p14:tracePt t="31674" x="9093200" y="2724150"/>
          <p14:tracePt t="31690" x="9220200" y="2774950"/>
          <p14:tracePt t="31707" x="9271000" y="2794000"/>
          <p14:tracePt t="31710" x="9283700" y="2800350"/>
          <p14:tracePt t="31724" x="9283700" y="2806700"/>
          <p14:tracePt t="31759" x="9283700" y="2819400"/>
          <p14:tracePt t="31766" x="9283700" y="2832100"/>
          <p14:tracePt t="31774" x="9271000" y="2851150"/>
          <p14:tracePt t="31790" x="9251950" y="2876550"/>
          <p14:tracePt t="31807" x="9239250" y="2901950"/>
          <p14:tracePt t="31823" x="9220200" y="2914650"/>
          <p14:tracePt t="31840" x="9207500" y="2927350"/>
          <p14:tracePt t="31856" x="9182100" y="2940050"/>
          <p14:tracePt t="31873" x="9144000" y="2940050"/>
          <p14:tracePt t="31890" x="9048750" y="2940050"/>
          <p14:tracePt t="31906" x="8915400" y="2940050"/>
          <p14:tracePt t="31923" x="8718550" y="2908300"/>
          <p14:tracePt t="31940" x="8540750" y="2870200"/>
          <p14:tracePt t="31942" x="8451850" y="2838450"/>
          <p14:tracePt t="31957" x="8382000" y="2819400"/>
          <p14:tracePt t="31973" x="8312150" y="2781300"/>
          <p14:tracePt t="31990" x="8305800" y="2781300"/>
          <p14:tracePt t="32006" x="8293100" y="2781300"/>
          <p14:tracePt t="32023" x="8286750" y="2781300"/>
          <p14:tracePt t="32103" x="8286750" y="2774950"/>
          <p14:tracePt t="32112" x="8299450" y="2768600"/>
          <p14:tracePt t="32124" x="8305800" y="2768600"/>
          <p14:tracePt t="32140" x="8350250" y="2762250"/>
          <p14:tracePt t="32158" x="8375650" y="2762250"/>
          <p14:tracePt t="32175" x="8394700" y="2762250"/>
          <p14:tracePt t="32296" x="8394700" y="2755900"/>
          <p14:tracePt t="32304" x="8356600" y="2749550"/>
          <p14:tracePt t="32313" x="8305800" y="2743200"/>
          <p14:tracePt t="32324" x="8242300" y="2743200"/>
          <p14:tracePt t="32340" x="8070850" y="2743200"/>
          <p14:tracePt t="32357" x="7943850" y="2743200"/>
          <p14:tracePt t="32359" x="7918450" y="2743200"/>
          <p14:tracePt t="32374" x="7905750" y="2743200"/>
          <p14:tracePt t="32390" x="7899400" y="2743200"/>
          <p14:tracePt t="32447" x="7912100" y="2743200"/>
          <p14:tracePt t="32456" x="7950200" y="2743200"/>
          <p14:tracePt t="32464" x="8013700" y="2743200"/>
          <p14:tracePt t="32474" x="8077200" y="2743200"/>
          <p14:tracePt t="32490" x="8235950" y="2743200"/>
          <p14:tracePt t="32494" x="8312150" y="2743200"/>
          <p14:tracePt t="32506" x="8362950" y="2743200"/>
          <p14:tracePt t="32523" x="8394700" y="2743200"/>
          <p14:tracePt t="32526" x="8401050" y="2743200"/>
          <p14:tracePt t="32575" x="8401050" y="2736850"/>
          <p14:tracePt t="32584" x="8356600" y="2730500"/>
          <p14:tracePt t="32593" x="8293100" y="2724150"/>
          <p14:tracePt t="32606" x="8134350" y="2705100"/>
          <p14:tracePt t="32623" x="7981950" y="2679700"/>
          <p14:tracePt t="32640" x="7918450" y="2660650"/>
          <p14:tracePt t="32656" x="7912100" y="2660650"/>
          <p14:tracePt t="32720" x="7918450" y="2660650"/>
          <p14:tracePt t="32727" x="7950200" y="2660650"/>
          <p14:tracePt t="32740" x="8001000" y="2660650"/>
          <p14:tracePt t="32756" x="8121650" y="2660650"/>
          <p14:tracePt t="32774" x="8267700" y="2660650"/>
          <p14:tracePt t="32790" x="8293100" y="2660650"/>
          <p14:tracePt t="32806" x="8299450" y="2660650"/>
          <p14:tracePt t="32863" x="8286750" y="2660650"/>
          <p14:tracePt t="32871" x="8255000" y="2660650"/>
          <p14:tracePt t="32880" x="8204200" y="2660650"/>
          <p14:tracePt t="32890" x="8140700" y="2660650"/>
          <p14:tracePt t="32907" x="8007350" y="2647950"/>
          <p14:tracePt t="32923" x="7950200" y="2628900"/>
          <p14:tracePt t="32926" x="7943850" y="2628900"/>
          <p14:tracePt t="32943" x="7937500" y="2628900"/>
          <p14:tracePt t="33000" x="7956550" y="2628900"/>
          <p14:tracePt t="33007" x="7988300" y="2628900"/>
          <p14:tracePt t="33015" x="8051800" y="2628900"/>
          <p14:tracePt t="33024" x="8128000" y="2628900"/>
          <p14:tracePt t="33040" x="8261350" y="2628900"/>
          <p14:tracePt t="33057" x="8318500" y="2628900"/>
          <p14:tracePt t="33074" x="8331200" y="2628900"/>
          <p14:tracePt t="33129" x="8299450" y="2622550"/>
          <p14:tracePt t="33136" x="8255000" y="2603500"/>
          <p14:tracePt t="33145" x="8178800" y="2597150"/>
          <p14:tracePt t="33157" x="8102600" y="2578100"/>
          <p14:tracePt t="33174" x="7905750" y="2546350"/>
          <p14:tracePt t="33191" x="7854950" y="2546350"/>
          <p14:tracePt t="33207" x="7842250" y="2546350"/>
          <p14:tracePt t="33255" x="7867650" y="2559050"/>
          <p14:tracePt t="33263" x="7924800" y="2565400"/>
          <p14:tracePt t="33273" x="8020050" y="2584450"/>
          <p14:tracePt t="33290" x="8343900" y="2647950"/>
          <p14:tracePt t="33307" x="8807450" y="2724150"/>
          <p14:tracePt t="33323" x="9105900" y="2755900"/>
          <p14:tracePt t="33327" x="9182100" y="2762250"/>
          <p14:tracePt t="33340" x="9194800" y="2762250"/>
          <p14:tracePt t="33356" x="9213850" y="2762250"/>
          <p14:tracePt t="33399" x="9207500" y="2762250"/>
          <p14:tracePt t="33408" x="9175750" y="2762250"/>
          <p14:tracePt t="33423" x="9055100" y="2755900"/>
          <p14:tracePt t="33440" x="8959850" y="2755900"/>
          <p14:tracePt t="33456" x="8864600" y="2749550"/>
          <p14:tracePt t="33473" x="8826500" y="2736850"/>
          <p14:tracePt t="33622" x="8813800" y="2724150"/>
          <p14:tracePt t="33631" x="8801100" y="2711450"/>
          <p14:tracePt t="33639" x="8788400" y="2686050"/>
          <p14:tracePt t="33656" x="8756650" y="2654300"/>
          <p14:tracePt t="33673" x="8750300" y="2635250"/>
          <p14:tracePt t="33718" x="8743950" y="2635250"/>
          <p14:tracePt t="33726" x="8737600" y="2628900"/>
          <p14:tracePt t="33742" x="8731250" y="2628900"/>
          <p14:tracePt t="33756" x="8724900" y="2628900"/>
          <p14:tracePt t="33773" x="8718550" y="2628900"/>
          <p14:tracePt t="33800" x="8718550" y="2622550"/>
          <p14:tracePt t="33816" x="8718550" y="2616200"/>
          <p14:tracePt t="33832" x="8718550" y="2603500"/>
          <p14:tracePt t="33848" x="8718550" y="2597150"/>
          <p14:tracePt t="33944" x="8705850" y="2597150"/>
          <p14:tracePt t="33984" x="8705850" y="2603500"/>
          <p14:tracePt t="33992" x="8705850" y="2609850"/>
          <p14:tracePt t="34007" x="8705850" y="2647950"/>
          <p14:tracePt t="34023" x="8705850" y="2673350"/>
          <p14:tracePt t="34039" x="8705850" y="2686050"/>
          <p14:tracePt t="34145" x="8705850" y="2673350"/>
          <p14:tracePt t="34152" x="8705850" y="2654300"/>
          <p14:tracePt t="34168" x="8705850" y="2647950"/>
          <p14:tracePt t="34178" x="8705850" y="2635250"/>
          <p14:tracePt t="34193" x="8705850" y="2628900"/>
          <p14:tracePt t="34232" x="8699500" y="2622550"/>
          <p14:tracePt t="34327" x="8699500" y="2628900"/>
          <p14:tracePt t="34351" x="8699500" y="2635250"/>
          <p14:tracePt t="34359" x="8699500" y="2641600"/>
          <p14:tracePt t="34422" x="8699500" y="2635250"/>
          <p14:tracePt t="34430" x="8693150" y="2603500"/>
          <p14:tracePt t="34439" x="8686800" y="2578100"/>
          <p14:tracePt t="34455" x="8686800" y="2546350"/>
          <p14:tracePt t="34472" x="8686800" y="2533650"/>
          <p14:tracePt t="34489" x="8686800" y="2527300"/>
          <p14:tracePt t="34575" x="8686800" y="2520950"/>
          <p14:tracePt t="34592" x="8674100" y="2540000"/>
          <p14:tracePt t="34600" x="8661400" y="2571750"/>
          <p14:tracePt t="34609" x="8655050" y="2590800"/>
          <p14:tracePt t="34623" x="8636000" y="2654300"/>
          <p14:tracePt t="34639" x="8629650" y="2667000"/>
          <p14:tracePt t="34656" x="8629650" y="2679700"/>
          <p14:tracePt t="34767" x="8629650" y="2673350"/>
          <p14:tracePt t="34775" x="8629650" y="2660650"/>
          <p14:tracePt t="34783" x="8629650" y="2647950"/>
          <p14:tracePt t="34798" x="8629650" y="2635250"/>
          <p14:tracePt t="34806" x="8629650" y="2628900"/>
          <p14:tracePt t="34888" x="8629650" y="2641600"/>
          <p14:tracePt t="34896" x="8629650" y="2654300"/>
          <p14:tracePt t="34906" x="8629650" y="2673350"/>
          <p14:tracePt t="34923" x="8629650" y="2686050"/>
          <p14:tracePt t="35001" x="8629650" y="2673350"/>
          <p14:tracePt t="35009" x="8629650" y="2660650"/>
          <p14:tracePt t="35026" x="8629650" y="2622550"/>
          <p14:tracePt t="35039" x="8629650" y="2603500"/>
          <p14:tracePt t="35056" x="8629650" y="2597150"/>
          <p14:tracePt t="35144" x="8629650" y="2609850"/>
          <p14:tracePt t="35200" x="8629650" y="2616200"/>
          <p14:tracePt t="35217" x="8629650" y="2622550"/>
          <p14:tracePt t="35225" x="8629650" y="2628900"/>
          <p14:tracePt t="35240" x="8629650" y="2654300"/>
          <p14:tracePt t="35256" x="8629650" y="2667000"/>
          <p14:tracePt t="35272" x="8629650" y="2673350"/>
          <p14:tracePt t="35321" x="8629650" y="2660650"/>
          <p14:tracePt t="35329" x="8629650" y="2647950"/>
          <p14:tracePt t="35339" x="8629650" y="2628900"/>
          <p14:tracePt t="35356" x="8629650" y="2603500"/>
          <p14:tracePt t="35372" x="8629650" y="2584450"/>
          <p14:tracePt t="35389" x="8629650" y="2565400"/>
          <p14:tracePt t="35406" x="8629650" y="2559050"/>
          <p14:tracePt t="35422" x="8629650" y="2552700"/>
          <p14:tracePt t="35439" x="8629650" y="2546350"/>
          <p14:tracePt t="35492" x="8629650" y="2559050"/>
          <p14:tracePt t="35499" x="8629650" y="2584450"/>
          <p14:tracePt t="35506" x="8629650" y="2597150"/>
          <p14:tracePt t="35522" x="8629650" y="2616200"/>
          <p14:tracePt t="35539" x="8629650" y="2628900"/>
          <p14:tracePt t="35648" x="8636000" y="2622550"/>
          <p14:tracePt t="35664" x="8636000" y="2616200"/>
          <p14:tracePt t="35673" x="8636000" y="2609850"/>
          <p14:tracePt t="35690" x="8636000" y="2603500"/>
          <p14:tracePt t="35767" x="8636000" y="2609850"/>
          <p14:tracePt t="35775" x="8636000" y="2616200"/>
          <p14:tracePt t="35782" x="8636000" y="2622550"/>
          <p14:tracePt t="35791" x="8636000" y="2628900"/>
          <p14:tracePt t="35930" x="8642350" y="2628900"/>
          <p14:tracePt t="35937" x="8648700" y="2622550"/>
          <p14:tracePt t="35946" x="8648700" y="2609850"/>
          <p14:tracePt t="35956" x="8648700" y="2603500"/>
          <p14:tracePt t="35972" x="8655050" y="2578100"/>
          <p14:tracePt t="35976" x="8661400" y="2571750"/>
          <p14:tracePt t="36089" x="8661400" y="2584450"/>
          <p14:tracePt t="36098" x="8661400" y="2616200"/>
          <p14:tracePt t="36106" x="8661400" y="2647950"/>
          <p14:tracePt t="36123" x="8667750" y="2705100"/>
          <p14:tracePt t="36139" x="8680450" y="2730500"/>
          <p14:tracePt t="36200" x="8680450" y="2736850"/>
          <p14:tracePt t="36225" x="8680450" y="2730500"/>
          <p14:tracePt t="36241" x="8680450" y="2717800"/>
          <p14:tracePt t="36249" x="8680450" y="2711450"/>
          <p14:tracePt t="36257" x="8680450" y="2698750"/>
          <p14:tracePt t="36272" x="8680450" y="2686050"/>
          <p14:tracePt t="37206" x="0" y="0"/>
        </p14:tracePtLst>
        <p14:tracePtLst>
          <p14:tracePt t="40640" x="2755900" y="1708150"/>
          <p14:tracePt t="40704" x="2755900" y="1714500"/>
          <p14:tracePt t="40711" x="2755900" y="1727200"/>
          <p14:tracePt t="40721" x="2755900" y="1733550"/>
          <p14:tracePt t="40737" x="2755900" y="1771650"/>
          <p14:tracePt t="40754" x="2755900" y="1803400"/>
          <p14:tracePt t="40771" x="2755900" y="1847850"/>
          <p14:tracePt t="40776" x="2755900" y="1873250"/>
          <p14:tracePt t="40787" x="2755900" y="1892300"/>
          <p14:tracePt t="40804" x="2755900" y="1930400"/>
          <p14:tracePt t="40821" x="2762250" y="1968500"/>
          <p14:tracePt t="40823" x="2762250" y="1974850"/>
          <p14:tracePt t="40838" x="2774950" y="2006600"/>
          <p14:tracePt t="40854" x="2787650" y="2032000"/>
          <p14:tracePt t="40871" x="2806700" y="2063750"/>
          <p14:tracePt t="40887" x="2819400" y="2082800"/>
          <p14:tracePt t="40903" x="2832100" y="2108200"/>
          <p14:tracePt t="40920" x="2838450" y="2114550"/>
          <p14:tracePt t="40937" x="2844800" y="2120900"/>
          <p14:tracePt t="40954" x="2851150" y="2127250"/>
          <p14:tracePt t="40971" x="2857500" y="2127250"/>
          <p14:tracePt t="40987" x="2870200" y="2127250"/>
          <p14:tracePt t="41004" x="2889250" y="2133600"/>
          <p14:tracePt t="41020" x="2914650" y="2146300"/>
          <p14:tracePt t="41022" x="2927350" y="2152650"/>
          <p14:tracePt t="41037" x="2946400" y="2159000"/>
          <p14:tracePt t="41054" x="2959100" y="2159000"/>
          <p14:tracePt t="41087" x="2971800" y="2159000"/>
          <p14:tracePt t="41103" x="2990850" y="2159000"/>
          <p14:tracePt t="41120" x="3009900" y="2114550"/>
          <p14:tracePt t="41137" x="3028950" y="2063750"/>
          <p14:tracePt t="41153" x="3035300" y="2025650"/>
          <p14:tracePt t="41170" x="3035300" y="1981200"/>
          <p14:tracePt t="41187" x="3041650" y="1943100"/>
          <p14:tracePt t="41190" x="3041650" y="1924050"/>
          <p14:tracePt t="41204" x="3041650" y="1898650"/>
          <p14:tracePt t="41220" x="3035300" y="1866900"/>
          <p14:tracePt t="41222" x="3028950" y="1847850"/>
          <p14:tracePt t="41237" x="3016250" y="1828800"/>
          <p14:tracePt t="41254" x="2990850" y="1778000"/>
          <p14:tracePt t="41270" x="2978150" y="1752600"/>
          <p14:tracePt t="41287" x="2965450" y="1733550"/>
          <p14:tracePt t="41304" x="2952750" y="1720850"/>
          <p14:tracePt t="41320" x="2946400" y="1714500"/>
          <p14:tracePt t="41337" x="2940050" y="1708150"/>
          <p14:tracePt t="41415" x="2927350" y="1708150"/>
          <p14:tracePt t="41423" x="2914650" y="1708150"/>
          <p14:tracePt t="41438" x="2882900" y="1714500"/>
          <p14:tracePt t="41454" x="2844800" y="1733550"/>
          <p14:tracePt t="41471" x="2825750" y="1758950"/>
          <p14:tracePt t="41487" x="2800350" y="1784350"/>
          <p14:tracePt t="41504" x="2774950" y="1822450"/>
          <p14:tracePt t="41520" x="2768600" y="1860550"/>
          <p14:tracePt t="41537" x="2762250" y="1898650"/>
          <p14:tracePt t="41554" x="2762250" y="1930400"/>
          <p14:tracePt t="41558" x="2762250" y="1943100"/>
          <p14:tracePt t="41571" x="2762250" y="1949450"/>
          <p14:tracePt t="41587" x="2762250" y="1962150"/>
          <p14:tracePt t="41590" x="2762250" y="1981200"/>
          <p14:tracePt t="41604" x="2762250" y="2000250"/>
          <p14:tracePt t="41620" x="2762250" y="2032000"/>
          <p14:tracePt t="41637" x="2768600" y="2051050"/>
          <p14:tracePt t="41654" x="2781300" y="2076450"/>
          <p14:tracePt t="41670" x="2787650" y="2089150"/>
          <p14:tracePt t="41703" x="2787650" y="2095500"/>
          <p14:tracePt t="41720" x="2800350" y="2101850"/>
          <p14:tracePt t="41742" x="2806700" y="2114550"/>
          <p14:tracePt t="41847" x="2813050" y="2114550"/>
          <p14:tracePt t="41871" x="2819400" y="2114550"/>
          <p14:tracePt t="41879" x="2832100" y="2114550"/>
          <p14:tracePt t="41887" x="2838450" y="2108200"/>
          <p14:tracePt t="41904" x="2857500" y="2076450"/>
          <p14:tracePt t="41921" x="2876550" y="2051050"/>
          <p14:tracePt t="41937" x="2901950" y="2012950"/>
          <p14:tracePt t="41954" x="2921000" y="1981200"/>
          <p14:tracePt t="41960" x="2927350" y="1962150"/>
          <p14:tracePt t="41980" x="2940050" y="1924050"/>
          <p14:tracePt t="41988" x="2946400" y="1911350"/>
          <p14:tracePt t="41990" x="2952750" y="1892300"/>
          <p14:tracePt t="42003" x="2952750" y="1879600"/>
          <p14:tracePt t="42020" x="2952750" y="1847850"/>
          <p14:tracePt t="42037" x="2952750" y="1828800"/>
          <p14:tracePt t="42038" x="2952750" y="1816100"/>
          <p14:tracePt t="42054" x="2952750" y="1790700"/>
          <p14:tracePt t="42070" x="2952750" y="1765300"/>
          <p14:tracePt t="42087" x="2946400" y="1746250"/>
          <p14:tracePt t="42103" x="2940050" y="1733550"/>
          <p14:tracePt t="42120" x="2933700" y="1714500"/>
          <p14:tracePt t="42177" x="2927350" y="1708150"/>
          <p14:tracePt t="42239" x="2921000" y="1708150"/>
          <p14:tracePt t="42296" x="2908300" y="1708150"/>
          <p14:tracePt t="42303" x="2901950" y="1720850"/>
          <p14:tracePt t="42312" x="2889250" y="1733550"/>
          <p14:tracePt t="42320" x="2882900" y="1739900"/>
          <p14:tracePt t="42337" x="2857500" y="1765300"/>
          <p14:tracePt t="42354" x="2838450" y="1797050"/>
          <p14:tracePt t="42370" x="2832100" y="1822450"/>
          <p14:tracePt t="42374" x="2832100" y="1841500"/>
          <p14:tracePt t="42387" x="2832100" y="1860550"/>
          <p14:tracePt t="42404" x="2825750" y="1879600"/>
          <p14:tracePt t="42420" x="2825750" y="1911350"/>
          <p14:tracePt t="42423" x="2825750" y="1930400"/>
          <p14:tracePt t="42438" x="2825750" y="1955800"/>
          <p14:tracePt t="42455" x="2825750" y="1987550"/>
          <p14:tracePt t="42471" x="2832100" y="2032000"/>
          <p14:tracePt t="42487" x="2838450" y="2044700"/>
          <p14:tracePt t="42504" x="2851150" y="2076450"/>
          <p14:tracePt t="42520" x="2857500" y="2089150"/>
          <p14:tracePt t="42537" x="2876550" y="2101850"/>
          <p14:tracePt t="42554" x="2889250" y="2120900"/>
          <p14:tracePt t="42559" x="2889250" y="2127250"/>
          <p14:tracePt t="42587" x="2901950" y="2127250"/>
          <p14:tracePt t="42656" x="2901950" y="2133600"/>
          <p14:tracePt t="42704" x="2908300" y="2133600"/>
          <p14:tracePt t="42718" x="2908300" y="2127250"/>
          <p14:tracePt t="42726" x="2908300" y="2114550"/>
          <p14:tracePt t="42736" x="2908300" y="2089150"/>
          <p14:tracePt t="42753" x="2908300" y="2044700"/>
          <p14:tracePt t="42769" x="2895600" y="1955800"/>
          <p14:tracePt t="42786" x="2870200" y="1885950"/>
          <p14:tracePt t="42803" x="2832100" y="1835150"/>
          <p14:tracePt t="42819" x="2800350" y="1797050"/>
          <p14:tracePt t="42836" x="2794000" y="1784350"/>
          <p14:tracePt t="42838" x="2787650" y="1784350"/>
          <p14:tracePt t="42870" x="2774950" y="1778000"/>
          <p14:tracePt t="43029" x="2774950" y="1771650"/>
          <p14:tracePt t="43046" x="2768600" y="1784350"/>
          <p14:tracePt t="43054" x="2762250" y="1809750"/>
          <p14:tracePt t="43062" x="2755900" y="1841500"/>
          <p14:tracePt t="43069" x="2755900" y="1866900"/>
          <p14:tracePt t="43086" x="2755900" y="1930400"/>
          <p14:tracePt t="43103" x="2755900" y="1974850"/>
          <p14:tracePt t="43119" x="2762250" y="2025650"/>
          <p14:tracePt t="43136" x="2768600" y="2057400"/>
          <p14:tracePt t="43153" x="2781300" y="2076450"/>
          <p14:tracePt t="43169" x="2787650" y="2095500"/>
          <p14:tracePt t="43186" x="2800350" y="2101850"/>
          <p14:tracePt t="43203" x="2806700" y="2114550"/>
          <p14:tracePt t="43301" x="2813050" y="2114550"/>
          <p14:tracePt t="43309" x="2819400" y="2114550"/>
          <p14:tracePt t="43319" x="2838450" y="2101850"/>
          <p14:tracePt t="43336" x="2876550" y="2070100"/>
          <p14:tracePt t="43352" x="2901950" y="2038350"/>
          <p14:tracePt t="43369" x="2927350" y="2000250"/>
          <p14:tracePt t="43386" x="2946400" y="1962150"/>
          <p14:tracePt t="43402" x="2946400" y="1924050"/>
          <p14:tracePt t="43419" x="2946400" y="1892300"/>
          <p14:tracePt t="43436" x="2946400" y="1854200"/>
          <p14:tracePt t="43452" x="2946400" y="1822450"/>
          <p14:tracePt t="43453" x="2933700" y="1797050"/>
          <p14:tracePt t="43469" x="2927350" y="1778000"/>
          <p14:tracePt t="43486" x="2921000" y="1758950"/>
          <p14:tracePt t="43502" x="2914650" y="1746250"/>
          <p14:tracePt t="43605" x="2901950" y="1746250"/>
          <p14:tracePt t="43613" x="2895600" y="1746250"/>
          <p14:tracePt t="43622" x="2895600" y="1758950"/>
          <p14:tracePt t="43636" x="2889250" y="1765300"/>
          <p14:tracePt t="43652" x="2876550" y="1797050"/>
          <p14:tracePt t="43669" x="2857500" y="1860550"/>
          <p14:tracePt t="43686" x="2844800" y="1911350"/>
          <p14:tracePt t="43702" x="2844800" y="1949450"/>
          <p14:tracePt t="43719" x="2844800" y="1987550"/>
          <p14:tracePt t="43736" x="2844800" y="2012950"/>
          <p14:tracePt t="43752" x="2844800" y="2044700"/>
          <p14:tracePt t="43769" x="2863850" y="2076450"/>
          <p14:tracePt t="43786" x="2870200" y="2082800"/>
          <p14:tracePt t="43802" x="2876550" y="2108200"/>
          <p14:tracePt t="43819" x="2889250" y="2114550"/>
          <p14:tracePt t="43836" x="2895600" y="2127250"/>
          <p14:tracePt t="43917" x="2901950" y="2133600"/>
          <p14:tracePt t="43981" x="2908300" y="2133600"/>
          <p14:tracePt t="43989" x="2914650" y="2133600"/>
          <p14:tracePt t="43997" x="2921000" y="2114550"/>
          <p14:tracePt t="44006" x="2933700" y="2101850"/>
          <p14:tracePt t="44019" x="2940050" y="2089150"/>
          <p14:tracePt t="44035" x="2946400" y="2044700"/>
          <p14:tracePt t="44052" x="2952750" y="2006600"/>
          <p14:tracePt t="44054" x="2959100" y="1981200"/>
          <p14:tracePt t="44069" x="2965450" y="1943100"/>
          <p14:tracePt t="44085" x="2965450" y="1898650"/>
          <p14:tracePt t="44102" x="2965450" y="1841500"/>
          <p14:tracePt t="44119" x="2959100" y="1822450"/>
          <p14:tracePt t="44135" x="2952750" y="1803400"/>
          <p14:tracePt t="44152" x="2940050" y="1784350"/>
          <p14:tracePt t="44169" x="2940050" y="1778000"/>
          <p14:tracePt t="44326" x="2933700" y="1778000"/>
          <p14:tracePt t="44334" x="2914650" y="1784350"/>
          <p14:tracePt t="44341" x="2914650" y="1797050"/>
          <p14:tracePt t="44352" x="2901950" y="1809750"/>
          <p14:tracePt t="44369" x="2889250" y="1841500"/>
          <p14:tracePt t="44385" x="2870200" y="1873250"/>
          <p14:tracePt t="44402" x="2857500" y="1911350"/>
          <p14:tracePt t="44419" x="2851150" y="1936750"/>
          <p14:tracePt t="44435" x="2838450" y="1987550"/>
          <p14:tracePt t="44452" x="2838450" y="2006600"/>
          <p14:tracePt t="44469" x="2838450" y="2025650"/>
          <p14:tracePt t="44469" x="2838450" y="2038350"/>
          <p14:tracePt t="44485" x="2838450" y="2063750"/>
          <p14:tracePt t="44502" x="2838450" y="2070100"/>
          <p14:tracePt t="44519" x="2844800" y="2082800"/>
          <p14:tracePt t="44535" x="2851150" y="2089150"/>
          <p14:tracePt t="44552" x="2863850" y="2095500"/>
          <p14:tracePt t="44581" x="2876550" y="2108200"/>
          <p14:tracePt t="44653" x="2882900" y="2108200"/>
          <p14:tracePt t="44661" x="2889250" y="2108200"/>
          <p14:tracePt t="44669" x="2895600" y="2108200"/>
          <p14:tracePt t="44685" x="2908300" y="2076450"/>
          <p14:tracePt t="44702" x="2908300" y="2051050"/>
          <p14:tracePt t="44719" x="2908300" y="2006600"/>
          <p14:tracePt t="44736" x="2908300" y="1955800"/>
          <p14:tracePt t="44752" x="2901950" y="1892300"/>
          <p14:tracePt t="44769" x="2895600" y="1847850"/>
          <p14:tracePt t="44785" x="2889250" y="1816100"/>
          <p14:tracePt t="44802" x="2876550" y="1784350"/>
          <p14:tracePt t="44819" x="2870200" y="1771650"/>
          <p14:tracePt t="44944" x="2863850" y="1771650"/>
          <p14:tracePt t="44951" x="2857500" y="1771650"/>
          <p14:tracePt t="44960" x="2851150" y="1778000"/>
          <p14:tracePt t="44969" x="2844800" y="1784350"/>
          <p14:tracePt t="44986" x="2825750" y="1809750"/>
          <p14:tracePt t="44990" x="2819400" y="1828800"/>
          <p14:tracePt t="45003" x="2813050" y="1847850"/>
          <p14:tracePt t="45020" x="2813050" y="1873250"/>
          <p14:tracePt t="45022" x="2806700" y="1898650"/>
          <p14:tracePt t="45036" x="2806700" y="1917700"/>
          <p14:tracePt t="45054" x="2806700" y="1968500"/>
          <p14:tracePt t="45070" x="2806700" y="2019300"/>
          <p14:tracePt t="45087" x="2825750" y="2082800"/>
          <p14:tracePt t="45103" x="2844800" y="2133600"/>
          <p14:tracePt t="45119" x="2857500" y="2165350"/>
          <p14:tracePt t="45136" x="2857500" y="2171700"/>
          <p14:tracePt t="45153" x="2863850" y="2184400"/>
          <p14:tracePt t="45201" x="2870200" y="2184400"/>
          <p14:tracePt t="45224" x="2876550" y="2184400"/>
          <p14:tracePt t="45248" x="2895600" y="2184400"/>
          <p14:tracePt t="45256" x="2914650" y="2171700"/>
          <p14:tracePt t="45270" x="2940050" y="2108200"/>
          <p14:tracePt t="45287" x="2978150" y="2044700"/>
          <p14:tracePt t="45303" x="2990850" y="1955800"/>
          <p14:tracePt t="45319" x="2990850" y="1911350"/>
          <p14:tracePt t="45336" x="2990850" y="1860550"/>
          <p14:tracePt t="45353" x="2990850" y="1816100"/>
          <p14:tracePt t="45369" x="2984500" y="1784350"/>
          <p14:tracePt t="45386" x="2965450" y="1758950"/>
          <p14:tracePt t="45402" x="2952750" y="1746250"/>
          <p14:tracePt t="45419" x="2940050" y="1739900"/>
          <p14:tracePt t="45436" x="2927350" y="1727200"/>
          <p14:tracePt t="45463" x="2921000" y="1727200"/>
          <p14:tracePt t="45471" x="2908300" y="1727200"/>
          <p14:tracePt t="45489" x="2889250" y="1727200"/>
          <p14:tracePt t="45503" x="2870200" y="1752600"/>
          <p14:tracePt t="45519" x="2844800" y="1771650"/>
          <p14:tracePt t="45536" x="2825750" y="1816100"/>
          <p14:tracePt t="45552" x="2813050" y="1854200"/>
          <p14:tracePt t="45569" x="2794000" y="1905000"/>
          <p14:tracePt t="45585" x="2781300" y="1943100"/>
          <p14:tracePt t="45602" x="2781300" y="1981200"/>
          <p14:tracePt t="45619" x="2781300" y="2025650"/>
          <p14:tracePt t="45635" x="2787650" y="2063750"/>
          <p14:tracePt t="45639" x="2794000" y="2082800"/>
          <p14:tracePt t="45652" x="2806700" y="2095500"/>
          <p14:tracePt t="45669" x="2832100" y="2127250"/>
          <p14:tracePt t="45686" x="2838450" y="2146300"/>
          <p14:tracePt t="45702" x="2851150" y="2152650"/>
          <p14:tracePt t="45720" x="2851150" y="2159000"/>
          <p14:tracePt t="45735" x="2857500" y="2159000"/>
          <p14:tracePt t="45752" x="2863850" y="2159000"/>
          <p14:tracePt t="45769" x="2870200" y="2159000"/>
          <p14:tracePt t="45785" x="2882900" y="2159000"/>
          <p14:tracePt t="45802" x="2908300" y="2152650"/>
          <p14:tracePt t="45818" x="2933700" y="2108200"/>
          <p14:tracePt t="45835" x="2946400" y="2057400"/>
          <p14:tracePt t="45852" x="2946400" y="2012950"/>
          <p14:tracePt t="45855" x="2946400" y="1987550"/>
          <p14:tracePt t="45869" x="2946400" y="1955800"/>
          <p14:tracePt t="45886" x="2940050" y="1905000"/>
          <p14:tracePt t="45902" x="2921000" y="1873250"/>
          <p14:tracePt t="45918" x="2908300" y="1860550"/>
          <p14:tracePt t="45935" x="2895600" y="1841500"/>
          <p14:tracePt t="45952" x="2863850" y="1822450"/>
          <p14:tracePt t="45969" x="2838450" y="1803400"/>
          <p14:tracePt t="45986" x="2819400" y="1797050"/>
          <p14:tracePt t="46047" x="2813050" y="1797050"/>
          <p14:tracePt t="46056" x="2806700" y="1797050"/>
          <p14:tracePt t="46070" x="2787650" y="1822450"/>
          <p14:tracePt t="46086" x="2781300" y="1879600"/>
          <p14:tracePt t="46102" x="2781300" y="1943100"/>
          <p14:tracePt t="46119" x="2781300" y="2019300"/>
          <p14:tracePt t="46136" x="2787650" y="2089150"/>
          <p14:tracePt t="46153" x="2794000" y="2127250"/>
          <p14:tracePt t="46169" x="2806700" y="2133600"/>
          <p14:tracePt t="46186" x="2813050" y="2139950"/>
          <p14:tracePt t="46257" x="2819400" y="2139950"/>
          <p14:tracePt t="46273" x="2832100" y="2133600"/>
          <p14:tracePt t="46283" x="2838450" y="2114550"/>
          <p14:tracePt t="46289" x="2851150" y="2101850"/>
          <p14:tracePt t="46302" x="2876550" y="2038350"/>
          <p14:tracePt t="46319" x="2889250" y="1981200"/>
          <p14:tracePt t="46335" x="2889250" y="1930400"/>
          <p14:tracePt t="46352" x="2889250" y="1905000"/>
          <p14:tracePt t="46368" x="2889250" y="1879600"/>
          <p14:tracePt t="46385" x="2882900" y="1873250"/>
          <p14:tracePt t="46566" x="2882900" y="1885950"/>
          <p14:tracePt t="46573" x="2882900" y="1905000"/>
          <p14:tracePt t="46581" x="2882900" y="1917700"/>
          <p14:tracePt t="46590" x="2882900" y="1936750"/>
          <p14:tracePt t="46601" x="2882900" y="1955800"/>
          <p14:tracePt t="46618" x="2882900" y="1987550"/>
          <p14:tracePt t="46635" x="2889250" y="2032000"/>
          <p14:tracePt t="46651" x="2901950" y="2057400"/>
          <p14:tracePt t="46668" x="2908300" y="2076450"/>
          <p14:tracePt t="46669" x="2914650" y="2089150"/>
          <p14:tracePt t="46685" x="2921000" y="2095500"/>
          <p14:tracePt t="46766" x="2921000" y="2089150"/>
          <p14:tracePt t="46773" x="2921000" y="2082800"/>
          <p14:tracePt t="46781" x="2921000" y="2063750"/>
          <p14:tracePt t="46790" x="2921000" y="2044700"/>
          <p14:tracePt t="46801" x="2921000" y="2032000"/>
          <p14:tracePt t="46818" x="2921000" y="2006600"/>
          <p14:tracePt t="46835" x="2921000" y="1993900"/>
          <p14:tracePt t="46851" x="2921000" y="1974850"/>
          <p14:tracePt t="46868" x="2908300" y="1955800"/>
          <p14:tracePt t="46885" x="2901950" y="1936750"/>
          <p14:tracePt t="46885" x="2895600" y="1930400"/>
          <p14:tracePt t="46918" x="2889250" y="1924050"/>
          <p14:tracePt t="46974" x="2882900" y="1924050"/>
          <p14:tracePt t="46981" x="2882900" y="1930400"/>
          <p14:tracePt t="46997" x="2882900" y="1943100"/>
          <p14:tracePt t="47014" x="2882900" y="1949450"/>
          <p14:tracePt t="47029" x="2882900" y="1955800"/>
          <p14:tracePt t="47038" x="2882900" y="1962150"/>
          <p14:tracePt t="47193" x="2882900" y="1943100"/>
          <p14:tracePt t="47201" x="2876550" y="1917700"/>
          <p14:tracePt t="47216" x="2870200" y="1892300"/>
          <p14:tracePt t="47227" x="2863850" y="1873250"/>
          <p14:tracePt t="47241" x="2863850" y="1860550"/>
          <p14:tracePt t="47255" x="2857500" y="1841500"/>
          <p14:tracePt t="47268" x="2857500" y="1835150"/>
          <p14:tracePt t="47327" x="2857500" y="1841500"/>
          <p14:tracePt t="47336" x="2857500" y="1866900"/>
          <p14:tracePt t="47344" x="2857500" y="1911350"/>
          <p14:tracePt t="47353" x="2857500" y="1949450"/>
          <p14:tracePt t="47368" x="2857500" y="2012950"/>
          <p14:tracePt t="47385" x="2857500" y="2038350"/>
          <p14:tracePt t="47496" x="2857500" y="2025650"/>
          <p14:tracePt t="47505" x="2857500" y="2006600"/>
          <p14:tracePt t="47518" x="2857500" y="1981200"/>
          <p14:tracePt t="47535" x="2857500" y="1968500"/>
          <p14:tracePt t="47910" x="0" y="0"/>
        </p14:tracePtLst>
        <p14:tracePtLst>
          <p14:tracePt t="48833" x="3911600" y="2095500"/>
          <p14:tracePt t="48968" x="3937000" y="2095500"/>
          <p14:tracePt t="48976" x="3987800" y="2095500"/>
          <p14:tracePt t="48985" x="4051300" y="2095500"/>
          <p14:tracePt t="49002" x="4216400" y="2095500"/>
          <p14:tracePt t="49017" x="4419600" y="2095500"/>
          <p14:tracePt t="49034" x="4610100" y="2095500"/>
          <p14:tracePt t="49051" x="4768850" y="2108200"/>
          <p14:tracePt t="49067" x="4895850" y="2133600"/>
          <p14:tracePt t="49084" x="4978400" y="2139950"/>
          <p14:tracePt t="49100" x="5035550" y="2152650"/>
          <p14:tracePt t="49102" x="5041900" y="2152650"/>
          <p14:tracePt t="49118" x="5048250" y="2152650"/>
          <p14:tracePt t="49134" x="5054600" y="2152650"/>
          <p14:tracePt t="49344" x="5035550" y="2152650"/>
          <p14:tracePt t="49352" x="5003800" y="2152650"/>
          <p14:tracePt t="49360" x="4946650" y="2152650"/>
          <p14:tracePt t="49368" x="4883150" y="2152650"/>
          <p14:tracePt t="49384" x="4724400" y="2152650"/>
          <p14:tracePt t="49401" x="4597400" y="2152650"/>
          <p14:tracePt t="49418" x="4559300" y="2152650"/>
          <p14:tracePt t="49434" x="4546600" y="2152650"/>
          <p14:tracePt t="49601" x="4559300" y="2152650"/>
          <p14:tracePt t="49609" x="4578350" y="2152650"/>
          <p14:tracePt t="49618" x="4622800" y="2152650"/>
          <p14:tracePt t="49635" x="4737100" y="2152650"/>
          <p14:tracePt t="49651" x="4908550" y="2152650"/>
          <p14:tracePt t="49655" x="4991100" y="2152650"/>
          <p14:tracePt t="49668" x="5073650" y="2152650"/>
          <p14:tracePt t="49684" x="5264150" y="2152650"/>
          <p14:tracePt t="49688" x="5359400" y="2152650"/>
          <p14:tracePt t="49702" x="5499100" y="2152650"/>
          <p14:tracePt t="49718" x="5575300" y="2152650"/>
          <p14:tracePt t="49734" x="5588000" y="2152650"/>
          <p14:tracePt t="49768" x="5594350" y="2152650"/>
          <p14:tracePt t="49784" x="5600700" y="2152650"/>
          <p14:tracePt t="49807" x="5607050" y="2152650"/>
          <p14:tracePt t="49817" x="5613400" y="2152650"/>
          <p14:tracePt t="49835" x="5626100" y="2152650"/>
          <p14:tracePt t="49851" x="5638800" y="2152650"/>
          <p14:tracePt t="49868" x="5645150" y="2152650"/>
          <p14:tracePt t="49884" x="5651500" y="2152650"/>
          <p14:tracePt t="49903" x="5657850" y="2152650"/>
          <p14:tracePt t="50174" x="0" y="0"/>
        </p14:tracePtLst>
        <p14:tracePtLst>
          <p14:tracePt t="50586" x="6076950" y="1638300"/>
          <p14:tracePt t="50614" x="6064250" y="1638300"/>
          <p14:tracePt t="50623" x="6051550" y="1651000"/>
          <p14:tracePt t="50634" x="6038850" y="1670050"/>
          <p14:tracePt t="50650" x="6013450" y="1733550"/>
          <p14:tracePt t="50667" x="5994400" y="1822450"/>
          <p14:tracePt t="50683" x="5975350" y="1930400"/>
          <p14:tracePt t="50700" x="5975350" y="2006600"/>
          <p14:tracePt t="50702" x="5975350" y="2038350"/>
          <p14:tracePt t="50717" x="5975350" y="2070100"/>
          <p14:tracePt t="50733" x="5981700" y="2159000"/>
          <p14:tracePt t="50750" x="6000750" y="2190750"/>
          <p14:tracePt t="50767" x="6026150" y="2228850"/>
          <p14:tracePt t="50784" x="6045200" y="2247900"/>
          <p14:tracePt t="50801" x="6076950" y="2260600"/>
          <p14:tracePt t="50817" x="6108700" y="2273300"/>
          <p14:tracePt t="50834" x="6121400" y="2273300"/>
          <p14:tracePt t="50851" x="6140450" y="2273300"/>
          <p14:tracePt t="50867" x="6146800" y="2273300"/>
          <p14:tracePt t="50884" x="6159500" y="2273300"/>
          <p14:tracePt t="50917" x="6165850" y="2266950"/>
          <p14:tracePt t="50935" x="6172200" y="2266950"/>
          <p14:tracePt t="50950" x="6178550" y="2266950"/>
          <p14:tracePt t="50983" x="6178550" y="2260600"/>
          <p14:tracePt t="51008" x="6191250" y="2254250"/>
          <p14:tracePt t="51023" x="6216650" y="2254250"/>
          <p14:tracePt t="51032" x="6248400" y="2254250"/>
          <p14:tracePt t="51039" x="6280150" y="2254250"/>
          <p14:tracePt t="51050" x="6324600" y="2254250"/>
          <p14:tracePt t="51067" x="6432550" y="2254250"/>
          <p14:tracePt t="51084" x="6559550" y="2254250"/>
          <p14:tracePt t="51086" x="6623050" y="2254250"/>
          <p14:tracePt t="51100" x="6673850" y="2254250"/>
          <p14:tracePt t="51117" x="6762750" y="2254250"/>
          <p14:tracePt t="51134" x="6902450" y="2241550"/>
          <p14:tracePt t="51150" x="6959600" y="2241550"/>
          <p14:tracePt t="51167" x="7010400" y="2241550"/>
          <p14:tracePt t="51183" x="7048500" y="2241550"/>
          <p14:tracePt t="51200" x="7067550" y="2241550"/>
          <p14:tracePt t="51217" x="7073900" y="2241550"/>
          <p14:tracePt t="51233" x="7080250" y="2241550"/>
          <p14:tracePt t="51422" x="7086600" y="2235200"/>
          <p14:tracePt t="51430" x="7092950" y="2228850"/>
          <p14:tracePt t="51447" x="7092950" y="2216150"/>
          <p14:tracePt t="51456" x="7080250" y="2197100"/>
          <p14:tracePt t="51467" x="7073900" y="2190750"/>
          <p14:tracePt t="51484" x="7054850" y="2165350"/>
          <p14:tracePt t="51500" x="7048500" y="2146300"/>
          <p14:tracePt t="51503" x="7042150" y="2133600"/>
          <p14:tracePt t="51518" x="7023100" y="2108200"/>
          <p14:tracePt t="51534" x="7016750" y="2095500"/>
          <p14:tracePt t="51550" x="7004050" y="2076450"/>
          <p14:tracePt t="51567" x="6985000" y="2051050"/>
          <p14:tracePt t="51584" x="6972300" y="2038350"/>
          <p14:tracePt t="51600" x="6953250" y="2019300"/>
          <p14:tracePt t="51617" x="6940550" y="2012950"/>
          <p14:tracePt t="51633" x="6927850" y="2006600"/>
          <p14:tracePt t="51650" x="6915150" y="1993900"/>
          <p14:tracePt t="51667" x="6896100" y="1987550"/>
          <p14:tracePt t="51683" x="6845300" y="1962150"/>
          <p14:tracePt t="51700" x="6769100" y="1930400"/>
          <p14:tracePt t="51704" x="6724650" y="1917700"/>
          <p14:tracePt t="51718" x="6610350" y="1866900"/>
          <p14:tracePt t="51734" x="6470650" y="1816100"/>
          <p14:tracePt t="51751" x="6292850" y="1771650"/>
          <p14:tracePt t="51767" x="6115050" y="1739900"/>
          <p14:tracePt t="51784" x="5949950" y="1708150"/>
          <p14:tracePt t="51801" x="5873750" y="1695450"/>
          <p14:tracePt t="51817" x="5835650" y="1695450"/>
          <p14:tracePt t="51834" x="5803900" y="1701800"/>
          <p14:tracePt t="51850" x="5778500" y="1720850"/>
          <p14:tracePt t="51855" x="5759450" y="1739900"/>
          <p14:tracePt t="51867" x="5746750" y="1758950"/>
          <p14:tracePt t="51884" x="5727700" y="1809750"/>
          <p14:tracePt t="51900" x="5702300" y="1847850"/>
          <p14:tracePt t="51903" x="5695950" y="1873250"/>
          <p14:tracePt t="51917" x="5689600" y="1898650"/>
          <p14:tracePt t="51934" x="5689600" y="1962150"/>
          <p14:tracePt t="51950" x="5689600" y="2006600"/>
          <p14:tracePt t="51967" x="5702300" y="2044700"/>
          <p14:tracePt t="51984" x="5740400" y="2082800"/>
          <p14:tracePt t="52000" x="5835650" y="2127250"/>
          <p14:tracePt t="52016" x="5969000" y="2178050"/>
          <p14:tracePt t="52033" x="6115050" y="2197100"/>
          <p14:tracePt t="52050" x="6254750" y="2197100"/>
          <p14:tracePt t="52067" x="6394450" y="2178050"/>
          <p14:tracePt t="52083" x="6496050" y="2139950"/>
          <p14:tracePt t="52086" x="6553200" y="2120900"/>
          <p14:tracePt t="52100" x="6597650" y="2101850"/>
          <p14:tracePt t="52116" x="6686550" y="2051050"/>
          <p14:tracePt t="52119" x="6711950" y="2038350"/>
          <p14:tracePt t="52133" x="6756400" y="2006600"/>
          <p14:tracePt t="52150" x="6775450" y="1987550"/>
          <p14:tracePt t="52167" x="6788150" y="1974850"/>
          <p14:tracePt t="52384" x="6788150" y="1968500"/>
          <p14:tracePt t="52393" x="6781800" y="1917700"/>
          <p14:tracePt t="52401" x="6769100" y="1879600"/>
          <p14:tracePt t="52417" x="6718300" y="1816100"/>
          <p14:tracePt t="52434" x="6686550" y="1771650"/>
          <p14:tracePt t="52440" x="6673850" y="1758950"/>
          <p14:tracePt t="52451" x="6661150" y="1746250"/>
          <p14:tracePt t="52466" x="6661150" y="1739900"/>
          <p14:tracePt t="52483" x="6654800" y="1739900"/>
          <p14:tracePt t="52519" x="6648450" y="1739900"/>
          <p14:tracePt t="52526" x="6648450" y="1752600"/>
          <p14:tracePt t="52534" x="6642100" y="1790700"/>
          <p14:tracePt t="52549" x="6642100" y="1879600"/>
          <p14:tracePt t="52566" x="6642100" y="1993900"/>
          <p14:tracePt t="52583" x="6654800" y="2101850"/>
          <p14:tracePt t="52600" x="6673850" y="2165350"/>
          <p14:tracePt t="52617" x="6692900" y="2190750"/>
          <p14:tracePt t="52633" x="6692900" y="2197100"/>
          <p14:tracePt t="52666" x="6699250" y="2197100"/>
          <p14:tracePt t="52683" x="6743700" y="2197100"/>
          <p14:tracePt t="52700" x="6819900" y="2159000"/>
          <p14:tracePt t="52702" x="6864350" y="2133600"/>
          <p14:tracePt t="52716" x="6915150" y="2101850"/>
          <p14:tracePt t="52734" x="7010400" y="2032000"/>
          <p14:tracePt t="52750" x="7042150" y="2012950"/>
          <p14:tracePt t="52767" x="7048500" y="2006600"/>
          <p14:tracePt t="52849" x="7054850" y="2019300"/>
          <p14:tracePt t="52858" x="7061200" y="2063750"/>
          <p14:tracePt t="52868" x="7080250" y="2120900"/>
          <p14:tracePt t="52884" x="7118350" y="2222500"/>
          <p14:tracePt t="52886" x="7131050" y="2260600"/>
          <p14:tracePt t="52900" x="7143750" y="2273300"/>
          <p14:tracePt t="52916" x="7156450" y="2292350"/>
          <p14:tracePt t="52942" x="7156450" y="2298700"/>
          <p14:tracePt t="52960" x="7175500" y="2298700"/>
          <p14:tracePt t="52967" x="7194550" y="2286000"/>
          <p14:tracePt t="52983" x="7239000" y="2235200"/>
          <p14:tracePt t="53000" x="7289800" y="2165350"/>
          <p14:tracePt t="53016" x="7340600" y="2070100"/>
          <p14:tracePt t="53033" x="7366000" y="2000250"/>
          <p14:tracePt t="53049" x="7385050" y="1936750"/>
          <p14:tracePt t="53066" x="7391400" y="1898650"/>
          <p14:tracePt t="53083" x="7391400" y="1879600"/>
          <p14:tracePt t="53099" x="7391400" y="1873250"/>
          <p14:tracePt t="53161" x="7397750" y="1879600"/>
          <p14:tracePt t="53168" x="7404100" y="1905000"/>
          <p14:tracePt t="53183" x="7416800" y="1955800"/>
          <p14:tracePt t="53200" x="7429500" y="1981200"/>
          <p14:tracePt t="53217" x="7435850" y="1993900"/>
          <p14:tracePt t="53233" x="7435850" y="2000250"/>
          <p14:tracePt t="53320" x="7435850" y="2006600"/>
          <p14:tracePt t="53328" x="7442200" y="2000250"/>
          <p14:tracePt t="53337" x="7448550" y="1981200"/>
          <p14:tracePt t="53351" x="7448550" y="1955800"/>
          <p14:tracePt t="53366" x="7461250" y="1917700"/>
          <p14:tracePt t="53457" x="7461250" y="1924050"/>
          <p14:tracePt t="53464" x="7461250" y="1949450"/>
          <p14:tracePt t="53473" x="7461250" y="1974850"/>
          <p14:tracePt t="53484" x="7461250" y="2000250"/>
          <p14:tracePt t="53500" x="7461250" y="2019300"/>
          <p14:tracePt t="53516" x="7461250" y="2032000"/>
          <p14:tracePt t="53590" x="7461250" y="2019300"/>
          <p14:tracePt t="53598" x="7461250" y="2006600"/>
          <p14:tracePt t="53606" x="7461250" y="1981200"/>
          <p14:tracePt t="53616" x="7461250" y="1955800"/>
          <p14:tracePt t="53632" x="7461250" y="1924050"/>
          <p14:tracePt t="53649" x="7454900" y="1911350"/>
          <p14:tracePt t="53666" x="7448550" y="1898650"/>
          <p14:tracePt t="53683" x="7442200" y="1898650"/>
          <p14:tracePt t="53700" x="7416800" y="1898650"/>
          <p14:tracePt t="53702" x="7397750" y="1898650"/>
          <p14:tracePt t="53716" x="7366000" y="1898650"/>
          <p14:tracePt t="53733" x="7277100" y="1898650"/>
          <p14:tracePt t="53750" x="7112000" y="1936750"/>
          <p14:tracePt t="53766" x="6997700" y="1968500"/>
          <p14:tracePt t="53783" x="6915150" y="2019300"/>
          <p14:tracePt t="53799" x="6864350" y="2051050"/>
          <p14:tracePt t="53816" x="6832600" y="2070100"/>
          <p14:tracePt t="53833" x="6826250" y="2082800"/>
          <p14:tracePt t="53850" x="6807200" y="2089150"/>
          <p14:tracePt t="53866" x="6807200" y="2108200"/>
          <p14:tracePt t="53883" x="6807200" y="2139950"/>
          <p14:tracePt t="53887" x="6807200" y="2146300"/>
          <p14:tracePt t="53899" x="6807200" y="2159000"/>
          <p14:tracePt t="53916" x="6807200" y="2171700"/>
          <p14:tracePt t="53919" x="6807200" y="2178050"/>
          <p14:tracePt t="53933" x="6807200" y="2190750"/>
          <p14:tracePt t="53950" x="6819900" y="2203450"/>
          <p14:tracePt t="53966" x="6832600" y="2203450"/>
          <p14:tracePt t="53983" x="6851650" y="2203450"/>
          <p14:tracePt t="53999" x="6883400" y="2203450"/>
          <p14:tracePt t="54016" x="6946900" y="2184400"/>
          <p14:tracePt t="54033" x="7023100" y="2127250"/>
          <p14:tracePt t="54049" x="7073900" y="2082800"/>
          <p14:tracePt t="54066" x="7105650" y="2044700"/>
          <p14:tracePt t="54083" x="7124700" y="2019300"/>
          <p14:tracePt t="54099" x="7124700" y="2006600"/>
          <p14:tracePt t="54116" x="7118350" y="1974850"/>
          <p14:tracePt t="54118" x="7105650" y="1955800"/>
          <p14:tracePt t="54133" x="7086600" y="1943100"/>
          <p14:tracePt t="54150" x="7016750" y="1911350"/>
          <p14:tracePt t="54166" x="6972300" y="1905000"/>
          <p14:tracePt t="54183" x="6946900" y="1905000"/>
          <p14:tracePt t="54199" x="6902450" y="1905000"/>
          <p14:tracePt t="54216" x="6845300" y="1917700"/>
          <p14:tracePt t="54233" x="6781800" y="1962150"/>
          <p14:tracePt t="54249" x="6705600" y="2012950"/>
          <p14:tracePt t="54266" x="6635750" y="2082800"/>
          <p14:tracePt t="54282" x="6616700" y="2127250"/>
          <p14:tracePt t="54299" x="6604000" y="2139950"/>
          <p14:tracePt t="54316" x="6604000" y="2152650"/>
          <p14:tracePt t="54342" x="6604000" y="2165350"/>
          <p14:tracePt t="54360" x="6604000" y="2171700"/>
          <p14:tracePt t="54368" x="6616700" y="2178050"/>
          <p14:tracePt t="54384" x="6635750" y="2178050"/>
          <p14:tracePt t="54399" x="6686550" y="2178050"/>
          <p14:tracePt t="54416" x="6800850" y="2165350"/>
          <p14:tracePt t="54432" x="6902450" y="2127250"/>
          <p14:tracePt t="54449" x="6991350" y="2076450"/>
          <p14:tracePt t="54466" x="7035800" y="2032000"/>
          <p14:tracePt t="54483" x="7061200" y="1993900"/>
          <p14:tracePt t="54499" x="7067550" y="1968500"/>
          <p14:tracePt t="54502" x="7067550" y="1955800"/>
          <p14:tracePt t="54516" x="7067550" y="1943100"/>
          <p14:tracePt t="54533" x="7067550" y="1917700"/>
          <p14:tracePt t="54535" x="7067550" y="1898650"/>
          <p14:tracePt t="54550" x="7048500" y="1860550"/>
          <p14:tracePt t="54566" x="7004050" y="1835150"/>
          <p14:tracePt t="54582" x="6965950" y="1809750"/>
          <p14:tracePt t="54599" x="6940550" y="1803400"/>
          <p14:tracePt t="54616" x="6908800" y="1803400"/>
          <p14:tracePt t="54633" x="6864350" y="1803400"/>
          <p14:tracePt t="54649" x="6838950" y="1809750"/>
          <p14:tracePt t="54666" x="6788150" y="1835150"/>
          <p14:tracePt t="54682" x="6743700" y="1885950"/>
          <p14:tracePt t="54699" x="6718300" y="1943100"/>
          <p14:tracePt t="54716" x="6711950" y="2000250"/>
          <p14:tracePt t="54718" x="6705600" y="2012950"/>
          <p14:tracePt t="54732" x="6705600" y="2025650"/>
          <p14:tracePt t="54749" x="6705600" y="2038350"/>
          <p14:tracePt t="54765" x="6705600" y="2057400"/>
          <p14:tracePt t="54783" x="6711950" y="2076450"/>
          <p14:tracePt t="54799" x="6731000" y="2082800"/>
          <p14:tracePt t="54816" x="6756400" y="2082800"/>
          <p14:tracePt t="54832" x="6794500" y="2082800"/>
          <p14:tracePt t="54849" x="6832600" y="2082800"/>
          <p14:tracePt t="54866" x="6858000" y="2063750"/>
          <p14:tracePt t="54882" x="6864350" y="2038350"/>
          <p14:tracePt t="54899" x="6864350" y="1993900"/>
          <p14:tracePt t="54916" x="6819900" y="1949450"/>
          <p14:tracePt t="54918" x="6781800" y="1917700"/>
          <p14:tracePt t="54932" x="6737350" y="1892300"/>
          <p14:tracePt t="54950" x="6572250" y="1860550"/>
          <p14:tracePt t="54966" x="6496050" y="1860550"/>
          <p14:tracePt t="54982" x="6445250" y="1866900"/>
          <p14:tracePt t="54999" x="6432550" y="1873250"/>
          <p14:tracePt t="55015" x="6413500" y="1892300"/>
          <p14:tracePt t="55032" x="6394450" y="1924050"/>
          <p14:tracePt t="55049" x="6394450" y="1968500"/>
          <p14:tracePt t="55066" x="6394450" y="2025650"/>
          <p14:tracePt t="55082" x="6407150" y="2063750"/>
          <p14:tracePt t="55099" x="6438900" y="2101850"/>
          <p14:tracePt t="55103" x="6451600" y="2120900"/>
          <p14:tracePt t="55116" x="6470650" y="2139950"/>
          <p14:tracePt t="55132" x="6534150" y="2165350"/>
          <p14:tracePt t="55149" x="6654800" y="2178050"/>
          <p14:tracePt t="55166" x="6750050" y="2159000"/>
          <p14:tracePt t="55182" x="6832600" y="2133600"/>
          <p14:tracePt t="55199" x="6889750" y="2089150"/>
          <p14:tracePt t="55216" x="6927850" y="2063750"/>
          <p14:tracePt t="55232" x="6934200" y="2032000"/>
          <p14:tracePt t="55249" x="6934200" y="2006600"/>
          <p14:tracePt t="55265" x="6921500" y="1987550"/>
          <p14:tracePt t="55328" x="6915150" y="1987550"/>
          <p14:tracePt t="55416" x="6915150" y="1993900"/>
          <p14:tracePt t="55425" x="6921500" y="2000250"/>
          <p14:tracePt t="55433" x="6927850" y="2006600"/>
          <p14:tracePt t="55449" x="6959600" y="2032000"/>
          <p14:tracePt t="55466" x="6997700" y="2051050"/>
          <p14:tracePt t="55482" x="7010400" y="2057400"/>
          <p14:tracePt t="55499" x="7029450" y="2057400"/>
          <p14:tracePt t="55516" x="7042150" y="2057400"/>
          <p14:tracePt t="55532" x="7061200" y="2038350"/>
          <p14:tracePt t="55550" x="7073900" y="2000250"/>
          <p14:tracePt t="55566" x="7073900" y="1993900"/>
          <p14:tracePt t="55582" x="7073900" y="1987550"/>
          <p14:tracePt t="55649" x="7073900" y="1993900"/>
          <p14:tracePt t="55657" x="7080250" y="2025650"/>
          <p14:tracePt t="55666" x="7092950" y="2051050"/>
          <p14:tracePt t="55682" x="7118350" y="2082800"/>
          <p14:tracePt t="55699" x="7150100" y="2095500"/>
          <p14:tracePt t="55702" x="7162800" y="2101850"/>
          <p14:tracePt t="55715" x="7175500" y="2101850"/>
          <p14:tracePt t="55732" x="7194550" y="2101850"/>
          <p14:tracePt t="55735" x="7200900" y="2101850"/>
          <p14:tracePt t="55749" x="7207250" y="2101850"/>
          <p14:tracePt t="55766" x="7239000" y="2082800"/>
          <p14:tracePt t="55782" x="7251700" y="2057400"/>
          <p14:tracePt t="55799" x="7251700" y="2051050"/>
          <p14:tracePt t="56102" x="0" y="0"/>
        </p14:tracePtLst>
        <p14:tracePtLst>
          <p14:tracePt t="56680" x="6965950" y="1708150"/>
          <p14:tracePt t="56703" x="6953250" y="1708150"/>
          <p14:tracePt t="56711" x="6946900" y="1708150"/>
          <p14:tracePt t="56719" x="6940550" y="1720850"/>
          <p14:tracePt t="56732" x="6934200" y="1733550"/>
          <p14:tracePt t="56748" x="6915150" y="1790700"/>
          <p14:tracePt t="56766" x="6883400" y="1930400"/>
          <p14:tracePt t="56782" x="6883400" y="1993900"/>
          <p14:tracePt t="56798" x="6915150" y="2076450"/>
          <p14:tracePt t="56815" x="6985000" y="2146300"/>
          <p14:tracePt t="56832" x="7048500" y="2171700"/>
          <p14:tracePt t="56849" x="7118350" y="2184400"/>
          <p14:tracePt t="56865" x="7156450" y="2184400"/>
          <p14:tracePt t="56882" x="7200900" y="2184400"/>
          <p14:tracePt t="56898" x="7226300" y="2171700"/>
          <p14:tracePt t="56915" x="7245350" y="2146300"/>
          <p14:tracePt t="56931" x="7251700" y="2120900"/>
          <p14:tracePt t="56948" x="7251700" y="2101850"/>
          <p14:tracePt t="56950" x="7251700" y="2082800"/>
          <p14:tracePt t="56965" x="7251700" y="2063750"/>
          <p14:tracePt t="56982" x="7251700" y="2012950"/>
          <p14:tracePt t="56998" x="7251700" y="1987550"/>
          <p14:tracePt t="57015" x="7251700" y="1968500"/>
          <p14:tracePt t="57031" x="7251700" y="1955800"/>
          <p14:tracePt t="57065" x="7251700" y="1949450"/>
          <p14:tracePt t="57081" x="7245350" y="1936750"/>
          <p14:tracePt t="57099" x="7226300" y="1936750"/>
          <p14:tracePt t="57115" x="7213600" y="1924050"/>
          <p14:tracePt t="57118" x="7200900" y="1917700"/>
          <p14:tracePt t="57132" x="7188200" y="1911350"/>
          <p14:tracePt t="57148" x="7181850" y="1911350"/>
          <p14:tracePt t="57165" x="7169150" y="1911350"/>
          <p14:tracePt t="57182" x="7150100" y="1911350"/>
          <p14:tracePt t="57198" x="7143750" y="1917700"/>
          <p14:tracePt t="57215" x="7131050" y="1930400"/>
          <p14:tracePt t="57248" x="7118350" y="1936750"/>
          <p14:tracePt t="57265" x="7112000" y="1955800"/>
          <p14:tracePt t="57281" x="7105650" y="1993900"/>
          <p14:tracePt t="57298" x="7105650" y="2025650"/>
          <p14:tracePt t="57315" x="7105650" y="2051050"/>
          <p14:tracePt t="57332" x="7105650" y="2057400"/>
          <p14:tracePt t="57414" x="7105650" y="2051050"/>
          <p14:tracePt t="57422" x="7105650" y="2038350"/>
          <p14:tracePt t="57431" x="7099300" y="2012950"/>
          <p14:tracePt t="57448" x="7092950" y="1987550"/>
          <p14:tracePt t="57464" x="7080250" y="1974850"/>
          <p14:tracePt t="57498" x="7067550" y="1974850"/>
          <p14:tracePt t="57514" x="7061200" y="1974850"/>
          <p14:tracePt t="57531" x="7042150" y="1993900"/>
          <p14:tracePt t="57548" x="7023100" y="2038350"/>
          <p14:tracePt t="57564" x="7023100" y="2082800"/>
          <p14:tracePt t="57566" x="7029450" y="2095500"/>
          <p14:tracePt t="57581" x="7054850" y="2114550"/>
          <p14:tracePt t="57598" x="7073900" y="2120900"/>
          <p14:tracePt t="57614" x="7118350" y="2120900"/>
          <p14:tracePt t="57631" x="7169150" y="2089150"/>
          <p14:tracePt t="57648" x="7219950" y="2057400"/>
          <p14:tracePt t="57664" x="7251700" y="2032000"/>
          <p14:tracePt t="57681" x="7264400" y="2012950"/>
          <p14:tracePt t="57698" x="7264400" y="2006600"/>
          <p14:tracePt t="57714" x="7264400" y="1993900"/>
          <p14:tracePt t="57909" x="0" y="0"/>
        </p14:tracePtLst>
        <p14:tracePtLst>
          <p14:tracePt t="58358" x="7861300" y="2216150"/>
          <p14:tracePt t="58453" x="7867650" y="2216150"/>
          <p14:tracePt t="58461" x="7912100" y="2216150"/>
          <p14:tracePt t="58470" x="7981950" y="2216150"/>
          <p14:tracePt t="58481" x="8077200" y="2216150"/>
          <p14:tracePt t="58497" x="8299450" y="2216150"/>
          <p14:tracePt t="58514" x="8528050" y="2216150"/>
          <p14:tracePt t="58531" x="8705850" y="2216150"/>
          <p14:tracePt t="58547" x="8864600" y="2216150"/>
          <p14:tracePt t="58564" x="8953500" y="2228850"/>
          <p14:tracePt t="58566" x="8972550" y="2235200"/>
          <p14:tracePt t="58581" x="8985250" y="2235200"/>
          <p14:tracePt t="58582" x="8991600" y="2235200"/>
          <p14:tracePt t="58597" x="8997950" y="2235200"/>
          <p14:tracePt t="58934" x="0" y="0"/>
        </p14:tracePtLst>
        <p14:tracePtLst>
          <p14:tracePt t="60081" x="9569450" y="2197100"/>
          <p14:tracePt t="60151" x="9575800" y="2197100"/>
          <p14:tracePt t="60160" x="9613900" y="2197100"/>
          <p14:tracePt t="60168" x="9664700" y="2197100"/>
          <p14:tracePt t="60180" x="9753600" y="2197100"/>
          <p14:tracePt t="60198" x="10198100" y="2197100"/>
          <p14:tracePt t="60213" x="10629900" y="2197100"/>
          <p14:tracePt t="60230" x="11036300" y="2197100"/>
          <p14:tracePt t="60247" x="11366500" y="2197100"/>
          <p14:tracePt t="60264" x="11576050" y="2197100"/>
          <p14:tracePt t="60281" x="11703050" y="2197100"/>
          <p14:tracePt t="60297" x="11766550" y="2184400"/>
          <p14:tracePt t="60314" x="11779250" y="2184400"/>
          <p14:tracePt t="60331" x="11791950" y="2178050"/>
          <p14:tracePt t="60431" x="11785600" y="2165350"/>
          <p14:tracePt t="60440" x="11753850" y="2159000"/>
          <p14:tracePt t="60448" x="11684000" y="2152650"/>
          <p14:tracePt t="60464" x="11493500" y="2108200"/>
          <p14:tracePt t="60481" x="11226800" y="2051050"/>
          <p14:tracePt t="60497" x="10890250" y="1981200"/>
          <p14:tracePt t="60503" x="10699750" y="1949450"/>
          <p14:tracePt t="60514" x="10515600" y="1911350"/>
          <p14:tracePt t="60531" x="10198100" y="1847850"/>
          <p14:tracePt t="60548" x="10020300" y="1828800"/>
          <p14:tracePt t="60551" x="9982200" y="1828800"/>
          <p14:tracePt t="60564" x="9963150" y="1828800"/>
          <p14:tracePt t="60581" x="9944100" y="1828800"/>
          <p14:tracePt t="60695" x="9956800" y="1828800"/>
          <p14:tracePt t="60703" x="9994900" y="1828800"/>
          <p14:tracePt t="60714" x="10052050" y="1847850"/>
          <p14:tracePt t="60731" x="10223500" y="1873250"/>
          <p14:tracePt t="60747" x="10490200" y="1930400"/>
          <p14:tracePt t="60751" x="10617200" y="1949450"/>
          <p14:tracePt t="60764" x="10718800" y="1974850"/>
          <p14:tracePt t="60780" x="10852150" y="2000250"/>
          <p14:tracePt t="60797" x="10896600" y="2012950"/>
          <p14:tracePt t="60856" x="10890250" y="2025650"/>
          <p14:tracePt t="60865" x="10871200" y="2032000"/>
          <p14:tracePt t="60881" x="10788650" y="2038350"/>
          <p14:tracePt t="60897" x="10661650" y="2038350"/>
          <p14:tracePt t="60914" x="10515600" y="2038350"/>
          <p14:tracePt t="60931" x="10344150" y="2038350"/>
          <p14:tracePt t="60935" x="10261600" y="2038350"/>
          <p14:tracePt t="60947" x="10185400" y="2038350"/>
          <p14:tracePt t="60964" x="10090150" y="2038350"/>
          <p14:tracePt t="60980" x="10064750" y="2051050"/>
          <p14:tracePt t="61096" x="10071100" y="2051050"/>
          <p14:tracePt t="61103" x="10102850" y="2051050"/>
          <p14:tracePt t="61114" x="10147300" y="2051050"/>
          <p14:tracePt t="61131" x="10274300" y="2057400"/>
          <p14:tracePt t="61148" x="10439400" y="2089150"/>
          <p14:tracePt t="61151" x="10509250" y="2101850"/>
          <p14:tracePt t="61164" x="10579100" y="2114550"/>
          <p14:tracePt t="61181" x="10629900" y="2127250"/>
          <p14:tracePt t="61198" x="10648950" y="2127250"/>
          <p14:tracePt t="61282" x="10629900" y="2127250"/>
          <p14:tracePt t="61288" x="10598150" y="2127250"/>
          <p14:tracePt t="61297" x="10547350" y="2127250"/>
          <p14:tracePt t="61314" x="10407650" y="2127250"/>
          <p14:tracePt t="61331" x="10236200" y="2101850"/>
          <p14:tracePt t="61334" x="10160000" y="2089150"/>
          <p14:tracePt t="61347" x="10102850" y="2076450"/>
          <p14:tracePt t="61364" x="10077450" y="2070100"/>
          <p14:tracePt t="61380" x="10064750" y="2070100"/>
          <p14:tracePt t="61464" x="10071100" y="2070100"/>
          <p14:tracePt t="61472" x="10090150" y="2070100"/>
          <p14:tracePt t="61480" x="10134600" y="2070100"/>
          <p14:tracePt t="61497" x="10293350" y="2070100"/>
          <p14:tracePt t="61513" x="10553700" y="2070100"/>
          <p14:tracePt t="61530" x="10896600" y="2070100"/>
          <p14:tracePt t="61547" x="11182350" y="2070100"/>
          <p14:tracePt t="61564" x="11360150" y="2070100"/>
          <p14:tracePt t="61566" x="11404600" y="2070100"/>
          <p14:tracePt t="61580" x="11417300" y="2070100"/>
          <p14:tracePt t="61597" x="11430000" y="2070100"/>
          <p14:tracePt t="62951" x="11417300" y="2070100"/>
          <p14:tracePt t="62960" x="11404600" y="2076450"/>
          <p14:tracePt t="62968" x="11379200" y="2076450"/>
          <p14:tracePt t="62980" x="11328400" y="2082800"/>
          <p14:tracePt t="62996" x="11233150" y="2089150"/>
          <p14:tracePt t="63001" x="11176000" y="2089150"/>
          <p14:tracePt t="63014" x="11074400" y="2089150"/>
          <p14:tracePt t="63030" x="10966450" y="2089150"/>
          <p14:tracePt t="63046" x="10877550" y="2089150"/>
          <p14:tracePt t="63063" x="10820400" y="2095500"/>
          <p14:tracePt t="63080" x="10782300" y="2095500"/>
          <p14:tracePt t="63096" x="10763250" y="2095500"/>
          <p14:tracePt t="63113" x="10744200" y="2095500"/>
          <p14:tracePt t="63130" x="10731500" y="2095500"/>
          <p14:tracePt t="63146" x="10712450" y="2095500"/>
          <p14:tracePt t="63163" x="10699750" y="2095500"/>
          <p14:tracePt t="63180" x="10693400" y="2095500"/>
          <p14:tracePt t="63196" x="10687050" y="2095500"/>
          <p14:tracePt t="63213" x="10680700" y="2095500"/>
          <p14:tracePt t="63327" x="10699750" y="2095500"/>
          <p14:tracePt t="63336" x="10725150" y="2095500"/>
          <p14:tracePt t="63347" x="10763250" y="2095500"/>
          <p14:tracePt t="63363" x="10871200" y="2095500"/>
          <p14:tracePt t="63380" x="10998200" y="2095500"/>
          <p14:tracePt t="63383" x="11061700" y="2095500"/>
          <p14:tracePt t="63397" x="11125200" y="2095500"/>
          <p14:tracePt t="63414" x="11296650" y="2095500"/>
          <p14:tracePt t="63430" x="11360150" y="2095500"/>
          <p14:tracePt t="63447" x="11417300" y="2101850"/>
          <p14:tracePt t="63463" x="11430000" y="2108200"/>
          <p14:tracePt t="63480" x="11436350" y="2108200"/>
          <p14:tracePt t="63568" x="11430000" y="2108200"/>
          <p14:tracePt t="63575" x="11404600" y="2108200"/>
          <p14:tracePt t="63584" x="11385550" y="2108200"/>
          <p14:tracePt t="63597" x="11353800" y="2108200"/>
          <p14:tracePt t="63614" x="11163300" y="2108200"/>
          <p14:tracePt t="63630" x="10979150" y="2108200"/>
          <p14:tracePt t="63646" x="10795000" y="2108200"/>
          <p14:tracePt t="63662" x="10642600" y="2108200"/>
          <p14:tracePt t="63679" x="10560050" y="2108200"/>
          <p14:tracePt t="63696" x="10521950" y="2108200"/>
          <p14:tracePt t="63712" x="10515600" y="2108200"/>
          <p14:tracePt t="63729" x="10509250" y="2108200"/>
          <p14:tracePt t="63832" x="10515600" y="2108200"/>
          <p14:tracePt t="63840" x="10541000" y="2108200"/>
          <p14:tracePt t="63848" x="10572750" y="2108200"/>
          <p14:tracePt t="63863" x="10642600" y="2108200"/>
          <p14:tracePt t="63880" x="10763250" y="2127250"/>
          <p14:tracePt t="63896" x="10928350" y="2159000"/>
          <p14:tracePt t="63914" x="11055350" y="2184400"/>
          <p14:tracePt t="63929" x="11150600" y="2203450"/>
          <p14:tracePt t="63935" x="11156950" y="2203450"/>
          <p14:tracePt t="63947" x="11163300" y="2203450"/>
          <p14:tracePt t="63963" x="11169650" y="2203450"/>
          <p14:tracePt t="64624" x="11150600" y="2203450"/>
          <p14:tracePt t="64631" x="11112500" y="2203450"/>
          <p14:tracePt t="64647" x="11004550" y="2203450"/>
          <p14:tracePt t="64663" x="10858500" y="2203450"/>
          <p14:tracePt t="64680" x="10731500" y="2203450"/>
          <p14:tracePt t="64696" x="10604500" y="2203450"/>
          <p14:tracePt t="64713" x="10509250" y="2203450"/>
          <p14:tracePt t="64729" x="10420350" y="2203450"/>
          <p14:tracePt t="64745" x="10325100" y="2203450"/>
          <p14:tracePt t="64762" x="10236200" y="2203450"/>
          <p14:tracePt t="64779" x="10179050" y="2203450"/>
          <p14:tracePt t="64782" x="10166350" y="2203450"/>
          <p14:tracePt t="64796" x="10153650" y="2203450"/>
          <p14:tracePt t="64812" x="10140950" y="2203450"/>
          <p14:tracePt t="64992" x="10160000" y="2203450"/>
          <p14:tracePt t="65000" x="10198100" y="2203450"/>
          <p14:tracePt t="65013" x="10261600" y="2203450"/>
          <p14:tracePt t="65030" x="10610850" y="2247900"/>
          <p14:tracePt t="65046" x="10871200" y="2286000"/>
          <p14:tracePt t="65062" x="11061700" y="2292350"/>
          <p14:tracePt t="65079" x="11201400" y="2292350"/>
          <p14:tracePt t="65096" x="11252200" y="2292350"/>
          <p14:tracePt t="65113" x="11258550" y="2292350"/>
          <p14:tracePt t="65230" x="11252200" y="2292350"/>
          <p14:tracePt t="65237" x="11220450" y="2292350"/>
          <p14:tracePt t="65245" x="11169650" y="2292350"/>
          <p14:tracePt t="65262" x="11010900" y="2292350"/>
          <p14:tracePt t="65278" x="10801350" y="2292350"/>
          <p14:tracePt t="65295" x="10623550" y="2292350"/>
          <p14:tracePt t="65312" x="10528300" y="2292350"/>
          <p14:tracePt t="65328" x="10502900" y="2292350"/>
          <p14:tracePt t="65345" x="10496550" y="2292350"/>
          <p14:tracePt t="65429" x="10515600" y="2292350"/>
          <p14:tracePt t="65437" x="10547350" y="2292350"/>
          <p14:tracePt t="65446" x="10591800" y="2292350"/>
          <p14:tracePt t="65462" x="10699750" y="2292350"/>
          <p14:tracePt t="65478" x="10807700" y="2292350"/>
          <p14:tracePt t="65495" x="10922000" y="2292350"/>
          <p14:tracePt t="65512" x="10998200" y="2292350"/>
          <p14:tracePt t="65528" x="11049000" y="2292350"/>
          <p14:tracePt t="65545" x="11068050" y="2292350"/>
          <p14:tracePt t="65562" x="11074400" y="2292350"/>
          <p14:tracePt t="66631" x="0" y="0"/>
        </p14:tracePtLst>
        <p14:tracePtLst>
          <p14:tracePt t="68214" x="2235200" y="1816100"/>
          <p14:tracePt t="68230" x="2228850" y="1816100"/>
          <p14:tracePt t="68237" x="2222500" y="1816100"/>
          <p14:tracePt t="68246" x="2209800" y="1816100"/>
          <p14:tracePt t="68261" x="2197100" y="1822450"/>
          <p14:tracePt t="68277" x="2178050" y="1873250"/>
          <p14:tracePt t="68294" x="2165350" y="1905000"/>
          <p14:tracePt t="68311" x="2159000" y="1949450"/>
          <p14:tracePt t="68327" x="2159000" y="1987550"/>
          <p14:tracePt t="68344" x="2165350" y="2032000"/>
          <p14:tracePt t="68361" x="2184400" y="2063750"/>
          <p14:tracePt t="68377" x="2222500" y="2101850"/>
          <p14:tracePt t="68394" x="2273300" y="2146300"/>
          <p14:tracePt t="68411" x="2349500" y="2190750"/>
          <p14:tracePt t="68427" x="2451100" y="2235200"/>
          <p14:tracePt t="68444" x="2552700" y="2254250"/>
          <p14:tracePt t="68446" x="2597150" y="2266950"/>
          <p14:tracePt t="68461" x="2641600" y="2273300"/>
          <p14:tracePt t="68462" x="2660650" y="2273300"/>
          <p14:tracePt t="68477" x="2692400" y="2273300"/>
          <p14:tracePt t="68494" x="2717800" y="2273300"/>
          <p14:tracePt t="68511" x="2743200" y="2266950"/>
          <p14:tracePt t="68527" x="2768600" y="2228850"/>
          <p14:tracePt t="68544" x="2781300" y="2184400"/>
          <p14:tracePt t="68561" x="2781300" y="2152650"/>
          <p14:tracePt t="68577" x="2787650" y="2108200"/>
          <p14:tracePt t="68594" x="2787650" y="2076450"/>
          <p14:tracePt t="68611" x="2781300" y="2038350"/>
          <p14:tracePt t="68627" x="2781300" y="2012950"/>
          <p14:tracePt t="68644" x="2762250" y="1987550"/>
          <p14:tracePt t="68645" x="2755900" y="1974850"/>
          <p14:tracePt t="68661" x="2743200" y="1955800"/>
          <p14:tracePt t="68677" x="2717800" y="1917700"/>
          <p14:tracePt t="68694" x="2692400" y="1898650"/>
          <p14:tracePt t="68710" x="2679700" y="1892300"/>
          <p14:tracePt t="68727" x="2673350" y="1892300"/>
          <p14:tracePt t="68744" x="2660650" y="1879600"/>
          <p14:tracePt t="68760" x="2647950" y="1873250"/>
          <p14:tracePt t="68777" x="2622550" y="1866900"/>
          <p14:tracePt t="68794" x="2584450" y="1854200"/>
          <p14:tracePt t="68810" x="2540000" y="1841500"/>
          <p14:tracePt t="68827" x="2495550" y="1835150"/>
          <p14:tracePt t="68844" x="2470150" y="1828800"/>
          <p14:tracePt t="68860" x="2457450" y="1828800"/>
          <p14:tracePt t="68861" x="2451100" y="1828800"/>
          <p14:tracePt t="68877" x="2432050" y="1828800"/>
          <p14:tracePt t="68894" x="2400300" y="1841500"/>
          <p14:tracePt t="68910" x="2374900" y="1879600"/>
          <p14:tracePt t="68927" x="2349500" y="1924050"/>
          <p14:tracePt t="68944" x="2343150" y="1955800"/>
          <p14:tracePt t="68960" x="2336800" y="2006600"/>
          <p14:tracePt t="68977" x="2336800" y="2051050"/>
          <p14:tracePt t="68994" x="2336800" y="2070100"/>
          <p14:tracePt t="69010" x="2349500" y="2095500"/>
          <p14:tracePt t="69027" x="2368550" y="2114550"/>
          <p14:tracePt t="69044" x="2387600" y="2127250"/>
          <p14:tracePt t="69060" x="2425700" y="2139950"/>
          <p14:tracePt t="69061" x="2463800" y="2152650"/>
          <p14:tracePt t="69077" x="2552700" y="2165350"/>
          <p14:tracePt t="69094" x="2692400" y="2165350"/>
          <p14:tracePt t="69110" x="2806700" y="2165350"/>
          <p14:tracePt t="69127" x="2870200" y="2159000"/>
          <p14:tracePt t="69144" x="2889250" y="2159000"/>
          <p14:tracePt t="69160" x="2901950" y="2159000"/>
          <p14:tracePt t="69177" x="2908300" y="2146300"/>
          <p14:tracePt t="69194" x="2921000" y="2133600"/>
          <p14:tracePt t="69210" x="2927350" y="2108200"/>
          <p14:tracePt t="69227" x="2946400" y="2082800"/>
          <p14:tracePt t="69244" x="2965450" y="2057400"/>
          <p14:tracePt t="69260" x="2965450" y="2038350"/>
          <p14:tracePt t="69261" x="2971800" y="2025650"/>
          <p14:tracePt t="69277" x="2978150" y="2006600"/>
          <p14:tracePt t="69294" x="2984500" y="1993900"/>
          <p14:tracePt t="69310" x="2984500" y="1974850"/>
          <p14:tracePt t="69327" x="2990850" y="1968500"/>
          <p14:tracePt t="69344" x="2990850" y="1962150"/>
          <p14:tracePt t="69381" x="2997200" y="1955800"/>
          <p14:tracePt t="69398" x="3009900" y="1949450"/>
          <p14:tracePt t="69410" x="3009900" y="1943100"/>
          <p14:tracePt t="69427" x="3016250" y="1943100"/>
          <p14:tracePt t="69444" x="3041650" y="1943100"/>
          <p14:tracePt t="69461" x="3086100" y="1943100"/>
          <p14:tracePt t="69463" x="3098800" y="1943100"/>
          <p14:tracePt t="69477" x="3124200" y="1943100"/>
          <p14:tracePt t="69494" x="3136900" y="1943100"/>
          <p14:tracePt t="69823" x="3143250" y="1943100"/>
          <p14:tracePt t="69848" x="3136900" y="1936750"/>
          <p14:tracePt t="69855" x="3124200" y="1930400"/>
          <p14:tracePt t="69863" x="3117850" y="1924050"/>
          <p14:tracePt t="69878" x="3092450" y="1917700"/>
          <p14:tracePt t="69894" x="3054350" y="1898650"/>
          <p14:tracePt t="69910" x="3009900" y="1885950"/>
          <p14:tracePt t="69927" x="2971800" y="1873250"/>
          <p14:tracePt t="69944" x="2959100" y="1873250"/>
          <p14:tracePt t="69960" x="2940050" y="1873250"/>
          <p14:tracePt t="69977" x="2933700" y="1873250"/>
          <p14:tracePt t="69994" x="2927350" y="1873250"/>
          <p14:tracePt t="70103" x="2921000" y="1873250"/>
          <p14:tracePt t="70111" x="2921000" y="1879600"/>
          <p14:tracePt t="70120" x="2921000" y="1892300"/>
          <p14:tracePt t="70128" x="2921000" y="1905000"/>
          <p14:tracePt t="70144" x="2927350" y="1974850"/>
          <p14:tracePt t="70161" x="2946400" y="2051050"/>
          <p14:tracePt t="70178" x="2971800" y="2114550"/>
          <p14:tracePt t="70194" x="3009900" y="2178050"/>
          <p14:tracePt t="70198" x="3016250" y="2190750"/>
          <p14:tracePt t="70211" x="3022600" y="2190750"/>
          <p14:tracePt t="70227" x="3041650" y="2209800"/>
          <p14:tracePt t="70230" x="3048000" y="2216150"/>
          <p14:tracePt t="70247" x="3054350" y="2216150"/>
          <p14:tracePt t="70279" x="3060700" y="2216150"/>
          <p14:tracePt t="70287" x="3073400" y="2216150"/>
          <p14:tracePt t="70295" x="3098800" y="2216150"/>
          <p14:tracePt t="70310" x="3130550" y="2184400"/>
          <p14:tracePt t="70327" x="3168650" y="2146300"/>
          <p14:tracePt t="70343" x="3187700" y="2127250"/>
          <p14:tracePt t="70360" x="3200400" y="2101850"/>
          <p14:tracePt t="70377" x="3200400" y="2095500"/>
          <p14:tracePt t="70394" x="3200400" y="2089150"/>
          <p14:tracePt t="70558" x="0" y="0"/>
        </p14:tracePtLst>
        <p14:tracePtLst>
          <p14:tracePt t="71025" x="2387600" y="2914650"/>
          <p14:tracePt t="71033" x="2381250" y="2914650"/>
          <p14:tracePt t="71044" x="2368550" y="2914650"/>
          <p14:tracePt t="71060" x="2349500" y="2952750"/>
          <p14:tracePt t="71077" x="2324100" y="3022600"/>
          <p14:tracePt t="71079" x="2311400" y="3060700"/>
          <p14:tracePt t="71094" x="2298700" y="3117850"/>
          <p14:tracePt t="71110" x="2298700" y="3136900"/>
          <p14:tracePt t="71127" x="2298700" y="3149600"/>
          <p14:tracePt t="71144" x="2298700" y="3162300"/>
          <p14:tracePt t="71160" x="2298700" y="3175000"/>
          <p14:tracePt t="71177" x="2311400" y="3187700"/>
          <p14:tracePt t="71193" x="2381250" y="3200400"/>
          <p14:tracePt t="71210" x="2508250" y="3200400"/>
          <p14:tracePt t="71227" x="2667000" y="3200400"/>
          <p14:tracePt t="71243" x="2749550" y="3175000"/>
          <p14:tracePt t="71247" x="2768600" y="3162300"/>
          <p14:tracePt t="71260" x="2774950" y="3149600"/>
          <p14:tracePt t="71277" x="2781300" y="3111500"/>
          <p14:tracePt t="71294" x="2774950" y="3035300"/>
          <p14:tracePt t="71310" x="2762250" y="2997200"/>
          <p14:tracePt t="71327" x="2749550" y="2971800"/>
          <p14:tracePt t="71343" x="2736850" y="2959100"/>
          <p14:tracePt t="71361" x="2730500" y="2952750"/>
          <p14:tracePt t="71377" x="2717800" y="2946400"/>
          <p14:tracePt t="71393" x="2711450" y="2946400"/>
          <p14:tracePt t="71427" x="2698750" y="2946400"/>
          <p14:tracePt t="71443" x="2686050" y="2965450"/>
          <p14:tracePt t="71460" x="2667000" y="2984500"/>
          <p14:tracePt t="71462" x="2660650" y="3003550"/>
          <p14:tracePt t="71478" x="2660650" y="3016250"/>
          <p14:tracePt t="71494" x="2660650" y="3028950"/>
          <p14:tracePt t="71510" x="2660650" y="3060700"/>
          <p14:tracePt t="71526" x="2667000" y="3073400"/>
          <p14:tracePt t="71543" x="2679700" y="3086100"/>
          <p14:tracePt t="71854" x="0" y="0"/>
        </p14:tracePtLst>
        <p14:tracePtLst>
          <p14:tracePt t="72280" x="2470150" y="2933700"/>
          <p14:tracePt t="72312" x="2463800" y="2933700"/>
          <p14:tracePt t="72319" x="2451100" y="2933700"/>
          <p14:tracePt t="72328" x="2425700" y="2940050"/>
          <p14:tracePt t="72343" x="2387600" y="2965450"/>
          <p14:tracePt t="72360" x="2368550" y="2997200"/>
          <p14:tracePt t="72377" x="2355850" y="3022600"/>
          <p14:tracePt t="72394" x="2349500" y="3048000"/>
          <p14:tracePt t="72410" x="2349500" y="3067050"/>
          <p14:tracePt t="72427" x="2349500" y="3079750"/>
          <p14:tracePt t="72432" x="2355850" y="3098800"/>
          <p14:tracePt t="72448" x="2362200" y="3111500"/>
          <p14:tracePt t="72460" x="2368550" y="3117850"/>
          <p14:tracePt t="72476" x="2387600" y="3124200"/>
          <p14:tracePt t="72480" x="2406650" y="3130550"/>
          <p14:tracePt t="72494" x="2425700" y="3130550"/>
          <p14:tracePt t="72510" x="2470150" y="3117850"/>
          <p14:tracePt t="72527" x="2501900" y="3092450"/>
          <p14:tracePt t="72543" x="2520950" y="3054350"/>
          <p14:tracePt t="72560" x="2533650" y="3041650"/>
          <p14:tracePt t="72577" x="2540000" y="3028950"/>
          <p14:tracePt t="72694" x="0" y="0"/>
        </p14:tracePtLst>
        <p14:tracePtLst>
          <p14:tracePt t="73137" x="2971800" y="2946400"/>
          <p14:tracePt t="73144" x="2978150" y="2946400"/>
          <p14:tracePt t="73160" x="2984500" y="2946400"/>
          <p14:tracePt t="73342" x="0" y="0"/>
        </p14:tracePtLst>
        <p14:tracePtLst>
          <p14:tracePt t="74265" x="3206750" y="3136900"/>
          <p14:tracePt t="74272" x="3206750" y="3155950"/>
          <p14:tracePt t="74280" x="3206750" y="3168650"/>
          <p14:tracePt t="74293" x="3206750" y="3181350"/>
          <p14:tracePt t="74310" x="3206750" y="3206750"/>
          <p14:tracePt t="74326" x="3206750" y="3213100"/>
          <p14:tracePt t="74422" x="0" y="0"/>
        </p14:tracePtLst>
        <p14:tracePtLst>
          <p14:tracePt t="77512" x="6496050" y="3835400"/>
          <p14:tracePt t="77624" x="6527800" y="3829050"/>
          <p14:tracePt t="77632" x="6578600" y="3829050"/>
          <p14:tracePt t="77641" x="6680200" y="3829050"/>
          <p14:tracePt t="77658" x="7029450" y="3829050"/>
          <p14:tracePt t="77674" x="7505700" y="3829050"/>
          <p14:tracePt t="77691" x="8001000" y="3829050"/>
          <p14:tracePt t="77707" x="8413750" y="3829050"/>
          <p14:tracePt t="77724" x="8756650" y="3829050"/>
          <p14:tracePt t="77725" x="8909050" y="3829050"/>
          <p14:tracePt t="77741" x="9213850" y="3829050"/>
          <p14:tracePt t="77757" x="9474200" y="3829050"/>
          <p14:tracePt t="77774" x="9709150" y="3829050"/>
          <p14:tracePt t="77791" x="9899650" y="3829050"/>
          <p14:tracePt t="77808" x="10001250" y="3829050"/>
          <p14:tracePt t="77824" x="10039350" y="3829050"/>
          <p14:tracePt t="77841" x="10045700" y="3829050"/>
          <p14:tracePt t="78064" x="10026650" y="3829050"/>
          <p14:tracePt t="78071" x="9994900" y="3835400"/>
          <p14:tracePt t="78079" x="9937750" y="3835400"/>
          <p14:tracePt t="78091" x="9842500" y="3835400"/>
          <p14:tracePt t="78108" x="9486900" y="3835400"/>
          <p14:tracePt t="78125" x="8883650" y="3835400"/>
          <p14:tracePt t="78127" x="8534400" y="3835400"/>
          <p14:tracePt t="78142" x="7893050" y="3835400"/>
          <p14:tracePt t="78158" x="7391400" y="3835400"/>
          <p14:tracePt t="78175" x="7156450" y="3835400"/>
          <p14:tracePt t="78192" x="6978650" y="3848100"/>
          <p14:tracePt t="78208" x="6870700" y="3854450"/>
          <p14:tracePt t="78224" x="6800850" y="3867150"/>
          <p14:tracePt t="78241" x="6718300" y="3867150"/>
          <p14:tracePt t="78258" x="6610350" y="3867150"/>
          <p14:tracePt t="78274" x="6540500" y="3867150"/>
          <p14:tracePt t="78291" x="6502400" y="3867150"/>
          <p14:tracePt t="78295" x="6496050" y="3867150"/>
          <p14:tracePt t="78308" x="6489700" y="3867150"/>
          <p14:tracePt t="78324" x="6483350" y="3867150"/>
          <p14:tracePt t="78343" x="6477000" y="3867150"/>
          <p14:tracePt t="78359" x="6464300" y="3867150"/>
          <p14:tracePt t="78374" x="6445250" y="3867150"/>
          <p14:tracePt t="78391" x="6438900" y="3867150"/>
          <p14:tracePt t="78504" x="6457950" y="3867150"/>
          <p14:tracePt t="78511" x="6515100" y="3867150"/>
          <p14:tracePt t="78524" x="6604000" y="3860800"/>
          <p14:tracePt t="78541" x="7143750" y="3848100"/>
          <p14:tracePt t="78558" x="7727950" y="3848100"/>
          <p14:tracePt t="78574" x="8331200" y="3848100"/>
          <p14:tracePt t="78591" x="8845550" y="3848100"/>
          <p14:tracePt t="78608" x="9194800" y="3848100"/>
          <p14:tracePt t="78625" x="9372600" y="3848100"/>
          <p14:tracePt t="78641" x="9474200" y="3848100"/>
          <p14:tracePt t="78658" x="9525000" y="3848100"/>
          <p14:tracePt t="78675" x="9582150" y="3854450"/>
          <p14:tracePt t="78678" x="9607550" y="3854450"/>
          <p14:tracePt t="78691" x="9639300" y="3854450"/>
          <p14:tracePt t="78708" x="9696450" y="3854450"/>
          <p14:tracePt t="78724" x="9740900" y="3854450"/>
          <p14:tracePt t="78727" x="9759950" y="3854450"/>
          <p14:tracePt t="78741" x="9766300" y="3854450"/>
          <p14:tracePt t="79159" x="9766300" y="3860800"/>
          <p14:tracePt t="79167" x="9734550" y="3867150"/>
          <p14:tracePt t="79176" x="9658350" y="3873500"/>
          <p14:tracePt t="79191" x="9461500" y="3873500"/>
          <p14:tracePt t="79207" x="9201150" y="3873500"/>
          <p14:tracePt t="79224" x="8978900" y="3873500"/>
          <p14:tracePt t="79241" x="8820150" y="3873500"/>
          <p14:tracePt t="79257" x="8693150" y="3867150"/>
          <p14:tracePt t="79274" x="8604250" y="3848100"/>
          <p14:tracePt t="79291" x="8534400" y="3835400"/>
          <p14:tracePt t="79307" x="8502650" y="3829050"/>
          <p14:tracePt t="79311" x="8489950" y="3829050"/>
          <p14:tracePt t="79324" x="8477250" y="3829050"/>
          <p14:tracePt t="79341" x="8470900" y="3829050"/>
          <p14:tracePt t="79357" x="8464550" y="3829050"/>
          <p14:tracePt t="79440" x="8483600" y="3829050"/>
          <p14:tracePt t="79448" x="8521700" y="3829050"/>
          <p14:tracePt t="79457" x="8597900" y="3829050"/>
          <p14:tracePt t="79474" x="8807450" y="3829050"/>
          <p14:tracePt t="79491" x="9182100" y="3829050"/>
          <p14:tracePt t="79494" x="9417050" y="3829050"/>
          <p14:tracePt t="79508" x="9632950" y="3829050"/>
          <p14:tracePt t="79525" x="9925050" y="3829050"/>
          <p14:tracePt t="79542" x="10071100" y="3829050"/>
          <p14:tracePt t="79558" x="10083800" y="3829050"/>
          <p14:tracePt t="80214" x="0" y="0"/>
        </p14:tracePtLst>
        <p14:tracePtLst>
          <p14:tracePt t="81694" x="8401050" y="2432050"/>
          <p14:tracePt t="81719" x="8401050" y="2438400"/>
          <p14:tracePt t="81727" x="8401050" y="2470150"/>
          <p14:tracePt t="81740" x="8407400" y="2527300"/>
          <p14:tracePt t="81757" x="8432800" y="2609850"/>
          <p14:tracePt t="81760" x="8458200" y="2647950"/>
          <p14:tracePt t="81774" x="8489950" y="2692400"/>
          <p14:tracePt t="81790" x="8502650" y="2698750"/>
          <p14:tracePt t="81806" x="8509000" y="2698750"/>
          <p14:tracePt t="81823" x="8521700" y="2698750"/>
          <p14:tracePt t="81840" x="8528050" y="2698750"/>
          <p14:tracePt t="81856" x="8547100" y="2698750"/>
          <p14:tracePt t="81873" x="8578850" y="2673350"/>
          <p14:tracePt t="81889" x="8604250" y="2622550"/>
          <p14:tracePt t="81906" x="8623300" y="2552700"/>
          <p14:tracePt t="81923" x="8642350" y="2482850"/>
          <p14:tracePt t="81939" x="8648700" y="2438400"/>
          <p14:tracePt t="81956" x="8655050" y="2413000"/>
          <p14:tracePt t="81973" x="8655050" y="2406650"/>
          <p14:tracePt t="82006" x="8661400" y="2400300"/>
          <p14:tracePt t="82045" x="8667750" y="2400300"/>
          <p14:tracePt t="82053" x="8667750" y="2406650"/>
          <p14:tracePt t="82062" x="8667750" y="2419350"/>
          <p14:tracePt t="82073" x="8667750" y="2438400"/>
          <p14:tracePt t="82089" x="8667750" y="2457450"/>
          <p14:tracePt t="82106" x="8667750" y="2470150"/>
          <p14:tracePt t="82123" x="8667750" y="2482850"/>
          <p14:tracePt t="82156" x="8667750" y="2501900"/>
          <p14:tracePt t="82173" x="8667750" y="2520950"/>
          <p14:tracePt t="82173" x="8667750" y="2527300"/>
          <p14:tracePt t="82189" x="8667750" y="2533650"/>
          <p14:tracePt t="82246" x="8674100" y="2527300"/>
          <p14:tracePt t="82262" x="8674100" y="2508250"/>
          <p14:tracePt t="82271" x="8674100" y="2495550"/>
          <p14:tracePt t="82278" x="8674100" y="2476500"/>
          <p14:tracePt t="82290" x="8674100" y="2457450"/>
          <p14:tracePt t="82306" x="8674100" y="2425700"/>
          <p14:tracePt t="82323" x="8674100" y="2413000"/>
          <p14:tracePt t="82406" x="8674100" y="2432050"/>
          <p14:tracePt t="82413" x="8674100" y="2451100"/>
          <p14:tracePt t="82422" x="8674100" y="2470150"/>
          <p14:tracePt t="82439" x="8674100" y="2501900"/>
          <p14:tracePt t="82456" x="8674100" y="2520950"/>
          <p14:tracePt t="82473" x="8674100" y="2559050"/>
          <p14:tracePt t="82489" x="8674100" y="2578100"/>
          <p14:tracePt t="82506" x="8674100" y="2590800"/>
          <p14:tracePt t="82523" x="8674100" y="2597150"/>
          <p14:tracePt t="82590" x="8674100" y="2590800"/>
          <p14:tracePt t="82597" x="8674100" y="2571750"/>
          <p14:tracePt t="82606" x="8674100" y="2559050"/>
          <p14:tracePt t="82622" x="8674100" y="2527300"/>
          <p14:tracePt t="82639" x="8661400" y="2495550"/>
          <p14:tracePt t="82656" x="8661400" y="2482850"/>
          <p14:tracePt t="82672" x="8655050" y="2463800"/>
          <p14:tracePt t="82733" x="8648700" y="2482850"/>
          <p14:tracePt t="82742" x="8642350" y="2508250"/>
          <p14:tracePt t="82750" x="8636000" y="2546350"/>
          <p14:tracePt t="82758" x="8636000" y="2565400"/>
          <p14:tracePt t="82772" x="8629650" y="2590800"/>
          <p14:tracePt t="82789" x="8623300" y="2609850"/>
          <p14:tracePt t="82877" x="8623300" y="2597150"/>
          <p14:tracePt t="82885" x="8623300" y="2578100"/>
          <p14:tracePt t="82894" x="8623300" y="2552700"/>
          <p14:tracePt t="82906" x="8623300" y="2508250"/>
          <p14:tracePt t="82922" x="8616950" y="2470150"/>
          <p14:tracePt t="82939" x="8616950" y="2457450"/>
          <p14:tracePt t="83022" x="8610600" y="2457450"/>
          <p14:tracePt t="83030" x="8604250" y="2482850"/>
          <p14:tracePt t="83039" x="8604250" y="2508250"/>
          <p14:tracePt t="83056" x="8597900" y="2571750"/>
          <p14:tracePt t="83072" x="8597900" y="2603500"/>
          <p14:tracePt t="83089" x="8597900" y="2616200"/>
          <p14:tracePt t="83189" x="8597900" y="2609850"/>
          <p14:tracePt t="83197" x="8597900" y="2597150"/>
          <p14:tracePt t="83205" x="8597900" y="2578100"/>
          <p14:tracePt t="83222" x="8597900" y="2565400"/>
          <p14:tracePt t="83239" x="8597900" y="2559050"/>
          <p14:tracePt t="83285" x="8597900" y="2565400"/>
          <p14:tracePt t="83293" x="8597900" y="2584450"/>
          <p14:tracePt t="83301" x="8604250" y="2609850"/>
          <p14:tracePt t="83310" x="8604250" y="2616200"/>
          <p14:tracePt t="83322" x="8604250" y="2622550"/>
          <p14:tracePt t="83339" x="8604250" y="2628900"/>
          <p14:tracePt t="83381" x="8610600" y="2635250"/>
          <p14:tracePt t="83405" x="8616950" y="2635250"/>
          <p14:tracePt t="83413" x="8616950" y="2628900"/>
          <p14:tracePt t="83422" x="8623300" y="2609850"/>
          <p14:tracePt t="83439" x="8623300" y="2578100"/>
          <p14:tracePt t="83456" x="8623300" y="2552700"/>
          <p14:tracePt t="83472" x="8636000" y="2540000"/>
          <p14:tracePt t="83661" x="8636000" y="2546350"/>
          <p14:tracePt t="83669" x="8636000" y="2552700"/>
          <p14:tracePt t="84373" x="0" y="0"/>
        </p14:tracePtLst>
        <p14:tracePtLst>
          <p14:tracePt t="85536" x="1835150" y="4330700"/>
          <p14:tracePt t="85624" x="1847850" y="4330700"/>
          <p14:tracePt t="85632" x="1892300" y="4330700"/>
          <p14:tracePt t="85640" x="1981200" y="4330700"/>
          <p14:tracePt t="85656" x="2235200" y="4330700"/>
          <p14:tracePt t="85673" x="2736850" y="4330700"/>
          <p14:tracePt t="85689" x="3276600" y="4330700"/>
          <p14:tracePt t="85695" x="3511550" y="4330700"/>
          <p14:tracePt t="85705" x="3683000" y="4330700"/>
          <p14:tracePt t="85722" x="3898900" y="4330700"/>
          <p14:tracePt t="85739" x="3962400" y="4330700"/>
          <p14:tracePt t="85755" x="3968750" y="4330700"/>
          <p14:tracePt t="85872" x="3943350" y="4330700"/>
          <p14:tracePt t="85880" x="3892550" y="4324350"/>
          <p14:tracePt t="85889" x="3829050" y="4318000"/>
          <p14:tracePt t="85906" x="3663950" y="4279900"/>
          <p14:tracePt t="85922" x="3473450" y="4248150"/>
          <p14:tracePt t="85927" x="3365500" y="4216400"/>
          <p14:tracePt t="85939" x="3257550" y="4203700"/>
          <p14:tracePt t="85955" x="3048000" y="4184650"/>
          <p14:tracePt t="85972" x="2882900" y="4184650"/>
          <p14:tracePt t="85975" x="2819400" y="4184650"/>
          <p14:tracePt t="85988" x="2774950" y="4184650"/>
          <p14:tracePt t="86006" x="2705100" y="4184650"/>
          <p14:tracePt t="86022" x="2698750" y="4184650"/>
          <p14:tracePt t="86192" x="2711450" y="4184650"/>
          <p14:tracePt t="86200" x="2736850" y="4184650"/>
          <p14:tracePt t="86210" x="2743200" y="4184650"/>
          <p14:tracePt t="86223" x="2781300" y="4191000"/>
          <p14:tracePt t="86239" x="2794000" y="4191000"/>
          <p14:tracePt t="86294" x="2794000" y="4197350"/>
          <p14:tracePt t="86302" x="2755900" y="4203700"/>
          <p14:tracePt t="86310" x="2724150" y="4203700"/>
          <p14:tracePt t="86321" x="2673350" y="4203700"/>
          <p14:tracePt t="86338" x="2546350" y="4203700"/>
          <p14:tracePt t="86355" x="2438400" y="4203700"/>
          <p14:tracePt t="86372" x="2330450" y="4203700"/>
          <p14:tracePt t="86388" x="2273300" y="4203700"/>
          <p14:tracePt t="86391" x="2260600" y="4203700"/>
          <p14:tracePt t="86406" x="2241550" y="4203700"/>
          <p14:tracePt t="86494" x="2247900" y="4203700"/>
          <p14:tracePt t="86502" x="2273300" y="4203700"/>
          <p14:tracePt t="86510" x="2311400" y="4203700"/>
          <p14:tracePt t="86521" x="2355850" y="4203700"/>
          <p14:tracePt t="86538" x="2546350" y="4235450"/>
          <p14:tracePt t="86555" x="2711450" y="4267200"/>
          <p14:tracePt t="86571" x="2781300" y="4286250"/>
          <p14:tracePt t="86588" x="2787650" y="4286250"/>
          <p14:tracePt t="86639" x="2762250" y="4292600"/>
          <p14:tracePt t="86647" x="2730500" y="4298950"/>
          <p14:tracePt t="86656" x="2673350" y="4305300"/>
          <p14:tracePt t="86672" x="2546350" y="4305300"/>
          <p14:tracePt t="86689" x="2419350" y="4305300"/>
          <p14:tracePt t="86705" x="2362200" y="4305300"/>
          <p14:tracePt t="86722" x="2349500" y="4305300"/>
          <p14:tracePt t="86792" x="2374900" y="4305300"/>
          <p14:tracePt t="86801" x="2444750" y="4305300"/>
          <p14:tracePt t="86808" x="2533650" y="4305300"/>
          <p14:tracePt t="86822" x="2749550" y="4305300"/>
          <p14:tracePt t="86838" x="2952750" y="4305300"/>
          <p14:tracePt t="86855" x="3060700" y="4305300"/>
          <p14:tracePt t="86872" x="3079750" y="4305300"/>
          <p14:tracePt t="86888" x="3086100" y="4305300"/>
          <p14:tracePt t="87113" x="3067050" y="4305300"/>
          <p14:tracePt t="87122" x="3054350" y="4305300"/>
          <p14:tracePt t="87130" x="3041650" y="4305300"/>
          <p14:tracePt t="87139" x="3022600" y="4305300"/>
          <p14:tracePt t="87155" x="2984500" y="4305300"/>
          <p14:tracePt t="87171" x="2927350" y="4305300"/>
          <p14:tracePt t="87174" x="2901950" y="4305300"/>
          <p14:tracePt t="87188" x="2870200" y="4305300"/>
          <p14:tracePt t="87205" x="2832100" y="4305300"/>
          <p14:tracePt t="87222" x="2813050" y="4305300"/>
          <p14:tracePt t="87369" x="2832100" y="4305300"/>
          <p14:tracePt t="87377" x="2863850" y="4305300"/>
          <p14:tracePt t="87388" x="2914650" y="4305300"/>
          <p14:tracePt t="87405" x="3035300" y="4305300"/>
          <p14:tracePt t="87422" x="3232150" y="4330700"/>
          <p14:tracePt t="87438" x="3270250" y="4330700"/>
          <p14:tracePt t="87454" x="3282950" y="4330700"/>
          <p14:tracePt t="87544" x="3276600" y="4330700"/>
          <p14:tracePt t="87553" x="3244850" y="4330700"/>
          <p14:tracePt t="87561" x="3200400" y="4330700"/>
          <p14:tracePt t="87572" x="3136900" y="4330700"/>
          <p14:tracePt t="87589" x="3022600" y="4330700"/>
          <p14:tracePt t="87605" x="2895600" y="4330700"/>
          <p14:tracePt t="87622" x="2819400" y="4330700"/>
          <p14:tracePt t="87733" x="2844800" y="4330700"/>
          <p14:tracePt t="87741" x="2882900" y="4330700"/>
          <p14:tracePt t="87750" x="2946400" y="4330700"/>
          <p14:tracePt t="87758" x="3035300" y="4330700"/>
          <p14:tracePt t="87771" x="3136900" y="4330700"/>
          <p14:tracePt t="87788" x="3346450" y="4330700"/>
          <p14:tracePt t="87804" x="3517900" y="4356100"/>
          <p14:tracePt t="87807" x="3549650" y="4356100"/>
          <p14:tracePt t="87821" x="3575050" y="4356100"/>
          <p14:tracePt t="87921" x="3556000" y="4356100"/>
          <p14:tracePt t="87929" x="3517900" y="4356100"/>
          <p14:tracePt t="87938" x="3467100" y="4356100"/>
          <p14:tracePt t="87955" x="3346450" y="4356100"/>
          <p14:tracePt t="87971" x="3295650" y="4356100"/>
          <p14:tracePt t="87988" x="3289300" y="4356100"/>
          <p14:tracePt t="88289" x="3276600" y="4356100"/>
          <p14:tracePt t="88296" x="3232150" y="4356100"/>
          <p14:tracePt t="88305" x="3168650" y="4356100"/>
          <p14:tracePt t="88322" x="3003550" y="4356100"/>
          <p14:tracePt t="88338" x="2851150" y="4356100"/>
          <p14:tracePt t="88344" x="2819400" y="4356100"/>
          <p14:tracePt t="88355" x="2806700" y="4356100"/>
          <p14:tracePt t="88371" x="2794000" y="4356100"/>
          <p14:tracePt t="88472" x="2800350" y="4356100"/>
          <p14:tracePt t="88481" x="2832100" y="4356100"/>
          <p14:tracePt t="88492" x="2882900" y="4356100"/>
          <p14:tracePt t="88505" x="3054350" y="4356100"/>
          <p14:tracePt t="88521" x="3232150" y="4356100"/>
          <p14:tracePt t="88538" x="3346450" y="4356100"/>
          <p14:tracePt t="88554" x="3371850" y="4356100"/>
          <p14:tracePt t="88817" x="3365500" y="4356100"/>
          <p14:tracePt t="88825" x="3333750" y="4356100"/>
          <p14:tracePt t="88839" x="3206750" y="4356100"/>
          <p14:tracePt t="88855" x="3060700" y="4356100"/>
          <p14:tracePt t="88872" x="2940050" y="4356100"/>
          <p14:tracePt t="88888" x="2863850" y="4356100"/>
          <p14:tracePt t="88905" x="2825750" y="4356100"/>
          <p14:tracePt t="88921" x="2806700" y="4356100"/>
          <p14:tracePt t="89022" x="2825750" y="4349750"/>
          <p14:tracePt t="89030" x="2851150" y="4349750"/>
          <p14:tracePt t="89038" x="2895600" y="4349750"/>
          <p14:tracePt t="89054" x="3035300" y="4349750"/>
          <p14:tracePt t="89070" x="3225800" y="4349750"/>
          <p14:tracePt t="89087" x="3435350" y="4349750"/>
          <p14:tracePt t="89104" x="3549650" y="4349750"/>
          <p14:tracePt t="89120" x="3587750" y="4349750"/>
          <p14:tracePt t="89137" x="3594100" y="4349750"/>
          <p14:tracePt t="89207" x="3575050" y="4349750"/>
          <p14:tracePt t="89216" x="3556000" y="4349750"/>
          <p14:tracePt t="89223" x="3543300" y="4349750"/>
          <p14:tracePt t="89238" x="3524250" y="4349750"/>
          <p14:tracePt t="89336" x="3536950" y="4349750"/>
          <p14:tracePt t="89344" x="3543300" y="4349750"/>
          <p14:tracePt t="89354" x="3556000" y="4349750"/>
          <p14:tracePt t="89371" x="3568700" y="4349750"/>
          <p14:tracePt t="89388" x="3581400" y="4349750"/>
          <p14:tracePt t="89391" x="3587750" y="4349750"/>
          <p14:tracePt t="89404" x="3594100" y="4349750"/>
          <p14:tracePt t="89422" x="3632200" y="4349750"/>
          <p14:tracePt t="89439" x="3663950" y="4349750"/>
          <p14:tracePt t="89455" x="3689350" y="4349750"/>
          <p14:tracePt t="89471" x="3708400" y="4349750"/>
          <p14:tracePt t="89488" x="3721100" y="4349750"/>
          <p14:tracePt t="89504" x="3740150" y="4349750"/>
          <p14:tracePt t="89521" x="3752850" y="4349750"/>
          <p14:tracePt t="89538" x="3765550" y="4349750"/>
          <p14:tracePt t="89554" x="3784600" y="4356100"/>
          <p14:tracePt t="89575" x="3797300" y="4356100"/>
          <p14:tracePt t="89591" x="3810000" y="4356100"/>
          <p14:tracePt t="89604" x="3835400" y="4362450"/>
          <p14:tracePt t="89620" x="3873500" y="4375150"/>
          <p14:tracePt t="89637" x="3924300" y="4375150"/>
          <p14:tracePt t="89654" x="3956050" y="4375150"/>
          <p14:tracePt t="90430" x="0" y="0"/>
        </p14:tracePtLst>
        <p14:tracePtLst>
          <p14:tracePt t="91192" x="5187950" y="4381500"/>
          <p14:tracePt t="91304" x="5213350" y="4381500"/>
          <p14:tracePt t="91312" x="5276850" y="4381500"/>
          <p14:tracePt t="91320" x="5359400" y="4381500"/>
          <p14:tracePt t="91337" x="5594350" y="4381500"/>
          <p14:tracePt t="91353" x="5962650" y="4381500"/>
          <p14:tracePt t="91370" x="6267450" y="4381500"/>
          <p14:tracePt t="91387" x="6413500" y="4381500"/>
          <p14:tracePt t="91391" x="6438900" y="4381500"/>
          <p14:tracePt t="91403" x="6451600" y="4381500"/>
          <p14:tracePt t="91420" x="6457950" y="4381500"/>
          <p14:tracePt t="91511" x="6451600" y="4381500"/>
          <p14:tracePt t="91520" x="6400800" y="4381500"/>
          <p14:tracePt t="91527" x="6324600" y="4381500"/>
          <p14:tracePt t="91537" x="6229350" y="4381500"/>
          <p14:tracePt t="91554" x="5969000" y="4381500"/>
          <p14:tracePt t="91570" x="5689600" y="4381500"/>
          <p14:tracePt t="91587" x="5486400" y="4381500"/>
          <p14:tracePt t="91603" x="5391150" y="4381500"/>
          <p14:tracePt t="91606" x="5384800" y="4381500"/>
          <p14:tracePt t="91620" x="5378450" y="4381500"/>
          <p14:tracePt t="91636" x="5372100" y="4381500"/>
          <p14:tracePt t="91704" x="5378450" y="4381500"/>
          <p14:tracePt t="91711" x="5416550" y="4381500"/>
          <p14:tracePt t="91721" x="5467350" y="4381500"/>
          <p14:tracePt t="91737" x="5683250" y="4381500"/>
          <p14:tracePt t="91754" x="5981700" y="4381500"/>
          <p14:tracePt t="91770" x="6337300" y="4400550"/>
          <p14:tracePt t="91776" x="6457950" y="4400550"/>
          <p14:tracePt t="91787" x="6546850" y="4400550"/>
          <p14:tracePt t="91804" x="6616700" y="4400550"/>
          <p14:tracePt t="91820" x="6635750" y="4400550"/>
          <p14:tracePt t="91960" x="6642100" y="4400550"/>
          <p14:tracePt t="91968" x="6654800" y="4400550"/>
          <p14:tracePt t="91976" x="6673850" y="4400550"/>
          <p14:tracePt t="91987" x="6711950" y="4400550"/>
          <p14:tracePt t="92004" x="6826250" y="4400550"/>
          <p14:tracePt t="92020" x="7029450" y="4400550"/>
          <p14:tracePt t="92024" x="7156450" y="4400550"/>
          <p14:tracePt t="92037" x="7270750" y="4400550"/>
          <p14:tracePt t="92040" x="7378700" y="4400550"/>
          <p14:tracePt t="92054" x="7512050" y="4400550"/>
          <p14:tracePt t="92070" x="7550150" y="4400550"/>
          <p14:tracePt t="92159" x="7524750" y="4400550"/>
          <p14:tracePt t="92167" x="7473950" y="4400550"/>
          <p14:tracePt t="92174" x="7397750" y="4400550"/>
          <p14:tracePt t="92186" x="7302500" y="4400550"/>
          <p14:tracePt t="92203" x="7092950" y="4400550"/>
          <p14:tracePt t="92220" x="6927850" y="4400550"/>
          <p14:tracePt t="92237" x="6845300" y="4400550"/>
          <p14:tracePt t="92240" x="6838950" y="4400550"/>
          <p14:tracePt t="92254" x="6826250" y="4400550"/>
          <p14:tracePt t="92336" x="6832600" y="4400550"/>
          <p14:tracePt t="92344" x="6858000" y="4400550"/>
          <p14:tracePt t="92353" x="6896100" y="4400550"/>
          <p14:tracePt t="92370" x="7054850" y="4400550"/>
          <p14:tracePt t="92386" x="7296150" y="4400550"/>
          <p14:tracePt t="92403" x="7626350" y="4400550"/>
          <p14:tracePt t="92407" x="7778750" y="4400550"/>
          <p14:tracePt t="92420" x="7905750" y="4400550"/>
          <p14:tracePt t="92436" x="8058150" y="4400550"/>
          <p14:tracePt t="92454" x="8096250" y="4400550"/>
          <p14:tracePt t="92503" x="8070850" y="4400550"/>
          <p14:tracePt t="92511" x="8007350" y="4400550"/>
          <p14:tracePt t="92520" x="7912100" y="4400550"/>
          <p14:tracePt t="92536" x="7677150" y="4400550"/>
          <p14:tracePt t="92553" x="7467600" y="4400550"/>
          <p14:tracePt t="92570" x="7340600" y="4400550"/>
          <p14:tracePt t="92586" x="7308850" y="4400550"/>
          <p14:tracePt t="92603" x="7302500" y="4400550"/>
          <p14:tracePt t="92686" x="7308850" y="4400550"/>
          <p14:tracePt t="92694" x="7340600" y="4400550"/>
          <p14:tracePt t="92705" x="7372350" y="4400550"/>
          <p14:tracePt t="92720" x="7467600" y="4400550"/>
          <p14:tracePt t="92737" x="7562850" y="4400550"/>
          <p14:tracePt t="92754" x="7620000" y="4400550"/>
          <p14:tracePt t="92770" x="7632700" y="4400550"/>
          <p14:tracePt t="92787" x="7639050" y="4400550"/>
          <p14:tracePt t="92849" x="7607300" y="4400550"/>
          <p14:tracePt t="92856" x="7531100" y="4400550"/>
          <p14:tracePt t="92870" x="7340600" y="4400550"/>
          <p14:tracePt t="92886" x="7131050" y="4400550"/>
          <p14:tracePt t="92903" x="7004050" y="4400550"/>
          <p14:tracePt t="92919" x="6972300" y="4400550"/>
          <p14:tracePt t="92936" x="6965950" y="4400550"/>
          <p14:tracePt t="93016" x="6985000" y="4400550"/>
          <p14:tracePt t="93025" x="7035800" y="4400550"/>
          <p14:tracePt t="93037" x="7099300" y="4400550"/>
          <p14:tracePt t="93055" x="7467600" y="4400550"/>
          <p14:tracePt t="93070" x="7816850" y="4400550"/>
          <p14:tracePt t="93087" x="8140700" y="4400550"/>
          <p14:tracePt t="93103" x="8388350" y="4400550"/>
          <p14:tracePt t="93120" x="8534400" y="4400550"/>
          <p14:tracePt t="93137" x="8591550" y="4400550"/>
          <p14:tracePt t="93153" x="8610600" y="4400550"/>
          <p14:tracePt t="93449" x="8597900" y="4400550"/>
          <p14:tracePt t="93457" x="8566150" y="4400550"/>
          <p14:tracePt t="93471" x="8470900" y="4400550"/>
          <p14:tracePt t="93487" x="8331200" y="4400550"/>
          <p14:tracePt t="93504" x="8108950" y="4375150"/>
          <p14:tracePt t="93520" x="7835900" y="4324350"/>
          <p14:tracePt t="93536" x="7727950" y="4305300"/>
          <p14:tracePt t="93553" x="7715250" y="4305300"/>
          <p14:tracePt t="93569" x="7708900" y="4305300"/>
          <p14:tracePt t="93696" x="7727950" y="4305300"/>
          <p14:tracePt t="93705" x="7778750" y="4305300"/>
          <p14:tracePt t="93713" x="7842250" y="4305300"/>
          <p14:tracePt t="93721" x="7924800" y="4305300"/>
          <p14:tracePt t="93737" x="8128000" y="4305300"/>
          <p14:tracePt t="93753" x="8312150" y="4305300"/>
          <p14:tracePt t="93769" x="8432800" y="4305300"/>
          <p14:tracePt t="93786" x="8464550" y="4305300"/>
          <p14:tracePt t="93803" x="8470900" y="4305300"/>
          <p14:tracePt t="93880" x="8458200" y="4305300"/>
          <p14:tracePt t="93887" x="8413750" y="4305300"/>
          <p14:tracePt t="93903" x="8318500" y="4305300"/>
          <p14:tracePt t="93919" x="8223250" y="4305300"/>
          <p14:tracePt t="93936" x="8172450" y="4305300"/>
          <p14:tracePt t="93953" x="8166100" y="4305300"/>
          <p14:tracePt t="94024" x="8191500" y="4305300"/>
          <p14:tracePt t="94032" x="8223250" y="4305300"/>
          <p14:tracePt t="94040" x="8274050" y="4305300"/>
          <p14:tracePt t="94054" x="8382000" y="4305300"/>
          <p14:tracePt t="94070" x="8477250" y="4305300"/>
          <p14:tracePt t="94086" x="8528050" y="4305300"/>
          <p14:tracePt t="94103" x="8547100" y="4305300"/>
          <p14:tracePt t="94119" x="8553450" y="4305300"/>
          <p14:tracePt t="94344" x="8559800" y="4305300"/>
          <p14:tracePt t="94352" x="8566150" y="4305300"/>
          <p14:tracePt t="94361" x="8585200" y="4305300"/>
          <p14:tracePt t="94369" x="8616950" y="4305300"/>
          <p14:tracePt t="94386" x="8731250" y="4305300"/>
          <p14:tracePt t="94402" x="8883650" y="4305300"/>
          <p14:tracePt t="94419" x="9042400" y="4305300"/>
          <p14:tracePt t="94435" x="9175750" y="4305300"/>
          <p14:tracePt t="94438" x="9220200" y="4305300"/>
          <p14:tracePt t="94452" x="9245600" y="4305300"/>
          <p14:tracePt t="94469" x="9271000" y="4305300"/>
          <p14:tracePt t="94584" x="9277350" y="4305300"/>
          <p14:tracePt t="94615" x="9283700" y="4305300"/>
          <p14:tracePt t="94623" x="9290050" y="4305300"/>
          <p14:tracePt t="94639" x="9296400" y="4305300"/>
          <p14:tracePt t="94652" x="9309100" y="4305300"/>
          <p14:tracePt t="94670" x="9366250" y="4305300"/>
          <p14:tracePt t="94686" x="9398000" y="4305300"/>
          <p14:tracePt t="94703" x="9423400" y="4305300"/>
          <p14:tracePt t="94719" x="9442450" y="4305300"/>
          <p14:tracePt t="96062" x="0" y="0"/>
        </p14:tracePtLst>
        <p14:tracePtLst>
          <p14:tracePt t="96528" x="9899650" y="4394200"/>
          <p14:tracePt t="96617" x="9937750" y="4394200"/>
          <p14:tracePt t="96624" x="10001250" y="4394200"/>
          <p14:tracePt t="96635" x="10083800" y="4394200"/>
          <p14:tracePt t="96652" x="10293350" y="4394200"/>
          <p14:tracePt t="96656" x="10407650" y="4394200"/>
          <p14:tracePt t="96669" x="10521950" y="4394200"/>
          <p14:tracePt t="96686" x="10769600" y="4394200"/>
          <p14:tracePt t="96702" x="10833100" y="4394200"/>
          <p14:tracePt t="96719" x="10845800" y="4394200"/>
          <p14:tracePt t="97088" x="10852150" y="4394200"/>
          <p14:tracePt t="97097" x="10864850" y="4394200"/>
          <p14:tracePt t="97104" x="10877550" y="4394200"/>
          <p14:tracePt t="97119" x="10934700" y="4394200"/>
          <p14:tracePt t="97135" x="11010900" y="4394200"/>
          <p14:tracePt t="97152" x="11125200" y="4394200"/>
          <p14:tracePt t="97168" x="11233150" y="4394200"/>
          <p14:tracePt t="97185" x="11303000" y="4394200"/>
          <p14:tracePt t="97202" x="11334750" y="4394200"/>
          <p14:tracePt t="97207" x="11341100" y="4394200"/>
          <p14:tracePt t="97219" x="11347450" y="4394200"/>
          <p14:tracePt t="97582" x="0" y="0"/>
        </p14:tracePtLst>
        <p14:tracePtLst>
          <p14:tracePt t="98448" x="1517650" y="4546600"/>
          <p14:tracePt t="98496" x="1511300" y="4546600"/>
          <p14:tracePt t="98504" x="1511300" y="4552950"/>
          <p14:tracePt t="98519" x="1511300" y="4584700"/>
          <p14:tracePt t="98535" x="1536700" y="4629150"/>
          <p14:tracePt t="98551" x="1606550" y="4686300"/>
          <p14:tracePt t="98568" x="1771650" y="4775200"/>
          <p14:tracePt t="98585" x="2012950" y="4832350"/>
          <p14:tracePt t="98601" x="2343150" y="4876800"/>
          <p14:tracePt t="98618" x="2609850" y="4889500"/>
          <p14:tracePt t="98634" x="2800350" y="4883150"/>
          <p14:tracePt t="98651" x="2882900" y="4870450"/>
          <p14:tracePt t="98667" x="2895600" y="4851400"/>
          <p14:tracePt t="98671" x="2901950" y="4838700"/>
          <p14:tracePt t="98684" x="2901950" y="4826000"/>
          <p14:tracePt t="98701" x="2889250" y="4756150"/>
          <p14:tracePt t="98717" x="2857500" y="4699000"/>
          <p14:tracePt t="98734" x="2762250" y="4622800"/>
          <p14:tracePt t="98751" x="2603500" y="4552950"/>
          <p14:tracePt t="98767" x="2413000" y="4502150"/>
          <p14:tracePt t="98784" x="2228850" y="4470400"/>
          <p14:tracePt t="98801" x="2120900" y="4451350"/>
          <p14:tracePt t="98817" x="2095500" y="4451350"/>
          <p14:tracePt t="98834" x="2082800" y="4451350"/>
          <p14:tracePt t="98926" x="0" y="0"/>
        </p14:tracePtLst>
        <p14:tracePtLst>
          <p14:tracePt t="101441" x="920750" y="5149850"/>
          <p14:tracePt t="101490" x="914400" y="5149850"/>
          <p14:tracePt t="101504" x="914400" y="5162550"/>
          <p14:tracePt t="101511" x="920750" y="5181600"/>
          <p14:tracePt t="101520" x="927100" y="5200650"/>
          <p14:tracePt t="101534" x="958850" y="5238750"/>
          <p14:tracePt t="101550" x="996950" y="5295900"/>
          <p14:tracePt t="101567" x="1073150" y="5340350"/>
          <p14:tracePt t="101583" x="1155700" y="5378450"/>
          <p14:tracePt t="101600" x="1289050" y="5410200"/>
          <p14:tracePt t="101617" x="1466850" y="5435600"/>
          <p14:tracePt t="101634" x="1644650" y="5435600"/>
          <p14:tracePt t="101639" x="1720850" y="5435600"/>
          <p14:tracePt t="101650" x="1765300" y="5435600"/>
          <p14:tracePt t="101667" x="1809750" y="5435600"/>
          <p14:tracePt t="101670" x="1816100" y="5429250"/>
          <p14:tracePt t="101689" x="1816100" y="5416550"/>
          <p14:tracePt t="101700" x="1816100" y="5391150"/>
          <p14:tracePt t="101717" x="1797050" y="5346700"/>
          <p14:tracePt t="101734" x="1758950" y="5295900"/>
          <p14:tracePt t="101751" x="1720850" y="5257800"/>
          <p14:tracePt t="101767" x="1682750" y="5219700"/>
          <p14:tracePt t="101783" x="1638300" y="5194300"/>
          <p14:tracePt t="101800" x="1600200" y="5175250"/>
          <p14:tracePt t="101816" x="1562100" y="5168900"/>
          <p14:tracePt t="101833" x="1543050" y="5168900"/>
          <p14:tracePt t="101849" x="1536700" y="5168900"/>
          <p14:tracePt t="101866" x="1517650" y="5168900"/>
          <p14:tracePt t="101883" x="1504950" y="5175250"/>
          <p14:tracePt t="101900" x="1492250" y="5207000"/>
          <p14:tracePt t="101902" x="1485900" y="5226050"/>
          <p14:tracePt t="101916" x="1485900" y="5232400"/>
          <p14:tracePt t="101934" x="1492250" y="5308600"/>
          <p14:tracePt t="101950" x="1524000" y="5346700"/>
          <p14:tracePt t="101966" x="1581150" y="5384800"/>
          <p14:tracePt t="101983" x="1663700" y="5429250"/>
          <p14:tracePt t="101999" x="1797050" y="5448300"/>
          <p14:tracePt t="102017" x="1930400" y="5454650"/>
          <p14:tracePt t="102033" x="2070100" y="5454650"/>
          <p14:tracePt t="102050" x="2190750" y="5422900"/>
          <p14:tracePt t="102067" x="2266950" y="5384800"/>
          <p14:tracePt t="102083" x="2298700" y="5346700"/>
          <p14:tracePt t="102087" x="2305050" y="5334000"/>
          <p14:tracePt t="102100" x="2311400" y="5321300"/>
          <p14:tracePt t="102116" x="2324100" y="5295900"/>
          <p14:tracePt t="102150" x="2324100" y="5283200"/>
          <p14:tracePt t="102183" x="2324100" y="5276850"/>
          <p14:tracePt t="102200" x="2324100" y="5270500"/>
          <p14:tracePt t="102216" x="2324100" y="5264150"/>
          <p14:tracePt t="102272" x="2324100" y="5276850"/>
          <p14:tracePt t="102280" x="2330450" y="5283200"/>
          <p14:tracePt t="102289" x="2355850" y="5308600"/>
          <p14:tracePt t="102300" x="2406650" y="5327650"/>
          <p14:tracePt t="102316" x="2540000" y="5372100"/>
          <p14:tracePt t="102321" x="2609850" y="5384800"/>
          <p14:tracePt t="102334" x="2762250" y="5410200"/>
          <p14:tracePt t="102350" x="2870200" y="5422900"/>
          <p14:tracePt t="102367" x="2946400" y="5422900"/>
          <p14:tracePt t="102383" x="2984500" y="5416550"/>
          <p14:tracePt t="102400" x="3009900" y="5391150"/>
          <p14:tracePt t="102417" x="3035300" y="5359400"/>
          <p14:tracePt t="102434" x="3041650" y="5334000"/>
          <p14:tracePt t="102450" x="3041650" y="5308600"/>
          <p14:tracePt t="102455" x="3041650" y="5302250"/>
          <p14:tracePt t="102467" x="3041650" y="5295900"/>
          <p14:tracePt t="102483" x="3035300" y="5264150"/>
          <p14:tracePt t="102486" x="3035300" y="5257800"/>
          <p14:tracePt t="102500" x="3028950" y="5238750"/>
          <p14:tracePt t="102505" x="3028950" y="5232400"/>
          <p14:tracePt t="102516" x="3016250" y="5226050"/>
          <p14:tracePt t="102575" x="3009900" y="5226050"/>
          <p14:tracePt t="102584" x="3009900" y="5232400"/>
          <p14:tracePt t="102592" x="3009900" y="5264150"/>
          <p14:tracePt t="102599" x="3022600" y="5302250"/>
          <p14:tracePt t="102616" x="3092450" y="5372100"/>
          <p14:tracePt t="102633" x="3206750" y="5410200"/>
          <p14:tracePt t="102649" x="3340100" y="5441950"/>
          <p14:tracePt t="102666" x="3448050" y="5454650"/>
          <p14:tracePt t="102683" x="3511550" y="5454650"/>
          <p14:tracePt t="102699" x="3562350" y="5448300"/>
          <p14:tracePt t="102702" x="3581400" y="5441950"/>
          <p14:tracePt t="102716" x="3581400" y="5429250"/>
          <p14:tracePt t="102733" x="3594100" y="5403850"/>
          <p14:tracePt t="102750" x="3606800" y="5353050"/>
          <p14:tracePt t="102766" x="3606800" y="5314950"/>
          <p14:tracePt t="102783" x="3606800" y="5264150"/>
          <p14:tracePt t="102799" x="3594100" y="5219700"/>
          <p14:tracePt t="102816" x="3562350" y="5181600"/>
          <p14:tracePt t="102833" x="3556000" y="5168900"/>
          <p14:tracePt t="102849" x="3549650" y="5162550"/>
          <p14:tracePt t="102895" x="3543300" y="5168900"/>
          <p14:tracePt t="102902" x="3536950" y="5181600"/>
          <p14:tracePt t="102916" x="3530600" y="5207000"/>
          <p14:tracePt t="102933" x="3524250" y="5257800"/>
          <p14:tracePt t="102949" x="3524250" y="5276850"/>
          <p14:tracePt t="102966" x="3524250" y="5302250"/>
          <p14:tracePt t="102983" x="3543300" y="5314950"/>
          <p14:tracePt t="102999" x="3594100" y="5334000"/>
          <p14:tracePt t="103016" x="3644900" y="5340350"/>
          <p14:tracePt t="103033" x="3689350" y="5340350"/>
          <p14:tracePt t="103049" x="3708400" y="5340350"/>
          <p14:tracePt t="103066" x="3727450" y="5340350"/>
          <p14:tracePt t="103083" x="3740150" y="5302250"/>
          <p14:tracePt t="103099" x="3752850" y="5264150"/>
          <p14:tracePt t="103102" x="3752850" y="5251450"/>
          <p14:tracePt t="103116" x="3752850" y="5232400"/>
          <p14:tracePt t="103132" x="3752850" y="5194300"/>
          <p14:tracePt t="103149" x="3752850" y="5168900"/>
          <p14:tracePt t="103225" x="3752850" y="5175250"/>
          <p14:tracePt t="103232" x="3752850" y="5200650"/>
          <p14:tracePt t="103241" x="3752850" y="5238750"/>
          <p14:tracePt t="103250" x="3765550" y="5264150"/>
          <p14:tracePt t="103266" x="3797300" y="5295900"/>
          <p14:tracePt t="103283" x="3816350" y="5314950"/>
          <p14:tracePt t="103299" x="3829050" y="5314950"/>
          <p14:tracePt t="103316" x="3841750" y="5314950"/>
          <p14:tracePt t="103318" x="3860800" y="5314950"/>
          <p14:tracePt t="103333" x="3879850" y="5308600"/>
          <p14:tracePt t="103350" x="3924300" y="5257800"/>
          <p14:tracePt t="103366" x="3943350" y="5226050"/>
          <p14:tracePt t="103382" x="3949700" y="5219700"/>
          <p14:tracePt t="103399" x="3949700" y="5207000"/>
          <p14:tracePt t="103480" x="3956050" y="5219700"/>
          <p14:tracePt t="103490" x="3968750" y="5257800"/>
          <p14:tracePt t="103499" x="3987800" y="5289550"/>
          <p14:tracePt t="103516" x="4025900" y="5365750"/>
          <p14:tracePt t="103533" x="4044950" y="5391150"/>
          <p14:tracePt t="103534" x="4051300" y="5397500"/>
          <p14:tracePt t="103549" x="4057650" y="5403850"/>
          <p14:tracePt t="103582" x="4070350" y="5403850"/>
          <p14:tracePt t="103592" x="4083050" y="5391150"/>
          <p14:tracePt t="103602" x="4083050" y="5378450"/>
          <p14:tracePt t="103616" x="4102100" y="5340350"/>
          <p14:tracePt t="103632" x="4114800" y="5308600"/>
          <p14:tracePt t="103649" x="4121150" y="5276850"/>
          <p14:tracePt t="103665" x="4127500" y="5270500"/>
          <p14:tracePt t="103682" x="4127500" y="5257800"/>
          <p14:tracePt t="103699" x="4133850" y="5251450"/>
          <p14:tracePt t="104104" x="4140200" y="5238750"/>
          <p14:tracePt t="104113" x="4140200" y="5232400"/>
          <p14:tracePt t="104122" x="4140200" y="5226050"/>
          <p14:tracePt t="104134" x="4146550" y="5213350"/>
          <p14:tracePt t="104150" x="4146550" y="5194300"/>
          <p14:tracePt t="104167" x="4152900" y="5175250"/>
          <p14:tracePt t="104183" x="4159250" y="5168900"/>
          <p14:tracePt t="104256" x="4165600" y="5175250"/>
          <p14:tracePt t="104265" x="4178300" y="5213350"/>
          <p14:tracePt t="104275" x="4197350" y="5238750"/>
          <p14:tracePt t="104283" x="4210050" y="5264150"/>
          <p14:tracePt t="104299" x="4216400" y="5295900"/>
          <p14:tracePt t="104316" x="4216400" y="5302250"/>
          <p14:tracePt t="104359" x="4222750" y="5308600"/>
          <p14:tracePt t="104391" x="4235450" y="5308600"/>
          <p14:tracePt t="104400" x="4235450" y="5302250"/>
          <p14:tracePt t="104407" x="4241800" y="5295900"/>
          <p14:tracePt t="104415" x="4248150" y="5283200"/>
          <p14:tracePt t="104432" x="4260850" y="5257800"/>
          <p14:tracePt t="104449" x="4273550" y="5232400"/>
          <p14:tracePt t="104465" x="4286250" y="5219700"/>
          <p14:tracePt t="104483" x="4298950" y="5200650"/>
          <p14:tracePt t="104617" x="4311650" y="5200650"/>
          <p14:tracePt t="104625" x="4324350" y="5200650"/>
          <p14:tracePt t="104633" x="4330700" y="5200650"/>
          <p14:tracePt t="104650" x="4343400" y="5200650"/>
          <p14:tracePt t="104666" x="4349750" y="5200650"/>
          <p14:tracePt t="104703" x="4356100" y="5200650"/>
          <p14:tracePt t="104711" x="4362450" y="5200650"/>
          <p14:tracePt t="105830" x="0" y="0"/>
        </p14:tracePtLst>
        <p14:tracePtLst>
          <p14:tracePt t="109847" x="901700" y="5670550"/>
          <p14:tracePt t="109928" x="908050" y="5670550"/>
          <p14:tracePt t="109936" x="933450" y="5670550"/>
          <p14:tracePt t="109947" x="990600" y="5670550"/>
          <p14:tracePt t="109964" x="1130300" y="5695950"/>
          <p14:tracePt t="109980" x="1289050" y="5715000"/>
          <p14:tracePt t="109983" x="1352550" y="5721350"/>
          <p14:tracePt t="109998" x="1403350" y="5727700"/>
          <p14:tracePt t="110014" x="1422400" y="5727700"/>
          <p14:tracePt t="110160" x="1409700" y="5727700"/>
          <p14:tracePt t="110167" x="1397000" y="5727700"/>
          <p14:tracePt t="110180" x="1377950" y="5727700"/>
          <p14:tracePt t="110198" x="1320800" y="5727700"/>
          <p14:tracePt t="110214" x="1263650" y="5740400"/>
          <p14:tracePt t="110230" x="1238250" y="5746750"/>
          <p14:tracePt t="110247" x="1231900" y="5753100"/>
          <p14:tracePt t="110264" x="1219200" y="5772150"/>
          <p14:tracePt t="110280" x="1219200" y="5791200"/>
          <p14:tracePt t="110297" x="1219200" y="5822950"/>
          <p14:tracePt t="110314" x="1219200" y="5842000"/>
          <p14:tracePt t="110318" x="1219200" y="5854700"/>
          <p14:tracePt t="110331" x="1219200" y="5873750"/>
          <p14:tracePt t="110347" x="1225550" y="5880100"/>
          <p14:tracePt t="110364" x="1238250" y="5905500"/>
          <p14:tracePt t="110397" x="1250950" y="5905500"/>
          <p14:tracePt t="110455" x="1257300" y="5905500"/>
          <p14:tracePt t="110463" x="1263650" y="5905500"/>
          <p14:tracePt t="110472" x="1270000" y="5905500"/>
          <p14:tracePt t="110480" x="1270000" y="5899150"/>
          <p14:tracePt t="110497" x="1270000" y="5880100"/>
          <p14:tracePt t="110514" x="1276350" y="5867400"/>
          <p14:tracePt t="110530" x="1276350" y="5861050"/>
          <p14:tracePt t="110547" x="1282700" y="5848350"/>
          <p14:tracePt t="110564" x="1289050" y="5835650"/>
          <p14:tracePt t="110580" x="1295400" y="5829300"/>
          <p14:tracePt t="110583" x="1295400" y="5822950"/>
          <p14:tracePt t="110598" x="1301750" y="5803900"/>
          <p14:tracePt t="110613" x="1308100" y="5797550"/>
          <p14:tracePt t="110654" x="1308100" y="5791200"/>
          <p14:tracePt t="110760" x="1320800" y="5791200"/>
          <p14:tracePt t="110768" x="1339850" y="5791200"/>
          <p14:tracePt t="110780" x="1346200" y="5791200"/>
          <p14:tracePt t="110797" x="1371600" y="5784850"/>
          <p14:tracePt t="110831" x="1371600" y="5778500"/>
          <p14:tracePt t="110848" x="1371600" y="5772150"/>
          <p14:tracePt t="110864" x="1371600" y="5765800"/>
          <p14:tracePt t="110983" x="1371600" y="5778500"/>
          <p14:tracePt t="110991" x="1371600" y="5784850"/>
          <p14:tracePt t="110999" x="1371600" y="5791200"/>
          <p14:tracePt t="111013" x="1371600" y="5797550"/>
          <p14:tracePt t="111030" x="1371600" y="5810250"/>
          <p14:tracePt t="111047" x="1371600" y="5822950"/>
          <p14:tracePt t="111064" x="1371600" y="5835650"/>
          <p14:tracePt t="111080" x="1371600" y="5842000"/>
          <p14:tracePt t="111303" x="1371600" y="5848350"/>
          <p14:tracePt t="111320" x="1371600" y="5861050"/>
          <p14:tracePt t="111328" x="1371600" y="5867400"/>
          <p14:tracePt t="111360" x="1371600" y="5873750"/>
          <p14:tracePt t="111384" x="1371600" y="5880100"/>
          <p14:tracePt t="111392" x="1365250" y="5886450"/>
          <p14:tracePt t="111670" x="0" y="0"/>
        </p14:tracePtLst>
        <p14:tracePtLst>
          <p14:tracePt t="112193" x="1765300" y="5683250"/>
          <p14:tracePt t="112240" x="1771650" y="5689600"/>
          <p14:tracePt t="112249" x="1778000" y="5715000"/>
          <p14:tracePt t="112263" x="1790700" y="5784850"/>
          <p14:tracePt t="112280" x="1822450" y="5848350"/>
          <p14:tracePt t="112296" x="1885950" y="5918200"/>
          <p14:tracePt t="112313" x="1943100" y="5962650"/>
          <p14:tracePt t="112330" x="2006600" y="6000750"/>
          <p14:tracePt t="112336" x="2025650" y="6007100"/>
          <p14:tracePt t="112347" x="2044700" y="6013450"/>
          <p14:tracePt t="112363" x="2051050" y="6013450"/>
          <p14:tracePt t="112380" x="2057400" y="6013450"/>
          <p14:tracePt t="112397" x="2089150" y="5994400"/>
          <p14:tracePt t="112414" x="2114550" y="5911850"/>
          <p14:tracePt t="112430" x="2127250" y="5861050"/>
          <p14:tracePt t="112447" x="2133600" y="5835650"/>
          <p14:tracePt t="112558" x="2133600" y="5797550"/>
          <p14:tracePt t="112631" x="2127250" y="5797550"/>
          <p14:tracePt t="112639" x="2120900" y="5803900"/>
          <p14:tracePt t="112647" x="2114550" y="5822950"/>
          <p14:tracePt t="112663" x="2114550" y="5842000"/>
          <p14:tracePt t="112680" x="2114550" y="5848350"/>
          <p14:tracePt t="112697" x="2114550" y="5854700"/>
          <p14:tracePt t="112784" x="2114550" y="5842000"/>
          <p14:tracePt t="112791" x="2114550" y="5822950"/>
          <p14:tracePt t="112800" x="2114550" y="5810250"/>
          <p14:tracePt t="112815" x="2114550" y="5791200"/>
          <p14:tracePt t="113030" x="0" y="0"/>
        </p14:tracePtLst>
        <p14:tracePtLst>
          <p14:tracePt t="114592" x="4089400" y="5657850"/>
          <p14:tracePt t="114600" x="4083050" y="5657850"/>
          <p14:tracePt t="114616" x="4076700" y="5664200"/>
          <p14:tracePt t="114630" x="4076700" y="5683250"/>
          <p14:tracePt t="114646" x="4076700" y="5721350"/>
          <p14:tracePt t="114663" x="4076700" y="5778500"/>
          <p14:tracePt t="114679" x="4108450" y="5842000"/>
          <p14:tracePt t="114696" x="4152900" y="5905500"/>
          <p14:tracePt t="114713" x="4197350" y="5943600"/>
          <p14:tracePt t="114729" x="4248150" y="5975350"/>
          <p14:tracePt t="114746" x="4298950" y="5994400"/>
          <p14:tracePt t="114752" x="4318000" y="6000750"/>
          <p14:tracePt t="114762" x="4330700" y="6000750"/>
          <p14:tracePt t="114779" x="4349750" y="6000750"/>
          <p14:tracePt t="114795" x="4368800" y="5994400"/>
          <p14:tracePt t="114799" x="4375150" y="5981700"/>
          <p14:tracePt t="114812" x="4375150" y="5969000"/>
          <p14:tracePt t="114829" x="4375150" y="5949950"/>
          <p14:tracePt t="114846" x="4375150" y="5918200"/>
          <p14:tracePt t="114863" x="4375150" y="5911850"/>
          <p14:tracePt t="115366" x="0" y="0"/>
        </p14:tracePtLst>
        <p14:tracePtLst>
          <p14:tracePt t="115737" x="4787900" y="5607050"/>
          <p14:tracePt t="115760" x="4781550" y="5607050"/>
          <p14:tracePt t="115775" x="4781550" y="5613400"/>
          <p14:tracePt t="115784" x="4775200" y="5645150"/>
          <p14:tracePt t="115795" x="4768850" y="5683250"/>
          <p14:tracePt t="115812" x="4768850" y="5759450"/>
          <p14:tracePt t="115829" x="4768850" y="5842000"/>
          <p14:tracePt t="115832" x="4781550" y="5880100"/>
          <p14:tracePt t="115847" x="4806950" y="5930900"/>
          <p14:tracePt t="115863" x="4826000" y="5962650"/>
          <p14:tracePt t="115879" x="4857750" y="5975350"/>
          <p14:tracePt t="115895" x="4876800" y="5988050"/>
          <p14:tracePt t="115912" x="4883150" y="5988050"/>
          <p14:tracePt t="115929" x="4889500" y="5988050"/>
          <p14:tracePt t="115945" x="4895850" y="5988050"/>
          <p14:tracePt t="115962" x="4908550" y="5949950"/>
          <p14:tracePt t="115967" x="4908550" y="5930900"/>
          <p14:tracePt t="115979" x="4908550" y="5899150"/>
          <p14:tracePt t="115996" x="4908550" y="5835650"/>
          <p14:tracePt t="115999" x="4908550" y="5791200"/>
          <p14:tracePt t="116012" x="4908550" y="5759450"/>
          <p14:tracePt t="116028" x="4902200" y="5721350"/>
          <p14:tracePt t="116045" x="4902200" y="5702300"/>
          <p14:tracePt t="116144" x="4895850" y="5708650"/>
          <p14:tracePt t="116151" x="4889500" y="5727700"/>
          <p14:tracePt t="116162" x="4889500" y="5746750"/>
          <p14:tracePt t="116179" x="4889500" y="5803900"/>
          <p14:tracePt t="116195" x="4889500" y="5842000"/>
          <p14:tracePt t="116198" x="4889500" y="5854700"/>
          <p14:tracePt t="116212" x="4889500" y="5861050"/>
          <p14:tracePt t="116228" x="4895850" y="5873750"/>
          <p14:tracePt t="116287" x="4908550" y="5861050"/>
          <p14:tracePt t="116294" x="4914900" y="5842000"/>
          <p14:tracePt t="116302" x="4921250" y="5816600"/>
          <p14:tracePt t="116311" x="4921250" y="5810250"/>
          <p14:tracePt t="116328" x="4921250" y="5772150"/>
          <p14:tracePt t="116344" x="4921250" y="5746750"/>
          <p14:tracePt t="116361" x="4921250" y="5740400"/>
          <p14:tracePt t="116431" x="4921250" y="5753100"/>
          <p14:tracePt t="116439" x="4927600" y="5784850"/>
          <p14:tracePt t="116447" x="4946650" y="5829300"/>
          <p14:tracePt t="116462" x="4965700" y="5899150"/>
          <p14:tracePt t="116478" x="4984750" y="5930900"/>
          <p14:tracePt t="116495" x="4991100" y="5930900"/>
          <p14:tracePt t="116575" x="4991100" y="5918200"/>
          <p14:tracePt t="116584" x="4991100" y="5905500"/>
          <p14:tracePt t="116595" x="4991100" y="5886450"/>
          <p14:tracePt t="116611" x="4991100" y="5867400"/>
          <p14:tracePt t="116628" x="4991100" y="5861050"/>
          <p14:tracePt t="117550" x="0" y="0"/>
        </p14:tracePtLst>
        <p14:tracePtLst>
          <p14:tracePt t="117985" x="4057650" y="5486400"/>
          <p14:tracePt t="117992" x="4044950" y="5486400"/>
          <p14:tracePt t="118000" x="4032250" y="5486400"/>
          <p14:tracePt t="118011" x="4013200" y="5492750"/>
          <p14:tracePt t="118027" x="3987800" y="5524500"/>
          <p14:tracePt t="118044" x="3968750" y="5556250"/>
          <p14:tracePt t="118046" x="3962400" y="5568950"/>
          <p14:tracePt t="118061" x="3943350" y="5607050"/>
          <p14:tracePt t="118078" x="3930650" y="5638800"/>
          <p14:tracePt t="118094" x="3924300" y="5664200"/>
          <p14:tracePt t="118111" x="3924300" y="5702300"/>
          <p14:tracePt t="118128" x="3924300" y="5727700"/>
          <p14:tracePt t="118144" x="3924300" y="5759450"/>
          <p14:tracePt t="118161" x="3943350" y="5791200"/>
          <p14:tracePt t="118177" x="3975100" y="5829300"/>
          <p14:tracePt t="118194" x="4038600" y="5880100"/>
          <p14:tracePt t="118211" x="4127500" y="5937250"/>
          <p14:tracePt t="118227" x="4229100" y="5988050"/>
          <p14:tracePt t="118230" x="4286250" y="6013450"/>
          <p14:tracePt t="118244" x="4349750" y="6038850"/>
          <p14:tracePt t="118261" x="4514850" y="6070600"/>
          <p14:tracePt t="118263" x="4610100" y="6083300"/>
          <p14:tracePt t="118278" x="4832350" y="6089650"/>
          <p14:tracePt t="118294" x="5041900" y="6089650"/>
          <p14:tracePt t="118311" x="5200650" y="6064250"/>
          <p14:tracePt t="118327" x="5321300" y="6019800"/>
          <p14:tracePt t="118344" x="5416550" y="5981700"/>
          <p14:tracePt t="118361" x="5486400" y="5956300"/>
          <p14:tracePt t="118378" x="5549900" y="5924550"/>
          <p14:tracePt t="118394" x="5588000" y="5905500"/>
          <p14:tracePt t="118411" x="5600700" y="5892800"/>
          <p14:tracePt t="118428" x="5613400" y="5880100"/>
          <p14:tracePt t="118444" x="5626100" y="5848350"/>
          <p14:tracePt t="118447" x="5626100" y="5842000"/>
          <p14:tracePt t="118461" x="5626100" y="5829300"/>
          <p14:tracePt t="118477" x="5626100" y="5784850"/>
          <p14:tracePt t="118494" x="5626100" y="5746750"/>
          <p14:tracePt t="118511" x="5588000" y="5689600"/>
          <p14:tracePt t="118527" x="5524500" y="5632450"/>
          <p14:tracePt t="118544" x="5435600" y="5562600"/>
          <p14:tracePt t="118561" x="5346700" y="5524500"/>
          <p14:tracePt t="118577" x="5245100" y="5492750"/>
          <p14:tracePt t="118594" x="5143500" y="5467350"/>
          <p14:tracePt t="118611" x="5067300" y="5467350"/>
          <p14:tracePt t="118627" x="4965700" y="5467350"/>
          <p14:tracePt t="118631" x="4914900" y="5473700"/>
          <p14:tracePt t="118644" x="4870450" y="5486400"/>
          <p14:tracePt t="118661" x="4787900" y="5505450"/>
          <p14:tracePt t="118663" x="4756150" y="5511800"/>
          <p14:tracePt t="118677" x="4705350" y="5524500"/>
          <p14:tracePt t="118694" x="4654550" y="5543550"/>
          <p14:tracePt t="118710" x="4610100" y="5575300"/>
          <p14:tracePt t="118727" x="4565650" y="5613400"/>
          <p14:tracePt t="118744" x="4527550" y="5651500"/>
          <p14:tracePt t="118761" x="4502150" y="5689600"/>
          <p14:tracePt t="118777" x="4489450" y="5734050"/>
          <p14:tracePt t="118794" x="4483100" y="5765800"/>
          <p14:tracePt t="118811" x="4483100" y="5797550"/>
          <p14:tracePt t="118827" x="4483100" y="5822950"/>
          <p14:tracePt t="118844" x="4483100" y="5867400"/>
          <p14:tracePt t="118846" x="4495800" y="5892800"/>
          <p14:tracePt t="118861" x="4502150" y="5911850"/>
          <p14:tracePt t="118878" x="4546600" y="5962650"/>
          <p14:tracePt t="118894" x="4591050" y="6000750"/>
          <p14:tracePt t="118910" x="4679950" y="6057900"/>
          <p14:tracePt t="118928" x="4787900" y="6102350"/>
          <p14:tracePt t="118944" x="4933950" y="6146800"/>
          <p14:tracePt t="118960" x="5086350" y="6172200"/>
          <p14:tracePt t="118977" x="5194300" y="6178550"/>
          <p14:tracePt t="118994" x="5289550" y="6178550"/>
          <p14:tracePt t="119010" x="5327650" y="6153150"/>
          <p14:tracePt t="119027" x="5353050" y="6127750"/>
          <p14:tracePt t="119043" x="5378450" y="6083300"/>
          <p14:tracePt t="119060" x="5403850" y="6032500"/>
          <p14:tracePt t="119062" x="5416550" y="6007100"/>
          <p14:tracePt t="119077" x="5429250" y="5949950"/>
          <p14:tracePt t="119093" x="5429250" y="5918200"/>
          <p14:tracePt t="119111" x="5435600" y="5873750"/>
          <p14:tracePt t="119127" x="5435600" y="5842000"/>
          <p14:tracePt t="119144" x="5429250" y="5803900"/>
          <p14:tracePt t="119160" x="5403850" y="5784850"/>
          <p14:tracePt t="119177" x="5378450" y="5765800"/>
          <p14:tracePt t="119194" x="5314950" y="5740400"/>
          <p14:tracePt t="119210" x="5213350" y="5702300"/>
          <p14:tracePt t="119227" x="5073650" y="5664200"/>
          <p14:tracePt t="119244" x="4889500" y="5638800"/>
          <p14:tracePt t="119246" x="4806950" y="5632450"/>
          <p14:tracePt t="119260" x="4743450" y="5632450"/>
          <p14:tracePt t="119277" x="4610100" y="5632450"/>
          <p14:tracePt t="119294" x="4565650" y="5638800"/>
          <p14:tracePt t="119310" x="4546600" y="5657850"/>
          <p14:tracePt t="119327" x="4527550" y="5689600"/>
          <p14:tracePt t="119344" x="4495800" y="5740400"/>
          <p14:tracePt t="119360" x="4483100" y="5810250"/>
          <p14:tracePt t="119377" x="4464050" y="5880100"/>
          <p14:tracePt t="119394" x="4464050" y="5937250"/>
          <p14:tracePt t="119411" x="4464050" y="5981700"/>
          <p14:tracePt t="119427" x="4464050" y="6026150"/>
          <p14:tracePt t="119430" x="4476750" y="6051550"/>
          <p14:tracePt t="119444" x="4495800" y="6083300"/>
          <p14:tracePt t="119446" x="4514850" y="6102350"/>
          <p14:tracePt t="119460" x="4540250" y="6121400"/>
          <p14:tracePt t="119477" x="4699000" y="6191250"/>
          <p14:tracePt t="119494" x="4851400" y="6216650"/>
          <p14:tracePt t="119510" x="4991100" y="6216650"/>
          <p14:tracePt t="119527" x="5099050" y="6216650"/>
          <p14:tracePt t="119544" x="5149850" y="6191250"/>
          <p14:tracePt t="119561" x="5175250" y="6153150"/>
          <p14:tracePt t="119578" x="5187950" y="6096000"/>
          <p14:tracePt t="119582" x="5194300" y="6064250"/>
          <p14:tracePt t="119594" x="5194300" y="6032500"/>
          <p14:tracePt t="119610" x="5194300" y="5943600"/>
          <p14:tracePt t="119613" x="5187950" y="5899150"/>
          <p14:tracePt t="119627" x="5168900" y="5861050"/>
          <p14:tracePt t="119644" x="5143500" y="5797550"/>
          <p14:tracePt t="119646" x="5130800" y="5765800"/>
          <p14:tracePt t="119661" x="5118100" y="5740400"/>
          <p14:tracePt t="119677" x="5029200" y="5645150"/>
          <p14:tracePt t="119694" x="4933950" y="5594350"/>
          <p14:tracePt t="119710" x="4864100" y="5581650"/>
          <p14:tracePt t="119727" x="4819650" y="5581650"/>
          <p14:tracePt t="119744" x="4762500" y="5581650"/>
          <p14:tracePt t="119760" x="4705350" y="5600700"/>
          <p14:tracePt t="119777" x="4648200" y="5626100"/>
          <p14:tracePt t="119793" x="4616450" y="5664200"/>
          <p14:tracePt t="119810" x="4578350" y="5715000"/>
          <p14:tracePt t="119827" x="4565650" y="5784850"/>
          <p14:tracePt t="119843" x="4559300" y="5835650"/>
          <p14:tracePt t="119861" x="4559300" y="5880100"/>
          <p14:tracePt t="119863" x="4559300" y="5911850"/>
          <p14:tracePt t="119878" x="4578350" y="5937250"/>
          <p14:tracePt t="119894" x="4603750" y="5969000"/>
          <p14:tracePt t="119911" x="4654550" y="5994400"/>
          <p14:tracePt t="119927" x="4699000" y="6000750"/>
          <p14:tracePt t="119944" x="4737100" y="6000750"/>
          <p14:tracePt t="119960" x="4781550" y="5994400"/>
          <p14:tracePt t="119977" x="4813300" y="5975350"/>
          <p14:tracePt t="119994" x="4851400" y="5949950"/>
          <p14:tracePt t="119999" x="4857750" y="5937250"/>
          <p14:tracePt t="120010" x="4864100" y="5918200"/>
          <p14:tracePt t="120027" x="4876800" y="5886450"/>
          <p14:tracePt t="120031" x="4883150" y="5873750"/>
          <p14:tracePt t="120044" x="4883150" y="5867400"/>
          <p14:tracePt t="120060" x="4883150" y="5854700"/>
          <p14:tracePt t="120206" x="0" y="0"/>
        </p14:tracePtLst>
        <p14:tracePtLst>
          <p14:tracePt t="120745" x="3149600" y="5613400"/>
          <p14:tracePt t="120751" x="3136900" y="5613400"/>
          <p14:tracePt t="120760" x="3111500" y="5613400"/>
          <p14:tracePt t="120777" x="3086100" y="5619750"/>
          <p14:tracePt t="120793" x="3048000" y="5626100"/>
          <p14:tracePt t="120810" x="3028950" y="5638800"/>
          <p14:tracePt t="120827" x="3016250" y="5657850"/>
          <p14:tracePt t="120830" x="3009900" y="5657850"/>
          <p14:tracePt t="120843" x="3003550" y="5670550"/>
          <p14:tracePt t="120860" x="2990850" y="5689600"/>
          <p14:tracePt t="120863" x="2990850" y="5702300"/>
          <p14:tracePt t="120878" x="2990850" y="5715000"/>
          <p14:tracePt t="120894" x="2990850" y="5734050"/>
          <p14:tracePt t="120910" x="2990850" y="5772150"/>
          <p14:tracePt t="120927" x="3003550" y="5803900"/>
          <p14:tracePt t="120944" x="3035300" y="5848350"/>
          <p14:tracePt t="120960" x="3079750" y="5899150"/>
          <p14:tracePt t="120977" x="3130550" y="5943600"/>
          <p14:tracePt t="120993" x="3194050" y="5988050"/>
          <p14:tracePt t="121010" x="3276600" y="6026150"/>
          <p14:tracePt t="121026" x="3365500" y="6064250"/>
          <p14:tracePt t="121043" x="3460750" y="6089650"/>
          <p14:tracePt t="121060" x="3511550" y="6089650"/>
          <p14:tracePt t="121062" x="3530600" y="6089650"/>
          <p14:tracePt t="121077" x="3543300" y="6089650"/>
          <p14:tracePt t="121093" x="3581400" y="6045200"/>
          <p14:tracePt t="121110" x="3581400" y="5981700"/>
          <p14:tracePt t="121127" x="3600450" y="5892800"/>
          <p14:tracePt t="121143" x="3600450" y="5835650"/>
          <p14:tracePt t="121160" x="3600450" y="5797550"/>
          <p14:tracePt t="121177" x="3600450" y="5765800"/>
          <p14:tracePt t="121193" x="3600450" y="5734050"/>
          <p14:tracePt t="121210" x="3600450" y="5708650"/>
          <p14:tracePt t="121227" x="3600450" y="5689600"/>
          <p14:tracePt t="121230" x="3600450" y="5670550"/>
          <p14:tracePt t="121243" x="3600450" y="5664200"/>
          <p14:tracePt t="121260" x="3594100" y="5651500"/>
          <p14:tracePt t="121293" x="3587750" y="5638800"/>
          <p14:tracePt t="121310" x="3568700" y="5632450"/>
          <p14:tracePt t="121326" x="3530600" y="5619750"/>
          <p14:tracePt t="121343" x="3505200" y="5613400"/>
          <p14:tracePt t="121360" x="3454400" y="5613400"/>
          <p14:tracePt t="121377" x="3409950" y="5613400"/>
          <p14:tracePt t="121393" x="3371850" y="5626100"/>
          <p14:tracePt t="121410" x="3340100" y="5645150"/>
          <p14:tracePt t="121427" x="3308350" y="5657850"/>
          <p14:tracePt t="121430" x="3289300" y="5670550"/>
          <p14:tracePt t="121443" x="3270250" y="5689600"/>
          <p14:tracePt t="121460" x="3251200" y="5715000"/>
          <p14:tracePt t="121462" x="3244850" y="5721350"/>
          <p14:tracePt t="121476" x="3238500" y="5734050"/>
          <p14:tracePt t="121493" x="3232150" y="5753100"/>
          <p14:tracePt t="121510" x="3225800" y="5772150"/>
          <p14:tracePt t="121526" x="3219450" y="5784850"/>
          <p14:tracePt t="121543" x="3219450" y="5810250"/>
          <p14:tracePt t="121560" x="3225800" y="5822950"/>
          <p14:tracePt t="121577" x="3244850" y="5848350"/>
          <p14:tracePt t="121593" x="3276600" y="5886450"/>
          <p14:tracePt t="121610" x="3333750" y="5924550"/>
          <p14:tracePt t="121627" x="3397250" y="5949950"/>
          <p14:tracePt t="121630" x="3429000" y="5956300"/>
          <p14:tracePt t="121643" x="3454400" y="5969000"/>
          <p14:tracePt t="121660" x="3498850" y="5975350"/>
          <p14:tracePt t="121662" x="3517900" y="5975350"/>
          <p14:tracePt t="121676" x="3543300" y="5975350"/>
          <p14:tracePt t="121694" x="3613150" y="5969000"/>
          <p14:tracePt t="121710" x="3663950" y="5937250"/>
          <p14:tracePt t="121726" x="3689350" y="5905500"/>
          <p14:tracePt t="121743" x="3695700" y="5873750"/>
          <p14:tracePt t="121760" x="3695700" y="5842000"/>
          <p14:tracePt t="121776" x="3689350" y="5791200"/>
          <p14:tracePt t="121793" x="3676650" y="5746750"/>
          <p14:tracePt t="121810" x="3663950" y="5721350"/>
          <p14:tracePt t="121826" x="3651250" y="5695950"/>
          <p14:tracePt t="121830" x="3638550" y="5689600"/>
          <p14:tracePt t="121843" x="3632200" y="5676900"/>
          <p14:tracePt t="121860" x="3606800" y="5657850"/>
          <p14:tracePt t="121877" x="3575050" y="5638800"/>
          <p14:tracePt t="121879" x="3562350" y="5626100"/>
          <p14:tracePt t="121894" x="3530600" y="5613400"/>
          <p14:tracePt t="121910" x="3524250" y="5607050"/>
          <p14:tracePt t="122025" x="3511550" y="5607050"/>
          <p14:tracePt t="122032" x="3505200" y="5607050"/>
          <p14:tracePt t="122043" x="3492500" y="5613400"/>
          <p14:tracePt t="122060" x="3473450" y="5626100"/>
          <p14:tracePt t="122076" x="3454400" y="5638800"/>
          <p14:tracePt t="122080" x="3441700" y="5651500"/>
          <p14:tracePt t="122094" x="3429000" y="5664200"/>
          <p14:tracePt t="122109" x="3403600" y="5683250"/>
          <p14:tracePt t="122126" x="3384550" y="5708650"/>
          <p14:tracePt t="122143" x="3365500" y="5727700"/>
          <p14:tracePt t="122160" x="3346450" y="5753100"/>
          <p14:tracePt t="122176" x="3340100" y="5778500"/>
          <p14:tracePt t="122193" x="3333750" y="5810250"/>
          <p14:tracePt t="122209" x="3321050" y="5842000"/>
          <p14:tracePt t="122226" x="3314700" y="5861050"/>
          <p14:tracePt t="122243" x="3314700" y="5886450"/>
          <p14:tracePt t="122259" x="3314700" y="5911850"/>
          <p14:tracePt t="122276" x="3314700" y="5930900"/>
          <p14:tracePt t="122278" x="3314700" y="5937250"/>
          <p14:tracePt t="122293" x="3321050" y="5943600"/>
          <p14:tracePt t="122310" x="3346450" y="5969000"/>
          <p14:tracePt t="122326" x="3371850" y="5981700"/>
          <p14:tracePt t="122343" x="3422650" y="6000750"/>
          <p14:tracePt t="122359" x="3505200" y="6013450"/>
          <p14:tracePt t="122376" x="3581400" y="6026150"/>
          <p14:tracePt t="122393" x="3632200" y="6026150"/>
          <p14:tracePt t="122409" x="3663950" y="6007100"/>
          <p14:tracePt t="122426" x="3683000" y="5981700"/>
          <p14:tracePt t="122442" x="3695700" y="5956300"/>
          <p14:tracePt t="122459" x="3695700" y="5949950"/>
          <p14:tracePt t="122476" x="3702050" y="5918200"/>
          <p14:tracePt t="122478" x="3708400" y="5905500"/>
          <p14:tracePt t="122493" x="3708400" y="5892800"/>
          <p14:tracePt t="122509" x="3708400" y="5842000"/>
          <p14:tracePt t="122526" x="3708400" y="5810250"/>
          <p14:tracePt t="122543" x="3702050" y="5765800"/>
          <p14:tracePt t="122559" x="3695700" y="5746750"/>
          <p14:tracePt t="122576" x="3683000" y="5734050"/>
          <p14:tracePt t="122592" x="3676650" y="5727700"/>
          <p14:tracePt t="122609" x="3651250" y="5721350"/>
          <p14:tracePt t="122626" x="3619500" y="5708650"/>
          <p14:tracePt t="122643" x="3568700" y="5689600"/>
          <p14:tracePt t="122659" x="3549650" y="5683250"/>
          <p14:tracePt t="122676" x="3530600" y="5683250"/>
          <p14:tracePt t="124366" x="0" y="0"/>
        </p14:tracePtLst>
        <p14:tracePtLst>
          <p14:tracePt t="124968" x="1149350" y="5308600"/>
          <p14:tracePt t="125063" x="1155700" y="5308600"/>
          <p14:tracePt t="125071" x="1225550" y="5308600"/>
          <p14:tracePt t="125080" x="1320800" y="5327650"/>
          <p14:tracePt t="125092" x="1460500" y="5359400"/>
          <p14:tracePt t="125109" x="1943100" y="5448300"/>
          <p14:tracePt t="125126" x="2698750" y="5594350"/>
          <p14:tracePt t="125143" x="2933700" y="5626100"/>
          <p14:tracePt t="125159" x="2997200" y="5626100"/>
          <p14:tracePt t="125175" x="3009900" y="5626100"/>
          <p14:tracePt t="125456" x="3003550" y="5626100"/>
          <p14:tracePt t="125463" x="2971800" y="5626100"/>
          <p14:tracePt t="125475" x="2901950" y="5626100"/>
          <p14:tracePt t="125492" x="2686050" y="5594350"/>
          <p14:tracePt t="125498" x="2540000" y="5562600"/>
          <p14:tracePt t="125509" x="2413000" y="5537200"/>
          <p14:tracePt t="125526" x="2120900" y="5473700"/>
          <p14:tracePt t="125542" x="2095500" y="5467350"/>
          <p14:tracePt t="125559" x="2082800" y="5467350"/>
          <p14:tracePt t="125655" x="2108200" y="5467350"/>
          <p14:tracePt t="125663" x="2171700" y="5467350"/>
          <p14:tracePt t="125676" x="2286000" y="5467350"/>
          <p14:tracePt t="125692" x="2724150" y="5556250"/>
          <p14:tracePt t="125695" x="3022600" y="5613400"/>
          <p14:tracePt t="125709" x="3498850" y="5689600"/>
          <p14:tracePt t="125725" x="3606800" y="5695950"/>
          <p14:tracePt t="125726" x="3651250" y="5702300"/>
          <p14:tracePt t="125741" x="3663950" y="5702300"/>
          <p14:tracePt t="125758" x="3670300" y="5702300"/>
          <p14:tracePt t="125862" x="0" y="0"/>
        </p14:tracePtLst>
        <p14:tracePtLst>
          <p14:tracePt t="126462" x="3168650" y="5746750"/>
          <p14:tracePt t="126517" x="3187700" y="5746750"/>
          <p14:tracePt t="126525" x="3232150" y="5746750"/>
          <p14:tracePt t="126533" x="3308350" y="5746750"/>
          <p14:tracePt t="126541" x="3371850" y="5759450"/>
          <p14:tracePt t="126558" x="3467100" y="5778500"/>
          <p14:tracePt t="126574" x="3479800" y="5778500"/>
          <p14:tracePt t="126591" x="3486150" y="5778500"/>
          <p14:tracePt t="126728" x="3486150" y="5784850"/>
          <p14:tracePt t="126736" x="3479800" y="5784850"/>
          <p14:tracePt t="126745" x="3467100" y="5791200"/>
          <p14:tracePt t="126758" x="3435350" y="5797550"/>
          <p14:tracePt t="126774" x="3409950" y="5803900"/>
          <p14:tracePt t="126791" x="3390900" y="5822950"/>
          <p14:tracePt t="126808" x="3378200" y="5842000"/>
          <p14:tracePt t="126824" x="3359150" y="5854700"/>
          <p14:tracePt t="126841" x="3352800" y="5880100"/>
          <p14:tracePt t="126858" x="3352800" y="5911850"/>
          <p14:tracePt t="126874" x="3352800" y="5930900"/>
          <p14:tracePt t="126891" x="3352800" y="5943600"/>
          <p14:tracePt t="126894" x="3352800" y="5949950"/>
          <p14:tracePt t="126908" x="3352800" y="5956300"/>
          <p14:tracePt t="126926" x="3352800" y="5969000"/>
          <p14:tracePt t="127041" x="3365500" y="5969000"/>
          <p14:tracePt t="127049" x="3378200" y="5969000"/>
          <p14:tracePt t="127058" x="3403600" y="5969000"/>
          <p14:tracePt t="127075" x="3435350" y="5969000"/>
          <p14:tracePt t="127092" x="3454400" y="5969000"/>
          <p14:tracePt t="127438" x="0" y="0"/>
        </p14:tracePtLst>
        <p14:tracePtLst>
          <p14:tracePt t="128088" x="3276600" y="5080000"/>
          <p14:tracePt t="128120" x="3270250" y="5080000"/>
          <p14:tracePt t="128129" x="3257550" y="5080000"/>
          <p14:tracePt t="128142" x="3238500" y="5111750"/>
          <p14:tracePt t="128159" x="3225800" y="5168900"/>
          <p14:tracePt t="128175" x="3225800" y="5213350"/>
          <p14:tracePt t="128191" x="3232150" y="5270500"/>
          <p14:tracePt t="128208" x="3257550" y="5314950"/>
          <p14:tracePt t="128225" x="3295650" y="5353050"/>
          <p14:tracePt t="128241" x="3333750" y="5391150"/>
          <p14:tracePt t="128247" x="3359150" y="5397500"/>
          <p14:tracePt t="128258" x="3378200" y="5403850"/>
          <p14:tracePt t="128274" x="3448050" y="5416550"/>
          <p14:tracePt t="128291" x="3511550" y="5422900"/>
          <p14:tracePt t="128307" x="3575050" y="5422900"/>
          <p14:tracePt t="128324" x="3613150" y="5403850"/>
          <p14:tracePt t="128326" x="3638550" y="5391150"/>
          <p14:tracePt t="128342" x="3670300" y="5359400"/>
          <p14:tracePt t="128358" x="3683000" y="5327650"/>
          <p14:tracePt t="128374" x="3689350" y="5295900"/>
          <p14:tracePt t="128391" x="3689350" y="5264150"/>
          <p14:tracePt t="128408" x="3689350" y="5213350"/>
          <p14:tracePt t="128425" x="3676650" y="5162550"/>
          <p14:tracePt t="128441" x="3657600" y="5137150"/>
          <p14:tracePt t="128447" x="3644900" y="5124450"/>
          <p14:tracePt t="128457" x="3632200" y="5111750"/>
          <p14:tracePt t="128474" x="3619500" y="5105400"/>
          <p14:tracePt t="128491" x="3606800" y="5099050"/>
          <p14:tracePt t="128614" x="0" y="0"/>
        </p14:tracePtLst>
        <p14:tracePtLst>
          <p14:tracePt t="129721" x="781050" y="5378450"/>
          <p14:tracePt t="129816" x="800100" y="5378450"/>
          <p14:tracePt t="129824" x="838200" y="5378450"/>
          <p14:tracePt t="129832" x="914400" y="5384800"/>
          <p14:tracePt t="129840" x="1003300" y="5403850"/>
          <p14:tracePt t="129857" x="1193800" y="5448300"/>
          <p14:tracePt t="129873" x="1377950" y="5486400"/>
          <p14:tracePt t="129890" x="1498600" y="5499100"/>
          <p14:tracePt t="129907" x="1549400" y="5511800"/>
          <p14:tracePt t="129923" x="1555750" y="5511800"/>
          <p14:tracePt t="129940" x="1562100" y="5511800"/>
          <p14:tracePt t="130097" x="1530350" y="5511800"/>
          <p14:tracePt t="130105" x="1479550" y="5505450"/>
          <p14:tracePt t="130112" x="1409700" y="5499100"/>
          <p14:tracePt t="130124" x="1314450" y="5480050"/>
          <p14:tracePt t="130141" x="1136650" y="5441950"/>
          <p14:tracePt t="130158" x="971550" y="5410200"/>
          <p14:tracePt t="130174" x="952500" y="5410200"/>
          <p14:tracePt t="130191" x="946150" y="5410200"/>
          <p14:tracePt t="130327" x="952500" y="5410200"/>
          <p14:tracePt t="130336" x="984250" y="5410200"/>
          <p14:tracePt t="130345" x="1047750" y="5410200"/>
          <p14:tracePt t="130358" x="1193800" y="5410200"/>
          <p14:tracePt t="130374" x="1352550" y="5410200"/>
          <p14:tracePt t="130391" x="1435100" y="5410200"/>
          <p14:tracePt t="130407" x="1473200" y="5410200"/>
          <p14:tracePt t="130441" x="1479550" y="5410200"/>
          <p14:tracePt t="130457" x="1485900" y="5410200"/>
          <p14:tracePt t="130474" x="1492250" y="5410200"/>
          <p14:tracePt t="130544" x="1485900" y="5410200"/>
          <p14:tracePt t="130552" x="1454150" y="5410200"/>
          <p14:tracePt t="130560" x="1403350" y="5410200"/>
          <p14:tracePt t="130574" x="1295400" y="5410200"/>
          <p14:tracePt t="130591" x="1168400" y="5397500"/>
          <p14:tracePt t="130607" x="1073150" y="5378450"/>
          <p14:tracePt t="130623" x="1047750" y="5372100"/>
          <p14:tracePt t="130640" x="1035050" y="5372100"/>
          <p14:tracePt t="130657" x="1028700" y="5372100"/>
          <p14:tracePt t="130792" x="1047750" y="5372100"/>
          <p14:tracePt t="130800" x="1079500" y="5372100"/>
          <p14:tracePt t="130808" x="1130300" y="5372100"/>
          <p14:tracePt t="130824" x="1282700" y="5372100"/>
          <p14:tracePt t="130840" x="1473200" y="5372100"/>
          <p14:tracePt t="130858" x="1568450" y="5397500"/>
          <p14:tracePt t="130874" x="1587500" y="5397500"/>
          <p14:tracePt t="130944" x="1581150" y="5397500"/>
          <p14:tracePt t="130952" x="1543050" y="5397500"/>
          <p14:tracePt t="130961" x="1498600" y="5397500"/>
          <p14:tracePt t="130974" x="1371600" y="5397500"/>
          <p14:tracePt t="130991" x="1187450" y="5391150"/>
          <p14:tracePt t="131006" x="1009650" y="5365750"/>
          <p14:tracePt t="131023" x="889000" y="5340350"/>
          <p14:tracePt t="131040" x="857250" y="5340350"/>
          <p14:tracePt t="131057" x="850900" y="5340350"/>
          <p14:tracePt t="131152" x="863600" y="5334000"/>
          <p14:tracePt t="131161" x="908050" y="5327650"/>
          <p14:tracePt t="131174" x="1060450" y="5327650"/>
          <p14:tracePt t="131190" x="1289050" y="5327650"/>
          <p14:tracePt t="131206" x="1498600" y="5327650"/>
          <p14:tracePt t="131223" x="1644650" y="5327650"/>
          <p14:tracePt t="131240" x="1708150" y="5327650"/>
          <p14:tracePt t="131257" x="1714500" y="5327650"/>
          <p14:tracePt t="131398" x="1689100" y="5327650"/>
          <p14:tracePt t="131407" x="1644650" y="5327650"/>
          <p14:tracePt t="131415" x="1562100" y="5308600"/>
          <p14:tracePt t="131423" x="1485900" y="5295900"/>
          <p14:tracePt t="131439" x="1327150" y="5270500"/>
          <p14:tracePt t="131456" x="1238250" y="5257800"/>
          <p14:tracePt t="131473" x="1225550" y="5251450"/>
          <p14:tracePt t="131490" x="1219200" y="5251450"/>
          <p14:tracePt t="131535" x="1225550" y="5251450"/>
          <p14:tracePt t="131543" x="1257300" y="5251450"/>
          <p14:tracePt t="131551" x="1308100" y="5251450"/>
          <p14:tracePt t="131559" x="1358900" y="5251450"/>
          <p14:tracePt t="131574" x="1485900" y="5251450"/>
          <p14:tracePt t="131590" x="1606550" y="5264150"/>
          <p14:tracePt t="131606" x="1676400" y="5276850"/>
          <p14:tracePt t="131623" x="1689100" y="5276850"/>
          <p14:tracePt t="132366" x="0" y="0"/>
        </p14:tracePtLst>
        <p14:tracePtLst>
          <p14:tracePt t="135664" x="4102100" y="5613400"/>
          <p14:tracePt t="135760" x="4102100" y="5626100"/>
          <p14:tracePt t="135767" x="4102100" y="5645150"/>
          <p14:tracePt t="135776" x="4102100" y="5670550"/>
          <p14:tracePt t="135788" x="4102100" y="5689600"/>
          <p14:tracePt t="135806" x="4102100" y="5765800"/>
          <p14:tracePt t="135822" x="4121150" y="5822950"/>
          <p14:tracePt t="135838" x="4171950" y="5880100"/>
          <p14:tracePt t="135855" x="4229100" y="5937250"/>
          <p14:tracePt t="135872" x="4330700" y="6000750"/>
          <p14:tracePt t="135888" x="4483100" y="6045200"/>
          <p14:tracePt t="135905" x="4667250" y="6057900"/>
          <p14:tracePt t="135922" x="4826000" y="6057900"/>
          <p14:tracePt t="135926" x="4902200" y="6038850"/>
          <p14:tracePt t="135939" x="4978400" y="6013450"/>
          <p14:tracePt t="135955" x="5080000" y="5969000"/>
          <p14:tracePt t="135958" x="5111750" y="5937250"/>
          <p14:tracePt t="135972" x="5137150" y="5911850"/>
          <p14:tracePt t="135988" x="5168900" y="5867400"/>
          <p14:tracePt t="135993" x="5168900" y="5842000"/>
          <p14:tracePt t="136006" x="5168900" y="5778500"/>
          <p14:tracePt t="136022" x="5156200" y="5689600"/>
          <p14:tracePt t="136038" x="5137150" y="5638800"/>
          <p14:tracePt t="136055" x="5092700" y="5581650"/>
          <p14:tracePt t="136071" x="5010150" y="5518150"/>
          <p14:tracePt t="136088" x="4864100" y="5461000"/>
          <p14:tracePt t="136105" x="4724400" y="5422900"/>
          <p14:tracePt t="136121" x="4603750" y="5416550"/>
          <p14:tracePt t="136138" x="4495800" y="5429250"/>
          <p14:tracePt t="136155" x="4425950" y="5454650"/>
          <p14:tracePt t="136171" x="4368800" y="5511800"/>
          <p14:tracePt t="136188" x="4318000" y="5568950"/>
          <p14:tracePt t="136190" x="4298950" y="5594350"/>
          <p14:tracePt t="136205" x="4273550" y="5626100"/>
          <p14:tracePt t="136222" x="4235450" y="5695950"/>
          <p14:tracePt t="136238" x="4229100" y="5727700"/>
          <p14:tracePt t="136255" x="4229100" y="5784850"/>
          <p14:tracePt t="136271" x="4241800" y="5842000"/>
          <p14:tracePt t="136288" x="4273550" y="5886450"/>
          <p14:tracePt t="136305" x="4343400" y="5937250"/>
          <p14:tracePt t="136321" x="4470400" y="5994400"/>
          <p14:tracePt t="136338" x="4641850" y="6045200"/>
          <p14:tracePt t="136355" x="4845050" y="6070600"/>
          <p14:tracePt t="136371" x="5022850" y="6070600"/>
          <p14:tracePt t="136388" x="5124450" y="6057900"/>
          <p14:tracePt t="136405" x="5143500" y="6026150"/>
          <p14:tracePt t="136408" x="5143500" y="5988050"/>
          <p14:tracePt t="136422" x="5099050" y="5899150"/>
          <p14:tracePt t="136438" x="4972050" y="5765800"/>
          <p14:tracePt t="136455" x="4737100" y="5613400"/>
          <p14:tracePt t="136471" x="4375150" y="5473700"/>
          <p14:tracePt t="136488" x="4089400" y="5416550"/>
          <p14:tracePt t="136505" x="3930650" y="5410200"/>
          <p14:tracePt t="136522" x="3841750" y="5410200"/>
          <p14:tracePt t="136538" x="3816350" y="5416550"/>
          <p14:tracePt t="136542" x="3803650" y="5429250"/>
          <p14:tracePt t="136555" x="3790950" y="5441950"/>
          <p14:tracePt t="136572" x="3771900" y="5492750"/>
          <p14:tracePt t="136575" x="3765550" y="5524500"/>
          <p14:tracePt t="136588" x="3759200" y="5568950"/>
          <p14:tracePt t="136605" x="3752850" y="5657850"/>
          <p14:tracePt t="136622" x="3790950" y="5772150"/>
          <p14:tracePt t="136638" x="3860800" y="5867400"/>
          <p14:tracePt t="136655" x="3987800" y="5962650"/>
          <p14:tracePt t="136671" x="4171950" y="6045200"/>
          <p14:tracePt t="136688" x="4381500" y="6096000"/>
          <p14:tracePt t="136705" x="4546600" y="6102350"/>
          <p14:tracePt t="136721" x="4679950" y="6096000"/>
          <p14:tracePt t="136738" x="4743450" y="6045200"/>
          <p14:tracePt t="136755" x="4768850" y="5994400"/>
          <p14:tracePt t="136771" x="4775200" y="5924550"/>
          <p14:tracePt t="136774" x="4775200" y="5867400"/>
          <p14:tracePt t="136788" x="4762500" y="5822950"/>
          <p14:tracePt t="136805" x="4730750" y="5740400"/>
          <p14:tracePt t="136822" x="4603750" y="5613400"/>
          <p14:tracePt t="136838" x="4495800" y="5556250"/>
          <p14:tracePt t="136854" x="4394200" y="5537200"/>
          <p14:tracePt t="136871" x="4311650" y="5524500"/>
          <p14:tracePt t="136888" x="4222750" y="5537200"/>
          <p14:tracePt t="136904" x="4159250" y="5581650"/>
          <p14:tracePt t="136921" x="4114800" y="5645150"/>
          <p14:tracePt t="136938" x="4095750" y="5689600"/>
          <p14:tracePt t="136955" x="4095750" y="5715000"/>
          <p14:tracePt t="136971" x="4102100" y="5759450"/>
          <p14:tracePt t="136974" x="4114800" y="5772150"/>
          <p14:tracePt t="136988" x="4140200" y="5791200"/>
          <p14:tracePt t="137005" x="4210050" y="5835650"/>
          <p14:tracePt t="137022" x="4400550" y="5886450"/>
          <p14:tracePt t="137038" x="4546600" y="5886450"/>
          <p14:tracePt t="137055" x="4730750" y="5861050"/>
          <p14:tracePt t="137071" x="4851400" y="5810250"/>
          <p14:tracePt t="137088" x="4889500" y="5765800"/>
          <p14:tracePt t="137104" x="4902200" y="5715000"/>
          <p14:tracePt t="137121" x="4895850" y="5657850"/>
          <p14:tracePt t="137138" x="4832350" y="5568950"/>
          <p14:tracePt t="137155" x="4737100" y="5499100"/>
          <p14:tracePt t="137171" x="4622800" y="5448300"/>
          <p14:tracePt t="137175" x="4578350" y="5435600"/>
          <p14:tracePt t="137188" x="4533900" y="5429250"/>
          <p14:tracePt t="137205" x="4451350" y="5435600"/>
          <p14:tracePt t="137222" x="4387850" y="5480050"/>
          <p14:tracePt t="137238" x="4318000" y="5556250"/>
          <p14:tracePt t="137255" x="4260850" y="5632450"/>
          <p14:tracePt t="137271" x="4248150" y="5689600"/>
          <p14:tracePt t="137288" x="4248150" y="5740400"/>
          <p14:tracePt t="137305" x="4273550" y="5810250"/>
          <p14:tracePt t="137321" x="4330700" y="5867400"/>
          <p14:tracePt t="137338" x="4394200" y="5911850"/>
          <p14:tracePt t="137355" x="4495800" y="5943600"/>
          <p14:tracePt t="137371" x="4629150" y="5956300"/>
          <p14:tracePt t="137375" x="4692650" y="5956300"/>
          <p14:tracePt t="137388" x="4762500" y="5956300"/>
          <p14:tracePt t="137404" x="4914900" y="5949950"/>
          <p14:tracePt t="137422" x="5048250" y="5880100"/>
          <p14:tracePt t="137438" x="5073650" y="5829300"/>
          <p14:tracePt t="137454" x="5073650" y="5778500"/>
          <p14:tracePt t="137471" x="5060950" y="5727700"/>
          <p14:tracePt t="137487" x="5029200" y="5689600"/>
          <p14:tracePt t="137504" x="4997450" y="5664200"/>
          <p14:tracePt t="137521" x="4946650" y="5638800"/>
          <p14:tracePt t="137537" x="4914900" y="5632450"/>
          <p14:tracePt t="137554" x="4889500" y="5632450"/>
          <p14:tracePt t="137571" x="4851400" y="5645150"/>
          <p14:tracePt t="137587" x="4832350" y="5676900"/>
          <p14:tracePt t="137604" x="4813300" y="5708650"/>
          <p14:tracePt t="137607" x="4806950" y="5746750"/>
          <p14:tracePt t="137621" x="4806950" y="5784850"/>
          <p14:tracePt t="137637" x="4806950" y="5842000"/>
          <p14:tracePt t="137654" x="4838700" y="5873750"/>
          <p14:tracePt t="137671" x="4883150" y="5905500"/>
          <p14:tracePt t="137687" x="4933950" y="5924550"/>
          <p14:tracePt t="137704" x="4978400" y="5930900"/>
          <p14:tracePt t="137721" x="5035550" y="5930900"/>
          <p14:tracePt t="137737" x="5086350" y="5886450"/>
          <p14:tracePt t="137754" x="5092700" y="5810250"/>
          <p14:tracePt t="137771" x="5067300" y="5683250"/>
          <p14:tracePt t="137787" x="4984750" y="5568950"/>
          <p14:tracePt t="137804" x="4845050" y="5467350"/>
          <p14:tracePt t="137807" x="4768850" y="5422900"/>
          <p14:tracePt t="137821" x="4699000" y="5403850"/>
          <p14:tracePt t="137838" x="4572000" y="5397500"/>
          <p14:tracePt t="137854" x="4495800" y="5461000"/>
          <p14:tracePt t="137871" x="4400550" y="5588000"/>
          <p14:tracePt t="137887" x="4311650" y="5746750"/>
          <p14:tracePt t="137904" x="4267200" y="5848350"/>
          <p14:tracePt t="137921" x="4254500" y="5905500"/>
          <p14:tracePt t="137937" x="4254500" y="5930900"/>
          <p14:tracePt t="137954" x="4260850" y="5969000"/>
          <p14:tracePt t="137971" x="4311650" y="6007100"/>
          <p14:tracePt t="137987" x="4445000" y="6057900"/>
          <p14:tracePt t="137991" x="4540250" y="6064250"/>
          <p14:tracePt t="138004" x="4667250" y="6076950"/>
          <p14:tracePt t="138021" x="4978400" y="6070600"/>
          <p14:tracePt t="138022" x="5086350" y="6045200"/>
          <p14:tracePt t="138038" x="5238750" y="5981700"/>
          <p14:tracePt t="138054" x="5283200" y="5918200"/>
          <p14:tracePt t="138071" x="5276850" y="5861050"/>
          <p14:tracePt t="138087" x="5245100" y="5810250"/>
          <p14:tracePt t="138104" x="5187950" y="5753100"/>
          <p14:tracePt t="138121" x="5099050" y="5689600"/>
          <p14:tracePt t="138137" x="4965700" y="5613400"/>
          <p14:tracePt t="138154" x="4787900" y="5549900"/>
          <p14:tracePt t="138171" x="4648200" y="5518150"/>
          <p14:tracePt t="138188" x="4572000" y="5511800"/>
          <p14:tracePt t="138205" x="4521200" y="5518150"/>
          <p14:tracePt t="138208" x="4508500" y="5530850"/>
          <p14:tracePt t="138222" x="4476750" y="5562600"/>
          <p14:tracePt t="138238" x="4464050" y="5626100"/>
          <p14:tracePt t="138254" x="4464050" y="5670550"/>
          <p14:tracePt t="138271" x="4470400" y="5746750"/>
          <p14:tracePt t="138288" x="4508500" y="5803900"/>
          <p14:tracePt t="138304" x="4546600" y="5848350"/>
          <p14:tracePt t="138321" x="4572000" y="5867400"/>
          <p14:tracePt t="138337" x="4578350" y="5873750"/>
          <p14:tracePt t="138399" x="4584700" y="5873750"/>
          <p14:tracePt t="138422" x="4572000" y="5861050"/>
          <p14:tracePt t="138431" x="4552950" y="5848350"/>
          <p14:tracePt t="138438" x="4540250" y="5842000"/>
          <p14:tracePt t="138439" x="0" y="0"/>
        </p14:tracePtLst>
        <p14:tracePtLst>
          <p14:tracePt t="139354" x="3092450" y="5657850"/>
          <p14:tracePt t="139362" x="3149600" y="5683250"/>
          <p14:tracePt t="139371" x="3206750" y="5702300"/>
          <p14:tracePt t="139387" x="3321050" y="5746750"/>
          <p14:tracePt t="139404" x="3403600" y="5778500"/>
          <p14:tracePt t="139406" x="3416300" y="5778500"/>
          <p14:tracePt t="139421" x="3422650" y="5778500"/>
          <p14:tracePt t="139437" x="3435350" y="5778500"/>
          <p14:tracePt t="139544" x="3435350" y="5784850"/>
          <p14:tracePt t="139560" x="3435350" y="5797550"/>
          <p14:tracePt t="139568" x="3429000" y="5810250"/>
          <p14:tracePt t="139576" x="3422650" y="5829300"/>
          <p14:tracePt t="139587" x="3409950" y="5848350"/>
          <p14:tracePt t="139604" x="3384550" y="5886450"/>
          <p14:tracePt t="139620" x="3365500" y="5905500"/>
          <p14:tracePt t="139623" x="3365500" y="5911850"/>
          <p14:tracePt t="139638" x="3365500" y="5924550"/>
          <p14:tracePt t="139654" x="3365500" y="5937250"/>
          <p14:tracePt t="139670" x="3365500" y="5943600"/>
          <p14:tracePt t="139687" x="3365500" y="5956300"/>
          <p14:tracePt t="139720" x="3371850" y="5969000"/>
          <p14:tracePt t="139751" x="3378200" y="5975350"/>
          <p14:tracePt t="139768" x="3384550" y="5975350"/>
          <p14:tracePt t="139777" x="3403600" y="5975350"/>
          <p14:tracePt t="139788" x="3429000" y="5975350"/>
          <p14:tracePt t="139803" x="3473450" y="5975350"/>
          <p14:tracePt t="139820" x="3524250" y="5975350"/>
          <p14:tracePt t="139823" x="3549650" y="5975350"/>
          <p14:tracePt t="139837" x="3575050" y="5975350"/>
          <p14:tracePt t="139854" x="3594100" y="5975350"/>
          <p14:tracePt t="139870" x="3600450" y="5975350"/>
          <p14:tracePt t="139887" x="3606800" y="5975350"/>
          <p14:tracePt t="139904" x="3613150" y="5975350"/>
          <p14:tracePt t="140049" x="3606800" y="5975350"/>
          <p14:tracePt t="140065" x="3600450" y="5969000"/>
          <p14:tracePt t="140406" x="0" y="0"/>
        </p14:tracePtLst>
        <p14:tracePtLst>
          <p14:tracePt t="140889" x="3257550" y="5695950"/>
          <p14:tracePt t="140968" x="3263900" y="5695950"/>
          <p14:tracePt t="140976" x="3276600" y="5695950"/>
          <p14:tracePt t="140987" x="3302000" y="5702300"/>
          <p14:tracePt t="141003" x="3365500" y="5734050"/>
          <p14:tracePt t="141020" x="3448050" y="5753100"/>
          <p14:tracePt t="141021" x="3492500" y="5772150"/>
          <p14:tracePt t="141036" x="3536950" y="5778500"/>
          <p14:tracePt t="141053" x="3619500" y="5784850"/>
          <p14:tracePt t="141070" x="3638550" y="5784850"/>
          <p14:tracePt t="141200" x="3632200" y="5784850"/>
          <p14:tracePt t="141208" x="3625850" y="5784850"/>
          <p14:tracePt t="141221" x="3600450" y="5784850"/>
          <p14:tracePt t="141238" x="3536950" y="5759450"/>
          <p14:tracePt t="141255" x="3505200" y="5746750"/>
          <p14:tracePt t="141270" x="3473450" y="5740400"/>
          <p14:tracePt t="141287" x="3454400" y="5727700"/>
          <p14:tracePt t="141303" x="3448050" y="5727700"/>
          <p14:tracePt t="141320" x="3441700" y="5727700"/>
          <p14:tracePt t="141336" x="3429000" y="5727700"/>
          <p14:tracePt t="141353" x="3403600" y="5727700"/>
          <p14:tracePt t="141370" x="3346450" y="5734050"/>
          <p14:tracePt t="141386" x="3282950" y="5746750"/>
          <p14:tracePt t="141403" x="3244850" y="5772150"/>
          <p14:tracePt t="141406" x="3225800" y="5778500"/>
          <p14:tracePt t="141420" x="3219450" y="5778500"/>
          <p14:tracePt t="141436" x="3206750" y="5797550"/>
          <p14:tracePt t="141454" x="3200400" y="5816600"/>
          <p14:tracePt t="141470" x="3200400" y="5842000"/>
          <p14:tracePt t="141487" x="3200400" y="5880100"/>
          <p14:tracePt t="141503" x="3219450" y="5918200"/>
          <p14:tracePt t="141520" x="3282950" y="5975350"/>
          <p14:tracePt t="141536" x="3390900" y="6051550"/>
          <p14:tracePt t="141553" x="3486150" y="6089650"/>
          <p14:tracePt t="141570" x="3562350" y="6102350"/>
          <p14:tracePt t="141586" x="3619500" y="6102350"/>
          <p14:tracePt t="141603" x="3670300" y="6096000"/>
          <p14:tracePt t="141619" x="3702050" y="6089650"/>
          <p14:tracePt t="141636" x="3702050" y="6076950"/>
          <p14:tracePt t="141638" x="3708400" y="6064250"/>
          <p14:tracePt t="141653" x="3708400" y="6045200"/>
          <p14:tracePt t="141669" x="3708400" y="6032500"/>
          <p14:tracePt t="141687" x="3708400" y="6013450"/>
          <p14:tracePt t="141703" x="3708400" y="6007100"/>
          <p14:tracePt t="141846" x="0" y="0"/>
        </p14:tracePtLst>
        <p14:tracePtLst>
          <p14:tracePt t="142297" x="3759200" y="4972050"/>
          <p14:tracePt t="142305" x="3714750" y="4965700"/>
          <p14:tracePt t="142319" x="3638550" y="4965700"/>
          <p14:tracePt t="142336" x="3562350" y="4965700"/>
          <p14:tracePt t="142353" x="3517900" y="4965700"/>
          <p14:tracePt t="142370" x="3467100" y="4984750"/>
          <p14:tracePt t="142386" x="3429000" y="5010150"/>
          <p14:tracePt t="142391" x="3409950" y="5022850"/>
          <p14:tracePt t="142403" x="3397250" y="5029200"/>
          <p14:tracePt t="142406" x="3384550" y="5041900"/>
          <p14:tracePt t="142420" x="3378200" y="5054600"/>
          <p14:tracePt t="142436" x="3371850" y="5073650"/>
          <p14:tracePt t="142439" x="3371850" y="5092700"/>
          <p14:tracePt t="142453" x="3371850" y="5124450"/>
          <p14:tracePt t="142470" x="3371850" y="5162550"/>
          <p14:tracePt t="142487" x="3378200" y="5200650"/>
          <p14:tracePt t="142503" x="3403600" y="5238750"/>
          <p14:tracePt t="142520" x="3473450" y="5295900"/>
          <p14:tracePt t="142536" x="3575050" y="5346700"/>
          <p14:tracePt t="142553" x="3708400" y="5378450"/>
          <p14:tracePt t="142569" x="3860800" y="5403850"/>
          <p14:tracePt t="142586" x="3994150" y="5403850"/>
          <p14:tracePt t="142603" x="4159250" y="5403850"/>
          <p14:tracePt t="142619" x="4279900" y="5378450"/>
          <p14:tracePt t="142622" x="4292600" y="5365750"/>
          <p14:tracePt t="142636" x="4305300" y="5353050"/>
          <p14:tracePt t="142653" x="4305300" y="5327650"/>
          <p14:tracePt t="142655" x="4298950" y="5295900"/>
          <p14:tracePt t="142669" x="4254500" y="5238750"/>
          <p14:tracePt t="142686" x="4197350" y="5162550"/>
          <p14:tracePt t="142702" x="4102100" y="5080000"/>
          <p14:tracePt t="142719" x="3987800" y="5022850"/>
          <p14:tracePt t="142736" x="3873500" y="4984750"/>
          <p14:tracePt t="142753" x="3765550" y="4965700"/>
          <p14:tracePt t="142769" x="3702050" y="4965700"/>
          <p14:tracePt t="142786" x="3587750" y="4984750"/>
          <p14:tracePt t="142803" x="3511550" y="5029200"/>
          <p14:tracePt t="142819" x="3441700" y="5080000"/>
          <p14:tracePt t="142836" x="3403600" y="5156200"/>
          <p14:tracePt t="142838" x="3384550" y="5181600"/>
          <p14:tracePt t="142852" x="3378200" y="5207000"/>
          <p14:tracePt t="142869" x="3378200" y="5283200"/>
          <p14:tracePt t="142886" x="3403600" y="5334000"/>
          <p14:tracePt t="142902" x="3448050" y="5372100"/>
          <p14:tracePt t="142919" x="3498850" y="5403850"/>
          <p14:tracePt t="142936" x="3568700" y="5429250"/>
          <p14:tracePt t="142952" x="3657600" y="5435600"/>
          <p14:tracePt t="142969" x="3765550" y="5435600"/>
          <p14:tracePt t="142986" x="3835400" y="5422900"/>
          <p14:tracePt t="143003" x="3867150" y="5378450"/>
          <p14:tracePt t="143019" x="3873500" y="5327650"/>
          <p14:tracePt t="143022" x="3867150" y="5308600"/>
          <p14:tracePt t="143036" x="3860800" y="5289550"/>
          <p14:tracePt t="143052" x="3848100" y="5276850"/>
          <p14:tracePt t="143070" x="3829050" y="5270500"/>
          <p14:tracePt t="143086" x="3829050" y="5264150"/>
          <p14:tracePt t="143384" x="3816350" y="5257800"/>
          <p14:tracePt t="143392" x="3810000" y="5257800"/>
          <p14:tracePt t="143403" x="3797300" y="5232400"/>
          <p14:tracePt t="143420" x="3746500" y="5187950"/>
          <p14:tracePt t="143435" x="3670300" y="5124450"/>
          <p14:tracePt t="143439" x="3625850" y="5099050"/>
          <p14:tracePt t="143452" x="3568700" y="5080000"/>
          <p14:tracePt t="143468" x="3479800" y="5054600"/>
          <p14:tracePt t="143485" x="3346450" y="5048250"/>
          <p14:tracePt t="143502" x="3270250" y="5048250"/>
          <p14:tracePt t="143519" x="3219450" y="5067300"/>
          <p14:tracePt t="143536" x="3175000" y="5105400"/>
          <p14:tracePt t="143552" x="3143250" y="5149850"/>
          <p14:tracePt t="143569" x="3124200" y="5213350"/>
          <p14:tracePt t="143585" x="3124200" y="5264150"/>
          <p14:tracePt t="143602" x="3124200" y="5334000"/>
          <p14:tracePt t="143619" x="3143250" y="5397500"/>
          <p14:tracePt t="143636" x="3200400" y="5454650"/>
          <p14:tracePt t="143638" x="3238500" y="5473700"/>
          <p14:tracePt t="143652" x="3282950" y="5499100"/>
          <p14:tracePt t="143669" x="3473450" y="5543550"/>
          <p14:tracePt t="143686" x="3613150" y="5556250"/>
          <p14:tracePt t="143702" x="3714750" y="5524500"/>
          <p14:tracePt t="143719" x="3771900" y="5454650"/>
          <p14:tracePt t="143736" x="3803650" y="5384800"/>
          <p14:tracePt t="143753" x="3803650" y="5327650"/>
          <p14:tracePt t="143769" x="3803650" y="5289550"/>
          <p14:tracePt t="143785" x="3803650" y="5264150"/>
          <p14:tracePt t="143802" x="3803650" y="5257800"/>
          <p14:tracePt t="145670" x="0" y="0"/>
        </p14:tracePtLst>
        <p14:tracePtLst>
          <p14:tracePt t="147041" x="5810250" y="5048250"/>
          <p14:tracePt t="147049" x="5810250" y="5067300"/>
          <p14:tracePt t="147057" x="5810250" y="5086350"/>
          <p14:tracePt t="147068" x="5810250" y="5111750"/>
          <p14:tracePt t="147084" x="5810250" y="5162550"/>
          <p14:tracePt t="147101" x="5810250" y="5238750"/>
          <p14:tracePt t="147117" x="5842000" y="5302250"/>
          <p14:tracePt t="147134" x="5899150" y="5359400"/>
          <p14:tracePt t="147151" x="6013450" y="5429250"/>
          <p14:tracePt t="147168" x="6210300" y="5480050"/>
          <p14:tracePt t="147184" x="6515100" y="5543550"/>
          <p14:tracePt t="147201" x="6813550" y="5575300"/>
          <p14:tracePt t="147218" x="7004050" y="5575300"/>
          <p14:tracePt t="147234" x="7150100" y="5562600"/>
          <p14:tracePt t="147251" x="7226300" y="5543550"/>
          <p14:tracePt t="147268" x="7245350" y="5505450"/>
          <p14:tracePt t="147271" x="7258050" y="5480050"/>
          <p14:tracePt t="147284" x="7277100" y="5448300"/>
          <p14:tracePt t="147302" x="7283450" y="5346700"/>
          <p14:tracePt t="147318" x="7283450" y="5295900"/>
          <p14:tracePt t="147334" x="7283450" y="5264150"/>
          <p14:tracePt t="147351" x="7277100" y="5232400"/>
          <p14:tracePt t="147368" x="7245350" y="5200650"/>
          <p14:tracePt t="147384" x="7162800" y="5143500"/>
          <p14:tracePt t="147401" x="7035800" y="5099050"/>
          <p14:tracePt t="147417" x="6858000" y="5054600"/>
          <p14:tracePt t="147434" x="6686550" y="5029200"/>
          <p14:tracePt t="147451" x="6597650" y="5016500"/>
          <p14:tracePt t="147455" x="6572250" y="5016500"/>
          <p14:tracePt t="147468" x="6559550" y="5016500"/>
          <p14:tracePt t="147484" x="6546850" y="5016500"/>
          <p14:tracePt t="147502" x="6521450" y="5048250"/>
          <p14:tracePt t="147518" x="6496050" y="5099050"/>
          <p14:tracePt t="147534" x="6464300" y="5162550"/>
          <p14:tracePt t="147551" x="6445250" y="5213350"/>
          <p14:tracePt t="147568" x="6445250" y="5257800"/>
          <p14:tracePt t="147584" x="6457950" y="5314950"/>
          <p14:tracePt t="147601" x="6521450" y="5378450"/>
          <p14:tracePt t="147617" x="6623050" y="5441950"/>
          <p14:tracePt t="147634" x="6800850" y="5492750"/>
          <p14:tracePt t="147650" x="7023100" y="5518150"/>
          <p14:tracePt t="147667" x="7219950" y="5518150"/>
          <p14:tracePt t="147684" x="7423150" y="5505450"/>
          <p14:tracePt t="147700" x="7594600" y="5473700"/>
          <p14:tracePt t="147701" x="7658100" y="5441950"/>
          <p14:tracePt t="147717" x="7778750" y="5372100"/>
          <p14:tracePt t="147734" x="7842250" y="5308600"/>
          <p14:tracePt t="147750" x="7861300" y="5238750"/>
          <p14:tracePt t="147767" x="7861300" y="5187950"/>
          <p14:tracePt t="147784" x="7854950" y="5149850"/>
          <p14:tracePt t="147801" x="7835900" y="5111750"/>
          <p14:tracePt t="147817" x="7791450" y="5073650"/>
          <p14:tracePt t="147834" x="7708900" y="5041900"/>
          <p14:tracePt t="147851" x="7620000" y="5016500"/>
          <p14:tracePt t="147867" x="7537450" y="5003800"/>
          <p14:tracePt t="147870" x="7499350" y="5003800"/>
          <p14:tracePt t="147884" x="7473950" y="5003800"/>
          <p14:tracePt t="147901" x="7416800" y="5010150"/>
          <p14:tracePt t="147903" x="7391400" y="5016500"/>
          <p14:tracePt t="147918" x="7359650" y="5048250"/>
          <p14:tracePt t="147934" x="7334250" y="5099050"/>
          <p14:tracePt t="147951" x="7321550" y="5137150"/>
          <p14:tracePt t="147967" x="7315200" y="5162550"/>
          <p14:tracePt t="147984" x="7315200" y="5200650"/>
          <p14:tracePt t="148001" x="7334250" y="5238750"/>
          <p14:tracePt t="148017" x="7397750" y="5283200"/>
          <p14:tracePt t="148034" x="7518400" y="5314950"/>
          <p14:tracePt t="148051" x="7727950" y="5359400"/>
          <p14:tracePt t="148067" x="7994650" y="5365750"/>
          <p14:tracePt t="148084" x="8343900" y="5365750"/>
          <p14:tracePt t="148086" x="8483600" y="5353050"/>
          <p14:tracePt t="148101" x="8680450" y="5314950"/>
          <p14:tracePt t="148118" x="8782050" y="5289550"/>
          <p14:tracePt t="148134" x="8813800" y="5251450"/>
          <p14:tracePt t="148151" x="8826500" y="5213350"/>
          <p14:tracePt t="148167" x="8826500" y="5175250"/>
          <p14:tracePt t="148184" x="8826500" y="5124450"/>
          <p14:tracePt t="148201" x="8813800" y="5099050"/>
          <p14:tracePt t="148217" x="8801100" y="5080000"/>
          <p14:tracePt t="148262" x="8794750" y="5080000"/>
          <p14:tracePt t="148271" x="8782050" y="5092700"/>
          <p14:tracePt t="148284" x="8769350" y="5105400"/>
          <p14:tracePt t="148301" x="8743950" y="5168900"/>
          <p14:tracePt t="148318" x="8737600" y="5270500"/>
          <p14:tracePt t="148334" x="8737600" y="5302250"/>
          <p14:tracePt t="148351" x="8737600" y="5321300"/>
          <p14:tracePt t="148367" x="8743950" y="5327650"/>
          <p14:tracePt t="148384" x="8775700" y="5327650"/>
          <p14:tracePt t="148401" x="8839200" y="5314950"/>
          <p14:tracePt t="148417" x="8896350" y="5264150"/>
          <p14:tracePt t="148434" x="8940800" y="5226050"/>
          <p14:tracePt t="148450" x="8947150" y="5200650"/>
          <p14:tracePt t="148467" x="8947150" y="5168900"/>
          <p14:tracePt t="148470" x="8947150" y="5156200"/>
          <p14:tracePt t="148484" x="8934450" y="5137150"/>
          <p14:tracePt t="148502" x="8820150" y="5067300"/>
          <p14:tracePt t="148518" x="8680450" y="5029200"/>
          <p14:tracePt t="148534" x="8496300" y="4991100"/>
          <p14:tracePt t="148551" x="8324850" y="4978400"/>
          <p14:tracePt t="148567" x="8223250" y="4978400"/>
          <p14:tracePt t="148583" x="8134350" y="4978400"/>
          <p14:tracePt t="148600" x="8077200" y="4991100"/>
          <p14:tracePt t="148617" x="8039100" y="5022850"/>
          <p14:tracePt t="148633" x="7994650" y="5073650"/>
          <p14:tracePt t="148650" x="7962900" y="5149850"/>
          <p14:tracePt t="148667" x="7937500" y="5219700"/>
          <p14:tracePt t="148683" x="7931150" y="5257800"/>
          <p14:tracePt t="148700" x="7931150" y="5283200"/>
          <p14:tracePt t="148701" x="7931150" y="5289550"/>
          <p14:tracePt t="148717" x="7931150" y="5308600"/>
          <p14:tracePt t="148733" x="7969250" y="5334000"/>
          <p14:tracePt t="148751" x="8102600" y="5372100"/>
          <p14:tracePt t="148767" x="8312150" y="5397500"/>
          <p14:tracePt t="148784" x="8502650" y="5397500"/>
          <p14:tracePt t="148801" x="8629650" y="5397500"/>
          <p14:tracePt t="148817" x="8661400" y="5384800"/>
          <p14:tracePt t="148834" x="8667750" y="5365750"/>
          <p14:tracePt t="148850" x="8667750" y="5321300"/>
          <p14:tracePt t="148867" x="8648700" y="5289550"/>
          <p14:tracePt t="148871" x="8636000" y="5276850"/>
          <p14:tracePt t="148884" x="8623300" y="5264150"/>
          <p14:tracePt t="148900" x="8604250" y="5238750"/>
          <p14:tracePt t="148904" x="8572500" y="5219700"/>
          <p14:tracePt t="148918" x="8528050" y="5187950"/>
          <p14:tracePt t="148934" x="8439150" y="5156200"/>
          <p14:tracePt t="148950" x="8299450" y="5130800"/>
          <p14:tracePt t="148967" x="8178800" y="5130800"/>
          <p14:tracePt t="148984" x="8115300" y="5130800"/>
          <p14:tracePt t="149000" x="8089900" y="5130800"/>
          <p14:tracePt t="149017" x="8070850" y="5137150"/>
          <p14:tracePt t="149033" x="8070850" y="5149850"/>
          <p14:tracePt t="149050" x="8070850" y="5168900"/>
          <p14:tracePt t="149067" x="8070850" y="5181600"/>
          <p14:tracePt t="149083" x="8070850" y="5213350"/>
          <p14:tracePt t="149100" x="8083550" y="5226050"/>
          <p14:tracePt t="149102" x="8089900" y="5238750"/>
          <p14:tracePt t="149117" x="8121650" y="5251450"/>
          <p14:tracePt t="149133" x="8147050" y="5264150"/>
          <p14:tracePt t="149150" x="8159750" y="5264150"/>
          <p14:tracePt t="149167" x="8166100" y="5264150"/>
          <p14:tracePt t="149200" x="8178800" y="5264150"/>
          <p14:tracePt t="149208" x="8178800" y="5257800"/>
          <p14:tracePt t="149217" x="8178800" y="5245100"/>
          <p14:tracePt t="149234" x="8178800" y="5213350"/>
          <p14:tracePt t="149251" x="8178800" y="5175250"/>
          <p14:tracePt t="149254" x="8178800" y="5156200"/>
          <p14:tracePt t="149268" x="8178800" y="5137150"/>
          <p14:tracePt t="149284" x="8172450" y="5124450"/>
          <p14:tracePt t="149301" x="8153400" y="5111750"/>
          <p14:tracePt t="149305" x="8147050" y="5105400"/>
          <p14:tracePt t="149318" x="8121650" y="5105400"/>
          <p14:tracePt t="149334" x="8089900" y="5105400"/>
          <p14:tracePt t="149350" x="8039100" y="5111750"/>
          <p14:tracePt t="149367" x="7988300" y="5143500"/>
          <p14:tracePt t="149383" x="7969250" y="5181600"/>
          <p14:tracePt t="149400" x="7956550" y="5200650"/>
          <p14:tracePt t="149417" x="7956550" y="5226050"/>
          <p14:tracePt t="149433" x="7969250" y="5251450"/>
          <p14:tracePt t="149450" x="8001000" y="5264150"/>
          <p14:tracePt t="149467" x="8058150" y="5270500"/>
          <p14:tracePt t="149483" x="8166100" y="5257800"/>
          <p14:tracePt t="149501" x="8255000" y="5238750"/>
          <p14:tracePt t="149503" x="8280400" y="5226050"/>
          <p14:tracePt t="149518" x="8299450" y="5207000"/>
          <p14:tracePt t="149534" x="8305800" y="5200650"/>
          <p14:tracePt t="149550" x="8312150" y="5181600"/>
          <p14:tracePt t="149567" x="8312150" y="5175250"/>
          <p14:tracePt t="149584" x="8312150" y="5156200"/>
          <p14:tracePt t="149600" x="8312150" y="5143500"/>
          <p14:tracePt t="149617" x="8312150" y="5130800"/>
          <p14:tracePt t="149830" x="0" y="0"/>
        </p14:tracePtLst>
        <p14:tracePtLst>
          <p14:tracePt t="151232" x="3733800" y="5645150"/>
          <p14:tracePt t="151271" x="3740150" y="5645150"/>
          <p14:tracePt t="151280" x="3746500" y="5645150"/>
          <p14:tracePt t="151287" x="3752850" y="5651500"/>
          <p14:tracePt t="151300" x="3759200" y="5670550"/>
          <p14:tracePt t="151316" x="3784600" y="5702300"/>
          <p14:tracePt t="151320" x="3803650" y="5740400"/>
          <p14:tracePt t="151334" x="3854450" y="5791200"/>
          <p14:tracePt t="151350" x="3917950" y="5835650"/>
          <p14:tracePt t="151367" x="3987800" y="5867400"/>
          <p14:tracePt t="151383" x="4044950" y="5873750"/>
          <p14:tracePt t="151400" x="4102100" y="5873750"/>
          <p14:tracePt t="151417" x="4159250" y="5867400"/>
          <p14:tracePt t="151434" x="4197350" y="5848350"/>
          <p14:tracePt t="151450" x="4222750" y="5835650"/>
          <p14:tracePt t="151467" x="4241800" y="5822950"/>
          <p14:tracePt t="151471" x="4241800" y="5816600"/>
          <p14:tracePt t="151483" x="4248150" y="5816600"/>
          <p14:tracePt t="151500" x="4254500" y="5810250"/>
          <p14:tracePt t="151606" x="0" y="0"/>
        </p14:tracePtLst>
        <p14:tracePtLst>
          <p14:tracePt t="152218" x="9156700" y="6121400"/>
          <p14:tracePt t="152232" x="9169400" y="6121400"/>
          <p14:tracePt t="152240" x="9194800" y="6121400"/>
          <p14:tracePt t="152249" x="9239250" y="6121400"/>
          <p14:tracePt t="152266" x="9391650" y="6121400"/>
          <p14:tracePt t="152283" x="9671050" y="6121400"/>
          <p14:tracePt t="152299" x="10147300" y="6121400"/>
          <p14:tracePt t="152302" x="10426700" y="6121400"/>
          <p14:tracePt t="152316" x="10706100" y="6121400"/>
          <p14:tracePt t="152333" x="11220450" y="6121400"/>
          <p14:tracePt t="152336" x="11398250" y="6121400"/>
          <p14:tracePt t="152350" x="11576050" y="6115050"/>
          <p14:tracePt t="152366" x="11614150" y="6108700"/>
          <p14:tracePt t="152383" x="11626850" y="6102350"/>
          <p14:tracePt t="152416" x="11633200" y="6102350"/>
          <p14:tracePt t="152694" x="0" y="0"/>
        </p14:tracePtLst>
        <p14:tracePtLst>
          <p14:tracePt t="153703" x="1911350" y="6229350"/>
          <p14:tracePt t="153735" x="1911350" y="6235700"/>
          <p14:tracePt t="153743" x="1911350" y="6254750"/>
          <p14:tracePt t="153751" x="1911350" y="6286500"/>
          <p14:tracePt t="153766" x="1955800" y="6337300"/>
          <p14:tracePt t="153782" x="1993900" y="6388100"/>
          <p14:tracePt t="153799" x="2038350" y="6432550"/>
          <p14:tracePt t="153815" x="2082800" y="6470650"/>
          <p14:tracePt t="153832" x="2127250" y="6496050"/>
          <p14:tracePt t="153849" x="2209800" y="6534150"/>
          <p14:tracePt t="153866" x="2305050" y="6578600"/>
          <p14:tracePt t="153882" x="2425700" y="6610350"/>
          <p14:tracePt t="153899" x="2552700" y="6629400"/>
          <p14:tracePt t="153903" x="2590800" y="6629400"/>
          <p14:tracePt t="153916" x="2622550" y="6629400"/>
          <p14:tracePt t="153932" x="2660650" y="6616700"/>
          <p14:tracePt t="153949" x="2692400" y="6578600"/>
          <p14:tracePt t="153951" x="2698750" y="6565900"/>
          <p14:tracePt t="153966" x="2711450" y="6534150"/>
          <p14:tracePt t="153982" x="2711450" y="6527800"/>
          <p14:tracePt t="153999" x="2711450" y="6515100"/>
          <p14:tracePt t="154015" x="2711450" y="6496050"/>
          <p14:tracePt t="154032" x="2705100" y="6464300"/>
          <p14:tracePt t="154049" x="2698750" y="6451600"/>
          <p14:tracePt t="154065" x="2686050" y="6438900"/>
          <p14:tracePt t="154082" x="2679700" y="6426200"/>
          <p14:tracePt t="154286" x="2679700" y="6419850"/>
          <p14:tracePt t="154294" x="2673350" y="6407150"/>
          <p14:tracePt t="154302" x="2667000" y="6394450"/>
          <p14:tracePt t="154315" x="2647950" y="6375400"/>
          <p14:tracePt t="154331" x="2609850" y="6330950"/>
          <p14:tracePt t="154349" x="2571750" y="6292850"/>
          <p14:tracePt t="154365" x="2559050" y="6286500"/>
          <p14:tracePt t="154382" x="2546350" y="6286500"/>
          <p14:tracePt t="154398" x="2533650" y="6286500"/>
          <p14:tracePt t="154415" x="2514600" y="6286500"/>
          <p14:tracePt t="154432" x="2463800" y="6286500"/>
          <p14:tracePt t="154448" x="2425700" y="6305550"/>
          <p14:tracePt t="154466" x="2393950" y="6318250"/>
          <p14:tracePt t="154482" x="2374900" y="6337300"/>
          <p14:tracePt t="154499" x="2368550" y="6343650"/>
          <p14:tracePt t="154516" x="2368550" y="6369050"/>
          <p14:tracePt t="154533" x="2368550" y="6388100"/>
          <p14:tracePt t="154536" x="2368550" y="6400800"/>
          <p14:tracePt t="154550" x="2374900" y="6438900"/>
          <p14:tracePt t="154567" x="2387600" y="6451600"/>
          <p14:tracePt t="154582" x="2425700" y="6470650"/>
          <p14:tracePt t="154599" x="2482850" y="6489700"/>
          <p14:tracePt t="154616" x="2571750" y="6496050"/>
          <p14:tracePt t="154632" x="2654300" y="6496050"/>
          <p14:tracePt t="154648" x="2711450" y="6483350"/>
          <p14:tracePt t="154665" x="2730500" y="6451600"/>
          <p14:tracePt t="154682" x="2736850" y="6394450"/>
          <p14:tracePt t="154698" x="2717800" y="6343650"/>
          <p14:tracePt t="154715" x="2679700" y="6311900"/>
          <p14:tracePt t="154719" x="2660650" y="6299200"/>
          <p14:tracePt t="154732" x="2647950" y="6292850"/>
          <p14:tracePt t="154748" x="2590800" y="6280150"/>
          <p14:tracePt t="154752" x="2571750" y="6280150"/>
          <p14:tracePt t="154766" x="2520950" y="6280150"/>
          <p14:tracePt t="154782" x="2489200" y="6280150"/>
          <p14:tracePt t="154799" x="2470150" y="6292850"/>
          <p14:tracePt t="154815" x="2457450" y="6299200"/>
          <p14:tracePt t="154832" x="2451100" y="6311900"/>
          <p14:tracePt t="154848" x="2451100" y="6324600"/>
          <p14:tracePt t="154865" x="2451100" y="6343650"/>
          <p14:tracePt t="154882" x="2470150" y="6369050"/>
          <p14:tracePt t="154898" x="2495550" y="6381750"/>
          <p14:tracePt t="154915" x="2559050" y="6400800"/>
          <p14:tracePt t="154918" x="2584450" y="6400800"/>
          <p14:tracePt t="154932" x="2622550" y="6400800"/>
          <p14:tracePt t="154948" x="2686050" y="6400800"/>
          <p14:tracePt t="154965" x="2730500" y="6400800"/>
          <p14:tracePt t="154982" x="2736850" y="6400800"/>
          <p14:tracePt t="155039" x="2749550" y="6394450"/>
          <p14:tracePt t="155047" x="2755900" y="6394450"/>
          <p14:tracePt t="155055" x="2781300" y="6381750"/>
          <p14:tracePt t="155065" x="2819400" y="6369050"/>
          <p14:tracePt t="155082" x="2940050" y="6324600"/>
          <p14:tracePt t="155099" x="3105150" y="6267450"/>
          <p14:tracePt t="155102" x="3181350" y="6235700"/>
          <p14:tracePt t="155115" x="3257550" y="6197600"/>
          <p14:tracePt t="155132" x="3422650" y="6140450"/>
          <p14:tracePt t="155134" x="3492500" y="6102350"/>
          <p14:tracePt t="155148" x="3556000" y="6070600"/>
          <p14:tracePt t="155165" x="3740150" y="5962650"/>
          <p14:tracePt t="155182" x="3848100" y="5899150"/>
          <p14:tracePt t="155198" x="3905250" y="5861050"/>
          <p14:tracePt t="155215" x="3917950" y="5848350"/>
          <p14:tracePt t="155279" x="3924300" y="5842000"/>
          <p14:tracePt t="155287" x="3924300" y="5829300"/>
          <p14:tracePt t="155298" x="3898900" y="5803900"/>
          <p14:tracePt t="155315" x="3797300" y="5702300"/>
          <p14:tracePt t="155332" x="3657600" y="5588000"/>
          <p14:tracePt t="155334" x="3581400" y="5537200"/>
          <p14:tracePt t="155348" x="3511550" y="5492750"/>
          <p14:tracePt t="155366" x="3422650" y="5429250"/>
          <p14:tracePt t="155382" x="3409950" y="5422900"/>
          <p14:tracePt t="155414" x="3403600" y="5422900"/>
          <p14:tracePt t="155432" x="3384550" y="5422900"/>
          <p14:tracePt t="155440" x="3359150" y="5435600"/>
          <p14:tracePt t="155448" x="3333750" y="5454650"/>
          <p14:tracePt t="155465" x="3257550" y="5511800"/>
          <p14:tracePt t="155482" x="3181350" y="5562600"/>
          <p14:tracePt t="155498" x="3124200" y="5619750"/>
          <p14:tracePt t="155515" x="3086100" y="5683250"/>
          <p14:tracePt t="155519" x="3073400" y="5721350"/>
          <p14:tracePt t="155532" x="3060700" y="5746750"/>
          <p14:tracePt t="155548" x="3060700" y="5772150"/>
          <p14:tracePt t="155566" x="3067050" y="5829300"/>
          <p14:tracePt t="155582" x="3092450" y="5867400"/>
          <p14:tracePt t="155598" x="3155950" y="5911850"/>
          <p14:tracePt t="155615" x="3289300" y="5962650"/>
          <p14:tracePt t="155632" x="3505200" y="5994400"/>
          <p14:tracePt t="155648" x="3727450" y="6013450"/>
          <p14:tracePt t="155665" x="3905250" y="6013450"/>
          <p14:tracePt t="155682" x="4025900" y="6007100"/>
          <p14:tracePt t="155698" x="4070350" y="5994400"/>
          <p14:tracePt t="155715" x="4089400" y="5975350"/>
          <p14:tracePt t="155731" x="4089400" y="5956300"/>
          <p14:tracePt t="155748" x="4076700" y="5905500"/>
          <p14:tracePt t="155750" x="4051300" y="5867400"/>
          <p14:tracePt t="155765" x="3981450" y="5791200"/>
          <p14:tracePt t="155782" x="3867150" y="5689600"/>
          <p14:tracePt t="155798" x="3695700" y="5594350"/>
          <p14:tracePt t="155815" x="3524250" y="5518150"/>
          <p14:tracePt t="155832" x="3403600" y="5480050"/>
          <p14:tracePt t="155849" x="3352800" y="5473700"/>
          <p14:tracePt t="155865" x="3321050" y="5473700"/>
          <p14:tracePt t="155882" x="3270250" y="5486400"/>
          <p14:tracePt t="155898" x="3219450" y="5543550"/>
          <p14:tracePt t="155915" x="3175000" y="5632450"/>
          <p14:tracePt t="155932" x="3149600" y="5715000"/>
          <p14:tracePt t="155934" x="3143250" y="5734050"/>
          <p14:tracePt t="155948" x="3143250" y="5753100"/>
          <p14:tracePt t="155965" x="3143250" y="5797550"/>
          <p14:tracePt t="155967" x="3149600" y="5810250"/>
          <p14:tracePt t="155982" x="3187700" y="5854700"/>
          <p14:tracePt t="155998" x="3276600" y="5911850"/>
          <p14:tracePt t="156015" x="3454400" y="5975350"/>
          <p14:tracePt t="156031" x="3714750" y="6019800"/>
          <p14:tracePt t="156048" x="3962400" y="6032500"/>
          <p14:tracePt t="156065" x="4133850" y="6013450"/>
          <p14:tracePt t="156081" x="4203700" y="5994400"/>
          <p14:tracePt t="156098" x="4216400" y="5962650"/>
          <p14:tracePt t="156115" x="4222750" y="5943600"/>
          <p14:tracePt t="156132" x="4222750" y="5892800"/>
          <p14:tracePt t="156135" x="4216400" y="5867400"/>
          <p14:tracePt t="156148" x="4191000" y="5835650"/>
          <p14:tracePt t="156166" x="4057650" y="5689600"/>
          <p14:tracePt t="156182" x="3905250" y="5588000"/>
          <p14:tracePt t="156198" x="3721100" y="5518150"/>
          <p14:tracePt t="156215" x="3575050" y="5505450"/>
          <p14:tracePt t="156232" x="3492500" y="5505450"/>
          <p14:tracePt t="156248" x="3435350" y="5524500"/>
          <p14:tracePt t="156264" x="3397250" y="5568950"/>
          <p14:tracePt t="156281" x="3384550" y="5613400"/>
          <p14:tracePt t="156298" x="3371850" y="5645150"/>
          <p14:tracePt t="156315" x="3371850" y="5683250"/>
          <p14:tracePt t="156331" x="3390900" y="5715000"/>
          <p14:tracePt t="156348" x="3435350" y="5765800"/>
          <p14:tracePt t="156350" x="3479800" y="5797550"/>
          <p14:tracePt t="156365" x="3524250" y="5816600"/>
          <p14:tracePt t="156381" x="3695700" y="5873750"/>
          <p14:tracePt t="156398" x="3803650" y="5892800"/>
          <p14:tracePt t="156414" x="3905250" y="5886450"/>
          <p14:tracePt t="156431" x="4013200" y="5861050"/>
          <p14:tracePt t="156448" x="4076700" y="5829300"/>
          <p14:tracePt t="156465" x="4095750" y="5784850"/>
          <p14:tracePt t="156481" x="4095750" y="5753100"/>
          <p14:tracePt t="156498" x="4089400" y="5695950"/>
          <p14:tracePt t="156514" x="4057650" y="5651500"/>
          <p14:tracePt t="156531" x="4013200" y="5613400"/>
          <p14:tracePt t="156548" x="3962400" y="5594350"/>
          <p14:tracePt t="156551" x="3943350" y="5588000"/>
          <p14:tracePt t="156565" x="3924300" y="5581650"/>
          <p14:tracePt t="156582" x="3917950" y="5581650"/>
          <p14:tracePt t="156789" x="0" y="0"/>
        </p14:tracePtLst>
        <p14:tracePtLst>
          <p14:tracePt t="157702" x="3498850" y="6483350"/>
          <p14:tracePt t="157799" x="3511550" y="6483350"/>
          <p14:tracePt t="157807" x="3530600" y="6483350"/>
          <p14:tracePt t="157816" x="3575050" y="6483350"/>
          <p14:tracePt t="157831" x="3689350" y="6483350"/>
          <p14:tracePt t="157848" x="3892550" y="6483350"/>
          <p14:tracePt t="157864" x="4152900" y="6483350"/>
          <p14:tracePt t="157881" x="4387850" y="6483350"/>
          <p14:tracePt t="157898" x="4514850" y="6483350"/>
          <p14:tracePt t="157914" x="4540250" y="6483350"/>
          <p14:tracePt t="157931" x="4546600" y="6483350"/>
          <p14:tracePt t="158200" x="4546600" y="6489700"/>
          <p14:tracePt t="158216" x="4540250" y="6489700"/>
          <p14:tracePt t="158223" x="4508500" y="6496050"/>
          <p14:tracePt t="158232" x="4483100" y="6502400"/>
          <p14:tracePt t="158248" x="4419600" y="6502400"/>
          <p14:tracePt t="158264" x="4311650" y="6502400"/>
          <p14:tracePt t="158281" x="4197350" y="6502400"/>
          <p14:tracePt t="158298" x="4114800" y="6502400"/>
          <p14:tracePt t="158314" x="4089400" y="6502400"/>
          <p14:tracePt t="158432" x="4108450" y="6502400"/>
          <p14:tracePt t="158440" x="4146550" y="6502400"/>
          <p14:tracePt t="158448" x="4222750" y="6502400"/>
          <p14:tracePt t="158464" x="4451350" y="6502400"/>
          <p14:tracePt t="158481" x="4826000" y="6502400"/>
          <p14:tracePt t="158497" x="5276850" y="6502400"/>
          <p14:tracePt t="158501" x="5473700" y="6502400"/>
          <p14:tracePt t="158514" x="5626100" y="6502400"/>
          <p14:tracePt t="158531" x="5803900" y="6502400"/>
          <p14:tracePt t="158547" x="5861050" y="6502400"/>
          <p14:tracePt t="158550" x="5867400" y="6502400"/>
          <p14:tracePt t="158564" x="5873750" y="6502400"/>
          <p14:tracePt t="158704" x="5854700" y="6502400"/>
          <p14:tracePt t="158711" x="5810250" y="6502400"/>
          <p14:tracePt t="158720" x="5759450" y="6502400"/>
          <p14:tracePt t="158731" x="5695950" y="6502400"/>
          <p14:tracePt t="158748" x="5607050" y="6502400"/>
          <p14:tracePt t="158764" x="5575300" y="6502400"/>
          <p14:tracePt t="158769" x="5568950" y="6502400"/>
          <p14:tracePt t="158865" x="5581650" y="6502400"/>
          <p14:tracePt t="158872" x="5613400" y="6502400"/>
          <p14:tracePt t="158881" x="5657850" y="6502400"/>
          <p14:tracePt t="158897" x="5746750" y="6502400"/>
          <p14:tracePt t="158914" x="5797550" y="6502400"/>
          <p14:tracePt t="158921" x="5803900" y="6502400"/>
          <p14:tracePt t="158931" x="5810250" y="6502400"/>
          <p14:tracePt t="159264" x="5816600" y="6502400"/>
          <p14:tracePt t="159272" x="5822950" y="6502400"/>
          <p14:tracePt t="159281" x="5854700" y="6502400"/>
          <p14:tracePt t="159297" x="6000750" y="6502400"/>
          <p14:tracePt t="159314" x="6305550" y="6502400"/>
          <p14:tracePt t="159330" x="6800850" y="6502400"/>
          <p14:tracePt t="159347" x="7321550" y="6502400"/>
          <p14:tracePt t="159351" x="7537450" y="6502400"/>
          <p14:tracePt t="159364" x="7664450" y="6502400"/>
          <p14:tracePt t="159380" x="7804150" y="6502400"/>
          <p14:tracePt t="159398" x="7835900" y="6502400"/>
          <p14:tracePt t="159536" x="7804150" y="6502400"/>
          <p14:tracePt t="159545" x="7747000" y="6502400"/>
          <p14:tracePt t="159553" x="7664450" y="6502400"/>
          <p14:tracePt t="159564" x="7569200" y="6502400"/>
          <p14:tracePt t="159580" x="7378700" y="6502400"/>
          <p14:tracePt t="159584" x="7283450" y="6502400"/>
          <p14:tracePt t="159598" x="7156450" y="6502400"/>
          <p14:tracePt t="159614" x="7105650" y="6502400"/>
          <p14:tracePt t="159630" x="7092950" y="6502400"/>
          <p14:tracePt t="159647" x="7086600" y="6502400"/>
          <p14:tracePt t="159712" x="7092950" y="6502400"/>
          <p14:tracePt t="159718" x="7124700" y="6502400"/>
          <p14:tracePt t="159730" x="7175500" y="6502400"/>
          <p14:tracePt t="159747" x="7346950" y="6502400"/>
          <p14:tracePt t="159763" x="7569200" y="6502400"/>
          <p14:tracePt t="159767" x="7696200" y="6502400"/>
          <p14:tracePt t="159780" x="7810500" y="6502400"/>
          <p14:tracePt t="159797" x="8032750" y="6502400"/>
          <p14:tracePt t="159798" x="8134350" y="6502400"/>
          <p14:tracePt t="159814" x="8324850" y="6521450"/>
          <p14:tracePt t="159830" x="8426450" y="6534150"/>
          <p14:tracePt t="159847" x="8451850" y="6534150"/>
          <p14:tracePt t="159863" x="8458200" y="6534150"/>
          <p14:tracePt t="160000" x="8464550" y="6534150"/>
          <p14:tracePt t="160008" x="8470900" y="6534150"/>
          <p14:tracePt t="160017" x="8483600" y="6534150"/>
          <p14:tracePt t="160031" x="8515350" y="6534150"/>
          <p14:tracePt t="160047" x="8559800" y="6534150"/>
          <p14:tracePt t="160064" x="8610600" y="6534150"/>
          <p14:tracePt t="160080" x="8686800" y="6534150"/>
          <p14:tracePt t="160097" x="8775700" y="6534150"/>
          <p14:tracePt t="160113" x="8839200" y="6534150"/>
          <p14:tracePt t="160130" x="8858250" y="6534150"/>
          <p14:tracePt t="160146" x="8870950" y="6534150"/>
          <p14:tracePt t="162094"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en-US" altLang="zh-CN" sz="2800" b="1" dirty="0">
                <a:solidFill>
                  <a:schemeClr val="bg1"/>
                </a:solidFill>
                <a:latin typeface="华文细黑" panose="02010600040101010101" pitchFamily="2" charset="-122"/>
                <a:ea typeface="华文细黑" panose="02010600040101010101" pitchFamily="2" charset="-122"/>
              </a:rPr>
              <a:t>Class</a:t>
            </a:r>
            <a:r>
              <a:rPr lang="zh-CN" altLang="en-US" sz="2800" b="1" dirty="0">
                <a:solidFill>
                  <a:schemeClr val="bg1"/>
                </a:solidFill>
                <a:latin typeface="华文细黑" panose="02010600040101010101" pitchFamily="2" charset="-122"/>
                <a:ea typeface="华文细黑" panose="02010600040101010101" pitchFamily="2" charset="-122"/>
              </a:rPr>
              <a:t>类和</a:t>
            </a:r>
            <a:r>
              <a:rPr lang="en-US" altLang="zh-CN" sz="2800" b="1" dirty="0">
                <a:solidFill>
                  <a:schemeClr val="bg1"/>
                </a:solidFill>
                <a:latin typeface="华文细黑" panose="02010600040101010101" pitchFamily="2" charset="-122"/>
                <a:ea typeface="华文细黑" panose="02010600040101010101" pitchFamily="2" charset="-122"/>
              </a:rPr>
              <a:t>Class</a:t>
            </a:r>
            <a:r>
              <a:rPr lang="zh-CN" altLang="en-US" sz="2800" b="1" dirty="0">
                <a:solidFill>
                  <a:schemeClr val="bg1"/>
                </a:solidFill>
                <a:latin typeface="华文细黑" panose="02010600040101010101" pitchFamily="2" charset="-122"/>
                <a:ea typeface="华文细黑" panose="02010600040101010101" pitchFamily="2" charset="-122"/>
              </a:rPr>
              <a:t>对象</a:t>
            </a:r>
          </a:p>
        </p:txBody>
      </p:sp>
      <p:sp>
        <p:nvSpPr>
          <p:cNvPr id="7" name="矩形 6"/>
          <p:cNvSpPr/>
          <p:nvPr/>
        </p:nvSpPr>
        <p:spPr>
          <a:xfrm>
            <a:off x="568569" y="1910082"/>
            <a:ext cx="10228385" cy="3785652"/>
          </a:xfrm>
          <a:prstGeom prst="rect">
            <a:avLst/>
          </a:prstGeom>
        </p:spPr>
        <p:txBody>
          <a:bodyPr wrap="square">
            <a:spAutoFit/>
          </a:bodyPr>
          <a:lstStyle/>
          <a:p>
            <a:pPr algn="just">
              <a:lnSpc>
                <a:spcPct val="150000"/>
              </a:lnSpc>
              <a:buFont typeface="Wingdings" pitchFamily="2" charset="2"/>
              <a:buChar char="Ø"/>
            </a:pP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要理解</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RTTI</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在</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Java</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中的工作原理，就必须知道类型信息在运行时是如何表示的。</a:t>
            </a:r>
            <a:endPar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endParaRPr>
          </a:p>
          <a:p>
            <a:pPr algn="just">
              <a:lnSpc>
                <a:spcPct val="150000"/>
              </a:lnSpc>
              <a:buFont typeface="Wingdings" pitchFamily="2" charset="2"/>
              <a:buChar char="Ø"/>
            </a:pP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类型信息是通过</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Class</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类（类名为</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Class</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的类）的对象表示的，</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Java</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利用</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Class</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对象来执行</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RTTI</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a:t>
            </a:r>
            <a:endPar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endParaRPr>
          </a:p>
          <a:p>
            <a:pPr algn="just">
              <a:lnSpc>
                <a:spcPct val="150000"/>
              </a:lnSpc>
              <a:buFont typeface="Wingdings" pitchFamily="2" charset="2"/>
              <a:buChar char="Ø"/>
            </a:pP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每个类都有一个对应的</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Class</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对象，每当编写并编译了一个类，就会产生一个</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Class</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对象，这个对象当</a:t>
            </a:r>
            <a:r>
              <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rPr>
              <a:t>JVM</a:t>
            </a:r>
            <a:r>
              <a:rPr lang="zh-CN" altLang="en-US" sz="2400" dirty="0">
                <a:solidFill>
                  <a:srgbClr val="21537D"/>
                </a:solidFill>
                <a:latin typeface="Courier New" panose="02070309020205020404" pitchFamily="49" charset="0"/>
                <a:ea typeface="微软雅黑" panose="020B0503020204020204" charset="-122"/>
                <a:cs typeface="Courier New" panose="02070309020205020404" pitchFamily="49" charset="0"/>
              </a:rPr>
              <a:t>加载这个类时就产生了。</a:t>
            </a:r>
            <a:endParaRPr lang="en-US" altLang="zh-CN" sz="2400" dirty="0">
              <a:solidFill>
                <a:srgbClr val="21537D"/>
              </a:solidFill>
              <a:latin typeface="Courier New" panose="02070309020205020404" pitchFamily="49" charset="0"/>
              <a:ea typeface="微软雅黑" panose="020B0503020204020204" charset="-122"/>
              <a:cs typeface="Courier New" panose="02070309020205020404" pitchFamily="49" charset="0"/>
            </a:endParaRPr>
          </a:p>
          <a:p>
            <a:pPr algn="just"/>
            <a:endParaRPr lang="zh-CN" altLang="en-US" sz="2400" dirty="0">
              <a:solidFill>
                <a:srgbClr val="21537D"/>
              </a:solidFill>
              <a:latin typeface="微软雅黑" panose="020B0503020204020204" charset="-122"/>
              <a:ea typeface="微软雅黑" panose="020B0503020204020204" charset="-122"/>
            </a:endParaRPr>
          </a:p>
        </p:txBody>
      </p:sp>
    </p:spTree>
  </p:cSld>
  <p:clrMapOvr>
    <a:masterClrMapping/>
  </p:clrMapOvr>
  <p:transition advTm="115157">
    <p:push/>
  </p:transition>
  <p:extLst>
    <p:ext uri="{3A86A75C-4F4B-4683-9AE1-C65F6400EC91}">
      <p14:laserTraceLst xmlns:p14="http://schemas.microsoft.com/office/powerpoint/2010/main">
        <p14:tracePtLst>
          <p14:tracePt t="2382" x="1028700" y="2432050"/>
          <p14:tracePt t="2511" x="1022350" y="2432050"/>
          <p14:tracePt t="2527" x="1035050" y="2438400"/>
          <p14:tracePt t="2544" x="1130300" y="2451100"/>
          <p14:tracePt t="2557" x="1320800" y="2482850"/>
          <p14:tracePt t="2569" x="1454150" y="2489200"/>
          <p14:tracePt t="2586" x="1758950" y="2489200"/>
          <p14:tracePt t="2603" x="2063750" y="2489200"/>
          <p14:tracePt t="2604" x="2159000" y="2489200"/>
          <p14:tracePt t="2620" x="2235200" y="2489200"/>
          <p14:tracePt t="2636" x="2247900" y="2489200"/>
          <p14:tracePt t="2653" x="2254250" y="2489200"/>
          <p14:tracePt t="2798" x="2247900" y="2495550"/>
          <p14:tracePt t="2809" x="2222500" y="2495550"/>
          <p14:tracePt t="2825" x="2095500" y="2495550"/>
          <p14:tracePt t="2836" x="1911350" y="2495550"/>
          <p14:tracePt t="2853" x="1701800" y="2495550"/>
          <p14:tracePt t="2869" x="1517650" y="2495550"/>
          <p14:tracePt t="2886" x="1403350" y="2495550"/>
          <p14:tracePt t="2903" x="1333500" y="2495550"/>
          <p14:tracePt t="2919" x="1308100" y="2495550"/>
          <p14:tracePt t="2936" x="1295400" y="2495550"/>
          <p14:tracePt t="3046" x="1327150" y="2495550"/>
          <p14:tracePt t="3058" x="1384300" y="2495550"/>
          <p14:tracePt t="3070" x="1517650" y="2495550"/>
          <p14:tracePt t="3086" x="1657350" y="2495550"/>
          <p14:tracePt t="3103" x="1720850" y="2495550"/>
          <p14:tracePt t="3120" x="1733550" y="2495550"/>
          <p14:tracePt t="3164" x="1720850" y="2501900"/>
          <p14:tracePt t="3174" x="1676400" y="2508250"/>
          <p14:tracePt t="3186" x="1612900" y="2508250"/>
          <p14:tracePt t="3203" x="1422400" y="2508250"/>
          <p14:tracePt t="3220" x="1149350" y="2508250"/>
          <p14:tracePt t="3236" x="1066800" y="2508250"/>
          <p14:tracePt t="3253" x="1054100" y="2508250"/>
          <p14:tracePt t="3269" x="1047750" y="2508250"/>
          <p14:tracePt t="3335" x="1066800" y="2508250"/>
          <p14:tracePt t="3344" x="1130300" y="2508250"/>
          <p14:tracePt t="3353" x="1200150" y="2508250"/>
          <p14:tracePt t="3369" x="1409700" y="2508250"/>
          <p14:tracePt t="3386" x="1657350" y="2508250"/>
          <p14:tracePt t="3388" x="1758950" y="2508250"/>
          <p14:tracePt t="3402" x="1822450" y="2508250"/>
          <p14:tracePt t="3419" x="1879600" y="2508250"/>
          <p14:tracePt t="3477" x="1860550" y="2508250"/>
          <p14:tracePt t="3484" x="1816100" y="2508250"/>
          <p14:tracePt t="3493" x="1739900" y="2508250"/>
          <p14:tracePt t="3502" x="1644650" y="2508250"/>
          <p14:tracePt t="3519" x="1447800" y="2508250"/>
          <p14:tracePt t="3536" x="1295400" y="2508250"/>
          <p14:tracePt t="3552" x="1238250" y="2508250"/>
          <p14:tracePt t="3569" x="1231900" y="2508250"/>
          <p14:tracePt t="3639" x="1250950" y="2508250"/>
          <p14:tracePt t="3653" x="1352550" y="2508250"/>
          <p14:tracePt t="3665" x="1435100" y="2508250"/>
          <p14:tracePt t="3674" x="1543050" y="2508250"/>
          <p14:tracePt t="3686" x="1758950" y="2508250"/>
          <p14:tracePt t="3702" x="1917700" y="2508250"/>
          <p14:tracePt t="3719" x="1968500" y="2508250"/>
          <p14:tracePt t="3736" x="1981200" y="2508250"/>
          <p14:tracePt t="3805" x="1962150" y="2508250"/>
          <p14:tracePt t="3815" x="1930400" y="2508250"/>
          <p14:tracePt t="3825" x="1898650" y="2508250"/>
          <p14:tracePt t="3836" x="1828800" y="2508250"/>
          <p14:tracePt t="3852" x="1790700" y="2508250"/>
          <p14:tracePt t="3870" x="1784350" y="2508250"/>
          <p14:tracePt t="3959" x="1790700" y="2501900"/>
          <p14:tracePt t="3969" x="1809750" y="2501900"/>
          <p14:tracePt t="3986" x="1885950" y="2501900"/>
          <p14:tracePt t="4002" x="1981200" y="2501900"/>
          <p14:tracePt t="4007" x="2012950" y="2501900"/>
          <p14:tracePt t="4022" x="2051050" y="2501900"/>
          <p14:tracePt t="4086" x="2032000" y="2501900"/>
          <p14:tracePt t="4097" x="1987550" y="2501900"/>
          <p14:tracePt t="4110" x="1816100" y="2501900"/>
          <p14:tracePt t="4120" x="1720850" y="2501900"/>
          <p14:tracePt t="4136" x="1574800" y="2501900"/>
          <p14:tracePt t="4153" x="1524000" y="2501900"/>
          <p14:tracePt t="4157" x="1517650" y="2501900"/>
          <p14:tracePt t="4246" x="1549400" y="2501900"/>
          <p14:tracePt t="4253" x="1600200" y="2501900"/>
          <p14:tracePt t="4269" x="1790700" y="2501900"/>
          <p14:tracePt t="4286" x="2025650" y="2501900"/>
          <p14:tracePt t="4302" x="2260600" y="2501900"/>
          <p14:tracePt t="4319" x="2387600" y="2501900"/>
          <p14:tracePt t="4335" x="2425700" y="2501900"/>
          <p14:tracePt t="4406" x="2419350" y="2501900"/>
          <p14:tracePt t="4413" x="2387600" y="2501900"/>
          <p14:tracePt t="4422" x="2330450" y="2501900"/>
          <p14:tracePt t="4436" x="2203450" y="2501900"/>
          <p14:tracePt t="4453" x="2101850" y="2501900"/>
          <p14:tracePt t="4469" x="2063750" y="2501900"/>
          <p14:tracePt t="4550" x="2082800" y="2501900"/>
          <p14:tracePt t="4564" x="2171700" y="2501900"/>
          <p14:tracePt t="4581" x="2330450" y="2501900"/>
          <p14:tracePt t="4596" x="2457450" y="2501900"/>
          <p14:tracePt t="4605" x="2501900" y="2501900"/>
          <p14:tracePt t="4620" x="2533650" y="2501900"/>
          <p14:tracePt t="4636" x="2540000" y="2501900"/>
          <p14:tracePt t="5070" x="2546350" y="2501900"/>
          <p14:tracePt t="5087" x="2584450" y="2495550"/>
          <p14:tracePt t="5105" x="2686050" y="2495550"/>
          <p14:tracePt t="5108" x="2762250" y="2495550"/>
          <p14:tracePt t="5119" x="2857500" y="2495550"/>
          <p14:tracePt t="5136" x="3067050" y="2495550"/>
          <p14:tracePt t="5152" x="3289300" y="2495550"/>
          <p14:tracePt t="5169" x="3479800" y="2495550"/>
          <p14:tracePt t="5173" x="3543300" y="2495550"/>
          <p14:tracePt t="5185" x="3594100" y="2495550"/>
          <p14:tracePt t="5189" x="3619500" y="2495550"/>
          <p14:tracePt t="5203" x="3632200" y="2495550"/>
          <p14:tracePt t="5219" x="3651250" y="2495550"/>
          <p14:tracePt t="5374" x="3638550" y="2495550"/>
          <p14:tracePt t="5389" x="3543300" y="2489200"/>
          <p14:tracePt t="5405" x="3384550" y="2463800"/>
          <p14:tracePt t="5419" x="3295650" y="2444750"/>
          <p14:tracePt t="5436" x="3111500" y="2425700"/>
          <p14:tracePt t="5452" x="3073400" y="2425700"/>
          <p14:tracePt t="5468" x="3048000" y="2419350"/>
          <p14:tracePt t="5574" x="3067050" y="2419350"/>
          <p14:tracePt t="5586" x="3098800" y="2419350"/>
          <p14:tracePt t="5602" x="3232150" y="2419350"/>
          <p14:tracePt t="5618" x="3435350" y="2419350"/>
          <p14:tracePt t="5621" x="3549650" y="2419350"/>
          <p14:tracePt t="5636" x="3778250" y="2419350"/>
          <p14:tracePt t="5653" x="3962400" y="2419350"/>
          <p14:tracePt t="5669" x="4038600" y="2419350"/>
          <p14:tracePt t="5685" x="4051300" y="2419350"/>
          <p14:tracePt t="5702" x="4057650" y="2419350"/>
          <p14:tracePt t="5749" x="4044950" y="2419350"/>
          <p14:tracePt t="5757" x="4006850" y="2419350"/>
          <p14:tracePt t="5768" x="3930650" y="2419350"/>
          <p14:tracePt t="5785" x="3721100" y="2419350"/>
          <p14:tracePt t="5801" x="3511550" y="2419350"/>
          <p14:tracePt t="5818" x="3333750" y="2406650"/>
          <p14:tracePt t="5822" x="3276600" y="2400300"/>
          <p14:tracePt t="5835" x="3244850" y="2393950"/>
          <p14:tracePt t="5851" x="3238500" y="2393950"/>
          <p14:tracePt t="5926" x="3244850" y="2393950"/>
          <p14:tracePt t="5936" x="3276600" y="2393950"/>
          <p14:tracePt t="5953" x="3409950" y="2393950"/>
          <p14:tracePt t="5969" x="3632200" y="2393950"/>
          <p14:tracePt t="5974" x="3778250" y="2393950"/>
          <p14:tracePt t="5989" x="4121150" y="2393950"/>
          <p14:tracePt t="6002" x="4273550" y="2393950"/>
          <p14:tracePt t="6005" x="4425950" y="2393950"/>
          <p14:tracePt t="6018" x="4533900" y="2393950"/>
          <p14:tracePt t="6035" x="4673600" y="2393950"/>
          <p14:tracePt t="6051" x="4718050" y="2393950"/>
          <p14:tracePt t="6068" x="4724400" y="2393950"/>
          <p14:tracePt t="6175" x="4718050" y="2393950"/>
          <p14:tracePt t="6188" x="4679950" y="2393950"/>
          <p14:tracePt t="6203" x="4654550" y="2393950"/>
          <p14:tracePt t="6219" x="4622800" y="2393950"/>
          <p14:tracePt t="6223" x="4616450" y="2393950"/>
          <p14:tracePt t="6240" x="4610100" y="2393950"/>
          <p14:tracePt t="6318" x="4622800" y="2393950"/>
          <p14:tracePt t="6333" x="4660900" y="2393950"/>
          <p14:tracePt t="6342" x="4692650" y="2393950"/>
          <p14:tracePt t="6351" x="4737100" y="2393950"/>
          <p14:tracePt t="6368" x="4832350" y="2406650"/>
          <p14:tracePt t="6385" x="4908550" y="2406650"/>
          <p14:tracePt t="6401" x="4984750" y="2406650"/>
          <p14:tracePt t="6418" x="5035550" y="2406650"/>
          <p14:tracePt t="6420" x="5048250" y="2406650"/>
          <p14:tracePt t="6765" x="0" y="0"/>
        </p14:tracePtLst>
        <p14:tracePtLst>
          <p14:tracePt t="8736" x="7289800" y="2470150"/>
          <p14:tracePt t="8814" x="7302500" y="2470150"/>
          <p14:tracePt t="8830" x="7416800" y="2470150"/>
          <p14:tracePt t="8844" x="7626350" y="2470150"/>
          <p14:tracePt t="8857" x="7753350" y="2470150"/>
          <p14:tracePt t="8868" x="8039100" y="2470150"/>
          <p14:tracePt t="8884" x="8274050" y="2470150"/>
          <p14:tracePt t="8901" x="8413750" y="2470150"/>
          <p14:tracePt t="8918" x="8458200" y="2470150"/>
          <p14:tracePt t="8934" x="8464550" y="2470150"/>
          <p14:tracePt t="9357" x="0" y="0"/>
        </p14:tracePtLst>
        <p14:tracePtLst>
          <p14:tracePt t="9800" x="8591550" y="2406650"/>
          <p14:tracePt t="9911" x="8604250" y="2406650"/>
          <p14:tracePt t="9929" x="8712200" y="2406650"/>
          <p14:tracePt t="9940" x="8896350" y="2406650"/>
          <p14:tracePt t="9952" x="9017000" y="2406650"/>
          <p14:tracePt t="9967" x="9226550" y="2406650"/>
          <p14:tracePt t="9984" x="9410700" y="2406650"/>
          <p14:tracePt t="10000" x="9563100" y="2406650"/>
          <p14:tracePt t="10017" x="9658350" y="2406650"/>
          <p14:tracePt t="10034" x="9696450" y="2406650"/>
          <p14:tracePt t="10050" x="9715500" y="2406650"/>
          <p14:tracePt t="10692" x="0" y="0"/>
        </p14:tracePtLst>
        <p14:tracePtLst>
          <p14:tracePt t="10999" x="9734550" y="2425700"/>
          <p14:tracePt t="11018" x="9734550" y="2432050"/>
          <p14:tracePt t="11037" x="9747250" y="2438400"/>
          <p14:tracePt t="11052" x="9810750" y="2444750"/>
          <p14:tracePt t="11068" x="9918700" y="2470150"/>
          <p14:tracePt t="11083" x="10064750" y="2476500"/>
          <p14:tracePt t="11100" x="10236200" y="2476500"/>
          <p14:tracePt t="11117" x="10350500" y="2476500"/>
          <p14:tracePt t="11133" x="10388600" y="2476500"/>
          <p14:tracePt t="11293" x="0" y="0"/>
        </p14:tracePtLst>
        <p14:tracePtLst>
          <p14:tracePt t="12024" x="609600" y="2813050"/>
          <p14:tracePt t="12086" x="622300" y="2825750"/>
          <p14:tracePt t="12104" x="704850" y="2838450"/>
          <p14:tracePt t="12122" x="876300" y="2844800"/>
          <p14:tracePt t="12126" x="1022350" y="2844800"/>
          <p14:tracePt t="12137" x="1193800" y="2844800"/>
          <p14:tracePt t="12150" x="1562100" y="2844800"/>
          <p14:tracePt t="12167" x="1790700" y="2844800"/>
          <p14:tracePt t="12184" x="1898650" y="2844800"/>
          <p14:tracePt t="12200" x="1911350" y="2844800"/>
          <p14:tracePt t="12204" x="1917700" y="2844800"/>
          <p14:tracePt t="12460" x="0" y="0"/>
        </p14:tracePtLst>
        <p14:tracePtLst>
          <p14:tracePt t="14302" x="1035050" y="3429000"/>
          <p14:tracePt t="14381" x="1035050" y="3435350"/>
          <p14:tracePt t="14394" x="1054100" y="3435350"/>
          <p14:tracePt t="14406" x="1149350" y="3435350"/>
          <p14:tracePt t="14416" x="1244600" y="3435350"/>
          <p14:tracePt t="14433" x="1492250" y="3435350"/>
          <p14:tracePt t="14438" x="1619250" y="3435350"/>
          <p14:tracePt t="14449" x="1733550" y="3435350"/>
          <p14:tracePt t="14454" x="1841500" y="3435350"/>
          <p14:tracePt t="14466" x="1924050" y="3435350"/>
          <p14:tracePt t="14471" x="1981200" y="3435350"/>
          <p14:tracePt t="14483" x="2000250" y="3435350"/>
          <p14:tracePt t="14499" x="2019300" y="3435350"/>
          <p14:tracePt t="15061" x="0" y="0"/>
        </p14:tracePtLst>
        <p14:tracePtLst>
          <p14:tracePt t="15823" x="2470150" y="3536950"/>
          <p14:tracePt t="15920" x="2489200" y="3536950"/>
          <p14:tracePt t="15934" x="2597150" y="3536950"/>
          <p14:tracePt t="15950" x="2794000" y="3536950"/>
          <p14:tracePt t="15965" x="3098800" y="3536950"/>
          <p14:tracePt t="15982" x="3448050" y="3536950"/>
          <p14:tracePt t="15999" x="3683000" y="3536950"/>
          <p14:tracePt t="16016" x="3784600" y="3536950"/>
          <p14:tracePt t="16032" x="3816350" y="3536950"/>
          <p14:tracePt t="16214" x="3797300" y="3536950"/>
          <p14:tracePt t="16226" x="3765550" y="3536950"/>
          <p14:tracePt t="16237" x="3651250" y="3536950"/>
          <p14:tracePt t="16249" x="3575050" y="3536950"/>
          <p14:tracePt t="16265" x="3409950" y="3536950"/>
          <p14:tracePt t="16267" x="3327400" y="3536950"/>
          <p14:tracePt t="16281" x="3238500" y="3536950"/>
          <p14:tracePt t="16298" x="3111500" y="3536950"/>
          <p14:tracePt t="16300" x="3048000" y="3536950"/>
          <p14:tracePt t="16315" x="2997200" y="3536950"/>
          <p14:tracePt t="16331" x="2914650" y="3536950"/>
          <p14:tracePt t="16348" x="2889250" y="3536950"/>
          <p14:tracePt t="16365" x="2876550" y="3536950"/>
          <p14:tracePt t="16381" x="2870200" y="3536950"/>
          <p14:tracePt t="16509" x="2876550" y="3536950"/>
          <p14:tracePt t="16519" x="2908300" y="3536950"/>
          <p14:tracePt t="16533" x="3067050" y="3536950"/>
          <p14:tracePt t="16548" x="3327400" y="3536950"/>
          <p14:tracePt t="16565" x="3670300" y="3536950"/>
          <p14:tracePt t="16582" x="3975100" y="3536950"/>
          <p14:tracePt t="16598" x="4146550" y="3536950"/>
          <p14:tracePt t="16615" x="4203700" y="3536950"/>
          <p14:tracePt t="16631" x="4222750" y="3536950"/>
          <p14:tracePt t="16797" x="4203700" y="3536950"/>
          <p14:tracePt t="16808" x="4159250" y="3536950"/>
          <p14:tracePt t="16821" x="4032250" y="3536950"/>
          <p14:tracePt t="16832" x="3962400" y="3536950"/>
          <p14:tracePt t="16848" x="3803650" y="3536950"/>
          <p14:tracePt t="16853" x="3727450" y="3536950"/>
          <p14:tracePt t="16865" x="3651250" y="3536950"/>
          <p14:tracePt t="16882" x="3556000" y="3536950"/>
          <p14:tracePt t="16885" x="3530600" y="3536950"/>
          <p14:tracePt t="16898" x="3524250" y="3536950"/>
          <p14:tracePt t="16915" x="3511550" y="3536950"/>
          <p14:tracePt t="16999" x="3517900" y="3536950"/>
          <p14:tracePt t="17010" x="3543300" y="3536950"/>
          <p14:tracePt t="17023" x="3644900" y="3536950"/>
          <p14:tracePt t="17036" x="3803650" y="3536950"/>
          <p14:tracePt t="17048" x="3898900" y="3536950"/>
          <p14:tracePt t="17065" x="4044950" y="3536950"/>
          <p14:tracePt t="17081" x="4121150" y="3536950"/>
          <p14:tracePt t="17084" x="4133850" y="3536950"/>
          <p14:tracePt t="17098" x="4140200" y="3536950"/>
          <p14:tracePt t="17428" x="0" y="0"/>
        </p14:tracePtLst>
        <p14:tracePtLst>
          <p14:tracePt t="18280" x="7416800" y="3625850"/>
          <p14:tracePt t="18349" x="7423150" y="3625850"/>
          <p14:tracePt t="18362" x="7454900" y="3625850"/>
          <p14:tracePt t="18370" x="7505700" y="3625850"/>
          <p14:tracePt t="18381" x="7664450" y="3625850"/>
          <p14:tracePt t="18397" x="7874000" y="3625850"/>
          <p14:tracePt t="18414" x="8108950" y="3625850"/>
          <p14:tracePt t="18431" x="8324850" y="3625850"/>
          <p14:tracePt t="18448" x="8540750" y="3625850"/>
          <p14:tracePt t="18464" x="8705850" y="3625850"/>
          <p14:tracePt t="18481" x="8820150" y="3625850"/>
          <p14:tracePt t="18498" x="8890000" y="3632200"/>
          <p14:tracePt t="18500" x="8915400" y="3632200"/>
          <p14:tracePt t="18514" x="8940800" y="3638550"/>
          <p14:tracePt t="18531" x="8953500" y="3638550"/>
          <p14:tracePt t="18547" x="8959850" y="3638550"/>
          <p14:tracePt t="19508" x="0" y="0"/>
        </p14:tracePtLst>
        <p14:tracePtLst>
          <p14:tracePt t="20558" x="3225800" y="3536950"/>
          <p14:tracePt t="20664" x="3251200" y="3536950"/>
          <p14:tracePt t="20684" x="3378200" y="3536950"/>
          <p14:tracePt t="20704" x="3505200" y="3536950"/>
          <p14:tracePt t="20713" x="3568700" y="3536950"/>
          <p14:tracePt t="20730" x="3676650" y="3536950"/>
          <p14:tracePt t="20732" x="3708400" y="3536950"/>
          <p14:tracePt t="20748" x="3733800" y="3536950"/>
          <p14:tracePt t="20750" x="3759200" y="3536950"/>
          <p14:tracePt t="20764" x="3784600" y="3536950"/>
          <p14:tracePt t="20780" x="3797300" y="3536950"/>
          <p14:tracePt t="20797" x="3803650" y="3536950"/>
          <p14:tracePt t="20830" x="3810000" y="3536950"/>
          <p14:tracePt t="21190" x="3803650" y="3536950"/>
          <p14:tracePt t="21205" x="3752850" y="3536950"/>
          <p14:tracePt t="21219" x="3721100" y="3536950"/>
          <p14:tracePt t="21231" x="3638550" y="3536950"/>
          <p14:tracePt t="21248" x="3549650" y="3536950"/>
          <p14:tracePt t="21264" x="3467100" y="3536950"/>
          <p14:tracePt t="21280" x="3397250" y="3536950"/>
          <p14:tracePt t="21296" x="3340100" y="3536950"/>
          <p14:tracePt t="21313" x="3327400" y="3536950"/>
          <p14:tracePt t="21439" x="3352800" y="3536950"/>
          <p14:tracePt t="21450" x="3403600" y="3536950"/>
          <p14:tracePt t="21464" x="3587750" y="3536950"/>
          <p14:tracePt t="21481" x="3765550" y="3536950"/>
          <p14:tracePt t="21485" x="3848100" y="3536950"/>
          <p14:tracePt t="21497" x="3911600" y="3536950"/>
          <p14:tracePt t="21514" x="3962400" y="3536950"/>
          <p14:tracePt t="21530" x="3975100" y="3536950"/>
          <p14:tracePt t="21533" x="3981450" y="3536950"/>
          <p14:tracePt t="21546" x="3987800" y="3536950"/>
          <p14:tracePt t="21564" x="4006850" y="3536950"/>
          <p14:tracePt t="21580" x="4032250" y="3536950"/>
          <p14:tracePt t="21596" x="4044950" y="3536950"/>
          <p14:tracePt t="21613" x="4051300" y="3536950"/>
          <p14:tracePt t="21630" x="4070350" y="3536950"/>
          <p14:tracePt t="21646" x="4083050" y="3536950"/>
          <p14:tracePt t="21663" x="4114800" y="3536950"/>
          <p14:tracePt t="21680" x="4140200" y="3536950"/>
          <p14:tracePt t="21696" x="4152900" y="3536950"/>
          <p14:tracePt t="25508" x="0" y="0"/>
        </p14:tracePtLst>
        <p14:tracePtLst>
          <p14:tracePt t="27559" x="5842000" y="3130550"/>
          <p14:tracePt t="27605" x="5829300" y="3130550"/>
          <p14:tracePt t="27612" x="5829300" y="3143250"/>
          <p14:tracePt t="27628" x="5816600" y="3155950"/>
          <p14:tracePt t="27644" x="5803900" y="3181350"/>
          <p14:tracePt t="27661" x="5797550" y="3219450"/>
          <p14:tracePt t="27678" x="5784850" y="3276600"/>
          <p14:tracePt t="27694" x="5784850" y="3333750"/>
          <p14:tracePt t="27711" x="5784850" y="3416300"/>
          <p14:tracePt t="27728" x="5784850" y="3486150"/>
          <p14:tracePt t="27746" x="5791200" y="3543300"/>
          <p14:tracePt t="27761" x="5803900" y="3594100"/>
          <p14:tracePt t="27764" x="5810250" y="3613150"/>
          <p14:tracePt t="27778" x="5822950" y="3625850"/>
          <p14:tracePt t="27794" x="5835650" y="3657600"/>
          <p14:tracePt t="27797" x="5842000" y="3670300"/>
          <p14:tracePt t="27811" x="5854700" y="3689350"/>
          <p14:tracePt t="27828" x="5873750" y="3702050"/>
          <p14:tracePt t="27844" x="5899150" y="3708400"/>
          <p14:tracePt t="27861" x="5918200" y="3708400"/>
          <p14:tracePt t="27877" x="5988050" y="3721100"/>
          <p14:tracePt t="27894" x="6057900" y="3721100"/>
          <p14:tracePt t="27911" x="6178550" y="3721100"/>
          <p14:tracePt t="27927" x="6286500" y="3708400"/>
          <p14:tracePt t="27944" x="6369050" y="3683000"/>
          <p14:tracePt t="27961" x="6407150" y="3644900"/>
          <p14:tracePt t="27964" x="6419850" y="3619500"/>
          <p14:tracePt t="27977" x="6426200" y="3587750"/>
          <p14:tracePt t="27982" x="6432550" y="3549650"/>
          <p14:tracePt t="27994" x="6432550" y="3517900"/>
          <p14:tracePt t="28012" x="6407150" y="3384550"/>
          <p14:tracePt t="28028" x="6369050" y="3295650"/>
          <p14:tracePt t="28044" x="6305550" y="3219450"/>
          <p14:tracePt t="28061" x="6254750" y="3149600"/>
          <p14:tracePt t="28077" x="6197600" y="3111500"/>
          <p14:tracePt t="28094" x="6165850" y="3086100"/>
          <p14:tracePt t="28111" x="6127750" y="3073400"/>
          <p14:tracePt t="28127" x="6096000" y="3060700"/>
          <p14:tracePt t="28144" x="6045200" y="3054350"/>
          <p14:tracePt t="28161" x="5994400" y="3054350"/>
          <p14:tracePt t="28177" x="5937250" y="3054350"/>
          <p14:tracePt t="28181" x="5918200" y="3054350"/>
          <p14:tracePt t="28194" x="5886450" y="3054350"/>
          <p14:tracePt t="28211" x="5822950" y="3060700"/>
          <p14:tracePt t="28214" x="5797550" y="3073400"/>
          <p14:tracePt t="28227" x="5753100" y="3105150"/>
          <p14:tracePt t="28246" x="5721350" y="3143250"/>
          <p14:tracePt t="28261" x="5702300" y="3181350"/>
          <p14:tracePt t="28278" x="5683250" y="3219450"/>
          <p14:tracePt t="28294" x="5676900" y="3270250"/>
          <p14:tracePt t="28311" x="5676900" y="3327400"/>
          <p14:tracePt t="28327" x="5676900" y="3365500"/>
          <p14:tracePt t="28344" x="5689600" y="3416300"/>
          <p14:tracePt t="28361" x="5715000" y="3441700"/>
          <p14:tracePt t="28377" x="5721350" y="3460750"/>
          <p14:tracePt t="28394" x="5727700" y="3460750"/>
          <p14:tracePt t="28765" x="0" y="0"/>
        </p14:tracePtLst>
        <p14:tracePtLst>
          <p14:tracePt t="30591" x="5842000" y="3048000"/>
          <p14:tracePt t="30600" x="5835650" y="3048000"/>
          <p14:tracePt t="30610" x="5810250" y="3048000"/>
          <p14:tracePt t="30627" x="5772150" y="3067050"/>
          <p14:tracePt t="30630" x="5759450" y="3086100"/>
          <p14:tracePt t="30644" x="5721350" y="3149600"/>
          <p14:tracePt t="30660" x="5702300" y="3238500"/>
          <p14:tracePt t="30677" x="5676900" y="3346450"/>
          <p14:tracePt t="30693" x="5670550" y="3435350"/>
          <p14:tracePt t="30710" x="5670550" y="3498850"/>
          <p14:tracePt t="30727" x="5689600" y="3581400"/>
          <p14:tracePt t="30746" x="5759450" y="3651250"/>
          <p14:tracePt t="30761" x="5842000" y="3702050"/>
          <p14:tracePt t="30764" x="5892800" y="3721100"/>
          <p14:tracePt t="30777" x="5943600" y="3746500"/>
          <p14:tracePt t="30780" x="6000750" y="3752850"/>
          <p14:tracePt t="30794" x="6045200" y="3759200"/>
          <p14:tracePt t="30811" x="6108700" y="3759200"/>
          <p14:tracePt t="30814" x="6146800" y="3759200"/>
          <p14:tracePt t="30827" x="6165850" y="3759200"/>
          <p14:tracePt t="30844" x="6248400" y="3721100"/>
          <p14:tracePt t="30861" x="6286500" y="3663950"/>
          <p14:tracePt t="30877" x="6305550" y="3594100"/>
          <p14:tracePt t="30893" x="6305550" y="3511550"/>
          <p14:tracePt t="30910" x="6292850" y="3409950"/>
          <p14:tracePt t="30927" x="6280150" y="3333750"/>
          <p14:tracePt t="30943" x="6248400" y="3263900"/>
          <p14:tracePt t="30960" x="6216650" y="3219450"/>
          <p14:tracePt t="30976" x="6178550" y="3175000"/>
          <p14:tracePt t="30993" x="6140450" y="3143250"/>
          <p14:tracePt t="30996" x="6134100" y="3136900"/>
          <p14:tracePt t="31010" x="6115050" y="3130550"/>
          <p14:tracePt t="31027" x="6089650" y="3111500"/>
          <p14:tracePt t="31043" x="6076950" y="3111500"/>
          <p14:tracePt t="31060" x="6064250" y="3111500"/>
          <p14:tracePt t="31077" x="6051550" y="3111500"/>
          <p14:tracePt t="31093" x="6019800" y="3136900"/>
          <p14:tracePt t="31110" x="6000750" y="3187700"/>
          <p14:tracePt t="31126" x="5975350" y="3263900"/>
          <p14:tracePt t="31143" x="5969000" y="3365500"/>
          <p14:tracePt t="31160" x="5981700" y="3460750"/>
          <p14:tracePt t="31176" x="6007100" y="3530600"/>
          <p14:tracePt t="31193" x="6051550" y="3587750"/>
          <p14:tracePt t="31210" x="6102350" y="3632200"/>
          <p14:tracePt t="31213" x="6140450" y="3651250"/>
          <p14:tracePt t="31226" x="6165850" y="3663950"/>
          <p14:tracePt t="31243" x="6235700" y="3670300"/>
          <p14:tracePt t="31260" x="6261100" y="3670300"/>
          <p14:tracePt t="31276" x="6286500" y="3632200"/>
          <p14:tracePt t="31293" x="6311900" y="3536950"/>
          <p14:tracePt t="31310" x="6318250" y="3441700"/>
          <p14:tracePt t="31326" x="6318250" y="3321050"/>
          <p14:tracePt t="31343" x="6273800" y="3219450"/>
          <p14:tracePt t="31360" x="6223000" y="3143250"/>
          <p14:tracePt t="31376" x="6178550" y="3098800"/>
          <p14:tracePt t="31393" x="6146800" y="3073400"/>
          <p14:tracePt t="31410" x="6134100" y="3067050"/>
          <p14:tracePt t="31426" x="6121400" y="3067050"/>
          <p14:tracePt t="31443" x="6051550" y="3124200"/>
          <p14:tracePt t="31460" x="5981700" y="3251200"/>
          <p14:tracePt t="31476" x="5937250" y="3390900"/>
          <p14:tracePt t="31493" x="5918200" y="3505200"/>
          <p14:tracePt t="31510" x="5911850" y="3568700"/>
          <p14:tracePt t="31526" x="5911850" y="3619500"/>
          <p14:tracePt t="31543" x="5911850" y="3625850"/>
          <p14:tracePt t="31577" x="5911850" y="3632200"/>
          <p14:tracePt t="31593" x="5962650" y="3600450"/>
          <p14:tracePt t="31609" x="6026150" y="3492500"/>
          <p14:tracePt t="31612" x="6064250" y="3435350"/>
          <p14:tracePt t="31626" x="6096000" y="3390900"/>
          <p14:tracePt t="31643" x="6134100" y="3251200"/>
          <p14:tracePt t="31659" x="6134100" y="3194050"/>
          <p14:tracePt t="31676" x="6121400" y="3149600"/>
          <p14:tracePt t="31693" x="6108700" y="3136900"/>
          <p14:tracePt t="31709" x="6108700" y="3130550"/>
          <p14:tracePt t="31726" x="6083300" y="3130550"/>
          <p14:tracePt t="31743" x="6064250" y="3168650"/>
          <p14:tracePt t="31760" x="6026150" y="3251200"/>
          <p14:tracePt t="31776" x="6019800" y="3327400"/>
          <p14:tracePt t="31793" x="6019800" y="3390900"/>
          <p14:tracePt t="31810" x="6026150" y="3409950"/>
          <p14:tracePt t="31826" x="6038850" y="3435350"/>
          <p14:tracePt t="31859" x="6045200" y="3429000"/>
          <p14:tracePt t="31876" x="6045200" y="3378200"/>
          <p14:tracePt t="31893" x="6045200" y="3321050"/>
          <p14:tracePt t="31909" x="6045200" y="3263900"/>
          <p14:tracePt t="31926" x="6038850" y="3213100"/>
          <p14:tracePt t="31943" x="6026150" y="3200400"/>
          <p14:tracePt t="31988" x="6019800" y="3200400"/>
          <p14:tracePt t="31997" x="6019800" y="3206750"/>
          <p14:tracePt t="32009" x="6013450" y="3225800"/>
          <p14:tracePt t="32026" x="6007100" y="3257550"/>
          <p14:tracePt t="32029" x="6007100" y="3282950"/>
          <p14:tracePt t="32043" x="6007100" y="3302000"/>
          <p14:tracePt t="32060" x="6007100" y="3352800"/>
          <p14:tracePt t="32340" x="0" y="0"/>
        </p14:tracePtLst>
        <p14:tracePtLst>
          <p14:tracePt t="36928" x="3613150" y="3498850"/>
          <p14:tracePt t="36941" x="3632200" y="3498850"/>
          <p14:tracePt t="36958" x="3670300" y="3498850"/>
          <p14:tracePt t="36974" x="3702050" y="3498850"/>
          <p14:tracePt t="36991" x="3746500" y="3498850"/>
          <p14:tracePt t="37008" x="3771900" y="3498850"/>
          <p14:tracePt t="37024" x="3778250" y="3498850"/>
          <p14:tracePt t="37108" x="0" y="0"/>
        </p14:tracePtLst>
        <p14:tracePtLst>
          <p14:tracePt t="37615" x="1377950" y="3784600"/>
          <p14:tracePt t="37642" x="1377950" y="3790950"/>
          <p14:tracePt t="37655" x="1384300" y="3810000"/>
          <p14:tracePt t="37663" x="1397000" y="3822700"/>
          <p14:tracePt t="37674" x="1416050" y="3835400"/>
          <p14:tracePt t="37691" x="1504950" y="3860800"/>
          <p14:tracePt t="37692" x="1587500" y="3873500"/>
          <p14:tracePt t="37707" x="1860550" y="3930650"/>
          <p14:tracePt t="37724" x="2222500" y="3968750"/>
          <p14:tracePt t="37741" x="2482850" y="3975100"/>
          <p14:tracePt t="37758" x="2686050" y="3975100"/>
          <p14:tracePt t="37774" x="2832100" y="3975100"/>
          <p14:tracePt t="37791" x="2940050" y="3975100"/>
          <p14:tracePt t="37808" x="3003550" y="3975100"/>
          <p14:tracePt t="37824" x="3054350" y="3975100"/>
          <p14:tracePt t="37841" x="3098800" y="3975100"/>
          <p14:tracePt t="37858" x="3143250" y="3981450"/>
          <p14:tracePt t="37860" x="3155950" y="3987800"/>
          <p14:tracePt t="37877" x="3162300" y="3987800"/>
          <p14:tracePt t="38029" x="3168650" y="3987800"/>
          <p14:tracePt t="38042" x="3175000" y="3994150"/>
          <p14:tracePt t="38059" x="3213100" y="4006850"/>
          <p14:tracePt t="38062" x="3238500" y="4013200"/>
          <p14:tracePt t="38078" x="3295650" y="4019550"/>
          <p14:tracePt t="38092" x="3371850" y="4025900"/>
          <p14:tracePt t="38108" x="3467100" y="4025900"/>
          <p14:tracePt t="38125" x="3536950" y="4025900"/>
          <p14:tracePt t="38141" x="3562350" y="4025900"/>
          <p14:tracePt t="38157" x="3581400" y="4025900"/>
          <p14:tracePt t="38174" x="3594100" y="4025900"/>
          <p14:tracePt t="38191" x="3613150" y="4025900"/>
          <p14:tracePt t="38207" x="3625850" y="4025900"/>
          <p14:tracePt t="38224" x="3638550" y="4025900"/>
          <p14:tracePt t="38228" x="3644900" y="4025900"/>
          <p14:tracePt t="38313" x="3638550" y="4025900"/>
          <p14:tracePt t="38327" x="3575050" y="4025900"/>
          <p14:tracePt t="38342" x="3460750" y="4025900"/>
          <p14:tracePt t="38358" x="3365500" y="4025900"/>
          <p14:tracePt t="38375" x="3276600" y="4025900"/>
          <p14:tracePt t="38391" x="3238500" y="4025900"/>
          <p14:tracePt t="38408" x="3206750" y="4025900"/>
          <p14:tracePt t="38424" x="3194050" y="4025900"/>
          <p14:tracePt t="38441" x="3187700" y="4025900"/>
          <p14:tracePt t="38542" x="3206750" y="4025900"/>
          <p14:tracePt t="38554" x="3251200" y="4025900"/>
          <p14:tracePt t="38569" x="3429000" y="4025900"/>
          <p14:tracePt t="38583" x="3746500" y="4025900"/>
          <p14:tracePt t="38594" x="3949700" y="4038600"/>
          <p14:tracePt t="38608" x="4197350" y="4038600"/>
          <p14:tracePt t="38624" x="4343400" y="4038600"/>
          <p14:tracePt t="38641" x="4419600" y="4038600"/>
          <p14:tracePt t="38657" x="4445000" y="4038600"/>
          <p14:tracePt t="38661" x="4451350" y="4038600"/>
          <p14:tracePt t="38674" x="4457700" y="4038600"/>
          <p14:tracePt t="38691" x="4464050" y="4038600"/>
          <p14:tracePt t="38707" x="4470400" y="4038600"/>
          <p14:tracePt t="38765" x="4470400" y="4032250"/>
          <p14:tracePt t="38774" x="4470400" y="4025900"/>
          <p14:tracePt t="38791" x="4470400" y="4000500"/>
          <p14:tracePt t="38808" x="4470400" y="3968750"/>
          <p14:tracePt t="38824" x="4470400" y="3930650"/>
          <p14:tracePt t="38841" x="4451350" y="3892550"/>
          <p14:tracePt t="38845" x="4438650" y="3873500"/>
          <p14:tracePt t="38857" x="4425950" y="3860800"/>
          <p14:tracePt t="38874" x="4387850" y="3829050"/>
          <p14:tracePt t="38890" x="4349750" y="3803650"/>
          <p14:tracePt t="38892" x="4324350" y="3790950"/>
          <p14:tracePt t="38907" x="4241800" y="3759200"/>
          <p14:tracePt t="38923" x="4140200" y="3746500"/>
          <p14:tracePt t="38940" x="4038600" y="3721100"/>
          <p14:tracePt t="38957" x="3962400" y="3721100"/>
          <p14:tracePt t="38973" x="3854450" y="3721100"/>
          <p14:tracePt t="38990" x="3784600" y="3721100"/>
          <p14:tracePt t="39007" x="3714750" y="3721100"/>
          <p14:tracePt t="39024" x="3657600" y="3721100"/>
          <p14:tracePt t="39040" x="3606800" y="3721100"/>
          <p14:tracePt t="39057" x="3530600" y="3727450"/>
          <p14:tracePt t="39074" x="3460750" y="3746500"/>
          <p14:tracePt t="39077" x="3435350" y="3752850"/>
          <p14:tracePt t="39090" x="3409950" y="3759200"/>
          <p14:tracePt t="39107" x="3359150" y="3778250"/>
          <p14:tracePt t="39124" x="3333750" y="3797300"/>
          <p14:tracePt t="39141" x="3321050" y="3816350"/>
          <p14:tracePt t="39157" x="3302000" y="3841750"/>
          <p14:tracePt t="39174" x="3282950" y="3867150"/>
          <p14:tracePt t="39190" x="3276600" y="3898900"/>
          <p14:tracePt t="39207" x="3276600" y="3930650"/>
          <p14:tracePt t="39224" x="3276600" y="3962400"/>
          <p14:tracePt t="39240" x="3282950" y="4006850"/>
          <p14:tracePt t="39257" x="3295650" y="4038600"/>
          <p14:tracePt t="39274" x="3321050" y="4076700"/>
          <p14:tracePt t="39290" x="3359150" y="4102100"/>
          <p14:tracePt t="39292" x="3371850" y="4114800"/>
          <p14:tracePt t="39308" x="3422650" y="4127500"/>
          <p14:tracePt t="39324" x="3511550" y="4146550"/>
          <p14:tracePt t="39340" x="3651250" y="4171950"/>
          <p14:tracePt t="39357" x="3790950" y="4171950"/>
          <p14:tracePt t="39374" x="3917950" y="4171950"/>
          <p14:tracePt t="39391" x="4025900" y="4171950"/>
          <p14:tracePt t="39407" x="4114800" y="4165600"/>
          <p14:tracePt t="39424" x="4178300" y="4133850"/>
          <p14:tracePt t="39440" x="4222750" y="4127500"/>
          <p14:tracePt t="39457" x="4241800" y="4102100"/>
          <p14:tracePt t="39474" x="4260850" y="4076700"/>
          <p14:tracePt t="39490" x="4267200" y="4057650"/>
          <p14:tracePt t="39492" x="4273550" y="4038600"/>
          <p14:tracePt t="39507" x="4273550" y="4025900"/>
          <p14:tracePt t="39524" x="4273550" y="3975100"/>
          <p14:tracePt t="39540" x="4273550" y="3930650"/>
          <p14:tracePt t="39557" x="4248150" y="3879850"/>
          <p14:tracePt t="39574" x="4222750" y="3835400"/>
          <p14:tracePt t="39590" x="4184650" y="3797300"/>
          <p14:tracePt t="39607" x="4121150" y="3746500"/>
          <p14:tracePt t="39624" x="4038600" y="3702050"/>
          <p14:tracePt t="39640" x="3937000" y="3657600"/>
          <p14:tracePt t="39644" x="3879850" y="3638550"/>
          <p14:tracePt t="39657" x="3822700" y="3625850"/>
          <p14:tracePt t="39673" x="3714750" y="3600450"/>
          <p14:tracePt t="39676" x="3683000" y="3600450"/>
          <p14:tracePt t="39690" x="3651250" y="3600450"/>
          <p14:tracePt t="39707" x="3581400" y="3600450"/>
          <p14:tracePt t="39709" x="3556000" y="3600450"/>
          <p14:tracePt t="39723" x="3524250" y="3600450"/>
          <p14:tracePt t="39740" x="3473450" y="3606800"/>
          <p14:tracePt t="39757" x="3422650" y="3638550"/>
          <p14:tracePt t="39773" x="3384550" y="3676650"/>
          <p14:tracePt t="39790" x="3346450" y="3721100"/>
          <p14:tracePt t="39807" x="3321050" y="3759200"/>
          <p14:tracePt t="39824" x="3308350" y="3790950"/>
          <p14:tracePt t="39840" x="3308350" y="3822700"/>
          <p14:tracePt t="39857" x="3308350" y="3848100"/>
          <p14:tracePt t="39860" x="3308350" y="3860800"/>
          <p14:tracePt t="39873" x="3308350" y="3867150"/>
          <p14:tracePt t="39876" x="3308350" y="3873500"/>
          <p14:tracePt t="39890" x="3308350" y="3879850"/>
          <p14:tracePt t="39894" x="3308350" y="3886200"/>
          <p14:tracePt t="39907" x="3308350" y="3898900"/>
          <p14:tracePt t="39924" x="3321050" y="3911600"/>
          <p14:tracePt t="39940" x="3327400" y="3930650"/>
          <p14:tracePt t="39957" x="3346450" y="3943350"/>
          <p14:tracePt t="39973" x="3365500" y="3962400"/>
          <p14:tracePt t="39990" x="3390900" y="3981450"/>
          <p14:tracePt t="40006" x="3416300" y="4000500"/>
          <p14:tracePt t="40023" x="3441700" y="4013200"/>
          <p14:tracePt t="40040" x="3467100" y="4025900"/>
          <p14:tracePt t="40057" x="3505200" y="4038600"/>
          <p14:tracePt t="40060" x="3517900" y="4044950"/>
          <p14:tracePt t="40073" x="3536950" y="4051300"/>
          <p14:tracePt t="40090" x="3575050" y="4070350"/>
          <p14:tracePt t="40093" x="3581400" y="4070350"/>
          <p14:tracePt t="40107" x="3632200" y="4076700"/>
          <p14:tracePt t="40124" x="3683000" y="4089400"/>
          <p14:tracePt t="40140" x="3727450" y="4095750"/>
          <p14:tracePt t="40157" x="3752850" y="4095750"/>
          <p14:tracePt t="40173" x="3771900" y="4095750"/>
          <p14:tracePt t="40190" x="3790950" y="4095750"/>
          <p14:tracePt t="40207" x="3803650" y="4095750"/>
          <p14:tracePt t="40223" x="3816350" y="4095750"/>
          <p14:tracePt t="40240" x="3829050" y="4095750"/>
          <p14:tracePt t="40257" x="3848100" y="4095750"/>
          <p14:tracePt t="40273" x="3860800" y="4095750"/>
          <p14:tracePt t="40290" x="3873500" y="4095750"/>
          <p14:tracePt t="40308" x="3898900" y="4095750"/>
          <p14:tracePt t="40324" x="3930650" y="4095750"/>
          <p14:tracePt t="40340" x="3968750" y="4083050"/>
          <p14:tracePt t="40357" x="3987800" y="4076700"/>
          <p14:tracePt t="40373" x="4006850" y="4070350"/>
          <p14:tracePt t="40390" x="4025900" y="4057650"/>
          <p14:tracePt t="40407" x="4038600" y="4038600"/>
          <p14:tracePt t="40423" x="4064000" y="4013200"/>
          <p14:tracePt t="40440" x="4083050" y="3981450"/>
          <p14:tracePt t="40457" x="4102100" y="3943350"/>
          <p14:tracePt t="40460" x="4108450" y="3924300"/>
          <p14:tracePt t="40473" x="4108450" y="3917950"/>
          <p14:tracePt t="40490" x="4114800" y="3886200"/>
          <p14:tracePt t="40493" x="4114800" y="3873500"/>
          <p14:tracePt t="40507" x="4114800" y="3860800"/>
          <p14:tracePt t="40523" x="4114800" y="3829050"/>
          <p14:tracePt t="40540" x="4114800" y="3816350"/>
          <p14:tracePt t="40557" x="4114800" y="3790950"/>
          <p14:tracePt t="40573" x="4108450" y="3778250"/>
          <p14:tracePt t="40590" x="4095750" y="3765550"/>
          <p14:tracePt t="40607" x="4095750" y="3759200"/>
          <p14:tracePt t="40623" x="4076700" y="3752850"/>
          <p14:tracePt t="40640" x="4032250" y="3740150"/>
          <p14:tracePt t="40657" x="4000500" y="3733800"/>
          <p14:tracePt t="40673" x="3949700" y="3727450"/>
          <p14:tracePt t="40690" x="3892550" y="3727450"/>
          <p14:tracePt t="40692" x="3860800" y="3727450"/>
          <p14:tracePt t="40706" x="3835400" y="3727450"/>
          <p14:tracePt t="40723" x="3752850" y="3727450"/>
          <p14:tracePt t="40740" x="3689350" y="3733800"/>
          <p14:tracePt t="40756" x="3657600" y="3759200"/>
          <p14:tracePt t="40773" x="3619500" y="3784600"/>
          <p14:tracePt t="40790" x="3594100" y="3810000"/>
          <p14:tracePt t="40807" x="3594100" y="3835400"/>
          <p14:tracePt t="40823" x="3594100" y="3873500"/>
          <p14:tracePt t="40840" x="3594100" y="3911600"/>
          <p14:tracePt t="40856" x="3600450" y="3949700"/>
          <p14:tracePt t="40873" x="3651250" y="3987800"/>
          <p14:tracePt t="40890" x="3683000" y="4019550"/>
          <p14:tracePt t="40892" x="3702050" y="4025900"/>
          <p14:tracePt t="40906" x="3733800" y="4038600"/>
          <p14:tracePt t="40924" x="3803650" y="4038600"/>
          <p14:tracePt t="40940" x="3829050" y="4038600"/>
          <p14:tracePt t="40957" x="3854450" y="4038600"/>
          <p14:tracePt t="40973" x="3879850" y="4025900"/>
          <p14:tracePt t="40990" x="3892550" y="4006850"/>
          <p14:tracePt t="41006" x="3911600" y="3975100"/>
          <p14:tracePt t="41023" x="3930650" y="3949700"/>
          <p14:tracePt t="41040" x="3937000" y="3943350"/>
          <p14:tracePt t="41057" x="3943350" y="3911600"/>
          <p14:tracePt t="41073" x="3949700" y="3898900"/>
          <p14:tracePt t="41090" x="3956050" y="3879850"/>
          <p14:tracePt t="41107" x="3962400" y="3867150"/>
          <p14:tracePt t="41108" x="3962400" y="3860800"/>
          <p14:tracePt t="41124" x="3962400" y="3854450"/>
          <p14:tracePt t="41140" x="3962400" y="3848100"/>
          <p14:tracePt t="41180" x="3968750" y="3835400"/>
          <p14:tracePt t="42284" x="0" y="0"/>
        </p14:tracePtLst>
        <p14:tracePtLst>
          <p14:tracePt t="42739" x="3136900" y="3536950"/>
          <p14:tracePt t="42764" x="3130550" y="3530600"/>
          <p14:tracePt t="42878" x="3136900" y="3530600"/>
          <p14:tracePt t="42891" x="3175000" y="3530600"/>
          <p14:tracePt t="42906" x="3321050" y="3556000"/>
          <p14:tracePt t="42909" x="3429000" y="3575050"/>
          <p14:tracePt t="42923" x="3543300" y="3581400"/>
          <p14:tracePt t="42940" x="3905250" y="3581400"/>
          <p14:tracePt t="42956" x="4114800" y="3581400"/>
          <p14:tracePt t="42973" x="4241800" y="3581400"/>
          <p14:tracePt t="42989" x="4292600" y="3581400"/>
          <p14:tracePt t="43006" x="4305300" y="3581400"/>
          <p14:tracePt t="43039" x="4311650" y="3581400"/>
          <p14:tracePt t="43056" x="4318000" y="3581400"/>
          <p14:tracePt t="43073" x="4324350" y="3581400"/>
          <p14:tracePt t="43708" x="0" y="0"/>
        </p14:tracePtLst>
        <p14:tracePtLst>
          <p14:tracePt t="44208" x="3403600" y="3136900"/>
          <p14:tracePt t="44222" x="3397250" y="3136900"/>
          <p14:tracePt t="44238" x="3371850" y="3136900"/>
          <p14:tracePt t="44255" x="3340100" y="3155950"/>
          <p14:tracePt t="44272" x="3308350" y="3181350"/>
          <p14:tracePt t="44289" x="3289300" y="3213100"/>
          <p14:tracePt t="44305" x="3270250" y="3257550"/>
          <p14:tracePt t="44308" x="3263900" y="3276600"/>
          <p14:tracePt t="44322" x="3263900" y="3282950"/>
          <p14:tracePt t="44326" x="3263900" y="3302000"/>
          <p14:tracePt t="44339" x="3263900" y="3333750"/>
          <p14:tracePt t="44356" x="3276600" y="3397250"/>
          <p14:tracePt t="44372" x="3346450" y="3467100"/>
          <p14:tracePt t="44389" x="3473450" y="3536950"/>
          <p14:tracePt t="44405" x="3632200" y="3606800"/>
          <p14:tracePt t="44422" x="3810000" y="3651250"/>
          <p14:tracePt t="44438" x="3956050" y="3676650"/>
          <p14:tracePt t="44455" x="4057650" y="3676650"/>
          <p14:tracePt t="44472" x="4121150" y="3676650"/>
          <p14:tracePt t="44488" x="4178300" y="3670300"/>
          <p14:tracePt t="44505" x="4216400" y="3638550"/>
          <p14:tracePt t="44522" x="4241800" y="3594100"/>
          <p14:tracePt t="44524" x="4248150" y="3581400"/>
          <p14:tracePt t="44538" x="4254500" y="3568700"/>
          <p14:tracePt t="44555" x="4260850" y="3530600"/>
          <p14:tracePt t="44572" x="4260850" y="3498850"/>
          <p14:tracePt t="44589" x="4260850" y="3460750"/>
          <p14:tracePt t="44605" x="4260850" y="3429000"/>
          <p14:tracePt t="44622" x="4248150" y="3384550"/>
          <p14:tracePt t="44639" x="4216400" y="3346450"/>
          <p14:tracePt t="44655" x="4184650" y="3314700"/>
          <p14:tracePt t="44672" x="4152900" y="3289300"/>
          <p14:tracePt t="44688" x="4133850" y="3270250"/>
          <p14:tracePt t="44705" x="4121150" y="3270250"/>
          <p14:tracePt t="44722" x="4095750" y="3263900"/>
          <p14:tracePt t="44738" x="4076700" y="3251200"/>
          <p14:tracePt t="44755" x="4057650" y="3251200"/>
          <p14:tracePt t="44772" x="4044950" y="3238500"/>
          <p14:tracePt t="44788" x="4032250" y="3232150"/>
          <p14:tracePt t="44805" x="4025900" y="3232150"/>
          <p14:tracePt t="44990" x="4019550" y="3232150"/>
          <p14:tracePt t="45003" x="4013200" y="3232150"/>
          <p14:tracePt t="45019" x="4000500" y="3232150"/>
          <p14:tracePt t="45034" x="3975100" y="3232150"/>
          <p14:tracePt t="45044" x="3943350" y="3232150"/>
          <p14:tracePt t="45055" x="3917950" y="3232150"/>
          <p14:tracePt t="45072" x="3867150" y="3232150"/>
          <p14:tracePt t="45089" x="3835400" y="3232150"/>
          <p14:tracePt t="45105" x="3810000" y="3232150"/>
          <p14:tracePt t="45122" x="3797300" y="3232150"/>
          <p14:tracePt t="45139" x="3790950" y="3232150"/>
          <p14:tracePt t="45156" x="3784600" y="3232150"/>
          <p14:tracePt t="45253" x="3778250" y="3232150"/>
          <p14:tracePt t="45316" x="0" y="0"/>
        </p14:tracePtLst>
        <p14:tracePtLst>
          <p14:tracePt t="45958" x="1301750" y="4013200"/>
          <p14:tracePt t="46031" x="1327150" y="4019550"/>
          <p14:tracePt t="46049" x="1447800" y="4032250"/>
          <p14:tracePt t="46064" x="1676400" y="4032250"/>
          <p14:tracePt t="46078" x="1962150" y="4032250"/>
          <p14:tracePt t="46089" x="2095500" y="4032250"/>
          <p14:tracePt t="46106" x="2260600" y="4032250"/>
          <p14:tracePt t="46109" x="2292350" y="4032250"/>
          <p14:tracePt t="46122" x="2311400" y="4032250"/>
          <p14:tracePt t="46139" x="2324100" y="4032250"/>
          <p14:tracePt t="46332" x="0" y="0"/>
        </p14:tracePtLst>
        <p14:tracePtLst>
          <p14:tracePt t="47240" x="9671050" y="3517900"/>
          <p14:tracePt t="47288" x="9677400" y="3517900"/>
          <p14:tracePt t="47306" x="9753600" y="3530600"/>
          <p14:tracePt t="47321" x="9893300" y="3556000"/>
          <p14:tracePt t="47326" x="9975850" y="3556000"/>
          <p14:tracePt t="47338" x="10090150" y="3556000"/>
          <p14:tracePt t="47355" x="10312400" y="3556000"/>
          <p14:tracePt t="47372" x="10515600" y="3556000"/>
          <p14:tracePt t="47389" x="10534650" y="3556000"/>
          <p14:tracePt t="47404" x="10541000" y="3556000"/>
          <p14:tracePt t="47508" x="0" y="0"/>
        </p14:tracePtLst>
        <p14:tracePtLst>
          <p14:tracePt t="48263" x="1765300" y="3898900"/>
          <p14:tracePt t="48285" x="1765300" y="3911600"/>
          <p14:tracePt t="48312" x="1778000" y="3917950"/>
          <p14:tracePt t="48323" x="1797050" y="3930650"/>
          <p14:tracePt t="48338" x="1847850" y="3949700"/>
          <p14:tracePt t="48354" x="1974850" y="3975100"/>
          <p14:tracePt t="48358" x="2070100" y="3981450"/>
          <p14:tracePt t="48371" x="2190750" y="3994150"/>
          <p14:tracePt t="48374" x="2305050" y="3994150"/>
          <p14:tracePt t="48388" x="2622550" y="3994150"/>
          <p14:tracePt t="48404" x="2946400" y="3994150"/>
          <p14:tracePt t="48421" x="3149600" y="3994150"/>
          <p14:tracePt t="48438" x="3282950" y="3994150"/>
          <p14:tracePt t="48454" x="3359150" y="3994150"/>
          <p14:tracePt t="48471" x="3409950" y="3994150"/>
          <p14:tracePt t="48487" x="3448050" y="3994150"/>
          <p14:tracePt t="48504" x="3486150" y="3994150"/>
          <p14:tracePt t="48521" x="3505200" y="3994150"/>
          <p14:tracePt t="48524" x="3511550" y="3994150"/>
          <p14:tracePt t="48774" x="3492500" y="3994150"/>
          <p14:tracePt t="48787" x="3454400" y="3994150"/>
          <p14:tracePt t="48804" x="3340100" y="3994150"/>
          <p14:tracePt t="48817" x="3219450" y="3994150"/>
          <p14:tracePt t="48828" x="3092450" y="3994150"/>
          <p14:tracePt t="48837" x="3028950" y="3994150"/>
          <p14:tracePt t="48855" x="2921000" y="3994150"/>
          <p14:tracePt t="48871" x="2813050" y="3994150"/>
          <p14:tracePt t="48887" x="2730500" y="3994150"/>
          <p14:tracePt t="48904" x="2647950" y="4006850"/>
          <p14:tracePt t="48921" x="2603500" y="4019550"/>
          <p14:tracePt t="48925" x="2584450" y="4025900"/>
          <p14:tracePt t="48937" x="2571750" y="4025900"/>
          <p14:tracePt t="48954" x="2559050" y="4025900"/>
          <p14:tracePt t="48970" x="2546350" y="4025900"/>
          <p14:tracePt t="48972" x="2540000" y="4025900"/>
          <p14:tracePt t="49110" x="2552700" y="4032250"/>
          <p14:tracePt t="49124" x="2584450" y="4038600"/>
          <p14:tracePt t="49145" x="2813050" y="4038600"/>
          <p14:tracePt t="49154" x="2940050" y="4038600"/>
          <p14:tracePt t="49157" x="3117850" y="4038600"/>
          <p14:tracePt t="49171" x="3314700" y="4038600"/>
          <p14:tracePt t="49174" x="3505200" y="4038600"/>
          <p14:tracePt t="49187" x="3765550" y="4038600"/>
          <p14:tracePt t="49203" x="3898900" y="4038600"/>
          <p14:tracePt t="49220" x="3937000" y="4038600"/>
          <p14:tracePt t="49237" x="3943350" y="4038600"/>
          <p14:tracePt t="49751" x="3924300" y="4038600"/>
          <p14:tracePt t="49768" x="3854450" y="4038600"/>
          <p14:tracePt t="49783" x="3733800" y="4038600"/>
          <p14:tracePt t="49797" x="3587750" y="4038600"/>
          <p14:tracePt t="49807" x="3524250" y="4038600"/>
          <p14:tracePt t="49820" x="3416300" y="4038600"/>
          <p14:tracePt t="49837" x="3359150" y="4038600"/>
          <p14:tracePt t="49854" x="3340100" y="4038600"/>
          <p14:tracePt t="49870" x="3333750" y="4038600"/>
          <p14:tracePt t="50110" x="3346450" y="4038600"/>
          <p14:tracePt t="50127" x="3429000" y="4038600"/>
          <p14:tracePt t="50140" x="3587750" y="4038600"/>
          <p14:tracePt t="50154" x="3689350" y="4038600"/>
          <p14:tracePt t="50171" x="3924300" y="4038600"/>
          <p14:tracePt t="50188" x="3981450" y="4038600"/>
          <p14:tracePt t="50204" x="3994150" y="4038600"/>
          <p14:tracePt t="50221" x="4000500" y="4038600"/>
          <p14:tracePt t="50487" x="4006850" y="4038600"/>
          <p14:tracePt t="50511" x="4006850" y="4032250"/>
          <p14:tracePt t="50528" x="4006850" y="4000500"/>
          <p14:tracePt t="50537" x="4000500" y="3981450"/>
          <p14:tracePt t="50553" x="3962400" y="3937000"/>
          <p14:tracePt t="50557" x="3949700" y="3924300"/>
          <p14:tracePt t="50570" x="3924300" y="3905250"/>
          <p14:tracePt t="50587" x="3867150" y="3873500"/>
          <p14:tracePt t="50604" x="3810000" y="3854450"/>
          <p14:tracePt t="50620" x="3765550" y="3841750"/>
          <p14:tracePt t="50637" x="3740150" y="3841750"/>
          <p14:tracePt t="50654" x="3721100" y="3841750"/>
          <p14:tracePt t="50671" x="3714750" y="3841750"/>
          <p14:tracePt t="50687" x="3708400" y="3841750"/>
          <p14:tracePt t="50726" x="3708400" y="3848100"/>
          <p14:tracePt t="50757" x="3708400" y="3854450"/>
          <p14:tracePt t="50789" x="3708400" y="3860800"/>
          <p14:tracePt t="50821" x="3708400" y="3867150"/>
          <p14:tracePt t="51108" x="0" y="0"/>
        </p14:tracePtLst>
        <p14:tracePtLst>
          <p14:tracePt t="53438" x="984250" y="4660900"/>
          <p14:tracePt t="53543" x="984250" y="4667250"/>
          <p14:tracePt t="53552" x="1003300" y="4667250"/>
          <p14:tracePt t="53569" x="1111250" y="4679950"/>
          <p14:tracePt t="53586" x="1308100" y="4679950"/>
          <p14:tracePt t="53589" x="1454150" y="4679950"/>
          <p14:tracePt t="53606" x="1885950" y="4679950"/>
          <p14:tracePt t="53620" x="2235200" y="4679950"/>
          <p14:tracePt t="53636" x="2393950" y="4679950"/>
          <p14:tracePt t="53653" x="2451100" y="4679950"/>
          <p14:tracePt t="53670" x="2463800" y="4679950"/>
          <p14:tracePt t="54582" x="2444750" y="4679950"/>
          <p14:tracePt t="54597" x="2349500" y="4679950"/>
          <p14:tracePt t="54608" x="2279650" y="4679950"/>
          <p14:tracePt t="54619" x="2089150" y="4679950"/>
          <p14:tracePt t="54636" x="1860550" y="4679950"/>
          <p14:tracePt t="54652" x="1612900" y="4679950"/>
          <p14:tracePt t="54669" x="1435100" y="4679950"/>
          <p14:tracePt t="54685" x="1320800" y="4679950"/>
          <p14:tracePt t="54703" x="1244600" y="4679950"/>
          <p14:tracePt t="54718" x="1174750" y="4679950"/>
          <p14:tracePt t="54735" x="1104900" y="4679950"/>
          <p14:tracePt t="54752" x="1016000" y="4679950"/>
          <p14:tracePt t="54768" x="939800" y="4679950"/>
          <p14:tracePt t="54785" x="889000" y="4679950"/>
          <p14:tracePt t="54802" x="876300" y="4679950"/>
          <p14:tracePt t="54919" x="895350" y="4679950"/>
          <p14:tracePt t="54929" x="927100" y="4679950"/>
          <p14:tracePt t="54942" x="1041400" y="4679950"/>
          <p14:tracePt t="54955" x="1130300" y="4679950"/>
          <p14:tracePt t="54968" x="1327150" y="4679950"/>
          <p14:tracePt t="54985" x="1568450" y="4679950"/>
          <p14:tracePt t="54988" x="1689100" y="4679950"/>
          <p14:tracePt t="55002" x="1816100" y="4679950"/>
          <p14:tracePt t="55018" x="1981200" y="4679950"/>
          <p14:tracePt t="55021" x="2025650" y="4679950"/>
          <p14:tracePt t="55035" x="2044700" y="4679950"/>
          <p14:tracePt t="55052" x="2051050" y="4679950"/>
          <p14:tracePt t="55126" x="2044700" y="4679950"/>
          <p14:tracePt t="55138" x="2000250" y="4679950"/>
          <p14:tracePt t="55153" x="1835150" y="4679950"/>
          <p14:tracePt t="55169" x="1498600" y="4629150"/>
          <p14:tracePt t="55173" x="1295400" y="4610100"/>
          <p14:tracePt t="55185" x="1136650" y="4597400"/>
          <p14:tracePt t="55202" x="952500" y="4597400"/>
          <p14:tracePt t="55218" x="908050" y="4597400"/>
          <p14:tracePt t="55222" x="901700" y="4597400"/>
          <p14:tracePt t="55235" x="895350" y="4597400"/>
          <p14:tracePt t="55327" x="901700" y="4597400"/>
          <p14:tracePt t="55339" x="908050" y="4597400"/>
          <p14:tracePt t="55352" x="965200" y="4597400"/>
          <p14:tracePt t="55368" x="1073150" y="4597400"/>
          <p14:tracePt t="55385" x="1238250" y="4597400"/>
          <p14:tracePt t="55402" x="1441450" y="4597400"/>
          <p14:tracePt t="55404" x="1562100" y="4610100"/>
          <p14:tracePt t="55418" x="1644650" y="4629150"/>
          <p14:tracePt t="55435" x="1733550" y="4641850"/>
          <p14:tracePt t="55438" x="1746250" y="4641850"/>
          <p14:tracePt t="55451" x="1752600" y="4641850"/>
          <p14:tracePt t="55517" x="1746250" y="4641850"/>
          <p14:tracePt t="55529" x="1714500" y="4641850"/>
          <p14:tracePt t="55543" x="1638300" y="4641850"/>
          <p14:tracePt t="55558" x="1530350" y="4641850"/>
          <p14:tracePt t="55571" x="1479550" y="4641850"/>
          <p14:tracePt t="55585" x="1371600" y="4641850"/>
          <p14:tracePt t="55602" x="1282700" y="4641850"/>
          <p14:tracePt t="55605" x="1263650" y="4641850"/>
          <p14:tracePt t="55618" x="1250950" y="4641850"/>
          <p14:tracePt t="55636" x="1244600" y="4641850"/>
          <p14:tracePt t="55703" x="1257300" y="4641850"/>
          <p14:tracePt t="55711" x="1301750" y="4641850"/>
          <p14:tracePt t="55718" x="1346200" y="4641850"/>
          <p14:tracePt t="55735" x="1492250" y="4641850"/>
          <p14:tracePt t="55752" x="1638300" y="4641850"/>
          <p14:tracePt t="55768" x="1733550" y="4641850"/>
          <p14:tracePt t="55785" x="1758950" y="4641850"/>
          <p14:tracePt t="55845" x="1733550" y="4641850"/>
          <p14:tracePt t="55853" x="1695450" y="4641850"/>
          <p14:tracePt t="55868" x="1587500" y="4641850"/>
          <p14:tracePt t="55885" x="1530350" y="4641850"/>
          <p14:tracePt t="55902" x="1511300" y="4641850"/>
          <p14:tracePt t="55918" x="1504950" y="4641850"/>
          <p14:tracePt t="56343" x="1517650" y="4641850"/>
          <p14:tracePt t="56350" x="1536700" y="4641850"/>
          <p14:tracePt t="56359" x="1549400" y="4641850"/>
          <p14:tracePt t="56368" x="1568450" y="4641850"/>
          <p14:tracePt t="56385" x="1619250" y="4641850"/>
          <p14:tracePt t="56401" x="1689100" y="4654550"/>
          <p14:tracePt t="56403" x="1720850" y="4654550"/>
          <p14:tracePt t="56418" x="1784350" y="4654550"/>
          <p14:tracePt t="56434" x="1943100" y="4654550"/>
          <p14:tracePt t="56436" x="2038350" y="4654550"/>
          <p14:tracePt t="56452" x="2222500" y="4654550"/>
          <p14:tracePt t="56468" x="2381250" y="4654550"/>
          <p14:tracePt t="56484" x="2501900" y="4654550"/>
          <p14:tracePt t="56501" x="2565400" y="4654550"/>
          <p14:tracePt t="56518" x="2590800" y="4654550"/>
          <p14:tracePt t="56534" x="2609850" y="4654550"/>
          <p14:tracePt t="56622" x="2597150" y="4654550"/>
          <p14:tracePt t="56632" x="2559050" y="4654550"/>
          <p14:tracePt t="56644" x="2413000" y="4654550"/>
          <p14:tracePt t="56652" x="2317750" y="4654550"/>
          <p14:tracePt t="56668" x="2127250" y="4654550"/>
          <p14:tracePt t="56685" x="2006600" y="4654550"/>
          <p14:tracePt t="56702" x="1968500" y="4654550"/>
          <p14:tracePt t="56718" x="1955800" y="4654550"/>
          <p14:tracePt t="56823" x="1962150" y="4654550"/>
          <p14:tracePt t="56836" x="2057400" y="4654550"/>
          <p14:tracePt t="56852" x="2279650" y="4654550"/>
          <p14:tracePt t="56868" x="2667000" y="4654550"/>
          <p14:tracePt t="56885" x="3206750" y="4654550"/>
          <p14:tracePt t="56902" x="3683000" y="4654550"/>
          <p14:tracePt t="56919" x="3943350" y="4654550"/>
          <p14:tracePt t="56935" x="4057650" y="4654550"/>
          <p14:tracePt t="56952" x="4083050" y="4654550"/>
          <p14:tracePt t="57053" x="4064000" y="4654550"/>
          <p14:tracePt t="57066" x="4025900" y="4654550"/>
          <p14:tracePt t="57083" x="3867150" y="4654550"/>
          <p14:tracePt t="57098" x="3606800" y="4654550"/>
          <p14:tracePt t="57101" x="3435350" y="4654550"/>
          <p14:tracePt t="57112" x="3302000" y="4654550"/>
          <p14:tracePt t="57123" x="3187700" y="4654550"/>
          <p14:tracePt t="57134" x="3060700" y="4654550"/>
          <p14:tracePt t="57151" x="3035300" y="4654550"/>
          <p14:tracePt t="57168" x="3028950" y="4654550"/>
          <p14:tracePt t="57270" x="3048000" y="4654550"/>
          <p14:tracePt t="57283" x="3105150" y="4654550"/>
          <p14:tracePt t="57301" x="3384550" y="4654550"/>
          <p14:tracePt t="57311" x="3517900" y="4654550"/>
          <p14:tracePt t="57323" x="3644900" y="4654550"/>
          <p14:tracePt t="57334" x="3930650" y="4654550"/>
          <p14:tracePt t="57351" x="4140200" y="4654550"/>
          <p14:tracePt t="57367" x="4267200" y="4654550"/>
          <p14:tracePt t="57384" x="4324350" y="4654550"/>
          <p14:tracePt t="57401" x="4337050" y="4654550"/>
          <p14:tracePt t="57486" x="4330700" y="4654550"/>
          <p14:tracePt t="57497" x="4279900" y="4654550"/>
          <p14:tracePt t="57509" x="4121150" y="4654550"/>
          <p14:tracePt t="57518" x="4019550" y="4654550"/>
          <p14:tracePt t="57534" x="3829050" y="4654550"/>
          <p14:tracePt t="57551" x="3702050" y="4654550"/>
          <p14:tracePt t="57568" x="3663950" y="4654550"/>
          <p14:tracePt t="57584" x="3657600" y="4654550"/>
          <p14:tracePt t="57654" x="3676650" y="4654550"/>
          <p14:tracePt t="57666" x="3714750" y="4654550"/>
          <p14:tracePt t="57673" x="3778250" y="4654550"/>
          <p14:tracePt t="57684" x="3968750" y="4654550"/>
          <p14:tracePt t="57701" x="4248150" y="4654550"/>
          <p14:tracePt t="57718" x="4597400" y="4654550"/>
          <p14:tracePt t="57734" x="4864100" y="4654550"/>
          <p14:tracePt t="57753" x="5054600" y="4654550"/>
          <p14:tracePt t="57767" x="5181600" y="4654550"/>
          <p14:tracePt t="57784" x="5245100" y="4654550"/>
          <p14:tracePt t="57801" x="5257800" y="4654550"/>
          <p14:tracePt t="58500" x="0" y="0"/>
        </p14:tracePtLst>
        <p14:tracePtLst>
          <p14:tracePt t="59317" x="990600" y="4635500"/>
          <p14:tracePt t="59448" x="1003300" y="4635500"/>
          <p14:tracePt t="59465" x="1117600" y="4635500"/>
          <p14:tracePt t="59484" x="1314450" y="4635500"/>
          <p14:tracePt t="59487" x="1441450" y="4635500"/>
          <p14:tracePt t="59500" x="1663700" y="4635500"/>
          <p14:tracePt t="59509" x="1746250" y="4635500"/>
          <p14:tracePt t="59520" x="1809750" y="4635500"/>
          <p14:tracePt t="59533" x="1854200" y="4635500"/>
          <p14:tracePt t="59550" x="1860550" y="4635500"/>
          <p14:tracePt t="59583" x="1866900" y="4635500"/>
          <p14:tracePt t="59600" x="1873250" y="4635500"/>
          <p14:tracePt t="59617" x="1879600" y="4635500"/>
          <p14:tracePt t="59637" x="1885950" y="4635500"/>
          <p14:tracePt t="59650" x="1892300" y="4635500"/>
          <p14:tracePt t="59667" x="1905000" y="4616450"/>
          <p14:tracePt t="59669" x="1911350" y="4610100"/>
          <p14:tracePt t="59684" x="1917700" y="4572000"/>
          <p14:tracePt t="59700" x="1917700" y="4540250"/>
          <p14:tracePt t="59717" x="1917700" y="4489450"/>
          <p14:tracePt t="59734" x="1917700" y="4438650"/>
          <p14:tracePt t="59750" x="1885950" y="4362450"/>
          <p14:tracePt t="59767" x="1816100" y="4286250"/>
          <p14:tracePt t="59783" x="1739900" y="4229100"/>
          <p14:tracePt t="59800" x="1663700" y="4171950"/>
          <p14:tracePt t="59817" x="1619250" y="4140200"/>
          <p14:tracePt t="59833" x="1600200" y="4121150"/>
          <p14:tracePt t="59850" x="1574800" y="4114800"/>
          <p14:tracePt t="59867" x="1549400" y="4108450"/>
          <p14:tracePt t="59883" x="1498600" y="4108450"/>
          <p14:tracePt t="59900" x="1422400" y="4108450"/>
          <p14:tracePt t="59917" x="1358900" y="4108450"/>
          <p14:tracePt t="59933" x="1289050" y="4114800"/>
          <p14:tracePt t="59950" x="1250950" y="4133850"/>
          <p14:tracePt t="59967" x="1219200" y="4152900"/>
          <p14:tracePt t="59984" x="1187450" y="4171950"/>
          <p14:tracePt t="60000" x="1168400" y="4178300"/>
          <p14:tracePt t="60017" x="1143000" y="4197350"/>
          <p14:tracePt t="60033" x="1130300" y="4216400"/>
          <p14:tracePt t="60037" x="1123950" y="4222750"/>
          <p14:tracePt t="60050" x="1117600" y="4235450"/>
          <p14:tracePt t="60067" x="1111250" y="4248150"/>
          <p14:tracePt t="60083" x="1098550" y="4286250"/>
          <p14:tracePt t="60100" x="1085850" y="4311650"/>
          <p14:tracePt t="60117" x="1079500" y="4337050"/>
          <p14:tracePt t="60133" x="1073150" y="4368800"/>
          <p14:tracePt t="60150" x="1073150" y="4400550"/>
          <p14:tracePt t="60167" x="1073150" y="4451350"/>
          <p14:tracePt t="60183" x="1085850" y="4495800"/>
          <p14:tracePt t="60200" x="1098550" y="4546600"/>
          <p14:tracePt t="60217" x="1123950" y="4584700"/>
          <p14:tracePt t="60233" x="1149350" y="4610100"/>
          <p14:tracePt t="60251" x="1174750" y="4635500"/>
          <p14:tracePt t="60267" x="1212850" y="4654550"/>
          <p14:tracePt t="60284" x="1301750" y="4686300"/>
          <p14:tracePt t="60300" x="1390650" y="4718050"/>
          <p14:tracePt t="60316" x="1473200" y="4737100"/>
          <p14:tracePt t="60333" x="1536700" y="4749800"/>
          <p14:tracePt t="60350" x="1574800" y="4756150"/>
          <p14:tracePt t="60366" x="1606550" y="4762500"/>
          <p14:tracePt t="60383" x="1651000" y="4762500"/>
          <p14:tracePt t="60400" x="1682750" y="4762500"/>
          <p14:tracePt t="60417" x="1708150" y="4762500"/>
          <p14:tracePt t="60433" x="1720850" y="4762500"/>
          <p14:tracePt t="60450" x="1733550" y="4762500"/>
          <p14:tracePt t="60467" x="1746250" y="4762500"/>
          <p14:tracePt t="60469" x="1758950" y="4762500"/>
          <p14:tracePt t="60483" x="1790700" y="4756150"/>
          <p14:tracePt t="60500" x="1828800" y="4730750"/>
          <p14:tracePt t="60516" x="1873250" y="4711700"/>
          <p14:tracePt t="60533" x="1924050" y="4692650"/>
          <p14:tracePt t="60550" x="1968500" y="4660900"/>
          <p14:tracePt t="60566" x="2000250" y="4622800"/>
          <p14:tracePt t="60583" x="2038350" y="4584700"/>
          <p14:tracePt t="60600" x="2063750" y="4533900"/>
          <p14:tracePt t="60616" x="2070100" y="4483100"/>
          <p14:tracePt t="60633" x="2070100" y="4445000"/>
          <p14:tracePt t="60636" x="2070100" y="4413250"/>
          <p14:tracePt t="60650" x="2057400" y="4381500"/>
          <p14:tracePt t="60667" x="2006600" y="4305300"/>
          <p14:tracePt t="60684" x="1949450" y="4267200"/>
          <p14:tracePt t="60700" x="1892300" y="4248150"/>
          <p14:tracePt t="60716" x="1841500" y="4235450"/>
          <p14:tracePt t="60734" x="1784350" y="4229100"/>
          <p14:tracePt t="60750" x="1739900" y="4222750"/>
          <p14:tracePt t="60766" x="1695450" y="4222750"/>
          <p14:tracePt t="60783" x="1657350" y="4222750"/>
          <p14:tracePt t="60800" x="1619250" y="4222750"/>
          <p14:tracePt t="60816" x="1587500" y="4222750"/>
          <p14:tracePt t="60833" x="1574800" y="4222750"/>
          <p14:tracePt t="60850" x="1562100" y="4222750"/>
          <p14:tracePt t="60852" x="1555750" y="4222750"/>
          <p14:tracePt t="60877" x="1549400" y="4222750"/>
          <p14:tracePt t="60886" x="1543050" y="4222750"/>
          <p14:tracePt t="60900" x="1517650" y="4235450"/>
          <p14:tracePt t="60917" x="1504950" y="4241800"/>
          <p14:tracePt t="60933" x="1473200" y="4254500"/>
          <p14:tracePt t="60950" x="1454150" y="4273550"/>
          <p14:tracePt t="60967" x="1422400" y="4298950"/>
          <p14:tracePt t="60983" x="1403350" y="4330700"/>
          <p14:tracePt t="61000" x="1384300" y="4362450"/>
          <p14:tracePt t="61016" x="1365250" y="4400550"/>
          <p14:tracePt t="61033" x="1346200" y="4432300"/>
          <p14:tracePt t="61037" x="1339850" y="4451350"/>
          <p14:tracePt t="61050" x="1333500" y="4470400"/>
          <p14:tracePt t="61066" x="1333500" y="4495800"/>
          <p14:tracePt t="61083" x="1333500" y="4546600"/>
          <p14:tracePt t="61099" x="1333500" y="4552950"/>
          <p14:tracePt t="61116" x="1333500" y="4559300"/>
          <p14:tracePt t="61133" x="1339850" y="4572000"/>
          <p14:tracePt t="61150" x="1346200" y="4584700"/>
          <p14:tracePt t="61167" x="1346200" y="4591050"/>
          <p14:tracePt t="61183" x="1358900" y="4591050"/>
          <p14:tracePt t="61200" x="1397000" y="4610100"/>
          <p14:tracePt t="61216" x="1454150" y="4629150"/>
          <p14:tracePt t="61233" x="1568450" y="4648200"/>
          <p14:tracePt t="61249" x="1695450" y="4667250"/>
          <p14:tracePt t="61253" x="1752600" y="4679950"/>
          <p14:tracePt t="61266" x="1784350" y="4679950"/>
          <p14:tracePt t="61283" x="1860550" y="4679950"/>
          <p14:tracePt t="61299" x="1873250" y="4679950"/>
          <p14:tracePt t="61316" x="1879600" y="4679950"/>
          <p14:tracePt t="61348" x="1885950" y="4679950"/>
          <p14:tracePt t="61357" x="1892300" y="4679950"/>
          <p14:tracePt t="61366" x="1892300" y="4673600"/>
          <p14:tracePt t="61397" x="1892300" y="4667250"/>
          <p14:tracePt t="61405" x="1892300" y="4654550"/>
          <p14:tracePt t="61420" x="1892300" y="4641850"/>
          <p14:tracePt t="61433" x="1892300" y="4635500"/>
          <p14:tracePt t="61450" x="1892300" y="4603750"/>
          <p14:tracePt t="61466" x="1892300" y="4578350"/>
          <p14:tracePt t="61468" x="1892300" y="4559300"/>
          <p14:tracePt t="61483" x="1892300" y="4540250"/>
          <p14:tracePt t="61499" x="1885950" y="4451350"/>
          <p14:tracePt t="61516" x="1873250" y="4400550"/>
          <p14:tracePt t="61533" x="1854200" y="4349750"/>
          <p14:tracePt t="61549" x="1841500" y="4318000"/>
          <p14:tracePt t="61566" x="1828800" y="4292600"/>
          <p14:tracePt t="61583" x="1816100" y="4273550"/>
          <p14:tracePt t="61599" x="1803400" y="4254500"/>
          <p14:tracePt t="61616" x="1790700" y="4241800"/>
          <p14:tracePt t="61633" x="1765300" y="4235450"/>
          <p14:tracePt t="61649" x="1727200" y="4222750"/>
          <p14:tracePt t="61652" x="1701800" y="4210050"/>
          <p14:tracePt t="61666" x="1676400" y="4203700"/>
          <p14:tracePt t="61683" x="1600200" y="4191000"/>
          <p14:tracePt t="61686" x="1555750" y="4184650"/>
          <p14:tracePt t="61700" x="1466850" y="4165600"/>
          <p14:tracePt t="61716" x="1403350" y="4159250"/>
          <p14:tracePt t="61733" x="1352550" y="4159250"/>
          <p14:tracePt t="61750" x="1301750" y="4159250"/>
          <p14:tracePt t="61766" x="1276350" y="4159250"/>
          <p14:tracePt t="61783" x="1244600" y="4171950"/>
          <p14:tracePt t="61799" x="1219200" y="4191000"/>
          <p14:tracePt t="61816" x="1181100" y="4216400"/>
          <p14:tracePt t="61833" x="1143000" y="4254500"/>
          <p14:tracePt t="61849" x="1130300" y="4324350"/>
          <p14:tracePt t="61852" x="1123950" y="4349750"/>
          <p14:tracePt t="61866" x="1117600" y="4381500"/>
          <p14:tracePt t="61883" x="1111250" y="4425950"/>
          <p14:tracePt t="61899" x="1111250" y="4476750"/>
          <p14:tracePt t="61916" x="1111250" y="4508500"/>
          <p14:tracePt t="61933" x="1111250" y="4527550"/>
          <p14:tracePt t="61949" x="1111250" y="4540250"/>
          <p14:tracePt t="61966" x="1117600" y="4552950"/>
          <p14:tracePt t="61983" x="1117600" y="4565650"/>
          <p14:tracePt t="61999" x="1123950" y="4578350"/>
          <p14:tracePt t="62016" x="1136650" y="4597400"/>
          <p14:tracePt t="62033" x="1162050" y="4610100"/>
          <p14:tracePt t="62049" x="1200150" y="4629150"/>
          <p14:tracePt t="62066" x="1244600" y="4648200"/>
          <p14:tracePt t="62068" x="1263650" y="4654550"/>
          <p14:tracePt t="62083" x="1282700" y="4667250"/>
          <p14:tracePt t="62099" x="1371600" y="4679950"/>
          <p14:tracePt t="62116" x="1416050" y="4679950"/>
          <p14:tracePt t="62133" x="1447800" y="4679950"/>
          <p14:tracePt t="62149" x="1498600" y="4679950"/>
          <p14:tracePt t="62166" x="1562100" y="4660900"/>
          <p14:tracePt t="62183" x="1612900" y="4641850"/>
          <p14:tracePt t="62200" x="1644650" y="4616450"/>
          <p14:tracePt t="62216" x="1682750" y="4597400"/>
          <p14:tracePt t="62233" x="1708150" y="4578350"/>
          <p14:tracePt t="62250" x="1733550" y="4552950"/>
          <p14:tracePt t="62266" x="1758950" y="4521200"/>
          <p14:tracePt t="62268" x="1765300" y="4502150"/>
          <p14:tracePt t="62283" x="1778000" y="4489450"/>
          <p14:tracePt t="62299" x="1797050" y="4432300"/>
          <p14:tracePt t="62316" x="1803400" y="4406900"/>
          <p14:tracePt t="62333" x="1816100" y="4381500"/>
          <p14:tracePt t="62349" x="1822450" y="4349750"/>
          <p14:tracePt t="62366" x="1822450" y="4324350"/>
          <p14:tracePt t="62382" x="1822450" y="4292600"/>
          <p14:tracePt t="62399" x="1822450" y="4267200"/>
          <p14:tracePt t="62416" x="1822450" y="4254500"/>
          <p14:tracePt t="62433" x="1822450" y="4241800"/>
          <p14:tracePt t="62449" x="1822450" y="4216400"/>
          <p14:tracePt t="62454" x="1816100" y="4203700"/>
          <p14:tracePt t="62466" x="1803400" y="4197350"/>
          <p14:tracePt t="62483" x="1778000" y="4178300"/>
          <p14:tracePt t="62499" x="1670050" y="4152900"/>
          <p14:tracePt t="62516" x="1574800" y="4140200"/>
          <p14:tracePt t="62532" x="1466850" y="4140200"/>
          <p14:tracePt t="62549" x="1371600" y="4140200"/>
          <p14:tracePt t="62566" x="1301750" y="4140200"/>
          <p14:tracePt t="62582" x="1257300" y="4152900"/>
          <p14:tracePt t="62599" x="1238250" y="4165600"/>
          <p14:tracePt t="62616" x="1212850" y="4191000"/>
          <p14:tracePt t="62632" x="1200150" y="4210050"/>
          <p14:tracePt t="62649" x="1181100" y="4241800"/>
          <p14:tracePt t="62666" x="1162050" y="4279900"/>
          <p14:tracePt t="62669" x="1155700" y="4292600"/>
          <p14:tracePt t="62683" x="1155700" y="4311650"/>
          <p14:tracePt t="62700" x="1162050" y="4406900"/>
          <p14:tracePt t="62716" x="1187450" y="4476750"/>
          <p14:tracePt t="62733" x="1238250" y="4552950"/>
          <p14:tracePt t="62751" x="1301750" y="4610100"/>
          <p14:tracePt t="62766" x="1365250" y="4654550"/>
          <p14:tracePt t="62782" x="1409700" y="4686300"/>
          <p14:tracePt t="62799" x="1441450" y="4692650"/>
          <p14:tracePt t="62816" x="1492250" y="4705350"/>
          <p14:tracePt t="62832" x="1511300" y="4705350"/>
          <p14:tracePt t="62849" x="1543050" y="4705350"/>
          <p14:tracePt t="62866" x="1555750" y="4705350"/>
          <p14:tracePt t="62882" x="1568450" y="4692650"/>
          <p14:tracePt t="62885" x="1581150" y="4686300"/>
          <p14:tracePt t="62899" x="1587500" y="4679950"/>
          <p14:tracePt t="62916" x="1593850" y="4667250"/>
          <p14:tracePt t="62933" x="1600200" y="4660900"/>
          <p14:tracePt t="62949" x="1606550" y="4648200"/>
          <p14:tracePt t="63173" x="0" y="0"/>
        </p14:tracePtLst>
        <p14:tracePtLst>
          <p14:tracePt t="63927" x="965200" y="4648200"/>
          <p14:tracePt t="64080" x="977900" y="4648200"/>
          <p14:tracePt t="64096" x="1047750" y="4648200"/>
          <p14:tracePt t="64113" x="1200150" y="4648200"/>
          <p14:tracePt t="64116" x="1295400" y="4648200"/>
          <p14:tracePt t="64126" x="1397000" y="4648200"/>
          <p14:tracePt t="64136" x="1473200" y="4648200"/>
          <p14:tracePt t="64148" x="1555750" y="4648200"/>
          <p14:tracePt t="64165" x="1587500" y="4648200"/>
          <p14:tracePt t="64182" x="1593850" y="4648200"/>
          <p14:tracePt t="64199" x="1606550" y="4648200"/>
          <p14:tracePt t="64215" x="1612900" y="4648200"/>
          <p14:tracePt t="64232" x="1638300" y="4648200"/>
          <p14:tracePt t="64250" x="1670050" y="4648200"/>
          <p14:tracePt t="64252" x="1689100" y="4648200"/>
          <p14:tracePt t="64265" x="1708150" y="4648200"/>
          <p14:tracePt t="64282" x="1746250" y="4648200"/>
          <p14:tracePt t="64284" x="1765300" y="4648200"/>
          <p14:tracePt t="64298" x="1784350" y="4648200"/>
          <p14:tracePt t="64315" x="1803400" y="4648200"/>
          <p14:tracePt t="64528" x="1790700" y="4648200"/>
          <p14:tracePt t="64548" x="1733550" y="4648200"/>
          <p14:tracePt t="64551" x="1701800" y="4648200"/>
          <p14:tracePt t="64567" x="1606550" y="4648200"/>
          <p14:tracePt t="64582" x="1511300" y="4648200"/>
          <p14:tracePt t="64599" x="1403350" y="4648200"/>
          <p14:tracePt t="64615" x="1320800" y="4648200"/>
          <p14:tracePt t="64632" x="1231900" y="4648200"/>
          <p14:tracePt t="64636" x="1200150" y="4648200"/>
          <p14:tracePt t="64649" x="1168400" y="4648200"/>
          <p14:tracePt t="64665" x="1098550" y="4648200"/>
          <p14:tracePt t="64682" x="1054100" y="4648200"/>
          <p14:tracePt t="64685" x="1035050" y="4648200"/>
          <p14:tracePt t="64698" x="1022350" y="4648200"/>
          <p14:tracePt t="64715" x="996950" y="4648200"/>
          <p14:tracePt t="64732" x="977900" y="4648200"/>
          <p14:tracePt t="64894" x="996950" y="4648200"/>
          <p14:tracePt t="64911" x="1085850" y="4648200"/>
          <p14:tracePt t="64925" x="1231900" y="4648200"/>
          <p14:tracePt t="64937" x="1339850" y="4648200"/>
          <p14:tracePt t="64949" x="1524000" y="4648200"/>
          <p14:tracePt t="64965" x="1676400" y="4648200"/>
          <p14:tracePt t="64982" x="1739900" y="4648200"/>
          <p14:tracePt t="64999" x="1778000" y="4648200"/>
          <p14:tracePt t="65015" x="1784350" y="4648200"/>
          <p14:tracePt t="65032" x="1790700" y="4648200"/>
          <p14:tracePt t="65048" x="1797050" y="4648200"/>
          <p14:tracePt t="65065" x="1816100" y="4648200"/>
          <p14:tracePt t="65082" x="1828800" y="4648200"/>
          <p14:tracePt t="65098" x="1835150" y="4648200"/>
          <p14:tracePt t="65302" x="1816100" y="4648200"/>
          <p14:tracePt t="65310" x="1784350" y="4648200"/>
          <p14:tracePt t="65317" x="1733550" y="4648200"/>
          <p14:tracePt t="65332" x="1574800" y="4648200"/>
          <p14:tracePt t="65348" x="1403350" y="4648200"/>
          <p14:tracePt t="65365" x="1289050" y="4648200"/>
          <p14:tracePt t="65382" x="1231900" y="4648200"/>
          <p14:tracePt t="65398" x="1212850" y="4648200"/>
          <p14:tracePt t="65415" x="1193800" y="4648200"/>
          <p14:tracePt t="65432" x="1174750" y="4648200"/>
          <p14:tracePt t="65449" x="1162050" y="4648200"/>
          <p14:tracePt t="65465" x="1149350" y="4648200"/>
          <p14:tracePt t="65468" x="1143000" y="4648200"/>
          <p14:tracePt t="65582" x="1149350" y="4648200"/>
          <p14:tracePt t="65598" x="1231900" y="4648200"/>
          <p14:tracePt t="65614" x="1409700" y="4648200"/>
          <p14:tracePt t="65626" x="1504950" y="4648200"/>
          <p14:tracePt t="65637" x="1676400" y="4654550"/>
          <p14:tracePt t="65648" x="1739900" y="4673600"/>
          <p14:tracePt t="65665" x="1771650" y="4679950"/>
          <p14:tracePt t="65682" x="1778000" y="4679950"/>
          <p14:tracePt t="66284" x="0" y="0"/>
        </p14:tracePtLst>
        <p14:tracePtLst>
          <p14:tracePt t="67999" x="5892800" y="4603750"/>
          <p14:tracePt t="68086" x="5899150" y="4610100"/>
          <p14:tracePt t="68101" x="5937250" y="4622800"/>
          <p14:tracePt t="68116" x="6057900" y="4648200"/>
          <p14:tracePt t="68132" x="6229350" y="4679950"/>
          <p14:tracePt t="68147" x="6457950" y="4718050"/>
          <p14:tracePt t="68164" x="6686550" y="4737100"/>
          <p14:tracePt t="68180" x="6908800" y="4737100"/>
          <p14:tracePt t="68197" x="7086600" y="4737100"/>
          <p14:tracePt t="68214" x="7213600" y="4737100"/>
          <p14:tracePt t="68231" x="7289800" y="4737100"/>
          <p14:tracePt t="68247" x="7315200" y="4737100"/>
          <p14:tracePt t="68264" x="7334250" y="4737100"/>
          <p14:tracePt t="68281" x="7353300" y="4737100"/>
          <p14:tracePt t="68297" x="7366000" y="4737100"/>
          <p14:tracePt t="68314" x="7378700" y="4737100"/>
          <p14:tracePt t="68317" x="7385050" y="4737100"/>
          <p14:tracePt t="68333" x="7391400" y="4737100"/>
          <p14:tracePt t="68493" x="7397750" y="4737100"/>
          <p14:tracePt t="68510" x="7397750" y="4718050"/>
          <p14:tracePt t="68522" x="7391400" y="4705350"/>
          <p14:tracePt t="68535" x="7391400" y="4660900"/>
          <p14:tracePt t="68548" x="7378700" y="4578350"/>
          <p14:tracePt t="68564" x="7359650" y="4489450"/>
          <p14:tracePt t="68581" x="7334250" y="4406900"/>
          <p14:tracePt t="68597" x="7308850" y="4343400"/>
          <p14:tracePt t="68614" x="7264400" y="4279900"/>
          <p14:tracePt t="68631" x="7200900" y="4203700"/>
          <p14:tracePt t="68647" x="7131050" y="4114800"/>
          <p14:tracePt t="68664" x="7042150" y="4044950"/>
          <p14:tracePt t="68681" x="6959600" y="3994150"/>
          <p14:tracePt t="68685" x="6934200" y="3968750"/>
          <p14:tracePt t="68698" x="6902450" y="3949700"/>
          <p14:tracePt t="68714" x="6851650" y="3924300"/>
          <p14:tracePt t="68716" x="6826250" y="3917950"/>
          <p14:tracePt t="68730" x="6819900" y="3917950"/>
          <p14:tracePt t="68734" x="6800850" y="3917950"/>
          <p14:tracePt t="68748" x="6756400" y="3917950"/>
          <p14:tracePt t="68764" x="6680200" y="3917950"/>
          <p14:tracePt t="68780" x="6572250" y="3917950"/>
          <p14:tracePt t="68797" x="6445250" y="3917950"/>
          <p14:tracePt t="68814" x="6324600" y="3917950"/>
          <p14:tracePt t="68830" x="6235700" y="3943350"/>
          <p14:tracePt t="68847" x="6184900" y="3962400"/>
          <p14:tracePt t="68864" x="6153150" y="3987800"/>
          <p14:tracePt t="68880" x="6127750" y="4006850"/>
          <p14:tracePt t="68897" x="6108700" y="4044950"/>
          <p14:tracePt t="68914" x="6076950" y="4089400"/>
          <p14:tracePt t="68917" x="6064250" y="4114800"/>
          <p14:tracePt t="68930" x="6045200" y="4140200"/>
          <p14:tracePt t="68948" x="6013450" y="4229100"/>
          <p14:tracePt t="68964" x="6007100" y="4279900"/>
          <p14:tracePt t="68980" x="6007100" y="4343400"/>
          <p14:tracePt t="68997" x="6019800" y="4425950"/>
          <p14:tracePt t="69014" x="6045200" y="4483100"/>
          <p14:tracePt t="69030" x="6076950" y="4527550"/>
          <p14:tracePt t="69047" x="6115050" y="4578350"/>
          <p14:tracePt t="69063" x="6159500" y="4616450"/>
          <p14:tracePt t="69080" x="6242050" y="4660900"/>
          <p14:tracePt t="69097" x="6369050" y="4711700"/>
          <p14:tracePt t="69113" x="6521450" y="4743450"/>
          <p14:tracePt t="69130" x="6692900" y="4775200"/>
          <p14:tracePt t="69147" x="6800850" y="4787900"/>
          <p14:tracePt t="69148" x="6832600" y="4787900"/>
          <p14:tracePt t="69163" x="6883400" y="4787900"/>
          <p14:tracePt t="69180" x="6921500" y="4768850"/>
          <p14:tracePt t="69197" x="6959600" y="4730750"/>
          <p14:tracePt t="69214" x="7004050" y="4673600"/>
          <p14:tracePt t="69231" x="7035800" y="4610100"/>
          <p14:tracePt t="69248" x="7042150" y="4572000"/>
          <p14:tracePt t="69264" x="7042150" y="4514850"/>
          <p14:tracePt t="69280" x="7042150" y="4476750"/>
          <p14:tracePt t="69297" x="7042150" y="4438650"/>
          <p14:tracePt t="69301" x="7035800" y="4413250"/>
          <p14:tracePt t="69314" x="7029450" y="4406900"/>
          <p14:tracePt t="69318" x="7029450" y="4400550"/>
          <p14:tracePt t="69330" x="7029450" y="4394200"/>
          <p14:tracePt t="69347" x="7023100" y="4368800"/>
          <p14:tracePt t="69349" x="7010400" y="4356100"/>
          <p14:tracePt t="69363" x="6991350" y="4337050"/>
          <p14:tracePt t="69380" x="6972300" y="4305300"/>
          <p14:tracePt t="69397" x="6940550" y="4279900"/>
          <p14:tracePt t="69414" x="6877050" y="4241800"/>
          <p14:tracePt t="69430" x="6813550" y="4210050"/>
          <p14:tracePt t="69447" x="6743700" y="4184650"/>
          <p14:tracePt t="69464" x="6673850" y="4165600"/>
          <p14:tracePt t="69480" x="6616700" y="4165600"/>
          <p14:tracePt t="69484" x="6591300" y="4165600"/>
          <p14:tracePt t="69497" x="6559550" y="4165600"/>
          <p14:tracePt t="69514" x="6489700" y="4171950"/>
          <p14:tracePt t="69517" x="6457950" y="4184650"/>
          <p14:tracePt t="69530" x="6413500" y="4203700"/>
          <p14:tracePt t="69547" x="6337300" y="4254500"/>
          <p14:tracePt t="69549" x="6305550" y="4273550"/>
          <p14:tracePt t="69564" x="6273800" y="4318000"/>
          <p14:tracePt t="69580" x="6254750" y="4356100"/>
          <p14:tracePt t="69597" x="6248400" y="4381500"/>
          <p14:tracePt t="69613" x="6248400" y="4425950"/>
          <p14:tracePt t="69630" x="6254750" y="4476750"/>
          <p14:tracePt t="69647" x="6292850" y="4521200"/>
          <p14:tracePt t="69663" x="6356350" y="4559300"/>
          <p14:tracePt t="69680" x="6432550" y="4603750"/>
          <p14:tracePt t="69697" x="6521450" y="4635500"/>
          <p14:tracePt t="69700" x="6565900" y="4641850"/>
          <p14:tracePt t="69713" x="6610350" y="4654550"/>
          <p14:tracePt t="69731" x="6705600" y="4654550"/>
          <p14:tracePt t="69733" x="6762750" y="4654550"/>
          <p14:tracePt t="69747" x="6813550" y="4641850"/>
          <p14:tracePt t="69764" x="6927850" y="4559300"/>
          <p14:tracePt t="69780" x="6972300" y="4483100"/>
          <p14:tracePt t="69797" x="7010400" y="4413250"/>
          <p14:tracePt t="69813" x="7023100" y="4343400"/>
          <p14:tracePt t="69830" x="7029450" y="4298950"/>
          <p14:tracePt t="69847" x="7029450" y="4260850"/>
          <p14:tracePt t="69863" x="7029450" y="4216400"/>
          <p14:tracePt t="69880" x="7016750" y="4165600"/>
          <p14:tracePt t="69897" x="7004050" y="4133850"/>
          <p14:tracePt t="69913" x="6940550" y="4089400"/>
          <p14:tracePt t="69930" x="6832600" y="4051300"/>
          <p14:tracePt t="69947" x="6724650" y="4025900"/>
          <p14:tracePt t="69948" x="6680200" y="4025900"/>
          <p14:tracePt t="69964" x="6565900" y="4032250"/>
          <p14:tracePt t="69980" x="6470650" y="4051300"/>
          <p14:tracePt t="69997" x="6400800" y="4095750"/>
          <p14:tracePt t="70013" x="6343650" y="4133850"/>
          <p14:tracePt t="70030" x="6305550" y="4171950"/>
          <p14:tracePt t="70046" x="6273800" y="4197350"/>
          <p14:tracePt t="70063" x="6254750" y="4235450"/>
          <p14:tracePt t="70080" x="6248400" y="4267200"/>
          <p14:tracePt t="70096" x="6248400" y="4324350"/>
          <p14:tracePt t="70113" x="6254750" y="4394200"/>
          <p14:tracePt t="70130" x="6286500" y="4445000"/>
          <p14:tracePt t="70133" x="6305550" y="4476750"/>
          <p14:tracePt t="70147" x="6337300" y="4502150"/>
          <p14:tracePt t="70163" x="6483350" y="4597400"/>
          <p14:tracePt t="70180" x="6623050" y="4660900"/>
          <p14:tracePt t="70196" x="6775450" y="4711700"/>
          <p14:tracePt t="70213" x="6908800" y="4743450"/>
          <p14:tracePt t="70230" x="7016750" y="4756150"/>
          <p14:tracePt t="70248" x="7061200" y="4756150"/>
          <p14:tracePt t="70264" x="7092950" y="4756150"/>
          <p14:tracePt t="70280" x="7118350" y="4718050"/>
          <p14:tracePt t="70297" x="7150100" y="4641850"/>
          <p14:tracePt t="70313" x="7169150" y="4572000"/>
          <p14:tracePt t="70330" x="7169150" y="4508500"/>
          <p14:tracePt t="70347" x="7169150" y="4432300"/>
          <p14:tracePt t="70348" x="7162800" y="4387850"/>
          <p14:tracePt t="70363" x="7124700" y="4305300"/>
          <p14:tracePt t="70380" x="7048500" y="4216400"/>
          <p14:tracePt t="70396" x="6953250" y="4146550"/>
          <p14:tracePt t="70413" x="6832600" y="4095750"/>
          <p14:tracePt t="70430" x="6718300" y="4064000"/>
          <p14:tracePt t="70446" x="6629400" y="4051300"/>
          <p14:tracePt t="70463" x="6584950" y="4051300"/>
          <p14:tracePt t="70480" x="6534150" y="4051300"/>
          <p14:tracePt t="70497" x="6489700" y="4070350"/>
          <p14:tracePt t="70501" x="6477000" y="4083050"/>
          <p14:tracePt t="70513" x="6445250" y="4114800"/>
          <p14:tracePt t="70530" x="6394450" y="4191000"/>
          <p14:tracePt t="70546" x="6369050" y="4267200"/>
          <p14:tracePt t="70548" x="6356350" y="4305300"/>
          <p14:tracePt t="70564" x="6356350" y="4368800"/>
          <p14:tracePt t="70580" x="6362700" y="4457700"/>
          <p14:tracePt t="70597" x="6394450" y="4508500"/>
          <p14:tracePt t="70613" x="6426200" y="4546600"/>
          <p14:tracePt t="70630" x="6470650" y="4572000"/>
          <p14:tracePt t="70646" x="6540500" y="4603750"/>
          <p14:tracePt t="70663" x="6629400" y="4616450"/>
          <p14:tracePt t="70680" x="6737350" y="4616450"/>
          <p14:tracePt t="70696" x="6877050" y="4603750"/>
          <p14:tracePt t="70713" x="6959600" y="4565650"/>
          <p14:tracePt t="70717" x="6985000" y="4552950"/>
          <p14:tracePt t="70730" x="6997700" y="4540250"/>
          <p14:tracePt t="70747" x="7016750" y="4495800"/>
          <p14:tracePt t="70763" x="7016750" y="4413250"/>
          <p14:tracePt t="70780" x="6991350" y="4349750"/>
          <p14:tracePt t="70797" x="6959600" y="4305300"/>
          <p14:tracePt t="70813" x="6908800" y="4254500"/>
          <p14:tracePt t="70830" x="6838950" y="4210050"/>
          <p14:tracePt t="70846" x="6762750" y="4184650"/>
          <p14:tracePt t="70863" x="6692900" y="4178300"/>
          <p14:tracePt t="70880" x="6642100" y="4178300"/>
          <p14:tracePt t="70896" x="6578600" y="4191000"/>
          <p14:tracePt t="70913" x="6527800" y="4229100"/>
          <p14:tracePt t="70930" x="6483350" y="4305300"/>
          <p14:tracePt t="70932" x="6457950" y="4362450"/>
          <p14:tracePt t="70946" x="6445250" y="4400550"/>
          <p14:tracePt t="70963" x="6438900" y="4489450"/>
          <p14:tracePt t="70980" x="6438900" y="4540250"/>
          <p14:tracePt t="70996" x="6464300" y="4572000"/>
          <p14:tracePt t="71013" x="6502400" y="4584700"/>
          <p14:tracePt t="71030" x="6559550" y="4597400"/>
          <p14:tracePt t="71047" x="6635750" y="4597400"/>
          <p14:tracePt t="71063" x="6743700" y="4591050"/>
          <p14:tracePt t="71080" x="6826250" y="4546600"/>
          <p14:tracePt t="71096" x="6870700" y="4476750"/>
          <p14:tracePt t="71113" x="6877050" y="4425950"/>
          <p14:tracePt t="71130" x="6870700" y="4362450"/>
          <p14:tracePt t="71132" x="6858000" y="4343400"/>
          <p14:tracePt t="71146" x="6838950" y="4324350"/>
          <p14:tracePt t="71163" x="6819900" y="4305300"/>
          <p14:tracePt t="71180" x="6794500" y="4286250"/>
          <p14:tracePt t="71196" x="6769100" y="4286250"/>
          <p14:tracePt t="71213" x="6737350" y="4292600"/>
          <p14:tracePt t="71230" x="6705600" y="4337050"/>
          <p14:tracePt t="71246" x="6686550" y="4406900"/>
          <p14:tracePt t="71263" x="6686550" y="4451350"/>
          <p14:tracePt t="71280" x="6686550" y="4489450"/>
          <p14:tracePt t="71296" x="6718300" y="4508500"/>
          <p14:tracePt t="71313" x="6737350" y="4508500"/>
          <p14:tracePt t="71316" x="6756400" y="4508500"/>
          <p14:tracePt t="71329" x="6762750" y="4508500"/>
          <p14:tracePt t="71346" x="6800850" y="4495800"/>
          <p14:tracePt t="71348" x="6813550" y="4476750"/>
          <p14:tracePt t="71363" x="6819900" y="4464050"/>
          <p14:tracePt t="71379" x="6826250" y="4413250"/>
          <p14:tracePt t="71396" x="6826250" y="4368800"/>
          <p14:tracePt t="71413" x="6819900" y="4349750"/>
          <p14:tracePt t="71429" x="6819900" y="4343400"/>
          <p14:tracePt t="71446" x="6819900" y="4337050"/>
          <p14:tracePt t="72092" x="0" y="0"/>
        </p14:tracePtLst>
        <p14:tracePtLst>
          <p14:tracePt t="72629" x="7346950" y="4597400"/>
          <p14:tracePt t="72734" x="7372350" y="4597400"/>
          <p14:tracePt t="72752" x="7499350" y="4597400"/>
          <p14:tracePt t="72763" x="7581900" y="4597400"/>
          <p14:tracePt t="72765" x="7677150" y="4597400"/>
          <p14:tracePt t="72780" x="7886700" y="4616450"/>
          <p14:tracePt t="72797" x="8058150" y="4648200"/>
          <p14:tracePt t="72812" x="8153400" y="4667250"/>
          <p14:tracePt t="72829" x="8191500" y="4673600"/>
          <p14:tracePt t="72846" x="8223250" y="4673600"/>
          <p14:tracePt t="72863" x="8274050" y="4673600"/>
          <p14:tracePt t="72879" x="8331200" y="4673600"/>
          <p14:tracePt t="72896" x="8382000" y="4673600"/>
          <p14:tracePt t="72912" x="8407400" y="4673600"/>
          <p14:tracePt t="72940" x="8413750" y="4673600"/>
          <p14:tracePt t="72957" x="8420100" y="4673600"/>
          <p14:tracePt t="72972" x="8426450" y="4673600"/>
          <p14:tracePt t="72982" x="8432800" y="4667250"/>
          <p14:tracePt t="72996" x="8451850" y="4635500"/>
          <p14:tracePt t="73012" x="8477250" y="4591050"/>
          <p14:tracePt t="73029" x="8509000" y="4540250"/>
          <p14:tracePt t="73046" x="8540750" y="4476750"/>
          <p14:tracePt t="73062" x="8553450" y="4438650"/>
          <p14:tracePt t="73079" x="8553450" y="4406900"/>
          <p14:tracePt t="73095" x="8553450" y="4375150"/>
          <p14:tracePt t="73112" x="8553450" y="4356100"/>
          <p14:tracePt t="73129" x="8553450" y="4337050"/>
          <p14:tracePt t="73146" x="8534400" y="4305300"/>
          <p14:tracePt t="73149" x="8509000" y="4292600"/>
          <p14:tracePt t="73162" x="8489950" y="4279900"/>
          <p14:tracePt t="73179" x="8324850" y="4229100"/>
          <p14:tracePt t="73195" x="8153400" y="4191000"/>
          <p14:tracePt t="73212" x="8001000" y="4159250"/>
          <p14:tracePt t="73229" x="7924800" y="4152900"/>
          <p14:tracePt t="73247" x="7899400" y="4152900"/>
          <p14:tracePt t="73263" x="7893050" y="4152900"/>
          <p14:tracePt t="73279" x="7874000" y="4159250"/>
          <p14:tracePt t="73296" x="7854950" y="4203700"/>
          <p14:tracePt t="73312" x="7829550" y="4292600"/>
          <p14:tracePt t="73329" x="7816850" y="4413250"/>
          <p14:tracePt t="73345" x="7816850" y="4527550"/>
          <p14:tracePt t="73348" x="7823200" y="4603750"/>
          <p14:tracePt t="73362" x="7848600" y="4673600"/>
          <p14:tracePt t="73379" x="7943850" y="4787900"/>
          <p14:tracePt t="73382" x="8001000" y="4832350"/>
          <p14:tracePt t="73395" x="8147050" y="4889500"/>
          <p14:tracePt t="73412" x="8318500" y="4914900"/>
          <p14:tracePt t="73429" x="8445500" y="4914900"/>
          <p14:tracePt t="73445" x="8547100" y="4857750"/>
          <p14:tracePt t="73462" x="8616950" y="4781550"/>
          <p14:tracePt t="73479" x="8655050" y="4711700"/>
          <p14:tracePt t="73495" x="8680450" y="4648200"/>
          <p14:tracePt t="73512" x="8686800" y="4610100"/>
          <p14:tracePt t="73529" x="8686800" y="4591050"/>
          <p14:tracePt t="73546" x="8686800" y="4572000"/>
          <p14:tracePt t="73548" x="8686800" y="4565650"/>
          <p14:tracePt t="73565" x="8686800" y="4559300"/>
          <p14:tracePt t="73579" x="8686800" y="4552950"/>
          <p14:tracePt t="74440" x="8686800" y="4546600"/>
          <p14:tracePt t="74524" x="0" y="0"/>
        </p14:tracePtLst>
        <p14:tracePtLst>
          <p14:tracePt t="75327" x="9315450" y="4667250"/>
          <p14:tracePt t="75383" x="9328150" y="4667250"/>
          <p14:tracePt t="75397" x="9429750" y="4667250"/>
          <p14:tracePt t="75412" x="9626600" y="4667250"/>
          <p14:tracePt t="75428" x="9874250" y="4667250"/>
          <p14:tracePt t="75445" x="10083800" y="4667250"/>
          <p14:tracePt t="75462" x="10229850" y="4667250"/>
          <p14:tracePt t="75478" x="10299700" y="4667250"/>
          <p14:tracePt t="75495" x="10331450" y="4667250"/>
          <p14:tracePt t="75512" x="10337800" y="4667250"/>
          <p14:tracePt t="75660" x="0" y="0"/>
        </p14:tracePtLst>
        <p14:tracePtLst>
          <p14:tracePt t="76519" x="844550" y="5187950"/>
          <p14:tracePt t="76575" x="889000" y="5187950"/>
          <p14:tracePt t="76590" x="1047750" y="5213350"/>
          <p14:tracePt t="76601" x="1155700" y="5232400"/>
          <p14:tracePt t="76612" x="1365250" y="5276850"/>
          <p14:tracePt t="76628" x="1536700" y="5302250"/>
          <p14:tracePt t="76644" x="1644650" y="5302250"/>
          <p14:tracePt t="76661" x="1739900" y="5302250"/>
          <p14:tracePt t="76678" x="1835150" y="5302250"/>
          <p14:tracePt t="76694" x="1968500" y="5302250"/>
          <p14:tracePt t="76711" x="2114550" y="5302250"/>
          <p14:tracePt t="76728" x="2241550" y="5302250"/>
          <p14:tracePt t="76745" x="2317750" y="5302250"/>
          <p14:tracePt t="76761" x="2355850" y="5302250"/>
          <p14:tracePt t="76765" x="2368550" y="5302250"/>
          <p14:tracePt t="76778" x="2374900" y="5302250"/>
          <p14:tracePt t="77157" x="0" y="0"/>
        </p14:tracePtLst>
        <p14:tracePtLst>
          <p14:tracePt t="79127" x="1549400" y="4178300"/>
          <p14:tracePt t="79142" x="1543050" y="4178300"/>
          <p14:tracePt t="79158" x="1536700" y="4178300"/>
          <p14:tracePt t="79173" x="1524000" y="4191000"/>
          <p14:tracePt t="79183" x="1524000" y="4203700"/>
          <p14:tracePt t="79193" x="1517650" y="4222750"/>
          <p14:tracePt t="79210" x="1504950" y="4254500"/>
          <p14:tracePt t="79213" x="1498600" y="4279900"/>
          <p14:tracePt t="79227" x="1498600" y="4330700"/>
          <p14:tracePt t="79244" x="1498600" y="4413250"/>
          <p14:tracePt t="79261" x="1530350" y="4489450"/>
          <p14:tracePt t="79277" x="1574800" y="4572000"/>
          <p14:tracePt t="79294" x="1631950" y="4635500"/>
          <p14:tracePt t="79310" x="1689100" y="4686300"/>
          <p14:tracePt t="79327" x="1752600" y="4724400"/>
          <p14:tracePt t="79344" x="1816100" y="4743450"/>
          <p14:tracePt t="79360" x="1911350" y="4756150"/>
          <p14:tracePt t="79377" x="2000250" y="4762500"/>
          <p14:tracePt t="79380" x="2032000" y="4762500"/>
          <p14:tracePt t="79393" x="2057400" y="4762500"/>
          <p14:tracePt t="79410" x="2082800" y="4762500"/>
          <p14:tracePt t="79412" x="2089150" y="4762500"/>
          <p14:tracePt t="79427" x="2089150" y="4749800"/>
          <p14:tracePt t="79444" x="2095500" y="4679950"/>
          <p14:tracePt t="79460" x="2089150" y="4622800"/>
          <p14:tracePt t="79477" x="2051050" y="4559300"/>
          <p14:tracePt t="79493" x="2000250" y="4489450"/>
          <p14:tracePt t="79510" x="1949450" y="4425950"/>
          <p14:tracePt t="79527" x="1873250" y="4356100"/>
          <p14:tracePt t="79543" x="1765300" y="4273550"/>
          <p14:tracePt t="79560" x="1682750" y="4222750"/>
          <p14:tracePt t="79577" x="1625600" y="4184650"/>
          <p14:tracePt t="79593" x="1606550" y="4171950"/>
          <p14:tracePt t="79780" x="0" y="0"/>
        </p14:tracePtLst>
        <p14:tracePtLst>
          <p14:tracePt t="80335" x="4089400" y="4248150"/>
          <p14:tracePt t="80349" x="4076700" y="4248150"/>
          <p14:tracePt t="80365" x="4070350" y="4254500"/>
          <p14:tracePt t="80376" x="4057650" y="4260850"/>
          <p14:tracePt t="80393" x="4032250" y="4298950"/>
          <p14:tracePt t="80396" x="4019550" y="4318000"/>
          <p14:tracePt t="80410" x="4013200" y="4349750"/>
          <p14:tracePt t="80426" x="3994150" y="4400550"/>
          <p14:tracePt t="80428" x="3981450" y="4425950"/>
          <p14:tracePt t="80443" x="3968750" y="4483100"/>
          <p14:tracePt t="80460" x="3968750" y="4527550"/>
          <p14:tracePt t="80476" x="3968750" y="4565650"/>
          <p14:tracePt t="80493" x="3981450" y="4616450"/>
          <p14:tracePt t="80510" x="4019550" y="4654550"/>
          <p14:tracePt t="80527" x="4089400" y="4699000"/>
          <p14:tracePt t="80543" x="4216400" y="4730750"/>
          <p14:tracePt t="80560" x="4394200" y="4756150"/>
          <p14:tracePt t="80577" x="4629150" y="4756150"/>
          <p14:tracePt t="80593" x="4889500" y="4749800"/>
          <p14:tracePt t="80597" x="4997450" y="4743450"/>
          <p14:tracePt t="80610" x="5080000" y="4724400"/>
          <p14:tracePt t="80626" x="5207000" y="4686300"/>
          <p14:tracePt t="80628" x="5245100" y="4660900"/>
          <p14:tracePt t="80643" x="5283200" y="4622800"/>
          <p14:tracePt t="80659" x="5295900" y="4591050"/>
          <p14:tracePt t="80676" x="5302250" y="4552950"/>
          <p14:tracePt t="80693" x="5302250" y="4508500"/>
          <p14:tracePt t="80710" x="5283200" y="4457700"/>
          <p14:tracePt t="80726" x="5257800" y="4406900"/>
          <p14:tracePt t="80743" x="5219700" y="4362450"/>
          <p14:tracePt t="80760" x="5143500" y="4305300"/>
          <p14:tracePt t="80776" x="5029200" y="4248150"/>
          <p14:tracePt t="80793" x="4876800" y="4191000"/>
          <p14:tracePt t="80796" x="4800600" y="4165600"/>
          <p14:tracePt t="80810" x="4724400" y="4146550"/>
          <p14:tracePt t="80814" x="4648200" y="4133850"/>
          <p14:tracePt t="80826" x="4572000" y="4114800"/>
          <p14:tracePt t="80843" x="4495800" y="4108450"/>
          <p14:tracePt t="80859" x="4438650" y="4108450"/>
          <p14:tracePt t="80876" x="4394200" y="4108450"/>
          <p14:tracePt t="80893" x="4356100" y="4127500"/>
          <p14:tracePt t="80910" x="4318000" y="4152900"/>
          <p14:tracePt t="80926" x="4286250" y="4197350"/>
          <p14:tracePt t="80943" x="4260850" y="4254500"/>
          <p14:tracePt t="80960" x="4241800" y="4305300"/>
          <p14:tracePt t="80976" x="4241800" y="4343400"/>
          <p14:tracePt t="80993" x="4241800" y="4381500"/>
          <p14:tracePt t="81010" x="4254500" y="4445000"/>
          <p14:tracePt t="81026" x="4286250" y="4489450"/>
          <p14:tracePt t="81028" x="4311650" y="4508500"/>
          <p14:tracePt t="81043" x="4343400" y="4533900"/>
          <p14:tracePt t="81060" x="4502150" y="4616450"/>
          <p14:tracePt t="81076" x="4648200" y="4648200"/>
          <p14:tracePt t="81093" x="4813300" y="4667250"/>
          <p14:tracePt t="81110" x="4946650" y="4648200"/>
          <p14:tracePt t="81126" x="5041900" y="4610100"/>
          <p14:tracePt t="81143" x="5092700" y="4559300"/>
          <p14:tracePt t="81159" x="5118100" y="4502150"/>
          <p14:tracePt t="81176" x="5124450" y="4451350"/>
          <p14:tracePt t="81193" x="5124450" y="4400550"/>
          <p14:tracePt t="81197" x="5124450" y="4381500"/>
          <p14:tracePt t="81209" x="5111750" y="4362450"/>
          <p14:tracePt t="81226" x="5080000" y="4330700"/>
          <p14:tracePt t="81228" x="5054600" y="4318000"/>
          <p14:tracePt t="81243" x="5016500" y="4305300"/>
          <p14:tracePt t="81260" x="4902200" y="4267200"/>
          <p14:tracePt t="81276" x="4826000" y="4260850"/>
          <p14:tracePt t="81293" x="4794250" y="4260850"/>
          <p14:tracePt t="81310" x="4781550" y="4260850"/>
          <p14:tracePt t="81652" x="0" y="0"/>
        </p14:tracePtLst>
        <p14:tracePtLst>
          <p14:tracePt t="83316" x="3530600" y="4673600"/>
          <p14:tracePt t="83324" x="3517900" y="4679950"/>
          <p14:tracePt t="83332" x="3511550" y="4692650"/>
          <p14:tracePt t="83342" x="3505200" y="4711700"/>
          <p14:tracePt t="83359" x="3486150" y="4749800"/>
          <p14:tracePt t="83375" x="3467100" y="4813300"/>
          <p14:tracePt t="83392" x="3441700" y="4895850"/>
          <p14:tracePt t="83409" x="3429000" y="4991100"/>
          <p14:tracePt t="83425" x="3429000" y="5092700"/>
          <p14:tracePt t="83442" x="3429000" y="5175250"/>
          <p14:tracePt t="83458" x="3435350" y="5245100"/>
          <p14:tracePt t="83475" x="3479800" y="5302250"/>
          <p14:tracePt t="83492" x="3536950" y="5327650"/>
          <p14:tracePt t="83508" x="3651250" y="5353050"/>
          <p14:tracePt t="83525" x="3797300" y="5359400"/>
          <p14:tracePt t="83542" x="3956050" y="5359400"/>
          <p14:tracePt t="83559" x="4070350" y="5334000"/>
          <p14:tracePt t="83575" x="4127500" y="5295900"/>
          <p14:tracePt t="83592" x="4146550" y="5232400"/>
          <p14:tracePt t="83609" x="4159250" y="5175250"/>
          <p14:tracePt t="83625" x="4159250" y="5118100"/>
          <p14:tracePt t="83642" x="4159250" y="5054600"/>
          <p14:tracePt t="83658" x="4152900" y="4984750"/>
          <p14:tracePt t="83659" x="4146550" y="4959350"/>
          <p14:tracePt t="83675" x="4133850" y="4902200"/>
          <p14:tracePt t="83692" x="4114800" y="4857750"/>
          <p14:tracePt t="83708" x="4095750" y="4819650"/>
          <p14:tracePt t="83725" x="4051300" y="4781550"/>
          <p14:tracePt t="83742" x="3975100" y="4743450"/>
          <p14:tracePt t="83758" x="3867150" y="4724400"/>
          <p14:tracePt t="83775" x="3778250" y="4718050"/>
          <p14:tracePt t="83792" x="3689350" y="4718050"/>
          <p14:tracePt t="83809" x="3600450" y="4730750"/>
          <p14:tracePt t="83825" x="3524250" y="4775200"/>
          <p14:tracePt t="83842" x="3454400" y="4826000"/>
          <p14:tracePt t="83844" x="3416300" y="4857750"/>
          <p14:tracePt t="83859" x="3384550" y="4889500"/>
          <p14:tracePt t="83861" x="3359150" y="4908550"/>
          <p14:tracePt t="83875" x="3340100" y="4959350"/>
          <p14:tracePt t="83892" x="3333750" y="4984750"/>
          <p14:tracePt t="83908" x="3333750" y="5022850"/>
          <p14:tracePt t="83925" x="3346450" y="5060950"/>
          <p14:tracePt t="83942" x="3403600" y="5111750"/>
          <p14:tracePt t="83959" x="3486150" y="5175250"/>
          <p14:tracePt t="83975" x="3581400" y="5213350"/>
          <p14:tracePt t="83992" x="3670300" y="5232400"/>
          <p14:tracePt t="84009" x="3721100" y="5245100"/>
          <p14:tracePt t="84012" x="3740150" y="5245100"/>
          <p14:tracePt t="84026" x="3752850" y="5245100"/>
          <p14:tracePt t="84042" x="3790950" y="5238750"/>
          <p14:tracePt t="84045" x="3803650" y="5226050"/>
          <p14:tracePt t="84059" x="3829050" y="5175250"/>
          <p14:tracePt t="84076" x="3848100" y="5111750"/>
          <p14:tracePt t="84092" x="3854450" y="5054600"/>
          <p14:tracePt t="84108" x="3854450" y="4997450"/>
          <p14:tracePt t="84125" x="3854450" y="4959350"/>
          <p14:tracePt t="84142" x="3854450" y="4940300"/>
          <p14:tracePt t="84159" x="3848100" y="4914900"/>
          <p14:tracePt t="84197" x="3841750" y="4908550"/>
          <p14:tracePt t="84230" x="3835400" y="4908550"/>
          <p14:tracePt t="84269" x="3829050" y="4908550"/>
          <p14:tracePt t="84573" x="0" y="0"/>
        </p14:tracePtLst>
        <p14:tracePtLst>
          <p14:tracePt t="85183" x="4368800" y="5213350"/>
          <p14:tracePt t="85287" x="4394200" y="5213350"/>
          <p14:tracePt t="85302" x="4533900" y="5213350"/>
          <p14:tracePt t="85315" x="4629150" y="5213350"/>
          <p14:tracePt t="85324" x="4826000" y="5213350"/>
          <p14:tracePt t="85334" x="4933950" y="5213350"/>
          <p14:tracePt t="85342" x="5035550" y="5213350"/>
          <p14:tracePt t="85358" x="5213350" y="5213350"/>
          <p14:tracePt t="85375" x="5334000" y="5213350"/>
          <p14:tracePt t="85391" x="5410200" y="5213350"/>
          <p14:tracePt t="85408" x="5448300" y="5213350"/>
          <p14:tracePt t="85425" x="5480050" y="5213350"/>
          <p14:tracePt t="85441" x="5499100" y="5213350"/>
          <p14:tracePt t="85628" x="0" y="0"/>
        </p14:tracePtLst>
        <p14:tracePtLst>
          <p14:tracePt t="86010" x="5549900" y="4635500"/>
          <p14:tracePt t="86024" x="5537200" y="4635500"/>
          <p14:tracePt t="86041" x="5518150" y="4648200"/>
          <p14:tracePt t="86043" x="5511800" y="4660900"/>
          <p14:tracePt t="86058" x="5505450" y="4679950"/>
          <p14:tracePt t="86060" x="5505450" y="4692650"/>
          <p14:tracePt t="86075" x="5505450" y="4711700"/>
          <p14:tracePt t="86092" x="5492750" y="4806950"/>
          <p14:tracePt t="86108" x="5492750" y="4908550"/>
          <p14:tracePt t="86125" x="5524500" y="5029200"/>
          <p14:tracePt t="86141" x="5588000" y="5162550"/>
          <p14:tracePt t="86158" x="5676900" y="5270500"/>
          <p14:tracePt t="86174" x="5772150" y="5327650"/>
          <p14:tracePt t="86191" x="5905500" y="5378450"/>
          <p14:tracePt t="86208" x="6083300" y="5416550"/>
          <p14:tracePt t="86224" x="6318250" y="5422900"/>
          <p14:tracePt t="86241" x="6546850" y="5422900"/>
          <p14:tracePt t="86258" x="6731000" y="5422900"/>
          <p14:tracePt t="86261" x="6781800" y="5403850"/>
          <p14:tracePt t="86274" x="6832600" y="5391150"/>
          <p14:tracePt t="86277" x="6845300" y="5378450"/>
          <p14:tracePt t="86292" x="6864350" y="5340350"/>
          <p14:tracePt t="86308" x="6877050" y="5314950"/>
          <p14:tracePt t="86325" x="6877050" y="5289550"/>
          <p14:tracePt t="86341" x="6870700" y="5226050"/>
          <p14:tracePt t="86358" x="6838950" y="5162550"/>
          <p14:tracePt t="86375" x="6781800" y="5086350"/>
          <p14:tracePt t="86391" x="6718300" y="5010150"/>
          <p14:tracePt t="86407" x="6642100" y="4940300"/>
          <p14:tracePt t="86424" x="6584950" y="4902200"/>
          <p14:tracePt t="86441" x="6572250" y="4889500"/>
          <p14:tracePt t="86685" x="0" y="0"/>
        </p14:tracePtLst>
        <p14:tracePtLst>
          <p14:tracePt t="87460" x="3302000" y="5245100"/>
          <p14:tracePt t="87550" x="3314700" y="5245100"/>
          <p14:tracePt t="87565" x="3371850" y="5257800"/>
          <p14:tracePt t="87579" x="3460750" y="5270500"/>
          <p14:tracePt t="87591" x="3670300" y="5308600"/>
          <p14:tracePt t="87608" x="3886200" y="5314950"/>
          <p14:tracePt t="87625" x="4044950" y="5314950"/>
          <p14:tracePt t="87628" x="4095750" y="5314950"/>
          <p14:tracePt t="87641" x="4127500" y="5314950"/>
          <p14:tracePt t="87658" x="4146550" y="5314950"/>
          <p14:tracePt t="87674" x="4165600" y="5314950"/>
          <p14:tracePt t="88047" x="4171950" y="5314950"/>
          <p14:tracePt t="88066" x="4203700" y="5314950"/>
          <p14:tracePt t="88083" x="4279900" y="5314950"/>
          <p14:tracePt t="88085" x="4343400" y="5314950"/>
          <p14:tracePt t="88097" x="4419600" y="5314950"/>
          <p14:tracePt t="88109" x="4641850" y="5314950"/>
          <p14:tracePt t="88124" x="5016500" y="5327650"/>
          <p14:tracePt t="88141" x="5448300" y="5327650"/>
          <p14:tracePt t="88157" x="5880100" y="5327650"/>
          <p14:tracePt t="88174" x="6248400" y="5327650"/>
          <p14:tracePt t="88190" x="6515100" y="5327650"/>
          <p14:tracePt t="88207" x="6724650" y="5327650"/>
          <p14:tracePt t="88224" x="6927850" y="5327650"/>
          <p14:tracePt t="88240" x="7105650" y="5327650"/>
          <p14:tracePt t="88257" x="7245350" y="5327650"/>
          <p14:tracePt t="88260" x="7296150" y="5327650"/>
          <p14:tracePt t="88274" x="7327900" y="5327650"/>
          <p14:tracePt t="88276" x="7353300" y="5327650"/>
          <p14:tracePt t="88291" x="7378700" y="5327650"/>
          <p14:tracePt t="88307" x="7391400" y="5327650"/>
          <p14:tracePt t="88324" x="7416800" y="5327650"/>
          <p14:tracePt t="88340" x="7448550" y="5327650"/>
          <p14:tracePt t="88357" x="7486650" y="5327650"/>
          <p14:tracePt t="88374" x="7550150" y="5327650"/>
          <p14:tracePt t="88391" x="7639050" y="5327650"/>
          <p14:tracePt t="88407" x="7734300" y="5327650"/>
          <p14:tracePt t="88423" x="7823200" y="5327650"/>
          <p14:tracePt t="88440" x="7905750" y="5327650"/>
          <p14:tracePt t="88457" x="7981950" y="5327650"/>
          <p14:tracePt t="88474" x="8051800" y="5327650"/>
          <p14:tracePt t="88477" x="8070850" y="5327650"/>
          <p14:tracePt t="88490" x="8096250" y="5327650"/>
          <p14:tracePt t="88507" x="8140700" y="5327650"/>
          <p14:tracePt t="88524" x="8147050" y="5327650"/>
          <p14:tracePt t="89317" x="0" y="0"/>
        </p14:tracePtLst>
        <p14:tracePtLst>
          <p14:tracePt t="90764" x="3937000" y="5187950"/>
          <p14:tracePt t="90828" x="3962400" y="5187950"/>
          <p14:tracePt t="90836" x="4025900" y="5194300"/>
          <p14:tracePt t="90844" x="4089400" y="5194300"/>
          <p14:tracePt t="90856" x="4178300" y="5194300"/>
          <p14:tracePt t="90873" x="4451350" y="5194300"/>
          <p14:tracePt t="90889" x="4946650" y="5194300"/>
          <p14:tracePt t="90892" x="5251450" y="5194300"/>
          <p14:tracePt t="90906" x="5568950" y="5194300"/>
          <p14:tracePt t="90923" x="6496050" y="5194300"/>
          <p14:tracePt t="90939" x="7080250" y="5194300"/>
          <p14:tracePt t="90956" x="7448550" y="5194300"/>
          <p14:tracePt t="90973" x="7645400" y="5194300"/>
          <p14:tracePt t="90989" x="7766050" y="5194300"/>
          <p14:tracePt t="91006" x="7823200" y="5194300"/>
          <p14:tracePt t="91023" x="7835900" y="5194300"/>
          <p14:tracePt t="91039" x="7842250" y="5194300"/>
          <p14:tracePt t="91099" x="7848600" y="5194300"/>
          <p14:tracePt t="91115" x="7867650" y="5200650"/>
          <p14:tracePt t="91124" x="7867650" y="5207000"/>
          <p14:tracePt t="91131" x="7874000" y="5207000"/>
          <p14:tracePt t="91140" x="7886700" y="5207000"/>
          <p14:tracePt t="91156" x="7893050" y="5207000"/>
          <p14:tracePt t="91476" x="0" y="0"/>
        </p14:tracePtLst>
        <p14:tracePtLst>
          <p14:tracePt t="92287" x="4394200" y="5207000"/>
          <p14:tracePt t="92381" x="4406900" y="5207000"/>
          <p14:tracePt t="92392" x="4438650" y="5207000"/>
          <p14:tracePt t="92406" x="4603750" y="5213350"/>
          <p14:tracePt t="92423" x="4921250" y="5257800"/>
          <p14:tracePt t="92439" x="5416550" y="5321300"/>
          <p14:tracePt t="92456" x="6045200" y="5403850"/>
          <p14:tracePt t="92472" x="6635750" y="5435600"/>
          <p14:tracePt t="92489" x="7042150" y="5435600"/>
          <p14:tracePt t="92506" x="7245350" y="5435600"/>
          <p14:tracePt t="92508" x="7296150" y="5435600"/>
          <p14:tracePt t="92522" x="7321550" y="5435600"/>
          <p14:tracePt t="92524" x="7353300" y="5435600"/>
          <p14:tracePt t="92539" x="7410450" y="5435600"/>
          <p14:tracePt t="92556" x="7486650" y="5435600"/>
          <p14:tracePt t="92572" x="7581900" y="5435600"/>
          <p14:tracePt t="92589" x="7708900" y="5435600"/>
          <p14:tracePt t="92606" x="7823200" y="5435600"/>
          <p14:tracePt t="92622" x="7943850" y="5435600"/>
          <p14:tracePt t="92639" x="8001000" y="5435600"/>
          <p14:tracePt t="92656" x="8026400" y="5435600"/>
          <p14:tracePt t="92672" x="8045450" y="5435600"/>
          <p14:tracePt t="92689" x="8051800" y="5435600"/>
          <p14:tracePt t="92705" x="8058150" y="5435600"/>
          <p14:tracePt t="92739" x="8064500" y="5435600"/>
          <p14:tracePt t="93317" x="0" y="0"/>
        </p14:tracePtLst>
        <p14:tracePtLst>
          <p14:tracePt t="94488" x="4038600" y="5156200"/>
          <p14:tracePt t="94582" x="4032250" y="5156200"/>
          <p14:tracePt t="94592" x="4038600" y="5156200"/>
          <p14:tracePt t="94606" x="4133850" y="5162550"/>
          <p14:tracePt t="94623" x="4368800" y="5175250"/>
          <p14:tracePt t="94639" x="4781550" y="5175250"/>
          <p14:tracePt t="94655" x="5321300" y="5175250"/>
          <p14:tracePt t="94672" x="5854700" y="5175250"/>
          <p14:tracePt t="94688" x="6229350" y="5175250"/>
          <p14:tracePt t="94705" x="6445250" y="5175250"/>
          <p14:tracePt t="94722" x="6623050" y="5175250"/>
          <p14:tracePt t="94724" x="6711950" y="5175250"/>
          <p14:tracePt t="94738" x="6807200" y="5175250"/>
          <p14:tracePt t="94756" x="7099300" y="5175250"/>
          <p14:tracePt t="94772" x="7340600" y="5175250"/>
          <p14:tracePt t="94788" x="7588250" y="5175250"/>
          <p14:tracePt t="94805" x="7829550" y="5175250"/>
          <p14:tracePt t="94822" x="8001000" y="5175250"/>
          <p14:tracePt t="94838" x="8089900" y="5175250"/>
          <p14:tracePt t="94855" x="8153400" y="5175250"/>
          <p14:tracePt t="94872" x="8210550" y="5175250"/>
          <p14:tracePt t="94888" x="8293100" y="5175250"/>
          <p14:tracePt t="94905" x="8388350" y="5175250"/>
          <p14:tracePt t="94921" x="8477250" y="5175250"/>
          <p14:tracePt t="94938" x="8515350" y="5175250"/>
          <p14:tracePt t="94956" x="8528050" y="5175250"/>
          <p14:tracePt t="96341" x="0" y="0"/>
        </p14:tracePtLst>
        <p14:tracePtLst>
          <p14:tracePt t="99214" x="4559300" y="5156200"/>
          <p14:tracePt t="99271" x="4565650" y="5162550"/>
          <p14:tracePt t="99284" x="4667250" y="5175250"/>
          <p14:tracePt t="99298" x="4775200" y="5194300"/>
          <p14:tracePt t="99309" x="5099050" y="5251450"/>
          <p14:tracePt t="99320" x="5308600" y="5283200"/>
          <p14:tracePt t="99337" x="5645150" y="5321300"/>
          <p14:tracePt t="99353" x="5892800" y="5321300"/>
          <p14:tracePt t="99356" x="5988050" y="5321300"/>
          <p14:tracePt t="99370" x="6070600" y="5321300"/>
          <p14:tracePt t="99387" x="6229350" y="5321300"/>
          <p14:tracePt t="99388" x="6318250" y="5321300"/>
          <p14:tracePt t="99404" x="6534150" y="5321300"/>
          <p14:tracePt t="99420" x="6851650" y="5321300"/>
          <p14:tracePt t="99437" x="7200900" y="5321300"/>
          <p14:tracePt t="99453" x="7467600" y="5321300"/>
          <p14:tracePt t="99470" x="7626350" y="5321300"/>
          <p14:tracePt t="99487" x="7696200" y="5321300"/>
          <p14:tracePt t="99503" x="7715250" y="5321300"/>
          <p14:tracePt t="99520" x="7727950" y="5321300"/>
          <p14:tracePt t="99537" x="7747000" y="5321300"/>
          <p14:tracePt t="99553" x="7791450" y="5321300"/>
          <p14:tracePt t="99570" x="7835900" y="5321300"/>
          <p14:tracePt t="99574" x="7854950" y="5321300"/>
          <p14:tracePt t="99587" x="7867650" y="5321300"/>
          <p14:tracePt t="99603" x="7880350" y="5321300"/>
          <p14:tracePt t="99637" x="7893050" y="5321300"/>
          <p14:tracePt t="99654" x="7912100" y="5295900"/>
          <p14:tracePt t="99670" x="7931150" y="5257800"/>
          <p14:tracePt t="99687" x="7937500" y="5226050"/>
          <p14:tracePt t="99703" x="7943850" y="5187950"/>
          <p14:tracePt t="99720" x="7943850" y="5162550"/>
          <p14:tracePt t="99737" x="7943850" y="5137150"/>
          <p14:tracePt t="99753" x="7943850" y="5124450"/>
          <p14:tracePt t="99770" x="7943850" y="5092700"/>
          <p14:tracePt t="99772" x="7943850" y="5073650"/>
          <p14:tracePt t="99787" x="7943850" y="5048250"/>
          <p14:tracePt t="99803" x="7912100" y="4991100"/>
          <p14:tracePt t="99820" x="7874000" y="4946650"/>
          <p14:tracePt t="99837" x="7804150" y="4902200"/>
          <p14:tracePt t="99853" x="7721600" y="4857750"/>
          <p14:tracePt t="99870" x="7626350" y="4838700"/>
          <p14:tracePt t="99887" x="7493000" y="4813300"/>
          <p14:tracePt t="99903" x="7321550" y="4787900"/>
          <p14:tracePt t="99920" x="7131050" y="4756150"/>
          <p14:tracePt t="99937" x="6940550" y="4718050"/>
          <p14:tracePt t="99953" x="6743700" y="4705350"/>
          <p14:tracePt t="99956" x="6661150" y="4705350"/>
          <p14:tracePt t="99970" x="6565900" y="4705350"/>
          <p14:tracePt t="99987" x="6305550" y="4705350"/>
          <p14:tracePt t="100003" x="6165850" y="4705350"/>
          <p14:tracePt t="100020" x="6051550" y="4705350"/>
          <p14:tracePt t="100037" x="5949950" y="4705350"/>
          <p14:tracePt t="100053" x="5873750" y="4724400"/>
          <p14:tracePt t="100070" x="5810250" y="4743450"/>
          <p14:tracePt t="100086" x="5772150" y="4762500"/>
          <p14:tracePt t="100103" x="5753100" y="4787900"/>
          <p14:tracePt t="100120" x="5727700" y="4806950"/>
          <p14:tracePt t="100137" x="5715000" y="4845050"/>
          <p14:tracePt t="100153" x="5708650" y="4870450"/>
          <p14:tracePt t="100157" x="5702300" y="4889500"/>
          <p14:tracePt t="100170" x="5702300" y="4895850"/>
          <p14:tracePt t="100187" x="5702300" y="4933950"/>
          <p14:tracePt t="100204" x="5746750" y="5035550"/>
          <p14:tracePt t="100220" x="5835650" y="5118100"/>
          <p14:tracePt t="100237" x="5988050" y="5194300"/>
          <p14:tracePt t="100253" x="6235700" y="5251450"/>
          <p14:tracePt t="100270" x="6534150" y="5283200"/>
          <p14:tracePt t="100286" x="6826250" y="5289550"/>
          <p14:tracePt t="100303" x="7023100" y="5289550"/>
          <p14:tracePt t="100320" x="7099300" y="5289550"/>
          <p14:tracePt t="100336" x="7124700" y="5289550"/>
          <p14:tracePt t="100652" x="0" y="0"/>
        </p14:tracePtLst>
        <p14:tracePtLst>
          <p14:tracePt t="102056" x="5588000" y="4781550"/>
          <p14:tracePt t="102069" x="5562600" y="4781550"/>
          <p14:tracePt t="102086" x="5549900" y="4781550"/>
          <p14:tracePt t="102102" x="5524500" y="4781550"/>
          <p14:tracePt t="102119" x="5511800" y="4787900"/>
          <p14:tracePt t="102136" x="5499100" y="4800600"/>
          <p14:tracePt t="102153" x="5473700" y="4838700"/>
          <p14:tracePt t="102169" x="5461000" y="4883150"/>
          <p14:tracePt t="102186" x="5454650" y="4946650"/>
          <p14:tracePt t="102188" x="5454650" y="4978400"/>
          <p14:tracePt t="102202" x="5454650" y="5016500"/>
          <p14:tracePt t="102219" x="5467350" y="5137150"/>
          <p14:tracePt t="102236" x="5511800" y="5200650"/>
          <p14:tracePt t="102252" x="5575300" y="5245100"/>
          <p14:tracePt t="102269" x="5676900" y="5283200"/>
          <p14:tracePt t="102286" x="5829300" y="5314950"/>
          <p14:tracePt t="102302" x="6019800" y="5327650"/>
          <p14:tracePt t="102319" x="6254750" y="5327650"/>
          <p14:tracePt t="102336" x="6445250" y="5321300"/>
          <p14:tracePt t="102352" x="6546850" y="5283200"/>
          <p14:tracePt t="102369" x="6597650" y="5245100"/>
          <p14:tracePt t="102386" x="6616700" y="5200650"/>
          <p14:tracePt t="102388" x="6623050" y="5168900"/>
          <p14:tracePt t="102402" x="6623050" y="5149850"/>
          <p14:tracePt t="102420" x="6623050" y="5073650"/>
          <p14:tracePt t="102436" x="6623050" y="5003800"/>
          <p14:tracePt t="102453" x="6604000" y="4953000"/>
          <p14:tracePt t="102469" x="6553200" y="4895850"/>
          <p14:tracePt t="102486" x="6502400" y="4857750"/>
          <p14:tracePt t="102503" x="6407150" y="4806950"/>
          <p14:tracePt t="102519" x="6286500" y="4762500"/>
          <p14:tracePt t="102536" x="6159500" y="4730750"/>
          <p14:tracePt t="102552" x="6019800" y="4711700"/>
          <p14:tracePt t="102569" x="5918200" y="4711700"/>
          <p14:tracePt t="102586" x="5829300" y="4711700"/>
          <p14:tracePt t="102602" x="5740400" y="4718050"/>
          <p14:tracePt t="102604" x="5702300" y="4737100"/>
          <p14:tracePt t="102619" x="5638800" y="4768850"/>
          <p14:tracePt t="102636" x="5588000" y="4800600"/>
          <p14:tracePt t="102652" x="5537200" y="4826000"/>
          <p14:tracePt t="102669" x="5511800" y="4838700"/>
          <p14:tracePt t="102686" x="5492750" y="4857750"/>
          <p14:tracePt t="102702" x="5486400" y="4876800"/>
          <p14:tracePt t="102719" x="5480050" y="4914900"/>
          <p14:tracePt t="102736" x="5480050" y="4965700"/>
          <p14:tracePt t="102752" x="5480050" y="5022850"/>
          <p14:tracePt t="102769" x="5499100" y="5124450"/>
          <p14:tracePt t="102785" x="5543550" y="5207000"/>
          <p14:tracePt t="102802" x="5575300" y="5264150"/>
          <p14:tracePt t="102819" x="5632450" y="5327650"/>
          <p14:tracePt t="102835" x="5695950" y="5353050"/>
          <p14:tracePt t="102852" x="5810250" y="5391150"/>
          <p14:tracePt t="102869" x="6000750" y="5429250"/>
          <p14:tracePt t="102886" x="6267450" y="5435600"/>
          <p14:tracePt t="102902" x="6546850" y="5435600"/>
          <p14:tracePt t="102919" x="6750050" y="5422900"/>
          <p14:tracePt t="102936" x="6858000" y="5410200"/>
          <p14:tracePt t="102953" x="6902450" y="5378450"/>
          <p14:tracePt t="102969" x="6940550" y="5340350"/>
          <p14:tracePt t="102972" x="6946900" y="5314950"/>
          <p14:tracePt t="102986" x="6959600" y="5283200"/>
          <p14:tracePt t="103002" x="6965950" y="5213350"/>
          <p14:tracePt t="103005" x="6965950" y="5175250"/>
          <p14:tracePt t="103019" x="6965950" y="5130800"/>
          <p14:tracePt t="103035" x="6953250" y="5003800"/>
          <p14:tracePt t="103052" x="6889750" y="4921250"/>
          <p14:tracePt t="103069" x="6813550" y="4845050"/>
          <p14:tracePt t="103085" x="6699250" y="4775200"/>
          <p14:tracePt t="103102" x="6584950" y="4730750"/>
          <p14:tracePt t="103119" x="6502400" y="4699000"/>
          <p14:tracePt t="103136" x="6451600" y="4692650"/>
          <p14:tracePt t="103152" x="6413500" y="4692650"/>
          <p14:tracePt t="103169" x="6375400" y="4692650"/>
          <p14:tracePt t="103186" x="6324600" y="4711700"/>
          <p14:tracePt t="103202" x="6267450" y="4749800"/>
          <p14:tracePt t="103207" x="6229350" y="4775200"/>
          <p14:tracePt t="103219" x="6203950" y="4800600"/>
          <p14:tracePt t="103236" x="6159500" y="4902200"/>
          <p14:tracePt t="103252" x="6153150" y="4965700"/>
          <p14:tracePt t="103269" x="6153150" y="5041900"/>
          <p14:tracePt t="103285" x="6178550" y="5118100"/>
          <p14:tracePt t="103302" x="6197600" y="5168900"/>
          <p14:tracePt t="103319" x="6223000" y="5194300"/>
          <p14:tracePt t="103335" x="6248400" y="5213350"/>
          <p14:tracePt t="103352" x="6299200" y="5232400"/>
          <p14:tracePt t="103369" x="6350000" y="5245100"/>
          <p14:tracePt t="103386" x="6413500" y="5245100"/>
          <p14:tracePt t="103402" x="6489700" y="5245100"/>
          <p14:tracePt t="103405" x="6502400" y="5245100"/>
          <p14:tracePt t="103419" x="6540500" y="5245100"/>
          <p14:tracePt t="103436" x="6546850" y="5245100"/>
          <p14:tracePt t="103708" x="0" y="0"/>
        </p14:tracePtLst>
        <p14:tracePtLst>
          <p14:tracePt t="104487" x="4298950" y="4159250"/>
          <p14:tracePt t="104502" x="4273550" y="4165600"/>
          <p14:tracePt t="104518" x="4254500" y="4171950"/>
          <p14:tracePt t="104535" x="4229100" y="4184650"/>
          <p14:tracePt t="104551" x="4203700" y="4203700"/>
          <p14:tracePt t="104568" x="4191000" y="4241800"/>
          <p14:tracePt t="104585" x="4171950" y="4260850"/>
          <p14:tracePt t="104602" x="4152900" y="4292600"/>
          <p14:tracePt t="104604" x="4146550" y="4311650"/>
          <p14:tracePt t="104618" x="4140200" y="4324350"/>
          <p14:tracePt t="104636" x="4114800" y="4413250"/>
          <p14:tracePt t="104652" x="4114800" y="4457700"/>
          <p14:tracePt t="104668" x="4114800" y="4521200"/>
          <p14:tracePt t="104685" x="4114800" y="4565650"/>
          <p14:tracePt t="104702" x="4121150" y="4610100"/>
          <p14:tracePt t="104718" x="4140200" y="4641850"/>
          <p14:tracePt t="104735" x="4171950" y="4667250"/>
          <p14:tracePt t="104751" x="4216400" y="4699000"/>
          <p14:tracePt t="104768" x="4298950" y="4724400"/>
          <p14:tracePt t="104785" x="4457700" y="4749800"/>
          <p14:tracePt t="104801" x="4616450" y="4768850"/>
          <p14:tracePt t="104818" x="4705350" y="4768850"/>
          <p14:tracePt t="104836" x="4768850" y="4768850"/>
          <p14:tracePt t="104852" x="4794250" y="4756150"/>
          <p14:tracePt t="104868" x="4806950" y="4749800"/>
          <p14:tracePt t="104885" x="4826000" y="4730750"/>
          <p14:tracePt t="104902" x="4851400" y="4705350"/>
          <p14:tracePt t="104918" x="4870450" y="4660900"/>
          <p14:tracePt t="104935" x="4876800" y="4622800"/>
          <p14:tracePt t="104952" x="4876800" y="4565650"/>
          <p14:tracePt t="104968" x="4876800" y="4489450"/>
          <p14:tracePt t="104985" x="4870450" y="4438650"/>
          <p14:tracePt t="105001" x="4838700" y="4375150"/>
          <p14:tracePt t="105005" x="4826000" y="4349750"/>
          <p14:tracePt t="105018" x="4806950" y="4311650"/>
          <p14:tracePt t="105035" x="4762500" y="4260850"/>
          <p14:tracePt t="105037" x="4743450" y="4241800"/>
          <p14:tracePt t="105052" x="4692650" y="4197350"/>
          <p14:tracePt t="105068" x="4622800" y="4171950"/>
          <p14:tracePt t="105085" x="4572000" y="4159250"/>
          <p14:tracePt t="105101" x="4502150" y="4140200"/>
          <p14:tracePt t="105118" x="4451350" y="4140200"/>
          <p14:tracePt t="105135" x="4387850" y="4140200"/>
          <p14:tracePt t="105152" x="4318000" y="4159250"/>
          <p14:tracePt t="105168" x="4260850" y="4178300"/>
          <p14:tracePt t="105185" x="4203700" y="4210050"/>
          <p14:tracePt t="105202" x="4171950" y="4241800"/>
          <p14:tracePt t="105204" x="4159250" y="4254500"/>
          <p14:tracePt t="105218" x="4146550" y="4273550"/>
          <p14:tracePt t="105235" x="4127500" y="4305300"/>
          <p14:tracePt t="105237" x="4127500" y="4324350"/>
          <p14:tracePt t="105252" x="4127500" y="4362450"/>
          <p14:tracePt t="105268" x="4140200" y="4445000"/>
          <p14:tracePt t="105285" x="4171950" y="4527550"/>
          <p14:tracePt t="105301" x="4235450" y="4610100"/>
          <p14:tracePt t="105318" x="4311650" y="4679950"/>
          <p14:tracePt t="105335" x="4387850" y="4730750"/>
          <p14:tracePt t="105351" x="4451350" y="4762500"/>
          <p14:tracePt t="105368" x="4489450" y="4768850"/>
          <p14:tracePt t="105385" x="4527550" y="4756150"/>
          <p14:tracePt t="105402" x="4565650" y="4692650"/>
          <p14:tracePt t="105404" x="4572000" y="4648200"/>
          <p14:tracePt t="105418" x="4578350" y="4603750"/>
          <p14:tracePt t="105435" x="4578350" y="4533900"/>
          <p14:tracePt t="105452" x="4584700" y="4445000"/>
          <p14:tracePt t="105468" x="4584700" y="4406900"/>
          <p14:tracePt t="105485" x="4578350" y="4394200"/>
          <p14:tracePt t="105501" x="4572000" y="4387850"/>
          <p14:tracePt t="105724" x="0" y="0"/>
        </p14:tracePtLst>
        <p14:tracePtLst>
          <p14:tracePt t="110445" x="2305050" y="2425700"/>
          <p14:tracePt t="110550" x="2311400" y="2425700"/>
          <p14:tracePt t="110562" x="2330450" y="2419350"/>
          <p14:tracePt t="110577" x="2387600" y="2381250"/>
          <p14:tracePt t="110590" x="2451100" y="2324100"/>
          <p14:tracePt t="110601" x="2482850" y="2286000"/>
          <p14:tracePt t="110616" x="2514600" y="2203450"/>
          <p14:tracePt t="110633" x="2520950" y="2101850"/>
          <p14:tracePt t="110637" x="2514600" y="2051050"/>
          <p14:tracePt t="110650" x="2476500" y="1993900"/>
          <p14:tracePt t="110666" x="2381250" y="1892300"/>
          <p14:tracePt t="110684" x="2165350" y="1771650"/>
          <p14:tracePt t="110700" x="1993900" y="1727200"/>
          <p14:tracePt t="110717" x="1835150" y="1701800"/>
          <p14:tracePt t="110734" x="1701800" y="1695450"/>
          <p14:tracePt t="110750" x="1581150" y="1714500"/>
          <p14:tracePt t="110766" x="1492250" y="1752600"/>
          <p14:tracePt t="110783" x="1422400" y="1803400"/>
          <p14:tracePt t="110800" x="1397000" y="1885950"/>
          <p14:tracePt t="110816" x="1371600" y="1974850"/>
          <p14:tracePt t="110833" x="1371600" y="2051050"/>
          <p14:tracePt t="110849" x="1409700" y="2171700"/>
          <p14:tracePt t="110852" x="1460500" y="2241550"/>
          <p14:tracePt t="110866" x="1517650" y="2305050"/>
          <p14:tracePt t="110883" x="1676400" y="2413000"/>
          <p14:tracePt t="110885" x="1765300" y="2457450"/>
          <p14:tracePt t="110900" x="1924050" y="2501900"/>
          <p14:tracePt t="110916" x="2012950" y="2508250"/>
          <p14:tracePt t="110933" x="2082800" y="2508250"/>
          <p14:tracePt t="110950" x="2133600" y="2470150"/>
          <p14:tracePt t="110966" x="2159000" y="2425700"/>
          <p14:tracePt t="110983" x="2178050" y="2374900"/>
          <p14:tracePt t="110999" x="2184400" y="2349500"/>
          <p14:tracePt t="111016" x="2184400" y="2311400"/>
          <p14:tracePt t="111033" x="2184400" y="2292350"/>
          <p14:tracePt t="111049" x="2165350" y="2247900"/>
          <p14:tracePt t="111066" x="2133600" y="2216150"/>
          <p14:tracePt t="111083" x="2114550" y="2190750"/>
          <p14:tracePt t="111085" x="2108200" y="2184400"/>
          <p14:tracePt t="111428" x="0" y="0"/>
        </p14:tracePtLst>
        <p14:tracePtLst>
          <p14:tracePt t="112110" x="2406650" y="4292600"/>
          <p14:tracePt t="112121" x="2400300" y="4318000"/>
          <p14:tracePt t="112133" x="2400300" y="4337050"/>
          <p14:tracePt t="112149" x="2400300" y="4362450"/>
          <p14:tracePt t="112167" x="2400300" y="4381500"/>
          <p14:tracePt t="112183" x="2400300" y="4413250"/>
          <p14:tracePt t="112199" x="2406650" y="4464050"/>
          <p14:tracePt t="112216" x="2444750" y="4527550"/>
          <p14:tracePt t="112233" x="2533650" y="4597400"/>
          <p14:tracePt t="112236" x="2603500" y="4629150"/>
          <p14:tracePt t="112249" x="2679700" y="4648200"/>
          <p14:tracePt t="112266" x="2819400" y="4679950"/>
          <p14:tracePt t="112268" x="2876550" y="4686300"/>
          <p14:tracePt t="112282" x="2882900" y="4686300"/>
          <p14:tracePt t="112299" x="2908300" y="4686300"/>
          <p14:tracePt t="112316" x="2914650" y="4679950"/>
          <p14:tracePt t="112332" x="2914650" y="4660900"/>
          <p14:tracePt t="112349" x="2901950" y="4641850"/>
          <p14:tracePt t="112366" x="2825750" y="4610100"/>
          <p14:tracePt t="112382" x="2717800" y="4584700"/>
          <p14:tracePt t="112399" x="2578100" y="4584700"/>
          <p14:tracePt t="112416" x="2444750" y="4584700"/>
          <p14:tracePt t="112432" x="2273300" y="4610100"/>
          <p14:tracePt t="112450" x="2114550" y="4660900"/>
          <p14:tracePt t="112466" x="1962150" y="4711700"/>
          <p14:tracePt t="112468" x="1898650" y="4743450"/>
          <p14:tracePt t="112483" x="1828800" y="4775200"/>
          <p14:tracePt t="112500" x="1663700" y="4832350"/>
          <p14:tracePt t="112516" x="1600200" y="4864100"/>
          <p14:tracePt t="112532" x="1562100" y="4870450"/>
          <p14:tracePt t="112549" x="1555750" y="4883150"/>
          <p14:tracePt t="112565" x="1543050" y="4895850"/>
          <p14:tracePt t="112582" x="1543050" y="4914900"/>
          <p14:tracePt t="112599" x="1536700" y="4959350"/>
          <p14:tracePt t="112615" x="1536700" y="4984750"/>
          <p14:tracePt t="112632" x="1536700" y="5022850"/>
          <p14:tracePt t="112649" x="1543050" y="5073650"/>
          <p14:tracePt t="112652" x="1555750" y="5092700"/>
          <p14:tracePt t="112666" x="1568450" y="5124450"/>
          <p14:tracePt t="112682" x="1619250" y="5194300"/>
          <p14:tracePt t="112685" x="1657350" y="5232400"/>
          <p14:tracePt t="112700" x="1733550" y="5302250"/>
          <p14:tracePt t="112716" x="1828800" y="5346700"/>
          <p14:tracePt t="112732" x="1905000" y="5359400"/>
          <p14:tracePt t="112750" x="1981200" y="5359400"/>
          <p14:tracePt t="112766" x="2082800" y="5353050"/>
          <p14:tracePt t="112782" x="2178050" y="5295900"/>
          <p14:tracePt t="112799" x="2222500" y="5200650"/>
          <p14:tracePt t="112815" x="2235200" y="5124450"/>
          <p14:tracePt t="112832" x="2222500" y="5022850"/>
          <p14:tracePt t="112849" x="2184400" y="4959350"/>
          <p14:tracePt t="112866" x="2127250" y="4902200"/>
          <p14:tracePt t="112882" x="2051050" y="4864100"/>
          <p14:tracePt t="112884" x="2019300" y="4857750"/>
          <p14:tracePt t="112899" x="1987550" y="4851400"/>
          <p14:tracePt t="112915" x="1898650" y="4851400"/>
          <p14:tracePt t="112932" x="1841500" y="4851400"/>
          <p14:tracePt t="112949" x="1790700" y="4870450"/>
          <p14:tracePt t="112965" x="1746250" y="4908550"/>
          <p14:tracePt t="112982" x="1720850" y="4953000"/>
          <p14:tracePt t="112999" x="1714500" y="5003800"/>
          <p14:tracePt t="113015" x="1727200" y="5073650"/>
          <p14:tracePt t="113032" x="1778000" y="5137150"/>
          <p14:tracePt t="113049" x="1873250" y="5194300"/>
          <p14:tracePt t="113065" x="1987550" y="5232400"/>
          <p14:tracePt t="113068" x="2044700" y="5251450"/>
          <p14:tracePt t="113082" x="2108200" y="5257800"/>
          <p14:tracePt t="113099" x="2222500" y="5257800"/>
          <p14:tracePt t="113115" x="2381250" y="5200650"/>
          <p14:tracePt t="113132" x="2432050" y="5143500"/>
          <p14:tracePt t="113149" x="2463800" y="5073650"/>
          <p14:tracePt t="113165" x="2482850" y="5010150"/>
          <p14:tracePt t="113182" x="2482850" y="4972050"/>
          <p14:tracePt t="113199" x="2470150" y="4921250"/>
          <p14:tracePt t="113216" x="2444750" y="4883150"/>
          <p14:tracePt t="113232" x="2362200" y="4851400"/>
          <p14:tracePt t="113250" x="2228850" y="4832350"/>
          <p14:tracePt t="113253" x="2165350" y="4819650"/>
          <p14:tracePt t="113265" x="2114550" y="4819650"/>
          <p14:tracePt t="113282" x="2025650" y="4832350"/>
          <p14:tracePt t="113299" x="1968500" y="4870450"/>
          <p14:tracePt t="113300" x="1955800" y="4895850"/>
          <p14:tracePt t="113315" x="1924050" y="4959350"/>
          <p14:tracePt t="113332" x="1924050" y="5016500"/>
          <p14:tracePt t="113348" x="1930400" y="5080000"/>
          <p14:tracePt t="113365" x="1949450" y="5118100"/>
          <p14:tracePt t="113382" x="1987550" y="5143500"/>
          <p14:tracePt t="113399" x="2006600" y="5149850"/>
          <p14:tracePt t="113416" x="2044700" y="5149850"/>
          <p14:tracePt t="113432" x="2101850" y="5149850"/>
          <p14:tracePt t="113449" x="2178050" y="5130800"/>
          <p14:tracePt t="113452" x="2209800" y="5111750"/>
          <p14:tracePt t="113465" x="2235200" y="5086350"/>
          <p14:tracePt t="113482" x="2286000" y="5035550"/>
          <p14:tracePt t="113499" x="2298700" y="4984750"/>
          <p14:tracePt t="113501" x="2298700" y="4972050"/>
          <p14:tracePt t="113516" x="2298700" y="4940300"/>
          <p14:tracePt t="113532" x="2298700" y="4927600"/>
          <p14:tracePt t="113549" x="2292350" y="4927600"/>
          <p14:tracePt t="113582" x="2286000" y="4927600"/>
          <p14:tracePt t="114045"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17.7</a:t>
            </a:r>
          </a:p>
        </p:txBody>
      </p:sp>
      <p:sp>
        <p:nvSpPr>
          <p:cNvPr id="5" name="矩形 4">
            <a:extLst>
              <a:ext uri="{FF2B5EF4-FFF2-40B4-BE49-F238E27FC236}">
                <a16:creationId xmlns:a16="http://schemas.microsoft.com/office/drawing/2014/main" id="{616D2175-037D-4362-80EF-6567F8B054ED}"/>
              </a:ext>
            </a:extLst>
          </p:cNvPr>
          <p:cNvSpPr/>
          <p:nvPr/>
        </p:nvSpPr>
        <p:spPr>
          <a:xfrm>
            <a:off x="56969" y="1160441"/>
            <a:ext cx="11807651" cy="5773888"/>
          </a:xfrm>
          <a:prstGeom prst="rect">
            <a:avLst/>
          </a:prstGeom>
        </p:spPr>
        <p:txBody>
          <a:bodyPr wrap="square">
            <a:spAutoFit/>
          </a:bodyPr>
          <a:lstStyle/>
          <a:p>
            <a:pPr>
              <a:lnSpc>
                <a:spcPct val="110000"/>
              </a:lnSpc>
            </a:pPr>
            <a:r>
              <a:rPr lang="en-US" altLang="zh-CN" sz="1600" dirty="0">
                <a:latin typeface="Courier New" panose="02070309020205020404" pitchFamily="49" charset="0"/>
                <a:cs typeface="Courier New" panose="02070309020205020404" pitchFamily="49" charset="0"/>
              </a:rPr>
              <a:t>public class </a:t>
            </a:r>
            <a:r>
              <a:rPr lang="en-US" altLang="zh-CN" sz="1600" dirty="0" err="1">
                <a:latin typeface="Courier New" panose="02070309020205020404" pitchFamily="49" charset="0"/>
                <a:cs typeface="Courier New" panose="02070309020205020404" pitchFamily="49" charset="0"/>
              </a:rPr>
              <a:t>GenericOneDimensionArrayUncheck</a:t>
            </a:r>
            <a:r>
              <a:rPr lang="en-US" altLang="zh-CN" sz="1600" dirty="0">
                <a:solidFill>
                  <a:srgbClr val="FF0000"/>
                </a:solidFill>
                <a:latin typeface="Courier New" panose="02070309020205020404" pitchFamily="49" charset="0"/>
                <a:cs typeface="Courier New" panose="02070309020205020404" pitchFamily="49" charset="0"/>
              </a:rPr>
              <a:t>&lt;T&gt; </a:t>
            </a:r>
            <a:r>
              <a:rPr lang="en-US" altLang="zh-CN" sz="1600" dirty="0">
                <a:latin typeface="Courier New" panose="02070309020205020404" pitchFamily="49" charset="0"/>
                <a:cs typeface="Courier New" panose="02070309020205020404" pitchFamily="49" charset="0"/>
              </a:rPr>
              <a:t>{//</a:t>
            </a:r>
            <a:r>
              <a:rPr lang="zh-CN" altLang="en-US" sz="1600" dirty="0">
                <a:latin typeface="Courier New" panose="02070309020205020404" pitchFamily="49" charset="0"/>
                <a:cs typeface="Courier New" panose="02070309020205020404" pitchFamily="49" charset="0"/>
              </a:rPr>
              <a:t>实现一维数组的泛型包装类。不可能实现泛型数组</a:t>
            </a:r>
            <a:endParaRPr lang="en-US" altLang="zh-CN" sz="1600" dirty="0">
              <a:latin typeface="Courier New" panose="02070309020205020404" pitchFamily="49" charset="0"/>
              <a:cs typeface="Courier New" panose="02070309020205020404" pitchFamily="49" charset="0"/>
            </a:endParaRPr>
          </a:p>
          <a:p>
            <a:pPr>
              <a:lnSpc>
                <a:spcPct val="110000"/>
              </a:lnSpc>
            </a:pPr>
            <a:r>
              <a:rPr lang="en-US" altLang="zh-CN" sz="1600" dirty="0">
                <a:latin typeface="Courier New" panose="02070309020205020404" pitchFamily="49" charset="0"/>
                <a:cs typeface="Courier New" panose="02070309020205020404" pitchFamily="49" charset="0"/>
              </a:rPr>
              <a:t>    private </a:t>
            </a:r>
            <a:r>
              <a:rPr lang="en-US" altLang="zh-CN" sz="1600" dirty="0">
                <a:solidFill>
                  <a:srgbClr val="FF0000"/>
                </a:solidFill>
                <a:latin typeface="Courier New" panose="02070309020205020404" pitchFamily="49" charset="0"/>
                <a:cs typeface="Courier New" panose="02070309020205020404" pitchFamily="49" charset="0"/>
              </a:rPr>
              <a:t>T[] </a:t>
            </a:r>
            <a:r>
              <a:rPr lang="en-US" altLang="zh-CN" sz="1600" dirty="0">
                <a:latin typeface="Courier New" panose="02070309020205020404" pitchFamily="49" charset="0"/>
                <a:cs typeface="Courier New" panose="02070309020205020404" pitchFamily="49" charset="0"/>
              </a:rPr>
              <a:t>elements;  //T[]</a:t>
            </a:r>
            <a:r>
              <a:rPr lang="zh-CN" altLang="en-US" sz="1600" dirty="0">
                <a:latin typeface="Courier New" panose="02070309020205020404" pitchFamily="49" charset="0"/>
                <a:cs typeface="Courier New" panose="02070309020205020404" pitchFamily="49" charset="0"/>
              </a:rPr>
              <a:t>类型数组存放元素</a:t>
            </a:r>
          </a:p>
          <a:p>
            <a:pPr>
              <a:lnSpc>
                <a:spcPct val="110000"/>
              </a:lnSpc>
            </a:pP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public </a:t>
            </a:r>
            <a:r>
              <a:rPr lang="en-US" altLang="zh-CN" sz="1600" dirty="0" err="1">
                <a:latin typeface="Courier New" panose="02070309020205020404" pitchFamily="49" charset="0"/>
                <a:cs typeface="Courier New" panose="02070309020205020404" pitchFamily="49" charset="0"/>
              </a:rPr>
              <a:t>GenericOneDimensionArrayUncheck</a:t>
            </a:r>
            <a:r>
              <a:rPr lang="en-US" altLang="zh-CN" sz="1600" dirty="0">
                <a:latin typeface="Courier New" panose="02070309020205020404" pitchFamily="49" charset="0"/>
                <a:cs typeface="Courier New" panose="02070309020205020404" pitchFamily="49" charset="0"/>
              </a:rPr>
              <a:t>(int size){</a:t>
            </a:r>
          </a:p>
          <a:p>
            <a:pPr>
              <a:lnSpc>
                <a:spcPct val="110000"/>
              </a:lnSpc>
            </a:pPr>
            <a:r>
              <a:rPr lang="en-US" altLang="zh-CN" sz="1600" dirty="0">
                <a:latin typeface="Courier New" panose="02070309020205020404" pitchFamily="49" charset="0"/>
                <a:cs typeface="Courier New" panose="02070309020205020404" pitchFamily="49" charset="0"/>
              </a:rPr>
              <a:t>        //new Object[]</a:t>
            </a:r>
            <a:r>
              <a:rPr lang="zh-CN" altLang="en-US" sz="1600" dirty="0">
                <a:latin typeface="Courier New" panose="02070309020205020404" pitchFamily="49" charset="0"/>
                <a:cs typeface="Courier New" panose="02070309020205020404" pitchFamily="49" charset="0"/>
              </a:rPr>
              <a:t>强制类型转换。强制类型转换就是</a:t>
            </a:r>
            <a:r>
              <a:rPr lang="en-US" altLang="zh-CN" sz="1600" dirty="0">
                <a:latin typeface="Courier New" panose="02070309020205020404" pitchFamily="49" charset="0"/>
                <a:cs typeface="Courier New" panose="02070309020205020404" pitchFamily="49" charset="0"/>
              </a:rPr>
              <a:t>uncheck</a:t>
            </a:r>
            <a:r>
              <a:rPr lang="zh-CN" altLang="en-US" sz="1600" dirty="0">
                <a:latin typeface="Courier New" panose="02070309020205020404" pitchFamily="49" charset="0"/>
                <a:cs typeface="Courier New" panose="02070309020205020404" pitchFamily="49" charset="0"/>
              </a:rPr>
              <a:t>，就是强烈要求编译器把</a:t>
            </a:r>
            <a:r>
              <a:rPr lang="en-US" altLang="zh-CN" sz="1600" dirty="0">
                <a:latin typeface="Courier New" panose="02070309020205020404" pitchFamily="49" charset="0"/>
                <a:cs typeface="Courier New" panose="02070309020205020404" pitchFamily="49" charset="0"/>
              </a:rPr>
              <a:t>=</a:t>
            </a:r>
            <a:r>
              <a:rPr lang="zh-CN" altLang="en-US" sz="1600" dirty="0">
                <a:latin typeface="Courier New" panose="02070309020205020404" pitchFamily="49" charset="0"/>
                <a:cs typeface="Courier New" panose="02070309020205020404" pitchFamily="49" charset="0"/>
              </a:rPr>
              <a:t>右边的类型解释成</a:t>
            </a:r>
            <a:r>
              <a:rPr lang="en-US" altLang="zh-CN" sz="1600" dirty="0">
                <a:latin typeface="Courier New" panose="02070309020205020404" pitchFamily="49" charset="0"/>
                <a:cs typeface="Courier New" panose="02070309020205020404" pitchFamily="49" charset="0"/>
              </a:rPr>
              <a:t>T[]</a:t>
            </a:r>
          </a:p>
          <a:p>
            <a:pPr>
              <a:lnSpc>
                <a:spcPct val="110000"/>
              </a:lnSpc>
            </a:pPr>
            <a:r>
              <a:rPr lang="en-US" altLang="zh-CN" sz="1600" dirty="0">
                <a:latin typeface="Courier New" panose="02070309020205020404" pitchFamily="49" charset="0"/>
                <a:cs typeface="Courier New" panose="02070309020205020404" pitchFamily="49" charset="0"/>
              </a:rPr>
              <a:t>        elements = </a:t>
            </a:r>
            <a:r>
              <a:rPr lang="en-US" altLang="zh-CN" sz="1600" dirty="0">
                <a:solidFill>
                  <a:srgbClr val="FF0000"/>
                </a:solidFill>
                <a:latin typeface="Courier New" panose="02070309020205020404" pitchFamily="49" charset="0"/>
                <a:cs typeface="Courier New" panose="02070309020205020404" pitchFamily="49" charset="0"/>
              </a:rPr>
              <a:t>(T[])</a:t>
            </a:r>
            <a:r>
              <a:rPr lang="en-US" altLang="zh-CN" sz="1600" dirty="0">
                <a:latin typeface="Courier New" panose="02070309020205020404" pitchFamily="49" charset="0"/>
                <a:cs typeface="Courier New" panose="02070309020205020404" pitchFamily="49" charset="0"/>
              </a:rPr>
              <a:t>new Object[size]; //</a:t>
            </a:r>
            <a:r>
              <a:rPr lang="zh-CN" altLang="en-US" sz="1600" dirty="0">
                <a:latin typeface="Courier New" panose="02070309020205020404" pitchFamily="49" charset="0"/>
                <a:cs typeface="Courier New" panose="02070309020205020404" pitchFamily="49" charset="0"/>
              </a:rPr>
              <a:t>注意：在运行时，</a:t>
            </a:r>
            <a:r>
              <a:rPr lang="en-US" altLang="zh-CN" sz="1600" dirty="0">
                <a:latin typeface="Courier New" panose="02070309020205020404" pitchFamily="49" charset="0"/>
                <a:cs typeface="Courier New" panose="02070309020205020404" pitchFamily="49" charset="0"/>
              </a:rPr>
              <a:t>elements</a:t>
            </a:r>
            <a:r>
              <a:rPr lang="zh-CN" altLang="en-US" sz="1600" dirty="0">
                <a:latin typeface="Courier New" panose="02070309020205020404" pitchFamily="49" charset="0"/>
                <a:cs typeface="Courier New" panose="02070309020205020404" pitchFamily="49" charset="0"/>
              </a:rPr>
              <a:t>引用变量指向的是</a:t>
            </a:r>
            <a:r>
              <a:rPr lang="en-US" altLang="zh-CN" sz="1600" dirty="0">
                <a:latin typeface="Courier New" panose="02070309020205020404" pitchFamily="49" charset="0"/>
                <a:cs typeface="Courier New" panose="02070309020205020404" pitchFamily="49" charset="0"/>
              </a:rPr>
              <a:t>Object[]</a:t>
            </a:r>
          </a:p>
          <a:p>
            <a:pPr>
              <a:lnSpc>
                <a:spcPct val="110000"/>
              </a:lnSpc>
            </a:pPr>
            <a:r>
              <a:rPr lang="en-US" altLang="zh-CN" sz="1600" dirty="0">
                <a:latin typeface="Courier New" panose="02070309020205020404" pitchFamily="49" charset="0"/>
                <a:cs typeface="Courier New" panose="02070309020205020404" pitchFamily="49" charset="0"/>
              </a:rPr>
              <a:t>    }</a:t>
            </a:r>
          </a:p>
          <a:p>
            <a:pPr>
              <a:lnSpc>
                <a:spcPct val="110000"/>
              </a:lnSpc>
            </a:pPr>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这里</a:t>
            </a:r>
            <a:r>
              <a:rPr lang="en-US" altLang="zh-CN" sz="1600" dirty="0">
                <a:latin typeface="Courier New" panose="02070309020205020404" pitchFamily="49" charset="0"/>
                <a:cs typeface="Courier New" panose="02070309020205020404" pitchFamily="49" charset="0"/>
              </a:rPr>
              <a:t>value</a:t>
            </a:r>
            <a:r>
              <a:rPr lang="zh-CN" altLang="en-US" sz="1600" dirty="0">
                <a:latin typeface="Courier New" panose="02070309020205020404" pitchFamily="49" charset="0"/>
                <a:cs typeface="Courier New" panose="02070309020205020404" pitchFamily="49" charset="0"/>
              </a:rPr>
              <a:t>的类型是</a:t>
            </a:r>
            <a:r>
              <a:rPr lang="en-US" altLang="zh-CN" sz="1600" dirty="0">
                <a:latin typeface="Courier New" panose="02070309020205020404" pitchFamily="49" charset="0"/>
                <a:cs typeface="Courier New" panose="02070309020205020404" pitchFamily="49" charset="0"/>
              </a:rPr>
              <a:t>T</a:t>
            </a:r>
            <a:r>
              <a:rPr lang="zh-CN" altLang="en-US" sz="1600" dirty="0">
                <a:latin typeface="Courier New" panose="02070309020205020404" pitchFamily="49" charset="0"/>
                <a:cs typeface="Courier New" panose="02070309020205020404" pitchFamily="49" charset="0"/>
              </a:rPr>
              <a:t>，这点非常重要，保证了放进去的元素类型必须是</a:t>
            </a:r>
            <a:r>
              <a:rPr lang="en-US" altLang="zh-CN" sz="1600" dirty="0">
                <a:latin typeface="Courier New" panose="02070309020205020404" pitchFamily="49" charset="0"/>
                <a:cs typeface="Courier New" panose="02070309020205020404" pitchFamily="49" charset="0"/>
              </a:rPr>
              <a:t>T</a:t>
            </a:r>
            <a:r>
              <a:rPr lang="zh-CN" altLang="en-US" sz="1600" dirty="0">
                <a:latin typeface="Courier New" panose="02070309020205020404" pitchFamily="49" charset="0"/>
                <a:cs typeface="Courier New" panose="02070309020205020404" pitchFamily="49" charset="0"/>
              </a:rPr>
              <a:t>及子类型。否则编译报错</a:t>
            </a:r>
          </a:p>
          <a:p>
            <a:pPr>
              <a:lnSpc>
                <a:spcPct val="110000"/>
              </a:lnSpc>
            </a:pP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public void put(</a:t>
            </a:r>
            <a:r>
              <a:rPr lang="en-US" altLang="zh-CN" sz="1600" dirty="0">
                <a:solidFill>
                  <a:srgbClr val="FF0000"/>
                </a:solidFill>
                <a:latin typeface="Courier New" panose="02070309020205020404" pitchFamily="49" charset="0"/>
                <a:cs typeface="Courier New" panose="02070309020205020404" pitchFamily="49" charset="0"/>
              </a:rPr>
              <a:t>T </a:t>
            </a:r>
            <a:r>
              <a:rPr lang="en-US" altLang="zh-CN" sz="1600" dirty="0" err="1">
                <a:latin typeface="Courier New" panose="02070309020205020404" pitchFamily="49" charset="0"/>
                <a:cs typeface="Courier New" panose="02070309020205020404" pitchFamily="49" charset="0"/>
              </a:rPr>
              <a:t>value,int</a:t>
            </a:r>
            <a:r>
              <a:rPr lang="en-US" altLang="zh-CN" sz="1600" dirty="0">
                <a:latin typeface="Courier New" panose="02070309020205020404" pitchFamily="49" charset="0"/>
                <a:cs typeface="Courier New" panose="02070309020205020404" pitchFamily="49" charset="0"/>
              </a:rPr>
              <a:t> index){ elements[index] = value; }</a:t>
            </a:r>
          </a:p>
          <a:p>
            <a:pPr>
              <a:lnSpc>
                <a:spcPct val="110000"/>
              </a:lnSpc>
            </a:pPr>
            <a:r>
              <a:rPr lang="en-US" altLang="zh-CN" sz="1600" dirty="0">
                <a:latin typeface="Courier New" panose="02070309020205020404" pitchFamily="49" charset="0"/>
                <a:cs typeface="Courier New" panose="02070309020205020404" pitchFamily="49" charset="0"/>
              </a:rPr>
              <a:t>    public </a:t>
            </a:r>
            <a:r>
              <a:rPr lang="en-US" altLang="zh-CN" sz="1600" dirty="0">
                <a:solidFill>
                  <a:srgbClr val="FF0000"/>
                </a:solidFill>
                <a:latin typeface="Courier New" panose="02070309020205020404" pitchFamily="49" charset="0"/>
                <a:cs typeface="Courier New" panose="02070309020205020404" pitchFamily="49" charset="0"/>
              </a:rPr>
              <a:t>T</a:t>
            </a:r>
            <a:r>
              <a:rPr lang="en-US" altLang="zh-CN" sz="1600" dirty="0">
                <a:latin typeface="Courier New" panose="02070309020205020404" pitchFamily="49" charset="0"/>
                <a:cs typeface="Courier New" panose="02070309020205020404" pitchFamily="49" charset="0"/>
              </a:rPr>
              <a:t> get(int index){ return elements[index]; }//elements</a:t>
            </a:r>
            <a:r>
              <a:rPr lang="zh-CN" altLang="en-US" sz="1600" dirty="0">
                <a:latin typeface="Courier New" panose="02070309020205020404" pitchFamily="49" charset="0"/>
                <a:cs typeface="Courier New" panose="02070309020205020404" pitchFamily="49" charset="0"/>
              </a:rPr>
              <a:t>声明类型就是</a:t>
            </a:r>
            <a:r>
              <a:rPr lang="en-US" altLang="zh-CN" sz="1600" dirty="0">
                <a:latin typeface="Courier New" panose="02070309020205020404" pitchFamily="49" charset="0"/>
                <a:cs typeface="Courier New" panose="02070309020205020404" pitchFamily="49" charset="0"/>
              </a:rPr>
              <a:t>T[]</a:t>
            </a:r>
            <a:r>
              <a:rPr lang="zh-CN" altLang="en-US" sz="1600" dirty="0">
                <a:latin typeface="Courier New" panose="02070309020205020404" pitchFamily="49" charset="0"/>
                <a:cs typeface="Courier New" panose="02070309020205020404" pitchFamily="49" charset="0"/>
              </a:rPr>
              <a:t>，因此类型一致</a:t>
            </a:r>
          </a:p>
          <a:p>
            <a:pPr>
              <a:lnSpc>
                <a:spcPct val="110000"/>
              </a:lnSpc>
            </a:pP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public </a:t>
            </a:r>
            <a:r>
              <a:rPr lang="en-US" altLang="zh-CN" sz="1600" dirty="0">
                <a:solidFill>
                  <a:srgbClr val="FF0000"/>
                </a:solidFill>
                <a:latin typeface="Courier New" panose="02070309020205020404" pitchFamily="49" charset="0"/>
                <a:cs typeface="Courier New" panose="02070309020205020404" pitchFamily="49" charset="0"/>
              </a:rPr>
              <a:t>T[] </a:t>
            </a:r>
            <a:r>
              <a:rPr lang="en-US" altLang="zh-CN" sz="1600" dirty="0" err="1">
                <a:solidFill>
                  <a:srgbClr val="FF0000"/>
                </a:solidFill>
                <a:latin typeface="Courier New" panose="02070309020205020404" pitchFamily="49" charset="0"/>
                <a:cs typeface="Courier New" panose="02070309020205020404" pitchFamily="49" charset="0"/>
              </a:rPr>
              <a:t>getElements</a:t>
            </a:r>
            <a:r>
              <a:rPr lang="en-US" altLang="zh-CN" sz="1600" dirty="0">
                <a:solidFill>
                  <a:srgbClr val="FF0000"/>
                </a:solidFill>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{return elements;} </a:t>
            </a:r>
            <a:r>
              <a:rPr lang="en-US" altLang="zh-CN" sz="1600" dirty="0">
                <a:solidFill>
                  <a:srgbClr val="FF0000"/>
                </a:solidFill>
                <a:latin typeface="Courier New" panose="02070309020205020404" pitchFamily="49" charset="0"/>
                <a:cs typeface="Courier New" panose="02070309020205020404" pitchFamily="49" charset="0"/>
              </a:rPr>
              <a:t>//</a:t>
            </a:r>
            <a:r>
              <a:rPr lang="zh-CN" altLang="en-US" sz="1600" dirty="0">
                <a:solidFill>
                  <a:srgbClr val="FF0000"/>
                </a:solidFill>
                <a:latin typeface="Courier New" panose="02070309020205020404" pitchFamily="49" charset="0"/>
                <a:cs typeface="Courier New" panose="02070309020205020404" pitchFamily="49" charset="0"/>
              </a:rPr>
              <a:t>这个方法非常危险，编译没问题</a:t>
            </a:r>
            <a:endParaRPr lang="en-US" altLang="zh-CN" sz="1600" dirty="0">
              <a:solidFill>
                <a:srgbClr val="FF0000"/>
              </a:solidFill>
              <a:latin typeface="Courier New" panose="02070309020205020404" pitchFamily="49" charset="0"/>
              <a:cs typeface="Courier New" panose="02070309020205020404" pitchFamily="49" charset="0"/>
            </a:endParaRPr>
          </a:p>
          <a:p>
            <a:pPr>
              <a:lnSpc>
                <a:spcPct val="110000"/>
              </a:lnSpc>
            </a:pPr>
            <a:r>
              <a:rPr lang="en-US" altLang="zh-CN" sz="1600" dirty="0">
                <a:latin typeface="Courier New" panose="02070309020205020404" pitchFamily="49" charset="0"/>
                <a:cs typeface="Courier New" panose="02070309020205020404" pitchFamily="49" charset="0"/>
              </a:rPr>
              <a:t>    public static void main(String[] args){</a:t>
            </a:r>
          </a:p>
          <a:p>
            <a:pPr>
              <a:lnSpc>
                <a:spcPct val="110000"/>
              </a:lnSpc>
            </a:pP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GenericOneDimensionArrayUncheck</a:t>
            </a:r>
            <a:r>
              <a:rPr lang="en-US" altLang="zh-CN" sz="1600" dirty="0">
                <a:solidFill>
                  <a:srgbClr val="FF0000"/>
                </a:solidFill>
                <a:latin typeface="Courier New" panose="02070309020205020404" pitchFamily="49" charset="0"/>
                <a:cs typeface="Courier New" panose="02070309020205020404" pitchFamily="49" charset="0"/>
              </a:rPr>
              <a:t>&lt;String&gt; </a:t>
            </a:r>
            <a:r>
              <a:rPr lang="en-US" altLang="zh-CN" sz="1600" dirty="0" err="1">
                <a:latin typeface="Courier New" panose="02070309020205020404" pitchFamily="49" charset="0"/>
                <a:cs typeface="Courier New" panose="02070309020205020404" pitchFamily="49" charset="0"/>
              </a:rPr>
              <a:t>strArray</a:t>
            </a:r>
            <a:r>
              <a:rPr lang="en-US" altLang="zh-CN" sz="1600" dirty="0">
                <a:latin typeface="Courier New" panose="02070309020205020404" pitchFamily="49" charset="0"/>
                <a:cs typeface="Courier New" panose="02070309020205020404" pitchFamily="49" charset="0"/>
              </a:rPr>
              <a:t> = new </a:t>
            </a:r>
          </a:p>
          <a:p>
            <a:pPr>
              <a:lnSpc>
                <a:spcPct val="110000"/>
              </a:lnSpc>
            </a:pP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GenericOneDimensionArrayUncheck</a:t>
            </a:r>
            <a:r>
              <a:rPr lang="en-US" altLang="zh-CN" sz="1600" dirty="0">
                <a:latin typeface="Courier New" panose="02070309020205020404" pitchFamily="49" charset="0"/>
                <a:cs typeface="Courier New" panose="02070309020205020404" pitchFamily="49" charset="0"/>
              </a:rPr>
              <a:t>&lt;&gt;(10);</a:t>
            </a:r>
          </a:p>
          <a:p>
            <a:pPr>
              <a:lnSpc>
                <a:spcPct val="110000"/>
              </a:lnSpc>
            </a:pP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strArray.put</a:t>
            </a:r>
            <a:r>
              <a:rPr lang="en-US" altLang="zh-CN" sz="1600" dirty="0">
                <a:latin typeface="Courier New" panose="02070309020205020404" pitchFamily="49" charset="0"/>
                <a:cs typeface="Courier New" panose="02070309020205020404" pitchFamily="49" charset="0"/>
              </a:rPr>
              <a:t>("Hello",0);</a:t>
            </a:r>
          </a:p>
          <a:p>
            <a:pPr>
              <a:lnSpc>
                <a:spcPct val="110000"/>
              </a:lnSpc>
            </a:pP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strArray.put</a:t>
            </a:r>
            <a:r>
              <a:rPr lang="en-US" altLang="zh-CN" sz="1600" dirty="0">
                <a:latin typeface="Courier New" panose="02070309020205020404" pitchFamily="49" charset="0"/>
                <a:cs typeface="Courier New" panose="02070309020205020404" pitchFamily="49" charset="0"/>
              </a:rPr>
              <a:t>(new Fruit(),0);  </a:t>
            </a:r>
            <a:r>
              <a:rPr lang="en-US" altLang="zh-CN" sz="1600" dirty="0">
                <a:solidFill>
                  <a:srgbClr val="FF0000"/>
                </a:solidFill>
                <a:latin typeface="Courier New" panose="02070309020205020404" pitchFamily="49" charset="0"/>
                <a:cs typeface="Courier New" panose="02070309020205020404" pitchFamily="49" charset="0"/>
              </a:rPr>
              <a:t>//</a:t>
            </a:r>
            <a:r>
              <a:rPr lang="zh-CN" altLang="en-US" sz="1600" dirty="0">
                <a:solidFill>
                  <a:srgbClr val="FF0000"/>
                </a:solidFill>
                <a:latin typeface="Courier New" panose="02070309020205020404" pitchFamily="49" charset="0"/>
                <a:cs typeface="Courier New" panose="02070309020205020404" pitchFamily="49" charset="0"/>
              </a:rPr>
              <a:t>不是</a:t>
            </a:r>
            <a:r>
              <a:rPr lang="en-US" altLang="zh-CN" sz="1600" dirty="0">
                <a:solidFill>
                  <a:srgbClr val="FF0000"/>
                </a:solidFill>
                <a:latin typeface="Courier New" panose="02070309020205020404" pitchFamily="49" charset="0"/>
                <a:cs typeface="Courier New" panose="02070309020205020404" pitchFamily="49" charset="0"/>
              </a:rPr>
              <a:t>String</a:t>
            </a:r>
            <a:r>
              <a:rPr lang="zh-CN" altLang="en-US" sz="1600" dirty="0">
                <a:solidFill>
                  <a:srgbClr val="FF0000"/>
                </a:solidFill>
                <a:latin typeface="Courier New" panose="02070309020205020404" pitchFamily="49" charset="0"/>
                <a:cs typeface="Courier New" panose="02070309020205020404" pitchFamily="49" charset="0"/>
              </a:rPr>
              <a:t>对象放不进去</a:t>
            </a:r>
          </a:p>
          <a:p>
            <a:pPr>
              <a:lnSpc>
                <a:spcPct val="110000"/>
              </a:lnSpc>
            </a:pP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String s = </a:t>
            </a:r>
            <a:r>
              <a:rPr lang="en-US" altLang="zh-CN" sz="1600" dirty="0" err="1">
                <a:latin typeface="Courier New" panose="02070309020205020404" pitchFamily="49" charset="0"/>
                <a:cs typeface="Courier New" panose="02070309020205020404" pitchFamily="49" charset="0"/>
              </a:rPr>
              <a:t>strArray.get</a:t>
            </a:r>
            <a:r>
              <a:rPr lang="en-US" altLang="zh-CN" sz="1600" dirty="0">
                <a:latin typeface="Courier New" panose="02070309020205020404" pitchFamily="49" charset="0"/>
                <a:cs typeface="Courier New" panose="02070309020205020404" pitchFamily="49" charset="0"/>
              </a:rPr>
              <a:t>(0);  //</a:t>
            </a:r>
            <a:r>
              <a:rPr lang="en-US" altLang="zh-CN" sz="1600" dirty="0" err="1">
                <a:latin typeface="Courier New" panose="02070309020205020404" pitchFamily="49" charset="0"/>
                <a:cs typeface="Courier New" panose="02070309020205020404" pitchFamily="49" charset="0"/>
              </a:rPr>
              <a:t>strArray.get</a:t>
            </a:r>
            <a:r>
              <a:rPr lang="en-US" altLang="zh-CN" sz="1600" dirty="0">
                <a:latin typeface="Courier New" panose="02070309020205020404" pitchFamily="49" charset="0"/>
                <a:cs typeface="Courier New" panose="02070309020205020404" pitchFamily="49" charset="0"/>
              </a:rPr>
              <a:t>(0)</a:t>
            </a:r>
            <a:r>
              <a:rPr lang="zh-CN" altLang="en-US" sz="1600" dirty="0">
                <a:latin typeface="Courier New" panose="02070309020205020404" pitchFamily="49" charset="0"/>
                <a:cs typeface="Courier New" panose="02070309020205020404" pitchFamily="49" charset="0"/>
              </a:rPr>
              <a:t>返回对象的运行时类型一定是</a:t>
            </a:r>
            <a:r>
              <a:rPr lang="en-US" altLang="zh-CN" sz="1600" dirty="0">
                <a:latin typeface="Courier New" panose="02070309020205020404" pitchFamily="49" charset="0"/>
                <a:cs typeface="Courier New" panose="02070309020205020404" pitchFamily="49" charset="0"/>
              </a:rPr>
              <a:t>String</a:t>
            </a:r>
            <a:r>
              <a:rPr lang="zh-CN" altLang="en-US" sz="1600" dirty="0">
                <a:latin typeface="Courier New" panose="02070309020205020404" pitchFamily="49" charset="0"/>
                <a:cs typeface="Courier New" panose="02070309020205020404" pitchFamily="49" charset="0"/>
              </a:rPr>
              <a:t>，由</a:t>
            </a:r>
            <a:r>
              <a:rPr lang="en-US" altLang="zh-CN" sz="1600" dirty="0">
                <a:latin typeface="Courier New" panose="02070309020205020404" pitchFamily="49" charset="0"/>
                <a:cs typeface="Courier New" panose="02070309020205020404" pitchFamily="49" charset="0"/>
              </a:rPr>
              <a:t>put</a:t>
            </a:r>
            <a:r>
              <a:rPr lang="zh-CN" altLang="en-US" sz="1600" dirty="0">
                <a:latin typeface="Courier New" panose="02070309020205020404" pitchFamily="49" charset="0"/>
                <a:cs typeface="Courier New" panose="02070309020205020404" pitchFamily="49" charset="0"/>
              </a:rPr>
              <a:t>保证的</a:t>
            </a:r>
          </a:p>
          <a:p>
            <a:pPr>
              <a:lnSpc>
                <a:spcPct val="110000"/>
              </a:lnSpc>
            </a:pPr>
            <a:r>
              <a:rPr lang="zh-CN" altLang="en-US" sz="1600" dirty="0">
                <a:latin typeface="Courier New" panose="02070309020205020404" pitchFamily="49" charset="0"/>
                <a:cs typeface="Courier New" panose="02070309020205020404" pitchFamily="49" charset="0"/>
              </a:rPr>
              <a:t>        </a:t>
            </a:r>
            <a:r>
              <a:rPr lang="en-US" altLang="zh-CN" sz="1600" dirty="0">
                <a:solidFill>
                  <a:srgbClr val="FF0000"/>
                </a:solidFill>
                <a:latin typeface="Courier New" panose="02070309020205020404" pitchFamily="49" charset="0"/>
                <a:cs typeface="Courier New" panose="02070309020205020404" pitchFamily="49" charset="0"/>
              </a:rPr>
              <a:t>//</a:t>
            </a:r>
            <a:r>
              <a:rPr lang="zh-CN" altLang="en-US" sz="1600" dirty="0">
                <a:solidFill>
                  <a:srgbClr val="FF0000"/>
                </a:solidFill>
                <a:latin typeface="Courier New" panose="02070309020205020404" pitchFamily="49" charset="0"/>
                <a:cs typeface="Courier New" panose="02070309020205020404" pitchFamily="49" charset="0"/>
              </a:rPr>
              <a:t>但是下面的语句抛出运行时异常：</a:t>
            </a:r>
            <a:r>
              <a:rPr lang="en-US" altLang="zh-CN" sz="1600" dirty="0" err="1">
                <a:solidFill>
                  <a:srgbClr val="FF0000"/>
                </a:solidFill>
                <a:latin typeface="Courier New" panose="02070309020205020404" pitchFamily="49" charset="0"/>
                <a:cs typeface="Courier New" panose="02070309020205020404" pitchFamily="49" charset="0"/>
              </a:rPr>
              <a:t>java.lang.ClassCastException</a:t>
            </a:r>
            <a:endParaRPr lang="en-US" altLang="zh-CN" sz="1600" dirty="0">
              <a:solidFill>
                <a:srgbClr val="FF0000"/>
              </a:solidFill>
              <a:latin typeface="Courier New" panose="02070309020205020404" pitchFamily="49" charset="0"/>
              <a:cs typeface="Courier New" panose="02070309020205020404" pitchFamily="49" charset="0"/>
            </a:endParaRPr>
          </a:p>
          <a:p>
            <a:pPr>
              <a:lnSpc>
                <a:spcPct val="110000"/>
              </a:lnSpc>
            </a:pPr>
            <a:r>
              <a:rPr lang="en-US" altLang="zh-CN" sz="1600" dirty="0">
                <a:solidFill>
                  <a:srgbClr val="FF0000"/>
                </a:solidFill>
                <a:latin typeface="Courier New" panose="02070309020205020404" pitchFamily="49" charset="0"/>
                <a:cs typeface="Courier New" panose="02070309020205020404" pitchFamily="49" charset="0"/>
              </a:rPr>
              <a:t>        //</a:t>
            </a:r>
            <a:r>
              <a:rPr lang="zh-CN" altLang="en-US" sz="1600" dirty="0">
                <a:solidFill>
                  <a:srgbClr val="FF0000"/>
                </a:solidFill>
                <a:latin typeface="Courier New" panose="02070309020205020404" pitchFamily="49" charset="0"/>
                <a:cs typeface="Courier New" panose="02070309020205020404" pitchFamily="49" charset="0"/>
              </a:rPr>
              <a:t>因为运行时，</a:t>
            </a:r>
            <a:r>
              <a:rPr lang="en-US" altLang="zh-CN" sz="1600" dirty="0">
                <a:solidFill>
                  <a:srgbClr val="FF0000"/>
                </a:solidFill>
                <a:latin typeface="Courier New" panose="02070309020205020404" pitchFamily="49" charset="0"/>
                <a:cs typeface="Courier New" panose="02070309020205020404" pitchFamily="49" charset="0"/>
              </a:rPr>
              <a:t>elements</a:t>
            </a:r>
            <a:r>
              <a:rPr lang="zh-CN" altLang="en-US" sz="1600" dirty="0">
                <a:solidFill>
                  <a:srgbClr val="FF0000"/>
                </a:solidFill>
                <a:latin typeface="Courier New" panose="02070309020205020404" pitchFamily="49" charset="0"/>
                <a:cs typeface="Courier New" panose="02070309020205020404" pitchFamily="49" charset="0"/>
              </a:rPr>
              <a:t>引用变量指向的是</a:t>
            </a:r>
            <a:r>
              <a:rPr lang="en-US" altLang="zh-CN" sz="1600" dirty="0">
                <a:solidFill>
                  <a:srgbClr val="FF0000"/>
                </a:solidFill>
                <a:latin typeface="Courier New" panose="02070309020205020404" pitchFamily="49" charset="0"/>
                <a:cs typeface="Courier New" panose="02070309020205020404" pitchFamily="49" charset="0"/>
              </a:rPr>
              <a:t>Object[]</a:t>
            </a:r>
            <a:r>
              <a:rPr lang="zh-CN" altLang="en-US" sz="1600" dirty="0">
                <a:solidFill>
                  <a:srgbClr val="FF0000"/>
                </a:solidFill>
                <a:latin typeface="Courier New" panose="02070309020205020404" pitchFamily="49" charset="0"/>
                <a:cs typeface="Courier New" panose="02070309020205020404" pitchFamily="49" charset="0"/>
              </a:rPr>
              <a:t>，无法转成</a:t>
            </a:r>
            <a:r>
              <a:rPr lang="en-US" altLang="zh-CN" sz="1600" dirty="0">
                <a:solidFill>
                  <a:srgbClr val="FF0000"/>
                </a:solidFill>
                <a:latin typeface="Courier New" panose="02070309020205020404" pitchFamily="49" charset="0"/>
                <a:cs typeface="Courier New" panose="02070309020205020404" pitchFamily="49" charset="0"/>
              </a:rPr>
              <a:t>String[]</a:t>
            </a:r>
          </a:p>
          <a:p>
            <a:pPr>
              <a:lnSpc>
                <a:spcPct val="110000"/>
              </a:lnSpc>
            </a:pPr>
            <a:r>
              <a:rPr lang="en-US" altLang="zh-CN" sz="1600" dirty="0">
                <a:latin typeface="Courier New" panose="02070309020205020404" pitchFamily="49" charset="0"/>
                <a:cs typeface="Courier New" panose="02070309020205020404" pitchFamily="49" charset="0"/>
              </a:rPr>
              <a:t>        String[] a = </a:t>
            </a:r>
            <a:r>
              <a:rPr lang="en-US" altLang="zh-CN" sz="1600" dirty="0" err="1">
                <a:latin typeface="Courier New" panose="02070309020205020404" pitchFamily="49" charset="0"/>
                <a:cs typeface="Courier New" panose="02070309020205020404" pitchFamily="49" charset="0"/>
              </a:rPr>
              <a:t>strArray.getElements</a:t>
            </a:r>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返回内部数组，但为</a:t>
            </a:r>
            <a:r>
              <a:rPr lang="en-US" altLang="zh-CN" sz="1600" dirty="0">
                <a:latin typeface="Courier New" panose="02070309020205020404" pitchFamily="49" charset="0"/>
                <a:cs typeface="Courier New" panose="02070309020205020404" pitchFamily="49" charset="0"/>
              </a:rPr>
              <a:t>String[]</a:t>
            </a:r>
            <a:r>
              <a:rPr lang="zh-CN" altLang="en-US" sz="1600" dirty="0">
                <a:latin typeface="Courier New" panose="02070309020205020404" pitchFamily="49" charset="0"/>
                <a:cs typeface="Courier New" panose="02070309020205020404" pitchFamily="49" charset="0"/>
              </a:rPr>
              <a:t>类型</a:t>
            </a:r>
          </a:p>
          <a:p>
            <a:pPr>
              <a:lnSpc>
                <a:spcPct val="110000"/>
              </a:lnSpc>
            </a:pP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a:t>
            </a:r>
          </a:p>
          <a:p>
            <a:pPr>
              <a:lnSpc>
                <a:spcPct val="110000"/>
              </a:lnSpc>
            </a:pPr>
            <a:r>
              <a:rPr lang="en-US" altLang="zh-CN" sz="1600" dirty="0">
                <a:latin typeface="Courier New" panose="02070309020205020404" pitchFamily="49" charset="0"/>
                <a:cs typeface="Courier New" panose="02070309020205020404" pitchFamily="49" charset="0"/>
              </a:rPr>
              <a:t>}</a:t>
            </a:r>
            <a:endParaRPr lang="zh-CN" altLang="en-US" sz="1600" dirty="0">
              <a:latin typeface="Courier New" panose="02070309020205020404" pitchFamily="49" charset="0"/>
              <a:cs typeface="Courier New" panose="02070309020205020404" pitchFamily="49" charset="0"/>
            </a:endParaRPr>
          </a:p>
        </p:txBody>
      </p:sp>
      <p:sp>
        <p:nvSpPr>
          <p:cNvPr id="7" name="矩形 6">
            <a:extLst>
              <a:ext uri="{FF2B5EF4-FFF2-40B4-BE49-F238E27FC236}">
                <a16:creationId xmlns:a16="http://schemas.microsoft.com/office/drawing/2014/main" id="{593FA4C2-7353-4AA9-9E7E-23EE0123ED0D}"/>
              </a:ext>
            </a:extLst>
          </p:cNvPr>
          <p:cNvSpPr/>
          <p:nvPr/>
        </p:nvSpPr>
        <p:spPr>
          <a:xfrm>
            <a:off x="903112" y="6340743"/>
            <a:ext cx="10577164" cy="338554"/>
          </a:xfrm>
          <a:prstGeom prst="rect">
            <a:avLst/>
          </a:prstGeom>
          <a:solidFill>
            <a:schemeClr val="accent4">
              <a:lumMod val="40000"/>
              <a:lumOff val="60000"/>
            </a:schemeClr>
          </a:solidFill>
          <a:ln>
            <a:solidFill>
              <a:srgbClr val="FF0000"/>
            </a:solidFill>
          </a:ln>
        </p:spPr>
        <p:txBody>
          <a:bodyPr wrap="squar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这个泛型数组实现的版本去掉</a:t>
            </a:r>
            <a:r>
              <a:rPr lang="en-US" altLang="zh-CN" sz="1600" b="1" dirty="0" err="1">
                <a:solidFill>
                  <a:srgbClr val="FF0000"/>
                </a:solidFill>
                <a:latin typeface="微软雅黑" panose="020B0503020204020204" pitchFamily="34" charset="-122"/>
                <a:ea typeface="微软雅黑" panose="020B0503020204020204" pitchFamily="34" charset="-122"/>
              </a:rPr>
              <a:t>getElements</a:t>
            </a:r>
            <a:r>
              <a:rPr lang="zh-CN" altLang="en-US" sz="1600" b="1" dirty="0">
                <a:solidFill>
                  <a:srgbClr val="FF0000"/>
                </a:solidFill>
                <a:latin typeface="微软雅黑" panose="020B0503020204020204" pitchFamily="34" charset="-122"/>
                <a:ea typeface="微软雅黑" panose="020B0503020204020204" pitchFamily="34" charset="-122"/>
              </a:rPr>
              <a:t>方法后，还是可用的，通过公有的</a:t>
            </a:r>
            <a:r>
              <a:rPr lang="en-US" altLang="zh-CN" sz="1600" b="1" dirty="0">
                <a:solidFill>
                  <a:srgbClr val="FF0000"/>
                </a:solidFill>
                <a:latin typeface="微软雅黑" panose="020B0503020204020204" pitchFamily="34" charset="-122"/>
                <a:ea typeface="微软雅黑" panose="020B0503020204020204" pitchFamily="34" charset="-122"/>
              </a:rPr>
              <a:t>put</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get</a:t>
            </a:r>
            <a:r>
              <a:rPr lang="zh-CN" altLang="en-US" sz="1600" b="1" dirty="0">
                <a:solidFill>
                  <a:srgbClr val="FF0000"/>
                </a:solidFill>
                <a:latin typeface="微软雅黑" panose="020B0503020204020204" pitchFamily="34" charset="-122"/>
                <a:ea typeface="微软雅黑" panose="020B0503020204020204" pitchFamily="34" charset="-122"/>
              </a:rPr>
              <a:t>方法存取元素即可。</a:t>
            </a:r>
          </a:p>
        </p:txBody>
      </p:sp>
    </p:spTree>
    <p:extLst>
      <p:ext uri="{BB962C8B-B14F-4D97-AF65-F5344CB8AC3E}">
        <p14:creationId xmlns:p14="http://schemas.microsoft.com/office/powerpoint/2010/main" val="2005329098"/>
      </p:ext>
    </p:extLst>
  </p:cSld>
  <p:clrMapOvr>
    <a:masterClrMapping/>
  </p:clrMapOvr>
  <p:transition advTm="291669">
    <p:push/>
  </p:transition>
  <p:extLst>
    <p:ext uri="{3A86A75C-4F4B-4683-9AE1-C65F6400EC91}">
      <p14:laserTraceLst xmlns:p14="http://schemas.microsoft.com/office/powerpoint/2010/main">
        <p14:tracePtLst>
          <p14:tracePt t="6920" x="3105150" y="2349500"/>
          <p14:tracePt t="7104" x="3098800" y="2362200"/>
          <p14:tracePt t="7121" x="3060700" y="2374900"/>
          <p14:tracePt t="7138" x="2978150" y="2413000"/>
          <p14:tracePt t="7150" x="2870200" y="2438400"/>
          <p14:tracePt t="7166" x="2787650" y="2463800"/>
          <p14:tracePt t="7182" x="2717800" y="2476500"/>
          <p14:tracePt t="7199" x="2686050" y="2482850"/>
          <p14:tracePt t="7217" x="2667000" y="2489200"/>
          <p14:tracePt t="7232" x="2660650" y="2489200"/>
          <p14:tracePt t="7270" x="2654300" y="2489200"/>
          <p14:tracePt t="7400" x="2647950" y="2489200"/>
          <p14:tracePt t="7416" x="2647950" y="2476500"/>
          <p14:tracePt t="7431" x="2647950" y="2457450"/>
          <p14:tracePt t="7441" x="2647950" y="2451100"/>
          <p14:tracePt t="7449" x="2647950" y="2438400"/>
          <p14:tracePt t="7466" x="2647950" y="2425700"/>
          <p14:tracePt t="7482" x="2647950" y="2413000"/>
          <p14:tracePt t="7485" x="2654300" y="2400300"/>
          <p14:tracePt t="7516" x="2660650" y="2374900"/>
          <p14:tracePt t="7532" x="2667000" y="2368550"/>
          <p14:tracePt t="7534" x="2667000" y="2355850"/>
          <p14:tracePt t="7549" x="2667000" y="2349500"/>
          <p14:tracePt t="7566" x="2667000" y="2343150"/>
          <p14:tracePt t="7582" x="2667000" y="2336800"/>
          <p14:tracePt t="7695" x="2679700" y="2343150"/>
          <p14:tracePt t="7705" x="2686050" y="2349500"/>
          <p14:tracePt t="7721" x="2698750" y="2387600"/>
          <p14:tracePt t="7737" x="2717800" y="2432050"/>
          <p14:tracePt t="7749" x="2724150" y="2451100"/>
          <p14:tracePt t="7766" x="2730500" y="2463800"/>
          <p14:tracePt t="7782" x="2736850" y="2470150"/>
          <p14:tracePt t="7815" x="2743200" y="2476500"/>
          <p14:tracePt t="7832" x="2749550" y="2482850"/>
          <p14:tracePt t="7879" x="2755900" y="2476500"/>
          <p14:tracePt t="7887" x="2762250" y="2463800"/>
          <p14:tracePt t="7899" x="2774950" y="2444750"/>
          <p14:tracePt t="7915" x="2781300" y="2425700"/>
          <p14:tracePt t="7918" x="2781300" y="2419350"/>
          <p14:tracePt t="7932" x="2787650" y="2406650"/>
          <p14:tracePt t="7949" x="2794000" y="2406650"/>
          <p14:tracePt t="8031" x="2800350" y="2419350"/>
          <p14:tracePt t="8044" x="2800350" y="2432050"/>
          <p14:tracePt t="8058" x="2800350" y="2457450"/>
          <p14:tracePt t="8071" x="2800350" y="2470150"/>
          <p14:tracePt t="8082" x="2800350" y="2476500"/>
          <p14:tracePt t="8199" x="2806700" y="2470150"/>
          <p14:tracePt t="8211" x="2813050" y="2463800"/>
          <p14:tracePt t="8226" x="2813050" y="2432050"/>
          <p14:tracePt t="8242" x="2825750" y="2406650"/>
          <p14:tracePt t="8255" x="2825750" y="2400300"/>
          <p14:tracePt t="8271" x="2832100" y="2393950"/>
          <p14:tracePt t="8359" x="2838450" y="2406650"/>
          <p14:tracePt t="8375" x="2838450" y="2419350"/>
          <p14:tracePt t="8389" x="2844800" y="2432050"/>
          <p14:tracePt t="8503" x="2851150" y="2432050"/>
          <p14:tracePt t="8512" x="2857500" y="2432050"/>
          <p14:tracePt t="8521" x="2857500" y="2425700"/>
          <p14:tracePt t="8532" x="2857500" y="2406650"/>
          <p14:tracePt t="8548" x="2857500" y="2387600"/>
          <p14:tracePt t="8565" x="2857500" y="2374900"/>
          <p14:tracePt t="8655" x="2863850" y="2387600"/>
          <p14:tracePt t="8668" x="2870200" y="2413000"/>
          <p14:tracePt t="8682" x="2876550" y="2457450"/>
          <p14:tracePt t="8699" x="2876550" y="2495550"/>
          <p14:tracePt t="8702" x="2882900" y="2508250"/>
          <p14:tracePt t="8715" x="2889250" y="2514600"/>
          <p14:tracePt t="8823" x="2895600" y="2514600"/>
          <p14:tracePt t="8835" x="2895600" y="2508250"/>
          <p14:tracePt t="8849" x="2901950" y="2476500"/>
          <p14:tracePt t="8865" x="2901950" y="2463800"/>
          <p14:tracePt t="8870" x="2901950" y="2457450"/>
          <p14:tracePt t="8882" x="2901950" y="2451100"/>
          <p14:tracePt t="8959" x="2908300" y="2463800"/>
          <p14:tracePt t="8976" x="2921000" y="2527300"/>
          <p14:tracePt t="8992" x="2927350" y="2559050"/>
          <p14:tracePt t="9005" x="2940050" y="2584450"/>
          <p14:tracePt t="9086" x="2946400" y="2578100"/>
          <p14:tracePt t="9102" x="2952750" y="2552700"/>
          <p14:tracePt t="9118" x="2971800" y="2514600"/>
          <p14:tracePt t="9132" x="2978150" y="2495550"/>
          <p14:tracePt t="9149" x="2978150" y="2482850"/>
          <p14:tracePt t="9151" x="2984500" y="2463800"/>
          <p14:tracePt t="9166" x="2990850" y="2457450"/>
          <p14:tracePt t="9182" x="2990850" y="2444750"/>
          <p14:tracePt t="9271" x="2997200" y="2451100"/>
          <p14:tracePt t="9284" x="3003550" y="2470150"/>
          <p14:tracePt t="9299" x="3016250" y="2501900"/>
          <p14:tracePt t="9315" x="3022600" y="2514600"/>
          <p14:tracePt t="9332" x="3028950" y="2520950"/>
          <p14:tracePt t="9439" x="3028950" y="2514600"/>
          <p14:tracePt t="9451" x="3028950" y="2508250"/>
          <p14:tracePt t="9465" x="3028950" y="2489200"/>
          <p14:tracePt t="9481" x="3028950" y="2476500"/>
          <p14:tracePt t="9498" x="3028950" y="2463800"/>
          <p14:tracePt t="9515" x="3028950" y="2451100"/>
          <p14:tracePt t="9608" x="3028950" y="2463800"/>
          <p14:tracePt t="9623" x="3028950" y="2476500"/>
          <p14:tracePt t="9640" x="3028950" y="2489200"/>
          <p14:tracePt t="9728" x="3041650" y="2489200"/>
          <p14:tracePt t="9746" x="3048000" y="2470150"/>
          <p14:tracePt t="9757" x="3067050" y="2444750"/>
          <p14:tracePt t="9770" x="3067050" y="2438400"/>
          <p14:tracePt t="9781" x="3073400" y="2438400"/>
          <p14:tracePt t="9806" x="3079750" y="2438400"/>
          <p14:tracePt t="9846" x="3086100" y="2438400"/>
          <p14:tracePt t="9854" x="3105150" y="2438400"/>
          <p14:tracePt t="9865" x="3124200" y="2438400"/>
          <p14:tracePt t="9881" x="3213100" y="2438400"/>
          <p14:tracePt t="9898" x="3371850" y="2438400"/>
          <p14:tracePt t="9915" x="3587750" y="2438400"/>
          <p14:tracePt t="9931" x="3943350" y="2482850"/>
          <p14:tracePt t="9948" x="4235450" y="2533650"/>
          <p14:tracePt t="9965" x="4362450" y="2559050"/>
          <p14:tracePt t="9966" x="4381500" y="2565400"/>
          <p14:tracePt t="9982" x="4387850" y="2565400"/>
          <p14:tracePt t="10087" x="4368800" y="2565400"/>
          <p14:tracePt t="10100" x="4330700" y="2565400"/>
          <p14:tracePt t="10115" x="4171950" y="2565400"/>
          <p14:tracePt t="10132" x="4000500" y="2565400"/>
          <p14:tracePt t="10134" x="3937000" y="2565400"/>
          <p14:tracePt t="10148" x="3898900" y="2565400"/>
          <p14:tracePt t="10165" x="3848100" y="2565400"/>
          <p14:tracePt t="10181" x="3841750" y="2565400"/>
          <p14:tracePt t="10272" x="3860800" y="2565400"/>
          <p14:tracePt t="10285" x="3905250" y="2552700"/>
          <p14:tracePt t="10298" x="4025900" y="2527300"/>
          <p14:tracePt t="10315" x="4165600" y="2514600"/>
          <p14:tracePt t="10319" x="4197350" y="2514600"/>
          <p14:tracePt t="10331" x="4222750" y="2514600"/>
          <p14:tracePt t="10348" x="4241800" y="2514600"/>
          <p14:tracePt t="10365" x="4248150" y="2514600"/>
          <p14:tracePt t="10415" x="4235450" y="2514600"/>
          <p14:tracePt t="10426" x="4191000" y="2514600"/>
          <p14:tracePt t="10438" x="4064000" y="2514600"/>
          <p14:tracePt t="10448" x="4000500" y="2514600"/>
          <p14:tracePt t="10465" x="3917950" y="2514600"/>
          <p14:tracePt t="10481" x="3892550" y="2514600"/>
          <p14:tracePt t="10567" x="3924300" y="2508250"/>
          <p14:tracePt t="10582" x="4025900" y="2495550"/>
          <p14:tracePt t="10600" x="4191000" y="2495550"/>
          <p14:tracePt t="10617" x="4343400" y="2495550"/>
          <p14:tracePt t="10631" x="4400550" y="2495550"/>
          <p14:tracePt t="10648" x="4413250" y="2495550"/>
          <p14:tracePt t="11390" x="0" y="0"/>
        </p14:tracePtLst>
        <p14:tracePtLst>
          <p14:tracePt t="11921" x="4025900" y="1168400"/>
          <p14:tracePt t="11968" x="4019550" y="1168400"/>
          <p14:tracePt t="11991" x="4013200" y="1168400"/>
          <p14:tracePt t="12002" x="4006850" y="1174750"/>
          <p14:tracePt t="12014" x="3981450" y="1212850"/>
          <p14:tracePt t="12030" x="3956050" y="1270000"/>
          <p14:tracePt t="12047" x="3917950" y="1333500"/>
          <p14:tracePt t="12064" x="3911600" y="1377950"/>
          <p14:tracePt t="12080" x="3911600" y="1409700"/>
          <p14:tracePt t="12097" x="3911600" y="1441450"/>
          <p14:tracePt t="12114" x="3917950" y="1460500"/>
          <p14:tracePt t="12130" x="3943350" y="1473200"/>
          <p14:tracePt t="12147" x="3987800" y="1485900"/>
          <p14:tracePt t="12164" x="4032250" y="1485900"/>
          <p14:tracePt t="12180" x="4133850" y="1485900"/>
          <p14:tracePt t="12182" x="4216400" y="1479550"/>
          <p14:tracePt t="12197" x="4356100" y="1441450"/>
          <p14:tracePt t="12214" x="4483100" y="1390650"/>
          <p14:tracePt t="12230" x="4552950" y="1358900"/>
          <p14:tracePt t="12247" x="4603750" y="1333500"/>
          <p14:tracePt t="12264" x="4622800" y="1320800"/>
          <p14:tracePt t="12280" x="4629150" y="1308100"/>
          <p14:tracePt t="12297" x="4635500" y="1289050"/>
          <p14:tracePt t="12314" x="4635500" y="1270000"/>
          <p14:tracePt t="12330" x="4610100" y="1250950"/>
          <p14:tracePt t="12347" x="4552950" y="1212850"/>
          <p14:tracePt t="12364" x="4470400" y="1193800"/>
          <p14:tracePt t="12365" x="4425950" y="1187450"/>
          <p14:tracePt t="12380" x="4362450" y="1181100"/>
          <p14:tracePt t="12397" x="4140200" y="1168400"/>
          <p14:tracePt t="12414" x="3956050" y="1181100"/>
          <p14:tracePt t="12430" x="3822700" y="1212850"/>
          <p14:tracePt t="12447" x="3702050" y="1257300"/>
          <p14:tracePt t="12464" x="3644900" y="1301750"/>
          <p14:tracePt t="12480" x="3619500" y="1339850"/>
          <p14:tracePt t="12497" x="3606800" y="1365250"/>
          <p14:tracePt t="12514" x="3606800" y="1371600"/>
          <p14:tracePt t="12530" x="3606800" y="1384300"/>
          <p14:tracePt t="12547" x="3613150" y="1403350"/>
          <p14:tracePt t="12564" x="3651250" y="1428750"/>
          <p14:tracePt t="12580" x="3721100" y="1454150"/>
          <p14:tracePt t="12597" x="3905250" y="1479550"/>
          <p14:tracePt t="12614" x="4051300" y="1479550"/>
          <p14:tracePt t="12630" x="4191000" y="1460500"/>
          <p14:tracePt t="12647" x="4273550" y="1422400"/>
          <p14:tracePt t="12664" x="4311650" y="1397000"/>
          <p14:tracePt t="12680" x="4318000" y="1384300"/>
          <p14:tracePt t="12697" x="4324350" y="1358900"/>
          <p14:tracePt t="12714" x="4324350" y="1320800"/>
          <p14:tracePt t="12730" x="4324350" y="1301750"/>
          <p14:tracePt t="12747" x="4324350" y="1282700"/>
          <p14:tracePt t="12764" x="4324350" y="1270000"/>
          <p14:tracePt t="12894" x="4330700" y="1263650"/>
          <p14:tracePt t="12905" x="4349750" y="1263650"/>
          <p14:tracePt t="12921" x="4565650" y="1301750"/>
          <p14:tracePt t="12932" x="4749800" y="1333500"/>
          <p14:tracePt t="12934" x="5048250" y="1390650"/>
          <p14:tracePt t="12947" x="5384800" y="1447800"/>
          <p14:tracePt t="12964" x="6140450" y="1587500"/>
          <p14:tracePt t="12967" x="6496050" y="1631950"/>
          <p14:tracePt t="12980" x="6781800" y="1657350"/>
          <p14:tracePt t="12997" x="7219950" y="1670050"/>
          <p14:tracePt t="13014" x="7289800" y="1670050"/>
          <p14:tracePt t="13030" x="7302500" y="1670050"/>
          <p14:tracePt t="13070" x="7308850" y="1670050"/>
          <p14:tracePt t="13080" x="7315200" y="1670050"/>
          <p14:tracePt t="13097" x="7321550" y="1670050"/>
          <p14:tracePt t="13114" x="7327900" y="1670050"/>
          <p14:tracePt t="13239" x="7334250" y="1670050"/>
          <p14:tracePt t="13251" x="7340600" y="1670050"/>
          <p14:tracePt t="13264" x="7353300" y="1638300"/>
          <p14:tracePt t="13283" x="7366000" y="1587500"/>
          <p14:tracePt t="13286" x="7385050" y="1555750"/>
          <p14:tracePt t="13299" x="7397750" y="1517650"/>
          <p14:tracePt t="13314" x="7429500" y="1447800"/>
          <p14:tracePt t="13330" x="7454900" y="1397000"/>
          <p14:tracePt t="13347" x="7467600" y="1358900"/>
          <p14:tracePt t="13350" x="7467600" y="1339850"/>
          <p14:tracePt t="13364" x="7473950" y="1333500"/>
          <p14:tracePt t="13366" x="7473950" y="1327150"/>
          <p14:tracePt t="13380" x="7473950" y="1314450"/>
          <p14:tracePt t="13383" x="7473950" y="1308100"/>
          <p14:tracePt t="13397" x="7473950" y="1295400"/>
          <p14:tracePt t="13413" x="7473950" y="1282700"/>
          <p14:tracePt t="13430" x="7473950" y="1270000"/>
          <p14:tracePt t="13504" x="7461250" y="1270000"/>
          <p14:tracePt t="13515" x="7442200" y="1276350"/>
          <p14:tracePt t="13531" x="7397750" y="1333500"/>
          <p14:tracePt t="13547" x="7340600" y="1422400"/>
          <p14:tracePt t="13551" x="7321550" y="1447800"/>
          <p14:tracePt t="13564" x="7315200" y="1466850"/>
          <p14:tracePt t="13580" x="7308850" y="1485900"/>
          <p14:tracePt t="13597" x="7308850" y="1492250"/>
          <p14:tracePt t="13656" x="7308850" y="1498600"/>
          <p14:tracePt t="13679" x="7315200" y="1498600"/>
          <p14:tracePt t="13695" x="7334250" y="1485900"/>
          <p14:tracePt t="13708" x="7346950" y="1466850"/>
          <p14:tracePt t="13718" x="7359650" y="1435100"/>
          <p14:tracePt t="13730" x="7366000" y="1416050"/>
          <p14:tracePt t="13747" x="7366000" y="1409700"/>
          <p14:tracePt t="13855" x="7372350" y="1403350"/>
          <p14:tracePt t="13870" x="7423150" y="1428750"/>
          <p14:tracePt t="13886" x="7569200" y="1492250"/>
          <p14:tracePt t="13897" x="7664450" y="1536700"/>
          <p14:tracePt t="13913" x="7861300" y="1581150"/>
          <p14:tracePt t="13930" x="8001000" y="1612900"/>
          <p14:tracePt t="13934" x="8039100" y="1619250"/>
          <p14:tracePt t="13947" x="8045450" y="1619250"/>
          <p14:tracePt t="13963" x="8058150" y="1619250"/>
          <p14:tracePt t="13984" x="8064500" y="1619250"/>
          <p14:tracePt t="14023" x="8070850" y="1619250"/>
          <p14:tracePt t="14031" x="8077200" y="1619250"/>
          <p14:tracePt t="14047" x="8083550" y="1619250"/>
          <p14:tracePt t="14063" x="8089900" y="1612900"/>
          <p14:tracePt t="14126" x="8096250" y="1606550"/>
          <p14:tracePt t="14183" x="8096250" y="1600200"/>
          <p14:tracePt t="14194" x="8096250" y="1593850"/>
          <p14:tracePt t="14210" x="8096250" y="1581150"/>
          <p14:tracePt t="14222" x="8089900" y="1555750"/>
          <p14:tracePt t="14231" x="8083550" y="1543050"/>
          <p14:tracePt t="14247" x="8077200" y="1524000"/>
          <p14:tracePt t="14263" x="8070850" y="1498600"/>
          <p14:tracePt t="14280" x="8064500" y="1473200"/>
          <p14:tracePt t="14297" x="8058150" y="1447800"/>
          <p14:tracePt t="14313" x="8058150" y="1416050"/>
          <p14:tracePt t="14330" x="8058150" y="1397000"/>
          <p14:tracePt t="14347" x="8058150" y="1384300"/>
          <p14:tracePt t="14431" x="8051800" y="1384300"/>
          <p14:tracePt t="14446" x="8039100" y="1435100"/>
          <p14:tracePt t="14459" x="8039100" y="1473200"/>
          <p14:tracePt t="14470" x="8039100" y="1511300"/>
          <p14:tracePt t="14471" x="8039100" y="1536700"/>
          <p14:tracePt t="14480" x="8039100" y="1555750"/>
          <p14:tracePt t="14497" x="8039100" y="1568450"/>
          <p14:tracePt t="14513" x="8039100" y="1574800"/>
          <p14:tracePt t="14575" x="8045450" y="1562100"/>
          <p14:tracePt t="14589" x="8058150" y="1536700"/>
          <p14:tracePt t="14607" x="8096250" y="1435100"/>
          <p14:tracePt t="14620" x="8108950" y="1397000"/>
          <p14:tracePt t="14631" x="8128000" y="1333500"/>
          <p14:tracePt t="14646" x="8128000" y="1314450"/>
          <p14:tracePt t="14663" x="8128000" y="1308100"/>
          <p14:tracePt t="14718" x="8128000" y="1333500"/>
          <p14:tracePt t="14725" x="8128000" y="1377950"/>
          <p14:tracePt t="14733" x="8128000" y="1428750"/>
          <p14:tracePt t="14746" x="8147050" y="1492250"/>
          <p14:tracePt t="14763" x="8159750" y="1562100"/>
          <p14:tracePt t="14780" x="8159750" y="1581150"/>
          <p14:tracePt t="14796" x="8172450" y="1600200"/>
          <p14:tracePt t="14854" x="8185150" y="1587500"/>
          <p14:tracePt t="14862" x="8204200" y="1562100"/>
          <p14:tracePt t="14872" x="8216900" y="1536700"/>
          <p14:tracePt t="14880" x="8242300" y="1498600"/>
          <p14:tracePt t="14896" x="8293100" y="1416050"/>
          <p14:tracePt t="14913" x="8331200" y="1339850"/>
          <p14:tracePt t="14930" x="8356600" y="1295400"/>
          <p14:tracePt t="14946" x="8369300" y="1282700"/>
          <p14:tracePt t="14990" x="8375650" y="1276350"/>
          <p14:tracePt t="15007" x="8382000" y="1301750"/>
          <p14:tracePt t="15024" x="8388350" y="1371600"/>
          <p14:tracePt t="15040" x="8401050" y="1422400"/>
          <p14:tracePt t="15059" x="8413750" y="1441450"/>
          <p14:tracePt t="15134" x="8420100" y="1447800"/>
          <p14:tracePt t="15150" x="8420100" y="1435100"/>
          <p14:tracePt t="15158" x="8426450" y="1422400"/>
          <p14:tracePt t="15166" x="8432800" y="1397000"/>
          <p14:tracePt t="15179" x="8439150" y="1371600"/>
          <p14:tracePt t="15196" x="8458200" y="1320800"/>
          <p14:tracePt t="15213" x="8477250" y="1295400"/>
          <p14:tracePt t="15229" x="8477250" y="1289050"/>
          <p14:tracePt t="15279" x="8477250" y="1295400"/>
          <p14:tracePt t="15293" x="8483600" y="1339850"/>
          <p14:tracePt t="15307" x="8496300" y="1447800"/>
          <p14:tracePt t="15322" x="8502650" y="1492250"/>
          <p14:tracePt t="15326" x="8509000" y="1511300"/>
          <p14:tracePt t="15335" x="8515350" y="1517650"/>
          <p14:tracePt t="15408" x="8521700" y="1517650"/>
          <p14:tracePt t="15423" x="8528050" y="1517650"/>
          <p14:tracePt t="15439" x="8540750" y="1504950"/>
          <p14:tracePt t="15449" x="8547100" y="1492250"/>
          <p14:tracePt t="15463" x="8547100" y="1485900"/>
          <p14:tracePt t="15480" x="8547100" y="1479550"/>
          <p14:tracePt t="16862" x="0" y="0"/>
        </p14:tracePtLst>
        <p14:tracePtLst>
          <p14:tracePt t="18384" x="9239250" y="1473200"/>
          <p14:tracePt t="18496" x="9258300" y="1473200"/>
          <p14:tracePt t="18511" x="9353550" y="1473200"/>
          <p14:tracePt t="18526" x="9518650" y="1473200"/>
          <p14:tracePt t="18538" x="9613900" y="1473200"/>
          <p14:tracePt t="18545" x="9721850" y="1473200"/>
          <p14:tracePt t="18562" x="9931400" y="1473200"/>
          <p14:tracePt t="18579" x="10064750" y="1473200"/>
          <p14:tracePt t="18595" x="10134600" y="1473200"/>
          <p14:tracePt t="18612" x="10153650" y="1473200"/>
          <p14:tracePt t="18628" x="10160000" y="1473200"/>
          <p14:tracePt t="18823" x="10153650" y="1473200"/>
          <p14:tracePt t="18833" x="10109200" y="1473200"/>
          <p14:tracePt t="18846" x="9975850" y="1473200"/>
          <p14:tracePt t="18862" x="9791700" y="1473200"/>
          <p14:tracePt t="18878" x="9639300" y="1473200"/>
          <p14:tracePt t="18895" x="9518650" y="1473200"/>
          <p14:tracePt t="18912" x="9467850" y="1473200"/>
          <p14:tracePt t="18928" x="9455150" y="1473200"/>
          <p14:tracePt t="19095" x="9467850" y="1473200"/>
          <p14:tracePt t="19105" x="9493250" y="1473200"/>
          <p14:tracePt t="19116" x="9531350" y="1473200"/>
          <p14:tracePt t="19129" x="9652000" y="1473200"/>
          <p14:tracePt t="19145" x="9779000" y="1473200"/>
          <p14:tracePt t="19161" x="9880600" y="1473200"/>
          <p14:tracePt t="19178" x="9956800" y="1473200"/>
          <p14:tracePt t="19195" x="10007600" y="1473200"/>
          <p14:tracePt t="19212" x="10033000" y="1473200"/>
          <p14:tracePt t="19214" x="10039350" y="1473200"/>
          <p14:tracePt t="19351" x="10026650" y="1473200"/>
          <p14:tracePt t="19361" x="9982200" y="1473200"/>
          <p14:tracePt t="19379" x="9867900" y="1473200"/>
          <p14:tracePt t="19395" x="9740900" y="1473200"/>
          <p14:tracePt t="19399" x="9683750" y="1473200"/>
          <p14:tracePt t="19412" x="9652000" y="1473200"/>
          <p14:tracePt t="19428" x="9620250" y="1473200"/>
          <p14:tracePt t="19445" x="9613900" y="1473200"/>
          <p14:tracePt t="19543" x="9620250" y="1473200"/>
          <p14:tracePt t="19554" x="9652000" y="1473200"/>
          <p14:tracePt t="19566" x="9779000" y="1473200"/>
          <p14:tracePt t="19579" x="9874250" y="1473200"/>
          <p14:tracePt t="19595" x="10071100" y="1473200"/>
          <p14:tracePt t="19598" x="10179050" y="1473200"/>
          <p14:tracePt t="19612" x="10280650" y="1473200"/>
          <p14:tracePt t="19628" x="10452100" y="1473200"/>
          <p14:tracePt t="19630" x="10502900" y="1473200"/>
          <p14:tracePt t="19645" x="10553700" y="1473200"/>
          <p14:tracePt t="19662" x="10572750" y="1473200"/>
          <p14:tracePt t="19814" x="10541000" y="1473200"/>
          <p14:tracePt t="19825" x="10502900" y="1473200"/>
          <p14:tracePt t="19839" x="10318750" y="1473200"/>
          <p14:tracePt t="19852" x="10191750" y="1473200"/>
          <p14:tracePt t="19862" x="9848850" y="1473200"/>
          <p14:tracePt t="19878" x="9518650" y="1473200"/>
          <p14:tracePt t="19895" x="9302750" y="1473200"/>
          <p14:tracePt t="19911" x="9220200" y="1473200"/>
          <p14:tracePt t="19928" x="9201150" y="1473200"/>
          <p14:tracePt t="20047" x="9213850" y="1473200"/>
          <p14:tracePt t="20059" x="9251950" y="1473200"/>
          <p14:tracePt t="20071" x="9410700" y="1473200"/>
          <p14:tracePt t="20084" x="9518650" y="1473200"/>
          <p14:tracePt t="20099" x="9747250" y="1473200"/>
          <p14:tracePt t="20111" x="9944100" y="1473200"/>
          <p14:tracePt t="20128" x="10083800" y="1473200"/>
          <p14:tracePt t="20145" x="10153650" y="1473200"/>
          <p14:tracePt t="20161" x="10166350" y="1473200"/>
          <p14:tracePt t="20295" x="10160000" y="1473200"/>
          <p14:tracePt t="20308" x="10121900" y="1473200"/>
          <p14:tracePt t="20321" x="9937750" y="1447800"/>
          <p14:tracePt t="20336" x="9709150" y="1428750"/>
          <p14:tracePt t="20350" x="9518650" y="1428750"/>
          <p14:tracePt t="20361" x="9455150" y="1428750"/>
          <p14:tracePt t="20378" x="9423400" y="1428750"/>
          <p14:tracePt t="20394" x="9410700" y="1428750"/>
          <p14:tracePt t="20463" x="9423400" y="1428750"/>
          <p14:tracePt t="20478" x="9505950" y="1428750"/>
          <p14:tracePt t="20490" x="9569450" y="1428750"/>
          <p14:tracePt t="20498" x="9652000" y="1428750"/>
          <p14:tracePt t="20511" x="9867900" y="1428750"/>
          <p14:tracePt t="20528" x="10121900" y="1428750"/>
          <p14:tracePt t="20545" x="10414000" y="1435100"/>
          <p14:tracePt t="20561" x="10560050" y="1441450"/>
          <p14:tracePt t="20578" x="10610850" y="1441450"/>
          <p14:tracePt t="20594" x="10623550" y="1441450"/>
          <p14:tracePt t="21056" x="10604500" y="1441450"/>
          <p14:tracePt t="21076" x="10515600" y="1441450"/>
          <p14:tracePt t="21091" x="10363200" y="1441450"/>
          <p14:tracePt t="21094" x="10293350" y="1441450"/>
          <p14:tracePt t="21105" x="10204450" y="1441450"/>
          <p14:tracePt t="21115" x="10134600" y="1441450"/>
          <p14:tracePt t="21127" x="10007600" y="1441450"/>
          <p14:tracePt t="21144" x="9899650" y="1441450"/>
          <p14:tracePt t="21161" x="9823450" y="1441450"/>
          <p14:tracePt t="21178" x="9785350" y="1441450"/>
          <p14:tracePt t="21194" x="9779000" y="1441450"/>
          <p14:tracePt t="21319" x="9785350" y="1441450"/>
          <p14:tracePt t="21331" x="9817100" y="1441450"/>
          <p14:tracePt t="21345" x="9918700" y="1441450"/>
          <p14:tracePt t="21361" x="10064750" y="1441450"/>
          <p14:tracePt t="21378" x="10210800" y="1441450"/>
          <p14:tracePt t="21394" x="10306050" y="1441450"/>
          <p14:tracePt t="21398" x="10331450" y="1441450"/>
          <p14:tracePt t="21411" x="10356850" y="1441450"/>
          <p14:tracePt t="21428" x="10375900" y="1441450"/>
          <p14:tracePt t="21430" x="10382250" y="1441450"/>
          <p14:tracePt t="21444" x="10388600" y="1441450"/>
          <p14:tracePt t="21461" x="10407650" y="1441450"/>
          <p14:tracePt t="21477" x="10414000" y="1441450"/>
          <p14:tracePt t="22608" x="10394950" y="1441450"/>
          <p14:tracePt t="22624" x="10312400" y="1441450"/>
          <p14:tracePt t="22641" x="10160000" y="1441450"/>
          <p14:tracePt t="22654" x="9982200" y="1441450"/>
          <p14:tracePt t="22662" x="9886950" y="1441450"/>
          <p14:tracePt t="22677" x="9709150" y="1441450"/>
          <p14:tracePt t="22694" x="9563100" y="1441450"/>
          <p14:tracePt t="22710" x="9474200" y="1441450"/>
          <p14:tracePt t="22727" x="9429750" y="1435100"/>
          <p14:tracePt t="22927" x="9442450" y="1435100"/>
          <p14:tracePt t="22940" x="9467850" y="1435100"/>
          <p14:tracePt t="22958" x="9645650" y="1435100"/>
          <p14:tracePt t="22972" x="9728200" y="1435100"/>
          <p14:tracePt t="22983" x="9906000" y="1435100"/>
          <p14:tracePt t="22994" x="10001250" y="1435100"/>
          <p14:tracePt t="23010" x="10179050" y="1435100"/>
          <p14:tracePt t="23027" x="10306050" y="1435100"/>
          <p14:tracePt t="23044" x="10363200" y="1435100"/>
          <p14:tracePt t="23060" x="10388600" y="1435100"/>
          <p14:tracePt t="23077" x="10394950" y="1435100"/>
          <p14:tracePt t="23271" x="10382250" y="1435100"/>
          <p14:tracePt t="23282" x="10356850" y="1435100"/>
          <p14:tracePt t="23296" x="10255250" y="1435100"/>
          <p14:tracePt t="23310" x="10096500" y="1435100"/>
          <p14:tracePt t="23327" x="9950450" y="1435100"/>
          <p14:tracePt t="23344" x="9829800" y="1435100"/>
          <p14:tracePt t="23360" x="9747250" y="1435100"/>
          <p14:tracePt t="23377" x="9715500" y="1435100"/>
          <p14:tracePt t="23394" x="9709150" y="1435100"/>
          <p14:tracePt t="23529" x="9734550" y="1435100"/>
          <p14:tracePt t="23548" x="9848850" y="1435100"/>
          <p14:tracePt t="23564" x="9994900" y="1435100"/>
          <p14:tracePt t="23567" x="10090150" y="1435100"/>
          <p14:tracePt t="23584" x="10287000" y="1435100"/>
          <p14:tracePt t="23594" x="10382250" y="1435100"/>
          <p14:tracePt t="23610" x="10566400" y="1447800"/>
          <p14:tracePt t="23627" x="10661650" y="1454150"/>
          <p14:tracePt t="23630" x="10687050" y="1460500"/>
          <p14:tracePt t="23644" x="10699750" y="1460500"/>
          <p14:tracePt t="23660" x="10706100" y="1460500"/>
          <p14:tracePt t="23775" x="10699750" y="1460500"/>
          <p14:tracePt t="23784" x="10655300" y="1460500"/>
          <p14:tracePt t="23793" x="10604500" y="1460500"/>
          <p14:tracePt t="23810" x="10426700" y="1460500"/>
          <p14:tracePt t="23827" x="10191750" y="1441450"/>
          <p14:tracePt t="23830" x="10083800" y="1428750"/>
          <p14:tracePt t="23844" x="10001250" y="1428750"/>
          <p14:tracePt t="23860" x="9874250" y="1428750"/>
          <p14:tracePt t="23862" x="9855200" y="1428750"/>
          <p14:tracePt t="23877" x="9842500" y="1428750"/>
          <p14:tracePt t="24016" x="9855200" y="1428750"/>
          <p14:tracePt t="24029" x="9880600" y="1428750"/>
          <p14:tracePt t="24044" x="9969500" y="1428750"/>
          <p14:tracePt t="24060" x="10090150" y="1428750"/>
          <p14:tracePt t="24063" x="10153650" y="1428750"/>
          <p14:tracePt t="24077" x="10261600" y="1428750"/>
          <p14:tracePt t="24093" x="10306050" y="1435100"/>
          <p14:tracePt t="24110" x="10318750" y="1435100"/>
          <p14:tracePt t="24271" x="10299700" y="1435100"/>
          <p14:tracePt t="24284" x="10248900" y="1435100"/>
          <p14:tracePt t="24298" x="10058400" y="1435100"/>
          <p14:tracePt t="24310" x="9817100" y="1435100"/>
          <p14:tracePt t="24327" x="9550400" y="1435100"/>
          <p14:tracePt t="24344" x="9423400" y="1435100"/>
          <p14:tracePt t="24360" x="9398000" y="1435100"/>
          <p14:tracePt t="24377" x="9391650" y="1435100"/>
          <p14:tracePt t="24463" x="9429750" y="1435100"/>
          <p14:tracePt t="24472" x="9480550" y="1435100"/>
          <p14:tracePt t="24482" x="9556750" y="1435100"/>
          <p14:tracePt t="24494" x="9734550" y="1435100"/>
          <p14:tracePt t="24510" x="9963150" y="1435100"/>
          <p14:tracePt t="24527" x="10204450" y="1441450"/>
          <p14:tracePt t="24543" x="10350500" y="1460500"/>
          <p14:tracePt t="24560" x="10382250" y="1466850"/>
          <p14:tracePt t="24577" x="10388600" y="1466850"/>
          <p14:tracePt t="24791" x="10375900" y="1466850"/>
          <p14:tracePt t="24806" x="10318750" y="1466850"/>
          <p14:tracePt t="24815" x="10280650" y="1466850"/>
          <p14:tracePt t="24826" x="10223500" y="1466850"/>
          <p14:tracePt t="24843" x="10083800" y="1466850"/>
          <p14:tracePt t="24860" x="9969500" y="1466850"/>
          <p14:tracePt t="24876" x="9937750" y="1466850"/>
          <p14:tracePt t="24878" x="9931400" y="1466850"/>
          <p14:tracePt t="24893" x="9925050" y="1466850"/>
          <p14:tracePt t="24959" x="9944100" y="1473200"/>
          <p14:tracePt t="24970" x="9956800" y="1479550"/>
          <p14:tracePt t="24982" x="9994900" y="1485900"/>
          <p14:tracePt t="24993" x="10020300" y="1485900"/>
          <p14:tracePt t="25010" x="10083800" y="1485900"/>
          <p14:tracePt t="25026" x="10166350" y="1485900"/>
          <p14:tracePt t="25043" x="10217150" y="1485900"/>
          <p14:tracePt t="25060" x="10242550" y="1485900"/>
          <p14:tracePt t="25062" x="10248900" y="1485900"/>
          <p14:tracePt t="27502" x="0" y="0"/>
        </p14:tracePtLst>
        <p14:tracePtLst>
          <p14:tracePt t="29041" x="4146550" y="1231900"/>
          <p14:tracePt t="29056" x="4121150" y="1270000"/>
          <p14:tracePt t="29069" x="4114800" y="1295400"/>
          <p14:tracePt t="29078" x="4114800" y="1314450"/>
          <p14:tracePt t="29091" x="4114800" y="1333500"/>
          <p14:tracePt t="29108" x="4114800" y="1365250"/>
          <p14:tracePt t="29110" x="4114800" y="1377950"/>
          <p14:tracePt t="29125" x="4114800" y="1390650"/>
          <p14:tracePt t="29142" x="4121150" y="1397000"/>
          <p14:tracePt t="29159" x="4133850" y="1403350"/>
          <p14:tracePt t="29175" x="4165600" y="1403350"/>
          <p14:tracePt t="29192" x="4235450" y="1403350"/>
          <p14:tracePt t="29208" x="4362450" y="1390650"/>
          <p14:tracePt t="29225" x="4495800" y="1358900"/>
          <p14:tracePt t="29241" x="4591050" y="1320800"/>
          <p14:tracePt t="29258" x="4616450" y="1301750"/>
          <p14:tracePt t="29275" x="4629150" y="1270000"/>
          <p14:tracePt t="29291" x="4629150" y="1257300"/>
          <p14:tracePt t="29308" x="4629150" y="1244600"/>
          <p14:tracePt t="29478" x="0" y="0"/>
        </p14:tracePtLst>
        <p14:tracePtLst>
          <p14:tracePt t="29711" x="4000500" y="1149350"/>
          <p14:tracePt t="29725" x="3981450" y="1162050"/>
          <p14:tracePt t="29741" x="3949700" y="1181100"/>
          <p14:tracePt t="29758" x="3924300" y="1200150"/>
          <p14:tracePt t="29775" x="3924300" y="1206500"/>
          <p14:tracePt t="29791" x="3905250" y="1212850"/>
          <p14:tracePt t="29808" x="3905250" y="1238250"/>
          <p14:tracePt t="29825" x="3905250" y="1276350"/>
          <p14:tracePt t="29841" x="3905250" y="1301750"/>
          <p14:tracePt t="29858" x="3905250" y="1333500"/>
          <p14:tracePt t="29875" x="3911600" y="1371600"/>
          <p14:tracePt t="29878" x="3917950" y="1377950"/>
          <p14:tracePt t="29891" x="3924300" y="1377950"/>
          <p14:tracePt t="29908" x="3937000" y="1397000"/>
          <p14:tracePt t="29910" x="3943350" y="1397000"/>
          <p14:tracePt t="29925" x="3962400" y="1397000"/>
          <p14:tracePt t="29926" x="3981450" y="1397000"/>
          <p14:tracePt t="29941" x="4025900" y="1397000"/>
          <p14:tracePt t="29958" x="4076700" y="1397000"/>
          <p14:tracePt t="29975" x="4133850" y="1397000"/>
          <p14:tracePt t="29991" x="4159250" y="1384300"/>
          <p14:tracePt t="30008" x="4184650" y="1352550"/>
          <p14:tracePt t="30025" x="4197350" y="1333500"/>
          <p14:tracePt t="30041" x="4197350" y="1320800"/>
          <p14:tracePt t="30079" x="4197350" y="1308100"/>
          <p14:tracePt t="30095" x="4191000" y="1295400"/>
          <p14:tracePt t="30108" x="4184650" y="1295400"/>
          <p14:tracePt t="30125" x="4159250" y="1282700"/>
          <p14:tracePt t="30141" x="4095750" y="1250950"/>
          <p14:tracePt t="30158" x="4070350" y="1244600"/>
          <p14:tracePt t="30175" x="4038600" y="1244600"/>
          <p14:tracePt t="30191" x="3981450" y="1244600"/>
          <p14:tracePt t="30208" x="3898900" y="1263650"/>
          <p14:tracePt t="30225" x="3816350" y="1289050"/>
          <p14:tracePt t="30241" x="3752850" y="1327150"/>
          <p14:tracePt t="30258" x="3708400" y="1358900"/>
          <p14:tracePt t="30275" x="3689350" y="1377950"/>
          <p14:tracePt t="30291" x="3689350" y="1390650"/>
          <p14:tracePt t="30308" x="3689350" y="1397000"/>
          <p14:tracePt t="30325" x="3689350" y="1416050"/>
          <p14:tracePt t="30341" x="3702050" y="1428750"/>
          <p14:tracePt t="30358" x="3727450" y="1447800"/>
          <p14:tracePt t="30374" x="3778250" y="1460500"/>
          <p14:tracePt t="30391" x="3867150" y="1473200"/>
          <p14:tracePt t="30408" x="3994150" y="1473200"/>
          <p14:tracePt t="30424" x="4108450" y="1466850"/>
          <p14:tracePt t="30441" x="4165600" y="1447800"/>
          <p14:tracePt t="30458" x="4184650" y="1441450"/>
          <p14:tracePt t="30474" x="4191000" y="1422400"/>
          <p14:tracePt t="30491" x="4197350" y="1403350"/>
          <p14:tracePt t="30494" x="4197350" y="1397000"/>
          <p14:tracePt t="30508" x="4197350" y="1384300"/>
          <p14:tracePt t="30524" x="4197350" y="1365250"/>
          <p14:tracePt t="30526" x="4191000" y="1352550"/>
          <p14:tracePt t="30541" x="4178300" y="1333500"/>
          <p14:tracePt t="30558" x="4171950" y="1320800"/>
          <p14:tracePt t="30574" x="4171950" y="1314450"/>
          <p14:tracePt t="30798" x="0" y="0"/>
        </p14:tracePtLst>
        <p14:tracePtLst>
          <p14:tracePt t="31509" x="5708650" y="1282700"/>
          <p14:tracePt t="31573" x="5708650" y="1308100"/>
          <p14:tracePt t="31581" x="5702300" y="1346200"/>
          <p14:tracePt t="31590" x="5702300" y="1365250"/>
          <p14:tracePt t="31607" x="5689600" y="1454150"/>
          <p14:tracePt t="31624" x="5689600" y="1492250"/>
          <p14:tracePt t="31641" x="5689600" y="1504950"/>
          <p14:tracePt t="31657" x="5689600" y="1511300"/>
          <p14:tracePt t="31758" x="5689600" y="1504950"/>
          <p14:tracePt t="31766" x="5689600" y="1473200"/>
          <p14:tracePt t="31774" x="5689600" y="1460500"/>
          <p14:tracePt t="31791" x="5689600" y="1409700"/>
          <p14:tracePt t="31807" x="5689600" y="1377950"/>
          <p14:tracePt t="31824" x="5689600" y="1352550"/>
          <p14:tracePt t="31841" x="5689600" y="1339850"/>
          <p14:tracePt t="31952" x="5689600" y="1352550"/>
          <p14:tracePt t="31970" x="5689600" y="1390650"/>
          <p14:tracePt t="31985" x="5689600" y="1409700"/>
          <p14:tracePt t="32121" x="5689600" y="1403350"/>
          <p14:tracePt t="32139" x="5689600" y="1371600"/>
          <p14:tracePt t="32159" x="5702300" y="1327150"/>
          <p14:tracePt t="32345" x="5702300" y="1333500"/>
          <p14:tracePt t="32494" x="0" y="0"/>
        </p14:tracePtLst>
        <p14:tracePtLst>
          <p14:tracePt t="33961" x="2317750" y="1289050"/>
          <p14:tracePt t="34080" x="2330450" y="1289050"/>
          <p14:tracePt t="34095" x="2343150" y="1333500"/>
          <p14:tracePt t="34110" x="2362200" y="1371600"/>
          <p14:tracePt t="34123" x="2374900" y="1384300"/>
          <p14:tracePt t="34140" x="2400300" y="1416050"/>
          <p14:tracePt t="34142" x="2413000" y="1428750"/>
          <p14:tracePt t="34156" x="2425700" y="1441450"/>
          <p14:tracePt t="34174" x="2457450" y="1447800"/>
          <p14:tracePt t="34190" x="2482850" y="1454150"/>
          <p14:tracePt t="34206" x="2540000" y="1454150"/>
          <p14:tracePt t="34224" x="2609850" y="1435100"/>
          <p14:tracePt t="34240" x="2698750" y="1403350"/>
          <p14:tracePt t="34256" x="2774950" y="1358900"/>
          <p14:tracePt t="34273" x="2819400" y="1333500"/>
          <p14:tracePt t="34290" x="2838450" y="1308100"/>
          <p14:tracePt t="34306" x="2851150" y="1289050"/>
          <p14:tracePt t="34323" x="2857500" y="1282700"/>
          <p14:tracePt t="34340" x="2857500" y="1270000"/>
          <p14:tracePt t="34357" x="2857500" y="1263650"/>
          <p14:tracePt t="34373" x="2857500" y="1257300"/>
          <p14:tracePt t="34390" x="2857500" y="1250950"/>
          <p14:tracePt t="34615" x="0" y="0"/>
        </p14:tracePtLst>
        <p14:tracePtLst>
          <p14:tracePt t="35238" x="2330450" y="1511300"/>
          <p14:tracePt t="35254" x="2324100" y="1511300"/>
          <p14:tracePt t="35262" x="2317750" y="1511300"/>
          <p14:tracePt t="35273" x="2311400" y="1511300"/>
          <p14:tracePt t="35290" x="2298700" y="1530350"/>
          <p14:tracePt t="35306" x="2286000" y="1574800"/>
          <p14:tracePt t="35323" x="2286000" y="1606550"/>
          <p14:tracePt t="35325" x="2286000" y="1631950"/>
          <p14:tracePt t="35340" x="2286000" y="1657350"/>
          <p14:tracePt t="35356" x="2298700" y="1695450"/>
          <p14:tracePt t="35357" x="2305050" y="1714500"/>
          <p14:tracePt t="35373" x="2311400" y="1720850"/>
          <p14:tracePt t="35389" x="2330450" y="1739900"/>
          <p14:tracePt t="35406" x="2336800" y="1739900"/>
          <p14:tracePt t="35423" x="2368550" y="1739900"/>
          <p14:tracePt t="35439" x="2400300" y="1739900"/>
          <p14:tracePt t="35456" x="2444750" y="1733550"/>
          <p14:tracePt t="35473" x="2476500" y="1714500"/>
          <p14:tracePt t="35489" x="2501900" y="1695450"/>
          <p14:tracePt t="35506" x="2520950" y="1676400"/>
          <p14:tracePt t="35523" x="2540000" y="1657350"/>
          <p14:tracePt t="35539" x="2552700" y="1644650"/>
          <p14:tracePt t="35556" x="2552700" y="1631950"/>
          <p14:tracePt t="36143" x="0" y="0"/>
        </p14:tracePtLst>
        <p14:tracePtLst>
          <p14:tracePt t="36704" x="4318000" y="1663700"/>
          <p14:tracePt t="36785" x="4324350" y="1663700"/>
          <p14:tracePt t="36804" x="4337050" y="1663700"/>
          <p14:tracePt t="36827" x="4400550" y="1670050"/>
          <p14:tracePt t="36832" x="4438650" y="1670050"/>
          <p14:tracePt t="36845" x="4565650" y="1670050"/>
          <p14:tracePt t="36856" x="4641850" y="1670050"/>
          <p14:tracePt t="36872" x="4806950" y="1670050"/>
          <p14:tracePt t="36889" x="4984750" y="1670050"/>
          <p14:tracePt t="36906" x="5143500" y="1670050"/>
          <p14:tracePt t="36922" x="5264150" y="1670050"/>
          <p14:tracePt t="36939" x="5314950" y="1670050"/>
          <p14:tracePt t="36944" x="5321300" y="1670050"/>
          <p14:tracePt t="36956" x="5327650" y="1670050"/>
          <p14:tracePt t="37430" x="0" y="0"/>
        </p14:tracePtLst>
        <p14:tracePtLst>
          <p14:tracePt t="39421" x="1676400" y="1562100"/>
          <p14:tracePt t="39528" x="1695450" y="1562100"/>
          <p14:tracePt t="39544" x="1714500" y="1562100"/>
          <p14:tracePt t="39555" x="1727200" y="1562100"/>
          <p14:tracePt t="39572" x="1733550" y="1562100"/>
          <p14:tracePt t="39588" x="1739900" y="1562100"/>
          <p14:tracePt t="39591" x="1746250" y="1562100"/>
          <p14:tracePt t="39693" x="1752600" y="1562100"/>
          <p14:tracePt t="39725" x="1752600" y="1568450"/>
          <p14:tracePt t="39733" x="1752600" y="1581150"/>
          <p14:tracePt t="39741" x="1746250" y="1587500"/>
          <p14:tracePt t="39754" x="1746250" y="1600200"/>
          <p14:tracePt t="39771" x="1746250" y="1625600"/>
          <p14:tracePt t="39788" x="1746250" y="1644650"/>
          <p14:tracePt t="39804" x="1746250" y="1670050"/>
          <p14:tracePt t="39806" x="1739900" y="1676400"/>
          <p14:tracePt t="40237" x="1752600" y="1676400"/>
          <p14:tracePt t="40238" x="0" y="0"/>
        </p14:tracePtLst>
        <p14:tracePtLst>
          <p14:tracePt t="41162" x="1943100" y="1568450"/>
          <p14:tracePt t="41192" x="1943100" y="1587500"/>
          <p14:tracePt t="41213" x="1943100" y="1606550"/>
          <p14:tracePt t="41224" x="1943100" y="1619250"/>
          <p14:tracePt t="41254" x="1943100" y="1638300"/>
          <p14:tracePt t="41477" x="0" y="0"/>
        </p14:tracePtLst>
        <p14:tracePtLst>
          <p14:tracePt t="42056" x="2584450" y="1612900"/>
          <p14:tracePt t="42153" x="2584450" y="1625600"/>
          <p14:tracePt t="42172" x="2597150" y="1676400"/>
          <p14:tracePt t="42178" x="2597150" y="1689100"/>
          <p14:tracePt t="42192" x="2616200" y="1727200"/>
          <p14:tracePt t="42204" x="2628900" y="1739900"/>
          <p14:tracePt t="42208" x="2641600" y="1746250"/>
          <p14:tracePt t="42220" x="2647950" y="1752600"/>
          <p14:tracePt t="42237" x="2667000" y="1758950"/>
          <p14:tracePt t="42254" x="2679700" y="1758950"/>
          <p14:tracePt t="42270" x="2705100" y="1758950"/>
          <p14:tracePt t="42287" x="2730500" y="1758950"/>
          <p14:tracePt t="42304" x="2749550" y="1739900"/>
          <p14:tracePt t="42320" x="2768600" y="1714500"/>
          <p14:tracePt t="42337" x="2774950" y="1689100"/>
          <p14:tracePt t="42354" x="2774950" y="1670050"/>
          <p14:tracePt t="42370" x="2774950" y="1663700"/>
          <p14:tracePt t="42387" x="2774950" y="1657350"/>
          <p14:tracePt t="43334" x="0" y="0"/>
        </p14:tracePtLst>
        <p14:tracePtLst>
          <p14:tracePt t="44210" x="4819650" y="1733550"/>
          <p14:tracePt t="44265" x="4838700" y="1733550"/>
          <p14:tracePt t="44284" x="4902200" y="1733550"/>
          <p14:tracePt t="44305" x="5092700" y="1733550"/>
          <p14:tracePt t="44320" x="5251450" y="1733550"/>
          <p14:tracePt t="44337" x="5410200" y="1733550"/>
          <p14:tracePt t="44353" x="5543550" y="1733550"/>
          <p14:tracePt t="44370" x="5619750" y="1733550"/>
          <p14:tracePt t="44386" x="5664200" y="1733550"/>
          <p14:tracePt t="44403" x="5676900" y="1733550"/>
          <p14:tracePt t="44542" x="0" y="0"/>
        </p14:tracePtLst>
        <p14:tracePtLst>
          <p14:tracePt t="46857" x="3638550" y="1174750"/>
          <p14:tracePt t="46880" x="3632200" y="1174750"/>
          <p14:tracePt t="46899" x="3613150" y="1174750"/>
          <p14:tracePt t="46917" x="3594100" y="1212850"/>
          <p14:tracePt t="46919" x="3587750" y="1231900"/>
          <p14:tracePt t="46931" x="3575050" y="1250950"/>
          <p14:tracePt t="46944" x="3549650" y="1308100"/>
          <p14:tracePt t="46952" x="3536950" y="1333500"/>
          <p14:tracePt t="46969" x="3530600" y="1377950"/>
          <p14:tracePt t="46985" x="3530600" y="1416050"/>
          <p14:tracePt t="47002" x="3530600" y="1460500"/>
          <p14:tracePt t="47019" x="3536950" y="1473200"/>
          <p14:tracePt t="47035" x="3549650" y="1492250"/>
          <p14:tracePt t="47052" x="3562350" y="1498600"/>
          <p14:tracePt t="47053" x="3568700" y="1498600"/>
          <p14:tracePt t="47069" x="3587750" y="1498600"/>
          <p14:tracePt t="47085" x="3613150" y="1498600"/>
          <p14:tracePt t="47102" x="3663950" y="1492250"/>
          <p14:tracePt t="47119" x="3695700" y="1460500"/>
          <p14:tracePt t="47135" x="3721100" y="1409700"/>
          <p14:tracePt t="47152" x="3752850" y="1365250"/>
          <p14:tracePt t="47169" x="3759200" y="1339850"/>
          <p14:tracePt t="47185" x="3759200" y="1320800"/>
          <p14:tracePt t="47202" x="3759200" y="1314450"/>
          <p14:tracePt t="47318" x="0" y="0"/>
        </p14:tracePtLst>
        <p14:tracePtLst>
          <p14:tracePt t="47930" x="6127750" y="1771650"/>
          <p14:tracePt t="47951" x="6089650" y="1778000"/>
          <p14:tracePt t="47971" x="6070600" y="1797050"/>
          <p14:tracePt t="47974" x="6057900" y="1803400"/>
          <p14:tracePt t="47988" x="6045200" y="1816100"/>
          <p14:tracePt t="48002" x="6019800" y="1854200"/>
          <p14:tracePt t="48018" x="5994400" y="1892300"/>
          <p14:tracePt t="48022" x="5988050" y="1905000"/>
          <p14:tracePt t="48035" x="5988050" y="1911350"/>
          <p14:tracePt t="48052" x="5988050" y="1936750"/>
          <p14:tracePt t="48054" x="5988050" y="1949450"/>
          <p14:tracePt t="48068" x="5988050" y="1955800"/>
          <p14:tracePt t="48085" x="5988050" y="1974850"/>
          <p14:tracePt t="48102" x="5994400" y="1981200"/>
          <p14:tracePt t="48118" x="6000750" y="1987550"/>
          <p14:tracePt t="48135" x="6007100" y="1987550"/>
          <p14:tracePt t="48152" x="6026150" y="1987550"/>
          <p14:tracePt t="48169" x="6051550" y="1974850"/>
          <p14:tracePt t="48185" x="6076950" y="1936750"/>
          <p14:tracePt t="48202" x="6102350" y="1905000"/>
          <p14:tracePt t="48219" x="6102350" y="1873250"/>
          <p14:tracePt t="48221" x="6102350" y="1854200"/>
          <p14:tracePt t="48235" x="6102350" y="1835150"/>
          <p14:tracePt t="48252" x="6102350" y="1816100"/>
          <p14:tracePt t="48254" x="6102350" y="1797050"/>
          <p14:tracePt t="48268" x="6096000" y="1790700"/>
          <p14:tracePt t="48285" x="6076950" y="1758950"/>
          <p14:tracePt t="48318" x="6070600" y="1758950"/>
          <p14:tracePt t="48359" x="6064250" y="1758950"/>
          <p14:tracePt t="48366" x="6057900" y="1758950"/>
          <p14:tracePt t="48374" x="6045200" y="1778000"/>
          <p14:tracePt t="48385" x="6038850" y="1809750"/>
          <p14:tracePt t="48402" x="6019800" y="1860550"/>
          <p14:tracePt t="48418" x="6013450" y="1898650"/>
          <p14:tracePt t="48435" x="6013450" y="1924050"/>
          <p14:tracePt t="48452" x="6013450" y="1943100"/>
          <p14:tracePt t="48454" x="6013450" y="1962150"/>
          <p14:tracePt t="48468" x="6019800" y="1974850"/>
          <p14:tracePt t="48471" x="6026150" y="1974850"/>
          <p14:tracePt t="48485" x="6057900" y="1987550"/>
          <p14:tracePt t="48502" x="6070600" y="1993900"/>
          <p14:tracePt t="48518" x="6096000" y="1993900"/>
          <p14:tracePt t="48535" x="6134100" y="1981200"/>
          <p14:tracePt t="48552" x="6146800" y="1949450"/>
          <p14:tracePt t="48568" x="6153150" y="1911350"/>
          <p14:tracePt t="48585" x="6153150" y="1866900"/>
          <p14:tracePt t="48602" x="6146800" y="1847850"/>
          <p14:tracePt t="48618" x="6121400" y="1816100"/>
          <p14:tracePt t="48635" x="6108700" y="1809750"/>
          <p14:tracePt t="48651" x="6102350" y="1803400"/>
          <p14:tracePt t="48686" x="6089650" y="1803400"/>
          <p14:tracePt t="48699" x="6083300" y="1809750"/>
          <p14:tracePt t="48717" x="6083300" y="1841500"/>
          <p14:tracePt t="48728" x="6083300" y="1866900"/>
          <p14:tracePt t="48736" x="6083300" y="1879600"/>
          <p14:tracePt t="48751" x="6083300" y="1892300"/>
          <p14:tracePt t="48768" x="6083300" y="1898650"/>
          <p14:tracePt t="48847" x="6089650" y="1898650"/>
          <p14:tracePt t="48856" x="6089650" y="1892300"/>
          <p14:tracePt t="48868" x="6089650" y="1866900"/>
          <p14:tracePt t="48886" x="6089650" y="1816100"/>
          <p14:tracePt t="48902" x="6089650" y="1790700"/>
          <p14:tracePt t="48918" x="6089650" y="1778000"/>
          <p14:tracePt t="49265" x="6089650" y="1790700"/>
          <p14:tracePt t="49284" x="6057900" y="1835150"/>
          <p14:tracePt t="49288" x="6045200" y="1854200"/>
          <p14:tracePt t="49299" x="6032500" y="1860550"/>
          <p14:tracePt t="49311" x="6019800" y="1892300"/>
          <p14:tracePt t="49321" x="6019800" y="1905000"/>
          <p14:tracePt t="49334" x="6019800" y="1924050"/>
          <p14:tracePt t="49351" x="6013450" y="1974850"/>
          <p14:tracePt t="49368" x="6013450" y="2006600"/>
          <p14:tracePt t="49384" x="6013450" y="2038350"/>
          <p14:tracePt t="49401" x="6013450" y="2051050"/>
          <p14:tracePt t="49471" x="6013450" y="2044700"/>
          <p14:tracePt t="49484" x="6013450" y="2032000"/>
          <p14:tracePt t="49502" x="6013450" y="1987550"/>
          <p14:tracePt t="49518" x="6013450" y="1955800"/>
          <p14:tracePt t="49535" x="6013450" y="1911350"/>
          <p14:tracePt t="49551" x="6013450" y="1879600"/>
          <p14:tracePt t="49568" x="6013450" y="1860550"/>
          <p14:tracePt t="49585" x="6013450" y="1854200"/>
          <p14:tracePt t="49601" x="6013450" y="1847850"/>
          <p14:tracePt t="49671" x="6013450" y="1860550"/>
          <p14:tracePt t="49681" x="6013450" y="1879600"/>
          <p14:tracePt t="49695" x="6013450" y="1905000"/>
          <p14:tracePt t="49707" x="6013450" y="1911350"/>
          <p14:tracePt t="49718" x="6013450" y="1917700"/>
          <p14:tracePt t="49839" x="6013450" y="1905000"/>
          <p14:tracePt t="49854" x="6019800" y="1873250"/>
          <p14:tracePt t="49868" x="6019800" y="1866900"/>
          <p14:tracePt t="49885" x="6019800" y="1860550"/>
          <p14:tracePt t="49918" x="6019800" y="1854200"/>
          <p14:tracePt t="49928" x="6019800" y="1847850"/>
          <p14:tracePt t="49951" x="6019800" y="1841500"/>
          <p14:tracePt t="49983" x="6019800" y="1835150"/>
          <p14:tracePt t="49999" x="6019800" y="1828800"/>
          <p14:tracePt t="50103" x="6019800" y="1835150"/>
          <p14:tracePt t="50118" x="6019800" y="1841500"/>
          <p14:tracePt t="50132" x="6019800" y="1866900"/>
          <p14:tracePt t="50143" x="6019800" y="1873250"/>
          <p14:tracePt t="50175" x="6019800" y="1879600"/>
          <p14:tracePt t="50288" x="6019800" y="1866900"/>
          <p14:tracePt t="50305" x="6019800" y="1841500"/>
          <p14:tracePt t="50324" x="6019800" y="1822450"/>
          <p14:tracePt t="50327" x="6019800" y="1816100"/>
          <p14:tracePt t="50344" x="6019800" y="1803400"/>
          <p14:tracePt t="50694" x="0" y="0"/>
        </p14:tracePtLst>
        <p14:tracePtLst>
          <p14:tracePt t="52480" x="2184400" y="2000250"/>
          <p14:tracePt t="52494" x="2216150" y="2000250"/>
          <p14:tracePt t="52504" x="2247900" y="2000250"/>
          <p14:tracePt t="52518" x="2349500" y="2000250"/>
          <p14:tracePt t="52534" x="2546350" y="2019300"/>
          <p14:tracePt t="52550" x="2768600" y="2038350"/>
          <p14:tracePt t="52567" x="3111500" y="2057400"/>
          <p14:tracePt t="52584" x="3435350" y="2057400"/>
          <p14:tracePt t="52600" x="3784600" y="2057400"/>
          <p14:tracePt t="52617" x="4044950" y="2057400"/>
          <p14:tracePt t="52634" x="4260850" y="2057400"/>
          <p14:tracePt t="52650" x="4375150" y="2057400"/>
          <p14:tracePt t="52667" x="4425950" y="2057400"/>
          <p14:tracePt t="52670" x="4432300" y="2057400"/>
          <p14:tracePt t="52684" x="4438650" y="2057400"/>
          <p14:tracePt t="52688" x="4445000" y="2057400"/>
          <p14:tracePt t="52949" x="0" y="0"/>
        </p14:tracePtLst>
        <p14:tracePtLst>
          <p14:tracePt t="53791" x="2571750" y="1441450"/>
          <p14:tracePt t="53800" x="2565400" y="1441450"/>
          <p14:tracePt t="53816" x="2546350" y="1441450"/>
          <p14:tracePt t="53824" x="2540000" y="1441450"/>
          <p14:tracePt t="53833" x="2540000" y="1454150"/>
          <p14:tracePt t="53850" x="2527300" y="1485900"/>
          <p14:tracePt t="53867" x="2508250" y="1530350"/>
          <p14:tracePt t="53883" x="2501900" y="1555750"/>
          <p14:tracePt t="53887" x="2501900" y="1574800"/>
          <p14:tracePt t="53900" x="2501900" y="1587500"/>
          <p14:tracePt t="53917" x="2501900" y="1631950"/>
          <p14:tracePt t="53933" x="2508250" y="1670050"/>
          <p14:tracePt t="53950" x="2520950" y="1689100"/>
          <p14:tracePt t="53967" x="2546350" y="1714500"/>
          <p14:tracePt t="53983" x="2584450" y="1733550"/>
          <p14:tracePt t="54000" x="2609850" y="1739900"/>
          <p14:tracePt t="54016" x="2654300" y="1739900"/>
          <p14:tracePt t="54033" x="2724150" y="1739900"/>
          <p14:tracePt t="54050" x="2794000" y="1714500"/>
          <p14:tracePt t="54066" x="2851150" y="1663700"/>
          <p14:tracePt t="54083" x="2889250" y="1631950"/>
          <p14:tracePt t="54100" x="2908300" y="1600200"/>
          <p14:tracePt t="54116" x="2921000" y="1581150"/>
          <p14:tracePt t="54117" x="2921000" y="1574800"/>
          <p14:tracePt t="54133" x="2921000" y="1568450"/>
          <p14:tracePt t="54166" x="2921000" y="1555750"/>
          <p14:tracePt t="54183" x="2914650" y="1549400"/>
          <p14:tracePt t="54206" x="2889250" y="1543050"/>
          <p14:tracePt t="54215" x="2876550" y="1543050"/>
          <p14:tracePt t="54223" x="2844800" y="1543050"/>
          <p14:tracePt t="54233" x="2813050" y="1543050"/>
          <p14:tracePt t="54250" x="2724150" y="1549400"/>
          <p14:tracePt t="54266" x="2635250" y="1562100"/>
          <p14:tracePt t="54283" x="2571750" y="1587500"/>
          <p14:tracePt t="54300" x="2533650" y="1606550"/>
          <p14:tracePt t="54316" x="2501900" y="1625600"/>
          <p14:tracePt t="54318" x="2495550" y="1638300"/>
          <p14:tracePt t="54333" x="2476500" y="1657350"/>
          <p14:tracePt t="54350" x="2470150" y="1676400"/>
          <p14:tracePt t="54366" x="2470150" y="1682750"/>
          <p14:tracePt t="54383" x="2470150" y="1701800"/>
          <p14:tracePt t="54400" x="2470150" y="1720850"/>
          <p14:tracePt t="54416" x="2470150" y="1752600"/>
          <p14:tracePt t="54433" x="2495550" y="1784350"/>
          <p14:tracePt t="54450" x="2540000" y="1816100"/>
          <p14:tracePt t="54467" x="2622550" y="1847850"/>
          <p14:tracePt t="54483" x="2743200" y="1866900"/>
          <p14:tracePt t="54500" x="2882900" y="1866900"/>
          <p14:tracePt t="54501" x="2978150" y="1860550"/>
          <p14:tracePt t="54517" x="3054350" y="1847850"/>
          <p14:tracePt t="54518" x="3111500" y="1822450"/>
          <p14:tracePt t="54533" x="3175000" y="1784350"/>
          <p14:tracePt t="54550" x="3187700" y="1771650"/>
          <p14:tracePt t="54566" x="3194050" y="1752600"/>
          <p14:tracePt t="54583" x="3194050" y="1746250"/>
          <p14:tracePt t="54600" x="3187700" y="1727200"/>
          <p14:tracePt t="54616" x="3162300" y="1695450"/>
          <p14:tracePt t="54633" x="3117850" y="1657350"/>
          <p14:tracePt t="54650" x="3035300" y="1612900"/>
          <p14:tracePt t="54666" x="2921000" y="1581150"/>
          <p14:tracePt t="54683" x="2813050" y="1555750"/>
          <p14:tracePt t="54700" x="2755900" y="1555750"/>
          <p14:tracePt t="54703" x="2724150" y="1555750"/>
          <p14:tracePt t="54717" x="2698750" y="1555750"/>
          <p14:tracePt t="54733" x="2654300" y="1562100"/>
          <p14:tracePt t="54749" x="2622550" y="1574800"/>
          <p14:tracePt t="54766" x="2597150" y="1593850"/>
          <p14:tracePt t="54783" x="2578100" y="1631950"/>
          <p14:tracePt t="54799" x="2559050" y="1657350"/>
          <p14:tracePt t="54816" x="2552700" y="1682750"/>
          <p14:tracePt t="54833" x="2552700" y="1714500"/>
          <p14:tracePt t="54849" x="2559050" y="1746250"/>
          <p14:tracePt t="54866" x="2590800" y="1765300"/>
          <p14:tracePt t="54883" x="2628900" y="1778000"/>
          <p14:tracePt t="54899" x="2686050" y="1784350"/>
          <p14:tracePt t="54916" x="2749550" y="1784350"/>
          <p14:tracePt t="54933" x="2857500" y="1746250"/>
          <p14:tracePt t="54949" x="2889250" y="1720850"/>
          <p14:tracePt t="54966" x="2914650" y="1695450"/>
          <p14:tracePt t="54983" x="2927350" y="1676400"/>
          <p14:tracePt t="54999" x="2927350" y="1663700"/>
          <p14:tracePt t="55016" x="2927350" y="1651000"/>
          <p14:tracePt t="55033" x="2895600" y="1631950"/>
          <p14:tracePt t="55049" x="2838450" y="1606550"/>
          <p14:tracePt t="55066" x="2736850" y="1587500"/>
          <p14:tracePt t="55083" x="2654300" y="1587500"/>
          <p14:tracePt t="55099" x="2565400" y="1587500"/>
          <p14:tracePt t="55116" x="2514600" y="1587500"/>
          <p14:tracePt t="55117" x="2501900" y="1587500"/>
          <p14:tracePt t="55133" x="2489200" y="1593850"/>
          <p14:tracePt t="55149" x="2476500" y="1606550"/>
          <p14:tracePt t="55166" x="2476500" y="1631950"/>
          <p14:tracePt t="55183" x="2463800" y="1663700"/>
          <p14:tracePt t="55199" x="2463800" y="1682750"/>
          <p14:tracePt t="55216" x="2463800" y="1720850"/>
          <p14:tracePt t="55233" x="2470150" y="1739900"/>
          <p14:tracePt t="55250" x="2476500" y="1752600"/>
          <p14:tracePt t="55266" x="2501900" y="1765300"/>
          <p14:tracePt t="55283" x="2514600" y="1771650"/>
          <p14:tracePt t="55286" x="2527300" y="1771650"/>
          <p14:tracePt t="55299" x="2540000" y="1771650"/>
          <p14:tracePt t="55316" x="2584450" y="1758950"/>
          <p14:tracePt t="55333" x="2635250" y="1708150"/>
          <p14:tracePt t="55349" x="2654300" y="1676400"/>
          <p14:tracePt t="55366" x="2654300" y="1644650"/>
          <p14:tracePt t="55383" x="2654300" y="1612900"/>
          <p14:tracePt t="55399" x="2647950" y="1587500"/>
          <p14:tracePt t="55416" x="2609850" y="1562100"/>
          <p14:tracePt t="55433" x="2559050" y="1543050"/>
          <p14:tracePt t="55449" x="2514600" y="1543050"/>
          <p14:tracePt t="55466" x="2470150" y="1543050"/>
          <p14:tracePt t="55482" x="2457450" y="1549400"/>
          <p14:tracePt t="55499" x="2438400" y="1549400"/>
          <p14:tracePt t="55533" x="2438400" y="1562100"/>
          <p14:tracePt t="55549" x="2438400" y="1568450"/>
          <p14:tracePt t="55566" x="2457450" y="1587500"/>
          <p14:tracePt t="55582" x="2463800" y="1593850"/>
          <p14:tracePt t="55599" x="2482850" y="1600200"/>
          <p14:tracePt t="55623" x="2489200" y="1600200"/>
          <p14:tracePt t="55633" x="2495550" y="1600200"/>
          <p14:tracePt t="55862" x="0" y="0"/>
        </p14:tracePtLst>
        <p14:tracePtLst>
          <p14:tracePt t="56741" x="2571750" y="1473200"/>
          <p14:tracePt t="56781" x="2565400" y="1473200"/>
          <p14:tracePt t="56789" x="2552700" y="1479550"/>
          <p14:tracePt t="56799" x="2546350" y="1485900"/>
          <p14:tracePt t="56815" x="2514600" y="1530350"/>
          <p14:tracePt t="56832" x="2470150" y="1574800"/>
          <p14:tracePt t="56849" x="2463800" y="1625600"/>
          <p14:tracePt t="56865" x="2463800" y="1651000"/>
          <p14:tracePt t="56882" x="2463800" y="1689100"/>
          <p14:tracePt t="56899" x="2463800" y="1708150"/>
          <p14:tracePt t="56915" x="2495550" y="1727200"/>
          <p14:tracePt t="56932" x="2533650" y="1739900"/>
          <p14:tracePt t="56949" x="2590800" y="1739900"/>
          <p14:tracePt t="56949" x="2628900" y="1739900"/>
          <p14:tracePt t="56965" x="2724150" y="1727200"/>
          <p14:tracePt t="56982" x="2787650" y="1682750"/>
          <p14:tracePt t="56999" x="2819400" y="1644650"/>
          <p14:tracePt t="57015" x="2832100" y="1612900"/>
          <p14:tracePt t="57032" x="2832100" y="1600200"/>
          <p14:tracePt t="57049" x="2832100" y="1568450"/>
          <p14:tracePt t="57065" x="2832100" y="1555750"/>
          <p14:tracePt t="57082" x="2832100" y="1549400"/>
          <p14:tracePt t="57141" x="0" y="0"/>
        </p14:tracePtLst>
        <p14:tracePtLst>
          <p14:tracePt t="58047" x="3117850" y="2381250"/>
          <p14:tracePt t="58071" x="3117850" y="2393950"/>
          <p14:tracePt t="58082" x="3117850" y="2413000"/>
          <p14:tracePt t="58099" x="3117850" y="2457450"/>
          <p14:tracePt t="58102" x="3124200" y="2463800"/>
          <p14:tracePt t="58132" x="3130550" y="2476500"/>
          <p14:tracePt t="58183" x="3136900" y="2482850"/>
          <p14:tracePt t="58194" x="3143250" y="2482850"/>
          <p14:tracePt t="58206" x="3175000" y="2451100"/>
          <p14:tracePt t="58219" x="3194050" y="2438400"/>
          <p14:tracePt t="58232" x="3232150" y="2413000"/>
          <p14:tracePt t="58249" x="3257550" y="2393950"/>
          <p14:tracePt t="58265" x="3263900" y="2387600"/>
          <p14:tracePt t="58327" x="3270250" y="2387600"/>
          <p14:tracePt t="58339" x="3270250" y="2393950"/>
          <p14:tracePt t="58348" x="3270250" y="2406650"/>
          <p14:tracePt t="58365" x="3270250" y="2444750"/>
          <p14:tracePt t="58382" x="3276600" y="2451100"/>
          <p14:tracePt t="58447" x="3282950" y="2451100"/>
          <p14:tracePt t="58460" x="3289300" y="2451100"/>
          <p14:tracePt t="58469" x="3295650" y="2444750"/>
          <p14:tracePt t="58486" x="3302000" y="2444750"/>
          <p14:tracePt t="58566" x="3308350" y="2444750"/>
          <p14:tracePt t="58566" x="0" y="0"/>
        </p14:tracePtLst>
        <p14:tracePtLst>
          <p14:tracePt t="59624" x="2597150" y="2279650"/>
          <p14:tracePt t="59655" x="2590800" y="2279650"/>
          <p14:tracePt t="59670" x="2565400" y="2298700"/>
          <p14:tracePt t="59686" x="2546350" y="2343150"/>
          <p14:tracePt t="59699" x="2540000" y="2362200"/>
          <p14:tracePt t="59715" x="2533650" y="2413000"/>
          <p14:tracePt t="59718" x="2533650" y="2432050"/>
          <p14:tracePt t="59731" x="2533650" y="2451100"/>
          <p14:tracePt t="59748" x="2540000" y="2501900"/>
          <p14:tracePt t="59751" x="2540000" y="2508250"/>
          <p14:tracePt t="59765" x="2546350" y="2514600"/>
          <p14:tracePt t="59782" x="2559050" y="2533650"/>
          <p14:tracePt t="59823" x="2565400" y="2533650"/>
          <p14:tracePt t="59831" x="2584450" y="2533650"/>
          <p14:tracePt t="59848" x="2597150" y="2520950"/>
          <p14:tracePt t="59865" x="2616200" y="2495550"/>
          <p14:tracePt t="59881" x="2628900" y="2463800"/>
          <p14:tracePt t="59898" x="2641600" y="2425700"/>
          <p14:tracePt t="59914" x="2641600" y="2400300"/>
          <p14:tracePt t="59931" x="2641600" y="2368550"/>
          <p14:tracePt t="59935" x="2641600" y="2355850"/>
          <p14:tracePt t="59948" x="2641600" y="2349500"/>
          <p14:tracePt t="59964" x="2641600" y="2336800"/>
          <p14:tracePt t="60039" x="2641600" y="2330450"/>
          <p14:tracePt t="60055" x="2635250" y="2336800"/>
          <p14:tracePt t="60066" x="2628900" y="2362200"/>
          <p14:tracePt t="60082" x="2628900" y="2438400"/>
          <p14:tracePt t="60098" x="2628900" y="2520950"/>
          <p14:tracePt t="60114" x="2628900" y="2559050"/>
          <p14:tracePt t="60131" x="2628900" y="2571750"/>
          <p14:tracePt t="60206" x="2635250" y="2571750"/>
          <p14:tracePt t="60218" x="2647950" y="2552700"/>
          <p14:tracePt t="60232" x="2679700" y="2495550"/>
          <p14:tracePt t="60248" x="2705100" y="2419350"/>
          <p14:tracePt t="60264" x="2724150" y="2362200"/>
          <p14:tracePt t="60281" x="2724150" y="2330450"/>
          <p14:tracePt t="60298" x="2724150" y="2317750"/>
          <p14:tracePt t="60366" x="2724150" y="2324100"/>
          <p14:tracePt t="60377" x="2724150" y="2355850"/>
          <p14:tracePt t="60388" x="2724150" y="2387600"/>
          <p14:tracePt t="60401" x="2736850" y="2451100"/>
          <p14:tracePt t="60415" x="2743200" y="2489200"/>
          <p14:tracePt t="60431" x="2743200" y="2495550"/>
          <p14:tracePt t="60551" x="2743200" y="2476500"/>
          <p14:tracePt t="60562" x="2749550" y="2438400"/>
          <p14:tracePt t="60576" x="2749550" y="2400300"/>
          <p14:tracePt t="60591" x="2749550" y="2355850"/>
          <p14:tracePt t="60601" x="2749550" y="2343150"/>
          <p14:tracePt t="60614" x="2749550" y="2336800"/>
          <p14:tracePt t="60655" x="2749550" y="2330450"/>
          <p14:tracePt t="60671" x="2736850" y="2330450"/>
          <p14:tracePt t="60681" x="2736850" y="2343150"/>
          <p14:tracePt t="60697" x="2724150" y="2425700"/>
          <p14:tracePt t="60714" x="2717800" y="2495550"/>
          <p14:tracePt t="60731" x="2717800" y="2520950"/>
          <p14:tracePt t="60734" x="2717800" y="2527300"/>
          <p14:tracePt t="60823" x="2717800" y="2501900"/>
          <p14:tracePt t="60834" x="2730500" y="2476500"/>
          <p14:tracePt t="60851" x="2755900" y="2413000"/>
          <p14:tracePt t="60868" x="2762250" y="2381250"/>
          <p14:tracePt t="60871" x="2762250" y="2368550"/>
          <p14:tracePt t="60951" x="2762250" y="2381250"/>
          <p14:tracePt t="60963" x="2762250" y="2393950"/>
          <p14:tracePt t="60978" x="2762250" y="2419350"/>
          <p14:tracePt t="61111" x="2768600" y="2425700"/>
          <p14:tracePt t="61374" x="0" y="0"/>
        </p14:tracePtLst>
        <p14:tracePtLst>
          <p14:tracePt t="62493" x="3873500" y="2336800"/>
          <p14:tracePt t="62517" x="3854450" y="2355850"/>
          <p14:tracePt t="62525" x="3848100" y="2387600"/>
          <p14:tracePt t="62533" x="3835400" y="2413000"/>
          <p14:tracePt t="62547" x="3829050" y="2451100"/>
          <p14:tracePt t="62563" x="3810000" y="2520950"/>
          <p14:tracePt t="62580" x="3810000" y="2565400"/>
          <p14:tracePt t="62582" x="3810000" y="2590800"/>
          <p14:tracePt t="62597" x="3810000" y="2622550"/>
          <p14:tracePt t="62613" x="3816350" y="2660650"/>
          <p14:tracePt t="62630" x="3822700" y="2667000"/>
          <p14:tracePt t="62647" x="3841750" y="2673350"/>
          <p14:tracePt t="62663" x="3854450" y="2673350"/>
          <p14:tracePt t="62680" x="3886200" y="2673350"/>
          <p14:tracePt t="62697" x="3917950" y="2660650"/>
          <p14:tracePt t="62713" x="3943350" y="2628900"/>
          <p14:tracePt t="62730" x="3968750" y="2584450"/>
          <p14:tracePt t="62747" x="3981450" y="2540000"/>
          <p14:tracePt t="62763" x="3987800" y="2501900"/>
          <p14:tracePt t="62780" x="3987800" y="2470150"/>
          <p14:tracePt t="62781" x="3987800" y="2444750"/>
          <p14:tracePt t="62797" x="3987800" y="2419350"/>
          <p14:tracePt t="62813" x="3987800" y="2406650"/>
          <p14:tracePt t="62830" x="3987800" y="2400300"/>
          <p14:tracePt t="62918" x="3981450" y="2413000"/>
          <p14:tracePt t="62932" x="3975100" y="2444750"/>
          <p14:tracePt t="62947" x="3968750" y="2520950"/>
          <p14:tracePt t="62964" x="3968750" y="2584450"/>
          <p14:tracePt t="62966" x="3968750" y="2622550"/>
          <p14:tracePt t="62980" x="3968750" y="2628900"/>
          <p14:tracePt t="62997" x="3975100" y="2641600"/>
          <p14:tracePt t="63054" x="3994150" y="2622550"/>
          <p14:tracePt t="63064" x="4000500" y="2603500"/>
          <p14:tracePt t="63080" x="4013200" y="2533650"/>
          <p14:tracePt t="63097" x="4013200" y="2476500"/>
          <p14:tracePt t="63114" x="4013200" y="2425700"/>
          <p14:tracePt t="63130" x="4013200" y="2413000"/>
          <p14:tracePt t="63147" x="4013200" y="2406650"/>
          <p14:tracePt t="63223" x="4013200" y="2425700"/>
          <p14:tracePt t="63233" x="4013200" y="2451100"/>
          <p14:tracePt t="63247" x="4013200" y="2482850"/>
          <p14:tracePt t="63264" x="4013200" y="2495550"/>
          <p14:tracePt t="63280" x="4013200" y="2501900"/>
          <p14:tracePt t="63455" x="4013200" y="2495550"/>
          <p14:tracePt t="63466" x="4013200" y="2489200"/>
          <p14:tracePt t="63480" x="4013200" y="2476500"/>
          <p14:tracePt t="63497" x="4013200" y="2463800"/>
          <p14:tracePt t="63513" x="4013200" y="2451100"/>
          <p14:tracePt t="63530" x="4013200" y="2432050"/>
          <p14:tracePt t="63547" x="4013200" y="2425700"/>
          <p14:tracePt t="63563" x="4013200" y="2419350"/>
          <p14:tracePt t="63580" x="4013200" y="2406650"/>
          <p14:tracePt t="63581" x="4013200" y="2400300"/>
          <p14:tracePt t="63614" x="4013200" y="2393950"/>
          <p14:tracePt t="63630" x="4013200" y="2387600"/>
          <p14:tracePt t="63654" x="4013200" y="2381250"/>
          <p14:tracePt t="63663" x="4013200" y="2374900"/>
          <p14:tracePt t="63687" x="4013200" y="2368550"/>
          <p14:tracePt t="63791" x="4013200" y="2362200"/>
          <p14:tracePt t="63863" x="4013200" y="2355850"/>
          <p14:tracePt t="63873" x="4000500" y="2362200"/>
          <p14:tracePt t="63885" x="3987800" y="2387600"/>
          <p14:tracePt t="63897" x="3962400" y="2457450"/>
          <p14:tracePt t="63913" x="3930650" y="2527300"/>
          <p14:tracePt t="63930" x="3924300" y="2565400"/>
          <p14:tracePt t="63946" x="3924300" y="2584450"/>
          <p14:tracePt t="63963" x="3924300" y="2597150"/>
          <p14:tracePt t="64071" x="3924300" y="2590800"/>
          <p14:tracePt t="64081" x="3924300" y="2571750"/>
          <p14:tracePt t="64097" x="3924300" y="2540000"/>
          <p14:tracePt t="64113" x="3924300" y="2508250"/>
          <p14:tracePt t="64130" x="3924300" y="2489200"/>
          <p14:tracePt t="64146" x="3924300" y="2470150"/>
          <p14:tracePt t="64163" x="3917950" y="2463800"/>
          <p14:tracePt t="64239" x="3911600" y="2463800"/>
          <p14:tracePt t="64250" x="3911600" y="2470150"/>
          <p14:tracePt t="64264" x="3911600" y="2514600"/>
          <p14:tracePt t="64280" x="3911600" y="2552700"/>
          <p14:tracePt t="64296" x="3911600" y="2559050"/>
          <p14:tracePt t="64391" x="3911600" y="2540000"/>
          <p14:tracePt t="64403" x="3911600" y="2508250"/>
          <p14:tracePt t="64413" x="3911600" y="2482850"/>
          <p14:tracePt t="64430" x="3917950" y="2451100"/>
          <p14:tracePt t="64446" x="3917950" y="2438400"/>
          <p14:tracePt t="64551" x="3917950" y="2451100"/>
          <p14:tracePt t="64561" x="3917950" y="2476500"/>
          <p14:tracePt t="64574" x="3911600" y="2508250"/>
          <p14:tracePt t="64587" x="3911600" y="2520950"/>
          <p14:tracePt t="64596" x="3911600" y="2527300"/>
          <p14:tracePt t="64727" x="3911600" y="2520950"/>
          <p14:tracePt t="64737" x="3911600" y="2501900"/>
          <p14:tracePt t="64747" x="3917950" y="2501900"/>
          <p14:tracePt t="64763" x="3924300" y="2489200"/>
          <p14:tracePt t="64779" x="3924300" y="2482850"/>
          <p14:tracePt t="64796" x="3924300" y="2476500"/>
          <p14:tracePt t="64847" x="3924300" y="2470150"/>
          <p14:tracePt t="64871" x="3924300" y="2463800"/>
          <p14:tracePt t="64887" x="3930650" y="2463800"/>
          <p14:tracePt t="64927" x="3930650" y="2457450"/>
          <p14:tracePt t="64975" x="3937000" y="2451100"/>
          <p14:tracePt t="65174" x="0" y="0"/>
        </p14:tracePtLst>
        <p14:tracePtLst>
          <p14:tracePt t="65697" x="4686300" y="2406650"/>
          <p14:tracePt t="65727" x="4686300" y="2432050"/>
          <p14:tracePt t="65742" x="4686300" y="2457450"/>
          <p14:tracePt t="65756" x="4686300" y="2476500"/>
          <p14:tracePt t="65779" x="4686300" y="2482850"/>
          <p14:tracePt t="65926" x="0" y="0"/>
        </p14:tracePtLst>
        <p14:tracePtLst>
          <p14:tracePt t="68216" x="2603500" y="2247900"/>
          <p14:tracePt t="68227" x="2597150" y="2254250"/>
          <p14:tracePt t="68239" x="2597150" y="2266950"/>
          <p14:tracePt t="68249" x="2590800" y="2273300"/>
          <p14:tracePt t="68262" x="2590800" y="2279650"/>
          <p14:tracePt t="68278" x="2584450" y="2292350"/>
          <p14:tracePt t="68295" x="2578100" y="2317750"/>
          <p14:tracePt t="68312" x="2571750" y="2336800"/>
          <p14:tracePt t="68328" x="2565400" y="2374900"/>
          <p14:tracePt t="68345" x="2565400" y="2400300"/>
          <p14:tracePt t="68362" x="2565400" y="2438400"/>
          <p14:tracePt t="68378" x="2584450" y="2463800"/>
          <p14:tracePt t="68395" x="2597150" y="2489200"/>
          <p14:tracePt t="68412" x="2628900" y="2514600"/>
          <p14:tracePt t="68428" x="2673350" y="2546350"/>
          <p14:tracePt t="68430" x="2698750" y="2559050"/>
          <p14:tracePt t="68445" x="2794000" y="2590800"/>
          <p14:tracePt t="68461" x="2882900" y="2609850"/>
          <p14:tracePt t="68478" x="2965450" y="2609850"/>
          <p14:tracePt t="68495" x="3054350" y="2609850"/>
          <p14:tracePt t="68511" x="3155950" y="2597150"/>
          <p14:tracePt t="68528" x="3206750" y="2571750"/>
          <p14:tracePt t="68545" x="3251200" y="2540000"/>
          <p14:tracePt t="68561" x="3276600" y="2495550"/>
          <p14:tracePt t="68578" x="3289300" y="2444750"/>
          <p14:tracePt t="68595" x="3302000" y="2413000"/>
          <p14:tracePt t="68611" x="3308350" y="2374900"/>
          <p14:tracePt t="68628" x="3308350" y="2355850"/>
          <p14:tracePt t="68629" x="3308350" y="2343150"/>
          <p14:tracePt t="68645" x="3308350" y="2330450"/>
          <p14:tracePt t="68661" x="3302000" y="2311400"/>
          <p14:tracePt t="68678" x="3270250" y="2279650"/>
          <p14:tracePt t="68695" x="3206750" y="2241550"/>
          <p14:tracePt t="68711" x="3111500" y="2197100"/>
          <p14:tracePt t="68728" x="3003550" y="2178050"/>
          <p14:tracePt t="68745" x="2901950" y="2152650"/>
          <p14:tracePt t="68761" x="2825750" y="2152650"/>
          <p14:tracePt t="68778" x="2768600" y="2152650"/>
          <p14:tracePt t="68795" x="2724150" y="2165350"/>
          <p14:tracePt t="68811" x="2686050" y="2184400"/>
          <p14:tracePt t="68828" x="2654300" y="2209800"/>
          <p14:tracePt t="68845" x="2616200" y="2235200"/>
          <p14:tracePt t="68861" x="2609850" y="2247900"/>
          <p14:tracePt t="68878" x="2597150" y="2266950"/>
          <p14:tracePt t="68894" x="2597150" y="2273300"/>
          <p14:tracePt t="68911" x="2590800" y="2292350"/>
          <p14:tracePt t="68928" x="2584450" y="2330450"/>
          <p14:tracePt t="68944" x="2584450" y="2362200"/>
          <p14:tracePt t="68961" x="2590800" y="2419350"/>
          <p14:tracePt t="68978" x="2597150" y="2470150"/>
          <p14:tracePt t="68994" x="2622550" y="2520950"/>
          <p14:tracePt t="69011" x="2667000" y="2578100"/>
          <p14:tracePt t="69028" x="2711450" y="2616200"/>
          <p14:tracePt t="69044" x="2762250" y="2635250"/>
          <p14:tracePt t="69045" x="2787650" y="2641600"/>
          <p14:tracePt t="69061" x="2825750" y="2641600"/>
          <p14:tracePt t="69078" x="2882900" y="2628900"/>
          <p14:tracePt t="69094" x="2914650" y="2603500"/>
          <p14:tracePt t="69111" x="2940050" y="2565400"/>
          <p14:tracePt t="69128" x="2952750" y="2533650"/>
          <p14:tracePt t="69145" x="2952750" y="2501900"/>
          <p14:tracePt t="69161" x="2965450" y="2463800"/>
          <p14:tracePt t="69178" x="2971800" y="2432050"/>
          <p14:tracePt t="69194" x="2984500" y="2393950"/>
          <p14:tracePt t="69211" x="2984500" y="2362200"/>
          <p14:tracePt t="69228" x="2984500" y="2343150"/>
          <p14:tracePt t="69244" x="2984500" y="2336800"/>
          <p14:tracePt t="69261" x="2978150" y="2317750"/>
          <p14:tracePt t="69278" x="2965450" y="2317750"/>
          <p14:tracePt t="69295" x="2940050" y="2317750"/>
          <p14:tracePt t="69311" x="2901950" y="2317750"/>
          <p14:tracePt t="69328" x="2870200" y="2317750"/>
          <p14:tracePt t="69345" x="2813050" y="2324100"/>
          <p14:tracePt t="69361" x="2768600" y="2343150"/>
          <p14:tracePt t="69378" x="2736850" y="2368550"/>
          <p14:tracePt t="69395" x="2698750" y="2400300"/>
          <p14:tracePt t="69411" x="2673350" y="2425700"/>
          <p14:tracePt t="69414" x="2667000" y="2444750"/>
          <p14:tracePt t="69428" x="2660650" y="2451100"/>
          <p14:tracePt t="69445" x="2654300" y="2476500"/>
          <p14:tracePt t="69461" x="2647950" y="2501900"/>
          <p14:tracePt t="69478" x="2647950" y="2520950"/>
          <p14:tracePt t="69495" x="2647950" y="2546350"/>
          <p14:tracePt t="69511" x="2673350" y="2578100"/>
          <p14:tracePt t="69528" x="2679700" y="2584450"/>
          <p14:tracePt t="69545" x="2705100" y="2603500"/>
          <p14:tracePt t="69561" x="2736850" y="2609850"/>
          <p14:tracePt t="69578" x="2774950" y="2609850"/>
          <p14:tracePt t="69582" x="2806700" y="2609850"/>
          <p14:tracePt t="69594" x="2863850" y="2603500"/>
          <p14:tracePt t="69611" x="2933700" y="2584450"/>
          <p14:tracePt t="69615" x="2965450" y="2571750"/>
          <p14:tracePt t="69628" x="2997200" y="2552700"/>
          <p14:tracePt t="69644" x="3022600" y="2514600"/>
          <p14:tracePt t="69661" x="3041650" y="2476500"/>
          <p14:tracePt t="69678" x="3041650" y="2438400"/>
          <p14:tracePt t="69694" x="3041650" y="2419350"/>
          <p14:tracePt t="69711" x="3041650" y="2400300"/>
          <p14:tracePt t="69728" x="3022600" y="2381250"/>
          <p14:tracePt t="69744" x="3009900" y="2368550"/>
          <p14:tracePt t="69761" x="2978150" y="2355850"/>
          <p14:tracePt t="69778" x="2952750" y="2355850"/>
          <p14:tracePt t="69794" x="2914650" y="2355850"/>
          <p14:tracePt t="69811" x="2876550" y="2355850"/>
          <p14:tracePt t="69828" x="2832100" y="2362200"/>
          <p14:tracePt t="69829" x="2813050" y="2374900"/>
          <p14:tracePt t="69844" x="2794000" y="2381250"/>
          <p14:tracePt t="69861" x="2768600" y="2419350"/>
          <p14:tracePt t="69878" x="2755900" y="2457450"/>
          <p14:tracePt t="69894" x="2749550" y="2470150"/>
          <p14:tracePt t="69911" x="2749550" y="2482850"/>
          <p14:tracePt t="69928" x="2749550" y="2501900"/>
          <p14:tracePt t="69944" x="2755900" y="2520950"/>
          <p14:tracePt t="69961" x="2762250" y="2540000"/>
          <p14:tracePt t="69978" x="2781300" y="2540000"/>
          <p14:tracePt t="69994" x="2800350" y="2540000"/>
          <p14:tracePt t="70011" x="2819400" y="2540000"/>
          <p14:tracePt t="70028" x="2838450" y="2533650"/>
          <p14:tracePt t="70030" x="2851150" y="2527300"/>
          <p14:tracePt t="70044" x="2857500" y="2514600"/>
          <p14:tracePt t="70061" x="2863850" y="2501900"/>
          <p14:tracePt t="70405" x="0" y="0"/>
        </p14:tracePtLst>
        <p14:tracePtLst>
          <p14:tracePt t="70897" x="1593850" y="2374900"/>
          <p14:tracePt t="70911" x="1581150" y="2381250"/>
          <p14:tracePt t="70935" x="1574800" y="2381250"/>
          <p14:tracePt t="70944" x="1568450" y="2387600"/>
          <p14:tracePt t="70961" x="1549400" y="2413000"/>
          <p14:tracePt t="70977" x="1530350" y="2438400"/>
          <p14:tracePt t="70994" x="1530350" y="2457450"/>
          <p14:tracePt t="71011" x="1530350" y="2482850"/>
          <p14:tracePt t="71027" x="1530350" y="2495550"/>
          <p14:tracePt t="71030" x="1530350" y="2501900"/>
          <p14:tracePt t="71061" x="1530350" y="2520950"/>
          <p14:tracePt t="71077" x="1543050" y="2540000"/>
          <p14:tracePt t="71094" x="1593850" y="2552700"/>
          <p14:tracePt t="71111" x="1657350" y="2552700"/>
          <p14:tracePt t="71127" x="1733550" y="2552700"/>
          <p14:tracePt t="71144" x="1790700" y="2552700"/>
          <p14:tracePt t="71161" x="1828800" y="2546350"/>
          <p14:tracePt t="71177" x="1841500" y="2533650"/>
          <p14:tracePt t="71194" x="1841500" y="2514600"/>
          <p14:tracePt t="71211" x="1841500" y="2489200"/>
          <p14:tracePt t="71227" x="1841500" y="2463800"/>
          <p14:tracePt t="71231" x="1835150" y="2444750"/>
          <p14:tracePt t="71244" x="1828800" y="2432050"/>
          <p14:tracePt t="71261" x="1797050" y="2406650"/>
          <p14:tracePt t="71277" x="1784350" y="2400300"/>
          <p14:tracePt t="71311" x="1778000" y="2400300"/>
          <p14:tracePt t="71327" x="1771650" y="2400300"/>
          <p14:tracePt t="71525" x="0" y="0"/>
        </p14:tracePtLst>
        <p14:tracePtLst>
          <p14:tracePt t="76976" x="2571750" y="1555750"/>
          <p14:tracePt t="77047" x="2571750" y="1562100"/>
          <p14:tracePt t="77065" x="2578100" y="1606550"/>
          <p14:tracePt t="77076" x="2578100" y="1625600"/>
          <p14:tracePt t="77092" x="2590800" y="1670050"/>
          <p14:tracePt t="77095" x="2597150" y="1682750"/>
          <p14:tracePt t="77109" x="2603500" y="1714500"/>
          <p14:tracePt t="77126" x="2609850" y="1727200"/>
          <p14:tracePt t="77142" x="2616200" y="1733550"/>
          <p14:tracePt t="77215" x="2622550" y="1727200"/>
          <p14:tracePt t="77227" x="2628900" y="1708150"/>
          <p14:tracePt t="77242" x="2647950" y="1657350"/>
          <p14:tracePt t="77259" x="2654300" y="1619250"/>
          <p14:tracePt t="77262" x="2654300" y="1612900"/>
          <p14:tracePt t="77275" x="2654300" y="1600200"/>
          <p14:tracePt t="77279" x="2654300" y="1593850"/>
          <p14:tracePt t="77292" x="2654300" y="1587500"/>
          <p14:tracePt t="77376" x="2654300" y="1600200"/>
          <p14:tracePt t="77387" x="2654300" y="1625600"/>
          <p14:tracePt t="77401" x="2654300" y="1657350"/>
          <p14:tracePt t="77409" x="2654300" y="1663700"/>
          <p14:tracePt t="77425" x="2654300" y="1670050"/>
          <p14:tracePt t="77459" x="2660650" y="1676400"/>
          <p14:tracePt t="77486" x="2667000" y="1676400"/>
          <p14:tracePt t="77496" x="2667000" y="1670050"/>
          <p14:tracePt t="77508" x="2679700" y="1651000"/>
          <p14:tracePt t="77525" x="2692400" y="1625600"/>
          <p14:tracePt t="77702" x="0" y="0"/>
        </p14:tracePtLst>
        <p14:tracePtLst>
          <p14:tracePt t="78473" x="3797300" y="2374900"/>
          <p14:tracePt t="78544" x="3797300" y="2393950"/>
          <p14:tracePt t="78561" x="3797300" y="2419350"/>
          <p14:tracePt t="78575" x="3797300" y="2451100"/>
          <p14:tracePt t="78592" x="3803650" y="2463800"/>
          <p14:tracePt t="78608" x="3816350" y="2489200"/>
          <p14:tracePt t="78625" x="3822700" y="2495550"/>
          <p14:tracePt t="78642" x="3829050" y="2501900"/>
          <p14:tracePt t="78658" x="3835400" y="2508250"/>
          <p14:tracePt t="78711" x="3841750" y="2501900"/>
          <p14:tracePt t="78720" x="3848100" y="2482850"/>
          <p14:tracePt t="78731" x="3848100" y="2463800"/>
          <p14:tracePt t="78742" x="3860800" y="2374900"/>
          <p14:tracePt t="78758" x="3886200" y="2305050"/>
          <p14:tracePt t="78775" x="3892550" y="2273300"/>
          <p14:tracePt t="78791" x="3892550" y="2241550"/>
          <p14:tracePt t="78879" x="3892550" y="2260600"/>
          <p14:tracePt t="78887" x="3892550" y="2292350"/>
          <p14:tracePt t="78897" x="3898900" y="2336800"/>
          <p14:tracePt t="78908" x="3905250" y="2368550"/>
          <p14:tracePt t="78911" x="3911600" y="2400300"/>
          <p14:tracePt t="78926" x="3924300" y="2451100"/>
          <p14:tracePt t="78941" x="3930650" y="2476500"/>
          <p14:tracePt t="78974" x="3930650" y="2482850"/>
          <p14:tracePt t="79039" x="3937000" y="2476500"/>
          <p14:tracePt t="79050" x="3949700" y="2463800"/>
          <p14:tracePt t="79064" x="3962400" y="2419350"/>
          <p14:tracePt t="79079" x="3962400" y="2393950"/>
          <p14:tracePt t="79091" x="3962400" y="2374900"/>
          <p14:tracePt t="79108" x="3968750" y="2355850"/>
          <p14:tracePt t="79176" x="3975100" y="2355850"/>
          <p14:tracePt t="79185" x="3975100" y="2362200"/>
          <p14:tracePt t="79193" x="3975100" y="2381250"/>
          <p14:tracePt t="79208" x="3981450" y="2419350"/>
          <p14:tracePt t="79225" x="3994150" y="2451100"/>
          <p14:tracePt t="79241" x="3994150" y="2457450"/>
          <p14:tracePt t="79275" x="3994150" y="2470150"/>
          <p14:tracePt t="79344" x="3994150" y="2457450"/>
          <p14:tracePt t="79351" x="4000500" y="2425700"/>
          <p14:tracePt t="79359" x="4006850" y="2387600"/>
          <p14:tracePt t="79375" x="4006850" y="2343150"/>
          <p14:tracePt t="79391" x="4006850" y="2305050"/>
          <p14:tracePt t="79408" x="4006850" y="2298700"/>
          <p14:tracePt t="79472" x="4006850" y="2324100"/>
          <p14:tracePt t="79482" x="4006850" y="2355850"/>
          <p14:tracePt t="79494" x="4006850" y="2419350"/>
          <p14:tracePt t="79508" x="4006850" y="2438400"/>
          <p14:tracePt t="79525" x="4006850" y="2470150"/>
          <p14:tracePt t="79541" x="4006850" y="2482850"/>
          <p14:tracePt t="79591" x="4013200" y="2489200"/>
          <p14:tracePt t="79606" x="4019550" y="2489200"/>
          <p14:tracePt t="79615" x="4025900" y="2482850"/>
          <p14:tracePt t="79625" x="4038600" y="2457450"/>
          <p14:tracePt t="79641" x="4051300" y="2413000"/>
          <p14:tracePt t="79658" x="4057650" y="2393950"/>
          <p14:tracePt t="79675" x="4057650" y="2387600"/>
          <p14:tracePt t="79735" x="4057650" y="2400300"/>
          <p14:tracePt t="79745" x="4057650" y="2419350"/>
          <p14:tracePt t="79758" x="4057650" y="2438400"/>
          <p14:tracePt t="79855" x="4064000" y="2444750"/>
          <p14:tracePt t="79870" x="4070350" y="2438400"/>
          <p14:tracePt t="79879" x="4070350" y="2425700"/>
          <p14:tracePt t="79891" x="4070350" y="2419350"/>
          <p14:tracePt t="79908" x="4076700" y="2406650"/>
          <p14:tracePt t="79924" x="4076700" y="2400300"/>
          <p14:tracePt t="79966" x="4076700" y="2413000"/>
          <p14:tracePt t="79974" x="4076700" y="2425700"/>
          <p14:tracePt t="79981" x="4076700" y="2438400"/>
          <p14:tracePt t="79991" x="4076700" y="2444750"/>
          <p14:tracePt t="80119" x="4076700" y="2432050"/>
          <p14:tracePt t="80131" x="4076700" y="2425700"/>
          <p14:tracePt t="80144" x="4083050" y="2413000"/>
          <p14:tracePt t="80191" x="4083050" y="2419350"/>
          <p14:tracePt t="80207" x="4076700" y="2489200"/>
          <p14:tracePt t="80222" x="4076700" y="2520950"/>
          <p14:tracePt t="80232" x="4070350" y="2540000"/>
          <p14:tracePt t="80327" x="4070350" y="2533650"/>
          <p14:tracePt t="80339" x="4070350" y="2514600"/>
          <p14:tracePt t="80352" x="4070350" y="2457450"/>
          <p14:tracePt t="80367" x="4070350" y="2400300"/>
          <p14:tracePt t="80376" x="4070350" y="2387600"/>
          <p14:tracePt t="80438" x="4070350" y="2393950"/>
          <p14:tracePt t="80446" x="4070350" y="2419350"/>
          <p14:tracePt t="80457" x="4070350" y="2444750"/>
          <p14:tracePt t="80474" x="4070350" y="2476500"/>
          <p14:tracePt t="80491" x="4070350" y="2489200"/>
          <p14:tracePt t="80507" x="4070350" y="2495550"/>
          <p14:tracePt t="80607" x="4070350" y="2489200"/>
          <p14:tracePt t="80618" x="4070350" y="2476500"/>
          <p14:tracePt t="80633" x="4070350" y="2463800"/>
          <p14:tracePt t="80642" x="4070350" y="2457450"/>
          <p14:tracePt t="80719" x="4070350" y="2470150"/>
          <p14:tracePt t="80734" x="4070350" y="2540000"/>
          <p14:tracePt t="80750" x="4070350" y="2571750"/>
          <p14:tracePt t="80763" x="4070350" y="2578100"/>
          <p14:tracePt t="80847" x="4070350" y="2546350"/>
          <p14:tracePt t="80859" x="4076700" y="2508250"/>
          <p14:tracePt t="80875" x="4083050" y="2451100"/>
          <p14:tracePt t="80878" x="4083050" y="2438400"/>
          <p14:tracePt t="80891" x="4083050" y="2413000"/>
          <p14:tracePt t="80907" x="4083050" y="2393950"/>
          <p14:tracePt t="80924" x="4083050" y="2387600"/>
          <p14:tracePt t="80958" x="4083050" y="2400300"/>
          <p14:tracePt t="80967" x="4083050" y="2425700"/>
          <p14:tracePt t="80975" x="4083050" y="2444750"/>
          <p14:tracePt t="80991" x="4083050" y="2482850"/>
          <p14:tracePt t="81007" x="4083050" y="2495550"/>
          <p14:tracePt t="81095" x="4089400" y="2489200"/>
          <p14:tracePt t="81104" x="4095750" y="2470150"/>
          <p14:tracePt t="81116" x="4095750" y="2451100"/>
          <p14:tracePt t="81127" x="4095750" y="2400300"/>
          <p14:tracePt t="81141" x="4095750" y="2355850"/>
          <p14:tracePt t="81157" x="4095750" y="2349500"/>
          <p14:tracePt t="81206" x="4095750" y="2374900"/>
          <p14:tracePt t="81214" x="4095750" y="2400300"/>
          <p14:tracePt t="81224" x="4095750" y="2432050"/>
          <p14:tracePt t="81241" x="4095750" y="2470150"/>
          <p14:tracePt t="81257" x="4095750" y="2482850"/>
          <p14:tracePt t="81274" x="4095750" y="2489200"/>
          <p14:tracePt t="81375" x="4095750" y="2482850"/>
          <p14:tracePt t="81384" x="4095750" y="2463800"/>
          <p14:tracePt t="81396" x="4095750" y="2457450"/>
          <p14:tracePt t="81407" x="4095750" y="2451100"/>
          <p14:tracePt t="81575" x="4095750" y="2463800"/>
          <p14:tracePt t="81588" x="4095750" y="2476500"/>
          <p14:tracePt t="81604" x="4095750" y="2482850"/>
          <p14:tracePt t="81621" x="4095750" y="2489200"/>
          <p14:tracePt t="81727" x="4095750" y="2482850"/>
          <p14:tracePt t="81744" x="4095750" y="2476500"/>
          <p14:tracePt t="81757" x="4095750" y="2470150"/>
          <p14:tracePt t="81887" x="4089400" y="2470150"/>
          <p14:tracePt t="81904" x="4089400" y="2482850"/>
          <p14:tracePt t="81920" x="4089400" y="2495550"/>
          <p14:tracePt t="82024" x="4089400" y="2482850"/>
          <p14:tracePt t="82041" x="4089400" y="2451100"/>
          <p14:tracePt t="82057" x="4089400" y="2425700"/>
          <p14:tracePt t="82074" x="4089400" y="2419350"/>
          <p14:tracePt t="82110" x="4089400" y="2425700"/>
          <p14:tracePt t="82118" x="4083050" y="2457450"/>
          <p14:tracePt t="82126" x="4076700" y="2482850"/>
          <p14:tracePt t="82140" x="4076700" y="2501900"/>
          <p14:tracePt t="82157" x="4076700" y="2520950"/>
          <p14:tracePt t="82271" x="4076700" y="2514600"/>
          <p14:tracePt t="82453" x="0" y="0"/>
        </p14:tracePtLst>
        <p14:tracePtLst>
          <p14:tracePt t="84353" x="2190750" y="3175000"/>
          <p14:tracePt t="84407" x="2190750" y="3187700"/>
          <p14:tracePt t="84419" x="2190750" y="3213100"/>
          <p14:tracePt t="84427" x="2190750" y="3257550"/>
          <p14:tracePt t="84439" x="2216150" y="3308350"/>
          <p14:tracePt t="84456" x="2247900" y="3352800"/>
          <p14:tracePt t="84473" x="2266950" y="3365500"/>
          <p14:tracePt t="84489" x="2279650" y="3378200"/>
          <p14:tracePt t="84523" x="2286000" y="3378200"/>
          <p14:tracePt t="84539" x="2292350" y="3378200"/>
          <p14:tracePt t="84556" x="2324100" y="3365500"/>
          <p14:tracePt t="84573" x="2343150" y="3308350"/>
          <p14:tracePt t="84589" x="2349500" y="3257550"/>
          <p14:tracePt t="84606" x="2349500" y="3213100"/>
          <p14:tracePt t="84623" x="2349500" y="3175000"/>
          <p14:tracePt t="84639" x="2349500" y="3162300"/>
          <p14:tracePt t="84656" x="2349500" y="3155950"/>
          <p14:tracePt t="84726" x="2343150" y="3168650"/>
          <p14:tracePt t="84736" x="2336800" y="3187700"/>
          <p14:tracePt t="84746" x="2324100" y="3213100"/>
          <p14:tracePt t="84756" x="2317750" y="3238500"/>
          <p14:tracePt t="84773" x="2305050" y="3276600"/>
          <p14:tracePt t="84887" x="2305050" y="3257550"/>
          <p14:tracePt t="84904" x="2305050" y="3244850"/>
          <p14:tracePt t="84916" x="2305050" y="3232150"/>
          <p14:tracePt t="84928" x="2305050" y="3225800"/>
          <p14:tracePt t="85326" x="0" y="0"/>
        </p14:tracePtLst>
        <p14:tracePtLst>
          <p14:tracePt t="86144" x="6959600" y="1543050"/>
          <p14:tracePt t="86156" x="6921500" y="1524000"/>
          <p14:tracePt t="86172" x="6819900" y="1492250"/>
          <p14:tracePt t="86177" x="6743700" y="1466850"/>
          <p14:tracePt t="86189" x="6578600" y="1422400"/>
          <p14:tracePt t="86206" x="6375400" y="1390650"/>
          <p14:tracePt t="86222" x="6178550" y="1377950"/>
          <p14:tracePt t="86239" x="5918200" y="1377950"/>
          <p14:tracePt t="86255" x="5562600" y="1384300"/>
          <p14:tracePt t="86272" x="5232400" y="1441450"/>
          <p14:tracePt t="86289" x="4908550" y="1543050"/>
          <p14:tracePt t="86305" x="4692650" y="1631950"/>
          <p14:tracePt t="86322" x="4521200" y="1746250"/>
          <p14:tracePt t="86339" x="4400550" y="1885950"/>
          <p14:tracePt t="86355" x="4324350" y="2025650"/>
          <p14:tracePt t="86359" x="4305300" y="2089150"/>
          <p14:tracePt t="86372" x="4279900" y="2165350"/>
          <p14:tracePt t="86389" x="4241800" y="2381250"/>
          <p14:tracePt t="86406" x="4241800" y="2508250"/>
          <p14:tracePt t="86422" x="4241800" y="2635250"/>
          <p14:tracePt t="86439" x="4241800" y="2755900"/>
          <p14:tracePt t="86456" x="4248150" y="2851150"/>
          <p14:tracePt t="86472" x="4254500" y="2889250"/>
          <p14:tracePt t="86489" x="4260850" y="2908300"/>
          <p14:tracePt t="86607" x="4267200" y="2908300"/>
          <p14:tracePt t="86624" x="4267200" y="2895600"/>
          <p14:tracePt t="86638" x="4279900" y="2870200"/>
          <p14:tracePt t="86655" x="4279900" y="2857500"/>
          <p14:tracePt t="86672" x="4279900" y="2832100"/>
          <p14:tracePt t="86689" x="4279900" y="2813050"/>
          <p14:tracePt t="86705" x="4279900" y="2800350"/>
          <p14:tracePt t="86722" x="4279900" y="2781300"/>
          <p14:tracePt t="86739" x="4279900" y="2762250"/>
          <p14:tracePt t="86755" x="4279900" y="2743200"/>
          <p14:tracePt t="86772" x="4279900" y="2736850"/>
          <p14:tracePt t="87326" x="0" y="0"/>
        </p14:tracePtLst>
        <p14:tracePtLst>
          <p14:tracePt t="87841" x="6134100" y="1651000"/>
          <p14:tracePt t="87855" x="6121400" y="1638300"/>
          <p14:tracePt t="87872" x="6089650" y="1625600"/>
          <p14:tracePt t="87888" x="6038850" y="1612900"/>
          <p14:tracePt t="87905" x="5969000" y="1600200"/>
          <p14:tracePt t="87922" x="5848350" y="1593850"/>
          <p14:tracePt t="87938" x="5721350" y="1574800"/>
          <p14:tracePt t="87955" x="5581650" y="1574800"/>
          <p14:tracePt t="87973" x="5359400" y="1574800"/>
          <p14:tracePt t="87988" x="5283200" y="1574800"/>
          <p14:tracePt t="88005" x="5092700" y="1600200"/>
          <p14:tracePt t="88021" x="5010150" y="1625600"/>
          <p14:tracePt t="88038" x="4940300" y="1663700"/>
          <p14:tracePt t="88055" x="4864100" y="1708150"/>
          <p14:tracePt t="88071" x="4800600" y="1765300"/>
          <p14:tracePt t="88088" x="4762500" y="1828800"/>
          <p14:tracePt t="88105" x="4730750" y="1911350"/>
          <p14:tracePt t="88122" x="4699000" y="2000250"/>
          <p14:tracePt t="88138" x="4667250" y="2101850"/>
          <p14:tracePt t="88155" x="4635500" y="2203450"/>
          <p14:tracePt t="88158" x="4629150" y="2260600"/>
          <p14:tracePt t="88172" x="4622800" y="2317750"/>
          <p14:tracePt t="88188" x="4622800" y="2419350"/>
          <p14:tracePt t="88191" x="4622800" y="2482850"/>
          <p14:tracePt t="88205" x="4616450" y="2616200"/>
          <p14:tracePt t="88222" x="4597400" y="2724150"/>
          <p14:tracePt t="88238" x="4591050" y="2800350"/>
          <p14:tracePt t="88255" x="4591050" y="2889250"/>
          <p14:tracePt t="88271" x="4591050" y="2940050"/>
          <p14:tracePt t="88288" x="4591050" y="2978150"/>
          <p14:tracePt t="88305" x="4591050" y="2997200"/>
          <p14:tracePt t="88321" x="4591050" y="3003550"/>
          <p14:tracePt t="88355" x="4591050" y="3016250"/>
          <p14:tracePt t="88372" x="4591050" y="3022600"/>
          <p14:tracePt t="89678" x="0" y="0"/>
        </p14:tracePtLst>
        <p14:tracePtLst>
          <p14:tracePt t="90600" x="2317750" y="3149600"/>
          <p14:tracePt t="90640" x="2311400" y="3155950"/>
          <p14:tracePt t="90657" x="2292350" y="3200400"/>
          <p14:tracePt t="90674" x="2273300" y="3244850"/>
          <p14:tracePt t="90678" x="2273300" y="3270250"/>
          <p14:tracePt t="90695" x="2266950" y="3282950"/>
          <p14:tracePt t="90704" x="2266950" y="3289300"/>
          <p14:tracePt t="90721" x="2266950" y="3295650"/>
          <p14:tracePt t="90982" x="0" y="0"/>
        </p14:tracePtLst>
        <p14:tracePtLst>
          <p14:tracePt t="91391" x="3079750" y="3149600"/>
          <p14:tracePt t="91438" x="3079750" y="3162300"/>
          <p14:tracePt t="91445" x="3079750" y="3187700"/>
          <p14:tracePt t="91454" x="3079750" y="3206750"/>
          <p14:tracePt t="91470" x="3079750" y="3251200"/>
          <p14:tracePt t="91487" x="3079750" y="3270250"/>
          <p14:tracePt t="91504" x="3079750" y="3276600"/>
          <p14:tracePt t="91582" x="3086100" y="3276600"/>
          <p14:tracePt t="91591" x="3092450" y="3276600"/>
          <p14:tracePt t="91604" x="3105150" y="3257550"/>
          <p14:tracePt t="91620" x="3124200" y="3219450"/>
          <p14:tracePt t="91637" x="3149600" y="3175000"/>
          <p14:tracePt t="91655" x="3149600" y="3168650"/>
          <p14:tracePt t="91743" x="3149600" y="3187700"/>
          <p14:tracePt t="91758" x="3149600" y="3206750"/>
          <p14:tracePt t="91788" x="3149600" y="3213100"/>
          <p14:tracePt t="91804" x="3149600" y="3225800"/>
          <p14:tracePt t="91820" x="3149600" y="3232150"/>
          <p14:tracePt t="91824" x="3149600" y="3238500"/>
          <p14:tracePt t="91920" x="3149600" y="3225800"/>
          <p14:tracePt t="91934" x="3155950" y="3206750"/>
          <p14:tracePt t="91950" x="3162300" y="3200400"/>
          <p14:tracePt t="92022" x="3162300" y="3213100"/>
          <p14:tracePt t="92033" x="3162300" y="3238500"/>
          <p14:tracePt t="92046" x="3162300" y="3257550"/>
          <p14:tracePt t="92058" x="3162300" y="3263900"/>
          <p14:tracePt t="92070" x="3162300" y="3270250"/>
          <p14:tracePt t="92318" x="0" y="0"/>
        </p14:tracePtLst>
        <p14:tracePtLst>
          <p14:tracePt t="92986" x="4337050" y="3194050"/>
          <p14:tracePt t="93025" x="4337050" y="3200400"/>
          <p14:tracePt t="93047" x="4337050" y="3257550"/>
          <p14:tracePt t="93064" x="4337050" y="3270250"/>
          <p14:tracePt t="93073" x="4337050" y="3282950"/>
          <p14:tracePt t="93087" x="4337050" y="3289300"/>
          <p14:tracePt t="93185" x="4337050" y="3282950"/>
          <p14:tracePt t="93203" x="4343400" y="3238500"/>
          <p14:tracePt t="93216" x="4349750" y="3206750"/>
          <p14:tracePt t="93231" x="4349750" y="3194050"/>
          <p14:tracePt t="93430" x="0" y="0"/>
        </p14:tracePtLst>
        <p14:tracePtLst>
          <p14:tracePt t="94040" x="2965450" y="3200400"/>
          <p14:tracePt t="94087" x="2965450" y="3206750"/>
          <p14:tracePt t="94099" x="2965450" y="3219450"/>
          <p14:tracePt t="94112" x="2965450" y="3257550"/>
          <p14:tracePt t="94126" x="2965450" y="3270250"/>
          <p14:tracePt t="94136" x="2965450" y="3276600"/>
          <p14:tracePt t="94223" x="2978150" y="3270250"/>
          <p14:tracePt t="94235" x="2990850" y="3251200"/>
          <p14:tracePt t="94249" x="3016250" y="3213100"/>
          <p14:tracePt t="94262" x="3035300" y="3187700"/>
          <p14:tracePt t="94273" x="3041650" y="3181350"/>
          <p14:tracePt t="94367" x="3041650" y="3187700"/>
          <p14:tracePt t="94377" x="3041650" y="3194050"/>
          <p14:tracePt t="94392" x="3041650" y="3206750"/>
          <p14:tracePt t="94479" x="3048000" y="3213100"/>
          <p14:tracePt t="94798" x="0" y="0"/>
        </p14:tracePtLst>
        <p14:tracePtLst>
          <p14:tracePt t="95505" x="2635250" y="3181350"/>
          <p14:tracePt t="95887" x="2641600" y="3181350"/>
          <p14:tracePt t="95905" x="2647950" y="3181350"/>
          <p14:tracePt t="95919" x="2654300" y="3181350"/>
          <p14:tracePt t="95936" x="2660650" y="3181350"/>
          <p14:tracePt t="95952" x="2667000" y="3181350"/>
          <p14:tracePt t="95969" x="2673350" y="3181350"/>
          <p14:tracePt t="95986" x="2686050" y="3181350"/>
          <p14:tracePt t="96003" x="2698750" y="3181350"/>
          <p14:tracePt t="96019" x="2711450" y="3181350"/>
          <p14:tracePt t="96022" x="2724150" y="3181350"/>
          <p14:tracePt t="96036" x="2730500" y="3181350"/>
          <p14:tracePt t="96052" x="2749550" y="3181350"/>
          <p14:tracePt t="96054" x="2755900" y="3181350"/>
          <p14:tracePt t="96069" x="2762250" y="3181350"/>
          <p14:tracePt t="96240" x="2768600" y="3181350"/>
          <p14:tracePt t="96263" x="2768600" y="3187700"/>
          <p14:tracePt t="96275" x="2768600" y="3206750"/>
          <p14:tracePt t="96289" x="2755900" y="3219450"/>
          <p14:tracePt t="96302" x="2755900" y="3225800"/>
          <p14:tracePt t="96319" x="2749550" y="3225800"/>
          <p14:tracePt t="96335" x="2749550" y="3232150"/>
          <p14:tracePt t="96352" x="2743200" y="3238500"/>
          <p14:tracePt t="96369" x="2743200" y="3244850"/>
          <p14:tracePt t="97278" x="0" y="0"/>
        </p14:tracePtLst>
        <p14:tracePtLst>
          <p14:tracePt t="97737" x="3124200" y="3028950"/>
          <p14:tracePt t="97790" x="3130550" y="3022600"/>
          <p14:tracePt t="97806" x="3149600" y="3022600"/>
          <p14:tracePt t="97813" x="3168650" y="3022600"/>
          <p14:tracePt t="97822" x="3200400" y="3022600"/>
          <p14:tracePt t="97835" x="3257550" y="3022600"/>
          <p14:tracePt t="97852" x="3416300" y="3022600"/>
          <p14:tracePt t="97868" x="3613150" y="3022600"/>
          <p14:tracePt t="97869" x="3721100" y="3022600"/>
          <p14:tracePt t="97885" x="3917950" y="3022600"/>
          <p14:tracePt t="97902" x="4064000" y="3022600"/>
          <p14:tracePt t="97918" x="4140200" y="3022600"/>
          <p14:tracePt t="97935" x="4159250" y="3022600"/>
          <p14:tracePt t="98574" x="0" y="0"/>
        </p14:tracePtLst>
        <p14:tracePtLst>
          <p14:tracePt t="100336" x="5111750" y="2997200"/>
          <p14:tracePt t="100414" x="5111750" y="3003550"/>
          <p14:tracePt t="100431" x="5124450" y="3003550"/>
          <p14:tracePt t="100439" x="5149850" y="3003550"/>
          <p14:tracePt t="100451" x="5181600" y="3003550"/>
          <p14:tracePt t="100467" x="5295900" y="3003550"/>
          <p14:tracePt t="100484" x="5454650" y="3003550"/>
          <p14:tracePt t="100485" x="5549900" y="3003550"/>
          <p14:tracePt t="100501" x="5784850" y="3028950"/>
          <p14:tracePt t="100517" x="5994400" y="3048000"/>
          <p14:tracePt t="100534" x="6153150" y="3067050"/>
          <p14:tracePt t="100551" x="6242050" y="3073400"/>
          <p14:tracePt t="100567" x="6261100" y="3079750"/>
          <p14:tracePt t="100584" x="6267450" y="3079750"/>
          <p14:tracePt t="100726" x="6254750" y="3079750"/>
          <p14:tracePt t="100737" x="6210300" y="3079750"/>
          <p14:tracePt t="100751" x="6096000" y="3079750"/>
          <p14:tracePt t="100767" x="5918200" y="3079750"/>
          <p14:tracePt t="100784" x="5708650" y="3079750"/>
          <p14:tracePt t="100801" x="5461000" y="3073400"/>
          <p14:tracePt t="100817" x="5295900" y="3048000"/>
          <p14:tracePt t="100834" x="5245100" y="3041650"/>
          <p14:tracePt t="100851" x="5226050" y="3041650"/>
          <p14:tracePt t="100952" x="5226050" y="3035300"/>
          <p14:tracePt t="100964" x="5251450" y="3035300"/>
          <p14:tracePt t="100976" x="5359400" y="3022600"/>
          <p14:tracePt t="100986" x="5448300" y="3022600"/>
          <p14:tracePt t="101001" x="5734050" y="3022600"/>
          <p14:tracePt t="101017" x="6013450" y="3022600"/>
          <p14:tracePt t="101034" x="6223000" y="3022600"/>
          <p14:tracePt t="101051" x="6343650" y="3022600"/>
          <p14:tracePt t="101067" x="6369050" y="3022600"/>
          <p14:tracePt t="101071" x="6381750" y="3022600"/>
          <p14:tracePt t="101159" x="6362700" y="3022600"/>
          <p14:tracePt t="101171" x="6330950" y="3022600"/>
          <p14:tracePt t="101185" x="6235700" y="3022600"/>
          <p14:tracePt t="101201" x="6121400" y="3022600"/>
          <p14:tracePt t="101217" x="6045200" y="3022600"/>
          <p14:tracePt t="101234" x="6019800" y="3022600"/>
          <p14:tracePt t="101326" x="6026150" y="3016250"/>
          <p14:tracePt t="101334" x="6051550" y="3009900"/>
          <p14:tracePt t="101344" x="6076950" y="3009900"/>
          <p14:tracePt t="101351" x="6121400" y="3009900"/>
          <p14:tracePt t="101367" x="6273800" y="3009900"/>
          <p14:tracePt t="101384" x="6432550" y="3009900"/>
          <p14:tracePt t="101400" x="6546850" y="3009900"/>
          <p14:tracePt t="101417" x="6591300" y="3009900"/>
          <p14:tracePt t="101434" x="6597650" y="3009900"/>
          <p14:tracePt t="101542" x="6578600" y="3009900"/>
          <p14:tracePt t="101550" x="6540500" y="3009900"/>
          <p14:tracePt t="101558" x="6489700" y="3009900"/>
          <p14:tracePt t="101567" x="6445250" y="3009900"/>
          <p14:tracePt t="101583" x="6369050" y="3009900"/>
          <p14:tracePt t="101600" x="6356350" y="3009900"/>
          <p14:tracePt t="101617" x="6350000" y="3009900"/>
          <p14:tracePt t="101650" x="6350000" y="3003550"/>
          <p14:tracePt t="101667" x="6394450" y="2997200"/>
          <p14:tracePt t="101683" x="6521450" y="2997200"/>
          <p14:tracePt t="101685" x="6604000" y="2997200"/>
          <p14:tracePt t="101700" x="6699250" y="2997200"/>
          <p14:tracePt t="101717" x="6985000" y="3003550"/>
          <p14:tracePt t="101734" x="7162800" y="3009900"/>
          <p14:tracePt t="101750" x="7321550" y="3009900"/>
          <p14:tracePt t="101767" x="7416800" y="3009900"/>
          <p14:tracePt t="101783" x="7448550" y="3009900"/>
          <p14:tracePt t="102031" x="7461250" y="3009900"/>
          <p14:tracePt t="102042" x="7480300" y="3009900"/>
          <p14:tracePt t="102055" x="7518400" y="3009900"/>
          <p14:tracePt t="102068" x="7537450" y="3009900"/>
          <p14:tracePt t="102084" x="7569200" y="3009900"/>
          <p14:tracePt t="102087" x="7581900" y="3009900"/>
          <p14:tracePt t="102100" x="7588250" y="3009900"/>
          <p14:tracePt t="102117" x="7594600" y="3009900"/>
          <p14:tracePt t="102166" x="7569200" y="3009900"/>
          <p14:tracePt t="102177" x="7524750" y="3009900"/>
          <p14:tracePt t="102183" x="7448550" y="3009900"/>
          <p14:tracePt t="102200" x="7302500" y="3009900"/>
          <p14:tracePt t="102217" x="7162800" y="3009900"/>
          <p14:tracePt t="102233" x="7092950" y="3009900"/>
          <p14:tracePt t="102250" x="7073900" y="3009900"/>
          <p14:tracePt t="102351" x="7086600" y="3009900"/>
          <p14:tracePt t="102362" x="7112000" y="3009900"/>
          <p14:tracePt t="102375" x="7175500" y="3009900"/>
          <p14:tracePt t="102388" x="7232650" y="3009900"/>
          <p14:tracePt t="102400" x="7315200" y="3009900"/>
          <p14:tracePt t="102417" x="7385050" y="3022600"/>
          <p14:tracePt t="102433" x="7391400" y="3022600"/>
          <p14:tracePt t="102450" x="7397750" y="3022600"/>
          <p14:tracePt t="102486" x="7397750" y="3028950"/>
          <p14:tracePt t="102494" x="7385050" y="3028950"/>
          <p14:tracePt t="102502" x="7346950" y="3028950"/>
          <p14:tracePt t="102517" x="7258050" y="3028950"/>
          <p14:tracePt t="102533" x="7194550" y="3028950"/>
          <p14:tracePt t="102550" x="7175500" y="3028950"/>
          <p14:tracePt t="102624" x="7188200" y="3028950"/>
          <p14:tracePt t="102638" x="7226300" y="3028950"/>
          <p14:tracePt t="102650" x="7245350" y="3028950"/>
          <p14:tracePt t="102668" x="7264400" y="3028950"/>
          <p14:tracePt t="102672" x="7270750" y="3028950"/>
          <p14:tracePt t="102901" x="7264400" y="3009900"/>
          <p14:tracePt t="102910" x="7232650" y="2984500"/>
          <p14:tracePt t="102917" x="7188200" y="2940050"/>
          <p14:tracePt t="102933" x="7054850" y="2838450"/>
          <p14:tracePt t="102950" x="6889750" y="2724150"/>
          <p14:tracePt t="102967" x="6673850" y="2565400"/>
          <p14:tracePt t="102983" x="6457950" y="2381250"/>
          <p14:tracePt t="103000" x="6324600" y="2222500"/>
          <p14:tracePt t="103016" x="6210300" y="2076450"/>
          <p14:tracePt t="103033" x="6127750" y="1943100"/>
          <p14:tracePt t="103050" x="6076950" y="1828800"/>
          <p14:tracePt t="103066" x="6038850" y="1727200"/>
          <p14:tracePt t="103069" x="6026150" y="1689100"/>
          <p14:tracePt t="103083" x="6013450" y="1651000"/>
          <p14:tracePt t="103100" x="5994400" y="1612900"/>
          <p14:tracePt t="103101" x="5988050" y="1600200"/>
          <p14:tracePt t="103116" x="5981700" y="1587500"/>
          <p14:tracePt t="103166" x="5975350" y="1581150"/>
          <p14:tracePt t="103192" x="5969000" y="1581150"/>
          <p14:tracePt t="103203" x="5949950" y="1587500"/>
          <p14:tracePt t="103217" x="5886450" y="1651000"/>
          <p14:tracePt t="103233" x="5816600" y="1727200"/>
          <p14:tracePt t="103250" x="5791200" y="1765300"/>
          <p14:tracePt t="103267" x="5784850" y="1765300"/>
          <p14:tracePt t="103303" x="5784850" y="1752600"/>
          <p14:tracePt t="103311" x="5778500" y="1701800"/>
          <p14:tracePt t="103322" x="5765800" y="1657350"/>
          <p14:tracePt t="103333" x="5740400" y="1568450"/>
          <p14:tracePt t="103349" x="5721350" y="1524000"/>
          <p14:tracePt t="103366" x="5715000" y="1517650"/>
          <p14:tracePt t="103520" x="5715000" y="1530350"/>
          <p14:tracePt t="103533" x="5715000" y="1562100"/>
          <p14:tracePt t="103550" x="5778500" y="1752600"/>
          <p14:tracePt t="103566" x="5930900" y="1917700"/>
          <p14:tracePt t="103583" x="6280150" y="2139950"/>
          <p14:tracePt t="103600" x="6877050" y="2419350"/>
          <p14:tracePt t="103616" x="7645400" y="2730500"/>
          <p14:tracePt t="103633" x="8324850" y="3003550"/>
          <p14:tracePt t="103649" x="8712200" y="3162300"/>
          <p14:tracePt t="103666" x="8813800" y="3213100"/>
          <p14:tracePt t="103683" x="8826500" y="3213100"/>
          <p14:tracePt t="103751" x="8826500" y="3225800"/>
          <p14:tracePt t="103758" x="8807450" y="3232150"/>
          <p14:tracePt t="103766" x="8782050" y="3238500"/>
          <p14:tracePt t="103783" x="8724900" y="3257550"/>
          <p14:tracePt t="103799" x="8655050" y="3270250"/>
          <p14:tracePt t="103816" x="8566150" y="3289300"/>
          <p14:tracePt t="103833" x="8451850" y="3308350"/>
          <p14:tracePt t="103849" x="8375650" y="3340100"/>
          <p14:tracePt t="103866" x="8324850" y="3359150"/>
          <p14:tracePt t="103883" x="8312150" y="3365500"/>
          <p14:tracePt t="103959" x="8305800" y="3365500"/>
          <p14:tracePt t="103972" x="8293100" y="3359150"/>
          <p14:tracePt t="103984" x="8248650" y="3321050"/>
          <p14:tracePt t="104000" x="8159750" y="3270250"/>
          <p14:tracePt t="104016" x="8032750" y="3194050"/>
          <p14:tracePt t="104033" x="7880350" y="3111500"/>
          <p14:tracePt t="104050" x="7797800" y="3073400"/>
          <p14:tracePt t="104066" x="7766050" y="3060700"/>
          <p14:tracePt t="104126" x="7766050" y="3054350"/>
          <p14:tracePt t="104150" x="7766050" y="3048000"/>
          <p14:tracePt t="104159" x="7759700" y="3041650"/>
          <p14:tracePt t="104264" x="7759700" y="3035300"/>
          <p14:tracePt t="104279" x="7759700" y="3028950"/>
          <p14:tracePt t="104296" x="7753350" y="2990850"/>
          <p14:tracePt t="104310" x="7747000" y="2965450"/>
          <p14:tracePt t="104322" x="7740650" y="2940050"/>
          <p14:tracePt t="104333" x="7734300" y="2908300"/>
          <p14:tracePt t="104349" x="7727950" y="2889250"/>
          <p14:tracePt t="104366" x="7727950" y="2882900"/>
          <p14:tracePt t="104413" x="7721600" y="2876550"/>
          <p14:tracePt t="104437" x="7721600" y="2889250"/>
          <p14:tracePt t="104445" x="7715250" y="2921000"/>
          <p14:tracePt t="104453" x="7708900" y="2946400"/>
          <p14:tracePt t="104466" x="7708900" y="2959100"/>
          <p14:tracePt t="104483" x="7708900" y="2978150"/>
          <p14:tracePt t="104499" x="7708900" y="2984500"/>
          <p14:tracePt t="105446" x="7702550" y="2990850"/>
          <p14:tracePt t="105455" x="7689850" y="2990850"/>
          <p14:tracePt t="105466" x="7670800" y="2990850"/>
          <p14:tracePt t="105483" x="7556500" y="2990850"/>
          <p14:tracePt t="105499" x="7346950" y="2990850"/>
          <p14:tracePt t="105503" x="7169150" y="2990850"/>
          <p14:tracePt t="105516" x="6953250" y="2990850"/>
          <p14:tracePt t="105533" x="6438900" y="2990850"/>
          <p14:tracePt t="105549" x="5524500" y="2965450"/>
          <p14:tracePt t="105566" x="5003800" y="2965450"/>
          <p14:tracePt t="105582" x="4679950" y="2965450"/>
          <p14:tracePt t="105599" x="4489450" y="2965450"/>
          <p14:tracePt t="105616" x="4413250" y="2965450"/>
          <p14:tracePt t="105632" x="4400550" y="2965450"/>
          <p14:tracePt t="105649" x="4394200" y="2965450"/>
          <p14:tracePt t="105743" x="4413250" y="2965450"/>
          <p14:tracePt t="105755" x="4464050" y="2965450"/>
          <p14:tracePt t="105766" x="4660900" y="2965450"/>
          <p14:tracePt t="105783" x="5162550" y="2984500"/>
          <p14:tracePt t="105799" x="5880100" y="3016250"/>
          <p14:tracePt t="105816" x="6762750" y="3028950"/>
          <p14:tracePt t="105832" x="7702550" y="3028950"/>
          <p14:tracePt t="105849" x="8604250" y="3028950"/>
          <p14:tracePt t="105866" x="9340850" y="3028950"/>
          <p14:tracePt t="105882" x="9772650" y="3028950"/>
          <p14:tracePt t="105886" x="9867900" y="3028950"/>
          <p14:tracePt t="105899" x="9918700" y="3028950"/>
          <p14:tracePt t="105916" x="9950450" y="3028950"/>
          <p14:tracePt t="105919" x="9956800" y="3028950"/>
          <p14:tracePt t="107422" x="9963150" y="3035300"/>
          <p14:tracePt t="107439" x="9963150" y="3041650"/>
          <p14:tracePt t="107462" x="9956800" y="3048000"/>
          <p14:tracePt t="107479" x="9950450" y="3048000"/>
          <p14:tracePt t="107495" x="9944100" y="3054350"/>
          <p14:tracePt t="107511" x="9937750" y="3060700"/>
          <p14:tracePt t="107526" x="9925050" y="3060700"/>
          <p14:tracePt t="107535" x="9906000" y="3067050"/>
          <p14:tracePt t="107549" x="9893300" y="3067050"/>
          <p14:tracePt t="107566" x="9861550" y="3073400"/>
          <p14:tracePt t="107582" x="9823450" y="3073400"/>
          <p14:tracePt t="107598" x="9791700" y="3073400"/>
          <p14:tracePt t="107615" x="9759950" y="3073400"/>
          <p14:tracePt t="107632" x="9721850" y="3073400"/>
          <p14:tracePt t="107648" x="9696450" y="3073400"/>
          <p14:tracePt t="107665" x="9671050" y="3073400"/>
          <p14:tracePt t="107681" x="9658350" y="3073400"/>
          <p14:tracePt t="107942" x="0" y="0"/>
        </p14:tracePtLst>
        <p14:tracePtLst>
          <p14:tracePt t="110050" x="1949450" y="3454400"/>
          <p14:tracePt t="110066" x="1943100" y="3467100"/>
          <p14:tracePt t="110081" x="1943100" y="3486150"/>
          <p14:tracePt t="110097" x="1943100" y="3511550"/>
          <p14:tracePt t="110114" x="1943100" y="3543300"/>
          <p14:tracePt t="110158" x="1949450" y="3549650"/>
          <p14:tracePt t="110181" x="1962150" y="3549650"/>
          <p14:tracePt t="110190" x="1962150" y="3543300"/>
          <p14:tracePt t="110198" x="1968500" y="3536950"/>
          <p14:tracePt t="110214" x="1974850" y="3517900"/>
          <p14:tracePt t="110320" x="1974850" y="3530600"/>
          <p14:tracePt t="110335" x="1974850" y="3549650"/>
          <p14:tracePt t="110349" x="1974850" y="3556000"/>
          <p14:tracePt t="110406" x="1981200" y="3549650"/>
          <p14:tracePt t="110422" x="1987550" y="3536950"/>
          <p14:tracePt t="110429" x="1993900" y="3524250"/>
          <p14:tracePt t="110438" x="2000250" y="3524250"/>
          <p14:tracePt t="110447" x="2006600" y="3517900"/>
          <p14:tracePt t="110464" x="2006600" y="3505200"/>
          <p14:tracePt t="111190" x="2006600" y="3511550"/>
          <p14:tracePt t="111272" x="2006600" y="3517900"/>
          <p14:tracePt t="111304" x="2006600" y="3511550"/>
          <p14:tracePt t="111322" x="2006600" y="3505200"/>
          <p14:tracePt t="111424" x="2006600" y="3517900"/>
          <p14:tracePt t="111444" x="2006600" y="3530600"/>
          <p14:tracePt t="111574" x="2006600" y="3517900"/>
          <p14:tracePt t="111926" x="0" y="0"/>
        </p14:tracePtLst>
        <p14:tracePtLst>
          <p14:tracePt t="113326" x="2819400" y="3378200"/>
          <p14:tracePt t="113334" x="2806700" y="3378200"/>
          <p14:tracePt t="113346" x="2800350" y="3378200"/>
          <p14:tracePt t="113363" x="2794000" y="3378200"/>
          <p14:tracePt t="113379" x="2781300" y="3378200"/>
          <p14:tracePt t="113396" x="2762250" y="3397250"/>
          <p14:tracePt t="113397" x="2755900" y="3409950"/>
          <p14:tracePt t="113413" x="2749550" y="3435350"/>
          <p14:tracePt t="113429" x="2749550" y="3448050"/>
          <p14:tracePt t="113446" x="2749550" y="3467100"/>
          <p14:tracePt t="113463" x="2749550" y="3486150"/>
          <p14:tracePt t="113479" x="2749550" y="3505200"/>
          <p14:tracePt t="113496" x="2762250" y="3517900"/>
          <p14:tracePt t="113513" x="2794000" y="3536950"/>
          <p14:tracePt t="113529" x="2832100" y="3549650"/>
          <p14:tracePt t="113546" x="2863850" y="3556000"/>
          <p14:tracePt t="113563" x="2882900" y="3562350"/>
          <p14:tracePt t="113579" x="2895600" y="3562350"/>
          <p14:tracePt t="113596" x="2908300" y="3556000"/>
          <p14:tracePt t="113613" x="2914650" y="3543300"/>
          <p14:tracePt t="113629" x="2914650" y="3517900"/>
          <p14:tracePt t="113646" x="2908300" y="3486150"/>
          <p14:tracePt t="113663" x="2882900" y="3460750"/>
          <p14:tracePt t="113679" x="2819400" y="3429000"/>
          <p14:tracePt t="113696" x="2711450" y="3416300"/>
          <p14:tracePt t="113713" x="2616200" y="3416300"/>
          <p14:tracePt t="113729" x="2546350" y="3416300"/>
          <p14:tracePt t="113746" x="2508250" y="3422650"/>
          <p14:tracePt t="113763" x="2482850" y="3435350"/>
          <p14:tracePt t="113779" x="2476500" y="3448050"/>
          <p14:tracePt t="113796" x="2476500" y="3454400"/>
          <p14:tracePt t="113813" x="2476500" y="3473450"/>
          <p14:tracePt t="113829" x="2476500" y="3479800"/>
          <p14:tracePt t="113846" x="2482850" y="3505200"/>
          <p14:tracePt t="113863" x="2527300" y="3524250"/>
          <p14:tracePt t="113879" x="2616200" y="3536950"/>
          <p14:tracePt t="113896" x="2705100" y="3536950"/>
          <p14:tracePt t="113913" x="2768600" y="3536950"/>
          <p14:tracePt t="113929" x="2800350" y="3536950"/>
          <p14:tracePt t="113946" x="2825750" y="3536950"/>
          <p14:tracePt t="113963" x="2832100" y="3524250"/>
          <p14:tracePt t="113996" x="2832100" y="3505200"/>
          <p14:tracePt t="114013" x="2832100" y="3498850"/>
          <p14:tracePt t="114029" x="2825750" y="3486150"/>
          <p14:tracePt t="114151" x="2819400" y="3486150"/>
          <p14:tracePt t="114167" x="2819400" y="3498850"/>
          <p14:tracePt t="114180" x="2832100" y="3505200"/>
          <p14:tracePt t="114198" x="2889250" y="3536950"/>
          <p14:tracePt t="114213" x="2933700" y="3549650"/>
          <p14:tracePt t="114230" x="2946400" y="3549650"/>
          <p14:tracePt t="114246" x="2952750" y="3549650"/>
          <p14:tracePt t="114263" x="2971800" y="3549650"/>
          <p14:tracePt t="114280" x="2971800" y="3543300"/>
          <p14:tracePt t="114296" x="2971800" y="3536950"/>
          <p14:tracePt t="114313" x="2971800" y="3530600"/>
          <p14:tracePt t="114329" x="2971800" y="3505200"/>
          <p14:tracePt t="114346" x="2965450" y="3498850"/>
          <p14:tracePt t="114363" x="2952750" y="3492500"/>
          <p14:tracePt t="114560" x="2952750" y="3505200"/>
          <p14:tracePt t="114574" x="2978150" y="3511550"/>
          <p14:tracePt t="114588" x="3003550" y="3517900"/>
          <p14:tracePt t="114603" x="3035300" y="3517900"/>
          <p14:tracePt t="114605" x="3048000" y="3517900"/>
          <p14:tracePt t="114629" x="3054350" y="3517900"/>
          <p14:tracePt t="114695" x="3028950" y="3505200"/>
          <p14:tracePt t="114704" x="3003550" y="3505200"/>
          <p14:tracePt t="114713" x="2965450" y="3492500"/>
          <p14:tracePt t="114729" x="2908300" y="3486150"/>
          <p14:tracePt t="114746" x="2870200" y="3486150"/>
          <p14:tracePt t="114750" x="2851150" y="3486150"/>
          <p14:tracePt t="114763" x="2844800" y="3486150"/>
          <p14:tracePt t="114887" x="2844800" y="3498850"/>
          <p14:tracePt t="114903" x="2863850" y="3511550"/>
          <p14:tracePt t="114920" x="2895600" y="3517900"/>
          <p14:tracePt t="114937" x="2921000" y="3524250"/>
          <p14:tracePt t="114957" x="2971800" y="3524250"/>
          <p14:tracePt t="114968" x="2984500" y="3524250"/>
          <p14:tracePt t="114979" x="2990850" y="3524250"/>
          <p14:tracePt t="114996" x="2997200" y="3524250"/>
          <p14:tracePt t="115023" x="3003550" y="3524250"/>
          <p14:tracePt t="115079" x="3003550" y="3517900"/>
          <p14:tracePt t="115093" x="2997200" y="3511550"/>
          <p14:tracePt t="115110" x="2978150" y="3479800"/>
          <p14:tracePt t="115122" x="2971800" y="3467100"/>
          <p14:tracePt t="115132" x="2959100" y="3460750"/>
          <p14:tracePt t="115146" x="2940050" y="3448050"/>
          <p14:tracePt t="115162" x="2921000" y="3429000"/>
          <p14:tracePt t="115179" x="2908300" y="3429000"/>
          <p14:tracePt t="115196" x="2889250" y="3429000"/>
          <p14:tracePt t="115212" x="2863850" y="3429000"/>
          <p14:tracePt t="115213" x="2851150" y="3429000"/>
          <p14:tracePt t="115229" x="2819400" y="3441700"/>
          <p14:tracePt t="115246" x="2800350" y="3460750"/>
          <p14:tracePt t="115262" x="2787650" y="3467100"/>
          <p14:tracePt t="115279" x="2787650" y="3473450"/>
          <p14:tracePt t="115312" x="2787650" y="3479800"/>
          <p14:tracePt t="115318" x="2787650" y="3486150"/>
          <p14:tracePt t="115329" x="2794000" y="3492500"/>
          <p14:tracePt t="115346" x="2819400" y="3505200"/>
          <p14:tracePt t="115362" x="2863850" y="3517900"/>
          <p14:tracePt t="115379" x="2901950" y="3524250"/>
          <p14:tracePt t="115382" x="2921000" y="3524250"/>
          <p14:tracePt t="115396" x="2927350" y="3524250"/>
          <p14:tracePt t="115412" x="2940050" y="3524250"/>
          <p14:tracePt t="115413" x="2946400" y="3524250"/>
          <p14:tracePt t="115462" x="2940050" y="3517900"/>
          <p14:tracePt t="115487" x="2940050" y="3511550"/>
          <p14:tracePt t="115527" x="2933700" y="3511550"/>
          <p14:tracePt t="115552" x="2927350" y="3511550"/>
          <p14:tracePt t="115566" x="2921000" y="3517900"/>
          <p14:tracePt t="115584" x="2921000" y="3530600"/>
          <p14:tracePt t="115596" x="2921000" y="3543300"/>
          <p14:tracePt t="115614" x="2927350" y="3549650"/>
          <p14:tracePt t="115629" x="2933700" y="3556000"/>
          <p14:tracePt t="115646" x="2952750" y="3556000"/>
          <p14:tracePt t="115662" x="2965450" y="3556000"/>
          <p14:tracePt t="115679" x="2978150" y="3556000"/>
          <p14:tracePt t="115696" x="2997200" y="3556000"/>
          <p14:tracePt t="115734" x="2997200" y="3549650"/>
          <p14:tracePt t="115750" x="2997200" y="3543300"/>
          <p14:tracePt t="115766" x="2997200" y="3530600"/>
          <p14:tracePt t="115779" x="2990850" y="3530600"/>
          <p14:tracePt t="116406" x="0" y="0"/>
        </p14:tracePtLst>
        <p14:tracePtLst>
          <p14:tracePt t="117920" x="1562100" y="3435350"/>
          <p14:tracePt t="118023" x="1568450" y="3435350"/>
          <p14:tracePt t="118038" x="1581150" y="3435350"/>
          <p14:tracePt t="118051" x="1612900" y="3441700"/>
          <p14:tracePt t="118062" x="1670050" y="3448050"/>
          <p14:tracePt t="118078" x="1739900" y="3460750"/>
          <p14:tracePt t="118095" x="1758950" y="3460750"/>
          <p14:tracePt t="118112" x="1765300" y="3460750"/>
          <p14:tracePt t="118302" x="1758950" y="3460750"/>
          <p14:tracePt t="118319" x="1746250" y="3460750"/>
          <p14:tracePt t="118332" x="1739900" y="3460750"/>
          <p14:tracePt t="118345" x="1727200" y="3460750"/>
          <p14:tracePt t="118390" x="1720850" y="3460750"/>
          <p14:tracePt t="118406" x="1714500" y="3460750"/>
          <p14:tracePt t="118415" x="1708150" y="3460750"/>
          <p14:tracePt t="118428" x="1695450" y="3460750"/>
          <p14:tracePt t="118445" x="1663700" y="3467100"/>
          <p14:tracePt t="118461" x="1657350" y="3473450"/>
          <p14:tracePt t="118495" x="1651000" y="3479800"/>
          <p14:tracePt t="118511" x="1644650" y="3479800"/>
          <p14:tracePt t="118528" x="1638300" y="3479800"/>
          <p14:tracePt t="118694" x="1631950" y="3486150"/>
          <p14:tracePt t="118711" x="1625600" y="3498850"/>
          <p14:tracePt t="118727" x="1619250" y="3511550"/>
          <p14:tracePt t="118739" x="1612900" y="3517900"/>
          <p14:tracePt t="118748" x="1606550" y="3524250"/>
          <p14:tracePt t="118761" x="1600200" y="3536950"/>
          <p14:tracePt t="118778" x="1600200" y="3543300"/>
          <p14:tracePt t="118927" x="1600200" y="3536950"/>
          <p14:tracePt t="118938" x="1600200" y="3524250"/>
          <p14:tracePt t="118951" x="1600200" y="3492500"/>
          <p14:tracePt t="118964" x="1600200" y="3479800"/>
          <p14:tracePt t="118978" x="1600200" y="3467100"/>
          <p14:tracePt t="118994" x="1600200" y="3460750"/>
          <p14:tracePt t="119111" x="1600200" y="3479800"/>
          <p14:tracePt t="119123" x="1593850" y="3486150"/>
          <p14:tracePt t="119136" x="1587500" y="3511550"/>
          <p14:tracePt t="119152" x="1581150" y="3524250"/>
          <p14:tracePt t="119264" x="1574800" y="3524250"/>
          <p14:tracePt t="119275" x="1574800" y="3517900"/>
          <p14:tracePt t="119288" x="1581150" y="3505200"/>
          <p14:tracePt t="119302" x="1581150" y="3492500"/>
          <p14:tracePt t="119455" x="1581150" y="3498850"/>
          <p14:tracePt t="119468" x="1581150" y="3505200"/>
          <p14:tracePt t="119480" x="1581150" y="3524250"/>
          <p14:tracePt t="119494" x="1581150" y="3536950"/>
          <p14:tracePt t="119511" x="1581150" y="3543300"/>
          <p14:tracePt t="119583" x="1587500" y="3543300"/>
          <p14:tracePt t="119595" x="1593850" y="3536950"/>
          <p14:tracePt t="119611" x="1600200" y="3517900"/>
          <p14:tracePt t="119628" x="1606550" y="3505200"/>
          <p14:tracePt t="119644" x="1606550" y="3498850"/>
          <p14:tracePt t="119727" x="1606550" y="3505200"/>
          <p14:tracePt t="119738" x="1606550" y="3530600"/>
          <p14:tracePt t="119754" x="1606550" y="3543300"/>
          <p14:tracePt t="119763" x="1606550" y="3549650"/>
          <p14:tracePt t="119777" x="1606550" y="3556000"/>
          <p14:tracePt t="119872" x="1606550" y="3549650"/>
          <p14:tracePt t="119883" x="1606550" y="3543300"/>
          <p14:tracePt t="119894" x="1606550" y="3530600"/>
          <p14:tracePt t="119911" x="1612900" y="3517900"/>
          <p14:tracePt t="122230" x="0" y="0"/>
        </p14:tracePtLst>
        <p14:tracePtLst>
          <p14:tracePt t="123160" x="7283450" y="3460750"/>
          <p14:tracePt t="123231" x="7289800" y="3460750"/>
          <p14:tracePt t="123243" x="7302500" y="3460750"/>
          <p14:tracePt t="123260" x="7346950" y="3467100"/>
          <p14:tracePt t="123278" x="7467600" y="3492500"/>
          <p14:tracePt t="123298" x="7620000" y="3517900"/>
          <p14:tracePt t="123310" x="7797800" y="3524250"/>
          <p14:tracePt t="123327" x="8007350" y="3524250"/>
          <p14:tracePt t="123343" x="8197850" y="3524250"/>
          <p14:tracePt t="123360" x="8343900" y="3524250"/>
          <p14:tracePt t="123376" x="8413750" y="3524250"/>
          <p14:tracePt t="123393" x="8426450" y="3524250"/>
          <p14:tracePt t="123410" x="8432800" y="3524250"/>
          <p14:tracePt t="123592" x="8439150" y="3524250"/>
          <p14:tracePt t="123607" x="8451850" y="3524250"/>
          <p14:tracePt t="123620" x="8470900" y="3530600"/>
          <p14:tracePt t="123632" x="8509000" y="3543300"/>
          <p14:tracePt t="123643" x="8547100" y="3549650"/>
          <p14:tracePt t="123660" x="8616950" y="3549650"/>
          <p14:tracePt t="123661" x="8661400" y="3549650"/>
          <p14:tracePt t="123676" x="8718550" y="3549650"/>
          <p14:tracePt t="123693" x="8883650" y="3549650"/>
          <p14:tracePt t="123710" x="9004300" y="3549650"/>
          <p14:tracePt t="123726" x="9086850" y="3549650"/>
          <p14:tracePt t="123743" x="9156700" y="3549650"/>
          <p14:tracePt t="123759" x="9201150" y="3549650"/>
          <p14:tracePt t="123776" x="9232900" y="3549650"/>
          <p14:tracePt t="123793" x="9239250" y="3549650"/>
          <p14:tracePt t="123826" x="9245600" y="3549650"/>
          <p14:tracePt t="123886" x="9251950" y="3549650"/>
          <p14:tracePt t="123911" x="9258300" y="3549650"/>
          <p14:tracePt t="123921" x="9264650" y="3549650"/>
          <p14:tracePt t="123931" x="9271000" y="3549650"/>
          <p14:tracePt t="123943" x="9296400" y="3549650"/>
          <p14:tracePt t="123959" x="9334500" y="3549650"/>
          <p14:tracePt t="123976" x="9340850" y="3549650"/>
          <p14:tracePt t="123993" x="9347200" y="3549650"/>
          <p14:tracePt t="124009" x="9353550" y="3549650"/>
          <p14:tracePt t="124063" x="9359900" y="3549650"/>
          <p14:tracePt t="124080" x="9366250" y="3549650"/>
          <p14:tracePt t="124103" x="9372600" y="3549650"/>
          <p14:tracePt t="124175" x="9378950" y="3549650"/>
          <p14:tracePt t="124192" x="9385300" y="3543300"/>
          <p14:tracePt t="124206" x="9391650" y="3543300"/>
          <p14:tracePt t="124230" x="9391650" y="3536950"/>
          <p14:tracePt t="124239" x="9391650" y="3530600"/>
          <p14:tracePt t="124254" x="9398000" y="3530600"/>
          <p14:tracePt t="124270" x="9398000" y="3524250"/>
          <p14:tracePt t="124286" x="9398000" y="3517900"/>
          <p14:tracePt t="124302" x="9398000" y="3511550"/>
          <p14:tracePt t="124326" x="9398000" y="3498850"/>
          <p14:tracePt t="124343" x="9398000" y="3486150"/>
          <p14:tracePt t="124352" x="9398000" y="3479800"/>
          <p14:tracePt t="124360" x="9398000" y="3473450"/>
          <p14:tracePt t="124376" x="9398000" y="3460750"/>
          <p14:tracePt t="124393" x="9398000" y="3454400"/>
          <p14:tracePt t="124409" x="9398000" y="3448050"/>
          <p14:tracePt t="124426" x="9398000" y="3441700"/>
          <p14:tracePt t="124443" x="9398000" y="3435350"/>
          <p14:tracePt t="124459" x="9398000" y="3429000"/>
          <p14:tracePt t="124476" x="9398000" y="3422650"/>
          <p14:tracePt t="124493" x="9366250" y="3416300"/>
          <p14:tracePt t="124509" x="9309100" y="3416300"/>
          <p14:tracePt t="124526" x="9264650" y="3416300"/>
          <p14:tracePt t="124543" x="9213850" y="3416300"/>
          <p14:tracePt t="124559" x="9194800" y="3422650"/>
          <p14:tracePt t="124576" x="9188450" y="3422650"/>
          <p14:tracePt t="124593" x="9175750" y="3435350"/>
          <p14:tracePt t="124609" x="9175750" y="3448050"/>
          <p14:tracePt t="124626" x="9175750" y="3479800"/>
          <p14:tracePt t="124643" x="9175750" y="3517900"/>
          <p14:tracePt t="124659" x="9182100" y="3575050"/>
          <p14:tracePt t="124663" x="9194800" y="3600450"/>
          <p14:tracePt t="124676" x="9207500" y="3625850"/>
          <p14:tracePt t="124693" x="9245600" y="3670300"/>
          <p14:tracePt t="124709" x="9290050" y="3702050"/>
          <p14:tracePt t="124726" x="9296400" y="3708400"/>
          <p14:tracePt t="124743" x="9302750" y="3708400"/>
          <p14:tracePt t="124776" x="9309100" y="3708400"/>
          <p14:tracePt t="124792" x="9334500" y="3695700"/>
          <p14:tracePt t="124809" x="9366250" y="3663950"/>
          <p14:tracePt t="124826" x="9372600" y="3625850"/>
          <p14:tracePt t="124843" x="9391650" y="3594100"/>
          <p14:tracePt t="124845" x="9391650" y="3581400"/>
          <p14:tracePt t="124859" x="9391650" y="3568700"/>
          <p14:tracePt t="124876" x="9398000" y="3543300"/>
          <p14:tracePt t="124878" x="9398000" y="3536950"/>
          <p14:tracePt t="124892" x="9398000" y="3530600"/>
          <p14:tracePt t="124909" x="9398000" y="3524250"/>
          <p14:tracePt t="125350" x="0" y="0"/>
        </p14:tracePtLst>
        <p14:tracePtLst>
          <p14:tracePt t="126120" x="4927600" y="3397250"/>
          <p14:tracePt t="126183" x="4927600" y="3416300"/>
          <p14:tracePt t="126199" x="4927600" y="3460750"/>
          <p14:tracePt t="126210" x="4933950" y="3498850"/>
          <p14:tracePt t="126225" x="4953000" y="3549650"/>
          <p14:tracePt t="126242" x="4965700" y="3575050"/>
          <p14:tracePt t="126259" x="4997450" y="3587750"/>
          <p14:tracePt t="126262" x="5016500" y="3594100"/>
          <p14:tracePt t="126275" x="5022850" y="3594100"/>
          <p14:tracePt t="126292" x="5067300" y="3594100"/>
          <p14:tracePt t="126309" x="5168900" y="3581400"/>
          <p14:tracePt t="126325" x="5245100" y="3556000"/>
          <p14:tracePt t="126342" x="5289550" y="3530600"/>
          <p14:tracePt t="126359" x="5308600" y="3517900"/>
          <p14:tracePt t="126375" x="5314950" y="3511550"/>
          <p14:tracePt t="126485" x="0" y="0"/>
        </p14:tracePtLst>
        <p14:tracePtLst>
          <p14:tracePt t="127042" x="5264150" y="3409950"/>
          <p14:tracePt t="127064" x="5232400" y="3422650"/>
          <p14:tracePt t="127082" x="5219700" y="3441700"/>
          <p14:tracePt t="127085" x="5207000" y="3448050"/>
          <p14:tracePt t="127096" x="5207000" y="3460750"/>
          <p14:tracePt t="127108" x="5200650" y="3473450"/>
          <p14:tracePt t="127110" x="5194300" y="3479800"/>
          <p14:tracePt t="127125" x="5187950" y="3505200"/>
          <p14:tracePt t="127142" x="5181600" y="3524250"/>
          <p14:tracePt t="127158" x="5181600" y="3549650"/>
          <p14:tracePt t="127175" x="5181600" y="3575050"/>
          <p14:tracePt t="127192" x="5181600" y="3600450"/>
          <p14:tracePt t="127208" x="5200650" y="3613150"/>
          <p14:tracePt t="127225" x="5232400" y="3632200"/>
          <p14:tracePt t="127242" x="5289550" y="3632200"/>
          <p14:tracePt t="127258" x="5422900" y="3619500"/>
          <p14:tracePt t="127275" x="5568950" y="3594100"/>
          <p14:tracePt t="127278" x="5638800" y="3568700"/>
          <p14:tracePt t="127291" x="5695950" y="3556000"/>
          <p14:tracePt t="127308" x="5753100" y="3530600"/>
          <p14:tracePt t="127325" x="5778500" y="3498850"/>
          <p14:tracePt t="127342" x="5778500" y="3492500"/>
          <p14:tracePt t="127358" x="5778500" y="3479800"/>
          <p14:tracePt t="127375" x="5778500" y="3467100"/>
          <p14:tracePt t="127392" x="5772150" y="3460750"/>
          <p14:tracePt t="127408" x="5765800" y="3454400"/>
          <p14:tracePt t="127425" x="5759450" y="3454400"/>
          <p14:tracePt t="127630" x="0" y="0"/>
        </p14:tracePtLst>
        <p14:tracePtLst>
          <p14:tracePt t="129017" x="9810750" y="3543300"/>
          <p14:tracePt t="129039" x="9810750" y="3536950"/>
          <p14:tracePt t="129057" x="9867900" y="3524250"/>
          <p14:tracePt t="129067" x="9899650" y="3524250"/>
          <p14:tracePt t="129078" x="10033000" y="3524250"/>
          <p14:tracePt t="129091" x="10121900" y="3524250"/>
          <p14:tracePt t="129108" x="10318750" y="3524250"/>
          <p14:tracePt t="129124" x="10490200" y="3524250"/>
          <p14:tracePt t="129126" x="10553700" y="3524250"/>
          <p14:tracePt t="129141" x="10636250" y="3524250"/>
          <p14:tracePt t="129158" x="10687050" y="3524250"/>
          <p14:tracePt t="129174" x="10718800" y="3524250"/>
          <p14:tracePt t="129191" x="10731500" y="3524250"/>
          <p14:tracePt t="130302" x="0" y="0"/>
        </p14:tracePtLst>
        <p14:tracePtLst>
          <p14:tracePt t="131408" x="1054100" y="3765550"/>
          <p14:tracePt t="131461" x="1073150" y="3765550"/>
          <p14:tracePt t="131469" x="1092200" y="3765550"/>
          <p14:tracePt t="131477" x="1143000" y="3765550"/>
          <p14:tracePt t="131490" x="1219200" y="3765550"/>
          <p14:tracePt t="131507" x="1416050" y="3765550"/>
          <p14:tracePt t="131523" x="1765300" y="3778250"/>
          <p14:tracePt t="131540" x="2298700" y="3822700"/>
          <p14:tracePt t="131557" x="3232150" y="3949700"/>
          <p14:tracePt t="131573" x="3733800" y="3962400"/>
          <p14:tracePt t="131590" x="4184650" y="3962400"/>
          <p14:tracePt t="131607" x="4533900" y="3962400"/>
          <p14:tracePt t="131624" x="4781550" y="3962400"/>
          <p14:tracePt t="131640" x="5022850" y="3962400"/>
          <p14:tracePt t="131657" x="5270500" y="3962400"/>
          <p14:tracePt t="131674" x="5511800" y="3962400"/>
          <p14:tracePt t="131690" x="5753100" y="3962400"/>
          <p14:tracePt t="131707" x="5975350" y="3962400"/>
          <p14:tracePt t="131723" x="6184900" y="3962400"/>
          <p14:tracePt t="131726" x="6280150" y="3962400"/>
          <p14:tracePt t="131740" x="6375400" y="3962400"/>
          <p14:tracePt t="131743" x="6457950" y="3962400"/>
          <p14:tracePt t="131757" x="6635750" y="3962400"/>
          <p14:tracePt t="131773" x="6813550" y="3962400"/>
          <p14:tracePt t="131790" x="6997700" y="3962400"/>
          <p14:tracePt t="131807" x="7131050" y="3962400"/>
          <p14:tracePt t="131823" x="7232650" y="3962400"/>
          <p14:tracePt t="131840" x="7296150" y="3962400"/>
          <p14:tracePt t="131856" x="7359650" y="3962400"/>
          <p14:tracePt t="131873" x="7448550" y="3962400"/>
          <p14:tracePt t="131890" x="7531100" y="3962400"/>
          <p14:tracePt t="131907" x="7620000" y="3962400"/>
          <p14:tracePt t="131923" x="7683500" y="3962400"/>
          <p14:tracePt t="131940" x="7740650" y="3962400"/>
          <p14:tracePt t="131942" x="7766050" y="3962400"/>
          <p14:tracePt t="131957" x="7810500" y="3962400"/>
          <p14:tracePt t="131973" x="7886700" y="3962400"/>
          <p14:tracePt t="131990" x="7975600" y="3962400"/>
          <p14:tracePt t="132006" x="8051800" y="3962400"/>
          <p14:tracePt t="132023" x="8096250" y="3962400"/>
          <p14:tracePt t="132040" x="8134350" y="3962400"/>
          <p14:tracePt t="132057" x="8166100" y="3962400"/>
          <p14:tracePt t="132090" x="8178800" y="3962400"/>
          <p14:tracePt t="132107" x="8191500" y="3962400"/>
          <p14:tracePt t="132110" x="8197850" y="3962400"/>
          <p14:tracePt t="132123" x="8204200" y="3962400"/>
          <p14:tracePt t="132140" x="8216900" y="3962400"/>
          <p14:tracePt t="132157" x="8235950" y="3962400"/>
          <p14:tracePt t="132173" x="8248650" y="3962400"/>
          <p14:tracePt t="132190" x="8255000" y="3962400"/>
          <p14:tracePt t="132614" x="0" y="0"/>
        </p14:tracePtLst>
        <p14:tracePtLst>
          <p14:tracePt t="134030" x="2546350" y="1498600"/>
          <p14:tracePt t="134061" x="2540000" y="1504950"/>
          <p14:tracePt t="134069" x="2533650" y="1511300"/>
          <p14:tracePt t="134077" x="2527300" y="1530350"/>
          <p14:tracePt t="134089" x="2514600" y="1549400"/>
          <p14:tracePt t="134106" x="2508250" y="1600200"/>
          <p14:tracePt t="134122" x="2508250" y="1644650"/>
          <p14:tracePt t="134139" x="2508250" y="1701800"/>
          <p14:tracePt t="134156" x="2533650" y="1739900"/>
          <p14:tracePt t="134173" x="2590800" y="1790700"/>
          <p14:tracePt t="134189" x="2622550" y="1809750"/>
          <p14:tracePt t="134206" x="2686050" y="1822450"/>
          <p14:tracePt t="134222" x="2762250" y="1822450"/>
          <p14:tracePt t="134239" x="2838450" y="1822450"/>
          <p14:tracePt t="134256" x="2895600" y="1822450"/>
          <p14:tracePt t="134272" x="2927350" y="1803400"/>
          <p14:tracePt t="134289" x="2946400" y="1790700"/>
          <p14:tracePt t="134306" x="2952750" y="1771650"/>
          <p14:tracePt t="134322" x="2952750" y="1752600"/>
          <p14:tracePt t="134339" x="2952750" y="1720850"/>
          <p14:tracePt t="134356" x="2940050" y="1670050"/>
          <p14:tracePt t="134357" x="2927350" y="1651000"/>
          <p14:tracePt t="134372" x="2901950" y="1625600"/>
          <p14:tracePt t="134374" x="2876550" y="1606550"/>
          <p14:tracePt t="134389" x="2768600" y="1536700"/>
          <p14:tracePt t="134406" x="2635250" y="1492250"/>
          <p14:tracePt t="134422" x="2501900" y="1454150"/>
          <p14:tracePt t="134439" x="2381250" y="1435100"/>
          <p14:tracePt t="134456" x="2317750" y="1435100"/>
          <p14:tracePt t="134472" x="2292350" y="1435100"/>
          <p14:tracePt t="134489" x="2260600" y="1435100"/>
          <p14:tracePt t="134506" x="2247900" y="1460500"/>
          <p14:tracePt t="134522" x="2235200" y="1492250"/>
          <p14:tracePt t="134539" x="2216150" y="1530350"/>
          <p14:tracePt t="134556" x="2216150" y="1555750"/>
          <p14:tracePt t="134572" x="2216150" y="1593850"/>
          <p14:tracePt t="134589" x="2222500" y="1657350"/>
          <p14:tracePt t="134606" x="2273300" y="1727200"/>
          <p14:tracePt t="134622" x="2362200" y="1778000"/>
          <p14:tracePt t="134639" x="2482850" y="1822450"/>
          <p14:tracePt t="134656" x="2635250" y="1854200"/>
          <p14:tracePt t="134672" x="2762250" y="1860550"/>
          <p14:tracePt t="134689" x="2857500" y="1860550"/>
          <p14:tracePt t="134706" x="2908300" y="1854200"/>
          <p14:tracePt t="134722" x="2940050" y="1835150"/>
          <p14:tracePt t="134739" x="2946400" y="1809750"/>
          <p14:tracePt t="134756" x="2946400" y="1771650"/>
          <p14:tracePt t="134772" x="2946400" y="1720850"/>
          <p14:tracePt t="134774" x="2940050" y="1695450"/>
          <p14:tracePt t="134789" x="2914650" y="1644650"/>
          <p14:tracePt t="134806" x="2870200" y="1587500"/>
          <p14:tracePt t="134822" x="2813050" y="1543050"/>
          <p14:tracePt t="134839" x="2762250" y="1504950"/>
          <p14:tracePt t="134856" x="2698750" y="1466850"/>
          <p14:tracePt t="134872" x="2660650" y="1460500"/>
          <p14:tracePt t="134889" x="2635250" y="1460500"/>
          <p14:tracePt t="134905" x="2609850" y="1460500"/>
          <p14:tracePt t="134922" x="2565400" y="1460500"/>
          <p14:tracePt t="134939" x="2540000" y="1479550"/>
          <p14:tracePt t="134956" x="2514600" y="1511300"/>
          <p14:tracePt t="134972" x="2495550" y="1530350"/>
          <p14:tracePt t="134973" x="2482850" y="1549400"/>
          <p14:tracePt t="134989" x="2470150" y="1587500"/>
          <p14:tracePt t="135005" x="2463800" y="1612900"/>
          <p14:tracePt t="135022" x="2457450" y="1644650"/>
          <p14:tracePt t="135039" x="2457450" y="1670050"/>
          <p14:tracePt t="135055" x="2457450" y="1682750"/>
          <p14:tracePt t="135072" x="2463800" y="1701800"/>
          <p14:tracePt t="135089" x="2470150" y="1708150"/>
          <p14:tracePt t="135105" x="2476500" y="1714500"/>
          <p14:tracePt t="135122" x="2495550" y="1720850"/>
          <p14:tracePt t="135139" x="2527300" y="1720850"/>
          <p14:tracePt t="135156" x="2559050" y="1720850"/>
          <p14:tracePt t="135172" x="2603500" y="1714500"/>
          <p14:tracePt t="135174" x="2622550" y="1701800"/>
          <p14:tracePt t="135189" x="2635250" y="1670050"/>
          <p14:tracePt t="135205" x="2635250" y="1638300"/>
          <p14:tracePt t="135222" x="2635250" y="1606550"/>
          <p14:tracePt t="135239" x="2628900" y="1562100"/>
          <p14:tracePt t="135256" x="2597150" y="1543050"/>
          <p14:tracePt t="135272" x="2552700" y="1524000"/>
          <p14:tracePt t="135289" x="2520950" y="1517650"/>
          <p14:tracePt t="135306" x="2482850" y="1517650"/>
          <p14:tracePt t="135322" x="2451100" y="1517650"/>
          <p14:tracePt t="135339" x="2425700" y="1517650"/>
          <p14:tracePt t="135355" x="2406650" y="1530350"/>
          <p14:tracePt t="135359" x="2406650" y="1543050"/>
          <p14:tracePt t="135372" x="2406650" y="1555750"/>
          <p14:tracePt t="135389" x="2406650" y="1581150"/>
          <p14:tracePt t="135406" x="2406650" y="1606550"/>
          <p14:tracePt t="135422" x="2406650" y="1644650"/>
          <p14:tracePt t="135439" x="2419350" y="1682750"/>
          <p14:tracePt t="135455" x="2476500" y="1720850"/>
          <p14:tracePt t="135472" x="2559050" y="1765300"/>
          <p14:tracePt t="135489" x="2660650" y="1797050"/>
          <p14:tracePt t="135506" x="2730500" y="1803400"/>
          <p14:tracePt t="135522" x="2755900" y="1803400"/>
          <p14:tracePt t="135539" x="2787650" y="1797050"/>
          <p14:tracePt t="135555" x="2794000" y="1765300"/>
          <p14:tracePt t="135559" x="2794000" y="1752600"/>
          <p14:tracePt t="135572" x="2794000" y="1733550"/>
          <p14:tracePt t="135589" x="2794000" y="1682750"/>
          <p14:tracePt t="135606" x="2755900" y="1619250"/>
          <p14:tracePt t="135622" x="2698750" y="1568450"/>
          <p14:tracePt t="135639" x="2616200" y="1524000"/>
          <p14:tracePt t="135655" x="2552700" y="1511300"/>
          <p14:tracePt t="135672" x="2527300" y="1511300"/>
          <p14:tracePt t="135689" x="2508250" y="1511300"/>
          <p14:tracePt t="135705" x="2495550" y="1517650"/>
          <p14:tracePt t="135722" x="2482850" y="1555750"/>
          <p14:tracePt t="135739" x="2482850" y="1581150"/>
          <p14:tracePt t="135756" x="2482850" y="1612900"/>
          <p14:tracePt t="135772" x="2482850" y="1651000"/>
          <p14:tracePt t="135775" x="2495550" y="1670050"/>
          <p14:tracePt t="135789" x="2520950" y="1701800"/>
          <p14:tracePt t="135805" x="2559050" y="1727200"/>
          <p14:tracePt t="135822" x="2609850" y="1746250"/>
          <p14:tracePt t="135839" x="2673350" y="1758950"/>
          <p14:tracePt t="135855" x="2698750" y="1758950"/>
          <p14:tracePt t="135872" x="2724150" y="1758950"/>
          <p14:tracePt t="135889" x="2730500" y="1727200"/>
          <p14:tracePt t="135905" x="2730500" y="1695450"/>
          <p14:tracePt t="135922" x="2730500" y="1670050"/>
          <p14:tracePt t="135939" x="2730500" y="1644650"/>
          <p14:tracePt t="135955" x="2730500" y="1625600"/>
          <p14:tracePt t="136014" x="2724150" y="1625600"/>
          <p14:tracePt t="136024" x="2717800" y="1625600"/>
          <p14:tracePt t="136039" x="2711450" y="1651000"/>
          <p14:tracePt t="136055" x="2711450" y="1695450"/>
          <p14:tracePt t="136072" x="2711450" y="1733550"/>
          <p14:tracePt t="136089" x="2711450" y="1746250"/>
          <p14:tracePt t="136105" x="2711450" y="1752600"/>
          <p14:tracePt t="136167" x="2711450" y="1746250"/>
          <p14:tracePt t="136180" x="2711450" y="1739900"/>
          <p14:tracePt t="136194" x="2717800" y="1695450"/>
          <p14:tracePt t="136205" x="2717800" y="1682750"/>
          <p14:tracePt t="136222" x="2717800" y="1676400"/>
          <p14:tracePt t="136344" x="2717800" y="1682750"/>
          <p14:tracePt t="136358" x="2724150" y="1708150"/>
          <p14:tracePt t="136376" x="2730500" y="1720850"/>
          <p14:tracePt t="136503" x="2730500" y="1708150"/>
          <p14:tracePt t="136516" x="2730500" y="1701800"/>
          <p14:tracePt t="136531" x="2730500" y="1689100"/>
          <p14:tracePt t="136549" x="2730500" y="1682750"/>
          <p14:tracePt t="136592" x="2724150" y="1676400"/>
          <p14:tracePt t="136632" x="2724150" y="1689100"/>
          <p14:tracePt t="136649" x="2717800" y="1727200"/>
          <p14:tracePt t="136670" x="2717800" y="1739900"/>
          <p14:tracePt t="136974" x="0" y="0"/>
        </p14:tracePtLst>
        <p14:tracePtLst>
          <p14:tracePt t="138657" x="2482850" y="3714750"/>
          <p14:tracePt t="138737" x="2482850" y="3727450"/>
          <p14:tracePt t="138752" x="2482850" y="3759200"/>
          <p14:tracePt t="138769" x="2501900" y="3797300"/>
          <p14:tracePt t="138784" x="2540000" y="3822700"/>
          <p14:tracePt t="138794" x="2559050" y="3835400"/>
          <p14:tracePt t="138805" x="2622550" y="3854450"/>
          <p14:tracePt t="138821" x="2705100" y="3867150"/>
          <p14:tracePt t="138838" x="2800350" y="3867150"/>
          <p14:tracePt t="138854" x="2863850" y="3867150"/>
          <p14:tracePt t="138871" x="2933700" y="3860800"/>
          <p14:tracePt t="138888" x="2965450" y="3841750"/>
          <p14:tracePt t="138904" x="2978150" y="3822700"/>
          <p14:tracePt t="138921" x="2984500" y="3816350"/>
          <p14:tracePt t="138938" x="2984500" y="3810000"/>
          <p14:tracePt t="138954" x="2984500" y="3803650"/>
          <p14:tracePt t="138971" x="2984500" y="3784600"/>
          <p14:tracePt t="138988" x="2984500" y="3771900"/>
          <p14:tracePt t="138990" x="2984500" y="3765550"/>
          <p14:tracePt t="139007" x="2984500" y="3759200"/>
          <p14:tracePt t="139135" x="2984500" y="3765550"/>
          <p14:tracePt t="139147" x="2984500" y="3778250"/>
          <p14:tracePt t="139161" x="2984500" y="3790950"/>
          <p14:tracePt t="139172" x="2984500" y="3797300"/>
          <p14:tracePt t="139188" x="2984500" y="3803650"/>
          <p14:tracePt t="139204" x="2990850" y="3816350"/>
          <p14:tracePt t="139221" x="2997200" y="3822700"/>
          <p14:tracePt t="139311" x="3003550" y="3822700"/>
          <p14:tracePt t="139327" x="3009900" y="3822700"/>
          <p14:tracePt t="139798" x="0" y="0"/>
        </p14:tracePtLst>
        <p14:tracePtLst>
          <p14:tracePt t="140336" x="4025900" y="3803650"/>
          <p14:tracePt t="140429" x="0" y="0"/>
        </p14:tracePtLst>
        <p14:tracePtLst>
          <p14:tracePt t="140841" x="4927600" y="3689350"/>
          <p14:tracePt t="140905" x="4927600" y="3702050"/>
          <p14:tracePt t="140923" x="4927600" y="3733800"/>
          <p14:tracePt t="140939" x="4940300" y="3778250"/>
          <p14:tracePt t="140942" x="4953000" y="3790950"/>
          <p14:tracePt t="140954" x="4965700" y="3810000"/>
          <p14:tracePt t="140971" x="4984750" y="3829050"/>
          <p14:tracePt t="140987" x="5016500" y="3841750"/>
          <p14:tracePt t="141004" x="5035550" y="3841750"/>
          <p14:tracePt t="141006" x="5048250" y="3841750"/>
          <p14:tracePt t="141022" x="5060950" y="3841750"/>
          <p14:tracePt t="141037" x="5080000" y="3829050"/>
          <p14:tracePt t="141053" x="5099050" y="3797300"/>
          <p14:tracePt t="141070" x="5111750" y="3765550"/>
          <p14:tracePt t="141087" x="5118100" y="3752850"/>
          <p14:tracePt t="141103" x="5118100" y="3746500"/>
          <p14:tracePt t="141199" x="5124450" y="3752850"/>
          <p14:tracePt t="141215" x="5130800" y="3784600"/>
          <p14:tracePt t="141233" x="5137150" y="3797300"/>
          <p14:tracePt t="141245" x="5137150" y="3803650"/>
          <p14:tracePt t="141295" x="5143500" y="3810000"/>
          <p14:tracePt t="141335" x="5149850" y="3803650"/>
          <p14:tracePt t="141352" x="5168900" y="3778250"/>
          <p14:tracePt t="141369" x="5181600" y="3759200"/>
          <p14:tracePt t="141391" x="5181600" y="3752850"/>
          <p14:tracePt t="141400" x="5181600" y="3746500"/>
          <p14:tracePt t="141485" x="5181600" y="3759200"/>
          <p14:tracePt t="141493" x="5187950" y="3790950"/>
          <p14:tracePt t="141503" x="5187950" y="3803650"/>
          <p14:tracePt t="141520" x="5187950" y="3822700"/>
          <p14:tracePt t="141537" x="5187950" y="3835400"/>
          <p14:tracePt t="141639" x="5200650" y="3829050"/>
          <p14:tracePt t="141654" x="5219700" y="3803650"/>
          <p14:tracePt t="141671" x="5226050" y="3784600"/>
          <p14:tracePt t="141691" x="5232400" y="3759200"/>
          <p14:tracePt t="141703" x="5238750" y="3746500"/>
          <p14:tracePt t="141791" x="5238750" y="3752850"/>
          <p14:tracePt t="141808" x="5238750" y="3771900"/>
          <p14:tracePt t="141820" x="5238750" y="3784600"/>
          <p14:tracePt t="141837" x="5238750" y="3790950"/>
          <p14:tracePt t="141911" x="5245100" y="3790950"/>
          <p14:tracePt t="141920" x="5251450" y="3790950"/>
          <p14:tracePt t="141937" x="5257800" y="3778250"/>
          <p14:tracePt t="141954" x="5264150" y="3771900"/>
          <p14:tracePt t="142821" x="0" y="0"/>
        </p14:tracePtLst>
        <p14:tracePtLst>
          <p14:tracePt t="144456" x="819150" y="3702050"/>
          <p14:tracePt t="144527" x="831850" y="3702050"/>
          <p14:tracePt t="144539" x="876300" y="3702050"/>
          <p14:tracePt t="144553" x="1009650" y="3702050"/>
          <p14:tracePt t="144569" x="1270000" y="3702050"/>
          <p14:tracePt t="144574" x="1466850" y="3702050"/>
          <p14:tracePt t="144586" x="1701800" y="3702050"/>
          <p14:tracePt t="144603" x="2286000" y="3702050"/>
          <p14:tracePt t="144605" x="2609850" y="3702050"/>
          <p14:tracePt t="144619" x="2952750" y="3702050"/>
          <p14:tracePt t="144636" x="3575050" y="3702050"/>
          <p14:tracePt t="144638" x="3854450" y="3702050"/>
          <p14:tracePt t="144652" x="4140200" y="3702050"/>
          <p14:tracePt t="144669" x="4870450" y="3702050"/>
          <p14:tracePt t="144686" x="5365750" y="3702050"/>
          <p14:tracePt t="144703" x="5822950" y="3702050"/>
          <p14:tracePt t="144719" x="6235700" y="3702050"/>
          <p14:tracePt t="144736" x="6604000" y="3702050"/>
          <p14:tracePt t="144753" x="6883400" y="3702050"/>
          <p14:tracePt t="144769" x="7118350" y="3702050"/>
          <p14:tracePt t="144786" x="7315200" y="3702050"/>
          <p14:tracePt t="144802" x="7493000" y="3708400"/>
          <p14:tracePt t="144819" x="7645400" y="3714750"/>
          <p14:tracePt t="144822" x="7708900" y="3714750"/>
          <p14:tracePt t="144836" x="7791450" y="3721100"/>
          <p14:tracePt t="144852" x="7931150" y="3733800"/>
          <p14:tracePt t="144855" x="7994650" y="3733800"/>
          <p14:tracePt t="144869" x="8102600" y="3733800"/>
          <p14:tracePt t="144886" x="8210550" y="3733800"/>
          <p14:tracePt t="144902" x="8305800" y="3733800"/>
          <p14:tracePt t="144919" x="8413750" y="3733800"/>
          <p14:tracePt t="144936" x="8496300" y="3733800"/>
          <p14:tracePt t="144952" x="8572500" y="3733800"/>
          <p14:tracePt t="144969" x="8616950" y="3733800"/>
          <p14:tracePt t="144986" x="8661400" y="3733800"/>
          <p14:tracePt t="145002" x="8724900" y="3740150"/>
          <p14:tracePt t="145005" x="8763000" y="3746500"/>
          <p14:tracePt t="145019" x="8807450" y="3752850"/>
          <p14:tracePt t="145036" x="8883650" y="3765550"/>
          <p14:tracePt t="145039" x="8921750" y="3771900"/>
          <p14:tracePt t="145052" x="8940800" y="3778250"/>
          <p14:tracePt t="145069" x="8978900" y="3790950"/>
          <p14:tracePt t="145934" x="0" y="0"/>
        </p14:tracePtLst>
        <p14:tracePtLst>
          <p14:tracePt t="146538" x="5022850" y="3676650"/>
          <p14:tracePt t="146574" x="5016500" y="3683000"/>
          <p14:tracePt t="146590" x="5010150" y="3683000"/>
          <p14:tracePt t="146599" x="5010150" y="3689350"/>
          <p14:tracePt t="146608" x="5010150" y="3702050"/>
          <p14:tracePt t="146618" x="5010150" y="3714750"/>
          <p14:tracePt t="146635" x="5010150" y="3733800"/>
          <p14:tracePt t="146652" x="5010150" y="3746500"/>
          <p14:tracePt t="146654" x="5010150" y="3759200"/>
          <p14:tracePt t="146669" x="5022850" y="3778250"/>
          <p14:tracePt t="146686" x="5035550" y="3784600"/>
          <p14:tracePt t="146702" x="5060950" y="3803650"/>
          <p14:tracePt t="146719" x="5143500" y="3822700"/>
          <p14:tracePt t="146735" x="5264150" y="3841750"/>
          <p14:tracePt t="146752" x="5346700" y="3841750"/>
          <p14:tracePt t="146768" x="5372100" y="3841750"/>
          <p14:tracePt t="146785" x="5378450" y="3841750"/>
          <p14:tracePt t="146894" x="5365750" y="3835400"/>
          <p14:tracePt t="146895" x="0" y="0"/>
        </p14:tracePtLst>
        <p14:tracePtLst>
          <p14:tracePt t="147562" x="1727200" y="1492250"/>
          <p14:tracePt t="147575" x="1701800" y="1498600"/>
          <p14:tracePt t="147586" x="1682750" y="1504950"/>
          <p14:tracePt t="147601" x="1657350" y="1517650"/>
          <p14:tracePt t="147618" x="1631950" y="1530350"/>
          <p14:tracePt t="147635" x="1606550" y="1555750"/>
          <p14:tracePt t="147651" x="1600200" y="1593850"/>
          <p14:tracePt t="147668" x="1600200" y="1631950"/>
          <p14:tracePt t="147670" x="1600200" y="1657350"/>
          <p14:tracePt t="147686" x="1619250" y="1714500"/>
          <p14:tracePt t="147702" x="1657350" y="1752600"/>
          <p14:tracePt t="147718" x="1720850" y="1797050"/>
          <p14:tracePt t="147735" x="1835150" y="1841500"/>
          <p14:tracePt t="147751" x="1955800" y="1860550"/>
          <p14:tracePt t="147768" x="2095500" y="1866900"/>
          <p14:tracePt t="147785" x="2228850" y="1866900"/>
          <p14:tracePt t="147801" x="2298700" y="1860550"/>
          <p14:tracePt t="147818" x="2330450" y="1841500"/>
          <p14:tracePt t="147835" x="2330450" y="1822450"/>
          <p14:tracePt t="147851" x="2330450" y="1771650"/>
          <p14:tracePt t="147868" x="2311400" y="1714500"/>
          <p14:tracePt t="147870" x="2298700" y="1676400"/>
          <p14:tracePt t="147885" x="2266950" y="1625600"/>
          <p14:tracePt t="147901" x="2209800" y="1568450"/>
          <p14:tracePt t="147918" x="2114550" y="1517650"/>
          <p14:tracePt t="147935" x="2012950" y="1479550"/>
          <p14:tracePt t="147951" x="1898650" y="1454150"/>
          <p14:tracePt t="147970" x="1835150" y="1447800"/>
          <p14:tracePt t="147985" x="1771650" y="1447800"/>
          <p14:tracePt t="148001" x="1733550" y="1447800"/>
          <p14:tracePt t="148018" x="1727200" y="1454150"/>
          <p14:tracePt t="148034" x="1714500" y="1454150"/>
          <p14:tracePt t="148051" x="1708150" y="1473200"/>
          <p14:tracePt t="148068" x="1708150" y="1492250"/>
          <p14:tracePt t="148085" x="1708150" y="1543050"/>
          <p14:tracePt t="148101" x="1708150" y="1568450"/>
          <p14:tracePt t="148118" x="1708150" y="1574800"/>
          <p14:tracePt t="148254" x="1708150" y="1581150"/>
          <p14:tracePt t="148254" x="0" y="0"/>
        </p14:tracePtLst>
        <p14:tracePtLst>
          <p14:tracePt t="148961" x="2730500" y="3613150"/>
          <p14:tracePt t="148979" x="2724150" y="3625850"/>
          <p14:tracePt t="149004" x="2692400" y="3651250"/>
          <p14:tracePt t="149007" x="2673350" y="3663950"/>
          <p14:tracePt t="149020" x="2660650" y="3676650"/>
          <p14:tracePt t="149034" x="2641600" y="3702050"/>
          <p14:tracePt t="149051" x="2628900" y="3727450"/>
          <p14:tracePt t="149067" x="2609850" y="3752850"/>
          <p14:tracePt t="149084" x="2609850" y="3771900"/>
          <p14:tracePt t="149086" x="2603500" y="3790950"/>
          <p14:tracePt t="149102" x="2603500" y="3803650"/>
          <p14:tracePt t="149118" x="2603500" y="3822700"/>
          <p14:tracePt t="149134" x="2603500" y="3848100"/>
          <p14:tracePt t="149151" x="2622550" y="3867150"/>
          <p14:tracePt t="149168" x="2635250" y="3879850"/>
          <p14:tracePt t="149184" x="2679700" y="3898900"/>
          <p14:tracePt t="149201" x="2749550" y="3911600"/>
          <p14:tracePt t="149218" x="2806700" y="3924300"/>
          <p14:tracePt t="149234" x="2863850" y="3924300"/>
          <p14:tracePt t="149251" x="2908300" y="3924300"/>
          <p14:tracePt t="149267" x="2927350" y="3911600"/>
          <p14:tracePt t="149269" x="2927350" y="3905250"/>
          <p14:tracePt t="149301" x="2927350" y="3873500"/>
          <p14:tracePt t="149318" x="2927350" y="3848100"/>
          <p14:tracePt t="149334" x="2921000" y="3803650"/>
          <p14:tracePt t="149351" x="2901950" y="3784600"/>
          <p14:tracePt t="149367" x="2876550" y="3765550"/>
          <p14:tracePt t="149384" x="2876550" y="3759200"/>
          <p14:tracePt t="149565" x="0" y="0"/>
        </p14:tracePtLst>
        <p14:tracePtLst>
          <p14:tracePt t="150219" x="1504950" y="3638550"/>
          <p14:tracePt t="150238" x="1485900" y="3651250"/>
          <p14:tracePt t="150251" x="1479550" y="3657600"/>
          <p14:tracePt t="150267" x="1479550" y="3663950"/>
          <p14:tracePt t="150284" x="1466850" y="3689350"/>
          <p14:tracePt t="150286" x="1460500" y="3708400"/>
          <p14:tracePt t="150300" x="1460500" y="3714750"/>
          <p14:tracePt t="150317" x="1460500" y="3746500"/>
          <p14:tracePt t="150333" x="1460500" y="3778250"/>
          <p14:tracePt t="150350" x="1485900" y="3803650"/>
          <p14:tracePt t="150367" x="1562100" y="3848100"/>
          <p14:tracePt t="150384" x="1695450" y="3898900"/>
          <p14:tracePt t="150400" x="1860550" y="3930650"/>
          <p14:tracePt t="150417" x="1987550" y="3943350"/>
          <p14:tracePt t="150433" x="2044700" y="3943350"/>
          <p14:tracePt t="150450" x="2057400" y="3943350"/>
          <p14:tracePt t="150467" x="2063750" y="3943350"/>
          <p14:tracePt t="150484" x="2070100" y="3943350"/>
          <p14:tracePt t="150517" x="2070100" y="3924300"/>
          <p14:tracePt t="150533" x="2063750" y="3892550"/>
          <p14:tracePt t="150550" x="2044700" y="3854450"/>
          <p14:tracePt t="150567" x="2025650" y="3816350"/>
          <p14:tracePt t="150583" x="2000250" y="3790950"/>
          <p14:tracePt t="150600" x="1987550" y="3771900"/>
          <p14:tracePt t="150634" x="1981200" y="3771900"/>
          <p14:tracePt t="150958" x="0" y="0"/>
        </p14:tracePtLst>
        <p14:tracePtLst>
          <p14:tracePt t="151777" x="5600700" y="3708400"/>
          <p14:tracePt t="151832" x="5607050" y="3708400"/>
          <p14:tracePt t="151851" x="5721350" y="3721100"/>
          <p14:tracePt t="151867" x="5949950" y="3746500"/>
          <p14:tracePt t="151871" x="6159500" y="3784600"/>
          <p14:tracePt t="151883" x="6362700" y="3803650"/>
          <p14:tracePt t="151900" x="6807200" y="3829050"/>
          <p14:tracePt t="151917" x="7442200" y="3867150"/>
          <p14:tracePt t="151933" x="7842250" y="3892550"/>
          <p14:tracePt t="151950" x="8204200" y="3924300"/>
          <p14:tracePt t="151967" x="8401050" y="3949700"/>
          <p14:tracePt t="151983" x="8464550" y="3949700"/>
          <p14:tracePt t="152000" x="8489950" y="3949700"/>
          <p14:tracePt t="152017" x="8496300" y="3949700"/>
          <p14:tracePt t="152430" x="0" y="0"/>
        </p14:tracePtLst>
        <p14:tracePtLst>
          <p14:tracePt t="153392" x="2305050" y="3803650"/>
          <p14:tracePt t="153410" x="2419350" y="3803650"/>
          <p14:tracePt t="153424" x="2667000" y="3803650"/>
          <p14:tracePt t="153435" x="2908300" y="3803650"/>
          <p14:tracePt t="153450" x="3549650" y="3803650"/>
          <p14:tracePt t="153467" x="4349750" y="3803650"/>
          <p14:tracePt t="153470" x="4756150" y="3803650"/>
          <p14:tracePt t="153483" x="5143500" y="3803650"/>
          <p14:tracePt t="153500" x="5746750" y="3803650"/>
          <p14:tracePt t="153516" x="5962650" y="3803650"/>
          <p14:tracePt t="153519" x="5994400" y="3803650"/>
          <p14:tracePt t="153533" x="6013450" y="3803650"/>
          <p14:tracePt t="153549" x="6019800" y="3803650"/>
          <p14:tracePt t="153686" x="0" y="0"/>
        </p14:tracePtLst>
        <p14:tracePtLst>
          <p14:tracePt t="162784" x="6419850" y="4140200"/>
          <p14:tracePt t="162830" x="6419850" y="4146550"/>
          <p14:tracePt t="162837" x="6419850" y="4165600"/>
          <p14:tracePt t="162846" x="6419850" y="4178300"/>
          <p14:tracePt t="162863" x="6419850" y="4229100"/>
          <p14:tracePt t="162879" x="6445250" y="4273550"/>
          <p14:tracePt t="162896" x="6483350" y="4324350"/>
          <p14:tracePt t="162913" x="6527800" y="4356100"/>
          <p14:tracePt t="162930" x="6584950" y="4387850"/>
          <p14:tracePt t="162946" x="6648450" y="4413250"/>
          <p14:tracePt t="162963" x="6673850" y="4413250"/>
          <p14:tracePt t="162979" x="6705600" y="4413250"/>
          <p14:tracePt t="162996" x="6743700" y="4413250"/>
          <p14:tracePt t="163013" x="6769100" y="4394200"/>
          <p14:tracePt t="163030" x="6781800" y="4362450"/>
          <p14:tracePt t="163046" x="6788150" y="4324350"/>
          <p14:tracePt t="163063" x="6788150" y="4305300"/>
          <p14:tracePt t="163079" x="6788150" y="4292600"/>
          <p14:tracePt t="163223" x="6781800" y="4292600"/>
          <p14:tracePt t="163234" x="6769100" y="4305300"/>
          <p14:tracePt t="163249" x="6750050" y="4330700"/>
          <p14:tracePt t="163263" x="6743700" y="4337050"/>
          <p14:tracePt t="163391" x="6737350" y="4337050"/>
          <p14:tracePt t="163403" x="6731000" y="4330700"/>
          <p14:tracePt t="163415" x="6724650" y="4318000"/>
          <p14:tracePt t="163430" x="6711950" y="4305300"/>
          <p14:tracePt t="163662" x="0" y="0"/>
        </p14:tracePtLst>
        <p14:tracePtLst>
          <p14:tracePt t="164233" x="5461000" y="4025900"/>
          <p14:tracePt t="164264" x="5454650" y="4032250"/>
          <p14:tracePt t="164283" x="5448300" y="4070350"/>
          <p14:tracePt t="164302" x="5422900" y="4191000"/>
          <p14:tracePt t="164315" x="5416550" y="4210050"/>
          <p14:tracePt t="164329" x="5410200" y="4267200"/>
          <p14:tracePt t="164346" x="5403850" y="4305300"/>
          <p14:tracePt t="164362" x="5397500" y="4324350"/>
          <p14:tracePt t="164379" x="5397500" y="4330700"/>
          <p14:tracePt t="164396" x="5397500" y="4337050"/>
          <p14:tracePt t="164412" x="5397500" y="4349750"/>
          <p14:tracePt t="164429" x="5397500" y="4356100"/>
          <p14:tracePt t="164503" x="5397500" y="4343400"/>
          <p14:tracePt t="164515" x="5397500" y="4324350"/>
          <p14:tracePt t="164530" x="5397500" y="4286250"/>
          <p14:tracePt t="164546" x="5397500" y="4235450"/>
          <p14:tracePt t="164562" x="5384800" y="4197350"/>
          <p14:tracePt t="164579" x="5384800" y="4184650"/>
          <p14:tracePt t="164582" x="5378450" y="4178300"/>
          <p14:tracePt t="164663" x="5378450" y="4197350"/>
          <p14:tracePt t="164674" x="5372100" y="4216400"/>
          <p14:tracePt t="164688" x="5372100" y="4254500"/>
          <p14:tracePt t="164700" x="5365750" y="4273550"/>
          <p14:tracePt t="164712" x="5365750" y="4279900"/>
          <p14:tracePt t="164729" x="5365750" y="4292600"/>
          <p14:tracePt t="164745" x="5365750" y="4305300"/>
          <p14:tracePt t="164762" x="5365750" y="4311650"/>
          <p14:tracePt t="164863" x="5365750" y="4292600"/>
          <p14:tracePt t="164875" x="5365750" y="4248150"/>
          <p14:tracePt t="164888" x="5372100" y="4210050"/>
          <p14:tracePt t="164904" x="5378450" y="4171950"/>
          <p14:tracePt t="164915" x="5378450" y="4159250"/>
          <p14:tracePt t="164929" x="5378450" y="4140200"/>
          <p14:tracePt t="165007" x="5378450" y="4159250"/>
          <p14:tracePt t="165018" x="5378450" y="4191000"/>
          <p14:tracePt t="165034" x="5378450" y="4260850"/>
          <p14:tracePt t="165050" x="5378450" y="4298950"/>
          <p14:tracePt t="165054" x="5378450" y="4311650"/>
          <p14:tracePt t="165062" x="5378450" y="4318000"/>
          <p14:tracePt t="165079" x="5378450" y="4330700"/>
          <p14:tracePt t="165095" x="5378450" y="4337050"/>
          <p14:tracePt t="165190" x="5384800" y="4318000"/>
          <p14:tracePt t="165200" x="5384800" y="4305300"/>
          <p14:tracePt t="165212" x="5384800" y="4286250"/>
          <p14:tracePt t="165229" x="5384800" y="4241800"/>
          <p14:tracePt t="165319" x="5378450" y="4286250"/>
          <p14:tracePt t="165336" x="5378450" y="4349750"/>
          <p14:tracePt t="165354" x="5378450" y="4375150"/>
          <p14:tracePt t="165363" x="5378450" y="4381500"/>
          <p14:tracePt t="165379" x="5378450" y="4387850"/>
          <p14:tracePt t="165439" x="5372100" y="4387850"/>
          <p14:tracePt t="165455" x="5372100" y="4368800"/>
          <p14:tracePt t="165462" x="5372100" y="4343400"/>
          <p14:tracePt t="165479" x="5372100" y="4279900"/>
          <p14:tracePt t="165495" x="5384800" y="4216400"/>
          <p14:tracePt t="165512" x="5391150" y="4184650"/>
          <p14:tracePt t="165575" x="5391150" y="4216400"/>
          <p14:tracePt t="165583" x="5384800" y="4248150"/>
          <p14:tracePt t="165595" x="5378450" y="4292600"/>
          <p14:tracePt t="165612" x="5378450" y="4349750"/>
          <p14:tracePt t="165628" x="5378450" y="4381500"/>
          <p14:tracePt t="165629" x="5378450" y="4387850"/>
          <p14:tracePt t="165645" x="5378450" y="4400550"/>
          <p14:tracePt t="165662" x="5372100" y="4406900"/>
          <p14:tracePt t="165743" x="5372100" y="4394200"/>
          <p14:tracePt t="165754" x="5372100" y="4375150"/>
          <p14:tracePt t="165762" x="5372100" y="4330700"/>
          <p14:tracePt t="165762" x="0" y="0"/>
        </p14:tracePtLst>
        <p14:tracePtLst>
          <p14:tracePt t="166385" x="5740400" y="1339850"/>
          <p14:tracePt t="166448" x="5734050" y="1339850"/>
          <p14:tracePt t="166467" x="5715000" y="1397000"/>
          <p14:tracePt t="166487" x="5689600" y="1536700"/>
          <p14:tracePt t="166504" x="5683250" y="1581150"/>
          <p14:tracePt t="166517" x="5683250" y="1587500"/>
          <p14:tracePt t="166528" x="5683250" y="1593850"/>
          <p14:tracePt t="166615" x="5683250" y="1581150"/>
          <p14:tracePt t="166630" x="5683250" y="1562100"/>
          <p14:tracePt t="166646" x="5683250" y="1549400"/>
          <p14:tracePt t="166665" x="5683250" y="1530350"/>
          <p14:tracePt t="166679" x="5683250" y="1524000"/>
          <p14:tracePt t="166695" x="5683250" y="1517650"/>
          <p14:tracePt t="166712" x="5683250" y="1511300"/>
          <p14:tracePt t="166735" x="5683250" y="1504950"/>
          <p14:tracePt t="166745" x="5683250" y="1498600"/>
          <p14:tracePt t="166766" x="5683250" y="1492250"/>
          <p14:tracePt t="166790" x="0" y="0"/>
        </p14:tracePtLst>
        <p14:tracePtLst>
          <p14:tracePt t="167401" x="5346700" y="4191000"/>
          <p14:tracePt t="167456" x="5353050" y="4191000"/>
          <p14:tracePt t="167476" x="5353050" y="4210050"/>
          <p14:tracePt t="167490" x="5346700" y="4267200"/>
          <p14:tracePt t="167503" x="5346700" y="4311650"/>
          <p14:tracePt t="167516" x="5346700" y="4318000"/>
          <p14:tracePt t="167528" x="5346700" y="4337050"/>
          <p14:tracePt t="167624" x="5346700" y="4324350"/>
          <p14:tracePt t="167638" x="5359400" y="4279900"/>
          <p14:tracePt t="167656" x="5359400" y="4248150"/>
          <p14:tracePt t="167671" x="5365750" y="4229100"/>
          <p14:tracePt t="167684" x="5365750" y="4222750"/>
          <p14:tracePt t="167750" x="5365750" y="4229100"/>
          <p14:tracePt t="167767" x="5365750" y="4241800"/>
          <p14:tracePt t="167775" x="5365750" y="4248150"/>
          <p14:tracePt t="167784" x="5365750" y="4260850"/>
          <p14:tracePt t="168016" x="5353050" y="4260850"/>
          <p14:tracePt t="168031" x="5346700" y="4286250"/>
          <p14:tracePt t="168128" x="5346700" y="4292600"/>
          <p14:tracePt t="168147" x="5346700" y="4298950"/>
          <p14:tracePt t="168205" x="5346700" y="4286250"/>
          <p14:tracePt t="168214" x="5346700" y="4267200"/>
          <p14:tracePt t="168222" x="5346700" y="4241800"/>
          <p14:tracePt t="168230" x="5346700" y="4210050"/>
          <p14:tracePt t="168245" x="5346700" y="4184650"/>
          <p14:tracePt t="168261" x="5346700" y="4171950"/>
          <p14:tracePt t="168376" x="5346700" y="4178300"/>
          <p14:tracePt t="168394" x="5346700" y="4191000"/>
          <p14:tracePt t="168415" x="5346700" y="4203700"/>
          <p14:tracePt t="168623" x="0" y="0"/>
        </p14:tracePtLst>
        <p14:tracePtLst>
          <p14:tracePt t="170878" x="9017000" y="4362450"/>
          <p14:tracePt t="170926" x="9017000" y="4368800"/>
          <p14:tracePt t="170935" x="9017000" y="4387850"/>
          <p14:tracePt t="170943" x="9017000" y="4413250"/>
          <p14:tracePt t="170960" x="9004300" y="4508500"/>
          <p14:tracePt t="170977" x="8997950" y="4616450"/>
          <p14:tracePt t="170994" x="8997950" y="4699000"/>
          <p14:tracePt t="171010" x="8997950" y="4743450"/>
          <p14:tracePt t="171027" x="8997950" y="4749800"/>
          <p14:tracePt t="171197" x="0" y="0"/>
        </p14:tracePtLst>
        <p14:tracePtLst>
          <p14:tracePt t="173281" x="3232150" y="4578350"/>
          <p14:tracePt t="173367" x="3225800" y="4578350"/>
          <p14:tracePt t="173382" x="3213100" y="4578350"/>
          <p14:tracePt t="173396" x="3194050" y="4578350"/>
          <p14:tracePt t="173409" x="3155950" y="4578350"/>
          <p14:tracePt t="173426" x="3060700" y="4584700"/>
          <p14:tracePt t="173443" x="2927350" y="4622800"/>
          <p14:tracePt t="173459" x="2755900" y="4654550"/>
          <p14:tracePt t="173476" x="2559050" y="4699000"/>
          <p14:tracePt t="173477" x="2482850" y="4724400"/>
          <p14:tracePt t="173493" x="2349500" y="4762500"/>
          <p14:tracePt t="173509" x="2279650" y="4787900"/>
          <p14:tracePt t="173526" x="2266950" y="4800600"/>
          <p14:tracePt t="173559" x="2260600" y="4806950"/>
          <p14:tracePt t="173878" x="0" y="0"/>
        </p14:tracePtLst>
        <p14:tracePtLst>
          <p14:tracePt t="176360" x="6661150" y="4197350"/>
          <p14:tracePt t="176372" x="6642100" y="4203700"/>
          <p14:tracePt t="176387" x="6610350" y="4260850"/>
          <p14:tracePt t="176401" x="6559550" y="4356100"/>
          <p14:tracePt t="176412" x="6546850" y="4394200"/>
          <p14:tracePt t="176425" x="6534150" y="4451350"/>
          <p14:tracePt t="176442" x="6534150" y="4464050"/>
          <p14:tracePt t="176458" x="6534150" y="4470400"/>
          <p14:tracePt t="176475" x="6534150" y="4476750"/>
          <p14:tracePt t="176492" x="6546850" y="4476750"/>
          <p14:tracePt t="176508" x="6578600" y="4476750"/>
          <p14:tracePt t="176511" x="6597650" y="4476750"/>
          <p14:tracePt t="176525" x="6642100" y="4470400"/>
          <p14:tracePt t="176542" x="6680200" y="4451350"/>
          <p14:tracePt t="176558" x="6711950" y="4413250"/>
          <p14:tracePt t="176575" x="6743700" y="4368800"/>
          <p14:tracePt t="176592" x="6750050" y="4311650"/>
          <p14:tracePt t="176608" x="6762750" y="4248150"/>
          <p14:tracePt t="176625" x="6762750" y="4210050"/>
          <p14:tracePt t="176642" x="6762750" y="4191000"/>
          <p14:tracePt t="176658" x="6762750" y="4184650"/>
          <p14:tracePt t="176926" x="0" y="0"/>
        </p14:tracePtLst>
        <p14:tracePtLst>
          <p14:tracePt t="177666" x="2768600" y="4502150"/>
          <p14:tracePt t="177680" x="2686050" y="4527550"/>
          <p14:tracePt t="177691" x="2641600" y="4540250"/>
          <p14:tracePt t="177708" x="2546350" y="4591050"/>
          <p14:tracePt t="177710" x="2508250" y="4610100"/>
          <p14:tracePt t="177725" x="2463800" y="4635500"/>
          <p14:tracePt t="177742" x="2444750" y="4648200"/>
          <p14:tracePt t="177758" x="2432050" y="4654550"/>
          <p14:tracePt t="177775" x="2432050" y="4660900"/>
          <p14:tracePt t="177791" x="2419350" y="4679950"/>
          <p14:tracePt t="177808" x="2406650" y="4705350"/>
          <p14:tracePt t="177825" x="2400300" y="4718050"/>
          <p14:tracePt t="177841" x="2400300" y="4724400"/>
          <p14:tracePt t="177858" x="2400300" y="4730750"/>
          <p14:tracePt t="178070" x="0" y="0"/>
        </p14:tracePtLst>
        <p14:tracePtLst>
          <p14:tracePt t="179529" x="2990850" y="4597400"/>
          <p14:tracePt t="179544" x="2965450" y="4610100"/>
          <p14:tracePt t="179558" x="2946400" y="4641850"/>
          <p14:tracePt t="179574" x="2933700" y="4705350"/>
          <p14:tracePt t="179591" x="2921000" y="4775200"/>
          <p14:tracePt t="179607" x="2921000" y="4813300"/>
          <p14:tracePt t="179624" x="2921000" y="4851400"/>
          <p14:tracePt t="179641" x="2940050" y="4889500"/>
          <p14:tracePt t="179658" x="2978150" y="4921250"/>
          <p14:tracePt t="179674" x="3035300" y="4933950"/>
          <p14:tracePt t="179691" x="3098800" y="4940300"/>
          <p14:tracePt t="179707" x="3143250" y="4940300"/>
          <p14:tracePt t="179710" x="3155950" y="4933950"/>
          <p14:tracePt t="179724" x="3168650" y="4921250"/>
          <p14:tracePt t="179741" x="3187700" y="4889500"/>
          <p14:tracePt t="179742" x="3194050" y="4864100"/>
          <p14:tracePt t="179757" x="3200400" y="4826000"/>
          <p14:tracePt t="179774" x="3200400" y="4787900"/>
          <p14:tracePt t="179790" x="3194050" y="4749800"/>
          <p14:tracePt t="179807" x="3187700" y="4724400"/>
          <p14:tracePt t="179824" x="3175000" y="4718050"/>
          <p14:tracePt t="179919" x="3175000" y="4711700"/>
          <p14:tracePt t="179930" x="3168650" y="4711700"/>
          <p14:tracePt t="179942" x="3130550" y="4743450"/>
          <p14:tracePt t="179958" x="3105150" y="4806950"/>
          <p14:tracePt t="179974" x="3079750" y="4851400"/>
          <p14:tracePt t="179991" x="3073400" y="4876800"/>
          <p14:tracePt t="180007" x="3073400" y="4889500"/>
          <p14:tracePt t="180024" x="3079750" y="4914900"/>
          <p14:tracePt t="180040" x="3086100" y="4927600"/>
          <p14:tracePt t="180074" x="3098800" y="4927600"/>
          <p14:tracePt t="180090" x="3111500" y="4927600"/>
          <p14:tracePt t="180107" x="3136900" y="4921250"/>
          <p14:tracePt t="180110" x="3155950" y="4908550"/>
          <p14:tracePt t="180124" x="3175000" y="4902200"/>
          <p14:tracePt t="180140" x="3187700" y="4857750"/>
          <p14:tracePt t="180142" x="3187700" y="4838700"/>
          <p14:tracePt t="180157" x="3187700" y="4781550"/>
          <p14:tracePt t="180174" x="3175000" y="4749800"/>
          <p14:tracePt t="180190" x="3155950" y="4724400"/>
          <p14:tracePt t="180207" x="3149600" y="4724400"/>
          <p14:tracePt t="180224" x="3149600" y="4718050"/>
          <p14:tracePt t="180262" x="3143250" y="4718050"/>
          <p14:tracePt t="180273" x="3136900" y="4724400"/>
          <p14:tracePt t="180290" x="3117850" y="4762500"/>
          <p14:tracePt t="180307" x="3117850" y="4781550"/>
          <p14:tracePt t="180323" x="3117850" y="4794250"/>
          <p14:tracePt t="180382" x="3117850" y="4800600"/>
          <p14:tracePt t="180423" x="3124200" y="4800600"/>
          <p14:tracePt t="180435" x="3136900" y="4794250"/>
          <p14:tracePt t="180447" x="3168650" y="4743450"/>
          <p14:tracePt t="180457" x="3181350" y="4705350"/>
          <p14:tracePt t="180474" x="3181350" y="4641850"/>
          <p14:tracePt t="180490" x="3181350" y="4584700"/>
          <p14:tracePt t="180507" x="3175000" y="4552950"/>
          <p14:tracePt t="180524" x="3168650" y="4546600"/>
          <p14:tracePt t="180542" x="3162300" y="4540250"/>
          <p14:tracePt t="180558" x="3155950" y="4546600"/>
          <p14:tracePt t="180574" x="3105150" y="4610100"/>
          <p14:tracePt t="180590" x="3067050" y="4711700"/>
          <p14:tracePt t="180607" x="3035300" y="4806950"/>
          <p14:tracePt t="180624" x="3028950" y="4838700"/>
          <p14:tracePt t="180640" x="3028950" y="4864100"/>
          <p14:tracePt t="180657" x="3028950" y="4870450"/>
          <p14:tracePt t="180678" x="3035300" y="4870450"/>
          <p14:tracePt t="180719" x="3048000" y="4870450"/>
          <p14:tracePt t="180728" x="3054350" y="4851400"/>
          <p14:tracePt t="180740" x="3060700" y="4826000"/>
          <p14:tracePt t="180757" x="3067050" y="4781550"/>
          <p14:tracePt t="180774" x="3067050" y="4768850"/>
          <p14:tracePt t="180840" x="3067050" y="4794250"/>
          <p14:tracePt t="180848" x="3067050" y="4819650"/>
          <p14:tracePt t="180857" x="3067050" y="4832350"/>
          <p14:tracePt t="180874" x="3073400" y="4864100"/>
          <p14:tracePt t="180890" x="3073400" y="4870450"/>
          <p14:tracePt t="180911" x="3079750" y="4876800"/>
          <p14:tracePt t="180924" x="3086100" y="4883150"/>
          <p14:tracePt t="180942" x="3092450" y="4883150"/>
          <p14:tracePt t="180957" x="3111500" y="4870450"/>
          <p14:tracePt t="180973" x="3143250" y="4838700"/>
          <p14:tracePt t="180990" x="3168650" y="4775200"/>
          <p14:tracePt t="181007" x="3181350" y="4724400"/>
          <p14:tracePt t="181023" x="3181350" y="4699000"/>
          <p14:tracePt t="181040" x="3194050" y="4667250"/>
          <p14:tracePt t="181057" x="3194050" y="4654550"/>
          <p14:tracePt t="181126" x="3194050" y="4679950"/>
          <p14:tracePt t="181135" x="3194050" y="4724400"/>
          <p14:tracePt t="181150" x="3194050" y="4800600"/>
          <p14:tracePt t="181164" x="3194050" y="4826000"/>
          <p14:tracePt t="181167" x="3194050" y="4832350"/>
          <p14:tracePt t="181183" x="3194050" y="4838700"/>
          <p14:tracePt t="181206" x="3194050" y="4845050"/>
          <p14:tracePt t="181271" x="3200400" y="4832350"/>
          <p14:tracePt t="181283" x="3206750" y="4813300"/>
          <p14:tracePt t="181299" x="3219450" y="4768850"/>
          <p14:tracePt t="181317" x="3219450" y="4718050"/>
          <p14:tracePt t="181328" x="3219450" y="4705350"/>
          <p14:tracePt t="181340" x="3225800" y="4699000"/>
          <p14:tracePt t="181390" x="3225800" y="4705350"/>
          <p14:tracePt t="181398" x="3225800" y="4737100"/>
          <p14:tracePt t="181407" x="3219450" y="4768850"/>
          <p14:tracePt t="181423" x="3219450" y="4819650"/>
          <p14:tracePt t="181440" x="3219450" y="4838700"/>
          <p14:tracePt t="181456" x="3219450" y="4845050"/>
          <p14:tracePt t="181558" x="3219450" y="4838700"/>
          <p14:tracePt t="181565" x="3219450" y="4819650"/>
          <p14:tracePt t="181573" x="3219450" y="4800600"/>
          <p14:tracePt t="181590" x="3219450" y="4775200"/>
          <p14:tracePt t="181606" x="3219450" y="4768850"/>
          <p14:tracePt t="181687" x="3219450" y="4781550"/>
          <p14:tracePt t="181697" x="3219450" y="4787900"/>
          <p14:tracePt t="181707" x="3219450" y="4800600"/>
          <p14:tracePt t="181723" x="3219450" y="4806950"/>
          <p14:tracePt t="181846" x="0" y="0"/>
        </p14:tracePtLst>
        <p14:tracePtLst>
          <p14:tracePt t="184086" x="2209800" y="3187700"/>
          <p14:tracePt t="184118" x="2203450" y="3187700"/>
          <p14:tracePt t="184126" x="2203450" y="3194050"/>
          <p14:tracePt t="184139" x="2203450" y="3200400"/>
          <p14:tracePt t="184156" x="2203450" y="3219450"/>
          <p14:tracePt t="184318" x="0" y="0"/>
        </p14:tracePtLst>
        <p14:tracePtLst>
          <p14:tracePt t="184761" x="3048000" y="3155950"/>
          <p14:tracePt t="184775" x="3048000" y="3194050"/>
          <p14:tracePt t="184789" x="3054350" y="3251200"/>
          <p14:tracePt t="184805" x="3060700" y="3263900"/>
          <p14:tracePt t="184822" x="3060700" y="3276600"/>
          <p14:tracePt t="184885" x="3067050" y="3276600"/>
          <p14:tracePt t="184895" x="3073400" y="3270250"/>
          <p14:tracePt t="184906" x="3079750" y="3263900"/>
          <p14:tracePt t="184922" x="3079750" y="3244850"/>
          <p14:tracePt t="184939" x="3086100" y="3232150"/>
          <p14:tracePt t="184955" x="3086100" y="3225800"/>
          <p14:tracePt t="185070" x="0" y="0"/>
        </p14:tracePtLst>
        <p14:tracePtLst>
          <p14:tracePt t="185610" x="2654300" y="3175000"/>
          <p14:tracePt t="185648" x="2647950" y="3175000"/>
          <p14:tracePt t="185666" x="2647950" y="3200400"/>
          <p14:tracePt t="185678" x="2647950" y="3232150"/>
          <p14:tracePt t="185689" x="2647950" y="3244850"/>
          <p14:tracePt t="185706" x="2647950" y="3257550"/>
          <p14:tracePt t="185722" x="2647950" y="3263900"/>
          <p14:tracePt t="185799" x="2647950" y="3270250"/>
          <p14:tracePt t="185815" x="2654300" y="3270250"/>
          <p14:tracePt t="185973" x="0" y="0"/>
        </p14:tracePtLst>
        <p14:tracePtLst>
          <p14:tracePt t="187145" x="2895600" y="4692650"/>
          <p14:tracePt t="187184" x="2882900" y="4692650"/>
          <p14:tracePt t="187201" x="2882900" y="4718050"/>
          <p14:tracePt t="187210" x="2882900" y="4724400"/>
          <p14:tracePt t="187222" x="2889250" y="4775200"/>
          <p14:tracePt t="187238" x="2895600" y="4813300"/>
          <p14:tracePt t="187255" x="2914650" y="4845050"/>
          <p14:tracePt t="187271" x="2940050" y="4876800"/>
          <p14:tracePt t="187288" x="2959100" y="4889500"/>
          <p14:tracePt t="187304" x="2965450" y="4889500"/>
          <p14:tracePt t="187321" x="2971800" y="4889500"/>
          <p14:tracePt t="187338" x="3003550" y="4889500"/>
          <p14:tracePt t="187355" x="3041650" y="4889500"/>
          <p14:tracePt t="187358" x="3073400" y="4889500"/>
          <p14:tracePt t="187371" x="3098800" y="4876800"/>
          <p14:tracePt t="187388" x="3143250" y="4838700"/>
          <p14:tracePt t="187390" x="3162300" y="4819650"/>
          <p14:tracePt t="187405" x="3187700" y="4768850"/>
          <p14:tracePt t="187421" x="3206750" y="4711700"/>
          <p14:tracePt t="187438" x="3206750" y="4667250"/>
          <p14:tracePt t="187455" x="3206750" y="4629150"/>
          <p14:tracePt t="187471" x="3194050" y="4603750"/>
          <p14:tracePt t="187488" x="3181350" y="4591050"/>
          <p14:tracePt t="187504" x="3181350" y="4584700"/>
          <p14:tracePt t="187525" x="3175000" y="4584700"/>
          <p14:tracePt t="187542" x="3168650" y="4584700"/>
          <p14:tracePt t="187554" x="3162300" y="4584700"/>
          <p14:tracePt t="187571" x="3117850" y="4597400"/>
          <p14:tracePt t="187588" x="3067050" y="4635500"/>
          <p14:tracePt t="187590" x="3028950" y="4660900"/>
          <p14:tracePt t="187604" x="2997200" y="4686300"/>
          <p14:tracePt t="187621" x="2959100" y="4762500"/>
          <p14:tracePt t="187638" x="2952750" y="4787900"/>
          <p14:tracePt t="187655" x="2952750" y="4806950"/>
          <p14:tracePt t="187671" x="2952750" y="4819650"/>
          <p14:tracePt t="187688" x="2952750" y="4845050"/>
          <p14:tracePt t="187704" x="2959100" y="4851400"/>
          <p14:tracePt t="187721" x="2978150" y="4857750"/>
          <p14:tracePt t="187738" x="3003550" y="4857750"/>
          <p14:tracePt t="187754" x="3067050" y="4851400"/>
          <p14:tracePt t="187771" x="3105150" y="4819650"/>
          <p14:tracePt t="187788" x="3143250" y="4775200"/>
          <p14:tracePt t="187804" x="3155950" y="4730750"/>
          <p14:tracePt t="187806" x="3162300" y="4711700"/>
          <p14:tracePt t="187822" x="3162300" y="4699000"/>
          <p14:tracePt t="187838" x="3162300" y="4692650"/>
          <p14:tracePt t="188390" x="0" y="0"/>
        </p14:tracePtLst>
        <p14:tracePtLst>
          <p14:tracePt t="190921" x="3543300" y="5016500"/>
          <p14:tracePt t="190985" x="3543300" y="5022850"/>
          <p14:tracePt t="191006" x="3543300" y="5073650"/>
          <p14:tracePt t="191020" x="3543300" y="5086350"/>
          <p14:tracePt t="191023" x="3543300" y="5092700"/>
          <p14:tracePt t="191037" x="3543300" y="5105400"/>
          <p14:tracePt t="191054" x="3543300" y="5118100"/>
          <p14:tracePt t="191087" x="3549650" y="5124450"/>
          <p14:tracePt t="191111" x="3556000" y="5124450"/>
          <p14:tracePt t="191134" x="3568700" y="5124450"/>
          <p14:tracePt t="191143" x="3581400" y="5111750"/>
          <p14:tracePt t="191153" x="3587750" y="5092700"/>
          <p14:tracePt t="191170" x="3587750" y="5067300"/>
          <p14:tracePt t="191174" x="3587750" y="5048250"/>
          <p14:tracePt t="191187" x="3587750" y="5041900"/>
          <p14:tracePt t="191203" x="3587750" y="5022850"/>
          <p14:tracePt t="191220" x="3587750" y="5010150"/>
          <p14:tracePt t="191237" x="3587750" y="5003800"/>
          <p14:tracePt t="191254" x="3575050" y="5003800"/>
          <p14:tracePt t="191270" x="3543300" y="5022850"/>
          <p14:tracePt t="191287" x="3524250" y="5041900"/>
          <p14:tracePt t="191303" x="3505200" y="5067300"/>
          <p14:tracePt t="191320" x="3498850" y="5092700"/>
          <p14:tracePt t="191337" x="3492500" y="5130800"/>
          <p14:tracePt t="191353" x="3492500" y="5156200"/>
          <p14:tracePt t="191370" x="3492500" y="5187950"/>
          <p14:tracePt t="191387" x="3498850" y="5219700"/>
          <p14:tracePt t="191389" x="3505200" y="5219700"/>
          <p14:tracePt t="191453" x="3511550" y="5219700"/>
          <p14:tracePt t="191461" x="3511550" y="5213350"/>
          <p14:tracePt t="191469" x="3517900" y="5194300"/>
          <p14:tracePt t="191486" x="3524250" y="5168900"/>
          <p14:tracePt t="191503" x="3530600" y="5137150"/>
          <p14:tracePt t="191520" x="3536950" y="5118100"/>
          <p14:tracePt t="191615" x="3536950" y="5137150"/>
          <p14:tracePt t="191628" x="3536950" y="5143500"/>
          <p14:tracePt t="191640" x="3536950" y="5156200"/>
          <p14:tracePt t="191654" x="3536950" y="5162550"/>
          <p14:tracePt t="191687" x="3543300" y="5168900"/>
          <p14:tracePt t="191711" x="3549650" y="5168900"/>
          <p14:tracePt t="191720" x="3568700" y="5162550"/>
          <p14:tracePt t="191737" x="3594100" y="5143500"/>
          <p14:tracePt t="191753" x="3606800" y="5124450"/>
          <p14:tracePt t="191770" x="3613150" y="5118100"/>
          <p14:tracePt t="192384" x="3606800" y="5118100"/>
          <p14:tracePt t="192402" x="3556000" y="5137150"/>
          <p14:tracePt t="192420" x="3524250" y="5149850"/>
          <p14:tracePt t="192422" x="3505200" y="5156200"/>
          <p14:tracePt t="192436" x="3492500" y="5162550"/>
          <p14:tracePt t="192829" x="0" y="0"/>
        </p14:tracePtLst>
        <p14:tracePtLst>
          <p14:tracePt t="193384" x="1174750" y="5022850"/>
          <p14:tracePt t="193464" x="1193800" y="5022850"/>
          <p14:tracePt t="193479" x="1257300" y="5022850"/>
          <p14:tracePt t="193492" x="1320800" y="5022850"/>
          <p14:tracePt t="193496" x="1403350" y="5022850"/>
          <p14:tracePt t="193511" x="1593850" y="5022850"/>
          <p14:tracePt t="193525" x="1708150" y="5022850"/>
          <p14:tracePt t="193536" x="2025650" y="5022850"/>
          <p14:tracePt t="193552" x="2495550" y="5080000"/>
          <p14:tracePt t="193569" x="3086100" y="5187950"/>
          <p14:tracePt t="193586" x="3714750" y="5289550"/>
          <p14:tracePt t="193589" x="4025900" y="5314950"/>
          <p14:tracePt t="193602" x="4349750" y="5334000"/>
          <p14:tracePt t="193619" x="4895850" y="5346700"/>
          <p14:tracePt t="193623" x="5156200" y="5346700"/>
          <p14:tracePt t="193636" x="5410200" y="5346700"/>
          <p14:tracePt t="193653" x="6146800" y="5346700"/>
          <p14:tracePt t="193669" x="6515100" y="5346700"/>
          <p14:tracePt t="193686" x="6750050" y="5346700"/>
          <p14:tracePt t="193702" x="6921500" y="5346700"/>
          <p14:tracePt t="193719" x="7004050" y="5346700"/>
          <p14:tracePt t="193735" x="7061200" y="5346700"/>
          <p14:tracePt t="193752" x="7105650" y="5346700"/>
          <p14:tracePt t="193769" x="7143750" y="5346700"/>
          <p14:tracePt t="193786" x="7188200" y="5346700"/>
          <p14:tracePt t="193802" x="7219950" y="5346700"/>
          <p14:tracePt t="193805" x="7226300" y="5346700"/>
          <p14:tracePt t="193819" x="7232650" y="5346700"/>
          <p14:tracePt t="193836" x="7245350" y="5346700"/>
          <p14:tracePt t="193837" x="7251700" y="5346700"/>
          <p14:tracePt t="193852" x="7264400" y="5346700"/>
          <p14:tracePt t="193869" x="7277100" y="5346700"/>
          <p14:tracePt t="194119" x="7270750" y="5346700"/>
          <p14:tracePt t="194131" x="7251700" y="5346700"/>
          <p14:tracePt t="194144" x="7200900" y="5346700"/>
          <p14:tracePt t="194158" x="7092950" y="5346700"/>
          <p14:tracePt t="194169" x="7029450" y="5346700"/>
          <p14:tracePt t="194186" x="6889750" y="5346700"/>
          <p14:tracePt t="194202" x="6762750" y="5346700"/>
          <p14:tracePt t="194219" x="6616700" y="5346700"/>
          <p14:tracePt t="194235" x="6470650" y="5346700"/>
          <p14:tracePt t="194252" x="6318250" y="5346700"/>
          <p14:tracePt t="194253" x="6235700" y="5346700"/>
          <p14:tracePt t="194269" x="6076950" y="5346700"/>
          <p14:tracePt t="194285" x="5899150" y="5334000"/>
          <p14:tracePt t="194302" x="5759450" y="5334000"/>
          <p14:tracePt t="194319" x="5632450" y="5334000"/>
          <p14:tracePt t="194335" x="5543550" y="5334000"/>
          <p14:tracePt t="194352" x="5505450" y="5334000"/>
          <p14:tracePt t="194369" x="5480050" y="5334000"/>
          <p14:tracePt t="194385" x="5461000" y="5334000"/>
          <p14:tracePt t="194402" x="5454650" y="5334000"/>
          <p14:tracePt t="194419" x="5448300" y="5334000"/>
          <p14:tracePt t="194435" x="5441950" y="5334000"/>
          <p14:tracePt t="194452" x="5429250" y="5334000"/>
          <p14:tracePt t="194469" x="5410200" y="5334000"/>
          <p14:tracePt t="194485" x="5378450" y="5327650"/>
          <p14:tracePt t="194502" x="5327650" y="5314950"/>
          <p14:tracePt t="194519" x="5251450" y="5302250"/>
          <p14:tracePt t="194535" x="5130800" y="5276850"/>
          <p14:tracePt t="194552" x="5010150" y="5251450"/>
          <p14:tracePt t="194569" x="4876800" y="5226050"/>
          <p14:tracePt t="194585" x="4749800" y="5207000"/>
          <p14:tracePt t="194602" x="4654550" y="5181600"/>
          <p14:tracePt t="194619" x="4629150" y="5181600"/>
          <p14:tracePt t="194635" x="4616450" y="5181600"/>
          <p14:tracePt t="194652" x="4610100" y="5181600"/>
          <p14:tracePt t="194757" x="4603750" y="5175250"/>
          <p14:tracePt t="194773" x="4616450" y="5168900"/>
          <p14:tracePt t="194781" x="4641850" y="5156200"/>
          <p14:tracePt t="194789" x="4699000" y="5143500"/>
          <p14:tracePt t="194802" x="4775200" y="5124450"/>
          <p14:tracePt t="194819" x="5003800" y="5118100"/>
          <p14:tracePt t="194835" x="5505450" y="5118100"/>
          <p14:tracePt t="194852" x="6146800" y="5118100"/>
          <p14:tracePt t="194869" x="7054850" y="5118100"/>
          <p14:tracePt t="194885" x="7486650" y="5118100"/>
          <p14:tracePt t="194902" x="7715250" y="5118100"/>
          <p14:tracePt t="194919" x="7797800" y="5118100"/>
          <p14:tracePt t="194935" x="7816850" y="5118100"/>
          <p14:tracePt t="196063" x="7702550" y="5118100"/>
          <p14:tracePt t="196078" x="7207250" y="5118100"/>
          <p14:tracePt t="196094" x="6496050" y="5118100"/>
          <p14:tracePt t="196108" x="6134100" y="5118100"/>
          <p14:tracePt t="196118" x="5422900" y="5118100"/>
          <p14:tracePt t="196135" x="4794250" y="5105400"/>
          <p14:tracePt t="196152" x="4292600" y="5022850"/>
          <p14:tracePt t="196169" x="3949700" y="4978400"/>
          <p14:tracePt t="196185" x="3695700" y="4959350"/>
          <p14:tracePt t="196202" x="3517900" y="4959350"/>
          <p14:tracePt t="196219" x="3365500" y="4959350"/>
          <p14:tracePt t="196222" x="3327400" y="4959350"/>
          <p14:tracePt t="196235" x="3295650" y="4959350"/>
          <p14:tracePt t="196252" x="3263900" y="4959350"/>
          <p14:tracePt t="196381" x="3282950" y="4959350"/>
          <p14:tracePt t="196389" x="3359150" y="4965700"/>
          <p14:tracePt t="196401" x="3454400" y="4978400"/>
          <p14:tracePt t="196418" x="3733800" y="4997450"/>
          <p14:tracePt t="196435" x="4210050" y="4997450"/>
          <p14:tracePt t="196439" x="4489450" y="4997450"/>
          <p14:tracePt t="196451" x="4749800" y="4997450"/>
          <p14:tracePt t="196468" x="5181600" y="4997450"/>
          <p14:tracePt t="196485" x="5499100" y="4997450"/>
          <p14:tracePt t="196501" x="5543550" y="4997450"/>
          <p14:tracePt t="196518" x="5556250" y="4997450"/>
          <p14:tracePt t="196535" x="5568950" y="4997450"/>
          <p14:tracePt t="196551" x="5588000" y="4997450"/>
          <p14:tracePt t="196568" x="5619750" y="4997450"/>
          <p14:tracePt t="196585" x="5651500" y="4997450"/>
          <p14:tracePt t="196601" x="5683250" y="4997450"/>
          <p14:tracePt t="196618" x="5708650" y="4997450"/>
          <p14:tracePt t="196635" x="5727700" y="4997450"/>
          <p14:tracePt t="196651" x="5746750" y="4997450"/>
          <p14:tracePt t="196654" x="5753100" y="4997450"/>
          <p14:tracePt t="197030" x="0" y="0"/>
        </p14:tracePtLst>
        <p14:tracePtLst>
          <p14:tracePt t="197790" x="2965450" y="5226050"/>
          <p14:tracePt t="197830" x="2959100" y="5232400"/>
          <p14:tracePt t="197846" x="2959100" y="5238750"/>
          <p14:tracePt t="197855" x="2959100" y="5245100"/>
          <p14:tracePt t="197868" x="2959100" y="5257800"/>
          <p14:tracePt t="197884" x="2959100" y="5283200"/>
          <p14:tracePt t="197901" x="2971800" y="5346700"/>
          <p14:tracePt t="197918" x="3048000" y="5403850"/>
          <p14:tracePt t="197934" x="3206750" y="5473700"/>
          <p14:tracePt t="197951" x="3409950" y="5518150"/>
          <p14:tracePt t="197968" x="3568700" y="5524500"/>
          <p14:tracePt t="197984" x="3632200" y="5524500"/>
          <p14:tracePt t="198001" x="3657600" y="5524500"/>
          <p14:tracePt t="198018" x="3663950" y="5511800"/>
          <p14:tracePt t="198038" x="3663950" y="5505450"/>
          <p14:tracePt t="198070" x="3663950" y="5499100"/>
          <p14:tracePt t="198086" x="3657600" y="5486400"/>
          <p14:tracePt t="198102" x="3644900" y="5480050"/>
          <p14:tracePt t="198118" x="3638550" y="5467350"/>
          <p14:tracePt t="198662" x="0" y="0"/>
        </p14:tracePtLst>
        <p14:tracePtLst>
          <p14:tracePt t="200575" x="6635750" y="4165600"/>
          <p14:tracePt t="200599" x="6623050" y="4171950"/>
          <p14:tracePt t="200643" x="6597650" y="4292600"/>
          <p14:tracePt t="200650" x="6591300" y="4324350"/>
          <p14:tracePt t="200667" x="6591300" y="4356100"/>
          <p14:tracePt t="200683" x="6597650" y="4387850"/>
          <p14:tracePt t="200685" x="6604000" y="4394200"/>
          <p14:tracePt t="200700" x="6616700" y="4400550"/>
          <p14:tracePt t="200717" x="6667500" y="4406900"/>
          <p14:tracePt t="200734" x="6718300" y="4406900"/>
          <p14:tracePt t="200750" x="6762750" y="4387850"/>
          <p14:tracePt t="200767" x="6794500" y="4356100"/>
          <p14:tracePt t="200783" x="6807200" y="4337050"/>
          <p14:tracePt t="200800" x="6813550" y="4324350"/>
          <p14:tracePt t="200877" x="0" y="0"/>
        </p14:tracePtLst>
        <p14:tracePtLst>
          <p14:tracePt t="201510" x="3536950" y="5283200"/>
          <p14:tracePt t="201534" x="3536950" y="5289550"/>
          <p14:tracePt t="201542" x="3536950" y="5314950"/>
          <p14:tracePt t="201550" x="3536950" y="5334000"/>
          <p14:tracePt t="201566" x="3536950" y="5372100"/>
          <p14:tracePt t="201583" x="3549650" y="5410200"/>
          <p14:tracePt t="201600" x="3556000" y="5429250"/>
          <p14:tracePt t="201616" x="3568700" y="5441950"/>
          <p14:tracePt t="201633" x="3606800" y="5454650"/>
          <p14:tracePt t="201650" x="3695700" y="5467350"/>
          <p14:tracePt t="201666" x="3835400" y="5473700"/>
          <p14:tracePt t="201683" x="3962400" y="5473700"/>
          <p14:tracePt t="201700" x="4032250" y="5454650"/>
          <p14:tracePt t="201717" x="4064000" y="5422900"/>
          <p14:tracePt t="201734" x="4064000" y="5403850"/>
          <p14:tracePt t="201750" x="4070350" y="5384800"/>
          <p14:tracePt t="201767" x="4070350" y="5359400"/>
          <p14:tracePt t="201783" x="4070350" y="5346700"/>
          <p14:tracePt t="201800" x="4070350" y="5334000"/>
          <p14:tracePt t="201846" x="4070350" y="5327650"/>
          <p14:tracePt t="201855" x="4064000" y="5327650"/>
          <p14:tracePt t="201867" x="4057650" y="5334000"/>
          <p14:tracePt t="201883" x="4025900" y="5353050"/>
          <p14:tracePt t="201900" x="4000500" y="5391150"/>
          <p14:tracePt t="201916" x="3987800" y="5410200"/>
          <p14:tracePt t="202015" x="3987800" y="5403850"/>
          <p14:tracePt t="202032" x="3987800" y="5391150"/>
          <p14:tracePt t="202048" x="3987800" y="5384800"/>
          <p14:tracePt t="202063" x="3987800" y="5378450"/>
          <p14:tracePt t="202071" x="3987800" y="5372100"/>
          <p14:tracePt t="202229" x="3987800" y="5378450"/>
          <p14:tracePt t="202245" x="3994150" y="5391150"/>
          <p14:tracePt t="202589" x="0" y="0"/>
        </p14:tracePtLst>
        <p14:tracePtLst>
          <p14:tracePt t="203737" x="3740150" y="5270500"/>
          <p14:tracePt t="203754" x="3733800" y="5270500"/>
          <p14:tracePt t="203775" x="3721100" y="5283200"/>
          <p14:tracePt t="203789" x="3721100" y="5295900"/>
          <p14:tracePt t="203799" x="3714750" y="5314950"/>
          <p14:tracePt t="203816" x="3708400" y="5314950"/>
          <p14:tracePt t="203832" x="3708400" y="5327650"/>
          <p14:tracePt t="203849" x="3708400" y="5334000"/>
          <p14:tracePt t="203866" x="3708400" y="5346700"/>
          <p14:tracePt t="203882" x="3708400" y="5353050"/>
          <p14:tracePt t="203899" x="3721100" y="5378450"/>
          <p14:tracePt t="203916" x="3740150" y="5391150"/>
          <p14:tracePt t="203932" x="3765550" y="5410200"/>
          <p14:tracePt t="203933" x="3778250" y="5422900"/>
          <p14:tracePt t="203949" x="3803650" y="5429250"/>
          <p14:tracePt t="203966" x="3829050" y="5429250"/>
          <p14:tracePt t="203983" x="3848100" y="5429250"/>
          <p14:tracePt t="203999" x="3879850" y="5422900"/>
          <p14:tracePt t="204016" x="3898900" y="5410200"/>
          <p14:tracePt t="204032" x="3917950" y="5391150"/>
          <p14:tracePt t="204049" x="3924300" y="5372100"/>
          <p14:tracePt t="204066" x="3924300" y="5359400"/>
          <p14:tracePt t="204082" x="3924300" y="5346700"/>
          <p14:tracePt t="204099" x="3924300" y="5327650"/>
          <p14:tracePt t="204116" x="3917950" y="5314950"/>
          <p14:tracePt t="204132" x="3911600" y="5308600"/>
          <p14:tracePt t="204438" x="0" y="0"/>
        </p14:tracePtLst>
        <p14:tracePtLst>
          <p14:tracePt t="205448" x="1028700" y="5226050"/>
          <p14:tracePt t="205460" x="1022350" y="5238750"/>
          <p14:tracePt t="205472" x="1022350" y="5245100"/>
          <p14:tracePt t="205482" x="1022350" y="5264150"/>
          <p14:tracePt t="205499" x="1028700" y="5276850"/>
          <p14:tracePt t="205515" x="1035050" y="5295900"/>
          <p14:tracePt t="205518" x="1041400" y="5302250"/>
          <p14:tracePt t="205532" x="1054100" y="5308600"/>
          <p14:tracePt t="205549" x="1092200" y="5340350"/>
          <p14:tracePt t="205565" x="1149350" y="5353050"/>
          <p14:tracePt t="205582" x="1257300" y="5365750"/>
          <p14:tracePt t="205598" x="1390650" y="5391150"/>
          <p14:tracePt t="205615" x="1485900" y="5391150"/>
          <p14:tracePt t="205632" x="1530350" y="5391150"/>
          <p14:tracePt t="205648" x="1555750" y="5391150"/>
          <p14:tracePt t="205682" x="1562100" y="5384800"/>
          <p14:tracePt t="205710" x="1562100" y="5378450"/>
          <p14:tracePt t="205719" x="1562100" y="5365750"/>
          <p14:tracePt t="205732" x="1555750" y="5359400"/>
          <p14:tracePt t="205749" x="1536700" y="5334000"/>
          <p14:tracePt t="205750" x="1530350" y="5321300"/>
          <p14:tracePt t="205765" x="1498600" y="5302250"/>
          <p14:tracePt t="205782" x="1454150" y="5283200"/>
          <p14:tracePt t="205798" x="1428750" y="5270500"/>
          <p14:tracePt t="205815" x="1403350" y="5270500"/>
          <p14:tracePt t="205832" x="1377950" y="5270500"/>
          <p14:tracePt t="205848" x="1365250" y="5270500"/>
          <p14:tracePt t="205865" x="1358900" y="5270500"/>
          <p14:tracePt t="205882" x="1339850" y="5270500"/>
          <p14:tracePt t="205898" x="1327150" y="5283200"/>
          <p14:tracePt t="205915" x="1320800" y="5295900"/>
          <p14:tracePt t="205932" x="1314450" y="5302250"/>
          <p14:tracePt t="205948" x="1314450" y="5314950"/>
          <p14:tracePt t="205965" x="1314450" y="5340350"/>
          <p14:tracePt t="205982" x="1314450" y="5353050"/>
          <p14:tracePt t="205998" x="1314450" y="5359400"/>
          <p14:tracePt t="206222" x="0" y="0"/>
        </p14:tracePtLst>
        <p14:tracePtLst>
          <p14:tracePt t="210230" x="3422650" y="5359400"/>
          <p14:tracePt t="210297" x="3435350" y="5359400"/>
          <p14:tracePt t="210309" x="3479800" y="5359400"/>
          <p14:tracePt t="210322" x="3536950" y="5359400"/>
          <p14:tracePt t="210331" x="3619500" y="5365750"/>
          <p14:tracePt t="210347" x="3822700" y="5391150"/>
          <p14:tracePt t="210364" x="4070350" y="5403850"/>
          <p14:tracePt t="210366" x="4184650" y="5403850"/>
          <p14:tracePt t="210380" x="4286250" y="5403850"/>
          <p14:tracePt t="210397" x="4451350" y="5403850"/>
          <p14:tracePt t="210413" x="4464050" y="5403850"/>
          <p14:tracePt t="210430" x="4470400" y="5403850"/>
          <p14:tracePt t="210518" x="0" y="0"/>
        </p14:tracePtLst>
        <p14:tracePtLst>
          <p14:tracePt t="211144" x="7124700" y="5378450"/>
          <p14:tracePt t="211183" x="7131050" y="5384800"/>
          <p14:tracePt t="211202" x="7181850" y="5391150"/>
          <p14:tracePt t="211220" x="7270750" y="5397500"/>
          <p14:tracePt t="211223" x="7346950" y="5397500"/>
          <p14:tracePt t="211236" x="7435850" y="5397500"/>
          <p14:tracePt t="211247" x="7639050" y="5397500"/>
          <p14:tracePt t="211263" x="7848600" y="5397500"/>
          <p14:tracePt t="211280" x="8058150" y="5397500"/>
          <p14:tracePt t="211297" x="8248650" y="5403850"/>
          <p14:tracePt t="211313" x="8375650" y="5416550"/>
          <p14:tracePt t="211330" x="8413750" y="5422900"/>
          <p14:tracePt t="211346" x="8426450" y="5422900"/>
          <p14:tracePt t="211477" x="8413750" y="5422900"/>
          <p14:tracePt t="211485" x="8388350" y="5422900"/>
          <p14:tracePt t="211496" x="8337550" y="5435600"/>
          <p14:tracePt t="211513" x="8223250" y="5441950"/>
          <p14:tracePt t="211530" x="8083550" y="5441950"/>
          <p14:tracePt t="211546" x="7988300" y="5441950"/>
          <p14:tracePt t="211563" x="7912100" y="5441950"/>
          <p14:tracePt t="211580" x="7880350" y="5441950"/>
          <p14:tracePt t="211596" x="7848600" y="5441950"/>
          <p14:tracePt t="211598" x="7842250" y="5441950"/>
          <p14:tracePt t="211613" x="7829550" y="5441950"/>
          <p14:tracePt t="211719" x="7842250" y="5441950"/>
          <p14:tracePt t="211728" x="7880350" y="5441950"/>
          <p14:tracePt t="211738" x="7937500" y="5441950"/>
          <p14:tracePt t="211750" x="8102600" y="5441950"/>
          <p14:tracePt t="211763" x="8197850" y="5441950"/>
          <p14:tracePt t="211765" x="8293100" y="5441950"/>
          <p14:tracePt t="211780" x="8388350" y="5441950"/>
          <p14:tracePt t="211797" x="8534400" y="5441950"/>
          <p14:tracePt t="211799" x="8591550" y="5441950"/>
          <p14:tracePt t="211814" x="8636000" y="5441950"/>
          <p14:tracePt t="211830" x="8648700" y="5441950"/>
          <p14:tracePt t="211910" x="8629650" y="5441950"/>
          <p14:tracePt t="211920" x="8585200" y="5441950"/>
          <p14:tracePt t="211930" x="8489950" y="5435600"/>
          <p14:tracePt t="211946" x="8235950" y="5403850"/>
          <p14:tracePt t="211963" x="7950200" y="5346700"/>
          <p14:tracePt t="211966" x="7854950" y="5340350"/>
          <p14:tracePt t="211979" x="7797800" y="5340350"/>
          <p14:tracePt t="211997" x="7753350" y="5340350"/>
          <p14:tracePt t="212013" x="7747000" y="5340350"/>
          <p14:tracePt t="212086" x="7759700" y="5340350"/>
          <p14:tracePt t="212096" x="7785100" y="5340350"/>
          <p14:tracePt t="212113" x="7886700" y="5340350"/>
          <p14:tracePt t="212130" x="8045450" y="5340350"/>
          <p14:tracePt t="212146" x="8204200" y="5340350"/>
          <p14:tracePt t="212163" x="8299450" y="5340350"/>
          <p14:tracePt t="212165" x="8318500" y="5340350"/>
          <p14:tracePt t="212180" x="8324850" y="5340350"/>
          <p14:tracePt t="212263" x="8318500" y="5340350"/>
          <p14:tracePt t="212275" x="8299450" y="5340350"/>
          <p14:tracePt t="212289" x="8255000" y="5340350"/>
          <p14:tracePt t="212304" x="8210550" y="5340350"/>
          <p14:tracePt t="212316" x="8197850" y="5340350"/>
          <p14:tracePt t="212330" x="8172450" y="5340350"/>
          <p14:tracePt t="212346" x="8166100" y="5340350"/>
          <p14:tracePt t="212363" x="8159750" y="5340350"/>
          <p14:tracePt t="212447" x="8178800" y="5340350"/>
          <p14:tracePt t="212459" x="8229600" y="5340350"/>
          <p14:tracePt t="212467" x="8305800" y="5340350"/>
          <p14:tracePt t="212479" x="8477250" y="5353050"/>
          <p14:tracePt t="212496" x="8667750" y="5378450"/>
          <p14:tracePt t="212513" x="8763000" y="5378450"/>
          <p14:tracePt t="212529" x="8782050" y="5378450"/>
          <p14:tracePt t="212546" x="8788400" y="5378450"/>
          <p14:tracePt t="212591" x="8782050" y="5378450"/>
          <p14:tracePt t="212598" x="8750300" y="5378450"/>
          <p14:tracePt t="212613" x="8597900" y="5378450"/>
          <p14:tracePt t="212629" x="8445500" y="5378450"/>
          <p14:tracePt t="212646" x="8362950" y="5378450"/>
          <p14:tracePt t="212663" x="8343900" y="5378450"/>
          <p14:tracePt t="212725" x="8362950" y="5378450"/>
          <p14:tracePt t="212736" x="8401050" y="5378450"/>
          <p14:tracePt t="212748" x="8451850" y="5378450"/>
          <p14:tracePt t="212763" x="8591550" y="5378450"/>
          <p14:tracePt t="212780" x="8731250" y="5378450"/>
          <p14:tracePt t="212782" x="8801100" y="5378450"/>
          <p14:tracePt t="212796" x="8864600" y="5378450"/>
          <p14:tracePt t="212813" x="9029700" y="5378450"/>
          <p14:tracePt t="212829" x="9105900" y="5378450"/>
          <p14:tracePt t="212846" x="9169400" y="5378450"/>
          <p14:tracePt t="212862" x="9207500" y="5378450"/>
          <p14:tracePt t="212879" x="9226550" y="5378450"/>
          <p14:tracePt t="212934" x="9232900" y="5378450"/>
          <p14:tracePt t="212942" x="9245600" y="5378450"/>
          <p14:tracePt t="212952" x="9271000" y="5378450"/>
          <p14:tracePt t="212963" x="9302750" y="5378450"/>
          <p14:tracePt t="212979" x="9398000" y="5378450"/>
          <p14:tracePt t="212996" x="9486900" y="5378450"/>
          <p14:tracePt t="212998" x="9531350" y="5378450"/>
          <p14:tracePt t="213013" x="9575800" y="5378450"/>
          <p14:tracePt t="213030" x="9601200" y="5378450"/>
          <p14:tracePt t="213046" x="9626600" y="5378450"/>
          <p14:tracePt t="213063" x="9632950" y="5378450"/>
          <p14:tracePt t="213215" x="9620250" y="5378450"/>
          <p14:tracePt t="213229" x="9588500" y="5378450"/>
          <p14:tracePt t="213246" x="9442450" y="5378450"/>
          <p14:tracePt t="213265" x="9378950" y="5378450"/>
          <p14:tracePt t="213279" x="9366250" y="5378450"/>
          <p14:tracePt t="213326" x="9378950" y="5384800"/>
          <p14:tracePt t="213335" x="9448800" y="5397500"/>
          <p14:tracePt t="213346" x="9563100" y="5416550"/>
          <p14:tracePt t="213362" x="9963150" y="5499100"/>
          <p14:tracePt t="213379" x="10414000" y="5549900"/>
          <p14:tracePt t="213383" x="10623550" y="5588000"/>
          <p14:tracePt t="213396" x="10731500" y="5607050"/>
          <p14:tracePt t="213413" x="10788650" y="5613400"/>
          <p14:tracePt t="213429" x="10795000" y="5613400"/>
          <p14:tracePt t="213462" x="10788650" y="5613400"/>
          <p14:tracePt t="213479" x="10642600" y="5613400"/>
          <p14:tracePt t="213496" x="10255250" y="5543550"/>
          <p14:tracePt t="213513" x="9766300" y="5492750"/>
          <p14:tracePt t="213529" x="9423400" y="5454650"/>
          <p14:tracePt t="213546" x="9315450" y="5448300"/>
          <p14:tracePt t="213562" x="9302750" y="5448300"/>
          <p14:tracePt t="213579" x="9296400" y="5448300"/>
          <p14:tracePt t="214414" x="0" y="0"/>
        </p14:tracePtLst>
        <p14:tracePtLst>
          <p14:tracePt t="214806" x="10433050" y="5461000"/>
          <p14:tracePt t="214888" x="10452100" y="5461000"/>
          <p14:tracePt t="214904" x="10515600" y="5461000"/>
          <p14:tracePt t="214919" x="10610850" y="5461000"/>
          <p14:tracePt t="214929" x="10674350" y="5461000"/>
          <p14:tracePt t="214945" x="10820400" y="5461000"/>
          <p14:tracePt t="214962" x="10991850" y="5461000"/>
          <p14:tracePt t="214979" x="11201400" y="5486400"/>
          <p14:tracePt t="214995" x="11366500" y="5511800"/>
          <p14:tracePt t="214998" x="11410950" y="5530850"/>
          <p14:tracePt t="215012" x="11436350" y="5537200"/>
          <p14:tracePt t="215029" x="11442700" y="5537200"/>
          <p14:tracePt t="215094" x="0" y="0"/>
        </p14:tracePtLst>
        <p14:tracePtLst>
          <p14:tracePt t="217288" x="1511300" y="5632450"/>
          <p14:tracePt t="217344" x="1530350" y="5638800"/>
          <p14:tracePt t="217353" x="1543050" y="5645150"/>
          <p14:tracePt t="217362" x="1568450" y="5651500"/>
          <p14:tracePt t="217378" x="1657350" y="5664200"/>
          <p14:tracePt t="217395" x="1765300" y="5670550"/>
          <p14:tracePt t="217399" x="1841500" y="5670550"/>
          <p14:tracePt t="217411" x="1911350" y="5670550"/>
          <p14:tracePt t="217428" x="2082800" y="5670550"/>
          <p14:tracePt t="217429" x="2159000" y="5670550"/>
          <p14:tracePt t="217445" x="2222500" y="5670550"/>
          <p14:tracePt t="217461" x="2362200" y="5670550"/>
          <p14:tracePt t="217478" x="2400300" y="5670550"/>
          <p14:tracePt t="217494" x="2432050" y="5670550"/>
          <p14:tracePt t="217511" x="2476500" y="5670550"/>
          <p14:tracePt t="217528" x="2514600" y="5670550"/>
          <p14:tracePt t="217544" x="2546350" y="5670550"/>
          <p14:tracePt t="217561" x="2571750" y="5670550"/>
          <p14:tracePt t="217578" x="2590800" y="5670550"/>
          <p14:tracePt t="217594" x="2622550" y="5670550"/>
          <p14:tracePt t="217611" x="2673350" y="5670550"/>
          <p14:tracePt t="217614" x="2705100" y="5670550"/>
          <p14:tracePt t="217628" x="2736850" y="5670550"/>
          <p14:tracePt t="217644" x="2819400" y="5670550"/>
          <p14:tracePt t="217646" x="2876550" y="5670550"/>
          <p14:tracePt t="217661" x="2971800" y="5670550"/>
          <p14:tracePt t="217678" x="3067050" y="5670550"/>
          <p14:tracePt t="217694" x="3175000" y="5670550"/>
          <p14:tracePt t="217711" x="3270250" y="5670550"/>
          <p14:tracePt t="217727" x="3390900" y="5670550"/>
          <p14:tracePt t="217744" x="3498850" y="5670550"/>
          <p14:tracePt t="217761" x="3600450" y="5670550"/>
          <p14:tracePt t="217778" x="3676650" y="5670550"/>
          <p14:tracePt t="217794" x="3733800" y="5670550"/>
          <p14:tracePt t="217811" x="3771900" y="5670550"/>
          <p14:tracePt t="217828" x="3810000" y="5670550"/>
          <p14:tracePt t="217830" x="3822700" y="5670550"/>
          <p14:tracePt t="217844" x="3841750" y="5670550"/>
          <p14:tracePt t="217845" x="3867150" y="5670550"/>
          <p14:tracePt t="217861" x="3898900" y="5670550"/>
          <p14:tracePt t="217877" x="3937000" y="5670550"/>
          <p14:tracePt t="217894" x="3962400" y="5670550"/>
          <p14:tracePt t="217911" x="3987800" y="5670550"/>
          <p14:tracePt t="217927" x="4013200" y="5670550"/>
          <p14:tracePt t="217944" x="4038600" y="5670550"/>
          <p14:tracePt t="217961" x="4044950" y="5670550"/>
          <p14:tracePt t="217998" x="4051300" y="5670550"/>
          <p14:tracePt t="218011" x="4057650" y="5670550"/>
          <p14:tracePt t="218027" x="4064000" y="5670550"/>
          <p14:tracePt t="218044" x="4076700" y="5670550"/>
          <p14:tracePt t="218046" x="4083050" y="5670550"/>
          <p14:tracePt t="218061" x="4095750" y="5670550"/>
          <p14:tracePt t="218077" x="4108450" y="5670550"/>
          <p14:tracePt t="218094" x="4127500" y="5670550"/>
          <p14:tracePt t="218111" x="4165600" y="5670550"/>
          <p14:tracePt t="218127" x="4210050" y="5670550"/>
          <p14:tracePt t="218144" x="4267200" y="5670550"/>
          <p14:tracePt t="218161" x="4324350" y="5670550"/>
          <p14:tracePt t="218177" x="4356100" y="5670550"/>
          <p14:tracePt t="218194" x="4406900" y="5683250"/>
          <p14:tracePt t="218211" x="4425950" y="5683250"/>
          <p14:tracePt t="218213" x="4432300" y="5683250"/>
          <p14:tracePt t="218227" x="4438650" y="5683250"/>
          <p14:tracePt t="218952" x="4451350" y="5683250"/>
          <p14:tracePt t="218968" x="4508500" y="5683250"/>
          <p14:tracePt t="218986" x="4622800" y="5683250"/>
          <p14:tracePt t="218990" x="4699000" y="5683250"/>
          <p14:tracePt t="219003" x="4781550" y="5683250"/>
          <p14:tracePt t="219010" x="4876800" y="5683250"/>
          <p14:tracePt t="219027" x="5092700" y="5683250"/>
          <p14:tracePt t="219044" x="5308600" y="5683250"/>
          <p14:tracePt t="219047" x="5410200" y="5683250"/>
          <p14:tracePt t="219061" x="5588000" y="5683250"/>
          <p14:tracePt t="219077" x="5746750" y="5683250"/>
          <p14:tracePt t="219094" x="5867400" y="5683250"/>
          <p14:tracePt t="219111" x="5969000" y="5683250"/>
          <p14:tracePt t="219127" x="6070600" y="5683250"/>
          <p14:tracePt t="219144" x="6153150" y="5683250"/>
          <p14:tracePt t="219161" x="6229350" y="5683250"/>
          <p14:tracePt t="219177" x="6280150" y="5683250"/>
          <p14:tracePt t="219194" x="6311900" y="5683250"/>
          <p14:tracePt t="219211" x="6350000" y="5683250"/>
          <p14:tracePt t="219227" x="6394450" y="5683250"/>
          <p14:tracePt t="219230" x="6419850" y="5683250"/>
          <p14:tracePt t="219244" x="6438900" y="5683250"/>
          <p14:tracePt t="219261" x="6496050" y="5683250"/>
          <p14:tracePt t="219277" x="6572250" y="5683250"/>
          <p14:tracePt t="219294" x="6623050" y="5683250"/>
          <p14:tracePt t="219310" x="6648450" y="5683250"/>
          <p14:tracePt t="219327" x="6667500" y="5683250"/>
          <p14:tracePt t="219344" x="6686550" y="5683250"/>
          <p14:tracePt t="219377" x="6699250" y="5683250"/>
          <p14:tracePt t="219394" x="6705600" y="5683250"/>
          <p14:tracePt t="219423" x="6711950" y="5683250"/>
          <p14:tracePt t="219432" x="6718300" y="5683250"/>
          <p14:tracePt t="219444" x="6724650" y="5683250"/>
          <p14:tracePt t="219461" x="6794500" y="5683250"/>
          <p14:tracePt t="219477" x="6864350" y="5683250"/>
          <p14:tracePt t="219494" x="6927850" y="5683250"/>
          <p14:tracePt t="219510" x="6972300" y="5683250"/>
          <p14:tracePt t="219527" x="7010400" y="5683250"/>
          <p14:tracePt t="219544" x="7035800" y="5683250"/>
          <p14:tracePt t="219561" x="7054850" y="5683250"/>
          <p14:tracePt t="219577" x="7073900" y="5683250"/>
          <p14:tracePt t="219594" x="7080250" y="5683250"/>
          <p14:tracePt t="219611" x="7086600" y="5683250"/>
          <p14:tracePt t="220126" x="0" y="0"/>
        </p14:tracePtLst>
        <p14:tracePtLst>
          <p14:tracePt t="222616" x="6242050" y="4235450"/>
          <p14:tracePt t="222640" x="6248400" y="4241800"/>
          <p14:tracePt t="222656" x="6267450" y="4279900"/>
          <p14:tracePt t="222673" x="6286500" y="4311650"/>
          <p14:tracePt t="222681" x="6292850" y="4324350"/>
          <p14:tracePt t="222691" x="6305550" y="4337050"/>
          <p14:tracePt t="222701" x="6337300" y="4362450"/>
          <p14:tracePt t="222710" x="6362700" y="4375150"/>
          <p14:tracePt t="222726" x="6394450" y="4387850"/>
          <p14:tracePt t="222742" x="6432550" y="4387850"/>
          <p14:tracePt t="222759" x="6464300" y="4387850"/>
          <p14:tracePt t="222776" x="6496050" y="4387850"/>
          <p14:tracePt t="222792" x="6508750" y="4368800"/>
          <p14:tracePt t="222809" x="6521450" y="4349750"/>
          <p14:tracePt t="222826" x="6521450" y="4337050"/>
          <p14:tracePt t="222842" x="6527800" y="4330700"/>
          <p14:tracePt t="222894" x="0" y="0"/>
        </p14:tracePtLst>
        <p14:tracePtLst>
          <p14:tracePt t="223842" x="4578350" y="6038850"/>
          <p14:tracePt t="223862" x="4546600" y="6096000"/>
          <p14:tracePt t="223882" x="4533900" y="6140450"/>
          <p14:tracePt t="223896" x="4533900" y="6165850"/>
          <p14:tracePt t="223909" x="4533900" y="6197600"/>
          <p14:tracePt t="223925" x="4540250" y="6235700"/>
          <p14:tracePt t="223942" x="4559300" y="6254750"/>
          <p14:tracePt t="223959" x="4572000" y="6267450"/>
          <p14:tracePt t="223975" x="4578350" y="6273800"/>
          <p14:tracePt t="223992" x="4597400" y="6273800"/>
          <p14:tracePt t="224009" x="4616450" y="6273800"/>
          <p14:tracePt t="224025" x="4667250" y="6267450"/>
          <p14:tracePt t="224042" x="4699000" y="6261100"/>
          <p14:tracePt t="224059" x="4737100" y="6242050"/>
          <p14:tracePt t="224075" x="4749800" y="6210300"/>
          <p14:tracePt t="224092" x="4749800" y="6197600"/>
          <p14:tracePt t="224109" x="4749800" y="6172200"/>
          <p14:tracePt t="224125" x="4749800" y="6165850"/>
          <p14:tracePt t="224142" x="4749800" y="6153150"/>
          <p14:tracePt t="225701" x="0" y="0"/>
        </p14:tracePtLst>
        <p14:tracePtLst>
          <p14:tracePt t="226336" x="2476500" y="1441450"/>
          <p14:tracePt t="226351" x="2463800" y="1454150"/>
          <p14:tracePt t="226367" x="2457450" y="1473200"/>
          <p14:tracePt t="226380" x="2457450" y="1485900"/>
          <p14:tracePt t="226392" x="2457450" y="1517650"/>
          <p14:tracePt t="226408" x="2457450" y="1549400"/>
          <p14:tracePt t="226425" x="2457450" y="1593850"/>
          <p14:tracePt t="226441" x="2457450" y="1638300"/>
          <p14:tracePt t="226458" x="2470150" y="1676400"/>
          <p14:tracePt t="226462" x="2476500" y="1695450"/>
          <p14:tracePt t="226475" x="2489200" y="1708150"/>
          <p14:tracePt t="226491" x="2520950" y="1739900"/>
          <p14:tracePt t="226495" x="2540000" y="1746250"/>
          <p14:tracePt t="226508" x="2552700" y="1758950"/>
          <p14:tracePt t="226525" x="2597150" y="1771650"/>
          <p14:tracePt t="226541" x="2622550" y="1771650"/>
          <p14:tracePt t="226558" x="2628900" y="1771650"/>
          <p14:tracePt t="226575" x="2641600" y="1758950"/>
          <p14:tracePt t="226592" x="2641600" y="1733550"/>
          <p14:tracePt t="226608" x="2641600" y="1689100"/>
          <p14:tracePt t="226625" x="2641600" y="1657350"/>
          <p14:tracePt t="226641" x="2641600" y="1625600"/>
          <p14:tracePt t="226658" x="2641600" y="1612900"/>
          <p14:tracePt t="226675" x="2628900" y="1600200"/>
          <p14:tracePt t="226691" x="2616200" y="1593850"/>
          <p14:tracePt t="226708" x="2597150" y="1587500"/>
          <p14:tracePt t="226725" x="2571750" y="1581150"/>
          <p14:tracePt t="226741" x="2559050" y="1581150"/>
          <p14:tracePt t="226758" x="2527300" y="1587500"/>
          <p14:tracePt t="226775" x="2508250" y="1606550"/>
          <p14:tracePt t="226791" x="2495550" y="1631950"/>
          <p14:tracePt t="226808" x="2495550" y="1644650"/>
          <p14:tracePt t="226825" x="2495550" y="1670050"/>
          <p14:tracePt t="226841" x="2495550" y="1689100"/>
          <p14:tracePt t="226858" x="2501900" y="1708150"/>
          <p14:tracePt t="226878" x="2508250" y="1708150"/>
          <p14:tracePt t="226891" x="2520950" y="1714500"/>
          <p14:tracePt t="226908" x="2527300" y="1720850"/>
          <p14:tracePt t="226924" x="2540000" y="1720850"/>
          <p14:tracePt t="226925" x="2546350" y="1720850"/>
          <p14:tracePt t="226941" x="2559050" y="1689100"/>
          <p14:tracePt t="226958" x="2565400" y="1651000"/>
          <p14:tracePt t="226974" x="2565400" y="1619250"/>
          <p14:tracePt t="226991" x="2565400" y="1593850"/>
          <p14:tracePt t="227008" x="2565400" y="1587500"/>
          <p14:tracePt t="227070" x="2565400" y="1581150"/>
          <p14:tracePt t="227095" x="2559050" y="1581150"/>
          <p14:tracePt t="227104" x="2559050" y="1587500"/>
          <p14:tracePt t="227115" x="2559050" y="1606550"/>
          <p14:tracePt t="227125" x="2559050" y="1638300"/>
          <p14:tracePt t="227141" x="2559050" y="1663700"/>
          <p14:tracePt t="227158" x="2559050" y="1670050"/>
          <p14:tracePt t="227231" x="2571750" y="1670050"/>
          <p14:tracePt t="227238" x="2578100" y="1657350"/>
          <p14:tracePt t="227246" x="2578100" y="1651000"/>
          <p14:tracePt t="227258" x="2578100" y="1644650"/>
          <p14:tracePt t="227274" x="2578100" y="1625600"/>
          <p14:tracePt t="227806" x="0" y="0"/>
        </p14:tracePtLst>
        <p14:tracePtLst>
          <p14:tracePt t="229800" x="1403350" y="6057900"/>
          <p14:tracePt t="229824" x="1403350" y="6070600"/>
          <p14:tracePt t="229842" x="1390650" y="6096000"/>
          <p14:tracePt t="229857" x="1377950" y="6127750"/>
          <p14:tracePt t="229874" x="1371600" y="6153150"/>
          <p14:tracePt t="229890" x="1371600" y="6165850"/>
          <p14:tracePt t="229907" x="1371600" y="6172200"/>
          <p14:tracePt t="229924" x="1371600" y="6178550"/>
          <p14:tracePt t="229940" x="1371600" y="6203950"/>
          <p14:tracePt t="229957" x="1416050" y="6242050"/>
          <p14:tracePt t="229974" x="1473200" y="6267450"/>
          <p14:tracePt t="229990" x="1587500" y="6292850"/>
          <p14:tracePt t="230007" x="1701800" y="6292850"/>
          <p14:tracePt t="230024" x="1809750" y="6292850"/>
          <p14:tracePt t="230040" x="1847850" y="6292850"/>
          <p14:tracePt t="230057" x="1873250" y="6292850"/>
          <p14:tracePt t="230090" x="1879600" y="6286500"/>
          <p14:tracePt t="230107" x="1879600" y="6267450"/>
          <p14:tracePt t="230124" x="1885950" y="6235700"/>
          <p14:tracePt t="230140" x="1885950" y="6203950"/>
          <p14:tracePt t="230141" x="1885950" y="6178550"/>
          <p14:tracePt t="230157" x="1866900" y="6153150"/>
          <p14:tracePt t="230173" x="1841500" y="6121400"/>
          <p14:tracePt t="230190" x="1803400" y="6102350"/>
          <p14:tracePt t="230207" x="1778000" y="6089650"/>
          <p14:tracePt t="230238" x="1771650" y="6089650"/>
          <p14:tracePt t="230246" x="1765300" y="6089650"/>
          <p14:tracePt t="230302" x="1758950" y="6089650"/>
          <p14:tracePt t="230542" x="0" y="0"/>
        </p14:tracePtLst>
        <p14:tracePtLst>
          <p14:tracePt t="231753" x="3448050" y="6197600"/>
          <p14:tracePt t="231800" x="3467100" y="6197600"/>
          <p14:tracePt t="231816" x="3543300" y="6197600"/>
          <p14:tracePt t="231834" x="3708400" y="6197600"/>
          <p14:tracePt t="231847" x="3949700" y="6197600"/>
          <p14:tracePt t="231857" x="4102100" y="6197600"/>
          <p14:tracePt t="231873" x="4387850" y="6197600"/>
          <p14:tracePt t="231890" x="4584700" y="6197600"/>
          <p14:tracePt t="231906" x="4737100" y="6197600"/>
          <p14:tracePt t="231923" x="4813300" y="6197600"/>
          <p14:tracePt t="231926" x="4845050" y="6197600"/>
          <p14:tracePt t="231939" x="4876800" y="6197600"/>
          <p14:tracePt t="231956" x="4933950" y="6203950"/>
          <p14:tracePt t="231973" x="4965700" y="6210300"/>
          <p14:tracePt t="231989" x="4972050" y="6210300"/>
          <p14:tracePt t="232079" x="4946650" y="6210300"/>
          <p14:tracePt t="232092" x="4902200" y="6210300"/>
          <p14:tracePt t="232107" x="4724400" y="6210300"/>
          <p14:tracePt t="232110" x="4597400" y="6210300"/>
          <p14:tracePt t="232124" x="4400550" y="6210300"/>
          <p14:tracePt t="232128" x="4184650" y="6210300"/>
          <p14:tracePt t="232142" x="3752850" y="6210300"/>
          <p14:tracePt t="232156" x="3600450" y="6210300"/>
          <p14:tracePt t="232173" x="3429000" y="6210300"/>
          <p14:tracePt t="232190" x="3416300" y="6210300"/>
          <p14:tracePt t="232270" x="3429000" y="6210300"/>
          <p14:tracePt t="232279" x="3454400" y="6210300"/>
          <p14:tracePt t="232289" x="3492500" y="6210300"/>
          <p14:tracePt t="232306" x="3651250" y="6210300"/>
          <p14:tracePt t="232323" x="3886200" y="6210300"/>
          <p14:tracePt t="232325" x="4013200" y="6210300"/>
          <p14:tracePt t="232339" x="4127500" y="6210300"/>
          <p14:tracePt t="232356" x="4311650" y="6210300"/>
          <p14:tracePt t="232358" x="4362450" y="6210300"/>
          <p14:tracePt t="232373" x="4406900" y="6210300"/>
          <p14:tracePt t="232390" x="4413250" y="6210300"/>
          <p14:tracePt t="232487" x="4400550" y="6210300"/>
          <p14:tracePt t="232500" x="4394200" y="6210300"/>
          <p14:tracePt t="232516" x="4368800" y="6210300"/>
          <p14:tracePt t="232531" x="4362450" y="6210300"/>
          <p14:tracePt t="232647" x="4381500" y="6210300"/>
          <p14:tracePt t="232660" x="4413250" y="6210300"/>
          <p14:tracePt t="232676" x="4476750" y="6210300"/>
          <p14:tracePt t="232679" x="4508500" y="6210300"/>
          <p14:tracePt t="232689" x="4533900" y="6210300"/>
          <p14:tracePt t="232706" x="4546600" y="6210300"/>
          <p14:tracePt t="232722" x="4552950" y="6210300"/>
          <p14:tracePt t="233558" x="0" y="0"/>
        </p14:tracePtLst>
        <p14:tracePtLst>
          <p14:tracePt t="236216" x="2559050" y="1409700"/>
          <p14:tracePt t="236234" x="2552700" y="1403350"/>
          <p14:tracePt t="236250" x="2533650" y="1416050"/>
          <p14:tracePt t="236260" x="2520950" y="1441450"/>
          <p14:tracePt t="236262" x="2508250" y="1479550"/>
          <p14:tracePt t="236272" x="2495550" y="1504950"/>
          <p14:tracePt t="236288" x="2482850" y="1574800"/>
          <p14:tracePt t="236304" x="2482850" y="1631950"/>
          <p14:tracePt t="236321" x="2501900" y="1701800"/>
          <p14:tracePt t="236338" x="2520950" y="1746250"/>
          <p14:tracePt t="236355" x="2546350" y="1771650"/>
          <p14:tracePt t="236371" x="2565400" y="1797050"/>
          <p14:tracePt t="236388" x="2571750" y="1797050"/>
          <p14:tracePt t="236405" x="2578100" y="1797050"/>
          <p14:tracePt t="236421" x="2584450" y="1797050"/>
          <p14:tracePt t="236438" x="2603500" y="1797050"/>
          <p14:tracePt t="236454" x="2628900" y="1758950"/>
          <p14:tracePt t="236471" x="2660650" y="1676400"/>
          <p14:tracePt t="236488" x="2686050" y="1587500"/>
          <p14:tracePt t="236504" x="2698750" y="1524000"/>
          <p14:tracePt t="236521" x="2698750" y="1511300"/>
          <p14:tracePt t="236538" x="2698750" y="1504950"/>
          <p14:tracePt t="236607" x="2698750" y="1511300"/>
          <p14:tracePt t="236616" x="2698750" y="1536700"/>
          <p14:tracePt t="236626" x="2698750" y="1568450"/>
          <p14:tracePt t="236638" x="2698750" y="1651000"/>
          <p14:tracePt t="236655" x="2705100" y="1739900"/>
          <p14:tracePt t="236671" x="2717800" y="1790700"/>
          <p14:tracePt t="236688" x="2724150" y="1803400"/>
          <p14:tracePt t="236705" x="2724150" y="1809750"/>
          <p14:tracePt t="236742" x="2730500" y="1809750"/>
          <p14:tracePt t="236759" x="2730500" y="1790700"/>
          <p14:tracePt t="236765" x="2730500" y="1778000"/>
          <p14:tracePt t="236774" x="2736850" y="1752600"/>
          <p14:tracePt t="236788" x="2736850" y="1739900"/>
          <p14:tracePt t="236805" x="2736850" y="1708150"/>
          <p14:tracePt t="236806" x="2736850" y="1689100"/>
          <p14:tracePt t="236821" x="2736850" y="1663700"/>
          <p14:tracePt t="236838" x="2736850" y="1651000"/>
          <p14:tracePt t="236878" x="2736850" y="1644650"/>
          <p14:tracePt t="236903" x="2730500" y="1644650"/>
          <p14:tracePt t="236918" x="2730500" y="1663700"/>
          <p14:tracePt t="236928" x="2730500" y="1676400"/>
          <p14:tracePt t="236938" x="2730500" y="1695450"/>
          <p14:tracePt t="236955" x="2730500" y="1701800"/>
          <p14:tracePt t="237055" x="2730500" y="1689100"/>
          <p14:tracePt t="237066" x="2730500" y="1676400"/>
          <p14:tracePt t="237081" x="2730500" y="1644650"/>
          <p14:tracePt t="237091" x="2730500" y="1638300"/>
          <p14:tracePt t="237104" x="2730500" y="1631950"/>
          <p14:tracePt t="237167" x="2730500" y="1644650"/>
          <p14:tracePt t="237181" x="2730500" y="1657350"/>
          <p14:tracePt t="237198" x="2724150" y="1720850"/>
          <p14:tracePt t="237221" x="2724150" y="1727200"/>
          <p14:tracePt t="237319" x="2724150" y="1720850"/>
          <p14:tracePt t="237330" x="2724150" y="1708150"/>
          <p14:tracePt t="237338" x="2724150" y="1689100"/>
          <p14:tracePt t="237354" x="2724150" y="1663700"/>
          <p14:tracePt t="237371" x="2724150" y="1644650"/>
          <p14:tracePt t="237373" x="2724150" y="1638300"/>
          <p14:tracePt t="237388" x="2724150" y="1625600"/>
          <p14:tracePt t="237404" x="2724150" y="1619250"/>
          <p14:tracePt t="237479" x="2717800" y="1638300"/>
          <p14:tracePt t="237492" x="2711450" y="1676400"/>
          <p14:tracePt t="237508" x="2705100" y="1714500"/>
          <p14:tracePt t="237521" x="2705100" y="1733550"/>
          <p14:tracePt t="237607" x="2705100" y="1720850"/>
          <p14:tracePt t="237619" x="2705100" y="1708150"/>
          <p14:tracePt t="237634" x="2705100" y="1663700"/>
          <p14:tracePt t="237649" x="2705100" y="1638300"/>
          <p14:tracePt t="237654" x="2705100" y="1625600"/>
          <p14:tracePt t="237665" x="2705100" y="1619250"/>
          <p14:tracePt t="237675" x="2705100" y="1612900"/>
          <p14:tracePt t="237752" x="2705100" y="1619250"/>
          <p14:tracePt t="237766" x="2705100" y="1644650"/>
          <p14:tracePt t="237779" x="2705100" y="1651000"/>
          <p14:tracePt t="237903" x="2705100" y="1631950"/>
          <p14:tracePt t="237916" x="2705100" y="1606550"/>
          <p14:tracePt t="237929" x="2705100" y="1574800"/>
          <p14:tracePt t="237938" x="2705100" y="1568450"/>
          <p14:tracePt t="237954" x="2705100" y="1562100"/>
          <p14:tracePt t="238024" x="2705100" y="1574800"/>
          <p14:tracePt t="238038" x="2705100" y="1644650"/>
          <p14:tracePt t="238054" x="2692400" y="1708150"/>
          <p14:tracePt t="238071" x="2692400" y="1739900"/>
          <p14:tracePt t="238087" x="2692400" y="1746250"/>
          <p14:tracePt t="238159" x="2692400" y="1720850"/>
          <p14:tracePt t="238174" x="2692400" y="1682750"/>
          <p14:tracePt t="238193" x="2692400" y="1644650"/>
          <p14:tracePt t="238204" x="2692400" y="1619250"/>
          <p14:tracePt t="238206" x="2692400" y="1600200"/>
          <p14:tracePt t="238221" x="2692400" y="1581150"/>
          <p14:tracePt t="238237" x="2692400" y="1568450"/>
          <p14:tracePt t="238319" x="2692400" y="1581150"/>
          <p14:tracePt t="238333" x="2692400" y="1593850"/>
          <p14:tracePt t="238348" x="2692400" y="1631950"/>
          <p14:tracePt t="238371" x="2692400" y="1638300"/>
          <p14:tracePt t="238445" x="0" y="0"/>
        </p14:tracePtLst>
        <p14:tracePtLst>
          <p14:tracePt t="239089" x="6280150" y="2584450"/>
          <p14:tracePt t="239160" x="6280150" y="2578100"/>
          <p14:tracePt t="239178" x="6324600" y="2571750"/>
          <p14:tracePt t="239185" x="6369050" y="2565400"/>
          <p14:tracePt t="239199" x="6508750" y="2552700"/>
          <p14:tracePt t="239211" x="6604000" y="2552700"/>
          <p14:tracePt t="239221" x="6845300" y="2552700"/>
          <p14:tracePt t="239237" x="7194550" y="2552700"/>
          <p14:tracePt t="239254" x="7518400" y="2552700"/>
          <p14:tracePt t="239270" x="7727950" y="2552700"/>
          <p14:tracePt t="239287" x="7854950" y="2552700"/>
          <p14:tracePt t="239304" x="7886700" y="2552700"/>
          <p14:tracePt t="239390" x="7867650" y="2552700"/>
          <p14:tracePt t="239398" x="7835900" y="2552700"/>
          <p14:tracePt t="239406" x="7772400" y="2546350"/>
          <p14:tracePt t="239420" x="7683500" y="2527300"/>
          <p14:tracePt t="239437" x="7277100" y="2438400"/>
          <p14:tracePt t="239454" x="6896100" y="2368550"/>
          <p14:tracePt t="239470" x="6648450" y="2343150"/>
          <p14:tracePt t="239487" x="6521450" y="2343150"/>
          <p14:tracePt t="239504" x="6464300" y="2343150"/>
          <p14:tracePt t="239520" x="6451600" y="2343150"/>
          <p14:tracePt t="239537" x="6445250" y="2343150"/>
          <p14:tracePt t="239607" x="6457950" y="2343150"/>
          <p14:tracePt t="239621" x="6502400" y="2349500"/>
          <p14:tracePt t="239638" x="6762750" y="2400300"/>
          <p14:tracePt t="239654" x="7086600" y="2470150"/>
          <p14:tracePt t="239671" x="7480300" y="2540000"/>
          <p14:tracePt t="239687" x="7702550" y="2559050"/>
          <p14:tracePt t="239704" x="7747000" y="2559050"/>
          <p14:tracePt t="239720" x="7753350" y="2559050"/>
          <p14:tracePt t="239790" x="7721600" y="2559050"/>
          <p14:tracePt t="239799" x="7658100" y="2559050"/>
          <p14:tracePt t="239809" x="7581900" y="2559050"/>
          <p14:tracePt t="239820" x="7499350" y="2559050"/>
          <p14:tracePt t="239837" x="7327900" y="2559050"/>
          <p14:tracePt t="239853" x="7308850" y="2559050"/>
          <p14:tracePt t="239870" x="7302500" y="2559050"/>
          <p14:tracePt t="239926" x="7321550" y="2559050"/>
          <p14:tracePt t="239936" x="7372350" y="2565400"/>
          <p14:tracePt t="239945" x="7423150" y="2571750"/>
          <p14:tracePt t="239954" x="7493000" y="2578100"/>
          <p14:tracePt t="239970" x="7607300" y="2590800"/>
          <p14:tracePt t="239987" x="7702550" y="2590800"/>
          <p14:tracePt t="240003" x="7772400" y="2590800"/>
          <p14:tracePt t="240020" x="7804150" y="2590800"/>
          <p14:tracePt t="240037" x="7829550" y="2590800"/>
          <p14:tracePt t="240143" x="7816850" y="2590800"/>
          <p14:tracePt t="240155" x="7804150" y="2590800"/>
          <p14:tracePt t="240171" x="7791450" y="2590800"/>
          <p14:tracePt t="240239" x="7797800" y="2590800"/>
          <p14:tracePt t="240251" x="7829550" y="2590800"/>
          <p14:tracePt t="240265" x="7956550" y="2590800"/>
          <p14:tracePt t="240275" x="8058150" y="2590800"/>
          <p14:tracePt t="240287" x="8375650" y="2590800"/>
          <p14:tracePt t="240303" x="8769350" y="2590800"/>
          <p14:tracePt t="240320" x="9055100" y="2590800"/>
          <p14:tracePt t="240337" x="9175750" y="2590800"/>
          <p14:tracePt t="240353" x="9194800" y="2590800"/>
          <p14:tracePt t="240370" x="9201150" y="2590800"/>
          <p14:tracePt t="240422" x="9194800" y="2590800"/>
          <p14:tracePt t="240430" x="9144000" y="2590800"/>
          <p14:tracePt t="240437" x="9048750" y="2571750"/>
          <p14:tracePt t="240453" x="8718550" y="2508250"/>
          <p14:tracePt t="240470" x="8280400" y="2432050"/>
          <p14:tracePt t="240487" x="8020050" y="2413000"/>
          <p14:tracePt t="240503" x="7918450" y="2400300"/>
          <p14:tracePt t="240520" x="7905750" y="2400300"/>
          <p14:tracePt t="240536" x="7899400" y="2400300"/>
          <p14:tracePt t="240599" x="7905750" y="2400300"/>
          <p14:tracePt t="240613" x="8020050" y="2406650"/>
          <p14:tracePt t="240628" x="8115300" y="2413000"/>
          <p14:tracePt t="240637" x="8439150" y="2476500"/>
          <p14:tracePt t="240654" x="8813800" y="2546350"/>
          <p14:tracePt t="240670" x="9093200" y="2578100"/>
          <p14:tracePt t="240687" x="9194800" y="2603500"/>
          <p14:tracePt t="240703" x="9207500" y="2603500"/>
          <p14:tracePt t="240720" x="9213850" y="2603500"/>
          <p14:tracePt t="240774" x="9207500" y="2603500"/>
          <p14:tracePt t="240785" x="9156700" y="2603500"/>
          <p14:tracePt t="240800" x="8991600" y="2578100"/>
          <p14:tracePt t="240813" x="8724900" y="2527300"/>
          <p14:tracePt t="240825" x="8534400" y="2476500"/>
          <p14:tracePt t="240837" x="8248650" y="2425700"/>
          <p14:tracePt t="240853" x="8115300" y="2400300"/>
          <p14:tracePt t="240870" x="8096250" y="2393950"/>
          <p14:tracePt t="240943" x="8115300" y="2393950"/>
          <p14:tracePt t="240958" x="8185150" y="2393950"/>
          <p14:tracePt t="240971" x="8248650" y="2393950"/>
          <p14:tracePt t="240987" x="8407400" y="2400300"/>
          <p14:tracePt t="240991" x="8509000" y="2413000"/>
          <p14:tracePt t="241003" x="8604250" y="2432050"/>
          <p14:tracePt t="241020" x="8794750" y="2470150"/>
          <p14:tracePt t="241021" x="8883650" y="2482850"/>
          <p14:tracePt t="241036" x="8966200" y="2501900"/>
          <p14:tracePt t="241038" x="9029700" y="2508250"/>
          <p14:tracePt t="241053" x="9086850" y="2508250"/>
          <p14:tracePt t="241070" x="9105900" y="2508250"/>
          <p14:tracePt t="241263" x="9099550" y="2520950"/>
          <p14:tracePt t="241276" x="9086850" y="2520950"/>
          <p14:tracePt t="241290" x="9017000" y="2520950"/>
          <p14:tracePt t="241303" x="8890000" y="2520950"/>
          <p14:tracePt t="241320" x="8737600" y="2520950"/>
          <p14:tracePt t="241336" x="8642350" y="2520950"/>
          <p14:tracePt t="241353" x="8604250" y="2520950"/>
          <p14:tracePt t="241370" x="8585200" y="2520950"/>
          <p14:tracePt t="241469" x="8597900" y="2520950"/>
          <p14:tracePt t="241477" x="8636000" y="2520950"/>
          <p14:tracePt t="241486" x="8699500" y="2520950"/>
          <p14:tracePt t="241503" x="8877300" y="2520950"/>
          <p14:tracePt t="241519" x="9099550" y="2520950"/>
          <p14:tracePt t="241536" x="9328150" y="2520950"/>
          <p14:tracePt t="241553" x="9531350" y="2520950"/>
          <p14:tracePt t="241569" x="9696450" y="2520950"/>
          <p14:tracePt t="241586" x="9836150" y="2520950"/>
          <p14:tracePt t="241603" x="9912350" y="2520950"/>
          <p14:tracePt t="241619" x="9988550" y="2533650"/>
          <p14:tracePt t="241636" x="10013950" y="2540000"/>
          <p14:tracePt t="241653" x="10020300" y="2540000"/>
          <p14:tracePt t="241734" x="10007600" y="2540000"/>
          <p14:tracePt t="241744" x="9975850" y="2540000"/>
          <p14:tracePt t="241758" x="9918700" y="2540000"/>
          <p14:tracePt t="241769" x="9912350" y="2540000"/>
          <p14:tracePt t="241786" x="9899650" y="2540000"/>
          <p14:tracePt t="241871" x="9906000" y="2540000"/>
          <p14:tracePt t="241886" x="9937750" y="2540000"/>
          <p14:tracePt t="241895" x="9956800" y="2540000"/>
          <p14:tracePt t="241905" x="9969500" y="2540000"/>
          <p14:tracePt t="241920" x="10013950" y="2540000"/>
          <p14:tracePt t="241936" x="10052050" y="2540000"/>
          <p14:tracePt t="241953" x="10102850" y="2540000"/>
          <p14:tracePt t="241969" x="10115550" y="2540000"/>
          <p14:tracePt t="241986" x="10121900" y="2540000"/>
          <p14:tracePt t="242046" x="10109200" y="2540000"/>
          <p14:tracePt t="242054" x="10090150" y="2540000"/>
          <p14:tracePt t="242062" x="10058400" y="2540000"/>
          <p14:tracePt t="242070" x="10013950" y="2540000"/>
          <p14:tracePt t="242086" x="9855200" y="2540000"/>
          <p14:tracePt t="242102" x="9671050" y="2514600"/>
          <p14:tracePt t="242119" x="9442450" y="2470150"/>
          <p14:tracePt t="242136" x="9251950" y="2438400"/>
          <p14:tracePt t="242153" x="9175750" y="2432050"/>
          <p14:tracePt t="242169" x="9156700" y="2432050"/>
          <p14:tracePt t="242271" x="9182100" y="2432050"/>
          <p14:tracePt t="242284" x="9213850" y="2432050"/>
          <p14:tracePt t="242297" x="9321800" y="2432050"/>
          <p14:tracePt t="242311" x="9436100" y="2432050"/>
          <p14:tracePt t="242320" x="9499600" y="2432050"/>
          <p14:tracePt t="242336" x="9626600" y="2432050"/>
          <p14:tracePt t="242353" x="9721850" y="2432050"/>
          <p14:tracePt t="242369" x="9779000" y="2432050"/>
          <p14:tracePt t="242386" x="9810750" y="2432050"/>
          <p14:tracePt t="242472" x="9804400" y="2432050"/>
          <p14:tracePt t="242483" x="9766300" y="2432050"/>
          <p14:tracePt t="242496" x="9626600" y="2432050"/>
          <p14:tracePt t="242508" x="9563100" y="2432050"/>
          <p14:tracePt t="242519" x="9455150" y="2432050"/>
          <p14:tracePt t="242536" x="9429750" y="2432050"/>
          <p14:tracePt t="242553" x="9423400" y="2432050"/>
          <p14:tracePt t="242623" x="9467850" y="2432050"/>
          <p14:tracePt t="242631" x="9531350" y="2438400"/>
          <p14:tracePt t="242641" x="9607550" y="2457450"/>
          <p14:tracePt t="242653" x="9753600" y="2463800"/>
          <p14:tracePt t="242669" x="9880600" y="2463800"/>
          <p14:tracePt t="242686" x="9931400" y="2463800"/>
          <p14:tracePt t="242703" x="9937750" y="2463800"/>
          <p14:tracePt t="242935" x="9944100" y="2463800"/>
          <p14:tracePt t="242948" x="9963150" y="2463800"/>
          <p14:tracePt t="242966" x="10001250" y="2463800"/>
          <p14:tracePt t="242976" x="10013950" y="2463800"/>
          <p14:tracePt t="242986" x="10033000" y="2463800"/>
          <p14:tracePt t="243003" x="10058400" y="2463800"/>
          <p14:tracePt t="243019" x="10071100" y="2463800"/>
          <p14:tracePt t="243079" x="10058400" y="2463800"/>
          <p14:tracePt t="243088" x="10020300" y="2463800"/>
          <p14:tracePt t="243102" x="9861550" y="2463800"/>
          <p14:tracePt t="243119" x="9671050" y="2463800"/>
          <p14:tracePt t="243136" x="9556750" y="2463800"/>
          <p14:tracePt t="243153" x="9525000" y="2463800"/>
          <p14:tracePt t="243169" x="9518650" y="2463800"/>
          <p14:tracePt t="243271" x="9544050" y="2463800"/>
          <p14:tracePt t="243286" x="9626600" y="2463800"/>
          <p14:tracePt t="243301" x="9759950" y="2463800"/>
          <p14:tracePt t="243312" x="9810750" y="2463800"/>
          <p14:tracePt t="243321" x="9861550" y="2463800"/>
          <p14:tracePt t="243335" x="9912350" y="2463800"/>
          <p14:tracePt t="243352" x="9925050" y="2463800"/>
          <p14:tracePt t="243369" x="9931400" y="2463800"/>
          <p14:tracePt t="243504" x="9925050" y="2463800"/>
          <p14:tracePt t="243518" x="9899650" y="2463800"/>
          <p14:tracePt t="243535" x="9893300" y="2463800"/>
          <p14:tracePt t="243631" x="9912350" y="2463800"/>
          <p14:tracePt t="243644" x="9931400" y="2463800"/>
          <p14:tracePt t="243660" x="9988550" y="2463800"/>
          <p14:tracePt t="243669" x="10039350" y="2463800"/>
          <p14:tracePt t="243686" x="10096500" y="2463800"/>
          <p14:tracePt t="243702" x="10121900" y="2463800"/>
          <p14:tracePt t="243719" x="10134600" y="2463800"/>
          <p14:tracePt t="243831" x="10128250" y="2463800"/>
          <p14:tracePt t="243844" x="10109200" y="2463800"/>
          <p14:tracePt t="243860" x="10052050" y="2463800"/>
          <p14:tracePt t="243874" x="9944100" y="2463800"/>
          <p14:tracePt t="243877" x="9899650" y="2457450"/>
          <p14:tracePt t="243887" x="9880600" y="2457450"/>
          <p14:tracePt t="243902" x="9867900" y="2457450"/>
          <p14:tracePt t="243919" x="9861550" y="2457450"/>
          <p14:tracePt t="243975" x="9867900" y="2457450"/>
          <p14:tracePt t="243985" x="9874250" y="2457450"/>
          <p14:tracePt t="243995" x="9893300" y="2457450"/>
          <p14:tracePt t="244006" x="9912350" y="2457450"/>
          <p14:tracePt t="244019" x="9918700" y="2457450"/>
          <p14:tracePt t="244263" x="9937750" y="2457450"/>
          <p14:tracePt t="244271" x="9969500" y="2457450"/>
          <p14:tracePt t="244285" x="10026650" y="2463800"/>
          <p14:tracePt t="244302" x="10115550" y="2476500"/>
          <p14:tracePt t="244319" x="10204450" y="2501900"/>
          <p14:tracePt t="244335" x="10287000" y="2520950"/>
          <p14:tracePt t="244352" x="10306050" y="2520950"/>
          <p14:tracePt t="244369" x="10312400" y="2520950"/>
          <p14:tracePt t="245326" x="0" y="0"/>
        </p14:tracePtLst>
        <p14:tracePtLst>
          <p14:tracePt t="248215" x="1377950" y="6064250"/>
          <p14:tracePt t="248227" x="1371600" y="6070600"/>
          <p14:tracePt t="248243" x="1365250" y="6076950"/>
          <p14:tracePt t="248255" x="1365250" y="6102350"/>
          <p14:tracePt t="248267" x="1365250" y="6108700"/>
          <p14:tracePt t="248284" x="1365250" y="6146800"/>
          <p14:tracePt t="248286" x="1365250" y="6153150"/>
          <p14:tracePt t="248301" x="1371600" y="6184900"/>
          <p14:tracePt t="248317" x="1397000" y="6203950"/>
          <p14:tracePt t="248334" x="1435100" y="6216650"/>
          <p14:tracePt t="248351" x="1485900" y="6216650"/>
          <p14:tracePt t="248367" x="1581150" y="6216650"/>
          <p14:tracePt t="248384" x="1657350" y="6216650"/>
          <p14:tracePt t="248401" x="1733550" y="6216650"/>
          <p14:tracePt t="248417" x="1784350" y="6191250"/>
          <p14:tracePt t="248434" x="1803400" y="6165850"/>
          <p14:tracePt t="248451" x="1809750" y="6146800"/>
          <p14:tracePt t="248454" x="1809750" y="6134100"/>
          <p14:tracePt t="248467" x="1809750" y="6121400"/>
          <p14:tracePt t="248484" x="1809750" y="6089650"/>
          <p14:tracePt t="248503" x="1797050" y="6045200"/>
          <p14:tracePt t="248517" x="1765300" y="6032500"/>
          <p14:tracePt t="248534" x="1752600" y="6032500"/>
          <p14:tracePt t="248550" x="1733550" y="6032500"/>
          <p14:tracePt t="248567" x="1695450" y="6032500"/>
          <p14:tracePt t="248584" x="1670050" y="6032500"/>
          <p14:tracePt t="248600" x="1644650" y="6051550"/>
          <p14:tracePt t="248617" x="1619250" y="6070600"/>
          <p14:tracePt t="248634" x="1606550" y="6089650"/>
          <p14:tracePt t="248650" x="1606550" y="6096000"/>
          <p14:tracePt t="248667" x="1606550" y="6102350"/>
          <p14:tracePt t="248684" x="1606550" y="6115050"/>
          <p14:tracePt t="248701" x="1606550" y="6127750"/>
          <p14:tracePt t="248717" x="1631950" y="6140450"/>
          <p14:tracePt t="248734" x="1663700" y="6146800"/>
          <p14:tracePt t="248750" x="1695450" y="6146800"/>
          <p14:tracePt t="248767" x="1739900" y="6146800"/>
          <p14:tracePt t="248784" x="1778000" y="6146800"/>
          <p14:tracePt t="248800" x="1809750" y="6134100"/>
          <p14:tracePt t="248817" x="1822450" y="6121400"/>
          <p14:tracePt t="248834" x="1822450" y="6096000"/>
          <p14:tracePt t="248850" x="1822450" y="6070600"/>
          <p14:tracePt t="248867" x="1822450" y="6038850"/>
          <p14:tracePt t="248884" x="1816100" y="6019800"/>
          <p14:tracePt t="248900" x="1809750" y="6013450"/>
          <p14:tracePt t="248934" x="1803400" y="6013450"/>
          <p14:tracePt t="248942" x="1790700" y="6013450"/>
          <p14:tracePt t="248950" x="1778000" y="6019800"/>
          <p14:tracePt t="248967" x="1765300" y="6045200"/>
          <p14:tracePt t="248984" x="1758950" y="6064250"/>
          <p14:tracePt t="249022" x="1758950" y="6070600"/>
          <p14:tracePt t="249030" x="1758950" y="6076950"/>
          <p14:tracePt t="249037" x="1758950" y="6089650"/>
          <p14:tracePt t="249050" x="1765300" y="6096000"/>
          <p14:tracePt t="249067" x="1797050" y="6115050"/>
          <p14:tracePt t="249083" x="1828800" y="6121400"/>
          <p14:tracePt t="249100" x="1873250" y="6121400"/>
          <p14:tracePt t="249117" x="1905000" y="6121400"/>
          <p14:tracePt t="249174" x="1905000" y="6108700"/>
          <p14:tracePt t="249191" x="1905000" y="6096000"/>
          <p14:tracePt t="249214" x="1898650" y="6096000"/>
          <p14:tracePt t="249230" x="1892300" y="6096000"/>
          <p14:tracePt t="249254" x="1885950" y="6096000"/>
          <p14:tracePt t="249263" x="1873250" y="6096000"/>
          <p14:tracePt t="249272" x="1860550" y="6108700"/>
          <p14:tracePt t="249284" x="1860550" y="6121400"/>
          <p14:tracePt t="249301" x="1847850" y="6134100"/>
          <p14:tracePt t="249376" x="1854200" y="6134100"/>
          <p14:tracePt t="249392" x="1879600" y="6134100"/>
          <p14:tracePt t="249406" x="1911350" y="6108700"/>
          <p14:tracePt t="249419" x="1924050" y="6089650"/>
          <p14:tracePt t="249434" x="1949450" y="6051550"/>
          <p14:tracePt t="249450" x="1949450" y="6038850"/>
          <p14:tracePt t="249467" x="1949450" y="6032500"/>
          <p14:tracePt t="249542" x="1949450" y="6038850"/>
          <p14:tracePt t="249551" x="1943100" y="6057900"/>
          <p14:tracePt t="249567" x="1943100" y="6076950"/>
          <p14:tracePt t="249584" x="1943100" y="6096000"/>
          <p14:tracePt t="249600" x="1943100" y="6108700"/>
          <p14:tracePt t="249617" x="1943100" y="6115050"/>
          <p14:tracePt t="249634" x="1943100" y="6134100"/>
          <p14:tracePt t="249650" x="1955800" y="6153150"/>
          <p14:tracePt t="249736" x="1955800" y="6146800"/>
          <p14:tracePt t="249816" x="1955800" y="6140450"/>
          <p14:tracePt t="249831" x="1955800" y="6153150"/>
          <p14:tracePt t="249843" x="1949450" y="6178550"/>
          <p14:tracePt t="249854" x="1930400" y="6216650"/>
          <p14:tracePt t="249867" x="1924050" y="6223000"/>
          <p14:tracePt t="249883" x="1924050" y="6235700"/>
          <p14:tracePt t="249951" x="1924050" y="6229350"/>
          <p14:tracePt t="249960" x="1924050" y="6210300"/>
          <p14:tracePt t="249970" x="1924050" y="6184900"/>
          <p14:tracePt t="249984" x="1924050" y="6134100"/>
          <p14:tracePt t="250000" x="1924050" y="6115050"/>
          <p14:tracePt t="250017" x="1924050" y="6102350"/>
          <p14:tracePt t="250070" x="1924050" y="6108700"/>
          <p14:tracePt t="250078" x="1924050" y="6115050"/>
          <p14:tracePt t="250086" x="1917700" y="6140450"/>
          <p14:tracePt t="250100" x="1917700" y="6159500"/>
          <p14:tracePt t="250117" x="1917700" y="6184900"/>
          <p14:tracePt t="250247" x="1917700" y="6172200"/>
          <p14:tracePt t="250260" x="1917700" y="6159500"/>
          <p14:tracePt t="250276" x="1917700" y="6134100"/>
          <p14:tracePt t="250289" x="1917700" y="6121400"/>
          <p14:tracePt t="250375" x="1917700" y="6134100"/>
          <p14:tracePt t="250390" x="1917700" y="6159500"/>
          <p14:tracePt t="250406" x="1917700" y="6178550"/>
          <p14:tracePt t="250417" x="1917700" y="6184900"/>
          <p14:tracePt t="250511" x="1924050" y="6184900"/>
          <p14:tracePt t="250519" x="1930400" y="6184900"/>
          <p14:tracePt t="250543" x="1930400" y="6178550"/>
          <p14:tracePt t="250663" x="1930400" y="6184900"/>
          <p14:tracePt t="250679" x="1930400" y="6191250"/>
          <p14:tracePt t="250767" x="1930400" y="6197600"/>
          <p14:tracePt t="250784" x="1930400" y="6191250"/>
          <p14:tracePt t="250797" x="1943100" y="6153150"/>
          <p14:tracePt t="250806" x="1949450" y="6134100"/>
          <p14:tracePt t="250816" x="1949450" y="6127750"/>
          <p14:tracePt t="250833" x="1949450" y="6121400"/>
          <p14:tracePt t="250850" x="1949450" y="6115050"/>
          <p14:tracePt t="250919" x="1949450" y="6127750"/>
          <p14:tracePt t="250934" x="1949450" y="6146800"/>
          <p14:tracePt t="250950" x="1949450" y="6159500"/>
          <p14:tracePt t="250967" x="1949450" y="6172200"/>
          <p14:tracePt t="251224" x="1949450" y="6184900"/>
          <p14:tracePt t="251240" x="1949450" y="6197600"/>
          <p14:tracePt t="251590" x="0" y="0"/>
        </p14:tracePtLst>
        <p14:tracePtLst>
          <p14:tracePt t="252790" x="1568450" y="6115050"/>
          <p14:tracePt t="252885" x="1581150" y="6121400"/>
          <p14:tracePt t="252894" x="1612900" y="6127750"/>
          <p14:tracePt t="252902" x="1670050" y="6127750"/>
          <p14:tracePt t="252916" x="1752600" y="6127750"/>
          <p14:tracePt t="252932" x="2000250" y="6127750"/>
          <p14:tracePt t="252949" x="2692400" y="6127750"/>
          <p14:tracePt t="252966" x="3187700" y="6127750"/>
          <p14:tracePt t="252982" x="3581400" y="6127750"/>
          <p14:tracePt t="252999" x="3816350" y="6127750"/>
          <p14:tracePt t="253016" x="3924300" y="6127750"/>
          <p14:tracePt t="253032" x="3949700" y="6127750"/>
          <p14:tracePt t="253049" x="3956050" y="6127750"/>
          <p14:tracePt t="253134" x="3962400" y="6127750"/>
          <p14:tracePt t="253150" x="3968750" y="6127750"/>
          <p14:tracePt t="253166" x="3981450" y="6127750"/>
          <p14:tracePt t="253174" x="3987800" y="6127750"/>
          <p14:tracePt t="253182" x="4006850" y="6127750"/>
          <p14:tracePt t="253199" x="4076700" y="6134100"/>
          <p14:tracePt t="253216" x="4216400" y="6153150"/>
          <p14:tracePt t="253233" x="4387850" y="6178550"/>
          <p14:tracePt t="253249" x="4527550" y="6178550"/>
          <p14:tracePt t="253266" x="4603750" y="6178550"/>
          <p14:tracePt t="253282" x="4616450" y="6178550"/>
          <p14:tracePt t="253299" x="4622800" y="6178550"/>
          <p14:tracePt t="253608" x="4629150" y="6178550"/>
          <p14:tracePt t="253623" x="4660900" y="6178550"/>
          <p14:tracePt t="253639" x="4762500" y="6178550"/>
          <p14:tracePt t="253650" x="4870450" y="6178550"/>
          <p14:tracePt t="253666" x="5143500" y="6178550"/>
          <p14:tracePt t="253682" x="5600700" y="6178550"/>
          <p14:tracePt t="253699" x="6076950" y="6178550"/>
          <p14:tracePt t="253701" x="6267450" y="6178550"/>
          <p14:tracePt t="253716" x="6445250" y="6178550"/>
          <p14:tracePt t="253732" x="6692900" y="6178550"/>
          <p14:tracePt t="253734" x="6775450" y="6178550"/>
          <p14:tracePt t="253749" x="6851650" y="6178550"/>
          <p14:tracePt t="253765" x="6864350" y="6178550"/>
          <p14:tracePt t="253919" x="6851650" y="6178550"/>
          <p14:tracePt t="253932" x="6819900" y="6184900"/>
          <p14:tracePt t="253949" x="6667500" y="6197600"/>
          <p14:tracePt t="253966" x="6477000" y="6197600"/>
          <p14:tracePt t="253982" x="6280150" y="6197600"/>
          <p14:tracePt t="253999" x="6102350" y="6197600"/>
          <p14:tracePt t="254016" x="5918200" y="6197600"/>
          <p14:tracePt t="254032" x="5753100" y="6203950"/>
          <p14:tracePt t="254049" x="5632450" y="6216650"/>
          <p14:tracePt t="254065" x="5556250" y="6235700"/>
          <p14:tracePt t="254082" x="5518150" y="6242050"/>
          <p14:tracePt t="254099" x="5492750" y="6242050"/>
          <p14:tracePt t="254102" x="5480050" y="6242050"/>
          <p14:tracePt t="254115" x="5473700" y="6242050"/>
          <p14:tracePt t="254132" x="5448300" y="6242050"/>
          <p14:tracePt t="254134" x="5429250" y="6242050"/>
          <p14:tracePt t="254149" x="5359400" y="6242050"/>
          <p14:tracePt t="254165" x="5245100" y="6242050"/>
          <p14:tracePt t="254182" x="5099050" y="6242050"/>
          <p14:tracePt t="254199" x="4946650" y="6242050"/>
          <p14:tracePt t="254216" x="4819650" y="6242050"/>
          <p14:tracePt t="254232" x="4705350" y="6242050"/>
          <p14:tracePt t="254248" x="4533900" y="6242050"/>
          <p14:tracePt t="254265" x="4349750" y="6242050"/>
          <p14:tracePt t="254282" x="4127500" y="6242050"/>
          <p14:tracePt t="254298" x="3898900" y="6242050"/>
          <p14:tracePt t="254315" x="3613150" y="6242050"/>
          <p14:tracePt t="254332" x="3352800" y="6242050"/>
          <p14:tracePt t="254349" x="3130550" y="6242050"/>
          <p14:tracePt t="254365" x="2889250" y="6242050"/>
          <p14:tracePt t="254382" x="2781300" y="6242050"/>
          <p14:tracePt t="254398" x="2698750" y="6242050"/>
          <p14:tracePt t="254415" x="2609850" y="6242050"/>
          <p14:tracePt t="254432" x="2527300" y="6242050"/>
          <p14:tracePt t="254448" x="2438400" y="6242050"/>
          <p14:tracePt t="254465" x="2393950" y="6242050"/>
          <p14:tracePt t="254482" x="2336800" y="6242050"/>
          <p14:tracePt t="254498" x="2305050" y="6242050"/>
          <p14:tracePt t="254515" x="2273300" y="6242050"/>
          <p14:tracePt t="254532" x="2241550" y="6242050"/>
          <p14:tracePt t="254534" x="2228850" y="6242050"/>
          <p14:tracePt t="254548" x="2216150" y="6242050"/>
          <p14:tracePt t="254565" x="2133600" y="6242050"/>
          <p14:tracePt t="254582" x="2089150" y="6242050"/>
          <p14:tracePt t="254598" x="2051050" y="6242050"/>
          <p14:tracePt t="254615" x="2044700" y="6242050"/>
          <p14:tracePt t="254767" x="2057400" y="6242050"/>
          <p14:tracePt t="254780" x="2108200" y="6242050"/>
          <p14:tracePt t="254794" x="2305050" y="6242050"/>
          <p14:tracePt t="254810" x="2705100" y="6242050"/>
          <p14:tracePt t="254814" x="2984500" y="6242050"/>
          <p14:tracePt t="254824" x="3263900" y="6242050"/>
          <p14:tracePt t="254832" x="3568700" y="6242050"/>
          <p14:tracePt t="254849" x="4044950" y="6242050"/>
          <p14:tracePt t="254865" x="4298950" y="6242050"/>
          <p14:tracePt t="254882" x="4375150" y="6242050"/>
          <p14:tracePt t="254899" x="4394200" y="6242050"/>
          <p14:tracePt t="254989" x="4400550" y="6242050"/>
          <p14:tracePt t="254997" x="4406900" y="6242050"/>
          <p14:tracePt t="255333" x="4419600" y="6242050"/>
          <p14:tracePt t="255341" x="4438650" y="6242050"/>
          <p14:tracePt t="255349" x="4470400" y="6242050"/>
          <p14:tracePt t="255365" x="4565650" y="6242050"/>
          <p14:tracePt t="255381" x="4743450" y="6242050"/>
          <p14:tracePt t="255398" x="4953000" y="6242050"/>
          <p14:tracePt t="255415" x="5213350" y="6242050"/>
          <p14:tracePt t="255431" x="5518150" y="6242050"/>
          <p14:tracePt t="255448" x="5842000" y="6242050"/>
          <p14:tracePt t="255465" x="6210300" y="6242050"/>
          <p14:tracePt t="255481" x="6515100" y="6242050"/>
          <p14:tracePt t="255498" x="6724650" y="6242050"/>
          <p14:tracePt t="255515" x="6877050" y="6242050"/>
          <p14:tracePt t="255531" x="6959600" y="6242050"/>
          <p14:tracePt t="255548" x="7004050" y="6242050"/>
          <p14:tracePt t="255550" x="7016750" y="6242050"/>
          <p14:tracePt t="255565" x="7054850" y="6242050"/>
          <p14:tracePt t="255581" x="7099300" y="6242050"/>
          <p14:tracePt t="255598" x="7175500" y="6242050"/>
          <p14:tracePt t="255615" x="7258050" y="6242050"/>
          <p14:tracePt t="255631" x="7346950" y="6242050"/>
          <p14:tracePt t="255648" x="7410450" y="6242050"/>
          <p14:tracePt t="255665" x="7461250" y="6242050"/>
          <p14:tracePt t="255681" x="7493000" y="6242050"/>
          <p14:tracePt t="255698" x="7524750" y="6242050"/>
          <p14:tracePt t="255715" x="7562850" y="6242050"/>
          <p14:tracePt t="255731" x="7594600" y="6235700"/>
          <p14:tracePt t="255735" x="7600950" y="6235700"/>
          <p14:tracePt t="255749" x="7632700" y="6229350"/>
          <p14:tracePt t="255765" x="7651750" y="6223000"/>
          <p14:tracePt t="255782" x="7696200" y="6216650"/>
          <p14:tracePt t="255798" x="7734300" y="6203950"/>
          <p14:tracePt t="255815" x="7778750" y="6191250"/>
          <p14:tracePt t="255831" x="7810500" y="6178550"/>
          <p14:tracePt t="255848" x="7835900" y="6165850"/>
          <p14:tracePt t="255865" x="7854950" y="6153150"/>
          <p14:tracePt t="255881" x="7874000" y="6146800"/>
          <p14:tracePt t="255898" x="7893050" y="6140450"/>
          <p14:tracePt t="255915" x="7905750" y="6140450"/>
          <p14:tracePt t="255931" x="7918450" y="6134100"/>
          <p14:tracePt t="256278" x="0" y="0"/>
        </p14:tracePtLst>
        <p14:tracePtLst>
          <p14:tracePt t="256868" x="5543550" y="5727700"/>
          <p14:tracePt t="256881" x="5524500" y="5734050"/>
          <p14:tracePt t="256898" x="5505450" y="5746750"/>
          <p14:tracePt t="256914" x="5492750" y="5759450"/>
          <p14:tracePt t="256931" x="5467350" y="5797550"/>
          <p14:tracePt t="256934" x="5461000" y="5816600"/>
          <p14:tracePt t="256948" x="5454650" y="5829300"/>
          <p14:tracePt t="256965" x="5435600" y="5880100"/>
          <p14:tracePt t="256966" x="5429250" y="5918200"/>
          <p14:tracePt t="256981" x="5429250" y="5981700"/>
          <p14:tracePt t="256998" x="5429250" y="6070600"/>
          <p14:tracePt t="257014" x="5448300" y="6108700"/>
          <p14:tracePt t="257031" x="5492750" y="6153150"/>
          <p14:tracePt t="257048" x="5537200" y="6172200"/>
          <p14:tracePt t="257064" x="5594350" y="6172200"/>
          <p14:tracePt t="257081" x="5676900" y="6172200"/>
          <p14:tracePt t="257098" x="5791200" y="6153150"/>
          <p14:tracePt t="257114" x="5873750" y="6121400"/>
          <p14:tracePt t="257131" x="5924550" y="6096000"/>
          <p14:tracePt t="257148" x="5943600" y="6089650"/>
          <p14:tracePt t="257164" x="5956300" y="6070600"/>
          <p14:tracePt t="257181" x="5956300" y="6057900"/>
          <p14:tracePt t="257198" x="5956300" y="6038850"/>
          <p14:tracePt t="257214" x="5956300" y="6013450"/>
          <p14:tracePt t="257231" x="5956300" y="5975350"/>
          <p14:tracePt t="257248" x="5937250" y="5943600"/>
          <p14:tracePt t="257264" x="5905500" y="5911850"/>
          <p14:tracePt t="257281" x="5854700" y="5873750"/>
          <p14:tracePt t="257298" x="5778500" y="5842000"/>
          <p14:tracePt t="257314" x="5702300" y="5829300"/>
          <p14:tracePt t="257331" x="5683250" y="5829300"/>
          <p14:tracePt t="257347" x="5651500" y="5829300"/>
          <p14:tracePt t="257364" x="5632450" y="5829300"/>
          <p14:tracePt t="257366" x="5619750" y="5829300"/>
          <p14:tracePt t="257381" x="5594350" y="5854700"/>
          <p14:tracePt t="257398" x="5562600" y="5892800"/>
          <p14:tracePt t="257414" x="5549900" y="5924550"/>
          <p14:tracePt t="257431" x="5549900" y="5943600"/>
          <p14:tracePt t="257447" x="5549900" y="5969000"/>
          <p14:tracePt t="257464" x="5549900" y="5981700"/>
          <p14:tracePt t="257481" x="5549900" y="5994400"/>
          <p14:tracePt t="257498" x="5568950" y="6013450"/>
          <p14:tracePt t="257514" x="5600700" y="6019800"/>
          <p14:tracePt t="257531" x="5651500" y="6019800"/>
          <p14:tracePt t="257548" x="5702300" y="6019800"/>
          <p14:tracePt t="257549" x="5721350" y="6019800"/>
          <p14:tracePt t="257564" x="5740400" y="6019800"/>
          <p14:tracePt t="257581" x="5765800" y="6007100"/>
          <p14:tracePt t="257597" x="5784850" y="6000750"/>
          <p14:tracePt t="257806" x="0" y="0"/>
        </p14:tracePtLst>
        <p14:tracePtLst>
          <p14:tracePt t="258336" x="7581900" y="5727700"/>
          <p14:tracePt t="258353" x="7575550" y="5727700"/>
          <p14:tracePt t="258369" x="7550150" y="5740400"/>
          <p14:tracePt t="258386" x="7524750" y="5784850"/>
          <p14:tracePt t="258398" x="7499350" y="5842000"/>
          <p14:tracePt t="258414" x="7486650" y="5892800"/>
          <p14:tracePt t="258430" x="7486650" y="5918200"/>
          <p14:tracePt t="258447" x="7486650" y="5949950"/>
          <p14:tracePt t="258464" x="7486650" y="5981700"/>
          <p14:tracePt t="258480" x="7499350" y="6013450"/>
          <p14:tracePt t="258497" x="7543800" y="6038850"/>
          <p14:tracePt t="258514" x="7607300" y="6070600"/>
          <p14:tracePt t="258531" x="7696200" y="6089650"/>
          <p14:tracePt t="258547" x="7791450" y="6089650"/>
          <p14:tracePt t="258551" x="7835900" y="6089650"/>
          <p14:tracePt t="258564" x="7886700" y="6089650"/>
          <p14:tracePt t="258581" x="7943850" y="6051550"/>
          <p14:tracePt t="258597" x="7969250" y="6026150"/>
          <p14:tracePt t="258614" x="7969250" y="5994400"/>
          <p14:tracePt t="258630" x="7969250" y="5956300"/>
          <p14:tracePt t="258647" x="7956550" y="5899150"/>
          <p14:tracePt t="258664" x="7918450" y="5842000"/>
          <p14:tracePt t="258680" x="7861300" y="5797550"/>
          <p14:tracePt t="258697" x="7791450" y="5753100"/>
          <p14:tracePt t="258714" x="7740650" y="5734050"/>
          <p14:tracePt t="258730" x="7727950" y="5734050"/>
          <p14:tracePt t="258747" x="7715250" y="5734050"/>
          <p14:tracePt t="258764" x="7702550" y="5734050"/>
          <p14:tracePt t="258765" x="7683500" y="5734050"/>
          <p14:tracePt t="258780" x="7664450" y="5746750"/>
          <p14:tracePt t="258797" x="7620000" y="5835650"/>
          <p14:tracePt t="258814" x="7600950" y="5899150"/>
          <p14:tracePt t="258830" x="7594600" y="5930900"/>
          <p14:tracePt t="258847" x="7594600" y="5956300"/>
          <p14:tracePt t="258864" x="7594600" y="5988050"/>
          <p14:tracePt t="258880" x="7607300" y="6007100"/>
          <p14:tracePt t="258897" x="7645400" y="6032500"/>
          <p14:tracePt t="258914" x="7677150" y="6051550"/>
          <p14:tracePt t="258930" x="7721600" y="6051550"/>
          <p14:tracePt t="258947" x="7766050" y="6051550"/>
          <p14:tracePt t="258964" x="7810500" y="6045200"/>
          <p14:tracePt t="258965" x="7829550" y="6038850"/>
          <p14:tracePt t="258981" x="7835900" y="6032500"/>
          <p14:tracePt t="258997" x="7861300" y="6007100"/>
          <p14:tracePt t="259014" x="7861300" y="5981700"/>
          <p14:tracePt t="259030" x="7861300" y="5943600"/>
          <p14:tracePt t="259047" x="7861300" y="5930900"/>
          <p14:tracePt t="259064" x="7861300" y="5924550"/>
          <p14:tracePt t="259080" x="7861300" y="5918200"/>
          <p14:tracePt t="259721" x="7854950" y="5911850"/>
          <p14:tracePt t="259738" x="7835900" y="5899150"/>
          <p14:tracePt t="259753" x="7810500" y="5886450"/>
          <p14:tracePt t="259768" x="7772400" y="5873750"/>
          <p14:tracePt t="259780" x="7753350" y="5861050"/>
          <p14:tracePt t="259782" x="7740650" y="5854700"/>
          <p14:tracePt t="259797" x="7689850" y="5835650"/>
          <p14:tracePt t="259813" x="7658100" y="5829300"/>
          <p14:tracePt t="259830" x="7645400" y="5829300"/>
          <p14:tracePt t="259847" x="7639050" y="5829300"/>
          <p14:tracePt t="259928" x="7632700" y="5835650"/>
          <p14:tracePt t="259944" x="7626350" y="5854700"/>
          <p14:tracePt t="259963" x="7626350" y="5892800"/>
          <p14:tracePt t="259967" x="7626350" y="5899150"/>
          <p14:tracePt t="259982" x="7626350" y="5930900"/>
          <p14:tracePt t="259997" x="7639050" y="5943600"/>
          <p14:tracePt t="260014" x="7651750" y="5956300"/>
          <p14:tracePt t="260030" x="7658100" y="5956300"/>
          <p14:tracePt t="260047" x="7664450" y="5956300"/>
          <p14:tracePt t="260365" x="0" y="0"/>
        </p14:tracePtLst>
        <p14:tracePtLst>
          <p14:tracePt t="261200" x="6108700" y="6165850"/>
          <p14:tracePt t="261280" x="6153150" y="6165850"/>
          <p14:tracePt t="261292" x="6216650" y="6165850"/>
          <p14:tracePt t="261305" x="6400800" y="6165850"/>
          <p14:tracePt t="261318" x="6705600" y="6165850"/>
          <p14:tracePt t="261329" x="6902450" y="6165850"/>
          <p14:tracePt t="261346" x="7353300" y="6165850"/>
          <p14:tracePt t="261350" x="7550150" y="6165850"/>
          <p14:tracePt t="261363" x="7747000" y="6165850"/>
          <p14:tracePt t="261380" x="8070850" y="6165850"/>
          <p14:tracePt t="261381" x="8185150" y="6165850"/>
          <p14:tracePt t="261396" x="8280400" y="6165850"/>
          <p14:tracePt t="261413" x="8432800" y="6165850"/>
          <p14:tracePt t="261429" x="8477250" y="6153150"/>
          <p14:tracePt t="261446" x="8483600" y="6153150"/>
          <p14:tracePt t="261767" x="8458200" y="6153150"/>
          <p14:tracePt t="261781" x="8420100" y="6153150"/>
          <p14:tracePt t="261798" x="8197850" y="6153150"/>
          <p14:tracePt t="261813" x="8013700" y="6153150"/>
          <p14:tracePt t="261830" x="7854950" y="6153150"/>
          <p14:tracePt t="261846" x="7740650" y="6153150"/>
          <p14:tracePt t="261863" x="7651750" y="6153150"/>
          <p14:tracePt t="261879" x="7588250" y="6153150"/>
          <p14:tracePt t="261896" x="7556500" y="6153150"/>
          <p14:tracePt t="261913" x="7543800" y="6153150"/>
          <p14:tracePt t="262456" x="7537450" y="6153150"/>
          <p14:tracePt t="262474" x="7505700" y="6153150"/>
          <p14:tracePt t="262495" x="7378700" y="6153150"/>
          <p14:tracePt t="262507" x="7302500" y="6153150"/>
          <p14:tracePt t="262517" x="7092950" y="6153150"/>
          <p14:tracePt t="262529" x="6946900" y="6153150"/>
          <p14:tracePt t="262546" x="6578600" y="6153150"/>
          <p14:tracePt t="262562" x="6210300" y="6153150"/>
          <p14:tracePt t="262579" x="5861050" y="6153150"/>
          <p14:tracePt t="262596" x="5562600" y="6153150"/>
          <p14:tracePt t="262597" x="5384800" y="6153150"/>
          <p14:tracePt t="262613" x="5080000" y="6153150"/>
          <p14:tracePt t="262629" x="4775200" y="6153150"/>
          <p14:tracePt t="262646" x="4495800" y="6153150"/>
          <p14:tracePt t="262662" x="4248150" y="6153150"/>
          <p14:tracePt t="262679" x="4038600" y="6153150"/>
          <p14:tracePt t="262696" x="3860800" y="6153150"/>
          <p14:tracePt t="262712" x="3708400" y="6153150"/>
          <p14:tracePt t="262729" x="3581400" y="6153150"/>
          <p14:tracePt t="262746" x="3448050" y="6153150"/>
          <p14:tracePt t="262762" x="3295650" y="6153150"/>
          <p14:tracePt t="262779" x="3130550" y="6153150"/>
          <p14:tracePt t="262796" x="2971800" y="6153150"/>
          <p14:tracePt t="262797" x="2908300" y="6153150"/>
          <p14:tracePt t="262812" x="2844800" y="6153150"/>
          <p14:tracePt t="262829" x="2724150" y="6153150"/>
          <p14:tracePt t="262845" x="2660650" y="6153150"/>
          <p14:tracePt t="262862" x="2571750" y="6153150"/>
          <p14:tracePt t="262879" x="2495550" y="6153150"/>
          <p14:tracePt t="262895" x="2438400" y="6153150"/>
          <p14:tracePt t="262912" x="2413000" y="6153150"/>
          <p14:tracePt t="262929" x="2400300" y="6153150"/>
          <p14:tracePt t="262946" x="2387600" y="6153150"/>
          <p14:tracePt t="262962" x="2374900" y="6153150"/>
          <p14:tracePt t="262966" x="2368550" y="6153150"/>
          <p14:tracePt t="262979" x="2362200" y="6153150"/>
          <p14:tracePt t="262996" x="2324100" y="6153150"/>
          <p14:tracePt t="262997" x="2305050" y="6153150"/>
          <p14:tracePt t="263012" x="2279650" y="6153150"/>
          <p14:tracePt t="263029" x="2216150" y="6153150"/>
          <p14:tracePt t="263046" x="2171700" y="6153150"/>
          <p14:tracePt t="263062" x="2139950" y="6153150"/>
          <p14:tracePt t="263079" x="2114550" y="6153150"/>
          <p14:tracePt t="263096" x="2101850" y="6153150"/>
          <p14:tracePt t="263207" x="2114550" y="6153150"/>
          <p14:tracePt t="263223" x="2209800" y="6153150"/>
          <p14:tracePt t="263239" x="2400300" y="6153150"/>
          <p14:tracePt t="263259" x="2628900" y="6153150"/>
          <p14:tracePt t="263263" x="2762250" y="6153150"/>
          <p14:tracePt t="263280" x="3130550" y="6153150"/>
          <p14:tracePt t="263296" x="3543300" y="6153150"/>
          <p14:tracePt t="263312" x="4019550" y="6153150"/>
          <p14:tracePt t="263329" x="4533900" y="6153150"/>
          <p14:tracePt t="263346" x="5073650" y="6153150"/>
          <p14:tracePt t="263362" x="5530850" y="6153150"/>
          <p14:tracePt t="263379" x="5810250" y="6153150"/>
          <p14:tracePt t="263383" x="5905500" y="6153150"/>
          <p14:tracePt t="263396" x="5988050" y="6153150"/>
          <p14:tracePt t="263412" x="6108700" y="6153150"/>
          <p14:tracePt t="263429" x="6235700" y="6153150"/>
          <p14:tracePt t="263446" x="6343650" y="6153150"/>
          <p14:tracePt t="263462" x="6470650" y="6153150"/>
          <p14:tracePt t="263479" x="6661150" y="6153150"/>
          <p14:tracePt t="263496" x="6889750" y="6153150"/>
          <p14:tracePt t="263513" x="7137400" y="6153150"/>
          <p14:tracePt t="263529" x="7378700" y="6153150"/>
          <p14:tracePt t="263546" x="7569200" y="6153150"/>
          <p14:tracePt t="263550" x="7651750" y="6153150"/>
          <p14:tracePt t="263562" x="7727950" y="6153150"/>
          <p14:tracePt t="263579" x="7829550" y="6153150"/>
          <p14:tracePt t="263584" x="7874000" y="6153150"/>
          <p14:tracePt t="263596" x="7918450" y="6153150"/>
          <p14:tracePt t="263612" x="8007350" y="6153150"/>
          <p14:tracePt t="263615" x="8039100" y="6153150"/>
          <p14:tracePt t="263629" x="8096250" y="6153150"/>
          <p14:tracePt t="263646" x="8121650" y="6153150"/>
          <p14:tracePt t="263662" x="8128000" y="6153150"/>
          <p14:tracePt t="265102" x="0" y="0"/>
        </p14:tracePtLst>
        <p14:tracePtLst>
          <p14:tracePt t="268094" x="4165600" y="2381250"/>
          <p14:tracePt t="268102" x="4108450" y="2387600"/>
          <p14:tracePt t="268110" x="4051300" y="2400300"/>
          <p14:tracePt t="268127" x="3943350" y="2425700"/>
          <p14:tracePt t="268144" x="3860800" y="2463800"/>
          <p14:tracePt t="268161" x="3778250" y="2501900"/>
          <p14:tracePt t="268177" x="3740150" y="2546350"/>
          <p14:tracePt t="268194" x="3683000" y="2622550"/>
          <p14:tracePt t="268211" x="3638550" y="2724150"/>
          <p14:tracePt t="268228" x="3606800" y="2838450"/>
          <p14:tracePt t="268231" x="3587750" y="2895600"/>
          <p14:tracePt t="268244" x="3587750" y="2946400"/>
          <p14:tracePt t="268261" x="3581400" y="3149600"/>
          <p14:tracePt t="268277" x="3625850" y="3282950"/>
          <p14:tracePt t="268294" x="3702050" y="3397250"/>
          <p14:tracePt t="268311" x="3810000" y="3536950"/>
          <p14:tracePt t="268327" x="4019550" y="3670300"/>
          <p14:tracePt t="268344" x="4324350" y="3816350"/>
          <p14:tracePt t="268361" x="4730750" y="3924300"/>
          <p14:tracePt t="268377" x="5257800" y="4032250"/>
          <p14:tracePt t="268394" x="5708650" y="4070350"/>
          <p14:tracePt t="268410" x="6083300" y="4083050"/>
          <p14:tracePt t="268413" x="6178550" y="4070350"/>
          <p14:tracePt t="268427" x="6248400" y="4044950"/>
          <p14:tracePt t="268444" x="6311900" y="3968750"/>
          <p14:tracePt t="268446" x="6324600" y="3911600"/>
          <p14:tracePt t="268461" x="6324600" y="3746500"/>
          <p14:tracePt t="268477" x="6261100" y="3492500"/>
          <p14:tracePt t="268494" x="6108700" y="3219450"/>
          <p14:tracePt t="268510" x="5848350" y="2889250"/>
          <p14:tracePt t="268527" x="5505450" y="2565400"/>
          <p14:tracePt t="268544" x="5003800" y="2228850"/>
          <p14:tracePt t="268560" x="4445000" y="1949450"/>
          <p14:tracePt t="268577" x="3873500" y="1752600"/>
          <p14:tracePt t="268594" x="3409950" y="1651000"/>
          <p14:tracePt t="268610" x="3136900" y="1631950"/>
          <p14:tracePt t="268627" x="2959100" y="1638300"/>
          <p14:tracePt t="268644" x="2774950" y="1701800"/>
          <p14:tracePt t="268660" x="2603500" y="1809750"/>
          <p14:tracePt t="268661" x="2527300" y="1885950"/>
          <p14:tracePt t="268677" x="2362200" y="2063750"/>
          <p14:tracePt t="268694" x="2197100" y="2286000"/>
          <p14:tracePt t="268710" x="2108200" y="2476500"/>
          <p14:tracePt t="268727" x="2063750" y="2667000"/>
          <p14:tracePt t="268744" x="2051050" y="2870200"/>
          <p14:tracePt t="268760" x="2076450" y="3130550"/>
          <p14:tracePt t="268777" x="2197100" y="3422650"/>
          <p14:tracePt t="268794" x="2425700" y="3733800"/>
          <p14:tracePt t="268810" x="2711450" y="3956050"/>
          <p14:tracePt t="268827" x="3117850" y="4121150"/>
          <p14:tracePt t="268830" x="3378200" y="4184650"/>
          <p14:tracePt t="268844" x="3670300" y="4241800"/>
          <p14:tracePt t="268860" x="4305300" y="4286250"/>
          <p14:tracePt t="268862" x="4629150" y="4286250"/>
          <p14:tracePt t="268877" x="5283200" y="4248150"/>
          <p14:tracePt t="268894" x="5708650" y="4159250"/>
          <p14:tracePt t="268910" x="5873750" y="4076700"/>
          <p14:tracePt t="268927" x="5924550" y="3981450"/>
          <p14:tracePt t="268944" x="5937250" y="3860800"/>
          <p14:tracePt t="268960" x="5899150" y="3689350"/>
          <p14:tracePt t="268977" x="5765800" y="3448050"/>
          <p14:tracePt t="268993" x="5511800" y="3130550"/>
          <p14:tracePt t="269010" x="5086350" y="2787650"/>
          <p14:tracePt t="269027" x="4648200" y="2552700"/>
          <p14:tracePt t="269044" x="4267200" y="2387600"/>
          <p14:tracePt t="269060" x="4006850" y="2317750"/>
          <p14:tracePt t="269062" x="3943350" y="2311400"/>
          <p14:tracePt t="269077" x="3905250" y="2305050"/>
          <p14:tracePt t="269094" x="3886200" y="2305050"/>
          <p14:tracePt t="269127" x="3854450" y="2311400"/>
          <p14:tracePt t="269144" x="3797300" y="2381250"/>
          <p14:tracePt t="269160" x="3708400" y="2482850"/>
          <p14:tracePt t="269177" x="3619500" y="2641600"/>
          <p14:tracePt t="269193" x="3543300" y="2819400"/>
          <p14:tracePt t="269210" x="3498850" y="2990850"/>
          <p14:tracePt t="269227" x="3460750" y="3175000"/>
          <p14:tracePt t="269243" x="3467100" y="3384550"/>
          <p14:tracePt t="269245" x="3492500" y="3492500"/>
          <p14:tracePt t="269260" x="3530600" y="3587750"/>
          <p14:tracePt t="269277" x="3683000" y="3797300"/>
          <p14:tracePt t="269293" x="3841750" y="3898900"/>
          <p14:tracePt t="269310" x="4057650" y="3962400"/>
          <p14:tracePt t="269327" x="4343400" y="4006850"/>
          <p14:tracePt t="269344" x="4635500" y="4000500"/>
          <p14:tracePt t="269360" x="4851400" y="3924300"/>
          <p14:tracePt t="269377" x="4965700" y="3784600"/>
          <p14:tracePt t="269393" x="5010150" y="3625850"/>
          <p14:tracePt t="269410" x="4972050" y="3441700"/>
          <p14:tracePt t="269427" x="4876800" y="3232150"/>
          <p14:tracePt t="269443" x="4768850" y="3054350"/>
          <p14:tracePt t="269460" x="4629150" y="2901950"/>
          <p14:tracePt t="269461" x="4540250" y="2838450"/>
          <p14:tracePt t="269477" x="4254500" y="2679700"/>
          <p14:tracePt t="269493" x="3905250" y="2571750"/>
          <p14:tracePt t="269510" x="3600450" y="2520950"/>
          <p14:tracePt t="269527" x="3365500" y="2508250"/>
          <p14:tracePt t="269543" x="3175000" y="2527300"/>
          <p14:tracePt t="269560" x="3054350" y="2559050"/>
          <p14:tracePt t="269577" x="2971800" y="2647950"/>
          <p14:tracePt t="269593" x="2914650" y="2774950"/>
          <p14:tracePt t="269610" x="2876550" y="2895600"/>
          <p14:tracePt t="269627" x="2857500" y="3022600"/>
          <p14:tracePt t="269643" x="2870200" y="3162300"/>
          <p14:tracePt t="269660" x="2927350" y="3321050"/>
          <p14:tracePt t="269677" x="3111500" y="3549650"/>
          <p14:tracePt t="269693" x="3378200" y="3702050"/>
          <p14:tracePt t="269710" x="3727450" y="3810000"/>
          <p14:tracePt t="269727" x="4197350" y="3848100"/>
          <p14:tracePt t="269743" x="4641850" y="3803650"/>
          <p14:tracePt t="269760" x="4959350" y="3689350"/>
          <p14:tracePt t="269777" x="5092700" y="3530600"/>
          <p14:tracePt t="269793" x="5130800" y="3365500"/>
          <p14:tracePt t="269810" x="5137150" y="3206750"/>
          <p14:tracePt t="269827" x="5092700" y="3054350"/>
          <p14:tracePt t="269843" x="4991100" y="2895600"/>
          <p14:tracePt t="269860" x="4826000" y="2743200"/>
          <p14:tracePt t="269862" x="4692650" y="2654300"/>
          <p14:tracePt t="269877" x="4387850" y="2508250"/>
          <p14:tracePt t="269893" x="4038600" y="2406650"/>
          <p14:tracePt t="269910" x="3784600" y="2362200"/>
          <p14:tracePt t="269927" x="3619500" y="2355850"/>
          <p14:tracePt t="269943" x="3498850" y="2381250"/>
          <p14:tracePt t="269960" x="3409950" y="2470150"/>
          <p14:tracePt t="269976" x="3321050" y="2616200"/>
          <p14:tracePt t="269993" x="3232150" y="2863850"/>
          <p14:tracePt t="270010" x="3181350" y="3149600"/>
          <p14:tracePt t="270026" x="3168650" y="3340100"/>
          <p14:tracePt t="270043" x="3213100" y="3486150"/>
          <p14:tracePt t="270060" x="3314700" y="3594100"/>
          <p14:tracePt t="270062" x="3384550" y="3638550"/>
          <p14:tracePt t="270077" x="3549650" y="3695700"/>
          <p14:tracePt t="270093" x="3759200" y="3740150"/>
          <p14:tracePt t="270110" x="4000500" y="3752850"/>
          <p14:tracePt t="270127" x="4241800" y="3702050"/>
          <p14:tracePt t="270143" x="4413250" y="3575050"/>
          <p14:tracePt t="270160" x="4489450" y="3429000"/>
          <p14:tracePt t="270176" x="4521200" y="3251200"/>
          <p14:tracePt t="270193" x="4502150" y="3054350"/>
          <p14:tracePt t="270210" x="4406900" y="2870200"/>
          <p14:tracePt t="270227" x="4273550" y="2711450"/>
          <p14:tracePt t="270243" x="4076700" y="2590800"/>
          <p14:tracePt t="270246" x="3962400" y="2540000"/>
          <p14:tracePt t="270260" x="3829050" y="2501900"/>
          <p14:tracePt t="270277" x="3479800" y="2457450"/>
          <p14:tracePt t="270293" x="3302000" y="2457450"/>
          <p14:tracePt t="270310" x="3168650" y="2508250"/>
          <p14:tracePt t="270327" x="3067050" y="2622550"/>
          <p14:tracePt t="270343" x="2984500" y="2787650"/>
          <p14:tracePt t="270360" x="2914650" y="2965450"/>
          <p14:tracePt t="270376" x="2882900" y="3136900"/>
          <p14:tracePt t="270393" x="2876550" y="3289300"/>
          <p14:tracePt t="270410" x="2927350" y="3460750"/>
          <p14:tracePt t="270426" x="3016250" y="3606800"/>
          <p14:tracePt t="270443" x="3124200" y="3727450"/>
          <p14:tracePt t="270460" x="3270250" y="3822700"/>
          <p14:tracePt t="270461" x="3359150" y="3854450"/>
          <p14:tracePt t="270476" x="3454400" y="3879850"/>
          <p14:tracePt t="270493" x="3771900" y="3911600"/>
          <p14:tracePt t="270510" x="4000500" y="3860800"/>
          <p14:tracePt t="270526" x="4146550" y="3765550"/>
          <p14:tracePt t="270543" x="4210050" y="3644900"/>
          <p14:tracePt t="270560" x="4216400" y="3505200"/>
          <p14:tracePt t="270576" x="4178300" y="3327400"/>
          <p14:tracePt t="270593" x="4083050" y="3155950"/>
          <p14:tracePt t="270610" x="3917950" y="2990850"/>
          <p14:tracePt t="270626" x="3657600" y="2832100"/>
          <p14:tracePt t="270643" x="3403600" y="2724150"/>
          <p14:tracePt t="270660" x="3200400" y="2673350"/>
          <p14:tracePt t="270661" x="3117850" y="2667000"/>
          <p14:tracePt t="270676" x="3041650" y="2654300"/>
          <p14:tracePt t="270693" x="2876550" y="2679700"/>
          <p14:tracePt t="270710" x="2762250" y="2781300"/>
          <p14:tracePt t="270726" x="2635250" y="2952750"/>
          <p14:tracePt t="270743" x="2533650" y="3187700"/>
          <p14:tracePt t="270760" x="2470150" y="3409950"/>
          <p14:tracePt t="270776" x="2463800" y="3587750"/>
          <p14:tracePt t="270793" x="2520950" y="3721100"/>
          <p14:tracePt t="270810" x="2616200" y="3829050"/>
          <p14:tracePt t="270826" x="2774950" y="3937000"/>
          <p14:tracePt t="270843" x="2946400" y="4013200"/>
          <p14:tracePt t="270860" x="3225800" y="4108450"/>
          <p14:tracePt t="270861" x="3378200" y="4152900"/>
          <p14:tracePt t="270876" x="3549650" y="4184650"/>
          <p14:tracePt t="270878" x="3683000" y="4191000"/>
          <p14:tracePt t="270893" x="3886200" y="4191000"/>
          <p14:tracePt t="270909" x="3994150" y="4159250"/>
          <p14:tracePt t="270926" x="4038600" y="4095750"/>
          <p14:tracePt t="270943" x="4044950" y="3987800"/>
          <p14:tracePt t="270960" x="4025900" y="3835400"/>
          <p14:tracePt t="270976" x="3968750" y="3683000"/>
          <p14:tracePt t="270993" x="3886200" y="3549650"/>
          <p14:tracePt t="271010" x="3790950" y="3429000"/>
          <p14:tracePt t="271026" x="3683000" y="3340100"/>
          <p14:tracePt t="271029" x="3632200" y="3295650"/>
          <p14:tracePt t="271043" x="3594100" y="3276600"/>
          <p14:tracePt t="271060" x="3536950" y="3251200"/>
          <p14:tracePt t="271062" x="3505200" y="3244850"/>
          <p14:tracePt t="271076" x="3486150" y="3238500"/>
          <p14:tracePt t="271093" x="3460750" y="3238500"/>
          <p14:tracePt t="271110" x="3454400" y="3238500"/>
          <p14:tracePt t="271126" x="3429000" y="3238500"/>
          <p14:tracePt t="271143" x="3384550" y="3270250"/>
          <p14:tracePt t="271160" x="3333750" y="3378200"/>
          <p14:tracePt t="271176" x="3282950" y="3530600"/>
          <p14:tracePt t="271193" x="3257550" y="3689350"/>
          <p14:tracePt t="271210" x="3257550" y="3829050"/>
          <p14:tracePt t="271226" x="3295650" y="3911600"/>
          <p14:tracePt t="271243" x="3340100" y="3968750"/>
          <p14:tracePt t="271245" x="3378200" y="3994150"/>
          <p14:tracePt t="271260" x="3435350" y="4013200"/>
          <p14:tracePt t="271276" x="3587750" y="4051300"/>
          <p14:tracePt t="271293" x="3892550" y="4070350"/>
          <p14:tracePt t="271310" x="4108450" y="4044950"/>
          <p14:tracePt t="271326" x="4222750" y="3981450"/>
          <p14:tracePt t="271343" x="4254500" y="3892550"/>
          <p14:tracePt t="271359" x="4241800" y="3740150"/>
          <p14:tracePt t="271376" x="4140200" y="3543300"/>
          <p14:tracePt t="271393" x="3987800" y="3365500"/>
          <p14:tracePt t="271409" x="3810000" y="3251200"/>
          <p14:tracePt t="271426" x="3619500" y="3168650"/>
          <p14:tracePt t="271443" x="3467100" y="3143250"/>
          <p14:tracePt t="271459" x="3378200" y="3143250"/>
          <p14:tracePt t="271476" x="3289300" y="3181350"/>
          <p14:tracePt t="271477" x="3244850" y="3232150"/>
          <p14:tracePt t="271493" x="3155950" y="3397250"/>
          <p14:tracePt t="271509" x="3098800" y="3613150"/>
          <p14:tracePt t="271526" x="3067050" y="3829050"/>
          <p14:tracePt t="271543" x="3060700" y="3968750"/>
          <p14:tracePt t="271559" x="3086100" y="4057650"/>
          <p14:tracePt t="271576" x="3124200" y="4108450"/>
          <p14:tracePt t="271593" x="3168650" y="4127500"/>
          <p14:tracePt t="271609" x="3200400" y="4133850"/>
          <p14:tracePt t="271626" x="3251200" y="4121150"/>
          <p14:tracePt t="271643" x="3327400" y="4044950"/>
          <p14:tracePt t="271659" x="3384550" y="3924300"/>
          <p14:tracePt t="271676" x="3422650" y="3790950"/>
          <p14:tracePt t="271679" x="3429000" y="3759200"/>
          <p14:tracePt t="271693" x="3429000" y="3721100"/>
          <p14:tracePt t="271709" x="3429000" y="3695700"/>
          <p14:tracePt t="271726" x="3409950" y="3676650"/>
          <p14:tracePt t="271743" x="3397250" y="3663950"/>
          <p14:tracePt t="271759" x="3390900" y="3657600"/>
          <p14:tracePt t="271776" x="3378200" y="3651250"/>
          <p14:tracePt t="272030" x="0" y="0"/>
        </p14:tracePtLst>
        <p14:tracePtLst>
          <p14:tracePt t="273583" x="546100" y="3733800"/>
          <p14:tracePt t="273663" x="552450" y="3740150"/>
          <p14:tracePt t="273678" x="609600" y="3746500"/>
          <p14:tracePt t="273692" x="654050" y="3752850"/>
          <p14:tracePt t="273709" x="889000" y="3790950"/>
          <p14:tracePt t="273726" x="1149350" y="3790950"/>
          <p14:tracePt t="273742" x="1536700" y="3790950"/>
          <p14:tracePt t="273759" x="1924050" y="3790950"/>
          <p14:tracePt t="273775" x="2228850" y="3790950"/>
          <p14:tracePt t="273792" x="2400300" y="3790950"/>
          <p14:tracePt t="273809" x="2495550" y="3790950"/>
          <p14:tracePt t="273826" x="2552700" y="3790950"/>
          <p14:tracePt t="273842" x="2603500" y="3790950"/>
          <p14:tracePt t="273859" x="2647950" y="3790950"/>
          <p14:tracePt t="273876" x="2736850" y="3790950"/>
          <p14:tracePt t="273879" x="2787650" y="3790950"/>
          <p14:tracePt t="273892" x="2851150" y="3790950"/>
          <p14:tracePt t="273909" x="3073400" y="3790950"/>
          <p14:tracePt t="273926" x="3251200" y="3790950"/>
          <p14:tracePt t="273942" x="3448050" y="3816350"/>
          <p14:tracePt t="273958" x="3625850" y="3848100"/>
          <p14:tracePt t="273975" x="3790950" y="3879850"/>
          <p14:tracePt t="273992" x="3949700" y="3905250"/>
          <p14:tracePt t="274009" x="4076700" y="3917950"/>
          <p14:tracePt t="274025" x="4184650" y="3917950"/>
          <p14:tracePt t="274042" x="4241800" y="3917950"/>
          <p14:tracePt t="274058" x="4273550" y="3917950"/>
          <p14:tracePt t="274075" x="4292600" y="3917950"/>
          <p14:tracePt t="274215" x="4273550" y="3917950"/>
          <p14:tracePt t="274230" x="4127500" y="3917950"/>
          <p14:tracePt t="274244" x="4025900" y="3917950"/>
          <p14:tracePt t="274260" x="3708400" y="3917950"/>
          <p14:tracePt t="274263" x="3511550" y="3917950"/>
          <p14:tracePt t="274275" x="3314700" y="3917950"/>
          <p14:tracePt t="274292" x="2990850" y="3917950"/>
          <p14:tracePt t="274309" x="2647950" y="3917950"/>
          <p14:tracePt t="274325" x="2470150" y="3917950"/>
          <p14:tracePt t="274342" x="2292350" y="3917950"/>
          <p14:tracePt t="274359" x="2063750" y="3917950"/>
          <p14:tracePt t="274376" x="1816100" y="3917950"/>
          <p14:tracePt t="274392" x="1587500" y="3917950"/>
          <p14:tracePt t="274409" x="1365250" y="3917950"/>
          <p14:tracePt t="274425" x="1187450" y="3917950"/>
          <p14:tracePt t="274442" x="1041400" y="3917950"/>
          <p14:tracePt t="274459" x="920750" y="3917950"/>
          <p14:tracePt t="274462" x="882650" y="3917950"/>
          <p14:tracePt t="274475" x="838200" y="3917950"/>
          <p14:tracePt t="274478" x="793750" y="3917950"/>
          <p14:tracePt t="274492" x="749300" y="3917950"/>
          <p14:tracePt t="274509" x="654050" y="3917950"/>
          <p14:tracePt t="274510" x="603250" y="3917950"/>
          <p14:tracePt t="274525" x="482600" y="3917950"/>
          <p14:tracePt t="274542" x="425450" y="3917950"/>
          <p14:tracePt t="274558" x="393700" y="3917950"/>
          <p14:tracePt t="274575" x="387350" y="3917950"/>
          <p14:tracePt t="274759" x="412750" y="3917950"/>
          <p14:tracePt t="274771" x="482600" y="3917950"/>
          <p14:tracePt t="274787" x="654050" y="3879850"/>
          <p14:tracePt t="274800" x="889000" y="3854450"/>
          <p14:tracePt t="274812" x="1066800" y="3841750"/>
          <p14:tracePt t="274825" x="1435100" y="3841750"/>
          <p14:tracePt t="274842" x="1803400" y="3841750"/>
          <p14:tracePt t="274858" x="2089150" y="3841750"/>
          <p14:tracePt t="274875" x="2286000" y="3841750"/>
          <p14:tracePt t="274891" x="2470150" y="3841750"/>
          <p14:tracePt t="274894" x="2552700" y="3841750"/>
          <p14:tracePt t="274908" x="2647950" y="3841750"/>
          <p14:tracePt t="274910" x="2743200" y="3841750"/>
          <p14:tracePt t="274925" x="2952750" y="3841750"/>
          <p14:tracePt t="274941" x="3232150" y="3841750"/>
          <p14:tracePt t="274958" x="3581400" y="3841750"/>
          <p14:tracePt t="274975" x="3968750" y="3841750"/>
          <p14:tracePt t="274991" x="4337050" y="3841750"/>
          <p14:tracePt t="275008" x="4660900" y="3841750"/>
          <p14:tracePt t="275025" x="4933950" y="3841750"/>
          <p14:tracePt t="275041" x="5162550" y="3841750"/>
          <p14:tracePt t="275058" x="5384800" y="3841750"/>
          <p14:tracePt t="275075" x="5613400" y="3841750"/>
          <p14:tracePt t="275078" x="5715000" y="3841750"/>
          <p14:tracePt t="275092" x="5835650" y="3841750"/>
          <p14:tracePt t="275108" x="6064250" y="3841750"/>
          <p14:tracePt t="275109" x="6178550" y="3841750"/>
          <p14:tracePt t="275125" x="6400800" y="3841750"/>
          <p14:tracePt t="275141" x="6610350" y="3841750"/>
          <p14:tracePt t="275158" x="6819900" y="3841750"/>
          <p14:tracePt t="275175" x="7029450" y="3841750"/>
          <p14:tracePt t="275191" x="7226300" y="3841750"/>
          <p14:tracePt t="275208" x="7385050" y="3841750"/>
          <p14:tracePt t="275225" x="7543800" y="3841750"/>
          <p14:tracePt t="275241" x="7715250" y="3841750"/>
          <p14:tracePt t="275258" x="7893050" y="3841750"/>
          <p14:tracePt t="275275" x="8070850" y="3841750"/>
          <p14:tracePt t="275277" x="8153400" y="3841750"/>
          <p14:tracePt t="275291" x="8229600" y="3841750"/>
          <p14:tracePt t="275295" x="8293100" y="3841750"/>
          <p14:tracePt t="275308" x="8350250" y="3841750"/>
          <p14:tracePt t="275325" x="8496300" y="3841750"/>
          <p14:tracePt t="275341" x="8616950" y="3841750"/>
          <p14:tracePt t="275358" x="8743950" y="3841750"/>
          <p14:tracePt t="275375" x="8870950" y="3841750"/>
          <p14:tracePt t="275391" x="8953500" y="3841750"/>
          <p14:tracePt t="275408" x="9023350" y="3841750"/>
          <p14:tracePt t="275425" x="9048750" y="3841750"/>
          <p14:tracePt t="275441" x="9074150" y="3841750"/>
          <p14:tracePt t="275458" x="9112250" y="3841750"/>
          <p14:tracePt t="275475" x="9156700" y="3841750"/>
          <p14:tracePt t="275491" x="9220200" y="3841750"/>
          <p14:tracePt t="275508" x="9290050" y="3841750"/>
          <p14:tracePt t="275509" x="9321800" y="3841750"/>
          <p14:tracePt t="275525" x="9385300" y="3841750"/>
          <p14:tracePt t="275541" x="9442450" y="3841750"/>
          <p14:tracePt t="275558" x="9486900" y="3841750"/>
          <p14:tracePt t="275575" x="9518650" y="3841750"/>
          <p14:tracePt t="277374" x="0" y="0"/>
        </p14:tracePtLst>
        <p14:tracePtLst>
          <p14:tracePt t="281160" x="4730750" y="2978150"/>
          <p14:tracePt t="281173" x="4502150" y="2978150"/>
          <p14:tracePt t="281190" x="4216400" y="2978150"/>
          <p14:tracePt t="281206" x="3930650" y="2978150"/>
          <p14:tracePt t="281223" x="3721100" y="2997200"/>
          <p14:tracePt t="281240" x="3575050" y="3054350"/>
          <p14:tracePt t="281256" x="3460750" y="3124200"/>
          <p14:tracePt t="281273" x="3352800" y="3213100"/>
          <p14:tracePt t="281289" x="3263900" y="3333750"/>
          <p14:tracePt t="281306" x="3200400" y="3467100"/>
          <p14:tracePt t="281323" x="3155950" y="3600450"/>
          <p14:tracePt t="281339" x="3136900" y="3695700"/>
          <p14:tracePt t="281356" x="3136900" y="3784600"/>
          <p14:tracePt t="281359" x="3136900" y="3829050"/>
          <p14:tracePt t="281373" x="3143250" y="3873500"/>
          <p14:tracePt t="281389" x="3143250" y="3886200"/>
          <p14:tracePt t="281406" x="3143250" y="3892550"/>
          <p14:tracePt t="281565" x="0" y="0"/>
        </p14:tracePtLst>
        <p14:tracePtLst>
          <p14:tracePt t="285968" x="2565400" y="1473200"/>
          <p14:tracePt t="285979" x="2565400" y="1479550"/>
          <p14:tracePt t="285992" x="2552700" y="1492250"/>
          <p14:tracePt t="286005" x="2540000" y="1524000"/>
          <p14:tracePt t="286022" x="2527300" y="1568450"/>
          <p14:tracePt t="286038" x="2520950" y="1644650"/>
          <p14:tracePt t="286054" x="2520950" y="1720850"/>
          <p14:tracePt t="286071" x="2533650" y="1809750"/>
          <p14:tracePt t="286088" x="2559050" y="1885950"/>
          <p14:tracePt t="286104" x="2590800" y="1917700"/>
          <p14:tracePt t="286121" x="2628900" y="1949450"/>
          <p14:tracePt t="286138" x="2660650" y="1962150"/>
          <p14:tracePt t="286154" x="2686050" y="1968500"/>
          <p14:tracePt t="286171" x="2724150" y="1968500"/>
          <p14:tracePt t="286188" x="2762250" y="1955800"/>
          <p14:tracePt t="286189" x="2774950" y="1936750"/>
          <p14:tracePt t="286205" x="2794000" y="1879600"/>
          <p14:tracePt t="286221" x="2794000" y="1822450"/>
          <p14:tracePt t="286238" x="2794000" y="1746250"/>
          <p14:tracePt t="286254" x="2781300" y="1676400"/>
          <p14:tracePt t="286271" x="2762250" y="1625600"/>
          <p14:tracePt t="286288" x="2736850" y="1600200"/>
          <p14:tracePt t="286305" x="2724150" y="1574800"/>
          <p14:tracePt t="286321" x="2717800" y="1568450"/>
          <p14:tracePt t="286338" x="2711450" y="1568450"/>
          <p14:tracePt t="286366" x="2705100" y="1568450"/>
          <p14:tracePt t="286374" x="2698750" y="1568450"/>
          <p14:tracePt t="286388" x="2692400" y="1568450"/>
          <p14:tracePt t="286404" x="2647950" y="1581150"/>
          <p14:tracePt t="286421" x="2590800" y="1631950"/>
          <p14:tracePt t="286438" x="2578100" y="1657350"/>
          <p14:tracePt t="286454" x="2571750" y="1676400"/>
          <p14:tracePt t="286471" x="2571750" y="1682750"/>
          <p14:tracePt t="286488" x="2571750" y="1695450"/>
          <p14:tracePt t="286521" x="2571750" y="1708150"/>
          <p14:tracePt t="286542" x="2578100" y="1708150"/>
          <p14:tracePt t="286554" x="2584450" y="1708150"/>
          <p14:tracePt t="286571" x="2590800" y="1708150"/>
          <p14:tracePt t="286588" x="2603500" y="1695450"/>
          <p14:tracePt t="286604" x="2609850" y="1676400"/>
          <p14:tracePt t="286606" x="2609850" y="1663700"/>
          <p14:tracePt t="286621" x="2609850" y="1644650"/>
          <p14:tracePt t="286638" x="2609850" y="1619250"/>
          <p14:tracePt t="286654" x="2597150" y="1600200"/>
          <p14:tracePt t="286671" x="2584450" y="1587500"/>
          <p14:tracePt t="286710" x="2578100" y="1587500"/>
          <p14:tracePt t="286726" x="2559050" y="1587500"/>
          <p14:tracePt t="286734" x="2552700" y="1593850"/>
          <p14:tracePt t="286742" x="2552700" y="1600200"/>
          <p14:tracePt t="286754" x="2552700" y="1606550"/>
          <p14:tracePt t="286771" x="2540000" y="1631950"/>
          <p14:tracePt t="286787" x="2540000" y="1644650"/>
          <p14:tracePt t="286790" x="2540000" y="1657350"/>
          <p14:tracePt t="286804" x="2540000" y="1663700"/>
          <p14:tracePt t="286821" x="2540000" y="1670050"/>
          <p14:tracePt t="286919" x="2540000" y="1657350"/>
          <p14:tracePt t="286930" x="2540000" y="1651000"/>
          <p14:tracePt t="286943" x="2540000" y="1638300"/>
          <p14:tracePt t="286954" x="2540000" y="1625600"/>
          <p14:tracePt t="286971" x="2540000" y="1612900"/>
          <p14:tracePt t="286974" x="2533650" y="1606550"/>
          <p14:tracePt t="286988" x="2533650" y="1600200"/>
          <p14:tracePt t="287004" x="2533650" y="1593850"/>
          <p14:tracePt t="287022" x="2527300" y="1593850"/>
          <p14:tracePt t="287086" x="2527300" y="1606550"/>
          <p14:tracePt t="287094" x="2527300" y="1625600"/>
          <p14:tracePt t="287104" x="2527300" y="1644650"/>
          <p14:tracePt t="287121" x="2527300" y="1663700"/>
          <p14:tracePt t="287138" x="2527300" y="1676400"/>
          <p14:tracePt t="287154" x="2527300" y="1682750"/>
          <p14:tracePt t="287171" x="2527300" y="1695450"/>
          <p14:tracePt t="287187" x="2533650" y="1695450"/>
          <p14:tracePt t="287204" x="2540000" y="1695450"/>
          <p14:tracePt t="287221" x="2571750" y="1689100"/>
          <p14:tracePt t="287237" x="2584450" y="1651000"/>
          <p14:tracePt t="287254" x="2590800" y="1625600"/>
          <p14:tracePt t="287271" x="2590800" y="1600200"/>
          <p14:tracePt t="287391" x="2597150" y="1625600"/>
          <p14:tracePt t="287404" x="2603500" y="1638300"/>
          <p14:tracePt t="287422" x="2609850" y="1663700"/>
          <p14:tracePt t="287551" x="2616200" y="1663700"/>
          <p14:tracePt t="287870" x="0" y="0"/>
        </p14:tracePtLst>
        <p14:tracePtLst>
          <p14:tracePt t="289990" x="6654800" y="5340350"/>
          <p14:tracePt t="290003" x="6711950" y="5302250"/>
          <p14:tracePt t="290020" x="6769100" y="5232400"/>
          <p14:tracePt t="290037" x="6788150" y="5124450"/>
          <p14:tracePt t="290053" x="6781800" y="5035550"/>
          <p14:tracePt t="290070" x="6762750" y="4953000"/>
          <p14:tracePt t="290086" x="6743700" y="4908550"/>
          <p14:tracePt t="290103" x="6718300" y="4870450"/>
          <p14:tracePt t="290120" x="6686550" y="4832350"/>
          <p14:tracePt t="290136" x="6667500" y="4794250"/>
          <p14:tracePt t="290153" x="6661150" y="4787900"/>
          <p14:tracePt t="290170" x="6654800" y="4775200"/>
          <p14:tracePt t="290333"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sp>
        <p:nvSpPr>
          <p:cNvPr id="5" name="矩形 4">
            <a:extLst>
              <a:ext uri="{FF2B5EF4-FFF2-40B4-BE49-F238E27FC236}">
                <a16:creationId xmlns:a16="http://schemas.microsoft.com/office/drawing/2014/main" id="{616D2175-037D-4362-80EF-6567F8B054ED}"/>
              </a:ext>
            </a:extLst>
          </p:cNvPr>
          <p:cNvSpPr/>
          <p:nvPr/>
        </p:nvSpPr>
        <p:spPr>
          <a:xfrm>
            <a:off x="56969" y="1160441"/>
            <a:ext cx="11807651" cy="5232202"/>
          </a:xfrm>
          <a:prstGeom prst="rect">
            <a:avLst/>
          </a:prstGeom>
        </p:spPr>
        <p:txBody>
          <a:bodyPr wrap="square">
            <a:spAutoFit/>
          </a:bodyPr>
          <a:lstStyle/>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public class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GenericOneDimensionArray</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&lt;T&gt; {</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private </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T[] </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elements = null;  //</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T[]</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类型</a:t>
            </a:r>
          </a:p>
          <a:p>
            <a:pPr>
              <a:lnSpc>
                <a:spcPct val="110000"/>
              </a:lnSpc>
            </a:pPr>
            <a:endParaRPr lang="zh-CN" altLang="en-US"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public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GenericOneDimensionArray</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Class&lt;? extends T&gt; </a:t>
            </a:r>
            <a:r>
              <a:rPr lang="en-US" altLang="zh-CN" sz="1600" dirty="0" err="1">
                <a:solidFill>
                  <a:srgbClr val="FF0000"/>
                </a:solidFill>
                <a:latin typeface="Courier New" panose="02070309020205020404" pitchFamily="49" charset="0"/>
                <a:ea typeface="微软雅黑" panose="020B0503020204020204" pitchFamily="34" charset="-122"/>
                <a:cs typeface="Courier New" panose="02070309020205020404" pitchFamily="49" charset="0"/>
              </a:rPr>
              <a:t>clz</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,int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size){</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elements = </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(T[])</a:t>
            </a:r>
            <a:r>
              <a:rPr lang="en-US" altLang="zh-CN" sz="1600" dirty="0" err="1">
                <a:solidFill>
                  <a:srgbClr val="FF0000"/>
                </a:solidFill>
                <a:latin typeface="Courier New" panose="02070309020205020404" pitchFamily="49" charset="0"/>
                <a:ea typeface="微软雅黑" panose="020B0503020204020204" pitchFamily="34" charset="-122"/>
                <a:cs typeface="Courier New" panose="02070309020205020404" pitchFamily="49" charset="0"/>
              </a:rPr>
              <a:t>Array.newInstance</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err="1">
                <a:solidFill>
                  <a:srgbClr val="FF0000"/>
                </a:solidFill>
                <a:latin typeface="Courier New" panose="02070309020205020404" pitchFamily="49" charset="0"/>
                <a:ea typeface="微软雅黑" panose="020B0503020204020204" pitchFamily="34" charset="-122"/>
                <a:cs typeface="Courier New" panose="02070309020205020404" pitchFamily="49" charset="0"/>
              </a:rPr>
              <a:t>clz,size</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p>
          <a:p>
            <a:pPr>
              <a:lnSpc>
                <a:spcPct val="110000"/>
              </a:lnSpc>
            </a:pP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//get, put</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等其他方法省略</a:t>
            </a:r>
          </a:p>
          <a:p>
            <a:pPr>
              <a:lnSpc>
                <a:spcPct val="110000"/>
              </a:lnSpc>
            </a:pPr>
            <a:endParaRPr lang="zh-CN" altLang="en-US"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public 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getElements</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return elements; }</a:t>
            </a:r>
          </a:p>
          <a:p>
            <a:pPr>
              <a:lnSpc>
                <a:spcPct val="110000"/>
              </a:lnSpc>
            </a:pP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public static void main(String[] args){</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GenericOneDimensionArray</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&lt;String&gt;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stringArray</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 </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new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GenericOneDimensionArray</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String.class</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,10);</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String[] a = </a:t>
            </a:r>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stringArray.getElements</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a:t>
            </a:r>
            <a:r>
              <a:rPr lang="zh-CN" altLang="en-US" sz="1600" dirty="0">
                <a:solidFill>
                  <a:srgbClr val="FF0000"/>
                </a:solidFill>
                <a:latin typeface="Courier New" panose="02070309020205020404" pitchFamily="49" charset="0"/>
                <a:ea typeface="微软雅黑" panose="020B0503020204020204" pitchFamily="34" charset="-122"/>
                <a:cs typeface="Courier New" panose="02070309020205020404" pitchFamily="49" charset="0"/>
              </a:rPr>
              <a:t>这里不会抛出运行时异常</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了</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a[0] = new Fruit(); //</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不是</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String</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类型的对象，编译报错</a:t>
            </a:r>
          </a:p>
          <a:p>
            <a:pPr>
              <a:lnSpc>
                <a:spcPct val="110000"/>
              </a:lnSpc>
            </a:pP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a[1] = "Hello";</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a:t>
            </a:r>
          </a:p>
          <a:p>
            <a:pPr>
              <a:lnSpc>
                <a:spcPct val="110000"/>
              </a:lnSpc>
            </a:pP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a:t>
            </a:r>
            <a:endParaRPr lang="zh-CN" altLang="en-US" sz="16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圆角矩形标注 8">
            <a:extLst>
              <a:ext uri="{FF2B5EF4-FFF2-40B4-BE49-F238E27FC236}">
                <a16:creationId xmlns:a16="http://schemas.microsoft.com/office/drawing/2014/main" id="{E2EE5EC2-1E28-4C81-9D72-F987C7FB0576}"/>
              </a:ext>
            </a:extLst>
          </p:cNvPr>
          <p:cNvSpPr/>
          <p:nvPr/>
        </p:nvSpPr>
        <p:spPr>
          <a:xfrm>
            <a:off x="6211376" y="149466"/>
            <a:ext cx="5155715" cy="1693430"/>
          </a:xfrm>
          <a:prstGeom prst="wedgeRoundRectCallout">
            <a:avLst>
              <a:gd name="adj1" fmla="val -39337"/>
              <a:gd name="adj2" fmla="val 63641"/>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9">
            <a:extLst>
              <a:ext uri="{FF2B5EF4-FFF2-40B4-BE49-F238E27FC236}">
                <a16:creationId xmlns:a16="http://schemas.microsoft.com/office/drawing/2014/main" id="{80929873-36FB-4CDE-9BAB-7551286723C9}"/>
              </a:ext>
            </a:extLst>
          </p:cNvPr>
          <p:cNvSpPr txBox="1"/>
          <p:nvPr/>
        </p:nvSpPr>
        <p:spPr>
          <a:xfrm>
            <a:off x="6211376" y="183333"/>
            <a:ext cx="5082105" cy="1569660"/>
          </a:xfrm>
          <a:prstGeom prst="rect">
            <a:avLst/>
          </a:prstGeom>
          <a:noFill/>
        </p:spPr>
        <p:txBody>
          <a:bodyPr wrap="square" rtlCol="0">
            <a:spAutoFit/>
          </a:bodyPr>
          <a:lstStyle/>
          <a:p>
            <a:r>
              <a:rPr lang="zh-CN" altLang="en-US" sz="1600" dirty="0">
                <a:latin typeface="华文新魏" pitchFamily="2" charset="-122"/>
                <a:ea typeface="华文新魏" pitchFamily="2" charset="-122"/>
              </a:rPr>
              <a:t>这里第一个参数是</a:t>
            </a:r>
            <a:r>
              <a:rPr lang="en-US" altLang="zh-CN" sz="1600" dirty="0">
                <a:solidFill>
                  <a:srgbClr val="FF0000"/>
                </a:solidFill>
                <a:latin typeface="华文新魏" pitchFamily="2" charset="-122"/>
                <a:ea typeface="华文新魏" pitchFamily="2" charset="-122"/>
              </a:rPr>
              <a:t>Class&lt;? extends T&gt; </a:t>
            </a:r>
            <a:r>
              <a:rPr lang="en-US" altLang="zh-CN" sz="1600" dirty="0" err="1">
                <a:solidFill>
                  <a:srgbClr val="FF0000"/>
                </a:solidFill>
                <a:latin typeface="华文新魏" pitchFamily="2" charset="-122"/>
                <a:ea typeface="华文新魏" pitchFamily="2" charset="-122"/>
              </a:rPr>
              <a:t>clz</a:t>
            </a:r>
            <a:r>
              <a:rPr lang="zh-CN" altLang="en-US" sz="1600" dirty="0">
                <a:latin typeface="华文新魏" pitchFamily="2" charset="-122"/>
                <a:ea typeface="华文新魏" pitchFamily="2" charset="-122"/>
              </a:rPr>
              <a:t>，表示一个</a:t>
            </a:r>
            <a:r>
              <a:rPr lang="en-US" altLang="zh-CN" sz="1600" dirty="0">
                <a:latin typeface="华文新魏" pitchFamily="2" charset="-122"/>
                <a:ea typeface="华文新魏" pitchFamily="2" charset="-122"/>
              </a:rPr>
              <a:t>T</a:t>
            </a:r>
            <a:r>
              <a:rPr lang="zh-CN" altLang="en-US" sz="1600" dirty="0">
                <a:latin typeface="华文新魏" pitchFamily="2" charset="-122"/>
                <a:ea typeface="华文新魏" pitchFamily="2" charset="-122"/>
              </a:rPr>
              <a:t>类型及其子类的</a:t>
            </a:r>
            <a:r>
              <a:rPr lang="en-US" altLang="zh-CN" sz="1600" dirty="0">
                <a:latin typeface="华文新魏" pitchFamily="2" charset="-122"/>
                <a:ea typeface="华文新魏" pitchFamily="2" charset="-122"/>
              </a:rPr>
              <a:t>Class</a:t>
            </a:r>
            <a:r>
              <a:rPr lang="zh-CN" altLang="en-US" sz="1600" dirty="0">
                <a:latin typeface="华文新魏" pitchFamily="2" charset="-122"/>
                <a:ea typeface="华文新魏" pitchFamily="2" charset="-122"/>
              </a:rPr>
              <a:t>对象。通过</a:t>
            </a:r>
            <a:r>
              <a:rPr lang="en-US" altLang="zh-CN" sz="1600" dirty="0">
                <a:latin typeface="华文新魏" pitchFamily="2" charset="-122"/>
                <a:ea typeface="华文新魏" pitchFamily="2" charset="-122"/>
              </a:rPr>
              <a:t>Class</a:t>
            </a:r>
            <a:r>
              <a:rPr lang="zh-CN" altLang="en-US" sz="1600" dirty="0">
                <a:latin typeface="华文新魏" pitchFamily="2" charset="-122"/>
                <a:ea typeface="华文新魏" pitchFamily="2" charset="-122"/>
              </a:rPr>
              <a:t>对象，可以通过反射</a:t>
            </a:r>
            <a:r>
              <a:rPr lang="zh-CN" altLang="en-US" sz="1600" dirty="0">
                <a:solidFill>
                  <a:srgbClr val="FF0000"/>
                </a:solidFill>
                <a:latin typeface="华文新魏" pitchFamily="2" charset="-122"/>
                <a:ea typeface="华文新魏" pitchFamily="2" charset="-122"/>
              </a:rPr>
              <a:t>创建运行时类型为</a:t>
            </a:r>
            <a:r>
              <a:rPr lang="en-US" altLang="zh-CN" sz="1600" dirty="0">
                <a:solidFill>
                  <a:srgbClr val="FF0000"/>
                </a:solidFill>
                <a:latin typeface="华文新魏" pitchFamily="2" charset="-122"/>
                <a:ea typeface="华文新魏" pitchFamily="2" charset="-122"/>
              </a:rPr>
              <a:t>T[]</a:t>
            </a:r>
            <a:r>
              <a:rPr lang="zh-CN" altLang="en-US" sz="1600" dirty="0">
                <a:solidFill>
                  <a:srgbClr val="FF0000"/>
                </a:solidFill>
                <a:latin typeface="华文新魏" pitchFamily="2" charset="-122"/>
                <a:ea typeface="华文新魏" pitchFamily="2" charset="-122"/>
              </a:rPr>
              <a:t>的数组</a:t>
            </a:r>
            <a:r>
              <a:rPr lang="zh-CN" altLang="en-US" sz="1600" dirty="0">
                <a:latin typeface="华文新魏" pitchFamily="2" charset="-122"/>
                <a:ea typeface="华文新魏" pitchFamily="2" charset="-122"/>
              </a:rPr>
              <a:t>。</a:t>
            </a:r>
            <a:endParaRPr lang="en-US" altLang="zh-CN" sz="1600" dirty="0">
              <a:latin typeface="华文新魏" pitchFamily="2" charset="-122"/>
              <a:ea typeface="华文新魏" pitchFamily="2" charset="-122"/>
            </a:endParaRPr>
          </a:p>
          <a:p>
            <a:r>
              <a:rPr lang="zh-CN" altLang="en-US" sz="1600" dirty="0">
                <a:latin typeface="华文新魏" pitchFamily="2" charset="-122"/>
                <a:ea typeface="华文新魏" pitchFamily="2" charset="-122"/>
              </a:rPr>
              <a:t>但是</a:t>
            </a:r>
            <a:r>
              <a:rPr lang="en-US" altLang="zh-CN" sz="1600" dirty="0" err="1">
                <a:latin typeface="华文新魏" pitchFamily="2" charset="-122"/>
                <a:ea typeface="华文新魏" pitchFamily="2" charset="-122"/>
              </a:rPr>
              <a:t>Array.newInstance</a:t>
            </a:r>
            <a:r>
              <a:rPr lang="zh-CN" altLang="en-US" sz="1600" dirty="0">
                <a:latin typeface="华文新魏" pitchFamily="2" charset="-122"/>
                <a:ea typeface="华文新魏" pitchFamily="2" charset="-122"/>
              </a:rPr>
              <a:t>方法返回的是</a:t>
            </a:r>
            <a:r>
              <a:rPr lang="en-US" altLang="zh-CN" sz="1600" dirty="0">
                <a:latin typeface="华文新魏" pitchFamily="2" charset="-122"/>
                <a:ea typeface="华文新魏" pitchFamily="2" charset="-122"/>
              </a:rPr>
              <a:t>Object</a:t>
            </a:r>
            <a:r>
              <a:rPr lang="zh-CN" altLang="en-US" sz="1600" dirty="0">
                <a:latin typeface="华文新魏" pitchFamily="2" charset="-122"/>
                <a:ea typeface="华文新魏" pitchFamily="2" charset="-122"/>
              </a:rPr>
              <a:t>，因此需要强制类型转换。但这里的强制类型转换是安全的，因为创建的数组的运行时类型就是</a:t>
            </a:r>
            <a:r>
              <a:rPr lang="en-US" altLang="zh-CN" sz="1600" dirty="0">
                <a:latin typeface="华文新魏" pitchFamily="2" charset="-122"/>
                <a:ea typeface="华文新魏" pitchFamily="2" charset="-122"/>
              </a:rPr>
              <a:t>T[]</a:t>
            </a:r>
            <a:endParaRPr lang="zh-CN" altLang="en-US" sz="1600" dirty="0">
              <a:latin typeface="华文新魏" pitchFamily="2" charset="-122"/>
              <a:ea typeface="华文新魏" pitchFamily="2" charset="-122"/>
            </a:endParaRPr>
          </a:p>
        </p:txBody>
      </p:sp>
      <p:sp>
        <p:nvSpPr>
          <p:cNvPr id="11" name="矩形 10">
            <a:extLst>
              <a:ext uri="{FF2B5EF4-FFF2-40B4-BE49-F238E27FC236}">
                <a16:creationId xmlns:a16="http://schemas.microsoft.com/office/drawing/2014/main" id="{1B586326-7253-46D4-9F77-C4D3F310E214}"/>
              </a:ext>
            </a:extLst>
          </p:cNvPr>
          <p:cNvSpPr/>
          <p:nvPr/>
        </p:nvSpPr>
        <p:spPr>
          <a:xfrm>
            <a:off x="677862" y="6123759"/>
            <a:ext cx="10983560" cy="584775"/>
          </a:xfrm>
          <a:prstGeom prst="rect">
            <a:avLst/>
          </a:prstGeom>
          <a:solidFill>
            <a:schemeClr val="accent4">
              <a:lumMod val="40000"/>
              <a:lumOff val="60000"/>
            </a:schemeClr>
          </a:solidFill>
          <a:ln>
            <a:solidFill>
              <a:srgbClr val="FF0000"/>
            </a:solidFill>
          </a:ln>
        </p:spPr>
        <p:txBody>
          <a:bodyPr wrap="squar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这个泛型数组实现的版本比前一个要好多了，但构造函数要多传一个</a:t>
            </a:r>
            <a:r>
              <a:rPr lang="en-US" altLang="zh-CN" sz="1600" b="1" dirty="0">
                <a:solidFill>
                  <a:srgbClr val="FF0000"/>
                </a:solidFill>
                <a:latin typeface="微软雅黑" panose="020B0503020204020204" pitchFamily="34" charset="-122"/>
                <a:ea typeface="微软雅黑" panose="020B0503020204020204" pitchFamily="34" charset="-122"/>
              </a:rPr>
              <a:t>Class</a:t>
            </a:r>
            <a:r>
              <a:rPr lang="zh-CN" altLang="en-US" sz="1600" b="1" dirty="0">
                <a:solidFill>
                  <a:srgbClr val="FF0000"/>
                </a:solidFill>
                <a:latin typeface="微软雅黑" panose="020B0503020204020204" pitchFamily="34" charset="-122"/>
                <a:ea typeface="微软雅黑" panose="020B0503020204020204" pitchFamily="34" charset="-122"/>
              </a:rPr>
              <a:t>对象，指明数组元素类型信息。举这个例子还想说明反射机制的重要性。</a:t>
            </a:r>
          </a:p>
        </p:txBody>
      </p:sp>
      <p:sp>
        <p:nvSpPr>
          <p:cNvPr id="12" name="圆角矩形标注 8">
            <a:extLst>
              <a:ext uri="{FF2B5EF4-FFF2-40B4-BE49-F238E27FC236}">
                <a16:creationId xmlns:a16="http://schemas.microsoft.com/office/drawing/2014/main" id="{5BEC2DFB-E0DE-4EE8-8600-06F7DC42AF14}"/>
              </a:ext>
            </a:extLst>
          </p:cNvPr>
          <p:cNvSpPr/>
          <p:nvPr/>
        </p:nvSpPr>
        <p:spPr>
          <a:xfrm>
            <a:off x="6708905" y="3102745"/>
            <a:ext cx="5155715" cy="618642"/>
          </a:xfrm>
          <a:prstGeom prst="wedgeRoundRectCallout">
            <a:avLst>
              <a:gd name="adj1" fmla="val -57511"/>
              <a:gd name="adj2" fmla="val -135261"/>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9">
            <a:extLst>
              <a:ext uri="{FF2B5EF4-FFF2-40B4-BE49-F238E27FC236}">
                <a16:creationId xmlns:a16="http://schemas.microsoft.com/office/drawing/2014/main" id="{6395F101-1D94-441D-8FB9-03498821FDFC}"/>
              </a:ext>
            </a:extLst>
          </p:cNvPr>
          <p:cNvSpPr txBox="1"/>
          <p:nvPr/>
        </p:nvSpPr>
        <p:spPr>
          <a:xfrm>
            <a:off x="6708905" y="3136612"/>
            <a:ext cx="5082105" cy="584775"/>
          </a:xfrm>
          <a:prstGeom prst="rect">
            <a:avLst/>
          </a:prstGeom>
          <a:noFill/>
        </p:spPr>
        <p:txBody>
          <a:bodyPr wrap="square" rtlCol="0">
            <a:spAutoFit/>
          </a:bodyPr>
          <a:lstStyle/>
          <a:p>
            <a:r>
              <a:rPr lang="en-US" altLang="zh-CN" sz="1600" dirty="0" err="1">
                <a:latin typeface="华文新魏" pitchFamily="2" charset="-122"/>
                <a:ea typeface="华文新魏" pitchFamily="2" charset="-122"/>
              </a:rPr>
              <a:t>Array.newInstance</a:t>
            </a:r>
            <a:r>
              <a:rPr lang="en-US" altLang="zh-CN" sz="1600" dirty="0">
                <a:latin typeface="华文新魏" pitchFamily="2" charset="-122"/>
                <a:ea typeface="华文新魏" pitchFamily="2" charset="-122"/>
              </a:rPr>
              <a:t>(</a:t>
            </a:r>
            <a:r>
              <a:rPr lang="zh-CN" altLang="en-US" sz="1600" dirty="0">
                <a:latin typeface="华文新魏" pitchFamily="2" charset="-122"/>
                <a:ea typeface="华文新魏" pitchFamily="2" charset="-122"/>
              </a:rPr>
              <a:t>数组元素类型的</a:t>
            </a:r>
            <a:r>
              <a:rPr lang="en-US" altLang="zh-CN" sz="1600" dirty="0">
                <a:latin typeface="华文新魏" pitchFamily="2" charset="-122"/>
                <a:ea typeface="华文新魏" pitchFamily="2" charset="-122"/>
              </a:rPr>
              <a:t>Class</a:t>
            </a:r>
            <a:r>
              <a:rPr lang="zh-CN" altLang="en-US" sz="1600" dirty="0">
                <a:latin typeface="华文新魏" pitchFamily="2" charset="-122"/>
                <a:ea typeface="华文新魏" pitchFamily="2" charset="-122"/>
              </a:rPr>
              <a:t>对象</a:t>
            </a:r>
            <a:r>
              <a:rPr lang="en-US" altLang="zh-CN" sz="1600" dirty="0">
                <a:latin typeface="华文新魏" pitchFamily="2" charset="-122"/>
                <a:ea typeface="华文新魏" pitchFamily="2" charset="-122"/>
              </a:rPr>
              <a:t>, size)</a:t>
            </a:r>
          </a:p>
          <a:p>
            <a:r>
              <a:rPr lang="zh-CN" altLang="en-US" sz="1600" dirty="0">
                <a:latin typeface="华文新魏" pitchFamily="2" charset="-122"/>
                <a:ea typeface="华文新魏" pitchFamily="2" charset="-122"/>
              </a:rPr>
              <a:t>通过反射机制创建运行时类型为</a:t>
            </a:r>
            <a:r>
              <a:rPr lang="en-US" altLang="zh-CN" sz="1600" dirty="0">
                <a:latin typeface="华文新魏" pitchFamily="2" charset="-122"/>
                <a:ea typeface="华文新魏" pitchFamily="2" charset="-122"/>
              </a:rPr>
              <a:t>T[]</a:t>
            </a:r>
            <a:r>
              <a:rPr lang="zh-CN" altLang="en-US" sz="1600" dirty="0">
                <a:latin typeface="华文新魏" pitchFamily="2" charset="-122"/>
                <a:ea typeface="华文新魏" pitchFamily="2" charset="-122"/>
              </a:rPr>
              <a:t>的数组</a:t>
            </a:r>
          </a:p>
        </p:txBody>
      </p:sp>
    </p:spTree>
    <p:extLst>
      <p:ext uri="{BB962C8B-B14F-4D97-AF65-F5344CB8AC3E}">
        <p14:creationId xmlns:p14="http://schemas.microsoft.com/office/powerpoint/2010/main" val="2947660351"/>
      </p:ext>
    </p:extLst>
  </p:cSld>
  <p:clrMapOvr>
    <a:masterClrMapping/>
  </p:clrMapOvr>
  <p:transition advTm="266913">
    <p:push/>
  </p:transition>
  <p:extLst>
    <p:ext uri="{3A86A75C-4F4B-4683-9AE1-C65F6400EC91}">
      <p14:laserTraceLst xmlns:p14="http://schemas.microsoft.com/office/powerpoint/2010/main">
        <p14:tracePtLst>
          <p14:tracePt t="4369" x="2736850" y="1250950"/>
          <p14:tracePt t="4420" x="2717800" y="1289050"/>
          <p14:tracePt t="4433" x="2717800" y="1295400"/>
          <p14:tracePt t="4449" x="2717800" y="1308100"/>
          <p14:tracePt t="4466" x="2717800" y="1314450"/>
          <p14:tracePt t="4483" x="2724150" y="1333500"/>
          <p14:tracePt t="4499" x="2736850" y="1352550"/>
          <p14:tracePt t="4516" x="2774950" y="1384300"/>
          <p14:tracePt t="4533" x="2832100" y="1409700"/>
          <p14:tracePt t="4535" x="2870200" y="1422400"/>
          <p14:tracePt t="4550" x="2927350" y="1447800"/>
          <p14:tracePt t="4566" x="3092450" y="1504950"/>
          <p14:tracePt t="4583" x="3213100" y="1517650"/>
          <p14:tracePt t="4599" x="3302000" y="1517650"/>
          <p14:tracePt t="4616" x="3378200" y="1517650"/>
          <p14:tracePt t="4633" x="3435350" y="1517650"/>
          <p14:tracePt t="4649" x="3467100" y="1517650"/>
          <p14:tracePt t="4666" x="3486150" y="1511300"/>
          <p14:tracePt t="4683" x="3505200" y="1498600"/>
          <p14:tracePt t="4699" x="3517900" y="1479550"/>
          <p14:tracePt t="4716" x="3530600" y="1454150"/>
          <p14:tracePt t="4733" x="3543300" y="1435100"/>
          <p14:tracePt t="4749" x="3543300" y="1422400"/>
          <p14:tracePt t="4766" x="3543300" y="1409700"/>
          <p14:tracePt t="4783" x="3549650" y="1409700"/>
          <p14:tracePt t="4799" x="3549650" y="1403350"/>
          <p14:tracePt t="4816" x="3549650" y="1397000"/>
          <p14:tracePt t="4833" x="3549650" y="1390650"/>
          <p14:tracePt t="4849" x="3549650" y="1377950"/>
          <p14:tracePt t="4866" x="3524250" y="1358900"/>
          <p14:tracePt t="4883" x="3517900" y="1339850"/>
          <p14:tracePt t="4916" x="3505200" y="1333500"/>
          <p14:tracePt t="4977" x="3498850" y="1333500"/>
          <p14:tracePt t="4993" x="3498850" y="1327150"/>
          <p14:tracePt t="5008" x="3486150" y="1327150"/>
          <p14:tracePt t="5017" x="3479800" y="1327150"/>
          <p14:tracePt t="5033" x="3435350" y="1314450"/>
          <p14:tracePt t="5050" x="3409950" y="1308100"/>
          <p14:tracePt t="5066" x="3352800" y="1295400"/>
          <p14:tracePt t="5083" x="3308350" y="1289050"/>
          <p14:tracePt t="5100" x="3282950" y="1289050"/>
          <p14:tracePt t="5116" x="3257550" y="1289050"/>
          <p14:tracePt t="5120" x="3251200" y="1289050"/>
          <p14:tracePt t="5133" x="3238500" y="1289050"/>
          <p14:tracePt t="5149" x="3213100" y="1289050"/>
          <p14:tracePt t="5166" x="3175000" y="1289050"/>
          <p14:tracePt t="5183" x="3136900" y="1289050"/>
          <p14:tracePt t="5199" x="3086100" y="1295400"/>
          <p14:tracePt t="5216" x="3028950" y="1308100"/>
          <p14:tracePt t="5233" x="2984500" y="1320800"/>
          <p14:tracePt t="5249" x="2959100" y="1327150"/>
          <p14:tracePt t="5266" x="2940050" y="1339850"/>
          <p14:tracePt t="5283" x="2921000" y="1346200"/>
          <p14:tracePt t="5300" x="2914650" y="1352550"/>
          <p14:tracePt t="5316" x="2908300" y="1365250"/>
          <p14:tracePt t="5407" x="2908300" y="1371600"/>
          <p14:tracePt t="5424" x="2908300" y="1377950"/>
          <p14:tracePt t="5440" x="2914650" y="1384300"/>
          <p14:tracePt t="5449" x="2921000" y="1390650"/>
          <p14:tracePt t="5466" x="2940050" y="1397000"/>
          <p14:tracePt t="5483" x="2997200" y="1416050"/>
          <p14:tracePt t="5499" x="3041650" y="1422400"/>
          <p14:tracePt t="5516" x="3092450" y="1435100"/>
          <p14:tracePt t="5519" x="3098800" y="1435100"/>
          <p14:tracePt t="5533" x="3117850" y="1435100"/>
          <p14:tracePt t="5535" x="3136900" y="1435100"/>
          <p14:tracePt t="5550" x="3155950" y="1435100"/>
          <p14:tracePt t="5567" x="3225800" y="1435100"/>
          <p14:tracePt t="5583" x="3263900" y="1435100"/>
          <p14:tracePt t="5599" x="3295650" y="1435100"/>
          <p14:tracePt t="5616" x="3333750" y="1435100"/>
          <p14:tracePt t="5633" x="3352800" y="1422400"/>
          <p14:tracePt t="5649" x="3371850" y="1416050"/>
          <p14:tracePt t="5666" x="3378200" y="1409700"/>
          <p14:tracePt t="5683" x="3384550" y="1403350"/>
          <p14:tracePt t="5699" x="3390900" y="1397000"/>
          <p14:tracePt t="5716" x="3397250" y="1397000"/>
          <p14:tracePt t="5732" x="3397250" y="1390650"/>
          <p14:tracePt t="5749" x="3397250" y="1384300"/>
          <p14:tracePt t="5929" x="3403600" y="1377950"/>
          <p14:tracePt t="5985" x="3403600" y="1371600"/>
          <p14:tracePt t="6009" x="3403600" y="1365250"/>
          <p14:tracePt t="6025" x="3403600" y="1358900"/>
          <p14:tracePt t="6041" x="3403600" y="1346200"/>
          <p14:tracePt t="6056" x="3397250" y="1327150"/>
          <p14:tracePt t="6083" x="3390900" y="1301750"/>
          <p14:tracePt t="6099" x="3371850" y="1289050"/>
          <p14:tracePt t="6116" x="3346450" y="1270000"/>
          <p14:tracePt t="6119" x="3340100" y="1263650"/>
          <p14:tracePt t="6133" x="3327400" y="1263650"/>
          <p14:tracePt t="6149" x="3314700" y="1263650"/>
          <p14:tracePt t="6166" x="3289300" y="1250950"/>
          <p14:tracePt t="6168" x="3276600" y="1250950"/>
          <p14:tracePt t="6183" x="3251200" y="1250950"/>
          <p14:tracePt t="6199" x="3225800" y="1250950"/>
          <p14:tracePt t="6216" x="3181350" y="1250950"/>
          <p14:tracePt t="6232" x="3136900" y="1263650"/>
          <p14:tracePt t="6249" x="3105150" y="1276350"/>
          <p14:tracePt t="6266" x="3079750" y="1289050"/>
          <p14:tracePt t="6282" x="3060700" y="1301750"/>
          <p14:tracePt t="6299" x="3041650" y="1314450"/>
          <p14:tracePt t="6316" x="3028950" y="1327150"/>
          <p14:tracePt t="6333" x="3009900" y="1346200"/>
          <p14:tracePt t="6335" x="3003550" y="1346200"/>
          <p14:tracePt t="6349" x="2997200" y="1352550"/>
          <p14:tracePt t="6366" x="2990850" y="1358900"/>
          <p14:tracePt t="6382" x="2984500" y="1377950"/>
          <p14:tracePt t="6399" x="2978150" y="1377950"/>
          <p14:tracePt t="6488" x="2978150" y="1384300"/>
          <p14:tracePt t="6504" x="2984500" y="1390650"/>
          <p14:tracePt t="6522" x="2997200" y="1397000"/>
          <p14:tracePt t="6538" x="3041650" y="1403350"/>
          <p14:tracePt t="6549" x="3079750" y="1416050"/>
          <p14:tracePt t="6566" x="3124200" y="1416050"/>
          <p14:tracePt t="6583" x="3276600" y="1416050"/>
          <p14:tracePt t="6599" x="3352800" y="1416050"/>
          <p14:tracePt t="6616" x="3409950" y="1416050"/>
          <p14:tracePt t="6632" x="3454400" y="1416050"/>
          <p14:tracePt t="6649" x="3486150" y="1409700"/>
          <p14:tracePt t="6665" x="3511550" y="1397000"/>
          <p14:tracePt t="6682" x="3530600" y="1384300"/>
          <p14:tracePt t="6699" x="3549650" y="1384300"/>
          <p14:tracePt t="6715" x="3556000" y="1371600"/>
          <p14:tracePt t="6732" x="3562350" y="1371600"/>
          <p14:tracePt t="6749" x="3575050" y="1365250"/>
          <p14:tracePt t="6790" x="3581400" y="1358900"/>
          <p14:tracePt t="6838" x="3581400" y="1352550"/>
          <p14:tracePt t="7030" x="3581400" y="1339850"/>
          <p14:tracePt t="7046" x="3581400" y="1327150"/>
          <p14:tracePt t="7054" x="3568700" y="1320800"/>
          <p14:tracePt t="7065" x="3549650" y="1320800"/>
          <p14:tracePt t="7082" x="3530600" y="1308100"/>
          <p14:tracePt t="7098" x="3505200" y="1301750"/>
          <p14:tracePt t="7115" x="3460750" y="1295400"/>
          <p14:tracePt t="7132" x="3409950" y="1282700"/>
          <p14:tracePt t="7149" x="3371850" y="1276350"/>
          <p14:tracePt t="7165" x="3314700" y="1276350"/>
          <p14:tracePt t="7166" x="3282950" y="1276350"/>
          <p14:tracePt t="7182" x="3251200" y="1276350"/>
          <p14:tracePt t="7198" x="3168650" y="1276350"/>
          <p14:tracePt t="7215" x="3136900" y="1276350"/>
          <p14:tracePt t="7232" x="3117850" y="1276350"/>
          <p14:tracePt t="7248" x="3092450" y="1276350"/>
          <p14:tracePt t="7265" x="3079750" y="1282700"/>
          <p14:tracePt t="7282" x="3073400" y="1282700"/>
          <p14:tracePt t="7298" x="3060700" y="1295400"/>
          <p14:tracePt t="7315" x="3054350" y="1301750"/>
          <p14:tracePt t="7332" x="3048000" y="1308100"/>
          <p14:tracePt t="7348" x="3041650" y="1320800"/>
          <p14:tracePt t="7365" x="3035300" y="1327150"/>
          <p14:tracePt t="7382" x="3035300" y="1333500"/>
          <p14:tracePt t="7382" x="3035300" y="1339850"/>
          <p14:tracePt t="7398" x="3035300" y="1346200"/>
          <p14:tracePt t="7415" x="3035300" y="1352550"/>
          <p14:tracePt t="7446" x="3035300" y="1358900"/>
          <p14:tracePt t="7462" x="3035300" y="1371600"/>
          <p14:tracePt t="7470" x="3048000" y="1371600"/>
          <p14:tracePt t="7481" x="3073400" y="1371600"/>
          <p14:tracePt t="7498" x="3162300" y="1384300"/>
          <p14:tracePt t="7515" x="3263900" y="1384300"/>
          <p14:tracePt t="7532" x="3409950" y="1384300"/>
          <p14:tracePt t="7548" x="3536950" y="1384300"/>
          <p14:tracePt t="7565" x="3632200" y="1384300"/>
          <p14:tracePt t="7582" x="3689350" y="1384300"/>
          <p14:tracePt t="7582" x="3702050" y="1384300"/>
          <p14:tracePt t="7598" x="3721100" y="1384300"/>
          <p14:tracePt t="7615" x="3727450" y="1384300"/>
          <p14:tracePt t="7632" x="3727450" y="1377950"/>
          <p14:tracePt t="7750" x="3721100" y="1377950"/>
          <p14:tracePt t="7758" x="3708400" y="1371600"/>
          <p14:tracePt t="7767" x="3702050" y="1365250"/>
          <p14:tracePt t="7781" x="3676650" y="1358900"/>
          <p14:tracePt t="7798" x="3594100" y="1346200"/>
          <p14:tracePt t="7815" x="3486150" y="1346200"/>
          <p14:tracePt t="7832" x="3371850" y="1346200"/>
          <p14:tracePt t="7848" x="3232150" y="1346200"/>
          <p14:tracePt t="7865" x="3117850" y="1346200"/>
          <p14:tracePt t="7882" x="3048000" y="1346200"/>
          <p14:tracePt t="7898" x="3016250" y="1346200"/>
          <p14:tracePt t="7915" x="2984500" y="1346200"/>
          <p14:tracePt t="7931" x="2959100" y="1352550"/>
          <p14:tracePt t="7948" x="2952750" y="1352550"/>
          <p14:tracePt t="7965" x="2921000" y="1365250"/>
          <p14:tracePt t="7981" x="2901950" y="1384300"/>
          <p14:tracePt t="7982" x="2895600" y="1384300"/>
          <p14:tracePt t="7998" x="2889250" y="1390650"/>
          <p14:tracePt t="8015" x="2882900" y="1397000"/>
          <p14:tracePt t="8126" x="2882900" y="1403350"/>
          <p14:tracePt t="8142" x="2895600" y="1403350"/>
          <p14:tracePt t="8151" x="2914650" y="1409700"/>
          <p14:tracePt t="8159" x="2940050" y="1416050"/>
          <p14:tracePt t="8167" x="2952750" y="1416050"/>
          <p14:tracePt t="8181" x="2997200" y="1416050"/>
          <p14:tracePt t="8198" x="3155950" y="1416050"/>
          <p14:tracePt t="8215" x="3282950" y="1416050"/>
          <p14:tracePt t="8231" x="3390900" y="1416050"/>
          <p14:tracePt t="8248" x="3511550" y="1409700"/>
          <p14:tracePt t="8265" x="3606800" y="1384300"/>
          <p14:tracePt t="8281" x="3702050" y="1365250"/>
          <p14:tracePt t="8298" x="3759200" y="1352550"/>
          <p14:tracePt t="8315" x="3790950" y="1339850"/>
          <p14:tracePt t="8331" x="3803650" y="1339850"/>
          <p14:tracePt t="8348" x="3810000" y="1333500"/>
          <p14:tracePt t="8470" x="3810000" y="1320800"/>
          <p14:tracePt t="8478" x="3784600" y="1314450"/>
          <p14:tracePt t="8486" x="3759200" y="1308100"/>
          <p14:tracePt t="8498" x="3702050" y="1301750"/>
          <p14:tracePt t="8515" x="3562350" y="1270000"/>
          <p14:tracePt t="8531" x="3435350" y="1257300"/>
          <p14:tracePt t="8548" x="3282950" y="1257300"/>
          <p14:tracePt t="8565" x="3168650" y="1257300"/>
          <p14:tracePt t="8581" x="3079750" y="1263650"/>
          <p14:tracePt t="8598" x="3016250" y="1276350"/>
          <p14:tracePt t="8615" x="2971800" y="1289050"/>
          <p14:tracePt t="8631" x="2946400" y="1308100"/>
          <p14:tracePt t="8648" x="2933700" y="1314450"/>
          <p14:tracePt t="8665" x="2921000" y="1314450"/>
          <p14:tracePt t="8681" x="2914650" y="1314450"/>
          <p14:tracePt t="8726" x="2914650" y="1320800"/>
          <p14:tracePt t="8742" x="2914650" y="1333500"/>
          <p14:tracePt t="8758" x="2921000" y="1339850"/>
          <p14:tracePt t="8767" x="2933700" y="1352550"/>
          <p14:tracePt t="8781" x="2952750" y="1365250"/>
          <p14:tracePt t="8798" x="3028950" y="1384300"/>
          <p14:tracePt t="8815" x="3117850" y="1397000"/>
          <p14:tracePt t="8831" x="3194050" y="1397000"/>
          <p14:tracePt t="8848" x="3276600" y="1397000"/>
          <p14:tracePt t="8865" x="3365500" y="1397000"/>
          <p14:tracePt t="8881" x="3435350" y="1390650"/>
          <p14:tracePt t="8898" x="3486150" y="1377950"/>
          <p14:tracePt t="8914" x="3511550" y="1358900"/>
          <p14:tracePt t="8931" x="3517900" y="1352550"/>
          <p14:tracePt t="8948" x="3524250" y="1352550"/>
          <p14:tracePt t="8990" x="3524250" y="1339850"/>
          <p14:tracePt t="8998" x="3524250" y="1333500"/>
          <p14:tracePt t="9014" x="3505200" y="1320800"/>
          <p14:tracePt t="9031" x="3454400" y="1295400"/>
          <p14:tracePt t="9048" x="3359150" y="1270000"/>
          <p14:tracePt t="9064" x="3244850" y="1244600"/>
          <p14:tracePt t="9081" x="3181350" y="1244600"/>
          <p14:tracePt t="9098" x="3105150" y="1244600"/>
          <p14:tracePt t="9115" x="3035300" y="1250950"/>
          <p14:tracePt t="9132" x="2978150" y="1270000"/>
          <p14:tracePt t="9135" x="2952750" y="1282700"/>
          <p14:tracePt t="9148" x="2927350" y="1289050"/>
          <p14:tracePt t="9164" x="2870200" y="1308100"/>
          <p14:tracePt t="9166" x="2857500" y="1320800"/>
          <p14:tracePt t="9181" x="2844800" y="1327150"/>
          <p14:tracePt t="9198" x="2825750" y="1339850"/>
          <p14:tracePt t="9248" x="2819400" y="1346200"/>
          <p14:tracePt t="9272" x="2825750" y="1346200"/>
          <p14:tracePt t="9280" x="2838450" y="1352550"/>
          <p14:tracePt t="9289" x="2863850" y="1365250"/>
          <p14:tracePt t="9298" x="2895600" y="1371600"/>
          <p14:tracePt t="9315" x="2965450" y="1371600"/>
          <p14:tracePt t="9331" x="3073400" y="1371600"/>
          <p14:tracePt t="9348" x="3162300" y="1371600"/>
          <p14:tracePt t="9365" x="3206750" y="1371600"/>
          <p14:tracePt t="9367" x="3232150" y="1371600"/>
          <p14:tracePt t="9381" x="3238500" y="1371600"/>
          <p14:tracePt t="9398" x="3263900" y="1365250"/>
          <p14:tracePt t="9727" x="0" y="0"/>
        </p14:tracePtLst>
        <p14:tracePtLst>
          <p14:tracePt t="10746" x="2914650" y="1257300"/>
          <p14:tracePt t="10765" x="2908300" y="1257300"/>
          <p14:tracePt t="10781" x="2895600" y="1257300"/>
          <p14:tracePt t="10798" x="2882900" y="1257300"/>
          <p14:tracePt t="10815" x="2876550" y="1276350"/>
          <p14:tracePt t="10831" x="2863850" y="1282700"/>
          <p14:tracePt t="10848" x="2857500" y="1295400"/>
          <p14:tracePt t="10864" x="2857500" y="1301750"/>
          <p14:tracePt t="10881" x="2851150" y="1314450"/>
          <p14:tracePt t="10897" x="2851150" y="1327150"/>
          <p14:tracePt t="10914" x="2851150" y="1333500"/>
          <p14:tracePt t="10931" x="2851150" y="1352550"/>
          <p14:tracePt t="10947" x="2851150" y="1371600"/>
          <p14:tracePt t="10964" x="2876550" y="1397000"/>
          <p14:tracePt t="10981" x="2927350" y="1422400"/>
          <p14:tracePt t="10983" x="2971800" y="1428750"/>
          <p14:tracePt t="10997" x="3016250" y="1435100"/>
          <p14:tracePt t="11014" x="3181350" y="1466850"/>
          <p14:tracePt t="11031" x="3289300" y="1473200"/>
          <p14:tracePt t="11047" x="3409950" y="1473200"/>
          <p14:tracePt t="11064" x="3517900" y="1473200"/>
          <p14:tracePt t="11081" x="3575050" y="1473200"/>
          <p14:tracePt t="11097" x="3606800" y="1473200"/>
          <p14:tracePt t="11114" x="3613150" y="1473200"/>
          <p14:tracePt t="11151" x="3613150" y="1466850"/>
          <p14:tracePt t="11175" x="3613150" y="1460500"/>
          <p14:tracePt t="11183" x="3613150" y="1454150"/>
          <p14:tracePt t="11199" x="3613150" y="1435100"/>
          <p14:tracePt t="11214" x="3606800" y="1416050"/>
          <p14:tracePt t="11230" x="3587750" y="1403350"/>
          <p14:tracePt t="11247" x="3562350" y="1384300"/>
          <p14:tracePt t="11264" x="3524250" y="1371600"/>
          <p14:tracePt t="11280" x="3492500" y="1352550"/>
          <p14:tracePt t="11297" x="3448050" y="1333500"/>
          <p14:tracePt t="11314" x="3403600" y="1320800"/>
          <p14:tracePt t="11330" x="3365500" y="1308100"/>
          <p14:tracePt t="11347" x="3321050" y="1301750"/>
          <p14:tracePt t="11364" x="3276600" y="1301750"/>
          <p14:tracePt t="11380" x="3225800" y="1301750"/>
          <p14:tracePt t="11397" x="3194050" y="1301750"/>
          <p14:tracePt t="11398" x="3175000" y="1301750"/>
          <p14:tracePt t="11414" x="3155950" y="1301750"/>
          <p14:tracePt t="11430" x="3136900" y="1301750"/>
          <p14:tracePt t="11447" x="3111500" y="1301750"/>
          <p14:tracePt t="11464" x="3098800" y="1314450"/>
          <p14:tracePt t="11480" x="3086100" y="1314450"/>
          <p14:tracePt t="11497" x="3067050" y="1327150"/>
          <p14:tracePt t="11514" x="3067050" y="1333500"/>
          <p14:tracePt t="11567" x="3067050" y="1339850"/>
          <p14:tracePt t="11574" x="3067050" y="1346200"/>
          <p14:tracePt t="11839" x="0" y="0"/>
        </p14:tracePtLst>
        <p14:tracePtLst>
          <p14:tracePt t="13154" x="2495550" y="1524000"/>
          <p14:tracePt t="13172" x="2476500" y="1524000"/>
          <p14:tracePt t="13184" x="2463800" y="1524000"/>
          <p14:tracePt t="13200" x="2457450" y="1524000"/>
          <p14:tracePt t="13215" x="2451100" y="1524000"/>
          <p14:tracePt t="13230" x="2432050" y="1530350"/>
          <p14:tracePt t="13246" x="2419350" y="1543050"/>
          <p14:tracePt t="13263" x="2419350" y="1568450"/>
          <p14:tracePt t="13280" x="2413000" y="1600200"/>
          <p14:tracePt t="13297" x="2400300" y="1631950"/>
          <p14:tracePt t="13313" x="2400300" y="1651000"/>
          <p14:tracePt t="13330" x="2400300" y="1676400"/>
          <p14:tracePt t="13347" x="2419350" y="1708150"/>
          <p14:tracePt t="13363" x="2444750" y="1733550"/>
          <p14:tracePt t="13380" x="2482850" y="1746250"/>
          <p14:tracePt t="13397" x="2514600" y="1752600"/>
          <p14:tracePt t="13413" x="2565400" y="1752600"/>
          <p14:tracePt t="13415" x="2590800" y="1752600"/>
          <p14:tracePt t="13430" x="2647950" y="1746250"/>
          <p14:tracePt t="13446" x="2692400" y="1739900"/>
          <p14:tracePt t="13463" x="2724150" y="1720850"/>
          <p14:tracePt t="13480" x="2736850" y="1714500"/>
          <p14:tracePt t="13496" x="2743200" y="1708150"/>
          <p14:tracePt t="13513" x="2749550" y="1695450"/>
          <p14:tracePt t="13530" x="2749550" y="1689100"/>
          <p14:tracePt t="13563" x="2755900" y="1682750"/>
          <p14:tracePt t="13840" x="2755900" y="1676400"/>
          <p14:tracePt t="13853" x="2755900" y="1663700"/>
          <p14:tracePt t="13869" x="2743200" y="1638300"/>
          <p14:tracePt t="13885" x="2730500" y="1612900"/>
          <p14:tracePt t="13888" x="2711450" y="1600200"/>
          <p14:tracePt t="13899" x="2692400" y="1593850"/>
          <p14:tracePt t="13913" x="2667000" y="1574800"/>
          <p14:tracePt t="13930" x="2635250" y="1568450"/>
          <p14:tracePt t="13946" x="2590800" y="1568450"/>
          <p14:tracePt t="13963" x="2559050" y="1568450"/>
          <p14:tracePt t="13980" x="2527300" y="1568450"/>
          <p14:tracePt t="13996" x="2508250" y="1568450"/>
          <p14:tracePt t="13998" x="2495550" y="1574800"/>
          <p14:tracePt t="14013" x="2489200" y="1574800"/>
          <p14:tracePt t="14030" x="2470150" y="1593850"/>
          <p14:tracePt t="14047" x="2451100" y="1606550"/>
          <p14:tracePt t="14063" x="2432050" y="1625600"/>
          <p14:tracePt t="14080" x="2432050" y="1638300"/>
          <p14:tracePt t="14097" x="2432050" y="1644650"/>
          <p14:tracePt t="14113" x="2425700" y="1657350"/>
          <p14:tracePt t="14130" x="2419350" y="1676400"/>
          <p14:tracePt t="14147" x="2419350" y="1695450"/>
          <p14:tracePt t="14163" x="2425700" y="1714500"/>
          <p14:tracePt t="14179" x="2438400" y="1727200"/>
          <p14:tracePt t="14196" x="2444750" y="1733550"/>
          <p14:tracePt t="14199" x="2451100" y="1739900"/>
          <p14:tracePt t="14271" x="2457450" y="1739900"/>
          <p14:tracePt t="14280" x="2463800" y="1739900"/>
          <p14:tracePt t="14296" x="2489200" y="1733550"/>
          <p14:tracePt t="14313" x="2520950" y="1720850"/>
          <p14:tracePt t="14329" x="2546350" y="1701800"/>
          <p14:tracePt t="14346" x="2552700" y="1689100"/>
          <p14:tracePt t="14363" x="2559050" y="1682750"/>
          <p14:tracePt t="14380" x="2565400" y="1682750"/>
          <p14:tracePt t="14396" x="2565400" y="1676400"/>
          <p14:tracePt t="14413" x="2565400" y="1670050"/>
          <p14:tracePt t="14465" x="2565400" y="1663700"/>
          <p14:tracePt t="15257" x="2565400" y="1657350"/>
          <p14:tracePt t="15273" x="2565400" y="1638300"/>
          <p14:tracePt t="15289" x="2559050" y="1612900"/>
          <p14:tracePt t="15303" x="2546350" y="1587500"/>
          <p14:tracePt t="15318" x="2527300" y="1568450"/>
          <p14:tracePt t="15330" x="2514600" y="1555750"/>
          <p14:tracePt t="15346" x="2489200" y="1543050"/>
          <p14:tracePt t="15363" x="2476500" y="1536700"/>
          <p14:tracePt t="15379" x="2470150" y="1536700"/>
          <p14:tracePt t="15396" x="2444750" y="1536700"/>
          <p14:tracePt t="15429" x="2432050" y="1536700"/>
          <p14:tracePt t="15446" x="2406650" y="1549400"/>
          <p14:tracePt t="15463" x="2400300" y="1555750"/>
          <p14:tracePt t="15479" x="2400300" y="1574800"/>
          <p14:tracePt t="15496" x="2400300" y="1587500"/>
          <p14:tracePt t="15512" x="2400300" y="1600200"/>
          <p14:tracePt t="15529" x="2400300" y="1612900"/>
          <p14:tracePt t="15546" x="2400300" y="1631950"/>
          <p14:tracePt t="15562" x="2425700" y="1644650"/>
          <p14:tracePt t="15579" x="2476500" y="1663700"/>
          <p14:tracePt t="15596" x="2552700" y="1682750"/>
          <p14:tracePt t="15612" x="2635250" y="1695450"/>
          <p14:tracePt t="15629" x="2673350" y="1695450"/>
          <p14:tracePt t="15631" x="2686050" y="1695450"/>
          <p14:tracePt t="15647" x="2698750" y="1695450"/>
          <p14:tracePt t="15662" x="2711450" y="1695450"/>
          <p14:tracePt t="15679" x="2717800" y="1689100"/>
          <p14:tracePt t="15696" x="2730500" y="1670050"/>
          <p14:tracePt t="15712" x="2730500" y="1657350"/>
          <p14:tracePt t="15729" x="2730500" y="1644650"/>
          <p14:tracePt t="15746" x="2730500" y="1619250"/>
          <p14:tracePt t="15762" x="2717800" y="1600200"/>
          <p14:tracePt t="15779" x="2711450" y="1593850"/>
          <p14:tracePt t="15840" x="2705100" y="1593850"/>
          <p14:tracePt t="15849" x="2698750" y="1593850"/>
          <p14:tracePt t="15880" x="2692400" y="1593850"/>
          <p14:tracePt t="16016" x="2686050" y="1600200"/>
          <p14:tracePt t="16029" x="2679700" y="1606550"/>
          <p14:tracePt t="16047" x="2654300" y="1619250"/>
          <p14:tracePt t="16063" x="2635250" y="1651000"/>
          <p14:tracePt t="16079" x="2609850" y="1676400"/>
          <p14:tracePt t="16096" x="2597150" y="1708150"/>
          <p14:tracePt t="16113" x="2597150" y="1714500"/>
          <p14:tracePt t="16129" x="2597150" y="1733550"/>
          <p14:tracePt t="16146" x="2597150" y="1746250"/>
          <p14:tracePt t="16162" x="2597150" y="1752600"/>
          <p14:tracePt t="16179" x="2597150" y="1758950"/>
          <p14:tracePt t="16196" x="2603500" y="1771650"/>
          <p14:tracePt t="16199" x="2609850" y="1771650"/>
          <p14:tracePt t="16212" x="2616200" y="1771650"/>
          <p14:tracePt t="16229" x="2654300" y="1771650"/>
          <p14:tracePt t="16230" x="2679700" y="1771650"/>
          <p14:tracePt t="16245" x="2711450" y="1771650"/>
          <p14:tracePt t="16262" x="2800350" y="1739900"/>
          <p14:tracePt t="16279" x="2825750" y="1727200"/>
          <p14:tracePt t="16295" x="2838450" y="1708150"/>
          <p14:tracePt t="16329" x="2838450" y="1701800"/>
          <p14:tracePt t="16346" x="2838450" y="1682750"/>
          <p14:tracePt t="16362" x="2832100" y="1651000"/>
          <p14:tracePt t="16379" x="2806700" y="1619250"/>
          <p14:tracePt t="16396" x="2755900" y="1581150"/>
          <p14:tracePt t="16412" x="2692400" y="1543050"/>
          <p14:tracePt t="16415" x="2667000" y="1536700"/>
          <p14:tracePt t="16429" x="2647950" y="1536700"/>
          <p14:tracePt t="16446" x="2603500" y="1536700"/>
          <p14:tracePt t="16447" x="2584450" y="1536700"/>
          <p14:tracePt t="16462" x="2540000" y="1536700"/>
          <p14:tracePt t="16479" x="2508250" y="1555750"/>
          <p14:tracePt t="16495" x="2482850" y="1574800"/>
          <p14:tracePt t="16512" x="2470150" y="1600200"/>
          <p14:tracePt t="16529" x="2451100" y="1638300"/>
          <p14:tracePt t="16546" x="2438400" y="1657350"/>
          <p14:tracePt t="16562" x="2438400" y="1670050"/>
          <p14:tracePt t="16579" x="2438400" y="1682750"/>
          <p14:tracePt t="16595" x="2444750" y="1708150"/>
          <p14:tracePt t="16612" x="2463800" y="1720850"/>
          <p14:tracePt t="16629" x="2482850" y="1727200"/>
          <p14:tracePt t="16645" x="2527300" y="1727200"/>
          <p14:tracePt t="16646" x="2559050" y="1727200"/>
          <p14:tracePt t="16662" x="2622550" y="1727200"/>
          <p14:tracePt t="16679" x="2698750" y="1720850"/>
          <p14:tracePt t="16695" x="2736850" y="1708150"/>
          <p14:tracePt t="16712" x="2749550" y="1695450"/>
          <p14:tracePt t="16729" x="2762250" y="1689100"/>
          <p14:tracePt t="16762" x="2762250" y="1682750"/>
          <p14:tracePt t="17255" x="0" y="0"/>
        </p14:tracePtLst>
        <p14:tracePtLst>
          <p14:tracePt t="18467" x="4324350" y="1644650"/>
          <p14:tracePt t="18490" x="4311650" y="1644650"/>
          <p14:tracePt t="18509" x="4305300" y="1651000"/>
          <p14:tracePt t="18520" x="4305300" y="1676400"/>
          <p14:tracePt t="18531" x="4305300" y="1689100"/>
          <p14:tracePt t="18545" x="4305300" y="1727200"/>
          <p14:tracePt t="18561" x="4311650" y="1765300"/>
          <p14:tracePt t="18578" x="4330700" y="1790700"/>
          <p14:tracePt t="18595" x="4349750" y="1803400"/>
          <p14:tracePt t="18612" x="4394200" y="1816100"/>
          <p14:tracePt t="18628" x="4464050" y="1816100"/>
          <p14:tracePt t="18645" x="4591050" y="1816100"/>
          <p14:tracePt t="18646" x="4667250" y="1816100"/>
          <p14:tracePt t="18661" x="4743450" y="1816100"/>
          <p14:tracePt t="18679" x="4889500" y="1816100"/>
          <p14:tracePt t="18695" x="4946650" y="1797050"/>
          <p14:tracePt t="18711" x="4978400" y="1784350"/>
          <p14:tracePt t="18728" x="4997450" y="1784350"/>
          <p14:tracePt t="18744" x="5003800" y="1771650"/>
          <p14:tracePt t="18992" x="0" y="0"/>
        </p14:tracePtLst>
        <p14:tracePtLst>
          <p14:tracePt t="19465" x="3803650" y="1123950"/>
          <p14:tracePt t="19478" x="3759200" y="1130300"/>
          <p14:tracePt t="19494" x="3714750" y="1149350"/>
          <p14:tracePt t="19511" x="3676650" y="1174750"/>
          <p14:tracePt t="19528" x="3632200" y="1206500"/>
          <p14:tracePt t="19544" x="3587750" y="1238250"/>
          <p14:tracePt t="19561" x="3556000" y="1282700"/>
          <p14:tracePt t="19578" x="3543300" y="1320800"/>
          <p14:tracePt t="19594" x="3530600" y="1346200"/>
          <p14:tracePt t="19611" x="3530600" y="1365250"/>
          <p14:tracePt t="19628" x="3530600" y="1390650"/>
          <p14:tracePt t="19644" x="3530600" y="1397000"/>
          <p14:tracePt t="19661" x="3530600" y="1409700"/>
          <p14:tracePt t="19678" x="3556000" y="1422400"/>
          <p14:tracePt t="19694" x="3587750" y="1428750"/>
          <p14:tracePt t="19711" x="3625850" y="1428750"/>
          <p14:tracePt t="19728" x="3683000" y="1428750"/>
          <p14:tracePt t="19744" x="3733800" y="1428750"/>
          <p14:tracePt t="19761" x="3778250" y="1428750"/>
          <p14:tracePt t="19778" x="3803650" y="1422400"/>
          <p14:tracePt t="19794" x="3816350" y="1409700"/>
          <p14:tracePt t="19811" x="3822700" y="1403350"/>
          <p14:tracePt t="19827" x="3822700" y="1384300"/>
          <p14:tracePt t="19844" x="3803650" y="1358900"/>
          <p14:tracePt t="19861" x="3784600" y="1339850"/>
          <p14:tracePt t="19863" x="3765550" y="1327150"/>
          <p14:tracePt t="19878" x="3733800" y="1320800"/>
          <p14:tracePt t="19879" x="3695700" y="1308100"/>
          <p14:tracePt t="19894" x="3625850" y="1295400"/>
          <p14:tracePt t="19911" x="3530600" y="1295400"/>
          <p14:tracePt t="19928" x="3403600" y="1295400"/>
          <p14:tracePt t="19944" x="3289300" y="1320800"/>
          <p14:tracePt t="19961" x="3200400" y="1358900"/>
          <p14:tracePt t="19978" x="3136900" y="1390650"/>
          <p14:tracePt t="19994" x="3111500" y="1416050"/>
          <p14:tracePt t="20011" x="3105150" y="1435100"/>
          <p14:tracePt t="20044" x="3105150" y="1441450"/>
          <p14:tracePt t="20061" x="3105150" y="1447800"/>
          <p14:tracePt t="20077" x="3105150" y="1454150"/>
          <p14:tracePt t="20094" x="3105150" y="1479550"/>
          <p14:tracePt t="20111" x="3143250" y="1498600"/>
          <p14:tracePt t="20128" x="3194050" y="1517650"/>
          <p14:tracePt t="20145" x="3238500" y="1524000"/>
          <p14:tracePt t="20161" x="3302000" y="1524000"/>
          <p14:tracePt t="20178" x="3371850" y="1524000"/>
          <p14:tracePt t="20194" x="3409950" y="1511300"/>
          <p14:tracePt t="20211" x="3429000" y="1492250"/>
          <p14:tracePt t="20227" x="3448050" y="1466850"/>
          <p14:tracePt t="20244" x="3454400" y="1441450"/>
          <p14:tracePt t="20261" x="3454400" y="1435100"/>
          <p14:tracePt t="20277" x="3454400" y="1428750"/>
          <p14:tracePt t="20360" x="3454400" y="1422400"/>
          <p14:tracePt t="20374" x="3454400" y="1416050"/>
          <p14:tracePt t="20388" x="3454400" y="1409700"/>
          <p14:tracePt t="20416" x="3454400" y="1403350"/>
          <p14:tracePt t="20426" x="3454400" y="1397000"/>
          <p14:tracePt t="20448" x="3454400" y="1390650"/>
          <p14:tracePt t="20457" x="3454400" y="1384300"/>
          <p14:tracePt t="20466" x="3454400" y="1377950"/>
          <p14:tracePt t="20480" x="3454400" y="1365250"/>
          <p14:tracePt t="20503" x="3441700" y="1358900"/>
          <p14:tracePt t="20514" x="3429000" y="1352550"/>
          <p14:tracePt t="20527" x="3403600" y="1339850"/>
          <p14:tracePt t="20544" x="3371850" y="1339850"/>
          <p14:tracePt t="20561" x="3314700" y="1339850"/>
          <p14:tracePt t="20578" x="3263900" y="1339850"/>
          <p14:tracePt t="20594" x="3225800" y="1339850"/>
          <p14:tracePt t="20611" x="3187700" y="1346200"/>
          <p14:tracePt t="20615" x="3187700" y="1352550"/>
          <p14:tracePt t="20628" x="3181350" y="1365250"/>
          <p14:tracePt t="20644" x="3175000" y="1365250"/>
          <p14:tracePt t="20664" x="3168650" y="1371600"/>
          <p14:tracePt t="20680" x="3168650" y="1377950"/>
          <p14:tracePt t="20694" x="3168650" y="1397000"/>
          <p14:tracePt t="20711" x="3181350" y="1409700"/>
          <p14:tracePt t="20727" x="3219450" y="1428750"/>
          <p14:tracePt t="20744" x="3282950" y="1447800"/>
          <p14:tracePt t="20761" x="3359150" y="1454150"/>
          <p14:tracePt t="20777" x="3435350" y="1454150"/>
          <p14:tracePt t="20794" x="3505200" y="1447800"/>
          <p14:tracePt t="20811" x="3530600" y="1435100"/>
          <p14:tracePt t="20827" x="3543300" y="1428750"/>
          <p14:tracePt t="20844" x="3549650" y="1422400"/>
          <p14:tracePt t="20861" x="3549650" y="1409700"/>
          <p14:tracePt t="20877" x="3556000" y="1397000"/>
          <p14:tracePt t="21127" x="0" y="0"/>
        </p14:tracePtLst>
        <p14:tracePtLst>
          <p14:tracePt t="22403" x="2495550" y="1568450"/>
          <p14:tracePt t="22421" x="2482850" y="1568450"/>
          <p14:tracePt t="22438" x="2476500" y="1568450"/>
          <p14:tracePt t="22448" x="2476500" y="1574800"/>
          <p14:tracePt t="22461" x="2476500" y="1581150"/>
          <p14:tracePt t="22477" x="2470150" y="1587500"/>
          <p14:tracePt t="22493" x="2470150" y="1593850"/>
          <p14:tracePt t="22510" x="2470150" y="1619250"/>
          <p14:tracePt t="22527" x="2482850" y="1638300"/>
          <p14:tracePt t="22543" x="2514600" y="1663700"/>
          <p14:tracePt t="22560" x="2559050" y="1682750"/>
          <p14:tracePt t="22577" x="2603500" y="1695450"/>
          <p14:tracePt t="22593" x="2641600" y="1701800"/>
          <p14:tracePt t="22610" x="2667000" y="1701800"/>
          <p14:tracePt t="22627" x="2679700" y="1701800"/>
          <p14:tracePt t="22695" x="2679700" y="1695450"/>
          <p14:tracePt t="22703" x="2679700" y="1689100"/>
          <p14:tracePt t="22727" x="2679700" y="1682750"/>
          <p14:tracePt t="22735" x="2679700" y="1676400"/>
          <p14:tracePt t="23401" x="2686050" y="1663700"/>
          <p14:tracePt t="23422" x="2692400" y="1644650"/>
          <p14:tracePt t="23436" x="2692400" y="1631950"/>
          <p14:tracePt t="23448" x="2692400" y="1619250"/>
          <p14:tracePt t="23460" x="2692400" y="1612900"/>
          <p14:tracePt t="23479" x="2692400" y="1606550"/>
          <p14:tracePt t="23495" x="2686050" y="1593850"/>
          <p14:tracePt t="23768" x="0" y="0"/>
        </p14:tracePtLst>
        <p14:tracePtLst>
          <p14:tracePt t="24194" x="1651000" y="1701800"/>
          <p14:tracePt t="24204" x="1638300" y="1701800"/>
          <p14:tracePt t="24343" x="1644650" y="1701800"/>
          <p14:tracePt t="24352" x="1670050" y="1701800"/>
          <p14:tracePt t="24359" x="1701800" y="1701800"/>
          <p14:tracePt t="24377" x="1797050" y="1701800"/>
          <p14:tracePt t="24393" x="1885950" y="1701800"/>
          <p14:tracePt t="24409" x="1917700" y="1701800"/>
          <p14:tracePt t="24427" x="1924050" y="1701800"/>
          <p14:tracePt t="25007" x="0" y="0"/>
        </p14:tracePtLst>
        <p14:tracePtLst>
          <p14:tracePt t="27521" x="2616200" y="2095500"/>
          <p14:tracePt t="27592" x="2616200" y="2101850"/>
          <p14:tracePt t="27607" x="2616200" y="2120900"/>
          <p14:tracePt t="27619" x="2622550" y="2146300"/>
          <p14:tracePt t="27631" x="2647950" y="2165350"/>
          <p14:tracePt t="27642" x="2667000" y="2171700"/>
          <p14:tracePt t="27659" x="2698750" y="2184400"/>
          <p14:tracePt t="27676" x="2743200" y="2190750"/>
          <p14:tracePt t="27679" x="2762250" y="2190750"/>
          <p14:tracePt t="27692" x="2781300" y="2190750"/>
          <p14:tracePt t="27709" x="2838450" y="2184400"/>
          <p14:tracePt t="27725" x="2876550" y="2171700"/>
          <p14:tracePt t="27728" x="2882900" y="2165350"/>
          <p14:tracePt t="27742" x="2908300" y="2159000"/>
          <p14:tracePt t="27758" x="2914650" y="2159000"/>
          <p14:tracePt t="27775" x="2921000" y="2152650"/>
          <p14:tracePt t="27792" x="2927350" y="2146300"/>
          <p14:tracePt t="27808" x="2927350" y="2139950"/>
          <p14:tracePt t="27832" x="2927350" y="2133600"/>
          <p14:tracePt t="27841" x="2927350" y="2127250"/>
          <p14:tracePt t="28047" x="0" y="0"/>
        </p14:tracePtLst>
        <p14:tracePtLst>
          <p14:tracePt t="28969" x="2578100" y="2095500"/>
          <p14:tracePt t="28979" x="2571750" y="2120900"/>
          <p14:tracePt t="28992" x="2565400" y="2133600"/>
          <p14:tracePt t="29008" x="2565400" y="2146300"/>
          <p14:tracePt t="29025" x="2565400" y="2159000"/>
          <p14:tracePt t="29042" x="2565400" y="2171700"/>
          <p14:tracePt t="29058" x="2571750" y="2184400"/>
          <p14:tracePt t="29075" x="2584450" y="2190750"/>
          <p14:tracePt t="29091" x="2635250" y="2197100"/>
          <p14:tracePt t="29108" x="2698750" y="2209800"/>
          <p14:tracePt t="29110" x="2755900" y="2209800"/>
          <p14:tracePt t="29125" x="2806700" y="2209800"/>
          <p14:tracePt t="29141" x="2895600" y="2209800"/>
          <p14:tracePt t="29145" x="2940050" y="2209800"/>
          <p14:tracePt t="29159" x="2978150" y="2209800"/>
          <p14:tracePt t="29176" x="2990850" y="2209800"/>
          <p14:tracePt t="29192" x="3003550" y="2209800"/>
          <p14:tracePt t="29216" x="3009900" y="2209800"/>
          <p14:tracePt t="29351" x="0" y="0"/>
        </p14:tracePtLst>
        <p14:tracePtLst>
          <p14:tracePt t="30153" x="7702550" y="2000250"/>
          <p14:tracePt t="30165" x="7696200" y="2006600"/>
          <p14:tracePt t="30177" x="7664450" y="2038350"/>
          <p14:tracePt t="30191" x="7639050" y="2095500"/>
          <p14:tracePt t="30208" x="7620000" y="2178050"/>
          <p14:tracePt t="30224" x="7613650" y="2235200"/>
          <p14:tracePt t="30241" x="7613650" y="2266950"/>
          <p14:tracePt t="30258" x="7613650" y="2298700"/>
          <p14:tracePt t="30274" x="7620000" y="2324100"/>
          <p14:tracePt t="30291" x="7645400" y="2349500"/>
          <p14:tracePt t="30307" x="7683500" y="2368550"/>
          <p14:tracePt t="30324" x="7753350" y="2381250"/>
          <p14:tracePt t="30341" x="7842250" y="2381250"/>
          <p14:tracePt t="30358" x="7905750" y="2374900"/>
          <p14:tracePt t="30359" x="7931150" y="2374900"/>
          <p14:tracePt t="30374" x="7962900" y="2349500"/>
          <p14:tracePt t="30391" x="7988300" y="2317750"/>
          <p14:tracePt t="30408" x="8007350" y="2292350"/>
          <p14:tracePt t="30425" x="8020050" y="2266950"/>
          <p14:tracePt t="30441" x="8020050" y="2247900"/>
          <p14:tracePt t="30458" x="8020050" y="2235200"/>
          <p14:tracePt t="30474" x="8020050" y="2222500"/>
          <p14:tracePt t="30491" x="8020050" y="2216150"/>
          <p14:tracePt t="30507" x="8020050" y="2203450"/>
          <p14:tracePt t="30551" x="8013700" y="2203450"/>
          <p14:tracePt t="30560" x="8007350" y="2222500"/>
          <p14:tracePt t="30574" x="8001000" y="2279650"/>
          <p14:tracePt t="30591" x="8001000" y="2343150"/>
          <p14:tracePt t="30607" x="8001000" y="2368550"/>
          <p14:tracePt t="30624" x="8001000" y="2374900"/>
          <p14:tracePt t="30657" x="8001000" y="2381250"/>
          <p14:tracePt t="30674" x="8013700" y="2374900"/>
          <p14:tracePt t="30691" x="8039100" y="2330450"/>
          <p14:tracePt t="30708" x="8058150" y="2273300"/>
          <p14:tracePt t="30724" x="8070850" y="2203450"/>
          <p14:tracePt t="30727" x="8070850" y="2184400"/>
          <p14:tracePt t="30741" x="8070850" y="2159000"/>
          <p14:tracePt t="30744" x="8070850" y="2139950"/>
          <p14:tracePt t="30757" x="8070850" y="2120900"/>
          <p14:tracePt t="30774" x="8070850" y="2101850"/>
          <p14:tracePt t="30832" x="8070850" y="2108200"/>
          <p14:tracePt t="30841" x="8064500" y="2114550"/>
          <p14:tracePt t="30857" x="8064500" y="2146300"/>
          <p14:tracePt t="30874" x="8058150" y="2178050"/>
          <p14:tracePt t="30891" x="8058150" y="2184400"/>
          <p14:tracePt t="30907" x="8058150" y="2190750"/>
          <p14:tracePt t="31040" x="8058150" y="2178050"/>
          <p14:tracePt t="31051" x="8058150" y="2165350"/>
          <p14:tracePt t="31067" x="8058150" y="2152650"/>
          <p14:tracePt t="31081" x="8058150" y="2146300"/>
          <p14:tracePt t="31247" x="0" y="0"/>
        </p14:tracePtLst>
        <p14:tracePtLst>
          <p14:tracePt t="32023" x="4660900" y="2184400"/>
          <p14:tracePt t="32030" x="4667250" y="2184400"/>
          <p14:tracePt t="32040" x="4673600" y="2184400"/>
          <p14:tracePt t="32057" x="4699000" y="2184400"/>
          <p14:tracePt t="32073" x="4743450" y="2184400"/>
          <p14:tracePt t="32090" x="4876800" y="2184400"/>
          <p14:tracePt t="32107" x="5086350" y="2184400"/>
          <p14:tracePt t="32123" x="5314950" y="2184400"/>
          <p14:tracePt t="32140" x="5537200" y="2184400"/>
          <p14:tracePt t="32157" x="5695950" y="2184400"/>
          <p14:tracePt t="32173" x="5791200" y="2184400"/>
          <p14:tracePt t="32174" x="5822950" y="2184400"/>
          <p14:tracePt t="32190" x="5899150" y="2184400"/>
          <p14:tracePt t="32207" x="5981700" y="2184400"/>
          <p14:tracePt t="32223" x="6070600" y="2184400"/>
          <p14:tracePt t="32240" x="6165850" y="2190750"/>
          <p14:tracePt t="32257" x="6210300" y="2197100"/>
          <p14:tracePt t="32273" x="6229350" y="2197100"/>
          <p14:tracePt t="32366" x="6235700" y="2197100"/>
          <p14:tracePt t="32375" x="6242050" y="2197100"/>
          <p14:tracePt t="32590" x="0" y="0"/>
        </p14:tracePtLst>
        <p14:tracePtLst>
          <p14:tracePt t="33954" x="7029450" y="387350"/>
          <p14:tracePt t="34057" x="7048500" y="393700"/>
          <p14:tracePt t="34074" x="7131050" y="393700"/>
          <p14:tracePt t="34093" x="7270750" y="393700"/>
          <p14:tracePt t="34096" x="7366000" y="393700"/>
          <p14:tracePt t="34109" x="7461250" y="393700"/>
          <p14:tracePt t="34123" x="7651750" y="393700"/>
          <p14:tracePt t="34139" x="7797800" y="393700"/>
          <p14:tracePt t="34156" x="7867650" y="393700"/>
          <p14:tracePt t="34173" x="7886700" y="393700"/>
          <p14:tracePt t="34176" x="7893050" y="393700"/>
          <p14:tracePt t="34680" x="0" y="0"/>
        </p14:tracePtLst>
        <p14:tracePtLst>
          <p14:tracePt t="35226" x="8045450" y="393700"/>
          <p14:tracePt t="35290" x="8058150" y="393700"/>
          <p14:tracePt t="35307" x="8115300" y="393700"/>
          <p14:tracePt t="35323" x="8242300" y="406400"/>
          <p14:tracePt t="35328" x="8293100" y="412750"/>
          <p14:tracePt t="35341" x="8337550" y="419100"/>
          <p14:tracePt t="35356" x="8394700" y="431800"/>
          <p14:tracePt t="35975" x="0" y="0"/>
        </p14:tracePtLst>
        <p14:tracePtLst>
          <p14:tracePt t="37497" x="8559800" y="387350"/>
          <p14:tracePt t="37577" x="8566150" y="387350"/>
          <p14:tracePt t="37593" x="8648700" y="406400"/>
          <p14:tracePt t="37608" x="8756650" y="412750"/>
          <p14:tracePt t="37622" x="8909050" y="412750"/>
          <p14:tracePt t="37639" x="9036050" y="412750"/>
          <p14:tracePt t="37655" x="9131300" y="412750"/>
          <p14:tracePt t="37672" x="9182100" y="412750"/>
          <p14:tracePt t="37688" x="9194800" y="412750"/>
          <p14:tracePt t="37705" x="9201150" y="412750"/>
          <p14:tracePt t="37975" x="0" y="0"/>
        </p14:tracePtLst>
        <p14:tracePtLst>
          <p14:tracePt t="39895" x="9055100" y="412750"/>
          <p14:tracePt t="40000" x="9061450" y="412750"/>
          <p14:tracePt t="40012" x="9080500" y="412750"/>
          <p14:tracePt t="40026" x="9137650" y="412750"/>
          <p14:tracePt t="40041" x="9232900" y="412750"/>
          <p14:tracePt t="40055" x="9340850" y="419100"/>
          <p14:tracePt t="40071" x="9429750" y="444500"/>
          <p14:tracePt t="40087" x="9499600" y="457200"/>
          <p14:tracePt t="40104" x="9518650" y="457200"/>
          <p14:tracePt t="40121" x="9531350" y="457200"/>
          <p14:tracePt t="40887" x="0" y="0"/>
        </p14:tracePtLst>
        <p14:tracePtLst>
          <p14:tracePt t="41994" x="8432800" y="412750"/>
          <p14:tracePt t="42082" x="8439150" y="412750"/>
          <p14:tracePt t="42100" x="8528050" y="412750"/>
          <p14:tracePt t="42117" x="8674100" y="412750"/>
          <p14:tracePt t="42121" x="8769350" y="412750"/>
          <p14:tracePt t="42141" x="9061450" y="444500"/>
          <p14:tracePt t="42153" x="9410700" y="488950"/>
          <p14:tracePt t="42170" x="9683750" y="539750"/>
          <p14:tracePt t="42187" x="9836150" y="565150"/>
          <p14:tracePt t="42203" x="9867900" y="565150"/>
          <p14:tracePt t="42220" x="9874250" y="565150"/>
          <p14:tracePt t="42471" x="0" y="0"/>
        </p14:tracePtLst>
        <p14:tracePtLst>
          <p14:tracePt t="43825" x="6457950" y="647700"/>
          <p14:tracePt t="43944" x="6470650" y="647700"/>
          <p14:tracePt t="43959" x="6502400" y="647700"/>
          <p14:tracePt t="43973" x="6616700" y="647700"/>
          <p14:tracePt t="43986" x="6769100" y="647700"/>
          <p14:tracePt t="44003" x="6902450" y="647700"/>
          <p14:tracePt t="44020" x="7004050" y="647700"/>
          <p14:tracePt t="44022" x="7035800" y="647700"/>
          <p14:tracePt t="44036" x="7048500" y="647700"/>
          <p14:tracePt t="44053" x="7067550" y="647700"/>
          <p14:tracePt t="44071" x="7073900" y="647700"/>
          <p14:tracePt t="44088" x="7080250" y="647700"/>
          <p14:tracePt t="44103" x="7086600" y="647700"/>
          <p14:tracePt t="44119" x="7099300" y="647700"/>
          <p14:tracePt t="44136" x="7112000" y="647700"/>
          <p14:tracePt t="44153" x="7124700" y="647700"/>
          <p14:tracePt t="44169" x="7131050" y="647700"/>
          <p14:tracePt t="44498" x="7131050" y="654050"/>
          <p14:tracePt t="44521" x="7124700" y="654050"/>
          <p14:tracePt t="44540" x="7112000" y="654050"/>
          <p14:tracePt t="44553" x="7099300" y="660400"/>
          <p14:tracePt t="44802" x="7092950" y="660400"/>
          <p14:tracePt t="44819" x="7073900" y="660400"/>
          <p14:tracePt t="44837" x="7035800" y="660400"/>
          <p14:tracePt t="44840" x="7016750" y="660400"/>
          <p14:tracePt t="44853" x="7004050" y="660400"/>
          <p14:tracePt t="44869" x="6959600" y="660400"/>
          <p14:tracePt t="44872" x="6953250" y="660400"/>
          <p14:tracePt t="44887" x="6927850" y="654050"/>
          <p14:tracePt t="45169" x="6940550" y="654050"/>
          <p14:tracePt t="45187" x="6991350" y="654050"/>
          <p14:tracePt t="45203" x="7061200" y="673100"/>
          <p14:tracePt t="45207" x="7099300" y="679450"/>
          <p14:tracePt t="45219" x="7143750" y="685800"/>
          <p14:tracePt t="45236" x="7232650" y="698500"/>
          <p14:tracePt t="45239" x="7258050" y="698500"/>
          <p14:tracePt t="45253" x="7289800" y="698500"/>
          <p14:tracePt t="45269" x="7315200" y="698500"/>
          <p14:tracePt t="45271" x="7334250" y="698500"/>
          <p14:tracePt t="45289" x="7340600" y="698500"/>
          <p14:tracePt t="45497" x="7346950" y="698500"/>
          <p14:tracePt t="45521" x="7353300" y="698500"/>
          <p14:tracePt t="45537" x="7378700" y="698500"/>
          <p14:tracePt t="45552" x="7410450" y="698500"/>
          <p14:tracePt t="45569" x="7448550" y="698500"/>
          <p14:tracePt t="45586" x="7505700" y="698500"/>
          <p14:tracePt t="45602" x="7550150" y="698500"/>
          <p14:tracePt t="45619" x="7600950" y="698500"/>
          <p14:tracePt t="45636" x="7639050" y="698500"/>
          <p14:tracePt t="45652" x="7670800" y="698500"/>
          <p14:tracePt t="45655" x="7689850" y="698500"/>
          <p14:tracePt t="45669" x="7708900" y="698500"/>
          <p14:tracePt t="45686" x="7727950" y="698500"/>
          <p14:tracePt t="45687" x="7740650" y="698500"/>
          <p14:tracePt t="45702" x="7759700" y="698500"/>
          <p14:tracePt t="45719" x="7772400" y="698500"/>
          <p14:tracePt t="45736" x="7778750" y="698500"/>
          <p14:tracePt t="45849" x="7785100" y="698500"/>
          <p14:tracePt t="45866" x="7797800" y="698500"/>
          <p14:tracePt t="45875" x="7810500" y="698500"/>
          <p14:tracePt t="45886" x="7829550" y="698500"/>
          <p14:tracePt t="45888" x="7842250" y="698500"/>
          <p14:tracePt t="45902" x="7893050" y="698500"/>
          <p14:tracePt t="45919" x="7969250" y="698500"/>
          <p14:tracePt t="45935" x="8064500" y="698500"/>
          <p14:tracePt t="45952" x="8172450" y="717550"/>
          <p14:tracePt t="45969" x="8280400" y="730250"/>
          <p14:tracePt t="45986" x="8343900" y="730250"/>
          <p14:tracePt t="46002" x="8388350" y="730250"/>
          <p14:tracePt t="46019" x="8401050" y="730250"/>
          <p14:tracePt t="46035" x="8413750" y="730250"/>
          <p14:tracePt t="46056" x="8426450" y="730250"/>
          <p14:tracePt t="46069" x="8432800" y="730250"/>
          <p14:tracePt t="46086" x="8439150" y="730250"/>
          <p14:tracePt t="46102" x="8464550" y="730250"/>
          <p14:tracePt t="46119" x="8483600" y="730250"/>
          <p14:tracePt t="46136" x="8502650" y="730250"/>
          <p14:tracePt t="46152" x="8528050" y="723900"/>
          <p14:tracePt t="46169" x="8534400" y="723900"/>
          <p14:tracePt t="46185" x="8566150" y="717550"/>
          <p14:tracePt t="46202" x="8597900" y="717550"/>
          <p14:tracePt t="46219" x="8623300" y="717550"/>
          <p14:tracePt t="46235" x="8642350" y="717550"/>
          <p14:tracePt t="46252" x="8655050" y="717550"/>
          <p14:tracePt t="46338" x="8655050" y="711200"/>
          <p14:tracePt t="46352" x="8655050" y="698500"/>
          <p14:tracePt t="46369" x="8642350" y="679450"/>
          <p14:tracePt t="46389" x="8629650" y="666750"/>
          <p14:tracePt t="46392" x="8604250" y="654050"/>
          <p14:tracePt t="46411" x="8559800" y="628650"/>
          <p14:tracePt t="46424" x="8528050" y="622300"/>
          <p14:tracePt t="46435" x="8496300" y="615950"/>
          <p14:tracePt t="46452" x="8458200" y="609600"/>
          <p14:tracePt t="46469" x="8413750" y="609600"/>
          <p14:tracePt t="46471" x="8382000" y="609600"/>
          <p14:tracePt t="46485" x="8356600" y="609600"/>
          <p14:tracePt t="46502" x="8286750" y="609600"/>
          <p14:tracePt t="46518" x="8242300" y="609600"/>
          <p14:tracePt t="46535" x="8223250" y="609600"/>
          <p14:tracePt t="46552" x="8216900" y="609600"/>
          <p14:tracePt t="46569" x="8204200" y="609600"/>
          <p14:tracePt t="46680" x="8204200" y="615950"/>
          <p14:tracePt t="46687" x="8204200" y="628650"/>
          <p14:tracePt t="46719" x="8216900" y="628650"/>
          <p14:tracePt t="46727" x="8223250" y="635000"/>
          <p14:tracePt t="46742" x="8235950" y="635000"/>
          <p14:tracePt t="46752" x="8242300" y="635000"/>
          <p14:tracePt t="46769" x="8255000" y="635000"/>
          <p14:tracePt t="46785" x="8261350" y="635000"/>
          <p14:tracePt t="46802" x="8267700" y="635000"/>
          <p14:tracePt t="47096" x="0" y="0"/>
        </p14:tracePtLst>
        <p14:tracePtLst>
          <p14:tracePt t="48035" x="6064250" y="1536700"/>
          <p14:tracePt t="48057" x="6045200" y="1536700"/>
          <p14:tracePt t="48068" x="6032500" y="1543050"/>
          <p14:tracePt t="48085" x="6000750" y="1562100"/>
          <p14:tracePt t="48102" x="5930900" y="1587500"/>
          <p14:tracePt t="48119" x="5886450" y="1612900"/>
          <p14:tracePt t="48135" x="5854700" y="1638300"/>
          <p14:tracePt t="48152" x="5835650" y="1657350"/>
          <p14:tracePt t="48168" x="5822950" y="1695450"/>
          <p14:tracePt t="48185" x="5810250" y="1733550"/>
          <p14:tracePt t="48201" x="5791200" y="1803400"/>
          <p14:tracePt t="48218" x="5772150" y="1873250"/>
          <p14:tracePt t="48235" x="5740400" y="1955800"/>
          <p14:tracePt t="48251" x="5721350" y="2038350"/>
          <p14:tracePt t="48268" x="5715000" y="2076450"/>
          <p14:tracePt t="48285" x="5715000" y="2089150"/>
          <p14:tracePt t="48301" x="5715000" y="2095500"/>
          <p14:tracePt t="48463" x="5715000" y="2082800"/>
          <p14:tracePt t="48472" x="5715000" y="2063750"/>
          <p14:tracePt t="48478" x="5715000" y="2051050"/>
          <p14:tracePt t="48487" x="5715000" y="2032000"/>
          <p14:tracePt t="48501" x="5715000" y="2006600"/>
          <p14:tracePt t="48518" x="5721350" y="1962150"/>
          <p14:tracePt t="48535" x="5734050" y="1917700"/>
          <p14:tracePt t="48551" x="5734050" y="1898650"/>
          <p14:tracePt t="48568" x="5740400" y="1892300"/>
          <p14:tracePt t="48585" x="5740400" y="1885950"/>
          <p14:tracePt t="48680" x="5740400" y="1898650"/>
          <p14:tracePt t="48688" x="5740400" y="1924050"/>
          <p14:tracePt t="48701" x="5740400" y="1936750"/>
          <p14:tracePt t="48718" x="5740400" y="1987550"/>
          <p14:tracePt t="48735" x="5740400" y="2006600"/>
          <p14:tracePt t="49271" x="0" y="0"/>
        </p14:tracePtLst>
        <p14:tracePtLst>
          <p14:tracePt t="50362" x="9334500" y="666750"/>
          <p14:tracePt t="50459" x="9340850" y="666750"/>
          <p14:tracePt t="50477" x="9417050" y="666750"/>
          <p14:tracePt t="50493" x="9569450" y="666750"/>
          <p14:tracePt t="50495" x="9658350" y="666750"/>
          <p14:tracePt t="50508" x="9753600" y="666750"/>
          <p14:tracePt t="50517" x="9848850" y="666750"/>
          <p14:tracePt t="50534" x="10102850" y="666750"/>
          <p14:tracePt t="50551" x="10198100" y="666750"/>
          <p14:tracePt t="50567" x="10242550" y="666750"/>
          <p14:tracePt t="50584" x="10248900" y="666750"/>
          <p14:tracePt t="51176" x="0" y="0"/>
        </p14:tracePtLst>
        <p14:tracePtLst>
          <p14:tracePt t="52721" x="6407150" y="844550"/>
          <p14:tracePt t="52744" x="6407150" y="850900"/>
          <p14:tracePt t="52761" x="6407150" y="857250"/>
          <p14:tracePt t="52832" x="6413500" y="857250"/>
          <p14:tracePt t="52848" x="6426200" y="857250"/>
          <p14:tracePt t="52859" x="6432550" y="857250"/>
          <p14:tracePt t="52868" x="6451600" y="857250"/>
          <p14:tracePt t="52883" x="6496050" y="869950"/>
          <p14:tracePt t="52900" x="6527800" y="869950"/>
          <p14:tracePt t="52916" x="6553200" y="869950"/>
          <p14:tracePt t="52920" x="6559550" y="869950"/>
          <p14:tracePt t="52933" x="6565900" y="869950"/>
          <p14:tracePt t="52950" x="6572250" y="869950"/>
          <p14:tracePt t="53191" x="0" y="0"/>
        </p14:tracePtLst>
        <p14:tracePtLst>
          <p14:tracePt t="53793" x="6991350" y="933450"/>
          <p14:tracePt t="53951" x="0" y="0"/>
        </p14:tracePtLst>
        <p14:tracePtLst>
          <p14:tracePt t="54467" x="7296150" y="939800"/>
          <p14:tracePt t="54577" x="7302500" y="939800"/>
          <p14:tracePt t="54594" x="7340600" y="939800"/>
          <p14:tracePt t="54612" x="7435850" y="939800"/>
          <p14:tracePt t="54616" x="7499350" y="939800"/>
          <p14:tracePt t="54632" x="7639050" y="939800"/>
          <p14:tracePt t="54641" x="7689850" y="939800"/>
          <p14:tracePt t="54650" x="7740650" y="939800"/>
          <p14:tracePt t="54666" x="7797800" y="946150"/>
          <p14:tracePt t="54682" x="7804150" y="946150"/>
          <p14:tracePt t="54699" x="7810500" y="946150"/>
          <p14:tracePt t="54716" x="7816850" y="946150"/>
          <p14:tracePt t="54809" x="7823200" y="946150"/>
          <p14:tracePt t="54833" x="7829550" y="946150"/>
          <p14:tracePt t="55019" x="7835900" y="946150"/>
          <p14:tracePt t="55037" x="7854950" y="946150"/>
          <p14:tracePt t="55049" x="7899400" y="946150"/>
          <p14:tracePt t="55066" x="7950200" y="946150"/>
          <p14:tracePt t="55083" x="8013700" y="946150"/>
          <p14:tracePt t="55099" x="8058150" y="946150"/>
          <p14:tracePt t="55116" x="8102600" y="946150"/>
          <p14:tracePt t="55119" x="8121650" y="946150"/>
          <p14:tracePt t="55132" x="8134350" y="946150"/>
          <p14:tracePt t="55149" x="8159750" y="946150"/>
          <p14:tracePt t="55151" x="8172450" y="946150"/>
          <p14:tracePt t="55166" x="8178800" y="946150"/>
          <p14:tracePt t="55184" x="8185150" y="946150"/>
          <p14:tracePt t="55199" x="8191500" y="946150"/>
          <p14:tracePt t="55216" x="8197850" y="946150"/>
          <p14:tracePt t="55249" x="8204200" y="946150"/>
          <p14:tracePt t="55259" x="8210550" y="946150"/>
          <p14:tracePt t="55279" x="8216900" y="946150"/>
          <p14:tracePt t="55289" x="8223250" y="946150"/>
          <p14:tracePt t="55299" x="8229600" y="946150"/>
          <p14:tracePt t="55316" x="8242300" y="946150"/>
          <p14:tracePt t="55333" x="8255000" y="946150"/>
          <p14:tracePt t="55349" x="8267700" y="946150"/>
          <p14:tracePt t="55352" x="8274050" y="946150"/>
          <p14:tracePt t="55366" x="8286750" y="946150"/>
          <p14:tracePt t="55383" x="8299450" y="946150"/>
          <p14:tracePt t="55399" x="8305800" y="946150"/>
          <p14:tracePt t="55416" x="8318500" y="946150"/>
          <p14:tracePt t="55568" x="8324850" y="946150"/>
          <p14:tracePt t="55575" x="8331200" y="946150"/>
          <p14:tracePt t="55760" x="8337550" y="946150"/>
          <p14:tracePt t="55771" x="8343900" y="946150"/>
          <p14:tracePt t="55785" x="8356600" y="946150"/>
          <p14:tracePt t="55799" x="8382000" y="946150"/>
          <p14:tracePt t="55816" x="8401050" y="946150"/>
          <p14:tracePt t="55832" x="8420100" y="946150"/>
          <p14:tracePt t="56297" x="8426450" y="946150"/>
          <p14:tracePt t="56313" x="8439150" y="946150"/>
          <p14:tracePt t="56331" x="8458200" y="946150"/>
          <p14:tracePt t="56344" x="8470900" y="946150"/>
          <p14:tracePt t="56354" x="8477250" y="946150"/>
          <p14:tracePt t="56366" x="8489950" y="946150"/>
          <p14:tracePt t="56399" x="8496300" y="946150"/>
          <p14:tracePt t="56415" x="8502650" y="946150"/>
          <p14:tracePt t="56439" x="8509000" y="946150"/>
          <p14:tracePt t="56720" x="8515350" y="946150"/>
          <p14:tracePt t="56753" x="8521700" y="946150"/>
          <p14:tracePt t="56777" x="8528050" y="946150"/>
          <p14:tracePt t="56791" x="8540750" y="946150"/>
          <p14:tracePt t="56815" x="8553450" y="946150"/>
          <p14:tracePt t="56872" x="8559800" y="946150"/>
          <p14:tracePt t="56918" x="8566150" y="946150"/>
          <p14:tracePt t="56926" x="8572500" y="946150"/>
          <p14:tracePt t="57264" x="8578850" y="946150"/>
          <p14:tracePt t="57279" x="8591550" y="946150"/>
          <p14:tracePt t="57295" x="8616950" y="946150"/>
          <p14:tracePt t="57306" x="8636000" y="946150"/>
          <p14:tracePt t="57315" x="8655050" y="946150"/>
          <p14:tracePt t="57332" x="8712200" y="946150"/>
          <p14:tracePt t="57348" x="8775700" y="946150"/>
          <p14:tracePt t="57365" x="8820150" y="946150"/>
          <p14:tracePt t="57367" x="8839200" y="946150"/>
          <p14:tracePt t="57382" x="8851900" y="946150"/>
          <p14:tracePt t="59263" x="0" y="0"/>
        </p14:tracePtLst>
        <p14:tracePtLst>
          <p14:tracePt t="64410" x="2508250" y="1562100"/>
          <p14:tracePt t="64577" x="2501900" y="1562100"/>
          <p14:tracePt t="64591" x="2495550" y="1562100"/>
          <p14:tracePt t="64604" x="2495550" y="1574800"/>
          <p14:tracePt t="64616" x="2489200" y="1625600"/>
          <p14:tracePt t="64629" x="2489200" y="1657350"/>
          <p14:tracePt t="64646" x="2508250" y="1778000"/>
          <p14:tracePt t="64662" x="2540000" y="1835150"/>
          <p14:tracePt t="64679" x="2584450" y="1866900"/>
          <p14:tracePt t="64696" x="2616200" y="1873250"/>
          <p14:tracePt t="64712" x="2667000" y="1873250"/>
          <p14:tracePt t="64729" x="2698750" y="1873250"/>
          <p14:tracePt t="64746" x="2724150" y="1873250"/>
          <p14:tracePt t="64762" x="2743200" y="1860550"/>
          <p14:tracePt t="64779" x="2755900" y="1854200"/>
          <p14:tracePt t="64796" x="2768600" y="1822450"/>
          <p14:tracePt t="64812" x="2774950" y="1809750"/>
          <p14:tracePt t="64829" x="2774950" y="1797050"/>
          <p14:tracePt t="64846" x="2774950" y="1771650"/>
          <p14:tracePt t="64862" x="2774950" y="1765300"/>
          <p14:tracePt t="64887" x="2774950" y="1758950"/>
          <p14:tracePt t="64896" x="2774950" y="1752600"/>
          <p14:tracePt t="64912" x="2774950" y="1746250"/>
          <p14:tracePt t="64992" x="2781300" y="1739900"/>
          <p14:tracePt t="65032" x="2781300" y="1733550"/>
          <p14:tracePt t="65056" x="2781300" y="1727200"/>
          <p14:tracePt t="65072" x="2781300" y="1714500"/>
          <p14:tracePt t="65085" x="2781300" y="1708150"/>
          <p14:tracePt t="65097" x="2781300" y="1682750"/>
          <p14:tracePt t="65113" x="2781300" y="1663700"/>
          <p14:tracePt t="65130" x="2781300" y="1644650"/>
          <p14:tracePt t="65146" x="2774950" y="1631950"/>
          <p14:tracePt t="65163" x="2762250" y="1625600"/>
          <p14:tracePt t="65179" x="2749550" y="1625600"/>
          <p14:tracePt t="65196" x="2717800" y="1612900"/>
          <p14:tracePt t="65199" x="2705100" y="1612900"/>
          <p14:tracePt t="65212" x="2686050" y="1612900"/>
          <p14:tracePt t="65229" x="2647950" y="1612900"/>
          <p14:tracePt t="65246" x="2578100" y="1619250"/>
          <p14:tracePt t="65247" x="2527300" y="1625600"/>
          <p14:tracePt t="65262" x="2444750" y="1651000"/>
          <p14:tracePt t="65279" x="2381250" y="1676400"/>
          <p14:tracePt t="65296" x="2343150" y="1695450"/>
          <p14:tracePt t="65312" x="2324100" y="1701800"/>
          <p14:tracePt t="65329" x="2305050" y="1708150"/>
          <p14:tracePt t="65346" x="2298700" y="1714500"/>
          <p14:tracePt t="65362" x="2292350" y="1727200"/>
          <p14:tracePt t="65379" x="2292350" y="1733550"/>
          <p14:tracePt t="65396" x="2292350" y="1739900"/>
          <p14:tracePt t="65412" x="2292350" y="1746250"/>
          <p14:tracePt t="65429" x="2292350" y="1765300"/>
          <p14:tracePt t="65445" x="2292350" y="1771650"/>
          <p14:tracePt t="65448" x="2292350" y="1778000"/>
          <p14:tracePt t="65462" x="2298700" y="1790700"/>
          <p14:tracePt t="65479" x="2330450" y="1803400"/>
          <p14:tracePt t="65496" x="2355850" y="1803400"/>
          <p14:tracePt t="65512" x="2393950" y="1803400"/>
          <p14:tracePt t="65529" x="2425700" y="1803400"/>
          <p14:tracePt t="65545" x="2489200" y="1797050"/>
          <p14:tracePt t="65562" x="2514600" y="1778000"/>
          <p14:tracePt t="65579" x="2552700" y="1758950"/>
          <p14:tracePt t="65596" x="2578100" y="1739900"/>
          <p14:tracePt t="65612" x="2603500" y="1708150"/>
          <p14:tracePt t="65629" x="2616200" y="1682750"/>
          <p14:tracePt t="65645" x="2616200" y="1651000"/>
          <p14:tracePt t="65646" x="2616200" y="1638300"/>
          <p14:tracePt t="65662" x="2616200" y="1612900"/>
          <p14:tracePt t="65679" x="2616200" y="1587500"/>
          <p14:tracePt t="65695" x="2616200" y="1574800"/>
          <p14:tracePt t="65796" x="2616200" y="1568450"/>
          <p14:tracePt t="65911" x="0" y="0"/>
        </p14:tracePtLst>
        <p14:tracePtLst>
          <p14:tracePt t="69809" x="8356600" y="920750"/>
          <p14:tracePt t="69911" x="8362950" y="920750"/>
          <p14:tracePt t="69920" x="8382000" y="920750"/>
          <p14:tracePt t="69927" x="8413750" y="920750"/>
          <p14:tracePt t="69944" x="8489950" y="920750"/>
          <p14:tracePt t="69961" x="8572500" y="920750"/>
          <p14:tracePt t="69977" x="8648700" y="920750"/>
          <p14:tracePt t="69994" x="8693150" y="914400"/>
          <p14:tracePt t="70011" x="8705850" y="908050"/>
          <p14:tracePt t="70027" x="8712200" y="908050"/>
          <p14:tracePt t="70044" x="8724900" y="908050"/>
          <p14:tracePt t="70061" x="8731250" y="908050"/>
          <p14:tracePt t="70077" x="8731250" y="901700"/>
          <p14:tracePt t="70135" x="0" y="0"/>
        </p14:tracePtLst>
        <p14:tracePtLst>
          <p14:tracePt t="70840" x="6096000" y="1873250"/>
          <p14:tracePt t="70896" x="6076950" y="1873250"/>
          <p14:tracePt t="70904" x="6070600" y="1885950"/>
          <p14:tracePt t="70914" x="6057900" y="1905000"/>
          <p14:tracePt t="70927" x="6032500" y="1949450"/>
          <p14:tracePt t="70944" x="6007100" y="1981200"/>
          <p14:tracePt t="70960" x="5988050" y="2032000"/>
          <p14:tracePt t="70977" x="5975350" y="2082800"/>
          <p14:tracePt t="70994" x="5969000" y="2139950"/>
          <p14:tracePt t="71010" x="5962650" y="2165350"/>
          <p14:tracePt t="71027" x="5962650" y="2184400"/>
          <p14:tracePt t="71044" x="5962650" y="2190750"/>
          <p14:tracePt t="71120" x="5962650" y="2184400"/>
          <p14:tracePt t="71129" x="5962650" y="2159000"/>
          <p14:tracePt t="71144" x="5975350" y="2120900"/>
          <p14:tracePt t="71161" x="5988050" y="2082800"/>
          <p14:tracePt t="71178" x="5988050" y="2051050"/>
          <p14:tracePt t="71193" x="5994400" y="2025650"/>
          <p14:tracePt t="71210" x="5994400" y="2012950"/>
          <p14:tracePt t="71288" x="5994400" y="2051050"/>
          <p14:tracePt t="71300" x="5988050" y="2095500"/>
          <p14:tracePt t="71314" x="5962650" y="2190750"/>
          <p14:tracePt t="71333" x="5956300" y="2247900"/>
          <p14:tracePt t="71336" x="5956300" y="2254250"/>
          <p14:tracePt t="71346" x="5956300" y="2260600"/>
          <p14:tracePt t="71360" x="5956300" y="2266950"/>
          <p14:tracePt t="71433" x="5956300" y="2235200"/>
          <p14:tracePt t="71445" x="5962650" y="2203450"/>
          <p14:tracePt t="71460" x="5981700" y="2114550"/>
          <p14:tracePt t="71477" x="5994400" y="2025650"/>
          <p14:tracePt t="71478" x="5994400" y="2000250"/>
          <p14:tracePt t="71494" x="5994400" y="1981200"/>
          <p14:tracePt t="71511" x="5994400" y="1949450"/>
          <p14:tracePt t="71568" x="5994400" y="1962150"/>
          <p14:tracePt t="71576" x="5994400" y="1987550"/>
          <p14:tracePt t="71585" x="5994400" y="2000250"/>
          <p14:tracePt t="71593" x="5988050" y="2025650"/>
          <p14:tracePt t="71610" x="5981700" y="2044700"/>
          <p14:tracePt t="71627" x="5981700" y="2051050"/>
          <p14:tracePt t="71644" x="5981700" y="2057400"/>
          <p14:tracePt t="72415" x="0" y="0"/>
        </p14:tracePtLst>
        <p14:tracePtLst>
          <p14:tracePt t="73778" x="7321550" y="952500"/>
          <p14:tracePt t="73937" x="7340600" y="952500"/>
          <p14:tracePt t="73957" x="7378700" y="952500"/>
          <p14:tracePt t="73978" x="7524750" y="952500"/>
          <p14:tracePt t="73993" x="7651750" y="952500"/>
          <p14:tracePt t="74009" x="7772400" y="952500"/>
          <p14:tracePt t="74026" x="7867650" y="952500"/>
          <p14:tracePt t="74043" x="7924800" y="952500"/>
          <p14:tracePt t="74059" x="7956550" y="952500"/>
          <p14:tracePt t="74076" x="7975600" y="952500"/>
          <p14:tracePt t="74093" x="7988300" y="952500"/>
          <p14:tracePt t="74109" x="7994650" y="952500"/>
          <p14:tracePt t="74111" x="8007350" y="952500"/>
          <p14:tracePt t="74126" x="8020050" y="952500"/>
          <p14:tracePt t="74143" x="8032750" y="952500"/>
          <p14:tracePt t="74159" x="8045450" y="952500"/>
          <p14:tracePt t="74177" x="8058150" y="952500"/>
          <p14:tracePt t="74193" x="8064500" y="952500"/>
          <p14:tracePt t="74232" x="8070850" y="952500"/>
          <p14:tracePt t="74248" x="8077200" y="952500"/>
          <p14:tracePt t="74264" x="8083550" y="952500"/>
          <p14:tracePt t="74280" x="8089900" y="952500"/>
          <p14:tracePt t="74290" x="8096250" y="952500"/>
          <p14:tracePt t="74416" x="8102600" y="952500"/>
          <p14:tracePt t="74427" x="8108950" y="952500"/>
          <p14:tracePt t="74455" x="8115300" y="952500"/>
          <p14:tracePt t="74463" x="8121650" y="952500"/>
          <p14:tracePt t="74479" x="8128000" y="952500"/>
          <p14:tracePt t="74492" x="8134350" y="952500"/>
          <p14:tracePt t="74509" x="8147050" y="952500"/>
          <p14:tracePt t="74526" x="8172450" y="952500"/>
          <p14:tracePt t="74542" x="8191500" y="952500"/>
          <p14:tracePt t="74559" x="8210550" y="952500"/>
          <p14:tracePt t="74576" x="8229600" y="952500"/>
          <p14:tracePt t="74592" x="8255000" y="952500"/>
          <p14:tracePt t="74609" x="8274050" y="952500"/>
          <p14:tracePt t="74626" x="8293100" y="952500"/>
          <p14:tracePt t="74642" x="8312150" y="952500"/>
          <p14:tracePt t="74659" x="8331200" y="952500"/>
          <p14:tracePt t="74676" x="8337550" y="952500"/>
          <p14:tracePt t="74692" x="8343900" y="952500"/>
          <p14:tracePt t="74728" x="8350250" y="952500"/>
          <p14:tracePt t="74739" x="8356600" y="952500"/>
          <p14:tracePt t="74752" x="8362950" y="952500"/>
          <p14:tracePt t="74776" x="8369300" y="952500"/>
          <p14:tracePt t="74799" x="8375650" y="952500"/>
          <p14:tracePt t="74977" x="8382000" y="952500"/>
          <p14:tracePt t="74991" x="8394700" y="952500"/>
          <p14:tracePt t="75021" x="8413750" y="946150"/>
          <p14:tracePt t="75032" x="8420100" y="946150"/>
          <p14:tracePt t="75042" x="8426450" y="946150"/>
          <p14:tracePt t="75059" x="8432800" y="946150"/>
          <p14:tracePt t="75076" x="8445500" y="946150"/>
          <p14:tracePt t="75092" x="8464550" y="946150"/>
          <p14:tracePt t="75109" x="8470900" y="946150"/>
          <p14:tracePt t="75126" x="8477250" y="946150"/>
          <p14:tracePt t="75200" x="8483600" y="946150"/>
          <p14:tracePt t="75217" x="8489950" y="946150"/>
          <p14:tracePt t="75233" x="8496300" y="946150"/>
          <p14:tracePt t="75279" x="8502650" y="946150"/>
          <p14:tracePt t="75288" x="8509000" y="946150"/>
          <p14:tracePt t="75312" x="8515350" y="946150"/>
          <p14:tracePt t="75320" x="8521700" y="946150"/>
          <p14:tracePt t="75330" x="8528050" y="939800"/>
          <p14:tracePt t="75344" x="8534400" y="939800"/>
          <p14:tracePt t="75359" x="8547100" y="939800"/>
          <p14:tracePt t="75375" x="8559800" y="939800"/>
          <p14:tracePt t="75392" x="8572500" y="939800"/>
          <p14:tracePt t="75409" x="8591550" y="939800"/>
          <p14:tracePt t="75426" x="8610600" y="939800"/>
          <p14:tracePt t="75442" x="8648700" y="939800"/>
          <p14:tracePt t="75459" x="8680450" y="939800"/>
          <p14:tracePt t="75475" x="8712200" y="939800"/>
          <p14:tracePt t="75492" x="8750300" y="939800"/>
          <p14:tracePt t="75509" x="8782050" y="939800"/>
          <p14:tracePt t="75525" x="8794750" y="939800"/>
          <p14:tracePt t="75543" x="8801100" y="939800"/>
          <p14:tracePt t="75559" x="8807450" y="939800"/>
          <p14:tracePt t="75591" x="8813800" y="939800"/>
          <p14:tracePt t="75601" x="8820150" y="939800"/>
          <p14:tracePt t="75624" x="8826500" y="939800"/>
          <p14:tracePt t="75638" x="8832850" y="939800"/>
          <p14:tracePt t="75651" x="8839200" y="939800"/>
          <p14:tracePt t="75728" x="8845550" y="939800"/>
          <p14:tracePt t="75898" x="8832850" y="939800"/>
          <p14:tracePt t="75912" x="8794750" y="939800"/>
          <p14:tracePt t="75927" x="8705850" y="939800"/>
          <p14:tracePt t="75942" x="8597900" y="939800"/>
          <p14:tracePt t="75959" x="8515350" y="939800"/>
          <p14:tracePt t="75976" x="8464550" y="939800"/>
          <p14:tracePt t="75992" x="8451850" y="939800"/>
          <p14:tracePt t="76160" x="8464550" y="939800"/>
          <p14:tracePt t="76173" x="8477250" y="939800"/>
          <p14:tracePt t="76187" x="8515350" y="939800"/>
          <p14:tracePt t="76199" x="8572500" y="933450"/>
          <p14:tracePt t="76212" x="8585200" y="927100"/>
          <p14:tracePt t="76225" x="8610600" y="920750"/>
          <p14:tracePt t="76242" x="8636000" y="908050"/>
          <p14:tracePt t="76259" x="8655050" y="908050"/>
          <p14:tracePt t="76276" x="8680450" y="895350"/>
          <p14:tracePt t="76279" x="8680450" y="889000"/>
          <p14:tracePt t="76395" x="8743950" y="889000"/>
          <p14:tracePt t="76410" x="8782050" y="889000"/>
          <p14:tracePt t="76415" x="8801100" y="889000"/>
          <p14:tracePt t="76433" x="8851900" y="889000"/>
          <p14:tracePt t="76445" x="8877300" y="889000"/>
          <p14:tracePt t="76459" x="8915400" y="895350"/>
          <p14:tracePt t="76462" x="8921750" y="895350"/>
          <p14:tracePt t="76476" x="8934450" y="895350"/>
          <p14:tracePt t="76492" x="8953500" y="895350"/>
          <p14:tracePt t="76495" x="8959850" y="895350"/>
          <p14:tracePt t="76537" x="8966200" y="895350"/>
          <p14:tracePt t="76547" x="8972550" y="895350"/>
          <p14:tracePt t="76681" x="8978900" y="895350"/>
          <p14:tracePt t="76696" x="8991600" y="901700"/>
          <p14:tracePt t="76743" x="8997950" y="901700"/>
          <p14:tracePt t="76759" x="9010650" y="908050"/>
          <p14:tracePt t="76895" x="9017000" y="908050"/>
          <p14:tracePt t="76912" x="9029700" y="914400"/>
          <p14:tracePt t="76943" x="9036050" y="914400"/>
          <p14:tracePt t="76950" x="9042400" y="914400"/>
          <p14:tracePt t="76998" x="9048750" y="914400"/>
          <p14:tracePt t="77007" x="9055100" y="914400"/>
          <p14:tracePt t="77896" x="0" y="0"/>
        </p14:tracePtLst>
        <p14:tracePtLst>
          <p14:tracePt t="79522" x="3397250" y="2533650"/>
          <p14:tracePt t="79618" x="3422650" y="2533650"/>
          <p14:tracePt t="79637" x="3549650" y="2533650"/>
          <p14:tracePt t="79651" x="3746500" y="2533650"/>
          <p14:tracePt t="79664" x="4006850" y="2533650"/>
          <p14:tracePt t="79674" x="4159250" y="2533650"/>
          <p14:tracePt t="79691" x="4425950" y="2533650"/>
          <p14:tracePt t="79708" x="4635500" y="2533650"/>
          <p14:tracePt t="79724" x="4768850" y="2533650"/>
          <p14:tracePt t="79727" x="4819650" y="2533650"/>
          <p14:tracePt t="79741" x="4845050" y="2533650"/>
          <p14:tracePt t="79757" x="4876800" y="2533650"/>
          <p14:tracePt t="79759" x="4889500" y="2533650"/>
          <p14:tracePt t="79774" x="4895850" y="2533650"/>
          <p14:tracePt t="79790" x="4902200" y="2533650"/>
          <p14:tracePt t="79894" x="4883150" y="2533650"/>
          <p14:tracePt t="79902" x="4851400" y="2533650"/>
          <p14:tracePt t="79912" x="4794250" y="2533650"/>
          <p14:tracePt t="79924" x="4724400" y="2533650"/>
          <p14:tracePt t="79941" x="4546600" y="2533650"/>
          <p14:tracePt t="79957" x="4343400" y="2533650"/>
          <p14:tracePt t="79959" x="4241800" y="2533650"/>
          <p14:tracePt t="79974" x="4025900" y="2540000"/>
          <p14:tracePt t="79991" x="3835400" y="2546350"/>
          <p14:tracePt t="80007" x="3733800" y="2546350"/>
          <p14:tracePt t="80024" x="3683000" y="2546350"/>
          <p14:tracePt t="80041" x="3657600" y="2546350"/>
          <p14:tracePt t="80057" x="3638550" y="2546350"/>
          <p14:tracePt t="80074" x="3613150" y="2546350"/>
          <p14:tracePt t="80091" x="3594100" y="2546350"/>
          <p14:tracePt t="80107" x="3575050" y="2546350"/>
          <p14:tracePt t="80124" x="3568700" y="2546350"/>
          <p14:tracePt t="80168" x="3562350" y="2546350"/>
          <p14:tracePt t="80177" x="3556000" y="2546350"/>
          <p14:tracePt t="80191" x="3517900" y="2546350"/>
          <p14:tracePt t="80208" x="3479800" y="2546350"/>
          <p14:tracePt t="80224" x="3454400" y="2546350"/>
          <p14:tracePt t="80241" x="3435350" y="2546350"/>
          <p14:tracePt t="80393" x="3422650" y="2552700"/>
          <p14:tracePt t="80405" x="3409950" y="2559050"/>
          <p14:tracePt t="80423" x="3378200" y="2565400"/>
          <p14:tracePt t="80520" x="3390900" y="2565400"/>
          <p14:tracePt t="80537" x="3492500" y="2565400"/>
          <p14:tracePt t="80550" x="3702050" y="2565400"/>
          <p14:tracePt t="80561" x="3822700" y="2565400"/>
          <p14:tracePt t="80574" x="4076700" y="2565400"/>
          <p14:tracePt t="80590" x="4343400" y="2565400"/>
          <p14:tracePt t="80607" x="4559300" y="2565400"/>
          <p14:tracePt t="80623" x="4762500" y="2571750"/>
          <p14:tracePt t="80640" x="4889500" y="2590800"/>
          <p14:tracePt t="80657" x="4953000" y="2603500"/>
          <p14:tracePt t="80674" x="4959350" y="2603500"/>
          <p14:tracePt t="80766" x="4953000" y="2609850"/>
          <p14:tracePt t="80775" x="4921250" y="2609850"/>
          <p14:tracePt t="80782" x="4857750" y="2609850"/>
          <p14:tracePt t="80791" x="4762500" y="2609850"/>
          <p14:tracePt t="80807" x="4502150" y="2609850"/>
          <p14:tracePt t="80823" x="4178300" y="2609850"/>
          <p14:tracePt t="80840" x="3930650" y="2609850"/>
          <p14:tracePt t="80857" x="3759200" y="2609850"/>
          <p14:tracePt t="80873" x="3695700" y="2609850"/>
          <p14:tracePt t="80890" x="3676650" y="2609850"/>
          <p14:tracePt t="80907" x="3663950" y="2609850"/>
          <p14:tracePt t="81015" x="3670300" y="2609850"/>
          <p14:tracePt t="81024" x="3708400" y="2609850"/>
          <p14:tracePt t="81040" x="3867150" y="2609850"/>
          <p14:tracePt t="81057" x="4108450" y="2609850"/>
          <p14:tracePt t="81073" x="4394200" y="2609850"/>
          <p14:tracePt t="81090" x="4559300" y="2609850"/>
          <p14:tracePt t="81107" x="4629150" y="2609850"/>
          <p14:tracePt t="81123" x="4641850" y="2609850"/>
          <p14:tracePt t="81140" x="4648200" y="2609850"/>
          <p14:tracePt t="81438" x="0" y="0"/>
        </p14:tracePtLst>
        <p14:tracePtLst>
          <p14:tracePt t="82056" x="3270250" y="2298700"/>
          <p14:tracePt t="82065" x="3263900" y="2298700"/>
          <p14:tracePt t="82073" x="3251200" y="2298700"/>
          <p14:tracePt t="82090" x="3251200" y="2305050"/>
          <p14:tracePt t="82106" x="3244850" y="2336800"/>
          <p14:tracePt t="82123" x="3232150" y="2374900"/>
          <p14:tracePt t="82140" x="3232150" y="2406650"/>
          <p14:tracePt t="82156" x="3232150" y="2463800"/>
          <p14:tracePt t="82174" x="3232150" y="2520950"/>
          <p14:tracePt t="82175" x="3232150" y="2552700"/>
          <p14:tracePt t="82190" x="3257550" y="2597150"/>
          <p14:tracePt t="82207" x="3282950" y="2628900"/>
          <p14:tracePt t="82223" x="3302000" y="2641600"/>
          <p14:tracePt t="82240" x="3314700" y="2647950"/>
          <p14:tracePt t="82257" x="3333750" y="2647950"/>
          <p14:tracePt t="82290" x="3352800" y="2647950"/>
          <p14:tracePt t="82307" x="3359150" y="2622550"/>
          <p14:tracePt t="82323" x="3371850" y="2578100"/>
          <p14:tracePt t="82340" x="3378200" y="2533650"/>
          <p14:tracePt t="82356" x="3384550" y="2501900"/>
          <p14:tracePt t="82373" x="3384550" y="2470150"/>
          <p14:tracePt t="82375" x="3384550" y="2457450"/>
          <p14:tracePt t="82390" x="3384550" y="2444750"/>
          <p14:tracePt t="82406" x="3384550" y="2438400"/>
          <p14:tracePt t="82423" x="3384550" y="2432050"/>
          <p14:tracePt t="82537" x="3384550" y="2444750"/>
          <p14:tracePt t="82552" x="3371850" y="2482850"/>
          <p14:tracePt t="82569" x="3365500" y="2520950"/>
          <p14:tracePt t="82587" x="3365500" y="2565400"/>
          <p14:tracePt t="82597" x="3365500" y="2571750"/>
          <p14:tracePt t="82606" x="3365500" y="2584450"/>
          <p14:tracePt t="82623" x="3365500" y="2603500"/>
          <p14:tracePt t="82698" x="3378200" y="2597150"/>
          <p14:tracePt t="82707" x="3384550" y="2571750"/>
          <p14:tracePt t="82723" x="3416300" y="2482850"/>
          <p14:tracePt t="82740" x="3454400" y="2400300"/>
          <p14:tracePt t="82743" x="3460750" y="2355850"/>
          <p14:tracePt t="82757" x="3460750" y="2336800"/>
          <p14:tracePt t="82773" x="3460750" y="2298700"/>
          <p14:tracePt t="82775" x="3460750" y="2286000"/>
          <p14:tracePt t="82790" x="3460750" y="2279650"/>
          <p14:tracePt t="82873" x="3460750" y="2298700"/>
          <p14:tracePt t="82889" x="3460750" y="2374900"/>
          <p14:tracePt t="82907" x="3441700" y="2451100"/>
          <p14:tracePt t="82913" x="3441700" y="2470150"/>
          <p14:tracePt t="82923" x="3441700" y="2482850"/>
          <p14:tracePt t="82940" x="3441700" y="2501900"/>
          <p14:tracePt t="83008" x="3448050" y="2495550"/>
          <p14:tracePt t="83017" x="3460750" y="2470150"/>
          <p14:tracePt t="83029" x="3467100" y="2438400"/>
          <p14:tracePt t="83039" x="3473450" y="2381250"/>
          <p14:tracePt t="83056" x="3486150" y="2336800"/>
          <p14:tracePt t="83073" x="3492500" y="2305050"/>
          <p14:tracePt t="83089" x="3492500" y="2298700"/>
          <p14:tracePt t="83106" x="3492500" y="2286000"/>
          <p14:tracePt t="83175" x="3492500" y="2279650"/>
          <p14:tracePt t="83192" x="3486150" y="2292350"/>
          <p14:tracePt t="83199" x="3479800" y="2311400"/>
          <p14:tracePt t="83207" x="3473450" y="2330450"/>
          <p14:tracePt t="83223" x="3467100" y="2343150"/>
          <p14:tracePt t="83344" x="3467100" y="2336800"/>
          <p14:tracePt t="83362" x="3467100" y="2317750"/>
          <p14:tracePt t="83373" x="3467100" y="2305050"/>
          <p14:tracePt t="83390" x="3467100" y="2292350"/>
          <p14:tracePt t="83771" x="3460750" y="2292350"/>
          <p14:tracePt t="83789" x="3460750" y="2317750"/>
          <p14:tracePt t="83811" x="3460750" y="2336800"/>
          <p14:tracePt t="83816" x="3460750" y="2349500"/>
          <p14:tracePt t="83827" x="3454400" y="2362200"/>
          <p14:tracePt t="83839" x="3454400" y="2374900"/>
          <p14:tracePt t="83856" x="3441700" y="2413000"/>
          <p14:tracePt t="83872" x="3435350" y="2438400"/>
          <p14:tracePt t="83889" x="3435350" y="2451100"/>
          <p14:tracePt t="83906" x="3435350" y="2457450"/>
          <p14:tracePt t="83968" x="3435350" y="2444750"/>
          <p14:tracePt t="83978" x="3435350" y="2419350"/>
          <p14:tracePt t="83990" x="3435350" y="2393950"/>
          <p14:tracePt t="84007" x="3435350" y="2317750"/>
          <p14:tracePt t="84023" x="3435350" y="2286000"/>
          <p14:tracePt t="84040" x="3435350" y="2260600"/>
          <p14:tracePt t="84128" x="3435350" y="2266950"/>
          <p14:tracePt t="84137" x="3429000" y="2292350"/>
          <p14:tracePt t="84147" x="3422650" y="2311400"/>
          <p14:tracePt t="84157" x="3416300" y="2330450"/>
          <p14:tracePt t="84173" x="3409950" y="2381250"/>
          <p14:tracePt t="84190" x="3403600" y="2413000"/>
          <p14:tracePt t="84191" x="3397250" y="2425700"/>
          <p14:tracePt t="84207" x="3397250" y="2438400"/>
          <p14:tracePt t="84575" x="0" y="0"/>
        </p14:tracePtLst>
        <p14:tracePtLst>
          <p14:tracePt t="85194" x="4489450" y="2324100"/>
          <p14:tracePt t="85265" x="4489450" y="2330450"/>
          <p14:tracePt t="85281" x="4489450" y="2400300"/>
          <p14:tracePt t="85304" x="4483100" y="2482850"/>
          <p14:tracePt t="85320" x="4483100" y="2533650"/>
          <p14:tracePt t="85332" x="4483100" y="2559050"/>
          <p14:tracePt t="85343" x="4483100" y="2590800"/>
          <p14:tracePt t="85359" x="4483100" y="2597150"/>
          <p14:tracePt t="85372" x="4483100" y="2609850"/>
          <p14:tracePt t="85389" x="4489450" y="2609850"/>
          <p14:tracePt t="85405" x="4495800" y="2609850"/>
          <p14:tracePt t="85422" x="4514850" y="2609850"/>
          <p14:tracePt t="85439" x="4540250" y="2609850"/>
          <p14:tracePt t="85456" x="4565650" y="2597150"/>
          <p14:tracePt t="85472" x="4572000" y="2578100"/>
          <p14:tracePt t="85489" x="4584700" y="2559050"/>
          <p14:tracePt t="85506" x="4591050" y="2520950"/>
          <p14:tracePt t="85522" x="4597400" y="2482850"/>
          <p14:tracePt t="85539" x="4597400" y="2457450"/>
          <p14:tracePt t="85555" x="4597400" y="2432050"/>
          <p14:tracePt t="85572" x="4597400" y="2419350"/>
          <p14:tracePt t="85589" x="4597400" y="2406650"/>
          <p14:tracePt t="86088" x="0" y="0"/>
        </p14:tracePtLst>
        <p14:tracePtLst>
          <p14:tracePt t="87445" x="6985000" y="3213100"/>
          <p14:tracePt t="87447" x="6985000" y="3219450"/>
          <p14:tracePt t="87472" x="6985000" y="3232150"/>
          <p14:tracePt t="87495" x="6985000" y="3238500"/>
          <p14:tracePt t="87505" x="6985000" y="3244850"/>
          <p14:tracePt t="87522" x="6985000" y="3257550"/>
          <p14:tracePt t="87538" x="6991350" y="3276600"/>
          <p14:tracePt t="87555" x="7004050" y="3282950"/>
          <p14:tracePt t="87571" x="7023100" y="3302000"/>
          <p14:tracePt t="87588" x="7054850" y="3314700"/>
          <p14:tracePt t="87590" x="7086600" y="3327400"/>
          <p14:tracePt t="87605" x="7131050" y="3346450"/>
          <p14:tracePt t="87621" x="7239000" y="3371850"/>
          <p14:tracePt t="87622" x="7315200" y="3378200"/>
          <p14:tracePt t="87638" x="7442200" y="3384550"/>
          <p14:tracePt t="87655" x="7594600" y="3384550"/>
          <p14:tracePt t="87671" x="7702550" y="3384550"/>
          <p14:tracePt t="87688" x="7753350" y="3384550"/>
          <p14:tracePt t="87705" x="7772400" y="3384550"/>
          <p14:tracePt t="87743" x="7778750" y="3384550"/>
          <p14:tracePt t="87753" x="7785100" y="3384550"/>
          <p14:tracePt t="87764" x="7791450" y="3378200"/>
          <p14:tracePt t="87776" x="7791450" y="3371850"/>
          <p14:tracePt t="87800" x="7791450" y="3365500"/>
          <p14:tracePt t="87808" x="7791450" y="3359150"/>
          <p14:tracePt t="87821" x="7791450" y="3352800"/>
          <p14:tracePt t="87838" x="7791450" y="3321050"/>
          <p14:tracePt t="87855" x="7791450" y="3308350"/>
          <p14:tracePt t="87888" x="7791450" y="3302000"/>
          <p14:tracePt t="87904" x="7791450" y="3295650"/>
          <p14:tracePt t="87927" x="7772400" y="3289300"/>
          <p14:tracePt t="87938" x="7766050" y="3282950"/>
          <p14:tracePt t="87955" x="7721600" y="3270250"/>
          <p14:tracePt t="87971" x="7683500" y="3263900"/>
          <p14:tracePt t="87975" x="7658100" y="3263900"/>
          <p14:tracePt t="87988" x="7626350" y="3263900"/>
          <p14:tracePt t="88005" x="7600950" y="3263900"/>
          <p14:tracePt t="88021" x="7575550" y="3270250"/>
          <p14:tracePt t="88038" x="7569200" y="3276600"/>
          <p14:tracePt t="88055" x="7562850" y="3282950"/>
          <p14:tracePt t="88071" x="7562850" y="3295650"/>
          <p14:tracePt t="88342" x="0" y="0"/>
        </p14:tracePtLst>
        <p14:tracePtLst>
          <p14:tracePt t="89099" x="4356100" y="2400300"/>
          <p14:tracePt t="89178" x="4356100" y="2413000"/>
          <p14:tracePt t="89192" x="4356100" y="2432050"/>
          <p14:tracePt t="89205" x="4356100" y="2444750"/>
          <p14:tracePt t="89221" x="4356100" y="2482850"/>
          <p14:tracePt t="89224" x="4356100" y="2508250"/>
          <p14:tracePt t="89237" x="4368800" y="2520950"/>
          <p14:tracePt t="89254" x="4406900" y="2571750"/>
          <p14:tracePt t="89271" x="4413250" y="2578100"/>
          <p14:tracePt t="89288" x="4425950" y="2578100"/>
          <p14:tracePt t="89321" x="4432300" y="2578100"/>
          <p14:tracePt t="89337" x="4451350" y="2578100"/>
          <p14:tracePt t="89354" x="4451350" y="2571750"/>
          <p14:tracePt t="89371" x="4457700" y="2565400"/>
          <p14:tracePt t="89560" x="0" y="0"/>
        </p14:tracePtLst>
        <p14:tracePtLst>
          <p14:tracePt t="90770" x="4641850" y="2381250"/>
          <p14:tracePt t="90784" x="4629150" y="2387600"/>
          <p14:tracePt t="90799" x="4629150" y="2393950"/>
          <p14:tracePt t="90810" x="4629150" y="2400300"/>
          <p14:tracePt t="90820" x="4629150" y="2413000"/>
          <p14:tracePt t="90837" x="4629150" y="2444750"/>
          <p14:tracePt t="90838" x="4629150" y="2470150"/>
          <p14:tracePt t="90854" x="4629150" y="2501900"/>
          <p14:tracePt t="90870" x="4635500" y="2603500"/>
          <p14:tracePt t="90887" x="4654550" y="2654300"/>
          <p14:tracePt t="90903" x="4679950" y="2686050"/>
          <p14:tracePt t="90920" x="4699000" y="2705100"/>
          <p14:tracePt t="90937" x="4724400" y="2717800"/>
          <p14:tracePt t="90953" x="4737100" y="2717800"/>
          <p14:tracePt t="90970" x="4749800" y="2717800"/>
          <p14:tracePt t="90987" x="4775200" y="2717800"/>
          <p14:tracePt t="91003" x="4813300" y="2698750"/>
          <p14:tracePt t="91020" x="4851400" y="2673350"/>
          <p14:tracePt t="91037" x="4889500" y="2641600"/>
          <p14:tracePt t="91053" x="4895850" y="2616200"/>
          <p14:tracePt t="91054" x="4902200" y="2603500"/>
          <p14:tracePt t="91079" x="4902200" y="2597150"/>
          <p14:tracePt t="91415" x="0" y="0"/>
        </p14:tracePtLst>
        <p14:tracePtLst>
          <p14:tracePt t="94962" x="9124950" y="3327400"/>
          <p14:tracePt t="95026" x="9137650" y="3327400"/>
          <p14:tracePt t="95042" x="9182100" y="3327400"/>
          <p14:tracePt t="95059" x="9239250" y="3327400"/>
          <p14:tracePt t="95063" x="9271000" y="3327400"/>
          <p14:tracePt t="95074" x="9302750" y="3327400"/>
          <p14:tracePt t="95087" x="9378950" y="3327400"/>
          <p14:tracePt t="95103" x="9455150" y="3327400"/>
          <p14:tracePt t="95119" x="9512300" y="3327400"/>
          <p14:tracePt t="95136" x="9544050" y="3327400"/>
          <p14:tracePt t="95152" x="9556750" y="3327400"/>
          <p14:tracePt t="95169" x="9563100" y="3327400"/>
          <p14:tracePt t="96040" x="9569450" y="3327400"/>
          <p14:tracePt t="96049" x="9575800" y="3327400"/>
          <p14:tracePt t="96057" x="9582150" y="3327400"/>
          <p14:tracePt t="96069" x="9607550" y="3327400"/>
          <p14:tracePt t="96085" x="9645650" y="3327400"/>
          <p14:tracePt t="96102" x="9747250" y="3327400"/>
          <p14:tracePt t="96118" x="9842500" y="3333750"/>
          <p14:tracePt t="96135" x="9931400" y="3346450"/>
          <p14:tracePt t="96152" x="9988550" y="3359150"/>
          <p14:tracePt t="96168" x="10007600" y="3365500"/>
          <p14:tracePt t="96185" x="10013950" y="3365500"/>
          <p14:tracePt t="96334" x="10020300" y="3365500"/>
          <p14:tracePt t="96358" x="10026650" y="3365500"/>
          <p14:tracePt t="96367" x="10033000" y="3365500"/>
          <p14:tracePt t="96374" x="10039350" y="3365500"/>
          <p14:tracePt t="96385" x="10052050" y="3365500"/>
          <p14:tracePt t="96401" x="10071100" y="3365500"/>
          <p14:tracePt t="96418" x="10096500" y="3365500"/>
          <p14:tracePt t="96435" x="10121900" y="3365500"/>
          <p14:tracePt t="96451" x="10166350" y="3365500"/>
          <p14:tracePt t="96468" x="10223500" y="3365500"/>
          <p14:tracePt t="96485" x="10274300" y="3365500"/>
          <p14:tracePt t="96502" x="10325100" y="3365500"/>
          <p14:tracePt t="96503" x="10350500" y="3365500"/>
          <p14:tracePt t="96519" x="10375900" y="3365500"/>
          <p14:tracePt t="96535" x="10394950" y="3365500"/>
          <p14:tracePt t="96552" x="10407650" y="3365500"/>
          <p14:tracePt t="96640" x="10414000" y="3365500"/>
          <p14:tracePt t="97728" x="0" y="0"/>
        </p14:tracePtLst>
        <p14:tracePtLst>
          <p14:tracePt t="100729" x="4635500" y="2571750"/>
          <p14:tracePt t="100741" x="4635500" y="2603500"/>
          <p14:tracePt t="100745" x="4635500" y="2635250"/>
          <p14:tracePt t="100759" x="4654550" y="2686050"/>
          <p14:tracePt t="100771" x="4667250" y="2717800"/>
          <p14:tracePt t="100784" x="4718050" y="2781300"/>
          <p14:tracePt t="100800" x="4800600" y="2844800"/>
          <p14:tracePt t="100817" x="4959350" y="2914650"/>
          <p14:tracePt t="100834" x="5162550" y="2984500"/>
          <p14:tracePt t="100850" x="5346700" y="3028950"/>
          <p14:tracePt t="100867" x="5467350" y="3041650"/>
          <p14:tracePt t="100871" x="5486400" y="3041650"/>
          <p14:tracePt t="100884" x="5499100" y="3041650"/>
          <p14:tracePt t="100900" x="5518150" y="3041650"/>
          <p14:tracePt t="101113" x="5518150" y="3048000"/>
          <p14:tracePt t="101128" x="5518150" y="3054350"/>
          <p14:tracePt t="101143" x="5530850" y="3086100"/>
          <p14:tracePt t="101157" x="5543550" y="3098800"/>
          <p14:tracePt t="101168" x="5613400" y="3175000"/>
          <p14:tracePt t="101183" x="5810250" y="3308350"/>
          <p14:tracePt t="101200" x="6267450" y="3536950"/>
          <p14:tracePt t="101217" x="6927850" y="3810000"/>
          <p14:tracePt t="101233" x="7518400" y="4006850"/>
          <p14:tracePt t="101250" x="7835900" y="4083050"/>
          <p14:tracePt t="101267" x="7937500" y="4102100"/>
          <p14:tracePt t="101283" x="7962900" y="4102100"/>
          <p14:tracePt t="101300" x="7969250" y="4102100"/>
          <p14:tracePt t="101317" x="8007350" y="4083050"/>
          <p14:tracePt t="101333" x="8051800" y="4044950"/>
          <p14:tracePt t="101335" x="8077200" y="4025900"/>
          <p14:tracePt t="101350" x="8134350" y="3981450"/>
          <p14:tracePt t="101367" x="8159750" y="3956050"/>
          <p14:tracePt t="101383" x="8178800" y="3937000"/>
          <p14:tracePt t="101431" x="8185150" y="3930650"/>
          <p14:tracePt t="101456" x="8185150" y="3924300"/>
          <p14:tracePt t="101463" x="8191500" y="3917950"/>
          <p14:tracePt t="101471" x="8197850" y="3911600"/>
          <p14:tracePt t="101483" x="8204200" y="3911600"/>
          <p14:tracePt t="101500" x="8216900" y="3898900"/>
          <p14:tracePt t="101516" x="8229600" y="3886200"/>
          <p14:tracePt t="101519" x="8235950" y="3873500"/>
          <p14:tracePt t="101533" x="8255000" y="3867150"/>
          <p14:tracePt t="101550" x="8318500" y="3816350"/>
          <p14:tracePt t="101567" x="8343900" y="3790950"/>
          <p14:tracePt t="101583" x="8382000" y="3771900"/>
          <p14:tracePt t="101600" x="8394700" y="3759200"/>
          <p14:tracePt t="101729" x="8401050" y="3759200"/>
          <p14:tracePt t="101769" x="8401050" y="3752850"/>
          <p14:tracePt t="101793" x="8407400" y="3746500"/>
          <p14:tracePt t="101825" x="8407400" y="3740150"/>
          <p14:tracePt t="101842" x="8401050" y="3727450"/>
          <p14:tracePt t="101857" x="8369300" y="3702050"/>
          <p14:tracePt t="101872" x="8318500" y="3683000"/>
          <p14:tracePt t="101883" x="8293100" y="3676650"/>
          <p14:tracePt t="101900" x="8280400" y="3676650"/>
          <p14:tracePt t="101916" x="8274050" y="3676650"/>
          <p14:tracePt t="102024" x="8286750" y="3676650"/>
          <p14:tracePt t="102036" x="8305800" y="3676650"/>
          <p14:tracePt t="102051" x="8420100" y="3676650"/>
          <p14:tracePt t="102067" x="8597900" y="3676650"/>
          <p14:tracePt t="102083" x="8820150" y="3676650"/>
          <p14:tracePt t="102100" x="9017000" y="3676650"/>
          <p14:tracePt t="102103" x="9080500" y="3676650"/>
          <p14:tracePt t="102116" x="9118600" y="3676650"/>
          <p14:tracePt t="102133" x="9137650" y="3676650"/>
          <p14:tracePt t="102150" x="9144000" y="3676650"/>
          <p14:tracePt t="102214" x="9124950" y="3676650"/>
          <p14:tracePt t="102222" x="9067800" y="3670300"/>
          <p14:tracePt t="102233" x="8972550" y="3651250"/>
          <p14:tracePt t="102250" x="8712200" y="3613150"/>
          <p14:tracePt t="102266" x="8439150" y="3600450"/>
          <p14:tracePt t="102283" x="8261350" y="3600450"/>
          <p14:tracePt t="102300" x="8216900" y="3600450"/>
          <p14:tracePt t="102316" x="8210550" y="3600450"/>
          <p14:tracePt t="102360" x="8223250" y="3600450"/>
          <p14:tracePt t="102370" x="8242300" y="3600450"/>
          <p14:tracePt t="102384" x="8312150" y="3600450"/>
          <p14:tracePt t="102400" x="8413750" y="3600450"/>
          <p14:tracePt t="102417" x="8572500" y="3600450"/>
          <p14:tracePt t="102433" x="8775700" y="3600450"/>
          <p14:tracePt t="102450" x="8991600" y="3606800"/>
          <p14:tracePt t="102466" x="9144000" y="3619500"/>
          <p14:tracePt t="102483" x="9188450" y="3632200"/>
          <p14:tracePt t="102500" x="9201150" y="3632200"/>
          <p14:tracePt t="102543" x="9175750" y="3632200"/>
          <p14:tracePt t="102553" x="9144000" y="3632200"/>
          <p14:tracePt t="102567" x="9067800" y="3632200"/>
          <p14:tracePt t="102583" x="8985250" y="3632200"/>
          <p14:tracePt t="102600" x="8915400" y="3632200"/>
          <p14:tracePt t="102616" x="8896350" y="3632200"/>
          <p14:tracePt t="102633" x="8890000" y="3632200"/>
          <p14:tracePt t="102672" x="8896350" y="3632200"/>
          <p14:tracePt t="102683" x="8928100" y="3632200"/>
          <p14:tracePt t="102700" x="9093200" y="3657600"/>
          <p14:tracePt t="102704" x="9188450" y="3676650"/>
          <p14:tracePt t="102716" x="9296400" y="3695700"/>
          <p14:tracePt t="102733" x="9474200" y="3727450"/>
          <p14:tracePt t="102750" x="9556750" y="3740150"/>
          <p14:tracePt t="102750" x="9563100" y="3746500"/>
          <p14:tracePt t="102767" x="9569450" y="3746500"/>
          <p14:tracePt t="102832" x="9556750" y="3746500"/>
          <p14:tracePt t="102842" x="9544050" y="3746500"/>
          <p14:tracePt t="102856" x="9531350" y="3746500"/>
          <p14:tracePt t="102866" x="9525000" y="3746500"/>
          <p14:tracePt t="102883" x="9518650" y="3746500"/>
          <p14:tracePt t="103000" x="9512300" y="3746500"/>
          <p14:tracePt t="103014" x="9499600" y="3746500"/>
          <p14:tracePt t="103028" x="9404350" y="3746500"/>
          <p14:tracePt t="103045" x="9226550" y="3746500"/>
          <p14:tracePt t="103047" x="9105900" y="3746500"/>
          <p14:tracePt t="103057" x="8959850" y="3746500"/>
          <p14:tracePt t="103066" x="8839200" y="3727450"/>
          <p14:tracePt t="103083" x="8680450" y="3702050"/>
          <p14:tracePt t="103100" x="8642350" y="3695700"/>
          <p14:tracePt t="103116" x="8629650" y="3695700"/>
          <p14:tracePt t="103209" x="8642350" y="3689350"/>
          <p14:tracePt t="103226" x="8686800" y="3683000"/>
          <p14:tracePt t="103247" x="8813800" y="3683000"/>
          <p14:tracePt t="103261" x="8845550" y="3683000"/>
          <p14:tracePt t="103271" x="8877300" y="3683000"/>
          <p14:tracePt t="103283" x="8883650" y="3683000"/>
          <p14:tracePt t="103300" x="8890000" y="3683000"/>
          <p14:tracePt t="103359" x="8883650" y="3676650"/>
          <p14:tracePt t="103368" x="8877300" y="3676650"/>
          <p14:tracePt t="103382" x="8807450" y="3663950"/>
          <p14:tracePt t="103399" x="8756650" y="3651250"/>
          <p14:tracePt t="103416" x="8737600" y="3651250"/>
          <p14:tracePt t="103433" x="8731250" y="3651250"/>
          <p14:tracePt t="103512" x="8750300" y="3651250"/>
          <p14:tracePt t="103521" x="8794750" y="3651250"/>
          <p14:tracePt t="103533" x="8845550" y="3651250"/>
          <p14:tracePt t="103550" x="8991600" y="3651250"/>
          <p14:tracePt t="103566" x="9188450" y="3651250"/>
          <p14:tracePt t="103583" x="9220200" y="3651250"/>
          <p14:tracePt t="103599" x="9226550" y="3651250"/>
          <p14:tracePt t="103817" x="9232900" y="3651250"/>
          <p14:tracePt t="103824" x="9245600" y="3651250"/>
          <p14:tracePt t="103832" x="9258300" y="3651250"/>
          <p14:tracePt t="103849" x="9290050" y="3651250"/>
          <p14:tracePt t="103866" x="9321800" y="3651250"/>
          <p14:tracePt t="103882" x="9353550" y="3651250"/>
          <p14:tracePt t="103899" x="9404350" y="3651250"/>
          <p14:tracePt t="103916" x="9429750" y="3651250"/>
          <p14:tracePt t="103932" x="9442450" y="3651250"/>
          <p14:tracePt t="103934" x="9448800" y="3651250"/>
          <p14:tracePt t="104097" x="9455150" y="3651250"/>
          <p14:tracePt t="104112" x="9474200" y="3651250"/>
          <p14:tracePt t="104126" x="9512300" y="3651250"/>
          <p14:tracePt t="104137" x="9537700" y="3651250"/>
          <p14:tracePt t="104149" x="9563100" y="3651250"/>
          <p14:tracePt t="104166" x="9626600" y="3651250"/>
          <p14:tracePt t="104182" x="9645650" y="3651250"/>
          <p14:tracePt t="104199" x="9658350" y="3651250"/>
          <p14:tracePt t="104513" x="9664700" y="3651250"/>
          <p14:tracePt t="104531" x="9671050" y="3651250"/>
          <p14:tracePt t="104549" x="9683750" y="3651250"/>
          <p14:tracePt t="104583" x="9690100" y="3651250"/>
          <p14:tracePt t="104599" x="9709150" y="3651250"/>
          <p14:tracePt t="104616" x="9715500" y="3651250"/>
          <p14:tracePt t="104632" x="9728200" y="3644900"/>
          <p14:tracePt t="104649" x="9734550" y="3644900"/>
          <p14:tracePt t="104666" x="9740900" y="3644900"/>
          <p14:tracePt t="104687" x="9747250" y="3644900"/>
          <p14:tracePt t="104699" x="9753600" y="3638550"/>
          <p14:tracePt t="104983" x="9759950" y="3638550"/>
          <p14:tracePt t="104992" x="9772650" y="3638550"/>
          <p14:tracePt t="105000" x="9779000" y="3638550"/>
          <p14:tracePt t="105016" x="9798050" y="3638550"/>
          <p14:tracePt t="105032" x="9817100" y="3638550"/>
          <p14:tracePt t="105049" x="9823450" y="3638550"/>
          <p14:tracePt t="105103" x="9829800" y="3638550"/>
          <p14:tracePt t="105112" x="9836150" y="3638550"/>
          <p14:tracePt t="105178" x="9842500" y="3638550"/>
          <p14:tracePt t="105197" x="9848850" y="3638550"/>
          <p14:tracePt t="105211" x="9855200" y="3638550"/>
          <p14:tracePt t="105239" x="9861550" y="3638550"/>
          <p14:tracePt t="105626" x="9874250" y="3638550"/>
          <p14:tracePt t="105642" x="9886950" y="3638550"/>
          <p14:tracePt t="105657" x="9918700" y="3638550"/>
          <p14:tracePt t="105666" x="9937750" y="3638550"/>
          <p14:tracePt t="105682" x="9975850" y="3638550"/>
          <p14:tracePt t="105699" x="10001250" y="3638550"/>
          <p14:tracePt t="105715" x="10039350" y="3638550"/>
          <p14:tracePt t="105732" x="10071100" y="3638550"/>
          <p14:tracePt t="105735" x="10083800" y="3638550"/>
          <p14:tracePt t="105749" x="10096500" y="3638550"/>
          <p14:tracePt t="105765" x="10121900" y="3638550"/>
          <p14:tracePt t="105783" x="10166350" y="3638550"/>
          <p14:tracePt t="105799" x="10191750" y="3638550"/>
          <p14:tracePt t="105816" x="10204450" y="3638550"/>
          <p14:tracePt t="105832" x="10223500" y="3638550"/>
          <p14:tracePt t="105849" x="10236200" y="3638550"/>
          <p14:tracePt t="105865" x="10242550" y="3632200"/>
          <p14:tracePt t="105882" x="10248900" y="3632200"/>
          <p14:tracePt t="105903" x="10255250" y="3625850"/>
          <p14:tracePt t="105920" x="10255250" y="3619500"/>
          <p14:tracePt t="105936" x="10255250" y="3613150"/>
          <p14:tracePt t="105952" x="10255250" y="3606800"/>
          <p14:tracePt t="105965" x="10255250" y="3600450"/>
          <p14:tracePt t="105982" x="10255250" y="3581400"/>
          <p14:tracePt t="105999" x="10255250" y="3568700"/>
          <p14:tracePt t="106015" x="10255250" y="3562350"/>
          <p14:tracePt t="106032" x="10248900" y="3562350"/>
          <p14:tracePt t="106063" x="10242550" y="3549650"/>
          <p14:tracePt t="106071" x="10242550" y="3543300"/>
          <p14:tracePt t="106224" x="10236200" y="3543300"/>
          <p14:tracePt t="106240" x="10236200" y="3549650"/>
          <p14:tracePt t="106254" x="10236200" y="3556000"/>
          <p14:tracePt t="106265" x="10236200" y="3581400"/>
          <p14:tracePt t="106282" x="10242550" y="3600450"/>
          <p14:tracePt t="106299" x="10261600" y="3619500"/>
          <p14:tracePt t="106315" x="10267950" y="3625850"/>
          <p14:tracePt t="107822" x="0" y="0"/>
        </p14:tracePtLst>
        <p14:tracePtLst>
          <p14:tracePt t="111898" x="4749800" y="2343150"/>
          <p14:tracePt t="111943" x="4743450" y="2343150"/>
          <p14:tracePt t="111952" x="4743450" y="2349500"/>
          <p14:tracePt t="111963" x="4737100" y="2362200"/>
          <p14:tracePt t="111980" x="4724400" y="2413000"/>
          <p14:tracePt t="111997" x="4711700" y="2482850"/>
          <p14:tracePt t="111999" x="4711700" y="2508250"/>
          <p14:tracePt t="112013" x="4711700" y="2540000"/>
          <p14:tracePt t="112030" x="4711700" y="2590800"/>
          <p14:tracePt t="112047" x="4711700" y="2597150"/>
          <p14:tracePt t="112063" x="4711700" y="2603500"/>
          <p14:tracePt t="112151" x="4718050" y="2603500"/>
          <p14:tracePt t="112160" x="4718050" y="2597150"/>
          <p14:tracePt t="112167" x="4718050" y="2571750"/>
          <p14:tracePt t="112180" x="4718050" y="2546350"/>
          <p14:tracePt t="112196" x="4724400" y="2489200"/>
          <p14:tracePt t="112199" x="4724400" y="2463800"/>
          <p14:tracePt t="112213" x="4724400" y="2444750"/>
          <p14:tracePt t="112230" x="4724400" y="2400300"/>
          <p14:tracePt t="112246" x="4724400" y="2368550"/>
          <p14:tracePt t="112263" x="4724400" y="2362200"/>
          <p14:tracePt t="112280" x="4724400" y="2355850"/>
          <p14:tracePt t="112343" x="4718050" y="2349500"/>
          <p14:tracePt t="112356" x="4711700" y="2349500"/>
          <p14:tracePt t="112371" x="4705350" y="2393950"/>
          <p14:tracePt t="112382" x="4699000" y="2432050"/>
          <p14:tracePt t="112397" x="4699000" y="2451100"/>
          <p14:tracePt t="112413" x="4692650" y="2495550"/>
          <p14:tracePt t="112430" x="4692650" y="2508250"/>
          <p14:tracePt t="112528" x="4692650" y="2482850"/>
          <p14:tracePt t="112541" x="4692650" y="2444750"/>
          <p14:tracePt t="112555" x="4692650" y="2387600"/>
          <p14:tracePt t="112563" x="4711700" y="2343150"/>
          <p14:tracePt t="112580" x="4711700" y="2324100"/>
          <p14:tracePt t="112583" x="4711700" y="2317750"/>
          <p14:tracePt t="112596" x="4711700" y="2311400"/>
          <p14:tracePt t="112656" x="4711700" y="2336800"/>
          <p14:tracePt t="112665" x="4711700" y="2374900"/>
          <p14:tracePt t="112680" x="4699000" y="2463800"/>
          <p14:tracePt t="112697" x="4686300" y="2514600"/>
          <p14:tracePt t="112713" x="4679950" y="2533650"/>
          <p14:tracePt t="112730" x="4679950" y="2540000"/>
          <p14:tracePt t="112808" x="4679950" y="2533650"/>
          <p14:tracePt t="112823" x="4679950" y="2495550"/>
          <p14:tracePt t="112835" x="4679950" y="2482850"/>
          <p14:tracePt t="112847" x="4679950" y="2457450"/>
          <p14:tracePt t="112863" x="4679950" y="2451100"/>
          <p14:tracePt t="112879" x="4679950" y="2444750"/>
          <p14:tracePt t="112928" x="4679950" y="2457450"/>
          <p14:tracePt t="112941" x="4679950" y="2476500"/>
          <p14:tracePt t="112954" x="4679950" y="2546350"/>
          <p14:tracePt t="112968" x="4673600" y="2565400"/>
          <p14:tracePt t="112979" x="4673600" y="2571750"/>
          <p14:tracePt t="113097" x="4673600" y="2565400"/>
          <p14:tracePt t="113112" x="4673600" y="2527300"/>
          <p14:tracePt t="113127" x="4673600" y="2495550"/>
          <p14:tracePt t="113137" x="4673600" y="2476500"/>
          <p14:tracePt t="113146" x="4673600" y="2463800"/>
          <p14:tracePt t="113163" x="4673600" y="2438400"/>
          <p14:tracePt t="113180" x="4673600" y="2432050"/>
          <p14:tracePt t="113196" x="4673600" y="2419350"/>
          <p14:tracePt t="113280" x="4673600" y="2432050"/>
          <p14:tracePt t="113295" x="4673600" y="2508250"/>
          <p14:tracePt t="113308" x="4673600" y="2559050"/>
          <p14:tracePt t="113317" x="4673600" y="2578100"/>
          <p14:tracePt t="113319" x="4673600" y="2603500"/>
          <p14:tracePt t="113330" x="4673600" y="2609850"/>
          <p14:tracePt t="113346" x="4673600" y="2616200"/>
          <p14:tracePt t="113409" x="4673600" y="2603500"/>
          <p14:tracePt t="113425" x="4692650" y="2546350"/>
          <p14:tracePt t="113441" x="4718050" y="2457450"/>
          <p14:tracePt t="113459" x="4737100" y="2387600"/>
          <p14:tracePt t="113471" x="4737100" y="2349500"/>
          <p14:tracePt t="113482" x="4737100" y="2343150"/>
          <p14:tracePt t="113496" x="4737100" y="2330450"/>
          <p14:tracePt t="113551" x="4737100" y="2355850"/>
          <p14:tracePt t="113559" x="4724400" y="2413000"/>
          <p14:tracePt t="113567" x="4705350" y="2463800"/>
          <p14:tracePt t="113579" x="4699000" y="2533650"/>
          <p14:tracePt t="113596" x="4673600" y="2622550"/>
          <p14:tracePt t="113613" x="4667250" y="2641600"/>
          <p14:tracePt t="113629" x="4667250" y="2647950"/>
          <p14:tracePt t="113713" x="4667250" y="2641600"/>
          <p14:tracePt t="113725" x="4673600" y="2609850"/>
          <p14:tracePt t="113739" x="4679950" y="2552700"/>
          <p14:tracePt t="113755" x="4692650" y="2470150"/>
          <p14:tracePt t="113769" x="4699000" y="2406650"/>
          <p14:tracePt t="113779" x="4699000" y="2387600"/>
          <p14:tracePt t="113796" x="4699000" y="2368550"/>
          <p14:tracePt t="113849" x="4705350" y="2368550"/>
          <p14:tracePt t="113865" x="4705350" y="2387600"/>
          <p14:tracePt t="113879" x="4686300" y="2495550"/>
          <p14:tracePt t="113896" x="4660900" y="2609850"/>
          <p14:tracePt t="113912" x="4641850" y="2641600"/>
          <p14:tracePt t="113984" x="4648200" y="2622550"/>
          <p14:tracePt t="114001" x="4654550" y="2565400"/>
          <p14:tracePt t="114019" x="4660900" y="2520950"/>
          <p14:tracePt t="114034" x="4660900" y="2495550"/>
          <p14:tracePt t="114046" x="4660900" y="2489200"/>
          <p14:tracePt t="114121" x="4660900" y="2501900"/>
          <p14:tracePt t="114135" x="4660900" y="2540000"/>
          <p14:tracePt t="114148" x="4660900" y="2559050"/>
          <p14:tracePt t="114162" x="4654550" y="2565400"/>
          <p14:tracePt t="114179" x="4654550" y="2571750"/>
          <p14:tracePt t="114247" x="0" y="0"/>
        </p14:tracePtLst>
        <p14:tracePtLst>
          <p14:tracePt t="118033" x="2628900" y="2343150"/>
          <p14:tracePt t="118089" x="2622550" y="2336800"/>
          <p14:tracePt t="118107" x="2616200" y="2336800"/>
          <p14:tracePt t="118122" x="2603500" y="2349500"/>
          <p14:tracePt t="118137" x="2603500" y="2362200"/>
          <p14:tracePt t="118144" x="2597150" y="2381250"/>
          <p14:tracePt t="118161" x="2597150" y="2387600"/>
          <p14:tracePt t="118178" x="2597150" y="2406650"/>
          <p14:tracePt t="118194" x="2597150" y="2444750"/>
          <p14:tracePt t="118211" x="2597150" y="2463800"/>
          <p14:tracePt t="118228" x="2603500" y="2495550"/>
          <p14:tracePt t="118244" x="2628900" y="2533650"/>
          <p14:tracePt t="118247" x="2641600" y="2546350"/>
          <p14:tracePt t="118261" x="2647950" y="2552700"/>
          <p14:tracePt t="118262" x="2654300" y="2559050"/>
          <p14:tracePt t="118277" x="2667000" y="2571750"/>
          <p14:tracePt t="118294" x="2698750" y="2584450"/>
          <p14:tracePt t="118311" x="2730500" y="2597150"/>
          <p14:tracePt t="118327" x="2749550" y="2597150"/>
          <p14:tracePt t="118344" x="2787650" y="2597150"/>
          <p14:tracePt t="118361" x="2819400" y="2597150"/>
          <p14:tracePt t="118377" x="2863850" y="2590800"/>
          <p14:tracePt t="118394" x="2895600" y="2571750"/>
          <p14:tracePt t="118411" x="2933700" y="2559050"/>
          <p14:tracePt t="118428" x="2984500" y="2533650"/>
          <p14:tracePt t="118444" x="3009900" y="2527300"/>
          <p14:tracePt t="118461" x="3028950" y="2514600"/>
          <p14:tracePt t="118479" x="3028950" y="2508250"/>
          <p14:tracePt t="118494" x="3028950" y="2495550"/>
          <p14:tracePt t="118511" x="3028950" y="2470150"/>
          <p14:tracePt t="118528" x="3028950" y="2451100"/>
          <p14:tracePt t="118544" x="3016250" y="2425700"/>
          <p14:tracePt t="118561" x="2990850" y="2393950"/>
          <p14:tracePt t="118577" x="2959100" y="2368550"/>
          <p14:tracePt t="118594" x="2921000" y="2349500"/>
          <p14:tracePt t="118611" x="2882900" y="2330450"/>
          <p14:tracePt t="118628" x="2851150" y="2317750"/>
          <p14:tracePt t="118644" x="2844800" y="2317750"/>
          <p14:tracePt t="118661" x="2825750" y="2317750"/>
          <p14:tracePt t="118662" x="2806700" y="2317750"/>
          <p14:tracePt t="118678" x="2774950" y="2317750"/>
          <p14:tracePt t="118694" x="2743200" y="2317750"/>
          <p14:tracePt t="118711" x="2692400" y="2324100"/>
          <p14:tracePt t="118727" x="2673350" y="2330450"/>
          <p14:tracePt t="118744" x="2654300" y="2336800"/>
          <p14:tracePt t="118761" x="2641600" y="2343150"/>
          <p14:tracePt t="118778" x="2628900" y="2355850"/>
          <p14:tracePt t="118794" x="2628900" y="2368550"/>
          <p14:tracePt t="118811" x="2616200" y="2393950"/>
          <p14:tracePt t="118827" x="2616200" y="2419350"/>
          <p14:tracePt t="118844" x="2616200" y="2457450"/>
          <p14:tracePt t="118861" x="2616200" y="2501900"/>
          <p14:tracePt t="118863" x="2628900" y="2527300"/>
          <p14:tracePt t="118878" x="2647950" y="2565400"/>
          <p14:tracePt t="118894" x="2660650" y="2603500"/>
          <p14:tracePt t="118911" x="2692400" y="2622550"/>
          <p14:tracePt t="118928" x="2730500" y="2635250"/>
          <p14:tracePt t="118944" x="2749550" y="2635250"/>
          <p14:tracePt t="118961" x="2781300" y="2635250"/>
          <p14:tracePt t="118977" x="2813050" y="2635250"/>
          <p14:tracePt t="118994" x="2857500" y="2616200"/>
          <p14:tracePt t="119011" x="2895600" y="2584450"/>
          <p14:tracePt t="119027" x="2927350" y="2565400"/>
          <p14:tracePt t="119044" x="2965450" y="2527300"/>
          <p14:tracePt t="119047" x="2984500" y="2514600"/>
          <p14:tracePt t="119061" x="3003550" y="2501900"/>
          <p14:tracePt t="119077" x="3016250" y="2482850"/>
          <p14:tracePt t="119079" x="3022600" y="2470150"/>
          <p14:tracePt t="119094" x="3028950" y="2457450"/>
          <p14:tracePt t="119111" x="3035300" y="2451100"/>
          <p14:tracePt t="119127" x="3035300" y="2444750"/>
          <p14:tracePt t="119152" x="3035300" y="2438400"/>
          <p14:tracePt t="119161" x="3035300" y="2432050"/>
          <p14:tracePt t="119177" x="3035300" y="2425700"/>
          <p14:tracePt t="119194" x="3035300" y="2413000"/>
          <p14:tracePt t="119211" x="3022600" y="2387600"/>
          <p14:tracePt t="119228" x="2997200" y="2368550"/>
          <p14:tracePt t="119244" x="2933700" y="2336800"/>
          <p14:tracePt t="119261" x="2844800" y="2311400"/>
          <p14:tracePt t="119262" x="2787650" y="2298700"/>
          <p14:tracePt t="119277" x="2736850" y="2292350"/>
          <p14:tracePt t="119294" x="2647950" y="2286000"/>
          <p14:tracePt t="119311" x="2622550" y="2286000"/>
          <p14:tracePt t="119327" x="2609850" y="2286000"/>
          <p14:tracePt t="119344" x="2590800" y="2292350"/>
          <p14:tracePt t="119361" x="2578100" y="2305050"/>
          <p14:tracePt t="119377" x="2565400" y="2324100"/>
          <p14:tracePt t="119394" x="2552700" y="2355850"/>
          <p14:tracePt t="119411" x="2540000" y="2381250"/>
          <p14:tracePt t="119427" x="2540000" y="2419350"/>
          <p14:tracePt t="119444" x="2540000" y="2457450"/>
          <p14:tracePt t="119461" x="2540000" y="2495550"/>
          <p14:tracePt t="119463" x="2540000" y="2533650"/>
          <p14:tracePt t="119479" x="2546350" y="2559050"/>
          <p14:tracePt t="119494" x="2559050" y="2578100"/>
          <p14:tracePt t="119511" x="2571750" y="2590800"/>
          <p14:tracePt t="119527" x="2597150" y="2597150"/>
          <p14:tracePt t="119544" x="2641600" y="2609850"/>
          <p14:tracePt t="119561" x="2705100" y="2616200"/>
          <p14:tracePt t="119577" x="2755900" y="2616200"/>
          <p14:tracePt t="119594" x="2800350" y="2616200"/>
          <p14:tracePt t="119611" x="2832100" y="2603500"/>
          <p14:tracePt t="119627" x="2863850" y="2584450"/>
          <p14:tracePt t="119644" x="2882900" y="2552700"/>
          <p14:tracePt t="119660" x="2889250" y="2520950"/>
          <p14:tracePt t="119677" x="2901950" y="2482850"/>
          <p14:tracePt t="119678" x="2908300" y="2470150"/>
          <p14:tracePt t="119694" x="2908300" y="2438400"/>
          <p14:tracePt t="119711" x="2908300" y="2413000"/>
          <p14:tracePt t="119727" x="2908300" y="2381250"/>
          <p14:tracePt t="119744" x="2889250" y="2349500"/>
          <p14:tracePt t="119760" x="2851150" y="2311400"/>
          <p14:tracePt t="119777" x="2800350" y="2279650"/>
          <p14:tracePt t="119794" x="2730500" y="2260600"/>
          <p14:tracePt t="119810" x="2660650" y="2254250"/>
          <p14:tracePt t="119827" x="2597150" y="2254250"/>
          <p14:tracePt t="119844" x="2559050" y="2254250"/>
          <p14:tracePt t="119860" x="2514600" y="2254250"/>
          <p14:tracePt t="119877" x="2489200" y="2273300"/>
          <p14:tracePt t="119894" x="2470150" y="2305050"/>
          <p14:tracePt t="119910" x="2451100" y="2324100"/>
          <p14:tracePt t="119927" x="2451100" y="2343150"/>
          <p14:tracePt t="119944" x="2451100" y="2368550"/>
          <p14:tracePt t="119960" x="2451100" y="2400300"/>
          <p14:tracePt t="119977" x="2451100" y="2444750"/>
          <p14:tracePt t="119994" x="2451100" y="2476500"/>
          <p14:tracePt t="120010" x="2470150" y="2520950"/>
          <p14:tracePt t="120027" x="2482850" y="2552700"/>
          <p14:tracePt t="120044" x="2501900" y="2571750"/>
          <p14:tracePt t="120060" x="2514600" y="2584450"/>
          <p14:tracePt t="120077" x="2540000" y="2590800"/>
          <p14:tracePt t="120094" x="2559050" y="2590800"/>
          <p14:tracePt t="120110" x="2609850" y="2590800"/>
          <p14:tracePt t="120127" x="2660650" y="2571750"/>
          <p14:tracePt t="120144" x="2686050" y="2546350"/>
          <p14:tracePt t="120160" x="2705100" y="2508250"/>
          <p14:tracePt t="120177" x="2711450" y="2482850"/>
          <p14:tracePt t="120194" x="2711450" y="2451100"/>
          <p14:tracePt t="120211" x="2711450" y="2400300"/>
          <p14:tracePt t="120227" x="2692400" y="2355850"/>
          <p14:tracePt t="120244" x="2660650" y="2305050"/>
          <p14:tracePt t="120260" x="2603500" y="2254250"/>
          <p14:tracePt t="120263" x="2578100" y="2235200"/>
          <p14:tracePt t="120277" x="2552700" y="2222500"/>
          <p14:tracePt t="120294" x="2489200" y="2203450"/>
          <p14:tracePt t="120310" x="2470150" y="2203450"/>
          <p14:tracePt t="120327" x="2451100" y="2203450"/>
          <p14:tracePt t="120344" x="2419350" y="2209800"/>
          <p14:tracePt t="120360" x="2387600" y="2241550"/>
          <p14:tracePt t="120377" x="2368550" y="2286000"/>
          <p14:tracePt t="120394" x="2343150" y="2336800"/>
          <p14:tracePt t="120410" x="2343150" y="2374900"/>
          <p14:tracePt t="120427" x="2343150" y="2419350"/>
          <p14:tracePt t="120444" x="2349500" y="2457450"/>
          <p14:tracePt t="120460" x="2368550" y="2495550"/>
          <p14:tracePt t="120463" x="2374900" y="2508250"/>
          <p14:tracePt t="120477" x="2387600" y="2514600"/>
          <p14:tracePt t="120493" x="2406650" y="2533650"/>
          <p14:tracePt t="120495" x="2419350" y="2540000"/>
          <p14:tracePt t="120510" x="2432050" y="2540000"/>
          <p14:tracePt t="120527" x="2463800" y="2533650"/>
          <p14:tracePt t="120543" x="2495550" y="2508250"/>
          <p14:tracePt t="120560" x="2527300" y="2463800"/>
          <p14:tracePt t="120577" x="2546350" y="2425700"/>
          <p14:tracePt t="120593" x="2546350" y="2393950"/>
          <p14:tracePt t="120610" x="2546350" y="2381250"/>
          <p14:tracePt t="120627" x="2546350" y="2368550"/>
          <p14:tracePt t="120663" x="2540000" y="2368550"/>
          <p14:tracePt t="120671" x="2533650" y="2368550"/>
          <p14:tracePt t="120680" x="2514600" y="2368550"/>
          <p14:tracePt t="120693" x="2495550" y="2374900"/>
          <p14:tracePt t="120710" x="2470150" y="2406650"/>
          <p14:tracePt t="120727" x="2451100" y="2425700"/>
          <p14:tracePt t="120743" x="2451100" y="2432050"/>
          <p14:tracePt t="122127" x="0" y="0"/>
        </p14:tracePtLst>
        <p14:tracePtLst>
          <p14:tracePt t="122937" x="7975600" y="1301750"/>
          <p14:tracePt t="122984" x="7981950" y="1301750"/>
          <p14:tracePt t="122997" x="8001000" y="1301750"/>
          <p14:tracePt t="123010" x="8070850" y="1301750"/>
          <p14:tracePt t="123026" x="8210550" y="1301750"/>
          <p14:tracePt t="123043" x="8420100" y="1301750"/>
          <p14:tracePt t="123059" x="8648700" y="1301750"/>
          <p14:tracePt t="123076" x="8870950" y="1301750"/>
          <p14:tracePt t="123079" x="8978900" y="1301750"/>
          <p14:tracePt t="123093" x="9080500" y="1301750"/>
          <p14:tracePt t="123109" x="9239250" y="1301750"/>
          <p14:tracePt t="123111" x="9296400" y="1301750"/>
          <p14:tracePt t="123126" x="9366250" y="1301750"/>
          <p14:tracePt t="123142" x="9398000" y="1301750"/>
          <p14:tracePt t="123159" x="9410700" y="1301750"/>
          <p14:tracePt t="123177" x="9417050" y="1301750"/>
          <p14:tracePt t="123209" x="9423400" y="1301750"/>
          <p14:tracePt t="123312" x="9423400" y="1314450"/>
          <p14:tracePt t="123322" x="9410700" y="1314450"/>
          <p14:tracePt t="123335" x="9334500" y="1327150"/>
          <p14:tracePt t="123347" x="9277350" y="1333500"/>
          <p14:tracePt t="123360" x="9105900" y="1371600"/>
          <p14:tracePt t="123379" x="8947150" y="1403350"/>
          <p14:tracePt t="123393" x="8845550" y="1428750"/>
          <p14:tracePt t="123409" x="8813800" y="1435100"/>
          <p14:tracePt t="123426" x="8801100" y="1435100"/>
          <p14:tracePt t="123512" x="8807450" y="1435100"/>
          <p14:tracePt t="123524" x="8839200" y="1428750"/>
          <p14:tracePt t="123537" x="8921750" y="1428750"/>
          <p14:tracePt t="123544" x="8997950" y="1428750"/>
          <p14:tracePt t="123559" x="9156700" y="1428750"/>
          <p14:tracePt t="123576" x="9334500" y="1428750"/>
          <p14:tracePt t="123592" x="9493250" y="1428750"/>
          <p14:tracePt t="123609" x="9632950" y="1428750"/>
          <p14:tracePt t="123626" x="9747250" y="1428750"/>
          <p14:tracePt t="123643" x="9817100" y="1435100"/>
          <p14:tracePt t="123659" x="9855200" y="1441450"/>
          <p14:tracePt t="123676" x="9861550" y="1441450"/>
          <p14:tracePt t="123692" x="9867900" y="1441450"/>
          <p14:tracePt t="123735" x="9861550" y="1441450"/>
          <p14:tracePt t="123743" x="9842500" y="1447800"/>
          <p14:tracePt t="123751" x="9785350" y="1460500"/>
          <p14:tracePt t="123759" x="9734550" y="1460500"/>
          <p14:tracePt t="123776" x="9582150" y="1460500"/>
          <p14:tracePt t="123792" x="9467850" y="1460500"/>
          <p14:tracePt t="123809" x="9391650" y="1460500"/>
          <p14:tracePt t="123826" x="9366250" y="1460500"/>
          <p14:tracePt t="123859" x="9359900" y="1460500"/>
          <p14:tracePt t="123876" x="9353550" y="1460500"/>
          <p14:tracePt t="123928" x="9359900" y="1460500"/>
          <p14:tracePt t="123940" x="9372600" y="1460500"/>
          <p14:tracePt t="123954" x="9442450" y="1447800"/>
          <p14:tracePt t="123963" x="9467850" y="1447800"/>
          <p14:tracePt t="123976" x="9569450" y="1447800"/>
          <p14:tracePt t="123992" x="9677400" y="1447800"/>
          <p14:tracePt t="124009" x="9791700" y="1447800"/>
          <p14:tracePt t="124026" x="9867900" y="1447800"/>
          <p14:tracePt t="124042" x="9880600" y="1447800"/>
          <p14:tracePt t="124059" x="9886950" y="1447800"/>
          <p14:tracePt t="124096" x="9880600" y="1447800"/>
          <p14:tracePt t="124104" x="9842500" y="1441450"/>
          <p14:tracePt t="124113" x="9785350" y="1435100"/>
          <p14:tracePt t="124126" x="9715500" y="1428750"/>
          <p14:tracePt t="124143" x="9499600" y="1422400"/>
          <p14:tracePt t="124159" x="9442450" y="1422400"/>
          <p14:tracePt t="124176" x="9429750" y="1422400"/>
          <p14:tracePt t="124256" x="9448800" y="1422400"/>
          <p14:tracePt t="124268" x="9480550" y="1422400"/>
          <p14:tracePt t="124281" x="9594850" y="1422400"/>
          <p14:tracePt t="124292" x="9671050" y="1422400"/>
          <p14:tracePt t="124309" x="9829800" y="1422400"/>
          <p14:tracePt t="124310" x="9906000" y="1422400"/>
          <p14:tracePt t="124325" x="9969500" y="1422400"/>
          <p14:tracePt t="124342" x="10052050" y="1422400"/>
          <p14:tracePt t="124359" x="10058400" y="1422400"/>
          <p14:tracePt t="125192" x="0" y="0"/>
        </p14:tracePtLst>
        <p14:tracePtLst>
          <p14:tracePt t="127098" x="4476750" y="2355850"/>
          <p14:tracePt t="127117" x="4464050" y="2355850"/>
          <p14:tracePt t="127132" x="4457700" y="2355850"/>
          <p14:tracePt t="127135" x="4451350" y="2355850"/>
          <p14:tracePt t="127146" x="4438650" y="2362200"/>
          <p14:tracePt t="127158" x="4419600" y="2393950"/>
          <p14:tracePt t="127175" x="4413250" y="2425700"/>
          <p14:tracePt t="127191" x="4400550" y="2476500"/>
          <p14:tracePt t="127208" x="4400550" y="2501900"/>
          <p14:tracePt t="127224" x="4406900" y="2552700"/>
          <p14:tracePt t="127241" x="4425950" y="2578100"/>
          <p14:tracePt t="127258" x="4457700" y="2597150"/>
          <p14:tracePt t="127275" x="4476750" y="2603500"/>
          <p14:tracePt t="127291" x="4489450" y="2603500"/>
          <p14:tracePt t="127308" x="4514850" y="2603500"/>
          <p14:tracePt t="127311" x="4521200" y="2603500"/>
          <p14:tracePt t="127325" x="4540250" y="2603500"/>
          <p14:tracePt t="127341" x="4552950" y="2590800"/>
          <p14:tracePt t="127343" x="4559300" y="2584450"/>
          <p14:tracePt t="127358" x="4565650" y="2578100"/>
          <p14:tracePt t="127374" x="4565650" y="2559050"/>
          <p14:tracePt t="127391" x="4565650" y="2546350"/>
          <p14:tracePt t="127408" x="4565650" y="2533650"/>
          <p14:tracePt t="127425" x="4565650" y="2527300"/>
          <p14:tracePt t="127458" x="4565650" y="2520950"/>
          <p14:tracePt t="127474" x="4565650" y="2514600"/>
          <p14:tracePt t="127630" x="0" y="0"/>
        </p14:tracePtLst>
        <p14:tracePtLst>
          <p14:tracePt t="131914" x="5778500" y="1536700"/>
          <p14:tracePt t="131929" x="5778500" y="1568450"/>
          <p14:tracePt t="131941" x="5759450" y="1612900"/>
          <p14:tracePt t="131957" x="5727700" y="1714500"/>
          <p14:tracePt t="131973" x="5695950" y="1841500"/>
          <p14:tracePt t="131975" x="5683250" y="1905000"/>
          <p14:tracePt t="131990" x="5664200" y="2032000"/>
          <p14:tracePt t="132006" x="5664200" y="2108200"/>
          <p14:tracePt t="132023" x="5664200" y="2152650"/>
          <p14:tracePt t="132040" x="5664200" y="2165350"/>
          <p14:tracePt t="132056" x="5664200" y="2171700"/>
          <p14:tracePt t="132152" x="5664200" y="2159000"/>
          <p14:tracePt t="132163" x="5664200" y="2139950"/>
          <p14:tracePt t="132173" x="5664200" y="2120900"/>
          <p14:tracePt t="132191" x="5651500" y="2082800"/>
          <p14:tracePt t="132207" x="5651500" y="2070100"/>
          <p14:tracePt t="132223" x="5651500" y="2057400"/>
          <p14:tracePt t="132240" x="5638800" y="2025650"/>
          <p14:tracePt t="132256" x="5632450" y="2019300"/>
          <p14:tracePt t="132273" x="5632450" y="2006600"/>
          <p14:tracePt t="132290" x="5632450" y="2000250"/>
          <p14:tracePt t="132323" x="5626100" y="1987550"/>
          <p14:tracePt t="132822" x="5626100" y="1974850"/>
          <p14:tracePt t="132830" x="5632450" y="1968500"/>
          <p14:tracePt t="132839" x="5638800" y="1962150"/>
          <p14:tracePt t="132856" x="5651500" y="1924050"/>
          <p14:tracePt t="132872" x="5676900" y="1879600"/>
          <p14:tracePt t="132889" x="5702300" y="1835150"/>
          <p14:tracePt t="132906" x="5727700" y="1784350"/>
          <p14:tracePt t="132923" x="5746750" y="1739900"/>
          <p14:tracePt t="132939" x="5765800" y="1708150"/>
          <p14:tracePt t="132956" x="5772150" y="1689100"/>
          <p14:tracePt t="132973" x="5772150" y="1682750"/>
          <p14:tracePt t="132989" x="5772150" y="1676400"/>
          <p14:tracePt t="133006" x="5778500" y="1670050"/>
          <p14:tracePt t="133088" x="5778500" y="1676400"/>
          <p14:tracePt t="133098" x="5778500" y="1689100"/>
          <p14:tracePt t="133111" x="5772150" y="1752600"/>
          <p14:tracePt t="133123" x="5765800" y="1784350"/>
          <p14:tracePt t="133139" x="5753100" y="1873250"/>
          <p14:tracePt t="133156" x="5753100" y="1949450"/>
          <p14:tracePt t="133173" x="5753100" y="2019300"/>
          <p14:tracePt t="133175" x="5753100" y="2038350"/>
          <p14:tracePt t="133189" x="5753100" y="2051050"/>
          <p14:tracePt t="133207" x="5753100" y="2070100"/>
          <p14:tracePt t="133336" x="5753100" y="2057400"/>
          <p14:tracePt t="133348" x="5753100" y="2051050"/>
          <p14:tracePt t="133361" x="5753100" y="2038350"/>
          <p14:tracePt t="133375" x="5753100" y="2025650"/>
          <p14:tracePt t="133406" x="5753100" y="2019300"/>
          <p14:tracePt t="133879" x="0" y="0"/>
        </p14:tracePtLst>
        <p14:tracePtLst>
          <p14:tracePt t="136112" x="4210050" y="2501900"/>
          <p14:tracePt t="136194" x="4222750" y="2501900"/>
          <p14:tracePt t="136205" x="4254500" y="2501900"/>
          <p14:tracePt t="136223" x="4419600" y="2520950"/>
          <p14:tracePt t="136238" x="4527550" y="2520950"/>
          <p14:tracePt t="136255" x="4635500" y="2520950"/>
          <p14:tracePt t="136271" x="4718050" y="2520950"/>
          <p14:tracePt t="136288" x="4768850" y="2520950"/>
          <p14:tracePt t="136305" x="4800600" y="2520950"/>
          <p14:tracePt t="136322" x="4832350" y="2520950"/>
          <p14:tracePt t="136343" x="4838700" y="2520950"/>
          <p14:tracePt t="136585" x="4826000" y="2533650"/>
          <p14:tracePt t="136603" x="4730750" y="2546350"/>
          <p14:tracePt t="136617" x="4622800" y="2571750"/>
          <p14:tracePt t="136631" x="4495800" y="2578100"/>
          <p14:tracePt t="136641" x="4432300" y="2578100"/>
          <p14:tracePt t="136655" x="4324350" y="2584450"/>
          <p14:tracePt t="136671" x="4229100" y="2584450"/>
          <p14:tracePt t="136688" x="4127500" y="2584450"/>
          <p14:tracePt t="136705" x="4032250" y="2584450"/>
          <p14:tracePt t="136722" x="3956050" y="2584450"/>
          <p14:tracePt t="136738" x="3924300" y="2584450"/>
          <p14:tracePt t="136755" x="3917950" y="2584450"/>
          <p14:tracePt t="136838" x="3937000" y="2584450"/>
          <p14:tracePt t="136846" x="3981450" y="2584450"/>
          <p14:tracePt t="136854" x="4070350" y="2584450"/>
          <p14:tracePt t="136871" x="4311650" y="2584450"/>
          <p14:tracePt t="136888" x="4578350" y="2584450"/>
          <p14:tracePt t="136904" x="4749800" y="2584450"/>
          <p14:tracePt t="136921" x="4806950" y="2597150"/>
          <p14:tracePt t="136938" x="4813300" y="2597150"/>
          <p14:tracePt t="136971" x="4800600" y="2603500"/>
          <p14:tracePt t="136988" x="4705350" y="2603500"/>
          <p14:tracePt t="137004" x="4521200" y="2603500"/>
          <p14:tracePt t="137021" x="4311650" y="2603500"/>
          <p14:tracePt t="137038" x="4070350" y="2603500"/>
          <p14:tracePt t="137054" x="4019550" y="2603500"/>
          <p14:tracePt t="137071" x="4006850" y="2603500"/>
          <p14:tracePt t="137142" x="4019550" y="2603500"/>
          <p14:tracePt t="137150" x="4064000" y="2603500"/>
          <p14:tracePt t="137158" x="4133850" y="2603500"/>
          <p14:tracePt t="137171" x="4216400" y="2603500"/>
          <p14:tracePt t="137188" x="4387850" y="2603500"/>
          <p14:tracePt t="137204" x="4502150" y="2603500"/>
          <p14:tracePt t="137221" x="4533900" y="2603500"/>
          <p14:tracePt t="137294" x="4508500" y="2603500"/>
          <p14:tracePt t="137302" x="4470400" y="2603500"/>
          <p14:tracePt t="137310" x="4413250" y="2603500"/>
          <p14:tracePt t="137321" x="4375150" y="2603500"/>
          <p14:tracePt t="137338" x="4337050" y="2603500"/>
          <p14:tracePt t="137354" x="4330700" y="2603500"/>
          <p14:tracePt t="137422" x="4362450" y="2603500"/>
          <p14:tracePt t="137430" x="4419600" y="2603500"/>
          <p14:tracePt t="137438" x="4483100" y="2603500"/>
          <p14:tracePt t="137454" x="4597400" y="2609850"/>
          <p14:tracePt t="137471" x="4667250" y="2628900"/>
          <p14:tracePt t="137488" x="4679950" y="2628900"/>
          <p14:tracePt t="137606" x="4667250" y="2635250"/>
          <p14:tracePt t="137614" x="4622800" y="2647950"/>
          <p14:tracePt t="137623" x="4572000" y="2647950"/>
          <p14:tracePt t="137637" x="4483100" y="2647950"/>
          <p14:tracePt t="137654" x="4254500" y="2647950"/>
          <p14:tracePt t="137671" x="4178300" y="2647950"/>
          <p14:tracePt t="137687" x="4159250" y="2647950"/>
          <p14:tracePt t="137774" x="4178300" y="2647950"/>
          <p14:tracePt t="137782" x="4216400" y="2647950"/>
          <p14:tracePt t="137790" x="4267200" y="2647950"/>
          <p14:tracePt t="137804" x="4330700" y="2647950"/>
          <p14:tracePt t="137821" x="4489450" y="2647950"/>
          <p14:tracePt t="137838" x="4641850" y="2647950"/>
          <p14:tracePt t="137854" x="4743450" y="2647950"/>
          <p14:tracePt t="137871" x="4749800" y="2647950"/>
          <p14:tracePt t="137918" x="4743450" y="2647950"/>
          <p14:tracePt t="137926" x="4699000" y="2647950"/>
          <p14:tracePt t="137937" x="4635500" y="2647950"/>
          <p14:tracePt t="137954" x="4483100" y="2647950"/>
          <p14:tracePt t="137971" x="4324350" y="2647950"/>
          <p14:tracePt t="137988" x="4241800" y="2647950"/>
          <p14:tracePt t="138004" x="4216400" y="2647950"/>
          <p14:tracePt t="138021" x="4210050" y="2647950"/>
          <p14:tracePt t="138070" x="4235450" y="2647950"/>
          <p14:tracePt t="138078" x="4298950" y="2647950"/>
          <p14:tracePt t="138087" x="4381500" y="2647950"/>
          <p14:tracePt t="138104" x="4559300" y="2647950"/>
          <p14:tracePt t="138121" x="4699000" y="2647950"/>
          <p14:tracePt t="138137" x="4762500" y="2660650"/>
          <p14:tracePt t="138191" x="4749800" y="2667000"/>
          <p14:tracePt t="138198" x="4718050" y="2667000"/>
          <p14:tracePt t="138207" x="4654550" y="2667000"/>
          <p14:tracePt t="138221" x="4572000" y="2667000"/>
          <p14:tracePt t="138237" x="4419600" y="2667000"/>
          <p14:tracePt t="138238" x="4356100" y="2667000"/>
          <p14:tracePt t="138254" x="4311650" y="2667000"/>
          <p14:tracePt t="138271" x="4298950" y="2667000"/>
          <p14:tracePt t="138318" x="4305300" y="2667000"/>
          <p14:tracePt t="138326" x="4324350" y="2667000"/>
          <p14:tracePt t="138337" x="4381500" y="2667000"/>
          <p14:tracePt t="138354" x="4533900" y="2667000"/>
          <p14:tracePt t="138371" x="4660900" y="2667000"/>
          <p14:tracePt t="138387" x="4699000" y="2667000"/>
          <p14:tracePt t="138404" x="4705350" y="2667000"/>
          <p14:tracePt t="138567" x="0" y="0"/>
        </p14:tracePtLst>
        <p14:tracePtLst>
          <p14:tracePt t="139722" x="8985250" y="1682750"/>
          <p14:tracePt t="139744" x="8991600" y="1682750"/>
          <p14:tracePt t="139761" x="9004300" y="1682750"/>
          <p14:tracePt t="139773" x="9023350" y="1682750"/>
          <p14:tracePt t="139774" x="9042400" y="1682750"/>
          <p14:tracePt t="139787" x="9061450" y="1682750"/>
          <p14:tracePt t="139804" x="9105900" y="1682750"/>
          <p14:tracePt t="139820" x="9150350" y="1682750"/>
          <p14:tracePt t="139837" x="9169400" y="1682750"/>
          <p14:tracePt t="139854" x="9182100" y="1682750"/>
          <p14:tracePt t="139855" x="9188450" y="1682750"/>
          <p14:tracePt t="139879" x="9194800" y="1682750"/>
          <p14:tracePt t="139895" x="9201150" y="1682750"/>
          <p14:tracePt t="141671" x="0" y="0"/>
        </p14:tracePtLst>
        <p14:tracePtLst>
          <p14:tracePt t="143132" x="2667000" y="2266950"/>
          <p14:tracePt t="143150" x="2660650" y="2266950"/>
          <p14:tracePt t="143164" x="2654300" y="2286000"/>
          <p14:tracePt t="143177" x="2635250" y="2317750"/>
          <p14:tracePt t="143193" x="2622550" y="2349500"/>
          <p14:tracePt t="143209" x="2609850" y="2387600"/>
          <p14:tracePt t="143223" x="2609850" y="2406650"/>
          <p14:tracePt t="143237" x="2609850" y="2413000"/>
          <p14:tracePt t="143253" x="2609850" y="2432050"/>
          <p14:tracePt t="143256" x="2609850" y="2444750"/>
          <p14:tracePt t="143270" x="2616200" y="2476500"/>
          <p14:tracePt t="143286" x="2628900" y="2495550"/>
          <p14:tracePt t="143302" x="2641600" y="2501900"/>
          <p14:tracePt t="143319" x="2647950" y="2508250"/>
          <p14:tracePt t="143336" x="2660650" y="2508250"/>
          <p14:tracePt t="143352" x="2673350" y="2508250"/>
          <p14:tracePt t="143369" x="2679700" y="2508250"/>
          <p14:tracePt t="143386" x="2692400" y="2508250"/>
          <p14:tracePt t="143402" x="2711450" y="2501900"/>
          <p14:tracePt t="143419" x="2724150" y="2470150"/>
          <p14:tracePt t="143436" x="2736850" y="2451100"/>
          <p14:tracePt t="143452" x="2736850" y="2438400"/>
          <p14:tracePt t="143469" x="2736850" y="2425700"/>
          <p14:tracePt t="143486" x="2736850" y="2413000"/>
          <p14:tracePt t="143502" x="2736850" y="2400300"/>
          <p14:tracePt t="143519" x="2736850" y="2374900"/>
          <p14:tracePt t="143536" x="2724150" y="2362200"/>
          <p14:tracePt t="143552" x="2717800" y="2355850"/>
          <p14:tracePt t="143681" x="2711450" y="2355850"/>
          <p14:tracePt t="143693" x="2705100" y="2374900"/>
          <p14:tracePt t="143698" x="2705100" y="2387600"/>
          <p14:tracePt t="143715" x="2705100" y="2419350"/>
          <p14:tracePt t="143729" x="2705100" y="2470150"/>
          <p14:tracePt t="143739" x="2717800" y="2495550"/>
          <p14:tracePt t="143752" x="2736850" y="2533650"/>
          <p14:tracePt t="143769" x="2749550" y="2565400"/>
          <p14:tracePt t="143786" x="2768600" y="2578100"/>
          <p14:tracePt t="143802" x="2768600" y="2584450"/>
          <p14:tracePt t="143835" x="2774950" y="2584450"/>
          <p14:tracePt t="143852" x="2787650" y="2584450"/>
          <p14:tracePt t="143869" x="2800350" y="2571750"/>
          <p14:tracePt t="143870" x="2806700" y="2559050"/>
          <p14:tracePt t="143885" x="2806700" y="2552700"/>
          <p14:tracePt t="143887" x="2813050" y="2527300"/>
          <p14:tracePt t="143902" x="2819400" y="2495550"/>
          <p14:tracePt t="143919" x="2819400" y="2476500"/>
          <p14:tracePt t="143936" x="2819400" y="2457450"/>
          <p14:tracePt t="143982" x="2813050" y="2444750"/>
          <p14:tracePt t="144007" x="2806700" y="2432050"/>
          <p14:tracePt t="145231" x="0" y="0"/>
        </p14:tracePtLst>
        <p14:tracePtLst>
          <p14:tracePt t="149048" x="3727450" y="1085850"/>
          <p14:tracePt t="149072" x="3721100" y="1085850"/>
          <p14:tracePt t="149083" x="3714750" y="1085850"/>
          <p14:tracePt t="149095" x="3689350" y="1085850"/>
          <p14:tracePt t="149108" x="3676650" y="1092200"/>
          <p14:tracePt t="149121" x="3638550" y="1111250"/>
          <p14:tracePt t="149134" x="3606800" y="1143000"/>
          <p14:tracePt t="149150" x="3581400" y="1187450"/>
          <p14:tracePt t="149167" x="3543300" y="1250950"/>
          <p14:tracePt t="149184" x="3505200" y="1339850"/>
          <p14:tracePt t="149200" x="3486150" y="1409700"/>
          <p14:tracePt t="149217" x="3467100" y="1441450"/>
          <p14:tracePt t="149327" x="0" y="0"/>
        </p14:tracePtLst>
        <p14:tracePtLst>
          <p14:tracePt t="149787" x="869950" y="3016250"/>
          <p14:tracePt t="149800" x="825500" y="3092450"/>
          <p14:tracePt t="149817" x="793750" y="3181350"/>
          <p14:tracePt t="149834" x="787400" y="3251200"/>
          <p14:tracePt t="149851" x="787400" y="3289300"/>
          <p14:tracePt t="149867" x="800100" y="3333750"/>
          <p14:tracePt t="149883" x="831850" y="3359150"/>
          <p14:tracePt t="149900" x="889000" y="3384550"/>
          <p14:tracePt t="149917" x="1041400" y="3409950"/>
          <p14:tracePt t="149918" x="1123950" y="3409950"/>
          <p14:tracePt t="149933" x="1244600" y="3409950"/>
          <p14:tracePt t="149950" x="1568450" y="3409950"/>
          <p14:tracePt t="149967" x="1682750" y="3384550"/>
          <p14:tracePt t="149984" x="1727200" y="3365500"/>
          <p14:tracePt t="150000" x="1739900" y="3352800"/>
          <p14:tracePt t="150017" x="1752600" y="3352800"/>
          <p14:tracePt t="150034" x="1752600" y="3346450"/>
          <p14:tracePt t="150067" x="1771650" y="3340100"/>
          <p14:tracePt t="150084" x="1771650" y="3333750"/>
          <p14:tracePt t="150100" x="1790700" y="3327400"/>
          <p14:tracePt t="150117" x="1822450" y="3314700"/>
          <p14:tracePt t="150133" x="1905000" y="3302000"/>
          <p14:tracePt t="150134" x="1974850" y="3289300"/>
          <p14:tracePt t="150150" x="2178050" y="3276600"/>
          <p14:tracePt t="150167" x="2400300" y="3276600"/>
          <p14:tracePt t="150183" x="2609850" y="3276600"/>
          <p14:tracePt t="150200" x="2755900" y="3263900"/>
          <p14:tracePt t="150217" x="2794000" y="3263900"/>
          <p14:tracePt t="150233" x="2800350" y="3263900"/>
          <p14:tracePt t="150295" x="2806700" y="3263900"/>
          <p14:tracePt t="150307" x="2800350" y="3251200"/>
          <p14:tracePt t="150320" x="2730500" y="3206750"/>
          <p14:tracePt t="150333" x="2673350" y="3187700"/>
          <p14:tracePt t="150351" x="2419350" y="3098800"/>
          <p14:tracePt t="150367" x="2247900" y="3067050"/>
          <p14:tracePt t="150383" x="2127250" y="3041650"/>
          <p14:tracePt t="150400" x="2089150" y="3041650"/>
          <p14:tracePt t="150417" x="2057400" y="3041650"/>
          <p14:tracePt t="150433" x="2051050" y="3041650"/>
          <p14:tracePt t="150450" x="2038350" y="3041650"/>
          <p14:tracePt t="150467" x="2012950" y="3067050"/>
          <p14:tracePt t="150483" x="2000250" y="3079750"/>
          <p14:tracePt t="150500" x="1987550" y="3111500"/>
          <p14:tracePt t="150517" x="1987550" y="3124200"/>
          <p14:tracePt t="150533" x="1987550" y="3149600"/>
          <p14:tracePt t="150535" x="1987550" y="3175000"/>
          <p14:tracePt t="150550" x="2025650" y="3200400"/>
          <p14:tracePt t="150567" x="2114550" y="3238500"/>
          <p14:tracePt t="150584" x="2311400" y="3282950"/>
          <p14:tracePt t="150600" x="2540000" y="3289300"/>
          <p14:tracePt t="150617" x="2787650" y="3289300"/>
          <p14:tracePt t="150633" x="2952750" y="3289300"/>
          <p14:tracePt t="150650" x="3054350" y="3282950"/>
          <p14:tracePt t="150667" x="3079750" y="3270250"/>
          <p14:tracePt t="150683" x="3098800" y="3257550"/>
          <p14:tracePt t="150700" x="3105150" y="3251200"/>
          <p14:tracePt t="150716" x="3111500" y="3238500"/>
          <p14:tracePt t="150733" x="3117850" y="3232150"/>
          <p14:tracePt t="150750" x="3117850" y="3219450"/>
          <p14:tracePt t="150766" x="3111500" y="3194050"/>
          <p14:tracePt t="150783" x="3054350" y="3155950"/>
          <p14:tracePt t="150800" x="2959100" y="3124200"/>
          <p14:tracePt t="150817" x="2800350" y="3098800"/>
          <p14:tracePt t="150834" x="2622550" y="3098800"/>
          <p14:tracePt t="150850" x="2451100" y="3098800"/>
          <p14:tracePt t="150867" x="2336800" y="3098800"/>
          <p14:tracePt t="150883" x="2279650" y="3111500"/>
          <p14:tracePt t="150900" x="2260600" y="3124200"/>
          <p14:tracePt t="150917" x="2254250" y="3136900"/>
          <p14:tracePt t="150933" x="2247900" y="3136900"/>
          <p14:tracePt t="150950" x="2247900" y="3155950"/>
          <p14:tracePt t="150966" x="2247900" y="3168650"/>
          <p14:tracePt t="150983" x="2254250" y="3187700"/>
          <p14:tracePt t="151000" x="2317750" y="3232150"/>
          <p14:tracePt t="151017" x="2482850" y="3270250"/>
          <p14:tracePt t="151034" x="2705100" y="3302000"/>
          <p14:tracePt t="151050" x="2914650" y="3302000"/>
          <p14:tracePt t="151067" x="3086100" y="3295650"/>
          <p14:tracePt t="151083" x="3155950" y="3276600"/>
          <p14:tracePt t="151100" x="3175000" y="3263900"/>
          <p14:tracePt t="151117" x="3181350" y="3257550"/>
          <p14:tracePt t="151133" x="3181350" y="3244850"/>
          <p14:tracePt t="151134" x="3181350" y="3219450"/>
          <p14:tracePt t="151150" x="3143250" y="3181350"/>
          <p14:tracePt t="151166" x="3060700" y="3117850"/>
          <p14:tracePt t="151183" x="2927350" y="3067050"/>
          <p14:tracePt t="151200" x="2762250" y="3022600"/>
          <p14:tracePt t="151216" x="2622550" y="3016250"/>
          <p14:tracePt t="151233" x="2514600" y="3016250"/>
          <p14:tracePt t="151250" x="2470150" y="3028950"/>
          <p14:tracePt t="151266" x="2438400" y="3048000"/>
          <p14:tracePt t="151283" x="2425700" y="3073400"/>
          <p14:tracePt t="151300" x="2419350" y="3092450"/>
          <p14:tracePt t="151316" x="2419350" y="3105150"/>
          <p14:tracePt t="151333" x="2419350" y="3117850"/>
          <p14:tracePt t="151335" x="2432050" y="3124200"/>
          <p14:tracePt t="151350" x="2482850" y="3136900"/>
          <p14:tracePt t="151366" x="2590800" y="3136900"/>
          <p14:tracePt t="151383" x="2755900" y="3136900"/>
          <p14:tracePt t="151400" x="2946400" y="3136900"/>
          <p14:tracePt t="151416" x="3092450" y="3136900"/>
          <p14:tracePt t="151433" x="3168650" y="3136900"/>
          <p14:tracePt t="151450" x="3187700" y="3136900"/>
          <p14:tracePt t="151466" x="3200400" y="3136900"/>
          <p14:tracePt t="151528" x="3206750" y="3136900"/>
          <p14:tracePt t="151544" x="3206750" y="3130550"/>
          <p14:tracePt t="151556" x="3200400" y="3124200"/>
          <p14:tracePt t="151567" x="3168650" y="3111500"/>
          <p14:tracePt t="151583" x="3079750" y="3092450"/>
          <p14:tracePt t="151600" x="2927350" y="3092450"/>
          <p14:tracePt t="151616" x="2705100" y="3092450"/>
          <p14:tracePt t="151633" x="2501900" y="3098800"/>
          <p14:tracePt t="151650" x="2381250" y="3117850"/>
          <p14:tracePt t="151666" x="2362200" y="3124200"/>
          <p14:tracePt t="151683" x="2355850" y="3124200"/>
          <p14:tracePt t="151711" x="2349500" y="3130550"/>
          <p14:tracePt t="151736" x="2355850" y="3143250"/>
          <p14:tracePt t="151745" x="2368550" y="3149600"/>
          <p14:tracePt t="151755" x="2393950" y="3155950"/>
          <p14:tracePt t="151766" x="2482850" y="3194050"/>
          <p14:tracePt t="151783" x="2647950" y="3232150"/>
          <p14:tracePt t="151800" x="2844800" y="3257550"/>
          <p14:tracePt t="151817" x="2997200" y="3257550"/>
          <p14:tracePt t="151833" x="3060700" y="3257550"/>
          <p14:tracePt t="151850" x="3098800" y="3257550"/>
          <p14:tracePt t="151883" x="3105150" y="3257550"/>
          <p14:tracePt t="151961" x="3105150" y="3251200"/>
          <p14:tracePt t="152032" x="3086100" y="3251200"/>
          <p14:tracePt t="152045" x="3067050" y="3251200"/>
          <p14:tracePt t="152060" x="2971800" y="3251200"/>
          <p14:tracePt t="152071" x="2819400" y="3251200"/>
          <p14:tracePt t="152083" x="2755900" y="3251200"/>
          <p14:tracePt t="152100" x="2641600" y="3251200"/>
          <p14:tracePt t="152117" x="2578100" y="3251200"/>
          <p14:tracePt t="152119" x="2552700" y="3251200"/>
          <p14:tracePt t="152133" x="2527300" y="3251200"/>
          <p14:tracePt t="152150" x="2495550" y="3251200"/>
          <p14:tracePt t="152273" x="2514600" y="3251200"/>
          <p14:tracePt t="152286" x="2540000" y="3244850"/>
          <p14:tracePt t="152300" x="2584450" y="3225800"/>
          <p14:tracePt t="152319" x="2628900" y="3200400"/>
          <p14:tracePt t="152339" x="2641600" y="3194050"/>
          <p14:tracePt t="152350" x="2641600" y="3187700"/>
          <p14:tracePt t="153009" x="2647950" y="3181350"/>
          <p14:tracePt t="153028" x="2635250" y="3175000"/>
          <p14:tracePt t="153051" x="2565400" y="3162300"/>
          <p14:tracePt t="153056" x="2546350" y="3162300"/>
          <p14:tracePt t="153069" x="2514600" y="3162300"/>
          <p14:tracePt t="153083" x="2463800" y="3162300"/>
          <p14:tracePt t="153099" x="2432050" y="3162300"/>
          <p14:tracePt t="153116" x="2400300" y="3168650"/>
          <p14:tracePt t="153132" x="2393950" y="3181350"/>
          <p14:tracePt t="153232" x="2406650" y="3187700"/>
          <p14:tracePt t="153249" x="2476500" y="3194050"/>
          <p14:tracePt t="153266" x="2622550" y="3194050"/>
          <p14:tracePt t="153283" x="2832100" y="3194050"/>
          <p14:tracePt t="153299" x="3092450" y="3194050"/>
          <p14:tracePt t="153303" x="3194050" y="3194050"/>
          <p14:tracePt t="153316" x="3289300" y="3194050"/>
          <p14:tracePt t="153333" x="3409950" y="3194050"/>
          <p14:tracePt t="153349" x="3441700" y="3194050"/>
          <p14:tracePt t="153352" x="3448050" y="3194050"/>
          <p14:tracePt t="153430" x="3441700" y="3194050"/>
          <p14:tracePt t="153438" x="3416300" y="3194050"/>
          <p14:tracePt t="153449" x="3384550" y="3194050"/>
          <p14:tracePt t="153465" x="3257550" y="3194050"/>
          <p14:tracePt t="153482" x="3079750" y="3194050"/>
          <p14:tracePt t="153499" x="2889250" y="3194050"/>
          <p14:tracePt t="153515" x="2774950" y="3194050"/>
          <p14:tracePt t="153532" x="2743200" y="3194050"/>
          <p14:tracePt t="153549" x="2736850" y="3194050"/>
          <p14:tracePt t="153638" x="2762250" y="3194050"/>
          <p14:tracePt t="153646" x="2787650" y="3194050"/>
          <p14:tracePt t="153654" x="2825750" y="3194050"/>
          <p14:tracePt t="153665" x="2870200" y="3194050"/>
          <p14:tracePt t="153682" x="2990850" y="3200400"/>
          <p14:tracePt t="153699" x="3086100" y="3225800"/>
          <p14:tracePt t="153715" x="3124200" y="3232150"/>
          <p14:tracePt t="153732" x="3130550" y="3232150"/>
          <p14:tracePt t="153926" x="0" y="0"/>
        </p14:tracePtLst>
        <p14:tracePtLst>
          <p14:tracePt t="155785" x="2520950" y="3581400"/>
          <p14:tracePt t="155833" x="2514600" y="3594100"/>
          <p14:tracePt t="155849" x="2501900" y="3613150"/>
          <p14:tracePt t="155972" x="2540000" y="3765550"/>
          <p14:tracePt t="155975" x="2552700" y="3778250"/>
          <p14:tracePt t="155993" x="2578100" y="3803650"/>
          <p14:tracePt t="156004" x="2597150" y="3810000"/>
          <p14:tracePt t="156015" x="2628900" y="3835400"/>
          <p14:tracePt t="156031" x="2673350" y="3848100"/>
          <p14:tracePt t="156048" x="2730500" y="3867150"/>
          <p14:tracePt t="156065" x="2768600" y="3879850"/>
          <p14:tracePt t="156081" x="2794000" y="3886200"/>
          <p14:tracePt t="156098" x="2813050" y="3886200"/>
          <p14:tracePt t="156115" x="2825750" y="3886200"/>
          <p14:tracePt t="156177" x="2832100" y="3879850"/>
          <p14:tracePt t="156189" x="2838450" y="3873500"/>
          <p14:tracePt t="156203" x="2838450" y="3867150"/>
          <p14:tracePt t="156217" x="2838450" y="3841750"/>
          <p14:tracePt t="156232" x="2838450" y="3803650"/>
          <p14:tracePt t="156248" x="2838450" y="3784600"/>
          <p14:tracePt t="156265" x="2838450" y="3771900"/>
          <p14:tracePt t="156281" x="2838450" y="3759200"/>
          <p14:tracePt t="156298" x="2838450" y="3746500"/>
          <p14:tracePt t="156315" x="2838450" y="3733800"/>
          <p14:tracePt t="156332" x="2838450" y="3727450"/>
          <p14:tracePt t="156348" x="2838450" y="3721100"/>
          <p14:tracePt t="156368" x="2832100" y="3714750"/>
          <p14:tracePt t="156440" x="2832100" y="3708400"/>
          <p14:tracePt t="156453" x="2825750" y="3702050"/>
          <p14:tracePt t="156465" x="2819400" y="3702050"/>
          <p14:tracePt t="156481" x="2800350" y="3689350"/>
          <p14:tracePt t="156498" x="2768600" y="3676650"/>
          <p14:tracePt t="156515" x="2730500" y="3663950"/>
          <p14:tracePt t="156531" x="2679700" y="3663950"/>
          <p14:tracePt t="156535" x="2654300" y="3663950"/>
          <p14:tracePt t="156548" x="2647950" y="3663950"/>
          <p14:tracePt t="156565" x="2622550" y="3663950"/>
          <p14:tracePt t="156568" x="2616200" y="3663950"/>
          <p14:tracePt t="156582" x="2609850" y="3663950"/>
          <p14:tracePt t="156607" x="2603500" y="3663950"/>
          <p14:tracePt t="156623" x="2597150" y="3663950"/>
          <p14:tracePt t="156632" x="2590800" y="3670300"/>
          <p14:tracePt t="156648" x="2584450" y="3683000"/>
          <p14:tracePt t="156665" x="2584450" y="3689350"/>
          <p14:tracePt t="156681" x="2584450" y="3702050"/>
          <p14:tracePt t="156715" x="2584450" y="3708400"/>
          <p14:tracePt t="156731" x="2584450" y="3714750"/>
          <p14:tracePt t="156752" x="2584450" y="3721100"/>
          <p14:tracePt t="156765" x="2584450" y="3733800"/>
          <p14:tracePt t="156781" x="2590800" y="3740150"/>
          <p14:tracePt t="156799" x="2597150" y="3759200"/>
          <p14:tracePt t="156911" x="2603500" y="3759200"/>
          <p14:tracePt t="156918" x="2609850" y="3765550"/>
          <p14:tracePt t="156931" x="2616200" y="3771900"/>
          <p14:tracePt t="156948" x="2635250" y="3778250"/>
          <p14:tracePt t="156964" x="2679700" y="3797300"/>
          <p14:tracePt t="156981" x="2724150" y="3810000"/>
          <p14:tracePt t="156998" x="2787650" y="3810000"/>
          <p14:tracePt t="157014" x="2806700" y="3810000"/>
          <p14:tracePt t="157031" x="2813050" y="3810000"/>
          <p14:tracePt t="157048" x="2819400" y="3810000"/>
          <p14:tracePt t="157064" x="2825750" y="3810000"/>
          <p14:tracePt t="157081" x="2825750" y="3803650"/>
          <p14:tracePt t="157098" x="2825750" y="3790950"/>
          <p14:tracePt t="157114" x="2825750" y="3746500"/>
          <p14:tracePt t="157131" x="2800350" y="3714750"/>
          <p14:tracePt t="157148" x="2774950" y="3683000"/>
          <p14:tracePt t="157164" x="2730500" y="3651250"/>
          <p14:tracePt t="157181" x="2686050" y="3632200"/>
          <p14:tracePt t="157182" x="2660650" y="3625850"/>
          <p14:tracePt t="157198" x="2628900" y="3625850"/>
          <p14:tracePt t="157214" x="2597150" y="3625850"/>
          <p14:tracePt t="157231" x="2571750" y="3625850"/>
          <p14:tracePt t="157248" x="2533650" y="3638550"/>
          <p14:tracePt t="157264" x="2514600" y="3663950"/>
          <p14:tracePt t="157281" x="2489200" y="3676650"/>
          <p14:tracePt t="157297" x="2476500" y="3695700"/>
          <p14:tracePt t="157314" x="2476500" y="3708400"/>
          <p14:tracePt t="157331" x="2476500" y="3721100"/>
          <p14:tracePt t="157348" x="2476500" y="3733800"/>
          <p14:tracePt t="157364" x="2476500" y="3759200"/>
          <p14:tracePt t="157381" x="2501900" y="3784600"/>
          <p14:tracePt t="157398" x="2584450" y="3835400"/>
          <p14:tracePt t="157414" x="2660650" y="3848100"/>
          <p14:tracePt t="157431" x="2711450" y="3854450"/>
          <p14:tracePt t="157448" x="2755900" y="3854450"/>
          <p14:tracePt t="157464" x="2787650" y="3841750"/>
          <p14:tracePt t="157481" x="2806700" y="3810000"/>
          <p14:tracePt t="157498" x="2819400" y="3778250"/>
          <p14:tracePt t="157514" x="2825750" y="3752850"/>
          <p14:tracePt t="157531" x="2825750" y="3714750"/>
          <p14:tracePt t="157548" x="2813050" y="3676650"/>
          <p14:tracePt t="157564" x="2781300" y="3651250"/>
          <p14:tracePt t="157568" x="2768600" y="3644900"/>
          <p14:tracePt t="157581" x="2749550" y="3632200"/>
          <p14:tracePt t="157598" x="2730500" y="3625850"/>
          <p14:tracePt t="157615" x="2711450" y="3625850"/>
          <p14:tracePt t="157631" x="2705100" y="3625850"/>
          <p14:tracePt t="157648" x="2686050" y="3632200"/>
          <p14:tracePt t="157664" x="2673350" y="3670300"/>
          <p14:tracePt t="157681" x="2673350" y="3695700"/>
          <p14:tracePt t="157698" x="2673350" y="3714750"/>
          <p14:tracePt t="157714" x="2673350" y="3733800"/>
          <p14:tracePt t="157731" x="2686050" y="3759200"/>
          <p14:tracePt t="157748" x="2705100" y="3771900"/>
          <p14:tracePt t="157751" x="2711450" y="3778250"/>
          <p14:tracePt t="157781" x="2724150" y="3778250"/>
          <p14:tracePt t="157798" x="2736850" y="3778250"/>
          <p14:tracePt t="157814" x="2743200" y="3778250"/>
          <p14:tracePt t="158135" x="0" y="0"/>
        </p14:tracePtLst>
        <p14:tracePtLst>
          <p14:tracePt t="158671" x="5054600" y="3422650"/>
          <p14:tracePt t="158695" x="5041900" y="3422650"/>
          <p14:tracePt t="158704" x="5035550" y="3435350"/>
          <p14:tracePt t="158714" x="5022850" y="3441700"/>
          <p14:tracePt t="158731" x="5010150" y="3467100"/>
          <p14:tracePt t="158747" x="4991100" y="3511550"/>
          <p14:tracePt t="158764" x="4972050" y="3562350"/>
          <p14:tracePt t="158781" x="4959350" y="3619500"/>
          <p14:tracePt t="158783" x="4953000" y="3657600"/>
          <p14:tracePt t="158797" x="4953000" y="3689350"/>
          <p14:tracePt t="158814" x="4953000" y="3790950"/>
          <p14:tracePt t="158831" x="4959350" y="3829050"/>
          <p14:tracePt t="158847" x="4972050" y="3867150"/>
          <p14:tracePt t="158864" x="4991100" y="3886200"/>
          <p14:tracePt t="158881" x="5022850" y="3911600"/>
          <p14:tracePt t="158897" x="5054600" y="3924300"/>
          <p14:tracePt t="158914" x="5073650" y="3930650"/>
          <p14:tracePt t="158931" x="5118100" y="3930650"/>
          <p14:tracePt t="158947" x="5168900" y="3917950"/>
          <p14:tracePt t="158950" x="5194300" y="3905250"/>
          <p14:tracePt t="158964" x="5219700" y="3892550"/>
          <p14:tracePt t="158980" x="5245100" y="3854450"/>
          <p14:tracePt t="158984" x="5251450" y="3835400"/>
          <p14:tracePt t="158997" x="5257800" y="3810000"/>
          <p14:tracePt t="159014" x="5264150" y="3752850"/>
          <p14:tracePt t="159030" x="5264150" y="3708400"/>
          <p14:tracePt t="159047" x="5238750" y="3670300"/>
          <p14:tracePt t="159064" x="5213350" y="3644900"/>
          <p14:tracePt t="159081" x="5194300" y="3632200"/>
          <p14:tracePt t="159097" x="5181600" y="3625850"/>
          <p14:tracePt t="159114" x="5175250" y="3625850"/>
          <p14:tracePt t="159130" x="5149850" y="3625850"/>
          <p14:tracePt t="159147" x="5111750" y="3651250"/>
          <p14:tracePt t="159164" x="5073650" y="3676650"/>
          <p14:tracePt t="159180" x="5048250" y="3708400"/>
          <p14:tracePt t="159197" x="5035550" y="3740150"/>
          <p14:tracePt t="159198" x="5035550" y="3759200"/>
          <p14:tracePt t="159214" x="5035550" y="3797300"/>
          <p14:tracePt t="159230" x="5035550" y="3822700"/>
          <p14:tracePt t="159247" x="5048250" y="3854450"/>
          <p14:tracePt t="159264" x="5054600" y="3860800"/>
          <p14:tracePt t="159280" x="5060950" y="3867150"/>
          <p14:tracePt t="159303" x="5067300" y="3867150"/>
          <p14:tracePt t="159314" x="5073650" y="3867150"/>
          <p14:tracePt t="159330" x="5080000" y="3867150"/>
          <p14:tracePt t="159347" x="5086350" y="3867150"/>
          <p14:tracePt t="159364" x="5092700" y="3867150"/>
          <p14:tracePt t="159407" x="5092700" y="3860800"/>
          <p14:tracePt t="159431" x="5092700" y="3854450"/>
          <p14:tracePt t="159440" x="5092700" y="3841750"/>
          <p14:tracePt t="159448" x="5092700" y="3822700"/>
          <p14:tracePt t="159449" x="0" y="0"/>
        </p14:tracePtLst>
        <p14:tracePtLst>
          <p14:tracePt t="160964" x="1517650" y="3644900"/>
          <p14:tracePt t="160984" x="1504950" y="3657600"/>
          <p14:tracePt t="161005" x="1504950" y="3670300"/>
          <p14:tracePt t="161008" x="1504950" y="3676650"/>
          <p14:tracePt t="161021" x="1504950" y="3689350"/>
          <p14:tracePt t="161031" x="1504950" y="3714750"/>
          <p14:tracePt t="161046" x="1504950" y="3733800"/>
          <p14:tracePt t="161063" x="1504950" y="3771900"/>
          <p14:tracePt t="161080" x="1517650" y="3822700"/>
          <p14:tracePt t="161097" x="1549400" y="3854450"/>
          <p14:tracePt t="161113" x="1600200" y="3892550"/>
          <p14:tracePt t="161130" x="1651000" y="3930650"/>
          <p14:tracePt t="161147" x="1701800" y="3949700"/>
          <p14:tracePt t="161163" x="1727200" y="3949700"/>
          <p14:tracePt t="161180" x="1771650" y="3949700"/>
          <p14:tracePt t="161196" x="1797050" y="3949700"/>
          <p14:tracePt t="161199" x="1809750" y="3943350"/>
          <p14:tracePt t="161213" x="1816100" y="3937000"/>
          <p14:tracePt t="161230" x="1835150" y="3917950"/>
          <p14:tracePt t="161246" x="1835150" y="3905250"/>
          <p14:tracePt t="161263" x="1835150" y="3892550"/>
          <p14:tracePt t="161280" x="1835150" y="3867150"/>
          <p14:tracePt t="161296" x="1841500" y="3841750"/>
          <p14:tracePt t="161313" x="1841500" y="3822700"/>
          <p14:tracePt t="161330" x="1847850" y="3810000"/>
          <p14:tracePt t="161347" x="1847850" y="3803650"/>
          <p14:tracePt t="161363" x="1847850" y="3790950"/>
          <p14:tracePt t="161380" x="1847850" y="3778250"/>
          <p14:tracePt t="161396" x="1847850" y="3765550"/>
          <p14:tracePt t="161413" x="1841500" y="3752850"/>
          <p14:tracePt t="161430" x="1835150" y="3733800"/>
          <p14:tracePt t="161456" x="1835150" y="3727450"/>
          <p14:tracePt t="161463" x="1828800" y="3714750"/>
          <p14:tracePt t="161480" x="1822450" y="3702050"/>
          <p14:tracePt t="161496" x="1816100" y="3702050"/>
          <p14:tracePt t="161513" x="1803400" y="3676650"/>
          <p14:tracePt t="161530" x="1797050" y="3676650"/>
          <p14:tracePt t="161546" x="1790700" y="3676650"/>
          <p14:tracePt t="161583" x="1784350" y="3676650"/>
          <p14:tracePt t="161599" x="1778000" y="3676650"/>
          <p14:tracePt t="161623" x="1771650" y="3676650"/>
          <p14:tracePt t="161631" x="1765300" y="3676650"/>
          <p14:tracePt t="161815" x="0" y="0"/>
        </p14:tracePtLst>
        <p14:tracePtLst>
          <p14:tracePt t="162322" x="1073150" y="3854450"/>
          <p14:tracePt t="162449" x="1104900" y="3854450"/>
          <p14:tracePt t="162467" x="1263650" y="3854450"/>
          <p14:tracePt t="162481" x="1600200" y="3854450"/>
          <p14:tracePt t="162496" x="2139950" y="3854450"/>
          <p14:tracePt t="162512" x="2743200" y="3854450"/>
          <p14:tracePt t="162529" x="3371850" y="3854450"/>
          <p14:tracePt t="162546" x="3930650" y="3854450"/>
          <p14:tracePt t="162562" x="4311650" y="3886200"/>
          <p14:tracePt t="162579" x="4495800" y="3924300"/>
          <p14:tracePt t="162596" x="4552950" y="3930650"/>
          <p14:tracePt t="162613" x="4565650" y="3930650"/>
          <p14:tracePt t="162791" x="4559300" y="3930650"/>
          <p14:tracePt t="162803" x="4527550" y="3930650"/>
          <p14:tracePt t="162812" x="4470400" y="3930650"/>
          <p14:tracePt t="162830" x="4305300" y="3930650"/>
          <p14:tracePt t="162847" x="3810000" y="3930650"/>
          <p14:tracePt t="162863" x="3314700" y="3930650"/>
          <p14:tracePt t="162879" x="2819400" y="3930650"/>
          <p14:tracePt t="162896" x="2559050" y="3930650"/>
          <p14:tracePt t="162913" x="2444750" y="3930650"/>
          <p14:tracePt t="162929" x="2413000" y="3930650"/>
          <p14:tracePt t="162946" x="2400300" y="3930650"/>
          <p14:tracePt t="162962" x="2393950" y="3930650"/>
          <p14:tracePt t="163049" x="2400300" y="3930650"/>
          <p14:tracePt t="163063" x="2501900" y="3930650"/>
          <p14:tracePt t="163079" x="2755900" y="3930650"/>
          <p14:tracePt t="163096" x="3251200" y="3930650"/>
          <p14:tracePt t="163113" x="3879850" y="3943350"/>
          <p14:tracePt t="163129" x="4483100" y="3943350"/>
          <p14:tracePt t="163146" x="4826000" y="3943350"/>
          <p14:tracePt t="163163" x="4984750" y="3943350"/>
          <p14:tracePt t="163179" x="5029200" y="3943350"/>
          <p14:tracePt t="163196" x="5035550" y="3943350"/>
          <p14:tracePt t="163213" x="5048250" y="3943350"/>
          <p14:tracePt t="163229" x="5086350" y="3943350"/>
          <p14:tracePt t="163231" x="5105400" y="3943350"/>
          <p14:tracePt t="163246" x="5156200" y="3943350"/>
          <p14:tracePt t="163262" x="5175250" y="3943350"/>
          <p14:tracePt t="163279" x="5187950" y="3943350"/>
          <p14:tracePt t="163320" x="5187950" y="3949700"/>
          <p14:tracePt t="163337" x="5168900" y="3949700"/>
          <p14:tracePt t="163346" x="5130800" y="3949700"/>
          <p14:tracePt t="163363" x="4991100" y="3949700"/>
          <p14:tracePt t="163379" x="4743450" y="3949700"/>
          <p14:tracePt t="163396" x="4184650" y="3886200"/>
          <p14:tracePt t="163413" x="3448050" y="3752850"/>
          <p14:tracePt t="163415" x="3067050" y="3676650"/>
          <p14:tracePt t="163429" x="2768600" y="3619500"/>
          <p14:tracePt t="163446" x="2527300" y="3575050"/>
          <p14:tracePt t="163462" x="2514600" y="3575050"/>
          <p14:tracePt t="163503" x="2520950" y="3575050"/>
          <p14:tracePt t="163512" x="2533650" y="3575050"/>
          <p14:tracePt t="163529" x="2597150" y="3575050"/>
          <p14:tracePt t="163546" x="2736850" y="3575050"/>
          <p14:tracePt t="163562" x="3009900" y="3575050"/>
          <p14:tracePt t="163579" x="3530600" y="3575050"/>
          <p14:tracePt t="163596" x="4152900" y="3575050"/>
          <p14:tracePt t="163612" x="4584700" y="3575050"/>
          <p14:tracePt t="163615" x="4692650" y="3575050"/>
          <p14:tracePt t="163629" x="4756150" y="3575050"/>
          <p14:tracePt t="163646" x="4794250" y="3575050"/>
          <p14:tracePt t="163662" x="4800600" y="3575050"/>
          <p14:tracePt t="163719" x="4794250" y="3575050"/>
          <p14:tracePt t="163730" x="4781550" y="3575050"/>
          <p14:tracePt t="163746" x="4749800" y="3575050"/>
          <p14:tracePt t="163763" x="4743450" y="3575050"/>
          <p14:tracePt t="164800" x="0" y="0"/>
        </p14:tracePtLst>
        <p14:tracePtLst>
          <p14:tracePt t="166250" x="3340100" y="4102100"/>
          <p14:tracePt t="166267" x="3327400" y="4121150"/>
          <p14:tracePt t="166283" x="3327400" y="4127500"/>
          <p14:tracePt t="166295" x="3314700" y="4133850"/>
          <p14:tracePt t="166328" x="3314700" y="4140200"/>
          <p14:tracePt t="166345" x="3314700" y="4146550"/>
          <p14:tracePt t="166361" x="3302000" y="4159250"/>
          <p14:tracePt t="166378" x="3302000" y="4171950"/>
          <p14:tracePt t="166395" x="3302000" y="4184650"/>
          <p14:tracePt t="166411" x="3289300" y="4203700"/>
          <p14:tracePt t="166428" x="3289300" y="4216400"/>
          <p14:tracePt t="166444" x="3289300" y="4229100"/>
          <p14:tracePt t="166461" x="3289300" y="4235450"/>
          <p14:tracePt t="166478" x="3289300" y="4267200"/>
          <p14:tracePt t="166703" x="0" y="0"/>
        </p14:tracePtLst>
        <p14:tracePtLst>
          <p14:tracePt t="168105" x="2590800" y="4533900"/>
          <p14:tracePt t="168145" x="2597150" y="4533900"/>
          <p14:tracePt t="168163" x="2603500" y="4533900"/>
          <p14:tracePt t="168310" x="2609850" y="4540250"/>
          <p14:tracePt t="168318" x="2616200" y="4546600"/>
          <p14:tracePt t="168327" x="2622550" y="4552950"/>
          <p14:tracePt t="168344" x="2660650" y="4572000"/>
          <p14:tracePt t="168360" x="2743200" y="4616450"/>
          <p14:tracePt t="168377" x="2870200" y="4667250"/>
          <p14:tracePt t="168394" x="2990850" y="4718050"/>
          <p14:tracePt t="168411" x="3117850" y="4756150"/>
          <p14:tracePt t="168427" x="3244850" y="4781550"/>
          <p14:tracePt t="168444" x="3384550" y="4806950"/>
          <p14:tracePt t="168461" x="3473450" y="4813300"/>
          <p14:tracePt t="168462" x="3505200" y="4813300"/>
          <p14:tracePt t="168477" x="3524250" y="4813300"/>
          <p14:tracePt t="168479" x="3536950" y="4813300"/>
          <p14:tracePt t="168494" x="3549650" y="4813300"/>
          <p14:tracePt t="168510" x="3556000" y="4813300"/>
          <p14:tracePt t="168727" x="0" y="0"/>
        </p14:tracePtLst>
        <p14:tracePtLst>
          <p14:tracePt t="170734" x="5670550" y="4387850"/>
          <p14:tracePt t="170750" x="5664200" y="4400550"/>
          <p14:tracePt t="170766" x="5664200" y="4419600"/>
          <p14:tracePt t="170774" x="5664200" y="4438650"/>
          <p14:tracePt t="170782" x="5664200" y="4457700"/>
          <p14:tracePt t="170793" x="5664200" y="4483100"/>
          <p14:tracePt t="170810" x="5670550" y="4540250"/>
          <p14:tracePt t="170826" x="5702300" y="4591050"/>
          <p14:tracePt t="170843" x="5727700" y="4629150"/>
          <p14:tracePt t="170860" x="5772150" y="4667250"/>
          <p14:tracePt t="170876" x="5822950" y="4692650"/>
          <p14:tracePt t="170893" x="5873750" y="4705350"/>
          <p14:tracePt t="170910" x="5918200" y="4705350"/>
          <p14:tracePt t="170926" x="5962650" y="4705350"/>
          <p14:tracePt t="170943" x="5988050" y="4679950"/>
          <p14:tracePt t="170960" x="6026150" y="4622800"/>
          <p14:tracePt t="170976" x="6045200" y="4572000"/>
          <p14:tracePt t="170993" x="6051550" y="4540250"/>
          <p14:tracePt t="171010" x="6051550" y="4514850"/>
          <p14:tracePt t="171026" x="6051550" y="4495800"/>
          <p14:tracePt t="171043" x="6051550" y="4476750"/>
          <p14:tracePt t="171110" x="6045200" y="4470400"/>
          <p14:tracePt t="171127" x="6032500" y="4476750"/>
          <p14:tracePt t="171134" x="6026150" y="4495800"/>
          <p14:tracePt t="171143" x="6019800" y="4514850"/>
          <p14:tracePt t="171159" x="6007100" y="4546600"/>
          <p14:tracePt t="171176" x="6007100" y="4572000"/>
          <p14:tracePt t="171193" x="6007100" y="4597400"/>
          <p14:tracePt t="171209" x="6007100" y="4603750"/>
          <p14:tracePt t="171238" x="6007100" y="4610100"/>
          <p14:tracePt t="171279" x="6013450" y="4603750"/>
          <p14:tracePt t="171286" x="6026150" y="4584700"/>
          <p14:tracePt t="171295" x="6032500" y="4572000"/>
          <p14:tracePt t="171309" x="6032500" y="4552950"/>
          <p14:tracePt t="171326" x="6032500" y="4502150"/>
          <p14:tracePt t="171343" x="6032500" y="4470400"/>
          <p14:tracePt t="171359" x="6013450" y="4451350"/>
          <p14:tracePt t="171376" x="6000750" y="4438650"/>
          <p14:tracePt t="171393" x="5994400" y="4438650"/>
          <p14:tracePt t="171409" x="5975350" y="4438650"/>
          <p14:tracePt t="171426" x="5943600" y="4445000"/>
          <p14:tracePt t="171443" x="5924550" y="4457700"/>
          <p14:tracePt t="171460" x="5905500" y="4470400"/>
          <p14:tracePt t="171476" x="5905500" y="4476750"/>
          <p14:tracePt t="171493" x="5905500" y="4502150"/>
          <p14:tracePt t="171510" x="5905500" y="4521200"/>
          <p14:tracePt t="171526" x="5905500" y="4546600"/>
          <p14:tracePt t="171543" x="5918200" y="4552950"/>
          <p14:tracePt t="171560" x="5918200" y="4559300"/>
          <p14:tracePt t="171593" x="5924550" y="4559300"/>
          <p14:tracePt t="171609" x="5937250" y="4552950"/>
          <p14:tracePt t="171627" x="5937250" y="4540250"/>
          <p14:tracePt t="171643" x="5937250" y="4527550"/>
          <p14:tracePt t="171660" x="5937250" y="4514850"/>
          <p14:tracePt t="171769" x="5937250" y="4521200"/>
          <p14:tracePt t="171840" x="5937250" y="4527550"/>
          <p14:tracePt t="171855" x="5949950" y="4527550"/>
          <p14:tracePt t="171868" x="5956300" y="4521200"/>
          <p14:tracePt t="171877" x="5962650" y="4514850"/>
          <p14:tracePt t="171879" x="5969000" y="4508500"/>
          <p14:tracePt t="171910" x="5969000" y="4489450"/>
          <p14:tracePt t="171944" x="5975350" y="4489450"/>
          <p14:tracePt t="172423" x="0" y="0"/>
        </p14:tracePtLst>
        <p14:tracePtLst>
          <p14:tracePt t="176361" x="4686300" y="4006850"/>
          <p14:tracePt t="176401" x="4686300" y="4019550"/>
          <p14:tracePt t="176413" x="4686300" y="4025900"/>
          <p14:tracePt t="176426" x="4679950" y="4070350"/>
          <p14:tracePt t="176442" x="4673600" y="4121150"/>
          <p14:tracePt t="176458" x="4648200" y="4191000"/>
          <p14:tracePt t="176475" x="4622800" y="4279900"/>
          <p14:tracePt t="176491" x="4603750" y="4368800"/>
          <p14:tracePt t="176508" x="4584700" y="4457700"/>
          <p14:tracePt t="176525" x="4572000" y="4527550"/>
          <p14:tracePt t="176527" x="4565650" y="4552950"/>
          <p14:tracePt t="176541" x="4565650" y="4565650"/>
          <p14:tracePt t="176558" x="4565650" y="4603750"/>
          <p14:tracePt t="176574" x="4565650" y="4610100"/>
          <p14:tracePt t="176591" x="4565650" y="4616450"/>
          <p14:tracePt t="176608" x="4565650" y="4622800"/>
          <p14:tracePt t="177682" x="4565650" y="4597400"/>
          <p14:tracePt t="177696" x="4565650" y="4540250"/>
          <p14:tracePt t="177712" x="4572000" y="4502150"/>
          <p14:tracePt t="177724" x="4578350" y="4476750"/>
          <p14:tracePt t="177741" x="4603750" y="4425950"/>
          <p14:tracePt t="177743" x="4616450" y="4394200"/>
          <p14:tracePt t="177757" x="4629150" y="4368800"/>
          <p14:tracePt t="177774" x="4654550" y="4292600"/>
          <p14:tracePt t="177791" x="4673600" y="4260850"/>
          <p14:tracePt t="177807" x="4679950" y="4229100"/>
          <p14:tracePt t="177824" x="4692650" y="4197350"/>
          <p14:tracePt t="177841" x="4699000" y="4165600"/>
          <p14:tracePt t="177857" x="4711700" y="4146550"/>
          <p14:tracePt t="177874" x="4711700" y="4140200"/>
          <p14:tracePt t="177992" x="4711700" y="4159250"/>
          <p14:tracePt t="177999" x="4705350" y="4178300"/>
          <p14:tracePt t="178007" x="4692650" y="4210050"/>
          <p14:tracePt t="178024" x="4673600" y="4298950"/>
          <p14:tracePt t="178041" x="4629150" y="4445000"/>
          <p14:tracePt t="178057" x="4578350" y="4610100"/>
          <p14:tracePt t="178074" x="4521200" y="4730750"/>
          <p14:tracePt t="178091" x="4508500" y="4781550"/>
          <p14:tracePt t="178107" x="4508500" y="4787900"/>
          <p14:tracePt t="178200" x="4508500" y="4781550"/>
          <p14:tracePt t="178210" x="4514850" y="4775200"/>
          <p14:tracePt t="178225" x="4521200" y="4762500"/>
          <p14:tracePt t="178339" x="4546600" y="4699000"/>
          <p14:tracePt t="178347" x="4546600" y="4692650"/>
          <p14:tracePt t="178367" x="4546600" y="4686300"/>
          <p14:tracePt t="178374" x="4546600" y="4679950"/>
          <p14:tracePt t="178390" x="4552950" y="4667250"/>
          <p14:tracePt t="178407" x="4552950" y="4660900"/>
          <p14:tracePt t="178480" x="4552950" y="4654550"/>
          <p14:tracePt t="178491" x="4559300" y="4635500"/>
          <p14:tracePt t="178508" x="4559300" y="4629150"/>
          <p14:tracePt t="178524" x="4572000" y="4591050"/>
          <p14:tracePt t="178541" x="4578350" y="4559300"/>
          <p14:tracePt t="178543" x="4578350" y="4540250"/>
          <p14:tracePt t="178557" x="4584700" y="4508500"/>
          <p14:tracePt t="178574" x="4603750" y="4445000"/>
          <p14:tracePt t="178590" x="4616450" y="4406900"/>
          <p14:tracePt t="178607" x="4622800" y="4381500"/>
          <p14:tracePt t="178624" x="4622800" y="4362450"/>
          <p14:tracePt t="178784" x="4622800" y="4381500"/>
          <p14:tracePt t="178795" x="4616450" y="4406900"/>
          <p14:tracePt t="178808" x="4603750" y="4445000"/>
          <p14:tracePt t="178824" x="4603750" y="4483100"/>
          <p14:tracePt t="178857" x="4603750" y="4489450"/>
          <p14:tracePt t="178874" x="4603750" y="4508500"/>
          <p14:tracePt t="178890" x="4603750" y="4521200"/>
          <p14:tracePt t="178977" x="4603750" y="4502150"/>
          <p14:tracePt t="178989" x="4603750" y="4470400"/>
          <p14:tracePt t="179003" x="4616450" y="4413250"/>
          <p14:tracePt t="179013" x="4616450" y="4394200"/>
          <p14:tracePt t="179015" x="4616450" y="4375150"/>
          <p14:tracePt t="179024" x="4616450" y="4356100"/>
          <p14:tracePt t="179040" x="4622800" y="4343400"/>
          <p14:tracePt t="179103" x="4622800" y="4349750"/>
          <p14:tracePt t="179111" x="4610100" y="4375150"/>
          <p14:tracePt t="179123" x="4603750" y="4406900"/>
          <p14:tracePt t="179140" x="4591050" y="4476750"/>
          <p14:tracePt t="179157" x="4578350" y="4527550"/>
          <p14:tracePt t="179158" x="4578350" y="4533900"/>
          <p14:tracePt t="179174" x="4578350" y="4546600"/>
          <p14:tracePt t="180007" x="0" y="0"/>
        </p14:tracePtLst>
        <p14:tracePtLst>
          <p14:tracePt t="181298" x="2908300" y="4851400"/>
          <p14:tracePt t="181458" x="2921000" y="4851400"/>
          <p14:tracePt t="181474" x="2997200" y="4851400"/>
          <p14:tracePt t="181491" x="3124200" y="4851400"/>
          <p14:tracePt t="181495" x="3200400" y="4851400"/>
          <p14:tracePt t="181507" x="3295650" y="4851400"/>
          <p14:tracePt t="181523" x="3524250" y="4851400"/>
          <p14:tracePt t="181539" x="3898900" y="4851400"/>
          <p14:tracePt t="181556" x="4305300" y="4851400"/>
          <p14:tracePt t="181559" x="4483100" y="4851400"/>
          <p14:tracePt t="181573" x="4635500" y="4851400"/>
          <p14:tracePt t="181575" x="4749800" y="4851400"/>
          <p14:tracePt t="181589" x="4832350" y="4851400"/>
          <p14:tracePt t="181606" x="4940300" y="4851400"/>
          <p14:tracePt t="181623" x="4959350" y="4851400"/>
          <p14:tracePt t="181769" x="4927600" y="4851400"/>
          <p14:tracePt t="181779" x="4864100" y="4851400"/>
          <p14:tracePt t="181791" x="4686300" y="4851400"/>
          <p14:tracePt t="181806" x="4451350" y="4851400"/>
          <p14:tracePt t="181823" x="4254500" y="4851400"/>
          <p14:tracePt t="181839" x="4114800" y="4851400"/>
          <p14:tracePt t="181856" x="4064000" y="4851400"/>
          <p14:tracePt t="181873" x="4051300" y="4851400"/>
          <p14:tracePt t="181952" x="4064000" y="4851400"/>
          <p14:tracePt t="181963" x="4083050" y="4851400"/>
          <p14:tracePt t="181975" x="4191000" y="4851400"/>
          <p14:tracePt t="181991" x="4368800" y="4851400"/>
          <p14:tracePt t="182007" x="4591050" y="4857750"/>
          <p14:tracePt t="182023" x="4806950" y="4902200"/>
          <p14:tracePt t="182040" x="4959350" y="4933950"/>
          <p14:tracePt t="182056" x="5010150" y="4940300"/>
          <p14:tracePt t="182073" x="5022850" y="4940300"/>
          <p14:tracePt t="182152" x="4997450" y="4940300"/>
          <p14:tracePt t="182162" x="4933950" y="4940300"/>
          <p14:tracePt t="182174" x="4787900" y="4940300"/>
          <p14:tracePt t="182191" x="4591050" y="4940300"/>
          <p14:tracePt t="182208" x="4438650" y="4933950"/>
          <p14:tracePt t="182223" x="4400550" y="4933950"/>
          <p14:tracePt t="182239" x="4387850" y="4933950"/>
          <p14:tracePt t="182296" x="4394200" y="4933950"/>
          <p14:tracePt t="182305" x="4425950" y="4933950"/>
          <p14:tracePt t="182313" x="4476750" y="4933950"/>
          <p14:tracePt t="182323" x="4552950" y="4933950"/>
          <p14:tracePt t="182339" x="4749800" y="4933950"/>
          <p14:tracePt t="182356" x="4953000" y="4933950"/>
          <p14:tracePt t="182359" x="5022850" y="4933950"/>
          <p14:tracePt t="182372" x="5067300" y="4933950"/>
          <p14:tracePt t="182389" x="5099050" y="4933950"/>
          <p14:tracePt t="182391" x="5105400" y="4933950"/>
          <p14:tracePt t="182463" x="5092700" y="4933950"/>
          <p14:tracePt t="182475" x="5054600" y="4933950"/>
          <p14:tracePt t="182490" x="4965700" y="4933950"/>
          <p14:tracePt t="182506" x="4914900" y="4933950"/>
          <p14:tracePt t="182523" x="4902200" y="4933950"/>
          <p14:tracePt t="182608" x="4921250" y="4933950"/>
          <p14:tracePt t="182619" x="4953000" y="4933950"/>
          <p14:tracePt t="182633" x="5029200" y="4933950"/>
          <p14:tracePt t="182641" x="5073650" y="4933950"/>
          <p14:tracePt t="182656" x="5130800" y="4933950"/>
          <p14:tracePt t="182672" x="5143500" y="4933950"/>
          <p14:tracePt t="183119" x="0" y="0"/>
        </p14:tracePtLst>
        <p14:tracePtLst>
          <p14:tracePt t="183633" x="5880100" y="4660900"/>
          <p14:tracePt t="183648" x="5873750" y="4660900"/>
          <p14:tracePt t="183663" x="5861050" y="4660900"/>
          <p14:tracePt t="183672" x="5861050" y="4667250"/>
          <p14:tracePt t="183689" x="5848350" y="4686300"/>
          <p14:tracePt t="183706" x="5835650" y="4705350"/>
          <p14:tracePt t="183722" x="5835650" y="4724400"/>
          <p14:tracePt t="183739" x="5835650" y="4737100"/>
          <p14:tracePt t="183756" x="5835650" y="4749800"/>
          <p14:tracePt t="183759" x="5835650" y="4762500"/>
          <p14:tracePt t="183789" x="5842000" y="4800600"/>
          <p14:tracePt t="183805" x="5873750" y="4832350"/>
          <p14:tracePt t="183807" x="5899150" y="4851400"/>
          <p14:tracePt t="183823" x="5981700" y="4895850"/>
          <p14:tracePt t="183839" x="6127750" y="4940300"/>
          <p14:tracePt t="183855" x="6280150" y="4965700"/>
          <p14:tracePt t="183872" x="6438900" y="4965700"/>
          <p14:tracePt t="183889" x="6604000" y="4959350"/>
          <p14:tracePt t="183905" x="6711950" y="4953000"/>
          <p14:tracePt t="183922" x="6794500" y="4940300"/>
          <p14:tracePt t="183939" x="6813550" y="4927600"/>
          <p14:tracePt t="183956" x="6819900" y="4921250"/>
          <p14:tracePt t="183976" x="6826250" y="4908550"/>
          <p14:tracePt t="183989" x="6826250" y="4902200"/>
          <p14:tracePt t="184005" x="6826250" y="4889500"/>
          <p14:tracePt t="184008" x="6826250" y="4883150"/>
          <p14:tracePt t="184022" x="6826250" y="4870450"/>
          <p14:tracePt t="184039" x="6826250" y="4864100"/>
          <p14:tracePt t="184055" x="6826250" y="4845050"/>
          <p14:tracePt t="184072" x="6807200" y="4826000"/>
          <p14:tracePt t="184089" x="6718300" y="4800600"/>
          <p14:tracePt t="184105" x="6540500" y="4775200"/>
          <p14:tracePt t="184122" x="6350000" y="4756150"/>
          <p14:tracePt t="184139" x="6210300" y="4756150"/>
          <p14:tracePt t="184155" x="6121400" y="4756150"/>
          <p14:tracePt t="184172" x="6076950" y="4756150"/>
          <p14:tracePt t="184189" x="6057900" y="4768850"/>
          <p14:tracePt t="184190" x="6051550" y="4775200"/>
          <p14:tracePt t="184206" x="6038850" y="4787900"/>
          <p14:tracePt t="184223" x="6038850" y="4806950"/>
          <p14:tracePt t="184239" x="6038850" y="4838700"/>
          <p14:tracePt t="184256" x="6038850" y="4864100"/>
          <p14:tracePt t="184272" x="6038850" y="4889500"/>
          <p14:tracePt t="184289" x="6057900" y="4908550"/>
          <p14:tracePt t="184305" x="6089650" y="4933950"/>
          <p14:tracePt t="184322" x="6146800" y="4959350"/>
          <p14:tracePt t="184339" x="6229350" y="4984750"/>
          <p14:tracePt t="184355" x="6292850" y="4991100"/>
          <p14:tracePt t="184372" x="6362700" y="4991100"/>
          <p14:tracePt t="184389" x="6407150" y="4991100"/>
          <p14:tracePt t="184391" x="6432550" y="4991100"/>
          <p14:tracePt t="184405" x="6457950" y="4984750"/>
          <p14:tracePt t="184422" x="6502400" y="4953000"/>
          <p14:tracePt t="184438" x="6521450" y="4933950"/>
          <p14:tracePt t="184455" x="6534150" y="4921250"/>
          <p14:tracePt t="184472" x="6546850" y="4902200"/>
          <p14:tracePt t="184489" x="6546850" y="4895850"/>
          <p14:tracePt t="184505" x="6546850" y="4883150"/>
          <p14:tracePt t="184522" x="6546850" y="4870450"/>
          <p14:tracePt t="184539" x="6546850" y="4864100"/>
          <p14:tracePt t="184555" x="6546850" y="4845050"/>
          <p14:tracePt t="184572" x="6521450" y="4832350"/>
          <p14:tracePt t="184588" x="6457950" y="4813300"/>
          <p14:tracePt t="184605" x="6350000" y="4813300"/>
          <p14:tracePt t="184606" x="6280150" y="4813300"/>
          <p14:tracePt t="184622" x="6108700" y="4813300"/>
          <p14:tracePt t="184638" x="5969000" y="4838700"/>
          <p14:tracePt t="184655" x="5886450" y="4870450"/>
          <p14:tracePt t="184672" x="5848350" y="4876800"/>
          <p14:tracePt t="184688" x="5835650" y="4889500"/>
          <p14:tracePt t="184705" x="5829300" y="4902200"/>
          <p14:tracePt t="184735" x="5829300" y="4914900"/>
          <p14:tracePt t="184750" x="5829300" y="4921250"/>
          <p14:tracePt t="184759" x="5829300" y="4927600"/>
          <p14:tracePt t="184772" x="5829300" y="4933950"/>
          <p14:tracePt t="184788" x="5835650" y="4959350"/>
          <p14:tracePt t="184805" x="5873750" y="4984750"/>
          <p14:tracePt t="184806" x="5886450" y="4991100"/>
          <p14:tracePt t="184822" x="5930900" y="5003800"/>
          <p14:tracePt t="184838" x="5988050" y="5016500"/>
          <p14:tracePt t="184855" x="6057900" y="5022850"/>
          <p14:tracePt t="184872" x="6115050" y="5022850"/>
          <p14:tracePt t="184888" x="6172200" y="5022850"/>
          <p14:tracePt t="184905" x="6203950" y="5016500"/>
          <p14:tracePt t="184922" x="6229350" y="4991100"/>
          <p14:tracePt t="184938" x="6248400" y="4953000"/>
          <p14:tracePt t="184955" x="6254750" y="4921250"/>
          <p14:tracePt t="184972" x="6267450" y="4876800"/>
          <p14:tracePt t="184975" x="6267450" y="4870450"/>
          <p14:tracePt t="184988" x="6267450" y="4857750"/>
          <p14:tracePt t="185005" x="6267450" y="4838700"/>
          <p14:tracePt t="185008" x="6267450" y="4832350"/>
          <p14:tracePt t="185022" x="6254750" y="4813300"/>
          <p14:tracePt t="185038" x="6229350" y="4794250"/>
          <p14:tracePt t="185055" x="6197600" y="4787900"/>
          <p14:tracePt t="185072" x="6159500" y="4781550"/>
          <p14:tracePt t="185088" x="6083300" y="4781550"/>
          <p14:tracePt t="185105" x="6007100" y="4781550"/>
          <p14:tracePt t="185122" x="5937250" y="4794250"/>
          <p14:tracePt t="185138" x="5911850" y="4800600"/>
          <p14:tracePt t="185155" x="5899150" y="4813300"/>
          <p14:tracePt t="185193" x="5899150" y="4826000"/>
          <p14:tracePt t="185205" x="5899150" y="4838700"/>
          <p14:tracePt t="185222" x="5905500" y="4883150"/>
          <p14:tracePt t="185238" x="5930900" y="4902200"/>
          <p14:tracePt t="185255" x="5956300" y="4933950"/>
          <p14:tracePt t="185271" x="6038850" y="4972050"/>
          <p14:tracePt t="185288" x="6165850" y="5010150"/>
          <p14:tracePt t="185305" x="6311900" y="5035550"/>
          <p14:tracePt t="185322" x="6400800" y="5041900"/>
          <p14:tracePt t="185338" x="6445250" y="5041900"/>
          <p14:tracePt t="185355" x="6470650" y="5035550"/>
          <p14:tracePt t="185371" x="6483350" y="4997450"/>
          <p14:tracePt t="185388" x="6483350" y="4984750"/>
          <p14:tracePt t="185405" x="6489700" y="4965700"/>
          <p14:tracePt t="185421" x="6489700" y="4940300"/>
          <p14:tracePt t="185423" x="6489700" y="4933950"/>
          <p14:tracePt t="185438" x="6477000" y="4895850"/>
          <p14:tracePt t="185455" x="6438900" y="4851400"/>
          <p14:tracePt t="185472" x="6394450" y="4813300"/>
          <p14:tracePt t="185488" x="6356350" y="4787900"/>
          <p14:tracePt t="185505" x="6330950" y="4775200"/>
          <p14:tracePt t="185521" x="6318250" y="4775200"/>
          <p14:tracePt t="185551" x="6311900" y="4775200"/>
          <p14:tracePt t="185582" x="6305550" y="4775200"/>
          <p14:tracePt t="185599" x="6299200" y="4775200"/>
          <p14:tracePt t="185783" x="0" y="0"/>
        </p14:tracePtLst>
        <p14:tracePtLst>
          <p14:tracePt t="186242" x="6127750" y="4819650"/>
          <p14:tracePt t="186346" x="6146800" y="4819650"/>
          <p14:tracePt t="186367" x="6356350" y="4851400"/>
          <p14:tracePt t="186387" x="6546850" y="4870450"/>
          <p14:tracePt t="186399" x="6686550" y="4895850"/>
          <p14:tracePt t="186411" x="6711950" y="4895850"/>
          <p14:tracePt t="186421" x="6724650" y="4895850"/>
          <p14:tracePt t="186438" x="6737350" y="4895850"/>
          <p14:tracePt t="187080" x="0" y="0"/>
        </p14:tracePtLst>
        <p14:tracePtLst>
          <p14:tracePt t="187728" x="4559300" y="4070350"/>
          <p14:tracePt t="187751" x="4552950" y="4070350"/>
          <p14:tracePt t="187767" x="4546600" y="4076700"/>
          <p14:tracePt t="187776" x="4546600" y="4083050"/>
          <p14:tracePt t="187787" x="4546600" y="4089400"/>
          <p14:tracePt t="187804" x="4546600" y="4108450"/>
          <p14:tracePt t="187820" x="4552950" y="4127500"/>
          <p14:tracePt t="187837" x="4559300" y="4133850"/>
          <p14:tracePt t="187838" x="0" y="0"/>
        </p14:tracePtLst>
        <p14:tracePtLst>
          <p14:tracePt t="188562" x="6038850" y="4635500"/>
          <p14:tracePt t="188584" x="6019800" y="4660900"/>
          <p14:tracePt t="188605" x="6013450" y="4718050"/>
          <p14:tracePt t="188607" x="6007100" y="4743450"/>
          <p14:tracePt t="188621" x="6007100" y="4768850"/>
          <p14:tracePt t="188637" x="6007100" y="4826000"/>
          <p14:tracePt t="188654" x="6019800" y="4883150"/>
          <p14:tracePt t="188670" x="6026150" y="4895850"/>
          <p14:tracePt t="188687" x="6038850" y="4908550"/>
          <p14:tracePt t="188704" x="6051550" y="4908550"/>
          <p14:tracePt t="188721" x="6070600" y="4908550"/>
          <p14:tracePt t="188737" x="6108700" y="4908550"/>
          <p14:tracePt t="188754" x="6146800" y="4902200"/>
          <p14:tracePt t="188770" x="6172200" y="4876800"/>
          <p14:tracePt t="188787" x="6184900" y="4857750"/>
          <p14:tracePt t="188804" x="6191250" y="4832350"/>
          <p14:tracePt t="188821" x="6203950" y="4819650"/>
          <p14:tracePt t="189040" x="6203950" y="4826000"/>
          <p14:tracePt t="189056" x="6210300" y="4851400"/>
          <p14:tracePt t="189073" x="6229350" y="4883150"/>
          <p14:tracePt t="189097" x="6261100" y="4921250"/>
          <p14:tracePt t="189118" x="6280150" y="4940300"/>
          <p14:tracePt t="189131" x="6324600" y="4965700"/>
          <p14:tracePt t="189145" x="6362700" y="4984750"/>
          <p14:tracePt t="189154" x="6394450" y="4991100"/>
          <p14:tracePt t="189170" x="6426200" y="4991100"/>
          <p14:tracePt t="189187" x="6483350" y="4978400"/>
          <p14:tracePt t="189204" x="6534150" y="4914900"/>
          <p14:tracePt t="189220" x="6578600" y="4845050"/>
          <p14:tracePt t="189223" x="6597650" y="4819650"/>
          <p14:tracePt t="189237" x="6610350" y="4794250"/>
          <p14:tracePt t="189254" x="6635750" y="4756150"/>
          <p14:tracePt t="189254" x="6642100" y="4749800"/>
          <p14:tracePt t="189270" x="6648450" y="4743450"/>
          <p14:tracePt t="189343" x="6654800" y="4749800"/>
          <p14:tracePt t="189352" x="6654800" y="4775200"/>
          <p14:tracePt t="189362" x="6654800" y="4806950"/>
          <p14:tracePt t="189371" x="6654800" y="4838700"/>
          <p14:tracePt t="189387" x="6661150" y="4876800"/>
          <p14:tracePt t="189404" x="6661150" y="4895850"/>
          <p14:tracePt t="189456" x="6680200" y="4895850"/>
          <p14:tracePt t="189466" x="6686550" y="4889500"/>
          <p14:tracePt t="189476" x="6699250" y="4870450"/>
          <p14:tracePt t="189487" x="6711950" y="4832350"/>
          <p14:tracePt t="189504" x="6737350" y="4800600"/>
          <p14:tracePt t="189520" x="6750050" y="4781550"/>
          <p14:tracePt t="189537" x="6756400" y="4775200"/>
          <p14:tracePt t="189608" x="6756400" y="4794250"/>
          <p14:tracePt t="189616" x="6756400" y="4806950"/>
          <p14:tracePt t="189626" x="6756400" y="4813300"/>
          <p14:tracePt t="189637" x="6756400" y="4819650"/>
          <p14:tracePt t="189663" x="6756400" y="4832350"/>
          <p14:tracePt t="189682" x="6756400" y="4838700"/>
          <p14:tracePt t="189691" x="6762750" y="4851400"/>
          <p14:tracePt t="189704" x="6769100" y="4864100"/>
          <p14:tracePt t="189754" x="6775450" y="4864100"/>
          <p14:tracePt t="189772" x="6781800" y="4864100"/>
          <p14:tracePt t="189787" x="6781800" y="4845050"/>
          <p14:tracePt t="189804" x="6788150" y="4819650"/>
          <p14:tracePt t="189808" x="6788150" y="4806950"/>
          <p14:tracePt t="191360" x="6775450" y="4819650"/>
          <p14:tracePt t="191376" x="6699250" y="4819650"/>
          <p14:tracePt t="191391" x="6565900" y="4819650"/>
          <p14:tracePt t="191403" x="6477000" y="4819650"/>
          <p14:tracePt t="191420" x="6299200" y="4819650"/>
          <p14:tracePt t="191422" x="6229350" y="4819650"/>
          <p14:tracePt t="191436" x="6165850" y="4819650"/>
          <p14:tracePt t="191453" x="6089650" y="4819650"/>
          <p14:tracePt t="191455" x="6070600" y="4819650"/>
          <p14:tracePt t="191469" x="6057900" y="4819650"/>
          <p14:tracePt t="191487" x="6038850" y="4826000"/>
          <p14:tracePt t="191503" x="6019800" y="4826000"/>
          <p14:tracePt t="191520" x="5994400" y="4826000"/>
          <p14:tracePt t="191536" x="5969000" y="4826000"/>
          <p14:tracePt t="191553" x="5943600" y="4826000"/>
          <p14:tracePt t="191711" x="5956300" y="4826000"/>
          <p14:tracePt t="191722" x="5994400" y="4826000"/>
          <p14:tracePt t="191737" x="6102350" y="4826000"/>
          <p14:tracePt t="191754" x="6248400" y="4826000"/>
          <p14:tracePt t="191770" x="6400800" y="4826000"/>
          <p14:tracePt t="191786" x="6515100" y="4826000"/>
          <p14:tracePt t="191803" x="6591300" y="4826000"/>
          <p14:tracePt t="191820" x="6629400" y="4826000"/>
          <p14:tracePt t="191822" x="6642100" y="4826000"/>
          <p14:tracePt t="191836" x="6648450" y="4826000"/>
          <p14:tracePt t="192040" x="6629400" y="4832350"/>
          <p14:tracePt t="192052" x="6616700" y="4832350"/>
          <p14:tracePt t="192067" x="6502400" y="4832350"/>
          <p14:tracePt t="192081" x="6324600" y="4832350"/>
          <p14:tracePt t="192094" x="6216650" y="4832350"/>
          <p14:tracePt t="192103" x="6057900" y="4832350"/>
          <p14:tracePt t="192119" x="5975350" y="4832350"/>
          <p14:tracePt t="192136" x="5949950" y="4832350"/>
          <p14:tracePt t="192153" x="5943600" y="4832350"/>
          <p14:tracePt t="192345" x="5962650" y="4832350"/>
          <p14:tracePt t="192362" x="6045200" y="4832350"/>
          <p14:tracePt t="192379" x="6184900" y="4832350"/>
          <p14:tracePt t="192383" x="6267450" y="4832350"/>
          <p14:tracePt t="192400" x="6438900" y="4851400"/>
          <p14:tracePt t="192416" x="6572250" y="4876800"/>
          <p14:tracePt t="192426" x="6604000" y="4883150"/>
          <p14:tracePt t="192436" x="6623050" y="4883150"/>
          <p14:tracePt t="192452" x="6642100" y="4883150"/>
          <p14:tracePt t="192469" x="6648450" y="4883150"/>
          <p14:tracePt t="192673" x="6635750" y="4883150"/>
          <p14:tracePt t="192687" x="6572250" y="4883150"/>
          <p14:tracePt t="192703" x="6464300" y="4883150"/>
          <p14:tracePt t="192726" x="6350000" y="4883150"/>
          <p14:tracePt t="192743" x="6223000" y="4883150"/>
          <p14:tracePt t="192752" x="6178550" y="4883150"/>
          <p14:tracePt t="192770" x="6108700" y="4883150"/>
          <p14:tracePt t="192786" x="6057900" y="4883150"/>
          <p14:tracePt t="192803" x="6019800" y="4883150"/>
          <p14:tracePt t="192819" x="6013450" y="4883150"/>
          <p14:tracePt t="192937" x="6013450" y="4876800"/>
          <p14:tracePt t="192955" x="6045200" y="4876800"/>
          <p14:tracePt t="192969" x="6115050" y="4876800"/>
          <p14:tracePt t="192986" x="6248400" y="4876800"/>
          <p14:tracePt t="193002" x="6362700" y="4876800"/>
          <p14:tracePt t="193019" x="6451600" y="4876800"/>
          <p14:tracePt t="193035" x="6489700" y="4876800"/>
          <p14:tracePt t="193052" x="6502400" y="4876800"/>
          <p14:tracePt t="193069" x="6515100" y="4876800"/>
          <p14:tracePt t="193246" x="6496050" y="4876800"/>
          <p14:tracePt t="193255" x="6457950" y="4870450"/>
          <p14:tracePt t="193262" x="6400800" y="4864100"/>
          <p14:tracePt t="193271" x="6337300" y="4845050"/>
          <p14:tracePt t="193285" x="6261100" y="4838700"/>
          <p14:tracePt t="193302" x="6064250" y="4794250"/>
          <p14:tracePt t="193319" x="5994400" y="4781550"/>
          <p14:tracePt t="193335" x="5988050" y="4781550"/>
          <p14:tracePt t="193352" x="5981700" y="4781550"/>
          <p14:tracePt t="193454" x="5988050" y="4781550"/>
          <p14:tracePt t="193462" x="6013450" y="4781550"/>
          <p14:tracePt t="193471" x="6051550" y="4781550"/>
          <p14:tracePt t="193485" x="6115050" y="4781550"/>
          <p14:tracePt t="193502" x="6324600" y="4781550"/>
          <p14:tracePt t="193519" x="6477000" y="4781550"/>
          <p14:tracePt t="193535" x="6546850" y="4781550"/>
          <p14:tracePt t="193552" x="6578600" y="4781550"/>
          <p14:tracePt t="193662" x="6578600" y="4787900"/>
          <p14:tracePt t="193671" x="6559550" y="4787900"/>
          <p14:tracePt t="193679" x="6521450" y="4794250"/>
          <p14:tracePt t="193687" x="6477000" y="4794250"/>
          <p14:tracePt t="193702" x="6318250" y="4794250"/>
          <p14:tracePt t="193719" x="6172200" y="4794250"/>
          <p14:tracePt t="193735" x="6064250" y="4794250"/>
          <p14:tracePt t="193752" x="6019800" y="4794250"/>
          <p14:tracePt t="193769" x="6013450" y="4794250"/>
          <p14:tracePt t="193871" x="6019800" y="4794250"/>
          <p14:tracePt t="193880" x="6051550" y="4794250"/>
          <p14:tracePt t="193889" x="6089650" y="4794250"/>
          <p14:tracePt t="193902" x="6210300" y="4794250"/>
          <p14:tracePt t="193919" x="6324600" y="4794250"/>
          <p14:tracePt t="193935" x="6394450" y="4794250"/>
          <p14:tracePt t="193952" x="6419850" y="4794250"/>
          <p14:tracePt t="193969" x="6432550" y="4794250"/>
          <p14:tracePt t="193985" x="6445250" y="4800600"/>
          <p14:tracePt t="194002" x="6451600" y="4800600"/>
          <p14:tracePt t="194073" x="6438900" y="4806950"/>
          <p14:tracePt t="194088" x="6381750" y="4806950"/>
          <p14:tracePt t="194104" x="6273800" y="4806950"/>
          <p14:tracePt t="194119" x="6184900" y="4806950"/>
          <p14:tracePt t="194135" x="6121400" y="4806950"/>
          <p14:tracePt t="194152" x="6089650" y="4806950"/>
          <p14:tracePt t="194169" x="6083300" y="4806950"/>
          <p14:tracePt t="194288" x="6096000" y="4806950"/>
          <p14:tracePt t="194302" x="6153150" y="4806950"/>
          <p14:tracePt t="194313" x="6203950" y="4806950"/>
          <p14:tracePt t="194321" x="6267450" y="4806950"/>
          <p14:tracePt t="194335" x="6400800" y="4819650"/>
          <p14:tracePt t="194352" x="6489700" y="4832350"/>
          <p14:tracePt t="194368" x="6502400" y="4832350"/>
          <p14:tracePt t="194385" x="6508750" y="4832350"/>
          <p14:tracePt t="194438" x="6502400" y="4832350"/>
          <p14:tracePt t="194447" x="6477000" y="4832350"/>
          <p14:tracePt t="194456" x="6438900" y="4832350"/>
          <p14:tracePt t="194468" x="6375400" y="4832350"/>
          <p14:tracePt t="194485" x="6261100" y="4832350"/>
          <p14:tracePt t="194502" x="6146800" y="4832350"/>
          <p14:tracePt t="194518" x="6127750" y="4832350"/>
          <p14:tracePt t="194535" x="6121400" y="4832350"/>
          <p14:tracePt t="194615" x="6134100" y="4832350"/>
          <p14:tracePt t="194626" x="6153150" y="4832350"/>
          <p14:tracePt t="194636" x="6184900" y="4832350"/>
          <p14:tracePt t="194652" x="6273800" y="4832350"/>
          <p14:tracePt t="194668" x="6381750" y="4845050"/>
          <p14:tracePt t="194671" x="6426200" y="4851400"/>
          <p14:tracePt t="194685" x="6451600" y="4851400"/>
          <p14:tracePt t="194702" x="6515100" y="4864100"/>
          <p14:tracePt t="194718" x="6521450" y="4864100"/>
          <p14:tracePt t="194777" x="6515100" y="4864100"/>
          <p14:tracePt t="194792" x="6451600" y="4864100"/>
          <p14:tracePt t="194807" x="6356350" y="4864100"/>
          <p14:tracePt t="194819" x="6311900" y="4864100"/>
          <p14:tracePt t="194835" x="6254750" y="4864100"/>
          <p14:tracePt t="194852" x="6242050" y="4864100"/>
          <p14:tracePt t="194945" x="6267450" y="4864100"/>
          <p14:tracePt t="194960" x="6330950" y="4864100"/>
          <p14:tracePt t="194977" x="6407150" y="4864100"/>
          <p14:tracePt t="194994" x="6457950" y="4864100"/>
          <p14:tracePt t="195006" x="6464300" y="4864100"/>
          <p14:tracePt t="195019" x="6470650" y="4864100"/>
          <p14:tracePt t="195080" x="6464300" y="4864100"/>
          <p14:tracePt t="195089" x="6432550" y="4864100"/>
          <p14:tracePt t="195102" x="6324600" y="4864100"/>
          <p14:tracePt t="195119" x="6203950" y="4851400"/>
          <p14:tracePt t="195135" x="6115050" y="4832350"/>
          <p14:tracePt t="195152" x="6070600" y="4826000"/>
          <p14:tracePt t="195168" x="6064250" y="4826000"/>
          <p14:tracePt t="195264" x="6083300" y="4826000"/>
          <p14:tracePt t="195280" x="6159500" y="4826000"/>
          <p14:tracePt t="195294" x="6210300" y="4826000"/>
          <p14:tracePt t="195304" x="6337300" y="4826000"/>
          <p14:tracePt t="195319" x="6477000" y="4826000"/>
          <p14:tracePt t="195335" x="6565900" y="4826000"/>
          <p14:tracePt t="195352" x="6578600" y="4826000"/>
          <p14:tracePt t="195368" x="6584950" y="4826000"/>
          <p14:tracePt t="195433" x="6578600" y="4826000"/>
          <p14:tracePt t="195448" x="6540500" y="4826000"/>
          <p14:tracePt t="195464" x="6508750" y="4826000"/>
          <p14:tracePt t="195480" x="6502400" y="4826000"/>
          <p14:tracePt t="195960" x="0" y="0"/>
        </p14:tracePtLst>
        <p14:tracePtLst>
          <p14:tracePt t="199873" x="3409950" y="5010150"/>
          <p14:tracePt t="199887" x="3409950" y="5022850"/>
          <p14:tracePt t="199900" x="3409950" y="5035550"/>
          <p14:tracePt t="199917" x="3403600" y="5073650"/>
          <p14:tracePt t="199933" x="3403600" y="5080000"/>
          <p14:tracePt t="199950" x="3403600" y="5092700"/>
          <p14:tracePt t="199966" x="3403600" y="5099050"/>
          <p14:tracePt t="199983" x="3403600" y="5111750"/>
          <p14:tracePt t="200000" x="3422650" y="5130800"/>
          <p14:tracePt t="200017" x="3486150" y="5156200"/>
          <p14:tracePt t="200033" x="3562350" y="5181600"/>
          <p14:tracePt t="200050" x="3619500" y="5194300"/>
          <p14:tracePt t="200067" x="3638550" y="5194300"/>
          <p14:tracePt t="200083" x="3670300" y="5187950"/>
          <p14:tracePt t="200100" x="3695700" y="5162550"/>
          <p14:tracePt t="200116" x="3708400" y="5130800"/>
          <p14:tracePt t="200133" x="3721100" y="5105400"/>
          <p14:tracePt t="200150" x="3721100" y="5092700"/>
          <p14:tracePt t="200295" x="0" y="0"/>
        </p14:tracePtLst>
        <p14:tracePtLst>
          <p14:tracePt t="200721" x="4591050" y="5010150"/>
          <p14:tracePt t="200769" x="4591050" y="5003800"/>
          <p14:tracePt t="200786" x="4591050" y="5010150"/>
          <p14:tracePt t="200801" x="4597400" y="5041900"/>
          <p14:tracePt t="200817" x="4610100" y="5073650"/>
          <p14:tracePt t="200834" x="4648200" y="5105400"/>
          <p14:tracePt t="200850" x="4743450" y="5156200"/>
          <p14:tracePt t="200867" x="4876800" y="5187950"/>
          <p14:tracePt t="200883" x="5048250" y="5207000"/>
          <p14:tracePt t="200900" x="5181600" y="5207000"/>
          <p14:tracePt t="200916" x="5302250" y="5207000"/>
          <p14:tracePt t="200933" x="5372100" y="5200650"/>
          <p14:tracePt t="200950" x="5391150" y="5181600"/>
          <p14:tracePt t="200966" x="5391150" y="5162550"/>
          <p14:tracePt t="200983" x="5391150" y="5149850"/>
          <p14:tracePt t="201000" x="5391150" y="5143500"/>
          <p14:tracePt t="201016" x="5391150" y="5130800"/>
          <p14:tracePt t="201359" x="0" y="0"/>
        </p14:tracePtLst>
        <p14:tracePtLst>
          <p14:tracePt t="201969" x="4610100" y="5067300"/>
          <p14:tracePt t="202071" x="4610100" y="5086350"/>
          <p14:tracePt t="202079" x="4610100" y="5099050"/>
          <p14:tracePt t="202087" x="4622800" y="5105400"/>
          <p14:tracePt t="202099" x="4635500" y="5124450"/>
          <p14:tracePt t="202116" x="4679950" y="5156200"/>
          <p14:tracePt t="202133" x="4730750" y="5187950"/>
          <p14:tracePt t="202135" x="4756150" y="5207000"/>
          <p14:tracePt t="202149" x="4775200" y="5213350"/>
          <p14:tracePt t="202166" x="4819650" y="5219700"/>
          <p14:tracePt t="202182" x="4845050" y="5219700"/>
          <p14:tracePt t="202199" x="4883150" y="5219700"/>
          <p14:tracePt t="202216" x="4908550" y="5207000"/>
          <p14:tracePt t="202232" x="4927600" y="5194300"/>
          <p14:tracePt t="202249" x="4940300" y="5175250"/>
          <p14:tracePt t="202266" x="4959350" y="5149850"/>
          <p14:tracePt t="202282" x="4965700" y="5130800"/>
          <p14:tracePt t="202299" x="4965700" y="5124450"/>
          <p14:tracePt t="202316" x="4965700" y="5118100"/>
          <p14:tracePt t="202333" x="4965700" y="5111750"/>
          <p14:tracePt t="202367" x="4965700" y="5105400"/>
          <p14:tracePt t="202375" x="4965700" y="5099050"/>
          <p14:tracePt t="202521" x="4965700" y="5092700"/>
          <p14:tracePt t="202531" x="4959350" y="5092700"/>
          <p14:tracePt t="202544" x="4946650" y="5092700"/>
          <p14:tracePt t="202557" x="4921250" y="5086350"/>
          <p14:tracePt t="202566" x="4870450" y="5073650"/>
          <p14:tracePt t="202583" x="4819650" y="5073650"/>
          <p14:tracePt t="202599" x="4775200" y="5073650"/>
          <p14:tracePt t="202616" x="4718050" y="5073650"/>
          <p14:tracePt t="202632" x="4686300" y="5073650"/>
          <p14:tracePt t="202649" x="4660900" y="5080000"/>
          <p14:tracePt t="202666" x="4654550" y="5086350"/>
          <p14:tracePt t="202682" x="4641850" y="5086350"/>
          <p14:tracePt t="202699" x="4641850" y="5092700"/>
          <p14:tracePt t="202716" x="4635500" y="5099050"/>
          <p14:tracePt t="202733" x="4629150" y="5099050"/>
          <p14:tracePt t="202749" x="4629150" y="5118100"/>
          <p14:tracePt t="202766" x="4629150" y="5143500"/>
          <p14:tracePt t="202782" x="4641850" y="5162550"/>
          <p14:tracePt t="202799" x="4673600" y="5187950"/>
          <p14:tracePt t="202816" x="4737100" y="5219700"/>
          <p14:tracePt t="202833" x="4826000" y="5232400"/>
          <p14:tracePt t="202849" x="4902200" y="5232400"/>
          <p14:tracePt t="202866" x="4978400" y="5232400"/>
          <p14:tracePt t="202882" x="5016500" y="5232400"/>
          <p14:tracePt t="202899" x="5041900" y="5232400"/>
          <p14:tracePt t="202916" x="5060950" y="5213350"/>
          <p14:tracePt t="202932" x="5073650" y="5181600"/>
          <p14:tracePt t="202949" x="5073650" y="5156200"/>
          <p14:tracePt t="202950" x="5073650" y="5137150"/>
          <p14:tracePt t="202965" x="5073650" y="5118100"/>
          <p14:tracePt t="202982" x="5067300" y="5067300"/>
          <p14:tracePt t="202999" x="5048250" y="5048250"/>
          <p14:tracePt t="203015" x="5010150" y="5029200"/>
          <p14:tracePt t="203032" x="4959350" y="5016500"/>
          <p14:tracePt t="203049" x="4914900" y="5016500"/>
          <p14:tracePt t="203066" x="4857750" y="5016500"/>
          <p14:tracePt t="203082" x="4794250" y="5022850"/>
          <p14:tracePt t="203099" x="4730750" y="5048250"/>
          <p14:tracePt t="203116" x="4686300" y="5073650"/>
          <p14:tracePt t="203132" x="4660900" y="5092700"/>
          <p14:tracePt t="203149" x="4641850" y="5105400"/>
          <p14:tracePt t="203165" x="4641850" y="5124450"/>
          <p14:tracePt t="203167" x="4641850" y="5130800"/>
          <p14:tracePt t="203182" x="4641850" y="5143500"/>
          <p14:tracePt t="203199" x="4654550" y="5175250"/>
          <p14:tracePt t="203215" x="4667250" y="5194300"/>
          <p14:tracePt t="203232" x="4699000" y="5207000"/>
          <p14:tracePt t="203249" x="4737100" y="5219700"/>
          <p14:tracePt t="203265" x="4806950" y="5226050"/>
          <p14:tracePt t="203282" x="4889500" y="5226050"/>
          <p14:tracePt t="203299" x="4991100" y="5219700"/>
          <p14:tracePt t="203316" x="5060950" y="5187950"/>
          <p14:tracePt t="203332" x="5092700" y="5168900"/>
          <p14:tracePt t="203349" x="5105400" y="5149850"/>
          <p14:tracePt t="203351" x="5105400" y="5137150"/>
          <p14:tracePt t="203366" x="5105400" y="5105400"/>
          <p14:tracePt t="203382" x="5086350" y="5080000"/>
          <p14:tracePt t="203399" x="5060950" y="5054600"/>
          <p14:tracePt t="203415" x="4997450" y="5035550"/>
          <p14:tracePt t="203432" x="4895850" y="5003800"/>
          <p14:tracePt t="203449" x="4806950" y="4997450"/>
          <p14:tracePt t="203465" x="4743450" y="4997450"/>
          <p14:tracePt t="203482" x="4692650" y="4997450"/>
          <p14:tracePt t="203499" x="4654550" y="5003800"/>
          <p14:tracePt t="203515" x="4641850" y="5016500"/>
          <p14:tracePt t="203519" x="4635500" y="5029200"/>
          <p14:tracePt t="203532" x="4629150" y="5041900"/>
          <p14:tracePt t="203549" x="4622800" y="5054600"/>
          <p14:tracePt t="203566" x="4622800" y="5080000"/>
          <p14:tracePt t="203583" x="4622800" y="5118100"/>
          <p14:tracePt t="203599" x="4635500" y="5143500"/>
          <p14:tracePt t="203616" x="4654550" y="5156200"/>
          <p14:tracePt t="203632" x="4679950" y="5168900"/>
          <p14:tracePt t="203649" x="4699000" y="5168900"/>
          <p14:tracePt t="203666" x="4718050" y="5168900"/>
          <p14:tracePt t="203682" x="4743450" y="5168900"/>
          <p14:tracePt t="203699" x="4768850" y="5156200"/>
          <p14:tracePt t="203715" x="4781550" y="5130800"/>
          <p14:tracePt t="203732" x="4781550" y="5124450"/>
          <p14:tracePt t="203991" x="0" y="0"/>
        </p14:tracePtLst>
        <p14:tracePtLst>
          <p14:tracePt t="204716" x="1149350" y="4940300"/>
          <p14:tracePt t="204733" x="1136650" y="4940300"/>
          <p14:tracePt t="204748" x="1123950" y="4946650"/>
          <p14:tracePt t="204765" x="1117600" y="4953000"/>
          <p14:tracePt t="204782" x="1111250" y="4978400"/>
          <p14:tracePt t="204799" x="1117600" y="5003800"/>
          <p14:tracePt t="204815" x="1130300" y="5035550"/>
          <p14:tracePt t="204832" x="1162050" y="5067300"/>
          <p14:tracePt t="204849" x="1257300" y="5111750"/>
          <p14:tracePt t="204866" x="1403350" y="5162550"/>
          <p14:tracePt t="204882" x="1543050" y="5194300"/>
          <p14:tracePt t="204899" x="1657350" y="5219700"/>
          <p14:tracePt t="204915" x="1708150" y="5226050"/>
          <p14:tracePt t="204919" x="1714500" y="5226050"/>
          <p14:tracePt t="204932" x="1720850" y="5226050"/>
          <p14:tracePt t="204948" x="1727200" y="5226050"/>
          <p14:tracePt t="204965" x="1733550" y="5226050"/>
          <p14:tracePt t="204982" x="1746250" y="5226050"/>
          <p14:tracePt t="204998" x="1752600" y="5219700"/>
          <p14:tracePt t="205015" x="1752600" y="5200650"/>
          <p14:tracePt t="205032" x="1758950" y="5175250"/>
          <p14:tracePt t="205049" x="1758950" y="5156200"/>
          <p14:tracePt t="205065" x="1758950" y="5143500"/>
          <p14:tracePt t="205082" x="1758950" y="5137150"/>
          <p14:tracePt t="205330" x="1765300" y="5124450"/>
          <p14:tracePt t="205352" x="1778000" y="5080000"/>
          <p14:tracePt t="205372" x="1790700" y="5010150"/>
          <p14:tracePt t="205389" x="1790700" y="4984750"/>
          <p14:tracePt t="205392" x="1790700" y="4972050"/>
          <p14:tracePt t="205407" x="1790700" y="4959350"/>
          <p14:tracePt t="205505" x="1790700" y="4953000"/>
          <p14:tracePt t="205521" x="1784350" y="4953000"/>
          <p14:tracePt t="205537" x="1784350" y="4959350"/>
          <p14:tracePt t="205554" x="1778000" y="4984750"/>
          <p14:tracePt t="205582" x="1778000" y="5035550"/>
          <p14:tracePt t="205599" x="1778000" y="5080000"/>
          <p14:tracePt t="205615" x="1784350" y="5105400"/>
          <p14:tracePt t="205632" x="1784350" y="5111750"/>
          <p14:tracePt t="205648" x="1790700" y="5124450"/>
          <p14:tracePt t="205665" x="1797050" y="5130800"/>
          <p14:tracePt t="205681" x="1816100" y="5143500"/>
          <p14:tracePt t="205698" x="1822450" y="5143500"/>
          <p14:tracePt t="205715" x="1847850" y="5143500"/>
          <p14:tracePt t="205732" x="1892300" y="5143500"/>
          <p14:tracePt t="205735" x="1911350" y="5137150"/>
          <p14:tracePt t="205748" x="1936750" y="5130800"/>
          <p14:tracePt t="205765" x="1987550" y="5105400"/>
          <p14:tracePt t="205768" x="2012950" y="5092700"/>
          <p14:tracePt t="205782" x="2032000" y="5080000"/>
          <p14:tracePt t="205798" x="2051050" y="5054600"/>
          <p14:tracePt t="205896" x="2051050" y="5060950"/>
          <p14:tracePt t="205906" x="2051050" y="5086350"/>
          <p14:tracePt t="205916" x="2051050" y="5105400"/>
          <p14:tracePt t="205931" x="2051050" y="5143500"/>
          <p14:tracePt t="205948" x="2051050" y="5162550"/>
          <p14:tracePt t="205965" x="2051050" y="5168900"/>
          <p14:tracePt t="205992" x="2057400" y="5168900"/>
          <p14:tracePt t="206647" x="0" y="0"/>
        </p14:tracePtLst>
        <p14:tracePtLst>
          <p14:tracePt t="209711" x="1174750" y="5092700"/>
          <p14:tracePt t="209791" x="1187450" y="5092700"/>
          <p14:tracePt t="209801" x="1212850" y="5092700"/>
          <p14:tracePt t="209813" x="1244600" y="5092700"/>
          <p14:tracePt t="209831" x="1460500" y="5111750"/>
          <p14:tracePt t="209847" x="1663700" y="5137150"/>
          <p14:tracePt t="209864" x="1885950" y="5156200"/>
          <p14:tracePt t="209880" x="2120900" y="5181600"/>
          <p14:tracePt t="209897" x="2349500" y="5194300"/>
          <p14:tracePt t="209913" x="2609850" y="5194300"/>
          <p14:tracePt t="209930" x="2870200" y="5194300"/>
          <p14:tracePt t="209946" x="3130550" y="5194300"/>
          <p14:tracePt t="209963" x="3378200" y="5194300"/>
          <p14:tracePt t="209980" x="3606800" y="5194300"/>
          <p14:tracePt t="209996" x="3816350" y="5194300"/>
          <p14:tracePt t="210013" x="4019550" y="5194300"/>
          <p14:tracePt t="210014" x="4108450" y="5194300"/>
          <p14:tracePt t="210030" x="4279900" y="5194300"/>
          <p14:tracePt t="210046" x="4451350" y="5194300"/>
          <p14:tracePt t="210063" x="4616450" y="5194300"/>
          <p14:tracePt t="210080" x="4794250" y="5194300"/>
          <p14:tracePt t="210097" x="4978400" y="5194300"/>
          <p14:tracePt t="210113" x="5175250" y="5194300"/>
          <p14:tracePt t="210130" x="5384800" y="5194300"/>
          <p14:tracePt t="210146" x="5575300" y="5194300"/>
          <p14:tracePt t="210163" x="5772150" y="5194300"/>
          <p14:tracePt t="210180" x="5962650" y="5194300"/>
          <p14:tracePt t="210196" x="6108700" y="5194300"/>
          <p14:tracePt t="210213" x="6229350" y="5194300"/>
          <p14:tracePt t="210214" x="6261100" y="5194300"/>
          <p14:tracePt t="210230" x="6337300" y="5194300"/>
          <p14:tracePt t="210246" x="6413500" y="5194300"/>
          <p14:tracePt t="210263" x="6508750" y="5194300"/>
          <p14:tracePt t="210280" x="6604000" y="5194300"/>
          <p14:tracePt t="210296" x="6711950" y="5194300"/>
          <p14:tracePt t="210313" x="6800850" y="5194300"/>
          <p14:tracePt t="210330" x="6883400" y="5194300"/>
          <p14:tracePt t="210347" x="6978650" y="5194300"/>
          <p14:tracePt t="210363" x="7067550" y="5194300"/>
          <p14:tracePt t="210380" x="7150100" y="5194300"/>
          <p14:tracePt t="210396" x="7258050" y="5194300"/>
          <p14:tracePt t="210413" x="7378700" y="5194300"/>
          <p14:tracePt t="210415" x="7429500" y="5194300"/>
          <p14:tracePt t="210430" x="7537450" y="5194300"/>
          <p14:tracePt t="210446" x="7651750" y="5194300"/>
          <p14:tracePt t="210463" x="7772400" y="5194300"/>
          <p14:tracePt t="210485" x="7867650" y="5194300"/>
          <p14:tracePt t="210496" x="7956550" y="5194300"/>
          <p14:tracePt t="210513" x="8020050" y="5194300"/>
          <p14:tracePt t="210530" x="8096250" y="5194300"/>
          <p14:tracePt t="210546" x="8178800" y="5194300"/>
          <p14:tracePt t="210563" x="8267700" y="5194300"/>
          <p14:tracePt t="210580" x="8350250" y="5194300"/>
          <p14:tracePt t="210596" x="8407400" y="5194300"/>
          <p14:tracePt t="210613" x="8445500" y="5194300"/>
          <p14:tracePt t="210630" x="8464550" y="5194300"/>
          <p14:tracePt t="210646" x="8470900" y="5194300"/>
          <p14:tracePt t="210663" x="8477250" y="5194300"/>
          <p14:tracePt t="210679" x="8489950" y="5194300"/>
          <p14:tracePt t="210696" x="8496300" y="5194300"/>
          <p14:tracePt t="210720" x="8502650" y="5194300"/>
          <p14:tracePt t="211943" x="0" y="0"/>
        </p14:tracePtLst>
        <p14:tracePtLst>
          <p14:tracePt t="212553" x="4648200" y="4997450"/>
          <p14:tracePt t="212617" x="4648200" y="5010150"/>
          <p14:tracePt t="212631" x="4648200" y="5048250"/>
          <p14:tracePt t="212647" x="4654550" y="5105400"/>
          <p14:tracePt t="212664" x="4673600" y="5149850"/>
          <p14:tracePt t="212679" x="4718050" y="5187950"/>
          <p14:tracePt t="212696" x="4775200" y="5213350"/>
          <p14:tracePt t="212712" x="4832350" y="5226050"/>
          <p14:tracePt t="212729" x="4895850" y="5226050"/>
          <p14:tracePt t="212746" x="4978400" y="5213350"/>
          <p14:tracePt t="212762" x="5029200" y="5187950"/>
          <p14:tracePt t="212779" x="5060950" y="5168900"/>
          <p14:tracePt t="212796" x="5073650" y="5137150"/>
          <p14:tracePt t="212812" x="5073650" y="5111750"/>
          <p14:tracePt t="212829" x="5073650" y="5080000"/>
          <p14:tracePt t="212830" x="5073650" y="5073650"/>
          <p14:tracePt t="212846" x="5060950" y="5048250"/>
          <p14:tracePt t="212863" x="5041900" y="5029200"/>
          <p14:tracePt t="212879" x="5029200" y="5022850"/>
          <p14:tracePt t="212912" x="5022850" y="5022850"/>
          <p14:tracePt t="212929" x="5016500" y="5022850"/>
          <p14:tracePt t="212951" x="5003800" y="5022850"/>
          <p14:tracePt t="212962" x="4997450" y="5029200"/>
          <p14:tracePt t="212979" x="4959350" y="5060950"/>
          <p14:tracePt t="212996" x="4940300" y="5130800"/>
          <p14:tracePt t="213012" x="4933950" y="5175250"/>
          <p14:tracePt t="213029" x="4933950" y="5200650"/>
          <p14:tracePt t="213030" x="4933950" y="5207000"/>
          <p14:tracePt t="213136" x="4940300" y="5200650"/>
          <p14:tracePt t="213149" x="4953000" y="5181600"/>
          <p14:tracePt t="213162" x="4965700" y="5149850"/>
          <p14:tracePt t="213180" x="4972050" y="5118100"/>
          <p14:tracePt t="213184" x="4972050" y="5105400"/>
          <p14:tracePt t="213201" x="4972050" y="5080000"/>
          <p14:tracePt t="213229" x="4972050" y="5073650"/>
          <p14:tracePt t="213296" x="4965700" y="5092700"/>
          <p14:tracePt t="213308" x="4959350" y="5130800"/>
          <p14:tracePt t="213323" x="4933950" y="5187950"/>
          <p14:tracePt t="213339" x="4927600" y="5219700"/>
          <p14:tracePt t="213443" x="4927600" y="5213350"/>
          <p14:tracePt t="213459" x="4933950" y="5156200"/>
          <p14:tracePt t="213475" x="4940300" y="5124450"/>
          <p14:tracePt t="213484" x="4940300" y="5111750"/>
          <p14:tracePt t="213495" x="4940300" y="5092700"/>
          <p14:tracePt t="213512" x="4940300" y="5086350"/>
          <p14:tracePt t="213583" x="4940300" y="5099050"/>
          <p14:tracePt t="213591" x="4940300" y="5111750"/>
          <p14:tracePt t="213599" x="4940300" y="5130800"/>
          <p14:tracePt t="213612" x="4940300" y="5137150"/>
          <p14:tracePt t="213629" x="4940300" y="5143500"/>
          <p14:tracePt t="213720" x="4940300" y="5130800"/>
          <p14:tracePt t="213730" x="4940300" y="5118100"/>
          <p14:tracePt t="213746" x="4940300" y="5086350"/>
          <p14:tracePt t="213762" x="4940300" y="5080000"/>
          <p14:tracePt t="213779" x="4940300" y="5073650"/>
          <p14:tracePt t="214063" x="4940300" y="5086350"/>
          <p14:tracePt t="214077" x="4940300" y="5092700"/>
          <p14:tracePt t="214091" x="4933950" y="5130800"/>
          <p14:tracePt t="214107" x="4927600" y="5156200"/>
          <p14:tracePt t="214118" x="4921250" y="5175250"/>
          <p14:tracePt t="214129" x="4921250" y="5181600"/>
          <p14:tracePt t="214206" x="4921250" y="5175250"/>
          <p14:tracePt t="214222" x="4927600" y="5156200"/>
          <p14:tracePt t="214231" x="4927600" y="5149850"/>
          <p14:tracePt t="214238" x="4927600" y="5143500"/>
          <p14:tracePt t="214247" x="4933950" y="5124450"/>
          <p14:tracePt t="214270" x="0" y="0"/>
        </p14:tracePtLst>
        <p14:tracePtLst>
          <p14:tracePt t="214751" x="1327150" y="4857750"/>
          <p14:tracePt t="214774" x="1314450" y="4857750"/>
          <p14:tracePt t="214783" x="1308100" y="4857750"/>
          <p14:tracePt t="214795" x="1308100" y="4864100"/>
          <p14:tracePt t="214811" x="1308100" y="4889500"/>
          <p14:tracePt t="214828" x="1301750" y="4921250"/>
          <p14:tracePt t="214845" x="1301750" y="4959350"/>
          <p14:tracePt t="214862" x="1320800" y="5016500"/>
          <p14:tracePt t="214878" x="1352550" y="5048250"/>
          <p14:tracePt t="214895" x="1384300" y="5067300"/>
          <p14:tracePt t="214911" x="1454150" y="5086350"/>
          <p14:tracePt t="214928" x="1555750" y="5092700"/>
          <p14:tracePt t="214945" x="1689100" y="5092700"/>
          <p14:tracePt t="214961" x="1847850" y="5092700"/>
          <p14:tracePt t="214978" x="1974850" y="5092700"/>
          <p14:tracePt t="214995" x="2019300" y="5073650"/>
          <p14:tracePt t="215012" x="2038350" y="5054600"/>
          <p14:tracePt t="215028" x="2038350" y="5048250"/>
          <p14:tracePt t="215045" x="2038350" y="5022850"/>
          <p14:tracePt t="215062" x="2038350" y="4984750"/>
          <p14:tracePt t="215078" x="2019300" y="4959350"/>
          <p14:tracePt t="215095" x="1987550" y="4940300"/>
          <p14:tracePt t="215112" x="1930400" y="4914900"/>
          <p14:tracePt t="215128" x="1841500" y="4902200"/>
          <p14:tracePt t="215145" x="1765300" y="4895850"/>
          <p14:tracePt t="215162" x="1676400" y="4895850"/>
          <p14:tracePt t="215178" x="1625600" y="4914900"/>
          <p14:tracePt t="215195" x="1587500" y="4933950"/>
          <p14:tracePt t="215211" x="1574800" y="4953000"/>
          <p14:tracePt t="215228" x="1562100" y="4984750"/>
          <p14:tracePt t="215245" x="1562100" y="5003800"/>
          <p14:tracePt t="215261" x="1562100" y="5035550"/>
          <p14:tracePt t="215263" x="1562100" y="5054600"/>
          <p14:tracePt t="215278" x="1562100" y="5092700"/>
          <p14:tracePt t="215295" x="1568450" y="5124450"/>
          <p14:tracePt t="215311" x="1587500" y="5143500"/>
          <p14:tracePt t="215328" x="1600200" y="5156200"/>
          <p14:tracePt t="215345" x="1631950" y="5168900"/>
          <p14:tracePt t="215361" x="1651000" y="5168900"/>
          <p14:tracePt t="215378" x="1689100" y="5168900"/>
          <p14:tracePt t="215395" x="1752600" y="5149850"/>
          <p14:tracePt t="215412" x="1803400" y="5092700"/>
          <p14:tracePt t="215428" x="1835150" y="5041900"/>
          <p14:tracePt t="215445" x="1841500" y="5003800"/>
          <p14:tracePt t="215447" x="1841500" y="4997450"/>
          <p14:tracePt t="215461" x="1841500" y="4984750"/>
          <p14:tracePt t="215463" x="1841500" y="4978400"/>
          <p14:tracePt t="215544" x="1847850" y="4984750"/>
          <p14:tracePt t="215559" x="1854200" y="4997450"/>
          <p14:tracePt t="215575" x="1866900" y="5010150"/>
          <p14:tracePt t="215586" x="1866900" y="5016500"/>
          <p14:tracePt t="215611" x="1873250" y="5022850"/>
          <p14:tracePt t="215628" x="1879600" y="5022850"/>
          <p14:tracePt t="215975" x="0" y="0"/>
        </p14:tracePtLst>
        <p14:tracePtLst>
          <p14:tracePt t="218224" x="2292350" y="5067300"/>
          <p14:tracePt t="218236" x="2292350" y="5080000"/>
          <p14:tracePt t="218246" x="2286000" y="5092700"/>
          <p14:tracePt t="218260" x="2286000" y="5099050"/>
          <p14:tracePt t="218277" x="2279650" y="5111750"/>
          <p14:tracePt t="218294" x="2286000" y="5143500"/>
          <p14:tracePt t="218310" x="2286000" y="5156200"/>
          <p14:tracePt t="218327" x="2298700" y="5175250"/>
          <p14:tracePt t="218343" x="2311400" y="5187950"/>
          <p14:tracePt t="218360" x="2343150" y="5207000"/>
          <p14:tracePt t="218377" x="2349500" y="5213350"/>
          <p14:tracePt t="218394" x="2362200" y="5213350"/>
          <p14:tracePt t="218410" x="2368550" y="5213350"/>
          <p14:tracePt t="218427" x="2381250" y="5213350"/>
          <p14:tracePt t="218444" x="2387600" y="5200650"/>
          <p14:tracePt t="218460" x="2393950" y="5175250"/>
          <p14:tracePt t="218477" x="2393950" y="5168900"/>
          <p14:tracePt t="218493" x="2393950" y="5162550"/>
          <p14:tracePt t="218695" x="0" y="0"/>
        </p14:tracePtLst>
        <p14:tracePtLst>
          <p14:tracePt t="220091" x="1193800" y="5746750"/>
          <p14:tracePt t="220185" x="1212850" y="5746750"/>
          <p14:tracePt t="220205" x="1276350" y="5746750"/>
          <p14:tracePt t="220225" x="1409700" y="5746750"/>
          <p14:tracePt t="220236" x="1428750" y="5746750"/>
          <p14:tracePt t="220245" x="1454150" y="5746750"/>
          <p14:tracePt t="220260" x="1466850" y="5746750"/>
          <p14:tracePt t="220277" x="1485900" y="5746750"/>
          <p14:tracePt t="220310" x="1504950" y="5746750"/>
          <p14:tracePt t="220327" x="1511300" y="5746750"/>
          <p14:tracePt t="220343" x="1530350" y="5746750"/>
          <p14:tracePt t="220360" x="1574800" y="5753100"/>
          <p14:tracePt t="220376" x="1600200" y="5759450"/>
          <p14:tracePt t="220393" x="1670050" y="5772150"/>
          <p14:tracePt t="220410" x="1758950" y="5784850"/>
          <p14:tracePt t="220427" x="1847850" y="5797550"/>
          <p14:tracePt t="220443" x="1943100" y="5797550"/>
          <p14:tracePt t="220447" x="2006600" y="5797550"/>
          <p14:tracePt t="220460" x="2076450" y="5797550"/>
          <p14:tracePt t="220476" x="2247900" y="5797550"/>
          <p14:tracePt t="220493" x="2425700" y="5816600"/>
          <p14:tracePt t="220495" x="2501900" y="5822950"/>
          <p14:tracePt t="220510" x="2597150" y="5822950"/>
          <p14:tracePt t="220526" x="2647950" y="5822950"/>
          <p14:tracePt t="220543" x="2673350" y="5822950"/>
          <p14:tracePt t="220560" x="2692400" y="5829300"/>
          <p14:tracePt t="220576" x="2705100" y="5835650"/>
          <p14:tracePt t="220593" x="2717800" y="5835650"/>
          <p14:tracePt t="220609" x="2736850" y="5835650"/>
          <p14:tracePt t="221022" x="0" y="0"/>
        </p14:tracePtLst>
        <p14:tracePtLst>
          <p14:tracePt t="221418" x="1314450" y="5778500"/>
          <p14:tracePt t="221475" x="1327150" y="5778500"/>
          <p14:tracePt t="221492" x="1409700" y="5778500"/>
          <p14:tracePt t="221508" x="1587500" y="5778500"/>
          <p14:tracePt t="221511" x="1701800" y="5778500"/>
          <p14:tracePt t="221526" x="1835150" y="5778500"/>
          <p14:tracePt t="221537" x="2178050" y="5816600"/>
          <p14:tracePt t="221546" x="2343150" y="5835650"/>
          <p14:tracePt t="221559" x="2597150" y="5892800"/>
          <p14:tracePt t="221576" x="2724150" y="5918200"/>
          <p14:tracePt t="221592" x="2755900" y="5918200"/>
          <p14:tracePt t="221609" x="2762250" y="5918200"/>
          <p14:tracePt t="223151" x="0" y="0"/>
        </p14:tracePtLst>
        <p14:tracePtLst>
          <p14:tracePt t="225849" x="1092200" y="5016500"/>
          <p14:tracePt t="225859" x="1117600" y="5054600"/>
          <p14:tracePt t="225875" x="1181100" y="5137150"/>
          <p14:tracePt t="225891" x="1289050" y="5257800"/>
          <p14:tracePt t="225895" x="1371600" y="5327650"/>
          <p14:tracePt t="225908" x="1447800" y="5391150"/>
          <p14:tracePt t="225925" x="1644650" y="5505450"/>
          <p14:tracePt t="225927" x="1752600" y="5543550"/>
          <p14:tracePt t="225942" x="2032000" y="5607050"/>
          <p14:tracePt t="225958" x="2317750" y="5619750"/>
          <p14:tracePt t="225975" x="2692400" y="5613400"/>
          <p14:tracePt t="225991" x="3048000" y="5543550"/>
          <p14:tracePt t="226008" x="3257550" y="5467350"/>
          <p14:tracePt t="226025" x="3365500" y="5378450"/>
          <p14:tracePt t="226041" x="3403600" y="5276850"/>
          <p14:tracePt t="226058" x="3403600" y="5168900"/>
          <p14:tracePt t="226074" x="3378200" y="5060950"/>
          <p14:tracePt t="226091" x="3327400" y="4984750"/>
          <p14:tracePt t="226108" x="3270250" y="4940300"/>
          <p14:tracePt t="226124" x="3238500" y="4921250"/>
          <p14:tracePt t="226141" x="3225800" y="4921250"/>
          <p14:tracePt t="226255" x="0" y="0"/>
        </p14:tracePtLst>
        <p14:tracePtLst>
          <p14:tracePt t="226777" x="977900" y="2895600"/>
          <p14:tracePt t="226787" x="971550" y="2901950"/>
          <p14:tracePt t="226796" x="965200" y="2914650"/>
          <p14:tracePt t="226808" x="952500" y="2933700"/>
          <p14:tracePt t="226824" x="946150" y="2959100"/>
          <p14:tracePt t="226841" x="939800" y="2990850"/>
          <p14:tracePt t="226857" x="939800" y="3022600"/>
          <p14:tracePt t="226874" x="958850" y="3098800"/>
          <p14:tracePt t="226891" x="984250" y="3162300"/>
          <p14:tracePt t="226907" x="1041400" y="3213100"/>
          <p14:tracePt t="226924" x="1136650" y="3257550"/>
          <p14:tracePt t="226941" x="1276350" y="3289300"/>
          <p14:tracePt t="226942" x="1365250" y="3295650"/>
          <p14:tracePt t="226957" x="1479550" y="3308350"/>
          <p14:tracePt t="226974" x="1930400" y="3308350"/>
          <p14:tracePt t="226991" x="2298700" y="3308350"/>
          <p14:tracePt t="227008" x="2552700" y="3308350"/>
          <p14:tracePt t="227024" x="2673350" y="3308350"/>
          <p14:tracePt t="227041" x="2692400" y="3308350"/>
          <p14:tracePt t="227057" x="2698750" y="3308350"/>
          <p14:tracePt t="227074" x="2698750" y="3302000"/>
          <p14:tracePt t="227091" x="2698750" y="3295650"/>
          <p14:tracePt t="227107" x="2686050" y="3282950"/>
          <p14:tracePt t="227124" x="2641600" y="3244850"/>
          <p14:tracePt t="227126" x="2578100" y="3213100"/>
          <p14:tracePt t="227141" x="2520950" y="3175000"/>
          <p14:tracePt t="227142" x="2444750" y="3136900"/>
          <p14:tracePt t="227158" x="2235200" y="3067050"/>
          <p14:tracePt t="227175" x="2019300" y="3009900"/>
          <p14:tracePt t="227191" x="1816100" y="2965450"/>
          <p14:tracePt t="227207" x="1657350" y="2940050"/>
          <p14:tracePt t="227224" x="1555750" y="2940050"/>
          <p14:tracePt t="227241" x="1498600" y="2940050"/>
          <p14:tracePt t="227257" x="1441450" y="2971800"/>
          <p14:tracePt t="227274" x="1390650" y="3016250"/>
          <p14:tracePt t="227290" x="1358900" y="3073400"/>
          <p14:tracePt t="227307" x="1333500" y="3117850"/>
          <p14:tracePt t="227324" x="1327150" y="3143250"/>
          <p14:tracePt t="227341" x="1327150" y="3187700"/>
          <p14:tracePt t="227357" x="1339850" y="3232150"/>
          <p14:tracePt t="227374" x="1403350" y="3295650"/>
          <p14:tracePt t="227390" x="1498600" y="3327400"/>
          <p14:tracePt t="227407" x="1657350" y="3371850"/>
          <p14:tracePt t="227424" x="1974850" y="3409950"/>
          <p14:tracePt t="227441" x="2432050" y="3422650"/>
          <p14:tracePt t="227457" x="3035300" y="3422650"/>
          <p14:tracePt t="227474" x="3657600" y="3422650"/>
          <p14:tracePt t="227490" x="4064000" y="3397250"/>
          <p14:tracePt t="227507" x="4229100" y="3371850"/>
          <p14:tracePt t="227524" x="4273550" y="3352800"/>
          <p14:tracePt t="227540" x="4279900" y="3327400"/>
          <p14:tracePt t="227557" x="4273550" y="3282950"/>
          <p14:tracePt t="227574" x="4222750" y="3219450"/>
          <p14:tracePt t="227590" x="4152900" y="3168650"/>
          <p14:tracePt t="227607" x="4032250" y="3111500"/>
          <p14:tracePt t="227624" x="3822700" y="3028950"/>
          <p14:tracePt t="227640" x="3454400" y="2933700"/>
          <p14:tracePt t="227657" x="2971800" y="2844800"/>
          <p14:tracePt t="227674" x="2527300" y="2806700"/>
          <p14:tracePt t="227691" x="2216150" y="2794000"/>
          <p14:tracePt t="227707" x="1981200" y="2800350"/>
          <p14:tracePt t="227724" x="1841500" y="2825750"/>
          <p14:tracePt t="227741" x="1720850" y="2844800"/>
          <p14:tracePt t="227743" x="1682750" y="2863850"/>
          <p14:tracePt t="227757" x="1638300" y="2876550"/>
          <p14:tracePt t="227774" x="1492250" y="2933700"/>
          <p14:tracePt t="227791" x="1390650" y="2952750"/>
          <p14:tracePt t="227807" x="1282700" y="2978150"/>
          <p14:tracePt t="227824" x="1174750" y="2984500"/>
          <p14:tracePt t="227840" x="1041400" y="2984500"/>
          <p14:tracePt t="227857" x="908050" y="2984500"/>
          <p14:tracePt t="227874" x="787400" y="2984500"/>
          <p14:tracePt t="227890" x="711200" y="3003550"/>
          <p14:tracePt t="227907" x="654050" y="3016250"/>
          <p14:tracePt t="227924" x="615950" y="3022600"/>
          <p14:tracePt t="227941" x="590550" y="3028950"/>
          <p14:tracePt t="227958" x="565150" y="3041650"/>
          <p14:tracePt t="227960" x="552450" y="3048000"/>
          <p14:tracePt t="227974" x="527050" y="3060700"/>
          <p14:tracePt t="227991" x="501650" y="3073400"/>
          <p14:tracePt t="228007" x="476250" y="3086100"/>
          <p14:tracePt t="228024" x="457200" y="3105150"/>
          <p14:tracePt t="228040" x="438150" y="3117850"/>
          <p14:tracePt t="228057" x="431800" y="3130550"/>
          <p14:tracePt t="228074" x="431800" y="3136900"/>
          <p14:tracePt t="228090" x="425450" y="3143250"/>
          <p14:tracePt t="228124" x="425450" y="3155950"/>
          <p14:tracePt t="228140" x="463550" y="3175000"/>
          <p14:tracePt t="228157" x="577850" y="3213100"/>
          <p14:tracePt t="228158" x="673100" y="3232150"/>
          <p14:tracePt t="228174" x="958850" y="3295650"/>
          <p14:tracePt t="228191" x="1422400" y="3384550"/>
          <p14:tracePt t="228207" x="1993900" y="3492500"/>
          <p14:tracePt t="228224" x="2584450" y="3606800"/>
          <p14:tracePt t="228240" x="3105150" y="3689350"/>
          <p14:tracePt t="228257" x="3556000" y="3752850"/>
          <p14:tracePt t="228274" x="3841750" y="3765550"/>
          <p14:tracePt t="228290" x="4032250" y="3765550"/>
          <p14:tracePt t="228307" x="4159250" y="3765550"/>
          <p14:tracePt t="228323" x="4222750" y="3759200"/>
          <p14:tracePt t="228340" x="4267200" y="3746500"/>
          <p14:tracePt t="228357" x="4292600" y="3727450"/>
          <p14:tracePt t="228373" x="4298950" y="3689350"/>
          <p14:tracePt t="228374" x="4305300" y="3670300"/>
          <p14:tracePt t="228390" x="4305300" y="3632200"/>
          <p14:tracePt t="228407" x="4305300" y="3575050"/>
          <p14:tracePt t="228424" x="4292600" y="3517900"/>
          <p14:tracePt t="228440" x="4279900" y="3486150"/>
          <p14:tracePt t="228457" x="4254500" y="3448050"/>
          <p14:tracePt t="228474" x="4203700" y="3409950"/>
          <p14:tracePt t="228490" x="4102100" y="3352800"/>
          <p14:tracePt t="228507" x="3949700" y="3295650"/>
          <p14:tracePt t="228524" x="3702050" y="3238500"/>
          <p14:tracePt t="228527" x="3473450" y="3187700"/>
          <p14:tracePt t="228540" x="3219450" y="3130550"/>
          <p14:tracePt t="228557" x="2698750" y="3067050"/>
          <p14:tracePt t="228559" x="2501900" y="3054350"/>
          <p14:tracePt t="228574" x="2171700" y="3054350"/>
          <p14:tracePt t="228590" x="1936750" y="3054350"/>
          <p14:tracePt t="228607" x="1771650" y="3054350"/>
          <p14:tracePt t="228624" x="1644650" y="3054350"/>
          <p14:tracePt t="228640" x="1504950" y="3054350"/>
          <p14:tracePt t="228657" x="1365250" y="3054350"/>
          <p14:tracePt t="228674" x="1219200" y="3054350"/>
          <p14:tracePt t="228691" x="1066800" y="3054350"/>
          <p14:tracePt t="228695" x="1003300" y="3060700"/>
          <p14:tracePt t="228707" x="958850" y="3073400"/>
          <p14:tracePt t="228724" x="920750" y="3079750"/>
          <p14:tracePt t="228727" x="908050" y="3079750"/>
          <p14:tracePt t="228741" x="889000" y="3086100"/>
          <p14:tracePt t="228759" x="882650" y="3092450"/>
          <p14:tracePt t="228774" x="876300" y="3098800"/>
          <p14:tracePt t="228790" x="869950" y="3105150"/>
          <p14:tracePt t="228807" x="869950" y="3117850"/>
          <p14:tracePt t="228824" x="869950" y="3136900"/>
          <p14:tracePt t="228840" x="869950" y="3155950"/>
          <p14:tracePt t="228857" x="876300" y="3168650"/>
          <p14:tracePt t="228874" x="882650" y="3175000"/>
          <p14:tracePt t="228890" x="908050" y="3181350"/>
          <p14:tracePt t="228907" x="952500" y="3200400"/>
          <p14:tracePt t="228924" x="1016000" y="3213100"/>
          <p14:tracePt t="228941" x="1079500" y="3219450"/>
          <p14:tracePt t="228942" x="1098550" y="3225800"/>
          <p14:tracePt t="228957" x="1123950" y="3232150"/>
          <p14:tracePt t="228974" x="1155700" y="3232150"/>
          <p14:tracePt t="228990" x="1162050" y="3232150"/>
          <p14:tracePt t="229127" x="0" y="0"/>
        </p14:tracePtLst>
        <p14:tracePtLst>
          <p14:tracePt t="230729" x="4718050" y="5080000"/>
          <p14:tracePt t="230879" x="0" y="0"/>
        </p14:tracePtLst>
        <p14:tracePtLst>
          <p14:tracePt t="231583" x="2476500" y="1536700"/>
          <p14:tracePt t="231602" x="2470150" y="1543050"/>
          <p14:tracePt t="231617" x="2470150" y="1581150"/>
          <p14:tracePt t="231632" x="2470150" y="1625600"/>
          <p14:tracePt t="231647" x="2470150" y="1676400"/>
          <p14:tracePt t="231659" x="2470150" y="1689100"/>
          <p14:tracePt t="231673" x="2470150" y="1733550"/>
          <p14:tracePt t="231689" x="2470150" y="1752600"/>
          <p14:tracePt t="231706" x="2470150" y="1758950"/>
          <p14:tracePt t="231727" x="2470150" y="1765300"/>
          <p14:tracePt t="231752" x="2476500" y="1765300"/>
          <p14:tracePt t="231760" x="2482850" y="1765300"/>
          <p14:tracePt t="231773" x="2489200" y="1752600"/>
          <p14:tracePt t="231789" x="2508250" y="1708150"/>
          <p14:tracePt t="231806" x="2508250" y="1651000"/>
          <p14:tracePt t="231823" x="2508250" y="1619250"/>
          <p14:tracePt t="231839" x="2508250" y="1593850"/>
          <p14:tracePt t="231920" x="2508250" y="1606550"/>
          <p14:tracePt t="231933" x="2508250" y="1625600"/>
          <p14:tracePt t="231947" x="2508250" y="1657350"/>
          <p14:tracePt t="231960" x="2508250" y="1676400"/>
          <p14:tracePt t="231972" x="2508250" y="1682750"/>
          <p14:tracePt t="231989" x="2508250" y="1689100"/>
          <p14:tracePt t="232031" x="2514600" y="1695450"/>
          <p14:tracePt t="232049" x="2520950" y="1695450"/>
          <p14:tracePt t="232056" x="2527300" y="1689100"/>
          <p14:tracePt t="232072" x="2533650" y="1663700"/>
          <p14:tracePt t="232089" x="2540000" y="1625600"/>
          <p14:tracePt t="232106" x="2546350" y="1581150"/>
          <p14:tracePt t="232122" x="2546350" y="1574800"/>
          <p14:tracePt t="232139" x="2546350" y="1568450"/>
          <p14:tracePt t="232200" x="2546350" y="1574800"/>
          <p14:tracePt t="232213" x="2546350" y="1606550"/>
          <p14:tracePt t="232226" x="2546350" y="1689100"/>
          <p14:tracePt t="232239" x="2571750" y="1778000"/>
          <p14:tracePt t="232256" x="2584450" y="1809750"/>
          <p14:tracePt t="232305" x="2584450" y="1816100"/>
          <p14:tracePt t="232327" x="2590800" y="1809750"/>
          <p14:tracePt t="232337" x="2597150" y="1797050"/>
          <p14:tracePt t="232351" x="2597150" y="1778000"/>
          <p14:tracePt t="232359" x="2597150" y="1771650"/>
          <p14:tracePt t="232372" x="2597150" y="1758950"/>
          <p14:tracePt t="232389" x="2597150" y="1746250"/>
          <p14:tracePt t="232406" x="2597150" y="1739900"/>
          <p14:tracePt t="232464" x="2597150" y="1746250"/>
          <p14:tracePt t="232473" x="2597150" y="1752600"/>
          <p14:tracePt t="232489" x="2603500" y="1758950"/>
          <p14:tracePt t="232559" x="2609850" y="1765300"/>
          <p14:tracePt t="232584" x="2616200" y="1765300"/>
          <p14:tracePt t="232593" x="2622550" y="1752600"/>
          <p14:tracePt t="232606" x="2628900" y="1739900"/>
          <p14:tracePt t="232622" x="2628900" y="1708150"/>
          <p14:tracePt t="232639" x="2628900" y="1682750"/>
          <p14:tracePt t="232656" x="2628900" y="1676400"/>
          <p14:tracePt t="232672" x="2628900" y="1663700"/>
          <p14:tracePt t="232689" x="2628900" y="1657350"/>
          <p14:tracePt t="232784" x="2628900" y="1670050"/>
          <p14:tracePt t="232796" x="2628900" y="1682750"/>
          <p14:tracePt t="232863" x="2635250" y="1689100"/>
          <p14:tracePt t="232907" x="2654300" y="1651000"/>
          <p14:tracePt t="232922" x="2660650" y="1638300"/>
          <p14:tracePt t="232939" x="2660650" y="1631950"/>
          <p14:tracePt t="233055" x="0" y="0"/>
        </p14:tracePtLst>
        <p14:tracePtLst>
          <p14:tracePt t="234673" x="1270000" y="5492750"/>
          <p14:tracePt t="234699" x="1282700" y="5492750"/>
          <p14:tracePt t="234714" x="1377950" y="5492750"/>
          <p14:tracePt t="234721" x="1466850" y="5492750"/>
          <p14:tracePt t="234738" x="1739900" y="5518150"/>
          <p14:tracePt t="234755" x="2070100" y="5562600"/>
          <p14:tracePt t="234772" x="2355850" y="5613400"/>
          <p14:tracePt t="234775" x="2451100" y="5632450"/>
          <p14:tracePt t="234788" x="2527300" y="5638800"/>
          <p14:tracePt t="234805" x="2603500" y="5638800"/>
          <p14:tracePt t="234821" x="2641600" y="5638800"/>
          <p14:tracePt t="234823" x="2660650" y="5638800"/>
          <p14:tracePt t="234838" x="2698750" y="5645150"/>
          <p14:tracePt t="234855" x="2711450" y="5651500"/>
          <p14:tracePt t="234871" x="2736850" y="5657850"/>
          <p14:tracePt t="234888" x="2743200" y="5657850"/>
          <p14:tracePt t="235167" x="0" y="0"/>
        </p14:tracePtLst>
        <p14:tracePtLst>
          <p14:tracePt t="236129" x="1511300" y="6267450"/>
          <p14:tracePt t="236216" x="1517650" y="6273800"/>
          <p14:tracePt t="236233" x="1606550" y="6292850"/>
          <p14:tracePt t="236248" x="1758950" y="6318250"/>
          <p14:tracePt t="236261" x="1854200" y="6330950"/>
          <p14:tracePt t="236271" x="2089150" y="6356350"/>
          <p14:tracePt t="236288" x="2311400" y="6369050"/>
          <p14:tracePt t="236304" x="2508250" y="6381750"/>
          <p14:tracePt t="236321" x="2584450" y="6394450"/>
          <p14:tracePt t="236338" x="2597150" y="6394450"/>
          <p14:tracePt t="236354" x="2603500" y="6394450"/>
          <p14:tracePt t="236433" x="2584450" y="6400800"/>
          <p14:tracePt t="236445" x="2546350" y="6407150"/>
          <p14:tracePt t="236463" x="2355850" y="6426200"/>
          <p14:tracePt t="236479" x="2146300" y="6426200"/>
          <p14:tracePt t="236491" x="2038350" y="6426200"/>
          <p14:tracePt t="236504" x="1860550" y="6426200"/>
          <p14:tracePt t="236521" x="1778000" y="6426200"/>
          <p14:tracePt t="236537" x="1752600" y="6426200"/>
          <p14:tracePt t="236649" x="1771650" y="6426200"/>
          <p14:tracePt t="236662" x="1835150" y="6419850"/>
          <p14:tracePt t="236676" x="2025650" y="6419850"/>
          <p14:tracePt t="236690" x="2381250" y="6419850"/>
          <p14:tracePt t="236712" x="3124200" y="6521450"/>
          <p14:tracePt t="236726" x="3352800" y="6546850"/>
          <p14:tracePt t="236738" x="3378200" y="6546850"/>
          <p14:tracePt t="236754" x="3397250" y="6546850"/>
          <p14:tracePt t="236771" x="3403600" y="6546850"/>
          <p14:tracePt t="236824" x="3378200" y="6546850"/>
          <p14:tracePt t="236836" x="3314700" y="6546850"/>
          <p14:tracePt t="236851" x="3136900" y="6546850"/>
          <p14:tracePt t="236867" x="2927350" y="6546850"/>
          <p14:tracePt t="236871" x="2838450" y="6546850"/>
          <p14:tracePt t="236881" x="2774950" y="6546850"/>
          <p14:tracePt t="236888" x="2743200" y="6546850"/>
          <p14:tracePt t="236904" x="2724150" y="6546850"/>
          <p14:tracePt t="236921" x="2717800" y="6546850"/>
          <p14:tracePt t="236975" x="2730500" y="6546850"/>
          <p14:tracePt t="236982" x="2762250" y="6546850"/>
          <p14:tracePt t="236992" x="2819400" y="6546850"/>
          <p14:tracePt t="237004" x="2870200" y="6540500"/>
          <p14:tracePt t="237021" x="3022600" y="6540500"/>
          <p14:tracePt t="237037" x="3155950" y="6540500"/>
          <p14:tracePt t="237039" x="3213100" y="6540500"/>
          <p14:tracePt t="237054" x="3251200" y="6540500"/>
          <p14:tracePt t="237071" x="3263900" y="6540500"/>
          <p14:tracePt t="237152" x="3251200" y="6540500"/>
          <p14:tracePt t="237167" x="3219450" y="6540500"/>
          <p14:tracePt t="237179" x="3213100" y="6540500"/>
          <p14:tracePt t="237187" x="3206750" y="6540500"/>
          <p14:tracePt t="237263" x="3213100" y="6540500"/>
          <p14:tracePt t="237275" x="3232150" y="6540500"/>
          <p14:tracePt t="237289" x="3340100" y="6540500"/>
          <p14:tracePt t="237304" x="3498850" y="6540500"/>
          <p14:tracePt t="237321" x="3657600" y="6540500"/>
          <p14:tracePt t="237337" x="3759200" y="6540500"/>
          <p14:tracePt t="237354" x="3797300" y="6540500"/>
          <p14:tracePt t="237371" x="3803650" y="6540500"/>
          <p14:tracePt t="237425" x="3790950" y="6540500"/>
          <p14:tracePt t="237433" x="3759200" y="6540500"/>
          <p14:tracePt t="237444" x="3695700" y="6540500"/>
          <p14:tracePt t="237455" x="3498850" y="6540500"/>
          <p14:tracePt t="237471" x="3206750" y="6515100"/>
          <p14:tracePt t="237488" x="3022600" y="6483350"/>
          <p14:tracePt t="237504" x="2952750" y="6457950"/>
          <p14:tracePt t="237521" x="2946400" y="6457950"/>
          <p14:tracePt t="237538" x="2940050" y="6457950"/>
          <p14:tracePt t="237599" x="2946400" y="6451600"/>
          <p14:tracePt t="237609" x="2965450" y="6451600"/>
          <p14:tracePt t="237621" x="2984500" y="6445250"/>
          <p14:tracePt t="237638" x="3086100" y="6432550"/>
          <p14:tracePt t="237640" x="3149600" y="6432550"/>
          <p14:tracePt t="237654" x="3263900" y="6432550"/>
          <p14:tracePt t="237671" x="3333750" y="6432550"/>
          <p14:tracePt t="237687" x="3352800" y="6432550"/>
          <p14:tracePt t="237704" x="3359150" y="6432550"/>
          <p14:tracePt t="237776" x="3352800" y="6432550"/>
          <p14:tracePt t="237904" x="3371850" y="6432550"/>
          <p14:tracePt t="237919" x="3409950" y="6426200"/>
          <p14:tracePt t="237929" x="3435350" y="6426200"/>
          <p14:tracePt t="237937" x="3460750" y="6426200"/>
          <p14:tracePt t="237954" x="3505200" y="6426200"/>
          <p14:tracePt t="237970" x="3581400" y="6426200"/>
          <p14:tracePt t="237987" x="3625850" y="6426200"/>
          <p14:tracePt t="238004" x="3670300" y="6426200"/>
          <p14:tracePt t="238020" x="3683000" y="6426200"/>
          <p14:tracePt t="238037" x="3695700" y="6426200"/>
          <p14:tracePt t="238415" x="3702050" y="6426200"/>
          <p14:tracePt t="238423" x="3721100" y="6426200"/>
          <p14:tracePt t="238430" x="3733800" y="6426200"/>
          <p14:tracePt t="238439" x="3765550" y="6426200"/>
          <p14:tracePt t="238454" x="3810000" y="6432550"/>
          <p14:tracePt t="238470" x="3841750" y="6445250"/>
          <p14:tracePt t="238487" x="3848100" y="6445250"/>
          <p14:tracePt t="238504" x="3854450" y="6445250"/>
          <p14:tracePt t="238537" x="3860800" y="6445250"/>
          <p14:tracePt t="238554" x="3867150" y="6445250"/>
          <p14:tracePt t="238679" x="0" y="0"/>
        </p14:tracePtLst>
        <p14:tracePtLst>
          <p14:tracePt t="239985" x="4197350" y="6311900"/>
          <p14:tracePt t="240097" x="4781550" y="6400800"/>
          <p14:tracePt t="240106" x="4845050" y="6407150"/>
          <p14:tracePt t="240120" x="4889500" y="6413500"/>
          <p14:tracePt t="240136" x="4902200" y="6413500"/>
          <p14:tracePt t="240407" x="0" y="0"/>
        </p14:tracePtLst>
        <p14:tracePtLst>
          <p14:tracePt t="242104" x="4654550" y="4705350"/>
          <p14:tracePt t="242120" x="4648200" y="4705350"/>
          <p14:tracePt t="242129" x="4648200" y="4711700"/>
          <p14:tracePt t="242139" x="4648200" y="4724400"/>
          <p14:tracePt t="242152" x="4648200" y="4775200"/>
          <p14:tracePt t="242169" x="4648200" y="4851400"/>
          <p14:tracePt t="242186" x="4660900" y="4908550"/>
          <p14:tracePt t="242202" x="4673600" y="4933950"/>
          <p14:tracePt t="242231" x="4679950" y="4940300"/>
          <p14:tracePt t="242255" x="4692650" y="4940300"/>
          <p14:tracePt t="242262" x="4711700" y="4933950"/>
          <p14:tracePt t="242271" x="4737100" y="4921250"/>
          <p14:tracePt t="242286" x="4775200" y="4876800"/>
          <p14:tracePt t="242302" x="4813300" y="4832350"/>
          <p14:tracePt t="242319" x="4838700" y="4800600"/>
          <p14:tracePt t="242336" x="4851400" y="4787900"/>
          <p14:tracePt t="242471" x="0" y="0"/>
        </p14:tracePtLst>
        <p14:tracePtLst>
          <p14:tracePt t="242995" x="5962650" y="4622800"/>
          <p14:tracePt t="243017" x="5949950" y="4667250"/>
          <p14:tracePt t="243032" x="5930900" y="4730750"/>
          <p14:tracePt t="243045" x="5924550" y="4768850"/>
          <p14:tracePt t="243056" x="5924550" y="4832350"/>
          <p14:tracePt t="243069" x="5924550" y="4864100"/>
          <p14:tracePt t="243085" x="5924550" y="4908550"/>
          <p14:tracePt t="243086" x="5930900" y="4927600"/>
          <p14:tracePt t="243103" x="5937250" y="4946650"/>
          <p14:tracePt t="243119" x="5943600" y="4953000"/>
          <p14:tracePt t="243135" x="5949950" y="4953000"/>
          <p14:tracePt t="243152" x="5956300" y="4965700"/>
          <p14:tracePt t="243169" x="5988050" y="4965700"/>
          <p14:tracePt t="243185" x="6064250" y="4965700"/>
          <p14:tracePt t="243202" x="6184900" y="4965700"/>
          <p14:tracePt t="243218" x="6311900" y="4953000"/>
          <p14:tracePt t="243235" x="6413500" y="4940300"/>
          <p14:tracePt t="243252" x="6470650" y="4921250"/>
          <p14:tracePt t="243269" x="6502400" y="4902200"/>
          <p14:tracePt t="243285" x="6502400" y="4889500"/>
          <p14:tracePt t="243287" x="6508750" y="4876800"/>
          <p14:tracePt t="243302" x="6515100" y="4864100"/>
          <p14:tracePt t="243318" x="6515100" y="4838700"/>
          <p14:tracePt t="243335" x="6515100" y="4806950"/>
          <p14:tracePt t="243352" x="6515100" y="4775200"/>
          <p14:tracePt t="243369" x="6508750" y="4749800"/>
          <p14:tracePt t="243385" x="6496050" y="4730750"/>
          <p14:tracePt t="243402" x="6489700" y="4718050"/>
          <p14:tracePt t="243418" x="6477000" y="4711700"/>
          <p14:tracePt t="243435" x="6457950" y="4711700"/>
          <p14:tracePt t="243452" x="6426200" y="4711700"/>
          <p14:tracePt t="243455" x="6400800" y="4711700"/>
          <p14:tracePt t="243468" x="6375400" y="4730750"/>
          <p14:tracePt t="243485" x="6337300" y="4787900"/>
          <p14:tracePt t="243487" x="6324600" y="4813300"/>
          <p14:tracePt t="243502" x="6299200" y="4864100"/>
          <p14:tracePt t="243518" x="6299200" y="4889500"/>
          <p14:tracePt t="243535" x="6299200" y="4927600"/>
          <p14:tracePt t="243552" x="6305550" y="4946650"/>
          <p14:tracePt t="243568" x="6324600" y="4959350"/>
          <p14:tracePt t="243585" x="6356350" y="4972050"/>
          <p14:tracePt t="243602" x="6400800" y="4972050"/>
          <p14:tracePt t="243618" x="6457950" y="4972050"/>
          <p14:tracePt t="243635" x="6515100" y="4965700"/>
          <p14:tracePt t="243652" x="6553200" y="4933950"/>
          <p14:tracePt t="243668" x="6572250" y="4889500"/>
          <p14:tracePt t="243685" x="6591300" y="4857750"/>
          <p14:tracePt t="243687" x="6591300" y="4845050"/>
          <p14:tracePt t="243702" x="6591300" y="4819650"/>
          <p14:tracePt t="243718" x="6597650" y="4806950"/>
          <p14:tracePt t="243735" x="6597650" y="4800600"/>
          <p14:tracePt t="244696" x="0" y="0"/>
        </p14:tracePtLst>
        <p14:tracePtLst>
          <p14:tracePt t="245559" x="8045450" y="6413500"/>
          <p14:tracePt t="245681" x="8058150" y="6413500"/>
          <p14:tracePt t="245696" x="8108950" y="6419850"/>
          <p14:tracePt t="245716" x="8153400" y="6432550"/>
          <p14:tracePt t="245730" x="8216900" y="6438900"/>
          <p14:tracePt t="245742" x="8274050" y="6451600"/>
          <p14:tracePt t="245752" x="8299450" y="6457950"/>
          <p14:tracePt t="245768" x="8343900" y="6464300"/>
          <p14:tracePt t="245785" x="8369300" y="6470650"/>
          <p14:tracePt t="245801" x="8382000" y="6470650"/>
          <p14:tracePt t="246423" x="0" y="0"/>
        </p14:tracePtLst>
        <p14:tracePtLst>
          <p14:tracePt t="248367" x="8934450" y="6337300"/>
          <p14:tracePt t="248406" x="8934450" y="6330950"/>
          <p14:tracePt t="248414" x="8940800" y="6330950"/>
          <p14:tracePt t="248423" x="8953500" y="6343650"/>
          <p14:tracePt t="248433" x="8972550" y="6362700"/>
          <p14:tracePt t="248450" x="9036050" y="6407150"/>
          <p14:tracePt t="248467" x="9131300" y="6445250"/>
          <p14:tracePt t="248483" x="9251950" y="6477000"/>
          <p14:tracePt t="248500" x="9372600" y="6489700"/>
          <p14:tracePt t="248503" x="9404350" y="6489700"/>
          <p14:tracePt t="248517" x="9448800" y="6489700"/>
          <p14:tracePt t="248534" x="9550400" y="6489700"/>
          <p14:tracePt t="248550" x="9588500" y="6489700"/>
          <p14:tracePt t="248567" x="9620250" y="6470650"/>
          <p14:tracePt t="248584" x="9639300" y="6451600"/>
          <p14:tracePt t="248600" x="9664700" y="6438900"/>
          <p14:tracePt t="248617" x="9671050" y="6407150"/>
          <p14:tracePt t="248634" x="9677400" y="6375400"/>
          <p14:tracePt t="248650" x="9690100" y="6350000"/>
          <p14:tracePt t="248667" x="9690100" y="6343650"/>
          <p14:tracePt t="248683" x="9690100" y="6330950"/>
          <p14:tracePt t="248700" x="9690100" y="6324600"/>
          <p14:tracePt t="248736" x="9690100" y="6318250"/>
          <p14:tracePt t="248760" x="9690100" y="6311900"/>
          <p14:tracePt t="248775" x="9690100" y="6299200"/>
          <p14:tracePt t="248784" x="9683750" y="6292850"/>
          <p14:tracePt t="248800" x="9645650" y="6280150"/>
          <p14:tracePt t="248817" x="9607550" y="6261100"/>
          <p14:tracePt t="248834" x="9594850" y="6261100"/>
          <p14:tracePt t="248850" x="9569450" y="6254750"/>
          <p14:tracePt t="248867" x="9556750" y="6254750"/>
          <p14:tracePt t="248883" x="9544050" y="6254750"/>
          <p14:tracePt t="248900" x="9518650" y="6254750"/>
          <p14:tracePt t="248916" x="9486900" y="6273800"/>
          <p14:tracePt t="248918" x="9480550" y="6286500"/>
          <p14:tracePt t="248933" x="9474200" y="6305550"/>
          <p14:tracePt t="248950" x="9461500" y="6350000"/>
          <p14:tracePt t="248967" x="9455150" y="6369050"/>
          <p14:tracePt t="248983" x="9455150" y="6388100"/>
          <p14:tracePt t="249000" x="9455150" y="6394450"/>
          <p14:tracePt t="249017" x="9461500" y="6413500"/>
          <p14:tracePt t="249033" x="9474200" y="6426200"/>
          <p14:tracePt t="249050" x="9518650" y="6432550"/>
          <p14:tracePt t="249067" x="9582150" y="6438900"/>
          <p14:tracePt t="249083" x="9709150" y="6438900"/>
          <p14:tracePt t="249100" x="9829800" y="6438900"/>
          <p14:tracePt t="249102" x="9874250" y="6432550"/>
          <p14:tracePt t="249116" x="9899650" y="6426200"/>
          <p14:tracePt t="249133" x="9918700" y="6407150"/>
          <p14:tracePt t="249134" x="9931400" y="6400800"/>
          <p14:tracePt t="249151" x="9937750" y="6394450"/>
          <p14:tracePt t="251118" x="0" y="0"/>
        </p14:tracePtLst>
        <p14:tracePtLst>
          <p14:tracePt t="252608" x="3244850" y="2546350"/>
          <p14:tracePt t="252698" x="3251200" y="2546350"/>
          <p14:tracePt t="252713" x="3352800" y="2559050"/>
          <p14:tracePt t="252722" x="3454400" y="2578100"/>
          <p14:tracePt t="252732" x="3575050" y="2609850"/>
          <p14:tracePt t="252749" x="3860800" y="2660650"/>
          <p14:tracePt t="252751" x="4025900" y="2679700"/>
          <p14:tracePt t="252766" x="4279900" y="2692400"/>
          <p14:tracePt t="252782" x="4489450" y="2692400"/>
          <p14:tracePt t="252799" x="4616450" y="2692400"/>
          <p14:tracePt t="252816" x="4648200" y="2692400"/>
          <p14:tracePt t="252832" x="4660900" y="2692400"/>
          <p14:tracePt t="252945" x="4654550" y="2692400"/>
          <p14:tracePt t="252959" x="4572000" y="2692400"/>
          <p14:tracePt t="252973" x="4483100" y="2679700"/>
          <p14:tracePt t="252988" x="4279900" y="2654300"/>
          <p14:tracePt t="252991" x="4184650" y="2635250"/>
          <p14:tracePt t="253001" x="4089400" y="2616200"/>
          <p14:tracePt t="253015" x="3930650" y="2584450"/>
          <p14:tracePt t="253032" x="3784600" y="2559050"/>
          <p14:tracePt t="253049" x="3689350" y="2546350"/>
          <p14:tracePt t="253066" x="3638550" y="2546350"/>
          <p14:tracePt t="253082" x="3606800" y="2546350"/>
          <p14:tracePt t="253099" x="3587750" y="2546350"/>
          <p14:tracePt t="253115" x="3575050" y="2546350"/>
          <p14:tracePt t="253132" x="3568700" y="2546350"/>
          <p14:tracePt t="253148" x="3562350" y="2546350"/>
          <p14:tracePt t="253232" x="3575050" y="2546350"/>
          <p14:tracePt t="253243" x="3606800" y="2546350"/>
          <p14:tracePt t="253256" x="3721100" y="2546350"/>
          <p14:tracePt t="253271" x="3867150" y="2546350"/>
          <p14:tracePt t="253282" x="3943350" y="2552700"/>
          <p14:tracePt t="253299" x="4070350" y="2552700"/>
          <p14:tracePt t="253304" x="4114800" y="2552700"/>
          <p14:tracePt t="253319" x="4159250" y="2552700"/>
          <p14:tracePt t="253332" x="4165600" y="2552700"/>
          <p14:tracePt t="253401" x="4152900" y="2552700"/>
          <p14:tracePt t="253415" x="4038600" y="2552700"/>
          <p14:tracePt t="253429" x="3956050" y="2552700"/>
          <p14:tracePt t="253439" x="3778250" y="2552700"/>
          <p14:tracePt t="253448" x="3695700" y="2552700"/>
          <p14:tracePt t="253465" x="3594100" y="2552700"/>
          <p14:tracePt t="253482" x="3562350" y="2552700"/>
          <p14:tracePt t="253498" x="3556000" y="2552700"/>
          <p14:tracePt t="253568" x="3575050" y="2552700"/>
          <p14:tracePt t="253580" x="3613150" y="2552700"/>
          <p14:tracePt t="253594" x="3740150" y="2552700"/>
          <p14:tracePt t="253607" x="3911600" y="2552700"/>
          <p14:tracePt t="253620" x="4000500" y="2552700"/>
          <p14:tracePt t="253632" x="4191000" y="2552700"/>
          <p14:tracePt t="253648" x="4368800" y="2552700"/>
          <p14:tracePt t="253665" x="4508500" y="2552700"/>
          <p14:tracePt t="253682" x="4559300" y="2552700"/>
          <p14:tracePt t="253698" x="4572000" y="2552700"/>
          <p14:tracePt t="253742" x="4565650" y="2552700"/>
          <p14:tracePt t="253751" x="4533900" y="2552700"/>
          <p14:tracePt t="253758" x="4470400" y="2552700"/>
          <p14:tracePt t="253767" x="4406900" y="2552700"/>
          <p14:tracePt t="253782" x="4330700" y="2552700"/>
          <p14:tracePt t="253798" x="4076700" y="2552700"/>
          <p14:tracePt t="253815" x="3949700" y="2552700"/>
          <p14:tracePt t="253832" x="3924300" y="2552700"/>
          <p14:tracePt t="253848" x="3911600" y="2552700"/>
          <p14:tracePt t="253918" x="3917950" y="2552700"/>
          <p14:tracePt t="253926" x="3930650" y="2552700"/>
          <p14:tracePt t="253935" x="3956050" y="2552700"/>
          <p14:tracePt t="253948" x="3981450" y="2552700"/>
          <p14:tracePt t="253965" x="4032250" y="2552700"/>
          <p14:tracePt t="253982" x="4083050" y="2552700"/>
          <p14:tracePt t="253998" x="4089400" y="2552700"/>
          <p14:tracePt t="254094" x="0" y="0"/>
        </p14:tracePtLst>
        <p14:tracePtLst>
          <p14:tracePt t="255451" x="4305300" y="2667000"/>
          <p14:tracePt t="255464" x="4279900" y="2724150"/>
          <p14:tracePt t="255481" x="4273550" y="2813050"/>
          <p14:tracePt t="255498" x="4273550" y="2952750"/>
          <p14:tracePt t="255514" x="4286250" y="3098800"/>
          <p14:tracePt t="255531" x="4324350" y="3213100"/>
          <p14:tracePt t="255548" x="4387850" y="3282950"/>
          <p14:tracePt t="255564" x="4470400" y="3314700"/>
          <p14:tracePt t="255581" x="4565650" y="3333750"/>
          <p14:tracePt t="255583" x="4622800" y="3333750"/>
          <p14:tracePt t="255598" x="4749800" y="3314700"/>
          <p14:tracePt t="255615" x="4857750" y="3257550"/>
          <p14:tracePt t="255631" x="4933950" y="3187700"/>
          <p14:tracePt t="255648" x="4984750" y="3124200"/>
          <p14:tracePt t="255664" x="4997450" y="3079750"/>
          <p14:tracePt t="255681" x="4997450" y="3048000"/>
          <p14:tracePt t="255698" x="4991100" y="3003550"/>
          <p14:tracePt t="255714" x="4984750" y="2978150"/>
          <p14:tracePt t="255731" x="4978400" y="2959100"/>
          <p14:tracePt t="255748" x="4972050" y="2959100"/>
          <p14:tracePt t="255863" x="0" y="0"/>
        </p14:tracePtLst>
        <p14:tracePtLst>
          <p14:tracePt t="257514" x="1638300" y="6508750"/>
          <p14:tracePt t="257578" x="1657350" y="6508750"/>
          <p14:tracePt t="257597" x="1701800" y="6521450"/>
          <p14:tracePt t="257602" x="1752600" y="6540500"/>
          <p14:tracePt t="257615" x="1898650" y="6565900"/>
          <p14:tracePt t="257631" x="2120900" y="6610350"/>
          <p14:tracePt t="257647" x="2425700" y="6648450"/>
          <p14:tracePt t="257664" x="2673350" y="6661150"/>
          <p14:tracePt t="257680" x="2857500" y="6661150"/>
          <p14:tracePt t="257697" x="2914650" y="6661150"/>
          <p14:tracePt t="257714" x="2927350" y="6661150"/>
          <p14:tracePt t="257833" x="2921000" y="6661150"/>
          <p14:tracePt t="257845" x="2889250" y="6661150"/>
          <p14:tracePt t="257863" x="2686050" y="6661150"/>
          <p14:tracePt t="257876" x="2616200" y="6661150"/>
          <p14:tracePt t="257883" x="2527300" y="6661150"/>
          <p14:tracePt t="257897" x="2362200" y="6661150"/>
          <p14:tracePt t="257914" x="2241550" y="6661150"/>
          <p14:tracePt t="257930" x="2184400" y="6661150"/>
          <p14:tracePt t="257947" x="2165350" y="6661150"/>
          <p14:tracePt t="257964" x="2152650" y="6661150"/>
          <p14:tracePt t="258063" x="2165350" y="6661150"/>
          <p14:tracePt t="258072" x="2209800" y="6661150"/>
          <p14:tracePt t="258080" x="2260600" y="6661150"/>
          <p14:tracePt t="258097" x="2419350" y="6661150"/>
          <p14:tracePt t="258113" x="2540000" y="6661150"/>
          <p14:tracePt t="258130" x="2590800" y="6661150"/>
          <p14:tracePt t="258147" x="2609850" y="6661150"/>
          <p14:tracePt t="258207" x="2584450" y="6661150"/>
          <p14:tracePt t="258217" x="2520950" y="6661150"/>
          <p14:tracePt t="258230" x="2362200" y="6661150"/>
          <p14:tracePt t="258247" x="2178050" y="6661150"/>
          <p14:tracePt t="258263" x="2051050" y="6648450"/>
          <p14:tracePt t="258280" x="1981200" y="6635750"/>
          <p14:tracePt t="258297" x="1974850" y="6635750"/>
          <p14:tracePt t="258415" x="1981200" y="6635750"/>
          <p14:tracePt t="258430" x="2025650" y="6635750"/>
          <p14:tracePt t="258445" x="2222500" y="6642100"/>
          <p14:tracePt t="258456" x="2457450" y="6667500"/>
          <p14:tracePt t="258469" x="2552700" y="6667500"/>
          <p14:tracePt t="258480" x="2711450" y="6667500"/>
          <p14:tracePt t="258497" x="2755900" y="6667500"/>
          <p14:tracePt t="258513" x="2762250" y="6667500"/>
          <p14:tracePt t="258584" x="2743200" y="6667500"/>
          <p14:tracePt t="258595" x="2679700" y="6661150"/>
          <p14:tracePt t="258607" x="2508250" y="6635750"/>
          <p14:tracePt t="258621" x="2413000" y="6623050"/>
          <p14:tracePt t="258632" x="2222500" y="6616700"/>
          <p14:tracePt t="258647" x="2095500" y="6616700"/>
          <p14:tracePt t="258663" x="2057400" y="6616700"/>
          <p14:tracePt t="258680" x="2051050" y="6616700"/>
          <p14:tracePt t="258753" x="2057400" y="6610350"/>
          <p14:tracePt t="258769" x="2120900" y="6610350"/>
          <p14:tracePt t="258785" x="2266950" y="6610350"/>
          <p14:tracePt t="258804" x="2444750" y="6610350"/>
          <p14:tracePt t="258814" x="2552700" y="6610350"/>
          <p14:tracePt t="258831" x="2597150" y="6610350"/>
          <p14:tracePt t="258847" x="2603500" y="6610350"/>
          <p14:tracePt t="260367" x="0" y="0"/>
        </p14:tracePtLst>
        <p14:tracePtLst>
          <p14:tracePt t="264089" x="1758950" y="6521450"/>
          <p14:tracePt t="264104" x="1758950" y="6527800"/>
          <p14:tracePt t="264117" x="1765300" y="6527800"/>
          <p14:tracePt t="264129" x="1828800" y="6540500"/>
          <p14:tracePt t="264145" x="1949450" y="6565900"/>
          <p14:tracePt t="264161" x="2127250" y="6572250"/>
          <p14:tracePt t="264178" x="2336800" y="6572250"/>
          <p14:tracePt t="264195" x="2514600" y="6572250"/>
          <p14:tracePt t="264212" x="2622550" y="6572250"/>
          <p14:tracePt t="264228" x="2654300" y="6572250"/>
          <p14:tracePt t="264245" x="2660650" y="6572250"/>
          <p14:tracePt t="264504"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3" name="文本框 2"/>
          <p:cNvSpPr txBox="1"/>
          <p:nvPr/>
        </p:nvSpPr>
        <p:spPr>
          <a:xfrm>
            <a:off x="0" y="1337521"/>
            <a:ext cx="12172315" cy="5197705"/>
          </a:xfrm>
          <a:prstGeom prst="rect">
            <a:avLst/>
          </a:prstGeom>
          <a:noFill/>
        </p:spPr>
        <p:txBody>
          <a:bodyPr wrap="square" rtlCol="0" anchor="t">
            <a:spAutoFit/>
          </a:bodyPr>
          <a:lstStyle/>
          <a:p>
            <a:pPr marL="342900" lvl="1"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使用泛型类型的限制：不能</a:t>
            </a:r>
            <a:r>
              <a:rPr lang="en-US" altLang="zh-CN" sz="2400" dirty="0">
                <a:solidFill>
                  <a:srgbClr val="21537D"/>
                </a:solidFill>
                <a:latin typeface="微软雅黑" panose="020B0503020204020204" charset="-122"/>
                <a:ea typeface="微软雅黑" panose="020B0503020204020204" charset="-122"/>
              </a:rPr>
              <a:t>new</a:t>
            </a:r>
            <a:r>
              <a:rPr lang="zh-CN" altLang="en-US" sz="2400" dirty="0">
                <a:solidFill>
                  <a:srgbClr val="21537D"/>
                </a:solidFill>
                <a:latin typeface="微软雅黑" panose="020B0503020204020204" charset="-122"/>
                <a:ea typeface="微软雅黑" panose="020B0503020204020204" charset="-122"/>
              </a:rPr>
              <a:t>泛型数组（数组元素是泛型），但可以声明</a:t>
            </a:r>
          </a:p>
          <a:p>
            <a:pPr marL="800100" lvl="2"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不能使用</a:t>
            </a:r>
            <a:r>
              <a:rPr lang="en-US" altLang="zh-CN" sz="2400" dirty="0">
                <a:solidFill>
                  <a:srgbClr val="21537D"/>
                </a:solidFill>
                <a:latin typeface="微软雅黑" panose="020B0503020204020204" charset="-122"/>
                <a:ea typeface="微软雅黑" panose="020B0503020204020204" charset="-122"/>
              </a:rPr>
              <a:t>new </a:t>
            </a:r>
            <a:r>
              <a:rPr lang="en-US" altLang="zh-CN" sz="2400" dirty="0">
                <a:solidFill>
                  <a:srgbClr val="FF0000"/>
                </a:solidFill>
                <a:latin typeface="微软雅黑" panose="020B0503020204020204" charset="-122"/>
                <a:ea typeface="微软雅黑" panose="020B0503020204020204" charset="-122"/>
              </a:rPr>
              <a:t>A&lt;E&gt;</a:t>
            </a:r>
            <a:r>
              <a:rPr lang="en-US" altLang="zh-CN" sz="2400" dirty="0">
                <a:solidFill>
                  <a:srgbClr val="21537D"/>
                </a:solidFill>
                <a:latin typeface="微软雅黑" panose="020B0503020204020204" charset="-122"/>
                <a:ea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rPr>
              <a:t> </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的数组形式，因为</a:t>
            </a:r>
            <a:r>
              <a:rPr lang="en-US" altLang="zh-CN" sz="2400" dirty="0">
                <a:solidFill>
                  <a:srgbClr val="21537D"/>
                </a:solidFill>
                <a:latin typeface="微软雅黑" panose="020B0503020204020204" charset="-122"/>
                <a:ea typeface="微软雅黑" panose="020B0503020204020204" charset="-122"/>
              </a:rPr>
              <a:t>E</a:t>
            </a:r>
            <a:r>
              <a:rPr lang="zh-CN" altLang="en-US" sz="2400" dirty="0">
                <a:solidFill>
                  <a:srgbClr val="21537D"/>
                </a:solidFill>
                <a:latin typeface="微软雅黑" panose="020B0503020204020204" charset="-122"/>
                <a:ea typeface="微软雅黑" panose="020B0503020204020204" charset="-122"/>
              </a:rPr>
              <a:t>已经被擦除</a:t>
            </a:r>
            <a:endParaRPr lang="en-US" altLang="zh-CN" sz="2400" dirty="0">
              <a:solidFill>
                <a:srgbClr val="21537D"/>
              </a:solidFill>
              <a:latin typeface="微软雅黑" panose="020B0503020204020204" charset="-122"/>
              <a:ea typeface="微软雅黑" panose="020B0503020204020204" charset="-122"/>
            </a:endParaRPr>
          </a:p>
          <a:p>
            <a:pPr marL="1257300" lvl="3" indent="-342900" algn="l">
              <a:lnSpc>
                <a:spcPct val="150000"/>
              </a:lnSpc>
            </a:pPr>
            <a:r>
              <a:rPr lang="en-US" altLang="zh-CN" sz="2400" dirty="0">
                <a:solidFill>
                  <a:srgbClr val="21537D"/>
                </a:solidFill>
                <a:latin typeface="微软雅黑" panose="020B0503020204020204" charset="-122"/>
                <a:ea typeface="微软雅黑" panose="020B0503020204020204" charset="-122"/>
                <a:sym typeface="+mn-ea"/>
              </a:rPr>
              <a:t>ArrayList&lt;String&gt;[ ] list = new ArrayList&lt;String&gt;[10]</a:t>
            </a:r>
            <a:r>
              <a:rPr lang="zh-CN" altLang="en-US" sz="2400" dirty="0">
                <a:solidFill>
                  <a:srgbClr val="21537D"/>
                </a:solidFill>
                <a:latin typeface="微软雅黑" panose="020B0503020204020204" charset="-122"/>
                <a:ea typeface="微软雅黑" panose="020B0503020204020204" charset="-122"/>
                <a:sym typeface="+mn-ea"/>
              </a:rPr>
              <a:t>；</a:t>
            </a:r>
            <a:r>
              <a:rPr lang="en-US" altLang="zh-CN" sz="2400" dirty="0">
                <a:solidFill>
                  <a:srgbClr val="21537D"/>
                </a:solidFill>
                <a:latin typeface="微软雅黑" panose="020B0503020204020204" charset="-122"/>
                <a:ea typeface="微软雅黑" panose="020B0503020204020204" charset="-122"/>
                <a:sym typeface="+mn-ea"/>
              </a:rPr>
              <a:t>//</a:t>
            </a:r>
            <a:r>
              <a:rPr lang="zh-CN" altLang="en-US" sz="2400" dirty="0">
                <a:solidFill>
                  <a:srgbClr val="21537D"/>
                </a:solidFill>
                <a:latin typeface="微软雅黑" panose="020B0503020204020204" charset="-122"/>
                <a:ea typeface="微软雅黑" panose="020B0503020204020204" charset="-122"/>
                <a:sym typeface="+mn-ea"/>
              </a:rPr>
              <a:t>错误</a:t>
            </a:r>
            <a:endParaRPr lang="en-US" altLang="zh-CN" sz="2400" dirty="0">
              <a:solidFill>
                <a:srgbClr val="21537D"/>
              </a:solidFill>
              <a:latin typeface="微软雅黑" panose="020B0503020204020204" charset="-122"/>
              <a:ea typeface="微软雅黑" panose="020B0503020204020204" charset="-122"/>
              <a:sym typeface="+mn-ea"/>
            </a:endParaRPr>
          </a:p>
          <a:p>
            <a:pPr marL="800100" lvl="2" indent="-342900">
              <a:lnSpc>
                <a:spcPct val="15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E</a:t>
            </a:r>
            <a:r>
              <a:rPr lang="zh-CN" altLang="en-US" sz="2400" dirty="0">
                <a:solidFill>
                  <a:srgbClr val="21537D"/>
                </a:solidFill>
                <a:latin typeface="微软雅黑" panose="020B0503020204020204" charset="-122"/>
                <a:ea typeface="微软雅黑" panose="020B0503020204020204" charset="-122"/>
              </a:rPr>
              <a:t>已经被擦除，只能用泛型的原始类型初始化数组</a:t>
            </a:r>
            <a:r>
              <a:rPr lang="en-US" altLang="zh-CN" sz="2400" dirty="0">
                <a:solidFill>
                  <a:srgbClr val="21537D"/>
                </a:solidFill>
                <a:latin typeface="微软雅黑" panose="020B0503020204020204" charset="-122"/>
                <a:ea typeface="微软雅黑" panose="020B0503020204020204" charset="-122"/>
              </a:rPr>
              <a:t>,</a:t>
            </a:r>
            <a:r>
              <a:rPr lang="en-US" altLang="zh-CN" sz="2400" dirty="0">
                <a:solidFill>
                  <a:srgbClr val="21537D"/>
                </a:solidFill>
                <a:latin typeface="微软雅黑" panose="020B0503020204020204" charset="-122"/>
                <a:ea typeface="微软雅黑" panose="020B0503020204020204" charset="-122"/>
                <a:sym typeface="+mn-ea"/>
              </a:rPr>
              <a:t> </a:t>
            </a:r>
            <a:r>
              <a:rPr lang="zh-CN" altLang="en-US" sz="2400" dirty="0">
                <a:solidFill>
                  <a:srgbClr val="21537D"/>
                </a:solidFill>
                <a:latin typeface="微软雅黑" panose="020B0503020204020204" charset="-122"/>
                <a:ea typeface="微软雅黑" panose="020B0503020204020204" charset="-122"/>
                <a:sym typeface="+mn-ea"/>
              </a:rPr>
              <a:t>必须改为</a:t>
            </a:r>
            <a:r>
              <a:rPr lang="en-US" altLang="zh-CN" sz="2400" dirty="0">
                <a:solidFill>
                  <a:srgbClr val="21537D"/>
                </a:solidFill>
                <a:latin typeface="微软雅黑" panose="020B0503020204020204" charset="-122"/>
                <a:ea typeface="微软雅黑" panose="020B0503020204020204" charset="-122"/>
                <a:sym typeface="+mn-ea"/>
              </a:rPr>
              <a:t>new ArrayList[10]</a:t>
            </a:r>
          </a:p>
          <a:p>
            <a:pPr marL="1257300" lvl="3" indent="-342900" algn="l">
              <a:lnSpc>
                <a:spcPct val="150000"/>
              </a:lnSpc>
            </a:pPr>
            <a:r>
              <a:rPr lang="en-US" altLang="zh-CN" sz="2400" dirty="0">
                <a:solidFill>
                  <a:srgbClr val="21537D"/>
                </a:solidFill>
                <a:latin typeface="微软雅黑" panose="020B0503020204020204" charset="-122"/>
                <a:ea typeface="微软雅黑" panose="020B0503020204020204" charset="-122"/>
                <a:sym typeface="+mn-ea"/>
              </a:rPr>
              <a:t>ArrayList&lt;String&gt; [ ] list = new ArrayList[10]</a:t>
            </a:r>
            <a:r>
              <a:rPr lang="zh-CN" altLang="en-US" sz="2400" dirty="0">
                <a:solidFill>
                  <a:srgbClr val="21537D"/>
                </a:solidFill>
                <a:latin typeface="微软雅黑" panose="020B0503020204020204" charset="-122"/>
                <a:ea typeface="微软雅黑" panose="020B0503020204020204" charset="-122"/>
                <a:sym typeface="+mn-ea"/>
              </a:rPr>
              <a:t>；</a:t>
            </a:r>
            <a:endParaRPr lang="en-US" altLang="zh-CN" sz="2400" dirty="0">
              <a:solidFill>
                <a:srgbClr val="21537D"/>
              </a:solidFill>
              <a:latin typeface="微软雅黑" panose="020B0503020204020204" charset="-122"/>
              <a:ea typeface="微软雅黑" panose="020B0503020204020204" charset="-122"/>
              <a:sym typeface="+mn-ea"/>
            </a:endParaRPr>
          </a:p>
          <a:p>
            <a:pPr marL="1257300" lvl="3" indent="-342900">
              <a:lnSpc>
                <a:spcPct val="150000"/>
              </a:lnSpc>
              <a:buFont typeface="Wingdings" panose="05000000000000000000" pitchFamily="2" charset="2"/>
              <a:buChar char="l"/>
            </a:pPr>
            <a:r>
              <a:rPr lang="zh-CN" altLang="en-US" sz="2000" dirty="0">
                <a:solidFill>
                  <a:srgbClr val="21537D"/>
                </a:solidFill>
                <a:latin typeface="微软雅黑" panose="020B0503020204020204" charset="-122"/>
                <a:ea typeface="微软雅黑" panose="020B0503020204020204" charset="-122"/>
                <a:sym typeface="+mn-ea"/>
              </a:rPr>
              <a:t>为什么这里不需要强制类型转换：</a:t>
            </a:r>
            <a:r>
              <a:rPr lang="zh-CN" altLang="en-US" sz="2000" dirty="0">
                <a:solidFill>
                  <a:srgbClr val="21537D"/>
                </a:solidFill>
                <a:latin typeface="微软雅黑" panose="020B0503020204020204" charset="-122"/>
                <a:ea typeface="微软雅黑" panose="020B0503020204020204" charset="-122"/>
              </a:rPr>
              <a:t>参数化类型与原始类型的兼容性</a:t>
            </a:r>
            <a:endParaRPr lang="en-US" altLang="zh-CN" sz="2000" dirty="0">
              <a:solidFill>
                <a:srgbClr val="21537D"/>
              </a:solidFill>
              <a:latin typeface="微软雅黑" panose="020B0503020204020204" charset="-122"/>
              <a:ea typeface="微软雅黑" panose="020B0503020204020204" charset="-122"/>
            </a:endParaRPr>
          </a:p>
          <a:p>
            <a:pPr marL="1257300" lvl="3" indent="-342900">
              <a:lnSpc>
                <a:spcPct val="150000"/>
              </a:lnSpc>
              <a:buFont typeface="Wingdings" panose="05000000000000000000" pitchFamily="2" charset="2"/>
              <a:buChar char="l"/>
            </a:pPr>
            <a:r>
              <a:rPr lang="zh-CN" altLang="en-US" sz="2000" dirty="0">
                <a:solidFill>
                  <a:srgbClr val="21537D"/>
                </a:solidFill>
                <a:latin typeface="微软雅黑" panose="020B0503020204020204" charset="-122"/>
                <a:ea typeface="微软雅黑" panose="020B0503020204020204" charset="-122"/>
              </a:rPr>
              <a:t>参数化类型对象可以被赋值为原始类型的对象，原始类型对象也可以被赋值为参数化类型对象</a:t>
            </a:r>
            <a:endParaRPr lang="en-US" altLang="zh-CN" sz="2000" dirty="0">
              <a:solidFill>
                <a:srgbClr val="21537D"/>
              </a:solidFill>
              <a:latin typeface="微软雅黑" panose="020B0503020204020204" charset="-122"/>
              <a:ea typeface="微软雅黑" panose="020B0503020204020204" charset="-122"/>
            </a:endParaRPr>
          </a:p>
          <a:p>
            <a:pPr marL="914400" lvl="3">
              <a:lnSpc>
                <a:spcPct val="150000"/>
              </a:lnSpc>
            </a:pPr>
            <a:r>
              <a:rPr lang="en-US" altLang="zh-CN" sz="2000" dirty="0">
                <a:solidFill>
                  <a:srgbClr val="21537D"/>
                </a:solidFill>
                <a:latin typeface="微软雅黑" panose="020B0503020204020204" charset="-122"/>
                <a:ea typeface="微软雅黑" panose="020B0503020204020204" charset="-122"/>
                <a:sym typeface="+mn-ea"/>
              </a:rPr>
              <a:t>	ArrayList a1 = new ArrayList(); //</a:t>
            </a:r>
            <a:r>
              <a:rPr lang="zh-CN" altLang="en-US" sz="2000" dirty="0">
                <a:solidFill>
                  <a:srgbClr val="21537D"/>
                </a:solidFill>
                <a:latin typeface="微软雅黑" panose="020B0503020204020204" charset="-122"/>
                <a:ea typeface="微软雅黑" panose="020B0503020204020204" charset="-122"/>
                <a:sym typeface="+mn-ea"/>
              </a:rPr>
              <a:t>原始类型</a:t>
            </a:r>
          </a:p>
          <a:p>
            <a:pPr marL="914400" lvl="3">
              <a:lnSpc>
                <a:spcPct val="150000"/>
              </a:lnSpc>
            </a:pPr>
            <a:r>
              <a:rPr lang="en-US" altLang="zh-CN" sz="2000" dirty="0">
                <a:solidFill>
                  <a:srgbClr val="21537D"/>
                </a:solidFill>
                <a:latin typeface="微软雅黑" panose="020B0503020204020204" charset="-122"/>
                <a:ea typeface="微软雅黑" panose="020B0503020204020204" charset="-122"/>
                <a:sym typeface="+mn-ea"/>
              </a:rPr>
              <a:t>	ArrayList&lt;String&gt; a2 = a1; //</a:t>
            </a:r>
            <a:r>
              <a:rPr lang="zh-CN" altLang="en-US" sz="2000" dirty="0">
                <a:solidFill>
                  <a:srgbClr val="21537D"/>
                </a:solidFill>
                <a:latin typeface="微软雅黑" panose="020B0503020204020204" charset="-122"/>
                <a:ea typeface="微软雅黑" panose="020B0503020204020204" charset="-122"/>
                <a:sym typeface="+mn-ea"/>
              </a:rPr>
              <a:t>参数化类型</a:t>
            </a:r>
            <a:endParaRPr lang="en-US" altLang="zh-CN" sz="2000" dirty="0">
              <a:solidFill>
                <a:srgbClr val="21537D"/>
              </a:solidFill>
              <a:latin typeface="微软雅黑" panose="020B0503020204020204" charset="-122"/>
              <a:ea typeface="微软雅黑" panose="020B0503020204020204" charset="-122"/>
              <a:sym typeface="+mn-ea"/>
            </a:endParaRPr>
          </a:p>
          <a:p>
            <a:pPr marL="1257300" lvl="3" indent="-342900">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sym typeface="+mn-ea"/>
            </a:endParaRPr>
          </a:p>
        </p:txBody>
      </p:sp>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spTree>
  </p:cSld>
  <p:clrMapOvr>
    <a:masterClrMapping/>
  </p:clrMapOvr>
  <p:transition advTm="153174">
    <p:push/>
  </p:transition>
  <p:extLst>
    <p:ext uri="{3A86A75C-4F4B-4683-9AE1-C65F6400EC91}">
      <p14:laserTraceLst xmlns:p14="http://schemas.microsoft.com/office/powerpoint/2010/main">
        <p14:tracePtLst>
          <p14:tracePt t="2824" x="704850" y="1797050"/>
          <p14:tracePt t="2972" x="723900" y="1797050"/>
          <p14:tracePt t="2985" x="755650" y="1797050"/>
          <p14:tracePt t="2997" x="895350" y="1797050"/>
          <p14:tracePt t="3007" x="977900" y="1797050"/>
          <p14:tracePt t="3023" x="1200150" y="1797050"/>
          <p14:tracePt t="3040" x="1479550" y="1797050"/>
          <p14:tracePt t="3057" x="1714500" y="1797050"/>
          <p14:tracePt t="3058" x="1822450" y="1797050"/>
          <p14:tracePt t="3073" x="1892300" y="1797050"/>
          <p14:tracePt t="3090" x="2025650" y="1797050"/>
          <p14:tracePt t="3107" x="2057400" y="1797050"/>
          <p14:tracePt t="3124" x="2070100" y="1797050"/>
          <p14:tracePt t="3140" x="2095500" y="1797050"/>
          <p14:tracePt t="3157" x="2120900" y="1797050"/>
          <p14:tracePt t="3174" x="2139950" y="1797050"/>
          <p14:tracePt t="3190" x="2152650" y="1797050"/>
          <p14:tracePt t="3445" x="2133600" y="1803400"/>
          <p14:tracePt t="3460" x="2044700" y="1816100"/>
          <p14:tracePt t="3478" x="1873250" y="1841500"/>
          <p14:tracePt t="3490" x="1663700" y="1841500"/>
          <p14:tracePt t="3508" x="1422400" y="1841500"/>
          <p14:tracePt t="3523" x="1244600" y="1841500"/>
          <p14:tracePt t="3540" x="1143000" y="1841500"/>
          <p14:tracePt t="3556" x="1117600" y="1841500"/>
          <p14:tracePt t="3573" x="1111250" y="1841500"/>
          <p14:tracePt t="3646" x="1111250" y="1847850"/>
          <p14:tracePt t="3694" x="1136650" y="1847850"/>
          <p14:tracePt t="3722" x="1327150" y="1847850"/>
          <p14:tracePt t="3725" x="1422400" y="1847850"/>
          <p14:tracePt t="3742" x="1631950" y="1847850"/>
          <p14:tracePt t="3756" x="1841500" y="1847850"/>
          <p14:tracePt t="3773" x="2000250" y="1847850"/>
          <p14:tracePt t="3790" x="2063750" y="1847850"/>
          <p14:tracePt t="3806" x="2076450" y="1847850"/>
          <p14:tracePt t="3893" x="2063750" y="1847850"/>
          <p14:tracePt t="3903" x="2044700" y="1847850"/>
          <p14:tracePt t="3913" x="2000250" y="1847850"/>
          <p14:tracePt t="3924" x="1885950" y="1847850"/>
          <p14:tracePt t="3940" x="1758950" y="1847850"/>
          <p14:tracePt t="3957" x="1638300" y="1847850"/>
          <p14:tracePt t="3973" x="1587500" y="1847850"/>
          <p14:tracePt t="3990" x="1574800" y="1847850"/>
          <p14:tracePt t="4100" x="1587500" y="1847850"/>
          <p14:tracePt t="4116" x="1651000" y="1847850"/>
          <p14:tracePt t="4133" x="1752600" y="1847850"/>
          <p14:tracePt t="4147" x="1822450" y="1847850"/>
          <p14:tracePt t="4158" x="1847850" y="1847850"/>
          <p14:tracePt t="4174" x="1866900" y="1847850"/>
          <p14:tracePt t="4253" x="1854200" y="1847850"/>
          <p14:tracePt t="4266" x="1822450" y="1847850"/>
          <p14:tracePt t="4282" x="1727200" y="1847850"/>
          <p14:tracePt t="4292" x="1600200" y="1847850"/>
          <p14:tracePt t="4306" x="1479550" y="1847850"/>
          <p14:tracePt t="4323" x="1416050" y="1847850"/>
          <p14:tracePt t="4340" x="1397000" y="1847850"/>
          <p14:tracePt t="4356" x="1390650" y="1847850"/>
          <p14:tracePt t="4453" x="1397000" y="1847850"/>
          <p14:tracePt t="4470" x="1485900" y="1847850"/>
          <p14:tracePt t="4487" x="1619250" y="1847850"/>
          <p14:tracePt t="4491" x="1682750" y="1847850"/>
          <p14:tracePt t="4504" x="1758950" y="1854200"/>
          <p14:tracePt t="4516" x="1822450" y="1866900"/>
          <p14:tracePt t="4526" x="1847850" y="1873250"/>
          <p14:tracePt t="4587" x="1841500" y="1873250"/>
          <p14:tracePt t="4597" x="1809750" y="1879600"/>
          <p14:tracePt t="4606" x="1765300" y="1885950"/>
          <p14:tracePt t="4623" x="1657350" y="1885950"/>
          <p14:tracePt t="4640" x="1530350" y="1885950"/>
          <p14:tracePt t="4643" x="1485900" y="1885950"/>
          <p14:tracePt t="4657" x="1454150" y="1885950"/>
          <p14:tracePt t="4674" x="1435100" y="1885950"/>
          <p14:tracePt t="4691" x="1428750" y="1885950"/>
          <p14:tracePt t="4874" x="1447800" y="1885950"/>
          <p14:tracePt t="4882" x="1473200" y="1885950"/>
          <p14:tracePt t="4891" x="1498600" y="1885950"/>
          <p14:tracePt t="4906" x="1568450" y="1885950"/>
          <p14:tracePt t="4923" x="1676400" y="1885950"/>
          <p14:tracePt t="4939" x="1816100" y="1885950"/>
          <p14:tracePt t="4956" x="1924050" y="1885950"/>
          <p14:tracePt t="4973" x="1968500" y="1885950"/>
          <p14:tracePt t="4989" x="1987550" y="1885950"/>
          <p14:tracePt t="5006" x="1993900" y="1885950"/>
          <p14:tracePt t="5258" x="2006600" y="1885950"/>
          <p14:tracePt t="5267" x="2019300" y="1885950"/>
          <p14:tracePt t="5275" x="2038350" y="1885950"/>
          <p14:tracePt t="5289" x="2063750" y="1885950"/>
          <p14:tracePt t="5306" x="2159000" y="1885950"/>
          <p14:tracePt t="5322" x="2266950" y="1885950"/>
          <p14:tracePt t="5339" x="2393950" y="1885950"/>
          <p14:tracePt t="5356" x="2520950" y="1885950"/>
          <p14:tracePt t="5372" x="2647950" y="1885950"/>
          <p14:tracePt t="5389" x="2749550" y="1885950"/>
          <p14:tracePt t="5406" x="2819400" y="1885950"/>
          <p14:tracePt t="5423" x="2863850" y="1885950"/>
          <p14:tracePt t="5439" x="2882900" y="1885950"/>
          <p14:tracePt t="5456" x="2889250" y="1885950"/>
          <p14:tracePt t="5690" x="2870200" y="1885950"/>
          <p14:tracePt t="5698" x="2851150" y="1885950"/>
          <p14:tracePt t="5707" x="2819400" y="1885950"/>
          <p14:tracePt t="5722" x="2743200" y="1885950"/>
          <p14:tracePt t="5739" x="2590800" y="1885950"/>
          <p14:tracePt t="5756" x="2457450" y="1885950"/>
          <p14:tracePt t="5772" x="2368550" y="1885950"/>
          <p14:tracePt t="5789" x="2355850" y="1885950"/>
          <p14:tracePt t="5806" x="2349500" y="1885950"/>
          <p14:tracePt t="5839" x="2343150" y="1885950"/>
          <p14:tracePt t="5856" x="2355850" y="1885950"/>
          <p14:tracePt t="5872" x="2400300" y="1885950"/>
          <p14:tracePt t="5889" x="2463800" y="1885950"/>
          <p14:tracePt t="5890" x="2508250" y="1885950"/>
          <p14:tracePt t="5906" x="2635250" y="1898650"/>
          <p14:tracePt t="5923" x="2774950" y="1924050"/>
          <p14:tracePt t="5939" x="2927350" y="1936750"/>
          <p14:tracePt t="5956" x="2984500" y="1936750"/>
          <p14:tracePt t="5973" x="3003550" y="1936750"/>
          <p14:tracePt t="5989" x="3009900" y="1936750"/>
          <p14:tracePt t="7051" x="0" y="0"/>
        </p14:tracePtLst>
        <p14:tracePtLst>
          <p14:tracePt t="7939" x="3530600" y="1841500"/>
          <p14:tracePt t="8112" x="3556000" y="1841500"/>
          <p14:tracePt t="8132" x="3683000" y="1841500"/>
          <p14:tracePt t="8145" x="3746500" y="1841500"/>
          <p14:tracePt t="8158" x="3898900" y="1841500"/>
          <p14:tracePt t="8172" x="4064000" y="1841500"/>
          <p14:tracePt t="8189" x="4216400" y="1841500"/>
          <p14:tracePt t="8206" x="4343400" y="1841500"/>
          <p14:tracePt t="8222" x="4425950" y="1841500"/>
          <p14:tracePt t="8238" x="4476750" y="1841500"/>
          <p14:tracePt t="8256" x="4489450" y="1841500"/>
          <p14:tracePt t="8414" x="4483100" y="1841500"/>
          <p14:tracePt t="8429" x="4406900" y="1841500"/>
          <p14:tracePt t="8439" x="4349750" y="1841500"/>
          <p14:tracePt t="8455" x="4216400" y="1841500"/>
          <p14:tracePt t="8472" x="4044950" y="1841500"/>
          <p14:tracePt t="8488" x="3879850" y="1841500"/>
          <p14:tracePt t="8490" x="3790950" y="1841500"/>
          <p14:tracePt t="8505" x="3721100" y="1841500"/>
          <p14:tracePt t="8522" x="3613150" y="1841500"/>
          <p14:tracePt t="8538" x="3600450" y="1841500"/>
          <p14:tracePt t="8748" x="3613150" y="1841500"/>
          <p14:tracePt t="8763" x="3663950" y="1841500"/>
          <p14:tracePt t="8792" x="3854450" y="1841500"/>
          <p14:tracePt t="8794" x="3943350" y="1847850"/>
          <p14:tracePt t="8806" x="4025900" y="1866900"/>
          <p14:tracePt t="8821" x="4203700" y="1911350"/>
          <p14:tracePt t="8838" x="4362450" y="1943100"/>
          <p14:tracePt t="8855" x="4470400" y="1962150"/>
          <p14:tracePt t="8871" x="4514850" y="1962150"/>
          <p14:tracePt t="8876" x="4521200" y="1962150"/>
          <p14:tracePt t="8964" x="4527550" y="1962150"/>
          <p14:tracePt t="8980" x="4502150" y="1968500"/>
          <p14:tracePt t="8999" x="4387850" y="1968500"/>
          <p14:tracePt t="9008" x="4292600" y="1968500"/>
          <p14:tracePt t="9021" x="4019550" y="1949450"/>
          <p14:tracePt t="9038" x="3727450" y="1892300"/>
          <p14:tracePt t="9055" x="3536950" y="1847850"/>
          <p14:tracePt t="9071" x="3441700" y="1828800"/>
          <p14:tracePt t="9088" x="3435350" y="1828800"/>
          <p14:tracePt t="9105" x="3429000" y="1828800"/>
          <p14:tracePt t="9190" x="3448050" y="1828800"/>
          <p14:tracePt t="9204" x="3562350" y="1828800"/>
          <p14:tracePt t="9217" x="3670300" y="1828800"/>
          <p14:tracePt t="9227" x="3949700" y="1828800"/>
          <p14:tracePt t="9239" x="4140200" y="1828800"/>
          <p14:tracePt t="9271" x="4749800" y="1828800"/>
          <p14:tracePt t="9276" x="4813300" y="1828800"/>
          <p14:tracePt t="9285" x="4851400" y="1828800"/>
          <p14:tracePt t="9294" x="4870450" y="1828800"/>
          <p14:tracePt t="9305" x="4876800" y="1828800"/>
          <p14:tracePt t="9321" x="4883150" y="1828800"/>
          <p14:tracePt t="9396" x="4864100" y="1828800"/>
          <p14:tracePt t="9411" x="4813300" y="1828800"/>
          <p14:tracePt t="9431" x="4521200" y="1828800"/>
          <p14:tracePt t="9435" x="4400550" y="1828800"/>
          <p14:tracePt t="9451" x="4216400" y="1828800"/>
          <p14:tracePt t="9460" x="4159250" y="1828800"/>
          <p14:tracePt t="9472" x="4133850" y="1828800"/>
          <p14:tracePt t="9488" x="4121150" y="1828800"/>
          <p14:tracePt t="9491" x="4114800" y="1828800"/>
          <p14:tracePt t="9556" x="4121150" y="1828800"/>
          <p14:tracePt t="9570" x="4146550" y="1828800"/>
          <p14:tracePt t="9583" x="4241800" y="1835150"/>
          <p14:tracePt t="9599" x="4387850" y="1860550"/>
          <p14:tracePt t="9602" x="4476750" y="1879600"/>
          <p14:tracePt t="9611" x="4572000" y="1898650"/>
          <p14:tracePt t="9621" x="4667250" y="1905000"/>
          <p14:tracePt t="9638" x="4838700" y="1911350"/>
          <p14:tracePt t="9655" x="4984750" y="1911350"/>
          <p14:tracePt t="9658" x="5041900" y="1911350"/>
          <p14:tracePt t="9671" x="5073650" y="1911350"/>
          <p14:tracePt t="9688" x="5111750" y="1911350"/>
          <p14:tracePt t="9690" x="5124450" y="1911350"/>
          <p14:tracePt t="9782" x="5105400" y="1911350"/>
          <p14:tracePt t="9798" x="5035550" y="1911350"/>
          <p14:tracePt t="9813" x="4946650" y="1911350"/>
          <p14:tracePt t="9821" x="4902200" y="1911350"/>
          <p14:tracePt t="9838" x="4857750" y="1911350"/>
          <p14:tracePt t="9855" x="4832350" y="1911350"/>
          <p14:tracePt t="9871" x="4826000" y="1911350"/>
          <p14:tracePt t="9909" x="4832350" y="1911350"/>
          <p14:tracePt t="9916" x="4864100" y="1911350"/>
          <p14:tracePt t="9925" x="4914900" y="1911350"/>
          <p14:tracePt t="9939" x="5067300" y="1911350"/>
          <p14:tracePt t="9955" x="5264150" y="1911350"/>
          <p14:tracePt t="9972" x="5486400" y="1911350"/>
          <p14:tracePt t="9988" x="5651500" y="1911350"/>
          <p14:tracePt t="10005" x="5721350" y="1911350"/>
          <p14:tracePt t="10021" x="5740400" y="1911350"/>
          <p14:tracePt t="10084" x="5727700" y="1911350"/>
          <p14:tracePt t="10097" x="5689600" y="1911350"/>
          <p14:tracePt t="10112" x="5537200" y="1892300"/>
          <p14:tracePt t="10121" x="5429250" y="1866900"/>
          <p14:tracePt t="10123" x="5295900" y="1847850"/>
          <p14:tracePt t="10138" x="5073650" y="1841500"/>
          <p14:tracePt t="10155" x="4895850" y="1841500"/>
          <p14:tracePt t="10171" x="4819650" y="1841500"/>
          <p14:tracePt t="10188" x="4806950" y="1841500"/>
          <p14:tracePt t="10244" x="4819650" y="1841500"/>
          <p14:tracePt t="10255" x="4826000" y="1841500"/>
          <p14:tracePt t="10272" x="4870450" y="1841500"/>
          <p14:tracePt t="10288" x="4940300" y="1841500"/>
          <p14:tracePt t="10291" x="4984750" y="1841500"/>
          <p14:tracePt t="10305" x="5041900" y="1841500"/>
          <p14:tracePt t="10321" x="5156200" y="1841500"/>
          <p14:tracePt t="10322" x="5219700" y="1841500"/>
          <p14:tracePt t="10338" x="5327650" y="1841500"/>
          <p14:tracePt t="10354" x="5372100" y="1841500"/>
          <p14:tracePt t="10371" x="5378450" y="1841500"/>
          <p14:tracePt t="10680" x="5384800" y="1841500"/>
          <p14:tracePt t="10700" x="5422900" y="1841500"/>
          <p14:tracePt t="10714" x="5461000" y="1841500"/>
          <p14:tracePt t="10727" x="5480050" y="1841500"/>
          <p14:tracePt t="10739" x="5518150" y="1841500"/>
          <p14:tracePt t="10754" x="5543550" y="1841500"/>
          <p14:tracePt t="10772" x="5549900" y="1841500"/>
          <p14:tracePt t="10942" x="5543550" y="1841500"/>
          <p14:tracePt t="10952" x="5518150" y="1841500"/>
          <p14:tracePt t="10960" x="5492750" y="1841500"/>
          <p14:tracePt t="10971" x="5416550" y="1841500"/>
          <p14:tracePt t="10988" x="5334000" y="1841500"/>
          <p14:tracePt t="11004" x="5257800" y="1841500"/>
          <p14:tracePt t="11021" x="5226050" y="1841500"/>
          <p14:tracePt t="11037" x="5200650" y="1841500"/>
          <p14:tracePt t="11054" x="5194300" y="1841500"/>
          <p14:tracePt t="11071" x="5181600" y="1841500"/>
          <p14:tracePt t="11087" x="5168900" y="1841500"/>
          <p14:tracePt t="11230" x="5181600" y="1841500"/>
          <p14:tracePt t="11244" x="5200650" y="1841500"/>
          <p14:tracePt t="11259" x="5219700" y="1847850"/>
          <p14:tracePt t="11348" x="5194300" y="1847850"/>
          <p14:tracePt t="11364" x="5111750" y="1847850"/>
          <p14:tracePt t="11379" x="5054600" y="1847850"/>
          <p14:tracePt t="11388" x="4953000" y="1847850"/>
          <p14:tracePt t="11404" x="4895850" y="1847850"/>
          <p14:tracePt t="11421" x="4864100" y="1847850"/>
          <p14:tracePt t="11438" x="4857750" y="1847850"/>
          <p14:tracePt t="11549" x="4864100" y="1847850"/>
          <p14:tracePt t="11557" x="4895850" y="1847850"/>
          <p14:tracePt t="11571" x="4997450" y="1847850"/>
          <p14:tracePt t="11587" x="5124450" y="1847850"/>
          <p14:tracePt t="11604" x="5270500" y="1847850"/>
          <p14:tracePt t="11621" x="5416550" y="1847850"/>
          <p14:tracePt t="11637" x="5511800" y="1847850"/>
          <p14:tracePt t="11654" x="5549900" y="1847850"/>
          <p14:tracePt t="11758" x="5537200" y="1847850"/>
          <p14:tracePt t="11799" x="5264150" y="1847850"/>
          <p14:tracePt t="11820" x="5143500" y="1847850"/>
          <p14:tracePt t="11822" x="5092700" y="1847850"/>
          <p14:tracePt t="11834" x="5041900" y="1847850"/>
          <p14:tracePt t="11846" x="5035550" y="1847850"/>
          <p14:tracePt t="11934" x="5060950" y="1847850"/>
          <p14:tracePt t="11950" x="5118100" y="1847850"/>
          <p14:tracePt t="11970" x="5200650" y="1860550"/>
          <p14:tracePt t="11972" x="5257800" y="1866900"/>
          <p14:tracePt t="11982" x="5302250" y="1873250"/>
          <p14:tracePt t="11995" x="5365750" y="1879600"/>
          <p14:tracePt t="12004" x="5384800" y="1885950"/>
          <p14:tracePt t="12020" x="5391150" y="1885950"/>
          <p14:tracePt t="12524" x="0" y="0"/>
        </p14:tracePtLst>
        <p14:tracePtLst>
          <p14:tracePt t="13742" x="5302250" y="1828800"/>
          <p14:tracePt t="13798" x="5314950" y="1828800"/>
          <p14:tracePt t="13816" x="5403850" y="1828800"/>
          <p14:tracePt t="13831" x="5562600" y="1828800"/>
          <p14:tracePt t="13841" x="5657850" y="1828800"/>
          <p14:tracePt t="13853" x="5867400" y="1828800"/>
          <p14:tracePt t="13870" x="6038850" y="1828800"/>
          <p14:tracePt t="13886" x="6153150" y="1828800"/>
          <p14:tracePt t="13903" x="6191250" y="1828800"/>
          <p14:tracePt t="13920" x="6197600" y="1828800"/>
          <p14:tracePt t="14306" x="0" y="0"/>
        </p14:tracePtLst>
        <p14:tracePtLst>
          <p14:tracePt t="15342" x="6375400" y="1835150"/>
          <p14:tracePt t="15462" x="6388100" y="1835150"/>
          <p14:tracePt t="15484" x="6521450" y="1835150"/>
          <p14:tracePt t="15507" x="6692900" y="1835150"/>
          <p14:tracePt t="15519" x="6889750" y="1835150"/>
          <p14:tracePt t="15537" x="7080250" y="1835150"/>
          <p14:tracePt t="15540" x="7162800" y="1835150"/>
          <p14:tracePt t="15553" x="7226300" y="1835150"/>
          <p14:tracePt t="15569" x="7315200" y="1835150"/>
          <p14:tracePt t="15586" x="7353300" y="1835150"/>
          <p14:tracePt t="15603" x="7359650" y="1835150"/>
          <p14:tracePt t="15694" x="7340600" y="1841500"/>
          <p14:tracePt t="15708" x="7258050" y="1854200"/>
          <p14:tracePt t="15722" x="7207250" y="1854200"/>
          <p14:tracePt t="15737" x="7067550" y="1854200"/>
          <p14:tracePt t="15753" x="6908800" y="1854200"/>
          <p14:tracePt t="15755" x="6845300" y="1854200"/>
          <p14:tracePt t="15769" x="6794500" y="1854200"/>
          <p14:tracePt t="15786" x="6737350" y="1854200"/>
          <p14:tracePt t="15803" x="6731000" y="1854200"/>
          <p14:tracePt t="15883" x="6743700" y="1854200"/>
          <p14:tracePt t="15891" x="6769100" y="1854200"/>
          <p14:tracePt t="15902" x="6794500" y="1854200"/>
          <p14:tracePt t="15919" x="6927850" y="1854200"/>
          <p14:tracePt t="15937" x="7080250" y="1854200"/>
          <p14:tracePt t="15939" x="7169150" y="1854200"/>
          <p14:tracePt t="15953" x="7251700" y="1854200"/>
          <p14:tracePt t="15970" x="7378700" y="1854200"/>
          <p14:tracePt t="15987" x="7454900" y="1873250"/>
          <p14:tracePt t="16060" x="7442200" y="1873250"/>
          <p14:tracePt t="16075" x="7346950" y="1873250"/>
          <p14:tracePt t="16091" x="7181850" y="1873250"/>
          <p14:tracePt t="16110" x="7023100" y="1873250"/>
          <p14:tracePt t="16119" x="6959600" y="1873250"/>
          <p14:tracePt t="16136" x="6908800" y="1873250"/>
          <p14:tracePt t="16138" x="6902450" y="1873250"/>
          <p14:tracePt t="16152" x="6896100" y="1873250"/>
          <p14:tracePt t="16178" x="6908800" y="1873250"/>
          <p14:tracePt t="16186" x="6934200" y="1873250"/>
          <p14:tracePt t="16202" x="7067550" y="1873250"/>
          <p14:tracePt t="16219" x="7251700" y="1873250"/>
          <p14:tracePt t="16236" x="7473950" y="1873250"/>
          <p14:tracePt t="16252" x="7677150" y="1873250"/>
          <p14:tracePt t="16269" x="7804150" y="1873250"/>
          <p14:tracePt t="16286" x="7861300" y="1873250"/>
          <p14:tracePt t="16302" x="7874000" y="1873250"/>
          <p14:tracePt t="17699" x="0" y="0"/>
        </p14:tracePtLst>
        <p14:tracePtLst>
          <p14:tracePt t="18665" x="9226550" y="1885950"/>
          <p14:tracePt t="18709" x="9232900" y="1885950"/>
          <p14:tracePt t="18717" x="9251950" y="1885950"/>
          <p14:tracePt t="18727" x="9283700" y="1885950"/>
          <p14:tracePt t="18737" x="9334500" y="1885950"/>
          <p14:tracePt t="18740" x="9404350" y="1885950"/>
          <p14:tracePt t="18752" x="9474200" y="1885950"/>
          <p14:tracePt t="18768" x="9645650" y="1885950"/>
          <p14:tracePt t="18789" x="9874250" y="1885950"/>
          <p14:tracePt t="18802" x="9975850" y="1885950"/>
          <p14:tracePt t="18818" x="10020300" y="1885950"/>
          <p14:tracePt t="18834" x="10045700" y="1885950"/>
          <p14:tracePt t="18851" x="10058400" y="1885950"/>
          <p14:tracePt t="18868" x="10064750" y="1892300"/>
          <p14:tracePt t="19091" x="0" y="0"/>
        </p14:tracePtLst>
        <p14:tracePtLst>
          <p14:tracePt t="20180" x="5289550" y="1752600"/>
          <p14:tracePt t="20221" x="5308600" y="1752600"/>
          <p14:tracePt t="20230" x="5359400" y="1752600"/>
          <p14:tracePt t="20239" x="5435600" y="1765300"/>
          <p14:tracePt t="20252" x="5626100" y="1790700"/>
          <p14:tracePt t="20268" x="5829300" y="1835150"/>
          <p14:tracePt t="20285" x="5949950" y="1860550"/>
          <p14:tracePt t="20301" x="5981700" y="1860550"/>
          <p14:tracePt t="20595" x="0" y="0"/>
        </p14:tracePtLst>
        <p14:tracePtLst>
          <p14:tracePt t="25254" x="4006850" y="2641600"/>
          <p14:tracePt t="25276" x="4000500" y="2647950"/>
          <p14:tracePt t="25292" x="3994150" y="2667000"/>
          <p14:tracePt t="25301" x="3994150" y="2686050"/>
          <p14:tracePt t="25317" x="3994150" y="2724150"/>
          <p14:tracePt t="25333" x="3994150" y="2781300"/>
          <p14:tracePt t="25350" x="4019550" y="2832100"/>
          <p14:tracePt t="25366" x="4057650" y="2870200"/>
          <p14:tracePt t="25383" x="4095750" y="2908300"/>
          <p14:tracePt t="25399" x="4159250" y="2940050"/>
          <p14:tracePt t="25402" x="4203700" y="2959100"/>
          <p14:tracePt t="25416" x="4260850" y="2971800"/>
          <p14:tracePt t="25418" x="4318000" y="2990850"/>
          <p14:tracePt t="25433" x="4381500" y="3003550"/>
          <p14:tracePt t="25449" x="4508500" y="3016250"/>
          <p14:tracePt t="25451" x="4565650" y="3016250"/>
          <p14:tracePt t="25466" x="4622800" y="3016250"/>
          <p14:tracePt t="25483" x="4648200" y="3009900"/>
          <p14:tracePt t="25500" x="4648200" y="3003550"/>
          <p14:tracePt t="25517" x="4648200" y="2978150"/>
          <p14:tracePt t="25533" x="4648200" y="2952750"/>
          <p14:tracePt t="25550" x="4648200" y="2901950"/>
          <p14:tracePt t="25567" x="4629150" y="2838450"/>
          <p14:tracePt t="25583" x="4584700" y="2774950"/>
          <p14:tracePt t="25599" x="4514850" y="2705100"/>
          <p14:tracePt t="25602" x="4476750" y="2679700"/>
          <p14:tracePt t="25616" x="4451350" y="2667000"/>
          <p14:tracePt t="25633" x="4387850" y="2628900"/>
          <p14:tracePt t="25634" x="4362450" y="2616200"/>
          <p14:tracePt t="25649" x="4337050" y="2603500"/>
          <p14:tracePt t="25666" x="4292600" y="2590800"/>
          <p14:tracePt t="25683" x="4248150" y="2578100"/>
          <p14:tracePt t="25699" x="4222750" y="2578100"/>
          <p14:tracePt t="25716" x="4197350" y="2578100"/>
          <p14:tracePt t="25732" x="4165600" y="2584450"/>
          <p14:tracePt t="25750" x="4133850" y="2597150"/>
          <p14:tracePt t="25767" x="4108450" y="2622550"/>
          <p14:tracePt t="25782" x="4089400" y="2660650"/>
          <p14:tracePt t="25799" x="4064000" y="2692400"/>
          <p14:tracePt t="25816" x="4057650" y="2717800"/>
          <p14:tracePt t="25819" x="4057650" y="2724150"/>
          <p14:tracePt t="25832" x="4057650" y="2736850"/>
          <p14:tracePt t="25849" x="4057650" y="2762250"/>
          <p14:tracePt t="25866" x="4057650" y="2800350"/>
          <p14:tracePt t="25882" x="4070350" y="2825750"/>
          <p14:tracePt t="25899" x="4102100" y="2857500"/>
          <p14:tracePt t="25916" x="4152900" y="2889250"/>
          <p14:tracePt t="25932" x="4229100" y="2914650"/>
          <p14:tracePt t="25949" x="4305300" y="2940050"/>
          <p14:tracePt t="25966" x="4362450" y="2940050"/>
          <p14:tracePt t="25982" x="4387850" y="2940050"/>
          <p14:tracePt t="25999" x="4419600" y="2933700"/>
          <p14:tracePt t="26016" x="4432300" y="2901950"/>
          <p14:tracePt t="26033" x="4432300" y="2844800"/>
          <p14:tracePt t="26035" x="4432300" y="2813050"/>
          <p14:tracePt t="26049" x="4432300" y="2781300"/>
          <p14:tracePt t="26066" x="4375150" y="2628900"/>
          <p14:tracePt t="26083" x="4292600" y="2540000"/>
          <p14:tracePt t="26099" x="4197350" y="2463800"/>
          <p14:tracePt t="26116" x="4114800" y="2425700"/>
          <p14:tracePt t="26132" x="4070350" y="2413000"/>
          <p14:tracePt t="26149" x="4057650" y="2413000"/>
          <p14:tracePt t="26165" x="4044950" y="2413000"/>
          <p14:tracePt t="26182" x="4013200" y="2419350"/>
          <p14:tracePt t="26199" x="3994150" y="2463800"/>
          <p14:tracePt t="26215" x="3981450" y="2508250"/>
          <p14:tracePt t="26232" x="3968750" y="2552700"/>
          <p14:tracePt t="26249" x="3962400" y="2590800"/>
          <p14:tracePt t="26251" x="3962400" y="2622550"/>
          <p14:tracePt t="26266" x="3968750" y="2654300"/>
          <p14:tracePt t="26282" x="4000500" y="2711450"/>
          <p14:tracePt t="26299" x="4044950" y="2749550"/>
          <p14:tracePt t="26316" x="4102100" y="2787650"/>
          <p14:tracePt t="26332" x="4184650" y="2838450"/>
          <p14:tracePt t="26349" x="4273550" y="2857500"/>
          <p14:tracePt t="26365" x="4337050" y="2870200"/>
          <p14:tracePt t="26382" x="4356100" y="2870200"/>
          <p14:tracePt t="26399" x="4368800" y="2870200"/>
          <p14:tracePt t="26419" x="4375150" y="2870200"/>
          <p14:tracePt t="26435" x="4375150" y="2851150"/>
          <p14:tracePt t="26449" x="4375150" y="2838450"/>
          <p14:tracePt t="26465" x="4368800" y="2755900"/>
          <p14:tracePt t="26482" x="4324350" y="2692400"/>
          <p14:tracePt t="26499" x="4279900" y="2635250"/>
          <p14:tracePt t="26516" x="4254500" y="2597150"/>
          <p14:tracePt t="26532" x="4235450" y="2584450"/>
          <p14:tracePt t="26565" x="4229100" y="2584450"/>
          <p14:tracePt t="26582" x="4216400" y="2584450"/>
          <p14:tracePt t="26599" x="4197350" y="2597150"/>
          <p14:tracePt t="26615" x="4165600" y="2654300"/>
          <p14:tracePt t="26632" x="4140200" y="2724150"/>
          <p14:tracePt t="26649" x="4127500" y="2774950"/>
          <p14:tracePt t="26665" x="4127500" y="2832100"/>
          <p14:tracePt t="26682" x="4127500" y="2857500"/>
          <p14:tracePt t="26698" x="4133850" y="2882900"/>
          <p14:tracePt t="26715" x="4146550" y="2895600"/>
          <p14:tracePt t="26732" x="4146550" y="2901950"/>
          <p14:tracePt t="26749" x="4165600" y="2901950"/>
          <p14:tracePt t="26766" x="4191000" y="2901950"/>
          <p14:tracePt t="26782" x="4210050" y="2895600"/>
          <p14:tracePt t="26799" x="4222750" y="2863850"/>
          <p14:tracePt t="26815" x="4235450" y="2832100"/>
          <p14:tracePt t="26832" x="4235450" y="2806700"/>
          <p14:tracePt t="26849" x="4235450" y="2768600"/>
          <p14:tracePt t="26865" x="4229100" y="2749550"/>
          <p14:tracePt t="26882" x="4210050" y="2724150"/>
          <p14:tracePt t="26898" x="4184650" y="2698750"/>
          <p14:tracePt t="26915" x="4171950" y="2686050"/>
          <p14:tracePt t="26932" x="4152900" y="2673350"/>
          <p14:tracePt t="27013" x="4152900" y="2686050"/>
          <p14:tracePt t="27028" x="4152900" y="2717800"/>
          <p14:tracePt t="27044" x="4159250" y="2736850"/>
          <p14:tracePt t="27059" x="4159250" y="2743200"/>
          <p14:tracePt t="27068" x="4159250" y="2755900"/>
          <p14:tracePt t="27083" x="4171950" y="2774950"/>
          <p14:tracePt t="27099" x="4184650" y="2794000"/>
          <p14:tracePt t="27115" x="4191000" y="2794000"/>
          <p14:tracePt t="27173" x="4197350" y="2794000"/>
          <p14:tracePt t="27212" x="4203700" y="2794000"/>
          <p14:tracePt t="27282" x="0" y="0"/>
        </p14:tracePtLst>
        <p14:tracePtLst>
          <p14:tracePt t="28319" x="4051300" y="2673350"/>
          <p14:tracePt t="28369" x="4064000" y="2673350"/>
          <p14:tracePt t="28391" x="4070350" y="2698750"/>
          <p14:tracePt t="28411" x="4083050" y="2724150"/>
          <p14:tracePt t="28425" x="4089400" y="2736850"/>
          <p14:tracePt t="28438" x="4089400" y="2743200"/>
          <p14:tracePt t="28469" x="4095750" y="2749550"/>
          <p14:tracePt t="28522" x="0" y="0"/>
        </p14:tracePtLst>
        <p14:tracePtLst>
          <p14:tracePt t="30573" x="3708400" y="2603500"/>
          <p14:tracePt t="30588" x="3702050" y="2603500"/>
          <p14:tracePt t="30603" x="3702050" y="2622550"/>
          <p14:tracePt t="30614" x="3702050" y="2641600"/>
          <p14:tracePt t="30631" x="3702050" y="2698750"/>
          <p14:tracePt t="30648" x="3702050" y="2755900"/>
          <p14:tracePt t="30664" x="3702050" y="2813050"/>
          <p14:tracePt t="30668" x="3702050" y="2838450"/>
          <p14:tracePt t="30681" x="3702050" y="2851150"/>
          <p14:tracePt t="30698" x="3702050" y="2882900"/>
          <p14:tracePt t="30714" x="3708400" y="2895600"/>
          <p14:tracePt t="30837" x="3714750" y="2901950"/>
          <p14:tracePt t="30854" x="3721100" y="2901950"/>
          <p14:tracePt t="30864" x="3740150" y="2895600"/>
          <p14:tracePt t="30864" x="0" y="0"/>
        </p14:tracePtLst>
        <p14:tracePtLst>
          <p14:tracePt t="31299" x="4140200" y="2597150"/>
          <p14:tracePt t="31331" x="4133850" y="2597150"/>
          <p14:tracePt t="31356" x="4127500" y="2609850"/>
          <p14:tracePt t="31365" x="4121150" y="2628900"/>
          <p14:tracePt t="31386" x="4121150" y="2660650"/>
          <p14:tracePt t="31397" x="4108450" y="2698750"/>
          <p14:tracePt t="31414" x="4108450" y="2736850"/>
          <p14:tracePt t="31431" x="4108450" y="2781300"/>
          <p14:tracePt t="31447" x="4108450" y="2819400"/>
          <p14:tracePt t="31451" x="4114800" y="2857500"/>
          <p14:tracePt t="31464" x="4121150" y="2863850"/>
          <p14:tracePt t="31467" x="4127500" y="2882900"/>
          <p14:tracePt t="31480" x="4140200" y="2895600"/>
          <p14:tracePt t="31497" x="4159250" y="2914650"/>
          <p14:tracePt t="31499" x="4165600" y="2921000"/>
          <p14:tracePt t="31565" x="4171950" y="2921000"/>
          <p14:tracePt t="31574" x="4178300" y="2914650"/>
          <p14:tracePt t="31583" x="4191000" y="2901950"/>
          <p14:tracePt t="31597" x="4210050" y="2857500"/>
          <p14:tracePt t="31615" x="4222750" y="2787650"/>
          <p14:tracePt t="31630" x="4235450" y="2717800"/>
          <p14:tracePt t="31647" x="4235450" y="2679700"/>
          <p14:tracePt t="31664" x="4235450" y="2647950"/>
          <p14:tracePt t="31680" x="4235450" y="2622550"/>
          <p14:tracePt t="31682" x="4235450" y="2609850"/>
          <p14:tracePt t="31697" x="4229100" y="2603500"/>
          <p14:tracePt t="31755" x="4216400" y="2603500"/>
          <p14:tracePt t="31764" x="4203700" y="2616200"/>
          <p14:tracePt t="31781" x="4184650" y="2667000"/>
          <p14:tracePt t="31798" x="4165600" y="2724150"/>
          <p14:tracePt t="31814" x="4159250" y="2774950"/>
          <p14:tracePt t="31831" x="4159250" y="2819400"/>
          <p14:tracePt t="31847" x="4159250" y="2838450"/>
          <p14:tracePt t="31863" x="4159250" y="2844800"/>
          <p14:tracePt t="31954" x="4159250" y="2832100"/>
          <p14:tracePt t="31962" x="4165600" y="2806700"/>
          <p14:tracePt t="31970" x="4165600" y="2800350"/>
          <p14:tracePt t="31980" x="4171950" y="2781300"/>
          <p14:tracePt t="31997" x="4171950" y="2768600"/>
          <p14:tracePt t="32082" x="4171950" y="2781300"/>
          <p14:tracePt t="32090" x="4171950" y="2794000"/>
          <p14:tracePt t="32099" x="4171950" y="2813050"/>
          <p14:tracePt t="32114" x="4171950" y="2832100"/>
          <p14:tracePt t="32130" x="4171950" y="2844800"/>
          <p14:tracePt t="32250" x="4171950" y="2838450"/>
          <p14:tracePt t="32267" x="4171950" y="2832100"/>
          <p14:tracePt t="32290" x="4171950" y="2825750"/>
          <p14:tracePt t="32540" x="0" y="0"/>
        </p14:tracePtLst>
        <p14:tracePtLst>
          <p14:tracePt t="33159" x="3689350" y="2679700"/>
          <p14:tracePt t="33198" x="3683000" y="2679700"/>
          <p14:tracePt t="33217" x="3683000" y="2686050"/>
          <p14:tracePt t="33238" x="3683000" y="2724150"/>
          <p14:tracePt t="33247" x="3683000" y="2736850"/>
          <p14:tracePt t="33263" x="3683000" y="2787650"/>
          <p14:tracePt t="33267" x="3683000" y="2813050"/>
          <p14:tracePt t="33280" x="3683000" y="2832100"/>
          <p14:tracePt t="33298" x="3683000" y="2876550"/>
          <p14:tracePt t="33300" x="3683000" y="2882900"/>
          <p14:tracePt t="33314" x="3683000" y="2895600"/>
          <p14:tracePt t="33331" x="3683000" y="2901950"/>
          <p14:tracePt t="33356" x="3683000" y="2908300"/>
          <p14:tracePt t="33381" x="3689350" y="2914650"/>
          <p14:tracePt t="33430" x="3695700" y="2908300"/>
          <p14:tracePt t="33439" x="3695700" y="2895600"/>
          <p14:tracePt t="33447" x="3702050" y="2889250"/>
          <p14:tracePt t="33463" x="3714750" y="2851150"/>
          <p14:tracePt t="33480" x="3733800" y="2813050"/>
          <p14:tracePt t="33483" x="3746500" y="2794000"/>
          <p14:tracePt t="33496" x="3752850" y="2774950"/>
          <p14:tracePt t="33513" x="3759200" y="2736850"/>
          <p14:tracePt t="33531" x="3759200" y="2717800"/>
          <p14:tracePt t="33547" x="3759200" y="2698750"/>
          <p14:tracePt t="33597" x="3759200" y="2692400"/>
          <p14:tracePt t="33679" x="3765550" y="2692400"/>
          <p14:tracePt t="33696" x="3771900" y="2717800"/>
          <p14:tracePt t="33714" x="3790950" y="2787650"/>
          <p14:tracePt t="33730" x="3797300" y="2825750"/>
          <p14:tracePt t="33747" x="3803650" y="2838450"/>
          <p14:tracePt t="33780" x="3803650" y="2844800"/>
          <p14:tracePt t="33797" x="3810000" y="2857500"/>
          <p14:tracePt t="33813" x="3816350" y="2863850"/>
          <p14:tracePt t="33869" x="3822700" y="2870200"/>
          <p14:tracePt t="34035" x="0" y="0"/>
        </p14:tracePtLst>
        <p14:tracePtLst>
          <p14:tracePt t="34776" x="1073150" y="2806700"/>
          <p14:tracePt t="34882" x="1098550" y="2806700"/>
          <p14:tracePt t="34891" x="1130300" y="2806700"/>
          <p14:tracePt t="34899" x="1181100" y="2806700"/>
          <p14:tracePt t="34913" x="1244600" y="2806700"/>
          <p14:tracePt t="34929" x="1403350" y="2806700"/>
          <p14:tracePt t="34946" x="1701800" y="2806700"/>
          <p14:tracePt t="34962" x="1828800" y="2806700"/>
          <p14:tracePt t="34979" x="1885950" y="2806700"/>
          <p14:tracePt t="34996" x="1898650" y="2806700"/>
          <p14:tracePt t="35012" x="1905000" y="2806700"/>
          <p14:tracePt t="35046" x="1911350" y="2806700"/>
          <p14:tracePt t="35063" x="1924050" y="2806700"/>
          <p14:tracePt t="35096" x="1936750" y="2806700"/>
          <p14:tracePt t="35113" x="1955800" y="2806700"/>
          <p14:tracePt t="35373" x="1962150" y="2806700"/>
          <p14:tracePt t="35388" x="1974850" y="2806700"/>
          <p14:tracePt t="35402" x="2000250" y="2806700"/>
          <p14:tracePt t="35413" x="2012950" y="2806700"/>
          <p14:tracePt t="35429" x="2057400" y="2806700"/>
          <p14:tracePt t="35446" x="2108200" y="2806700"/>
          <p14:tracePt t="35462" x="2178050" y="2806700"/>
          <p14:tracePt t="35479" x="2254250" y="2806700"/>
          <p14:tracePt t="35482" x="2286000" y="2806700"/>
          <p14:tracePt t="35496" x="2311400" y="2806700"/>
          <p14:tracePt t="35512" x="2336800" y="2806700"/>
          <p14:tracePt t="35514" x="2343150" y="2806700"/>
          <p14:tracePt t="35541" x="2349500" y="2806700"/>
          <p14:tracePt t="35550" x="2355850" y="2806700"/>
          <p14:tracePt t="35563" x="2368550" y="2806700"/>
          <p14:tracePt t="35580" x="2400300" y="2806700"/>
          <p14:tracePt t="35597" x="2476500" y="2806700"/>
          <p14:tracePt t="35613" x="2571750" y="2806700"/>
          <p14:tracePt t="35629" x="2698750" y="2806700"/>
          <p14:tracePt t="35646" x="2838450" y="2806700"/>
          <p14:tracePt t="35662" x="2952750" y="2806700"/>
          <p14:tracePt t="35679" x="3009900" y="2806700"/>
          <p14:tracePt t="35696" x="3054350" y="2806700"/>
          <p14:tracePt t="35712" x="3079750" y="2806700"/>
          <p14:tracePt t="35715" x="3092450" y="2806700"/>
          <p14:tracePt t="35729" x="3098800" y="2806700"/>
          <p14:tracePt t="35746" x="3130550" y="2806700"/>
          <p14:tracePt t="35762" x="3149600" y="2806700"/>
          <p14:tracePt t="35779" x="3168650" y="2806700"/>
          <p14:tracePt t="35796" x="3187700" y="2806700"/>
          <p14:tracePt t="35996" x="3181350" y="2806700"/>
          <p14:tracePt t="36013" x="3130550" y="2806700"/>
          <p14:tracePt t="36032" x="3003550" y="2800350"/>
          <p14:tracePt t="36035" x="2908300" y="2787650"/>
          <p14:tracePt t="36049" x="2800350" y="2781300"/>
          <p14:tracePt t="36063" x="2457450" y="2755900"/>
          <p14:tracePt t="36079" x="2063750" y="2755900"/>
          <p14:tracePt t="36082" x="1873250" y="2755900"/>
          <p14:tracePt t="36096" x="1676400" y="2755900"/>
          <p14:tracePt t="36113" x="1428750" y="2755900"/>
          <p14:tracePt t="36129" x="1282700" y="2755900"/>
          <p14:tracePt t="36131" x="1250950" y="2755900"/>
          <p14:tracePt t="36146" x="1212850" y="2755900"/>
          <p14:tracePt t="36162" x="1200150" y="2755900"/>
          <p14:tracePt t="36179" x="1193800" y="2755900"/>
          <p14:tracePt t="36195" x="1181100" y="2755900"/>
          <p14:tracePt t="36290" x="1193800" y="2755900"/>
          <p14:tracePt t="36301" x="1219200" y="2755900"/>
          <p14:tracePt t="36313" x="1270000" y="2755900"/>
          <p14:tracePt t="36329" x="1460500" y="2768600"/>
          <p14:tracePt t="36346" x="1924050" y="2794000"/>
          <p14:tracePt t="36363" x="2368550" y="2825750"/>
          <p14:tracePt t="36379" x="2787650" y="2851150"/>
          <p14:tracePt t="36395" x="3009900" y="2851150"/>
          <p14:tracePt t="36412" x="3092450" y="2851150"/>
          <p14:tracePt t="36429" x="3111500" y="2851150"/>
          <p14:tracePt t="36446" x="3117850" y="2851150"/>
          <p14:tracePt t="36527" x="3105150" y="2851150"/>
          <p14:tracePt t="36543" x="3073400" y="2851150"/>
          <p14:tracePt t="36558" x="3022600" y="2851150"/>
          <p14:tracePt t="36573" x="2984500" y="2851150"/>
          <p14:tracePt t="36582" x="2971800" y="2851150"/>
          <p14:tracePt t="36596" x="2959100" y="2851150"/>
          <p14:tracePt t="36931" x="0" y="0"/>
        </p14:tracePtLst>
        <p14:tracePtLst>
          <p14:tracePt t="37477" x="3594100" y="2622550"/>
          <p14:tracePt t="37552" x="3594100" y="2635250"/>
          <p14:tracePt t="37570" x="3594100" y="2686050"/>
          <p14:tracePt t="37588" x="3613150" y="2768600"/>
          <p14:tracePt t="37600" x="3619500" y="2794000"/>
          <p14:tracePt t="37612" x="3625850" y="2832100"/>
          <p14:tracePt t="37629" x="3625850" y="2851150"/>
          <p14:tracePt t="37645" x="3625850" y="2870200"/>
          <p14:tracePt t="37679" x="3625850" y="2876550"/>
          <p14:tracePt t="37723" x="3632200" y="2882900"/>
          <p14:tracePt t="37741" x="3638550" y="2882900"/>
          <p14:tracePt t="37748" x="3651250" y="2882900"/>
          <p14:tracePt t="37762" x="3676650" y="2882900"/>
          <p14:tracePt t="37778" x="3714750" y="2882900"/>
          <p14:tracePt t="37795" x="3752850" y="2882900"/>
          <p14:tracePt t="37812" x="3797300" y="2882900"/>
          <p14:tracePt t="37829" x="3841750" y="2882900"/>
          <p14:tracePt t="37846" x="3860800" y="2882900"/>
          <p14:tracePt t="37862" x="3873500" y="2882900"/>
          <p14:tracePt t="38053" x="3873500" y="2876550"/>
          <p14:tracePt t="38068" x="3873500" y="2863850"/>
          <p14:tracePt t="38079" x="3873500" y="2851150"/>
          <p14:tracePt t="38095" x="3873500" y="2813050"/>
          <p14:tracePt t="38112" x="3873500" y="2781300"/>
          <p14:tracePt t="38114" x="3873500" y="2768600"/>
          <p14:tracePt t="38128" x="3873500" y="2743200"/>
          <p14:tracePt t="38145" x="3873500" y="2724150"/>
          <p14:tracePt t="38147" x="3873500" y="2711450"/>
          <p14:tracePt t="38161" x="3867150" y="2698750"/>
          <p14:tracePt t="38178" x="3867150" y="2692400"/>
          <p14:tracePt t="38347" x="0" y="0"/>
        </p14:tracePtLst>
        <p14:tracePtLst>
          <p14:tracePt t="38692" x="1835150" y="2768600"/>
          <p14:tracePt t="38798" x="1866900" y="2768600"/>
          <p14:tracePt t="38814" x="2032000" y="2794000"/>
          <p14:tracePt t="38829" x="2279650" y="2813050"/>
          <p14:tracePt t="38846" x="2540000" y="2813050"/>
          <p14:tracePt t="38862" x="2736850" y="2813050"/>
          <p14:tracePt t="38879" x="2825750" y="2813050"/>
          <p14:tracePt t="38896" x="2838450" y="2813050"/>
          <p14:tracePt t="38899" x="2844800" y="2813050"/>
          <p14:tracePt t="39117" x="2844800" y="2819400"/>
          <p14:tracePt t="39126" x="2832100" y="2819400"/>
          <p14:tracePt t="39138" x="2736850" y="2819400"/>
          <p14:tracePt t="39149" x="2673350" y="2819400"/>
          <p14:tracePt t="39161" x="2603500" y="2819400"/>
          <p14:tracePt t="39163" x="2527300" y="2819400"/>
          <p14:tracePt t="39178" x="2413000" y="2819400"/>
          <p14:tracePt t="39194" x="2362200" y="2819400"/>
          <p14:tracePt t="39211" x="2343150" y="2819400"/>
          <p14:tracePt t="39278" x="2355850" y="2819400"/>
          <p14:tracePt t="39298" x="2451100" y="2819400"/>
          <p14:tracePt t="39312" x="2609850" y="2819400"/>
          <p14:tracePt t="39329" x="2787650" y="2819400"/>
          <p14:tracePt t="39331" x="2870200" y="2819400"/>
          <p14:tracePt t="39345" x="2933700" y="2819400"/>
          <p14:tracePt t="39362" x="3009900" y="2819400"/>
          <p14:tracePt t="39378" x="3016250" y="2825750"/>
          <p14:tracePt t="39494" x="3009900" y="2825750"/>
          <p14:tracePt t="39510" x="2978150" y="2825750"/>
          <p14:tracePt t="39519" x="2952750" y="2825750"/>
          <p14:tracePt t="39528" x="2921000" y="2825750"/>
          <p14:tracePt t="39544" x="2882900" y="2825750"/>
          <p14:tracePt t="39561" x="2863850" y="2825750"/>
          <p14:tracePt t="39668" x="2870200" y="2825750"/>
          <p14:tracePt t="39682" x="2914650" y="2825750"/>
          <p14:tracePt t="39696" x="2933700" y="2825750"/>
          <p14:tracePt t="39715" x="2978150" y="2825750"/>
          <p14:tracePt t="39739" x="2984500" y="2832100"/>
          <p14:tracePt t="39763" x="2978150" y="2832100"/>
          <p14:tracePt t="39772" x="2952750" y="2832100"/>
          <p14:tracePt t="39779" x="2921000" y="2832100"/>
          <p14:tracePt t="39794" x="2813050" y="2832100"/>
          <p14:tracePt t="39812" x="2724150" y="2832100"/>
          <p14:tracePt t="39828" x="2679700" y="2832100"/>
          <p14:tracePt t="39845" x="2660650" y="2832100"/>
          <p14:tracePt t="39941" x="2673350" y="2832100"/>
          <p14:tracePt t="39951" x="2686050" y="2832100"/>
          <p14:tracePt t="39961" x="2705100" y="2832100"/>
          <p14:tracePt t="39978" x="2762250" y="2832100"/>
          <p14:tracePt t="39994" x="2774950" y="2832100"/>
          <p14:tracePt t="40434" x="0" y="0"/>
        </p14:tracePtLst>
        <p14:tracePtLst>
          <p14:tracePt t="41397" x="1289050" y="2698750"/>
          <p14:tracePt t="41550" x="1314450" y="2698750"/>
          <p14:tracePt t="41566" x="1416050" y="2698750"/>
          <p14:tracePt t="41582" x="1593850" y="2698750"/>
          <p14:tracePt t="41596" x="1816100" y="2698750"/>
          <p14:tracePt t="41610" x="2076450" y="2698750"/>
          <p14:tracePt t="41627" x="2400300" y="2698750"/>
          <p14:tracePt t="41644" x="2813050" y="2698750"/>
          <p14:tracePt t="41661" x="3244850" y="2698750"/>
          <p14:tracePt t="41677" x="3568700" y="2698750"/>
          <p14:tracePt t="41693" x="3771900" y="2698750"/>
          <p14:tracePt t="41710" x="3867150" y="2698750"/>
          <p14:tracePt t="41727" x="3898900" y="2698750"/>
          <p14:tracePt t="41743" x="3924300" y="2698750"/>
          <p14:tracePt t="41760" x="3937000" y="2698750"/>
          <p14:tracePt t="41777" x="3962400" y="2698750"/>
          <p14:tracePt t="41794" x="4006850" y="2698750"/>
          <p14:tracePt t="41810" x="4038600" y="2698750"/>
          <p14:tracePt t="42021" x="4038600" y="2705100"/>
          <p14:tracePt t="42035" x="4019550" y="2705100"/>
          <p14:tracePt t="42050" x="3994150" y="2705100"/>
          <p14:tracePt t="42063" x="3911600" y="2705100"/>
          <p14:tracePt t="42078" x="3816350" y="2705100"/>
          <p14:tracePt t="42095" x="3721100" y="2705100"/>
          <p14:tracePt t="42111" x="3651250" y="2705100"/>
          <p14:tracePt t="42128" x="3594100" y="2705100"/>
          <p14:tracePt t="42131" x="3581400" y="2705100"/>
          <p14:tracePt t="42144" x="3556000" y="2705100"/>
          <p14:tracePt t="42162" x="3498850" y="2705100"/>
          <p14:tracePt t="42177" x="3409950" y="2686050"/>
          <p14:tracePt t="42194" x="3194050" y="2647950"/>
          <p14:tracePt t="42210" x="2978150" y="2616200"/>
          <p14:tracePt t="42227" x="2724150" y="2552700"/>
          <p14:tracePt t="42244" x="2482850" y="2514600"/>
          <p14:tracePt t="42260" x="2279650" y="2508250"/>
          <p14:tracePt t="42277" x="2070100" y="2508250"/>
          <p14:tracePt t="42293" x="1847850" y="2508250"/>
          <p14:tracePt t="42310" x="1638300" y="2508250"/>
          <p14:tracePt t="42327" x="1479550" y="2508250"/>
          <p14:tracePt t="42344" x="1352550" y="2508250"/>
          <p14:tracePt t="42347" x="1301750" y="2508250"/>
          <p14:tracePt t="42361" x="1263650" y="2514600"/>
          <p14:tracePt t="42377" x="1206500" y="2520950"/>
          <p14:tracePt t="42394" x="1168400" y="2533650"/>
          <p14:tracePt t="42411" x="1136650" y="2546350"/>
          <p14:tracePt t="42427" x="1130300" y="2552700"/>
          <p14:tracePt t="42469" x="1130300" y="2559050"/>
          <p14:tracePt t="42477" x="1130300" y="2565400"/>
          <p14:tracePt t="42493" x="1130300" y="2571750"/>
          <p14:tracePt t="42510" x="1143000" y="2590800"/>
          <p14:tracePt t="42527" x="1174750" y="2622550"/>
          <p14:tracePt t="42543" x="1301750" y="2673350"/>
          <p14:tracePt t="42560" x="1517650" y="2717800"/>
          <p14:tracePt t="42564" x="1733550" y="2768600"/>
          <p14:tracePt t="42577" x="1981200" y="2806700"/>
          <p14:tracePt t="42581" x="2254250" y="2863850"/>
          <p14:tracePt t="42595" x="2565400" y="2908300"/>
          <p14:tracePt t="42611" x="3505200" y="2946400"/>
          <p14:tracePt t="42627" x="3981450" y="2946400"/>
          <p14:tracePt t="42644" x="4203700" y="2946400"/>
          <p14:tracePt t="42660" x="4324350" y="2946400"/>
          <p14:tracePt t="42677" x="4381500" y="2946400"/>
          <p14:tracePt t="42693" x="4432300" y="2946400"/>
          <p14:tracePt t="42710" x="4489450" y="2946400"/>
          <p14:tracePt t="42726" x="4552950" y="2946400"/>
          <p14:tracePt t="42743" x="4584700" y="2946400"/>
          <p14:tracePt t="42760" x="4591050" y="2946400"/>
          <p14:tracePt t="42854" x="4597400" y="2946400"/>
          <p14:tracePt t="42868" x="4597400" y="2940050"/>
          <p14:tracePt t="42883" x="4597400" y="2914650"/>
          <p14:tracePt t="42896" x="4591050" y="2901950"/>
          <p14:tracePt t="42910" x="4572000" y="2882900"/>
          <p14:tracePt t="42928" x="4540250" y="2857500"/>
          <p14:tracePt t="42943" x="4464050" y="2813050"/>
          <p14:tracePt t="42946" x="4394200" y="2787650"/>
          <p14:tracePt t="42960" x="4318000" y="2762250"/>
          <p14:tracePt t="42976" x="4127500" y="2711450"/>
          <p14:tracePt t="42978" x="4019550" y="2692400"/>
          <p14:tracePt t="42993" x="3911600" y="2673350"/>
          <p14:tracePt t="43010" x="3625850" y="2622550"/>
          <p14:tracePt t="43026" x="3524250" y="2616200"/>
          <p14:tracePt t="43043" x="3473450" y="2616200"/>
          <p14:tracePt t="43060" x="3441700" y="2616200"/>
          <p14:tracePt t="43077" x="3429000" y="2616200"/>
          <p14:tracePt t="43094" x="3416300" y="2616200"/>
          <p14:tracePt t="43110" x="3384550" y="2628900"/>
          <p14:tracePt t="43127" x="3371850" y="2641600"/>
          <p14:tracePt t="43144" x="3359150" y="2660650"/>
          <p14:tracePt t="43146" x="3346450" y="2667000"/>
          <p14:tracePt t="43160" x="3340100" y="2679700"/>
          <p14:tracePt t="43176" x="3340100" y="2705100"/>
          <p14:tracePt t="43193" x="3340100" y="2743200"/>
          <p14:tracePt t="43194" x="3340100" y="2762250"/>
          <p14:tracePt t="43210" x="3371850" y="2794000"/>
          <p14:tracePt t="43226" x="3435350" y="2832100"/>
          <p14:tracePt t="43243" x="3530600" y="2851150"/>
          <p14:tracePt t="43260" x="3651250" y="2876550"/>
          <p14:tracePt t="43276" x="3790950" y="2882900"/>
          <p14:tracePt t="43293" x="3949700" y="2882900"/>
          <p14:tracePt t="43310" x="4108450" y="2882900"/>
          <p14:tracePt t="43327" x="4260850" y="2876550"/>
          <p14:tracePt t="43343" x="4349750" y="2844800"/>
          <p14:tracePt t="43360" x="4387850" y="2825750"/>
          <p14:tracePt t="43362" x="4387850" y="2819400"/>
          <p14:tracePt t="43377" x="4394200" y="2813050"/>
          <p14:tracePt t="43393" x="4394200" y="2800350"/>
          <p14:tracePt t="43410" x="4375150" y="2743200"/>
          <p14:tracePt t="43426" x="4343400" y="2705100"/>
          <p14:tracePt t="43443" x="4254500" y="2667000"/>
          <p14:tracePt t="43460" x="4146550" y="2628900"/>
          <p14:tracePt t="43476" x="4038600" y="2609850"/>
          <p14:tracePt t="43493" x="3917950" y="2597150"/>
          <p14:tracePt t="43510" x="3829050" y="2597150"/>
          <p14:tracePt t="43526" x="3765550" y="2597150"/>
          <p14:tracePt t="43543" x="3727450" y="2622550"/>
          <p14:tracePt t="43560" x="3695700" y="2647950"/>
          <p14:tracePt t="43563" x="3689350" y="2667000"/>
          <p14:tracePt t="43577" x="3689350" y="2686050"/>
          <p14:tracePt t="43594" x="3689350" y="2717800"/>
          <p14:tracePt t="43610" x="3695700" y="2768600"/>
          <p14:tracePt t="43627" x="3733800" y="2800350"/>
          <p14:tracePt t="43643" x="3810000" y="2832100"/>
          <p14:tracePt t="43660" x="3930650" y="2844800"/>
          <p14:tracePt t="43676" x="4076700" y="2844800"/>
          <p14:tracePt t="43694" x="4210050" y="2844800"/>
          <p14:tracePt t="43710" x="4298950" y="2825750"/>
          <p14:tracePt t="43726" x="4324350" y="2806700"/>
          <p14:tracePt t="43743" x="4337050" y="2787650"/>
          <p14:tracePt t="43759" x="4337050" y="2774950"/>
          <p14:tracePt t="43776" x="4330700" y="2755900"/>
          <p14:tracePt t="43793" x="4298950" y="2730500"/>
          <p14:tracePt t="43795" x="4260850" y="2711450"/>
          <p14:tracePt t="43810" x="4140200" y="2679700"/>
          <p14:tracePt t="43826" x="3968750" y="2654300"/>
          <p14:tracePt t="43843" x="3860800" y="2641600"/>
          <p14:tracePt t="43860" x="3803650" y="2641600"/>
          <p14:tracePt t="43876" x="3784600" y="2654300"/>
          <p14:tracePt t="43893" x="3784600" y="2660650"/>
          <p14:tracePt t="43910" x="3784600" y="2686050"/>
          <p14:tracePt t="43926" x="3784600" y="2717800"/>
          <p14:tracePt t="43943" x="3797300" y="2743200"/>
          <p14:tracePt t="43959" x="3822700" y="2762250"/>
          <p14:tracePt t="43976" x="3848100" y="2768600"/>
          <p14:tracePt t="43993" x="3879850" y="2768600"/>
          <p14:tracePt t="43995" x="3911600" y="2768600"/>
          <p14:tracePt t="44010" x="3968750" y="2768600"/>
          <p14:tracePt t="44026" x="4070350" y="2768600"/>
          <p14:tracePt t="44043" x="4146550" y="2755900"/>
          <p14:tracePt t="44059" x="4184650" y="2736850"/>
          <p14:tracePt t="44076" x="4197350" y="2724150"/>
          <p14:tracePt t="44093" x="4197350" y="2717800"/>
          <p14:tracePt t="44110" x="4197350" y="2711450"/>
          <p14:tracePt t="44179" x="4203700" y="2736850"/>
          <p14:tracePt t="44188" x="4210050" y="2762250"/>
          <p14:tracePt t="44197" x="4222750" y="2787650"/>
          <p14:tracePt t="44210" x="4254500" y="2838450"/>
          <p14:tracePt t="44226" x="4286250" y="2870200"/>
          <p14:tracePt t="44243" x="4305300" y="2882900"/>
          <p14:tracePt t="44259" x="4324350" y="2889250"/>
          <p14:tracePt t="44276" x="4330700" y="2889250"/>
          <p14:tracePt t="44293" x="4337050" y="2857500"/>
          <p14:tracePt t="44309" x="4337050" y="2800350"/>
          <p14:tracePt t="44327" x="4337050" y="2736850"/>
          <p14:tracePt t="44343" x="4324350" y="2679700"/>
          <p14:tracePt t="44346" x="4311650" y="2673350"/>
          <p14:tracePt t="44360" x="4298950" y="2660650"/>
          <p14:tracePt t="44377" x="4273550" y="2647950"/>
          <p14:tracePt t="44410" x="4241800" y="2667000"/>
          <p14:tracePt t="44427" x="4222750" y="2705100"/>
          <p14:tracePt t="44443" x="4210050" y="2724150"/>
          <p14:tracePt t="44459" x="4210050" y="2736850"/>
          <p14:tracePt t="44476" x="4210050" y="2743200"/>
          <p14:tracePt t="44740" x="4210050" y="2749550"/>
          <p14:tracePt t="44756" x="4210050" y="2762250"/>
          <p14:tracePt t="44769" x="4210050" y="2768600"/>
          <p14:tracePt t="44781" x="4210050" y="2781300"/>
          <p14:tracePt t="44792" x="4210050" y="2794000"/>
          <p14:tracePt t="44809" x="4216400" y="2806700"/>
          <p14:tracePt t="44810" x="4222750" y="2819400"/>
          <p14:tracePt t="44925" x="4222750" y="2813050"/>
          <p14:tracePt t="44941" x="4222750" y="2806700"/>
          <p14:tracePt t="45317" x="0" y="0"/>
        </p14:tracePtLst>
        <p14:tracePtLst>
          <p14:tracePt t="45926" x="5111750" y="2863850"/>
          <p14:tracePt t="46044" x="5118100" y="2863850"/>
          <p14:tracePt t="46061" x="5213350" y="2863850"/>
          <p14:tracePt t="46079" x="5384800" y="2863850"/>
          <p14:tracePt t="46082" x="5499100" y="2863850"/>
          <p14:tracePt t="46092" x="5645150" y="2863850"/>
          <p14:tracePt t="46110" x="5969000" y="2863850"/>
          <p14:tracePt t="46127" x="6273800" y="2863850"/>
          <p14:tracePt t="46130" x="6407150" y="2863850"/>
          <p14:tracePt t="46142" x="6521450" y="2863850"/>
          <p14:tracePt t="46159" x="6699250" y="2863850"/>
          <p14:tracePt t="46176" x="6813550" y="2863850"/>
          <p14:tracePt t="46192" x="6889750" y="2863850"/>
          <p14:tracePt t="46209" x="6946900" y="2863850"/>
          <p14:tracePt t="46210" x="6972300" y="2863850"/>
          <p14:tracePt t="46225" x="7004050" y="2863850"/>
          <p14:tracePt t="46242" x="7067550" y="2863850"/>
          <p14:tracePt t="46259" x="7099300" y="2863850"/>
          <p14:tracePt t="46275" x="7137400" y="2863850"/>
          <p14:tracePt t="46292" x="7181850" y="2863850"/>
          <p14:tracePt t="46309" x="7245350" y="2863850"/>
          <p14:tracePt t="46325" x="7321550" y="2863850"/>
          <p14:tracePt t="46342" x="7391400" y="2863850"/>
          <p14:tracePt t="46358" x="7486650" y="2882900"/>
          <p14:tracePt t="46376" x="7620000" y="2901950"/>
          <p14:tracePt t="46392" x="7759700" y="2927350"/>
          <p14:tracePt t="46395" x="7835900" y="2940050"/>
          <p14:tracePt t="46409" x="7905750" y="2946400"/>
          <p14:tracePt t="46426" x="8007350" y="2946400"/>
          <p14:tracePt t="46442" x="8070850" y="2946400"/>
          <p14:tracePt t="46459" x="8077200" y="2946400"/>
          <p14:tracePt t="46522" x="8083550" y="2946400"/>
          <p14:tracePt t="46548" x="8089900" y="2946400"/>
          <p14:tracePt t="46555" x="8096250" y="2946400"/>
          <p14:tracePt t="46587" x="8102600" y="2946400"/>
          <p14:tracePt t="46596" x="8115300" y="2946400"/>
          <p14:tracePt t="46612" x="8128000" y="2946400"/>
          <p14:tracePt t="46626" x="8147050" y="2946400"/>
          <p14:tracePt t="46643" x="8178800" y="2946400"/>
          <p14:tracePt t="46659" x="8185150" y="2946400"/>
          <p14:tracePt t="46725" x="8178800" y="2946400"/>
          <p14:tracePt t="46732" x="8147050" y="2946400"/>
          <p14:tracePt t="46742" x="8115300" y="2946400"/>
          <p14:tracePt t="46759" x="8026400" y="2946400"/>
          <p14:tracePt t="46775" x="7937500" y="2946400"/>
          <p14:tracePt t="46792" x="7823200" y="2946400"/>
          <p14:tracePt t="46808" x="7677150" y="2946400"/>
          <p14:tracePt t="46825" x="7505700" y="2946400"/>
          <p14:tracePt t="46842" x="7245350" y="2946400"/>
          <p14:tracePt t="46859" x="7150100" y="2946400"/>
          <p14:tracePt t="46876" x="7112000" y="2946400"/>
          <p14:tracePt t="46892" x="7105650" y="2946400"/>
          <p14:tracePt t="46972" x="7124700" y="2946400"/>
          <p14:tracePt t="46979" x="7156450" y="2952750"/>
          <p14:tracePt t="46992" x="7181850" y="2959100"/>
          <p14:tracePt t="47008" x="7270750" y="2971800"/>
          <p14:tracePt t="47025" x="7346950" y="2984500"/>
          <p14:tracePt t="47026" x="7366000" y="2984500"/>
          <p14:tracePt t="47042" x="7385050" y="2984500"/>
          <p14:tracePt t="47058" x="7391400" y="2984500"/>
          <p14:tracePt t="47122" x="7385050" y="2984500"/>
          <p14:tracePt t="47131" x="7378700" y="2984500"/>
          <p14:tracePt t="47142" x="7372350" y="2984500"/>
          <p14:tracePt t="47162" x="0" y="0"/>
        </p14:tracePtLst>
        <p14:tracePtLst>
          <p14:tracePt t="47508" x="5873750" y="2921000"/>
          <p14:tracePt t="47604" x="5892800" y="2921000"/>
          <p14:tracePt t="47625" x="5994400" y="2921000"/>
          <p14:tracePt t="47641" x="6191250" y="2921000"/>
          <p14:tracePt t="47652" x="6553200" y="2921000"/>
          <p14:tracePt t="47662" x="6813550" y="2921000"/>
          <p14:tracePt t="47675" x="7353300" y="2921000"/>
          <p14:tracePt t="47692" x="7766050" y="2921000"/>
          <p14:tracePt t="47708" x="7912100" y="2921000"/>
          <p14:tracePt t="47725" x="7943850" y="2921000"/>
          <p14:tracePt t="47742" x="7950200" y="2921000"/>
          <p14:tracePt t="47845" x="7943850" y="2921000"/>
          <p14:tracePt t="47863" x="7797800" y="2908300"/>
          <p14:tracePt t="47871" x="7689850" y="2908300"/>
          <p14:tracePt t="47886" x="7321550" y="2908300"/>
          <p14:tracePt t="47900" x="6953250" y="2908300"/>
          <p14:tracePt t="48034" x="6838950" y="2921000"/>
          <p14:tracePt t="48037" x="6921500" y="2927350"/>
          <p14:tracePt t="48045" x="6997700" y="2927350"/>
          <p14:tracePt t="48058" x="7188200" y="2927350"/>
          <p14:tracePt t="48075" x="7334250" y="2927350"/>
          <p14:tracePt t="48091" x="7366000" y="2927350"/>
          <p14:tracePt t="48109" x="7378700" y="2927350"/>
          <p14:tracePt t="48141" x="7353300" y="2927350"/>
          <p14:tracePt t="48158" x="7200900" y="2921000"/>
          <p14:tracePt t="48175" x="6858000" y="2851150"/>
          <p14:tracePt t="48192" x="6261100" y="2724150"/>
          <p14:tracePt t="48208" x="5727700" y="2654300"/>
          <p14:tracePt t="48225" x="5486400" y="2647950"/>
          <p14:tracePt t="48226" x="5448300" y="2647950"/>
          <p14:tracePt t="48241" x="5435600" y="2647950"/>
          <p14:tracePt t="48258" x="5422900" y="2647950"/>
          <p14:tracePt t="48291" x="5467350" y="2647950"/>
          <p14:tracePt t="48308" x="5543550" y="2647950"/>
          <p14:tracePt t="48324" x="5676900" y="2647950"/>
          <p14:tracePt t="48341" x="5867400" y="2647950"/>
          <p14:tracePt t="48358" x="6121400" y="2647950"/>
          <p14:tracePt t="48375" x="6457950" y="2673350"/>
          <p14:tracePt t="48391" x="6826250" y="2730500"/>
          <p14:tracePt t="48408" x="7054850" y="2768600"/>
          <p14:tracePt t="48425" x="7143750" y="2781300"/>
          <p14:tracePt t="48426" x="7150100" y="2781300"/>
          <p14:tracePt t="48441" x="7156450" y="2781300"/>
          <p14:tracePt t="48578" x="7169150" y="2781300"/>
          <p14:tracePt t="48586" x="7181850" y="2781300"/>
          <p14:tracePt t="48595" x="7200900" y="2781300"/>
          <p14:tracePt t="48608" x="7245350" y="2781300"/>
          <p14:tracePt t="48625" x="7378700" y="2781300"/>
          <p14:tracePt t="48641" x="7531100" y="2781300"/>
          <p14:tracePt t="48643" x="7600950" y="2781300"/>
          <p14:tracePt t="48658" x="7721600" y="2781300"/>
          <p14:tracePt t="48675" x="7759700" y="2781300"/>
          <p14:tracePt t="48691" x="7772400" y="2781300"/>
          <p14:tracePt t="49130" x="0" y="0"/>
        </p14:tracePtLst>
        <p14:tracePtLst>
          <p14:tracePt t="49482" x="7289800" y="2660650"/>
          <p14:tracePt t="49538" x="7283450" y="2660650"/>
          <p14:tracePt t="49547" x="7277100" y="2660650"/>
          <p14:tracePt t="49557" x="7277100" y="2673350"/>
          <p14:tracePt t="49574" x="7264400" y="2749550"/>
          <p14:tracePt t="49591" x="7239000" y="2838450"/>
          <p14:tracePt t="49608" x="7226300" y="2946400"/>
          <p14:tracePt t="49624" x="7226300" y="2997200"/>
          <p14:tracePt t="49641" x="7226300" y="3009900"/>
          <p14:tracePt t="49643" x="7226300" y="3016250"/>
          <p14:tracePt t="49715" x="7226300" y="3009900"/>
          <p14:tracePt t="49722" x="7226300" y="2978150"/>
          <p14:tracePt t="49731" x="7239000" y="2946400"/>
          <p14:tracePt t="49741" x="7258050" y="2908300"/>
          <p14:tracePt t="49757" x="7277100" y="2819400"/>
          <p14:tracePt t="49774" x="7302500" y="2724150"/>
          <p14:tracePt t="49791" x="7308850" y="2667000"/>
          <p14:tracePt t="49807" x="7315200" y="2635250"/>
          <p14:tracePt t="49824" x="7315200" y="2622550"/>
          <p14:tracePt t="49841" x="7315200" y="2616200"/>
          <p14:tracePt t="49900" x="7315200" y="2622550"/>
          <p14:tracePt t="49909" x="7315200" y="2641600"/>
          <p14:tracePt t="49924" x="7327900" y="2724150"/>
          <p14:tracePt t="49941" x="7327900" y="2825750"/>
          <p14:tracePt t="49957" x="7340600" y="2940050"/>
          <p14:tracePt t="49974" x="7366000" y="3009900"/>
          <p14:tracePt t="49991" x="7372350" y="3041650"/>
          <p14:tracePt t="50007" x="7372350" y="3048000"/>
          <p14:tracePt t="50042" x="7372350" y="3028950"/>
          <p14:tracePt t="50057" x="7372350" y="2997200"/>
          <p14:tracePt t="50074" x="7372350" y="2857500"/>
          <p14:tracePt t="50091" x="7372350" y="2768600"/>
          <p14:tracePt t="50107" x="7372350" y="2711450"/>
          <p14:tracePt t="50124" x="7372350" y="2686050"/>
          <p14:tracePt t="50141" x="7372350" y="2673350"/>
          <p14:tracePt t="50157" x="7372350" y="2660650"/>
          <p14:tracePt t="50202" x="7372350" y="2673350"/>
          <p14:tracePt t="50210" x="7372350" y="2705100"/>
          <p14:tracePt t="50224" x="7372350" y="2736850"/>
          <p14:tracePt t="50240" x="7372350" y="2800350"/>
          <p14:tracePt t="50257" x="7372350" y="2825750"/>
          <p14:tracePt t="50258" x="7372350" y="2832100"/>
          <p14:tracePt t="50274" x="7372350" y="2838450"/>
          <p14:tracePt t="50338" x="7378700" y="2838450"/>
          <p14:tracePt t="50368" x="7385050" y="2800350"/>
          <p14:tracePt t="50374" x="7385050" y="2781300"/>
          <p14:tracePt t="50391" x="7404100" y="2711450"/>
          <p14:tracePt t="50408" x="7416800" y="2647950"/>
          <p14:tracePt t="50424" x="7423150" y="2616200"/>
          <p14:tracePt t="50441" x="7423150" y="2603500"/>
          <p14:tracePt t="50499" x="7423150" y="2609850"/>
          <p14:tracePt t="50507" x="7423150" y="2647950"/>
          <p14:tracePt t="50515" x="7416800" y="2679700"/>
          <p14:tracePt t="50524" x="7410450" y="2711450"/>
          <p14:tracePt t="50540" x="7397750" y="2774950"/>
          <p14:tracePt t="50557" x="7391400" y="2806700"/>
          <p14:tracePt t="50574" x="7391400" y="2825750"/>
          <p14:tracePt t="50590" x="7391400" y="2838450"/>
          <p14:tracePt t="50674" x="7391400" y="2825750"/>
          <p14:tracePt t="50682" x="7391400" y="2800350"/>
          <p14:tracePt t="50691" x="7391400" y="2774950"/>
          <p14:tracePt t="50707" x="7391400" y="2743200"/>
          <p14:tracePt t="50724" x="7391400" y="2717800"/>
          <p14:tracePt t="50740" x="7385050" y="2705100"/>
          <p14:tracePt t="50786" x="7385050" y="2717800"/>
          <p14:tracePt t="50794" x="7385050" y="2736850"/>
          <p14:tracePt t="50807" x="7385050" y="2781300"/>
          <p14:tracePt t="50824" x="7385050" y="2857500"/>
          <p14:tracePt t="50840" x="7385050" y="2895600"/>
          <p14:tracePt t="50857" x="7385050" y="2908300"/>
          <p14:tracePt t="50930" x="7385050" y="2895600"/>
          <p14:tracePt t="50938" x="7385050" y="2882900"/>
          <p14:tracePt t="50947" x="7385050" y="2857500"/>
          <p14:tracePt t="50957" x="7385050" y="2838450"/>
          <p14:tracePt t="50974" x="7385050" y="2787650"/>
          <p14:tracePt t="50990" x="7404100" y="2736850"/>
          <p14:tracePt t="51007" x="7404100" y="2717800"/>
          <p14:tracePt t="51024" x="7404100" y="2711450"/>
          <p14:tracePt t="51082" x="7404100" y="2724150"/>
          <p14:tracePt t="51090" x="7404100" y="2730500"/>
          <p14:tracePt t="51098" x="7404100" y="2743200"/>
          <p14:tracePt t="51107" x="7404100" y="2749550"/>
          <p14:tracePt t="51124" x="7404100" y="2762250"/>
          <p14:tracePt t="51141" x="7404100" y="2768600"/>
          <p14:tracePt t="51162" x="7404100" y="2774950"/>
          <p14:tracePt t="51178" x="7404100" y="2781300"/>
          <p14:tracePt t="51250" x="7404100" y="2774950"/>
          <p14:tracePt t="51258" x="7404100" y="2755900"/>
          <p14:tracePt t="51266" x="7404100" y="2736850"/>
          <p14:tracePt t="51274" x="7410450" y="2717800"/>
          <p14:tracePt t="51290" x="7416800" y="2698750"/>
          <p14:tracePt t="51307" x="7416800" y="2686050"/>
          <p14:tracePt t="51323" x="7416800" y="2673350"/>
          <p14:tracePt t="51370" x="7416800" y="2692400"/>
          <p14:tracePt t="51378" x="7416800" y="2724150"/>
          <p14:tracePt t="51390" x="7416800" y="2755900"/>
          <p14:tracePt t="51407" x="7416800" y="2825750"/>
          <p14:tracePt t="51424" x="7416800" y="2851150"/>
          <p14:tracePt t="51440" x="7416800" y="2857500"/>
          <p14:tracePt t="51490" x="7416800" y="2851150"/>
          <p14:tracePt t="51498" x="7416800" y="2838450"/>
          <p14:tracePt t="51507" x="7416800" y="2813050"/>
          <p14:tracePt t="51523" x="7416800" y="2762250"/>
          <p14:tracePt t="51540" x="7416800" y="2724150"/>
          <p14:tracePt t="51557" x="7416800" y="2705100"/>
          <p14:tracePt t="51573" x="7416800" y="2698750"/>
          <p14:tracePt t="51635" x="7416800" y="2705100"/>
          <p14:tracePt t="51651" x="7416800" y="2730500"/>
          <p14:tracePt t="51662" x="7416800" y="2736850"/>
          <p14:tracePt t="51675" x="7416800" y="2743200"/>
          <p14:tracePt t="51859" x="7416800" y="2736850"/>
          <p14:tracePt t="51866" x="7416800" y="2730500"/>
          <p14:tracePt t="51875" x="7416800" y="2724150"/>
          <p14:tracePt t="52284" x="7416800" y="2736850"/>
          <p14:tracePt t="52298" x="7416800" y="2755900"/>
          <p14:tracePt t="52310" x="7416800" y="2781300"/>
          <p14:tracePt t="52323" x="7416800" y="2800350"/>
          <p14:tracePt t="52340" x="7416800" y="2819400"/>
          <p14:tracePt t="52357" x="7416800" y="2825750"/>
          <p14:tracePt t="52477" x="7416800" y="2819400"/>
          <p14:tracePt t="52495" x="7416800" y="2794000"/>
          <p14:tracePt t="52508" x="7416800" y="2768600"/>
          <p14:tracePt t="52523" x="7416800" y="2755900"/>
          <p14:tracePt t="52540" x="7416800" y="2743200"/>
          <p14:tracePt t="52557" x="7416800" y="2736850"/>
          <p14:tracePt t="52676" x="7416800" y="2743200"/>
          <p14:tracePt t="52693" x="7416800" y="2755900"/>
          <p14:tracePt t="52710" x="7416800" y="2774950"/>
          <p14:tracePt t="54660" x="0" y="0"/>
        </p14:tracePtLst>
        <p14:tracePtLst>
          <p14:tracePt t="55743" x="2324100" y="2070100"/>
          <p14:tracePt t="55798" x="2324100" y="2082800"/>
          <p14:tracePt t="55808" x="2324100" y="2108200"/>
          <p14:tracePt t="55822" x="2324100" y="2152650"/>
          <p14:tracePt t="55839" x="2324100" y="2197100"/>
          <p14:tracePt t="55855" x="2324100" y="2222500"/>
          <p14:tracePt t="55872" x="2324100" y="2241550"/>
          <p14:tracePt t="55889" x="2324100" y="2254250"/>
          <p14:tracePt t="55974" x="2324100" y="2247900"/>
          <p14:tracePt t="55990" x="2330450" y="2209800"/>
          <p14:tracePt t="56006" x="2336800" y="2178050"/>
          <p14:tracePt t="56022" x="2336800" y="2171700"/>
          <p14:tracePt t="56039" x="2336800" y="2165350"/>
          <p14:tracePt t="56101" x="2336800" y="2178050"/>
          <p14:tracePt t="56129" x="2336800" y="2260600"/>
          <p14:tracePt t="56139" x="2336800" y="2305050"/>
          <p14:tracePt t="56156" x="2336800" y="2317750"/>
          <p14:tracePt t="56194" x="2343150" y="2324100"/>
          <p14:tracePt t="56210" x="2349500" y="2317750"/>
          <p14:tracePt t="56226" x="2349500" y="2305050"/>
          <p14:tracePt t="56238" x="2349500" y="2298700"/>
          <p14:tracePt t="56255" x="2349500" y="2286000"/>
          <p14:tracePt t="56272" x="2349500" y="2273300"/>
          <p14:tracePt t="56289" x="2349500" y="2266950"/>
          <p14:tracePt t="56315" x="2355850" y="2266950"/>
          <p14:tracePt t="56330" x="2362200" y="2254250"/>
          <p14:tracePt t="56339" x="2368550" y="2247900"/>
          <p14:tracePt t="56339" x="0" y="0"/>
        </p14:tracePtLst>
        <p14:tracePtLst>
          <p14:tracePt t="56821" x="3378200" y="2019300"/>
          <p14:tracePt t="56832" x="3371850" y="2019300"/>
          <p14:tracePt t="56843" x="3352800" y="2019300"/>
          <p14:tracePt t="56855" x="3346450" y="2032000"/>
          <p14:tracePt t="56872" x="3327400" y="2044700"/>
          <p14:tracePt t="56877" x="3327400" y="2063750"/>
          <p14:tracePt t="56888" x="3321050" y="2089150"/>
          <p14:tracePt t="56906" x="3308350" y="2159000"/>
          <p14:tracePt t="56922" x="3308350" y="2235200"/>
          <p14:tracePt t="56939" x="3308350" y="2298700"/>
          <p14:tracePt t="56956" x="3314700" y="2374900"/>
          <p14:tracePt t="56972" x="3327400" y="2419350"/>
          <p14:tracePt t="56989" x="3346450" y="2438400"/>
          <p14:tracePt t="57005" x="3365500" y="2463800"/>
          <p14:tracePt t="57022" x="3365500" y="2470150"/>
          <p14:tracePt t="57059" x="3371850" y="2470150"/>
          <p14:tracePt t="57072" x="3384550" y="2457450"/>
          <p14:tracePt t="57088" x="3403600" y="2400300"/>
          <p14:tracePt t="57090" x="3409950" y="2368550"/>
          <p14:tracePt t="57105" x="3416300" y="2324100"/>
          <p14:tracePt t="57122" x="3429000" y="2197100"/>
          <p14:tracePt t="57138" x="3429000" y="2133600"/>
          <p14:tracePt t="57155" x="3429000" y="2108200"/>
          <p14:tracePt t="57172" x="3429000" y="2095500"/>
          <p14:tracePt t="57222" x="3429000" y="2101850"/>
          <p14:tracePt t="57247" x="3416300" y="2171700"/>
          <p14:tracePt t="57261" x="3403600" y="2235200"/>
          <p14:tracePt t="57275" x="3397250" y="2266950"/>
          <p14:tracePt t="57289" x="3390900" y="2279650"/>
          <p14:tracePt t="57305" x="3390900" y="2286000"/>
          <p14:tracePt t="57372" x="3384550" y="2266950"/>
          <p14:tracePt t="57391" x="3384550" y="2228850"/>
          <p14:tracePt t="57406" x="3371850" y="2159000"/>
          <p14:tracePt t="57422" x="3371850" y="2139950"/>
          <p14:tracePt t="57439" x="3371850" y="2133600"/>
          <p14:tracePt t="57477" x="3365500" y="2127250"/>
          <p14:tracePt t="57491" x="3365500" y="2146300"/>
          <p14:tracePt t="57501" x="3359150" y="2190750"/>
          <p14:tracePt t="57509" x="3352800" y="2222500"/>
          <p14:tracePt t="57522" x="3333750" y="2273300"/>
          <p14:tracePt t="57538" x="3333750" y="2292350"/>
          <p14:tracePt t="57555" x="3333750" y="2298700"/>
          <p14:tracePt t="57612" x="3327400" y="2298700"/>
          <p14:tracePt t="57619" x="3327400" y="2292350"/>
          <p14:tracePt t="57629" x="3321050" y="2260600"/>
          <p14:tracePt t="57638" x="3314700" y="2222500"/>
          <p14:tracePt t="57655" x="3308350" y="2171700"/>
          <p14:tracePt t="57672" x="3308350" y="2146300"/>
          <p14:tracePt t="57675" x="3308350" y="2139950"/>
          <p14:tracePt t="57740" x="3308350" y="2165350"/>
          <p14:tracePt t="57756" x="3308350" y="2228850"/>
          <p14:tracePt t="57778" x="3308350" y="2298700"/>
          <p14:tracePt t="57861" x="3308350" y="2286000"/>
          <p14:tracePt t="57866" x="3308350" y="2266950"/>
          <p14:tracePt t="57877" x="3308350" y="2247900"/>
          <p14:tracePt t="57888" x="3308350" y="2222500"/>
          <p14:tracePt t="57905" x="3308350" y="2184400"/>
          <p14:tracePt t="57922" x="3308350" y="2152650"/>
          <p14:tracePt t="57973" x="3308350" y="2171700"/>
          <p14:tracePt t="57987" x="3308350" y="2203450"/>
          <p14:tracePt t="58002" x="3308350" y="2254250"/>
          <p14:tracePt t="58017" x="3308350" y="2279650"/>
          <p14:tracePt t="58025" x="3308350" y="2286000"/>
          <p14:tracePt t="58110" x="3308350" y="2266950"/>
          <p14:tracePt t="58128" x="3321050" y="2241550"/>
          <p14:tracePt t="58206" x="3321050" y="2247900"/>
          <p14:tracePt t="58226" x="3327400" y="2254250"/>
          <p14:tracePt t="58334" x="3327400" y="2247900"/>
          <p14:tracePt t="58626" x="3333750" y="2241550"/>
          <p14:tracePt t="58634" x="3340100" y="2241550"/>
          <p14:tracePt t="58643" x="3378200" y="2241550"/>
          <p14:tracePt t="58655" x="3397250" y="2241550"/>
          <p14:tracePt t="58671" x="3479800" y="2247900"/>
          <p14:tracePt t="58688" x="3575050" y="2247900"/>
          <p14:tracePt t="58705" x="3695700" y="2247900"/>
          <p14:tracePt t="58721" x="3822700" y="2247900"/>
          <p14:tracePt t="58722" x="3873500" y="2247900"/>
          <p14:tracePt t="58738" x="3937000" y="2247900"/>
          <p14:tracePt t="58754" x="3943350" y="2247900"/>
          <p14:tracePt t="58834" x="3911600" y="2247900"/>
          <p14:tracePt t="58842" x="3854450" y="2247900"/>
          <p14:tracePt t="58854" x="3790950" y="2247900"/>
          <p14:tracePt t="58871" x="3657600" y="2247900"/>
          <p14:tracePt t="58888" x="3505200" y="2247900"/>
          <p14:tracePt t="58904" x="3390900" y="2247900"/>
          <p14:tracePt t="58921" x="3359150" y="2247900"/>
          <p14:tracePt t="58923" x="3352800" y="2247900"/>
          <p14:tracePt t="58938" x="3346450" y="2247900"/>
          <p14:tracePt t="58962" x="3359150" y="2247900"/>
          <p14:tracePt t="58971" x="3371850" y="2247900"/>
          <p14:tracePt t="58987" x="3435350" y="2247900"/>
          <p14:tracePt t="59004" x="3543300" y="2247900"/>
          <p14:tracePt t="59021" x="3632200" y="2247900"/>
          <p14:tracePt t="59038" x="3689350" y="2247900"/>
          <p14:tracePt t="59054" x="3714750" y="2260600"/>
          <p14:tracePt t="59130" x="3702050" y="2260600"/>
          <p14:tracePt t="59146" x="3689350" y="2260600"/>
          <p14:tracePt t="59154" x="3683000" y="2260600"/>
          <p14:tracePt t="59162" x="3676650" y="2260600"/>
          <p14:tracePt t="59171" x="3670300" y="2260600"/>
          <p14:tracePt t="59188" x="3657600" y="2260600"/>
          <p14:tracePt t="59204" x="3644900" y="2260600"/>
          <p14:tracePt t="59274" x="3670300" y="2266950"/>
          <p14:tracePt t="59282" x="3695700" y="2273300"/>
          <p14:tracePt t="59290" x="3721100" y="2273300"/>
          <p14:tracePt t="59304" x="3752850" y="2286000"/>
          <p14:tracePt t="59321" x="3822700" y="2298700"/>
          <p14:tracePt t="59338" x="3867150" y="2305050"/>
          <p14:tracePt t="59354" x="3873500" y="2305050"/>
          <p14:tracePt t="59395" x="3873500" y="2311400"/>
          <p14:tracePt t="59402" x="3867150" y="2311400"/>
          <p14:tracePt t="59410" x="3829050" y="2311400"/>
          <p14:tracePt t="59421" x="3765550" y="2311400"/>
          <p14:tracePt t="59518" x="3200400" y="2273300"/>
          <p14:tracePt t="59536" x="3270250" y="2273300"/>
          <p14:tracePt t="59539" x="3346450" y="2273300"/>
          <p14:tracePt t="59554" x="3530600" y="2305050"/>
          <p14:tracePt t="59571" x="3746500" y="2311400"/>
          <p14:tracePt t="59587" x="4089400" y="2311400"/>
          <p14:tracePt t="59604" x="4610100" y="2324100"/>
          <p14:tracePt t="59621" x="5194300" y="2336800"/>
          <p14:tracePt t="59638" x="5867400" y="2355850"/>
          <p14:tracePt t="59654" x="6451600" y="2368550"/>
          <p14:tracePt t="59682" x="6902450" y="2413000"/>
          <p14:tracePt t="59691" x="6921500" y="2419350"/>
          <p14:tracePt t="59707" x="6927850" y="2419350"/>
          <p14:tracePt t="59731" x="6927850" y="2425700"/>
          <p14:tracePt t="59738" x="6915150" y="2432050"/>
          <p14:tracePt t="59754" x="6889750" y="2438400"/>
          <p14:tracePt t="59771" x="6851650" y="2451100"/>
          <p14:tracePt t="59788" x="6826250" y="2463800"/>
          <p14:tracePt t="59804" x="6794500" y="2476500"/>
          <p14:tracePt t="59821" x="6781800" y="2482850"/>
          <p14:tracePt t="59837" x="6775450" y="2489200"/>
          <p14:tracePt t="59854" x="6775450" y="2501900"/>
          <p14:tracePt t="59871" x="6807200" y="2540000"/>
          <p14:tracePt t="59874" x="6845300" y="2552700"/>
          <p14:tracePt t="59887" x="6877050" y="2571750"/>
          <p14:tracePt t="59904" x="6978650" y="2590800"/>
          <p14:tracePt t="59906" x="7023100" y="2597150"/>
          <p14:tracePt t="59921" x="7067550" y="2603500"/>
          <p14:tracePt t="59938" x="7156450" y="2622550"/>
          <p14:tracePt t="59955" x="7169150" y="2622550"/>
          <p14:tracePt t="59988" x="7169150" y="2628900"/>
          <p14:tracePt t="59995" x="7150100" y="2628900"/>
          <p14:tracePt t="60004" x="7105650" y="2628900"/>
          <p14:tracePt t="60021" x="6921500" y="2628900"/>
          <p14:tracePt t="60037" x="6737350" y="2628900"/>
          <p14:tracePt t="60054" x="6604000" y="2628900"/>
          <p14:tracePt t="60071" x="6572250" y="2628900"/>
          <p14:tracePt t="60087" x="6565900" y="2628900"/>
          <p14:tracePt t="60104" x="6565900" y="2635250"/>
          <p14:tracePt t="60121" x="6635750" y="2660650"/>
          <p14:tracePt t="60138" x="6883400" y="2705100"/>
          <p14:tracePt t="60154" x="7112000" y="2743200"/>
          <p14:tracePt t="60172" x="7308850" y="2755900"/>
          <p14:tracePt t="60188" x="7480300" y="2755900"/>
          <p14:tracePt t="60205" x="7588250" y="2755900"/>
          <p14:tracePt t="60221" x="7613650" y="2755900"/>
          <p14:tracePt t="60238" x="7620000" y="2755900"/>
          <p14:tracePt t="60589" x="0" y="0"/>
        </p14:tracePtLst>
        <p14:tracePtLst>
          <p14:tracePt t="62086" x="1644650" y="3860800"/>
          <p14:tracePt t="62225" x="1670050" y="3860800"/>
          <p14:tracePt t="62246" x="1847850" y="3860800"/>
          <p14:tracePt t="62258" x="1974850" y="3860800"/>
          <p14:tracePt t="62259" x="2146300" y="3860800"/>
          <p14:tracePt t="62270" x="2387600" y="3860800"/>
          <p14:tracePt t="62288" x="2901950" y="3860800"/>
          <p14:tracePt t="62304" x="3314700" y="3860800"/>
          <p14:tracePt t="62307" x="3422650" y="3860800"/>
          <p14:tracePt t="62320" x="3492500" y="3860800"/>
          <p14:tracePt t="62322" x="3536950" y="3860800"/>
          <p14:tracePt t="62337" x="3562350" y="3860800"/>
          <p14:tracePt t="62354" x="3581400" y="3860800"/>
          <p14:tracePt t="62597" x="0" y="0"/>
        </p14:tracePtLst>
        <p14:tracePtLst>
          <p14:tracePt t="63622" x="1193800" y="3740150"/>
          <p14:tracePt t="63736" x="1206500" y="3740150"/>
          <p14:tracePt t="63754" x="1289050" y="3752850"/>
          <p14:tracePt t="63771" x="1543050" y="3797300"/>
          <p14:tracePt t="63786" x="1746250" y="3841750"/>
          <p14:tracePt t="63803" x="1962150" y="3867150"/>
          <p14:tracePt t="63819" x="2222500" y="3905250"/>
          <p14:tracePt t="63836" x="2552700" y="3962400"/>
          <p14:tracePt t="63853" x="2762250" y="4000500"/>
          <p14:tracePt t="63869" x="2870200" y="4013200"/>
          <p14:tracePt t="63886" x="2914650" y="4013200"/>
          <p14:tracePt t="63903" x="2959100" y="4013200"/>
          <p14:tracePt t="63919" x="3016250" y="4013200"/>
          <p14:tracePt t="63937" x="3111500" y="4013200"/>
          <p14:tracePt t="63938" x="3181350" y="4013200"/>
          <p14:tracePt t="63953" x="3270250" y="4013200"/>
          <p14:tracePt t="63970" x="3562350" y="4013200"/>
          <p14:tracePt t="63986" x="3790950" y="4013200"/>
          <p14:tracePt t="64003" x="4038600" y="4013200"/>
          <p14:tracePt t="64019" x="4260850" y="4013200"/>
          <p14:tracePt t="64036" x="4419600" y="4013200"/>
          <p14:tracePt t="64053" x="4495800" y="4013200"/>
          <p14:tracePt t="64069" x="4521200" y="4013200"/>
          <p14:tracePt t="64086" x="4527550" y="4013200"/>
          <p14:tracePt t="64292" x="4514850" y="4013200"/>
          <p14:tracePt t="64303" x="4470400" y="4013200"/>
          <p14:tracePt t="64320" x="4311650" y="3994150"/>
          <p14:tracePt t="64341" x="3822700" y="3930650"/>
          <p14:tracePt t="64354" x="3359150" y="3905250"/>
          <p14:tracePt t="64370" x="3009900" y="3905250"/>
          <p14:tracePt t="64386" x="2813050" y="3905250"/>
          <p14:tracePt t="64402" x="2736850" y="3905250"/>
          <p14:tracePt t="64419" x="2717800" y="3905250"/>
          <p14:tracePt t="64555" x="2724150" y="3905250"/>
          <p14:tracePt t="64564" x="2762250" y="3905250"/>
          <p14:tracePt t="64572" x="2825750" y="3905250"/>
          <p14:tracePt t="64586" x="3060700" y="3905250"/>
          <p14:tracePt t="64602" x="3454400" y="3905250"/>
          <p14:tracePt t="64619" x="3886200" y="3905250"/>
          <p14:tracePt t="64636" x="4210050" y="3905250"/>
          <p14:tracePt t="64652" x="4368800" y="3905250"/>
          <p14:tracePt t="64669" x="4400550" y="3905250"/>
          <p14:tracePt t="64686" x="4406900" y="3905250"/>
          <p14:tracePt t="64743" x="4400550" y="3905250"/>
          <p14:tracePt t="64804" x="4146550" y="3905250"/>
          <p14:tracePt t="64820" x="3981450" y="3905250"/>
          <p14:tracePt t="64836" x="3797300" y="3905250"/>
          <p14:tracePt t="64852" x="3644900" y="3905250"/>
          <p14:tracePt t="64874" x="3568700" y="3905250"/>
          <p14:tracePt t="64972" x="3587750" y="3905250"/>
          <p14:tracePt t="64979" x="3606800" y="3905250"/>
          <p14:tracePt t="64988" x="3619500" y="3905250"/>
          <p14:tracePt t="65002" x="3644900" y="3905250"/>
          <p14:tracePt t="65021" x="3651250" y="3905250"/>
          <p14:tracePt t="65036" x="3657600" y="3905250"/>
          <p14:tracePt t="65164" x="3663950" y="3905250"/>
          <p14:tracePt t="65178" x="3683000" y="3905250"/>
          <p14:tracePt t="65186" x="3702050" y="3905250"/>
          <p14:tracePt t="65186" x="0" y="0"/>
        </p14:tracePtLst>
        <p14:tracePtLst>
          <p14:tracePt t="66172" x="5162550" y="3905250"/>
          <p14:tracePt t="66251" x="5162550" y="3911600"/>
          <p14:tracePt t="66268" x="5175250" y="3930650"/>
          <p14:tracePt t="66274" x="5181600" y="3937000"/>
          <p14:tracePt t="66285" x="5194300" y="3949700"/>
          <p14:tracePt t="66302" x="5200650" y="3962400"/>
          <p14:tracePt t="66318" x="5207000" y="3968750"/>
          <p14:tracePt t="66408" x="5213350" y="3968750"/>
          <p14:tracePt t="66428" x="5238750" y="3968750"/>
          <p14:tracePt t="66429" x="0" y="0"/>
        </p14:tracePtLst>
        <p14:tracePtLst>
          <p14:tracePt t="66695" x="6165850" y="3784600"/>
          <p14:tracePt t="66755" x="6165850" y="3797300"/>
          <p14:tracePt t="66764" x="6165850" y="3816350"/>
          <p14:tracePt t="66773" x="6165850" y="3848100"/>
          <p14:tracePt t="66786" x="6165850" y="3873500"/>
          <p14:tracePt t="66802" x="6172200" y="3937000"/>
          <p14:tracePt t="66818" x="6172200" y="3943350"/>
          <p14:tracePt t="66861" x="6178550" y="3949700"/>
          <p14:tracePt t="66892" x="6191250" y="3937000"/>
          <p14:tracePt t="66898" x="6197600" y="3924300"/>
          <p14:tracePt t="66907" x="6210300" y="3886200"/>
          <p14:tracePt t="66918" x="6223000" y="3854450"/>
          <p14:tracePt t="66935" x="6254750" y="3784600"/>
          <p14:tracePt t="66952" x="6267450" y="3752850"/>
          <p14:tracePt t="66954" x="6273800" y="3746500"/>
          <p14:tracePt t="67021" x="6273800" y="3759200"/>
          <p14:tracePt t="67037" x="6280150" y="3810000"/>
          <p14:tracePt t="67052" x="6280150" y="3848100"/>
          <p14:tracePt t="67174" x="6280150" y="3860800"/>
          <p14:tracePt t="67218" x="0" y="0"/>
        </p14:tracePtLst>
        <p14:tracePtLst>
          <p14:tracePt t="72653" x="2057400" y="3860800"/>
          <p14:tracePt t="72717" x="2076450" y="3860800"/>
          <p14:tracePt t="72732" x="2159000" y="3860800"/>
          <p14:tracePt t="72750" x="2362200" y="3860800"/>
          <p14:tracePt t="72767" x="2743200" y="3860800"/>
          <p14:tracePt t="72784" x="3302000" y="3860800"/>
          <p14:tracePt t="72800" x="3949700" y="3860800"/>
          <p14:tracePt t="72803" x="4292600" y="3860800"/>
          <p14:tracePt t="72817" x="4572000" y="3860800"/>
          <p14:tracePt t="72833" x="5067300" y="3860800"/>
          <p14:tracePt t="72836" x="5245100" y="3860800"/>
          <p14:tracePt t="72850" x="5480050" y="3860800"/>
          <p14:tracePt t="72866" x="5638800" y="3860800"/>
          <p14:tracePt t="72883" x="5753100" y="3860800"/>
          <p14:tracePt t="72900" x="5848350" y="3860800"/>
          <p14:tracePt t="72916" x="5924550" y="3860800"/>
          <p14:tracePt t="72933" x="5975350" y="3860800"/>
          <p14:tracePt t="72950" x="6000750" y="3860800"/>
          <p14:tracePt t="72966" x="6007100" y="3860800"/>
          <p14:tracePt t="73315" x="0" y="0"/>
        </p14:tracePtLst>
        <p14:tracePtLst>
          <p14:tracePt t="73951" x="4946650" y="3695700"/>
          <p14:tracePt t="73994" x="4940300" y="3695700"/>
          <p14:tracePt t="74011" x="4933950" y="3695700"/>
          <p14:tracePt t="74022" x="4927600" y="3695700"/>
          <p14:tracePt t="74033" x="4921250" y="3695700"/>
          <p14:tracePt t="74050" x="4908550" y="3721100"/>
          <p14:tracePt t="74066" x="4895850" y="3752850"/>
          <p14:tracePt t="74083" x="4895850" y="3778250"/>
          <p14:tracePt t="74100" x="4895850" y="3810000"/>
          <p14:tracePt t="74116" x="4895850" y="3867150"/>
          <p14:tracePt t="74133" x="4914900" y="3924300"/>
          <p14:tracePt t="74149" x="4946650" y="3975100"/>
          <p14:tracePt t="74166" x="4959350" y="3994150"/>
          <p14:tracePt t="74183" x="4978400" y="4006850"/>
          <p14:tracePt t="74199" x="5003800" y="4025900"/>
          <p14:tracePt t="74216" x="5022850" y="4032250"/>
          <p14:tracePt t="74233" x="5054600" y="4044950"/>
          <p14:tracePt t="74235" x="5067300" y="4044950"/>
          <p14:tracePt t="74250" x="5092700" y="4051300"/>
          <p14:tracePt t="74267" x="5156200" y="4051300"/>
          <p14:tracePt t="74283" x="5187950" y="4051300"/>
          <p14:tracePt t="74299" x="5213350" y="4051300"/>
          <p14:tracePt t="74372" x="5219700" y="4051300"/>
          <p14:tracePt t="74388" x="5219700" y="4025900"/>
          <p14:tracePt t="74400" x="5213350" y="4013200"/>
          <p14:tracePt t="74416" x="5181600" y="3937000"/>
          <p14:tracePt t="74433" x="5099050" y="3822700"/>
          <p14:tracePt t="74434" x="5048250" y="3771900"/>
          <p14:tracePt t="74449" x="4997450" y="3721100"/>
          <p14:tracePt t="74466" x="4914900" y="3619500"/>
          <p14:tracePt t="74483" x="4902200" y="3606800"/>
          <p14:tracePt t="74500" x="4895850" y="3600450"/>
          <p14:tracePt t="74571" x="4889500" y="3600450"/>
          <p14:tracePt t="74580" x="4876800" y="3600450"/>
          <p14:tracePt t="74587" x="4870450" y="3606800"/>
          <p14:tracePt t="74599" x="4857750" y="3625850"/>
          <p14:tracePt t="74616" x="4832350" y="3663950"/>
          <p14:tracePt t="74632" x="4813300" y="3708400"/>
          <p14:tracePt t="74635" x="4800600" y="3733800"/>
          <p14:tracePt t="74649" x="4800600" y="3746500"/>
          <p14:tracePt t="74666" x="4794250" y="3803650"/>
          <p14:tracePt t="74682" x="4794250" y="3841750"/>
          <p14:tracePt t="74699" x="4794250" y="3879850"/>
          <p14:tracePt t="74716" x="4813300" y="3930650"/>
          <p14:tracePt t="74733" x="4845050" y="3975100"/>
          <p14:tracePt t="74749" x="4902200" y="4025900"/>
          <p14:tracePt t="74766" x="4959350" y="4057650"/>
          <p14:tracePt t="74783" x="5016500" y="4083050"/>
          <p14:tracePt t="74799" x="5041900" y="4089400"/>
          <p14:tracePt t="74816" x="5060950" y="4089400"/>
          <p14:tracePt t="74832" x="5092700" y="4089400"/>
          <p14:tracePt t="74849" x="5111750" y="4076700"/>
          <p14:tracePt t="74850" x="5118100" y="4070350"/>
          <p14:tracePt t="74866" x="5137150" y="4051300"/>
          <p14:tracePt t="74882" x="5162550" y="4013200"/>
          <p14:tracePt t="74899" x="5181600" y="3962400"/>
          <p14:tracePt t="74916" x="5194300" y="3930650"/>
          <p14:tracePt t="74979" x="5175250" y="3790950"/>
          <p14:tracePt t="74989" x="5156200" y="3771900"/>
          <p14:tracePt t="75000" x="5143500" y="3759200"/>
          <p14:tracePt t="75016" x="5105400" y="3727450"/>
          <p14:tracePt t="75019" x="5099050" y="3727450"/>
          <p14:tracePt t="75033" x="5086350" y="3721100"/>
          <p14:tracePt t="75050" x="5073650" y="3708400"/>
          <p14:tracePt t="75066" x="5048250" y="3702050"/>
          <p14:tracePt t="75083" x="5029200" y="3702050"/>
          <p14:tracePt t="75099" x="4997450" y="3702050"/>
          <p14:tracePt t="75116" x="4965700" y="3708400"/>
          <p14:tracePt t="75132" x="4933950" y="3721100"/>
          <p14:tracePt t="75149" x="4914900" y="3746500"/>
          <p14:tracePt t="75166" x="4889500" y="3765550"/>
          <p14:tracePt t="75182" x="4876800" y="3797300"/>
          <p14:tracePt t="75199" x="4876800" y="3822700"/>
          <p14:tracePt t="75203" x="4876800" y="3835400"/>
          <p14:tracePt t="75216" x="4876800" y="3854450"/>
          <p14:tracePt t="75233" x="4876800" y="3892550"/>
          <p14:tracePt t="75250" x="4883150" y="3924300"/>
          <p14:tracePt t="75252" x="4889500" y="3937000"/>
          <p14:tracePt t="75267" x="4908550" y="3968750"/>
          <p14:tracePt t="75283" x="4927600" y="4000500"/>
          <p14:tracePt t="75300" x="4959350" y="4032250"/>
          <p14:tracePt t="75316" x="4991100" y="4044950"/>
          <p14:tracePt t="75332" x="5016500" y="4064000"/>
          <p14:tracePt t="75491" x="5105400" y="3848100"/>
          <p14:tracePt t="75497" x="5099050" y="3841750"/>
          <p14:tracePt t="75519" x="5080000" y="3810000"/>
          <p14:tracePt t="75540" x="5060950" y="3797300"/>
          <p14:tracePt t="75550" x="5048250" y="3790950"/>
          <p14:tracePt t="75566" x="5035550" y="3790950"/>
          <p14:tracePt t="75582" x="5016500" y="3790950"/>
          <p14:tracePt t="75599" x="5010150" y="3790950"/>
          <p14:tracePt t="75615" x="5003800" y="3790950"/>
          <p14:tracePt t="75632" x="4984750" y="3797300"/>
          <p14:tracePt t="75665" x="4978400" y="3803650"/>
          <p14:tracePt t="75682" x="4978400" y="3816350"/>
          <p14:tracePt t="75699" x="4978400" y="3835400"/>
          <p14:tracePt t="75715" x="4978400" y="3848100"/>
          <p14:tracePt t="75732" x="4978400" y="3860800"/>
          <p14:tracePt t="75749" x="4978400" y="3867150"/>
          <p14:tracePt t="75810" x="4978400" y="3873500"/>
          <p14:tracePt t="75835" x="4984750" y="3867150"/>
          <p14:tracePt t="75842" x="4984750" y="3854450"/>
          <p14:tracePt t="75851" x="4984750" y="3841750"/>
          <p14:tracePt t="75865" x="4991100" y="3790950"/>
          <p14:tracePt t="75882" x="4991100" y="3752850"/>
          <p14:tracePt t="75898" x="4991100" y="3714750"/>
          <p14:tracePt t="75915" x="4991100" y="3689350"/>
          <p14:tracePt t="75932" x="4991100" y="3670300"/>
          <p14:tracePt t="75949" x="4991100" y="3663950"/>
          <p14:tracePt t="75965" x="4991100" y="3657600"/>
          <p14:tracePt t="75999" x="4972050" y="3663950"/>
          <p14:tracePt t="76016" x="4953000" y="3708400"/>
          <p14:tracePt t="76019" x="4946650" y="3727450"/>
          <p14:tracePt t="76032" x="4940300" y="3752850"/>
          <p14:tracePt t="76049" x="4940300" y="3803650"/>
          <p14:tracePt t="76051" x="4940300" y="3822700"/>
          <p14:tracePt t="76066" x="4940300" y="3841750"/>
          <p14:tracePt t="76067" x="4940300" y="3867150"/>
          <p14:tracePt t="76082" x="4959350" y="3898900"/>
          <p14:tracePt t="76099" x="4972050" y="3911600"/>
          <p14:tracePt t="76132" x="4984750" y="3911600"/>
          <p14:tracePt t="76148" x="4997450" y="3911600"/>
          <p14:tracePt t="76165" x="5016500" y="3911600"/>
          <p14:tracePt t="76182" x="5035550" y="3873500"/>
          <p14:tracePt t="76198" x="5060950" y="3816350"/>
          <p14:tracePt t="76215" x="5086350" y="3752850"/>
          <p14:tracePt t="76232" x="5086350" y="3714750"/>
          <p14:tracePt t="76249" x="5086350" y="3695700"/>
          <p14:tracePt t="76265" x="5086350" y="3689350"/>
          <p14:tracePt t="76356" x="5086350" y="3702050"/>
          <p14:tracePt t="76372" x="5080000" y="3746500"/>
          <p14:tracePt t="76383" x="5073650" y="3778250"/>
          <p14:tracePt t="76399" x="5060950" y="3810000"/>
          <p14:tracePt t="76402" x="5060950" y="3822700"/>
          <p14:tracePt t="76415" x="5060950" y="3829050"/>
          <p14:tracePt t="76432" x="5060950" y="3841750"/>
          <p14:tracePt t="76436" x="5060950" y="3848100"/>
          <p14:tracePt t="76524" x="5060950" y="3829050"/>
          <p14:tracePt t="76537" x="5060950" y="3797300"/>
          <p14:tracePt t="76557" x="5060950" y="3721100"/>
          <p14:tracePt t="76566" x="5060950" y="3689350"/>
          <p14:tracePt t="76583" x="5048250" y="3638550"/>
          <p14:tracePt t="76587" x="5048250" y="3632200"/>
          <p14:tracePt t="76599" x="5041900" y="3619500"/>
          <p14:tracePt t="76616" x="5041900" y="3606800"/>
          <p14:tracePt t="76695" x="5041900" y="3600450"/>
          <p14:tracePt t="76709" x="5029200" y="3632200"/>
          <p14:tracePt t="76728" x="5022850" y="3695700"/>
          <p14:tracePt t="76731" x="5016500" y="3721100"/>
          <p14:tracePt t="76746" x="5010150" y="3778250"/>
          <p14:tracePt t="76756" x="5010150" y="3784600"/>
          <p14:tracePt t="76766" x="5010150" y="3797300"/>
          <p14:tracePt t="76782" x="5010150" y="3816350"/>
          <p14:tracePt t="76799" x="5010150" y="3822700"/>
          <p14:tracePt t="76815" x="5010150" y="3829050"/>
          <p14:tracePt t="76932" x="5010150" y="3816350"/>
          <p14:tracePt t="76943" x="5010150" y="3797300"/>
          <p14:tracePt t="76957" x="5010150" y="3771900"/>
          <p14:tracePt t="76971" x="5010150" y="3746500"/>
          <p14:tracePt t="76982" x="5010150" y="3733800"/>
          <p14:tracePt t="76999" x="5010150" y="3721100"/>
          <p14:tracePt t="77015" x="5010150" y="3708400"/>
          <p14:tracePt t="77019" x="5010150" y="3702050"/>
          <p14:tracePt t="77035" x="5010150" y="3695700"/>
          <p14:tracePt t="77173" x="5003800" y="3695700"/>
          <p14:tracePt t="77185" x="4997450" y="3695700"/>
          <p14:tracePt t="77198" x="4991100" y="3733800"/>
          <p14:tracePt t="77215" x="4984750" y="3765550"/>
          <p14:tracePt t="77219" x="4984750" y="3778250"/>
          <p14:tracePt t="77232" x="4984750" y="3784600"/>
          <p14:tracePt t="77249" x="4984750" y="3803650"/>
          <p14:tracePt t="77252" x="4984750" y="3810000"/>
          <p14:tracePt t="77340" x="4984750" y="3790950"/>
          <p14:tracePt t="77355" x="4984750" y="3752850"/>
          <p14:tracePt t="77370" x="4978400" y="3708400"/>
          <p14:tracePt t="77382" x="4972050" y="3695700"/>
          <p14:tracePt t="77398" x="4965700" y="3683000"/>
          <p14:tracePt t="77415" x="4965700" y="3676650"/>
          <p14:tracePt t="77478" x="4959350" y="3676650"/>
          <p14:tracePt t="77496" x="4953000" y="3676650"/>
          <p14:tracePt t="77519" x="4933950" y="3695700"/>
          <p14:tracePt t="77532" x="4914900" y="3733800"/>
          <p14:tracePt t="77548" x="4902200" y="3765550"/>
          <p14:tracePt t="77565" x="4889500" y="3816350"/>
          <p14:tracePt t="77582" x="4876800" y="3867150"/>
          <p14:tracePt t="77599" x="4876800" y="3905250"/>
          <p14:tracePt t="77615" x="4876800" y="3943350"/>
          <p14:tracePt t="77632" x="4883150" y="3981450"/>
          <p14:tracePt t="77648" x="4889500" y="4006850"/>
          <p14:tracePt t="77651" x="4889500" y="4019550"/>
          <p14:tracePt t="77665" x="4895850" y="4025900"/>
          <p14:tracePt t="77682" x="4921250" y="4044950"/>
          <p14:tracePt t="77698" x="4927600" y="4051300"/>
          <p14:tracePt t="77715" x="4940300" y="4057650"/>
          <p14:tracePt t="77731" x="4946650" y="4057650"/>
          <p14:tracePt t="77754" x="4953000" y="4057650"/>
          <p14:tracePt t="77770" x="4965700" y="4057650"/>
          <p14:tracePt t="77786" x="4965700" y="4051300"/>
          <p14:tracePt t="77798" x="4972050" y="4032250"/>
          <p14:tracePt t="77815" x="4972050" y="4006850"/>
          <p14:tracePt t="77832" x="4984750" y="3981450"/>
          <p14:tracePt t="77848" x="4984750" y="3949700"/>
          <p14:tracePt t="77865" x="4984750" y="3924300"/>
          <p14:tracePt t="77866" x="4984750" y="3898900"/>
          <p14:tracePt t="77882" x="4984750" y="3886200"/>
          <p14:tracePt t="77898" x="4984750" y="3873500"/>
          <p14:tracePt t="77915" x="4978400" y="3854450"/>
          <p14:tracePt t="77931" x="4978400" y="3841750"/>
          <p14:tracePt t="77948" x="4978400" y="3829050"/>
          <p14:tracePt t="77964" x="4965700" y="3810000"/>
          <p14:tracePt t="77981" x="4965700" y="3790950"/>
          <p14:tracePt t="78003" x="4965700" y="3784600"/>
          <p14:tracePt t="78228" x="4965700" y="3778250"/>
          <p14:tracePt t="78244" x="4959350" y="3759200"/>
          <p14:tracePt t="78263" x="4953000" y="3752850"/>
          <p14:tracePt t="78278" x="4946650" y="3740150"/>
          <p14:tracePt t="78292" x="4940300" y="3721100"/>
          <p14:tracePt t="78315" x="4940300" y="3714750"/>
          <p14:tracePt t="78339" x="4933950" y="3708400"/>
          <p14:tracePt t="78455" x="4921250" y="3708400"/>
          <p14:tracePt t="78471" x="4914900" y="3721100"/>
          <p14:tracePt t="78486" x="4908550" y="3733800"/>
          <p14:tracePt t="78499" x="4902200" y="3759200"/>
          <p14:tracePt t="78515" x="4895850" y="3765550"/>
          <p14:tracePt t="78531" x="4895850" y="3771900"/>
          <p14:tracePt t="78548" x="4895850" y="3778250"/>
          <p14:tracePt t="78564" x="4895850" y="3790950"/>
          <p14:tracePt t="78581" x="4895850" y="3803650"/>
          <p14:tracePt t="78598" x="4895850" y="3816350"/>
          <p14:tracePt t="78615" x="4895850" y="3848100"/>
          <p14:tracePt t="78631" x="4895850" y="3873500"/>
          <p14:tracePt t="78648" x="4895850" y="3892550"/>
          <p14:tracePt t="78664" x="4902200" y="3911600"/>
          <p14:tracePt t="78681" x="4902200" y="3937000"/>
          <p14:tracePt t="78683" x="4908550" y="3937000"/>
          <p14:tracePt t="78698" x="4914900" y="3949700"/>
          <p14:tracePt t="78714" x="4921250" y="3962400"/>
          <p14:tracePt t="78731" x="4933950" y="3975100"/>
          <p14:tracePt t="78748" x="4940300" y="3987800"/>
          <p14:tracePt t="78781" x="4953000" y="3994150"/>
          <p14:tracePt t="78942" x="4953000" y="3987800"/>
          <p14:tracePt t="78954" x="4953000" y="3981450"/>
          <p14:tracePt t="78970" x="4959350" y="3949700"/>
          <p14:tracePt t="78985" x="4959350" y="3917950"/>
          <p14:tracePt t="78998" x="4959350" y="3873500"/>
          <p14:tracePt t="79015" x="4959350" y="3822700"/>
          <p14:tracePt t="79018" x="4959350" y="3797300"/>
          <p14:tracePt t="79032" x="4959350" y="3771900"/>
          <p14:tracePt t="79048" x="4959350" y="3740150"/>
          <p14:tracePt t="79065" x="4959350" y="3721100"/>
          <p14:tracePt t="79067" x="4959350" y="3714750"/>
          <p14:tracePt t="79081" x="4959350" y="3708400"/>
          <p14:tracePt t="79101" x="4959350" y="3702050"/>
          <p14:tracePt t="79123" x="4959350" y="3695700"/>
          <p14:tracePt t="79148" x="4959350" y="3689350"/>
          <p14:tracePt t="79260" x="4959350" y="3683000"/>
          <p14:tracePt t="79275" x="4946650" y="3683000"/>
          <p14:tracePt t="79291" x="4927600" y="3708400"/>
          <p14:tracePt t="79302" x="4921250" y="3714750"/>
          <p14:tracePt t="79314" x="4908550" y="3733800"/>
          <p14:tracePt t="79332" x="4889500" y="3759200"/>
          <p14:tracePt t="79348" x="4889500" y="3765550"/>
          <p14:tracePt t="79365" x="4876800" y="3790950"/>
          <p14:tracePt t="79381" x="4870450" y="3797300"/>
          <p14:tracePt t="79397" x="4870450" y="3810000"/>
          <p14:tracePt t="79414" x="4870450" y="3829050"/>
          <p14:tracePt t="79431" x="4870450" y="3848100"/>
          <p14:tracePt t="79447" x="4870450" y="3873500"/>
          <p14:tracePt t="79464" x="4870450" y="3898900"/>
          <p14:tracePt t="79481" x="4876800" y="3943350"/>
          <p14:tracePt t="79498" x="4895850" y="3968750"/>
          <p14:tracePt t="79515" x="4908550" y="3994150"/>
          <p14:tracePt t="79531" x="4927600" y="4006850"/>
          <p14:tracePt t="79548" x="4940300" y="4019550"/>
          <p14:tracePt t="79565" x="4953000" y="4019550"/>
          <p14:tracePt t="79797" x="4959350" y="4019550"/>
          <p14:tracePt t="79807" x="4965700" y="4019550"/>
          <p14:tracePt t="79817" x="4972050" y="4006850"/>
          <p14:tracePt t="79830" x="4978400" y="3987800"/>
          <p14:tracePt t="79848" x="4978400" y="3956050"/>
          <p14:tracePt t="79864" x="4978400" y="3924300"/>
          <p14:tracePt t="79881" x="4978400" y="3898900"/>
          <p14:tracePt t="79897" x="4978400" y="3848100"/>
          <p14:tracePt t="79914" x="4991100" y="3803650"/>
          <p14:tracePt t="79931" x="5003800" y="3752850"/>
          <p14:tracePt t="79947" x="5016500" y="3721100"/>
          <p14:tracePt t="79964" x="5041900" y="3683000"/>
          <p14:tracePt t="79981" x="5060950" y="3651250"/>
          <p14:tracePt t="79997" x="5067300" y="3632200"/>
          <p14:tracePt t="80014" x="5080000" y="3625850"/>
          <p14:tracePt t="80083" x="5092700" y="3632200"/>
          <p14:tracePt t="80095" x="5111750" y="3651250"/>
          <p14:tracePt t="80110" x="5156200" y="3702050"/>
          <p14:tracePt t="80126" x="5213350" y="3746500"/>
          <p14:tracePt t="80136" x="5245100" y="3778250"/>
          <p14:tracePt t="80147" x="5276850" y="3816350"/>
          <p14:tracePt t="80164" x="5302250" y="3841750"/>
          <p14:tracePt t="80181" x="5321300" y="3867150"/>
          <p14:tracePt t="80197" x="5321300" y="3873500"/>
          <p14:tracePt t="80214" x="5327650" y="3886200"/>
          <p14:tracePt t="80231" x="5334000" y="3892550"/>
          <p14:tracePt t="80247" x="5334000" y="3898900"/>
          <p14:tracePt t="80264" x="5334000" y="3917950"/>
          <p14:tracePt t="80267" x="5334000" y="3924300"/>
          <p14:tracePt t="80281" x="5334000" y="3937000"/>
          <p14:tracePt t="80298" x="5321300" y="3962400"/>
          <p14:tracePt t="80314" x="5302250" y="3987800"/>
          <p14:tracePt t="80331" x="5289550" y="4000500"/>
          <p14:tracePt t="80348" x="5270500" y="4006850"/>
          <p14:tracePt t="80364" x="5264150" y="4013200"/>
          <p14:tracePt t="80380" x="5245100" y="4013200"/>
          <p14:tracePt t="80581" x="5238750" y="4006850"/>
          <p14:tracePt t="80598" x="5226050" y="3981450"/>
          <p14:tracePt t="80615" x="5213350" y="3943350"/>
          <p14:tracePt t="80618" x="5207000" y="3917950"/>
          <p14:tracePt t="80631" x="5194300" y="3905250"/>
          <p14:tracePt t="80647" x="5181600" y="3860800"/>
          <p14:tracePt t="80651" x="5175250" y="3835400"/>
          <p14:tracePt t="80664" x="5162550" y="3810000"/>
          <p14:tracePt t="80680" x="5137150" y="3765550"/>
          <p14:tracePt t="80682" x="5130800" y="3746500"/>
          <p14:tracePt t="80697" x="5118100" y="3733800"/>
          <p14:tracePt t="80714" x="5099050" y="3702050"/>
          <p14:tracePt t="80772" x="5092700" y="3702050"/>
          <p14:tracePt t="80779" x="5086350" y="3702050"/>
          <p14:tracePt t="80787" x="5080000" y="3702050"/>
          <p14:tracePt t="80809" x="5054600" y="3702050"/>
          <p14:tracePt t="80817" x="5035550" y="3702050"/>
          <p14:tracePt t="80831" x="5016500" y="3714750"/>
          <p14:tracePt t="80848" x="4984750" y="3727450"/>
          <p14:tracePt t="80864" x="4972050" y="3733800"/>
          <p14:tracePt t="80866" x="4953000" y="3740150"/>
          <p14:tracePt t="80881" x="4940300" y="3746500"/>
          <p14:tracePt t="80884" x="4933950" y="3752850"/>
          <p14:tracePt t="80903" x="4914900" y="3771900"/>
          <p14:tracePt t="80914" x="4902200" y="3778250"/>
          <p14:tracePt t="80930" x="4883150" y="3790950"/>
          <p14:tracePt t="80955" x="4870450" y="3816350"/>
          <p14:tracePt t="80963" x="4864100" y="3829050"/>
          <p14:tracePt t="80980" x="4857750" y="3841750"/>
          <p14:tracePt t="80997" x="4857750" y="3860800"/>
          <p14:tracePt t="81013" x="4857750" y="3873500"/>
          <p14:tracePt t="81031" x="4857750" y="3892550"/>
          <p14:tracePt t="81064" x="4857750" y="3905250"/>
          <p14:tracePt t="81080" x="4857750" y="3917950"/>
          <p14:tracePt t="81097" x="4870450" y="3924300"/>
          <p14:tracePt t="81114" x="4889500" y="3949700"/>
          <p14:tracePt t="81130" x="4902200" y="3956050"/>
          <p14:tracePt t="81147" x="4933950" y="3968750"/>
          <p14:tracePt t="81164" x="4965700" y="3981450"/>
          <p14:tracePt t="81180" x="5003800" y="3994150"/>
          <p14:tracePt t="81197" x="5029200" y="4000500"/>
          <p14:tracePt t="81230" x="5035550" y="4000500"/>
          <p14:tracePt t="81438" x="5041900" y="4000500"/>
          <p14:tracePt t="81859" x="0" y="0"/>
        </p14:tracePtLst>
        <p14:tracePtLst>
          <p14:tracePt t="87592" x="5276850" y="4165600"/>
          <p14:tracePt t="87648" x="5270500" y="4165600"/>
          <p14:tracePt t="87665" x="5264150" y="4165600"/>
          <p14:tracePt t="87681" x="5264150" y="4171950"/>
          <p14:tracePt t="87693" x="5264150" y="4191000"/>
          <p14:tracePt t="87700" x="5264150" y="4203700"/>
          <p14:tracePt t="87711" x="5264150" y="4229100"/>
          <p14:tracePt t="87728" x="5264150" y="4273550"/>
          <p14:tracePt t="87731" x="5264150" y="4286250"/>
          <p14:tracePt t="87745" x="5264150" y="4305300"/>
          <p14:tracePt t="87762" x="5264150" y="4356100"/>
          <p14:tracePt t="87778" x="5276850" y="4394200"/>
          <p14:tracePt t="87794" x="5283200" y="4406900"/>
          <p14:tracePt t="87812" x="5302250" y="4438650"/>
          <p14:tracePt t="87828" x="5308600" y="4464050"/>
          <p14:tracePt t="87845" x="5327650" y="4483100"/>
          <p14:tracePt t="87861" x="5346700" y="4502150"/>
          <p14:tracePt t="87879" x="5378450" y="4508500"/>
          <p14:tracePt t="87895" x="5416550" y="4533900"/>
          <p14:tracePt t="87911" x="5473700" y="4546600"/>
          <p14:tracePt t="87928" x="5568950" y="4565650"/>
          <p14:tracePt t="87945" x="5708650" y="4591050"/>
          <p14:tracePt t="87947" x="5784850" y="4597400"/>
          <p14:tracePt t="87961" x="5848350" y="4597400"/>
          <p14:tracePt t="87978" x="6038850" y="4597400"/>
          <p14:tracePt t="87995" x="6083300" y="4597400"/>
          <p14:tracePt t="88011" x="6096000" y="4597400"/>
          <p14:tracePt t="88076" x="6102350" y="4591050"/>
          <p14:tracePt t="88091" x="6102350" y="4572000"/>
          <p14:tracePt t="88104" x="6102350" y="4552950"/>
          <p14:tracePt t="88111" x="6102350" y="4521200"/>
          <p14:tracePt t="88128" x="6089650" y="4489450"/>
          <p14:tracePt t="88145" x="6076950" y="4451350"/>
          <p14:tracePt t="88146" x="6076950" y="4445000"/>
          <p14:tracePt t="88161" x="6070600" y="4425950"/>
          <p14:tracePt t="88178" x="6051550" y="4394200"/>
          <p14:tracePt t="88194" x="6045200" y="4375150"/>
          <p14:tracePt t="88211" x="6038850" y="4362450"/>
          <p14:tracePt t="88228" x="6032500" y="4337050"/>
          <p14:tracePt t="88244" x="6019800" y="4324350"/>
          <p14:tracePt t="88261" x="6007100" y="4311650"/>
          <p14:tracePt t="88278" x="5981700" y="4292600"/>
          <p14:tracePt t="88294" x="5949950" y="4273550"/>
          <p14:tracePt t="88311" x="5873750" y="4248150"/>
          <p14:tracePt t="88328" x="5784850" y="4235450"/>
          <p14:tracePt t="88345" x="5676900" y="4210050"/>
          <p14:tracePt t="88361" x="5607050" y="4203700"/>
          <p14:tracePt t="88362" x="5568950" y="4203700"/>
          <p14:tracePt t="88378" x="5511800" y="4203700"/>
          <p14:tracePt t="88394" x="5467350" y="4203700"/>
          <p14:tracePt t="88411" x="5416550" y="4210050"/>
          <p14:tracePt t="88428" x="5365750" y="4235450"/>
          <p14:tracePt t="88444" x="5314950" y="4260850"/>
          <p14:tracePt t="88461" x="5276850" y="4292600"/>
          <p14:tracePt t="88478" x="5245100" y="4318000"/>
          <p14:tracePt t="88494" x="5226050" y="4349750"/>
          <p14:tracePt t="88511" x="5213350" y="4387850"/>
          <p14:tracePt t="88528" x="5207000" y="4419600"/>
          <p14:tracePt t="88544" x="5207000" y="4451350"/>
          <p14:tracePt t="88561" x="5207000" y="4502150"/>
          <p14:tracePt t="88578" x="5213350" y="4533900"/>
          <p14:tracePt t="88595" x="5238750" y="4565650"/>
          <p14:tracePt t="88611" x="5302250" y="4610100"/>
          <p14:tracePt t="88628" x="5397500" y="4648200"/>
          <p14:tracePt t="88645" x="5505450" y="4673600"/>
          <p14:tracePt t="88661" x="5638800" y="4679950"/>
          <p14:tracePt t="88678" x="5797550" y="4679950"/>
          <p14:tracePt t="88694" x="5988050" y="4654550"/>
          <p14:tracePt t="88711" x="6140450" y="4603750"/>
          <p14:tracePt t="88727" x="6254750" y="4546600"/>
          <p14:tracePt t="88744" x="6330950" y="4489450"/>
          <p14:tracePt t="88761" x="6375400" y="4451350"/>
          <p14:tracePt t="88778" x="6400800" y="4400550"/>
          <p14:tracePt t="88794" x="6400800" y="4375150"/>
          <p14:tracePt t="88811" x="6400800" y="4343400"/>
          <p14:tracePt t="88828" x="6375400" y="4318000"/>
          <p14:tracePt t="88845" x="6324600" y="4292600"/>
          <p14:tracePt t="88861" x="6254750" y="4267200"/>
          <p14:tracePt t="88879" x="6127750" y="4241800"/>
          <p14:tracePt t="88895" x="5975350" y="4229100"/>
          <p14:tracePt t="88898" x="5911850" y="4229100"/>
          <p14:tracePt t="89008" x="5657850" y="4337050"/>
          <p14:tracePt t="89019" x="5670550" y="4375150"/>
          <p14:tracePt t="89032" x="5670550" y="4387850"/>
          <p14:tracePt t="89044" x="5708650" y="4413250"/>
          <p14:tracePt t="89061" x="5778500" y="4445000"/>
          <p14:tracePt t="89078" x="5880100" y="4476750"/>
          <p14:tracePt t="89095" x="6000750" y="4508500"/>
          <p14:tracePt t="89111" x="6064250" y="4514850"/>
          <p14:tracePt t="89114" x="6083300" y="4514850"/>
          <p14:tracePt t="89128" x="6089650" y="4514850"/>
          <p14:tracePt t="89144" x="6096000" y="4514850"/>
          <p14:tracePt t="89491" x="0" y="0"/>
        </p14:tracePtLst>
        <p14:tracePtLst>
          <p14:tracePt t="89948" x="6775450" y="4114800"/>
          <p14:tracePt t="89984" x="6769100" y="4114800"/>
          <p14:tracePt t="89994" x="6769100" y="4127500"/>
          <p14:tracePt t="90011" x="6769100" y="4165600"/>
          <p14:tracePt t="90027" x="6769100" y="4222750"/>
          <p14:tracePt t="90044" x="6788150" y="4279900"/>
          <p14:tracePt t="90061" x="6838950" y="4343400"/>
          <p14:tracePt t="90078" x="6902450" y="4419600"/>
          <p14:tracePt t="90095" x="7010400" y="4502150"/>
          <p14:tracePt t="90098" x="7067550" y="4540250"/>
          <p14:tracePt t="90112" x="7124700" y="4572000"/>
          <p14:tracePt t="90128" x="7258050" y="4622800"/>
          <p14:tracePt t="90145" x="7366000" y="4635500"/>
          <p14:tracePt t="90147" x="7410450" y="4635500"/>
          <p14:tracePt t="90161" x="7454900" y="4635500"/>
          <p14:tracePt t="90178" x="7531100" y="4622800"/>
          <p14:tracePt t="90194" x="7658100" y="4546600"/>
          <p14:tracePt t="90211" x="7702550" y="4489450"/>
          <p14:tracePt t="90227" x="7740650" y="4432300"/>
          <p14:tracePt t="90244" x="7759700" y="4381500"/>
          <p14:tracePt t="90261" x="7766050" y="4349750"/>
          <p14:tracePt t="90277" x="7766050" y="4318000"/>
          <p14:tracePt t="90294" x="7766050" y="4298950"/>
          <p14:tracePt t="90310" x="7759700" y="4286250"/>
          <p14:tracePt t="90327" x="7753350" y="4279900"/>
          <p14:tracePt t="90344" x="7747000" y="4279900"/>
          <p14:tracePt t="90398" x="7740650" y="4279900"/>
          <p14:tracePt t="90411" x="7734300" y="4279900"/>
          <p14:tracePt t="90428" x="7734300" y="4305300"/>
          <p14:tracePt t="90444" x="7727950" y="4343400"/>
          <p14:tracePt t="90463" x="7727950" y="4406900"/>
          <p14:tracePt t="90478" x="7747000" y="4451350"/>
          <p14:tracePt t="90494" x="7772400" y="4476750"/>
          <p14:tracePt t="90510" x="7791450" y="4483100"/>
          <p14:tracePt t="90527" x="7823200" y="4483100"/>
          <p14:tracePt t="90543" x="7854950" y="4483100"/>
          <p14:tracePt t="90560" x="7905750" y="4483100"/>
          <p14:tracePt t="90577" x="7937500" y="4457700"/>
          <p14:tracePt t="90578" x="7950200" y="4438650"/>
          <p14:tracePt t="90594" x="7962900" y="4400550"/>
          <p14:tracePt t="90610" x="7962900" y="4368800"/>
          <p14:tracePt t="90627" x="7962900" y="4330700"/>
          <p14:tracePt t="90644" x="7969250" y="4298950"/>
          <p14:tracePt t="90660" x="7969250" y="4292600"/>
          <p14:tracePt t="90698" x="7969250" y="4286250"/>
          <p14:tracePt t="90722" x="7962900" y="4286250"/>
          <p14:tracePt t="90730" x="7956550" y="4305300"/>
          <p14:tracePt t="90743" x="7950200" y="4324350"/>
          <p14:tracePt t="90760" x="7943850" y="4362450"/>
          <p14:tracePt t="90777" x="7943850" y="4406900"/>
          <p14:tracePt t="90778" x="7943850" y="4425950"/>
          <p14:tracePt t="90794" x="7956550" y="4451350"/>
          <p14:tracePt t="90810" x="7981950" y="4470400"/>
          <p14:tracePt t="90827" x="7994650" y="4470400"/>
          <p14:tracePt t="90844" x="8032750" y="4470400"/>
          <p14:tracePt t="90861" x="8058150" y="4470400"/>
          <p14:tracePt t="90877" x="8089900" y="4438650"/>
          <p14:tracePt t="90894" x="8115300" y="4406900"/>
          <p14:tracePt t="90910" x="8121650" y="4368800"/>
          <p14:tracePt t="90927" x="8121650" y="4362450"/>
          <p14:tracePt t="90944" x="8121650" y="4349750"/>
          <p14:tracePt t="91021" x="8128000" y="4349750"/>
          <p14:tracePt t="91032" x="8134350" y="4349750"/>
          <p14:tracePt t="91044" x="8147050" y="4356100"/>
          <p14:tracePt t="91060" x="8178800" y="4375150"/>
          <p14:tracePt t="91077" x="8216900" y="4387850"/>
          <p14:tracePt t="91094" x="8235950" y="4394200"/>
          <p14:tracePt t="91111" x="8255000" y="4394200"/>
          <p14:tracePt t="91127" x="8280400" y="4394200"/>
          <p14:tracePt t="91131" x="8286750" y="4387850"/>
          <p14:tracePt t="91144" x="8293100" y="4387850"/>
          <p14:tracePt t="91161" x="8305800" y="4368800"/>
          <p14:tracePt t="91177" x="8312150" y="4349750"/>
          <p14:tracePt t="91194" x="8312150" y="4337050"/>
          <p14:tracePt t="91308" x="8312150" y="4349750"/>
          <p14:tracePt t="91319" x="8312150" y="4362450"/>
          <p14:tracePt t="91327" x="8318500" y="4387850"/>
          <p14:tracePt t="91344" x="8337550" y="4419600"/>
          <p14:tracePt t="91361" x="8356600" y="4432300"/>
          <p14:tracePt t="91363" x="8356600" y="4445000"/>
          <p14:tracePt t="91377" x="8369300" y="4451350"/>
          <p14:tracePt t="91394" x="8382000" y="4451350"/>
          <p14:tracePt t="91411" x="8407400" y="4451350"/>
          <p14:tracePt t="91427" x="8439150" y="4445000"/>
          <p14:tracePt t="91444" x="8477250" y="4419600"/>
          <p14:tracePt t="91460" x="8496300" y="4394200"/>
          <p14:tracePt t="91477" x="8515350" y="4356100"/>
          <p14:tracePt t="91493" x="8528050" y="4337050"/>
          <p14:tracePt t="91510" x="8528050" y="4324350"/>
          <p14:tracePt t="91527" x="8528050" y="4318000"/>
          <p14:tracePt t="91587" x="8528050" y="4324350"/>
          <p14:tracePt t="91599" x="8528050" y="4343400"/>
          <p14:tracePt t="91612" x="8534400" y="4368800"/>
          <p14:tracePt t="91627" x="8534400" y="4381500"/>
          <p14:tracePt t="91644" x="8534400" y="4387850"/>
          <p14:tracePt t="93276" x="0" y="0"/>
        </p14:tracePtLst>
        <p14:tracePtLst>
          <p14:tracePt t="95474" x="5041900" y="4178300"/>
          <p14:tracePt t="95562" x="5035550" y="4184650"/>
          <p14:tracePt t="95570" x="5035550" y="4191000"/>
          <p14:tracePt t="95579" x="5035550" y="4197350"/>
          <p14:tracePt t="95592" x="5035550" y="4216400"/>
          <p14:tracePt t="95609" x="5035550" y="4248150"/>
          <p14:tracePt t="95626" x="5041900" y="4305300"/>
          <p14:tracePt t="95642" x="5054600" y="4337050"/>
          <p14:tracePt t="95659" x="5073650" y="4356100"/>
          <p14:tracePt t="95675" x="5080000" y="4368800"/>
          <p14:tracePt t="95692" x="5099050" y="4381500"/>
          <p14:tracePt t="95708" x="5111750" y="4400550"/>
          <p14:tracePt t="95725" x="5137150" y="4413250"/>
          <p14:tracePt t="95742" x="5162550" y="4432300"/>
          <p14:tracePt t="95758" x="5200650" y="4451350"/>
          <p14:tracePt t="95775" x="5251450" y="4470400"/>
          <p14:tracePt t="95792" x="5308600" y="4489450"/>
          <p14:tracePt t="95808" x="5359400" y="4502150"/>
          <p14:tracePt t="95810" x="5384800" y="4508500"/>
          <p14:tracePt t="95825" x="5410200" y="4514850"/>
          <p14:tracePt t="95826" x="5422900" y="4514850"/>
          <p14:tracePt t="95842" x="5473700" y="4527550"/>
          <p14:tracePt t="95859" x="5518150" y="4533900"/>
          <p14:tracePt t="95875" x="5613400" y="4540250"/>
          <p14:tracePt t="95892" x="5721350" y="4559300"/>
          <p14:tracePt t="95909" x="5835650" y="4559300"/>
          <p14:tracePt t="95925" x="5988050" y="4559300"/>
          <p14:tracePt t="95942" x="6146800" y="4559300"/>
          <p14:tracePt t="95958" x="6311900" y="4559300"/>
          <p14:tracePt t="95975" x="6483350" y="4559300"/>
          <p14:tracePt t="95992" x="6648450" y="4559300"/>
          <p14:tracePt t="96008" x="6819900" y="4559300"/>
          <p14:tracePt t="96025" x="6985000" y="4559300"/>
          <p14:tracePt t="96026" x="7073900" y="4559300"/>
          <p14:tracePt t="96042" x="7270750" y="4559300"/>
          <p14:tracePt t="96058" x="7493000" y="4559300"/>
          <p14:tracePt t="96075" x="7715250" y="4559300"/>
          <p14:tracePt t="96092" x="7943850" y="4559300"/>
          <p14:tracePt t="96108" x="8166100" y="4559300"/>
          <p14:tracePt t="96125" x="8362950" y="4559300"/>
          <p14:tracePt t="96142" x="8521700" y="4559300"/>
          <p14:tracePt t="96159" x="8636000" y="4559300"/>
          <p14:tracePt t="96175" x="8724900" y="4559300"/>
          <p14:tracePt t="96192" x="8782050" y="4559300"/>
          <p14:tracePt t="96208" x="8813800" y="4559300"/>
          <p14:tracePt t="96225" x="8839200" y="4559300"/>
          <p14:tracePt t="96242" x="8864600" y="4559300"/>
          <p14:tracePt t="96258" x="8877300" y="4546600"/>
          <p14:tracePt t="96275" x="8890000" y="4540250"/>
          <p14:tracePt t="96291" x="8902700" y="4533900"/>
          <p14:tracePt t="96308" x="8902700" y="4527550"/>
          <p14:tracePt t="96325" x="8902700" y="4521200"/>
          <p14:tracePt t="96342" x="8902700" y="4508500"/>
          <p14:tracePt t="96359" x="8902700" y="4502150"/>
          <p14:tracePt t="96376" x="8902700" y="4495800"/>
          <p14:tracePt t="96392" x="8909050" y="4483100"/>
          <p14:tracePt t="96409" x="8909050" y="4476750"/>
          <p14:tracePt t="96425" x="8915400" y="4470400"/>
          <p14:tracePt t="96443" x="8915400" y="4464050"/>
          <p14:tracePt t="96458" x="8915400" y="4457700"/>
          <p14:tracePt t="96482" x="8915400" y="4451350"/>
          <p14:tracePt t="96491" x="8915400" y="4438650"/>
          <p14:tracePt t="96508" x="8909050" y="4432300"/>
          <p14:tracePt t="96525" x="8909050" y="4425950"/>
          <p14:tracePt t="96542" x="8902700" y="4419600"/>
          <p14:tracePt t="96558" x="8896350" y="4413250"/>
          <p14:tracePt t="96613" x="8890000" y="4413250"/>
          <p14:tracePt t="96629" x="8883650" y="4406900"/>
          <p14:tracePt t="96639" x="8877300" y="4406900"/>
          <p14:tracePt t="96650" x="8832850" y="4400550"/>
          <p14:tracePt t="96660" x="8788400" y="4394200"/>
          <p14:tracePt t="96676" x="8648700" y="4368800"/>
          <p14:tracePt t="96692" x="8470900" y="4368800"/>
          <p14:tracePt t="96708" x="8274050" y="4368800"/>
          <p14:tracePt t="96725" x="8089900" y="4368800"/>
          <p14:tracePt t="96742" x="7956550" y="4368800"/>
          <p14:tracePt t="96758" x="7848600" y="4368800"/>
          <p14:tracePt t="96775" x="7727950" y="4368800"/>
          <p14:tracePt t="96792" x="7620000" y="4375150"/>
          <p14:tracePt t="96808" x="7486650" y="4375150"/>
          <p14:tracePt t="96825" x="7327900" y="4375150"/>
          <p14:tracePt t="96827" x="7239000" y="4375150"/>
          <p14:tracePt t="96842" x="7073900" y="4375150"/>
          <p14:tracePt t="96859" x="6934200" y="4375150"/>
          <p14:tracePt t="96875" x="6807200" y="4375150"/>
          <p14:tracePt t="96892" x="6711950" y="4375150"/>
          <p14:tracePt t="96909" x="6648450" y="4375150"/>
          <p14:tracePt t="96925" x="6559550" y="4375150"/>
          <p14:tracePt t="96942" x="6464300" y="4375150"/>
          <p14:tracePt t="96959" x="6369050" y="4375150"/>
          <p14:tracePt t="96975" x="6261100" y="4375150"/>
          <p14:tracePt t="96992" x="6153150" y="4375150"/>
          <p14:tracePt t="97008" x="6064250" y="4375150"/>
          <p14:tracePt t="97011" x="6026150" y="4375150"/>
          <p14:tracePt t="97025" x="5994400" y="4375150"/>
          <p14:tracePt t="97042" x="5880100" y="4375150"/>
          <p14:tracePt t="97058" x="5797550" y="4375150"/>
          <p14:tracePt t="97075" x="5708650" y="4375150"/>
          <p14:tracePt t="97091" x="5638800" y="4356100"/>
          <p14:tracePt t="97109" x="5581650" y="4343400"/>
          <p14:tracePt t="97125" x="5524500" y="4337050"/>
          <p14:tracePt t="97142" x="5461000" y="4324350"/>
          <p14:tracePt t="97158" x="5403850" y="4311650"/>
          <p14:tracePt t="97176" x="5353050" y="4305300"/>
          <p14:tracePt t="97191" x="5334000" y="4305300"/>
          <p14:tracePt t="97208" x="5314950" y="4305300"/>
          <p14:tracePt t="97225" x="5308600" y="4305300"/>
          <p14:tracePt t="97226" x="5295900" y="4305300"/>
          <p14:tracePt t="97242" x="5283200" y="4305300"/>
          <p14:tracePt t="97258" x="5270500" y="4305300"/>
          <p14:tracePt t="97669" x="5264150" y="4305300"/>
          <p14:tracePt t="97684" x="5257800" y="4305300"/>
          <p14:tracePt t="97701" x="5257800" y="4311650"/>
          <p14:tracePt t="97713" x="5257800" y="4330700"/>
          <p14:tracePt t="97725" x="5257800" y="4343400"/>
          <p14:tracePt t="97741" x="5257800" y="4356100"/>
          <p14:tracePt t="97758" x="5257800" y="4375150"/>
          <p14:tracePt t="97791" x="5257800" y="4387850"/>
          <p14:tracePt t="97886" x="5257800" y="4394200"/>
          <p14:tracePt t="97931" x="5257800" y="4400550"/>
          <p14:tracePt t="97941" x="5257800" y="4406900"/>
          <p14:tracePt t="97957" x="5264150" y="4406900"/>
          <p14:tracePt t="97963" x="5270500" y="4413250"/>
          <p14:tracePt t="97974" x="5276850" y="4413250"/>
          <p14:tracePt t="97991" x="5308600" y="4419600"/>
          <p14:tracePt t="98008" x="5378450" y="4432300"/>
          <p14:tracePt t="98024" x="5511800" y="4457700"/>
          <p14:tracePt t="98026" x="5607050" y="4476750"/>
          <p14:tracePt t="98041" x="5702300" y="4495800"/>
          <p14:tracePt t="98058" x="6070600" y="4533900"/>
          <p14:tracePt t="98091" x="6597650" y="4533900"/>
          <p14:tracePt t="98108" x="6807200" y="4533900"/>
          <p14:tracePt t="98125" x="6997700" y="4533900"/>
          <p14:tracePt t="98141" x="7162800" y="4533900"/>
          <p14:tracePt t="98158" x="7334250" y="4533900"/>
          <p14:tracePt t="98175" x="7505700" y="4533900"/>
          <p14:tracePt t="98192" x="7670800" y="4533900"/>
          <p14:tracePt t="98194" x="7753350" y="4533900"/>
          <p14:tracePt t="98208" x="7816850" y="4533900"/>
          <p14:tracePt t="98224" x="7956550" y="4533900"/>
          <p14:tracePt t="98241" x="8083550" y="4533900"/>
          <p14:tracePt t="98242" x="8140700" y="4533900"/>
          <p14:tracePt t="98258" x="8255000" y="4533900"/>
          <p14:tracePt t="98274" x="8331200" y="4533900"/>
          <p14:tracePt t="98291" x="8420100" y="4533900"/>
          <p14:tracePt t="98308" x="8496300" y="4533900"/>
          <p14:tracePt t="98324" x="8566150" y="4533900"/>
          <p14:tracePt t="98341" x="8623300" y="4533900"/>
          <p14:tracePt t="98358" x="8661400" y="4533900"/>
          <p14:tracePt t="98375" x="8674100" y="4533900"/>
          <p14:tracePt t="98392" x="8680450" y="4533900"/>
          <p14:tracePt t="98619" x="8680450" y="4527550"/>
          <p14:tracePt t="98629" x="8680450" y="4521200"/>
          <p14:tracePt t="98642" x="8680450" y="4502150"/>
          <p14:tracePt t="98658" x="8661400" y="4495800"/>
          <p14:tracePt t="98675" x="8661400" y="4489450"/>
          <p14:tracePt t="98691" x="8655050" y="4476750"/>
          <p14:tracePt t="98708" x="8636000" y="4476750"/>
          <p14:tracePt t="98724" x="8623300" y="4464050"/>
          <p14:tracePt t="98741" x="8616950" y="4457700"/>
          <p14:tracePt t="98757" x="8610600" y="4451350"/>
          <p14:tracePt t="98779" x="8604250" y="4451350"/>
          <p14:tracePt t="98791" x="8597900" y="4445000"/>
          <p14:tracePt t="98808" x="8585200" y="4438650"/>
          <p14:tracePt t="98824" x="8572500" y="4438650"/>
          <p14:tracePt t="98826" x="8559800" y="4438650"/>
          <p14:tracePt t="98841" x="8534400" y="4432300"/>
          <p14:tracePt t="98858" x="8477250" y="4419600"/>
          <p14:tracePt t="98874" x="8401050" y="4406900"/>
          <p14:tracePt t="98891" x="8331200" y="4400550"/>
          <p14:tracePt t="98908" x="8210550" y="4381500"/>
          <p14:tracePt t="98925" x="8083550" y="4381500"/>
          <p14:tracePt t="98941" x="7950200" y="4381500"/>
          <p14:tracePt t="98957" x="7823200" y="4381500"/>
          <p14:tracePt t="98974" x="7721600" y="4381500"/>
          <p14:tracePt t="98991" x="7639050" y="4381500"/>
          <p14:tracePt t="99007" x="7543800" y="4381500"/>
          <p14:tracePt t="99024" x="7454900" y="4381500"/>
          <p14:tracePt t="99041" x="7359650" y="4381500"/>
          <p14:tracePt t="99042" x="7296150" y="4381500"/>
          <p14:tracePt t="99058" x="7150100" y="4381500"/>
          <p14:tracePt t="99074" x="6965950" y="4381500"/>
          <p14:tracePt t="99091" x="6781800" y="4381500"/>
          <p14:tracePt t="99108" x="6629400" y="4381500"/>
          <p14:tracePt t="99125" x="6515100" y="4381500"/>
          <p14:tracePt t="99141" x="6426200" y="4381500"/>
          <p14:tracePt t="99158" x="6343650" y="4381500"/>
          <p14:tracePt t="99174" x="6254750" y="4381500"/>
          <p14:tracePt t="99191" x="6159500" y="4381500"/>
          <p14:tracePt t="99208" x="6064250" y="4381500"/>
          <p14:tracePt t="99224" x="5975350" y="4381500"/>
          <p14:tracePt t="99241" x="5911850" y="4381500"/>
          <p14:tracePt t="99258" x="5848350" y="4381500"/>
          <p14:tracePt t="99274" x="5810250" y="4381500"/>
          <p14:tracePt t="99291" x="5784850" y="4381500"/>
          <p14:tracePt t="99307" x="5753100" y="4381500"/>
          <p14:tracePt t="99324" x="5734050" y="4381500"/>
          <p14:tracePt t="99341" x="5702300" y="4387850"/>
          <p14:tracePt t="99358" x="5683250" y="4387850"/>
          <p14:tracePt t="99374" x="5664200" y="4387850"/>
          <p14:tracePt t="99391" x="5638800" y="4387850"/>
          <p14:tracePt t="99408" x="5607050" y="4387850"/>
          <p14:tracePt t="99411" x="5600700" y="4387850"/>
          <p14:tracePt t="99424" x="5588000" y="4387850"/>
          <p14:tracePt t="99441" x="5568950" y="4387850"/>
          <p14:tracePt t="99443" x="5562600" y="4387850"/>
          <p14:tracePt t="99458" x="5556250" y="4387850"/>
          <p14:tracePt t="99475" x="5537200" y="4394200"/>
          <p14:tracePt t="99507" x="5524500" y="4394200"/>
          <p14:tracePt t="99524" x="5518150" y="4400550"/>
          <p14:tracePt t="99804" x="5524500" y="4400550"/>
          <p14:tracePt t="99926" x="5994400" y="4400550"/>
          <p14:tracePt t="99941" x="6191250" y="4400550"/>
          <p14:tracePt t="99957" x="6426200" y="4400550"/>
          <p14:tracePt t="99974" x="6635750" y="4400550"/>
          <p14:tracePt t="99991" x="6832600" y="4400550"/>
          <p14:tracePt t="100007" x="7004050" y="4400550"/>
          <p14:tracePt t="100024" x="7162800" y="4400550"/>
          <p14:tracePt t="100027" x="7232650" y="4400550"/>
          <p14:tracePt t="100041" x="7308850" y="4400550"/>
          <p14:tracePt t="100057" x="7467600" y="4400550"/>
          <p14:tracePt t="100058" x="7550150" y="4400550"/>
          <p14:tracePt t="100074" x="7721600" y="4400550"/>
          <p14:tracePt t="100091" x="7867650" y="4400550"/>
          <p14:tracePt t="100111" x="7994650" y="4400550"/>
          <p14:tracePt t="100124" x="8083550" y="4400550"/>
          <p14:tracePt t="100141" x="8147050" y="4400550"/>
          <p14:tracePt t="100158" x="8191500" y="4400550"/>
          <p14:tracePt t="100174" x="8223250" y="4400550"/>
          <p14:tracePt t="100191" x="8255000" y="4400550"/>
          <p14:tracePt t="100207" x="8305800" y="4400550"/>
          <p14:tracePt t="100224" x="8356600" y="4400550"/>
          <p14:tracePt t="100226" x="8382000" y="4400550"/>
          <p14:tracePt t="100241" x="8401050" y="4400550"/>
          <p14:tracePt t="100257" x="8413750" y="4400550"/>
          <p14:tracePt t="100669" x="8407400" y="4400550"/>
          <p14:tracePt t="100691" x="8343900" y="4400550"/>
          <p14:tracePt t="100709" x="8267700" y="4400550"/>
          <p14:tracePt t="100724" x="8121650" y="4400550"/>
          <p14:tracePt t="100740" x="7962900" y="4400550"/>
          <p14:tracePt t="100757" x="7791450" y="4400550"/>
          <p14:tracePt t="100773" x="7613650" y="4400550"/>
          <p14:tracePt t="100790" x="7442200" y="4400550"/>
          <p14:tracePt t="100807" x="7327900" y="4400550"/>
          <p14:tracePt t="100823" x="7270750" y="4400550"/>
          <p14:tracePt t="100840" x="7251700" y="4400550"/>
          <p14:tracePt t="100857" x="7239000" y="4400550"/>
          <p14:tracePt t="101242" x="0" y="0"/>
        </p14:tracePtLst>
        <p14:tracePtLst>
          <p14:tracePt t="103989" x="1168400" y="3892550"/>
          <p14:tracePt t="104103" x="1193800" y="3892550"/>
          <p14:tracePt t="104123" x="1295400" y="3892550"/>
          <p14:tracePt t="104139" x="1422400" y="3892550"/>
          <p14:tracePt t="104157" x="1549400" y="3892550"/>
          <p14:tracePt t="104173" x="1663700" y="3892550"/>
          <p14:tracePt t="104190" x="1758950" y="3892550"/>
          <p14:tracePt t="104206" x="1809750" y="3898900"/>
          <p14:tracePt t="104222" x="1847850" y="3905250"/>
          <p14:tracePt t="104239" x="1854200" y="3911600"/>
          <p14:tracePt t="104339" x="1854200" y="3917950"/>
          <p14:tracePt t="104367" x="1835150" y="3917950"/>
          <p14:tracePt t="104382" x="1758950" y="3930650"/>
          <p14:tracePt t="104399" x="1651000" y="3930650"/>
          <p14:tracePt t="104410" x="1549400" y="3930650"/>
          <p14:tracePt t="104432" x="1473200" y="3930650"/>
          <p14:tracePt t="104440" x="1454150" y="3930650"/>
          <p14:tracePt t="104456" x="1441450" y="3930650"/>
          <p14:tracePt t="104677" x="1460500" y="3930650"/>
          <p14:tracePt t="104690" x="1492250" y="3930650"/>
          <p14:tracePt t="104708" x="1714500" y="3930650"/>
          <p14:tracePt t="104724" x="1892300" y="3930650"/>
          <p14:tracePt t="104739" x="2032000" y="3930650"/>
          <p14:tracePt t="104756" x="2101850" y="3930650"/>
          <p14:tracePt t="104772" x="2133600" y="3930650"/>
          <p14:tracePt t="104789" x="2139950" y="3930650"/>
          <p14:tracePt t="105067" x="0" y="0"/>
        </p14:tracePtLst>
        <p14:tracePtLst>
          <p14:tracePt t="105519" x="3041650" y="3790950"/>
          <p14:tracePt t="105535" x="3003550" y="3771900"/>
          <p14:tracePt t="105547" x="2952750" y="3752850"/>
          <p14:tracePt t="105559" x="2921000" y="3746500"/>
          <p14:tracePt t="105572" x="2851150" y="3740150"/>
          <p14:tracePt t="105588" x="2768600" y="3740150"/>
          <p14:tracePt t="105605" x="2660650" y="3740150"/>
          <p14:tracePt t="105622" x="2584450" y="3740150"/>
          <p14:tracePt t="105638" x="2514600" y="3746500"/>
          <p14:tracePt t="105656" x="2470150" y="3765550"/>
          <p14:tracePt t="105672" x="2444750" y="3778250"/>
          <p14:tracePt t="105688" x="2432050" y="3784600"/>
          <p14:tracePt t="105705" x="2425700" y="3790950"/>
          <p14:tracePt t="105723" x="2425700" y="3803650"/>
          <p14:tracePt t="105739" x="2432050" y="3822700"/>
          <p14:tracePt t="105755" x="2463800" y="3854450"/>
          <p14:tracePt t="105772" x="2533650" y="3898900"/>
          <p14:tracePt t="105788" x="2622550" y="3930650"/>
          <p14:tracePt t="105805" x="2711450" y="3943350"/>
          <p14:tracePt t="105822" x="2774950" y="3943350"/>
          <p14:tracePt t="105838" x="2825750" y="3943350"/>
          <p14:tracePt t="105855" x="2863850" y="3943350"/>
          <p14:tracePt t="105872" x="2882900" y="3930650"/>
          <p14:tracePt t="105888" x="2901950" y="3911600"/>
          <p14:tracePt t="105906" x="2914650" y="3860800"/>
          <p14:tracePt t="105922" x="2914650" y="3829050"/>
          <p14:tracePt t="106044" x="2914650" y="3797300"/>
          <p14:tracePt t="106387" x="0" y="0"/>
        </p14:tracePtLst>
        <p14:tracePtLst>
          <p14:tracePt t="106809" x="5245100" y="4146550"/>
          <p14:tracePt t="106830" x="5238750" y="4152900"/>
          <p14:tracePt t="106847" x="5232400" y="4152900"/>
          <p14:tracePt t="106861" x="5232400" y="4184650"/>
          <p14:tracePt t="106872" x="5232400" y="4197350"/>
          <p14:tracePt t="106888" x="5232400" y="4235450"/>
          <p14:tracePt t="106906" x="5238750" y="4286250"/>
          <p14:tracePt t="106922" x="5270500" y="4311650"/>
          <p14:tracePt t="106939" x="5340350" y="4349750"/>
          <p14:tracePt t="106956" x="5441950" y="4394200"/>
          <p14:tracePt t="106972" x="5530850" y="4413250"/>
          <p14:tracePt t="106989" x="5600700" y="4413250"/>
          <p14:tracePt t="107075" x="5911850" y="4349750"/>
          <p14:tracePt t="107580" x="0" y="0"/>
        </p14:tracePtLst>
        <p14:tracePtLst>
          <p14:tracePt t="108144" x="6051550" y="3727450"/>
          <p14:tracePt t="108206" x="6051550" y="3740150"/>
          <p14:tracePt t="108214" x="6051550" y="3771900"/>
          <p14:tracePt t="108221" x="6057900" y="3816350"/>
          <p14:tracePt t="108238" x="6076950" y="3905250"/>
          <p14:tracePt t="108255" x="6102350" y="3987800"/>
          <p14:tracePt t="108271" x="6121400" y="4019550"/>
          <p14:tracePt t="108288" x="6127750" y="4038600"/>
          <p14:tracePt t="108333" x="6134100" y="4044950"/>
          <p14:tracePt t="108354" x="6140450" y="4044950"/>
          <p14:tracePt t="108366" x="6153150" y="4044950"/>
          <p14:tracePt t="108373" x="6165850" y="4038600"/>
          <p14:tracePt t="108388" x="6203950" y="3987800"/>
          <p14:tracePt t="108404" x="6248400" y="3917950"/>
          <p14:tracePt t="108422" x="6280150" y="3835400"/>
          <p14:tracePt t="108438" x="6292850" y="3765550"/>
          <p14:tracePt t="108455" x="6305550" y="3714750"/>
          <p14:tracePt t="108458" x="6305550" y="3708400"/>
          <p14:tracePt t="108471" x="6305550" y="3702050"/>
          <p14:tracePt t="108488" x="6305550" y="3695700"/>
          <p14:tracePt t="108557" x="6305550" y="3721100"/>
          <p14:tracePt t="108570" x="6305550" y="3784600"/>
          <p14:tracePt t="108581" x="6305550" y="3816350"/>
          <p14:tracePt t="108591" x="6305550" y="3841750"/>
          <p14:tracePt t="108604" x="6305550" y="3873500"/>
          <p14:tracePt t="108621" x="6305550" y="3892550"/>
          <p14:tracePt t="108638" x="6305550" y="3898900"/>
          <p14:tracePt t="108725" x="6311900" y="3879850"/>
          <p14:tracePt t="108738" x="6318250" y="3860800"/>
          <p14:tracePt t="108755" x="6337300" y="3810000"/>
          <p14:tracePt t="108771" x="6337300" y="3797300"/>
          <p14:tracePt t="108788" x="6343650" y="3778250"/>
          <p14:tracePt t="108804" x="6343650" y="3771900"/>
          <p14:tracePt t="109074" x="0" y="0"/>
        </p14:tracePtLst>
        <p14:tracePtLst>
          <p14:tracePt t="109612" x="2794000" y="3790950"/>
          <p14:tracePt t="109667" x="2800350" y="3790950"/>
          <p14:tracePt t="109679" x="2825750" y="3790950"/>
          <p14:tracePt t="109693" x="2933700" y="3790950"/>
          <p14:tracePt t="109705" x="3003550" y="3790950"/>
          <p14:tracePt t="109721" x="3213100" y="3790950"/>
          <p14:tracePt t="109724" x="3359150" y="3790950"/>
          <p14:tracePt t="109737" x="3556000" y="3790950"/>
          <p14:tracePt t="109739" x="3790950" y="3790950"/>
          <p14:tracePt t="109755" x="4311650" y="3790950"/>
          <p14:tracePt t="109771" x="4851400" y="3790950"/>
          <p14:tracePt t="109788" x="5257800" y="3790950"/>
          <p14:tracePt t="109804" x="5467350" y="3790950"/>
          <p14:tracePt t="109821" x="5556250" y="3790950"/>
          <p14:tracePt t="109837" x="5594350" y="3790950"/>
          <p14:tracePt t="109854" x="5619750" y="3790950"/>
          <p14:tracePt t="109871" x="5626100" y="3790950"/>
          <p14:tracePt t="109887" x="5632450" y="3790950"/>
          <p14:tracePt t="110035" x="0" y="0"/>
        </p14:tracePtLst>
        <p14:tracePtLst>
          <p14:tracePt t="110613" x="6248400" y="4324350"/>
          <p14:tracePt t="110683" x="6248400" y="4330700"/>
          <p14:tracePt t="110695" x="6267450" y="4337050"/>
          <p14:tracePt t="110711" x="6350000" y="4337050"/>
          <p14:tracePt t="110727" x="6572250" y="4337050"/>
          <p14:tracePt t="110737" x="6743700" y="4337050"/>
          <p14:tracePt t="110755" x="7353300" y="4337050"/>
          <p14:tracePt t="110770" x="7696200" y="4337050"/>
          <p14:tracePt t="110787" x="7924800" y="4337050"/>
          <p14:tracePt t="110803" x="8064500" y="4337050"/>
          <p14:tracePt t="110820" x="8153400" y="4349750"/>
          <p14:tracePt t="110837" x="8166100" y="4356100"/>
          <p14:tracePt t="110853" x="8172450" y="4356100"/>
          <p14:tracePt t="111068" x="8172450" y="4362450"/>
          <p14:tracePt t="111084" x="8134350" y="4375150"/>
          <p14:tracePt t="111097" x="8089900" y="4381500"/>
          <p14:tracePt t="111100" x="8026400" y="4400550"/>
          <p14:tracePt t="111115" x="7962900" y="4406900"/>
          <p14:tracePt t="111126" x="7810500" y="4438650"/>
          <p14:tracePt t="111137" x="7721600" y="4457700"/>
          <p14:tracePt t="111154" x="7512050" y="4464050"/>
          <p14:tracePt t="111170" x="7423150" y="4464050"/>
          <p14:tracePt t="111187" x="7391400" y="4464050"/>
          <p14:tracePt t="111204" x="7378700" y="4464050"/>
          <p14:tracePt t="111221" x="7366000" y="4464050"/>
          <p14:tracePt t="111317" x="7378700" y="4464050"/>
          <p14:tracePt t="111324" x="7410450" y="4464050"/>
          <p14:tracePt t="111337" x="7448550" y="4464050"/>
          <p14:tracePt t="111354" x="7632700" y="4464050"/>
          <p14:tracePt t="111370" x="7778750" y="4464050"/>
          <p14:tracePt t="111416" x="8089900" y="4464050"/>
          <p14:tracePt t="111426" x="8121650" y="4464050"/>
          <p14:tracePt t="111428" x="8153400" y="4464050"/>
          <p14:tracePt t="111437" x="8178800" y="4464050"/>
          <p14:tracePt t="111454" x="8223250" y="4464050"/>
          <p14:tracePt t="111471" x="8235950" y="4464050"/>
          <p14:tracePt t="111541" x="8216900" y="4464050"/>
          <p14:tracePt t="111557" x="8128000" y="4464050"/>
          <p14:tracePt t="111572" x="7994650" y="4464050"/>
          <p14:tracePt t="111587" x="7785100" y="4464050"/>
          <p14:tracePt t="111603" x="7581900" y="4464050"/>
          <p14:tracePt t="111620" x="7486650" y="4464050"/>
          <p14:tracePt t="111637" x="7467600" y="4464050"/>
          <p14:tracePt t="111653" x="7461250" y="4464050"/>
          <p14:tracePt t="111699" x="7480300" y="4464050"/>
          <p14:tracePt t="111708" x="7512050" y="4464050"/>
          <p14:tracePt t="111721" x="7556500" y="4464050"/>
          <p14:tracePt t="111738" x="7651750" y="4464050"/>
          <p14:tracePt t="111755" x="7810500" y="4464050"/>
          <p14:tracePt t="111770" x="7905750" y="4464050"/>
          <p14:tracePt t="111787" x="7975600" y="4464050"/>
          <p14:tracePt t="111803" x="8001000" y="4464050"/>
          <p14:tracePt t="111820" x="8013700" y="4464050"/>
          <p14:tracePt t="112197" x="8020050" y="4464050"/>
          <p14:tracePt t="112210" x="8026400" y="4464050"/>
          <p14:tracePt t="112221" x="8051800" y="4464050"/>
          <p14:tracePt t="112237" x="8070850" y="4464050"/>
          <p14:tracePt t="112253" x="8089900" y="4464050"/>
          <p14:tracePt t="112270" x="8108950" y="4464050"/>
          <p14:tracePt t="112286" x="8121650" y="4464050"/>
          <p14:tracePt t="112303" x="8128000" y="4464050"/>
          <p14:tracePt t="113523" x="0" y="0"/>
        </p14:tracePtLst>
        <p14:tracePtLst>
          <p14:tracePt t="115245" x="1708150" y="4902200"/>
          <p14:tracePt t="115352" x="1714500" y="4902200"/>
          <p14:tracePt t="115368" x="1746250" y="4902200"/>
          <p14:tracePt t="115374" x="1797050" y="4902200"/>
          <p14:tracePt t="115432" x="2247900" y="4965700"/>
          <p14:tracePt t="115436" x="2317750" y="4965700"/>
          <p14:tracePt t="115456" x="2387600" y="4965700"/>
          <p14:tracePt t="115470" x="2438400" y="4965700"/>
          <p14:tracePt t="115486" x="2463800" y="4965700"/>
          <p14:tracePt t="115503" x="2482850" y="4965700"/>
          <p14:tracePt t="115519" x="2508250" y="4965700"/>
          <p14:tracePt t="115535" x="2533650" y="4965700"/>
          <p14:tracePt t="115553" x="2559050" y="4965700"/>
          <p14:tracePt t="115555" x="2565400" y="4965700"/>
          <p14:tracePt t="115569" x="2578100" y="4965700"/>
          <p14:tracePt t="115586" x="2597150" y="4959350"/>
          <p14:tracePt t="115602" x="2622550" y="4953000"/>
          <p14:tracePt t="115618" x="2641600" y="4946650"/>
          <p14:tracePt t="115635" x="2667000" y="4940300"/>
          <p14:tracePt t="115652" x="2686050" y="4940300"/>
          <p14:tracePt t="115668" x="2698750" y="4933950"/>
          <p14:tracePt t="115707" x="2705100" y="4933950"/>
          <p14:tracePt t="115724" x="2711450" y="4921250"/>
          <p14:tracePt t="115739" x="2711450" y="4908550"/>
          <p14:tracePt t="115750" x="2711450" y="4895850"/>
          <p14:tracePt t="115763" x="2705100" y="4851400"/>
          <p14:tracePt t="115772" x="2692400" y="4832350"/>
          <p14:tracePt t="115786" x="2686050" y="4819650"/>
          <p14:tracePt t="115802" x="2660650" y="4768850"/>
          <p14:tracePt t="115818" x="2641600" y="4743450"/>
          <p14:tracePt t="115835" x="2628900" y="4724400"/>
          <p14:tracePt t="115852" x="2622550" y="4718050"/>
          <p14:tracePt t="115868" x="2597150" y="4699000"/>
          <p14:tracePt t="115885" x="2552700" y="4686300"/>
          <p14:tracePt t="115902" x="2527300" y="4686300"/>
          <p14:tracePt t="115919" x="2489200" y="4686300"/>
          <p14:tracePt t="115935" x="2457450" y="4686300"/>
          <p14:tracePt t="115952" x="2438400" y="4686300"/>
          <p14:tracePt t="115969" x="2419350" y="4686300"/>
          <p14:tracePt t="115971" x="2406650" y="4686300"/>
          <p14:tracePt t="115986" x="2393950" y="4692650"/>
          <p14:tracePt t="116003" x="2368550" y="4705350"/>
          <p14:tracePt t="116019" x="2349500" y="4718050"/>
          <p14:tracePt t="116035" x="2336800" y="4730750"/>
          <p14:tracePt t="116052" x="2324100" y="4743450"/>
          <p14:tracePt t="116068" x="2311400" y="4749800"/>
          <p14:tracePt t="116085" x="2311400" y="4768850"/>
          <p14:tracePt t="116102" x="2305050" y="4781550"/>
          <p14:tracePt t="116118" x="2298700" y="4794250"/>
          <p14:tracePt t="116135" x="2298700" y="4806950"/>
          <p14:tracePt t="116152" x="2298700" y="4819650"/>
          <p14:tracePt t="116168" x="2298700" y="4832350"/>
          <p14:tracePt t="116185" x="2298700" y="4838700"/>
          <p14:tracePt t="116202" x="2298700" y="4845050"/>
          <p14:tracePt t="116218" x="2298700" y="4857750"/>
          <p14:tracePt t="116251" x="2298700" y="4864100"/>
          <p14:tracePt t="116275" x="2305050" y="4870450"/>
          <p14:tracePt t="116290" x="2305050" y="4876800"/>
          <p14:tracePt t="116301" x="2311400" y="4883150"/>
          <p14:tracePt t="116318" x="2324100" y="4889500"/>
          <p14:tracePt t="116335" x="2343150" y="4889500"/>
          <p14:tracePt t="116351" x="2368550" y="4902200"/>
          <p14:tracePt t="116368" x="2400300" y="4914900"/>
          <p14:tracePt t="116370" x="2406650" y="4914900"/>
          <p14:tracePt t="116385" x="2413000" y="4914900"/>
          <p14:tracePt t="116402" x="2425700" y="4914900"/>
          <p14:tracePt t="116626" x="2432050" y="4914900"/>
          <p14:tracePt t="116634" x="2438400" y="4914900"/>
          <p14:tracePt t="116642" x="2451100" y="4921250"/>
          <p14:tracePt t="116651" x="2457450" y="4921250"/>
          <p14:tracePt t="116668" x="2476500" y="4921250"/>
          <p14:tracePt t="116685" x="2495550" y="4921250"/>
          <p14:tracePt t="116702" x="2514600" y="4921250"/>
          <p14:tracePt t="116719" x="2533650" y="4921250"/>
          <p14:tracePt t="116735" x="2546350" y="4921250"/>
          <p14:tracePt t="116752" x="2578100" y="4914900"/>
          <p14:tracePt t="116754" x="2590800" y="4902200"/>
          <p14:tracePt t="116768" x="2603500" y="4895850"/>
          <p14:tracePt t="116785" x="2622550" y="4883150"/>
          <p14:tracePt t="116786" x="2628900" y="4870450"/>
          <p14:tracePt t="116802" x="2641600" y="4851400"/>
          <p14:tracePt t="116818" x="2641600" y="4838700"/>
          <p14:tracePt t="116835" x="2641600" y="4832350"/>
          <p14:tracePt t="116851" x="2641600" y="4819650"/>
          <p14:tracePt t="116885" x="2635250" y="4800600"/>
          <p14:tracePt t="116901" x="2622550" y="4794250"/>
          <p14:tracePt t="116918" x="2590800" y="4775200"/>
          <p14:tracePt t="116935" x="2520950" y="4756150"/>
          <p14:tracePt t="116951" x="2432050" y="4737100"/>
          <p14:tracePt t="116968" x="2374900" y="4730750"/>
          <p14:tracePt t="116985" x="2317750" y="4730750"/>
          <p14:tracePt t="116987" x="2305050" y="4730750"/>
          <p14:tracePt t="117002" x="2286000" y="4730750"/>
          <p14:tracePt t="117018" x="2273300" y="4730750"/>
          <p14:tracePt t="117035" x="2260600" y="4730750"/>
          <p14:tracePt t="117051" x="2235200" y="4743450"/>
          <p14:tracePt t="117068" x="2222500" y="4756150"/>
          <p14:tracePt t="117085" x="2203450" y="4775200"/>
          <p14:tracePt t="117101" x="2197100" y="4781550"/>
          <p14:tracePt t="117118" x="2197100" y="4813300"/>
          <p14:tracePt t="117135" x="2197100" y="4832350"/>
          <p14:tracePt t="117151" x="2197100" y="4857750"/>
          <p14:tracePt t="117168" x="2203450" y="4889500"/>
          <p14:tracePt t="117185" x="2235200" y="4902200"/>
          <p14:tracePt t="117302" x="2876550" y="4959350"/>
          <p14:tracePt t="117307" x="2895600" y="4959350"/>
          <p14:tracePt t="117325" x="2940050" y="4953000"/>
          <p14:tracePt t="117338" x="2959100" y="4940300"/>
          <p14:tracePt t="117352" x="2965450" y="4940300"/>
          <p14:tracePt t="117368" x="2971800" y="4940300"/>
          <p14:tracePt t="117371" x="2978150" y="4933950"/>
          <p14:tracePt t="117403" x="2978150" y="4927600"/>
          <p14:tracePt t="117418" x="2978150" y="4921250"/>
          <p14:tracePt t="117468" x="2978150" y="4914900"/>
          <p14:tracePt t="117476" x="2978150" y="4908550"/>
          <p14:tracePt t="119682" x="0" y="0"/>
        </p14:tracePtLst>
        <p14:tracePtLst>
          <p14:tracePt t="121117" x="3892550" y="4813300"/>
          <p14:tracePt t="121133" x="3892550" y="4819650"/>
          <p14:tracePt t="121147" x="3898900" y="4819650"/>
          <p14:tracePt t="121158" x="3905250" y="4819650"/>
          <p14:tracePt t="121167" x="3911600" y="4819650"/>
          <p14:tracePt t="121183" x="3930650" y="4819650"/>
          <p14:tracePt t="121200" x="3968750" y="4819650"/>
          <p14:tracePt t="121203" x="3987800" y="4819650"/>
          <p14:tracePt t="121217" x="4032250" y="4819650"/>
          <p14:tracePt t="121234" x="4241800" y="4819650"/>
          <p14:tracePt t="121251" x="4432300" y="4819650"/>
          <p14:tracePt t="121267" x="4610100" y="4819650"/>
          <p14:tracePt t="121284" x="4756150" y="4819650"/>
          <p14:tracePt t="121301" x="4845050" y="4819650"/>
          <p14:tracePt t="121317" x="4902200" y="4819650"/>
          <p14:tracePt t="121333" x="4946650" y="4819650"/>
          <p14:tracePt t="121350" x="4984750" y="4819650"/>
          <p14:tracePt t="121366" x="5016500" y="4819650"/>
          <p14:tracePt t="121383" x="5035550" y="4819650"/>
          <p14:tracePt t="121400" x="5060950" y="4819650"/>
          <p14:tracePt t="121417" x="5086350" y="4819650"/>
          <p14:tracePt t="121504" x="5156200" y="4819650"/>
          <p14:tracePt t="121518" x="5187950" y="4819650"/>
          <p14:tracePt t="121522" x="5207000" y="4819650"/>
          <p14:tracePt t="121534" x="5226050" y="4819650"/>
          <p14:tracePt t="121550" x="5257800" y="4819650"/>
          <p14:tracePt t="121567" x="5289550" y="4819650"/>
          <p14:tracePt t="121583" x="5321300" y="4819650"/>
          <p14:tracePt t="121587" x="5334000" y="4819650"/>
          <p14:tracePt t="121600" x="5353050" y="4819650"/>
          <p14:tracePt t="121616" x="5384800" y="4826000"/>
          <p14:tracePt t="121633" x="5441950" y="4838700"/>
          <p14:tracePt t="121634" x="5467350" y="4845050"/>
          <p14:tracePt t="121650" x="5518150" y="4857750"/>
          <p14:tracePt t="121666" x="5568950" y="4864100"/>
          <p14:tracePt t="121683" x="5626100" y="4864100"/>
          <p14:tracePt t="121700" x="5664200" y="4864100"/>
          <p14:tracePt t="121716" x="5715000" y="4864100"/>
          <p14:tracePt t="121733" x="5746750" y="4864100"/>
          <p14:tracePt t="121750" x="5778500" y="4864100"/>
          <p14:tracePt t="121766" x="5829300" y="4864100"/>
          <p14:tracePt t="121783" x="5886450" y="4864100"/>
          <p14:tracePt t="121800" x="5937250" y="4864100"/>
          <p14:tracePt t="121802" x="5962650" y="4864100"/>
          <p14:tracePt t="121817" x="5981700" y="4864100"/>
          <p14:tracePt t="121833" x="6007100" y="4864100"/>
          <p14:tracePt t="121850" x="6032500" y="4864100"/>
          <p14:tracePt t="121866" x="6038850" y="4864100"/>
          <p14:tracePt t="121883" x="6057900" y="4864100"/>
          <p14:tracePt t="121900" x="6070600" y="4864100"/>
          <p14:tracePt t="121916" x="6089650" y="4864100"/>
          <p14:tracePt t="121933" x="6108700" y="4864100"/>
          <p14:tracePt t="121950" x="6127750" y="4864100"/>
          <p14:tracePt t="121966" x="6140450" y="4864100"/>
          <p14:tracePt t="121983" x="6146800" y="4864100"/>
          <p14:tracePt t="123210" x="0" y="0"/>
        </p14:tracePtLst>
        <p14:tracePtLst>
          <p14:tracePt t="124132" x="7232650" y="4826000"/>
          <p14:tracePt t="124245" x="7258050" y="4826000"/>
          <p14:tracePt t="124267" x="7340600" y="4826000"/>
          <p14:tracePt t="124289" x="7512050" y="4826000"/>
          <p14:tracePt t="124291" x="7575550" y="4826000"/>
          <p14:tracePt t="124304" x="7626350" y="4826000"/>
          <p14:tracePt t="124317" x="7734300" y="4826000"/>
          <p14:tracePt t="124333" x="7823200" y="4826000"/>
          <p14:tracePt t="124349" x="7899400" y="4826000"/>
          <p14:tracePt t="124366" x="7950200" y="4826000"/>
          <p14:tracePt t="124382" x="8007350" y="4826000"/>
          <p14:tracePt t="124399" x="8051800" y="4826000"/>
          <p14:tracePt t="124416" x="8083550" y="4826000"/>
          <p14:tracePt t="124418" x="8096250" y="4826000"/>
          <p14:tracePt t="124449" x="8108950" y="4826000"/>
          <p14:tracePt t="124659" x="0" y="0"/>
        </p14:tracePtLst>
        <p14:tracePtLst>
          <p14:tracePt t="125229" x="8782050" y="4876800"/>
          <p14:tracePt t="125309" x="8801100" y="4876800"/>
          <p14:tracePt t="125332" x="8928100" y="4876800"/>
          <p14:tracePt t="125347" x="8978900" y="4876800"/>
          <p14:tracePt t="125357" x="9105900" y="4876800"/>
          <p14:tracePt t="125366" x="9169400" y="4876800"/>
          <p14:tracePt t="125382" x="9290050" y="4876800"/>
          <p14:tracePt t="125399" x="9385300" y="4876800"/>
          <p14:tracePt t="125415" x="9448800" y="4876800"/>
          <p14:tracePt t="125419" x="9467850" y="4876800"/>
          <p14:tracePt t="125432" x="9486900" y="4876800"/>
          <p14:tracePt t="125449" x="9512300" y="4876800"/>
          <p14:tracePt t="125465" x="9518650" y="4876800"/>
          <p14:tracePt t="125466" x="9525000" y="4876800"/>
          <p14:tracePt t="125482" x="9531350" y="4876800"/>
          <p14:tracePt t="125499" x="9537700" y="4876800"/>
          <p14:tracePt t="125516" x="9544050" y="4876800"/>
          <p14:tracePt t="125603" x="9550400" y="4876800"/>
          <p14:tracePt t="125629" x="9556750" y="4876800"/>
          <p14:tracePt t="125662" x="9563100" y="4876800"/>
          <p14:tracePt t="125683" x="9569450" y="4876800"/>
          <p14:tracePt t="125699" x="9575800" y="4876800"/>
          <p14:tracePt t="125710" x="9582150" y="4876800"/>
          <p14:tracePt t="125724" x="9594850" y="4876800"/>
          <p14:tracePt t="125732" x="9601200" y="4876800"/>
          <p14:tracePt t="125748" x="9632950" y="4876800"/>
          <p14:tracePt t="125765" x="9664700" y="4876800"/>
          <p14:tracePt t="125782" x="9721850" y="4883150"/>
          <p14:tracePt t="125799" x="9779000" y="4895850"/>
          <p14:tracePt t="125815" x="9842500" y="4895850"/>
          <p14:tracePt t="125832" x="9912350" y="4895850"/>
          <p14:tracePt t="125849" x="9969500" y="4895850"/>
          <p14:tracePt t="125851" x="9988550" y="4895850"/>
          <p14:tracePt t="125865" x="10007600" y="4895850"/>
          <p14:tracePt t="125882" x="10058400" y="4895850"/>
          <p14:tracePt t="125898" x="10090150" y="4895850"/>
          <p14:tracePt t="125915" x="10128250" y="4895850"/>
          <p14:tracePt t="125932" x="10160000" y="4895850"/>
          <p14:tracePt t="125948" x="10191750" y="4895850"/>
          <p14:tracePt t="125965" x="10229850" y="4895850"/>
          <p14:tracePt t="125982" x="10261600" y="4895850"/>
          <p14:tracePt t="125998" x="10293350" y="4895850"/>
          <p14:tracePt t="126016" x="10331450" y="4895850"/>
          <p14:tracePt t="126032" x="10369550" y="4895850"/>
          <p14:tracePt t="126034" x="10394950" y="4895850"/>
          <p14:tracePt t="126048" x="10420350" y="4895850"/>
          <p14:tracePt t="126065" x="10464800" y="4895850"/>
          <p14:tracePt t="126066" x="10483850" y="4895850"/>
          <p14:tracePt t="126082" x="10521950" y="4895850"/>
          <p14:tracePt t="126098" x="10572750" y="4895850"/>
          <p14:tracePt t="126115" x="10617200" y="4895850"/>
          <p14:tracePt t="126132" x="10668000" y="4895850"/>
          <p14:tracePt t="126148" x="10731500" y="4895850"/>
          <p14:tracePt t="126165" x="10807700" y="4895850"/>
          <p14:tracePt t="126181" x="10890250" y="4895850"/>
          <p14:tracePt t="126198" x="10966450" y="4895850"/>
          <p14:tracePt t="126215" x="11023600" y="4895850"/>
          <p14:tracePt t="126231" x="11080750" y="4895850"/>
          <p14:tracePt t="126248" x="11112500" y="4895850"/>
          <p14:tracePt t="126265" x="11137900" y="4895850"/>
          <p14:tracePt t="126266" x="11150600" y="4895850"/>
          <p14:tracePt t="126282" x="11169650" y="4895850"/>
          <p14:tracePt t="126298" x="11176000" y="4895850"/>
          <p14:tracePt t="126315" x="11182350" y="4895850"/>
          <p14:tracePt t="126331" x="11188700" y="4895850"/>
          <p14:tracePt t="126348" x="11195050" y="4895850"/>
          <p14:tracePt t="126365" x="11201400" y="4895850"/>
          <p14:tracePt t="126382" x="11214100" y="4895850"/>
          <p14:tracePt t="126398" x="11226800" y="4895850"/>
          <p14:tracePt t="126415" x="11233150" y="4895850"/>
          <p14:tracePt t="126490" x="11239500" y="4895850"/>
          <p14:tracePt t="126498" x="11245850" y="4895850"/>
          <p14:tracePt t="126530" x="11252200" y="4889500"/>
          <p14:tracePt t="126570" x="11258550" y="4889500"/>
          <p14:tracePt t="126578" x="11264900" y="4889500"/>
          <p14:tracePt t="126595" x="11271250" y="4889500"/>
          <p14:tracePt t="126602" x="11283950" y="4889500"/>
          <p14:tracePt t="126615" x="11290300" y="4889500"/>
          <p14:tracePt t="126631" x="11315700" y="4889500"/>
          <p14:tracePt t="126648" x="11347450" y="4889500"/>
          <p14:tracePt t="126665" x="11379200" y="4889500"/>
          <p14:tracePt t="126681" x="11423650" y="4889500"/>
          <p14:tracePt t="126698" x="11455400" y="4889500"/>
          <p14:tracePt t="126715" x="11474450" y="4889500"/>
          <p14:tracePt t="126731" x="11493500" y="4889500"/>
          <p14:tracePt t="126748" x="11499850" y="4889500"/>
          <p14:tracePt t="126765" x="11512550" y="4889500"/>
          <p14:tracePt t="126850" x="11518900" y="4889500"/>
          <p14:tracePt t="126859" x="11525250" y="4889500"/>
          <p14:tracePt t="127354" x="0" y="0"/>
        </p14:tracePtLst>
        <p14:tracePtLst>
          <p14:tracePt t="129317" x="2355850" y="5067300"/>
          <p14:tracePt t="129356" x="2343150" y="5067300"/>
          <p14:tracePt t="129367" x="2336800" y="5073650"/>
          <p14:tracePt t="129383" x="2324100" y="5111750"/>
          <p14:tracePt t="129397" x="2311400" y="5143500"/>
          <p14:tracePt t="129414" x="2298700" y="5181600"/>
          <p14:tracePt t="129537" x="2286000" y="5321300"/>
          <p14:tracePt t="129561" x="2286000" y="5327650"/>
          <p14:tracePt t="129672" x="2286000" y="5334000"/>
          <p14:tracePt t="129689" x="2286000" y="5327650"/>
          <p14:tracePt t="129711" x="2298700" y="5289550"/>
          <p14:tracePt t="129747" x="2298700" y="5283200"/>
          <p14:tracePt t="129899" x="2298700" y="5289550"/>
          <p14:tracePt t="129910" x="2298700" y="5308600"/>
          <p14:tracePt t="129923" x="2298700" y="5365750"/>
          <p14:tracePt t="129933" x="2298700" y="5384800"/>
          <p14:tracePt t="129947" x="2298700" y="5422900"/>
          <p14:tracePt t="129964" x="2298700" y="5435600"/>
          <p14:tracePt t="130037" x="2305050" y="5441950"/>
          <p14:tracePt t="130052" x="2311400" y="5429250"/>
          <p14:tracePt t="130065" x="2317750" y="5416550"/>
          <p14:tracePt t="130081" x="2336800" y="5365750"/>
          <p14:tracePt t="130114" x="2387600" y="5245100"/>
          <p14:tracePt t="130125" x="2393950" y="5226050"/>
          <p14:tracePt t="130140" x="2393950" y="5219700"/>
          <p14:tracePt t="130147" x="2393950" y="5213350"/>
          <p14:tracePt t="130238" x="2393950" y="5226050"/>
          <p14:tracePt t="130254" x="2393950" y="5264150"/>
          <p14:tracePt t="130274" x="2393950" y="5302250"/>
          <p14:tracePt t="130278" x="2393950" y="5314950"/>
          <p14:tracePt t="130293" x="2393950" y="5353050"/>
          <p14:tracePt t="130303" x="2400300" y="5365750"/>
          <p14:tracePt t="130314" x="2413000" y="5378450"/>
          <p14:tracePt t="130347" x="2419350" y="5378450"/>
          <p14:tracePt t="130364" x="2432050" y="5378450"/>
          <p14:tracePt t="130380" x="2451100" y="5378450"/>
          <p14:tracePt t="130387" x="2457450" y="5378450"/>
          <p14:tracePt t="130397" x="2470150" y="5372100"/>
          <p14:tracePt t="130413" x="2508250" y="5353050"/>
          <p14:tracePt t="130430" x="2533650" y="5334000"/>
          <p14:tracePt t="130447" x="2571750" y="5314950"/>
          <p14:tracePt t="130463" x="2597150" y="5302250"/>
          <p14:tracePt t="130480" x="2616200" y="5295900"/>
          <p14:tracePt t="130555" x="2622550" y="5295900"/>
          <p14:tracePt t="130569" x="2628900" y="5295900"/>
          <p14:tracePt t="130582" x="2641600" y="5321300"/>
          <p14:tracePt t="130598" x="2667000" y="5365750"/>
          <p14:tracePt t="130614" x="2736850" y="5403850"/>
          <p14:tracePt t="130630" x="2806700" y="5435600"/>
          <p14:tracePt t="130648" x="2889250" y="5454650"/>
          <p14:tracePt t="130651" x="2921000" y="5467350"/>
          <p14:tracePt t="130663" x="2946400" y="5473700"/>
          <p14:tracePt t="130680" x="2965450" y="5473700"/>
          <p14:tracePt t="130697" x="2990850" y="5473700"/>
          <p14:tracePt t="130700" x="3009900" y="5473700"/>
          <p14:tracePt t="130714" x="3035300" y="5467350"/>
          <p14:tracePt t="130730" x="3067050" y="5454650"/>
          <p14:tracePt t="130747" x="3079750" y="5448300"/>
          <p14:tracePt t="130980" x="3079750" y="5441950"/>
          <p14:tracePt t="131000" x="3079750" y="5422900"/>
          <p14:tracePt t="131014" x="3060700" y="5384800"/>
          <p14:tracePt t="131031" x="3048000" y="5346700"/>
          <p14:tracePt t="131035" x="3041650" y="5334000"/>
          <p14:tracePt t="131047" x="3028950" y="5321300"/>
          <p14:tracePt t="131063" x="3009900" y="5302250"/>
          <p14:tracePt t="131081" x="3009900" y="5295900"/>
          <p14:tracePt t="131082" x="3003550" y="5289550"/>
          <p14:tracePt t="131097" x="3003550" y="5283200"/>
          <p14:tracePt t="131101" x="2997200" y="5270500"/>
          <p14:tracePt t="131198" x="2984500" y="5270500"/>
          <p14:tracePt t="131215" x="2971800" y="5321300"/>
          <p14:tracePt t="131230" x="2952750" y="5391150"/>
          <p14:tracePt t="131247" x="2946400" y="5441950"/>
          <p14:tracePt t="131263" x="2946400" y="5461000"/>
          <p14:tracePt t="131280" x="2946400" y="5473700"/>
          <p14:tracePt t="131372" x="2946400" y="5467350"/>
          <p14:tracePt t="131408" x="2971800" y="5391150"/>
          <p14:tracePt t="131430" x="2997200" y="5334000"/>
          <p14:tracePt t="131447" x="3009900" y="5302250"/>
          <p14:tracePt t="131463" x="3009900" y="5295900"/>
          <p14:tracePt t="131539" x="3009900" y="5321300"/>
          <p14:tracePt t="131550" x="3009900" y="5346700"/>
          <p14:tracePt t="131564" x="2990850" y="5435600"/>
          <p14:tracePt t="131581" x="2978150" y="5486400"/>
          <p14:tracePt t="131598" x="2978150" y="5499100"/>
          <p14:tracePt t="131613" x="2978150" y="5505450"/>
          <p14:tracePt t="131682" x="2978150" y="5492750"/>
          <p14:tracePt t="131692" x="2978150" y="5467350"/>
          <p14:tracePt t="131701" x="2978150" y="5448300"/>
          <p14:tracePt t="131713" x="2978150" y="5422900"/>
          <p14:tracePt t="131730" x="2984500" y="5353050"/>
          <p14:tracePt t="131747" x="2984500" y="5327650"/>
          <p14:tracePt t="131763" x="2984500" y="5314950"/>
          <p14:tracePt t="131866" x="2984500" y="5334000"/>
          <p14:tracePt t="131876" x="2984500" y="5340350"/>
          <p14:tracePt t="131885" x="2984500" y="5346700"/>
          <p14:tracePt t="131896" x="2984500" y="5353050"/>
          <p14:tracePt t="131930" x="2984500" y="5372100"/>
          <p14:tracePt t="131946" x="2984500" y="5378450"/>
          <p14:tracePt t="132012" x="2984500" y="5372100"/>
          <p14:tracePt t="132020" x="2984500" y="5365750"/>
          <p14:tracePt t="132030" x="2984500" y="5346700"/>
          <p14:tracePt t="132047" x="2984500" y="5314950"/>
          <p14:tracePt t="132064" x="2984500" y="5276850"/>
          <p14:tracePt t="132067" x="2984500" y="5264150"/>
          <p14:tracePt t="132080" x="2984500" y="5251450"/>
          <p14:tracePt t="132097" x="2984500" y="5245100"/>
          <p14:tracePt t="132163" x="2984500" y="5264150"/>
          <p14:tracePt t="132173" x="2984500" y="5283200"/>
          <p14:tracePt t="132181" x="2984500" y="5314950"/>
          <p14:tracePt t="132196" x="2984500" y="5378450"/>
          <p14:tracePt t="132213" x="2984500" y="5416550"/>
          <p14:tracePt t="132230" x="2984500" y="5435600"/>
          <p14:tracePt t="132324" x="2984500" y="5429250"/>
          <p14:tracePt t="132352" x="2984500" y="5378450"/>
          <p14:tracePt t="132371" x="2990850" y="5334000"/>
          <p14:tracePt t="132383" x="2990850" y="5321300"/>
          <p14:tracePt t="132397" x="2990850" y="5314950"/>
          <p14:tracePt t="132507" x="2990850" y="5327650"/>
          <p14:tracePt t="132517" x="2990850" y="5334000"/>
          <p14:tracePt t="132914" x="0" y="0"/>
        </p14:tracePtLst>
        <p14:tracePtLst>
          <p14:tracePt t="133571" x="3683000" y="5302250"/>
          <p14:tracePt t="133630" x="3689350" y="5302250"/>
          <p14:tracePt t="133648" x="3702050" y="5302250"/>
          <p14:tracePt t="133667" x="3759200" y="5302250"/>
          <p14:tracePt t="133685" x="3816350" y="5302250"/>
          <p14:tracePt t="133696" x="3860800" y="5302250"/>
          <p14:tracePt t="133712" x="3968750" y="5302250"/>
          <p14:tracePt t="133715" x="4032250" y="5302250"/>
          <p14:tracePt t="133729" x="4114800" y="5302250"/>
          <p14:tracePt t="133746" x="4368800" y="5302250"/>
          <p14:tracePt t="133762" x="4546600" y="5302250"/>
          <p14:tracePt t="133779" x="4686300" y="5302250"/>
          <p14:tracePt t="133796" x="4794250" y="5302250"/>
          <p14:tracePt t="133881" x="4908550" y="5302250"/>
          <p14:tracePt t="133989" x="4914900" y="5302250"/>
          <p14:tracePt t="134002" x="4921250" y="5302250"/>
          <p14:tracePt t="134013" x="4940300" y="5295900"/>
          <p14:tracePt t="134029" x="4946650" y="5295900"/>
          <p14:tracePt t="134047" x="4991100" y="5289550"/>
          <p14:tracePt t="134063" x="5016500" y="5283200"/>
          <p14:tracePt t="134067" x="5041900" y="5283200"/>
          <p14:tracePt t="134088" x="5105400" y="5283200"/>
          <p14:tracePt t="134097" x="5162550" y="5283200"/>
          <p14:tracePt t="134099" x="5213350" y="5283200"/>
          <p14:tracePt t="134112" x="5276850" y="5283200"/>
          <p14:tracePt t="134129" x="5391150" y="5283200"/>
          <p14:tracePt t="134132" x="5448300" y="5283200"/>
          <p14:tracePt t="134146" x="5505450" y="5283200"/>
          <p14:tracePt t="134162" x="5518150" y="5283200"/>
          <p14:tracePt t="134179" x="5524500" y="5283200"/>
          <p14:tracePt t="134501" x="5511800" y="5283200"/>
          <p14:tracePt t="134517" x="5441950" y="5295900"/>
          <p14:tracePt t="134536" x="5353050" y="5302250"/>
          <p14:tracePt t="134539" x="5308600" y="5308600"/>
          <p14:tracePt t="134555" x="5219700" y="5334000"/>
          <p14:tracePt t="134567" x="5187950" y="5334000"/>
          <p14:tracePt t="134831" x="4527550" y="5334000"/>
          <p14:tracePt t="134847" x="4508500" y="5334000"/>
          <p14:tracePt t="134850" x="4495800" y="5334000"/>
          <p14:tracePt t="134862" x="4476750" y="5334000"/>
          <p14:tracePt t="134879" x="4419600" y="5327650"/>
          <p14:tracePt t="134895" x="4356100" y="5314950"/>
          <p14:tracePt t="134912" x="4305300" y="5308600"/>
          <p14:tracePt t="134929" x="4273550" y="5308600"/>
          <p14:tracePt t="135423" x="4279900" y="5308600"/>
          <p14:tracePt t="135445" x="4362450" y="5308600"/>
          <p14:tracePt t="135457" x="4406900" y="5308600"/>
          <p14:tracePt t="135467" x="4489450" y="5308600"/>
          <p14:tracePt t="135478" x="4533900" y="5308600"/>
          <p14:tracePt t="135495" x="4641850" y="5308600"/>
          <p14:tracePt t="135512" x="4737100" y="5308600"/>
          <p14:tracePt t="135528" x="4819650" y="5308600"/>
          <p14:tracePt t="135531" x="4864100" y="5308600"/>
          <p14:tracePt t="135546" x="4953000" y="5308600"/>
          <p14:tracePt t="135562" x="5016500" y="5308600"/>
          <p14:tracePt t="135579" x="5067300" y="5308600"/>
          <p14:tracePt t="135596" x="5099050" y="5308600"/>
          <p14:tracePt t="135612" x="5124450" y="5308600"/>
          <p14:tracePt t="135628" x="5143500" y="5308600"/>
          <p14:tracePt t="135981" x="5130800" y="5308600"/>
          <p14:tracePt t="136003" x="5099050" y="5308600"/>
          <p14:tracePt t="136022" x="5041900" y="5308600"/>
          <p14:tracePt t="136034" x="4984750" y="5308600"/>
          <p14:tracePt t="136045" x="4953000" y="5308600"/>
          <p14:tracePt t="136062" x="4889500" y="5308600"/>
          <p14:tracePt t="136079" x="4832350" y="5308600"/>
          <p14:tracePt t="136096" x="4775200" y="5308600"/>
          <p14:tracePt t="136099" x="4749800" y="5308600"/>
          <p14:tracePt t="136112" x="4718050" y="5308600"/>
          <p14:tracePt t="136129" x="4673600" y="5308600"/>
          <p14:tracePt t="136131" x="4654550" y="5308600"/>
          <p14:tracePt t="136145" x="4641850" y="5308600"/>
          <p14:tracePt t="136162" x="4572000" y="5308600"/>
          <p14:tracePt t="136178" x="4540250" y="5308600"/>
          <p14:tracePt t="136195" x="4514850" y="5308600"/>
          <p14:tracePt t="136211" x="4476750" y="5308600"/>
          <p14:tracePt t="136228" x="4451350" y="5308600"/>
          <p14:tracePt t="136245" x="4419600" y="5308600"/>
          <p14:tracePt t="136261" x="4387850" y="5308600"/>
          <p14:tracePt t="136278" x="4375150" y="5308600"/>
          <p14:tracePt t="136295" x="4368800" y="5308600"/>
          <p14:tracePt t="136419" x="4381500" y="5308600"/>
          <p14:tracePt t="136434" x="4413250" y="5308600"/>
          <p14:tracePt t="136451" x="4610100" y="5308600"/>
          <p14:tracePt t="136465" x="4699000" y="5308600"/>
          <p14:tracePt t="136478" x="4864100" y="5308600"/>
          <p14:tracePt t="136495" x="5022850" y="5308600"/>
          <p14:tracePt t="136511" x="5130800" y="5308600"/>
          <p14:tracePt t="136528" x="5187950" y="5308600"/>
          <p14:tracePt t="136545" x="5207000" y="5302250"/>
          <p14:tracePt t="137524" x="5194300" y="5302250"/>
          <p14:tracePt t="137541" x="5175250" y="5302250"/>
          <p14:tracePt t="137554" x="5168900" y="5302250"/>
          <p14:tracePt t="138556" x="5162550" y="5302250"/>
          <p14:tracePt t="138573" x="5124450" y="5302250"/>
          <p14:tracePt t="138589" x="5016500" y="5302250"/>
          <p14:tracePt t="138603" x="4864100" y="5302250"/>
          <p14:tracePt t="138612" x="4775200" y="5302250"/>
          <p14:tracePt t="138628" x="4584700" y="5302250"/>
          <p14:tracePt t="138645" x="4419600" y="5302250"/>
          <p14:tracePt t="138661" x="4279900" y="5302250"/>
          <p14:tracePt t="138678" x="4171950" y="5302250"/>
          <p14:tracePt t="138694" x="4089400" y="5302250"/>
          <p14:tracePt t="138711" x="4013200" y="5302250"/>
          <p14:tracePt t="138728" x="3937000" y="5302250"/>
          <p14:tracePt t="138744" x="3873500" y="5302250"/>
          <p14:tracePt t="138761" x="3784600" y="5302250"/>
          <p14:tracePt t="138763" x="3740150" y="5302250"/>
          <p14:tracePt t="138778" x="3657600" y="5302250"/>
          <p14:tracePt t="138794" x="3581400" y="5302250"/>
          <p14:tracePt t="138811" x="3536950" y="5302250"/>
          <p14:tracePt t="138828" x="3517900" y="5302250"/>
          <p14:tracePt t="138844" x="3511550" y="5302250"/>
          <p14:tracePt t="138861" x="3498850" y="5302250"/>
          <p14:tracePt t="138878" x="3460750" y="5302250"/>
          <p14:tracePt t="138894" x="3429000" y="5302250"/>
          <p14:tracePt t="138911" x="3397250" y="5302250"/>
          <p14:tracePt t="138927" x="3371850" y="5302250"/>
          <p14:tracePt t="138944" x="3352800" y="5302250"/>
          <p14:tracePt t="138961" x="3327400" y="5302250"/>
          <p14:tracePt t="138962" x="3308350" y="5302250"/>
          <p14:tracePt t="138977" x="3263900" y="5302250"/>
          <p14:tracePt t="138994" x="3213100" y="5302250"/>
          <p14:tracePt t="139011" x="3168650" y="5302250"/>
          <p14:tracePt t="139027" x="3130550" y="5302250"/>
          <p14:tracePt t="139044" x="3098800" y="5302250"/>
          <p14:tracePt t="139060" x="3067050" y="5302250"/>
          <p14:tracePt t="139078" x="3022600" y="5302250"/>
          <p14:tracePt t="139094" x="2990850" y="5302250"/>
          <p14:tracePt t="139111" x="2971800" y="5302250"/>
          <p14:tracePt t="139128" x="2959100" y="5302250"/>
          <p14:tracePt t="139285" x="2965450" y="5302250"/>
          <p14:tracePt t="139298" x="2984500" y="5302250"/>
          <p14:tracePt t="139312" x="3035300" y="5302250"/>
          <p14:tracePt t="139328" x="3086100" y="5302250"/>
          <p14:tracePt t="139332" x="3105150" y="5302250"/>
          <p14:tracePt t="139345" x="3117850" y="5302250"/>
          <p14:tracePt t="139361" x="3124200" y="5295900"/>
          <p14:tracePt t="139377" x="3130550" y="5295900"/>
          <p14:tracePt t="139565" x="3136900" y="5302250"/>
          <p14:tracePt t="139579" x="3143250" y="5308600"/>
          <p14:tracePt t="139595" x="3149600" y="5314950"/>
          <p14:tracePt t="139611" x="3155950" y="5321300"/>
          <p14:tracePt t="139636" x="3168650" y="5327650"/>
          <p14:tracePt t="139684" x="3175000" y="5327650"/>
          <p14:tracePt t="139699" x="3194050" y="5321300"/>
          <p14:tracePt t="139711" x="3200400" y="5308600"/>
          <p14:tracePt t="139727" x="3213100" y="5302250"/>
          <p14:tracePt t="139744" x="3213100" y="5295900"/>
          <p14:tracePt t="140283" x="0" y="0"/>
        </p14:tracePtLst>
        <p14:tracePtLst>
          <p14:tracePt t="142148" x="2165350" y="5619750"/>
          <p14:tracePt t="142165" x="2159000" y="5619750"/>
          <p14:tracePt t="142176" x="2152650" y="5619750"/>
          <p14:tracePt t="142195" x="2146300" y="5645150"/>
          <p14:tracePt t="142210" x="2139950" y="5683250"/>
          <p14:tracePt t="142246" x="2139950" y="5765800"/>
          <p14:tracePt t="142260" x="2159000" y="5816600"/>
          <p14:tracePt t="142276" x="2184400" y="5861050"/>
          <p14:tracePt t="142293" x="2235200" y="5899150"/>
          <p14:tracePt t="142310" x="2273300" y="5937250"/>
          <p14:tracePt t="142326" x="2330450" y="5969000"/>
          <p14:tracePt t="142344" x="2400300" y="5981700"/>
          <p14:tracePt t="142347" x="2432050" y="5981700"/>
          <p14:tracePt t="142361" x="2489200" y="5981700"/>
          <p14:tracePt t="142377" x="2628900" y="5969000"/>
          <p14:tracePt t="142394" x="2762250" y="5937250"/>
          <p14:tracePt t="142397" x="2819400" y="5911850"/>
          <p14:tracePt t="142411" x="2908300" y="5880100"/>
          <p14:tracePt t="142426" x="2946400" y="5861050"/>
          <p14:tracePt t="142443" x="2952750" y="5848350"/>
          <p14:tracePt t="142770" x="0" y="0"/>
        </p14:tracePtLst>
        <p14:tracePtLst>
          <p14:tracePt t="143809" x="4267200" y="5651500"/>
          <p14:tracePt t="143826" x="4254500" y="5651500"/>
          <p14:tracePt t="143843" x="4241800" y="5676900"/>
          <p14:tracePt t="143860" x="4241800" y="5721350"/>
          <p14:tracePt t="143876" x="4241800" y="5765800"/>
          <p14:tracePt t="143893" x="4241800" y="5810250"/>
          <p14:tracePt t="143910" x="4241800" y="5848350"/>
          <p14:tracePt t="143926" x="4248150" y="5873750"/>
          <p14:tracePt t="143942" x="4260850" y="5880100"/>
          <p14:tracePt t="143959" x="4279900" y="5886450"/>
          <p14:tracePt t="143976" x="4305300" y="5892800"/>
          <p14:tracePt t="143992" x="4330700" y="5892800"/>
          <p14:tracePt t="143994" x="4343400" y="5892800"/>
          <p14:tracePt t="144009" x="4356100" y="5892800"/>
          <p14:tracePt t="144026" x="4381500" y="5867400"/>
          <p14:tracePt t="144042" x="4394200" y="5835650"/>
          <p14:tracePt t="144059" x="4394200" y="5822950"/>
          <p14:tracePt t="144075" x="4394200" y="5816600"/>
          <p14:tracePt t="144170" x="0" y="0"/>
        </p14:tracePtLst>
        <p14:tracePtLst>
          <p14:tracePt t="144851" x="2457450" y="5530850"/>
          <p14:tracePt t="144859" x="2432050" y="5537200"/>
          <p14:tracePt t="144875" x="2387600" y="5568950"/>
          <p14:tracePt t="144892" x="2343150" y="5600700"/>
          <p14:tracePt t="144909" x="2305050" y="5638800"/>
          <p14:tracePt t="144925" x="2279650" y="5670550"/>
          <p14:tracePt t="144942" x="2273300" y="5721350"/>
          <p14:tracePt t="144958" x="2273300" y="5759450"/>
          <p14:tracePt t="144976" x="2292350" y="5797550"/>
          <p14:tracePt t="144992" x="2343150" y="5842000"/>
          <p14:tracePt t="145008" x="2451100" y="5899150"/>
          <p14:tracePt t="145025" x="2635250" y="5937250"/>
          <p14:tracePt t="145026" x="2749550" y="5949950"/>
          <p14:tracePt t="145042" x="2959100" y="5956300"/>
          <p14:tracePt t="145058" x="3143250" y="5937250"/>
          <p14:tracePt t="145075" x="3232150" y="5918200"/>
          <p14:tracePt t="145092" x="3251200" y="5880100"/>
          <p14:tracePt t="145109" x="3263900" y="5854700"/>
          <p14:tracePt t="145125" x="3270250" y="5803900"/>
          <p14:tracePt t="145142" x="3270250" y="5778500"/>
          <p14:tracePt t="145159" x="3263900" y="5759450"/>
          <p14:tracePt t="145175" x="3251200" y="5740400"/>
          <p14:tracePt t="145192" x="3244850" y="5727700"/>
          <p14:tracePt t="145208" x="3238500" y="5721350"/>
          <p14:tracePt t="145225" x="3232150" y="5715000"/>
          <p14:tracePt t="145482" x="0" y="0"/>
        </p14:tracePtLst>
        <p14:tracePtLst>
          <p14:tracePt t="146774" x="4876800" y="5842000"/>
          <p14:tracePt t="146791" x="4876800" y="5848350"/>
          <p14:tracePt t="146808" x="4895850" y="5848350"/>
          <p14:tracePt t="146812" x="4908550" y="5848350"/>
          <p14:tracePt t="146825" x="4927600" y="5848350"/>
          <p14:tracePt t="146842" x="4984750" y="5848350"/>
          <p14:tracePt t="146859" x="5035550" y="5848350"/>
          <p14:tracePt t="146875" x="5067300" y="5848350"/>
          <p14:tracePt t="146892" x="5086350" y="5848350"/>
          <p14:tracePt t="146909" x="5092700" y="5848350"/>
          <p14:tracePt t="146986" x="5086350" y="5848350"/>
          <p14:tracePt t="146995" x="5067300" y="5848350"/>
          <p14:tracePt t="147008" x="5041900" y="5848350"/>
          <p14:tracePt t="147025" x="4997450" y="5848350"/>
          <p14:tracePt t="147042" x="4972050" y="5848350"/>
          <p14:tracePt t="147148" x="4984750" y="5854700"/>
          <p14:tracePt t="147159" x="4997450" y="5854700"/>
          <p14:tracePt t="147175" x="5016500" y="5854700"/>
          <p14:tracePt t="147191" x="5048250" y="5854700"/>
          <p14:tracePt t="147194" x="5067300" y="5854700"/>
          <p14:tracePt t="147208" x="5080000" y="5854700"/>
          <p14:tracePt t="147224" x="5086350" y="5854700"/>
          <p14:tracePt t="147318" x="5080000" y="5854700"/>
          <p14:tracePt t="147332" x="5060950" y="5854700"/>
          <p14:tracePt t="147349" x="5054600" y="5854700"/>
          <p14:tracePt t="147419" x="5060950" y="5861050"/>
          <p14:tracePt t="147435" x="5080000" y="5861050"/>
          <p14:tracePt t="147445" x="5111750" y="5867400"/>
          <p14:tracePt t="147459" x="5168900" y="5880100"/>
          <p14:tracePt t="147475" x="5238750" y="5892800"/>
          <p14:tracePt t="147492" x="5283200" y="5892800"/>
          <p14:tracePt t="147508" x="5314950" y="5892800"/>
          <p14:tracePt t="147993" x="5321300" y="5892800"/>
          <p14:tracePt t="148012" x="5327650" y="5861050"/>
          <p14:tracePt t="148025" x="5327650" y="5848350"/>
          <p14:tracePt t="148028" x="5340350" y="5816600"/>
          <p14:tracePt t="148041" x="5346700" y="5778500"/>
          <p14:tracePt t="148058" x="5378450" y="5664200"/>
          <p14:tracePt t="148074" x="5410200" y="5581650"/>
          <p14:tracePt t="148091" x="5429250" y="5511800"/>
          <p14:tracePt t="148108" x="5448300" y="5473700"/>
          <p14:tracePt t="148125" x="5454650" y="5441950"/>
          <p14:tracePt t="148280" x="5448300" y="5486400"/>
          <p14:tracePt t="148303" x="5429250" y="5657850"/>
          <p14:tracePt t="148307" x="5416550" y="5715000"/>
          <p14:tracePt t="148326" x="5416550" y="5822950"/>
          <p14:tracePt t="148341" x="5416550" y="5899150"/>
          <p14:tracePt t="148357" x="5416550" y="5930900"/>
          <p14:tracePt t="148375" x="5416550" y="5949950"/>
          <p14:tracePt t="148445" x="5422900" y="5937250"/>
          <p14:tracePt t="148462" x="5441950" y="5886450"/>
          <p14:tracePt t="148480" x="5461000" y="5810250"/>
          <p14:tracePt t="148483" x="5467350" y="5772150"/>
          <p14:tracePt t="148502" x="5480050" y="5702300"/>
          <p14:tracePt t="148510" x="5486400" y="5670550"/>
          <p14:tracePt t="148524" x="5499100" y="5619750"/>
          <p14:tracePt t="148541" x="5505450" y="5588000"/>
          <p14:tracePt t="148557" x="5518150" y="5549900"/>
          <p14:tracePt t="148644" x="5518150" y="5568950"/>
          <p14:tracePt t="148658" x="5518150" y="5607050"/>
          <p14:tracePt t="148675" x="5518150" y="5721350"/>
          <p14:tracePt t="148691" x="5518150" y="5765800"/>
          <p14:tracePt t="148708" x="5511800" y="5803900"/>
          <p14:tracePt t="148724" x="5511800" y="5810250"/>
          <p14:tracePt t="148741" x="5511800" y="5822950"/>
          <p14:tracePt t="148757" x="5511800" y="5829300"/>
          <p14:tracePt t="148845" x="5511800" y="5822950"/>
          <p14:tracePt t="148862" x="5518150" y="5765800"/>
          <p14:tracePt t="148868" x="5524500" y="5740400"/>
          <p14:tracePt t="148887" x="5537200" y="5683250"/>
          <p14:tracePt t="148899" x="5549900" y="5632450"/>
          <p14:tracePt t="148909" x="5549900" y="5613400"/>
          <p14:tracePt t="148925" x="5549900" y="5588000"/>
          <p14:tracePt t="148941" x="5556250" y="5562600"/>
          <p14:tracePt t="149028" x="5556250" y="5575300"/>
          <p14:tracePt t="149040" x="5556250" y="5607050"/>
          <p14:tracePt t="149054" x="5549900" y="5683250"/>
          <p14:tracePt t="149069" x="5530850" y="5765800"/>
          <p14:tracePt t="149080" x="5524500" y="5784850"/>
          <p14:tracePt t="149090" x="5524500" y="5797550"/>
          <p14:tracePt t="149107" x="5524500" y="5803900"/>
          <p14:tracePt t="149362" x="0" y="0"/>
        </p14:tracePtLst>
        <p14:tracePtLst>
          <p14:tracePt t="149926" x="4502150" y="4089400"/>
          <p14:tracePt t="150049" x="5416550" y="4076700"/>
          <p14:tracePt t="150070" x="5975350" y="4076700"/>
          <p14:tracePt t="150090" x="6356350" y="4076700"/>
          <p14:tracePt t="150101" x="6426200" y="4076700"/>
          <p14:tracePt t="150111" x="6483350" y="4076700"/>
          <p14:tracePt t="150124" x="6515100" y="4076700"/>
          <p14:tracePt t="150164" x="6527800" y="4076700"/>
          <p14:tracePt t="150219" x="6521450" y="4076700"/>
          <p14:tracePt t="150226" x="6502400" y="4076700"/>
          <p14:tracePt t="150240" x="6457950" y="4076700"/>
          <p14:tracePt t="150257" x="6305550" y="4076700"/>
          <p14:tracePt t="150259" x="6210300" y="4076700"/>
          <p14:tracePt t="150273" x="5981700" y="4076700"/>
          <p14:tracePt t="150290" x="5772150" y="4076700"/>
          <p14:tracePt t="150307" x="5581650" y="4076700"/>
          <p14:tracePt t="150323" x="5454650" y="4076700"/>
          <p14:tracePt t="150340" x="5372100" y="4076700"/>
          <p14:tracePt t="150357" x="5327650" y="4076700"/>
          <p14:tracePt t="150374" x="5302250" y="4076700"/>
          <p14:tracePt t="150378" x="5295900" y="4076700"/>
          <p14:tracePt t="150511" x="5334000" y="4076700"/>
          <p14:tracePt t="150525" x="5499100" y="4076700"/>
          <p14:tracePt t="150540" x="5803900" y="4076700"/>
          <p14:tracePt t="150557" x="6210300" y="4076700"/>
          <p14:tracePt t="150573" x="6578600" y="4076700"/>
          <p14:tracePt t="150590" x="6851650" y="4076700"/>
          <p14:tracePt t="150607" x="6978650" y="4076700"/>
          <p14:tracePt t="150624" x="7010400" y="4076700"/>
          <p14:tracePt t="150627" x="7016750" y="4076700"/>
          <p14:tracePt t="150694" x="7010400" y="4076700"/>
          <p14:tracePt t="150709" x="6915150" y="4076700"/>
          <p14:tracePt t="150724" x="6705600" y="4076700"/>
          <p14:tracePt t="150753" x="6159500" y="4076700"/>
          <p14:tracePt t="150762" x="5746750" y="4076700"/>
          <p14:tracePt t="150773" x="5575300" y="4076700"/>
          <p14:tracePt t="150790" x="5340350" y="4076700"/>
          <p14:tracePt t="150806" x="5232400" y="4076700"/>
          <p14:tracePt t="150823" x="5213350" y="4076700"/>
          <p14:tracePt t="150840" x="5207000" y="4076700"/>
          <p14:tracePt t="150925" x="5232400" y="4076700"/>
          <p14:tracePt t="150941" x="5327650" y="4076700"/>
          <p14:tracePt t="150956" x="5486400" y="4076700"/>
          <p14:tracePt t="150965" x="5581650" y="4076700"/>
          <p14:tracePt t="150974" x="5664200" y="4076700"/>
          <p14:tracePt t="150990" x="5842000" y="4076700"/>
          <p14:tracePt t="151007" x="5949950" y="4076700"/>
          <p14:tracePt t="151023" x="5988050" y="4076700"/>
          <p14:tracePt t="151040" x="6007100" y="4076700"/>
          <p14:tracePt t="151142" x="6000750" y="4076700"/>
          <p14:tracePt t="151159" x="5918200" y="4076700"/>
          <p14:tracePt t="151173" x="5778500" y="4076700"/>
          <p14:tracePt t="151190" x="5613400" y="4076700"/>
          <p14:tracePt t="151224" x="5441950" y="4076700"/>
          <p14:tracePt t="151240" x="5429250" y="4076700"/>
          <p14:tracePt t="151302" x="5454650" y="4076700"/>
          <p14:tracePt t="151319" x="5575300" y="4076700"/>
          <p14:tracePt t="151339" x="5867400" y="4076700"/>
          <p14:tracePt t="151354" x="6045200" y="4076700"/>
          <p14:tracePt t="151364" x="6127750" y="4076700"/>
          <p14:tracePt t="151375" x="6191250" y="4076700"/>
          <p14:tracePt t="151390" x="6242050" y="4076700"/>
          <p14:tracePt t="151407" x="6261100" y="4076700"/>
          <p14:tracePt t="151444" x="6235700" y="4076700"/>
          <p14:tracePt t="151451" x="6165850" y="4076700"/>
          <p14:tracePt t="151459" x="6070600" y="4076700"/>
          <p14:tracePt t="151474" x="5708650" y="4076700"/>
          <p14:tracePt t="151490" x="5232400" y="4076700"/>
          <p14:tracePt t="151507" x="4921250" y="4076700"/>
          <p14:tracePt t="151523" x="4813300" y="4076700"/>
          <p14:tracePt t="151540" x="4800600" y="4076700"/>
          <p14:tracePt t="151556" x="4794250" y="4076700"/>
          <p14:tracePt t="151603" x="4806950" y="4076700"/>
          <p14:tracePt t="151613" x="4838700" y="4076700"/>
          <p14:tracePt t="151623" x="4889500" y="4076700"/>
          <p14:tracePt t="151641" x="5035550" y="4076700"/>
          <p14:tracePt t="151657" x="5251450" y="4083050"/>
          <p14:tracePt t="151660" x="5372100" y="4102100"/>
          <p14:tracePt t="151674" x="5518150" y="4133850"/>
          <p14:tracePt t="151691" x="5867400" y="4203700"/>
          <p14:tracePt t="151707" x="5988050" y="4222750"/>
          <p14:tracePt t="151723" x="6000750" y="4222750"/>
          <p14:tracePt t="151740" x="6007100" y="4222750"/>
          <p14:tracePt t="151787" x="5994400" y="4222750"/>
          <p14:tracePt t="151794" x="5956300" y="4222750"/>
          <p14:tracePt t="151806" x="5899150" y="4222750"/>
          <p14:tracePt t="151823" x="5708650" y="4203700"/>
          <p14:tracePt t="151839" x="5467350" y="4159250"/>
          <p14:tracePt t="151856" x="5283200" y="4121150"/>
          <p14:tracePt t="151873" x="5245100" y="4114800"/>
          <p14:tracePt t="151890" x="5238750" y="4114800"/>
          <p14:tracePt t="151923" x="5245100" y="4114800"/>
          <p14:tracePt t="151931" x="5276850" y="4114800"/>
          <p14:tracePt t="151940" x="5327650" y="4114800"/>
          <p14:tracePt t="151956" x="5467350" y="4114800"/>
          <p14:tracePt t="151973" x="5626100" y="4114800"/>
          <p14:tracePt t="151990" x="5740400" y="4114800"/>
          <p14:tracePt t="152006" x="5816600" y="4114800"/>
          <p14:tracePt t="152023" x="5842000" y="4114800"/>
          <p14:tracePt t="152202" x="5848350" y="4114800"/>
          <p14:tracePt t="152203"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3" name="文本框 2"/>
          <p:cNvSpPr txBox="1"/>
          <p:nvPr/>
        </p:nvSpPr>
        <p:spPr>
          <a:xfrm>
            <a:off x="9525" y="1100455"/>
            <a:ext cx="12172315" cy="5632311"/>
          </a:xfrm>
          <a:prstGeom prst="rect">
            <a:avLst/>
          </a:prstGeom>
          <a:noFill/>
        </p:spPr>
        <p:txBody>
          <a:bodyPr wrap="square" rtlCol="0" anchor="t">
            <a:spAutoFit/>
          </a:bodyPr>
          <a:lstStyle/>
          <a:p>
            <a:pPr marL="342900" lvl="1" indent="-342900" algn="l">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使用泛型类型的限制</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续）</a:t>
            </a:r>
          </a:p>
          <a:p>
            <a:pPr marL="800100" lvl="2" indent="-342900">
              <a:lnSpc>
                <a:spcPct val="150000"/>
              </a:lnSpc>
              <a:buFont typeface="Wingdings" panose="05000000000000000000" charset="0"/>
              <a:buChar char=""/>
            </a:pPr>
            <a:r>
              <a:rPr lang="zh-CN" sz="2400" dirty="0">
                <a:solidFill>
                  <a:srgbClr val="FF0000"/>
                </a:solidFill>
                <a:latin typeface="微软雅黑" panose="020B0503020204020204" charset="-122"/>
                <a:ea typeface="微软雅黑" panose="020B0503020204020204" charset="-122"/>
              </a:rPr>
              <a:t>静态上下文中</a:t>
            </a:r>
            <a:r>
              <a:rPr lang="zh-CN" sz="2400" dirty="0">
                <a:solidFill>
                  <a:srgbClr val="21537D"/>
                </a:solidFill>
                <a:latin typeface="微软雅黑" panose="020B0503020204020204" charset="-122"/>
                <a:ea typeface="微软雅黑" panose="020B0503020204020204" charset="-122"/>
              </a:rPr>
              <a:t>不允许</a:t>
            </a:r>
            <a:r>
              <a:rPr lang="zh-CN" altLang="en-US" sz="2400" dirty="0">
                <a:solidFill>
                  <a:srgbClr val="21537D"/>
                </a:solidFill>
                <a:latin typeface="微软雅黑" panose="020B0503020204020204" charset="-122"/>
                <a:ea typeface="微软雅黑" panose="020B0503020204020204" charset="-122"/>
              </a:rPr>
              <a:t>使用</a:t>
            </a:r>
            <a:r>
              <a:rPr lang="zh-CN" sz="2400" dirty="0">
                <a:solidFill>
                  <a:srgbClr val="21537D"/>
                </a:solidFill>
                <a:latin typeface="微软雅黑" panose="020B0503020204020204" charset="-122"/>
                <a:ea typeface="微软雅黑" panose="020B0503020204020204" charset="-122"/>
              </a:rPr>
              <a:t>泛型</a:t>
            </a:r>
            <a:r>
              <a:rPr lang="zh-CN" altLang="en-US" sz="2400" dirty="0">
                <a:solidFill>
                  <a:srgbClr val="21537D"/>
                </a:solidFill>
                <a:latin typeface="微软雅黑" panose="020B0503020204020204" charset="-122"/>
                <a:ea typeface="微软雅黑" panose="020B0503020204020204" charset="-122"/>
              </a:rPr>
              <a:t>的</a:t>
            </a:r>
            <a:r>
              <a:rPr lang="zh-CN" altLang="zh-CN" sz="2400" dirty="0">
                <a:solidFill>
                  <a:srgbClr val="21537D"/>
                </a:solidFill>
                <a:latin typeface="微软雅黑" panose="020B0503020204020204" charset="-122"/>
                <a:ea typeface="微软雅黑" panose="020B0503020204020204" charset="-122"/>
              </a:rPr>
              <a:t>类型参数</a:t>
            </a:r>
            <a:r>
              <a:rPr lang="zh-CN" sz="2400" dirty="0">
                <a:solidFill>
                  <a:srgbClr val="21537D"/>
                </a:solidFill>
                <a:latin typeface="微软雅黑" panose="020B0503020204020204" charset="-122"/>
                <a:ea typeface="微软雅黑" panose="020B0503020204020204" charset="-122"/>
              </a:rPr>
              <a:t>。</a:t>
            </a:r>
            <a:r>
              <a:rPr lang="zh-CN" sz="2400" dirty="0">
                <a:solidFill>
                  <a:srgbClr val="21537D"/>
                </a:solidFill>
                <a:latin typeface="微软雅黑" panose="020B0503020204020204" charset="-122"/>
                <a:ea typeface="微软雅黑" panose="020B0503020204020204" charset="-122"/>
                <a:sym typeface="+mn-ea"/>
              </a:rPr>
              <a:t>由于泛型类的所有实例</a:t>
            </a:r>
            <a:r>
              <a:rPr lang="zh-CN" altLang="en-US" sz="2400" dirty="0">
                <a:solidFill>
                  <a:srgbClr val="21537D"/>
                </a:solidFill>
                <a:latin typeface="微软雅黑" panose="020B0503020204020204" charset="-122"/>
                <a:ea typeface="微软雅黑" panose="020B0503020204020204" charset="-122"/>
                <a:sym typeface="+mn-ea"/>
              </a:rPr>
              <a:t>类型</a:t>
            </a:r>
            <a:r>
              <a:rPr lang="zh-CN" sz="2400" dirty="0">
                <a:solidFill>
                  <a:srgbClr val="21537D"/>
                </a:solidFill>
                <a:latin typeface="微软雅黑" panose="020B0503020204020204" charset="-122"/>
                <a:ea typeface="微软雅黑" panose="020B0503020204020204" charset="-122"/>
                <a:sym typeface="+mn-ea"/>
              </a:rPr>
              <a:t>都</a:t>
            </a:r>
            <a:r>
              <a:rPr lang="zh-CN" altLang="en-US" sz="2400" dirty="0">
                <a:solidFill>
                  <a:srgbClr val="21537D"/>
                </a:solidFill>
                <a:latin typeface="微软雅黑" panose="020B0503020204020204" charset="-122"/>
                <a:ea typeface="微软雅黑" panose="020B0503020204020204" charset="-122"/>
                <a:sym typeface="+mn-ea"/>
              </a:rPr>
              <a:t>共享相同</a:t>
            </a:r>
            <a:r>
              <a:rPr lang="zh-CN" sz="2400" dirty="0">
                <a:solidFill>
                  <a:srgbClr val="21537D"/>
                </a:solidFill>
                <a:latin typeface="微软雅黑" panose="020B0503020204020204" charset="-122"/>
                <a:ea typeface="微软雅黑" panose="020B0503020204020204" charset="-122"/>
                <a:sym typeface="+mn-ea"/>
              </a:rPr>
              <a:t>的运行时类，</a:t>
            </a:r>
            <a:r>
              <a:rPr lang="zh-CN" sz="2400" dirty="0">
                <a:solidFill>
                  <a:srgbClr val="FF0000"/>
                </a:solidFill>
                <a:latin typeface="微软雅黑" panose="020B0503020204020204" charset="-122"/>
                <a:ea typeface="微软雅黑" panose="020B0503020204020204" charset="-122"/>
                <a:sym typeface="+mn-ea"/>
              </a:rPr>
              <a:t>所以泛型类的静态变量和方法都被它的所有实例</a:t>
            </a:r>
            <a:r>
              <a:rPr lang="zh-CN" altLang="en-US" sz="2400" dirty="0">
                <a:solidFill>
                  <a:srgbClr val="FF0000"/>
                </a:solidFill>
                <a:latin typeface="微软雅黑" panose="020B0503020204020204" charset="-122"/>
                <a:ea typeface="微软雅黑" panose="020B0503020204020204" charset="-122"/>
                <a:sym typeface="+mn-ea"/>
              </a:rPr>
              <a:t>类型</a:t>
            </a:r>
            <a:r>
              <a:rPr lang="zh-CN" sz="2400" dirty="0">
                <a:solidFill>
                  <a:srgbClr val="FF0000"/>
                </a:solidFill>
                <a:latin typeface="微软雅黑" panose="020B0503020204020204" charset="-122"/>
                <a:ea typeface="微软雅黑" panose="020B0503020204020204" charset="-122"/>
                <a:sym typeface="+mn-ea"/>
              </a:rPr>
              <a:t>所共享</a:t>
            </a:r>
            <a:r>
              <a:rPr lang="zh-CN" sz="2400" dirty="0">
                <a:solidFill>
                  <a:srgbClr val="21537D"/>
                </a:solidFill>
                <a:latin typeface="微软雅黑" panose="020B0503020204020204" charset="-122"/>
                <a:ea typeface="微软雅黑" panose="020B0503020204020204" charset="-122"/>
                <a:sym typeface="+mn-ea"/>
              </a:rPr>
              <a:t>。因此，在静态方法、数据域或者初始化语句中，</a:t>
            </a:r>
            <a:r>
              <a:rPr lang="zh-CN" altLang="en-US" sz="2400" dirty="0">
                <a:solidFill>
                  <a:srgbClr val="21537D"/>
                </a:solidFill>
                <a:latin typeface="微软雅黑" panose="020B0503020204020204" charset="-122"/>
                <a:ea typeface="微软雅黑" panose="020B0503020204020204" charset="-122"/>
              </a:rPr>
              <a:t>使用</a:t>
            </a:r>
            <a:r>
              <a:rPr lang="zh-CN" altLang="zh-CN" sz="2400" dirty="0">
                <a:solidFill>
                  <a:srgbClr val="21537D"/>
                </a:solidFill>
                <a:latin typeface="微软雅黑" panose="020B0503020204020204" charset="-122"/>
                <a:ea typeface="微软雅黑" panose="020B0503020204020204" charset="-122"/>
              </a:rPr>
              <a:t>泛型</a:t>
            </a:r>
            <a:r>
              <a:rPr lang="zh-CN" altLang="en-US" sz="2400" dirty="0">
                <a:solidFill>
                  <a:srgbClr val="21537D"/>
                </a:solidFill>
                <a:latin typeface="微软雅黑" panose="020B0503020204020204" charset="-122"/>
                <a:ea typeface="微软雅黑" panose="020B0503020204020204" charset="-122"/>
              </a:rPr>
              <a:t>的</a:t>
            </a:r>
            <a:r>
              <a:rPr lang="zh-CN" altLang="zh-CN" sz="2400" dirty="0">
                <a:solidFill>
                  <a:srgbClr val="21537D"/>
                </a:solidFill>
                <a:latin typeface="微软雅黑" panose="020B0503020204020204" charset="-122"/>
                <a:ea typeface="微软雅黑" panose="020B0503020204020204" charset="-122"/>
              </a:rPr>
              <a:t>参数类型</a:t>
            </a:r>
            <a:r>
              <a:rPr lang="zh-CN" sz="2400" dirty="0">
                <a:solidFill>
                  <a:srgbClr val="21537D"/>
                </a:solidFill>
                <a:latin typeface="微软雅黑" panose="020B0503020204020204" charset="-122"/>
                <a:ea typeface="微软雅黑" panose="020B0503020204020204" charset="-122"/>
                <a:sym typeface="+mn-ea"/>
              </a:rPr>
              <a:t>是非法的。</a:t>
            </a: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5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5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5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5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50000"/>
              </a:lnSpc>
            </a:pPr>
            <a:endParaRPr lang="zh-CN" sz="2400" dirty="0">
              <a:solidFill>
                <a:srgbClr val="21537D"/>
              </a:solidFill>
              <a:latin typeface="微软雅黑" panose="020B0503020204020204" charset="-122"/>
              <a:ea typeface="微软雅黑" panose="020B0503020204020204" charset="-122"/>
            </a:endParaRPr>
          </a:p>
          <a:p>
            <a:pPr marL="1257300" lvl="3" indent="-342900" algn="l">
              <a:lnSpc>
                <a:spcPct val="150000"/>
              </a:lnSpc>
              <a:buFont typeface="Wingdings" panose="05000000000000000000" charset="0"/>
              <a:buChar char=""/>
            </a:pPr>
            <a:endParaRPr lang="zh-CN" altLang="en-US" sz="2400" dirty="0">
              <a:solidFill>
                <a:srgbClr val="21537D"/>
              </a:solidFill>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680" y="3314065"/>
            <a:ext cx="8176260" cy="3345180"/>
          </a:xfrm>
          <a:prstGeom prst="rect">
            <a:avLst/>
          </a:prstGeom>
        </p:spPr>
      </p:pic>
      <p:sp>
        <p:nvSpPr>
          <p:cNvPr id="7"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cxnSp>
        <p:nvCxnSpPr>
          <p:cNvPr id="8" name="直接连接符 7"/>
          <p:cNvCxnSpPr/>
          <p:nvPr/>
        </p:nvCxnSpPr>
        <p:spPr>
          <a:xfrm>
            <a:off x="2474752" y="3959604"/>
            <a:ext cx="90601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484540" y="4967682"/>
            <a:ext cx="90601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1352025" y="5563300"/>
            <a:ext cx="90601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V="1">
            <a:off x="4665677" y="4035105"/>
            <a:ext cx="250272" cy="978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flipV="1">
            <a:off x="3517783" y="4959293"/>
            <a:ext cx="250272" cy="978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1630260" y="5924027"/>
            <a:ext cx="250272" cy="978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 name="文本框 1">
            <a:extLst>
              <a:ext uri="{FF2B5EF4-FFF2-40B4-BE49-F238E27FC236}">
                <a16:creationId xmlns:a16="http://schemas.microsoft.com/office/drawing/2014/main" id="{840A3937-91B0-4C7A-B050-FA08DBAD2456}"/>
              </a:ext>
            </a:extLst>
          </p:cNvPr>
          <p:cNvSpPr txBox="1"/>
          <p:nvPr/>
        </p:nvSpPr>
        <p:spPr>
          <a:xfrm>
            <a:off x="5830628" y="4998589"/>
            <a:ext cx="6004443" cy="1323439"/>
          </a:xfrm>
          <a:prstGeom prst="rect">
            <a:avLst/>
          </a:prstGeom>
          <a:noFill/>
        </p:spPr>
        <p:txBody>
          <a:bodyPr wrap="square" rtlCol="0">
            <a:spAutoFit/>
          </a:bodyPr>
          <a:lstStyle/>
          <a:p>
            <a:r>
              <a:rPr lang="en-US" altLang="zh-CN" sz="2000" dirty="0">
                <a:solidFill>
                  <a:srgbClr val="21537D"/>
                </a:solidFill>
                <a:latin typeface="微软雅黑" panose="020B0503020204020204" charset="-122"/>
                <a:ea typeface="微软雅黑" panose="020B0503020204020204" charset="-122"/>
              </a:rPr>
              <a:t>Test&lt;String&gt;</a:t>
            </a:r>
            <a:r>
              <a:rPr lang="zh-CN" altLang="en-US" sz="2000" dirty="0">
                <a:solidFill>
                  <a:srgbClr val="21537D"/>
                </a:solidFill>
                <a:latin typeface="微软雅黑" panose="020B0503020204020204" charset="-122"/>
                <a:ea typeface="微软雅黑" panose="020B0503020204020204" charset="-122"/>
              </a:rPr>
              <a:t>和</a:t>
            </a:r>
            <a:r>
              <a:rPr lang="en-US" altLang="zh-CN" sz="2000" dirty="0">
                <a:solidFill>
                  <a:srgbClr val="21537D"/>
                </a:solidFill>
                <a:latin typeface="微软雅黑" panose="020B0503020204020204" charset="-122"/>
                <a:ea typeface="微软雅黑" panose="020B0503020204020204" charset="-122"/>
              </a:rPr>
              <a:t>Test&lt;Integer&gt;</a:t>
            </a:r>
            <a:r>
              <a:rPr lang="zh-CN" altLang="en-US" sz="2000" dirty="0">
                <a:solidFill>
                  <a:srgbClr val="21537D"/>
                </a:solidFill>
                <a:latin typeface="微软雅黑" panose="020B0503020204020204" charset="-122"/>
                <a:ea typeface="微软雅黑" panose="020B0503020204020204" charset="-122"/>
              </a:rPr>
              <a:t>这二个实例类型共享同一个运行时类型，如果静态上下文可以使用类型参数</a:t>
            </a:r>
            <a:r>
              <a:rPr lang="en-US" altLang="zh-CN" sz="2000" dirty="0">
                <a:solidFill>
                  <a:srgbClr val="21537D"/>
                </a:solidFill>
                <a:latin typeface="微软雅黑" panose="020B0503020204020204" charset="-122"/>
                <a:ea typeface="微软雅黑" panose="020B0503020204020204" charset="-122"/>
              </a:rPr>
              <a:t>E,</a:t>
            </a:r>
            <a:r>
              <a:rPr lang="zh-CN" altLang="en-US" sz="2000" dirty="0">
                <a:solidFill>
                  <a:srgbClr val="21537D"/>
                </a:solidFill>
                <a:latin typeface="微软雅黑" panose="020B0503020204020204" charset="-122"/>
                <a:ea typeface="微软雅黑" panose="020B0503020204020204" charset="-122"/>
              </a:rPr>
              <a:t> 会导致矛盾：</a:t>
            </a:r>
            <a:endParaRPr lang="en-US" altLang="zh-CN" sz="2000" dirty="0">
              <a:solidFill>
                <a:srgbClr val="21537D"/>
              </a:solidFill>
              <a:latin typeface="微软雅黑" panose="020B0503020204020204" charset="-122"/>
              <a:ea typeface="微软雅黑" panose="020B0503020204020204" charset="-122"/>
            </a:endParaRPr>
          </a:p>
          <a:p>
            <a:r>
              <a:rPr lang="en-US" altLang="zh-CN" sz="2000" dirty="0">
                <a:solidFill>
                  <a:srgbClr val="21537D"/>
                </a:solidFill>
                <a:latin typeface="微软雅黑" panose="020B0503020204020204" charset="-122"/>
                <a:ea typeface="微软雅黑" panose="020B0503020204020204" charset="-122"/>
              </a:rPr>
              <a:t>m</a:t>
            </a:r>
            <a:r>
              <a:rPr lang="zh-CN" altLang="en-US" sz="2000" dirty="0">
                <a:solidFill>
                  <a:srgbClr val="21537D"/>
                </a:solidFill>
                <a:latin typeface="微软雅黑" panose="020B0503020204020204" charset="-122"/>
                <a:ea typeface="微软雅黑" panose="020B0503020204020204" charset="-122"/>
              </a:rPr>
              <a:t>方法的形参类型到底是</a:t>
            </a:r>
            <a:r>
              <a:rPr lang="en-US" altLang="zh-CN" sz="2000" dirty="0">
                <a:solidFill>
                  <a:srgbClr val="21537D"/>
                </a:solidFill>
                <a:latin typeface="微软雅黑" panose="020B0503020204020204" charset="-122"/>
                <a:ea typeface="微软雅黑" panose="020B0503020204020204" charset="-122"/>
              </a:rPr>
              <a:t>String</a:t>
            </a:r>
            <a:r>
              <a:rPr lang="zh-CN" altLang="en-US" sz="2000" dirty="0">
                <a:solidFill>
                  <a:srgbClr val="21537D"/>
                </a:solidFill>
                <a:latin typeface="微软雅黑" panose="020B0503020204020204" charset="-122"/>
                <a:ea typeface="微软雅黑" panose="020B0503020204020204" charset="-122"/>
              </a:rPr>
              <a:t>还是</a:t>
            </a:r>
            <a:r>
              <a:rPr lang="en-US" altLang="zh-CN" sz="2000" dirty="0">
                <a:solidFill>
                  <a:srgbClr val="21537D"/>
                </a:solidFill>
                <a:latin typeface="微软雅黑" panose="020B0503020204020204" charset="-122"/>
                <a:ea typeface="微软雅黑" panose="020B0503020204020204" charset="-122"/>
              </a:rPr>
              <a:t>Integer</a:t>
            </a:r>
            <a:r>
              <a:rPr lang="zh-CN" altLang="en-US" sz="2000" dirty="0">
                <a:solidFill>
                  <a:srgbClr val="21537D"/>
                </a:solidFill>
                <a:latin typeface="微软雅黑" panose="020B0503020204020204" charset="-122"/>
                <a:ea typeface="微软雅黑" panose="020B0503020204020204" charset="-122"/>
              </a:rPr>
              <a:t>？</a:t>
            </a:r>
            <a:endParaRPr lang="en-US" altLang="zh-CN" sz="2000" dirty="0">
              <a:solidFill>
                <a:srgbClr val="21537D"/>
              </a:solidFill>
              <a:latin typeface="微软雅黑" panose="020B0503020204020204" charset="-122"/>
              <a:ea typeface="微软雅黑" panose="020B0503020204020204" charset="-122"/>
            </a:endParaRPr>
          </a:p>
        </p:txBody>
      </p:sp>
    </p:spTree>
  </p:cSld>
  <p:clrMapOvr>
    <a:masterClrMapping/>
  </p:clrMapOvr>
  <p:transition advTm="109234">
    <p:push/>
  </p:transition>
  <p:extLst>
    <p:ext uri="{3A86A75C-4F4B-4683-9AE1-C65F6400EC91}">
      <p14:laserTraceLst xmlns:p14="http://schemas.microsoft.com/office/powerpoint/2010/main">
        <p14:tracePtLst>
          <p14:tracePt t="3111" x="927100" y="1587500"/>
          <p14:tracePt t="3204" x="939800" y="1587500"/>
          <p14:tracePt t="3214" x="971550" y="1593850"/>
          <p14:tracePt t="3220" x="1047750" y="1606550"/>
          <p14:tracePt t="3231" x="1130300" y="1612900"/>
          <p14:tracePt t="3248" x="1384300" y="1638300"/>
          <p14:tracePt t="3265" x="1758950" y="1651000"/>
          <p14:tracePt t="3282" x="2216150" y="1651000"/>
          <p14:tracePt t="3298" x="2622550" y="1651000"/>
          <p14:tracePt t="3299" x="2774950" y="1651000"/>
          <p14:tracePt t="3315" x="2984500" y="1651000"/>
          <p14:tracePt t="3331" x="3105150" y="1651000"/>
          <p14:tracePt t="3348" x="3162300" y="1651000"/>
          <p14:tracePt t="3365" x="3194050" y="1651000"/>
          <p14:tracePt t="3381" x="3219450" y="1644650"/>
          <p14:tracePt t="3398" x="3270250" y="1644650"/>
          <p14:tracePt t="3415" x="3314700" y="1644650"/>
          <p14:tracePt t="3432" x="3340100" y="1638300"/>
          <p14:tracePt t="3448" x="3346450" y="1638300"/>
          <p14:tracePt t="3465" x="3352800" y="1638300"/>
          <p14:tracePt t="3694" x="3340100" y="1638300"/>
          <p14:tracePt t="3709" x="3308350" y="1638300"/>
          <p14:tracePt t="3723" x="3238500" y="1638300"/>
          <p14:tracePt t="3740" x="3124200" y="1638300"/>
          <p14:tracePt t="3748" x="3041650" y="1638300"/>
          <p14:tracePt t="3765" x="2838450" y="1638300"/>
          <p14:tracePt t="3781" x="2597150" y="1638300"/>
          <p14:tracePt t="3798" x="2311400" y="1638300"/>
          <p14:tracePt t="3815" x="2051050" y="1638300"/>
          <p14:tracePt t="3831" x="1841500" y="1638300"/>
          <p14:tracePt t="3848" x="1689100" y="1644650"/>
          <p14:tracePt t="3865" x="1625600" y="1651000"/>
          <p14:tracePt t="3881" x="1606550" y="1651000"/>
          <p14:tracePt t="3898" x="1593850" y="1651000"/>
          <p14:tracePt t="3989" x="1587500" y="1651000"/>
          <p14:tracePt t="4001" x="1574800" y="1657350"/>
          <p14:tracePt t="4020" x="1562100" y="1657350"/>
          <p14:tracePt t="4031" x="1549400" y="1657350"/>
          <p14:tracePt t="4049" x="1524000" y="1663700"/>
          <p14:tracePt t="4065" x="1498600" y="1663700"/>
          <p14:tracePt t="4081" x="1447800" y="1663700"/>
          <p14:tracePt t="4098" x="1397000" y="1663700"/>
          <p14:tracePt t="4115" x="1320800" y="1663700"/>
          <p14:tracePt t="4131" x="1257300" y="1663700"/>
          <p14:tracePt t="4148" x="1200150" y="1663700"/>
          <p14:tracePt t="4165" x="1162050" y="1663700"/>
          <p14:tracePt t="4181" x="1136650" y="1663700"/>
          <p14:tracePt t="4198" x="1111250" y="1663700"/>
          <p14:tracePt t="4214" x="1098550" y="1663700"/>
          <p14:tracePt t="4232" x="1092200" y="1663700"/>
          <p14:tracePt t="4444" x="1111250" y="1663700"/>
          <p14:tracePt t="4454" x="1130300" y="1663700"/>
          <p14:tracePt t="4465" x="1162050" y="1663700"/>
          <p14:tracePt t="4482" x="1282700" y="1663700"/>
          <p14:tracePt t="4485" x="1365250" y="1663700"/>
          <p14:tracePt t="4499" x="1460500" y="1663700"/>
          <p14:tracePt t="4515" x="1765300" y="1663700"/>
          <p14:tracePt t="4532" x="1930400" y="1663700"/>
          <p14:tracePt t="4548" x="2051050" y="1663700"/>
          <p14:tracePt t="4564" x="2101850" y="1663700"/>
          <p14:tracePt t="4581" x="2114550" y="1663700"/>
          <p14:tracePt t="4598" x="2120900" y="1663700"/>
          <p14:tracePt t="4721" x="2114550" y="1663700"/>
          <p14:tracePt t="4735" x="2089150" y="1663700"/>
          <p14:tracePt t="4750" x="2032000" y="1663700"/>
          <p14:tracePt t="4769" x="1917700" y="1663700"/>
          <p14:tracePt t="4781" x="1778000" y="1663700"/>
          <p14:tracePt t="4798" x="1631950" y="1663700"/>
          <p14:tracePt t="4814" x="1485900" y="1663700"/>
          <p14:tracePt t="4831" x="1377950" y="1663700"/>
          <p14:tracePt t="4848" x="1327150" y="1663700"/>
          <p14:tracePt t="4864" x="1314450" y="1663700"/>
          <p14:tracePt t="4881" x="1308100" y="1663700"/>
          <p14:tracePt t="5127" x="1301750" y="1663700"/>
          <p14:tracePt t="5145" x="1289050" y="1663700"/>
          <p14:tracePt t="5159" x="1257300" y="1663700"/>
          <p14:tracePt t="5168" x="1231900" y="1663700"/>
          <p14:tracePt t="5182" x="1206500" y="1663700"/>
          <p14:tracePt t="5198" x="1193800" y="1663700"/>
          <p14:tracePt t="5349" x="1212850" y="1663700"/>
          <p14:tracePt t="5365" x="1301750" y="1663700"/>
          <p14:tracePt t="5381" x="1485900" y="1663700"/>
          <p14:tracePt t="5398" x="1733550" y="1689100"/>
          <p14:tracePt t="5415" x="2000250" y="1727200"/>
          <p14:tracePt t="5432" x="2216150" y="1765300"/>
          <p14:tracePt t="5448" x="2368550" y="1778000"/>
          <p14:tracePt t="5452" x="2406650" y="1778000"/>
          <p14:tracePt t="5465" x="2438400" y="1778000"/>
          <p14:tracePt t="5482" x="2482850" y="1778000"/>
          <p14:tracePt t="5498" x="2495550" y="1778000"/>
          <p14:tracePt t="5500" x="2508250" y="1778000"/>
          <p14:tracePt t="5747" x="2482850" y="1778000"/>
          <p14:tracePt t="5756" x="2470150" y="1778000"/>
          <p14:tracePt t="5764" x="2432050" y="1771650"/>
          <p14:tracePt t="5781" x="2393950" y="1765300"/>
          <p14:tracePt t="5798" x="2355850" y="1758950"/>
          <p14:tracePt t="5814" x="2343150" y="1758950"/>
          <p14:tracePt t="5892" x="2374900" y="1752600"/>
          <p14:tracePt t="5902" x="2406650" y="1746250"/>
          <p14:tracePt t="5915" x="2451100" y="1746250"/>
          <p14:tracePt t="5932" x="2724150" y="1746250"/>
          <p14:tracePt t="5948" x="3041650" y="1746250"/>
          <p14:tracePt t="5965" x="3365500" y="1746250"/>
          <p14:tracePt t="5981" x="3556000" y="1746250"/>
          <p14:tracePt t="5998" x="3625850" y="1746250"/>
          <p14:tracePt t="6014" x="3638550" y="1746250"/>
          <p14:tracePt t="6380" x="0" y="0"/>
        </p14:tracePtLst>
        <p14:tracePtLst>
          <p14:tracePt t="7630" x="1054100" y="2152650"/>
          <p14:tracePt t="7742" x="1073150" y="2152650"/>
          <p14:tracePt t="7765" x="1231900" y="2139950"/>
          <p14:tracePt t="7778" x="1320800" y="2120900"/>
          <p14:tracePt t="7788" x="1530350" y="2101850"/>
          <p14:tracePt t="7797" x="1631950" y="2101850"/>
          <p14:tracePt t="7813" x="1866900" y="2101850"/>
          <p14:tracePt t="7830" x="2044700" y="2101850"/>
          <p14:tracePt t="7847" x="2159000" y="2101850"/>
          <p14:tracePt t="7863" x="2203450" y="2101850"/>
          <p14:tracePt t="7880" x="2216150" y="2101850"/>
          <p14:tracePt t="7897" x="2222500" y="2101850"/>
          <p14:tracePt t="7989" x="2203450" y="2101850"/>
          <p14:tracePt t="8006" x="2139950" y="2114550"/>
          <p14:tracePt t="8017" x="2108200" y="2120900"/>
          <p14:tracePt t="8031" x="1987550" y="2127250"/>
          <p14:tracePt t="8047" x="1809750" y="2127250"/>
          <p14:tracePt t="8064" x="1619250" y="2127250"/>
          <p14:tracePt t="8080" x="1441450" y="2127250"/>
          <p14:tracePt t="8097" x="1314450" y="2146300"/>
          <p14:tracePt t="8113" x="1270000" y="2152650"/>
          <p14:tracePt t="8130" x="1250950" y="2152650"/>
          <p14:tracePt t="8247" x="1263650" y="2152650"/>
          <p14:tracePt t="8264" x="1358900" y="2165350"/>
          <p14:tracePt t="8281" x="1543050" y="2203450"/>
          <p14:tracePt t="8284" x="1676400" y="2222500"/>
          <p14:tracePt t="8297" x="1835150" y="2235200"/>
          <p14:tracePt t="8313" x="2095500" y="2235200"/>
          <p14:tracePt t="8330" x="2305050" y="2235200"/>
          <p14:tracePt t="8347" x="2432050" y="2235200"/>
          <p14:tracePt t="8348" x="2457450" y="2235200"/>
          <p14:tracePt t="8363" x="2476500" y="2235200"/>
          <p14:tracePt t="8380" x="2482850" y="2235200"/>
          <p14:tracePt t="8469" x="2470150" y="2235200"/>
          <p14:tracePt t="8486" x="2355850" y="2235200"/>
          <p14:tracePt t="8506" x="2152650" y="2222500"/>
          <p14:tracePt t="8509" x="2032000" y="2203450"/>
          <p14:tracePt t="8527" x="1752600" y="2171700"/>
          <p14:tracePt t="8538" x="1644650" y="2165350"/>
          <p14:tracePt t="8548" x="1504950" y="2165350"/>
          <p14:tracePt t="8563" x="1447800" y="2165350"/>
          <p14:tracePt t="8580" x="1435100" y="2165350"/>
          <p14:tracePt t="8693" x="1447800" y="2165350"/>
          <p14:tracePt t="8711" x="1543050" y="2165350"/>
          <p14:tracePt t="8729" x="1720850" y="2165350"/>
          <p14:tracePt t="8732" x="1816100" y="2165350"/>
          <p14:tracePt t="8746" x="1917700" y="2165350"/>
          <p14:tracePt t="8757" x="2089150" y="2165350"/>
          <p14:tracePt t="8763" x="2152650" y="2165350"/>
          <p14:tracePt t="8780" x="2235200" y="2165350"/>
          <p14:tracePt t="8796" x="2273300" y="2165350"/>
          <p14:tracePt t="8813" x="2279650" y="2165350"/>
          <p14:tracePt t="9330" x="2286000" y="2165350"/>
          <p14:tracePt t="9350" x="2317750" y="2165350"/>
          <p14:tracePt t="9364" x="2362200" y="2165350"/>
          <p14:tracePt t="9380" x="2425700" y="2165350"/>
          <p14:tracePt t="9396" x="2533650" y="2165350"/>
          <p14:tracePt t="9413" x="2660650" y="2165350"/>
          <p14:tracePt t="9429" x="2806700" y="2165350"/>
          <p14:tracePt t="9447" x="2959100" y="2165350"/>
          <p14:tracePt t="9463" x="3086100" y="2165350"/>
          <p14:tracePt t="9480" x="3181350" y="2165350"/>
          <p14:tracePt t="9497" x="3244850" y="2165350"/>
          <p14:tracePt t="9513" x="3276600" y="2165350"/>
          <p14:tracePt t="9529" x="3289300" y="2165350"/>
          <p14:tracePt t="10147" x="3295650" y="2165350"/>
          <p14:tracePt t="10155" x="3302000" y="2165350"/>
          <p14:tracePt t="10163" x="3321050" y="2165350"/>
          <p14:tracePt t="10179" x="3378200" y="2165350"/>
          <p14:tracePt t="10196" x="3473450" y="2165350"/>
          <p14:tracePt t="10212" x="3606800" y="2165350"/>
          <p14:tracePt t="10229" x="3759200" y="2165350"/>
          <p14:tracePt t="10246" x="3905250" y="2165350"/>
          <p14:tracePt t="10262" x="4051300" y="2165350"/>
          <p14:tracePt t="10279" x="4171950" y="2165350"/>
          <p14:tracePt t="10296" x="4254500" y="2165350"/>
          <p14:tracePt t="10313" x="4343400" y="2165350"/>
          <p14:tracePt t="10329" x="4406900" y="2165350"/>
          <p14:tracePt t="10346" x="4457700" y="2165350"/>
          <p14:tracePt t="10347" x="4470400" y="2165350"/>
          <p14:tracePt t="10362" x="4489450" y="2165350"/>
          <p14:tracePt t="10379" x="4527550" y="2165350"/>
          <p14:tracePt t="10396" x="4533900" y="2165350"/>
          <p14:tracePt t="10412" x="4546600" y="2165350"/>
          <p14:tracePt t="10429" x="4559300" y="2165350"/>
          <p14:tracePt t="10446" x="4565650" y="2165350"/>
          <p14:tracePt t="10463" x="4572000" y="2165350"/>
          <p14:tracePt t="10479" x="4584700" y="2165350"/>
          <p14:tracePt t="10496" x="4616450" y="2165350"/>
          <p14:tracePt t="10513" x="4635500" y="2165350"/>
          <p14:tracePt t="10529" x="4648200" y="2165350"/>
          <p14:tracePt t="10546" x="4654550" y="2165350"/>
          <p14:tracePt t="10562" x="4660900" y="2165350"/>
          <p14:tracePt t="10579" x="4667250" y="2165350"/>
          <p14:tracePt t="10596" x="4673600" y="2165350"/>
          <p14:tracePt t="10755" x="4667250" y="2165350"/>
          <p14:tracePt t="10764" x="4648200" y="2165350"/>
          <p14:tracePt t="10771" x="4616450" y="2165350"/>
          <p14:tracePt t="10780" x="4572000" y="2165350"/>
          <p14:tracePt t="10796" x="4502150" y="2165350"/>
          <p14:tracePt t="10812" x="4445000" y="2165350"/>
          <p14:tracePt t="10829" x="4400550" y="2165350"/>
          <p14:tracePt t="10845" x="4381500" y="2165350"/>
          <p14:tracePt t="10862" x="4368800" y="2165350"/>
          <p14:tracePt t="10879" x="4356100" y="2165350"/>
          <p14:tracePt t="11059" x="4368800" y="2165350"/>
          <p14:tracePt t="11067" x="4394200" y="2165350"/>
          <p14:tracePt t="11079" x="4432300" y="2165350"/>
          <p14:tracePt t="11096" x="4552950" y="2165350"/>
          <p14:tracePt t="11112" x="4679950" y="2165350"/>
          <p14:tracePt t="11129" x="4794250" y="2165350"/>
          <p14:tracePt t="11145" x="4883150" y="2165350"/>
          <p14:tracePt t="11162" x="4940300" y="2165350"/>
          <p14:tracePt t="11163" x="4953000" y="2165350"/>
          <p14:tracePt t="11179" x="4978400" y="2165350"/>
          <p14:tracePt t="11196" x="4984750" y="2165350"/>
          <p14:tracePt t="11489" x="4991100" y="2165350"/>
          <p14:tracePt t="11505" x="5003800" y="2165350"/>
          <p14:tracePt t="11520" x="5035550" y="2165350"/>
          <p14:tracePt t="11530" x="5060950" y="2165350"/>
          <p14:tracePt t="11546" x="5118100" y="2165350"/>
          <p14:tracePt t="11562" x="5200650" y="2165350"/>
          <p14:tracePt t="11579" x="5340350" y="2165350"/>
          <p14:tracePt t="11596" x="5429250" y="2165350"/>
          <p14:tracePt t="11612" x="5492750" y="2165350"/>
          <p14:tracePt t="11629" x="5549900" y="2165350"/>
          <p14:tracePt t="11646" x="5607050" y="2165350"/>
          <p14:tracePt t="11662" x="5689600" y="2165350"/>
          <p14:tracePt t="11679" x="5778500" y="2165350"/>
          <p14:tracePt t="11696" x="5861050" y="2165350"/>
          <p14:tracePt t="11700" x="5899150" y="2165350"/>
          <p14:tracePt t="11713" x="5937250" y="2165350"/>
          <p14:tracePt t="11729" x="6007100" y="2165350"/>
          <p14:tracePt t="11746" x="6051550" y="2165350"/>
          <p14:tracePt t="11748" x="6076950" y="2165350"/>
          <p14:tracePt t="11763" x="6102350" y="2165350"/>
          <p14:tracePt t="11779" x="6146800" y="2165350"/>
          <p14:tracePt t="11795" x="6172200" y="2165350"/>
          <p14:tracePt t="11812" x="6191250" y="2165350"/>
          <p14:tracePt t="11829" x="6203950" y="2165350"/>
          <p14:tracePt t="11845" x="6223000" y="2165350"/>
          <p14:tracePt t="11862" x="6242050" y="2165350"/>
          <p14:tracePt t="13918" x="0" y="0"/>
        </p14:tracePtLst>
        <p14:tracePtLst>
          <p14:tracePt t="15807" x="6915150" y="2178050"/>
          <p14:tracePt t="15906" x="6934200" y="2178050"/>
          <p14:tracePt t="15920" x="7023100" y="2178050"/>
          <p14:tracePt t="15933" x="7181850" y="2178050"/>
          <p14:tracePt t="15944" x="7283450" y="2178050"/>
          <p14:tracePt t="15962" x="7543800" y="2178050"/>
          <p14:tracePt t="15978" x="7823200" y="2178050"/>
          <p14:tracePt t="15981" x="7943850" y="2178050"/>
          <p14:tracePt t="15995" x="8039100" y="2178050"/>
          <p14:tracePt t="16012" x="8197850" y="2178050"/>
          <p14:tracePt t="16028" x="8210550" y="2178050"/>
          <p14:tracePt t="16045" x="8216900" y="2178050"/>
          <p14:tracePt t="16479" x="8223250" y="2178050"/>
          <p14:tracePt t="16497" x="8235950" y="2178050"/>
          <p14:tracePt t="16516" x="8274050" y="2178050"/>
          <p14:tracePt t="16532" x="8382000" y="2178050"/>
          <p14:tracePt t="16544" x="8426450" y="2178050"/>
          <p14:tracePt t="16560" x="8534400" y="2178050"/>
          <p14:tracePt t="16577" x="8648700" y="2178050"/>
          <p14:tracePt t="16594" x="8743950" y="2178050"/>
          <p14:tracePt t="16610" x="8832850" y="2178050"/>
          <p14:tracePt t="16612" x="8858250" y="2178050"/>
          <p14:tracePt t="16627" x="8883650" y="2178050"/>
          <p14:tracePt t="16644" x="8896350" y="2178050"/>
          <p14:tracePt t="16660" x="8902700" y="2178050"/>
          <p14:tracePt t="16677" x="8909050" y="2178050"/>
          <p14:tracePt t="16694" x="8921750" y="2178050"/>
          <p14:tracePt t="16710" x="8928100" y="2178050"/>
          <p14:tracePt t="16727" x="8940800" y="2178050"/>
          <p14:tracePt t="16744" x="8959850" y="2178050"/>
          <p14:tracePt t="16761" x="8966200" y="2178050"/>
          <p14:tracePt t="16777" x="8985250" y="2178050"/>
          <p14:tracePt t="16780" x="9004300" y="2178050"/>
          <p14:tracePt t="16794" x="9029700" y="2178050"/>
          <p14:tracePt t="16810" x="9093200" y="2178050"/>
          <p14:tracePt t="16813" x="9124950" y="2178050"/>
          <p14:tracePt t="16827" x="9207500" y="2178050"/>
          <p14:tracePt t="16844" x="9296400" y="2178050"/>
          <p14:tracePt t="16860" x="9372600" y="2178050"/>
          <p14:tracePt t="16877" x="9429750" y="2178050"/>
          <p14:tracePt t="16894" x="9474200" y="2178050"/>
          <p14:tracePt t="16910" x="9512300" y="2178050"/>
          <p14:tracePt t="16927" x="9556750" y="2178050"/>
          <p14:tracePt t="16944" x="9594850" y="2178050"/>
          <p14:tracePt t="16960" x="9645650" y="2178050"/>
          <p14:tracePt t="16977" x="9671050" y="2178050"/>
          <p14:tracePt t="16980" x="9683750" y="2178050"/>
          <p14:tracePt t="16994" x="9690100" y="2178050"/>
          <p14:tracePt t="17011" x="9696450" y="2178050"/>
          <p14:tracePt t="17052" x="9702800" y="2178050"/>
          <p14:tracePt t="17067" x="9709150" y="2178050"/>
          <p14:tracePt t="17084" x="9715500" y="2178050"/>
          <p14:tracePt t="17094" x="9721850" y="2178050"/>
          <p14:tracePt t="17111" x="9740900" y="2178050"/>
          <p14:tracePt t="17127" x="9759950" y="2178050"/>
          <p14:tracePt t="17143" x="9772650" y="2178050"/>
          <p14:tracePt t="17160" x="9791700" y="2178050"/>
          <p14:tracePt t="17177" x="9810750" y="2178050"/>
          <p14:tracePt t="17193" x="9848850" y="2178050"/>
          <p14:tracePt t="17210" x="9886950" y="2178050"/>
          <p14:tracePt t="17211" x="9912350" y="2178050"/>
          <p14:tracePt t="17227" x="9969500" y="2178050"/>
          <p14:tracePt t="17244" x="10020300" y="2178050"/>
          <p14:tracePt t="17261" x="10077450" y="2178050"/>
          <p14:tracePt t="17277" x="10140950" y="2178050"/>
          <p14:tracePt t="17294" x="10229850" y="2178050"/>
          <p14:tracePt t="17310" x="10306050" y="2178050"/>
          <p14:tracePt t="17327" x="10369550" y="2178050"/>
          <p14:tracePt t="17343" x="10420350" y="2178050"/>
          <p14:tracePt t="17360" x="10445750" y="2178050"/>
          <p14:tracePt t="17377" x="10452100" y="2178050"/>
          <p14:tracePt t="17678" x="10464800" y="2178050"/>
          <p14:tracePt t="17699" x="10502900" y="2178050"/>
          <p14:tracePt t="17725" x="10693400" y="2178050"/>
          <p14:tracePt t="17739" x="10756900" y="2178050"/>
          <p14:tracePt t="17749" x="10909300" y="2178050"/>
          <p14:tracePt t="17760" x="10972800" y="2178050"/>
          <p14:tracePt t="17777" x="11099800" y="2178050"/>
          <p14:tracePt t="17779" x="11150600" y="2178050"/>
          <p14:tracePt t="17794" x="11182350" y="2178050"/>
          <p14:tracePt t="17810" x="11239500" y="2178050"/>
          <p14:tracePt t="17812" x="11258550" y="2178050"/>
          <p14:tracePt t="17827" x="11277600" y="2178050"/>
          <p14:tracePt t="17843" x="11290300" y="2178050"/>
          <p14:tracePt t="17860" x="11296650" y="2178050"/>
          <p14:tracePt t="17876" x="11309350" y="2178050"/>
          <p14:tracePt t="17893" x="11322050" y="2178050"/>
          <p14:tracePt t="17910" x="11334750" y="2178050"/>
          <p14:tracePt t="17926" x="11341100" y="2178050"/>
          <p14:tracePt t="17943" x="11360150" y="2178050"/>
          <p14:tracePt t="17960" x="11372850" y="2178050"/>
          <p14:tracePt t="17977" x="11398250" y="2178050"/>
          <p14:tracePt t="17979" x="11417300" y="2178050"/>
          <p14:tracePt t="17993" x="11423650" y="2178050"/>
          <p14:tracePt t="18011" x="11455400" y="2178050"/>
          <p14:tracePt t="18013" x="11461750" y="2178050"/>
          <p14:tracePt t="18027" x="11480800" y="2178050"/>
          <p14:tracePt t="18044" x="11518900" y="2178050"/>
          <p14:tracePt t="18061" x="11537950" y="2178050"/>
          <p14:tracePt t="18077" x="11550650" y="2178050"/>
          <p14:tracePt t="18093" x="11563350" y="2178050"/>
          <p14:tracePt t="18110" x="11576050" y="2178050"/>
          <p14:tracePt t="18127" x="11582400" y="2178050"/>
          <p14:tracePt t="18143" x="11595100" y="2178050"/>
          <p14:tracePt t="18160" x="11607800" y="2178050"/>
          <p14:tracePt t="18177" x="11626850" y="2178050"/>
          <p14:tracePt t="18193" x="11658600" y="2178050"/>
          <p14:tracePt t="18197" x="11671300" y="2178050"/>
          <p14:tracePt t="18210" x="11684000" y="2178050"/>
          <p14:tracePt t="18227" x="11703050" y="2178050"/>
          <p14:tracePt t="18244" x="11709400" y="2178050"/>
          <p14:tracePt t="18468" x="0" y="0"/>
        </p14:tracePtLst>
        <p14:tracePtLst>
          <p14:tracePt t="19495" x="933450" y="2609850"/>
          <p14:tracePt t="19582" x="946150" y="2609850"/>
          <p14:tracePt t="19597" x="1003300" y="2609850"/>
          <p14:tracePt t="19610" x="1054100" y="2609850"/>
          <p14:tracePt t="19626" x="1200150" y="2609850"/>
          <p14:tracePt t="19627" x="1295400" y="2609850"/>
          <p14:tracePt t="19643" x="1498600" y="2609850"/>
          <p14:tracePt t="19660" x="1689100" y="2609850"/>
          <p14:tracePt t="19676" x="1822450" y="2609850"/>
          <p14:tracePt t="19693" x="1911350" y="2609850"/>
          <p14:tracePt t="19709" x="1943100" y="2609850"/>
          <p14:tracePt t="19726" x="1962150" y="2609850"/>
          <p14:tracePt t="19743" x="1981200" y="2609850"/>
          <p14:tracePt t="19760" x="1993900" y="2609850"/>
          <p14:tracePt t="19777" x="2006600" y="2609850"/>
          <p14:tracePt t="19793" x="2032000" y="2609850"/>
          <p14:tracePt t="19796" x="2051050" y="2609850"/>
          <p14:tracePt t="19810" x="2057400" y="2609850"/>
          <p14:tracePt t="19826" x="2070100" y="2609850"/>
          <p14:tracePt t="19843" x="2076450" y="2609850"/>
          <p14:tracePt t="19925" x="2082800" y="2609850"/>
          <p14:tracePt t="19938" x="2089150" y="2609850"/>
          <p14:tracePt t="19955" x="2095500" y="2609850"/>
          <p14:tracePt t="19973" x="2101850" y="2609850"/>
          <p14:tracePt t="19985" x="2108200" y="2609850"/>
          <p14:tracePt t="19995" x="2120900" y="2609850"/>
          <p14:tracePt t="20010" x="2139950" y="2603500"/>
          <p14:tracePt t="20026" x="2165350" y="2590800"/>
          <p14:tracePt t="20028" x="2171700" y="2578100"/>
          <p14:tracePt t="20043" x="2171700" y="2571750"/>
          <p14:tracePt t="20060" x="2178050" y="2540000"/>
          <p14:tracePt t="20076" x="2178050" y="2514600"/>
          <p14:tracePt t="20093" x="2178050" y="2476500"/>
          <p14:tracePt t="20109" x="2171700" y="2451100"/>
          <p14:tracePt t="20127" x="2152650" y="2425700"/>
          <p14:tracePt t="20142" x="2108200" y="2400300"/>
          <p14:tracePt t="20159" x="2044700" y="2381250"/>
          <p14:tracePt t="20176" x="1981200" y="2368550"/>
          <p14:tracePt t="20192" x="1943100" y="2368550"/>
          <p14:tracePt t="20209" x="1911350" y="2368550"/>
          <p14:tracePt t="20226" x="1873250" y="2368550"/>
          <p14:tracePt t="20227" x="1866900" y="2368550"/>
          <p14:tracePt t="20243" x="1841500" y="2381250"/>
          <p14:tracePt t="20260" x="1828800" y="2393950"/>
          <p14:tracePt t="20276" x="1816100" y="2419350"/>
          <p14:tracePt t="20293" x="1809750" y="2425700"/>
          <p14:tracePt t="20309" x="1809750" y="2444750"/>
          <p14:tracePt t="20326" x="1809750" y="2470150"/>
          <p14:tracePt t="20343" x="1828800" y="2501900"/>
          <p14:tracePt t="20359" x="1860550" y="2520950"/>
          <p14:tracePt t="20376" x="1905000" y="2546350"/>
          <p14:tracePt t="20392" x="1936750" y="2552700"/>
          <p14:tracePt t="20409" x="1993900" y="2559050"/>
          <p14:tracePt t="20426" x="2025650" y="2559050"/>
          <p14:tracePt t="20442" x="2051050" y="2559050"/>
          <p14:tracePt t="20444" x="2057400" y="2559050"/>
          <p14:tracePt t="20459" x="2070100" y="2559050"/>
          <p14:tracePt t="20476" x="2076450" y="2559050"/>
          <p14:tracePt t="20558" x="2082800" y="2559050"/>
          <p14:tracePt t="20622" x="2089150" y="2559050"/>
          <p14:tracePt t="20640" x="2095500" y="2552700"/>
          <p14:tracePt t="20657" x="2095500" y="2540000"/>
          <p14:tracePt t="20672" x="2095500" y="2508250"/>
          <p14:tracePt t="20685" x="2095500" y="2470150"/>
          <p14:tracePt t="20697" x="2095500" y="2438400"/>
          <p14:tracePt t="20709" x="2082800" y="2393950"/>
          <p14:tracePt t="20726" x="2032000" y="2336800"/>
          <p14:tracePt t="20743" x="1955800" y="2279650"/>
          <p14:tracePt t="20760" x="1866900" y="2235200"/>
          <p14:tracePt t="20776" x="1797050" y="2222500"/>
          <p14:tracePt t="20793" x="1746250" y="2222500"/>
          <p14:tracePt t="20809" x="1695450" y="2235200"/>
          <p14:tracePt t="20813" x="1676400" y="2247900"/>
          <p14:tracePt t="20826" x="1657350" y="2266950"/>
          <p14:tracePt t="20842" x="1612900" y="2305050"/>
          <p14:tracePt t="20844" x="1593850" y="2330450"/>
          <p14:tracePt t="20859" x="1574800" y="2381250"/>
          <p14:tracePt t="20876" x="1568450" y="2425700"/>
          <p14:tracePt t="20892" x="1568450" y="2463800"/>
          <p14:tracePt t="20909" x="1574800" y="2508250"/>
          <p14:tracePt t="20926" x="1600200" y="2533650"/>
          <p14:tracePt t="20942" x="1644650" y="2552700"/>
          <p14:tracePt t="20959" x="1708150" y="2571750"/>
          <p14:tracePt t="20976" x="1778000" y="2571750"/>
          <p14:tracePt t="20993" x="1847850" y="2565400"/>
          <p14:tracePt t="21009" x="1892300" y="2559050"/>
          <p14:tracePt t="21013" x="1905000" y="2552700"/>
          <p14:tracePt t="21026" x="1911350" y="2546350"/>
          <p14:tracePt t="21043" x="1924050" y="2540000"/>
          <p14:tracePt t="21059" x="1924050" y="2533650"/>
          <p14:tracePt t="21788" x="0" y="0"/>
        </p14:tracePtLst>
        <p14:tracePtLst>
          <p14:tracePt t="22790" x="3467100" y="2413000"/>
          <p14:tracePt t="22934" x="3467100" y="2432050"/>
          <p14:tracePt t="22939" x="3479800" y="2457450"/>
          <p14:tracePt t="22949" x="3486150" y="2482850"/>
          <p14:tracePt t="22958" x="3498850" y="2508250"/>
          <p14:tracePt t="22975" x="3517900" y="2559050"/>
          <p14:tracePt t="22991" x="3543300" y="2597150"/>
          <p14:tracePt t="23008" x="3562350" y="2622550"/>
          <p14:tracePt t="23025" x="3600450" y="2654300"/>
          <p14:tracePt t="23042" x="3632200" y="2667000"/>
          <p14:tracePt t="23058" x="3670300" y="2686050"/>
          <p14:tracePt t="23060" x="3689350" y="2692400"/>
          <p14:tracePt t="23075" x="3727450" y="2692400"/>
          <p14:tracePt t="23091" x="3803650" y="2692400"/>
          <p14:tracePt t="23108" x="3898900" y="2692400"/>
          <p14:tracePt t="23125" x="4000500" y="2692400"/>
          <p14:tracePt t="23142" x="4108450" y="2679700"/>
          <p14:tracePt t="23158" x="4178300" y="2654300"/>
          <p14:tracePt t="23175" x="4222750" y="2628900"/>
          <p14:tracePt t="23192" x="4241800" y="2616200"/>
          <p14:tracePt t="23208" x="4248150" y="2609850"/>
          <p14:tracePt t="23225" x="4260850" y="2603500"/>
          <p14:tracePt t="23241" x="4260850" y="2584450"/>
          <p14:tracePt t="23259" x="4260850" y="2578100"/>
          <p14:tracePt t="23261" x="4260850" y="2571750"/>
          <p14:tracePt t="23278" x="4260850" y="2565400"/>
          <p14:tracePt t="23309" x="4260850" y="2559050"/>
          <p14:tracePt t="23317" x="4260850" y="2552700"/>
          <p14:tracePt t="23326" x="4254500" y="2540000"/>
          <p14:tracePt t="23342" x="4248150" y="2527300"/>
          <p14:tracePt t="23359" x="4222750" y="2508250"/>
          <p14:tracePt t="23375" x="4184650" y="2482850"/>
          <p14:tracePt t="23391" x="4159250" y="2470150"/>
          <p14:tracePt t="23408" x="4133850" y="2457450"/>
          <p14:tracePt t="23425" x="4127500" y="2457450"/>
          <p14:tracePt t="23441" x="4108450" y="2451100"/>
          <p14:tracePt t="23458" x="4102100" y="2444750"/>
          <p14:tracePt t="23475" x="4083050" y="2444750"/>
          <p14:tracePt t="23509" x="4070350" y="2444750"/>
          <p14:tracePt t="23526" x="4064000" y="2444750"/>
          <p14:tracePt t="23542" x="4057650" y="2444750"/>
          <p14:tracePt t="23558" x="4051300" y="2444750"/>
          <p14:tracePt t="23575" x="4044950" y="2444750"/>
          <p14:tracePt t="23592" x="4032250" y="2444750"/>
          <p14:tracePt t="23608" x="4013200" y="2476500"/>
          <p14:tracePt t="23625" x="4006850" y="2508250"/>
          <p14:tracePt t="23628" x="4006850" y="2533650"/>
          <p14:tracePt t="23641" x="4006850" y="2559050"/>
          <p14:tracePt t="23658" x="4006850" y="2609850"/>
          <p14:tracePt t="23661" x="4006850" y="2635250"/>
          <p14:tracePt t="23675" x="4025900" y="2673350"/>
          <p14:tracePt t="23691" x="4064000" y="2692400"/>
          <p14:tracePt t="23708" x="4102100" y="2711450"/>
          <p14:tracePt t="23725" x="4127500" y="2711450"/>
          <p14:tracePt t="23741" x="4165600" y="2711450"/>
          <p14:tracePt t="23758" x="4222750" y="2705100"/>
          <p14:tracePt t="23775" x="4286250" y="2679700"/>
          <p14:tracePt t="23792" x="4356100" y="2660650"/>
          <p14:tracePt t="23808" x="4438650" y="2628900"/>
          <p14:tracePt t="23825" x="4508500" y="2609850"/>
          <p14:tracePt t="23842" x="4565650" y="2597150"/>
          <p14:tracePt t="23843" x="4603750" y="2590800"/>
          <p14:tracePt t="23858" x="4616450" y="2590800"/>
          <p14:tracePt t="23875" x="4660900" y="2590800"/>
          <p14:tracePt t="23891" x="4686300" y="2590800"/>
          <p14:tracePt t="23908" x="4692650" y="2590800"/>
          <p14:tracePt t="23924" x="4711700" y="2590800"/>
          <p14:tracePt t="23941" x="4743450" y="2603500"/>
          <p14:tracePt t="23958" x="4762500" y="2622550"/>
          <p14:tracePt t="23974" x="4775200" y="2635250"/>
          <p14:tracePt t="24008" x="4775200" y="2641600"/>
          <p14:tracePt t="24024" x="4775200" y="2654300"/>
          <p14:tracePt t="24041" x="4775200" y="2679700"/>
          <p14:tracePt t="24059" x="4762500" y="2698750"/>
          <p14:tracePt t="24093" x="4762500" y="2705100"/>
          <p14:tracePt t="24101" x="4762500" y="2711450"/>
          <p14:tracePt t="24116" x="4762500" y="2717800"/>
          <p14:tracePt t="24132" x="4762500" y="2724150"/>
          <p14:tracePt t="24141" x="4762500" y="2730500"/>
          <p14:tracePt t="24158" x="4768850" y="2736850"/>
          <p14:tracePt t="24174" x="4781550" y="2743200"/>
          <p14:tracePt t="24191" x="4794250" y="2743200"/>
          <p14:tracePt t="24208" x="4819650" y="2743200"/>
          <p14:tracePt t="24224" x="4845050" y="2743200"/>
          <p14:tracePt t="24241" x="4870450" y="2743200"/>
          <p14:tracePt t="24258" x="4908550" y="2724150"/>
          <p14:tracePt t="24275" x="4946650" y="2692400"/>
          <p14:tracePt t="24276" x="4965700" y="2673350"/>
          <p14:tracePt t="24291" x="5003800" y="2628900"/>
          <p14:tracePt t="24308" x="5041900" y="2578100"/>
          <p14:tracePt t="24325" x="5080000" y="2540000"/>
          <p14:tracePt t="24341" x="5092700" y="2520950"/>
          <p14:tracePt t="24358" x="5105400" y="2508250"/>
          <p14:tracePt t="24431" x="5111750" y="2508250"/>
          <p14:tracePt t="24450" x="5137150" y="2540000"/>
          <p14:tracePt t="24472" x="5194300" y="2660650"/>
          <p14:tracePt t="24487" x="5245100" y="2724150"/>
          <p14:tracePt t="24502" x="5302250" y="2768600"/>
          <p14:tracePt t="24512" x="5321300" y="2774950"/>
          <p14:tracePt t="24525" x="5346700" y="2787650"/>
          <p14:tracePt t="24541" x="5372100" y="2794000"/>
          <p14:tracePt t="24558" x="5403850" y="2794000"/>
          <p14:tracePt t="24575" x="5499100" y="2787650"/>
          <p14:tracePt t="24591" x="5600700" y="2743200"/>
          <p14:tracePt t="24608" x="5727700" y="2679700"/>
          <p14:tracePt t="24624" x="5822950" y="2622550"/>
          <p14:tracePt t="24641" x="5880100" y="2578100"/>
          <p14:tracePt t="24658" x="5899150" y="2559050"/>
          <p14:tracePt t="24659" x="5905500" y="2546350"/>
          <p14:tracePt t="24748" x="5911850" y="2559050"/>
          <p14:tracePt t="24759" x="5911850" y="2578100"/>
          <p14:tracePt t="24775" x="5943600" y="2667000"/>
          <p14:tracePt t="24792" x="5975350" y="2736850"/>
          <p14:tracePt t="24808" x="6019800" y="2800350"/>
          <p14:tracePt t="24812" x="6038850" y="2813050"/>
          <p14:tracePt t="24825" x="6057900" y="2825750"/>
          <p14:tracePt t="24841" x="6064250" y="2832100"/>
          <p14:tracePt t="24858" x="6076950" y="2832100"/>
          <p14:tracePt t="24861" x="6083300" y="2832100"/>
          <p14:tracePt t="24876" x="6102350" y="2832100"/>
          <p14:tracePt t="24891" x="6134100" y="2806700"/>
          <p14:tracePt t="24908" x="6184900" y="2768600"/>
          <p14:tracePt t="24924" x="6235700" y="2730500"/>
          <p14:tracePt t="24941" x="6292850" y="2679700"/>
          <p14:tracePt t="24958" x="6350000" y="2628900"/>
          <p14:tracePt t="24974" x="6394450" y="2603500"/>
          <p14:tracePt t="24991" x="6419850" y="2590800"/>
          <p14:tracePt t="25008" x="6432550" y="2590800"/>
          <p14:tracePt t="25025" x="6438900" y="2590800"/>
          <p14:tracePt t="25042" x="6457950" y="2590800"/>
          <p14:tracePt t="25059" x="6489700" y="2628900"/>
          <p14:tracePt t="25075" x="6534150" y="2679700"/>
          <p14:tracePt t="25092" x="6591300" y="2724150"/>
          <p14:tracePt t="25108" x="6616700" y="2736850"/>
          <p14:tracePt t="25125" x="6642100" y="2743200"/>
          <p14:tracePt t="25141" x="6686550" y="2743200"/>
          <p14:tracePt t="25158" x="6737350" y="2730500"/>
          <p14:tracePt t="25174" x="6788150" y="2698750"/>
          <p14:tracePt t="25191" x="6851650" y="2654300"/>
          <p14:tracePt t="25208" x="6921500" y="2603500"/>
          <p14:tracePt t="25224" x="6946900" y="2559050"/>
          <p14:tracePt t="25241" x="6965950" y="2540000"/>
          <p14:tracePt t="25247" x="6972300" y="2533650"/>
          <p14:tracePt t="25317" x="6978650" y="2533650"/>
          <p14:tracePt t="25335" x="6985000" y="2552700"/>
          <p14:tracePt t="25351" x="6991350" y="2571750"/>
          <p14:tracePt t="25365" x="6997700" y="2584450"/>
          <p14:tracePt t="25380" x="7010400" y="2590800"/>
          <p14:tracePt t="25406" x="7023100" y="2597150"/>
          <p14:tracePt t="25413" x="7029450" y="2597150"/>
          <p14:tracePt t="25428" x="7035800" y="2597150"/>
          <p14:tracePt t="25441" x="7042150" y="2597150"/>
          <p14:tracePt t="25457" x="7054850" y="2597150"/>
          <p14:tracePt t="25474" x="7061200" y="2597150"/>
          <p14:tracePt t="25491" x="7086600" y="2597150"/>
          <p14:tracePt t="25507" x="7099300" y="2590800"/>
          <p14:tracePt t="25525" x="7105650" y="2584450"/>
          <p14:tracePt t="25541" x="7124700" y="2578100"/>
          <p14:tracePt t="25558" x="7143750" y="2571750"/>
          <p14:tracePt t="25574" x="7156450" y="2559050"/>
          <p14:tracePt t="25591" x="7169150" y="2552700"/>
          <p14:tracePt t="25624" x="7194550" y="2546350"/>
          <p14:tracePt t="25641" x="7200900" y="2540000"/>
          <p14:tracePt t="25657" x="7219950" y="2533650"/>
          <p14:tracePt t="25674" x="7239000" y="2527300"/>
          <p14:tracePt t="25691" x="7258050" y="2527300"/>
          <p14:tracePt t="25707" x="7283450" y="2527300"/>
          <p14:tracePt t="25724" x="7302500" y="2527300"/>
          <p14:tracePt t="25741" x="7334250" y="2527300"/>
          <p14:tracePt t="25757" x="7366000" y="2527300"/>
          <p14:tracePt t="25774" x="7397750" y="2527300"/>
          <p14:tracePt t="25791" x="7423150" y="2527300"/>
          <p14:tracePt t="25807" x="7442200" y="2527300"/>
          <p14:tracePt t="25824" x="7461250" y="2520950"/>
          <p14:tracePt t="25841" x="7473950" y="2520950"/>
          <p14:tracePt t="25857" x="7486650" y="2508250"/>
          <p14:tracePt t="25924" x="7486650" y="2501900"/>
          <p14:tracePt t="25936" x="7486650" y="2495550"/>
          <p14:tracePt t="25945" x="7486650" y="2489200"/>
          <p14:tracePt t="25957" x="7486650" y="2463800"/>
          <p14:tracePt t="25974" x="7480300" y="2438400"/>
          <p14:tracePt t="25991" x="7467600" y="2419350"/>
          <p14:tracePt t="26007" x="7454900" y="2406650"/>
          <p14:tracePt t="26013" x="7448550" y="2400300"/>
          <p14:tracePt t="26025" x="7442200" y="2400300"/>
          <p14:tracePt t="26052" x="7435850" y="2393950"/>
          <p14:tracePt t="26062" x="7423150" y="2387600"/>
          <p14:tracePt t="26077" x="7404100" y="2381250"/>
          <p14:tracePt t="26095" x="7397750" y="2381250"/>
          <p14:tracePt t="26107" x="7378700" y="2381250"/>
          <p14:tracePt t="26124" x="7346950" y="2368550"/>
          <p14:tracePt t="26141" x="7334250" y="2368550"/>
          <p14:tracePt t="26157" x="7315200" y="2368550"/>
          <p14:tracePt t="26174" x="7302500" y="2368550"/>
          <p14:tracePt t="26191" x="7296150" y="2368550"/>
          <p14:tracePt t="26207" x="7283450" y="2368550"/>
          <p14:tracePt t="26224" x="7270750" y="2368550"/>
          <p14:tracePt t="26229" x="7264400" y="2368550"/>
          <p14:tracePt t="26241" x="7258050" y="2368550"/>
          <p14:tracePt t="26257" x="7239000" y="2368550"/>
          <p14:tracePt t="26275" x="7219950" y="2368550"/>
          <p14:tracePt t="26277" x="7207250" y="2374900"/>
          <p14:tracePt t="26291" x="7200900" y="2374900"/>
          <p14:tracePt t="26308" x="7156450" y="2381250"/>
          <p14:tracePt t="26324" x="7143750" y="2387600"/>
          <p14:tracePt t="26341" x="7118350" y="2387600"/>
          <p14:tracePt t="26358" x="7105650" y="2393950"/>
          <p14:tracePt t="26374" x="7092950" y="2406650"/>
          <p14:tracePt t="26391" x="7067550" y="2419350"/>
          <p14:tracePt t="26407" x="7054850" y="2432050"/>
          <p14:tracePt t="26424" x="7042150" y="2444750"/>
          <p14:tracePt t="26441" x="7010400" y="2457450"/>
          <p14:tracePt t="26457" x="6972300" y="2476500"/>
          <p14:tracePt t="26462" x="6959600" y="2489200"/>
          <p14:tracePt t="26474" x="6940550" y="2501900"/>
          <p14:tracePt t="26490" x="6902450" y="2520950"/>
          <p14:tracePt t="26507" x="6870700" y="2540000"/>
          <p14:tracePt t="26525" x="6864350" y="2552700"/>
          <p14:tracePt t="26541" x="6858000" y="2552700"/>
          <p14:tracePt t="26557" x="6851650" y="2559050"/>
          <p14:tracePt t="26598" x="6851650" y="2565400"/>
          <p14:tracePt t="26628" x="6851650" y="2571750"/>
          <p14:tracePt t="26644" x="6851650" y="2578100"/>
          <p14:tracePt t="26660" x="6851650" y="2584450"/>
          <p14:tracePt t="26668" x="6851650" y="2590800"/>
          <p14:tracePt t="26677" x="6858000" y="2603500"/>
          <p14:tracePt t="26690" x="6870700" y="2603500"/>
          <p14:tracePt t="26707" x="6896100" y="2628900"/>
          <p14:tracePt t="26724" x="6934200" y="2641600"/>
          <p14:tracePt t="26740" x="6959600" y="2641600"/>
          <p14:tracePt t="26757" x="7004050" y="2654300"/>
          <p14:tracePt t="26773" x="7029450" y="2654300"/>
          <p14:tracePt t="26791" x="7061200" y="2654300"/>
          <p14:tracePt t="26808" x="7099300" y="2654300"/>
          <p14:tracePt t="26824" x="7131050" y="2654300"/>
          <p14:tracePt t="26840" x="7156450" y="2654300"/>
          <p14:tracePt t="26857" x="7175500" y="2654300"/>
          <p14:tracePt t="26873" x="7194550" y="2654300"/>
          <p14:tracePt t="26890" x="7200900" y="2654300"/>
          <p14:tracePt t="26907" x="7213600" y="2654300"/>
          <p14:tracePt t="26932" x="7219950" y="2654300"/>
          <p14:tracePt t="27136" x="7226300" y="2654300"/>
          <p14:tracePt t="27156" x="7232650" y="2654300"/>
          <p14:tracePt t="27178" x="7251700" y="2654300"/>
          <p14:tracePt t="27179" x="7264400" y="2647950"/>
          <p14:tracePt t="27190" x="7277100" y="2641600"/>
          <p14:tracePt t="27207" x="7289800" y="2635250"/>
          <p14:tracePt t="27224" x="7308850" y="2628900"/>
          <p14:tracePt t="27240" x="7334250" y="2622550"/>
          <p14:tracePt t="27257" x="7353300" y="2616200"/>
          <p14:tracePt t="27274" x="7372350" y="2603500"/>
          <p14:tracePt t="27291" x="7385050" y="2603500"/>
          <p14:tracePt t="27307" x="7397750" y="2597150"/>
          <p14:tracePt t="27324" x="7410450" y="2597150"/>
          <p14:tracePt t="27341" x="7410450" y="2590800"/>
          <p14:tracePt t="27389" x="7423150" y="2584450"/>
          <p14:tracePt t="27396" x="7429500" y="2578100"/>
          <p14:tracePt t="27412" x="7435850" y="2578100"/>
          <p14:tracePt t="27423" x="7442200" y="2571750"/>
          <p14:tracePt t="27440" x="7461250" y="2559050"/>
          <p14:tracePt t="27457" x="7473950" y="2552700"/>
          <p14:tracePt t="27473" x="7499350" y="2540000"/>
          <p14:tracePt t="27476" x="7512050" y="2533650"/>
          <p14:tracePt t="27490" x="7518400" y="2527300"/>
          <p14:tracePt t="27507" x="7556500" y="2514600"/>
          <p14:tracePt t="27524" x="7581900" y="2508250"/>
          <p14:tracePt t="27540" x="7600950" y="2501900"/>
          <p14:tracePt t="27557" x="7620000" y="2495550"/>
          <p14:tracePt t="27574" x="7626350" y="2495550"/>
          <p14:tracePt t="27621" x="7632700" y="2495550"/>
          <p14:tracePt t="27628" x="7639050" y="2495550"/>
          <p14:tracePt t="27644" x="7645400" y="2495550"/>
          <p14:tracePt t="27661" x="7651750" y="2495550"/>
          <p14:tracePt t="27673" x="7658100" y="2495550"/>
          <p14:tracePt t="27690" x="7664450" y="2501900"/>
          <p14:tracePt t="27707" x="7683500" y="2520950"/>
          <p14:tracePt t="27724" x="7689850" y="2527300"/>
          <p14:tracePt t="27740" x="7708900" y="2540000"/>
          <p14:tracePt t="27757" x="7734300" y="2546350"/>
          <p14:tracePt t="27773" x="7747000" y="2546350"/>
          <p14:tracePt t="27791" x="7778750" y="2559050"/>
          <p14:tracePt t="27807" x="7816850" y="2565400"/>
          <p14:tracePt t="27824" x="7880350" y="2578100"/>
          <p14:tracePt t="27840" x="7950200" y="2578100"/>
          <p14:tracePt t="27857" x="8013700" y="2578100"/>
          <p14:tracePt t="27873" x="8064500" y="2578100"/>
          <p14:tracePt t="27890" x="8108950" y="2578100"/>
          <p14:tracePt t="27891" x="8153400" y="2584450"/>
          <p14:tracePt t="27906" x="8166100" y="2584450"/>
          <p14:tracePt t="27923" x="8267700" y="2609850"/>
          <p14:tracePt t="27940" x="8318500" y="2616200"/>
          <p14:tracePt t="27956" x="8356600" y="2622550"/>
          <p14:tracePt t="27973" x="8394700" y="2628900"/>
          <p14:tracePt t="27990" x="8407400" y="2635250"/>
          <p14:tracePt t="28006" x="8413750" y="2635250"/>
          <p14:tracePt t="28024" x="8420100" y="2635250"/>
          <p14:tracePt t="28040" x="8432800" y="2641600"/>
          <p14:tracePt t="28145" x="8432800" y="2647950"/>
          <p14:tracePt t="28167" x="8432800" y="2667000"/>
          <p14:tracePt t="28178" x="8432800" y="2673350"/>
          <p14:tracePt t="28180" x="8426450" y="2679700"/>
          <p14:tracePt t="28192" x="8420100" y="2692400"/>
          <p14:tracePt t="28206" x="8388350" y="2692400"/>
          <p14:tracePt t="28223" x="8337550" y="2692400"/>
          <p14:tracePt t="28240" x="8286750" y="2692400"/>
          <p14:tracePt t="28256" x="8261350" y="2698750"/>
          <p14:tracePt t="28273" x="8255000" y="2698750"/>
          <p14:tracePt t="28290" x="8242300" y="2698750"/>
          <p14:tracePt t="28309" x="8235950" y="2705100"/>
          <p14:tracePt t="28324" x="8229600" y="2711450"/>
          <p14:tracePt t="28341" x="8223250" y="2711450"/>
          <p14:tracePt t="28357" x="8216900" y="2711450"/>
          <p14:tracePt t="28373" x="8210550" y="2711450"/>
          <p14:tracePt t="28535" x="8229600" y="2711450"/>
          <p14:tracePt t="28550" x="8305800" y="2711450"/>
          <p14:tracePt t="28563" x="8464550" y="2711450"/>
          <p14:tracePt t="28574" x="8559800" y="2711450"/>
          <p14:tracePt t="28590" x="8769350" y="2711450"/>
          <p14:tracePt t="28607" x="8959850" y="2711450"/>
          <p14:tracePt t="28623" x="9105900" y="2711450"/>
          <p14:tracePt t="28640" x="9239250" y="2711450"/>
          <p14:tracePt t="28657" x="9328150" y="2711450"/>
          <p14:tracePt t="28661" x="9366250" y="2717800"/>
          <p14:tracePt t="28673" x="9391650" y="2724150"/>
          <p14:tracePt t="28690" x="9423400" y="2730500"/>
          <p14:tracePt t="28706" x="9442450" y="2730500"/>
          <p14:tracePt t="28708" x="9461500" y="2736850"/>
          <p14:tracePt t="28723" x="9474200" y="2736850"/>
          <p14:tracePt t="28740" x="9499600" y="2736850"/>
          <p14:tracePt t="28756" x="9525000" y="2736850"/>
          <p14:tracePt t="28773" x="9531350" y="2736850"/>
          <p14:tracePt t="28790" x="9537700" y="2736850"/>
          <p14:tracePt t="28868" x="9544050" y="2736850"/>
          <p14:tracePt t="28949" x="9531350" y="2736850"/>
          <p14:tracePt t="28960" x="9493250" y="2736850"/>
          <p14:tracePt t="28973" x="9385300" y="2736850"/>
          <p14:tracePt t="28989" x="9264650" y="2736850"/>
          <p14:tracePt t="29006" x="9182100" y="2736850"/>
          <p14:tracePt t="29023" x="9137650" y="2736850"/>
          <p14:tracePt t="29040" x="9124950" y="2736850"/>
          <p14:tracePt t="29108" x="9144000" y="2736850"/>
          <p14:tracePt t="29121" x="9194800" y="2736850"/>
          <p14:tracePt t="29131" x="9359900" y="2736850"/>
          <p14:tracePt t="29139" x="9467850" y="2736850"/>
          <p14:tracePt t="29156" x="9690100" y="2736850"/>
          <p14:tracePt t="29173" x="9867900" y="2736850"/>
          <p14:tracePt t="29190" x="9994900" y="2736850"/>
          <p14:tracePt t="29206" x="10045700" y="2736850"/>
          <p14:tracePt t="29223" x="10058400" y="2736850"/>
          <p14:tracePt t="29430" x="10045700" y="2736850"/>
          <p14:tracePt t="29448" x="10001250" y="2736850"/>
          <p14:tracePt t="29463" x="9918700" y="2736850"/>
          <p14:tracePt t="29474" x="9855200" y="2736850"/>
          <p14:tracePt t="29489" x="9677400" y="2736850"/>
          <p14:tracePt t="29506" x="9474200" y="2736850"/>
          <p14:tracePt t="29507" x="9378950" y="2736850"/>
          <p14:tracePt t="29523" x="9220200" y="2736850"/>
          <p14:tracePt t="29540" x="9118600" y="2736850"/>
          <p14:tracePt t="29556" x="9048750" y="2743200"/>
          <p14:tracePt t="29573" x="9029700" y="2749550"/>
          <p14:tracePt t="29590" x="9023350" y="2749550"/>
          <p14:tracePt t="29606" x="9017000" y="2755900"/>
          <p14:tracePt t="29639" x="9023350" y="2755900"/>
          <p14:tracePt t="29655" x="9093200" y="2755900"/>
          <p14:tracePt t="29668" x="9251950" y="2755900"/>
          <p14:tracePt t="29679" x="9340850" y="2755900"/>
          <p14:tracePt t="29689" x="9436100" y="2755900"/>
          <p14:tracePt t="29706" x="9582150" y="2755900"/>
          <p14:tracePt t="29723" x="9709150" y="2755900"/>
          <p14:tracePt t="29739" x="9728200" y="2755900"/>
          <p14:tracePt t="29815" x="9721850" y="2755900"/>
          <p14:tracePt t="29824" x="9683750" y="2755900"/>
          <p14:tracePt t="29840" x="9531350" y="2755900"/>
          <p14:tracePt t="29857" x="9398000" y="2755900"/>
          <p14:tracePt t="29859" x="9353550" y="2755900"/>
          <p14:tracePt t="29873" x="9321800" y="2755900"/>
          <p14:tracePt t="29889" x="9302750" y="2755900"/>
          <p14:tracePt t="29966" x="9334500" y="2755900"/>
          <p14:tracePt t="29972" x="9366250" y="2755900"/>
          <p14:tracePt t="29989" x="9455150" y="2755900"/>
          <p14:tracePt t="30006" x="9512300" y="2755900"/>
          <p14:tracePt t="30022" x="9531350" y="2755900"/>
          <p14:tracePt t="30039" x="9537700" y="2755900"/>
          <p14:tracePt t="30700" x="0" y="0"/>
        </p14:tracePtLst>
        <p14:tracePtLst>
          <p14:tracePt t="31607" x="1181100" y="3054350"/>
          <p14:tracePt t="31703" x="1200150" y="3054350"/>
          <p14:tracePt t="31721" x="1289050" y="3054350"/>
          <p14:tracePt t="31728" x="1358900" y="3054350"/>
          <p14:tracePt t="31744" x="1562100" y="3054350"/>
          <p14:tracePt t="31755" x="1758950" y="3054350"/>
          <p14:tracePt t="31772" x="1917700" y="3054350"/>
          <p14:tracePt t="31788" x="2012950" y="3054350"/>
          <p14:tracePt t="31806" x="2063750" y="3054350"/>
          <p14:tracePt t="31822" x="2089150" y="3054350"/>
          <p14:tracePt t="31839" x="2101850" y="3054350"/>
          <p14:tracePt t="32220" x="0" y="0"/>
        </p14:tracePtLst>
        <p14:tracePtLst>
          <p14:tracePt t="33408" x="2705100" y="3086100"/>
          <p14:tracePt t="33530" x="2717800" y="3086100"/>
          <p14:tracePt t="33549" x="2832100" y="3086100"/>
          <p14:tracePt t="33565" x="2971800" y="3086100"/>
          <p14:tracePt t="33575" x="3041650" y="3086100"/>
          <p14:tracePt t="33589" x="3194050" y="3086100"/>
          <p14:tracePt t="33605" x="3340100" y="3086100"/>
          <p14:tracePt t="33622" x="3454400" y="3086100"/>
          <p14:tracePt t="33638" x="3530600" y="3086100"/>
          <p14:tracePt t="33655" x="3568700" y="3086100"/>
          <p14:tracePt t="33672" x="3581400" y="3086100"/>
          <p14:tracePt t="33908" x="3587750" y="3086100"/>
          <p14:tracePt t="33909" x="0" y="0"/>
        </p14:tracePtLst>
        <p14:tracePtLst>
          <p14:tracePt t="34855" x="4152900" y="3092450"/>
          <p14:tracePt t="34942" x="4178300" y="3092450"/>
          <p14:tracePt t="34954" x="4216400" y="3092450"/>
          <p14:tracePt t="34971" x="4457700" y="3092450"/>
          <p14:tracePt t="34987" x="4705350" y="3092450"/>
          <p14:tracePt t="35004" x="4946650" y="3092450"/>
          <p14:tracePt t="35021" x="5194300" y="3092450"/>
          <p14:tracePt t="35038" x="5403850" y="3092450"/>
          <p14:tracePt t="35054" x="5562600" y="3092450"/>
          <p14:tracePt t="35071" x="5670550" y="3092450"/>
          <p14:tracePt t="35088" x="5721350" y="3092450"/>
          <p14:tracePt t="35104" x="5746750" y="3092450"/>
          <p14:tracePt t="35107" x="5753100" y="3092450"/>
          <p14:tracePt t="35237" x="5740400" y="3092450"/>
          <p14:tracePt t="35249" x="5702300" y="3092450"/>
          <p14:tracePt t="35264" x="5588000" y="3111500"/>
          <p14:tracePt t="35278" x="5397500" y="3117850"/>
          <p14:tracePt t="35292" x="5270500" y="3117850"/>
          <p14:tracePt t="35304" x="5022850" y="3117850"/>
          <p14:tracePt t="35321" x="4826000" y="3117850"/>
          <p14:tracePt t="35323" x="4749800" y="3130550"/>
          <p14:tracePt t="35338" x="4718050" y="3136900"/>
          <p14:tracePt t="35354" x="4705350" y="3136900"/>
          <p14:tracePt t="35356" x="4699000" y="3136900"/>
          <p14:tracePt t="35470" x="4705350" y="3136900"/>
          <p14:tracePt t="35478" x="4737100" y="3136900"/>
          <p14:tracePt t="35487" x="4800600" y="3136900"/>
          <p14:tracePt t="35504" x="4997450" y="3136900"/>
          <p14:tracePt t="35521" x="5245100" y="3136900"/>
          <p14:tracePt t="35537" x="5486400" y="3136900"/>
          <p14:tracePt t="35554" x="5657850" y="3136900"/>
          <p14:tracePt t="35556" x="5708650" y="3136900"/>
          <p14:tracePt t="35571" x="5740400" y="3136900"/>
          <p14:tracePt t="35588" x="5746750" y="3136900"/>
          <p14:tracePt t="36092" x="0" y="0"/>
        </p14:tracePtLst>
        <p14:tracePtLst>
          <p14:tracePt t="37439" x="6388100" y="3206750"/>
          <p14:tracePt t="37501" x="6394450" y="3213100"/>
          <p14:tracePt t="37520" x="6426200" y="3225800"/>
          <p14:tracePt t="37537" x="6489700" y="3225800"/>
          <p14:tracePt t="37540" x="6565900" y="3232150"/>
          <p14:tracePt t="37553" x="6648450" y="3238500"/>
          <p14:tracePt t="37570" x="6838950" y="3238500"/>
          <p14:tracePt t="37572" x="6953250" y="3238500"/>
          <p14:tracePt t="37588" x="7258050" y="3238500"/>
          <p14:tracePt t="37604" x="7543800" y="3238500"/>
          <p14:tracePt t="37621" x="7785100" y="3238500"/>
          <p14:tracePt t="37638" x="7969250" y="3238500"/>
          <p14:tracePt t="37654" x="8083550" y="3238500"/>
          <p14:tracePt t="37670" x="8140700" y="3238500"/>
          <p14:tracePt t="37687" x="8166100" y="3238500"/>
          <p14:tracePt t="37703" x="8178800" y="3238500"/>
          <p14:tracePt t="37782" x="8172450" y="3244850"/>
          <p14:tracePt t="37796" x="8121650" y="3257550"/>
          <p14:tracePt t="37810" x="8077200" y="3276600"/>
          <p14:tracePt t="37813" x="8013700" y="3282950"/>
          <p14:tracePt t="37827" x="7943850" y="3295650"/>
          <p14:tracePt t="37837" x="7747000" y="3314700"/>
          <p14:tracePt t="37854" x="7556500" y="3314700"/>
          <p14:tracePt t="37871" x="7397750" y="3314700"/>
          <p14:tracePt t="37887" x="7289800" y="3314700"/>
          <p14:tracePt t="37904" x="7239000" y="3314700"/>
          <p14:tracePt t="37920" x="7232650" y="3314700"/>
          <p14:tracePt t="38068" x="7245350" y="3314700"/>
          <p14:tracePt t="38077" x="7270750" y="3314700"/>
          <p14:tracePt t="38087" x="7302500" y="3314700"/>
          <p14:tracePt t="38103" x="7397750" y="3314700"/>
          <p14:tracePt t="38120" x="7543800" y="3314700"/>
          <p14:tracePt t="38137" x="7721600" y="3314700"/>
          <p14:tracePt t="38140" x="7810500" y="3314700"/>
          <p14:tracePt t="38153" x="7905750" y="3314700"/>
          <p14:tracePt t="38170" x="8064500" y="3314700"/>
          <p14:tracePt t="38172" x="8134350" y="3314700"/>
          <p14:tracePt t="38186" x="8197850" y="3314700"/>
          <p14:tracePt t="38203" x="8382000" y="3314700"/>
          <p14:tracePt t="38220" x="8477250" y="3321050"/>
          <p14:tracePt t="38236" x="8540750" y="3340100"/>
          <p14:tracePt t="38253" x="8547100" y="3340100"/>
          <p14:tracePt t="38389" x="8521700" y="3346450"/>
          <p14:tracePt t="38406" x="8401050" y="3346450"/>
          <p14:tracePt t="38425" x="8178800" y="3346450"/>
          <p14:tracePt t="38437" x="7854950" y="3346450"/>
          <p14:tracePt t="38453" x="7588250" y="3346450"/>
          <p14:tracePt t="38470" x="7442200" y="3346450"/>
          <p14:tracePt t="38486" x="7391400" y="3346450"/>
          <p14:tracePt t="38503" x="7378700" y="3346450"/>
          <p14:tracePt t="38645" x="7385050" y="3346450"/>
          <p14:tracePt t="38661" x="7397750" y="3346450"/>
          <p14:tracePt t="38673" x="7404100" y="3346450"/>
          <p14:tracePt t="38957" x="7372350" y="3346450"/>
          <p14:tracePt t="38974" x="7296150" y="3346450"/>
          <p14:tracePt t="38990" x="7213600" y="3346450"/>
          <p14:tracePt t="39004" x="7143750" y="3346450"/>
          <p14:tracePt t="39020" x="7092950" y="3346450"/>
          <p14:tracePt t="39036" x="7054850" y="3346450"/>
          <p14:tracePt t="39053" x="7023100" y="3346450"/>
          <p14:tracePt t="39069" x="6985000" y="3346450"/>
          <p14:tracePt t="39086" x="6946900" y="3346450"/>
          <p14:tracePt t="39103" x="6940550" y="3346450"/>
          <p14:tracePt t="39171" x="6965950" y="3346450"/>
          <p14:tracePt t="39182" x="6997700" y="3346450"/>
          <p14:tracePt t="39189" x="7048500" y="3346450"/>
          <p14:tracePt t="39203" x="7219950" y="3346450"/>
          <p14:tracePt t="39219" x="7442200" y="3346450"/>
          <p14:tracePt t="39236" x="7740650" y="3346450"/>
          <p14:tracePt t="39253" x="8070850" y="3346450"/>
          <p14:tracePt t="39269" x="8324850" y="3346450"/>
          <p14:tracePt t="39286" x="8464550" y="3346450"/>
          <p14:tracePt t="39310" x="8515350" y="3346450"/>
          <p14:tracePt t="39319" x="8521700" y="3346450"/>
          <p14:tracePt t="39396" x="8528050" y="3346450"/>
          <p14:tracePt t="39412" x="8540750" y="3346450"/>
          <p14:tracePt t="39419" x="8559800" y="3346450"/>
          <p14:tracePt t="39428" x="8578850" y="3346450"/>
          <p14:tracePt t="39436" x="8610600" y="3346450"/>
          <p14:tracePt t="39453" x="8737600" y="3346450"/>
          <p14:tracePt t="39469" x="8940800" y="3346450"/>
          <p14:tracePt t="39486" x="9169400" y="3346450"/>
          <p14:tracePt t="39503" x="9398000" y="3346450"/>
          <p14:tracePt t="39519" x="9620250" y="3346450"/>
          <p14:tracePt t="39536" x="9829800" y="3346450"/>
          <p14:tracePt t="39553" x="9988550" y="3346450"/>
          <p14:tracePt t="39569" x="10077450" y="3346450"/>
          <p14:tracePt t="39586" x="10090150" y="3346450"/>
          <p14:tracePt t="39603" x="10096500" y="3346450"/>
          <p14:tracePt t="39844" x="0" y="0"/>
        </p14:tracePtLst>
        <p14:tracePtLst>
          <p14:tracePt t="48287" x="2984500" y="3829050"/>
          <p14:tracePt t="48333" x="2984500" y="3835400"/>
          <p14:tracePt t="48350" x="2984500" y="3886200"/>
          <p14:tracePt t="48366" x="2984500" y="3994150"/>
          <p14:tracePt t="48384" x="2984500" y="4146550"/>
          <p14:tracePt t="48400" x="2984500" y="4311650"/>
          <p14:tracePt t="48403" x="2984500" y="4406900"/>
          <p14:tracePt t="48417" x="2984500" y="4489450"/>
          <p14:tracePt t="48433" x="2984500" y="4629150"/>
          <p14:tracePt t="48450" x="2978150" y="4749800"/>
          <p14:tracePt t="48452" x="2978150" y="4781550"/>
          <p14:tracePt t="48467" x="2971800" y="4832350"/>
          <p14:tracePt t="48483" x="2965450" y="4927600"/>
          <p14:tracePt t="48500" x="2965450" y="4978400"/>
          <p14:tracePt t="48516" x="2965450" y="5029200"/>
          <p14:tracePt t="48533" x="2965450" y="5041900"/>
          <p14:tracePt t="48549" x="2965450" y="5048250"/>
          <p14:tracePt t="48623" x="2965450" y="5035550"/>
          <p14:tracePt t="48633" x="2965450" y="5010150"/>
          <p14:tracePt t="48653" x="2984500" y="4940300"/>
          <p14:tracePt t="48668" x="3003550" y="4870450"/>
          <p14:tracePt t="48685" x="3022600" y="4794250"/>
          <p14:tracePt t="48700" x="3035300" y="4749800"/>
          <p14:tracePt t="48717" x="3041650" y="4730750"/>
          <p14:tracePt t="48733" x="3041650" y="4724400"/>
          <p14:tracePt t="48861" x="3041650" y="4718050"/>
          <p14:tracePt t="48877" x="3041650" y="4705350"/>
          <p14:tracePt t="48890" x="3041650" y="4699000"/>
          <p14:tracePt t="48900" x="3048000" y="4654550"/>
          <p14:tracePt t="48917" x="3054350" y="4603750"/>
          <p14:tracePt t="48934" x="3067050" y="4565650"/>
          <p14:tracePt t="48950" x="3067050" y="4521200"/>
          <p14:tracePt t="48966" x="3067050" y="4489450"/>
          <p14:tracePt t="48983" x="3067050" y="4451350"/>
          <p14:tracePt t="48999" x="3067050" y="4413250"/>
          <p14:tracePt t="49016" x="3067050" y="4387850"/>
          <p14:tracePt t="49033" x="3067050" y="4368800"/>
          <p14:tracePt t="49049" x="3067050" y="4343400"/>
          <p14:tracePt t="49066" x="3067050" y="4330700"/>
          <p14:tracePt t="49067" x="3067050" y="4324350"/>
          <p14:tracePt t="49124" x="3067050" y="4318000"/>
          <p14:tracePt t="49134" x="3067050" y="4311650"/>
          <p14:tracePt t="49150" x="3067050" y="4298950"/>
          <p14:tracePt t="49167" x="3067050" y="4279900"/>
          <p14:tracePt t="49184" x="3079750" y="4241800"/>
          <p14:tracePt t="49200" x="3079750" y="4222750"/>
          <p14:tracePt t="49216" x="3086100" y="4197350"/>
          <p14:tracePt t="49233" x="3092450" y="4165600"/>
          <p14:tracePt t="49250" x="3098800" y="4133850"/>
          <p14:tracePt t="49266" x="3098800" y="4102100"/>
          <p14:tracePt t="49269" x="3105150" y="4083050"/>
          <p14:tracePt t="49283" x="3111500" y="4051300"/>
          <p14:tracePt t="49299" x="3117850" y="4025900"/>
          <p14:tracePt t="49316" x="3117850" y="4019550"/>
          <p14:tracePt t="49332" x="3117850" y="4006850"/>
          <p14:tracePt t="49349" x="3117850" y="3994150"/>
          <p14:tracePt t="49366" x="3117850" y="3981450"/>
          <p14:tracePt t="49382" x="3117850" y="3975100"/>
          <p14:tracePt t="49515" x="0" y="0"/>
        </p14:tracePtLst>
        <p14:tracePtLst>
          <p14:tracePt t="50372" x="4692650" y="3587750"/>
          <p14:tracePt t="50397" x="4686300" y="3594100"/>
          <p14:tracePt t="50405" x="4686300" y="3606800"/>
          <p14:tracePt t="50416" x="4686300" y="3638550"/>
          <p14:tracePt t="50433" x="4686300" y="3714750"/>
          <p14:tracePt t="50450" x="4686300" y="3829050"/>
          <p14:tracePt t="50453" x="4686300" y="3892550"/>
          <p14:tracePt t="50466" x="4686300" y="3968750"/>
          <p14:tracePt t="50483" x="4711700" y="4057650"/>
          <p14:tracePt t="50499" x="4711700" y="4146550"/>
          <p14:tracePt t="50516" x="4724400" y="4191000"/>
          <p14:tracePt t="50532" x="4743450" y="4216400"/>
          <p14:tracePt t="50549" x="4768850" y="4235450"/>
          <p14:tracePt t="50566" x="4775200" y="4235450"/>
          <p14:tracePt t="50582" x="4781550" y="4235450"/>
          <p14:tracePt t="50599" x="4800600" y="4235450"/>
          <p14:tracePt t="50615" x="4832350" y="4222750"/>
          <p14:tracePt t="50632" x="4870450" y="4159250"/>
          <p14:tracePt t="50649" x="4902200" y="4070350"/>
          <p14:tracePt t="50666" x="4933950" y="3956050"/>
          <p14:tracePt t="50668" x="4933950" y="3917950"/>
          <p14:tracePt t="50682" x="4933950" y="3848100"/>
          <p14:tracePt t="50699" x="4902200" y="3708400"/>
          <p14:tracePt t="50716" x="4870450" y="3625850"/>
          <p14:tracePt t="50732" x="4851400" y="3568700"/>
          <p14:tracePt t="50749" x="4832350" y="3543300"/>
          <p14:tracePt t="50765" x="4819650" y="3524250"/>
          <p14:tracePt t="50782" x="4806950" y="3517900"/>
          <p14:tracePt t="50799" x="4800600" y="3517900"/>
          <p14:tracePt t="50815" x="4787900" y="3517900"/>
          <p14:tracePt t="50832" x="4768850" y="3517900"/>
          <p14:tracePt t="50849" x="4737100" y="3530600"/>
          <p14:tracePt t="50852" x="4718050" y="3536950"/>
          <p14:tracePt t="50865" x="4699000" y="3556000"/>
          <p14:tracePt t="50882" x="4673600" y="3619500"/>
          <p14:tracePt t="50900" x="4635500" y="3765550"/>
          <p14:tracePt t="50916" x="4635500" y="3841750"/>
          <p14:tracePt t="50933" x="4635500" y="3917950"/>
          <p14:tracePt t="50949" x="4654550" y="3962400"/>
          <p14:tracePt t="50966" x="4679950" y="4000500"/>
          <p14:tracePt t="50983" x="4699000" y="4006850"/>
          <p14:tracePt t="50999" x="4718050" y="4013200"/>
          <p14:tracePt t="51015" x="4737100" y="4013200"/>
          <p14:tracePt t="51032" x="4762500" y="4013200"/>
          <p14:tracePt t="51049" x="4794250" y="4006850"/>
          <p14:tracePt t="51052" x="4806950" y="3994150"/>
          <p14:tracePt t="51065" x="4819650" y="3968750"/>
          <p14:tracePt t="51082" x="4845050" y="3917950"/>
          <p14:tracePt t="51083" x="4851400" y="3886200"/>
          <p14:tracePt t="51099" x="4870450" y="3803650"/>
          <p14:tracePt t="51115" x="4870450" y="3740150"/>
          <p14:tracePt t="51132" x="4870450" y="3676650"/>
          <p14:tracePt t="51149" x="4870450" y="3606800"/>
          <p14:tracePt t="51166" x="4864100" y="3575050"/>
          <p14:tracePt t="51183" x="4857750" y="3562350"/>
          <p14:tracePt t="51199" x="4851400" y="3556000"/>
          <p14:tracePt t="51247" x="4845050" y="3556000"/>
          <p14:tracePt t="51253" x="4838700" y="3556000"/>
          <p14:tracePt t="51265" x="4826000" y="3575050"/>
          <p14:tracePt t="51282" x="4800600" y="3663950"/>
          <p14:tracePt t="51300" x="4737100" y="3854450"/>
          <p14:tracePt t="51315" x="4724400" y="3943350"/>
          <p14:tracePt t="51332" x="4724400" y="3968750"/>
          <p14:tracePt t="51349" x="4724400" y="3981450"/>
          <p14:tracePt t="51404" x="4737100" y="3981450"/>
          <p14:tracePt t="51412" x="4749800" y="3968750"/>
          <p14:tracePt t="51421" x="4756150" y="3943350"/>
          <p14:tracePt t="51432" x="4768850" y="3917950"/>
          <p14:tracePt t="51449" x="4787900" y="3879850"/>
          <p14:tracePt t="51466" x="4800600" y="3848100"/>
          <p14:tracePt t="51482" x="4800600" y="3841750"/>
          <p14:tracePt t="51596" x="0" y="0"/>
        </p14:tracePtLst>
        <p14:tracePtLst>
          <p14:tracePt t="51967" x="3308350" y="4699000"/>
          <p14:tracePt t="51982" x="3289300" y="4705350"/>
          <p14:tracePt t="51999" x="3232150" y="4718050"/>
          <p14:tracePt t="52015" x="3117850" y="4756150"/>
          <p14:tracePt t="52032" x="2984500" y="4813300"/>
          <p14:tracePt t="52048" x="2870200" y="4883150"/>
          <p14:tracePt t="52065" x="2794000" y="4940300"/>
          <p14:tracePt t="52082" x="2762250" y="4978400"/>
          <p14:tracePt t="52098" x="2755900" y="5003800"/>
          <p14:tracePt t="52099" x="2749550" y="5022850"/>
          <p14:tracePt t="52115" x="2749550" y="5048250"/>
          <p14:tracePt t="52132" x="2762250" y="5073650"/>
          <p14:tracePt t="52149" x="2781300" y="5099050"/>
          <p14:tracePt t="52165" x="2838450" y="5111750"/>
          <p14:tracePt t="52182" x="2921000" y="5111750"/>
          <p14:tracePt t="52198" x="3022600" y="5111750"/>
          <p14:tracePt t="52215" x="3086100" y="5105400"/>
          <p14:tracePt t="52232" x="3117850" y="5092700"/>
          <p14:tracePt t="52249" x="3124200" y="5080000"/>
          <p14:tracePt t="52265" x="3130550" y="5067300"/>
          <p14:tracePt t="52282" x="3130550" y="5054600"/>
          <p14:tracePt t="52298" x="3130550" y="5048250"/>
          <p14:tracePt t="52396" x="0" y="0"/>
        </p14:tracePtLst>
        <p14:tracePtLst>
          <p14:tracePt t="55255" x="4394200" y="3790950"/>
          <p14:tracePt t="55301" x="4394200" y="3803650"/>
          <p14:tracePt t="55310" x="4394200" y="3810000"/>
          <p14:tracePt t="55323" x="4394200" y="3822700"/>
          <p14:tracePt t="55333" x="4394200" y="3848100"/>
          <p14:tracePt t="55348" x="4394200" y="3867150"/>
          <p14:tracePt t="55364" x="4394200" y="3879850"/>
          <p14:tracePt t="55429" x="4400550" y="3873500"/>
          <p14:tracePt t="55439" x="4413250" y="3854450"/>
          <p14:tracePt t="55451" x="4419600" y="3841750"/>
          <p14:tracePt t="55454" x="4432300" y="3822700"/>
          <p14:tracePt t="55465" x="4438650" y="3797300"/>
          <p14:tracePt t="55482" x="4457700" y="3765550"/>
          <p14:tracePt t="55497" x="4457700" y="3759200"/>
          <p14:tracePt t="55629" x="4457700" y="3765550"/>
          <p14:tracePt t="55642" x="4457700" y="3778250"/>
          <p14:tracePt t="55658" x="4457700" y="3790950"/>
          <p14:tracePt t="55675" x="4457700" y="3797300"/>
          <p14:tracePt t="55687" x="4457700" y="3803650"/>
          <p14:tracePt t="55700" x="0" y="0"/>
        </p14:tracePtLst>
        <p14:tracePtLst>
          <p14:tracePt t="56030" x="4679950" y="3556000"/>
          <p14:tracePt t="56047" x="4667250" y="3562350"/>
          <p14:tracePt t="56064" x="4648200" y="3613150"/>
          <p14:tracePt t="56080" x="4641850" y="3702050"/>
          <p14:tracePt t="56097" x="4641850" y="3810000"/>
          <p14:tracePt t="56114" x="4641850" y="3924300"/>
          <p14:tracePt t="56130" x="4641850" y="4013200"/>
          <p14:tracePt t="56147" x="4673600" y="4114800"/>
          <p14:tracePt t="56164" x="4692650" y="4152900"/>
          <p14:tracePt t="56181" x="4724400" y="4171950"/>
          <p14:tracePt t="56197" x="4756150" y="4184650"/>
          <p14:tracePt t="56214" x="4781550" y="4184650"/>
          <p14:tracePt t="56231" x="4800600" y="4165600"/>
          <p14:tracePt t="56247" x="4838700" y="4102100"/>
          <p14:tracePt t="56264" x="4870450" y="4000500"/>
          <p14:tracePt t="56280" x="4870450" y="3917950"/>
          <p14:tracePt t="56297" x="4864100" y="3797300"/>
          <p14:tracePt t="56314" x="4857750" y="3727450"/>
          <p14:tracePt t="56330" x="4851400" y="3689350"/>
          <p14:tracePt t="56347" x="4838700" y="3651250"/>
          <p14:tracePt t="56363" x="4832350" y="3632200"/>
          <p14:tracePt t="56612" x="0" y="0"/>
        </p14:tracePtLst>
        <p14:tracePtLst>
          <p14:tracePt t="58261" x="4000500" y="4578350"/>
          <p14:tracePt t="58273" x="3987800" y="4578350"/>
          <p14:tracePt t="58286" x="3962400" y="4584700"/>
          <p14:tracePt t="58297" x="3962400" y="4603750"/>
          <p14:tracePt t="58313" x="3943350" y="4629150"/>
          <p14:tracePt t="58315" x="3937000" y="4654550"/>
          <p14:tracePt t="58330" x="3930650" y="4667250"/>
          <p14:tracePt t="58346" x="3930650" y="4692650"/>
          <p14:tracePt t="58349" x="3930650" y="4711700"/>
          <p14:tracePt t="58363" x="3930650" y="4743450"/>
          <p14:tracePt t="58380" x="3930650" y="4775200"/>
          <p14:tracePt t="58396" x="3962400" y="4813300"/>
          <p14:tracePt t="58413" x="4013200" y="4857750"/>
          <p14:tracePt t="58430" x="4089400" y="4902200"/>
          <p14:tracePt t="58447" x="4171950" y="4921250"/>
          <p14:tracePt t="58464" x="4203700" y="4921250"/>
          <p14:tracePt t="58480" x="4222750" y="4921250"/>
          <p14:tracePt t="58497" x="4241800" y="4914900"/>
          <p14:tracePt t="58514" x="4241800" y="4889500"/>
          <p14:tracePt t="58516" x="4241800" y="4857750"/>
          <p14:tracePt t="58530" x="4241800" y="4832350"/>
          <p14:tracePt t="58547" x="4235450" y="4743450"/>
          <p14:tracePt t="58563" x="4216400" y="4711700"/>
          <p14:tracePt t="58580" x="4203700" y="4692650"/>
          <p14:tracePt t="58596" x="4197350" y="4686300"/>
          <p14:tracePt t="58613" x="4191000" y="4686300"/>
          <p14:tracePt t="58630" x="4178300" y="4686300"/>
          <p14:tracePt t="58646" x="4159250" y="4686300"/>
          <p14:tracePt t="58663" x="4127500" y="4686300"/>
          <p14:tracePt t="58680" x="4095750" y="4699000"/>
          <p14:tracePt t="58697" x="4051300" y="4730750"/>
          <p14:tracePt t="58700" x="4032250" y="4762500"/>
          <p14:tracePt t="58714" x="4019550" y="4775200"/>
          <p14:tracePt t="58730" x="4000500" y="4819650"/>
          <p14:tracePt t="58747" x="3994150" y="4864100"/>
          <p14:tracePt t="58749" x="3994150" y="4876800"/>
          <p14:tracePt t="58764" x="3994150" y="4921250"/>
          <p14:tracePt t="58779" x="4013200" y="4946650"/>
          <p14:tracePt t="58796" x="4038600" y="4972050"/>
          <p14:tracePt t="58813" x="4083050" y="4984750"/>
          <p14:tracePt t="58829" x="4108450" y="4991100"/>
          <p14:tracePt t="58846" x="4159250" y="4991100"/>
          <p14:tracePt t="58863" x="4216400" y="4946650"/>
          <p14:tracePt t="58879" x="4273550" y="4883150"/>
          <p14:tracePt t="58896" x="4305300" y="4800600"/>
          <p14:tracePt t="58913" x="4311650" y="4743450"/>
          <p14:tracePt t="58929" x="4311650" y="4692650"/>
          <p14:tracePt t="58933" x="4311650" y="4660900"/>
          <p14:tracePt t="58946" x="4298950" y="4641850"/>
          <p14:tracePt t="58963" x="4267200" y="4616450"/>
          <p14:tracePt t="58980" x="4254500" y="4610100"/>
          <p14:tracePt t="58997" x="4241800" y="4610100"/>
          <p14:tracePt t="59013" x="4210050" y="4622800"/>
          <p14:tracePt t="59029" x="4178300" y="4673600"/>
          <p14:tracePt t="59046" x="4165600" y="4724400"/>
          <p14:tracePt t="59063" x="4159250" y="4756150"/>
          <p14:tracePt t="59079" x="4159250" y="4781550"/>
          <p14:tracePt t="59113" x="4159250" y="4794250"/>
          <p14:tracePt t="59132" x="4165600" y="4794250"/>
          <p14:tracePt t="59146" x="4184650" y="4794250"/>
          <p14:tracePt t="59163" x="4222750" y="4762500"/>
          <p14:tracePt t="59179" x="4235450" y="4743450"/>
          <p14:tracePt t="59276" x="0" y="0"/>
        </p14:tracePtLst>
        <p14:tracePtLst>
          <p14:tracePt t="59660" x="3568700" y="4597400"/>
          <p14:tracePt t="59684" x="3562350" y="4597400"/>
          <p14:tracePt t="59691" x="3556000" y="4597400"/>
          <p14:tracePt t="59699" x="3543300" y="4597400"/>
          <p14:tracePt t="59713" x="3536950" y="4616450"/>
          <p14:tracePt t="59729" x="3517900" y="4667250"/>
          <p14:tracePt t="59746" x="3505200" y="4718050"/>
          <p14:tracePt t="59763" x="3505200" y="4832350"/>
          <p14:tracePt t="59779" x="3517900" y="4902200"/>
          <p14:tracePt t="59796" x="3536950" y="4940300"/>
          <p14:tracePt t="59812" x="3562350" y="4972050"/>
          <p14:tracePt t="59829" x="3600450" y="5003800"/>
          <p14:tracePt t="59846" x="3632200" y="5016500"/>
          <p14:tracePt t="59862" x="3663950" y="5029200"/>
          <p14:tracePt t="59879" x="3708400" y="5029200"/>
          <p14:tracePt t="59896" x="3752850" y="5029200"/>
          <p14:tracePt t="59912" x="3803650" y="5010150"/>
          <p14:tracePt t="59929" x="3841750" y="4946650"/>
          <p14:tracePt t="59946" x="3860800" y="4845050"/>
          <p14:tracePt t="59963" x="3860800" y="4686300"/>
          <p14:tracePt t="59979" x="3822700" y="4591050"/>
          <p14:tracePt t="59996" x="3771900" y="4514850"/>
          <p14:tracePt t="60013" x="3714750" y="4470400"/>
          <p14:tracePt t="60029" x="3670300" y="4451350"/>
          <p14:tracePt t="60046" x="3644900" y="4445000"/>
          <p14:tracePt t="60062" x="3632200" y="4445000"/>
          <p14:tracePt t="60079" x="3613150" y="4445000"/>
          <p14:tracePt t="60096" x="3587750" y="4464050"/>
          <p14:tracePt t="60112" x="3549650" y="4521200"/>
          <p14:tracePt t="60129" x="3530600" y="4603750"/>
          <p14:tracePt t="60145" x="3530600" y="4667250"/>
          <p14:tracePt t="60162" x="3530600" y="4730750"/>
          <p14:tracePt t="60179" x="3530600" y="4787900"/>
          <p14:tracePt t="60196" x="3543300" y="4806950"/>
          <p14:tracePt t="60212" x="3549650" y="4806950"/>
          <p14:tracePt t="60229" x="3556000" y="4813300"/>
          <p14:tracePt t="60245" x="3568700" y="4813300"/>
          <p14:tracePt t="60262" x="3587750" y="4813300"/>
          <p14:tracePt t="60279" x="3619500" y="4806950"/>
          <p14:tracePt t="60295" x="3644900" y="4768850"/>
          <p14:tracePt t="60312" x="3663950" y="4718050"/>
          <p14:tracePt t="60329" x="3670300" y="4679950"/>
          <p14:tracePt t="60345" x="3670300" y="4648200"/>
          <p14:tracePt t="60362" x="3663950" y="4603750"/>
          <p14:tracePt t="60379" x="3663950" y="4584700"/>
          <p14:tracePt t="60395" x="3657600" y="4578350"/>
          <p14:tracePt t="60428" x="3644900" y="4578350"/>
          <p14:tracePt t="60437" x="3632200" y="4597400"/>
          <p14:tracePt t="60446" x="3625850" y="4629150"/>
          <p14:tracePt t="60463" x="3613150" y="4718050"/>
          <p14:tracePt t="60479" x="3600450" y="4794250"/>
          <p14:tracePt t="60496" x="3600450" y="4851400"/>
          <p14:tracePt t="60513" x="3600450" y="4883150"/>
          <p14:tracePt t="60516" x="3600450" y="4895850"/>
          <p14:tracePt t="60529" x="3606800" y="4902200"/>
          <p14:tracePt t="60546" x="3613150" y="4908550"/>
          <p14:tracePt t="60575" x="3619500" y="4914900"/>
          <p14:tracePt t="60583" x="3632200" y="4914900"/>
          <p14:tracePt t="60596" x="3683000" y="4876800"/>
          <p14:tracePt t="60612" x="3765550" y="4781550"/>
          <p14:tracePt t="60629" x="3829050" y="4635500"/>
          <p14:tracePt t="60645" x="3867150" y="4508500"/>
          <p14:tracePt t="60662" x="3873500" y="4425950"/>
          <p14:tracePt t="60679" x="3873500" y="4387850"/>
          <p14:tracePt t="60696" x="3867150" y="4375150"/>
          <p14:tracePt t="60713" x="3860800" y="4356100"/>
          <p14:tracePt t="60732" x="3854450" y="4356100"/>
          <p14:tracePt t="60747" x="3848100" y="4356100"/>
          <p14:tracePt t="60749" x="3835400" y="4356100"/>
          <p14:tracePt t="60763" x="3810000" y="4375150"/>
          <p14:tracePt t="60780" x="3721100" y="4546600"/>
          <p14:tracePt t="60796" x="3670300" y="4705350"/>
          <p14:tracePt t="60812" x="3644900" y="4826000"/>
          <p14:tracePt t="60829" x="3644900" y="4870450"/>
          <p14:tracePt t="60845" x="3644900" y="4883150"/>
          <p14:tracePt t="60862" x="3644900" y="4889500"/>
          <p14:tracePt t="60918" x="3644900" y="4870450"/>
          <p14:tracePt t="60924" x="3651250" y="4826000"/>
          <p14:tracePt t="60935" x="3657600" y="4781550"/>
          <p14:tracePt t="60946" x="3670300" y="4737100"/>
          <p14:tracePt t="60963" x="3683000" y="4667250"/>
          <p14:tracePt t="60980" x="3683000" y="4616450"/>
          <p14:tracePt t="60996" x="3683000" y="4610100"/>
          <p14:tracePt t="61012" x="3683000" y="4603750"/>
          <p14:tracePt t="61180" x="0" y="0"/>
        </p14:tracePtLst>
        <p14:tracePtLst>
          <p14:tracePt t="61877" x="1200150" y="5359400"/>
          <p14:tracePt t="61886" x="1181100" y="5359400"/>
          <p14:tracePt t="61895" x="1162050" y="5365750"/>
          <p14:tracePt t="61912" x="1123950" y="5384800"/>
          <p14:tracePt t="61928" x="1073150" y="5429250"/>
          <p14:tracePt t="61931" x="1047750" y="5448300"/>
          <p14:tracePt t="61946" x="1022350" y="5473700"/>
          <p14:tracePt t="61962" x="984250" y="5518150"/>
          <p14:tracePt t="61964" x="971550" y="5537200"/>
          <p14:tracePt t="61979" x="958850" y="5575300"/>
          <p14:tracePt t="61996" x="952500" y="5607050"/>
          <p14:tracePt t="62013" x="952500" y="5651500"/>
          <p14:tracePt t="62029" x="952500" y="5683250"/>
          <p14:tracePt t="62046" x="952500" y="5721350"/>
          <p14:tracePt t="62062" x="952500" y="5772150"/>
          <p14:tracePt t="62078" x="971550" y="5829300"/>
          <p14:tracePt t="62095" x="1003300" y="5886450"/>
          <p14:tracePt t="62112" x="1047750" y="5924550"/>
          <p14:tracePt t="62128" x="1123950" y="5969000"/>
          <p14:tracePt t="62145" x="1193800" y="5981700"/>
          <p14:tracePt t="62162" x="1250950" y="5988050"/>
          <p14:tracePt t="62178" x="1327150" y="5988050"/>
          <p14:tracePt t="62195" x="1428750" y="5988050"/>
          <p14:tracePt t="62212" x="1460500" y="5988050"/>
          <p14:tracePt t="62228" x="1473200" y="5988050"/>
          <p14:tracePt t="62725" x="1485900" y="5988050"/>
          <p14:tracePt t="62741" x="1498600" y="5988050"/>
          <p14:tracePt t="62742" x="0" y="0"/>
        </p14:tracePtLst>
        <p14:tracePtLst>
          <p14:tracePt t="71669" x="6127750" y="5143500"/>
          <p14:tracePt t="71733" x="6140450" y="5149850"/>
          <p14:tracePt t="71741" x="6165850" y="5156200"/>
          <p14:tracePt t="71759" x="6292850" y="5181600"/>
          <p14:tracePt t="71776" x="6508750" y="5207000"/>
          <p14:tracePt t="71792" x="6750050" y="5207000"/>
          <p14:tracePt t="71809" x="6972300" y="5207000"/>
          <p14:tracePt t="71811" x="7042150" y="5207000"/>
          <p14:tracePt t="71825" x="7105650" y="5207000"/>
          <p14:tracePt t="71842" x="7150100" y="5207000"/>
          <p14:tracePt t="71858" x="7162800" y="5207000"/>
          <p14:tracePt t="72389" x="0" y="0"/>
        </p14:tracePtLst>
        <p14:tracePtLst>
          <p14:tracePt t="72992" x="8026400" y="5162550"/>
          <p14:tracePt t="73069" x="8032750" y="5162550"/>
          <p14:tracePt t="73077" x="8064500" y="5162550"/>
          <p14:tracePt t="73092" x="8178800" y="5162550"/>
          <p14:tracePt t="73108" x="8356600" y="5162550"/>
          <p14:tracePt t="73124" x="8540750" y="5162550"/>
          <p14:tracePt t="73141" x="8699500" y="5162550"/>
          <p14:tracePt t="73158" x="8813800" y="5162550"/>
          <p14:tracePt t="73175" x="8870950" y="5162550"/>
          <p14:tracePt t="73191" x="8883650" y="5162550"/>
          <p14:tracePt t="73208" x="8896350" y="5162550"/>
          <p14:tracePt t="73225" x="8902700" y="5162550"/>
          <p14:tracePt t="73804" x="0" y="0"/>
        </p14:tracePtLst>
        <p14:tracePtLst>
          <p14:tracePt t="74486" x="6121400" y="4914900"/>
          <p14:tracePt t="74498" x="6102350" y="4921250"/>
          <p14:tracePt t="74511" x="6070600" y="4940300"/>
          <p14:tracePt t="74525" x="6038850" y="4959350"/>
          <p14:tracePt t="74542" x="6007100" y="4978400"/>
          <p14:tracePt t="74558" x="5994400" y="4978400"/>
          <p14:tracePt t="74574" x="5981700" y="4991100"/>
          <p14:tracePt t="74591" x="5969000" y="4997450"/>
          <p14:tracePt t="74608" x="5949950" y="5010150"/>
          <p14:tracePt t="74624" x="5943600" y="5016500"/>
          <p14:tracePt t="74641" x="5930900" y="5029200"/>
          <p14:tracePt t="74657" x="5930900" y="5048250"/>
          <p14:tracePt t="74660" x="5924550" y="5054600"/>
          <p14:tracePt t="74691" x="5924550" y="5080000"/>
          <p14:tracePt t="74707" x="5924550" y="5118100"/>
          <p14:tracePt t="74724" x="5930900" y="5149850"/>
          <p14:tracePt t="74741" x="5962650" y="5187950"/>
          <p14:tracePt t="74757" x="6000750" y="5232400"/>
          <p14:tracePt t="74774" x="6089650" y="5289550"/>
          <p14:tracePt t="74791" x="6216650" y="5321300"/>
          <p14:tracePt t="74808" x="6413500" y="5353050"/>
          <p14:tracePt t="74824" x="6654800" y="5365750"/>
          <p14:tracePt t="74841" x="7023100" y="5365750"/>
          <p14:tracePt t="74843" x="7219950" y="5365750"/>
          <p14:tracePt t="74857" x="7435850" y="5365750"/>
          <p14:tracePt t="74874" x="7804150" y="5365750"/>
          <p14:tracePt t="74891" x="8166100" y="5365750"/>
          <p14:tracePt t="74907" x="8293100" y="5365750"/>
          <p14:tracePt t="74924" x="8388350" y="5365750"/>
          <p14:tracePt t="74940" x="8496300" y="5365750"/>
          <p14:tracePt t="74957" x="8623300" y="5365750"/>
          <p14:tracePt t="74974" x="8775700" y="5365750"/>
          <p14:tracePt t="74990" x="8940800" y="5365750"/>
          <p14:tracePt t="75008" x="9112250" y="5365750"/>
          <p14:tracePt t="75024" x="9258300" y="5365750"/>
          <p14:tracePt t="75041" x="9372600" y="5365750"/>
          <p14:tracePt t="75045" x="9429750" y="5365750"/>
          <p14:tracePt t="75058" x="9474200" y="5365750"/>
          <p14:tracePt t="75074" x="9550400" y="5365750"/>
          <p14:tracePt t="75091" x="9639300" y="5365750"/>
          <p14:tracePt t="75107" x="9664700" y="5365750"/>
          <p14:tracePt t="75124" x="9671050" y="5365750"/>
          <p14:tracePt t="75164" x="9677400" y="5359400"/>
          <p14:tracePt t="75188" x="9677400" y="5340350"/>
          <p14:tracePt t="75197" x="9683750" y="5334000"/>
          <p14:tracePt t="75213" x="9683750" y="5314950"/>
          <p14:tracePt t="75224" x="9683750" y="5302250"/>
          <p14:tracePt t="75240" x="9683750" y="5264150"/>
          <p14:tracePt t="75257" x="9683750" y="5219700"/>
          <p14:tracePt t="75274" x="9683750" y="5194300"/>
          <p14:tracePt t="75291" x="9677400" y="5156200"/>
          <p14:tracePt t="75307" x="9671050" y="5137150"/>
          <p14:tracePt t="75324" x="9671050" y="5130800"/>
          <p14:tracePt t="75341" x="9652000" y="5105400"/>
          <p14:tracePt t="75358" x="9645650" y="5099050"/>
          <p14:tracePt t="75375" x="9626600" y="5086350"/>
          <p14:tracePt t="75391" x="9588500" y="5067300"/>
          <p14:tracePt t="75407" x="9518650" y="5041900"/>
          <p14:tracePt t="75424" x="9366250" y="5016500"/>
          <p14:tracePt t="75440" x="9137650" y="4991100"/>
          <p14:tracePt t="75457" x="8909050" y="4984750"/>
          <p14:tracePt t="75474" x="8699500" y="4984750"/>
          <p14:tracePt t="75491" x="8509000" y="4984750"/>
          <p14:tracePt t="75507" x="8464550" y="4984750"/>
          <p14:tracePt t="75524" x="8426450" y="4984750"/>
          <p14:tracePt t="75541" x="8369300" y="4984750"/>
          <p14:tracePt t="75558" x="8261350" y="4984750"/>
          <p14:tracePt t="75574" x="8128000" y="4984750"/>
          <p14:tracePt t="75591" x="8013700" y="4997450"/>
          <p14:tracePt t="75607" x="7962900" y="5016500"/>
          <p14:tracePt t="75624" x="7950200" y="5029200"/>
          <p14:tracePt t="75657" x="7943850" y="5035550"/>
          <p14:tracePt t="75677" x="7943850" y="5041900"/>
          <p14:tracePt t="75690" x="7943850" y="5054600"/>
          <p14:tracePt t="75707" x="7950200" y="5073650"/>
          <p14:tracePt t="75724" x="7956550" y="5092700"/>
          <p14:tracePt t="75740" x="7962900" y="5099050"/>
          <p14:tracePt t="75757" x="7975600" y="5118100"/>
          <p14:tracePt t="75774" x="7994650" y="5162550"/>
          <p14:tracePt t="75791" x="8020050" y="5200650"/>
          <p14:tracePt t="75807" x="8070850" y="5245100"/>
          <p14:tracePt t="75824" x="8153400" y="5295900"/>
          <p14:tracePt t="75841" x="8286750" y="5353050"/>
          <p14:tracePt t="75857" x="8509000" y="5403850"/>
          <p14:tracePt t="75874" x="8839200" y="5473700"/>
          <p14:tracePt t="75876" x="9017000" y="5486400"/>
          <p14:tracePt t="75890" x="9220200" y="5499100"/>
          <p14:tracePt t="75907" x="9740900" y="5499100"/>
          <p14:tracePt t="75924" x="10045700" y="5499100"/>
          <p14:tracePt t="75940" x="10312400" y="5499100"/>
          <p14:tracePt t="75957" x="10566400" y="5473700"/>
          <p14:tracePt t="75973" x="10782300" y="5429250"/>
          <p14:tracePt t="75990" x="10953750" y="5397500"/>
          <p14:tracePt t="76007" x="11074400" y="5372100"/>
          <p14:tracePt t="76024" x="11131550" y="5359400"/>
          <p14:tracePt t="76041" x="11156950" y="5353050"/>
          <p14:tracePt t="76057" x="11188700" y="5353050"/>
          <p14:tracePt t="76060" x="11195050" y="5353050"/>
          <p14:tracePt t="76074" x="11201400" y="5353050"/>
          <p14:tracePt t="76091" x="11214100" y="5353050"/>
          <p14:tracePt t="76093" x="11220450" y="5353050"/>
          <p14:tracePt t="76107" x="11226800" y="5353050"/>
          <p14:tracePt t="76124" x="11252200" y="5353050"/>
          <p14:tracePt t="76140" x="11290300" y="5353050"/>
          <p14:tracePt t="76157" x="11315700" y="5353050"/>
          <p14:tracePt t="76173" x="11322050" y="5353050"/>
          <p14:tracePt t="76190" x="11328400" y="5353050"/>
          <p14:tracePt t="77036" x="0" y="0"/>
        </p14:tracePtLst>
        <p14:tracePtLst>
          <p14:tracePt t="77728" x="6870700" y="5054600"/>
          <p14:tracePt t="77740" x="6826250" y="5054600"/>
          <p14:tracePt t="77756" x="6794500" y="5060950"/>
          <p14:tracePt t="77774" x="6769100" y="5067300"/>
          <p14:tracePt t="77790" x="6762750" y="5080000"/>
          <p14:tracePt t="77806" x="6756400" y="5092700"/>
          <p14:tracePt t="77823" x="6750050" y="5099050"/>
          <p14:tracePt t="77840" x="6750050" y="5118100"/>
          <p14:tracePt t="77856" x="6762750" y="5137150"/>
          <p14:tracePt t="77873" x="6800850" y="5162550"/>
          <p14:tracePt t="77889" x="6921500" y="5213350"/>
          <p14:tracePt t="77906" x="7143750" y="5251450"/>
          <p14:tracePt t="77923" x="7823200" y="5340350"/>
          <p14:tracePt t="77939" x="8305800" y="5353050"/>
          <p14:tracePt t="77956" x="8782050" y="5353050"/>
          <p14:tracePt t="77973" x="9188450" y="5353050"/>
          <p14:tracePt t="77990" x="9537700" y="5353050"/>
          <p14:tracePt t="78006" x="9772650" y="5353050"/>
          <p14:tracePt t="78023" x="9944100" y="5353050"/>
          <p14:tracePt t="78040" x="10007600" y="5353050"/>
          <p14:tracePt t="78057" x="10026650" y="5353050"/>
          <p14:tracePt t="78159" x="10033000" y="5353050"/>
          <p14:tracePt t="78173" x="10064750" y="5353050"/>
          <p14:tracePt t="78190" x="10185400" y="5359400"/>
          <p14:tracePt t="78206" x="10344150" y="5391150"/>
          <p14:tracePt t="78223" x="10547350" y="5403850"/>
          <p14:tracePt t="78240" x="10801350" y="5403850"/>
          <p14:tracePt t="78256" x="11074400" y="5403850"/>
          <p14:tracePt t="78260" x="11188700" y="5403850"/>
          <p14:tracePt t="78273" x="11283950" y="5403850"/>
          <p14:tracePt t="78290" x="11366500" y="5403850"/>
          <p14:tracePt t="78293" x="11391900" y="5403850"/>
          <p14:tracePt t="78308" x="11404600" y="5403850"/>
          <p14:tracePt t="78756" x="0" y="0"/>
        </p14:tracePtLst>
        <p14:tracePtLst>
          <p14:tracePt t="79968" x="6089650" y="5530850"/>
          <p14:tracePt t="80031" x="6096000" y="5530850"/>
          <p14:tracePt t="80045" x="6153150" y="5530850"/>
          <p14:tracePt t="80061" x="6267450" y="5543550"/>
          <p14:tracePt t="80073" x="6337300" y="5549900"/>
          <p14:tracePt t="80089" x="6521450" y="5581650"/>
          <p14:tracePt t="80092" x="6629400" y="5581650"/>
          <p14:tracePt t="80106" x="6756400" y="5581650"/>
          <p14:tracePt t="80123" x="7080250" y="5581650"/>
          <p14:tracePt t="80141" x="7499350" y="5581650"/>
          <p14:tracePt t="80156" x="7651750" y="5581650"/>
          <p14:tracePt t="80173" x="7715250" y="5581650"/>
          <p14:tracePt t="80189" x="7734300" y="5581650"/>
          <p14:tracePt t="80206" x="7747000" y="5581650"/>
          <p14:tracePt t="80222" x="7759700" y="5581650"/>
          <p14:tracePt t="80239" x="7785100" y="5581650"/>
          <p14:tracePt t="80256" x="7829550" y="5581650"/>
          <p14:tracePt t="80272" x="7861300" y="5581650"/>
          <p14:tracePt t="80290" x="7874000" y="5581650"/>
          <p14:tracePt t="80292" x="7880350" y="5581650"/>
          <p14:tracePt t="80413" x="7848600" y="5581650"/>
          <p14:tracePt t="80425" x="7810500" y="5581650"/>
          <p14:tracePt t="80439" x="7696200" y="5581650"/>
          <p14:tracePt t="80456" x="7537450" y="5581650"/>
          <p14:tracePt t="80472" x="7359650" y="5581650"/>
          <p14:tracePt t="80489" x="7200900" y="5581650"/>
          <p14:tracePt t="80492" x="7137400" y="5581650"/>
          <p14:tracePt t="80506" x="7086600" y="5581650"/>
          <p14:tracePt t="80522" x="7029450" y="5581650"/>
          <p14:tracePt t="80524" x="7016750" y="5581650"/>
          <p14:tracePt t="80540" x="7010400" y="5581650"/>
          <p14:tracePt t="80606" x="7023100" y="5581650"/>
          <p14:tracePt t="80616" x="7048500" y="5581650"/>
          <p14:tracePt t="80628" x="7169150" y="5581650"/>
          <p14:tracePt t="80639" x="7264400" y="5581650"/>
          <p14:tracePt t="80656" x="7493000" y="5581650"/>
          <p14:tracePt t="80673" x="7753350" y="5581650"/>
          <p14:tracePt t="80689" x="7956550" y="5581650"/>
          <p14:tracePt t="80691" x="8020050" y="5581650"/>
          <p14:tracePt t="80705" x="8051800" y="5581650"/>
          <p14:tracePt t="80722" x="8070850" y="5581650"/>
          <p14:tracePt t="80723" x="8077200" y="5581650"/>
          <p14:tracePt t="80783" x="8045450" y="5581650"/>
          <p14:tracePt t="80790" x="7969250" y="5581650"/>
          <p14:tracePt t="80806" x="7778750" y="5581650"/>
          <p14:tracePt t="80822" x="7537450" y="5581650"/>
          <p14:tracePt t="80839" x="7302500" y="5581650"/>
          <p14:tracePt t="80855" x="7194550" y="5581650"/>
          <p14:tracePt t="80872" x="7175500" y="5581650"/>
          <p14:tracePt t="80918" x="7194550" y="5581650"/>
          <p14:tracePt t="80927" x="7232650" y="5581650"/>
          <p14:tracePt t="80939" x="7353300" y="5581650"/>
          <p14:tracePt t="80956" x="7531100" y="5581650"/>
          <p14:tracePt t="80972" x="7721600" y="5581650"/>
          <p14:tracePt t="80989" x="7867650" y="5581650"/>
          <p14:tracePt t="81005" x="7918450" y="5581650"/>
          <p14:tracePt t="81022" x="7924800" y="5581650"/>
          <p14:tracePt t="81068" x="7912100" y="5581650"/>
          <p14:tracePt t="81079" x="7861300" y="5581650"/>
          <p14:tracePt t="81090" x="7778750" y="5581650"/>
          <p14:tracePt t="81106" x="7575550" y="5568950"/>
          <p14:tracePt t="81123" x="7410450" y="5568950"/>
          <p14:tracePt t="81139" x="7308850" y="5568950"/>
          <p14:tracePt t="81197" x="7315200" y="5568950"/>
          <p14:tracePt t="81207" x="7346950" y="5568950"/>
          <p14:tracePt t="81222" x="7461250" y="5568950"/>
          <p14:tracePt t="81239" x="7600950" y="5568950"/>
          <p14:tracePt t="81255" x="7759700" y="5568950"/>
          <p14:tracePt t="81272" x="7829550" y="5568950"/>
          <p14:tracePt t="81289" x="7842250" y="5568950"/>
          <p14:tracePt t="81332" x="7823200" y="5568950"/>
          <p14:tracePt t="81342" x="7791450" y="5568950"/>
          <p14:tracePt t="81355" x="7702550" y="5568950"/>
          <p14:tracePt t="81373" x="7664450" y="5568950"/>
          <p14:tracePt t="81389" x="7651750" y="5568950"/>
          <p14:tracePt t="81453" x="7670800" y="5568950"/>
          <p14:tracePt t="81464" x="7689850" y="5568950"/>
          <p14:tracePt t="81476" x="7785100" y="5581650"/>
          <p14:tracePt t="81488" x="7810500" y="5581650"/>
          <p14:tracePt t="81505" x="7867650" y="5581650"/>
          <p14:tracePt t="81522" x="7893050" y="5581650"/>
          <p14:tracePt t="81538" x="7899400" y="5581650"/>
          <p14:tracePt t="82460" x="0" y="0"/>
        </p14:tracePtLst>
        <p14:tracePtLst>
          <p14:tracePt t="82955" x="8826500" y="5594350"/>
          <p14:tracePt t="83028" x="8839200" y="5594350"/>
          <p14:tracePt t="83035" x="8851900" y="5594350"/>
          <p14:tracePt t="83043" x="8896350" y="5594350"/>
          <p14:tracePt t="83054" x="8966200" y="5594350"/>
          <p14:tracePt t="83071" x="9144000" y="5594350"/>
          <p14:tracePt t="83088" x="9391650" y="5594350"/>
          <p14:tracePt t="83104" x="9639300" y="5594350"/>
          <p14:tracePt t="83121" x="9823450" y="5594350"/>
          <p14:tracePt t="83123" x="9886950" y="5594350"/>
          <p14:tracePt t="83138" x="9931400" y="5594350"/>
          <p14:tracePt t="83140" x="9950450" y="5594350"/>
          <p14:tracePt t="83154" x="9969500" y="5594350"/>
          <p14:tracePt t="83171" x="9994900" y="5594350"/>
          <p14:tracePt t="83188" x="10020300" y="5594350"/>
          <p14:tracePt t="83204" x="10071100" y="5594350"/>
          <p14:tracePt t="83221" x="10147300" y="5594350"/>
          <p14:tracePt t="83238" x="10236200" y="5594350"/>
          <p14:tracePt t="83254" x="10274300" y="5594350"/>
          <p14:tracePt t="83271" x="10293350" y="5594350"/>
          <p14:tracePt t="83548" x="0" y="0"/>
        </p14:tracePtLst>
        <p14:tracePtLst>
          <p14:tracePt t="84065" x="3409950" y="3644900"/>
          <p14:tracePt t="84078" x="3282950" y="3613150"/>
          <p14:tracePt t="84095" x="3124200" y="3587750"/>
          <p14:tracePt t="84110" x="2940050" y="3556000"/>
          <p14:tracePt t="84121" x="2844800" y="3543300"/>
          <p14:tracePt t="84138" x="2698750" y="3543300"/>
          <p14:tracePt t="84141" x="2635250" y="3543300"/>
          <p14:tracePt t="84154" x="2603500" y="3543300"/>
          <p14:tracePt t="84171" x="2514600" y="3568700"/>
          <p14:tracePt t="84187" x="2476500" y="3600450"/>
          <p14:tracePt t="84204" x="2413000" y="3670300"/>
          <p14:tracePt t="84221" x="2330450" y="3759200"/>
          <p14:tracePt t="84237" x="2247900" y="3873500"/>
          <p14:tracePt t="84254" x="2197100" y="4006850"/>
          <p14:tracePt t="84271" x="2171700" y="4140200"/>
          <p14:tracePt t="84287" x="2171700" y="4254500"/>
          <p14:tracePt t="84304" x="2241550" y="4400550"/>
          <p14:tracePt t="84321" x="2355850" y="4559300"/>
          <p14:tracePt t="84323" x="2425700" y="4635500"/>
          <p14:tracePt t="84338" x="2520950" y="4724400"/>
          <p14:tracePt t="84354" x="2743200" y="4883150"/>
          <p14:tracePt t="84371" x="3111500" y="5067300"/>
          <p14:tracePt t="84388" x="3282950" y="5130800"/>
          <p14:tracePt t="84404" x="3397250" y="5156200"/>
          <p14:tracePt t="84421" x="3454400" y="5156200"/>
          <p14:tracePt t="84437" x="3492500" y="5118100"/>
          <p14:tracePt t="84454" x="3517900" y="4984750"/>
          <p14:tracePt t="84471" x="3543300" y="4800600"/>
          <p14:tracePt t="84487" x="3543300" y="4616450"/>
          <p14:tracePt t="84504" x="3536950" y="4425950"/>
          <p14:tracePt t="84521" x="3505200" y="4260850"/>
          <p14:tracePt t="84537" x="3429000" y="4108450"/>
          <p14:tracePt t="84554" x="3352800" y="4013200"/>
          <p14:tracePt t="84571" x="3213100" y="3911600"/>
          <p14:tracePt t="84587" x="3117850" y="3873500"/>
          <p14:tracePt t="84604" x="3060700" y="3867150"/>
          <p14:tracePt t="84621" x="3003550" y="3867150"/>
          <p14:tracePt t="84637" x="2952750" y="3873500"/>
          <p14:tracePt t="84654" x="2901950" y="3898900"/>
          <p14:tracePt t="84671" x="2844800" y="3949700"/>
          <p14:tracePt t="84687" x="2781300" y="4038600"/>
          <p14:tracePt t="84704" x="2736850" y="4140200"/>
          <p14:tracePt t="84721" x="2730500" y="4267200"/>
          <p14:tracePt t="84737" x="2730500" y="4419600"/>
          <p14:tracePt t="84754" x="2781300" y="4584700"/>
          <p14:tracePt t="84771" x="2927350" y="4806950"/>
          <p14:tracePt t="84787" x="3016250" y="4895850"/>
          <p14:tracePt t="84804" x="3086100" y="4946650"/>
          <p14:tracePt t="84821" x="3105150" y="4965700"/>
          <p14:tracePt t="84838" x="3117850" y="4965700"/>
          <p14:tracePt t="84886" x="3124200" y="4965700"/>
          <p14:tracePt t="84893" x="3130550" y="4965700"/>
          <p14:tracePt t="84904" x="3143250" y="4965700"/>
          <p14:tracePt t="84921" x="3162300" y="4933950"/>
          <p14:tracePt t="84937" x="3194050" y="4889500"/>
          <p14:tracePt t="84941" x="3200400" y="4857750"/>
          <p14:tracePt t="84954" x="3213100" y="4832350"/>
          <p14:tracePt t="84971" x="3251200" y="4718050"/>
          <p14:tracePt t="84987" x="3270250" y="4622800"/>
          <p14:tracePt t="85004" x="3270250" y="4546600"/>
          <p14:tracePt t="85021" x="3270250" y="4451350"/>
          <p14:tracePt t="85037" x="3251200" y="4368800"/>
          <p14:tracePt t="85054" x="3213100" y="4305300"/>
          <p14:tracePt t="85071" x="3168650" y="4241800"/>
          <p14:tracePt t="85088" x="3124200" y="4210050"/>
          <p14:tracePt t="85091" x="3111500" y="4203700"/>
          <p14:tracePt t="85105" x="3105150" y="4197350"/>
          <p14:tracePt t="85121" x="3098800" y="4191000"/>
          <p14:tracePt t="85138" x="3092450" y="4191000"/>
          <p14:tracePt t="85154" x="3079750" y="4197350"/>
          <p14:tracePt t="85171" x="3048000" y="4292600"/>
          <p14:tracePt t="85187" x="2990850" y="4540250"/>
          <p14:tracePt t="85204" x="2971800" y="4686300"/>
          <p14:tracePt t="85221" x="2990850" y="4838700"/>
          <p14:tracePt t="85237" x="3041650" y="4965700"/>
          <p14:tracePt t="85254" x="3092450" y="5029200"/>
          <p14:tracePt t="85270" x="3111500" y="5048250"/>
          <p14:tracePt t="85287" x="3111500" y="5054600"/>
          <p14:tracePt t="85358" x="3117850" y="5054600"/>
          <p14:tracePt t="85377" x="3124200" y="5054600"/>
          <p14:tracePt t="85420" x="3130550" y="5054600"/>
          <p14:tracePt t="85504" x="3136900" y="5048250"/>
          <p14:tracePt t="85517" x="3143250" y="5041900"/>
          <p14:tracePt t="85517" x="0" y="0"/>
        </p14:tracePtLst>
        <p14:tracePtLst>
          <p14:tracePt t="87484" x="6496050" y="5803900"/>
          <p14:tracePt t="87575" x="6508750" y="5803900"/>
          <p14:tracePt t="87584" x="6527800" y="5803900"/>
          <p14:tracePt t="87593" x="6578600" y="5803900"/>
          <p14:tracePt t="87604" x="6724650" y="5803900"/>
          <p14:tracePt t="87620" x="6940550" y="5835650"/>
          <p14:tracePt t="87637" x="7099300" y="5861050"/>
          <p14:tracePt t="87654" x="7175500" y="5861050"/>
          <p14:tracePt t="87670" x="7226300" y="5861050"/>
          <p14:tracePt t="87686" x="7251700" y="5861050"/>
          <p14:tracePt t="87703" x="7283450" y="5861050"/>
          <p14:tracePt t="87719" x="7315200" y="5861050"/>
          <p14:tracePt t="87736" x="7321550" y="5861050"/>
          <p14:tracePt t="87863" x="7327900" y="5861050"/>
          <p14:tracePt t="87878" x="7340600" y="5861050"/>
          <p14:tracePt t="87895" x="7397750" y="5861050"/>
          <p14:tracePt t="87904" x="7461250" y="5861050"/>
          <p14:tracePt t="87920" x="7651750" y="5861050"/>
          <p14:tracePt t="87936" x="7861300" y="5861050"/>
          <p14:tracePt t="87953" x="8026400" y="5861050"/>
          <p14:tracePt t="87970" x="8115300" y="5861050"/>
          <p14:tracePt t="87986" x="8128000" y="5861050"/>
          <p14:tracePt t="88003" x="8134350" y="5861050"/>
          <p14:tracePt t="88061" x="8115300" y="5861050"/>
          <p14:tracePt t="88074" x="8077200" y="5861050"/>
          <p14:tracePt t="88087" x="7937500" y="5861050"/>
          <p14:tracePt t="88103" x="7791450" y="5861050"/>
          <p14:tracePt t="88120" x="7651750" y="5861050"/>
          <p14:tracePt t="88136" x="7594600" y="5861050"/>
          <p14:tracePt t="88153" x="7581900" y="5861050"/>
          <p14:tracePt t="88253" x="7607300" y="5861050"/>
          <p14:tracePt t="88269" x="7708900" y="5861050"/>
          <p14:tracePt t="88286" x="7880350" y="5861050"/>
          <p14:tracePt t="88303" x="8058150" y="5861050"/>
          <p14:tracePt t="88319" x="8197850" y="5861050"/>
          <p14:tracePt t="88337" x="8229600" y="5861050"/>
          <p14:tracePt t="88353" x="8242300" y="5861050"/>
          <p14:tracePt t="88381" x="8235950" y="5873750"/>
          <p14:tracePt t="88390" x="8216900" y="5873750"/>
          <p14:tracePt t="88404" x="8134350" y="5873750"/>
          <p14:tracePt t="88420" x="7975600" y="5873750"/>
          <p14:tracePt t="88436" x="7829550" y="5873750"/>
          <p14:tracePt t="88453" x="7766050" y="5873750"/>
          <p14:tracePt t="88469" x="7753350" y="5873750"/>
          <p14:tracePt t="88527" x="7759700" y="5873750"/>
          <p14:tracePt t="88534" x="7785100" y="5873750"/>
          <p14:tracePt t="88542" x="7823200" y="5873750"/>
          <p14:tracePt t="88553" x="7867650" y="5873750"/>
          <p14:tracePt t="88569" x="7975600" y="5873750"/>
          <p14:tracePt t="88587" x="8064500" y="5873750"/>
          <p14:tracePt t="88589" x="8077200" y="5873750"/>
          <p14:tracePt t="88604" x="8089900" y="5873750"/>
          <p14:tracePt t="88670" x="8070850" y="5873750"/>
          <p14:tracePt t="88677" x="8051800" y="5873750"/>
          <p14:tracePt t="88686" x="8020050" y="5873750"/>
          <p14:tracePt t="88703" x="7975600" y="5873750"/>
          <p14:tracePt t="88719" x="7969250" y="5873750"/>
          <p14:tracePt t="88797" x="7981950" y="5873750"/>
          <p14:tracePt t="88813" x="8013700" y="5873750"/>
          <p14:tracePt t="88828" x="8039100" y="5873750"/>
          <p14:tracePt t="88837" x="8045450" y="5873750"/>
          <p14:tracePt t="88854" x="8051800" y="5873750"/>
          <p14:tracePt t="89140" x="0" y="0"/>
        </p14:tracePtLst>
        <p14:tracePtLst>
          <p14:tracePt t="90410" x="4546600" y="3860800"/>
          <p14:tracePt t="90453" x="4546600" y="3867150"/>
          <p14:tracePt t="90466" x="4546600" y="3892550"/>
          <p14:tracePt t="90479" x="4546600" y="3937000"/>
          <p14:tracePt t="90485" x="4546600" y="3962400"/>
          <p14:tracePt t="90502" x="4546600" y="3987800"/>
          <p14:tracePt t="90519" x="4546600" y="4000500"/>
          <p14:tracePt t="90535" x="4546600" y="4006850"/>
          <p14:tracePt t="90615" x="4546600" y="3981450"/>
          <p14:tracePt t="90632" x="4559300" y="3937000"/>
          <p14:tracePt t="90655" x="4565650" y="3917950"/>
          <p14:tracePt t="90670" x="4565650" y="3911600"/>
          <p14:tracePt t="90769" x="4572000" y="3924300"/>
          <p14:tracePt t="90788" x="4572000" y="3943350"/>
          <p14:tracePt t="90889" x="4578350" y="3943350"/>
          <p14:tracePt t="90906" x="4603750" y="3905250"/>
          <p14:tracePt t="90930" x="4622800" y="3848100"/>
          <p14:tracePt t="90932" x="4629150" y="3829050"/>
          <p14:tracePt t="90949" x="4641850" y="3810000"/>
          <p14:tracePt t="91099" x="0" y="0"/>
        </p14:tracePtLst>
        <p14:tracePtLst>
          <p14:tracePt t="92294" x="6521450" y="4883150"/>
          <p14:tracePt t="92306" x="6515100" y="4883150"/>
          <p14:tracePt t="92324" x="6508750" y="4883150"/>
          <p14:tracePt t="92342" x="6502400" y="4889500"/>
          <p14:tracePt t="92357" x="6502400" y="4908550"/>
          <p14:tracePt t="92368" x="6502400" y="4927600"/>
          <p14:tracePt t="92385" x="6502400" y="4972050"/>
          <p14:tracePt t="92401" x="6502400" y="5029200"/>
          <p14:tracePt t="92418" x="6534150" y="5130800"/>
          <p14:tracePt t="92435" x="6718300" y="5321300"/>
          <p14:tracePt t="92451" x="6959600" y="5435600"/>
          <p14:tracePt t="92468" x="7308850" y="5543550"/>
          <p14:tracePt t="92485" x="7581900" y="5568950"/>
          <p14:tracePt t="92501" x="7734300" y="5568950"/>
          <p14:tracePt t="92518" x="7797800" y="5562600"/>
          <p14:tracePt t="92535" x="7816850" y="5537200"/>
          <p14:tracePt t="92551" x="7829550" y="5486400"/>
          <p14:tracePt t="92568" x="7842250" y="5429250"/>
          <p14:tracePt t="92585" x="7842250" y="5378450"/>
          <p14:tracePt t="92602" x="7842250" y="5340350"/>
          <p14:tracePt t="92605" x="7842250" y="5321300"/>
          <p14:tracePt t="92618" x="7842250" y="5302250"/>
          <p14:tracePt t="92621" x="7842250" y="5283200"/>
          <p14:tracePt t="92636" x="7842250" y="5257800"/>
          <p14:tracePt t="92652" x="7842250" y="5251450"/>
          <p14:tracePt t="92668" x="7842250" y="5245100"/>
          <p14:tracePt t="92718" x="0" y="0"/>
        </p14:tracePtLst>
        <p14:tracePtLst>
          <p14:tracePt t="93006" x="8705850" y="4946650"/>
          <p14:tracePt t="93017" x="8655050" y="4953000"/>
          <p14:tracePt t="93031" x="8566150" y="4991100"/>
          <p14:tracePt t="93045" x="8521700" y="5048250"/>
          <p14:tracePt t="93060" x="8489950" y="5118100"/>
          <p14:tracePt t="93068" x="8483600" y="5175250"/>
          <p14:tracePt t="93084" x="8483600" y="5270500"/>
          <p14:tracePt t="93101" x="8515350" y="5416550"/>
          <p14:tracePt t="93118" x="8610600" y="5524500"/>
          <p14:tracePt t="93135" x="8724900" y="5607050"/>
          <p14:tracePt t="93151" x="8839200" y="5645150"/>
          <p14:tracePt t="93168" x="8909050" y="5657850"/>
          <p14:tracePt t="93185" x="8934450" y="5657850"/>
          <p14:tracePt t="93201" x="8959850" y="5645150"/>
          <p14:tracePt t="93218" x="8985250" y="5607050"/>
          <p14:tracePt t="93220" x="8991600" y="5568950"/>
          <p14:tracePt t="93234" x="8997950" y="5549900"/>
          <p14:tracePt t="93251" x="8997950" y="5480050"/>
          <p14:tracePt t="93268" x="8985250" y="5429250"/>
          <p14:tracePt t="93284" x="8985250" y="5410200"/>
          <p14:tracePt t="93301" x="8978900" y="5397500"/>
          <p14:tracePt t="93403" x="0" y="0"/>
        </p14:tracePtLst>
        <p14:tracePtLst>
          <p14:tracePt t="94560" x="4311650" y="3765550"/>
          <p14:tracePt t="94598" x="4311650" y="3778250"/>
          <p14:tracePt t="94617" x="4311650" y="3810000"/>
          <p14:tracePt t="94626" x="4311650" y="3829050"/>
          <p14:tracePt t="94628" x="4311650" y="3860800"/>
          <p14:tracePt t="94640" x="4318000" y="3886200"/>
          <p14:tracePt t="94651" x="4324350" y="3905250"/>
          <p14:tracePt t="94668" x="4324350" y="3917950"/>
          <p14:tracePt t="94717" x="4330700" y="3917950"/>
          <p14:tracePt t="94733" x="4349750" y="3911600"/>
          <p14:tracePt t="94749" x="4368800" y="3879850"/>
          <p14:tracePt t="94766" x="4413250" y="3822700"/>
          <p14:tracePt t="94779" x="4419600" y="3797300"/>
          <p14:tracePt t="94792" x="4438650" y="3765550"/>
          <p14:tracePt t="94803" x="4445000" y="3746500"/>
          <p14:tracePt t="94886" x="4445000" y="3759200"/>
          <p14:tracePt t="94903" x="4445000" y="3797300"/>
          <p14:tracePt t="94918" x="4445000" y="3829050"/>
          <p14:tracePt t="94935" x="4445000" y="3860800"/>
          <p14:tracePt t="95037" x="4451350" y="3867150"/>
          <p14:tracePt t="95132" x="4457700" y="3867150"/>
          <p14:tracePt t="95132" x="0" y="0"/>
        </p14:tracePtLst>
        <p14:tracePtLst>
          <p14:tracePt t="96582" x="4768850" y="3752850"/>
          <p14:tracePt t="96661" x="4768850" y="3771900"/>
          <p14:tracePt t="96673" x="4768850" y="3803650"/>
          <p14:tracePt t="96685" x="4781550" y="3854450"/>
          <p14:tracePt t="96700" x="4787900" y="3892550"/>
          <p14:tracePt t="96717" x="4787900" y="3898900"/>
          <p14:tracePt t="96733" x="4787900" y="3905250"/>
          <p14:tracePt t="96764" x="4794250" y="3911600"/>
          <p14:tracePt t="96875" x="0" y="0"/>
        </p14:tracePtLst>
        <p14:tracePtLst>
          <p14:tracePt t="97479" x="8991600" y="5848350"/>
          <p14:tracePt t="97504" x="8985250" y="5918200"/>
          <p14:tracePt t="97528" x="8972550" y="6102350"/>
          <p14:tracePt t="97532" x="8972550" y="6153150"/>
          <p14:tracePt t="97545" x="8972550" y="6197600"/>
          <p14:tracePt t="97558" x="8972550" y="6254750"/>
          <p14:tracePt t="97566" x="8972550" y="6280150"/>
          <p14:tracePt t="97583" x="8972550" y="6305550"/>
          <p14:tracePt t="97600" x="8972550" y="6311900"/>
          <p14:tracePt t="97678" x="8978900" y="6299200"/>
          <p14:tracePt t="97695" x="8985250" y="6248400"/>
          <p14:tracePt t="97712" x="8985250" y="6184900"/>
          <p14:tracePt t="97728" x="8985250" y="6134100"/>
          <p14:tracePt t="97737" x="8985250" y="6121400"/>
          <p14:tracePt t="97750" x="8985250" y="6115050"/>
          <p14:tracePt t="97875" x="0" y="0"/>
        </p14:tracePtLst>
        <p14:tracePtLst>
          <p14:tracePt t="98320" x="10312400" y="5842000"/>
          <p14:tracePt t="98349" x="10312400" y="5854700"/>
          <p14:tracePt t="98360" x="10312400" y="5886450"/>
          <p14:tracePt t="98370" x="10312400" y="5924550"/>
          <p14:tracePt t="98384" x="10312400" y="6007100"/>
          <p14:tracePt t="98400" x="10318750" y="6127750"/>
          <p14:tracePt t="98404" x="10331450" y="6178550"/>
          <p14:tracePt t="98417" x="10337800" y="6229350"/>
          <p14:tracePt t="98434" x="10350500" y="6292850"/>
          <p14:tracePt t="98450" x="10363200" y="6330950"/>
          <p14:tracePt t="98502" x="10369550" y="6337300"/>
          <p14:tracePt t="98516" x="10375900" y="6324600"/>
          <p14:tracePt t="98527" x="10382250" y="6305550"/>
          <p14:tracePt t="98539" x="10388600" y="6216650"/>
          <p14:tracePt t="98549" x="10388600" y="6172200"/>
          <p14:tracePt t="98566" x="10388600" y="6083300"/>
          <p14:tracePt t="98583" x="10388600" y="6045200"/>
          <p14:tracePt t="98599" x="10388600" y="6038850"/>
          <p14:tracePt t="98661" x="10388600" y="6051550"/>
          <p14:tracePt t="98672" x="10388600" y="6070600"/>
          <p14:tracePt t="98684" x="10388600" y="6121400"/>
          <p14:tracePt t="98700" x="10388600" y="6153150"/>
          <p14:tracePt t="98717" x="10388600" y="6172200"/>
          <p14:tracePt t="98733" x="10388600" y="6178550"/>
          <p14:tracePt t="98806" x="10388600" y="6165850"/>
          <p14:tracePt t="98818" x="10394950" y="6140450"/>
          <p14:tracePt t="98833" x="10394950" y="6115050"/>
          <p14:tracePt t="98850" x="10394950" y="6096000"/>
          <p14:tracePt t="98852" x="10394950" y="6083300"/>
          <p14:tracePt t="98866" x="10394950" y="6076950"/>
          <p14:tracePt t="99011" x="0" y="0"/>
        </p14:tracePtLst>
        <p14:tracePtLst>
          <p14:tracePt t="101302" x="7200900" y="5721350"/>
          <p14:tracePt t="101325" x="7194550" y="5721350"/>
          <p14:tracePt t="101335" x="7188200" y="5721350"/>
          <p14:tracePt t="101348" x="7175500" y="5721350"/>
          <p14:tracePt t="101365" x="7175500" y="5740400"/>
          <p14:tracePt t="101382" x="7175500" y="5765800"/>
          <p14:tracePt t="101399" x="7175500" y="5803900"/>
          <p14:tracePt t="101415" x="7207250" y="5842000"/>
          <p14:tracePt t="101432" x="7302500" y="5905500"/>
          <p14:tracePt t="101449" x="7473950" y="5969000"/>
          <p14:tracePt t="101451" x="7569200" y="5994400"/>
          <p14:tracePt t="101465" x="7677150" y="6013450"/>
          <p14:tracePt t="101481" x="7848600" y="6038850"/>
          <p14:tracePt t="101498" x="7988300" y="6045200"/>
          <p14:tracePt t="101499" x="8064500" y="6045200"/>
          <p14:tracePt t="101515" x="8172450" y="6045200"/>
          <p14:tracePt t="101531" x="8242300" y="6026150"/>
          <p14:tracePt t="101548" x="8286750" y="5994400"/>
          <p14:tracePt t="101565" x="8305800" y="5956300"/>
          <p14:tracePt t="101581" x="8318500" y="5918200"/>
          <p14:tracePt t="101598" x="8318500" y="5892800"/>
          <p14:tracePt t="101615" x="8312150" y="5854700"/>
          <p14:tracePt t="101631" x="8286750" y="5816600"/>
          <p14:tracePt t="101648" x="8229600" y="5784850"/>
          <p14:tracePt t="101665" x="8153400" y="5759450"/>
          <p14:tracePt t="101682" x="8083550" y="5746750"/>
          <p14:tracePt t="101683" x="8064500" y="5746750"/>
          <p14:tracePt t="101698" x="8039100" y="5746750"/>
          <p14:tracePt t="101700" x="8026400" y="5746750"/>
          <p14:tracePt t="101715" x="7994650" y="5746750"/>
          <p14:tracePt t="101732" x="7988300" y="5753100"/>
          <p14:tracePt t="101748" x="7969250" y="5759450"/>
          <p14:tracePt t="101765" x="7943850" y="5784850"/>
          <p14:tracePt t="101781" x="7918450" y="5810250"/>
          <p14:tracePt t="101798" x="7905750" y="5842000"/>
          <p14:tracePt t="101815" x="7893050" y="5854700"/>
          <p14:tracePt t="101831" x="7893050" y="5867400"/>
          <p14:tracePt t="101848" x="7899400" y="5899150"/>
          <p14:tracePt t="101865" x="7937500" y="5937250"/>
          <p14:tracePt t="101881" x="8032750" y="5981700"/>
          <p14:tracePt t="101898" x="8159750" y="6026150"/>
          <p14:tracePt t="101899" x="8235950" y="6045200"/>
          <p14:tracePt t="101915" x="8337550" y="6051550"/>
          <p14:tracePt t="101932" x="8407400" y="6045200"/>
          <p14:tracePt t="101948" x="8432800" y="6019800"/>
          <p14:tracePt t="101965" x="8451850" y="5994400"/>
          <p14:tracePt t="101981" x="8451850" y="5962650"/>
          <p14:tracePt t="101998" x="8451850" y="5937250"/>
          <p14:tracePt t="102015" x="8451850" y="5918200"/>
          <p14:tracePt t="102031" x="8432800" y="5899150"/>
          <p14:tracePt t="102048" x="8432800" y="5892800"/>
          <p14:tracePt t="102065" x="8426450" y="5892800"/>
          <p14:tracePt t="102659" x="0" y="0"/>
        </p14:tracePtLst>
        <p14:tracePtLst>
          <p14:tracePt t="103631" x="3041650" y="3727450"/>
          <p14:tracePt t="103647" x="2990850" y="3727450"/>
          <p14:tracePt t="103664" x="2927350" y="3733800"/>
          <p14:tracePt t="103681" x="2813050" y="3746500"/>
          <p14:tracePt t="103698" x="2705100" y="3771900"/>
          <p14:tracePt t="103700" x="2641600" y="3784600"/>
          <p14:tracePt t="103714" x="2571750" y="3803650"/>
          <p14:tracePt t="103731" x="2362200" y="3873500"/>
          <p14:tracePt t="103748" x="2222500" y="3937000"/>
          <p14:tracePt t="103764" x="2095500" y="4013200"/>
          <p14:tracePt t="103781" x="2006600" y="4102100"/>
          <p14:tracePt t="103797" x="1949450" y="4229100"/>
          <p14:tracePt t="103814" x="1911350" y="4381500"/>
          <p14:tracePt t="103831" x="1898650" y="4527550"/>
          <p14:tracePt t="103847" x="1917700" y="4679950"/>
          <p14:tracePt t="103864" x="2012950" y="4857750"/>
          <p14:tracePt t="103881" x="2178050" y="5060950"/>
          <p14:tracePt t="103897" x="2451100" y="5276850"/>
          <p14:tracePt t="103914" x="2749550" y="5461000"/>
          <p14:tracePt t="103931" x="3143250" y="5626100"/>
          <p14:tracePt t="103948" x="3352800" y="5664200"/>
          <p14:tracePt t="103964" x="3556000" y="5676900"/>
          <p14:tracePt t="103981" x="3765550" y="5676900"/>
          <p14:tracePt t="103997" x="4013200" y="5632450"/>
          <p14:tracePt t="104014" x="4210050" y="5549900"/>
          <p14:tracePt t="104031" x="4381500" y="5454650"/>
          <p14:tracePt t="104047" x="4464050" y="5353050"/>
          <p14:tracePt t="104064" x="4483100" y="5245100"/>
          <p14:tracePt t="104081" x="4502150" y="5137150"/>
          <p14:tracePt t="104097" x="4495800" y="4997450"/>
          <p14:tracePt t="104114" x="4464050" y="4845050"/>
          <p14:tracePt t="104115" x="4432300" y="4768850"/>
          <p14:tracePt t="104131" x="4343400" y="4610100"/>
          <p14:tracePt t="104147" x="4222750" y="4470400"/>
          <p14:tracePt t="104164" x="4083050" y="4349750"/>
          <p14:tracePt t="104181" x="3924300" y="4254500"/>
          <p14:tracePt t="104197" x="3771900" y="4191000"/>
          <p14:tracePt t="104214" x="3638550" y="4159250"/>
          <p14:tracePt t="104231" x="3543300" y="4152900"/>
          <p14:tracePt t="104248" x="3403600" y="4152900"/>
          <p14:tracePt t="104264" x="3257550" y="4152900"/>
          <p14:tracePt t="104281" x="3086100" y="4152900"/>
          <p14:tracePt t="104297" x="2914650" y="4178300"/>
          <p14:tracePt t="104314" x="2736850" y="4216400"/>
          <p14:tracePt t="104315" x="2635250" y="4241800"/>
          <p14:tracePt t="104331" x="2457450" y="4279900"/>
          <p14:tracePt t="104347" x="2311400" y="4318000"/>
          <p14:tracePt t="104364" x="2216150" y="4375150"/>
          <p14:tracePt t="104380" x="2146300" y="4445000"/>
          <p14:tracePt t="104397" x="2114550" y="4546600"/>
          <p14:tracePt t="104414" x="2101850" y="4654550"/>
          <p14:tracePt t="104431" x="2120900" y="4794250"/>
          <p14:tracePt t="104447" x="2209800" y="4953000"/>
          <p14:tracePt t="104464" x="2400300" y="5149850"/>
          <p14:tracePt t="104481" x="2686050" y="5359400"/>
          <p14:tracePt t="104497" x="3067050" y="5588000"/>
          <p14:tracePt t="104500" x="3257550" y="5683250"/>
          <p14:tracePt t="104514" x="3416300" y="5753100"/>
          <p14:tracePt t="104530" x="3657600" y="5822950"/>
          <p14:tracePt t="104531" x="3752850" y="5842000"/>
          <p14:tracePt t="104547" x="3892550" y="5848350"/>
          <p14:tracePt t="104564" x="4044950" y="5822950"/>
          <p14:tracePt t="104580" x="4197350" y="5734050"/>
          <p14:tracePt t="104597" x="4337050" y="5632450"/>
          <p14:tracePt t="104614" x="4438650" y="5511800"/>
          <p14:tracePt t="104630" x="4514850" y="5384800"/>
          <p14:tracePt t="104647" x="4552950" y="5251450"/>
          <p14:tracePt t="104664" x="4565650" y="5111750"/>
          <p14:tracePt t="104681" x="4559300" y="4978400"/>
          <p14:tracePt t="104698" x="4527550" y="4845050"/>
          <p14:tracePt t="104714" x="4457700" y="4711700"/>
          <p14:tracePt t="104715" x="4406900" y="4629150"/>
          <p14:tracePt t="104731" x="4254500" y="4476750"/>
          <p14:tracePt t="104748" x="4000500" y="4318000"/>
          <p14:tracePt t="104764" x="3619500" y="4171950"/>
          <p14:tracePt t="104781" x="3194050" y="4083050"/>
          <p14:tracePt t="104797" x="2819400" y="4013200"/>
          <p14:tracePt t="104814" x="2540000" y="3968750"/>
          <p14:tracePt t="104830" x="2324100" y="3962400"/>
          <p14:tracePt t="104847" x="2120900" y="3994150"/>
          <p14:tracePt t="104864" x="1949450" y="4064000"/>
          <p14:tracePt t="104880" x="1790700" y="4146550"/>
          <p14:tracePt t="104897" x="1676400" y="4248150"/>
          <p14:tracePt t="104914" x="1593850" y="4337050"/>
          <p14:tracePt t="104931" x="1562100" y="4438650"/>
          <p14:tracePt t="104947" x="1549400" y="4616450"/>
          <p14:tracePt t="104964" x="1593850" y="4768850"/>
          <p14:tracePt t="104980" x="1695450" y="4940300"/>
          <p14:tracePt t="104997" x="1898650" y="5130800"/>
          <p14:tracePt t="105014" x="2260600" y="5353050"/>
          <p14:tracePt t="105030" x="2730500" y="5556250"/>
          <p14:tracePt t="105047" x="3143250" y="5683250"/>
          <p14:tracePt t="105064" x="3543300" y="5765800"/>
          <p14:tracePt t="105080" x="3886200" y="5803900"/>
          <p14:tracePt t="105097" x="4133850" y="5791200"/>
          <p14:tracePt t="105114" x="4343400" y="5715000"/>
          <p14:tracePt t="105131" x="4546600" y="5562600"/>
          <p14:tracePt t="105147" x="4635500" y="5429250"/>
          <p14:tracePt t="105164" x="4692650" y="5270500"/>
          <p14:tracePt t="105181" x="4711700" y="5111750"/>
          <p14:tracePt t="105197" x="4692650" y="4953000"/>
          <p14:tracePt t="105214" x="4648200" y="4806950"/>
          <p14:tracePt t="105231" x="4597400" y="4673600"/>
          <p14:tracePt t="105247" x="4527550" y="4546600"/>
          <p14:tracePt t="105264" x="4425950" y="4438650"/>
          <p14:tracePt t="105280" x="4318000" y="4349750"/>
          <p14:tracePt t="105297" x="4203700" y="4286250"/>
          <p14:tracePt t="105314" x="4108450" y="4235450"/>
          <p14:tracePt t="105330" x="3994150" y="4203700"/>
          <p14:tracePt t="105332" x="3949700" y="4197350"/>
          <p14:tracePt t="105347" x="3854450" y="4184650"/>
          <p14:tracePt t="105364" x="3746500" y="4184650"/>
          <p14:tracePt t="105380" x="3556000" y="4171950"/>
          <p14:tracePt t="105397" x="3276600" y="4133850"/>
          <p14:tracePt t="105414" x="2965450" y="4114800"/>
          <p14:tracePt t="105430" x="2743200" y="4114800"/>
          <p14:tracePt t="105447" x="2571750" y="4133850"/>
          <p14:tracePt t="105464" x="2470150" y="4178300"/>
          <p14:tracePt t="105480" x="2400300" y="4241800"/>
          <p14:tracePt t="105497" x="2343150" y="4343400"/>
          <p14:tracePt t="105513" x="2286000" y="4489450"/>
          <p14:tracePt t="105530" x="2241550" y="4660900"/>
          <p14:tracePt t="105547" x="2235200" y="4902200"/>
          <p14:tracePt t="105564" x="2298700" y="5060950"/>
          <p14:tracePt t="105580" x="2419350" y="5200650"/>
          <p14:tracePt t="105597" x="2641600" y="5340350"/>
          <p14:tracePt t="105613" x="3009900" y="5511800"/>
          <p14:tracePt t="105630" x="3524250" y="5651500"/>
          <p14:tracePt t="105647" x="4044950" y="5727700"/>
          <p14:tracePt t="105663" x="4400550" y="5715000"/>
          <p14:tracePt t="105681" x="4597400" y="5651500"/>
          <p14:tracePt t="105697" x="4699000" y="5511800"/>
          <p14:tracePt t="105700" x="4737100" y="5422900"/>
          <p14:tracePt t="105713" x="4749800" y="5340350"/>
          <p14:tracePt t="105717" x="4762500" y="5245100"/>
          <p14:tracePt t="105731" x="4762500" y="5086350"/>
          <p14:tracePt t="105747" x="4749800" y="4933950"/>
          <p14:tracePt t="105764" x="4711700" y="4832350"/>
          <p14:tracePt t="105780" x="4648200" y="4749800"/>
          <p14:tracePt t="105797" x="4540250" y="4667250"/>
          <p14:tracePt t="105813" x="4381500" y="4572000"/>
          <p14:tracePt t="105830" x="4197350" y="4489450"/>
          <p14:tracePt t="105847" x="4057650" y="4438650"/>
          <p14:tracePt t="105863" x="3987800" y="4419600"/>
          <p14:tracePt t="105880" x="3962400" y="4419600"/>
          <p14:tracePt t="106021" x="3956050" y="4419600"/>
          <p14:tracePt t="106037" x="3930650" y="4419600"/>
          <p14:tracePt t="106053" x="3873500" y="4419600"/>
          <p14:tracePt t="106064" x="3829050" y="4419600"/>
          <p14:tracePt t="106080" x="3727450" y="4438650"/>
          <p14:tracePt t="106097" x="3625850" y="4483100"/>
          <p14:tracePt t="106113" x="3530600" y="4533900"/>
          <p14:tracePt t="106130" x="3448050" y="4610100"/>
          <p14:tracePt t="106132" x="3403600" y="4648200"/>
          <p14:tracePt t="106147" x="3346450" y="4762500"/>
          <p14:tracePt t="106163" x="3327400" y="4870450"/>
          <p14:tracePt t="106180" x="3327400" y="4946650"/>
          <p14:tracePt t="106197" x="3352800" y="5035550"/>
          <p14:tracePt t="106214" x="3409950" y="5124450"/>
          <p14:tracePt t="106230" x="3543300" y="5226050"/>
          <p14:tracePt t="106247" x="3708400" y="5302250"/>
          <p14:tracePt t="106264" x="3867150" y="5365750"/>
          <p14:tracePt t="106280" x="4044950" y="5397500"/>
          <p14:tracePt t="106297" x="4210050" y="5410200"/>
          <p14:tracePt t="106313" x="4381500" y="5397500"/>
          <p14:tracePt t="106330" x="4514850" y="5346700"/>
          <p14:tracePt t="106347" x="4648200" y="5187950"/>
          <p14:tracePt t="106363" x="4692650" y="5048250"/>
          <p14:tracePt t="106380" x="4699000" y="4908550"/>
          <p14:tracePt t="106397" x="4679950" y="4737100"/>
          <p14:tracePt t="106413" x="4616450" y="4572000"/>
          <p14:tracePt t="106430" x="4533900" y="4425950"/>
          <p14:tracePt t="106447" x="4381500" y="4286250"/>
          <p14:tracePt t="106464" x="4178300" y="4184650"/>
          <p14:tracePt t="106480" x="3949700" y="4127500"/>
          <p14:tracePt t="106497" x="3727450" y="4108450"/>
          <p14:tracePt t="106513" x="3505200" y="4133850"/>
          <p14:tracePt t="106530" x="3314700" y="4210050"/>
          <p14:tracePt t="106547" x="3098800" y="4394200"/>
          <p14:tracePt t="106563" x="3003550" y="4552950"/>
          <p14:tracePt t="106580" x="2959100" y="4705350"/>
          <p14:tracePt t="106597" x="2952750" y="4819650"/>
          <p14:tracePt t="106613" x="2997200" y="4933950"/>
          <p14:tracePt t="106630" x="3086100" y="5035550"/>
          <p14:tracePt t="106646" x="3244850" y="5130800"/>
          <p14:tracePt t="106663" x="3435350" y="5200650"/>
          <p14:tracePt t="106680" x="3676650" y="5238750"/>
          <p14:tracePt t="106697" x="3886200" y="5245100"/>
          <p14:tracePt t="106699" x="3994150" y="5245100"/>
          <p14:tracePt t="106714" x="4070350" y="5219700"/>
          <p14:tracePt t="106717" x="4146550" y="5181600"/>
          <p14:tracePt t="106730" x="4203700" y="5143500"/>
          <p14:tracePt t="106747" x="4305300" y="4972050"/>
          <p14:tracePt t="106763" x="4318000" y="4857750"/>
          <p14:tracePt t="106780" x="4318000" y="4762500"/>
          <p14:tracePt t="106796" x="4279900" y="4660900"/>
          <p14:tracePt t="106813" x="4203700" y="4565650"/>
          <p14:tracePt t="106830" x="4089400" y="4470400"/>
          <p14:tracePt t="106846" x="3930650" y="4375150"/>
          <p14:tracePt t="106863" x="3733800" y="4305300"/>
          <p14:tracePt t="106880" x="3556000" y="4279900"/>
          <p14:tracePt t="106896" x="3403600" y="4279900"/>
          <p14:tracePt t="106913" x="3270250" y="4330700"/>
          <p14:tracePt t="106930" x="3175000" y="4476750"/>
          <p14:tracePt t="106932" x="3143250" y="4565650"/>
          <p14:tracePt t="106947" x="3105150" y="4660900"/>
          <p14:tracePt t="106948" x="3098800" y="4749800"/>
          <p14:tracePt t="106964" x="3098800" y="4889500"/>
          <p14:tracePt t="106980" x="3149600" y="4978400"/>
          <p14:tracePt t="106997" x="3225800" y="5041900"/>
          <p14:tracePt t="107013" x="3346450" y="5080000"/>
          <p14:tracePt t="107030" x="3473450" y="5092700"/>
          <p14:tracePt t="107046" x="3613150" y="5080000"/>
          <p14:tracePt t="107063" x="3740150" y="5010150"/>
          <p14:tracePt t="107080" x="3854450" y="4902200"/>
          <p14:tracePt t="107096" x="3949700" y="4756150"/>
          <p14:tracePt t="107113" x="4000500" y="4610100"/>
          <p14:tracePt t="107130" x="4006850" y="4533900"/>
          <p14:tracePt t="107146" x="4006850" y="4476750"/>
          <p14:tracePt t="107163" x="3956050" y="4413250"/>
          <p14:tracePt t="107180" x="3886200" y="4387850"/>
          <p14:tracePt t="107197" x="3810000" y="4368800"/>
          <p14:tracePt t="107213" x="3752850" y="4368800"/>
          <p14:tracePt t="107230" x="3683000" y="4394200"/>
          <p14:tracePt t="107247" x="3625850" y="4476750"/>
          <p14:tracePt t="107263" x="3587750" y="4603750"/>
          <p14:tracePt t="107280" x="3581400" y="4730750"/>
          <p14:tracePt t="107297" x="3619500" y="4826000"/>
          <p14:tracePt t="107313" x="3683000" y="4883150"/>
          <p14:tracePt t="107330" x="3746500" y="4908550"/>
          <p14:tracePt t="107346" x="3803650" y="4914900"/>
          <p14:tracePt t="107348" x="3848100" y="4914900"/>
          <p14:tracePt t="107363" x="3911600" y="4883150"/>
          <p14:tracePt t="107380" x="3975100" y="4813300"/>
          <p14:tracePt t="107396" x="4013200" y="4749800"/>
          <p14:tracePt t="107413" x="4044950" y="4705350"/>
          <p14:tracePt t="107430" x="4051300" y="4673600"/>
          <p14:tracePt t="107447" x="4051300" y="4660900"/>
          <p14:tracePt t="107464" x="4051300" y="4654550"/>
          <p14:tracePt t="107732"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泛型</a:t>
            </a:r>
            <a:r>
              <a:rPr lang="zh-CN" altLang="en-US" sz="2800" b="1" dirty="0"/>
              <a:t>擦除</a:t>
            </a:r>
            <a:r>
              <a:rPr lang="zh-CN" sz="2800" b="1" dirty="0"/>
              <a:t>和对泛型的限制</a:t>
            </a:r>
          </a:p>
        </p:txBody>
      </p:sp>
      <p:sp>
        <p:nvSpPr>
          <p:cNvPr id="3" name="文本框 2"/>
          <p:cNvSpPr txBox="1"/>
          <p:nvPr/>
        </p:nvSpPr>
        <p:spPr>
          <a:xfrm>
            <a:off x="10160" y="1185545"/>
            <a:ext cx="12172315" cy="5262245"/>
          </a:xfrm>
          <a:prstGeom prst="rect">
            <a:avLst/>
          </a:prstGeom>
          <a:noFill/>
        </p:spPr>
        <p:txBody>
          <a:bodyPr wrap="square" rtlCol="0" anchor="t">
            <a:spAutoFit/>
          </a:bodyPr>
          <a:lstStyle/>
          <a:p>
            <a:pPr marL="342900" lvl="1" indent="-342900" algn="l">
              <a:lnSpc>
                <a:spcPct val="10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使用泛型类型的限制</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续）</a:t>
            </a:r>
          </a:p>
          <a:p>
            <a:pPr marL="800100" lvl="2" indent="-342900" algn="l">
              <a:lnSpc>
                <a:spcPct val="100000"/>
              </a:lnSpc>
              <a:buFont typeface="Wingdings" panose="05000000000000000000" charset="0"/>
              <a:buChar char=""/>
            </a:pPr>
            <a:r>
              <a:rPr lang="zh-CN" sz="2400" dirty="0">
                <a:solidFill>
                  <a:srgbClr val="21537D"/>
                </a:solidFill>
                <a:latin typeface="微软雅黑" panose="020B0503020204020204" charset="-122"/>
                <a:ea typeface="微软雅黑" panose="020B0503020204020204" charset="-122"/>
              </a:rPr>
              <a:t>异常类不能是泛型的。泛型类不能</a:t>
            </a:r>
            <a:r>
              <a:rPr lang="zh-CN" altLang="en-US" sz="2400" dirty="0">
                <a:solidFill>
                  <a:srgbClr val="21537D"/>
                </a:solidFill>
                <a:latin typeface="微软雅黑" panose="020B0503020204020204" charset="-122"/>
                <a:ea typeface="微软雅黑" panose="020B0503020204020204" charset="-122"/>
              </a:rPr>
              <a:t>继承</a:t>
            </a:r>
            <a:r>
              <a:rPr lang="en-US" altLang="zh-CN" sz="2400" dirty="0" err="1">
                <a:solidFill>
                  <a:srgbClr val="21537D"/>
                </a:solidFill>
                <a:latin typeface="微软雅黑" panose="020B0503020204020204" charset="-122"/>
                <a:ea typeface="微软雅黑" panose="020B0503020204020204" charset="-122"/>
              </a:rPr>
              <a:t>java.lang.Throwable</a:t>
            </a:r>
            <a:r>
              <a:rPr lang="zh-CN" altLang="en-US" sz="2400" dirty="0">
                <a:solidFill>
                  <a:srgbClr val="21537D"/>
                </a:solidFill>
                <a:latin typeface="微软雅黑" panose="020B0503020204020204" charset="-122"/>
                <a:ea typeface="微软雅黑" panose="020B0503020204020204" charset="-122"/>
              </a:rPr>
              <a:t>。</a:t>
            </a:r>
          </a:p>
          <a:p>
            <a:pPr marL="800100" lvl="2" indent="-342900" algn="l">
              <a:lnSpc>
                <a:spcPct val="10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0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0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00000"/>
              </a:lnSpc>
              <a:buFont typeface="Wingdings" panose="05000000000000000000" charset="0"/>
              <a:buChar char=""/>
            </a:pPr>
            <a:r>
              <a:rPr lang="zh-CN" sz="2400" dirty="0">
                <a:solidFill>
                  <a:srgbClr val="21537D"/>
                </a:solidFill>
                <a:latin typeface="微软雅黑" panose="020B0503020204020204" charset="-122"/>
                <a:ea typeface="微软雅黑" panose="020B0503020204020204" charset="-122"/>
              </a:rPr>
              <a:t>非法，因为如果允许这么做，则应为</a:t>
            </a:r>
            <a:r>
              <a:rPr lang="en-US" altLang="zh-CN" sz="2400" dirty="0">
                <a:solidFill>
                  <a:srgbClr val="21537D"/>
                </a:solidFill>
                <a:latin typeface="微软雅黑" panose="020B0503020204020204" charset="-122"/>
                <a:ea typeface="微软雅黑" panose="020B0503020204020204" charset="-122"/>
              </a:rPr>
              <a:t>MyException</a:t>
            </a:r>
            <a:r>
              <a:rPr lang="zh-CN" altLang="en-US" sz="2400" dirty="0">
                <a:solidFill>
                  <a:srgbClr val="21537D"/>
                </a:solidFill>
                <a:latin typeface="微软雅黑" panose="020B0503020204020204" charset="-122"/>
                <a:ea typeface="微软雅黑" panose="020B0503020204020204" charset="-122"/>
              </a:rPr>
              <a:t>添加一个</a:t>
            </a:r>
            <a:r>
              <a:rPr lang="en-US" altLang="zh-CN" sz="2400" dirty="0">
                <a:solidFill>
                  <a:srgbClr val="21537D"/>
                </a:solidFill>
                <a:latin typeface="微软雅黑" panose="020B0503020204020204" charset="-122"/>
                <a:ea typeface="微软雅黑" panose="020B0503020204020204" charset="-122"/>
              </a:rPr>
              <a:t>catch</a:t>
            </a:r>
            <a:r>
              <a:rPr lang="zh-CN" altLang="en-US" sz="2400" dirty="0">
                <a:solidFill>
                  <a:srgbClr val="21537D"/>
                </a:solidFill>
                <a:latin typeface="微软雅黑" panose="020B0503020204020204" charset="-122"/>
                <a:ea typeface="微软雅黑" panose="020B0503020204020204" charset="-122"/>
              </a:rPr>
              <a:t>语句</a:t>
            </a:r>
          </a:p>
          <a:p>
            <a:pPr marL="800100" lvl="2" indent="-342900" algn="l">
              <a:lnSpc>
                <a:spcPct val="10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0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0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00000"/>
              </a:lnSpc>
              <a:buFont typeface="Wingdings" panose="05000000000000000000" charset="0"/>
              <a:buChar char=""/>
            </a:pPr>
            <a:endParaRPr lang="zh-CN" sz="2400" dirty="0">
              <a:solidFill>
                <a:srgbClr val="21537D"/>
              </a:solidFill>
              <a:latin typeface="微软雅黑" panose="020B0503020204020204" charset="-122"/>
              <a:ea typeface="微软雅黑" panose="020B0503020204020204" charset="-122"/>
            </a:endParaRPr>
          </a:p>
          <a:p>
            <a:pPr marL="800100" lvl="2" indent="-342900" algn="l">
              <a:lnSpc>
                <a:spcPct val="10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800100" lvl="2" indent="-342900" algn="l">
              <a:lnSpc>
                <a:spcPct val="10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800100" lvl="2" indent="-342900" algn="l">
              <a:lnSpc>
                <a:spcPct val="100000"/>
              </a:lnSpc>
              <a:buFont typeface="Wingdings" panose="05000000000000000000" charset="0"/>
              <a:buChar char=""/>
            </a:pPr>
            <a:r>
              <a:rPr lang="en-US" altLang="zh-CN" sz="2400" dirty="0">
                <a:solidFill>
                  <a:srgbClr val="21537D"/>
                </a:solidFill>
                <a:latin typeface="微软雅黑" panose="020B0503020204020204" charset="-122"/>
                <a:ea typeface="微软雅黑" panose="020B0503020204020204" charset="-122"/>
              </a:rPr>
              <a:t>JVM</a:t>
            </a:r>
            <a:r>
              <a:rPr lang="zh-CN" altLang="en-US" sz="2400" dirty="0">
                <a:solidFill>
                  <a:srgbClr val="21537D"/>
                </a:solidFill>
                <a:latin typeface="微软雅黑" panose="020B0503020204020204" charset="-122"/>
                <a:ea typeface="微软雅黑" panose="020B0503020204020204" charset="-122"/>
              </a:rPr>
              <a:t>必须检查这个从</a:t>
            </a:r>
            <a:r>
              <a:rPr lang="en-US" altLang="zh-CN" sz="2400" dirty="0">
                <a:solidFill>
                  <a:srgbClr val="21537D"/>
                </a:solidFill>
                <a:latin typeface="微软雅黑" panose="020B0503020204020204" charset="-122"/>
                <a:ea typeface="微软雅黑" panose="020B0503020204020204" charset="-122"/>
              </a:rPr>
              <a:t>try</a:t>
            </a:r>
            <a:r>
              <a:rPr lang="zh-CN" altLang="en-US" sz="2400" dirty="0">
                <a:solidFill>
                  <a:srgbClr val="21537D"/>
                </a:solidFill>
                <a:latin typeface="微软雅黑" panose="020B0503020204020204" charset="-122"/>
                <a:ea typeface="微软雅黑" panose="020B0503020204020204" charset="-122"/>
              </a:rPr>
              <a:t>语句中抛出的异常以确定与</a:t>
            </a:r>
            <a:r>
              <a:rPr lang="en-US" altLang="zh-CN" sz="2400" dirty="0">
                <a:solidFill>
                  <a:srgbClr val="21537D"/>
                </a:solidFill>
                <a:latin typeface="微软雅黑" panose="020B0503020204020204" charset="-122"/>
                <a:ea typeface="微软雅黑" panose="020B0503020204020204" charset="-122"/>
              </a:rPr>
              <a:t>catch</a:t>
            </a:r>
            <a:r>
              <a:rPr lang="zh-CN" altLang="en-US" sz="2400" dirty="0">
                <a:solidFill>
                  <a:srgbClr val="21537D"/>
                </a:solidFill>
                <a:latin typeface="微软雅黑" panose="020B0503020204020204" charset="-122"/>
                <a:ea typeface="微软雅黑" panose="020B0503020204020204" charset="-122"/>
              </a:rPr>
              <a:t>语句中的异常类型匹配，但这不可能，因为运行时的类型信息是不可获得的。</a:t>
            </a:r>
            <a:endParaRPr lang="zh-CN" altLang="en-US" sz="2400" dirty="0">
              <a:solidFill>
                <a:srgbClr val="21537D"/>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990" y="1969770"/>
            <a:ext cx="8838565" cy="90233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4330" y="3489960"/>
            <a:ext cx="6388735" cy="2119630"/>
          </a:xfrm>
          <a:prstGeom prst="rect">
            <a:avLst/>
          </a:prstGeom>
        </p:spPr>
      </p:pic>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19.7</a:t>
            </a:r>
          </a:p>
        </p:txBody>
      </p:sp>
    </p:spTree>
  </p:cSld>
  <p:clrMapOvr>
    <a:masterClrMapping/>
  </p:clrMapOvr>
  <p:transition advTm="55068">
    <p:push/>
  </p:transition>
  <p:extLst>
    <p:ext uri="{3A86A75C-4F4B-4683-9AE1-C65F6400EC91}">
      <p14:laserTraceLst xmlns:p14="http://schemas.microsoft.com/office/powerpoint/2010/main">
        <p14:tracePtLst>
          <p14:tracePt t="2447" x="1346200" y="1962150"/>
          <p14:tracePt t="2591" x="1168400" y="1962150"/>
          <p14:tracePt t="2626" x="1174750" y="1962150"/>
          <p14:tracePt t="2634" x="1193800" y="1962150"/>
          <p14:tracePt t="2646" x="1231900" y="1962150"/>
          <p14:tracePt t="2662" x="1327150" y="1962150"/>
          <p14:tracePt t="2679" x="1460500" y="1962150"/>
          <p14:tracePt t="2696" x="1606550" y="1962150"/>
          <p14:tracePt t="2713" x="1733550" y="1962150"/>
          <p14:tracePt t="2714" x="1790700" y="1968500"/>
          <p14:tracePt t="2730" x="1822450" y="1974850"/>
          <p14:tracePt t="2746" x="1828800" y="1974850"/>
          <p14:tracePt t="2780" x="1835150" y="1974850"/>
          <p14:tracePt t="2812" x="1822450" y="1974850"/>
          <p14:tracePt t="2819" x="1784350" y="1974850"/>
          <p14:tracePt t="2829" x="1714500" y="1974850"/>
          <p14:tracePt t="2846" x="1536700" y="1974850"/>
          <p14:tracePt t="2863" x="1301750" y="1974850"/>
          <p14:tracePt t="2879" x="1073150" y="1936750"/>
          <p14:tracePt t="2896" x="946150" y="1911350"/>
          <p14:tracePt t="2899" x="927100" y="1911350"/>
          <p14:tracePt t="2913" x="914400" y="1911350"/>
          <p14:tracePt t="2929" x="908050" y="1911350"/>
          <p14:tracePt t="3021" x="933450" y="1911350"/>
          <p14:tracePt t="3029" x="971550" y="1911350"/>
          <p14:tracePt t="3036" x="1035050" y="1911350"/>
          <p14:tracePt t="3047" x="1123950" y="1917700"/>
          <p14:tracePt t="3063" x="1301750" y="1943100"/>
          <p14:tracePt t="3079" x="1479550" y="1974850"/>
          <p14:tracePt t="3082" x="1530350" y="1981200"/>
          <p14:tracePt t="3096" x="1568450" y="1987550"/>
          <p14:tracePt t="3112" x="1587500" y="1993900"/>
          <p14:tracePt t="3129" x="1593850" y="1993900"/>
          <p14:tracePt t="3186" x="1581150" y="1993900"/>
          <p14:tracePt t="3194" x="1549400" y="1993900"/>
          <p14:tracePt t="3202" x="1517650" y="1993900"/>
          <p14:tracePt t="3212" x="1479550" y="1993900"/>
          <p14:tracePt t="3229" x="1416050" y="1993900"/>
          <p14:tracePt t="3246" x="1384300" y="1993900"/>
          <p14:tracePt t="3263" x="1371600" y="1993900"/>
          <p14:tracePt t="3302" x="1371600" y="2000250"/>
          <p14:tracePt t="3309" x="1390650" y="2006600"/>
          <p14:tracePt t="3317" x="1435100" y="2012950"/>
          <p14:tracePt t="3330" x="1600200" y="2044700"/>
          <p14:tracePt t="3347" x="1854200" y="2076450"/>
          <p14:tracePt t="3362" x="2095500" y="2082800"/>
          <p14:tracePt t="3380" x="2273300" y="2082800"/>
          <p14:tracePt t="3396" x="2324100" y="2082800"/>
          <p14:tracePt t="3412" x="2336800" y="2082800"/>
          <p14:tracePt t="3451" x="2305050" y="2082800"/>
          <p14:tracePt t="3462" x="2241550" y="2070100"/>
          <p14:tracePt t="3479" x="2051050" y="2044700"/>
          <p14:tracePt t="3496" x="1720850" y="1968500"/>
          <p14:tracePt t="3513" x="1333500" y="1924050"/>
          <p14:tracePt t="3515" x="1212850" y="1905000"/>
          <p14:tracePt t="3530" x="1073150" y="1885950"/>
          <p14:tracePt t="3546" x="1054100" y="1879600"/>
          <p14:tracePt t="3563" x="1047750" y="1879600"/>
          <p14:tracePt t="3636" x="1066800" y="1879600"/>
          <p14:tracePt t="3644" x="1098550" y="1879600"/>
          <p14:tracePt t="3652" x="1149350" y="1879600"/>
          <p14:tracePt t="3662" x="1212850" y="1879600"/>
          <p14:tracePt t="3679" x="1333500" y="1879600"/>
          <p14:tracePt t="3695" x="1447800" y="1879600"/>
          <p14:tracePt t="3712" x="1530350" y="1879600"/>
          <p14:tracePt t="3729" x="1549400" y="1879600"/>
          <p14:tracePt t="3731" x="1555750" y="1879600"/>
          <p14:tracePt t="3746" x="1562100" y="1885950"/>
          <p14:tracePt t="3787" x="1555750" y="1885950"/>
          <p14:tracePt t="3797" x="1524000" y="1885950"/>
          <p14:tracePt t="3803" x="1454150" y="1885950"/>
          <p14:tracePt t="3813" x="1352550" y="1866900"/>
          <p14:tracePt t="3830" x="1149350" y="1835150"/>
          <p14:tracePt t="3846" x="984250" y="1816100"/>
          <p14:tracePt t="3863" x="901700" y="1816100"/>
          <p14:tracePt t="3866" x="895350" y="1816100"/>
          <p14:tracePt t="3879" x="889000" y="1816100"/>
          <p14:tracePt t="3896" x="882650" y="1816100"/>
          <p14:tracePt t="3955" x="901700" y="1816100"/>
          <p14:tracePt t="3963" x="933450" y="1816100"/>
          <p14:tracePt t="3971" x="990600" y="1816100"/>
          <p14:tracePt t="3979" x="1066800" y="1822450"/>
          <p14:tracePt t="3996" x="1225550" y="1847850"/>
          <p14:tracePt t="4013" x="1390650" y="1873250"/>
          <p14:tracePt t="4030" x="1447800" y="1885950"/>
          <p14:tracePt t="4046" x="1473200" y="1885950"/>
          <p14:tracePt t="4083" x="1460500" y="1892300"/>
          <p14:tracePt t="4096" x="1435100" y="1892300"/>
          <p14:tracePt t="4113" x="1339850" y="1892300"/>
          <p14:tracePt t="4129" x="1212850" y="1892300"/>
          <p14:tracePt t="4131" x="1162050" y="1892300"/>
          <p14:tracePt t="4146" x="1092200" y="1892300"/>
          <p14:tracePt t="4162" x="1079500" y="1892300"/>
          <p14:tracePt t="4237" x="1104900" y="1898650"/>
          <p14:tracePt t="4243" x="1136650" y="1905000"/>
          <p14:tracePt t="4253" x="1193800" y="1917700"/>
          <p14:tracePt t="4262" x="1244600" y="1930400"/>
          <p14:tracePt t="4280" x="1333500" y="1943100"/>
          <p14:tracePt t="4283" x="1352550" y="1943100"/>
          <p14:tracePt t="4296" x="1365250" y="1943100"/>
          <p14:tracePt t="4313" x="1371600" y="1943100"/>
          <p14:tracePt t="4379" x="1365250" y="1943100"/>
          <p14:tracePt t="4410" x="1371600" y="1949450"/>
          <p14:tracePt t="4419" x="1390650" y="1955800"/>
          <p14:tracePt t="4428" x="1435100" y="1962150"/>
          <p14:tracePt t="4445" x="1581150" y="2000250"/>
          <p14:tracePt t="4462" x="1739900" y="2025650"/>
          <p14:tracePt t="4478" x="1847850" y="2032000"/>
          <p14:tracePt t="4495" x="1905000" y="2032000"/>
          <p14:tracePt t="4512" x="1917700" y="2032000"/>
          <p14:tracePt t="4555" x="1866900" y="2032000"/>
          <p14:tracePt t="4563" x="1790700" y="2012950"/>
          <p14:tracePt t="4571" x="1695450" y="1993900"/>
          <p14:tracePt t="4579" x="1574800" y="1974850"/>
          <p14:tracePt t="4596" x="1397000" y="1949450"/>
          <p14:tracePt t="4612" x="1289050" y="1949450"/>
          <p14:tracePt t="4629" x="1250950" y="1949450"/>
          <p14:tracePt t="4708" x="1276350" y="1949450"/>
          <p14:tracePt t="4717" x="1339850" y="1949450"/>
          <p14:tracePt t="4722" x="1422400" y="1949450"/>
          <p14:tracePt t="4731" x="1536700" y="1949450"/>
          <p14:tracePt t="4745" x="1879600" y="1949450"/>
          <p14:tracePt t="4762" x="2311400" y="1949450"/>
          <p14:tracePt t="4778" x="2654300" y="1949450"/>
          <p14:tracePt t="4796" x="2825750" y="1949450"/>
          <p14:tracePt t="4813" x="2870200" y="1949450"/>
          <p14:tracePt t="4829" x="2876550" y="1949450"/>
          <p14:tracePt t="4845" x="2882900" y="1949450"/>
          <p14:tracePt t="4862" x="2851150" y="1936750"/>
          <p14:tracePt t="4878" x="2667000" y="1892300"/>
          <p14:tracePt t="4896" x="2286000" y="1809750"/>
          <p14:tracePt t="4912" x="1873250" y="1752600"/>
          <p14:tracePt t="4916" x="1714500" y="1739900"/>
          <p14:tracePt t="4929" x="1619250" y="1739900"/>
          <p14:tracePt t="4946" x="1485900" y="1739900"/>
          <p14:tracePt t="4962" x="1479550" y="1739900"/>
          <p14:tracePt t="5011" x="1492250" y="1739900"/>
          <p14:tracePt t="5019" x="1524000" y="1739900"/>
          <p14:tracePt t="5029" x="1606550" y="1739900"/>
          <p14:tracePt t="5046" x="1841500" y="1790700"/>
          <p14:tracePt t="5063" x="2254250" y="1847850"/>
          <p14:tracePt t="5079" x="2711450" y="1924050"/>
          <p14:tracePt t="5096" x="2965450" y="1943100"/>
          <p14:tracePt t="5112" x="3041650" y="1943100"/>
          <p14:tracePt t="5114" x="3054350" y="1943100"/>
          <p14:tracePt t="5128" x="3060700" y="1943100"/>
          <p14:tracePt t="5203" x="3048000" y="1943100"/>
          <p14:tracePt t="5211" x="3009900" y="1943100"/>
          <p14:tracePt t="5220" x="2965450" y="1936750"/>
          <p14:tracePt t="5229" x="2921000" y="1930400"/>
          <p14:tracePt t="5245" x="2838450" y="1917700"/>
          <p14:tracePt t="5262" x="2787650" y="1905000"/>
          <p14:tracePt t="5279" x="2781300" y="1905000"/>
          <p14:tracePt t="5363" x="2787650" y="1905000"/>
          <p14:tracePt t="5371" x="2806700" y="1905000"/>
          <p14:tracePt t="5379" x="2838450" y="1905000"/>
          <p14:tracePt t="5395" x="2901950" y="1905000"/>
          <p14:tracePt t="5412" x="2990850" y="1905000"/>
          <p14:tracePt t="5428" x="3067050" y="1905000"/>
          <p14:tracePt t="5445" x="3105150" y="1905000"/>
          <p14:tracePt t="5462" x="3124200" y="1905000"/>
          <p14:tracePt t="5552" x="3130550" y="1905000"/>
          <p14:tracePt t="5563" x="3136900" y="1905000"/>
          <p14:tracePt t="5581" x="3143250" y="1905000"/>
          <p14:tracePt t="5587" x="3149600" y="1905000"/>
          <p14:tracePt t="5597" x="3155950" y="1905000"/>
          <p14:tracePt t="5613" x="3168650" y="1905000"/>
          <p14:tracePt t="5628" x="3175000" y="1905000"/>
          <p14:tracePt t="5646" x="3181350" y="1905000"/>
          <p14:tracePt t="5710" x="3187700" y="1905000"/>
          <p14:tracePt t="5724" x="3200400" y="1905000"/>
          <p14:tracePt t="5733" x="3206750" y="1905000"/>
          <p14:tracePt t="5745" x="3213100" y="1905000"/>
          <p14:tracePt t="5762" x="3257550" y="1905000"/>
          <p14:tracePt t="5778" x="3282950" y="1905000"/>
          <p14:tracePt t="5795" x="3302000" y="1905000"/>
          <p14:tracePt t="5829" x="3308350" y="1905000"/>
          <p14:tracePt t="5835" x="3314700" y="1905000"/>
          <p14:tracePt t="5851" x="3321050" y="1905000"/>
          <p14:tracePt t="7371" x="0" y="0"/>
        </p14:tracePtLst>
        <p14:tracePtLst>
          <p14:tracePt t="8204" x="4305300" y="1485900"/>
          <p14:tracePt t="8227" x="4298950" y="1485900"/>
          <p14:tracePt t="8259" x="4292600" y="1485900"/>
          <p14:tracePt t="8266" x="4292600" y="1492250"/>
          <p14:tracePt t="8277" x="4286250" y="1498600"/>
          <p14:tracePt t="8294" x="4273550" y="1530350"/>
          <p14:tracePt t="8311" x="4260850" y="1574800"/>
          <p14:tracePt t="8328" x="4260850" y="1631950"/>
          <p14:tracePt t="8330" x="4260850" y="1657350"/>
          <p14:tracePt t="8344" x="4260850" y="1695450"/>
          <p14:tracePt t="8361" x="4286250" y="1784350"/>
          <p14:tracePt t="8378" x="4324350" y="1879600"/>
          <p14:tracePt t="8380" x="4349750" y="1924050"/>
          <p14:tracePt t="8394" x="4425950" y="2012950"/>
          <p14:tracePt t="8410" x="4521200" y="2076450"/>
          <p14:tracePt t="8427" x="4629150" y="2133600"/>
          <p14:tracePt t="8444" x="4705350" y="2165350"/>
          <p14:tracePt t="8461" x="4775200" y="2171700"/>
          <p14:tracePt t="8477" x="4819650" y="2171700"/>
          <p14:tracePt t="8494" x="4851400" y="2159000"/>
          <p14:tracePt t="8511" x="4889500" y="2127250"/>
          <p14:tracePt t="8527" x="4908550" y="2095500"/>
          <p14:tracePt t="8531" x="4921250" y="2070100"/>
          <p14:tracePt t="8544" x="4927600" y="2044700"/>
          <p14:tracePt t="8562" x="4946650" y="1981200"/>
          <p14:tracePt t="8578" x="4946650" y="1917700"/>
          <p14:tracePt t="8595" x="4946650" y="1854200"/>
          <p14:tracePt t="8611" x="4940300" y="1809750"/>
          <p14:tracePt t="8628" x="4908550" y="1758950"/>
          <p14:tracePt t="8644" x="4889500" y="1733550"/>
          <p14:tracePt t="8661" x="4851400" y="1701800"/>
          <p14:tracePt t="8677" x="4806950" y="1676400"/>
          <p14:tracePt t="8694" x="4768850" y="1663700"/>
          <p14:tracePt t="8711" x="4718050" y="1651000"/>
          <p14:tracePt t="8727" x="4686300" y="1651000"/>
          <p14:tracePt t="8744" x="4635500" y="1651000"/>
          <p14:tracePt t="8746" x="4597400" y="1651000"/>
          <p14:tracePt t="8761" x="4572000" y="1663700"/>
          <p14:tracePt t="8778" x="4470400" y="1720850"/>
          <p14:tracePt t="8795" x="4438650" y="1758950"/>
          <p14:tracePt t="8811" x="4419600" y="1797050"/>
          <p14:tracePt t="8828" x="4419600" y="1822450"/>
          <p14:tracePt t="8845" x="4419600" y="1841500"/>
          <p14:tracePt t="8862" x="4425950" y="1879600"/>
          <p14:tracePt t="8878" x="4451350" y="1911350"/>
          <p14:tracePt t="8894" x="4476750" y="1936750"/>
          <p14:tracePt t="8910" x="4502150" y="1949450"/>
          <p14:tracePt t="8927" x="4514850" y="1949450"/>
          <p14:tracePt t="8944" x="4527550" y="1949450"/>
          <p14:tracePt t="8989" x="4533900" y="1949450"/>
          <p14:tracePt t="9683" x="4540250" y="1949450"/>
          <p14:tracePt t="9701" x="4546600" y="1949450"/>
          <p14:tracePt t="9707" x="4565650" y="1949450"/>
          <p14:tracePt t="9717" x="4578350" y="1955800"/>
          <p14:tracePt t="9727" x="4591050" y="1962150"/>
          <p14:tracePt t="9744" x="4622800" y="1974850"/>
          <p14:tracePt t="9761" x="4629150" y="1974850"/>
          <p14:tracePt t="9763" x="4641850" y="1974850"/>
          <p14:tracePt t="9781" x="4654550" y="1974850"/>
          <p14:tracePt t="9795" x="4667250" y="1974850"/>
          <p14:tracePt t="9811" x="4705350" y="1962150"/>
          <p14:tracePt t="9828" x="4743450" y="1936750"/>
          <p14:tracePt t="9845" x="4749800" y="1892300"/>
          <p14:tracePt t="9861" x="4775200" y="1828800"/>
          <p14:tracePt t="9879" x="4775200" y="1784350"/>
          <p14:tracePt t="9883" x="4775200" y="1758950"/>
          <p14:tracePt t="9894" x="4775200" y="1733550"/>
          <p14:tracePt t="9912" x="4768850" y="1695450"/>
          <p14:tracePt t="9927" x="4756150" y="1670050"/>
          <p14:tracePt t="9931" x="4743450" y="1670050"/>
          <p14:tracePt t="9944" x="4743450" y="1663700"/>
          <p14:tracePt t="9960" x="4724400" y="1657350"/>
          <p14:tracePt t="9977" x="4718050" y="1651000"/>
          <p14:tracePt t="9994" x="4711700" y="1651000"/>
          <p14:tracePt t="10210" x="0" y="0"/>
        </p14:tracePtLst>
        <p14:tracePtLst>
          <p14:tracePt t="10638" x="5880100" y="1898650"/>
          <p14:tracePt t="10646" x="5880100" y="1911350"/>
          <p14:tracePt t="10660" x="5880100" y="1924050"/>
          <p14:tracePt t="10677" x="5880100" y="1936750"/>
          <p14:tracePt t="10693" x="5880100" y="1955800"/>
          <p14:tracePt t="10710" x="5905500" y="1974850"/>
          <p14:tracePt t="10727" x="5937250" y="1987550"/>
          <p14:tracePt t="10743" x="6013450" y="2012950"/>
          <p14:tracePt t="10746" x="6070600" y="2019300"/>
          <p14:tracePt t="10760" x="6115050" y="2019300"/>
          <p14:tracePt t="10764" x="6178550" y="2019300"/>
          <p14:tracePt t="10777" x="6254750" y="2019300"/>
          <p14:tracePt t="10794" x="6546850" y="2019300"/>
          <p14:tracePt t="10811" x="6775450" y="2019300"/>
          <p14:tracePt t="10827" x="6997700" y="2019300"/>
          <p14:tracePt t="10844" x="7194550" y="2019300"/>
          <p14:tracePt t="10861" x="7366000" y="2019300"/>
          <p14:tracePt t="10877" x="7493000" y="2019300"/>
          <p14:tracePt t="10894" x="7588250" y="2019300"/>
          <p14:tracePt t="10910" x="7677150" y="2019300"/>
          <p14:tracePt t="10927" x="7759700" y="2019300"/>
          <p14:tracePt t="10943" x="7829550" y="2019300"/>
          <p14:tracePt t="10947" x="7867650" y="2019300"/>
          <p14:tracePt t="10960" x="7893050" y="2019300"/>
          <p14:tracePt t="10976" x="7943850" y="2019300"/>
          <p14:tracePt t="10979" x="7950200" y="2019300"/>
          <p14:tracePt t="10993" x="7969250" y="2019300"/>
          <p14:tracePt t="11010" x="7981950" y="2019300"/>
          <p14:tracePt t="11026" x="7994650" y="2019300"/>
          <p14:tracePt t="11043" x="8020050" y="2012950"/>
          <p14:tracePt t="11060" x="8045450" y="2012950"/>
          <p14:tracePt t="11077" x="8089900" y="2000250"/>
          <p14:tracePt t="11093" x="8108950" y="2000250"/>
          <p14:tracePt t="11110" x="8121650" y="2000250"/>
          <p14:tracePt t="11127" x="8140700" y="2000250"/>
          <p14:tracePt t="11144" x="8159750" y="1987550"/>
          <p14:tracePt t="11147" x="8166100" y="1987550"/>
          <p14:tracePt t="11160" x="8172450" y="1981200"/>
          <p14:tracePt t="11176" x="8191500" y="1974850"/>
          <p14:tracePt t="11194" x="8204200" y="1949450"/>
          <p14:tracePt t="11210" x="8210550" y="1936750"/>
          <p14:tracePt t="11226" x="8223250" y="1892300"/>
          <p14:tracePt t="11243" x="8229600" y="1854200"/>
          <p14:tracePt t="11260" x="8229600" y="1809750"/>
          <p14:tracePt t="11276" x="8229600" y="1771650"/>
          <p14:tracePt t="11293" x="8229600" y="1733550"/>
          <p14:tracePt t="11311" x="8216900" y="1695450"/>
          <p14:tracePt t="11328" x="8204200" y="1670050"/>
          <p14:tracePt t="11344" x="8191500" y="1651000"/>
          <p14:tracePt t="11347" x="8178800" y="1638300"/>
          <p14:tracePt t="11360" x="8172450" y="1631950"/>
          <p14:tracePt t="11378" x="8159750" y="1625600"/>
          <p14:tracePt t="11393" x="8134350" y="1619250"/>
          <p14:tracePt t="11410" x="8102600" y="1619250"/>
          <p14:tracePt t="11426" x="8058150" y="1625600"/>
          <p14:tracePt t="11444" x="8020050" y="1651000"/>
          <p14:tracePt t="11460" x="8007350" y="1689100"/>
          <p14:tracePt t="11477" x="7988300" y="1733550"/>
          <p14:tracePt t="11493" x="7988300" y="1765300"/>
          <p14:tracePt t="11510" x="8001000" y="1835150"/>
          <p14:tracePt t="11526" x="8045450" y="1885950"/>
          <p14:tracePt t="11543" x="8108950" y="1936750"/>
          <p14:tracePt t="11546" x="8147050" y="1962150"/>
          <p14:tracePt t="11560" x="8191500" y="1987550"/>
          <p14:tracePt t="11577" x="8280400" y="2000250"/>
          <p14:tracePt t="11579" x="8312150" y="2000250"/>
          <p14:tracePt t="11594" x="8337550" y="2000250"/>
          <p14:tracePt t="11596" x="8369300" y="2000250"/>
          <p14:tracePt t="11610" x="8401050" y="1962150"/>
          <p14:tracePt t="11627" x="8413750" y="1905000"/>
          <p14:tracePt t="11643" x="8413750" y="1854200"/>
          <p14:tracePt t="11660" x="8413750" y="1790700"/>
          <p14:tracePt t="11676" x="8407400" y="1746250"/>
          <p14:tracePt t="11693" x="8394700" y="1714500"/>
          <p14:tracePt t="11710" x="8394700" y="1708150"/>
          <p14:tracePt t="13058" x="0" y="0"/>
        </p14:tracePtLst>
        <p14:tracePtLst>
          <p14:tracePt t="16061" x="1079500" y="2298700"/>
          <p14:tracePt t="16127" x="1092200" y="2298700"/>
          <p14:tracePt t="16133" x="1111250" y="2298700"/>
          <p14:tracePt t="16142" x="1155700" y="2298700"/>
          <p14:tracePt t="16159" x="1301750" y="2298700"/>
          <p14:tracePt t="16163" x="1397000" y="2298700"/>
          <p14:tracePt t="16176" x="1511300" y="2298700"/>
          <p14:tracePt t="16192" x="1771650" y="2298700"/>
          <p14:tracePt t="16194" x="1924050" y="2298700"/>
          <p14:tracePt t="16209" x="2057400" y="2298700"/>
          <p14:tracePt t="16226" x="2336800" y="2298700"/>
          <p14:tracePt t="16242" x="2413000" y="2298700"/>
          <p14:tracePt t="16259" x="2444750" y="2298700"/>
          <p14:tracePt t="16530" x="0" y="0"/>
        </p14:tracePtLst>
        <p14:tracePtLst>
          <p14:tracePt t="16910" x="3625850" y="2165350"/>
          <p14:tracePt t="16971" x="3625850" y="2184400"/>
          <p14:tracePt t="16981" x="3625850" y="2216150"/>
          <p14:tracePt t="16992" x="3632200" y="2260600"/>
          <p14:tracePt t="17008" x="3644900" y="2336800"/>
          <p14:tracePt t="17024" x="3683000" y="2419350"/>
          <p14:tracePt t="17026" x="3714750" y="2457450"/>
          <p14:tracePt t="17041" x="3733800" y="2482850"/>
          <p14:tracePt t="17058" x="3835400" y="2540000"/>
          <p14:tracePt t="17075" x="3917950" y="2565400"/>
          <p14:tracePt t="17091" x="3981450" y="2571750"/>
          <p14:tracePt t="17108" x="4044950" y="2565400"/>
          <p14:tracePt t="17125" x="4095750" y="2540000"/>
          <p14:tracePt t="17142" x="4159250" y="2470150"/>
          <p14:tracePt t="17158" x="4184650" y="2406650"/>
          <p14:tracePt t="17175" x="4210050" y="2355850"/>
          <p14:tracePt t="17191" x="4216400" y="2330450"/>
          <p14:tracePt t="17208" x="4216400" y="2305050"/>
          <p14:tracePt t="17224" x="4222750" y="2286000"/>
          <p14:tracePt t="17241" x="4222750" y="2273300"/>
          <p14:tracePt t="17402" x="0" y="0"/>
        </p14:tracePtLst>
        <p14:tracePtLst>
          <p14:tracePt t="18000" x="4927600" y="2139950"/>
          <p14:tracePt t="18005" x="4908550" y="2152650"/>
          <p14:tracePt t="18018" x="4876800" y="2171700"/>
          <p14:tracePt t="18020" x="4838700" y="2190750"/>
          <p14:tracePt t="18031" x="4794250" y="2222500"/>
          <p14:tracePt t="18041" x="4743450" y="2254250"/>
          <p14:tracePt t="18058" x="4622800" y="2330450"/>
          <p14:tracePt t="18074" x="4597400" y="2349500"/>
          <p14:tracePt t="18092" x="4597400" y="2355850"/>
          <p14:tracePt t="18173" x="4597400" y="2368550"/>
          <p14:tracePt t="18180" x="4610100" y="2374900"/>
          <p14:tracePt t="18191" x="4635500" y="2381250"/>
          <p14:tracePt t="18208" x="4724400" y="2393950"/>
          <p14:tracePt t="18224" x="4876800" y="2419350"/>
          <p14:tracePt t="18228" x="4940300" y="2419350"/>
          <p14:tracePt t="18241" x="5010150" y="2419350"/>
          <p14:tracePt t="18258" x="5162550" y="2419350"/>
          <p14:tracePt t="18274" x="5194300" y="2419350"/>
          <p14:tracePt t="18291" x="5200650" y="2419350"/>
          <p14:tracePt t="18627" x="0" y="0"/>
        </p14:tracePtLst>
        <p14:tracePtLst>
          <p14:tracePt t="18942" x="5734050" y="2127250"/>
          <p14:tracePt t="18964" x="5727700" y="2127250"/>
          <p14:tracePt t="18971" x="5721350" y="2139950"/>
          <p14:tracePt t="18980" x="5708650" y="2159000"/>
          <p14:tracePt t="18990" x="5702300" y="2184400"/>
          <p14:tracePt t="19007" x="5683250" y="2254250"/>
          <p14:tracePt t="19024" x="5683250" y="2362200"/>
          <p14:tracePt t="19026" x="5683250" y="2425700"/>
          <p14:tracePt t="19040" x="5702300" y="2489200"/>
          <p14:tracePt t="19058" x="5829300" y="2628900"/>
          <p14:tracePt t="19074" x="5962650" y="2679700"/>
          <p14:tracePt t="19091" x="6102350" y="2686050"/>
          <p14:tracePt t="19108" x="6229350" y="2641600"/>
          <p14:tracePt t="19125" x="6318250" y="2546350"/>
          <p14:tracePt t="19141" x="6362700" y="2444750"/>
          <p14:tracePt t="19158" x="6388100" y="2349500"/>
          <p14:tracePt t="19174" x="6388100" y="2298700"/>
          <p14:tracePt t="19191" x="6388100" y="2266950"/>
          <p14:tracePt t="19208" x="6388100" y="2260600"/>
          <p14:tracePt t="19282" x="0" y="0"/>
        </p14:tracePtLst>
        <p14:tracePtLst>
          <p14:tracePt t="19573" x="6896100" y="2216150"/>
          <p14:tracePt t="19588" x="6902450" y="2216150"/>
          <p14:tracePt t="19629" x="6908800" y="2222500"/>
          <p14:tracePt t="19636" x="6921500" y="2241550"/>
          <p14:tracePt t="19645" x="6934200" y="2266950"/>
          <p14:tracePt t="19657" x="6953250" y="2305050"/>
          <p14:tracePt t="19674" x="7016750" y="2374900"/>
          <p14:tracePt t="19691" x="7048500" y="2400300"/>
          <p14:tracePt t="19707" x="7061200" y="2406650"/>
          <p14:tracePt t="19724" x="7067550" y="2406650"/>
          <p14:tracePt t="19740" x="7086600" y="2406650"/>
          <p14:tracePt t="19757" x="7118350" y="2400300"/>
          <p14:tracePt t="19773" x="7156450" y="2374900"/>
          <p14:tracePt t="19790" x="7188200" y="2355850"/>
          <p14:tracePt t="19807" x="7213600" y="2330450"/>
          <p14:tracePt t="19823" x="7226300" y="2311400"/>
          <p14:tracePt t="19840" x="7226300" y="2305050"/>
          <p14:tracePt t="19931" x="0" y="0"/>
        </p14:tracePtLst>
        <p14:tracePtLst>
          <p14:tracePt t="21205" x="2838450" y="2355850"/>
          <p14:tracePt t="21302" x="2870200" y="2355850"/>
          <p14:tracePt t="21311" x="2940050" y="2355850"/>
          <p14:tracePt t="21323" x="3168650" y="2355850"/>
          <p14:tracePt t="21340" x="3575050" y="2355850"/>
          <p14:tracePt t="21357" x="4178300" y="2355850"/>
          <p14:tracePt t="21374" x="4953000" y="2355850"/>
          <p14:tracePt t="21390" x="5746750" y="2355850"/>
          <p14:tracePt t="21394" x="6115050" y="2355850"/>
          <p14:tracePt t="21406" x="6457950" y="2355850"/>
          <p14:tracePt t="21424" x="6997700" y="2355850"/>
          <p14:tracePt t="21426" x="7194550" y="2355850"/>
          <p14:tracePt t="21440" x="7321550" y="2355850"/>
          <p14:tracePt t="21457" x="7505700" y="2355850"/>
          <p14:tracePt t="21460" x="7569200" y="2355850"/>
          <p14:tracePt t="21473" x="7600950" y="2355850"/>
          <p14:tracePt t="21490" x="7651750" y="2355850"/>
          <p14:tracePt t="21506" x="7658100" y="2355850"/>
          <p14:tracePt t="21844" x="0" y="0"/>
        </p14:tracePtLst>
        <p14:tracePtLst>
          <p14:tracePt t="23090" x="2489200" y="3340100"/>
          <p14:tracePt t="23122" x="2495550" y="3340100"/>
          <p14:tracePt t="23130" x="2501900" y="3340100"/>
          <p14:tracePt t="23139" x="2520950" y="3340100"/>
          <p14:tracePt t="23156" x="2578100" y="3340100"/>
          <p14:tracePt t="23172" x="2654300" y="3340100"/>
          <p14:tracePt t="23189" x="2781300" y="3340100"/>
          <p14:tracePt t="23205" x="2971800" y="3340100"/>
          <p14:tracePt t="23222" x="3213100" y="3340100"/>
          <p14:tracePt t="23239" x="3498850" y="3340100"/>
          <p14:tracePt t="23255" x="3740150" y="3340100"/>
          <p14:tracePt t="23272" x="3911600" y="3340100"/>
          <p14:tracePt t="23289" x="4006850" y="3340100"/>
          <p14:tracePt t="23289" x="4032250" y="3340100"/>
          <p14:tracePt t="23305" x="4044950" y="3340100"/>
          <p14:tracePt t="23466" x="4032250" y="3340100"/>
          <p14:tracePt t="23474" x="4000500" y="3340100"/>
          <p14:tracePt t="23482" x="3956050" y="3340100"/>
          <p14:tracePt t="23490" x="3886200" y="3340100"/>
          <p14:tracePt t="23505" x="3695700" y="3340100"/>
          <p14:tracePt t="23522" x="3467100" y="3340100"/>
          <p14:tracePt t="23539" x="3232150" y="3340100"/>
          <p14:tracePt t="23555" x="3022600" y="3340100"/>
          <p14:tracePt t="23572" x="2832100" y="3340100"/>
          <p14:tracePt t="23589" x="2667000" y="3340100"/>
          <p14:tracePt t="23605" x="2546350" y="3340100"/>
          <p14:tracePt t="23623" x="2482850" y="3340100"/>
          <p14:tracePt t="23639" x="2438400" y="3340100"/>
          <p14:tracePt t="23643" x="2425700" y="3340100"/>
          <p14:tracePt t="23656" x="2419350" y="3340100"/>
          <p14:tracePt t="23740" x="2438400" y="3340100"/>
          <p14:tracePt t="23752" x="2489200" y="3340100"/>
          <p14:tracePt t="23759" x="2584450" y="3340100"/>
          <p14:tracePt t="23773" x="2863850" y="3340100"/>
          <p14:tracePt t="23790" x="3333750" y="3340100"/>
          <p14:tracePt t="23806" x="3854450" y="3340100"/>
          <p14:tracePt t="23811" x="4070350" y="3340100"/>
          <p14:tracePt t="23822" x="4241800" y="3340100"/>
          <p14:tracePt t="23839" x="4425950" y="3340100"/>
          <p14:tracePt t="23843" x="4445000" y="3340100"/>
          <p14:tracePt t="23856" x="4457700" y="3340100"/>
          <p14:tracePt t="23874" x="4464050" y="3340100"/>
          <p14:tracePt t="23899" x="4438650" y="3340100"/>
          <p14:tracePt t="23909" x="4375150" y="3340100"/>
          <p14:tracePt t="23923" x="4159250" y="3340100"/>
          <p14:tracePt t="23939" x="3810000" y="3340100"/>
          <p14:tracePt t="23956" x="3441700" y="3340100"/>
          <p14:tracePt t="23972" x="3251200" y="3340100"/>
          <p14:tracePt t="23989" x="3187700" y="3340100"/>
          <p14:tracePt t="24006" x="3181350" y="3340100"/>
          <p14:tracePt t="24051" x="3187700" y="3340100"/>
          <p14:tracePt t="24060" x="3219450" y="3340100"/>
          <p14:tracePt t="24072" x="3263900" y="3340100"/>
          <p14:tracePt t="24089" x="3422650" y="3340100"/>
          <p14:tracePt t="24107" x="3759200" y="3340100"/>
          <p14:tracePt t="24123" x="3937000" y="3340100"/>
          <p14:tracePt t="24139" x="3994150" y="3340100"/>
          <p14:tracePt t="24157" x="4013200" y="3340100"/>
          <p14:tracePt t="24189" x="3994150" y="3340100"/>
          <p14:tracePt t="24206" x="3892550" y="3340100"/>
          <p14:tracePt t="24222" x="3721100" y="3340100"/>
          <p14:tracePt t="24239" x="3543300" y="3340100"/>
          <p14:tracePt t="24256" x="3448050" y="3340100"/>
          <p14:tracePt t="24258" x="3429000" y="3340100"/>
          <p14:tracePt t="24276" x="3422650" y="3340100"/>
          <p14:tracePt t="24323" x="3441700" y="3340100"/>
          <p14:tracePt t="24331" x="3473450" y="3340100"/>
          <p14:tracePt t="24340" x="3524250" y="3340100"/>
          <p14:tracePt t="24355" x="3676650" y="3340100"/>
          <p14:tracePt t="24373" x="3829050" y="3340100"/>
          <p14:tracePt t="24389" x="3911600" y="3340100"/>
          <p14:tracePt t="24405" x="3924300" y="3340100"/>
          <p14:tracePt t="24422" x="3930650" y="3340100"/>
          <p14:tracePt t="24455" x="3829050" y="3340100"/>
          <p14:tracePt t="24472" x="3683000" y="3340100"/>
          <p14:tracePt t="24488" x="3568700" y="3340100"/>
          <p14:tracePt t="24505" x="3530600" y="3340100"/>
          <p14:tracePt t="24547" x="3556000" y="3340100"/>
          <p14:tracePt t="24555" x="3587750" y="3340100"/>
          <p14:tracePt t="24566" x="3638550" y="3340100"/>
          <p14:tracePt t="24572" x="3702050" y="3340100"/>
          <p14:tracePt t="24589" x="3873500" y="3340100"/>
          <p14:tracePt t="24605" x="4000500" y="3340100"/>
          <p14:tracePt t="24622" x="4032250" y="3340100"/>
          <p14:tracePt t="24639" x="4038600" y="3340100"/>
          <p14:tracePt t="24655" x="4032250" y="3340100"/>
          <p14:tracePt t="24672" x="3937000" y="3340100"/>
          <p14:tracePt t="24674" x="3867150" y="3340100"/>
          <p14:tracePt t="24689" x="3746500" y="3327400"/>
          <p14:tracePt t="24692" x="3638550" y="3321050"/>
          <p14:tracePt t="24706" x="3460750" y="3321050"/>
          <p14:tracePt t="24722" x="3378200" y="3321050"/>
          <p14:tracePt t="24739" x="3359150" y="3321050"/>
          <p14:tracePt t="24797" x="3378200" y="3321050"/>
          <p14:tracePt t="24803" x="3409950" y="3321050"/>
          <p14:tracePt t="24811" x="3460750" y="3321050"/>
          <p14:tracePt t="24822" x="3524250" y="3321050"/>
          <p14:tracePt t="24838" x="3702050" y="3321050"/>
          <p14:tracePt t="24855" x="3886200" y="3321050"/>
          <p14:tracePt t="24872" x="3987800" y="3321050"/>
          <p14:tracePt t="24875" x="4006850" y="3321050"/>
          <p14:tracePt t="24888" x="4013200" y="3321050"/>
          <p14:tracePt t="24922" x="3949700" y="3321050"/>
          <p14:tracePt t="24939" x="3784600" y="3321050"/>
          <p14:tracePt t="24955" x="3638550" y="3321050"/>
          <p14:tracePt t="24972" x="3549650" y="3321050"/>
          <p14:tracePt t="24988" x="3536950" y="3321050"/>
          <p14:tracePt t="25034" x="3543300" y="3321050"/>
          <p14:tracePt t="25042" x="3568700" y="3321050"/>
          <p14:tracePt t="25055" x="3600450" y="3321050"/>
          <p14:tracePt t="25072" x="3683000" y="3321050"/>
          <p14:tracePt t="25088" x="3822700" y="3321050"/>
          <p14:tracePt t="25090" x="3898900" y="3321050"/>
          <p14:tracePt t="25106" x="3981450" y="3321050"/>
          <p14:tracePt t="25123" x="4006850" y="3321050"/>
          <p14:tracePt t="25499" x="0" y="0"/>
        </p14:tracePtLst>
        <p14:tracePtLst>
          <p14:tracePt t="26911" x="1778000" y="3663950"/>
          <p14:tracePt t="26940" x="1771650" y="3663950"/>
          <p14:tracePt t="26949" x="1765300" y="3670300"/>
          <p14:tracePt t="26956" x="1758950" y="3683000"/>
          <p14:tracePt t="26973" x="1733550" y="3727450"/>
          <p14:tracePt t="26988" x="1701800" y="3790950"/>
          <p14:tracePt t="27005" x="1676400" y="3879850"/>
          <p14:tracePt t="27021" x="1663700" y="3981450"/>
          <p14:tracePt t="27037" x="1657350" y="4089400"/>
          <p14:tracePt t="27054" x="1657350" y="4216400"/>
          <p14:tracePt t="27071" x="1670050" y="4311650"/>
          <p14:tracePt t="27088" x="1682750" y="4400550"/>
          <p14:tracePt t="27104" x="1720850" y="4514850"/>
          <p14:tracePt t="27121" x="1765300" y="4616450"/>
          <p14:tracePt t="27138" x="1822450" y="4768850"/>
          <p14:tracePt t="27154" x="1860550" y="4826000"/>
          <p14:tracePt t="27171" x="1885950" y="4870450"/>
          <p14:tracePt t="27187" x="1911350" y="4908550"/>
          <p14:tracePt t="27204" x="1917700" y="4933950"/>
          <p14:tracePt t="27221" x="1936750" y="4959350"/>
          <p14:tracePt t="27238" x="1955800" y="4972050"/>
          <p14:tracePt t="27254" x="1962150" y="4991100"/>
          <p14:tracePt t="27271" x="1974850" y="4997450"/>
          <p14:tracePt t="27287" x="1981200" y="5010150"/>
          <p14:tracePt t="27304" x="2000250" y="5016500"/>
          <p14:tracePt t="27321" x="2012950" y="5022850"/>
          <p14:tracePt t="27323" x="2025650" y="5029200"/>
          <p14:tracePt t="27338" x="2051050" y="5048250"/>
          <p14:tracePt t="27354" x="2076450" y="5054600"/>
          <p14:tracePt t="27371" x="2095500" y="5067300"/>
          <p14:tracePt t="27388" x="2108200" y="5073650"/>
          <p14:tracePt t="27619" x="0" y="0"/>
        </p14:tracePtLst>
        <p14:tracePtLst>
          <p14:tracePt t="28276" x="3911600" y="2044700"/>
          <p14:tracePt t="28291" x="3905250" y="2044700"/>
          <p14:tracePt t="28299" x="3898900" y="2044700"/>
          <p14:tracePt t="28317" x="3892550" y="2044700"/>
          <p14:tracePt t="28323" x="3886200" y="2044700"/>
          <p14:tracePt t="28338" x="3867150" y="2070100"/>
          <p14:tracePt t="28354" x="3848100" y="2127250"/>
          <p14:tracePt t="28371" x="3848100" y="2203450"/>
          <p14:tracePt t="28387" x="3848100" y="2317750"/>
          <p14:tracePt t="28405" x="3879850" y="2432050"/>
          <p14:tracePt t="28422" x="3962400" y="2527300"/>
          <p14:tracePt t="28438" x="4089400" y="2609850"/>
          <p14:tracePt t="28455" x="4210050" y="2660650"/>
          <p14:tracePt t="28471" x="4362450" y="2686050"/>
          <p14:tracePt t="28475" x="4406900" y="2686050"/>
          <p14:tracePt t="28487" x="4457700" y="2686050"/>
          <p14:tracePt t="28504" x="4540250" y="2667000"/>
          <p14:tracePt t="28521" x="4597400" y="2622550"/>
          <p14:tracePt t="28523" x="4610100" y="2603500"/>
          <p14:tracePt t="28538" x="4629150" y="2565400"/>
          <p14:tracePt t="28554" x="4629150" y="2527300"/>
          <p14:tracePt t="28571" x="4629150" y="2501900"/>
          <p14:tracePt t="28587" x="4629150" y="2476500"/>
          <p14:tracePt t="28604" x="4629150" y="2451100"/>
          <p14:tracePt t="28621" x="4622800" y="2432050"/>
          <p14:tracePt t="28638" x="4616450" y="2432050"/>
          <p14:tracePt t="28655" x="4610100" y="2419350"/>
          <p14:tracePt t="28723" x="0" y="0"/>
        </p14:tracePtLst>
        <p14:tracePtLst>
          <p14:tracePt t="29928" x="2311400" y="4648200"/>
          <p14:tracePt t="29941" x="2311400" y="4660900"/>
          <p14:tracePt t="29949" x="2311400" y="4667250"/>
          <p14:tracePt t="29957" x="2311400" y="4673600"/>
          <p14:tracePt t="29970" x="2311400" y="4692650"/>
          <p14:tracePt t="29987" x="2324100" y="4711700"/>
          <p14:tracePt t="30003" x="2374900" y="4724400"/>
          <p14:tracePt t="30020" x="2482850" y="4737100"/>
          <p14:tracePt t="30037" x="2654300" y="4768850"/>
          <p14:tracePt t="30053" x="2819400" y="4806950"/>
          <p14:tracePt t="30070" x="2889250" y="4819650"/>
          <p14:tracePt t="30087" x="2895600" y="4819650"/>
          <p14:tracePt t="30103" x="2901950" y="4819650"/>
          <p14:tracePt t="30347" x="0" y="0"/>
        </p14:tracePtLst>
        <p14:tracePtLst>
          <p14:tracePt t="31550" x="3181350" y="4514850"/>
          <p14:tracePt t="31556" x="3181350" y="4521200"/>
          <p14:tracePt t="31570" x="3162300" y="4527550"/>
          <p14:tracePt t="31586" x="3149600" y="4540250"/>
          <p14:tracePt t="31603" x="3136900" y="4565650"/>
          <p14:tracePt t="31619" x="3136900" y="4591050"/>
          <p14:tracePt t="31636" x="3136900" y="4629150"/>
          <p14:tracePt t="31653" x="3136900" y="4654550"/>
          <p14:tracePt t="31670" x="3143250" y="4692650"/>
          <p14:tracePt t="31686" x="3175000" y="4730750"/>
          <p14:tracePt t="31703" x="3232150" y="4768850"/>
          <p14:tracePt t="31720" x="3333750" y="4838700"/>
          <p14:tracePt t="31736" x="3479800" y="4895850"/>
          <p14:tracePt t="31739" x="3568700" y="4921250"/>
          <p14:tracePt t="31753" x="3663950" y="4946650"/>
          <p14:tracePt t="31770" x="3956050" y="5010150"/>
          <p14:tracePt t="31786" x="4102100" y="5016500"/>
          <p14:tracePt t="31803" x="4248150" y="5016500"/>
          <p14:tracePt t="31819" x="4406900" y="5016500"/>
          <p14:tracePt t="31836" x="4565650" y="5016500"/>
          <p14:tracePt t="31853" x="4673600" y="5016500"/>
          <p14:tracePt t="31869" x="4711700" y="5016500"/>
          <p14:tracePt t="31886" x="4718050" y="5016500"/>
          <p14:tracePt t="31903" x="4724400" y="5016500"/>
          <p14:tracePt t="31920" x="4724400" y="4997450"/>
          <p14:tracePt t="31937" x="4724400" y="4959350"/>
          <p14:tracePt t="31939" x="4724400" y="4933950"/>
          <p14:tracePt t="31953" x="4718050" y="4902200"/>
          <p14:tracePt t="31955" x="4705350" y="4864100"/>
          <p14:tracePt t="31970" x="4667250" y="4781550"/>
          <p14:tracePt t="31986" x="4591050" y="4686300"/>
          <p14:tracePt t="32003" x="4502150" y="4597400"/>
          <p14:tracePt t="32019" x="4438650" y="4546600"/>
          <p14:tracePt t="32036" x="4394200" y="4521200"/>
          <p14:tracePt t="32052" x="4368800" y="4508500"/>
          <p14:tracePt t="32069" x="4356100" y="4508500"/>
          <p14:tracePt t="32086" x="4349750" y="4508500"/>
          <p14:tracePt t="32103" x="4330700" y="4508500"/>
          <p14:tracePt t="32119" x="4324350" y="4508500"/>
          <p14:tracePt t="32136" x="4305300" y="4508500"/>
          <p14:tracePt t="32152" x="4273550" y="4527550"/>
          <p14:tracePt t="32154" x="4267200" y="4540250"/>
          <p14:tracePt t="32170" x="4248150" y="4559300"/>
          <p14:tracePt t="32186" x="4241800" y="4572000"/>
          <p14:tracePt t="32220" x="4241800" y="4578350"/>
          <p14:tracePt t="32236" x="4235450" y="4578350"/>
          <p14:tracePt t="32253" x="4235450" y="4591050"/>
          <p14:tracePt t="32270" x="4222750" y="4597400"/>
          <p14:tracePt t="32286" x="4216400" y="4610100"/>
          <p14:tracePt t="32303" x="4210050" y="4616450"/>
          <p14:tracePt t="32320" x="4203700" y="4629150"/>
          <p14:tracePt t="32336" x="4165600" y="4648200"/>
          <p14:tracePt t="32339" x="4127500" y="4667250"/>
          <p14:tracePt t="32353" x="4083050" y="4686300"/>
          <p14:tracePt t="32370" x="3937000" y="4743450"/>
          <p14:tracePt t="32386" x="3854450" y="4775200"/>
          <p14:tracePt t="32403" x="3822700" y="4787900"/>
          <p14:tracePt t="32420" x="3816350" y="4794250"/>
          <p14:tracePt t="32453" x="3810000" y="4800600"/>
          <p14:tracePt t="32485" x="3810000" y="4806950"/>
          <p14:tracePt t="32517" x="3810000" y="4819650"/>
          <p14:tracePt t="32530" x="3810000" y="4826000"/>
          <p14:tracePt t="32539" x="3822700" y="4826000"/>
          <p14:tracePt t="32552" x="3835400" y="4832350"/>
          <p14:tracePt t="32569" x="3911600" y="4857750"/>
          <p14:tracePt t="32586" x="4032250" y="4876800"/>
          <p14:tracePt t="32602" x="4178300" y="4902200"/>
          <p14:tracePt t="32619" x="4305300" y="4902200"/>
          <p14:tracePt t="32636" x="4387850" y="4895850"/>
          <p14:tracePt t="32652" x="4400550" y="4895850"/>
          <p14:tracePt t="32669" x="4406900" y="4895850"/>
          <p14:tracePt t="32686" x="4419600" y="4889500"/>
          <p14:tracePt t="32703" x="4425950" y="4870450"/>
          <p14:tracePt t="32719" x="4438650" y="4851400"/>
          <p14:tracePt t="32736" x="4438650" y="4838700"/>
          <p14:tracePt t="32752" x="4438650" y="4819650"/>
          <p14:tracePt t="32754" x="4438650" y="4813300"/>
          <p14:tracePt t="32769" x="4438650" y="4806950"/>
          <p14:tracePt t="32787" x="4438650" y="4800600"/>
          <p14:tracePt t="32802" x="4438650" y="4794250"/>
          <p14:tracePt t="32845" x="4438650" y="4787900"/>
          <p14:tracePt t="32852" x="4438650" y="4781550"/>
          <p14:tracePt t="32861" x="4438650" y="4775200"/>
          <p14:tracePt t="32879" x="4438650" y="4762500"/>
          <p14:tracePt t="32886" x="4438650" y="4756150"/>
          <p14:tracePt t="32903" x="4438650" y="4711700"/>
          <p14:tracePt t="32908" x="4438650" y="4699000"/>
          <p14:tracePt t="32920" x="4425950" y="4692650"/>
          <p14:tracePt t="32938" x="4406900" y="4654550"/>
          <p14:tracePt t="32942" x="4400550" y="4635500"/>
          <p14:tracePt t="32954" x="4381500" y="4616450"/>
          <p14:tracePt t="32971" x="4362450" y="4597400"/>
          <p14:tracePt t="33154" x="4362450" y="4603750"/>
          <p14:tracePt t="33162" x="4362450" y="4629150"/>
          <p14:tracePt t="33170" x="4375150" y="4641850"/>
          <p14:tracePt t="33187" x="4419600" y="4686300"/>
          <p14:tracePt t="33203" x="4533900" y="4749800"/>
          <p14:tracePt t="33220" x="4711700" y="4800600"/>
          <p14:tracePt t="33236" x="4902200" y="4851400"/>
          <p14:tracePt t="33252" x="5086350" y="4895850"/>
          <p14:tracePt t="33269" x="5156200" y="4908550"/>
          <p14:tracePt t="33286" x="5168900" y="4908550"/>
          <p14:tracePt t="33302" x="5175250" y="4908550"/>
          <p14:tracePt t="33446" x="5181600" y="4908550"/>
          <p14:tracePt t="33453" x="5181600" y="4902200"/>
          <p14:tracePt t="33460" x="5181600" y="4895850"/>
          <p14:tracePt t="33470" x="5181600" y="4883150"/>
          <p14:tracePt t="33487" x="5181600" y="4864100"/>
          <p14:tracePt t="33490" x="5187950" y="4845050"/>
          <p14:tracePt t="33504" x="5194300" y="4838700"/>
          <p14:tracePt t="33519" x="5194300" y="4832350"/>
          <p14:tracePt t="33537" x="5194300" y="4819650"/>
          <p14:tracePt t="33552" x="5194300" y="4806950"/>
          <p14:tracePt t="33635" x="5194300" y="4800600"/>
          <p14:tracePt t="33675" x="5194300" y="4794250"/>
          <p14:tracePt t="33683" x="5200650" y="4787900"/>
          <p14:tracePt t="33691" x="5207000" y="4781550"/>
          <p14:tracePt t="33715" x="5213350" y="4781550"/>
          <p14:tracePt t="33724" x="5219700" y="4781550"/>
          <p14:tracePt t="33811" x="5226050" y="4775200"/>
          <p14:tracePt t="33827" x="5226050" y="4768850"/>
          <p14:tracePt t="33835" x="5232400" y="4743450"/>
          <p14:tracePt t="33845" x="5232400" y="4737100"/>
          <p14:tracePt t="33852" x="5232400" y="4730750"/>
          <p14:tracePt t="33869" x="5232400" y="4699000"/>
          <p14:tracePt t="34172" x="5245100" y="4692650"/>
          <p14:tracePt t="34179" x="5270500" y="4692650"/>
          <p14:tracePt t="34189" x="5302250" y="4699000"/>
          <p14:tracePt t="34202" x="5410200" y="4711700"/>
          <p14:tracePt t="34219" x="5530850" y="4711700"/>
          <p14:tracePt t="34236" x="5676900" y="4711700"/>
          <p14:tracePt t="34252" x="5765800" y="4711700"/>
          <p14:tracePt t="34253" x="0" y="0"/>
        </p14:tracePtLst>
        <p14:tracePtLst>
          <p14:tracePt t="36895" x="1314450" y="6356350"/>
          <p14:tracePt t="36904" x="1390650" y="6369050"/>
          <p14:tracePt t="36918" x="1574800" y="6407150"/>
          <p14:tracePt t="36935" x="1752600" y="6432550"/>
          <p14:tracePt t="36939" x="1828800" y="6432550"/>
          <p14:tracePt t="36952" x="1905000" y="6432550"/>
          <p14:tracePt t="36969" x="2000250" y="6432550"/>
          <p14:tracePt t="36971" x="2025650" y="6432550"/>
          <p14:tracePt t="36986" x="2032000" y="6432550"/>
          <p14:tracePt t="37001" x="2051050" y="6432550"/>
          <p14:tracePt t="37017" x="2057400" y="6426200"/>
          <p14:tracePt t="37034" x="2063750" y="6394450"/>
          <p14:tracePt t="37051" x="2070100" y="6343650"/>
          <p14:tracePt t="37068" x="2070100" y="6261100"/>
          <p14:tracePt t="37084" x="2057400" y="6165850"/>
          <p14:tracePt t="37101" x="2025650" y="6070600"/>
          <p14:tracePt t="37117" x="1962150" y="5975350"/>
          <p14:tracePt t="37134" x="1898650" y="5918200"/>
          <p14:tracePt t="37151" x="1822450" y="5880100"/>
          <p14:tracePt t="37167" x="1739900" y="5842000"/>
          <p14:tracePt t="37185" x="1670050" y="5829300"/>
          <p14:tracePt t="37187" x="1638300" y="5829300"/>
          <p14:tracePt t="37201" x="1593850" y="5829300"/>
          <p14:tracePt t="37218" x="1466850" y="5829300"/>
          <p14:tracePt t="37234" x="1409700" y="5835650"/>
          <p14:tracePt t="37251" x="1333500" y="5867400"/>
          <p14:tracePt t="37268" x="1289050" y="5886450"/>
          <p14:tracePt t="37284" x="1257300" y="5905500"/>
          <p14:tracePt t="37301" x="1244600" y="5930900"/>
          <p14:tracePt t="37317" x="1244600" y="5956300"/>
          <p14:tracePt t="37334" x="1244600" y="5988050"/>
          <p14:tracePt t="37351" x="1244600" y="6045200"/>
          <p14:tracePt t="37367" x="1282700" y="6108700"/>
          <p14:tracePt t="37384" x="1352550" y="6178550"/>
          <p14:tracePt t="37386" x="1390650" y="6216650"/>
          <p14:tracePt t="37401" x="1447800" y="6254750"/>
          <p14:tracePt t="37418" x="1644650" y="6337300"/>
          <p14:tracePt t="37434" x="1803400" y="6369050"/>
          <p14:tracePt t="37451" x="1924050" y="6375400"/>
          <p14:tracePt t="37468" x="2025650" y="6375400"/>
          <p14:tracePt t="37485" x="2095500" y="6369050"/>
          <p14:tracePt t="37501" x="2127250" y="6356350"/>
          <p14:tracePt t="37518" x="2139950" y="6330950"/>
          <p14:tracePt t="37534" x="2159000" y="6286500"/>
          <p14:tracePt t="37551" x="2165350" y="6248400"/>
          <p14:tracePt t="37567" x="2152650" y="6203950"/>
          <p14:tracePt t="37584" x="2120900" y="6159500"/>
          <p14:tracePt t="37587" x="2095500" y="6134100"/>
          <p14:tracePt t="37600" x="2070100" y="6121400"/>
          <p14:tracePt t="37618" x="2019300" y="6115050"/>
          <p14:tracePt t="37634" x="1981200" y="6115050"/>
          <p14:tracePt t="37651" x="1962150" y="6115050"/>
          <p14:tracePt t="37667" x="1924050" y="6121400"/>
          <p14:tracePt t="37684" x="1905000" y="6159500"/>
          <p14:tracePt t="37701" x="1892300" y="6210300"/>
          <p14:tracePt t="37718" x="1892300" y="6254750"/>
          <p14:tracePt t="37734" x="1898650" y="6305550"/>
          <p14:tracePt t="37751" x="1930400" y="6337300"/>
          <p14:tracePt t="37768" x="1993900" y="6375400"/>
          <p14:tracePt t="37784" x="2051050" y="6394450"/>
          <p14:tracePt t="37788" x="2070100" y="6394450"/>
          <p14:tracePt t="37800" x="2082800" y="6394450"/>
          <p14:tracePt t="37818" x="2108200" y="6394450"/>
          <p14:tracePt t="37834" x="2114550" y="6394450"/>
          <p14:tracePt t="38218" x="2120900" y="6394450"/>
          <p14:tracePt t="38219" x="0" y="0"/>
        </p14:tracePtLst>
        <p14:tracePtLst>
          <p14:tracePt t="38799" x="3543300" y="5930900"/>
          <p14:tracePt t="38813" x="3536950" y="5930900"/>
          <p14:tracePt t="38819" x="3530600" y="5930900"/>
          <p14:tracePt t="38834" x="3524250" y="5930900"/>
          <p14:tracePt t="38850" x="3517900" y="5962650"/>
          <p14:tracePt t="38867" x="3511550" y="6000750"/>
          <p14:tracePt t="38884" x="3511550" y="6051550"/>
          <p14:tracePt t="38900" x="3511550" y="6140450"/>
          <p14:tracePt t="38917" x="3530600" y="6197600"/>
          <p14:tracePt t="38934" x="3575050" y="6267450"/>
          <p14:tracePt t="38951" x="3632200" y="6311900"/>
          <p14:tracePt t="38968" x="3714750" y="6350000"/>
          <p14:tracePt t="38970" x="3759200" y="6369050"/>
          <p14:tracePt t="38984" x="3803650" y="6375400"/>
          <p14:tracePt t="39002" x="3905250" y="6381750"/>
          <p14:tracePt t="39018" x="4013200" y="6375400"/>
          <p14:tracePt t="39034" x="4178300" y="6318250"/>
          <p14:tracePt t="39051" x="4286250" y="6267450"/>
          <p14:tracePt t="39067" x="4349750" y="6210300"/>
          <p14:tracePt t="39084" x="4381500" y="6153150"/>
          <p14:tracePt t="39100" x="4394200" y="6121400"/>
          <p14:tracePt t="39117" x="4394200" y="6108700"/>
          <p14:tracePt t="39134" x="4394200" y="6076950"/>
          <p14:tracePt t="39150" x="4387850" y="6070600"/>
          <p14:tracePt t="39167" x="4375150" y="6057900"/>
          <p14:tracePt t="39170" x="4368800" y="6057900"/>
          <p14:tracePt t="39184" x="4356100" y="6057900"/>
          <p14:tracePt t="39202" x="4324350" y="6051550"/>
          <p14:tracePt t="39204" x="4298950" y="6051550"/>
          <p14:tracePt t="39218" x="4241800" y="6051550"/>
          <p14:tracePt t="39234" x="4197350" y="6051550"/>
          <p14:tracePt t="39250" x="4140200" y="6083300"/>
          <p14:tracePt t="39267" x="4108450" y="6140450"/>
          <p14:tracePt t="39284" x="4102100" y="6210300"/>
          <p14:tracePt t="39300" x="4102100" y="6286500"/>
          <p14:tracePt t="39317" x="4114800" y="6311900"/>
          <p14:tracePt t="39334" x="4127500" y="6324600"/>
          <p14:tracePt t="39350" x="4133850" y="6324600"/>
          <p14:tracePt t="39367" x="4152900" y="6324600"/>
          <p14:tracePt t="39383" x="4171950" y="6324600"/>
          <p14:tracePt t="39400" x="4210050" y="6318250"/>
          <p14:tracePt t="39404" x="4222750" y="6305550"/>
          <p14:tracePt t="39417" x="4229100" y="6305550"/>
          <p14:tracePt t="39434" x="4279900" y="6286500"/>
          <p14:tracePt t="39451" x="4292600" y="6286500"/>
          <p14:tracePt t="39468" x="4318000" y="6286500"/>
          <p14:tracePt t="39485" x="4349750" y="6286500"/>
          <p14:tracePt t="39501" x="4419600" y="6292850"/>
          <p14:tracePt t="39517" x="4508500" y="6305550"/>
          <p14:tracePt t="39534" x="4629150" y="6330950"/>
          <p14:tracePt t="39551" x="4781550" y="6356350"/>
          <p14:tracePt t="39567" x="4933950" y="6381750"/>
          <p14:tracePt t="39571" x="4997450" y="6388100"/>
          <p14:tracePt t="39584" x="5048250" y="6388100"/>
          <p14:tracePt t="39600" x="5137150" y="6388100"/>
          <p14:tracePt t="39603" x="5162550" y="6388100"/>
          <p14:tracePt t="39617" x="5175250" y="6388100"/>
          <p14:tracePt t="39634" x="5207000" y="6388100"/>
          <p14:tracePt t="39650" x="5232400" y="6388100"/>
          <p14:tracePt t="39667" x="5264150" y="6375400"/>
          <p14:tracePt t="39684" x="5283200" y="6337300"/>
          <p14:tracePt t="39701" x="5289550" y="6305550"/>
          <p14:tracePt t="39718" x="5295900" y="6261100"/>
          <p14:tracePt t="39735" x="5295900" y="6229350"/>
          <p14:tracePt t="39739" x="5295900" y="6210300"/>
          <p14:tracePt t="39751" x="5295900" y="6203950"/>
          <p14:tracePt t="39768" x="5295900" y="6165850"/>
          <p14:tracePt t="39785" x="5270500" y="6140450"/>
          <p14:tracePt t="39788" x="5251450" y="6127750"/>
          <p14:tracePt t="39800" x="5226050" y="6115050"/>
          <p14:tracePt t="39817" x="5168900" y="6102350"/>
          <p14:tracePt t="39820" x="5143500" y="6102350"/>
          <p14:tracePt t="39834" x="5099050" y="6102350"/>
          <p14:tracePt t="39850" x="5054600" y="6108700"/>
          <p14:tracePt t="39867" x="5041900" y="6146800"/>
          <p14:tracePt t="39884" x="5041900" y="6203950"/>
          <p14:tracePt t="39900" x="5060950" y="6292850"/>
          <p14:tracePt t="39917" x="5118100" y="6362700"/>
          <p14:tracePt t="39933" x="5175250" y="6400800"/>
          <p14:tracePt t="39951" x="5289550" y="6451600"/>
          <p14:tracePt t="39954" x="5365750" y="6477000"/>
          <p14:tracePt t="39967" x="5448300" y="6496050"/>
          <p14:tracePt t="39971" x="5537200" y="6508750"/>
          <p14:tracePt t="39984" x="5638800" y="6521450"/>
          <p14:tracePt t="40001" x="5803900" y="6527800"/>
          <p14:tracePt t="40004" x="5854700" y="6527800"/>
          <p14:tracePt t="40018" x="5905500" y="6527800"/>
          <p14:tracePt t="40035" x="5911850" y="6502400"/>
          <p14:tracePt t="40050" x="5911850" y="6483350"/>
          <p14:tracePt t="40068" x="5911850" y="6445250"/>
          <p14:tracePt t="40084" x="5911850" y="6413500"/>
          <p14:tracePt t="40101" x="5905500" y="6375400"/>
          <p14:tracePt t="40117" x="5892800" y="6350000"/>
          <p14:tracePt t="40133" x="5873750" y="6311900"/>
          <p14:tracePt t="40150" x="5842000" y="6273800"/>
          <p14:tracePt t="40167" x="5803900" y="6223000"/>
          <p14:tracePt t="40170" x="5778500" y="6184900"/>
          <p14:tracePt t="40183" x="5765800" y="6140450"/>
          <p14:tracePt t="40201" x="5721350" y="6051550"/>
          <p14:tracePt t="40204" x="5695950" y="6007100"/>
          <p14:tracePt t="40218" x="5670550" y="5962650"/>
          <p14:tracePt t="40234" x="5619750" y="5861050"/>
          <p14:tracePt t="40250" x="5600700" y="5797550"/>
          <p14:tracePt t="40266" x="5581650" y="5746750"/>
          <p14:tracePt t="40283" x="5562600" y="5676900"/>
          <p14:tracePt t="40300" x="5537200" y="5588000"/>
          <p14:tracePt t="40317" x="5511800" y="5467350"/>
          <p14:tracePt t="40333" x="5499100" y="5321300"/>
          <p14:tracePt t="40349" x="5461000" y="5149850"/>
          <p14:tracePt t="40366" x="5429250" y="4972050"/>
          <p14:tracePt t="40383" x="5403850" y="4826000"/>
          <p14:tracePt t="40400" x="5378450" y="4711700"/>
          <p14:tracePt t="40416" x="5340350" y="4629150"/>
          <p14:tracePt t="40433" x="5302250" y="4578350"/>
          <p14:tracePt t="40450" x="5289550" y="4565650"/>
          <p14:tracePt t="40467" x="5264150" y="4552950"/>
          <p14:tracePt t="40484" x="5238750" y="4533900"/>
          <p14:tracePt t="40500" x="5194300" y="4521200"/>
          <p14:tracePt t="40516" x="5156200" y="4514850"/>
          <p14:tracePt t="40534" x="5099050" y="4521200"/>
          <p14:tracePt t="40550" x="5048250" y="4610100"/>
          <p14:tracePt t="40566" x="4997450" y="4756150"/>
          <p14:tracePt t="40583" x="4978400" y="4889500"/>
          <p14:tracePt t="40600" x="4959350" y="4946650"/>
          <p14:tracePt t="40617" x="4959350" y="4953000"/>
          <p14:tracePt t="40645" x="4959350" y="4959350"/>
          <p14:tracePt t="40660" x="4965700" y="4959350"/>
          <p14:tracePt t="40667" x="4972050" y="4959350"/>
          <p14:tracePt t="40683" x="5003800" y="4927600"/>
          <p14:tracePt t="40700" x="5041900" y="4864100"/>
          <p14:tracePt t="40717" x="5086350" y="4768850"/>
          <p14:tracePt t="40734" x="5137150" y="4667250"/>
          <p14:tracePt t="40750" x="5175250" y="4572000"/>
          <p14:tracePt t="40767" x="5194300" y="4495800"/>
          <p14:tracePt t="40784" x="5200650" y="4470400"/>
          <p14:tracePt t="40786" x="5200650" y="4464050"/>
          <p14:tracePt t="40853" x="5200650" y="4489450"/>
          <p14:tracePt t="40864" x="5200650" y="4552950"/>
          <p14:tracePt t="40875" x="5181600" y="4616450"/>
          <p14:tracePt t="40887" x="5156200" y="4787900"/>
          <p14:tracePt t="40900" x="5156200" y="4972050"/>
          <p14:tracePt t="40916" x="5156200" y="5118100"/>
          <p14:tracePt t="40933" x="5156200" y="5181600"/>
          <p14:tracePt t="40950" x="5156200" y="5200650"/>
          <p14:tracePt t="41004" x="5162550" y="5200650"/>
          <p14:tracePt t="41011" x="5162550" y="5181600"/>
          <p14:tracePt t="41020" x="5175250" y="5137150"/>
          <p14:tracePt t="41034" x="5181600" y="5073650"/>
          <p14:tracePt t="41050" x="5187950" y="4883150"/>
          <p14:tracePt t="41066" x="5187950" y="4762500"/>
          <p14:tracePt t="41083" x="5187950" y="4711700"/>
          <p14:tracePt t="41100" x="5187950" y="4679950"/>
          <p14:tracePt t="41116" x="5187950" y="4673600"/>
          <p14:tracePt t="41198" x="5187950" y="4679950"/>
          <p14:tracePt t="41203" x="5187950" y="4711700"/>
          <p14:tracePt t="41217" x="5187950" y="4743450"/>
          <p14:tracePt t="41220" x="5187950" y="4787900"/>
          <p14:tracePt t="41234" x="5187950" y="4819650"/>
          <p14:tracePt t="41251" x="5194300" y="4889500"/>
          <p14:tracePt t="41267" x="5200650" y="4895850"/>
          <p14:tracePt t="41307" x="5207000" y="4902200"/>
          <p14:tracePt t="41323" x="5207000" y="4895850"/>
          <p14:tracePt t="41331" x="5213350" y="4870450"/>
          <p14:tracePt t="41339" x="5226050" y="4832350"/>
          <p14:tracePt t="41350" x="5232400" y="4787900"/>
          <p14:tracePt t="41366" x="5245100" y="4699000"/>
          <p14:tracePt t="41383" x="5245100" y="4648200"/>
          <p14:tracePt t="41386" x="5245100" y="4622800"/>
          <p14:tracePt t="41399" x="5245100" y="4610100"/>
          <p14:tracePt t="41416" x="5245100" y="4597400"/>
          <p14:tracePt t="41433" x="5245100" y="4591050"/>
          <p14:tracePt t="41475" x="5245100" y="4610100"/>
          <p14:tracePt t="41485" x="5245100" y="4648200"/>
          <p14:tracePt t="41491" x="5245100" y="4705350"/>
          <p14:tracePt t="41502" x="5245100" y="4762500"/>
          <p14:tracePt t="41517" x="5226050" y="4857750"/>
          <p14:tracePt t="41534" x="5226050" y="4902200"/>
          <p14:tracePt t="41550" x="5226050" y="4933950"/>
          <p14:tracePt t="41566" x="5226050" y="4940300"/>
          <p14:tracePt t="41620" x="5226050" y="4927600"/>
          <p14:tracePt t="41627" x="5226050" y="4902200"/>
          <p14:tracePt t="41636" x="5226050" y="4870450"/>
          <p14:tracePt t="41650" x="5226050" y="4819650"/>
          <p14:tracePt t="41666" x="5226050" y="4775200"/>
          <p14:tracePt t="41683" x="5226050" y="4749800"/>
          <p14:tracePt t="41700" x="5226050" y="4737100"/>
          <p14:tracePt t="41717" x="5226050" y="4730750"/>
          <p14:tracePt t="41781" x="5226050" y="4737100"/>
          <p14:tracePt t="41788" x="5219700" y="4749800"/>
          <p14:tracePt t="41800" x="5213350" y="4762500"/>
          <p14:tracePt t="41817" x="5213350" y="4781550"/>
          <p14:tracePt t="41915" x="5213350" y="4768850"/>
          <p14:tracePt t="41925" x="5213350" y="4749800"/>
          <p14:tracePt t="41933" x="5213350" y="4730750"/>
          <p14:tracePt t="41951" x="5213350" y="4673600"/>
          <p14:tracePt t="41967" x="5213350" y="4635500"/>
          <p14:tracePt t="41971" x="5213350" y="4629150"/>
          <p14:tracePt t="41984" x="5213350" y="4622800"/>
          <p14:tracePt t="42000" x="5213350" y="4616450"/>
          <p14:tracePt t="42053" x="5207000" y="4616450"/>
          <p14:tracePt t="42061" x="5200650" y="4641850"/>
          <p14:tracePt t="42068" x="5194300" y="4686300"/>
          <p14:tracePt t="42084" x="5181600" y="4781550"/>
          <p14:tracePt t="42100" x="5156200" y="4895850"/>
          <p14:tracePt t="42116" x="5156200" y="4940300"/>
          <p14:tracePt t="42133" x="5156200" y="4959350"/>
          <p14:tracePt t="42204" x="5156200" y="4940300"/>
          <p14:tracePt t="42211" x="5162550" y="4914900"/>
          <p14:tracePt t="42219" x="5168900" y="4876800"/>
          <p14:tracePt t="42234" x="5175250" y="4832350"/>
          <p14:tracePt t="42250" x="5194300" y="4743450"/>
          <p14:tracePt t="42266" x="5194300" y="4724400"/>
          <p14:tracePt t="42285" x="5200650" y="4718050"/>
          <p14:tracePt t="42339" x="5200650" y="4730750"/>
          <p14:tracePt t="42347" x="5200650" y="4749800"/>
          <p14:tracePt t="42355" x="5200650" y="4768850"/>
          <p14:tracePt t="42366" x="5200650" y="4781550"/>
          <p14:tracePt t="42383" x="5200650" y="4813300"/>
          <p14:tracePt t="42399" x="5200650" y="4832350"/>
          <p14:tracePt t="42491" x="5207000" y="4813300"/>
          <p14:tracePt t="42499" x="5213350" y="4794250"/>
          <p14:tracePt t="42506" x="5213350" y="4781550"/>
          <p14:tracePt t="42516" x="5219700" y="4756150"/>
          <p14:tracePt t="42533" x="5219700" y="4730750"/>
          <p14:tracePt t="42549" x="5226050" y="4699000"/>
          <p14:tracePt t="42645" x="5226050" y="4705350"/>
          <p14:tracePt t="42651" x="5226050" y="4711700"/>
          <p14:tracePt t="42666" x="5226050" y="4730750"/>
          <p14:tracePt t="42771" x="5226050" y="4718050"/>
          <p14:tracePt t="42780" x="5226050" y="4705350"/>
          <p14:tracePt t="42787" x="5226050" y="4686300"/>
          <p14:tracePt t="42799" x="5226050" y="4673600"/>
          <p14:tracePt t="42816" x="5226050" y="4660900"/>
          <p14:tracePt t="42833" x="5226050" y="4654550"/>
          <p14:tracePt t="42910" x="5226050" y="4673600"/>
          <p14:tracePt t="42916" x="5226050" y="4686300"/>
          <p14:tracePt t="42923" x="5226050" y="4711700"/>
          <p14:tracePt t="42932" x="5226050" y="4737100"/>
          <p14:tracePt t="42949" x="5226050" y="4762500"/>
          <p14:tracePt t="42967" x="5226050" y="4768850"/>
          <p14:tracePt t="43058" x="5226050" y="4756150"/>
          <p14:tracePt t="43066" x="5232400" y="4743450"/>
          <p14:tracePt t="43074" x="5232400" y="4737100"/>
          <p14:tracePt t="43082" x="5232400" y="4730750"/>
          <p14:tracePt t="43099" x="5232400" y="4718050"/>
          <p14:tracePt t="43115" x="5232400" y="4711700"/>
          <p14:tracePt t="43259" x="0" y="0"/>
        </p14:tracePtLst>
        <p14:tracePtLst>
          <p14:tracePt t="43912" x="1993900" y="4768850"/>
          <p14:tracePt t="43990" x="2012950" y="4768850"/>
          <p14:tracePt t="44000" x="2044700" y="4768850"/>
          <p14:tracePt t="44016" x="2209800" y="4768850"/>
          <p14:tracePt t="44033" x="2552700" y="4768850"/>
          <p14:tracePt t="44036" x="2806700" y="4768850"/>
          <p14:tracePt t="44050" x="3479800" y="4781550"/>
          <p14:tracePt t="44066" x="4216400" y="4800600"/>
          <p14:tracePt t="44083" x="4946650" y="4800600"/>
          <p14:tracePt t="44099" x="5505450" y="4800600"/>
          <p14:tracePt t="44115" x="5797550" y="4800600"/>
          <p14:tracePt t="44132" x="5930900" y="4800600"/>
          <p14:tracePt t="44149" x="6019800" y="4800600"/>
          <p14:tracePt t="44165" x="6070600" y="4800600"/>
          <p14:tracePt t="44182" x="6121400" y="4800600"/>
          <p14:tracePt t="44199" x="6178550" y="4800600"/>
          <p14:tracePt t="44202" x="6203950" y="4800600"/>
          <p14:tracePt t="44215" x="6229350" y="4800600"/>
          <p14:tracePt t="44233" x="6261100" y="4800600"/>
          <p14:tracePt t="44237" x="6280150" y="4800600"/>
          <p14:tracePt t="44250" x="6299200" y="4800600"/>
          <p14:tracePt t="44268" x="6311900" y="4800600"/>
          <p14:tracePt t="44283" x="6318250" y="4800600"/>
          <p14:tracePt t="44300" x="6324600" y="4800600"/>
          <p14:tracePt t="44316" x="6330950" y="4800600"/>
          <p14:tracePt t="44370" x="6324600" y="4800600"/>
          <p14:tracePt t="44378" x="6305550" y="4800600"/>
          <p14:tracePt t="44386" x="6273800" y="4800600"/>
          <p14:tracePt t="44398" x="6216650" y="4800600"/>
          <p14:tracePt t="44415" x="6070600" y="4800600"/>
          <p14:tracePt t="44432" x="5848350" y="4800600"/>
          <p14:tracePt t="44448" x="5435600" y="4800600"/>
          <p14:tracePt t="44465" x="4787900" y="4800600"/>
          <p14:tracePt t="44466" x="4400550" y="4800600"/>
          <p14:tracePt t="44482" x="3587750" y="4800600"/>
          <p14:tracePt t="44498" x="2895600" y="4800600"/>
          <p14:tracePt t="44516" x="2400300" y="4800600"/>
          <p14:tracePt t="44532" x="2146300" y="4800600"/>
          <p14:tracePt t="44549" x="2025650" y="4800600"/>
          <p14:tracePt t="44565" x="1968500" y="4800600"/>
          <p14:tracePt t="44582" x="1930400" y="4800600"/>
          <p14:tracePt t="44598" x="1873250" y="4800600"/>
          <p14:tracePt t="44615" x="1816100" y="4800600"/>
          <p14:tracePt t="44632" x="1765300" y="4800600"/>
          <p14:tracePt t="44648" x="1727200" y="4800600"/>
          <p14:tracePt t="44651" x="1720850" y="4800600"/>
          <p14:tracePt t="44665" x="1708150" y="4800600"/>
          <p14:tracePt t="44789" x="1714500" y="4800600"/>
          <p14:tracePt t="44800" x="1752600" y="4800600"/>
          <p14:tracePt t="44807" x="1816100" y="4800600"/>
          <p14:tracePt t="44815" x="1911350" y="4800600"/>
          <p14:tracePt t="44833" x="2235200" y="4800600"/>
          <p14:tracePt t="44848" x="2730500" y="4800600"/>
          <p14:tracePt t="44851" x="3009900" y="4800600"/>
          <p14:tracePt t="44865" x="3295650" y="4800600"/>
          <p14:tracePt t="44882" x="4178300" y="4800600"/>
          <p14:tracePt t="44898" x="4673600" y="4800600"/>
          <p14:tracePt t="44915" x="5022850" y="4800600"/>
          <p14:tracePt t="44932" x="5238750" y="4800600"/>
          <p14:tracePt t="44948" x="5410200" y="4800600"/>
          <p14:tracePt t="44965" x="5549900" y="4800600"/>
          <p14:tracePt t="44983" x="5695950" y="4800600"/>
          <p14:tracePt t="44999" x="5810250" y="4800600"/>
          <p14:tracePt t="45016" x="5880100" y="4800600"/>
          <p14:tracePt t="45019" x="5886450" y="4800600"/>
          <p14:tracePt t="45033" x="5892800" y="4800600"/>
          <p14:tracePt t="45049" x="5899150" y="4800600"/>
          <p14:tracePt t="45164" x="5886450" y="4800600"/>
          <p14:tracePt t="45175" x="5854700" y="4800600"/>
          <p14:tracePt t="45182" x="5797550" y="4800600"/>
          <p14:tracePt t="45199" x="5632450" y="4800600"/>
          <p14:tracePt t="45217" x="5308600" y="4800600"/>
          <p14:tracePt t="45220" x="5048250" y="4800600"/>
          <p14:tracePt t="45232" x="4749800" y="4800600"/>
          <p14:tracePt t="45249" x="4013200" y="4800600"/>
          <p14:tracePt t="45255" x="3632200" y="4800600"/>
          <p14:tracePt t="45267" x="2940050" y="4800600"/>
          <p14:tracePt t="45284" x="2463800" y="4800600"/>
          <p14:tracePt t="45299" x="2209800" y="4800600"/>
          <p14:tracePt t="45315" x="2070100" y="4800600"/>
          <p14:tracePt t="45332" x="1981200" y="4800600"/>
          <p14:tracePt t="45348" x="1943100" y="4800600"/>
          <p14:tracePt t="45365" x="1917700" y="4800600"/>
          <p14:tracePt t="45382" x="1898650" y="4800600"/>
          <p14:tracePt t="45477" x="1911350" y="4800600"/>
          <p14:tracePt t="45487" x="1936750" y="4800600"/>
          <p14:tracePt t="45500" x="2044700" y="4800600"/>
          <p14:tracePt t="45515" x="2247900" y="4800600"/>
          <p14:tracePt t="45532" x="2476500" y="4800600"/>
          <p14:tracePt t="45548" x="2736850" y="4800600"/>
          <p14:tracePt t="45566" x="3022600" y="4800600"/>
          <p14:tracePt t="45582" x="3251200" y="4800600"/>
          <p14:tracePt t="45598" x="3492500" y="4800600"/>
          <p14:tracePt t="45615" x="3727450" y="4800600"/>
          <p14:tracePt t="45632" x="3937000" y="4800600"/>
          <p14:tracePt t="45636" x="4025900" y="4800600"/>
          <p14:tracePt t="45648" x="4114800" y="4800600"/>
          <p14:tracePt t="45665" x="4260850" y="4800600"/>
          <p14:tracePt t="45668" x="4337050" y="4800600"/>
          <p14:tracePt t="45682" x="4451350" y="4800600"/>
          <p14:tracePt t="45698" x="4527550" y="4800600"/>
          <p14:tracePt t="45715" x="4572000" y="4800600"/>
          <p14:tracePt t="45731" x="4578350" y="4800600"/>
          <p14:tracePt t="45794" x="4565650" y="4800600"/>
          <p14:tracePt t="45802" x="4540250" y="4800600"/>
          <p14:tracePt t="45810" x="4489450" y="4800600"/>
          <p14:tracePt t="45818" x="4419600" y="4800600"/>
          <p14:tracePt t="45831" x="4305300" y="4800600"/>
          <p14:tracePt t="45848" x="3943350" y="4800600"/>
          <p14:tracePt t="45864" x="3448050" y="4800600"/>
          <p14:tracePt t="45866" x="3168650" y="4800600"/>
          <p14:tracePt t="45881" x="2908300" y="4800600"/>
          <p14:tracePt t="45898" x="2279650" y="4800600"/>
          <p14:tracePt t="45914" x="2070100" y="4800600"/>
          <p14:tracePt t="45931" x="1962150" y="4800600"/>
          <p14:tracePt t="45948" x="1924050" y="4800600"/>
          <p14:tracePt t="45964" x="1905000" y="4800600"/>
          <p14:tracePt t="46058" x="1917700" y="4800600"/>
          <p14:tracePt t="46067" x="1955800" y="4800600"/>
          <p14:tracePt t="46074" x="2006600" y="4800600"/>
          <p14:tracePt t="46082" x="2070100" y="4800600"/>
          <p14:tracePt t="46098" x="2260600" y="4800600"/>
          <p14:tracePt t="46115" x="2508250" y="4800600"/>
          <p14:tracePt t="46131" x="2787650" y="4800600"/>
          <p14:tracePt t="46148" x="3092450" y="4800600"/>
          <p14:tracePt t="46164" x="3403600" y="4800600"/>
          <p14:tracePt t="46181" x="3689350" y="4813300"/>
          <p14:tracePt t="46198" x="3886200" y="4813300"/>
          <p14:tracePt t="46214" x="4032250" y="4813300"/>
          <p14:tracePt t="46231" x="4165600" y="4813300"/>
          <p14:tracePt t="46248" x="4267200" y="4813300"/>
          <p14:tracePt t="46250" x="4311650" y="4813300"/>
          <p14:tracePt t="46265" x="4356100" y="4813300"/>
          <p14:tracePt t="46281" x="4438650" y="4813300"/>
          <p14:tracePt t="46298" x="4572000" y="4813300"/>
          <p14:tracePt t="46314" x="4679950" y="4813300"/>
          <p14:tracePt t="46331" x="4781550" y="4813300"/>
          <p14:tracePt t="46347" x="4889500" y="4813300"/>
          <p14:tracePt t="46364" x="4997450" y="4813300"/>
          <p14:tracePt t="46381" x="5092700" y="4813300"/>
          <p14:tracePt t="46397" x="5168900" y="4813300"/>
          <p14:tracePt t="46414" x="5213350" y="4813300"/>
          <p14:tracePt t="46431" x="5245100" y="4813300"/>
          <p14:tracePt t="46447" x="5264150" y="4813300"/>
          <p14:tracePt t="46464" x="5308600" y="4813300"/>
          <p14:tracePt t="46481" x="5353050" y="4813300"/>
          <p14:tracePt t="46481" x="5384800" y="4813300"/>
          <p14:tracePt t="46498" x="5448300" y="4813300"/>
          <p14:tracePt t="46514" x="5518150" y="4813300"/>
          <p14:tracePt t="46531" x="5568950" y="4813300"/>
          <p14:tracePt t="46548" x="5619750" y="4813300"/>
          <p14:tracePt t="46564" x="5695950" y="4813300"/>
          <p14:tracePt t="46581" x="5778500" y="4813300"/>
          <p14:tracePt t="46597" x="5848350" y="4813300"/>
          <p14:tracePt t="46614" x="5905500" y="4813300"/>
          <p14:tracePt t="46631" x="5937250" y="4813300"/>
          <p14:tracePt t="46647" x="5949950" y="4813300"/>
          <p14:tracePt t="46664" x="5956300" y="4813300"/>
          <p14:tracePt t="47962" x="0" y="0"/>
        </p14:tracePtLst>
        <p14:tracePtLst>
          <p14:tracePt t="48423" x="5187950" y="4457700"/>
          <p14:tracePt t="48438" x="5181600" y="4457700"/>
          <p14:tracePt t="48445" x="5168900" y="4457700"/>
          <p14:tracePt t="48460" x="5156200" y="4470400"/>
          <p14:tracePt t="48470" x="5149850" y="4476750"/>
          <p14:tracePt t="48481" x="5137150" y="4495800"/>
          <p14:tracePt t="48499" x="5124450" y="4546600"/>
          <p14:tracePt t="48515" x="5124450" y="4591050"/>
          <p14:tracePt t="48531" x="5124450" y="4635500"/>
          <p14:tracePt t="48549" x="5143500" y="4686300"/>
          <p14:tracePt t="48565" x="5175250" y="4730750"/>
          <p14:tracePt t="48582" x="5219700" y="4787900"/>
          <p14:tracePt t="48597" x="5270500" y="4819650"/>
          <p14:tracePt t="48614" x="5295900" y="4838700"/>
          <p14:tracePt t="48631" x="5295900" y="4845050"/>
          <p14:tracePt t="48664" x="5302250" y="4845050"/>
          <p14:tracePt t="48684" x="5308600" y="4845050"/>
          <p14:tracePt t="48698" x="5308600" y="4832350"/>
          <p14:tracePt t="48715" x="5308600" y="4794250"/>
          <p14:tracePt t="48731" x="5302250" y="4737100"/>
          <p14:tracePt t="48747" x="5289550" y="4705350"/>
          <p14:tracePt t="48764" x="5289550" y="4692650"/>
          <p14:tracePt t="48780" x="5283200" y="4660900"/>
          <p14:tracePt t="48797" x="5276850" y="4648200"/>
          <p14:tracePt t="48814" x="5276850" y="4641850"/>
          <p14:tracePt t="48830" x="5276850" y="4635500"/>
          <p14:tracePt t="50172" x="0" y="0"/>
        </p14:tracePtLst>
        <p14:tracePtLst>
          <p14:tracePt t="52236" x="984250" y="1879600"/>
          <p14:tracePt t="52506" x="984250" y="1892300"/>
          <p14:tracePt t="52515" x="996950" y="1898650"/>
          <p14:tracePt t="52522" x="1016000" y="1905000"/>
          <p14:tracePt t="52530" x="1041400" y="1911350"/>
          <p14:tracePt t="52546" x="1111250" y="1930400"/>
          <p14:tracePt t="52562" x="1200150" y="1955800"/>
          <p14:tracePt t="52579" x="1320800" y="1968500"/>
          <p14:tracePt t="52596" x="1460500" y="1993900"/>
          <p14:tracePt t="52612" x="1612900" y="2025650"/>
          <p14:tracePt t="52629" x="1739900" y="2051050"/>
          <p14:tracePt t="52646" x="1809750" y="2076450"/>
          <p14:tracePt t="52662" x="1841500" y="2082800"/>
          <p14:tracePt t="52679" x="1847850" y="2082800"/>
          <p14:tracePt t="52738" x="1828800" y="2082800"/>
          <p14:tracePt t="52746" x="1784350" y="2082800"/>
          <p14:tracePt t="52754" x="1733550" y="2082800"/>
          <p14:tracePt t="52762" x="1657350" y="2082800"/>
          <p14:tracePt t="52779" x="1479550" y="2051050"/>
          <p14:tracePt t="52796" x="1308100" y="2025650"/>
          <p14:tracePt t="52812" x="1155700" y="1993900"/>
          <p14:tracePt t="52829" x="1054100" y="1968500"/>
          <p14:tracePt t="52846" x="1041400" y="1968500"/>
          <p14:tracePt t="52930" x="1060450" y="1968500"/>
          <p14:tracePt t="52938" x="1092200" y="1968500"/>
          <p14:tracePt t="52946" x="1123950" y="1968500"/>
          <p14:tracePt t="52962" x="1238250" y="1968500"/>
          <p14:tracePt t="52979" x="1454150" y="1968500"/>
          <p14:tracePt t="52995" x="1809750" y="1968500"/>
          <p14:tracePt t="53012" x="2241550" y="1968500"/>
          <p14:tracePt t="53029" x="2635250" y="1968500"/>
          <p14:tracePt t="53045" x="2889250" y="1968500"/>
          <p14:tracePt t="53062" x="3009900" y="1968500"/>
          <p14:tracePt t="53079" x="3041650" y="1968500"/>
          <p14:tracePt t="53095" x="3054350" y="1968500"/>
          <p14:tracePt t="53210" x="3035300" y="1968500"/>
          <p14:tracePt t="53218" x="2984500" y="1968500"/>
          <p14:tracePt t="53226" x="2901950" y="1968500"/>
          <p14:tracePt t="53234" x="2794000" y="1968500"/>
          <p14:tracePt t="53245" x="2647950" y="1968500"/>
          <p14:tracePt t="53262" x="2184400" y="1943100"/>
          <p14:tracePt t="53279" x="1689100" y="1930400"/>
          <p14:tracePt t="53295" x="1231900" y="1930400"/>
          <p14:tracePt t="53312" x="984250" y="1930400"/>
          <p14:tracePt t="53329" x="889000" y="1930400"/>
          <p14:tracePt t="53330" x="876300" y="1930400"/>
          <p14:tracePt t="53346" x="869950" y="1930400"/>
          <p14:tracePt t="53434" x="882650" y="1930400"/>
          <p14:tracePt t="53442" x="927100" y="1930400"/>
          <p14:tracePt t="53450" x="971550" y="1930400"/>
          <p14:tracePt t="53462" x="1041400" y="1930400"/>
          <p14:tracePt t="53478" x="1219200" y="1930400"/>
          <p14:tracePt t="53495" x="1422400" y="1930400"/>
          <p14:tracePt t="53512" x="1619250" y="1930400"/>
          <p14:tracePt t="53529" x="1809750" y="1930400"/>
          <p14:tracePt t="53530" x="1885950" y="1930400"/>
          <p14:tracePt t="53545" x="1968500" y="1930400"/>
          <p14:tracePt t="53562" x="2000250" y="1930400"/>
          <p14:tracePt t="53626" x="2006600" y="1930400"/>
          <p14:tracePt t="53634" x="2012950" y="1930400"/>
          <p14:tracePt t="53650" x="2025650" y="1930400"/>
          <p14:tracePt t="53658" x="2032000" y="1930400"/>
          <p14:tracePt t="53666" x="2044700" y="1930400"/>
          <p14:tracePt t="53678" x="2057400" y="1930400"/>
          <p14:tracePt t="53695" x="2082800" y="1930400"/>
          <p14:tracePt t="53712" x="2108200" y="1930400"/>
          <p14:tracePt t="53728" x="2133600" y="1936750"/>
          <p14:tracePt t="53745" x="2209800" y="1955800"/>
          <p14:tracePt t="53762" x="2279650" y="1968500"/>
          <p14:tracePt t="53779" x="2362200" y="1981200"/>
          <p14:tracePt t="53796" x="2387600" y="1987550"/>
          <p14:tracePt t="53813" x="2393950" y="1987550"/>
          <p14:tracePt t="54091"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8576163" cy="496887"/>
          </a:xfrm>
          <a:noFill/>
        </p:spPr>
        <p:txBody>
          <a:bodyPr vert="horz" wrap="square" lIns="91440" tIns="45720" rIns="91440" bIns="45720" numCol="1" anchor="t" anchorCtr="0" compatLnSpc="1">
            <a:normAutofit fontScale="97500"/>
          </a:bodyPr>
          <a:lstStyle/>
          <a:p>
            <a:pPr eaLnBrk="1" hangingPunct="1"/>
            <a:r>
              <a:rPr lang="zh-CN" altLang="en-US" sz="2800" b="1" dirty="0"/>
              <a:t>如何实现带泛型参数的对象工厂（一种设计模式）</a:t>
            </a:r>
            <a:endParaRPr lang="zh-CN" sz="2800" b="1" dirty="0"/>
          </a:p>
        </p:txBody>
      </p:sp>
      <p:sp>
        <p:nvSpPr>
          <p:cNvPr id="3" name="文本框 2"/>
          <p:cNvSpPr txBox="1"/>
          <p:nvPr/>
        </p:nvSpPr>
        <p:spPr>
          <a:xfrm>
            <a:off x="10160" y="1185545"/>
            <a:ext cx="12172315" cy="1323439"/>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使用泛型类型的限制</a:t>
            </a:r>
          </a:p>
          <a:p>
            <a:pPr marL="800100" lvl="2"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不能使用</a:t>
            </a:r>
            <a:r>
              <a:rPr lang="en-US" altLang="zh-CN" sz="2000" dirty="0">
                <a:solidFill>
                  <a:srgbClr val="21537D"/>
                </a:solidFill>
                <a:latin typeface="微软雅黑" panose="020B0503020204020204" charset="-122"/>
                <a:ea typeface="微软雅黑" panose="020B0503020204020204" charset="-122"/>
              </a:rPr>
              <a:t>new E( );  //</a:t>
            </a:r>
            <a:r>
              <a:rPr lang="zh-CN" altLang="en-US" sz="2000" dirty="0">
                <a:solidFill>
                  <a:srgbClr val="21537D"/>
                </a:solidFill>
                <a:latin typeface="微软雅黑" panose="020B0503020204020204" charset="-122"/>
                <a:ea typeface="微软雅黑" panose="020B0503020204020204" charset="-122"/>
              </a:rPr>
              <a:t>只能用</a:t>
            </a:r>
            <a:r>
              <a:rPr lang="en-US" altLang="zh-CN" sz="2000" dirty="0" err="1">
                <a:solidFill>
                  <a:srgbClr val="21537D"/>
                </a:solidFill>
                <a:latin typeface="微软雅黑" panose="020B0503020204020204" charset="-122"/>
                <a:ea typeface="微软雅黑" panose="020B0503020204020204" charset="-122"/>
              </a:rPr>
              <a:t>newInstance</a:t>
            </a:r>
            <a:r>
              <a:rPr lang="en-US" altLang="zh-CN" sz="2000" dirty="0">
                <a:solidFill>
                  <a:srgbClr val="21537D"/>
                </a:solidFill>
                <a:latin typeface="微软雅黑" panose="020B0503020204020204" charset="-122"/>
                <a:ea typeface="微软雅黑" panose="020B0503020204020204" charset="-122"/>
              </a:rPr>
              <a:t>(…)</a:t>
            </a:r>
          </a:p>
          <a:p>
            <a:pPr marL="342900" lvl="1" indent="-342900">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sym typeface="+mn-ea"/>
              </a:rPr>
              <a:t>如何利用反射机制，通过</a:t>
            </a:r>
            <a:r>
              <a:rPr lang="en-US" altLang="zh-CN" sz="2000" dirty="0" err="1">
                <a:solidFill>
                  <a:srgbClr val="21537D"/>
                </a:solidFill>
                <a:latin typeface="微软雅黑" panose="020B0503020204020204" charset="-122"/>
                <a:ea typeface="微软雅黑" panose="020B0503020204020204" charset="-122"/>
              </a:rPr>
              <a:t>newInstance</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来创建对象</a:t>
            </a:r>
            <a:endParaRPr lang="zh-CN" altLang="en-US" sz="2000" dirty="0">
              <a:solidFill>
                <a:srgbClr val="21537D"/>
              </a:solidFill>
              <a:latin typeface="微软雅黑" panose="020B0503020204020204" charset="-122"/>
              <a:ea typeface="微软雅黑" panose="020B0503020204020204" charset="-122"/>
              <a:sym typeface="+mn-ea"/>
            </a:endParaRPr>
          </a:p>
        </p:txBody>
      </p:sp>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19.8</a:t>
            </a:r>
          </a:p>
        </p:txBody>
      </p:sp>
      <p:sp>
        <p:nvSpPr>
          <p:cNvPr id="1025" name="Rectangle 1"/>
          <p:cNvSpPr>
            <a:spLocks noChangeArrowheads="1"/>
          </p:cNvSpPr>
          <p:nvPr/>
        </p:nvSpPr>
        <p:spPr bwMode="auto">
          <a:xfrm>
            <a:off x="237392" y="2505179"/>
            <a:ext cx="11684977"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public</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class</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ObjectFactory</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&lt;T&gt;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private</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Class&lt;T&gt; </a:t>
            </a:r>
            <a:r>
              <a:rPr kumimoji="0" lang="en-US" altLang="zh-CN" b="0" i="0" u="none" strike="noStrike" cap="none" normalizeH="0" baseline="0" dirty="0">
                <a:ln>
                  <a:noFill/>
                </a:ln>
                <a:solidFill>
                  <a:srgbClr val="0000C0"/>
                </a:solidFill>
                <a:effectLst/>
                <a:latin typeface="Calibri" pitchFamily="34" charset="0"/>
                <a:ea typeface="宋体" pitchFamily="2" charset="-122"/>
                <a:cs typeface="Consolas" pitchFamily="49" charset="0"/>
              </a:rPr>
              <a:t>type</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public</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ObjectFactory</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(Class&lt;T&gt; </a:t>
            </a:r>
            <a:r>
              <a:rPr kumimoji="0" lang="en-US" altLang="zh-CN" b="0" i="0" u="none" strike="noStrike" cap="none" normalizeH="0" baseline="0" dirty="0">
                <a:ln>
                  <a:noFill/>
                </a:ln>
                <a:solidFill>
                  <a:srgbClr val="6A3E3E"/>
                </a:solidFill>
                <a:effectLst/>
                <a:latin typeface="Calibri" pitchFamily="34" charset="0"/>
                <a:ea typeface="宋体" pitchFamily="2" charset="-122"/>
                <a:cs typeface="Consolas" pitchFamily="49" charset="0"/>
              </a:rPr>
              <a:t>type</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err="1">
                <a:ln>
                  <a:noFill/>
                </a:ln>
                <a:solidFill>
                  <a:srgbClr val="7F0055"/>
                </a:solidFill>
                <a:effectLst/>
                <a:latin typeface="Calibri" pitchFamily="34" charset="0"/>
                <a:ea typeface="宋体" pitchFamily="2" charset="-122"/>
                <a:cs typeface="Consolas" pitchFamily="49" charset="0"/>
              </a:rPr>
              <a:t>this</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a:t>
            </a:r>
            <a:r>
              <a:rPr kumimoji="0" lang="en-US" altLang="zh-CN" b="0" i="0" u="none" strike="noStrike" cap="none" normalizeH="0" baseline="0" dirty="0" err="1">
                <a:ln>
                  <a:noFill/>
                </a:ln>
                <a:solidFill>
                  <a:srgbClr val="0000C0"/>
                </a:solidFill>
                <a:effectLst/>
                <a:latin typeface="Calibri" pitchFamily="34" charset="0"/>
                <a:ea typeface="宋体" pitchFamily="2" charset="-122"/>
                <a:cs typeface="Consolas" pitchFamily="49" charset="0"/>
              </a:rPr>
              <a:t>type</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 </a:t>
            </a:r>
            <a:r>
              <a:rPr kumimoji="0" lang="en-US" altLang="zh-CN" b="0" i="0" u="none" strike="noStrike" cap="none" normalizeH="0" baseline="0" dirty="0">
                <a:ln>
                  <a:noFill/>
                </a:ln>
                <a:solidFill>
                  <a:srgbClr val="6A3E3E"/>
                </a:solidFill>
                <a:effectLst/>
                <a:latin typeface="Calibri" pitchFamily="34" charset="0"/>
                <a:ea typeface="宋体" pitchFamily="2" charset="-122"/>
                <a:cs typeface="Consolas" pitchFamily="49" charset="0"/>
              </a:rPr>
              <a:t>type</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public</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T create()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T </a:t>
            </a:r>
            <a:r>
              <a:rPr kumimoji="0" lang="en-US" altLang="zh-CN" b="0" i="0" u="none" strike="noStrike" cap="none" normalizeH="0" baseline="0" dirty="0">
                <a:ln>
                  <a:noFill/>
                </a:ln>
                <a:solidFill>
                  <a:srgbClr val="6A3E3E"/>
                </a:solidFill>
                <a:effectLst/>
                <a:latin typeface="Calibri" pitchFamily="34" charset="0"/>
                <a:ea typeface="宋体" pitchFamily="2" charset="-122"/>
                <a:cs typeface="Consolas" pitchFamily="49" charset="0"/>
              </a:rPr>
              <a:t>o</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null</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try</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a:ln>
                  <a:noFill/>
                </a:ln>
                <a:solidFill>
                  <a:srgbClr val="FF0000"/>
                </a:solidFill>
                <a:effectLst/>
                <a:latin typeface="Calibri" pitchFamily="34" charset="0"/>
                <a:ea typeface="宋体" pitchFamily="2" charset="-122"/>
                <a:cs typeface="Consolas" pitchFamily="49" charset="0"/>
              </a:rPr>
              <a:t>o= </a:t>
            </a:r>
            <a:r>
              <a:rPr kumimoji="0" lang="en-US" altLang="zh-CN" b="0" i="0" u="none" strike="noStrike" cap="none" normalizeH="0" baseline="0" dirty="0" err="1">
                <a:ln>
                  <a:noFill/>
                </a:ln>
                <a:solidFill>
                  <a:srgbClr val="FF0000"/>
                </a:solidFill>
                <a:effectLst/>
                <a:latin typeface="Calibri" pitchFamily="34" charset="0"/>
                <a:ea typeface="宋体" pitchFamily="2" charset="-122"/>
                <a:cs typeface="Consolas" pitchFamily="49" charset="0"/>
              </a:rPr>
              <a:t>type.newInstance</a:t>
            </a:r>
            <a:r>
              <a:rPr kumimoji="0" lang="en-US" altLang="zh-CN" b="0" i="0" u="none" strike="noStrike" cap="none" normalizeH="0" baseline="0" dirty="0">
                <a:ln>
                  <a:noFill/>
                </a:ln>
                <a:solidFill>
                  <a:srgbClr val="FF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catch</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InstantiationException</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 </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IllegalAccessException</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a:ln>
                  <a:noFill/>
                </a:ln>
                <a:solidFill>
                  <a:srgbClr val="6A3E3E"/>
                </a:solidFill>
                <a:effectLst/>
                <a:latin typeface="Calibri" pitchFamily="34" charset="0"/>
                <a:ea typeface="宋体" pitchFamily="2" charset="-122"/>
                <a:cs typeface="Consolas" pitchFamily="49" charset="0"/>
              </a:rPr>
              <a:t>e</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err="1">
                <a:ln>
                  <a:noFill/>
                </a:ln>
                <a:solidFill>
                  <a:srgbClr val="6A3E3E"/>
                </a:solidFill>
                <a:effectLst/>
                <a:latin typeface="Calibri" pitchFamily="34" charset="0"/>
                <a:ea typeface="宋体" pitchFamily="2" charset="-122"/>
                <a:cs typeface="Consolas" pitchFamily="49" charset="0"/>
              </a:rPr>
              <a:t>e</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.printStackTrace</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return</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a:ln>
                  <a:noFill/>
                </a:ln>
                <a:solidFill>
                  <a:srgbClr val="6A3E3E"/>
                </a:solidFill>
                <a:effectLst/>
                <a:latin typeface="Calibri" pitchFamily="34" charset="0"/>
                <a:ea typeface="宋体" pitchFamily="2" charset="-122"/>
                <a:cs typeface="Consolas" pitchFamily="49" charset="0"/>
              </a:rPr>
              <a:t>o</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grpSp>
        <p:nvGrpSpPr>
          <p:cNvPr id="11" name="组合 10"/>
          <p:cNvGrpSpPr/>
          <p:nvPr/>
        </p:nvGrpSpPr>
        <p:grpSpPr>
          <a:xfrm>
            <a:off x="3894992" y="2611315"/>
            <a:ext cx="5342111" cy="474785"/>
            <a:chOff x="3894992" y="2611315"/>
            <a:chExt cx="5342111" cy="474785"/>
          </a:xfrm>
        </p:grpSpPr>
        <p:sp>
          <p:nvSpPr>
            <p:cNvPr id="9" name="圆角矩形标注 8"/>
            <p:cNvSpPr/>
            <p:nvPr/>
          </p:nvSpPr>
          <p:spPr>
            <a:xfrm>
              <a:off x="3894992" y="2611315"/>
              <a:ext cx="5301761" cy="474785"/>
            </a:xfrm>
            <a:prstGeom prst="wedgeRoundRectCallout">
              <a:avLst>
                <a:gd name="adj1" fmla="val -60327"/>
                <a:gd name="adj2" fmla="val 29166"/>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9"/>
            <p:cNvSpPr txBox="1"/>
            <p:nvPr/>
          </p:nvSpPr>
          <p:spPr>
            <a:xfrm>
              <a:off x="3974124" y="2664070"/>
              <a:ext cx="5262979" cy="369332"/>
            </a:xfrm>
            <a:prstGeom prst="rect">
              <a:avLst/>
            </a:prstGeom>
            <a:noFill/>
          </p:spPr>
          <p:txBody>
            <a:bodyPr wrap="none" rtlCol="0">
              <a:spAutoFit/>
            </a:bodyPr>
            <a:lstStyle/>
            <a:p>
              <a:r>
                <a:rPr lang="zh-CN" altLang="en-US" dirty="0">
                  <a:latin typeface="华文新魏" pitchFamily="2" charset="-122"/>
                  <a:ea typeface="华文新魏" pitchFamily="2" charset="-122"/>
                </a:rPr>
                <a:t>定义私有数据成员，保存要创建的对象的类型信息</a:t>
              </a:r>
            </a:p>
          </p:txBody>
        </p:sp>
      </p:grpSp>
      <p:grpSp>
        <p:nvGrpSpPr>
          <p:cNvPr id="15" name="组合 14"/>
          <p:cNvGrpSpPr/>
          <p:nvPr/>
        </p:nvGrpSpPr>
        <p:grpSpPr>
          <a:xfrm>
            <a:off x="5287106" y="3405553"/>
            <a:ext cx="5301761" cy="474785"/>
            <a:chOff x="5392614" y="3555022"/>
            <a:chExt cx="5301761" cy="474785"/>
          </a:xfrm>
        </p:grpSpPr>
        <p:sp>
          <p:nvSpPr>
            <p:cNvPr id="13" name="圆角矩形标注 12"/>
            <p:cNvSpPr/>
            <p:nvPr/>
          </p:nvSpPr>
          <p:spPr>
            <a:xfrm>
              <a:off x="5392614" y="3555022"/>
              <a:ext cx="5301761" cy="474785"/>
            </a:xfrm>
            <a:prstGeom prst="wedgeRoundRectCallout">
              <a:avLst>
                <a:gd name="adj1" fmla="val -57177"/>
                <a:gd name="adj2" fmla="val -50464"/>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3"/>
            <p:cNvSpPr txBox="1"/>
            <p:nvPr/>
          </p:nvSpPr>
          <p:spPr>
            <a:xfrm>
              <a:off x="5427787" y="3616568"/>
              <a:ext cx="4108817" cy="369332"/>
            </a:xfrm>
            <a:prstGeom prst="rect">
              <a:avLst/>
            </a:prstGeom>
            <a:noFill/>
          </p:spPr>
          <p:txBody>
            <a:bodyPr wrap="none" rtlCol="0">
              <a:spAutoFit/>
            </a:bodyPr>
            <a:lstStyle/>
            <a:p>
              <a:r>
                <a:rPr lang="zh-CN" altLang="en-US" dirty="0">
                  <a:latin typeface="华文新魏" pitchFamily="2" charset="-122"/>
                  <a:ea typeface="华文新魏" pitchFamily="2" charset="-122"/>
                </a:rPr>
                <a:t>构造函数传入要创建的对象的类型信息</a:t>
              </a:r>
            </a:p>
          </p:txBody>
        </p:sp>
      </p:grpSp>
      <p:grpSp>
        <p:nvGrpSpPr>
          <p:cNvPr id="19" name="组合 18"/>
          <p:cNvGrpSpPr/>
          <p:nvPr/>
        </p:nvGrpSpPr>
        <p:grpSpPr>
          <a:xfrm>
            <a:off x="4296506" y="4164621"/>
            <a:ext cx="7467602" cy="474785"/>
            <a:chOff x="4296506" y="4164621"/>
            <a:chExt cx="7467602" cy="474785"/>
          </a:xfrm>
        </p:grpSpPr>
        <p:sp>
          <p:nvSpPr>
            <p:cNvPr id="17" name="圆角矩形标注 16"/>
            <p:cNvSpPr/>
            <p:nvPr/>
          </p:nvSpPr>
          <p:spPr>
            <a:xfrm>
              <a:off x="4296506" y="4164621"/>
              <a:ext cx="7467602" cy="474785"/>
            </a:xfrm>
            <a:prstGeom prst="wedgeRoundRectCallout">
              <a:avLst>
                <a:gd name="adj1" fmla="val -63026"/>
                <a:gd name="adj2" fmla="val -59724"/>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17"/>
            <p:cNvSpPr txBox="1"/>
            <p:nvPr/>
          </p:nvSpPr>
          <p:spPr>
            <a:xfrm>
              <a:off x="4366847" y="4217375"/>
              <a:ext cx="7326921" cy="369332"/>
            </a:xfrm>
            <a:prstGeom prst="rect">
              <a:avLst/>
            </a:prstGeom>
            <a:noFill/>
          </p:spPr>
          <p:txBody>
            <a:bodyPr wrap="square" rtlCol="0">
              <a:spAutoFit/>
            </a:bodyPr>
            <a:lstStyle/>
            <a:p>
              <a:r>
                <a:rPr lang="zh-CN" altLang="en-US" dirty="0">
                  <a:latin typeface="华文新魏" pitchFamily="2" charset="-122"/>
                  <a:ea typeface="华文新魏" pitchFamily="2" charset="-122"/>
                </a:rPr>
                <a:t>对象工厂的</a:t>
              </a:r>
              <a:r>
                <a:rPr lang="en-US" altLang="zh-CN" dirty="0">
                  <a:latin typeface="华文新魏" pitchFamily="2" charset="-122"/>
                  <a:ea typeface="华文新魏" pitchFamily="2" charset="-122"/>
                </a:rPr>
                <a:t>create</a:t>
              </a:r>
              <a:r>
                <a:rPr lang="zh-CN" altLang="en-US" dirty="0">
                  <a:latin typeface="华文新魏" pitchFamily="2" charset="-122"/>
                  <a:ea typeface="华文新魏" pitchFamily="2" charset="-122"/>
                </a:rPr>
                <a:t>方法负责产生一个</a:t>
              </a:r>
              <a:r>
                <a:rPr lang="en-US" altLang="zh-CN" dirty="0">
                  <a:latin typeface="华文新魏" pitchFamily="2" charset="-122"/>
                  <a:ea typeface="华文新魏" pitchFamily="2" charset="-122"/>
                </a:rPr>
                <a:t>T</a:t>
              </a:r>
              <a:r>
                <a:rPr lang="zh-CN" altLang="en-US" dirty="0">
                  <a:latin typeface="华文新魏" pitchFamily="2" charset="-122"/>
                  <a:ea typeface="华文新魏" pitchFamily="2" charset="-122"/>
                </a:rPr>
                <a:t>类型的对象，利用</a:t>
              </a:r>
              <a:r>
                <a:rPr lang="en-US" altLang="zh-CN" dirty="0" err="1">
                  <a:latin typeface="华文新魏" pitchFamily="2" charset="-122"/>
                  <a:ea typeface="华文新魏" pitchFamily="2" charset="-122"/>
                </a:rPr>
                <a:t>newInstance</a:t>
              </a:r>
              <a:endParaRPr lang="zh-CN" altLang="en-US" dirty="0">
                <a:latin typeface="华文新魏" pitchFamily="2" charset="-122"/>
                <a:ea typeface="华文新魏" pitchFamily="2" charset="-122"/>
              </a:endParaRPr>
            </a:p>
          </p:txBody>
        </p:sp>
      </p:grpSp>
      <p:grpSp>
        <p:nvGrpSpPr>
          <p:cNvPr id="20" name="组合 19"/>
          <p:cNvGrpSpPr/>
          <p:nvPr/>
        </p:nvGrpSpPr>
        <p:grpSpPr>
          <a:xfrm>
            <a:off x="4501660" y="5741377"/>
            <a:ext cx="7467602" cy="971645"/>
            <a:chOff x="4296506" y="4164621"/>
            <a:chExt cx="7467602" cy="699085"/>
          </a:xfrm>
        </p:grpSpPr>
        <p:sp>
          <p:nvSpPr>
            <p:cNvPr id="21" name="圆角矩形标注 20"/>
            <p:cNvSpPr/>
            <p:nvPr/>
          </p:nvSpPr>
          <p:spPr>
            <a:xfrm>
              <a:off x="4296506" y="4164621"/>
              <a:ext cx="7467602" cy="474785"/>
            </a:xfrm>
            <a:prstGeom prst="wedgeRoundRectCallout">
              <a:avLst>
                <a:gd name="adj1" fmla="val -50075"/>
                <a:gd name="adj2" fmla="val -29079"/>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TextBox 21"/>
            <p:cNvSpPr txBox="1"/>
            <p:nvPr/>
          </p:nvSpPr>
          <p:spPr>
            <a:xfrm>
              <a:off x="4366847" y="4217375"/>
              <a:ext cx="7326921" cy="646331"/>
            </a:xfrm>
            <a:prstGeom prst="rect">
              <a:avLst/>
            </a:prstGeom>
            <a:noFill/>
          </p:spPr>
          <p:txBody>
            <a:bodyPr wrap="square" rtlCol="0">
              <a:spAutoFit/>
            </a:bodyPr>
            <a:lstStyle/>
            <a:p>
              <a:r>
                <a:rPr lang="zh-CN" altLang="en-US" dirty="0">
                  <a:latin typeface="华文新魏" pitchFamily="2" charset="-122"/>
                  <a:ea typeface="华文新魏" pitchFamily="2" charset="-122"/>
                </a:rPr>
                <a:t>这里顺便说明和强调一下，一个类定义缺省构造函数（不带参数）多么重要</a:t>
              </a:r>
            </a:p>
          </p:txBody>
        </p:sp>
      </p:grpSp>
    </p:spTree>
  </p:cSld>
  <p:clrMapOvr>
    <a:masterClrMapping/>
  </p:clrMapOvr>
  <p:transition advTm="175138">
    <p:push/>
  </p:transition>
  <p:extLst>
    <p:ext uri="{3A86A75C-4F4B-4683-9AE1-C65F6400EC91}">
      <p14:laserTraceLst xmlns:p14="http://schemas.microsoft.com/office/powerpoint/2010/main">
        <p14:tracePtLst>
          <p14:tracePt t="4617" x="1530350" y="755650"/>
          <p14:tracePt t="4794" x="1536700" y="755650"/>
          <p14:tracePt t="4814" x="1574800" y="768350"/>
          <p14:tracePt t="4829" x="1619250" y="781050"/>
          <p14:tracePt t="4842" x="1644650" y="787400"/>
          <p14:tracePt t="4853" x="1663700" y="787400"/>
          <p14:tracePt t="4867" x="1765300" y="806450"/>
          <p14:tracePt t="4883" x="1860550" y="812800"/>
          <p14:tracePt t="4886" x="1924050" y="812800"/>
          <p14:tracePt t="4899" x="1981200" y="812800"/>
          <p14:tracePt t="4917" x="2159000" y="812800"/>
          <p14:tracePt t="4932" x="2286000" y="812800"/>
          <p14:tracePt t="4950" x="2413000" y="812800"/>
          <p14:tracePt t="4966" x="2533650" y="812800"/>
          <p14:tracePt t="4982" x="2641600" y="812800"/>
          <p14:tracePt t="4999" x="2724150" y="812800"/>
          <p14:tracePt t="5016" x="2800350" y="812800"/>
          <p14:tracePt t="5032" x="2876550" y="812800"/>
          <p14:tracePt t="5049" x="2940050" y="812800"/>
          <p14:tracePt t="5066" x="3028950" y="812800"/>
          <p14:tracePt t="5069" x="3079750" y="812800"/>
          <p14:tracePt t="5082" x="3136900" y="812800"/>
          <p14:tracePt t="5099" x="3244850" y="812800"/>
          <p14:tracePt t="5102" x="3308350" y="812800"/>
          <p14:tracePt t="5116" x="3441700" y="812800"/>
          <p14:tracePt t="5133" x="3594100" y="812800"/>
          <p14:tracePt t="5150" x="3759200" y="812800"/>
          <p14:tracePt t="5166" x="3949700" y="812800"/>
          <p14:tracePt t="5183" x="4127500" y="812800"/>
          <p14:tracePt t="5199" x="4279900" y="812800"/>
          <p14:tracePt t="5215" x="4425950" y="812800"/>
          <p14:tracePt t="5232" x="4552950" y="812800"/>
          <p14:tracePt t="5249" x="4667250" y="812800"/>
          <p14:tracePt t="5265" x="4787900" y="812800"/>
          <p14:tracePt t="5282" x="4933950" y="812800"/>
          <p14:tracePt t="5299" x="5060950" y="812800"/>
          <p14:tracePt t="5315" x="5181600" y="812800"/>
          <p14:tracePt t="5316" x="5245100" y="812800"/>
          <p14:tracePt t="5332" x="5340350" y="812800"/>
          <p14:tracePt t="5349" x="5416550" y="812800"/>
          <p14:tracePt t="5365" x="5492750" y="812800"/>
          <p14:tracePt t="5382" x="5556250" y="812800"/>
          <p14:tracePt t="5399" x="5619750" y="812800"/>
          <p14:tracePt t="5415" x="5689600" y="812800"/>
          <p14:tracePt t="5432" x="5740400" y="812800"/>
          <p14:tracePt t="5449" x="5778500" y="812800"/>
          <p14:tracePt t="5465" x="5803900" y="812800"/>
          <p14:tracePt t="5482" x="5816600" y="812800"/>
          <p14:tracePt t="5499" x="5848350" y="812800"/>
          <p14:tracePt t="5515" x="5873750" y="812800"/>
          <p14:tracePt t="5516" x="5892800" y="812800"/>
          <p14:tracePt t="5532" x="5924550" y="812800"/>
          <p14:tracePt t="5549" x="5962650" y="806450"/>
          <p14:tracePt t="5565" x="6007100" y="800100"/>
          <p14:tracePt t="5582" x="6032500" y="787400"/>
          <p14:tracePt t="5599" x="6057900" y="787400"/>
          <p14:tracePt t="5615" x="6064250" y="781050"/>
          <p14:tracePt t="5632" x="6076950" y="774700"/>
          <p14:tracePt t="5665" x="6076950" y="768350"/>
          <p14:tracePt t="5682" x="6089650" y="755650"/>
          <p14:tracePt t="5699" x="6096000" y="742950"/>
          <p14:tracePt t="5715" x="6096000" y="730250"/>
          <p14:tracePt t="5732" x="6096000" y="698500"/>
          <p14:tracePt t="5749" x="6096000" y="692150"/>
          <p14:tracePt t="5765" x="6096000" y="679450"/>
          <p14:tracePt t="5782" x="6096000" y="673100"/>
          <p14:tracePt t="5798" x="6096000" y="666750"/>
          <p14:tracePt t="5815" x="6096000" y="654050"/>
          <p14:tracePt t="5832" x="6096000" y="647700"/>
          <p14:tracePt t="5849" x="6096000" y="635000"/>
          <p14:tracePt t="5865" x="6076950" y="622300"/>
          <p14:tracePt t="5882" x="6057900" y="596900"/>
          <p14:tracePt t="5899" x="6026150" y="565150"/>
          <p14:tracePt t="5915" x="5975350" y="539750"/>
          <p14:tracePt t="5932" x="5886450" y="495300"/>
          <p14:tracePt t="5949" x="5765800" y="444500"/>
          <p14:tracePt t="5965" x="5600700" y="400050"/>
          <p14:tracePt t="5982" x="5397500" y="368300"/>
          <p14:tracePt t="5998" x="5213350" y="330200"/>
          <p14:tracePt t="6015" x="5054600" y="304800"/>
          <p14:tracePt t="6032" x="4914900" y="279400"/>
          <p14:tracePt t="6048" x="4768850" y="279400"/>
          <p14:tracePt t="6065" x="4584700" y="279400"/>
          <p14:tracePt t="6082" x="4368800" y="279400"/>
          <p14:tracePt t="6099" x="4146550" y="279400"/>
          <p14:tracePt t="6115" x="3943350" y="292100"/>
          <p14:tracePt t="6117" x="3848100" y="298450"/>
          <p14:tracePt t="6132" x="3708400" y="336550"/>
          <p14:tracePt t="6149" x="3600450" y="355600"/>
          <p14:tracePt t="6165" x="3517900" y="374650"/>
          <p14:tracePt t="6182" x="3460750" y="387350"/>
          <p14:tracePt t="6198" x="3422650" y="400050"/>
          <p14:tracePt t="6215" x="3397250" y="412750"/>
          <p14:tracePt t="6232" x="3371850" y="431800"/>
          <p14:tracePt t="6248" x="3359150" y="450850"/>
          <p14:tracePt t="6265" x="3340100" y="476250"/>
          <p14:tracePt t="6282" x="3321050" y="508000"/>
          <p14:tracePt t="6298" x="3314700" y="539750"/>
          <p14:tracePt t="6315" x="3295650" y="577850"/>
          <p14:tracePt t="6317" x="3289300" y="590550"/>
          <p14:tracePt t="6332" x="3282950" y="609600"/>
          <p14:tracePt t="6349" x="3282950" y="641350"/>
          <p14:tracePt t="6365" x="3282950" y="660400"/>
          <p14:tracePt t="6382" x="3282950" y="673100"/>
          <p14:tracePt t="6398" x="3282950" y="698500"/>
          <p14:tracePt t="6415" x="3308350" y="717550"/>
          <p14:tracePt t="6432" x="3352800" y="742950"/>
          <p14:tracePt t="6448" x="3441700" y="781050"/>
          <p14:tracePt t="6465" x="3575050" y="812800"/>
          <p14:tracePt t="6482" x="3752850" y="838200"/>
          <p14:tracePt t="6498" x="3949700" y="857250"/>
          <p14:tracePt t="6515" x="4159250" y="857250"/>
          <p14:tracePt t="6531" x="4368800" y="857250"/>
          <p14:tracePt t="6532" x="4464050" y="857250"/>
          <p14:tracePt t="6548" x="4641850" y="857250"/>
          <p14:tracePt t="6565" x="4800600" y="857250"/>
          <p14:tracePt t="6582" x="4933950" y="857250"/>
          <p14:tracePt t="6599" x="5041900" y="857250"/>
          <p14:tracePt t="6615" x="5118100" y="857250"/>
          <p14:tracePt t="6632" x="5168900" y="857250"/>
          <p14:tracePt t="6648" x="5200650" y="857250"/>
          <p14:tracePt t="6665" x="5251450" y="857250"/>
          <p14:tracePt t="6681" x="5289550" y="844550"/>
          <p14:tracePt t="6698" x="5327650" y="831850"/>
          <p14:tracePt t="6715" x="5346700" y="825500"/>
          <p14:tracePt t="6718" x="5365750" y="819150"/>
          <p14:tracePt t="6732" x="5372100" y="812800"/>
          <p14:tracePt t="6748" x="5378450" y="800100"/>
          <p14:tracePt t="6765" x="5384800" y="781050"/>
          <p14:tracePt t="6781" x="5397500" y="749300"/>
          <p14:tracePt t="6798" x="5403850" y="736600"/>
          <p14:tracePt t="6815" x="5416550" y="711200"/>
          <p14:tracePt t="6832" x="5416550" y="692150"/>
          <p14:tracePt t="6849" x="5416550" y="666750"/>
          <p14:tracePt t="6866" x="5410200" y="635000"/>
          <p14:tracePt t="6882" x="5372100" y="590550"/>
          <p14:tracePt t="6885" x="5334000" y="558800"/>
          <p14:tracePt t="6899" x="5276850" y="527050"/>
          <p14:tracePt t="6916" x="5137150" y="463550"/>
          <p14:tracePt t="6932" x="4978400" y="431800"/>
          <p14:tracePt t="6948" x="4699000" y="368300"/>
          <p14:tracePt t="6965" x="4546600" y="355600"/>
          <p14:tracePt t="6982" x="4419600" y="355600"/>
          <p14:tracePt t="6998" x="4286250" y="355600"/>
          <p14:tracePt t="7015" x="4146550" y="355600"/>
          <p14:tracePt t="7032" x="4000500" y="355600"/>
          <p14:tracePt t="7048" x="3892550" y="355600"/>
          <p14:tracePt t="7065" x="3822700" y="355600"/>
          <p14:tracePt t="7082" x="3771900" y="361950"/>
          <p14:tracePt t="7085" x="3765550" y="368300"/>
          <p14:tracePt t="7099" x="3759200" y="368300"/>
          <p14:tracePt t="7115" x="3727450" y="374650"/>
          <p14:tracePt t="7132" x="3695700" y="406400"/>
          <p14:tracePt t="7148" x="3651250" y="438150"/>
          <p14:tracePt t="7166" x="3619500" y="469900"/>
          <p14:tracePt t="7182" x="3600450" y="495300"/>
          <p14:tracePt t="7198" x="3581400" y="508000"/>
          <p14:tracePt t="7216" x="3575050" y="527050"/>
          <p14:tracePt t="7232" x="3562350" y="533400"/>
          <p14:tracePt t="7248" x="3556000" y="539750"/>
          <p14:tracePt t="7265" x="3556000" y="558800"/>
          <p14:tracePt t="7281" x="3543300" y="584200"/>
          <p14:tracePt t="7298" x="3536950" y="609600"/>
          <p14:tracePt t="7315" x="3524250" y="654050"/>
          <p14:tracePt t="7316" x="3524250" y="673100"/>
          <p14:tracePt t="7331" x="3524250" y="685800"/>
          <p14:tracePt t="7348" x="3543300" y="762000"/>
          <p14:tracePt t="7365" x="3568700" y="806450"/>
          <p14:tracePt t="7381" x="3606800" y="850900"/>
          <p14:tracePt t="7398" x="3670300" y="895350"/>
          <p14:tracePt t="7415" x="3784600" y="939800"/>
          <p14:tracePt t="7431" x="3924300" y="984250"/>
          <p14:tracePt t="7448" x="4076700" y="1009650"/>
          <p14:tracePt t="7465" x="4184650" y="1016000"/>
          <p14:tracePt t="7481" x="4292600" y="1016000"/>
          <p14:tracePt t="7498" x="4381500" y="1016000"/>
          <p14:tracePt t="7515" x="4464050" y="1016000"/>
          <p14:tracePt t="7517" x="4508500" y="1016000"/>
          <p14:tracePt t="7531" x="4552950" y="1016000"/>
          <p14:tracePt t="7548" x="4679950" y="1016000"/>
          <p14:tracePt t="7565" x="4737100" y="1016000"/>
          <p14:tracePt t="7581" x="4762500" y="1016000"/>
          <p14:tracePt t="7598" x="4768850" y="1016000"/>
          <p14:tracePt t="7615" x="4775200" y="1016000"/>
          <p14:tracePt t="9949" x="0" y="0"/>
        </p14:tracePtLst>
        <p14:tracePtLst>
          <p14:tracePt t="10934" x="4146550" y="1708150"/>
          <p14:tracePt t="10950" x="4121150" y="1714500"/>
          <p14:tracePt t="10965" x="4083050" y="1720850"/>
          <p14:tracePt t="10980" x="4057650" y="1739900"/>
          <p14:tracePt t="10997" x="4044950" y="1758950"/>
          <p14:tracePt t="11014" x="4038600" y="1778000"/>
          <p14:tracePt t="11030" x="4038600" y="1797050"/>
          <p14:tracePt t="11047" x="4038600" y="1816100"/>
          <p14:tracePt t="11064" x="4051300" y="1860550"/>
          <p14:tracePt t="11080" x="4083050" y="1898650"/>
          <p14:tracePt t="11097" x="4140200" y="1924050"/>
          <p14:tracePt t="11114" x="4273550" y="1962150"/>
          <p14:tracePt t="11117" x="4349750" y="1981200"/>
          <p14:tracePt t="11130" x="4438650" y="1987550"/>
          <p14:tracePt t="11147" x="4635500" y="1987550"/>
          <p14:tracePt t="11164" x="4921250" y="1987550"/>
          <p14:tracePt t="11181" x="5048250" y="1987550"/>
          <p14:tracePt t="11197" x="5086350" y="1987550"/>
          <p14:tracePt t="11213" x="5092700" y="1974850"/>
          <p14:tracePt t="11230" x="5086350" y="1917700"/>
          <p14:tracePt t="11247" x="5048250" y="1854200"/>
          <p14:tracePt t="11263" x="5010150" y="1790700"/>
          <p14:tracePt t="11280" x="4908550" y="1720850"/>
          <p14:tracePt t="11297" x="4794250" y="1663700"/>
          <p14:tracePt t="11313" x="4673600" y="1612900"/>
          <p14:tracePt t="11330" x="4572000" y="1587500"/>
          <p14:tracePt t="11347" x="4514850" y="1581150"/>
          <p14:tracePt t="11349" x="4495800" y="1581150"/>
          <p14:tracePt t="11363" x="4476750" y="1581150"/>
          <p14:tracePt t="11365" x="4457700" y="1581150"/>
          <p14:tracePt t="11381" x="4413250" y="1600200"/>
          <p14:tracePt t="11397" x="4381500" y="1638300"/>
          <p14:tracePt t="11413" x="4349750" y="1682750"/>
          <p14:tracePt t="11430" x="4343400" y="1727200"/>
          <p14:tracePt t="11447" x="4343400" y="1771650"/>
          <p14:tracePt t="11463" x="4356100" y="1822450"/>
          <p14:tracePt t="11480" x="4387850" y="1873250"/>
          <p14:tracePt t="11497" x="4470400" y="1917700"/>
          <p14:tracePt t="11513" x="4603750" y="1962150"/>
          <p14:tracePt t="11530" x="4743450" y="1968500"/>
          <p14:tracePt t="11547" x="4889500" y="1968500"/>
          <p14:tracePt t="11548" x="4946650" y="1968500"/>
          <p14:tracePt t="11563" x="4978400" y="1968500"/>
          <p14:tracePt t="11580" x="5003800" y="1968500"/>
          <p14:tracePt t="11597" x="5010150" y="1968500"/>
          <p14:tracePt t="11613" x="5010150" y="1943100"/>
          <p14:tracePt t="11630" x="4984750" y="1898650"/>
          <p14:tracePt t="11647" x="4933950" y="1847850"/>
          <p14:tracePt t="11664" x="4845050" y="1803400"/>
          <p14:tracePt t="11680" x="4756150" y="1765300"/>
          <p14:tracePt t="11697" x="4673600" y="1746250"/>
          <p14:tracePt t="11713" x="4622800" y="1739900"/>
          <p14:tracePt t="11730" x="4584700" y="1739900"/>
          <p14:tracePt t="11746" x="4546600" y="1771650"/>
          <p14:tracePt t="11763" x="4521200" y="1835150"/>
          <p14:tracePt t="11780" x="4502150" y="1892300"/>
          <p14:tracePt t="11796" x="4502150" y="1930400"/>
          <p14:tracePt t="11813" x="4502150" y="1962150"/>
          <p14:tracePt t="11830" x="4527550" y="1974850"/>
          <p14:tracePt t="11846" x="4559300" y="1987550"/>
          <p14:tracePt t="11863" x="4597400" y="1987550"/>
          <p14:tracePt t="11880" x="4641850" y="1987550"/>
          <p14:tracePt t="11897" x="4718050" y="1968500"/>
          <p14:tracePt t="11913" x="4762500" y="1930400"/>
          <p14:tracePt t="11930" x="4775200" y="1898650"/>
          <p14:tracePt t="11947" x="4781550" y="1866900"/>
          <p14:tracePt t="11963" x="4768850" y="1835150"/>
          <p14:tracePt t="11965" x="4756150" y="1822450"/>
          <p14:tracePt t="11980" x="4711700" y="1797050"/>
          <p14:tracePt t="11996" x="4667250" y="1778000"/>
          <p14:tracePt t="12013" x="4641850" y="1778000"/>
          <p14:tracePt t="12030" x="4597400" y="1790700"/>
          <p14:tracePt t="12047" x="4546600" y="1822450"/>
          <p14:tracePt t="12063" x="4502150" y="1860550"/>
          <p14:tracePt t="12080" x="4470400" y="1898650"/>
          <p14:tracePt t="12096" x="4464050" y="1924050"/>
          <p14:tracePt t="12113" x="4464050" y="1936750"/>
          <p14:tracePt t="12130" x="4470400" y="1955800"/>
          <p14:tracePt t="12146" x="4476750" y="1955800"/>
          <p14:tracePt t="12163" x="4502150" y="1955800"/>
          <p14:tracePt t="12165" x="4527550" y="1955800"/>
          <p14:tracePt t="12180" x="4578350" y="1955800"/>
          <p14:tracePt t="12196" x="4622800" y="1930400"/>
          <p14:tracePt t="12213" x="4641850" y="1898650"/>
          <p14:tracePt t="12230" x="4648200" y="1873250"/>
          <p14:tracePt t="12246" x="4641850" y="1847850"/>
          <p14:tracePt t="12263" x="4622800" y="1822450"/>
          <p14:tracePt t="12280" x="4591050" y="1809750"/>
          <p14:tracePt t="12296" x="4559300" y="1803400"/>
          <p14:tracePt t="12313" x="4527550" y="1803400"/>
          <p14:tracePt t="12330" x="4489450" y="1809750"/>
          <p14:tracePt t="12346" x="4470400" y="1816100"/>
          <p14:tracePt t="12349" x="4464050" y="1828800"/>
          <p14:tracePt t="12364" x="4457700" y="1835150"/>
          <p14:tracePt t="12380" x="4457700" y="1873250"/>
          <p14:tracePt t="12397" x="4483100" y="1898650"/>
          <p14:tracePt t="12413" x="4533900" y="1917700"/>
          <p14:tracePt t="12430" x="4635500" y="1936750"/>
          <p14:tracePt t="12446" x="4749800" y="1936750"/>
          <p14:tracePt t="12463" x="4851400" y="1917700"/>
          <p14:tracePt t="12480" x="4908550" y="1885950"/>
          <p14:tracePt t="12496" x="4908550" y="1873250"/>
          <p14:tracePt t="12513" x="4908550" y="1847850"/>
          <p14:tracePt t="12530" x="4889500" y="1828800"/>
          <p14:tracePt t="12546" x="4832350" y="1809750"/>
          <p14:tracePt t="12563" x="4749800" y="1797050"/>
          <p14:tracePt t="12580" x="4641850" y="1790700"/>
          <p14:tracePt t="12596" x="4591050" y="1809750"/>
          <p14:tracePt t="12613" x="4559300" y="1835150"/>
          <p14:tracePt t="12630" x="4546600" y="1873250"/>
          <p14:tracePt t="12646" x="4546600" y="1905000"/>
          <p14:tracePt t="12663" x="4552950" y="1949450"/>
          <p14:tracePt t="12680" x="4584700" y="1981200"/>
          <p14:tracePt t="12696" x="4635500" y="2006600"/>
          <p14:tracePt t="12713" x="4686300" y="2012950"/>
          <p14:tracePt t="12730" x="4737100" y="2012950"/>
          <p14:tracePt t="12746" x="4800600" y="2000250"/>
          <p14:tracePt t="12763" x="4819650" y="1974850"/>
          <p14:tracePt t="12779" x="4826000" y="1955800"/>
          <p14:tracePt t="12780" x="4826000" y="1943100"/>
          <p14:tracePt t="12796" x="4826000" y="1917700"/>
          <p14:tracePt t="12813" x="4806950" y="1885950"/>
          <p14:tracePt t="12829" x="4749800" y="1854200"/>
          <p14:tracePt t="12846" x="4699000" y="1835150"/>
          <p14:tracePt t="12863" x="4667250" y="1822450"/>
          <p14:tracePt t="12880" x="4648200" y="1822450"/>
          <p14:tracePt t="12896" x="4629150" y="1822450"/>
          <p14:tracePt t="12930" x="4629150" y="1835150"/>
          <p14:tracePt t="12946" x="4629150" y="1854200"/>
          <p14:tracePt t="12963" x="4635500" y="1866900"/>
          <p14:tracePt t="12979" x="4648200" y="1873250"/>
          <p14:tracePt t="12996" x="4679950" y="1873250"/>
          <p14:tracePt t="13013" x="4711700" y="1873250"/>
          <p14:tracePt t="13029" x="4730750" y="1860550"/>
          <p14:tracePt t="13046" x="4737100" y="1854200"/>
          <p14:tracePt t="13063" x="4737100" y="1841500"/>
          <p14:tracePt t="13080" x="4737100" y="1835150"/>
          <p14:tracePt t="13096" x="4737100" y="1822450"/>
          <p14:tracePt t="13215" x="4730750" y="1822450"/>
          <p14:tracePt t="13232" x="4711700" y="1816100"/>
          <p14:tracePt t="13251" x="4692650" y="1809750"/>
          <p14:tracePt t="13263" x="4660900" y="1803400"/>
          <p14:tracePt t="13280" x="4616450" y="1790700"/>
          <p14:tracePt t="13296" x="4546600" y="1784350"/>
          <p14:tracePt t="13313" x="4476750" y="1778000"/>
          <p14:tracePt t="13330" x="4413250" y="1778000"/>
          <p14:tracePt t="13346" x="4375150" y="1778000"/>
          <p14:tracePt t="13350" x="4368800" y="1778000"/>
          <p14:tracePt t="13364" x="4356100" y="1778000"/>
          <p14:tracePt t="13366" x="4349750" y="1784350"/>
          <p14:tracePt t="13381" x="4337050" y="1784350"/>
          <p14:tracePt t="13398" x="4324350" y="1803400"/>
          <p14:tracePt t="13413" x="4324350" y="1822450"/>
          <p14:tracePt t="13429" x="4324350" y="1841500"/>
          <p14:tracePt t="13446" x="4330700" y="1866900"/>
          <p14:tracePt t="13463" x="4343400" y="1879600"/>
          <p14:tracePt t="13479" x="4375150" y="1898650"/>
          <p14:tracePt t="13496" x="4419600" y="1911350"/>
          <p14:tracePt t="13513" x="4521200" y="1936750"/>
          <p14:tracePt t="13529" x="4667250" y="1949450"/>
          <p14:tracePt t="13546" x="4845050" y="1949450"/>
          <p14:tracePt t="13563" x="5035550" y="1949450"/>
          <p14:tracePt t="13579" x="5130800" y="1949450"/>
          <p14:tracePt t="13581" x="5149850" y="1949450"/>
          <p14:tracePt t="13596" x="5162550" y="1949450"/>
          <p14:tracePt t="13621" x="5162550" y="1936750"/>
          <p14:tracePt t="13637" x="5149850" y="1924050"/>
          <p14:tracePt t="13646" x="5137150" y="1905000"/>
          <p14:tracePt t="13663" x="5111750" y="1866900"/>
          <p14:tracePt t="13679" x="5041900" y="1809750"/>
          <p14:tracePt t="13696" x="4914900" y="1746250"/>
          <p14:tracePt t="13712" x="4756150" y="1676400"/>
          <p14:tracePt t="13729" x="4622800" y="1644650"/>
          <p14:tracePt t="13746" x="4521200" y="1631950"/>
          <p14:tracePt t="13762" x="4470400" y="1631950"/>
          <p14:tracePt t="13779" x="4432300" y="1631950"/>
          <p14:tracePt t="13781" x="4413250" y="1631950"/>
          <p14:tracePt t="13796" x="4381500" y="1663700"/>
          <p14:tracePt t="13812" x="4356100" y="1708150"/>
          <p14:tracePt t="13829" x="4337050" y="1758950"/>
          <p14:tracePt t="13846" x="4330700" y="1797050"/>
          <p14:tracePt t="13862" x="4330700" y="1841500"/>
          <p14:tracePt t="13879" x="4337050" y="1879600"/>
          <p14:tracePt t="13896" x="4375150" y="1917700"/>
          <p14:tracePt t="13913" x="4419600" y="1955800"/>
          <p14:tracePt t="13930" x="4489450" y="1987550"/>
          <p14:tracePt t="13947" x="4584700" y="2019300"/>
          <p14:tracePt t="13949" x="4629150" y="2025650"/>
          <p14:tracePt t="13962" x="4660900" y="2025650"/>
          <p14:tracePt t="13979" x="4737100" y="2025650"/>
          <p14:tracePt t="13997" x="4838700" y="2019300"/>
          <p14:tracePt t="14013" x="4864100" y="1993900"/>
          <p14:tracePt t="14029" x="4870450" y="1974850"/>
          <p14:tracePt t="14046" x="4870450" y="1943100"/>
          <p14:tracePt t="14063" x="4857750" y="1917700"/>
          <p14:tracePt t="14079" x="4832350" y="1885950"/>
          <p14:tracePt t="14096" x="4794250" y="1860550"/>
          <p14:tracePt t="14113" x="4743450" y="1822450"/>
          <p14:tracePt t="14130" x="4679950" y="1803400"/>
          <p14:tracePt t="14146" x="4648200" y="1797050"/>
          <p14:tracePt t="14148" x="4629150" y="1797050"/>
          <p14:tracePt t="14163" x="4622800" y="1797050"/>
          <p14:tracePt t="14180" x="4584700" y="1803400"/>
          <p14:tracePt t="14196" x="4578350" y="1828800"/>
          <p14:tracePt t="14213" x="4578350" y="1860550"/>
          <p14:tracePt t="14229" x="4572000" y="1879600"/>
          <p14:tracePt t="14246" x="4572000" y="1892300"/>
          <p14:tracePt t="14262" x="4572000" y="1905000"/>
          <p14:tracePt t="14279" x="4591050" y="1917700"/>
          <p14:tracePt t="14296" x="4603750" y="1917700"/>
          <p14:tracePt t="14312" x="4629150" y="1917700"/>
          <p14:tracePt t="14329" x="4667250" y="1911350"/>
          <p14:tracePt t="14346" x="4711700" y="1885950"/>
          <p14:tracePt t="14362" x="4737100" y="1854200"/>
          <p14:tracePt t="14379" x="4743450" y="1841500"/>
          <p14:tracePt t="14396" x="4743450" y="1816100"/>
          <p14:tracePt t="14412" x="4730750" y="1803400"/>
          <p14:tracePt t="14429" x="4699000" y="1797050"/>
          <p14:tracePt t="14446" x="4667250" y="1784350"/>
          <p14:tracePt t="14462" x="4584700" y="1771650"/>
          <p14:tracePt t="14479" x="4470400" y="1758950"/>
          <p14:tracePt t="14495" x="4311650" y="1758950"/>
          <p14:tracePt t="14512" x="4178300" y="1778000"/>
          <p14:tracePt t="14529" x="4133850" y="1803400"/>
          <p14:tracePt t="14545" x="4121150" y="1822450"/>
          <p14:tracePt t="14562" x="4121150" y="1835150"/>
          <p14:tracePt t="14579" x="4133850" y="1860550"/>
          <p14:tracePt t="14580" x="4152900" y="1885950"/>
          <p14:tracePt t="14596" x="4184650" y="1911350"/>
          <p14:tracePt t="14612" x="4330700" y="2019300"/>
          <p14:tracePt t="14629" x="4483100" y="2120900"/>
          <p14:tracePt t="14645" x="4679950" y="2209800"/>
          <p14:tracePt t="14662" x="4851400" y="2247900"/>
          <p14:tracePt t="14679" x="4959350" y="2260600"/>
          <p14:tracePt t="14696" x="5035550" y="2247900"/>
          <p14:tracePt t="14712" x="5073650" y="2178050"/>
          <p14:tracePt t="14729" x="5092700" y="2089150"/>
          <p14:tracePt t="14746" x="5092700" y="2025650"/>
          <p14:tracePt t="14762" x="5080000" y="1949450"/>
          <p14:tracePt t="14779" x="5048250" y="1885950"/>
          <p14:tracePt t="14796" x="4991100" y="1822450"/>
          <p14:tracePt t="14796" x="4940300" y="1790700"/>
          <p14:tracePt t="14812" x="4826000" y="1733550"/>
          <p14:tracePt t="14829" x="4737100" y="1708150"/>
          <p14:tracePt t="14845" x="4686300" y="1701800"/>
          <p14:tracePt t="14862" x="4641850" y="1701800"/>
          <p14:tracePt t="14879" x="4610100" y="1701800"/>
          <p14:tracePt t="14896" x="4584700" y="1714500"/>
          <p14:tracePt t="14912" x="4565650" y="1739900"/>
          <p14:tracePt t="14929" x="4546600" y="1758950"/>
          <p14:tracePt t="14946" x="4533900" y="1790700"/>
          <p14:tracePt t="14948" x="4533900" y="1797050"/>
          <p14:tracePt t="14962" x="4533900" y="1816100"/>
          <p14:tracePt t="14979" x="4546600" y="1854200"/>
          <p14:tracePt t="14981" x="4559300" y="1873250"/>
          <p14:tracePt t="14995" x="4578350" y="1892300"/>
          <p14:tracePt t="15012" x="4622800" y="1924050"/>
          <p14:tracePt t="15029" x="4654550" y="1924050"/>
          <p14:tracePt t="15045" x="4679950" y="1924050"/>
          <p14:tracePt t="15062" x="4699000" y="1911350"/>
          <p14:tracePt t="15079" x="4718050" y="1898650"/>
          <p14:tracePt t="15095" x="4718050" y="1885950"/>
          <p14:tracePt t="15112" x="4718050" y="1873250"/>
          <p14:tracePt t="15129" x="4718050" y="1866900"/>
          <p14:tracePt t="15146" x="4718050" y="1860550"/>
          <p14:tracePt t="15589" x="4711700" y="1854200"/>
          <p14:tracePt t="15599" x="4705350" y="1847850"/>
          <p14:tracePt t="15612" x="4667250" y="1828800"/>
          <p14:tracePt t="15628" x="4591050" y="1784350"/>
          <p14:tracePt t="15645" x="4502150" y="1752600"/>
          <p14:tracePt t="15662" x="4432300" y="1739900"/>
          <p14:tracePt t="15679" x="4394200" y="1739900"/>
          <p14:tracePt t="15695" x="4362450" y="1739900"/>
          <p14:tracePt t="15712" x="4343400" y="1739900"/>
          <p14:tracePt t="15728" x="4330700" y="1739900"/>
          <p14:tracePt t="15745" x="4286250" y="1752600"/>
          <p14:tracePt t="15762" x="4248150" y="1778000"/>
          <p14:tracePt t="15778" x="4210050" y="1809750"/>
          <p14:tracePt t="15795" x="4184650" y="1841500"/>
          <p14:tracePt t="15796" x="4184650" y="1854200"/>
          <p14:tracePt t="15812" x="4184650" y="1860550"/>
          <p14:tracePt t="15828" x="4184650" y="1873250"/>
          <p14:tracePt t="15845" x="4184650" y="1885950"/>
          <p14:tracePt t="15862" x="4191000" y="1905000"/>
          <p14:tracePt t="15879" x="4229100" y="1924050"/>
          <p14:tracePt t="15896" x="4305300" y="1943100"/>
          <p14:tracePt t="15912" x="4394200" y="1968500"/>
          <p14:tracePt t="15929" x="4470400" y="1974850"/>
          <p14:tracePt t="15945" x="4565650" y="1974850"/>
          <p14:tracePt t="15963" x="4641850" y="1974850"/>
          <p14:tracePt t="15978" x="4686300" y="1974850"/>
          <p14:tracePt t="15981" x="4692650" y="1974850"/>
          <p14:tracePt t="15995" x="4705350" y="1974850"/>
          <p14:tracePt t="16038" x="4705350" y="1968500"/>
          <p14:tracePt t="16053" x="4692650" y="1962150"/>
          <p14:tracePt t="16072" x="4686300" y="1955800"/>
          <p14:tracePt t="16086" x="4673600" y="1949450"/>
          <p14:tracePt t="16095" x="4667250" y="1943100"/>
          <p14:tracePt t="16125" x="4660900" y="1936750"/>
          <p14:tracePt t="16797" x="0" y="0"/>
        </p14:tracePtLst>
        <p14:tracePtLst>
          <p14:tracePt t="18280" x="984250" y="1492250"/>
          <p14:tracePt t="18386" x="996950" y="1504950"/>
          <p14:tracePt t="18408" x="1123950" y="1524000"/>
          <p14:tracePt t="18422" x="1263650" y="1549400"/>
          <p14:tracePt t="18437" x="1441450" y="1549400"/>
          <p14:tracePt t="18446" x="1555750" y="1549400"/>
          <p14:tracePt t="18461" x="1778000" y="1549400"/>
          <p14:tracePt t="18478" x="1974850" y="1549400"/>
          <p14:tracePt t="18494" x="2133600" y="1549400"/>
          <p14:tracePt t="18511" x="2209800" y="1549400"/>
          <p14:tracePt t="18527" x="2235200" y="1549400"/>
          <p14:tracePt t="18544" x="2247900" y="1555750"/>
          <p14:tracePt t="18636" x="2235200" y="1555750"/>
          <p14:tracePt t="18645" x="2190750" y="1555750"/>
          <p14:tracePt t="18652" x="2152650" y="1555750"/>
          <p14:tracePt t="18661" x="2089150" y="1555750"/>
          <p14:tracePt t="18678" x="1949450" y="1555750"/>
          <p14:tracePt t="18694" x="1828800" y="1555750"/>
          <p14:tracePt t="18711" x="1765300" y="1555750"/>
          <p14:tracePt t="18728" x="1752600" y="1555750"/>
          <p14:tracePt t="18744" x="1746250" y="1555750"/>
          <p14:tracePt t="18828" x="1778000" y="1555750"/>
          <p14:tracePt t="18836" x="1841500" y="1555750"/>
          <p14:tracePt t="18844" x="1917700" y="1555750"/>
          <p14:tracePt t="18861" x="2120900" y="1555750"/>
          <p14:tracePt t="18877" x="2317750" y="1555750"/>
          <p14:tracePt t="18894" x="2457450" y="1555750"/>
          <p14:tracePt t="18911" x="2501900" y="1555750"/>
          <p14:tracePt t="18927" x="2514600" y="1555750"/>
          <p14:tracePt t="18989" x="2501900" y="1555750"/>
          <p14:tracePt t="18997" x="2457450" y="1555750"/>
          <p14:tracePt t="19005" x="2406650" y="1555750"/>
          <p14:tracePt t="19013" x="2343150" y="1555750"/>
          <p14:tracePt t="19027" x="2279650" y="1555750"/>
          <p14:tracePt t="19044" x="2146300" y="1555750"/>
          <p14:tracePt t="19061" x="2133600" y="1555750"/>
          <p14:tracePt t="19124" x="2152650" y="1555750"/>
          <p14:tracePt t="19132" x="2178050" y="1555750"/>
          <p14:tracePt t="19144" x="2216150" y="1555750"/>
          <p14:tracePt t="19161" x="2311400" y="1555750"/>
          <p14:tracePt t="19178" x="2406650" y="1555750"/>
          <p14:tracePt t="19194" x="2463800" y="1555750"/>
          <p14:tracePt t="19211" x="2495550" y="1555750"/>
          <p14:tracePt t="19517" x="0" y="0"/>
        </p14:tracePtLst>
        <p14:tracePtLst>
          <p14:tracePt t="20080" x="1244600" y="1936750"/>
          <p14:tracePt t="20118" x="1244600" y="1943100"/>
          <p14:tracePt t="20126" x="1244600" y="1949450"/>
          <p14:tracePt t="20141" x="1263650" y="1955800"/>
          <p14:tracePt t="20149" x="1276350" y="1962150"/>
          <p14:tracePt t="20161" x="1320800" y="1968500"/>
          <p14:tracePt t="20177" x="1447800" y="1968500"/>
          <p14:tracePt t="20194" x="1638300" y="1968500"/>
          <p14:tracePt t="20197" x="1739900" y="1968500"/>
          <p14:tracePt t="20210" x="1828800" y="1968500"/>
          <p14:tracePt t="20227" x="1974850" y="1968500"/>
          <p14:tracePt t="20244" x="2095500" y="1974850"/>
          <p14:tracePt t="20260" x="2108200" y="1981200"/>
          <p14:tracePt t="20277" x="2120900" y="1981200"/>
          <p14:tracePt t="20480" x="2127250" y="1981200"/>
          <p14:tracePt t="20495" x="2146300" y="1987550"/>
          <p14:tracePt t="20512" x="2171700" y="1993900"/>
          <p14:tracePt t="20527" x="2184400" y="1993900"/>
          <p14:tracePt t="20598" x="2190750" y="1993900"/>
          <p14:tracePt t="20608" x="2197100" y="1993900"/>
          <p14:tracePt t="20619" x="2216150" y="1993900"/>
          <p14:tracePt t="20632" x="2298700" y="1993900"/>
          <p14:tracePt t="20643" x="2362200" y="1993900"/>
          <p14:tracePt t="20661" x="2578100" y="1993900"/>
          <p14:tracePt t="20677" x="2711450" y="1993900"/>
          <p14:tracePt t="20694" x="2806700" y="1993900"/>
          <p14:tracePt t="20710" x="2838450" y="1993900"/>
          <p14:tracePt t="20902" x="2844800" y="1993900"/>
          <p14:tracePt t="20934" x="2844800" y="1981200"/>
          <p14:tracePt t="20953" x="2838450" y="1943100"/>
          <p14:tracePt t="20969" x="2819400" y="1905000"/>
          <p14:tracePt t="20983" x="2774950" y="1854200"/>
          <p14:tracePt t="20994" x="2755900" y="1816100"/>
          <p14:tracePt t="21010" x="2717800" y="1778000"/>
          <p14:tracePt t="21027" x="2686050" y="1752600"/>
          <p14:tracePt t="21029" x="2679700" y="1746250"/>
          <p14:tracePt t="21087" x="2673350" y="1746250"/>
          <p14:tracePt t="21094" x="2660650" y="1752600"/>
          <p14:tracePt t="21110" x="2641600" y="1809750"/>
          <p14:tracePt t="21127" x="2622550" y="1892300"/>
          <p14:tracePt t="21143" x="2597150" y="1981200"/>
          <p14:tracePt t="21160" x="2590800" y="2032000"/>
          <p14:tracePt t="21177" x="2590800" y="2076450"/>
          <p14:tracePt t="21193" x="2590800" y="2095500"/>
          <p14:tracePt t="21210" x="2590800" y="2101850"/>
          <p14:tracePt t="21229" x="2590800" y="2108200"/>
          <p14:tracePt t="21287" x="2597150" y="2095500"/>
          <p14:tracePt t="21297" x="2597150" y="2089150"/>
          <p14:tracePt t="21310" x="2597150" y="2051050"/>
          <p14:tracePt t="21327" x="2597150" y="2019300"/>
          <p14:tracePt t="21343" x="2597150" y="1981200"/>
          <p14:tracePt t="21360" x="2597150" y="1974850"/>
          <p14:tracePt t="21377" x="2597150" y="1968500"/>
          <p14:tracePt t="21486" x="2597150" y="1974850"/>
          <p14:tracePt t="21501" x="2597150" y="1987550"/>
          <p14:tracePt t="21623" x="2597150" y="1974850"/>
          <p14:tracePt t="21639" x="2597150" y="1930400"/>
          <p14:tracePt t="21656" x="2584450" y="1866900"/>
          <p14:tracePt t="21671" x="2578100" y="1854200"/>
          <p14:tracePt t="21682" x="2578100" y="1835150"/>
          <p14:tracePt t="21734" x="2578100" y="1841500"/>
          <p14:tracePt t="21746" x="2578100" y="1854200"/>
          <p14:tracePt t="21760" x="2578100" y="1911350"/>
          <p14:tracePt t="21777" x="2578100" y="1949450"/>
          <p14:tracePt t="21793" x="2578100" y="1981200"/>
          <p14:tracePt t="21810" x="2578100" y="1993900"/>
          <p14:tracePt t="21912" x="2578100" y="1981200"/>
          <p14:tracePt t="21930" x="2578100" y="1962150"/>
          <p14:tracePt t="21946" x="2578100" y="1949450"/>
          <p14:tracePt t="21960" x="2578100" y="1943100"/>
          <p14:tracePt t="21977" x="2578100" y="1930400"/>
          <p14:tracePt t="22078" x="2578100" y="1943100"/>
          <p14:tracePt t="22096" x="2578100" y="1962150"/>
          <p14:tracePt t="22110" x="2578100" y="1968500"/>
          <p14:tracePt t="22237" x="2578100" y="1962150"/>
          <p14:tracePt t="22248" x="2578100" y="1955800"/>
          <p14:tracePt t="22260" x="2578100" y="1949450"/>
          <p14:tracePt t="22276" x="2578100" y="1943100"/>
          <p14:tracePt t="23165" x="2578100" y="1936750"/>
          <p14:tracePt t="23181" x="2571750" y="1924050"/>
          <p14:tracePt t="23196" x="2565400" y="1917700"/>
          <p14:tracePt t="23286" x="2559050" y="1911350"/>
          <p14:tracePt t="23439" x="2559050" y="1917700"/>
          <p14:tracePt t="23455" x="2559050" y="1924050"/>
          <p14:tracePt t="23470" x="2559050" y="1930400"/>
          <p14:tracePt t="23482" x="2559050" y="1936750"/>
          <p14:tracePt t="24477" x="0" y="0"/>
        </p14:tracePtLst>
        <p14:tracePtLst>
          <p14:tracePt t="25159" x="3556000" y="2006600"/>
          <p14:tracePt t="25258" x="3568700" y="2006600"/>
          <p14:tracePt t="25280" x="3683000" y="2006600"/>
          <p14:tracePt t="25292" x="3822700" y="2006600"/>
          <p14:tracePt t="25309" x="4000500" y="2006600"/>
          <p14:tracePt t="25325" x="4203700" y="2006600"/>
          <p14:tracePt t="25342" x="4381500" y="2006600"/>
          <p14:tracePt t="25359" x="4521200" y="2006600"/>
          <p14:tracePt t="25375" x="4584700" y="2006600"/>
          <p14:tracePt t="25392" x="4603750" y="2006600"/>
          <p14:tracePt t="25629" x="4610100" y="2006600"/>
          <p14:tracePt t="25637" x="4622800" y="2006600"/>
          <p14:tracePt t="25645" x="4629150" y="2000250"/>
          <p14:tracePt t="25658" x="4648200" y="1987550"/>
          <p14:tracePt t="25675" x="4699000" y="1968500"/>
          <p14:tracePt t="25677" x="4737100" y="1955800"/>
          <p14:tracePt t="25692" x="4826000" y="1911350"/>
          <p14:tracePt t="25709" x="4889500" y="1892300"/>
          <p14:tracePt t="25725" x="4914900" y="1879600"/>
          <p14:tracePt t="25742" x="4921250" y="1879600"/>
          <p14:tracePt t="25759" x="4927600" y="1873250"/>
          <p14:tracePt t="25775" x="4921250" y="1860550"/>
          <p14:tracePt t="25792" x="4889500" y="1835150"/>
          <p14:tracePt t="25808" x="4813300" y="1797050"/>
          <p14:tracePt t="25825" x="4711700" y="1765300"/>
          <p14:tracePt t="25842" x="4616450" y="1752600"/>
          <p14:tracePt t="25858" x="4559300" y="1752600"/>
          <p14:tracePt t="25875" x="4521200" y="1752600"/>
          <p14:tracePt t="25892" x="4470400" y="1778000"/>
          <p14:tracePt t="25908" x="4464050" y="1809750"/>
          <p14:tracePt t="25925" x="4451350" y="1822450"/>
          <p14:tracePt t="25942" x="4451350" y="1835150"/>
          <p14:tracePt t="25959" x="4457700" y="1873250"/>
          <p14:tracePt t="25976" x="4476750" y="1898650"/>
          <p14:tracePt t="25992" x="4521200" y="1943100"/>
          <p14:tracePt t="26008" x="4591050" y="1974850"/>
          <p14:tracePt t="26026" x="4705350" y="2000250"/>
          <p14:tracePt t="26042" x="4838700" y="2000250"/>
          <p14:tracePt t="26044" x="4914900" y="2000250"/>
          <p14:tracePt t="26058" x="4991100" y="2000250"/>
          <p14:tracePt t="26075" x="5080000" y="1974850"/>
          <p14:tracePt t="26077" x="5105400" y="1968500"/>
          <p14:tracePt t="26092" x="5118100" y="1962150"/>
          <p14:tracePt t="26108" x="5124450" y="1949450"/>
          <p14:tracePt t="26125" x="5124450" y="1924050"/>
          <p14:tracePt t="26142" x="5105400" y="1898650"/>
          <p14:tracePt t="26158" x="5048250" y="1860550"/>
          <p14:tracePt t="26175" x="4953000" y="1816100"/>
          <p14:tracePt t="26192" x="4857750" y="1797050"/>
          <p14:tracePt t="26209" x="4781550" y="1790700"/>
          <p14:tracePt t="26213" x="4743450" y="1790700"/>
          <p14:tracePt t="26225" x="4711700" y="1790700"/>
          <p14:tracePt t="26243" x="4635500" y="1790700"/>
          <p14:tracePt t="26245" x="4610100" y="1809750"/>
          <p14:tracePt t="26259" x="4584700" y="1822450"/>
          <p14:tracePt t="26275" x="4546600" y="1847850"/>
          <p14:tracePt t="26292" x="4514850" y="1911350"/>
          <p14:tracePt t="26308" x="4514850" y="1930400"/>
          <p14:tracePt t="26325" x="4514850" y="1955800"/>
          <p14:tracePt t="26342" x="4521200" y="1987550"/>
          <p14:tracePt t="26358" x="4540250" y="2000250"/>
          <p14:tracePt t="26375" x="4559300" y="2012950"/>
          <p14:tracePt t="26392" x="4591050" y="2012950"/>
          <p14:tracePt t="26408" x="4660900" y="2012950"/>
          <p14:tracePt t="26425" x="4768850" y="2012950"/>
          <p14:tracePt t="26442" x="4876800" y="1987550"/>
          <p14:tracePt t="26459" x="4927600" y="1968500"/>
          <p14:tracePt t="26460" x="4940300" y="1962150"/>
          <p14:tracePt t="26475" x="4946650" y="1962150"/>
          <p14:tracePt t="26492" x="4946650" y="1955800"/>
          <p14:tracePt t="26508" x="4927600" y="1924050"/>
          <p14:tracePt t="26525" x="4895850" y="1892300"/>
          <p14:tracePt t="26542" x="4819650" y="1854200"/>
          <p14:tracePt t="26558" x="4718050" y="1828800"/>
          <p14:tracePt t="26576" x="4616450" y="1803400"/>
          <p14:tracePt t="26592" x="4552950" y="1803400"/>
          <p14:tracePt t="26608" x="4483100" y="1809750"/>
          <p14:tracePt t="26625" x="4451350" y="1835150"/>
          <p14:tracePt t="26641" x="4425950" y="1854200"/>
          <p14:tracePt t="26658" x="4419600" y="1879600"/>
          <p14:tracePt t="26675" x="4419600" y="1898650"/>
          <p14:tracePt t="26692" x="4419600" y="1917700"/>
          <p14:tracePt t="26693" x="4425950" y="1924050"/>
          <p14:tracePt t="26709" x="4451350" y="1943100"/>
          <p14:tracePt t="26725" x="4521200" y="1974850"/>
          <p14:tracePt t="26742" x="4673600" y="2000250"/>
          <p14:tracePt t="26758" x="4864100" y="2006600"/>
          <p14:tracePt t="26775" x="5086350" y="1993900"/>
          <p14:tracePt t="26792" x="5238750" y="1962150"/>
          <p14:tracePt t="26808" x="5289550" y="1936750"/>
          <p14:tracePt t="26825" x="5302250" y="1924050"/>
          <p14:tracePt t="26841" x="5302250" y="1905000"/>
          <p14:tracePt t="26858" x="5283200" y="1879600"/>
          <p14:tracePt t="26875" x="5238750" y="1854200"/>
          <p14:tracePt t="26891" x="5143500" y="1816100"/>
          <p14:tracePt t="26892" x="5086350" y="1803400"/>
          <p14:tracePt t="26908" x="5022850" y="1797050"/>
          <p14:tracePt t="26925" x="4965700" y="1797050"/>
          <p14:tracePt t="26942" x="4927600" y="1797050"/>
          <p14:tracePt t="26958" x="4908550" y="1809750"/>
          <p14:tracePt t="26975" x="4902200" y="1828800"/>
          <p14:tracePt t="26992" x="4902200" y="1854200"/>
          <p14:tracePt t="27025" x="4902200" y="1860550"/>
          <p14:tracePt t="27045" x="4908550" y="1860550"/>
          <p14:tracePt t="27061" x="4914900" y="1860550"/>
          <p14:tracePt t="27075" x="4921250" y="1860550"/>
          <p14:tracePt t="27091" x="4927600" y="1860550"/>
          <p14:tracePt t="27736" x="4927600" y="1854200"/>
          <p14:tracePt t="27758" x="4902200" y="1841500"/>
          <p14:tracePt t="27779" x="4845050" y="1822450"/>
          <p14:tracePt t="27782" x="4819650" y="1809750"/>
          <p14:tracePt t="27797" x="4781550" y="1803400"/>
          <p14:tracePt t="27808" x="4756150" y="1797050"/>
          <p14:tracePt t="27825" x="4730750" y="1790700"/>
          <p14:tracePt t="27841" x="4699000" y="1784350"/>
          <p14:tracePt t="27867" x="4660900" y="1784350"/>
          <p14:tracePt t="27875" x="4641850" y="1784350"/>
          <p14:tracePt t="27891" x="4584700" y="1784350"/>
          <p14:tracePt t="27908" x="4514850" y="1784350"/>
          <p14:tracePt t="27924" x="4464050" y="1790700"/>
          <p14:tracePt t="27941" x="4438650" y="1803400"/>
          <p14:tracePt t="27958" x="4425950" y="1816100"/>
          <p14:tracePt t="27975" x="4406900" y="1822450"/>
          <p14:tracePt t="27991" x="4406900" y="1828800"/>
          <p14:tracePt t="28008" x="4406900" y="1841500"/>
          <p14:tracePt t="28025" x="4406900" y="1854200"/>
          <p14:tracePt t="28041" x="4413250" y="1879600"/>
          <p14:tracePt t="28058" x="4438650" y="1911350"/>
          <p14:tracePt t="28074" x="4502150" y="1955800"/>
          <p14:tracePt t="28091" x="4603750" y="2000250"/>
          <p14:tracePt t="28108" x="4845050" y="2063750"/>
          <p14:tracePt t="28124" x="5003800" y="2070100"/>
          <p14:tracePt t="28141" x="5149850" y="2070100"/>
          <p14:tracePt t="28158" x="5219700" y="2063750"/>
          <p14:tracePt t="28174" x="5245100" y="2038350"/>
          <p14:tracePt t="28192" x="5257800" y="2006600"/>
          <p14:tracePt t="28208" x="5257800" y="1981200"/>
          <p14:tracePt t="28225" x="5251450" y="1949450"/>
          <p14:tracePt t="28242" x="5226050" y="1917700"/>
          <p14:tracePt t="28244" x="5194300" y="1898650"/>
          <p14:tracePt t="28258" x="5168900" y="1879600"/>
          <p14:tracePt t="28275" x="5086350" y="1835150"/>
          <p14:tracePt t="28276" x="5041900" y="1816100"/>
          <p14:tracePt t="28291" x="4984750" y="1803400"/>
          <p14:tracePt t="28308" x="4870450" y="1771650"/>
          <p14:tracePt t="28324" x="4832350" y="1771650"/>
          <p14:tracePt t="28341" x="4813300" y="1771650"/>
          <p14:tracePt t="28358" x="4787900" y="1778000"/>
          <p14:tracePt t="28374" x="4756150" y="1790700"/>
          <p14:tracePt t="28391" x="4737100" y="1803400"/>
          <p14:tracePt t="28408" x="4724400" y="1822450"/>
          <p14:tracePt t="28424" x="4724400" y="1835150"/>
          <p14:tracePt t="28441" x="4724400" y="1854200"/>
          <p14:tracePt t="28458" x="4724400" y="1873250"/>
          <p14:tracePt t="28460" x="4724400" y="1879600"/>
          <p14:tracePt t="28474" x="4724400" y="1892300"/>
          <p14:tracePt t="28491" x="4743450" y="1911350"/>
          <p14:tracePt t="28492" x="4756150" y="1924050"/>
          <p14:tracePt t="28508" x="4768850" y="1930400"/>
          <p14:tracePt t="28524" x="4838700" y="1949450"/>
          <p14:tracePt t="28542" x="4908550" y="1949450"/>
          <p14:tracePt t="28558" x="4997450" y="1943100"/>
          <p14:tracePt t="28575" x="5073650" y="1936750"/>
          <p14:tracePt t="28591" x="5124450" y="1924050"/>
          <p14:tracePt t="28608" x="5149850" y="1911350"/>
          <p14:tracePt t="28624" x="5156200" y="1898650"/>
          <p14:tracePt t="28641" x="5156200" y="1892300"/>
          <p14:tracePt t="28658" x="5156200" y="1879600"/>
          <p14:tracePt t="28674" x="5143500" y="1866900"/>
          <p14:tracePt t="28691" x="5118100" y="1847850"/>
          <p14:tracePt t="28694" x="5099050" y="1835150"/>
          <p14:tracePt t="28708" x="5073650" y="1822450"/>
          <p14:tracePt t="28725" x="4959350" y="1778000"/>
          <p14:tracePt t="28741" x="4876800" y="1758950"/>
          <p14:tracePt t="28758" x="4845050" y="1758950"/>
          <p14:tracePt t="28775" x="4813300" y="1758950"/>
          <p14:tracePt t="28791" x="4794250" y="1758950"/>
          <p14:tracePt t="28808" x="4781550" y="1771650"/>
          <p14:tracePt t="28824" x="4762500" y="1803400"/>
          <p14:tracePt t="28841" x="4762500" y="1822450"/>
          <p14:tracePt t="28857" x="4762500" y="1841500"/>
          <p14:tracePt t="28874" x="4768850" y="1873250"/>
          <p14:tracePt t="28877" x="4775200" y="1879600"/>
          <p14:tracePt t="28891" x="4775200" y="1892300"/>
          <p14:tracePt t="28907" x="4806950" y="1905000"/>
          <p14:tracePt t="28909" x="4832350" y="1911350"/>
          <p14:tracePt t="28924" x="4870450" y="1917700"/>
          <p14:tracePt t="28942" x="4927600" y="1917700"/>
          <p14:tracePt t="28958" x="4959350" y="1917700"/>
          <p14:tracePt t="28975" x="4978400" y="1917700"/>
          <p14:tracePt t="28991" x="4984750" y="1917700"/>
          <p14:tracePt t="29974" x="0" y="0"/>
        </p14:tracePtLst>
        <p14:tracePtLst>
          <p14:tracePt t="34333" x="3149600" y="749300"/>
          <p14:tracePt t="34452" x="3155950" y="749300"/>
          <p14:tracePt t="34460" x="3175000" y="749300"/>
          <p14:tracePt t="34472" x="3206750" y="749300"/>
          <p14:tracePt t="34489" x="3327400" y="749300"/>
          <p14:tracePt t="34506" x="3473450" y="749300"/>
          <p14:tracePt t="34523" x="3663950" y="749300"/>
          <p14:tracePt t="34524" x="3759200" y="749300"/>
          <p14:tracePt t="34539" x="3854450" y="749300"/>
          <p14:tracePt t="34556" x="4095750" y="749300"/>
          <p14:tracePt t="34572" x="4203700" y="749300"/>
          <p14:tracePt t="34589" x="4267200" y="749300"/>
          <p14:tracePt t="34605" x="4305300" y="749300"/>
          <p14:tracePt t="34622" x="4324350" y="749300"/>
          <p14:tracePt t="34639" x="4337050" y="749300"/>
          <p14:tracePt t="34656" x="4349750" y="749300"/>
          <p14:tracePt t="34672" x="4356100" y="749300"/>
          <p14:tracePt t="34887" x="4349750" y="749300"/>
          <p14:tracePt t="34903" x="4298950" y="749300"/>
          <p14:tracePt t="34919" x="4216400" y="768350"/>
          <p14:tracePt t="34932" x="4159250" y="774700"/>
          <p14:tracePt t="34944" x="4025900" y="774700"/>
          <p14:tracePt t="34955" x="3937000" y="774700"/>
          <p14:tracePt t="34973" x="3708400" y="774700"/>
          <p14:tracePt t="34989" x="3568700" y="774700"/>
          <p14:tracePt t="35006" x="3473450" y="774700"/>
          <p14:tracePt t="35022" x="3422650" y="774700"/>
          <p14:tracePt t="35039" x="3384550" y="774700"/>
          <p14:tracePt t="35056" x="3352800" y="774700"/>
          <p14:tracePt t="35072" x="3308350" y="781050"/>
          <p14:tracePt t="35089" x="3295650" y="787400"/>
          <p14:tracePt t="35105" x="3276600" y="787400"/>
          <p14:tracePt t="35447" x="3270250" y="787400"/>
          <p14:tracePt t="35464" x="3257550" y="787400"/>
          <p14:tracePt t="35484" x="3219450" y="787400"/>
          <p14:tracePt t="35486" x="3206750" y="787400"/>
          <p14:tracePt t="35497" x="3187700" y="787400"/>
          <p14:tracePt t="35506" x="3168650" y="787400"/>
          <p14:tracePt t="35522" x="3136900" y="787400"/>
          <p14:tracePt t="35539" x="3105150" y="787400"/>
          <p14:tracePt t="35541" x="3086100" y="787400"/>
          <p14:tracePt t="35555" x="3067050" y="787400"/>
          <p14:tracePt t="35572" x="3016250" y="787400"/>
          <p14:tracePt t="35588" x="2997200" y="787400"/>
          <p14:tracePt t="35605" x="2990850" y="787400"/>
          <p14:tracePt t="36831" x="3003550" y="787400"/>
          <p14:tracePt t="36848" x="3073400" y="793750"/>
          <p14:tracePt t="36867" x="3213100" y="793750"/>
          <p14:tracePt t="36869" x="3295650" y="793750"/>
          <p14:tracePt t="36882" x="3390900" y="793750"/>
          <p14:tracePt t="36893" x="3594100" y="793750"/>
          <p14:tracePt t="36905" x="3695700" y="793750"/>
          <p14:tracePt t="36921" x="3867150" y="793750"/>
          <p14:tracePt t="36938" x="3994150" y="793750"/>
          <p14:tracePt t="36955" x="4089400" y="793750"/>
          <p14:tracePt t="36971" x="4146550" y="793750"/>
          <p14:tracePt t="36973" x="4171950" y="793750"/>
          <p14:tracePt t="36989" x="4216400" y="793750"/>
          <p14:tracePt t="37005" x="4248150" y="793750"/>
          <p14:tracePt t="37022" x="4267200" y="793750"/>
          <p14:tracePt t="37039" x="4273550" y="793750"/>
          <p14:tracePt t="37135" x="4254500" y="793750"/>
          <p14:tracePt t="37145" x="4222750" y="793750"/>
          <p14:tracePt t="37155" x="4165600" y="793750"/>
          <p14:tracePt t="37171" x="4032250" y="793750"/>
          <p14:tracePt t="37174" x="3968750" y="793750"/>
          <p14:tracePt t="37188" x="3835400" y="793750"/>
          <p14:tracePt t="37205" x="3752850" y="793750"/>
          <p14:tracePt t="37221" x="3708400" y="793750"/>
          <p14:tracePt t="37238" x="3695700" y="793750"/>
          <p14:tracePt t="37255" x="3689350" y="793750"/>
          <p14:tracePt t="37326" x="3695700" y="793750"/>
          <p14:tracePt t="37337" x="3721100" y="793750"/>
          <p14:tracePt t="37350" x="3822700" y="793750"/>
          <p14:tracePt t="37361" x="3905250" y="793750"/>
          <p14:tracePt t="37373" x="4140200" y="793750"/>
          <p14:tracePt t="37388" x="4489450" y="793750"/>
          <p14:tracePt t="37405" x="4832350" y="793750"/>
          <p14:tracePt t="37422" x="5105400" y="793750"/>
          <p14:tracePt t="37438" x="5283200" y="793750"/>
          <p14:tracePt t="37454" x="5359400" y="793750"/>
          <p14:tracePt t="37471" x="5384800" y="793750"/>
          <p14:tracePt t="37488" x="5391150" y="793750"/>
          <p14:tracePt t="37552" x="5372100" y="793750"/>
          <p14:tracePt t="37568" x="5264150" y="793750"/>
          <p14:tracePt t="37585" x="5080000" y="793750"/>
          <p14:tracePt t="37595" x="4959350" y="793750"/>
          <p14:tracePt t="37604" x="4749800" y="793750"/>
          <p14:tracePt t="37621" x="4616450" y="793750"/>
          <p14:tracePt t="37638" x="4565650" y="793750"/>
          <p14:tracePt t="37654" x="4552950" y="793750"/>
          <p14:tracePt t="37766" x="4572000" y="793750"/>
          <p14:tracePt t="37777" x="4610100" y="793750"/>
          <p14:tracePt t="37789" x="4749800" y="793750"/>
          <p14:tracePt t="37806" x="4946650" y="793750"/>
          <p14:tracePt t="37822" x="5168900" y="793750"/>
          <p14:tracePt t="37838" x="5334000" y="793750"/>
          <p14:tracePt t="37854" x="5422900" y="793750"/>
          <p14:tracePt t="37871" x="5435600" y="793750"/>
          <p14:tracePt t="37888" x="5441950" y="793750"/>
          <p14:tracePt t="38065" x="5448300" y="793750"/>
          <p14:tracePt t="38079" x="5486400" y="793750"/>
          <p14:tracePt t="38094" x="5575300" y="793750"/>
          <p14:tracePt t="38106" x="5632450" y="793750"/>
          <p14:tracePt t="38122" x="5759450" y="793750"/>
          <p14:tracePt t="38138" x="5905500" y="793750"/>
          <p14:tracePt t="38141" x="5969000" y="793750"/>
          <p14:tracePt t="38154" x="6026150" y="793750"/>
          <p14:tracePt t="38171" x="6089650" y="793750"/>
          <p14:tracePt t="38174" x="6102350" y="793750"/>
          <p14:tracePt t="38188" x="6108700" y="793750"/>
          <p14:tracePt t="38701" x="0" y="0"/>
        </p14:tracePtLst>
        <p14:tracePtLst>
          <p14:tracePt t="42513" x="7423150" y="717550"/>
          <p14:tracePt t="42602" x="7423150" y="723900"/>
          <p14:tracePt t="42618" x="7442200" y="730250"/>
          <p14:tracePt t="42635" x="7505700" y="742950"/>
          <p14:tracePt t="42638" x="7550150" y="755650"/>
          <p14:tracePt t="42657" x="7658100" y="781050"/>
          <p14:tracePt t="42669" x="7797800" y="806450"/>
          <p14:tracePt t="42686" x="7950200" y="831850"/>
          <p14:tracePt t="42703" x="8077200" y="838200"/>
          <p14:tracePt t="42719" x="8197850" y="838200"/>
          <p14:tracePt t="42736" x="8312150" y="838200"/>
          <p14:tracePt t="42753" x="8388350" y="838200"/>
          <p14:tracePt t="42770" x="8477250" y="838200"/>
          <p14:tracePt t="42773" x="8496300" y="838200"/>
          <p14:tracePt t="42786" x="8540750" y="838200"/>
          <p14:tracePt t="42803" x="8597900" y="831850"/>
          <p14:tracePt t="42806" x="8623300" y="825500"/>
          <p14:tracePt t="42820" x="8648700" y="819150"/>
          <p14:tracePt t="42837" x="8686800" y="800100"/>
          <p14:tracePt t="42853" x="8693150" y="787400"/>
          <p14:tracePt t="42870" x="8705850" y="774700"/>
          <p14:tracePt t="42886" x="8718550" y="749300"/>
          <p14:tracePt t="42903" x="8724900" y="723900"/>
          <p14:tracePt t="42919" x="8724900" y="704850"/>
          <p14:tracePt t="42936" x="8724900" y="660400"/>
          <p14:tracePt t="42953" x="8724900" y="628650"/>
          <p14:tracePt t="42969" x="8724900" y="596900"/>
          <p14:tracePt t="42986" x="8724900" y="571500"/>
          <p14:tracePt t="43003" x="8724900" y="527050"/>
          <p14:tracePt t="43005" x="8718550" y="508000"/>
          <p14:tracePt t="43019" x="8705850" y="488950"/>
          <p14:tracePt t="43022" x="8693150" y="463550"/>
          <p14:tracePt t="43037" x="8661400" y="431800"/>
          <p14:tracePt t="43053" x="8623300" y="393700"/>
          <p14:tracePt t="43070" x="8572500" y="361950"/>
          <p14:tracePt t="43086" x="8502650" y="330200"/>
          <p14:tracePt t="43103" x="8407400" y="298450"/>
          <p14:tracePt t="43119" x="8286750" y="285750"/>
          <p14:tracePt t="43136" x="8147050" y="273050"/>
          <p14:tracePt t="43153" x="7981950" y="273050"/>
          <p14:tracePt t="43169" x="7804150" y="273050"/>
          <p14:tracePt t="43186" x="7677150" y="273050"/>
          <p14:tracePt t="43203" x="7569200" y="273050"/>
          <p14:tracePt t="43219" x="7512050" y="273050"/>
          <p14:tracePt t="43221" x="7493000" y="273050"/>
          <p14:tracePt t="43236" x="7480300" y="273050"/>
          <p14:tracePt t="43253" x="7461250" y="273050"/>
          <p14:tracePt t="43270" x="7429500" y="279400"/>
          <p14:tracePt t="43286" x="7410450" y="292100"/>
          <p14:tracePt t="43303" x="7385050" y="311150"/>
          <p14:tracePt t="43320" x="7359650" y="336550"/>
          <p14:tracePt t="43336" x="7340600" y="374650"/>
          <p14:tracePt t="43353" x="7327900" y="393700"/>
          <p14:tracePt t="43369" x="7321550" y="425450"/>
          <p14:tracePt t="43386" x="7315200" y="457200"/>
          <p14:tracePt t="43402" x="7315200" y="482600"/>
          <p14:tracePt t="43405" x="7308850" y="508000"/>
          <p14:tracePt t="43419" x="7308850" y="520700"/>
          <p14:tracePt t="43436" x="7308850" y="571500"/>
          <p14:tracePt t="43453" x="7308850" y="590550"/>
          <p14:tracePt t="43469" x="7315200" y="628650"/>
          <p14:tracePt t="43486" x="7327900" y="666750"/>
          <p14:tracePt t="43502" x="7346950" y="692150"/>
          <p14:tracePt t="43520" x="7359650" y="717550"/>
          <p14:tracePt t="43536" x="7372350" y="736600"/>
          <p14:tracePt t="43553" x="7391400" y="755650"/>
          <p14:tracePt t="43569" x="7410450" y="768350"/>
          <p14:tracePt t="43586" x="7442200" y="787400"/>
          <p14:tracePt t="43603" x="7461250" y="800100"/>
          <p14:tracePt t="43604" x="7480300" y="812800"/>
          <p14:tracePt t="43619" x="7499350" y="819150"/>
          <p14:tracePt t="43636" x="7575550" y="863600"/>
          <p14:tracePt t="43652" x="7670800" y="901700"/>
          <p14:tracePt t="43669" x="7778750" y="939800"/>
          <p14:tracePt t="43686" x="7899400" y="971550"/>
          <p14:tracePt t="43702" x="8020050" y="996950"/>
          <p14:tracePt t="43719" x="8121650" y="1009650"/>
          <p14:tracePt t="43736" x="8185150" y="1009650"/>
          <p14:tracePt t="43752" x="8242300" y="1009650"/>
          <p14:tracePt t="43769" x="8299450" y="1009650"/>
          <p14:tracePt t="43786" x="8337550" y="1009650"/>
          <p14:tracePt t="43803" x="8388350" y="1003300"/>
          <p14:tracePt t="43804" x="8413750" y="996950"/>
          <p14:tracePt t="43819" x="8420100" y="996950"/>
          <p14:tracePt t="43836" x="8470900" y="977900"/>
          <p14:tracePt t="43852" x="8502650" y="965200"/>
          <p14:tracePt t="43869" x="8528050" y="952500"/>
          <p14:tracePt t="43886" x="8559800" y="933450"/>
          <p14:tracePt t="43902" x="8578850" y="914400"/>
          <p14:tracePt t="43919" x="8610600" y="882650"/>
          <p14:tracePt t="43936" x="8629650" y="850900"/>
          <p14:tracePt t="43952" x="8655050" y="812800"/>
          <p14:tracePt t="43969" x="8667750" y="768350"/>
          <p14:tracePt t="43985" x="8686800" y="736600"/>
          <p14:tracePt t="44002" x="8705850" y="692150"/>
          <p14:tracePt t="44019" x="8712200" y="660400"/>
          <p14:tracePt t="44022" x="8712200" y="641350"/>
          <p14:tracePt t="44036" x="8712200" y="628650"/>
          <p14:tracePt t="44053" x="8712200" y="596900"/>
          <p14:tracePt t="44070" x="8712200" y="577850"/>
          <p14:tracePt t="44086" x="8712200" y="565150"/>
          <p14:tracePt t="44103" x="8699500" y="546100"/>
          <p14:tracePt t="44119" x="8686800" y="533400"/>
          <p14:tracePt t="44136" x="8667750" y="520700"/>
          <p14:tracePt t="44152" x="8629650" y="495300"/>
          <p14:tracePt t="44169" x="8578850" y="469900"/>
          <p14:tracePt t="44186" x="8528050" y="444500"/>
          <p14:tracePt t="44202" x="8458200" y="425450"/>
          <p14:tracePt t="44205" x="8420100" y="406400"/>
          <p14:tracePt t="44219" x="8382000" y="393700"/>
          <p14:tracePt t="44235" x="8324850" y="374650"/>
          <p14:tracePt t="44237" x="8299450" y="368300"/>
          <p14:tracePt t="44252" x="8248650" y="355600"/>
          <p14:tracePt t="44269" x="8191500" y="349250"/>
          <p14:tracePt t="44286" x="8108950" y="349250"/>
          <p14:tracePt t="44303" x="8013700" y="349250"/>
          <p14:tracePt t="44319" x="7918450" y="349250"/>
          <p14:tracePt t="44336" x="7816850" y="355600"/>
          <p14:tracePt t="44352" x="7747000" y="381000"/>
          <p14:tracePt t="44369" x="7683500" y="406400"/>
          <p14:tracePt t="44385" x="7632700" y="431800"/>
          <p14:tracePt t="44402" x="7600950" y="457200"/>
          <p14:tracePt t="44419" x="7581900" y="469900"/>
          <p14:tracePt t="44435" x="7562850" y="495300"/>
          <p14:tracePt t="44436" x="7550150" y="508000"/>
          <p14:tracePt t="44452" x="7543800" y="520700"/>
          <p14:tracePt t="44469" x="7531100" y="533400"/>
          <p14:tracePt t="44485" x="7531100" y="546100"/>
          <p14:tracePt t="44502" x="7524750" y="565150"/>
          <p14:tracePt t="44519" x="7512050" y="590550"/>
          <p14:tracePt t="44536" x="7512050" y="609600"/>
          <p14:tracePt t="44552" x="7512050" y="628650"/>
          <p14:tracePt t="44569" x="7512050" y="654050"/>
          <p14:tracePt t="44586" x="7512050" y="666750"/>
          <p14:tracePt t="44602" x="7512050" y="685800"/>
          <p14:tracePt t="44619" x="7512050" y="692150"/>
          <p14:tracePt t="44635" x="7512050" y="704850"/>
          <p14:tracePt t="44652" x="7512050" y="711200"/>
          <p14:tracePt t="44669" x="7512050" y="717550"/>
          <p14:tracePt t="44685" x="7512050" y="723900"/>
          <p14:tracePt t="44702" x="7518400" y="736600"/>
          <p14:tracePt t="44719" x="7524750" y="755650"/>
          <p14:tracePt t="44735" x="7537450" y="768350"/>
          <p14:tracePt t="44752" x="7556500" y="787400"/>
          <p14:tracePt t="44769" x="7575550" y="806450"/>
          <p14:tracePt t="44785" x="7581900" y="819150"/>
          <p14:tracePt t="44802" x="7594600" y="838200"/>
          <p14:tracePt t="44819" x="7613650" y="850900"/>
          <p14:tracePt t="44836" x="7651750" y="869950"/>
          <p14:tracePt t="44852" x="7708900" y="901700"/>
          <p14:tracePt t="44869" x="7766050" y="914400"/>
          <p14:tracePt t="44885" x="7835900" y="920750"/>
          <p14:tracePt t="44902" x="7912100" y="939800"/>
          <p14:tracePt t="44919" x="8001000" y="958850"/>
          <p14:tracePt t="44935" x="8070850" y="965200"/>
          <p14:tracePt t="44952" x="8159750" y="965200"/>
          <p14:tracePt t="44969" x="8223250" y="965200"/>
          <p14:tracePt t="44985" x="8286750" y="965200"/>
          <p14:tracePt t="45002" x="8343900" y="965200"/>
          <p14:tracePt t="45019" x="8388350" y="965200"/>
          <p14:tracePt t="45035" x="8432800" y="958850"/>
          <p14:tracePt t="45037" x="8458200" y="952500"/>
          <p14:tracePt t="45052" x="8502650" y="933450"/>
          <p14:tracePt t="45070" x="8534400" y="914400"/>
          <p14:tracePt t="45085" x="8572500" y="895350"/>
          <p14:tracePt t="45103" x="8591550" y="869950"/>
          <p14:tracePt t="45119" x="8610600" y="850900"/>
          <p14:tracePt t="45135" x="8629650" y="819150"/>
          <p14:tracePt t="45152" x="8642350" y="781050"/>
          <p14:tracePt t="45169" x="8642350" y="749300"/>
          <p14:tracePt t="45185" x="8642350" y="717550"/>
          <p14:tracePt t="45202" x="8642350" y="685800"/>
          <p14:tracePt t="45219" x="8642350" y="654050"/>
          <p14:tracePt t="45235" x="8629650" y="635000"/>
          <p14:tracePt t="45237" x="8616950" y="622300"/>
          <p14:tracePt t="45252" x="8604250" y="596900"/>
          <p14:tracePt t="45268" x="8585200" y="584200"/>
          <p14:tracePt t="45285" x="8559800" y="552450"/>
          <p14:tracePt t="45302" x="8521700" y="527050"/>
          <p14:tracePt t="45319" x="8477250" y="501650"/>
          <p14:tracePt t="45335" x="8432800" y="469900"/>
          <p14:tracePt t="45352" x="8382000" y="450850"/>
          <p14:tracePt t="45368" x="8331200" y="431800"/>
          <p14:tracePt t="45386" x="8255000" y="406400"/>
          <p14:tracePt t="45402" x="8172450" y="393700"/>
          <p14:tracePt t="45418" x="8064500" y="368300"/>
          <p14:tracePt t="45435" x="7975600" y="361950"/>
          <p14:tracePt t="45452" x="7874000" y="361950"/>
          <p14:tracePt t="45468" x="7842250" y="361950"/>
          <p14:tracePt t="45485" x="7816850" y="361950"/>
          <p14:tracePt t="45502" x="7772400" y="368300"/>
          <p14:tracePt t="45518" x="7727950" y="381000"/>
          <p14:tracePt t="45535" x="7689850" y="406400"/>
          <p14:tracePt t="45552" x="7651750" y="425450"/>
          <p14:tracePt t="45569" x="7626350" y="444500"/>
          <p14:tracePt t="45585" x="7600950" y="463550"/>
          <p14:tracePt t="45602" x="7594600" y="469900"/>
          <p14:tracePt t="45604" x="7581900" y="482600"/>
          <p14:tracePt t="45618" x="7575550" y="488950"/>
          <p14:tracePt t="45635" x="7562850" y="514350"/>
          <p14:tracePt t="45636" x="7556500" y="527050"/>
          <p14:tracePt t="45652" x="7556500" y="533400"/>
          <p14:tracePt t="45668" x="7543800" y="577850"/>
          <p14:tracePt t="45685" x="7543800" y="603250"/>
          <p14:tracePt t="45702" x="7543800" y="622300"/>
          <p14:tracePt t="45718" x="7543800" y="647700"/>
          <p14:tracePt t="45735" x="7550150" y="660400"/>
          <p14:tracePt t="45752" x="7550150" y="666750"/>
          <p14:tracePt t="45768" x="7556500" y="685800"/>
          <p14:tracePt t="45785" x="7569200" y="704850"/>
          <p14:tracePt t="45802" x="7588250" y="717550"/>
          <p14:tracePt t="45804" x="7594600" y="730250"/>
          <p14:tracePt t="45819" x="7600950" y="730250"/>
          <p14:tracePt t="45835" x="7632700" y="749300"/>
          <p14:tracePt t="45837" x="7658100" y="762000"/>
          <p14:tracePt t="45852" x="7683500" y="768350"/>
          <p14:tracePt t="45869" x="7797800" y="819150"/>
          <p14:tracePt t="45885" x="7912100" y="850900"/>
          <p14:tracePt t="45902" x="8013700" y="876300"/>
          <p14:tracePt t="45918" x="8121650" y="889000"/>
          <p14:tracePt t="45935" x="8197850" y="889000"/>
          <p14:tracePt t="45952" x="8274050" y="889000"/>
          <p14:tracePt t="45968" x="8312150" y="889000"/>
          <p14:tracePt t="45985" x="8356600" y="889000"/>
          <p14:tracePt t="46002" x="8388350" y="876300"/>
          <p14:tracePt t="46004" x="8407400" y="863600"/>
          <p14:tracePt t="46018" x="8426450" y="844550"/>
          <p14:tracePt t="46036" x="8439150" y="825500"/>
          <p14:tracePt t="46038" x="8445500" y="806450"/>
          <p14:tracePt t="46052" x="8451850" y="787400"/>
          <p14:tracePt t="46069" x="8464550" y="742950"/>
          <p14:tracePt t="46086" x="8470900" y="717550"/>
          <p14:tracePt t="46102" x="8470900" y="692150"/>
          <p14:tracePt t="46119" x="8470900" y="666750"/>
          <p14:tracePt t="46135" x="8470900" y="641350"/>
          <p14:tracePt t="46152" x="8458200" y="603250"/>
          <p14:tracePt t="46168" x="8445500" y="577850"/>
          <p14:tracePt t="46185" x="8426450" y="546100"/>
          <p14:tracePt t="46202" x="8407400" y="533400"/>
          <p14:tracePt t="46204" x="8401050" y="520700"/>
          <p14:tracePt t="46218" x="8382000" y="508000"/>
          <p14:tracePt t="46235" x="8350250" y="482600"/>
          <p14:tracePt t="46238" x="8331200" y="476250"/>
          <p14:tracePt t="46252" x="8318500" y="476250"/>
          <p14:tracePt t="46268" x="8261350" y="450850"/>
          <p14:tracePt t="46285" x="8210550" y="431800"/>
          <p14:tracePt t="46302" x="8172450" y="412750"/>
          <p14:tracePt t="46319" x="8121650" y="400050"/>
          <p14:tracePt t="46335" x="8070850" y="393700"/>
          <p14:tracePt t="46352" x="8020050" y="381000"/>
          <p14:tracePt t="46369" x="7969250" y="374650"/>
          <p14:tracePt t="46385" x="7905750" y="361950"/>
          <p14:tracePt t="46402" x="7874000" y="361950"/>
          <p14:tracePt t="46418" x="7842250" y="361950"/>
          <p14:tracePt t="46421" x="7823200" y="361950"/>
          <p14:tracePt t="46435" x="7804150" y="361950"/>
          <p14:tracePt t="46452" x="7766050" y="368300"/>
          <p14:tracePt t="46453" x="7747000" y="381000"/>
          <p14:tracePt t="46468" x="7708900" y="393700"/>
          <p14:tracePt t="46485" x="7677150" y="425450"/>
          <p14:tracePt t="46502" x="7651750" y="450850"/>
          <p14:tracePt t="46518" x="7632700" y="476250"/>
          <p14:tracePt t="46536" x="7620000" y="501650"/>
          <p14:tracePt t="46552" x="7600950" y="520700"/>
          <p14:tracePt t="46569" x="7600950" y="533400"/>
          <p14:tracePt t="46573" x="7600950" y="546100"/>
          <p14:tracePt t="46585" x="7594600" y="565150"/>
          <p14:tracePt t="46602" x="7594600" y="571500"/>
          <p14:tracePt t="46619" x="7594600" y="596900"/>
          <p14:tracePt t="46621" x="7594600" y="603250"/>
          <p14:tracePt t="46635" x="7594600" y="609600"/>
          <p14:tracePt t="46652" x="7594600" y="635000"/>
          <p14:tracePt t="46668" x="7600950" y="654050"/>
          <p14:tracePt t="46685" x="7607300" y="673100"/>
          <p14:tracePt t="46701" x="7613650" y="679450"/>
          <p14:tracePt t="46718" x="7626350" y="692150"/>
          <p14:tracePt t="46735" x="7639050" y="704850"/>
          <p14:tracePt t="46751" x="7651750" y="717550"/>
          <p14:tracePt t="46768" x="7683500" y="730250"/>
          <p14:tracePt t="46785" x="7715250" y="742950"/>
          <p14:tracePt t="46802" x="7759700" y="762000"/>
          <p14:tracePt t="46805" x="7785100" y="768350"/>
          <p14:tracePt t="46818" x="7816850" y="774700"/>
          <p14:tracePt t="46835" x="7874000" y="787400"/>
          <p14:tracePt t="46852" x="7962900" y="800100"/>
          <p14:tracePt t="46868" x="8007350" y="800100"/>
          <p14:tracePt t="46885" x="8045450" y="800100"/>
          <p14:tracePt t="46901" x="8070850" y="800100"/>
          <p14:tracePt t="46918" x="8102600" y="787400"/>
          <p14:tracePt t="46935" x="8134350" y="768350"/>
          <p14:tracePt t="46951" x="8159750" y="723900"/>
          <p14:tracePt t="46968" x="8185150" y="679450"/>
          <p14:tracePt t="46985" x="8204200" y="628650"/>
          <p14:tracePt t="47001" x="8210550" y="577850"/>
          <p14:tracePt t="47018" x="8216900" y="520700"/>
          <p14:tracePt t="47022" x="8223250" y="501650"/>
          <p14:tracePt t="47035" x="8223250" y="495300"/>
          <p14:tracePt t="47051" x="8223250" y="463550"/>
          <p14:tracePt t="47069" x="8223250" y="444500"/>
          <p14:tracePt t="47085" x="8223250" y="419100"/>
          <p14:tracePt t="47101" x="8223250" y="412750"/>
          <p14:tracePt t="47118" x="8216900" y="393700"/>
          <p14:tracePt t="47135" x="8216900" y="381000"/>
          <p14:tracePt t="47151" x="8210550" y="368300"/>
          <p14:tracePt t="47168" x="8204200" y="361950"/>
          <p14:tracePt t="47325" x="0" y="0"/>
        </p14:tracePtLst>
        <p14:tracePtLst>
          <p14:tracePt t="47926" x="2108200" y="1816100"/>
          <p14:tracePt t="47937" x="2101850" y="1816100"/>
          <p14:tracePt t="47951" x="2101850" y="1822450"/>
          <p14:tracePt t="47974" x="2101850" y="1828800"/>
          <p14:tracePt t="47984" x="2095500" y="1841500"/>
          <p14:tracePt t="48001" x="2089150" y="1854200"/>
          <p14:tracePt t="48018" x="2089150" y="1885950"/>
          <p14:tracePt t="48034" x="2089150" y="1930400"/>
          <p14:tracePt t="48051" x="2101850" y="1968500"/>
          <p14:tracePt t="48053" x="2120900" y="2000250"/>
          <p14:tracePt t="48068" x="2139950" y="2025650"/>
          <p14:tracePt t="48084" x="2216150" y="2082800"/>
          <p14:tracePt t="48101" x="2254250" y="2101850"/>
          <p14:tracePt t="48118" x="2279650" y="2101850"/>
          <p14:tracePt t="48134" x="2317750" y="2101850"/>
          <p14:tracePt t="48151" x="2349500" y="2101850"/>
          <p14:tracePt t="48168" x="2362200" y="2101850"/>
          <p14:tracePt t="48184" x="2368550" y="2101850"/>
          <p14:tracePt t="48509" x="0" y="0"/>
        </p14:tracePtLst>
        <p14:tracePtLst>
          <p14:tracePt t="50169" x="1993900" y="1860550"/>
          <p14:tracePt t="50177" x="1993900" y="1866900"/>
          <p14:tracePt t="50190" x="1993900" y="1873250"/>
          <p14:tracePt t="50200" x="1993900" y="1885950"/>
          <p14:tracePt t="50217" x="1993900" y="1905000"/>
          <p14:tracePt t="50234" x="1993900" y="1936750"/>
          <p14:tracePt t="50237" x="2000250" y="1955800"/>
          <p14:tracePt t="50250" x="2012950" y="1981200"/>
          <p14:tracePt t="50267" x="2051050" y="2019300"/>
          <p14:tracePt t="50268" x="2070100" y="2038350"/>
          <p14:tracePt t="50284" x="2146300" y="2076450"/>
          <p14:tracePt t="50300" x="2247900" y="2101850"/>
          <p14:tracePt t="50318" x="2305050" y="2114550"/>
          <p14:tracePt t="50334" x="2336800" y="2114550"/>
          <p14:tracePt t="50350" x="2349500" y="2114550"/>
          <p14:tracePt t="50367" x="2368550" y="2114550"/>
          <p14:tracePt t="50384" x="2368550" y="2108200"/>
          <p14:tracePt t="50716" x="0" y="0"/>
        </p14:tracePtLst>
        <p14:tracePtLst>
          <p14:tracePt t="51503" x="5486400" y="304800"/>
          <p14:tracePt t="51523" x="5454650" y="304800"/>
          <p14:tracePt t="51540" x="5416550" y="317500"/>
          <p14:tracePt t="51552" x="5372100" y="349250"/>
          <p14:tracePt t="51567" x="5340350" y="381000"/>
          <p14:tracePt t="51583" x="5314950" y="438150"/>
          <p14:tracePt t="51600" x="5295900" y="495300"/>
          <p14:tracePt t="51617" x="5276850" y="577850"/>
          <p14:tracePt t="51633" x="5270500" y="635000"/>
          <p14:tracePt t="51650" x="5270500" y="704850"/>
          <p14:tracePt t="51666" x="5283200" y="787400"/>
          <p14:tracePt t="51670" x="5295900" y="812800"/>
          <p14:tracePt t="51683" x="5308600" y="844550"/>
          <p14:tracePt t="51700" x="5378450" y="920750"/>
          <p14:tracePt t="51716" x="5429250" y="958850"/>
          <p14:tracePt t="51733" x="5499100" y="977900"/>
          <p14:tracePt t="51750" x="5568950" y="984250"/>
          <p14:tracePt t="51766" x="5657850" y="984250"/>
          <p14:tracePt t="51783" x="5746750" y="977900"/>
          <p14:tracePt t="51800" x="5797550" y="946150"/>
          <p14:tracePt t="51817" x="5829300" y="908050"/>
          <p14:tracePt t="51833" x="5854700" y="844550"/>
          <p14:tracePt t="51850" x="5854700" y="800100"/>
          <p14:tracePt t="51867" x="5854700" y="730250"/>
          <p14:tracePt t="51869" x="5854700" y="685800"/>
          <p14:tracePt t="51883" x="5854700" y="666750"/>
          <p14:tracePt t="51900" x="5822950" y="577850"/>
          <p14:tracePt t="51917" x="5810250" y="539750"/>
          <p14:tracePt t="51933" x="5784850" y="514350"/>
          <p14:tracePt t="51950" x="5772150" y="495300"/>
          <p14:tracePt t="51966" x="5753100" y="482600"/>
          <p14:tracePt t="51983" x="5740400" y="476250"/>
          <p14:tracePt t="52000" x="5715000" y="463550"/>
          <p14:tracePt t="52016" x="5702300" y="463550"/>
          <p14:tracePt t="52033" x="5664200" y="463550"/>
          <p14:tracePt t="52050" x="5645150" y="463550"/>
          <p14:tracePt t="52066" x="5619750" y="463550"/>
          <p14:tracePt t="52069" x="5600700" y="469900"/>
          <p14:tracePt t="52083" x="5588000" y="476250"/>
          <p14:tracePt t="52100" x="5562600" y="495300"/>
          <p14:tracePt t="52101" x="5549900" y="520700"/>
          <p14:tracePt t="52116" x="5518150" y="565150"/>
          <p14:tracePt t="52133" x="5499100" y="635000"/>
          <p14:tracePt t="52150" x="5486400" y="692150"/>
          <p14:tracePt t="52167" x="5486400" y="749300"/>
          <p14:tracePt t="52183" x="5492750" y="787400"/>
          <p14:tracePt t="52200" x="5524500" y="819150"/>
          <p14:tracePt t="52216" x="5568950" y="844550"/>
          <p14:tracePt t="52233" x="5626100" y="863600"/>
          <p14:tracePt t="52250" x="5683250" y="869950"/>
          <p14:tracePt t="52266" x="5759450" y="869950"/>
          <p14:tracePt t="52283" x="5829300" y="819150"/>
          <p14:tracePt t="52284" x="5854700" y="781050"/>
          <p14:tracePt t="52299" x="5886450" y="730250"/>
          <p14:tracePt t="52317" x="5937250" y="596900"/>
          <p14:tracePt t="52333" x="5937250" y="539750"/>
          <p14:tracePt t="52350" x="5937250" y="495300"/>
          <p14:tracePt t="52366" x="5930900" y="463550"/>
          <p14:tracePt t="52383" x="5924550" y="457200"/>
          <p14:tracePt t="52400" x="5918200" y="444500"/>
          <p14:tracePt t="52416" x="5905500" y="444500"/>
          <p14:tracePt t="52433" x="5880100" y="444500"/>
          <p14:tracePt t="52449" x="5829300" y="463550"/>
          <p14:tracePt t="52466" x="5778500" y="533400"/>
          <p14:tracePt t="52483" x="5734050" y="596900"/>
          <p14:tracePt t="52484" x="5721350" y="622300"/>
          <p14:tracePt t="52499" x="5715000" y="647700"/>
          <p14:tracePt t="52516" x="5715000" y="711200"/>
          <p14:tracePt t="52533" x="5734050" y="736600"/>
          <p14:tracePt t="52549" x="5746750" y="755650"/>
          <p14:tracePt t="52567" x="5759450" y="762000"/>
          <p14:tracePt t="52600" x="5778500" y="762000"/>
          <p14:tracePt t="52616" x="5810250" y="755650"/>
          <p14:tracePt t="52633" x="5842000" y="717550"/>
          <p14:tracePt t="52650" x="5854700" y="685800"/>
          <p14:tracePt t="53429" x="0" y="0"/>
        </p14:tracePtLst>
        <p14:tracePtLst>
          <p14:tracePt t="53768" x="5492750" y="355600"/>
          <p14:tracePt t="53822" x="5486400" y="355600"/>
          <p14:tracePt t="53835" x="5480050" y="355600"/>
          <p14:tracePt t="53850" x="5461000" y="368300"/>
          <p14:tracePt t="53869" x="5435600" y="406400"/>
          <p14:tracePt t="53883" x="5410200" y="450850"/>
          <p14:tracePt t="53899" x="5397500" y="488950"/>
          <p14:tracePt t="53901" x="5397500" y="508000"/>
          <p14:tracePt t="53916" x="5397500" y="533400"/>
          <p14:tracePt t="53932" x="5397500" y="584200"/>
          <p14:tracePt t="53949" x="5410200" y="622300"/>
          <p14:tracePt t="53966" x="5435600" y="660400"/>
          <p14:tracePt t="53982" x="5492750" y="711200"/>
          <p14:tracePt t="53999" x="5543550" y="749300"/>
          <p14:tracePt t="54016" x="5607050" y="768350"/>
          <p14:tracePt t="54032" x="5632450" y="768350"/>
          <p14:tracePt t="54049" x="5670550" y="768350"/>
          <p14:tracePt t="54066" x="5708650" y="768350"/>
          <p14:tracePt t="54082" x="5734050" y="755650"/>
          <p14:tracePt t="54099" x="5759450" y="730250"/>
          <p14:tracePt t="54101" x="5772150" y="717550"/>
          <p14:tracePt t="54116" x="5778500" y="704850"/>
          <p14:tracePt t="54118" x="5778500" y="685800"/>
          <p14:tracePt t="54132" x="5784850" y="647700"/>
          <p14:tracePt t="54149" x="5784850" y="615950"/>
          <p14:tracePt t="54166" x="5791200" y="571500"/>
          <p14:tracePt t="54182" x="5791200" y="546100"/>
          <p14:tracePt t="54199" x="5791200" y="527050"/>
          <p14:tracePt t="54215" x="5778500" y="488950"/>
          <p14:tracePt t="54232" x="5765800" y="463550"/>
          <p14:tracePt t="54249" x="5746750" y="444500"/>
          <p14:tracePt t="54265" x="5727700" y="425450"/>
          <p14:tracePt t="54282" x="5715000" y="412750"/>
          <p14:tracePt t="54299" x="5695950" y="400050"/>
          <p14:tracePt t="54315" x="5695950" y="393700"/>
          <p14:tracePt t="54316" x="5689600" y="393700"/>
          <p14:tracePt t="54341" x="5683250" y="393700"/>
          <p14:tracePt t="54357" x="5676900" y="393700"/>
          <p14:tracePt t="54366" x="5670550" y="393700"/>
          <p14:tracePt t="54383" x="5664200" y="393700"/>
          <p14:tracePt t="54400" x="5651500" y="393700"/>
          <p14:tracePt t="54416" x="5632450" y="406400"/>
          <p14:tracePt t="54432" x="5619750" y="419100"/>
          <p14:tracePt t="54449" x="5588000" y="444500"/>
          <p14:tracePt t="54465" x="5575300" y="476250"/>
          <p14:tracePt t="54482" x="5549900" y="520700"/>
          <p14:tracePt t="54484" x="5543550" y="546100"/>
          <p14:tracePt t="54499" x="5537200" y="571500"/>
          <p14:tracePt t="54516" x="5530850" y="596900"/>
          <p14:tracePt t="54532" x="5530850" y="641350"/>
          <p14:tracePt t="54549" x="5530850" y="666750"/>
          <p14:tracePt t="54565" x="5549900" y="685800"/>
          <p14:tracePt t="54583" x="5562600" y="698500"/>
          <p14:tracePt t="54599" x="5568950" y="698500"/>
          <p14:tracePt t="54616" x="5588000" y="698500"/>
          <p14:tracePt t="54633" x="5600700" y="698500"/>
          <p14:tracePt t="54649" x="5657850" y="692150"/>
          <p14:tracePt t="54665" x="5702300" y="666750"/>
          <p14:tracePt t="54669" x="5727700" y="647700"/>
          <p14:tracePt t="54682" x="5759450" y="628650"/>
          <p14:tracePt t="54699" x="5797550" y="584200"/>
          <p14:tracePt t="54715" x="5822950" y="539750"/>
          <p14:tracePt t="54717" x="5829300" y="520700"/>
          <p14:tracePt t="54732" x="5829300" y="482600"/>
          <p14:tracePt t="54749" x="5829300" y="450850"/>
          <p14:tracePt t="54765" x="5822950" y="431800"/>
          <p14:tracePt t="54782" x="5816600" y="412750"/>
          <p14:tracePt t="54799" x="5803900" y="393700"/>
          <p14:tracePt t="54815" x="5784850" y="374650"/>
          <p14:tracePt t="54833" x="5765800" y="361950"/>
          <p14:tracePt t="54849" x="5727700" y="342900"/>
          <p14:tracePt t="54852" x="5721350" y="342900"/>
          <p14:tracePt t="54866" x="5702300" y="342900"/>
          <p14:tracePt t="54882" x="5664200" y="342900"/>
          <p14:tracePt t="54899" x="5626100" y="355600"/>
          <p14:tracePt t="54901" x="5600700" y="368300"/>
          <p14:tracePt t="54915" x="5581650" y="387350"/>
          <p14:tracePt t="54932" x="5505450" y="457200"/>
          <p14:tracePt t="54948" x="5467350" y="520700"/>
          <p14:tracePt t="54965" x="5448300" y="590550"/>
          <p14:tracePt t="54982" x="5441950" y="647700"/>
          <p14:tracePt t="54998" x="5441950" y="704850"/>
          <p14:tracePt t="55015" x="5461000" y="742950"/>
          <p14:tracePt t="55032" x="5486400" y="774700"/>
          <p14:tracePt t="55049" x="5518150" y="800100"/>
          <p14:tracePt t="55065" x="5556250" y="812800"/>
          <p14:tracePt t="55082" x="5594350" y="812800"/>
          <p14:tracePt t="55099" x="5657850" y="812800"/>
          <p14:tracePt t="55101" x="5689600" y="812800"/>
          <p14:tracePt t="55115" x="5734050" y="812800"/>
          <p14:tracePt t="55132" x="5854700" y="749300"/>
          <p14:tracePt t="55149" x="5905500" y="711200"/>
          <p14:tracePt t="55166" x="5918200" y="673100"/>
          <p14:tracePt t="55182" x="5924550" y="635000"/>
          <p14:tracePt t="55198" x="5924550" y="590550"/>
          <p14:tracePt t="55215" x="5911850" y="539750"/>
          <p14:tracePt t="55232" x="5880100" y="476250"/>
          <p14:tracePt t="55248" x="5829300" y="425450"/>
          <p14:tracePt t="55265" x="5784850" y="381000"/>
          <p14:tracePt t="55282" x="5727700" y="355600"/>
          <p14:tracePt t="55298" x="5702300" y="342900"/>
          <p14:tracePt t="55315" x="5689600" y="342900"/>
          <p14:tracePt t="55332" x="5664200" y="342900"/>
          <p14:tracePt t="55349" x="5632450" y="361950"/>
          <p14:tracePt t="55365" x="5607050" y="412750"/>
          <p14:tracePt t="55382" x="5568950" y="476250"/>
          <p14:tracePt t="55399" x="5556250" y="565150"/>
          <p14:tracePt t="55415" x="5549900" y="622300"/>
          <p14:tracePt t="55432" x="5549900" y="692150"/>
          <p14:tracePt t="55449" x="5568950" y="723900"/>
          <p14:tracePt t="55465" x="5594350" y="755650"/>
          <p14:tracePt t="55482" x="5638800" y="781050"/>
          <p14:tracePt t="55498" x="5689600" y="793750"/>
          <p14:tracePt t="55502" x="5702300" y="793750"/>
          <p14:tracePt t="55515" x="5727700" y="793750"/>
          <p14:tracePt t="55532" x="5772150" y="793750"/>
          <p14:tracePt t="55548" x="5797550" y="774700"/>
          <p14:tracePt t="55565" x="5803900" y="755650"/>
          <p14:tracePt t="55582" x="5803900" y="717550"/>
          <p14:tracePt t="55599" x="5803900" y="685800"/>
          <p14:tracePt t="55615" x="5803900" y="660400"/>
          <p14:tracePt t="55632" x="5797550" y="622300"/>
          <p14:tracePt t="55648" x="5784850" y="603250"/>
          <p14:tracePt t="55665" x="5778500" y="590550"/>
          <p14:tracePt t="55682" x="5772150" y="571500"/>
          <p14:tracePt t="55698" x="5765800" y="546100"/>
          <p14:tracePt t="55715" x="5759450" y="527050"/>
          <p14:tracePt t="55732" x="5759450" y="520700"/>
          <p14:tracePt t="55748" x="5746750" y="508000"/>
          <p14:tracePt t="55782" x="5740400" y="501650"/>
          <p14:tracePt t="56173" x="0" y="0"/>
        </p14:tracePtLst>
        <p14:tracePtLst>
          <p14:tracePt t="59423" x="546100" y="2736850"/>
          <p14:tracePt t="59477" x="0" y="0"/>
        </p14:tracePtLst>
        <p14:tracePtLst>
          <p14:tracePt t="60360" x="2051050" y="2590800"/>
          <p14:tracePt t="60372" x="2044700" y="2590800"/>
          <p14:tracePt t="60384" x="2038350" y="2590800"/>
          <p14:tracePt t="60405" x="2032000" y="2590800"/>
          <p14:tracePt t="60420" x="2025650" y="2597150"/>
          <p14:tracePt t="60437" x="2019300" y="2603500"/>
          <p14:tracePt t="60447" x="2012950" y="2609850"/>
          <p14:tracePt t="60476" x="2006600" y="2622550"/>
          <p14:tracePt t="60484" x="2000250" y="2628900"/>
          <p14:tracePt t="60509" x="2000250" y="2641600"/>
          <p14:tracePt t="60517" x="1993900" y="2654300"/>
          <p14:tracePt t="60533" x="1993900" y="2667000"/>
          <p14:tracePt t="60547" x="1993900" y="2673350"/>
          <p14:tracePt t="60563" x="1993900" y="2705100"/>
          <p14:tracePt t="60580" x="2032000" y="2743200"/>
          <p14:tracePt t="60597" x="2070100" y="2774950"/>
          <p14:tracePt t="60613" x="2133600" y="2819400"/>
          <p14:tracePt t="60630" x="2216150" y="2838450"/>
          <p14:tracePt t="60647" x="2305050" y="2857500"/>
          <p14:tracePt t="60664" x="2381250" y="2857500"/>
          <p14:tracePt t="60680" x="2444750" y="2857500"/>
          <p14:tracePt t="60697" x="2482850" y="2851150"/>
          <p14:tracePt t="60713" x="2501900" y="2838450"/>
          <p14:tracePt t="60730" x="2501900" y="2819400"/>
          <p14:tracePt t="60747" x="2501900" y="2800350"/>
          <p14:tracePt t="60763" x="2501900" y="2781300"/>
          <p14:tracePt t="60780" x="2495550" y="2743200"/>
          <p14:tracePt t="60797" x="2470150" y="2705100"/>
          <p14:tracePt t="60813" x="2425700" y="2647950"/>
          <p14:tracePt t="60830" x="2355850" y="2590800"/>
          <p14:tracePt t="60847" x="2279650" y="2533650"/>
          <p14:tracePt t="60863" x="2235200" y="2508250"/>
          <p14:tracePt t="60881" x="2209800" y="2501900"/>
          <p14:tracePt t="60914" x="2203450" y="2501900"/>
          <p14:tracePt t="60931" x="2197100" y="2501900"/>
          <p14:tracePt t="60947" x="2165350" y="2501900"/>
          <p14:tracePt t="60963" x="2133600" y="2527300"/>
          <p14:tracePt t="60965" x="2120900" y="2540000"/>
          <p14:tracePt t="60980" x="2101850" y="2559050"/>
          <p14:tracePt t="60997" x="2082800" y="2597150"/>
          <p14:tracePt t="61013" x="2076450" y="2622550"/>
          <p14:tracePt t="61030" x="2070100" y="2641600"/>
          <p14:tracePt t="61047" x="2070100" y="2654300"/>
          <p14:tracePt t="61063" x="2070100" y="2667000"/>
          <p14:tracePt t="61080" x="2076450" y="2673350"/>
          <p14:tracePt t="61097" x="2076450" y="2686050"/>
          <p14:tracePt t="61114" x="2076450" y="2692400"/>
          <p14:tracePt t="61206" x="2082800" y="2692400"/>
          <p14:tracePt t="61237" x="0" y="0"/>
        </p14:tracePtLst>
        <p14:tracePtLst>
          <p14:tracePt t="61614" x="1968500" y="2508250"/>
          <p14:tracePt t="61640" x="1955800" y="2508250"/>
          <p14:tracePt t="61651" x="1949450" y="2508250"/>
          <p14:tracePt t="61665" x="1936750" y="2514600"/>
          <p14:tracePt t="61681" x="1917700" y="2540000"/>
          <p14:tracePt t="61697" x="1892300" y="2552700"/>
          <p14:tracePt t="61713" x="1879600" y="2571750"/>
          <p14:tracePt t="61716" x="1873250" y="2584450"/>
          <p14:tracePt t="61730" x="1860550" y="2590800"/>
          <p14:tracePt t="61747" x="1847850" y="2622550"/>
          <p14:tracePt t="61749" x="1847850" y="2628900"/>
          <p14:tracePt t="61763" x="1847850" y="2641600"/>
          <p14:tracePt t="61780" x="1841500" y="2686050"/>
          <p14:tracePt t="61797" x="1841500" y="2711450"/>
          <p14:tracePt t="61813" x="1866900" y="2736850"/>
          <p14:tracePt t="61830" x="1892300" y="2762250"/>
          <p14:tracePt t="61846" x="1936750" y="2781300"/>
          <p14:tracePt t="61864" x="1987550" y="2800350"/>
          <p14:tracePt t="61880" x="2057400" y="2819400"/>
          <p14:tracePt t="61897" x="2114550" y="2819400"/>
          <p14:tracePt t="61914" x="2171700" y="2819400"/>
          <p14:tracePt t="61917" x="2203450" y="2813050"/>
          <p14:tracePt t="61931" x="2228850" y="2794000"/>
          <p14:tracePt t="61946" x="2260600" y="2762250"/>
          <p14:tracePt t="61963" x="2279650" y="2724150"/>
          <p14:tracePt t="61965" x="2279650" y="2717800"/>
          <p14:tracePt t="61980" x="2279650" y="2698750"/>
          <p14:tracePt t="61996" x="2279650" y="2660650"/>
          <p14:tracePt t="62013" x="2279650" y="2635250"/>
          <p14:tracePt t="62029" x="2260600" y="2609850"/>
          <p14:tracePt t="62046" x="2254250" y="2603500"/>
          <p14:tracePt t="62063" x="2247900" y="2603500"/>
          <p14:tracePt t="62079" x="2228850" y="2590800"/>
          <p14:tracePt t="62232" x="2222500" y="2590800"/>
          <p14:tracePt t="62246" x="2216150" y="2590800"/>
          <p14:tracePt t="62271" x="2203450" y="2597150"/>
          <p14:tracePt t="62289" x="2184400" y="2616200"/>
          <p14:tracePt t="62305" x="2171700" y="2641600"/>
          <p14:tracePt t="62309" x="2159000" y="2654300"/>
          <p14:tracePt t="62320" x="2146300" y="2660650"/>
          <p14:tracePt t="62329" x="2133600" y="2673350"/>
          <p14:tracePt t="62346" x="2133600" y="2692400"/>
          <p14:tracePt t="62363" x="2133600" y="2711450"/>
          <p14:tracePt t="62365" x="2133600" y="2724150"/>
          <p14:tracePt t="62381" x="2133600" y="2755900"/>
          <p14:tracePt t="62397" x="2146300" y="2787650"/>
          <p14:tracePt t="62413" x="2165350" y="2800350"/>
          <p14:tracePt t="62446" x="2171700" y="2800350"/>
          <p14:tracePt t="62456" x="2184400" y="2800350"/>
          <p14:tracePt t="62469" x="2197100" y="2800350"/>
          <p14:tracePt t="62480" x="2203450" y="2800350"/>
          <p14:tracePt t="62497" x="2216150" y="2787650"/>
          <p14:tracePt t="62513" x="2228850" y="2768600"/>
          <p14:tracePt t="62529" x="2235200" y="2743200"/>
          <p14:tracePt t="62546" x="2235200" y="2736850"/>
          <p14:tracePt t="62563" x="2235200" y="2717800"/>
          <p14:tracePt t="62564" x="2241550" y="2705100"/>
          <p14:tracePt t="62581" x="2241550" y="2698750"/>
          <p14:tracePt t="62991" x="0" y="0"/>
        </p14:tracePtLst>
        <p14:tracePtLst>
          <p14:tracePt t="64455" x="2876550" y="2660650"/>
          <p14:tracePt t="64485" x="2870200" y="2667000"/>
          <p14:tracePt t="64495" x="2863850" y="2667000"/>
          <p14:tracePt t="64505" x="2863850" y="2673350"/>
          <p14:tracePt t="64515" x="2851150" y="2679700"/>
          <p14:tracePt t="64529" x="2819400" y="2692400"/>
          <p14:tracePt t="64545" x="2781300" y="2698750"/>
          <p14:tracePt t="64562" x="2762250" y="2711450"/>
          <p14:tracePt t="64579" x="2749550" y="2717800"/>
          <p14:tracePt t="64595" x="2736850" y="2724150"/>
          <p14:tracePt t="64612" x="2730500" y="2724150"/>
          <p14:tracePt t="64750" x="2743200" y="2730500"/>
          <p14:tracePt t="64765" x="2762250" y="2730500"/>
          <p14:tracePt t="64779" x="2781300" y="2730500"/>
          <p14:tracePt t="64795" x="2825750" y="2730500"/>
          <p14:tracePt t="64812" x="2870200" y="2730500"/>
          <p14:tracePt t="64829" x="2882900" y="2730500"/>
          <p14:tracePt t="64845" x="2895600" y="2730500"/>
          <p14:tracePt t="64879" x="2901950" y="2730500"/>
          <p14:tracePt t="65159" x="2908300" y="2730500"/>
          <p14:tracePt t="65183" x="2908300" y="2717800"/>
          <p14:tracePt t="65193" x="2908300" y="2692400"/>
          <p14:tracePt t="65203" x="2901950" y="2686050"/>
          <p14:tracePt t="65213" x="2882900" y="2667000"/>
          <p14:tracePt t="65228" x="2882900" y="2660650"/>
          <p14:tracePt t="65269" x="2876550" y="2647950"/>
          <p14:tracePt t="65336" x="2863850" y="2641600"/>
          <p14:tracePt t="65448" x="2863850" y="2635250"/>
          <p14:tracePt t="65464" x="2870200" y="2635250"/>
          <p14:tracePt t="65480" x="2889250" y="2635250"/>
          <p14:tracePt t="65492" x="2901950" y="2635250"/>
          <p14:tracePt t="65494" x="2908300" y="2635250"/>
          <p14:tracePt t="65629" x="2914650" y="2635250"/>
          <p14:tracePt t="65636" x="2914650" y="2641600"/>
          <p14:tracePt t="65645" x="2914650" y="2660650"/>
          <p14:tracePt t="65662" x="2914650" y="2705100"/>
          <p14:tracePt t="65678" x="2914650" y="2743200"/>
          <p14:tracePt t="65695" x="2914650" y="2762250"/>
          <p14:tracePt t="65712" x="2914650" y="2768600"/>
          <p14:tracePt t="65728" x="2914650" y="2774950"/>
          <p14:tracePt t="65745" x="2914650" y="2781300"/>
          <p14:tracePt t="65761" x="2914650" y="2787650"/>
          <p14:tracePt t="65886" x="2927350" y="2787650"/>
          <p14:tracePt t="65901" x="2933700" y="2781300"/>
          <p14:tracePt t="65920" x="2940050" y="2736850"/>
          <p14:tracePt t="65937" x="2959100" y="2698750"/>
          <p14:tracePt t="65951" x="2965450" y="2686050"/>
          <p14:tracePt t="65962" x="2971800" y="2673350"/>
          <p14:tracePt t="66062" x="2984500" y="2673350"/>
          <p14:tracePt t="66073" x="2990850" y="2679700"/>
          <p14:tracePt t="66087" x="3003550" y="2692400"/>
          <p14:tracePt t="66097" x="3009900" y="2698750"/>
          <p14:tracePt t="66112" x="3016250" y="2705100"/>
          <p14:tracePt t="66190" x="3016250" y="2711450"/>
          <p14:tracePt t="66203" x="3016250" y="2717800"/>
          <p14:tracePt t="66218" x="3016250" y="2724150"/>
          <p14:tracePt t="66231" x="3016250" y="2730500"/>
          <p14:tracePt t="66493" x="0" y="0"/>
        </p14:tracePtLst>
        <p14:tracePtLst>
          <p14:tracePt t="68391" x="1193800" y="3041650"/>
          <p14:tracePt t="68657" x="1219200" y="3041650"/>
          <p14:tracePt t="68682" x="1397000" y="3041650"/>
          <p14:tracePt t="68686" x="1504950" y="3041650"/>
          <p14:tracePt t="68702" x="1822450" y="3041650"/>
          <p14:tracePt t="68712" x="2019300" y="3041650"/>
          <p14:tracePt t="68728" x="2362200" y="3041650"/>
          <p14:tracePt t="68744" x="2565400" y="3041650"/>
          <p14:tracePt t="68761" x="2673350" y="3041650"/>
          <p14:tracePt t="68777" x="2711450" y="3041650"/>
          <p14:tracePt t="68794" x="2730500" y="3041650"/>
          <p14:tracePt t="68796" x="2743200" y="3041650"/>
          <p14:tracePt t="68810" x="2755900" y="3041650"/>
          <p14:tracePt t="68827" x="2762250" y="3041650"/>
          <p14:tracePt t="68950" x="2755900" y="3041650"/>
          <p14:tracePt t="68963" x="2724150" y="3041650"/>
          <p14:tracePt t="68977" x="2603500" y="3041650"/>
          <p14:tracePt t="68994" x="2425700" y="3041650"/>
          <p14:tracePt t="69011" x="2203450" y="3041650"/>
          <p14:tracePt t="69027" x="2025650" y="3041650"/>
          <p14:tracePt t="69029" x="1943100" y="3041650"/>
          <p14:tracePt t="69044" x="1816100" y="3041650"/>
          <p14:tracePt t="69060" x="1727200" y="3041650"/>
          <p14:tracePt t="69077" x="1663700" y="3041650"/>
          <p14:tracePt t="69094" x="1606550" y="3041650"/>
          <p14:tracePt t="69110" x="1574800" y="3041650"/>
          <p14:tracePt t="69127" x="1549400" y="3041650"/>
          <p14:tracePt t="69144" x="1543050" y="3041650"/>
          <p14:tracePt t="69271" x="1549400" y="3041650"/>
          <p14:tracePt t="69285" x="1593850" y="3041650"/>
          <p14:tracePt t="69299" x="1651000" y="3041650"/>
          <p14:tracePt t="69311" x="1797050" y="3041650"/>
          <p14:tracePt t="69327" x="1993900" y="3041650"/>
          <p14:tracePt t="69344" x="2203450" y="3041650"/>
          <p14:tracePt t="69360" x="2374900" y="3041650"/>
          <p14:tracePt t="69377" x="2489200" y="3041650"/>
          <p14:tracePt t="69394" x="2559050" y="3041650"/>
          <p14:tracePt t="69399" x="2584450" y="3041650"/>
          <p14:tracePt t="69411" x="2597150" y="3041650"/>
          <p14:tracePt t="69428" x="2635250" y="3041650"/>
          <p14:tracePt t="69445" x="2679700" y="3041650"/>
          <p14:tracePt t="69461" x="2698750" y="3041650"/>
          <p14:tracePt t="69478" x="2717800" y="3041650"/>
          <p14:tracePt t="69495" x="2730500" y="3041650"/>
          <p14:tracePt t="69510" x="2743200" y="3041650"/>
          <p14:tracePt t="70790" x="0" y="0"/>
        </p14:tracePtLst>
        <p14:tracePtLst>
          <p14:tracePt t="71127" x="1752600" y="2952750"/>
          <p14:tracePt t="71216" x="1765300" y="2952750"/>
          <p14:tracePt t="71230" x="1860550" y="2959100"/>
          <p14:tracePt t="71247" x="2044700" y="2984500"/>
          <p14:tracePt t="71261" x="2266950" y="3009900"/>
          <p14:tracePt t="71277" x="2482850" y="3048000"/>
          <p14:tracePt t="71293" x="2654300" y="3092450"/>
          <p14:tracePt t="71310" x="2743200" y="3105150"/>
          <p14:tracePt t="71326" x="2755900" y="3111500"/>
          <p14:tracePt t="71567" x="2755900" y="3117850"/>
          <p14:tracePt t="71584" x="2717800" y="3117850"/>
          <p14:tracePt t="71602" x="2654300" y="3117850"/>
          <p14:tracePt t="71605" x="2622550" y="3117850"/>
          <p14:tracePt t="71617" x="2590800" y="3117850"/>
          <p14:tracePt t="71626" x="2559050" y="3117850"/>
          <p14:tracePt t="71643" x="2508250" y="3117850"/>
          <p14:tracePt t="71660" x="2463800" y="3117850"/>
          <p14:tracePt t="71677" x="2451100" y="3117850"/>
          <p14:tracePt t="71694" x="2444750" y="3117850"/>
          <p14:tracePt t="72157" x="0" y="0"/>
        </p14:tracePtLst>
        <p14:tracePtLst>
          <p14:tracePt t="74184" x="3009900" y="3048000"/>
          <p14:tracePt t="74196" x="3009900" y="3060700"/>
          <p14:tracePt t="74210" x="3009900" y="3067050"/>
          <p14:tracePt t="74225" x="3009900" y="3073400"/>
          <p14:tracePt t="74318" x="3016250" y="3060700"/>
          <p14:tracePt t="74324" x="3016250" y="3054350"/>
          <p14:tracePt t="74341" x="3016250" y="3048000"/>
          <p14:tracePt t="74358" x="3016250" y="3041650"/>
          <p14:tracePt t="74358" x="0" y="0"/>
        </p14:tracePtLst>
        <p14:tracePtLst>
          <p14:tracePt t="74482" x="3016250" y="3022600"/>
          <p14:tracePt t="74527" x="3016250" y="3028950"/>
          <p14:tracePt t="74544" x="3016250" y="3035300"/>
          <p14:tracePt t="74559" x="3016250" y="3048000"/>
          <p14:tracePt t="74661" x="0" y="0"/>
        </p14:tracePtLst>
        <p14:tracePtLst>
          <p14:tracePt t="75417" x="2165350" y="2965450"/>
          <p14:tracePt t="75434" x="2159000" y="2965450"/>
          <p14:tracePt t="75448" x="2152650" y="2965450"/>
          <p14:tracePt t="75486" x="2139950" y="2965450"/>
          <p14:tracePt t="75494" x="2127250" y="2978150"/>
          <p14:tracePt t="75509" x="2114550" y="3016250"/>
          <p14:tracePt t="75525" x="2114550" y="3035300"/>
          <p14:tracePt t="75542" x="2114550" y="3073400"/>
          <p14:tracePt t="75558" x="2133600" y="3098800"/>
          <p14:tracePt t="75575" x="2159000" y="3117850"/>
          <p14:tracePt t="75591" x="2178050" y="3117850"/>
          <p14:tracePt t="75608" x="2190750" y="3124200"/>
          <p14:tracePt t="75625" x="2197100" y="3124200"/>
          <p14:tracePt t="75642" x="2203450" y="3124200"/>
          <p14:tracePt t="75717" x="2209800" y="3124200"/>
          <p14:tracePt t="75733" x="2216150" y="3124200"/>
          <p14:tracePt t="75742" x="2222500" y="3124200"/>
          <p14:tracePt t="75749" x="2228850" y="3117850"/>
          <p14:tracePt t="75749" x="0" y="0"/>
        </p14:tracePtLst>
        <p14:tracePtLst>
          <p14:tracePt t="76207" x="2578100" y="2895600"/>
          <p14:tracePt t="76221" x="2647950" y="2895600"/>
          <p14:tracePt t="76232" x="2654300" y="2895600"/>
          <p14:tracePt t="76258" x="2660650" y="2895600"/>
          <p14:tracePt t="76309" x="2667000" y="2895600"/>
          <p14:tracePt t="76325" x="2667000" y="2901950"/>
          <p14:tracePt t="76334" x="2667000" y="2914650"/>
          <p14:tracePt t="76341" x="2667000" y="2933700"/>
          <p14:tracePt t="76358" x="2660650" y="2971800"/>
          <p14:tracePt t="76374" x="2654300" y="3009900"/>
          <p14:tracePt t="76391" x="2647950" y="3048000"/>
          <p14:tracePt t="76408" x="2641600" y="3054350"/>
          <p14:tracePt t="76425" x="2641600" y="3073400"/>
          <p14:tracePt t="76710" x="0" y="0"/>
        </p14:tracePtLst>
        <p14:tracePtLst>
          <p14:tracePt t="76967" x="2209800" y="2889250"/>
          <p14:tracePt t="76978" x="2184400" y="2889250"/>
          <p14:tracePt t="76992" x="2159000" y="2901950"/>
          <p14:tracePt t="77008" x="2146300" y="2914650"/>
          <p14:tracePt t="77025" x="2127250" y="2933700"/>
          <p14:tracePt t="77041" x="2120900" y="2940050"/>
          <p14:tracePt t="77058" x="2120900" y="2959100"/>
          <p14:tracePt t="77074" x="2120900" y="2971800"/>
          <p14:tracePt t="77091" x="2120900" y="2997200"/>
          <p14:tracePt t="77108" x="2171700" y="3054350"/>
          <p14:tracePt t="77124" x="2235200" y="3079750"/>
          <p14:tracePt t="77141" x="2324100" y="3092450"/>
          <p14:tracePt t="77158" x="2368550" y="3092450"/>
          <p14:tracePt t="77174" x="2393950" y="3092450"/>
          <p14:tracePt t="77192" x="2425700" y="3079750"/>
          <p14:tracePt t="77208" x="2438400" y="3060700"/>
          <p14:tracePt t="77225" x="2457450" y="3041650"/>
          <p14:tracePt t="77241" x="2476500" y="3003550"/>
          <p14:tracePt t="77258" x="2495550" y="2971800"/>
          <p14:tracePt t="77275" x="2508250" y="2952750"/>
          <p14:tracePt t="77279" x="2514600" y="2940050"/>
          <p14:tracePt t="77291" x="2520950" y="2933700"/>
          <p14:tracePt t="77308" x="2520950" y="2921000"/>
          <p14:tracePt t="77324" x="2520950" y="2908300"/>
          <p14:tracePt t="77341" x="2514600" y="2895600"/>
          <p14:tracePt t="77358" x="2489200" y="2889250"/>
          <p14:tracePt t="77374" x="2451100" y="2882900"/>
          <p14:tracePt t="77391" x="2374900" y="2882900"/>
          <p14:tracePt t="77408" x="2298700" y="2882900"/>
          <p14:tracePt t="77424" x="2235200" y="2901950"/>
          <p14:tracePt t="77441" x="2184400" y="2927350"/>
          <p14:tracePt t="77458" x="2159000" y="2959100"/>
          <p14:tracePt t="77474" x="2152650" y="2971800"/>
          <p14:tracePt t="77491" x="2152650" y="2997200"/>
          <p14:tracePt t="77494" x="2152650" y="3009900"/>
          <p14:tracePt t="77508" x="2152650" y="3016250"/>
          <p14:tracePt t="77524" x="2165350" y="3041650"/>
          <p14:tracePt t="77541" x="2209800" y="3060700"/>
          <p14:tracePt t="77558" x="2241550" y="3067050"/>
          <p14:tracePt t="77574" x="2286000" y="3067050"/>
          <p14:tracePt t="77591" x="2324100" y="3067050"/>
          <p14:tracePt t="77608" x="2355850" y="3054350"/>
          <p14:tracePt t="77624" x="2381250" y="3041650"/>
          <p14:tracePt t="77641" x="2400300" y="3009900"/>
          <p14:tracePt t="77658" x="2406650" y="2997200"/>
          <p14:tracePt t="77674" x="2406650" y="2984500"/>
          <p14:tracePt t="77691" x="2406650" y="2959100"/>
          <p14:tracePt t="77694" x="2406650" y="2952750"/>
          <p14:tracePt t="77708" x="2406650" y="2940050"/>
          <p14:tracePt t="77725" x="2381250" y="2921000"/>
          <p14:tracePt t="77741" x="2355850" y="2921000"/>
          <p14:tracePt t="77758" x="2343150" y="2921000"/>
          <p14:tracePt t="77774" x="2330450" y="2921000"/>
          <p14:tracePt t="77791" x="2311400" y="2927350"/>
          <p14:tracePt t="77807" x="2305050" y="2946400"/>
          <p14:tracePt t="77824" x="2305050" y="2971800"/>
          <p14:tracePt t="77841" x="2311400" y="3003550"/>
          <p14:tracePt t="77857" x="2343150" y="3035300"/>
          <p14:tracePt t="77874" x="2425700" y="3060700"/>
          <p14:tracePt t="77891" x="2533650" y="3073400"/>
          <p14:tracePt t="77892" x="2565400" y="3073400"/>
          <p14:tracePt t="77907" x="2609850" y="3073400"/>
          <p14:tracePt t="77924" x="2679700" y="3073400"/>
          <p14:tracePt t="77941" x="2686050" y="3067050"/>
          <p14:tracePt t="77958" x="2698750" y="3067050"/>
          <p14:tracePt t="78007" x="2705100" y="3067050"/>
          <p14:tracePt t="78023" x="2711450" y="3067050"/>
          <p14:tracePt t="78030" x="2717800" y="3067050"/>
          <p14:tracePt t="78041" x="2724150" y="3067050"/>
          <p14:tracePt t="78058" x="2755900" y="3067050"/>
          <p14:tracePt t="78074" x="2825750" y="3067050"/>
          <p14:tracePt t="78077" x="2857500" y="3067050"/>
          <p14:tracePt t="78091" x="2895600" y="3067050"/>
          <p14:tracePt t="78094" x="2933700" y="3067050"/>
          <p14:tracePt t="78107" x="2952750" y="3067050"/>
          <p14:tracePt t="78124" x="2997200" y="3054350"/>
          <p14:tracePt t="78141" x="3003550" y="3048000"/>
          <p14:tracePt t="78174" x="3009900" y="3048000"/>
          <p14:tracePt t="78191" x="3028950" y="3035300"/>
          <p14:tracePt t="78208" x="3041650" y="3035300"/>
          <p14:tracePt t="78288" x="3048000" y="3035300"/>
          <p14:tracePt t="78296" x="3060700" y="3028950"/>
          <p14:tracePt t="78550" x="3054350" y="3022600"/>
          <p14:tracePt t="78550" x="0" y="0"/>
        </p14:tracePtLst>
        <p14:tracePtLst>
          <p14:tracePt t="78782" x="2216150" y="2933700"/>
          <p14:tracePt t="78792" x="2197100" y="2933700"/>
          <p14:tracePt t="78807" x="2190750" y="2933700"/>
          <p14:tracePt t="78825" x="2178050" y="2933700"/>
          <p14:tracePt t="78841" x="2159000" y="2933700"/>
          <p14:tracePt t="78857" x="2152650" y="2946400"/>
          <p14:tracePt t="78874" x="2152650" y="2952750"/>
          <p14:tracePt t="78891" x="2152650" y="2965450"/>
          <p14:tracePt t="78893" x="2152650" y="2971800"/>
          <p14:tracePt t="78907" x="2152650" y="2984500"/>
          <p14:tracePt t="78924" x="2159000" y="3022600"/>
          <p14:tracePt t="78940" x="2197100" y="3060700"/>
          <p14:tracePt t="78958" x="2286000" y="3098800"/>
          <p14:tracePt t="78974" x="2400300" y="3117850"/>
          <p14:tracePt t="78992" x="2508250" y="3136900"/>
          <p14:tracePt t="79008" x="2571750" y="3136900"/>
          <p14:tracePt t="79024" x="2616200" y="3124200"/>
          <p14:tracePt t="79041" x="2635250" y="3098800"/>
          <p14:tracePt t="79058" x="2641600" y="3086100"/>
          <p14:tracePt t="79062" x="2641600" y="3067050"/>
          <p14:tracePt t="79078" x="2641600" y="3054350"/>
          <p14:tracePt t="79090" x="2641600" y="3041650"/>
          <p14:tracePt t="79108" x="2635250" y="2997200"/>
          <p14:tracePt t="79124" x="2622550" y="2984500"/>
          <p14:tracePt t="79140" x="2609850" y="2971800"/>
          <p14:tracePt t="79157" x="2590800" y="2971800"/>
          <p14:tracePt t="79174" x="2546350" y="2959100"/>
          <p14:tracePt t="79191" x="2520950" y="2952750"/>
          <p14:tracePt t="79208" x="2482850" y="2952750"/>
          <p14:tracePt t="79224" x="2444750" y="2952750"/>
          <p14:tracePt t="79241" x="2393950" y="2952750"/>
          <p14:tracePt t="79257" x="2368550" y="2971800"/>
          <p14:tracePt t="79274" x="2330450" y="2990850"/>
          <p14:tracePt t="79290" x="2317750" y="3016250"/>
          <p14:tracePt t="79293" x="2311400" y="3022600"/>
          <p14:tracePt t="79307" x="2305050" y="3028950"/>
          <p14:tracePt t="79323" x="2305050" y="3035300"/>
          <p14:tracePt t="79381" x="2311400" y="3048000"/>
          <p14:tracePt t="79388" x="2324100" y="3048000"/>
          <p14:tracePt t="79396" x="2343150" y="3048000"/>
          <p14:tracePt t="79407" x="2374900" y="3048000"/>
          <p14:tracePt t="79423" x="2457450" y="3048000"/>
          <p14:tracePt t="79440" x="2546350" y="3041650"/>
          <p14:tracePt t="79457" x="2571750" y="3035300"/>
          <p14:tracePt t="79474" x="2584450" y="3028950"/>
          <p14:tracePt t="79493" x="2584450" y="3016250"/>
          <p14:tracePt t="79507" x="2584450" y="3009900"/>
          <p14:tracePt t="79524" x="2540000" y="2990850"/>
          <p14:tracePt t="79540" x="2463800" y="2959100"/>
          <p14:tracePt t="79557" x="2374900" y="2946400"/>
          <p14:tracePt t="79573" x="2324100" y="2940050"/>
          <p14:tracePt t="79590" x="2305050" y="2940050"/>
          <p14:tracePt t="79607" x="2298700" y="2940050"/>
          <p14:tracePt t="79640" x="2292350" y="2940050"/>
          <p14:tracePt t="79657" x="2292350" y="2946400"/>
          <p14:tracePt t="79673" x="2292350" y="2965450"/>
          <p14:tracePt t="79690" x="2311400" y="2984500"/>
          <p14:tracePt t="79707" x="2336800" y="3003550"/>
          <p14:tracePt t="79724" x="2393950" y="3028950"/>
          <p14:tracePt t="79741" x="2400300" y="3028950"/>
          <p14:tracePt t="79757" x="2406650" y="3028950"/>
          <p14:tracePt t="79774" x="2413000" y="3028950"/>
          <p14:tracePt t="79821" x="2413000" y="3022600"/>
          <p14:tracePt t="79828" x="2413000" y="3016250"/>
          <p14:tracePt t="79949" x="2419350" y="3022600"/>
          <p14:tracePt t="79957" x="2432050" y="3028950"/>
          <p14:tracePt t="79964" x="2438400" y="3035300"/>
          <p14:tracePt t="79974" x="2457450" y="3035300"/>
          <p14:tracePt t="79990" x="2482850" y="3041650"/>
          <p14:tracePt t="80007" x="2508250" y="3041650"/>
          <p14:tracePt t="80024" x="2533650" y="3041650"/>
          <p14:tracePt t="80040" x="2540000" y="3041650"/>
          <p14:tracePt t="81500" x="0" y="0"/>
        </p14:tracePtLst>
        <p14:tracePtLst>
          <p14:tracePt t="82616" x="2952750" y="2927350"/>
          <p14:tracePt t="82646" x="2959100" y="2927350"/>
          <p14:tracePt t="82663" x="2959100" y="2940050"/>
          <p14:tracePt t="82670" x="2959100" y="2959100"/>
          <p14:tracePt t="82677" x="2959100" y="2971800"/>
          <p14:tracePt t="82689" x="2959100" y="2997200"/>
          <p14:tracePt t="82706" x="2959100" y="3028950"/>
          <p14:tracePt t="82723" x="2959100" y="3054350"/>
          <p14:tracePt t="82739" x="2959100" y="3060700"/>
          <p14:tracePt t="82756" x="2965450" y="3073400"/>
          <p14:tracePt t="82774" x="2971800" y="3073400"/>
          <p14:tracePt t="82806" x="2978150" y="3073400"/>
          <p14:tracePt t="82813" x="2990850" y="3073400"/>
          <p14:tracePt t="82822" x="2997200" y="3073400"/>
          <p14:tracePt t="82839" x="3028950" y="3054350"/>
          <p14:tracePt t="82856" x="3041650" y="3016250"/>
          <p14:tracePt t="82872" x="3054350" y="2997200"/>
          <p14:tracePt t="82889" x="3060700" y="2984500"/>
          <p14:tracePt t="82975" x="3060700" y="2990850"/>
          <p14:tracePt t="82985" x="3060700" y="3009900"/>
          <p14:tracePt t="82996" x="3060700" y="3041650"/>
          <p14:tracePt t="83006" x="3060700" y="3054350"/>
          <p14:tracePt t="83023" x="3060700" y="3067050"/>
          <p14:tracePt t="83104" x="3060700" y="3060700"/>
          <p14:tracePt t="83119" x="3060700" y="3041650"/>
          <p14:tracePt t="83138" x="3060700" y="3022600"/>
          <p14:tracePt t="83141" x="3060700" y="3016250"/>
          <p14:tracePt t="83158" x="3060700" y="3009900"/>
          <p14:tracePt t="83172" x="3060700" y="3003550"/>
          <p14:tracePt t="83229" x="3060700" y="3016250"/>
          <p14:tracePt t="83237" x="3054350" y="3035300"/>
          <p14:tracePt t="83246" x="3048000" y="3054350"/>
          <p14:tracePt t="83257" x="3048000" y="3060700"/>
          <p14:tracePt t="83273" x="3041650" y="3067050"/>
          <p14:tracePt t="83290" x="3035300" y="3073400"/>
          <p14:tracePt t="83309" x="3035300" y="3079750"/>
          <p14:tracePt t="83322" x="3035300" y="3086100"/>
          <p14:tracePt t="83390" x="3035300" y="3079750"/>
          <p14:tracePt t="83399" x="3035300" y="3060700"/>
          <p14:tracePt t="83406" x="3035300" y="3048000"/>
          <p14:tracePt t="83422" x="3035300" y="3035300"/>
          <p14:tracePt t="83439" x="3035300" y="3028950"/>
          <p14:tracePt t="83804" x="0" y="0"/>
        </p14:tracePtLst>
        <p14:tracePtLst>
          <p14:tracePt t="85358" x="2908300" y="2584450"/>
          <p14:tracePt t="85367" x="2895600" y="2590800"/>
          <p14:tracePt t="85380" x="2882900" y="2603500"/>
          <p14:tracePt t="85391" x="2857500" y="2635250"/>
          <p14:tracePt t="85405" x="2844800" y="2679700"/>
          <p14:tracePt t="85422" x="2832100" y="2717800"/>
          <p14:tracePt t="85438" x="2832100" y="2755900"/>
          <p14:tracePt t="85455" x="2838450" y="2806700"/>
          <p14:tracePt t="85472" x="2857500" y="2838450"/>
          <p14:tracePt t="85489" x="2882900" y="2851150"/>
          <p14:tracePt t="85506" x="2914650" y="2863850"/>
          <p14:tracePt t="85509" x="2940050" y="2870200"/>
          <p14:tracePt t="85522" x="2965450" y="2870200"/>
          <p14:tracePt t="85539" x="3041650" y="2870200"/>
          <p14:tracePt t="85555" x="3105150" y="2863850"/>
          <p14:tracePt t="85572" x="3136900" y="2844800"/>
          <p14:tracePt t="85575" x="3149600" y="2825750"/>
          <p14:tracePt t="85588" x="3162300" y="2794000"/>
          <p14:tracePt t="85605" x="3162300" y="2768600"/>
          <p14:tracePt t="85621" x="3162300" y="2743200"/>
          <p14:tracePt t="85727" x="3168650" y="2730500"/>
          <p14:tracePt t="85727" x="0" y="0"/>
        </p14:tracePtLst>
        <p14:tracePtLst>
          <p14:tracePt t="86326" x="8318500" y="2895600"/>
          <p14:tracePt t="86337" x="8324850" y="2889250"/>
          <p14:tracePt t="86350" x="8337550" y="2876550"/>
          <p14:tracePt t="86371" x="8337550" y="2870200"/>
          <p14:tracePt t="86388" x="8350250" y="2857500"/>
          <p14:tracePt t="86528" x="8350250" y="2876550"/>
          <p14:tracePt t="86545" x="8350250" y="2908300"/>
          <p14:tracePt t="86566" x="8350250" y="2921000"/>
          <p14:tracePt t="86590" x="8350250" y="2927350"/>
          <p14:tracePt t="86647" x="8356600" y="2933700"/>
          <p14:tracePt t="86658" x="8362950" y="2933700"/>
          <p14:tracePt t="86671" x="8394700" y="2914650"/>
          <p14:tracePt t="86688" x="8413750" y="2876550"/>
          <p14:tracePt t="86704" x="8432800" y="2844800"/>
          <p14:tracePt t="86721" x="8439150" y="2819400"/>
          <p14:tracePt t="86738" x="8445500" y="2819400"/>
          <p14:tracePt t="86824" x="8445500" y="2825750"/>
          <p14:tracePt t="86845" x="8458200" y="2895600"/>
          <p14:tracePt t="86854" x="8458200" y="2914650"/>
          <p14:tracePt t="86871" x="8458200" y="2927350"/>
          <p14:tracePt t="86888" x="8458200" y="2933700"/>
          <p14:tracePt t="86985" x="8464550" y="2940050"/>
          <p14:tracePt t="87025" x="8464550" y="2933700"/>
          <p14:tracePt t="87062" x="8470900" y="2933700"/>
          <p14:tracePt t="87434" x="8477250" y="2933700"/>
          <p14:tracePt t="87455" x="8477250" y="2959100"/>
          <p14:tracePt t="87477" x="8477250" y="2971800"/>
          <p14:tracePt t="87602" x="8483600" y="2959100"/>
          <p14:tracePt t="87624" x="8509000" y="2921000"/>
          <p14:tracePt t="87918" x="0" y="0"/>
        </p14:tracePtLst>
        <p14:tracePtLst>
          <p14:tracePt t="91058" x="2108200" y="2584450"/>
          <p14:tracePt t="91076" x="2101850" y="2584450"/>
          <p14:tracePt t="91086" x="2082800" y="2584450"/>
          <p14:tracePt t="91104" x="2070100" y="2622550"/>
          <p14:tracePt t="91120" x="2051050" y="2679700"/>
          <p14:tracePt t="91137" x="2038350" y="2743200"/>
          <p14:tracePt t="91153" x="2038350" y="2787650"/>
          <p14:tracePt t="91170" x="2044700" y="2838450"/>
          <p14:tracePt t="91174" x="2057400" y="2857500"/>
          <p14:tracePt t="91187" x="2070100" y="2870200"/>
          <p14:tracePt t="91203" x="2076450" y="2870200"/>
          <p14:tracePt t="91220" x="2101850" y="2882900"/>
          <p14:tracePt t="91236" x="2114550" y="2882900"/>
          <p14:tracePt t="91254" x="2152650" y="2876550"/>
          <p14:tracePt t="91271" x="2197100" y="2857500"/>
          <p14:tracePt t="91287" x="2247900" y="2819400"/>
          <p14:tracePt t="91303" x="2286000" y="2794000"/>
          <p14:tracePt t="91321" x="2298700" y="2755900"/>
          <p14:tracePt t="91337" x="2305050" y="2724150"/>
          <p14:tracePt t="91340" x="2305050" y="2717800"/>
          <p14:tracePt t="91353" x="2305050" y="2705100"/>
          <p14:tracePt t="91370" x="2305050" y="2686050"/>
          <p14:tracePt t="91373" x="2305050" y="2673350"/>
          <p14:tracePt t="91403" x="2286000" y="2660650"/>
          <p14:tracePt t="91407" x="2279650" y="2654300"/>
          <p14:tracePt t="91420" x="2247900" y="2641600"/>
          <p14:tracePt t="91436" x="2222500" y="2641600"/>
          <p14:tracePt t="91453" x="2190750" y="2641600"/>
          <p14:tracePt t="91470" x="2146300" y="2641600"/>
          <p14:tracePt t="91486" x="2095500" y="2654300"/>
          <p14:tracePt t="91503" x="2063750" y="2679700"/>
          <p14:tracePt t="91521" x="2032000" y="2698750"/>
          <p14:tracePt t="91537" x="2012950" y="2736850"/>
          <p14:tracePt t="91540" x="2006600" y="2755900"/>
          <p14:tracePt t="91554" x="2006600" y="2762250"/>
          <p14:tracePt t="91571" x="2006600" y="2800350"/>
          <p14:tracePt t="91575" x="2006600" y="2813050"/>
          <p14:tracePt t="91587" x="2012950" y="2838450"/>
          <p14:tracePt t="91603" x="2038350" y="2876550"/>
          <p14:tracePt t="91621" x="2114550" y="2927350"/>
          <p14:tracePt t="91636" x="2165350" y="2946400"/>
          <p14:tracePt t="91653" x="2197100" y="2946400"/>
          <p14:tracePt t="91670" x="2254250" y="2940050"/>
          <p14:tracePt t="91686" x="2317750" y="2921000"/>
          <p14:tracePt t="91703" x="2362200" y="2882900"/>
          <p14:tracePt t="91720" x="2387600" y="2832100"/>
          <p14:tracePt t="91736" x="2406650" y="2768600"/>
          <p14:tracePt t="91741" x="2406650" y="2755900"/>
          <p14:tracePt t="91753" x="2406650" y="2730500"/>
          <p14:tracePt t="91770" x="2406650" y="2686050"/>
          <p14:tracePt t="91774" x="2406650" y="2673350"/>
          <p14:tracePt t="91787" x="2400300" y="2660650"/>
          <p14:tracePt t="91803" x="2387600" y="2635250"/>
          <p14:tracePt t="91805" x="2368550" y="2635250"/>
          <p14:tracePt t="91820" x="2355850" y="2628900"/>
          <p14:tracePt t="91837" x="2305050" y="2609850"/>
          <p14:tracePt t="91853" x="2279650" y="2609850"/>
          <p14:tracePt t="91870" x="2241550" y="2609850"/>
          <p14:tracePt t="91886" x="2235200" y="2609850"/>
          <p14:tracePt t="91903" x="2222500" y="2609850"/>
          <p14:tracePt t="91919" x="2203450" y="2616200"/>
          <p14:tracePt t="91936" x="2197100" y="2622550"/>
          <p14:tracePt t="91953" x="2197100" y="2654300"/>
          <p14:tracePt t="91969" x="2197100" y="2698750"/>
          <p14:tracePt t="91986" x="2197100" y="2730500"/>
          <p14:tracePt t="92003" x="2203450" y="2755900"/>
          <p14:tracePt t="92004" x="2209800" y="2762250"/>
          <p14:tracePt t="92020" x="2235200" y="2768600"/>
          <p14:tracePt t="92036" x="2260600" y="2774950"/>
          <p14:tracePt t="92053" x="2273300" y="2781300"/>
          <p14:tracePt t="92069" x="2292350" y="2781300"/>
          <p14:tracePt t="92086" x="2305050" y="2781300"/>
          <p14:tracePt t="92229" x="0" y="0"/>
        </p14:tracePtLst>
        <p14:tracePtLst>
          <p14:tracePt t="93524" x="3371850" y="3168650"/>
          <p14:tracePt t="93541" x="3365500" y="3181350"/>
          <p14:tracePt t="93556" x="3365500" y="3187700"/>
          <p14:tracePt t="93564" x="3365500" y="3194050"/>
          <p14:tracePt t="93572" x="3365500" y="3200400"/>
          <p14:tracePt t="93586" x="3365500" y="3206750"/>
          <p14:tracePt t="93602" x="3365500" y="3225800"/>
          <p14:tracePt t="93619" x="3365500" y="3251200"/>
          <p14:tracePt t="93620" x="3365500" y="3270250"/>
          <p14:tracePt t="93635" x="3378200" y="3289300"/>
          <p14:tracePt t="93652" x="3435350" y="3346450"/>
          <p14:tracePt t="93669" x="3498850" y="3397250"/>
          <p14:tracePt t="93685" x="3581400" y="3422650"/>
          <p14:tracePt t="93702" x="3638550" y="3454400"/>
          <p14:tracePt t="93719" x="3689350" y="3460750"/>
          <p14:tracePt t="93735" x="3733800" y="3460750"/>
          <p14:tracePt t="93752" x="3765550" y="3460750"/>
          <p14:tracePt t="93769" x="3810000" y="3441700"/>
          <p14:tracePt t="93785" x="3841750" y="3429000"/>
          <p14:tracePt t="93802" x="3860800" y="3409950"/>
          <p14:tracePt t="93819" x="3867150" y="3403600"/>
          <p14:tracePt t="93836" x="3886200" y="3403600"/>
          <p14:tracePt t="93860" x="3892550" y="3403600"/>
          <p14:tracePt t="93876" x="3898900" y="3397250"/>
          <p14:tracePt t="93924" x="3905250" y="3397250"/>
          <p14:tracePt t="93941" x="3911600" y="3397250"/>
          <p14:tracePt t="94060" x="3911600" y="3390900"/>
          <p14:tracePt t="94077" x="3911600" y="3371850"/>
          <p14:tracePt t="94086" x="3892550" y="3365500"/>
          <p14:tracePt t="94094" x="3879850" y="3352800"/>
          <p14:tracePt t="94103" x="3867150" y="3346450"/>
          <p14:tracePt t="94119" x="3835400" y="3327400"/>
          <p14:tracePt t="94135" x="3816350" y="3314700"/>
          <p14:tracePt t="94152" x="3803650" y="3314700"/>
          <p14:tracePt t="94169" x="3790950" y="3308350"/>
          <p14:tracePt t="94185" x="3771900" y="3295650"/>
          <p14:tracePt t="94202" x="3752850" y="3289300"/>
          <p14:tracePt t="94218" x="3727450" y="3289300"/>
          <p14:tracePt t="94235" x="3689350" y="3276600"/>
          <p14:tracePt t="94252" x="3606800" y="3263900"/>
          <p14:tracePt t="94268" x="3575050" y="3263900"/>
          <p14:tracePt t="94286" x="3549650" y="3263900"/>
          <p14:tracePt t="94302" x="3536950" y="3263900"/>
          <p14:tracePt t="94319" x="3524250" y="3263900"/>
          <p14:tracePt t="94414" x="3536950" y="3263900"/>
          <p14:tracePt t="94424" x="3549650" y="3263900"/>
          <p14:tracePt t="94436" x="3575050" y="3263900"/>
          <p14:tracePt t="94453" x="3663950" y="3263900"/>
          <p14:tracePt t="94469" x="3702050" y="3263900"/>
          <p14:tracePt t="94485" x="3727450" y="3263900"/>
          <p14:tracePt t="94502" x="3733800" y="3263900"/>
          <p14:tracePt t="94536" x="3746500" y="3263900"/>
          <p14:tracePt t="94697" x="3752850" y="3263900"/>
          <p14:tracePt t="94711" x="3797300" y="3276600"/>
          <p14:tracePt t="94728" x="3860800" y="3276600"/>
          <p14:tracePt t="94742" x="3968750" y="3276600"/>
          <p14:tracePt t="94752" x="4019550" y="3276600"/>
          <p14:tracePt t="94768" x="4159250" y="3276600"/>
          <p14:tracePt t="94786" x="4279900" y="3276600"/>
          <p14:tracePt t="94802" x="4337050" y="3276600"/>
          <p14:tracePt t="94819" x="4349750" y="3276600"/>
          <p14:tracePt t="95167" x="4343400" y="3282950"/>
          <p14:tracePt t="95178" x="4343400" y="3289300"/>
          <p14:tracePt t="95186" x="4337050" y="3289300"/>
          <p14:tracePt t="95202" x="4324350" y="3308350"/>
          <p14:tracePt t="95218" x="4318000" y="3308350"/>
          <p14:tracePt t="95253" x="4318000" y="3314700"/>
          <p14:tracePt t="95268" x="4318000" y="3321050"/>
          <p14:tracePt t="95285" x="4318000" y="3327400"/>
          <p14:tracePt t="95805" x="0" y="0"/>
        </p14:tracePtLst>
        <p14:tracePtLst>
          <p14:tracePt t="96322" x="3371850" y="3244850"/>
          <p14:tracePt t="96335" x="3365500" y="3251200"/>
          <p14:tracePt t="96352" x="3359150" y="3251200"/>
          <p14:tracePt t="96368" x="3352800" y="3257550"/>
          <p14:tracePt t="96483" x="3454400" y="3327400"/>
          <p14:tracePt t="96497" x="3619500" y="3359150"/>
          <p14:tracePt t="96510" x="3848100" y="3403600"/>
          <p14:tracePt t="96518" x="3943350" y="3416300"/>
          <p14:tracePt t="96535" x="4089400" y="3422650"/>
          <p14:tracePt t="96552" x="4146550" y="3422650"/>
          <p14:tracePt t="96569" x="4171950" y="3422650"/>
          <p14:tracePt t="96585" x="4178300" y="3409950"/>
          <p14:tracePt t="96602" x="4178300" y="3384550"/>
          <p14:tracePt t="96604" x="4178300" y="3371850"/>
          <p14:tracePt t="96618" x="4178300" y="3352800"/>
          <p14:tracePt t="96635" x="4178300" y="3327400"/>
          <p14:tracePt t="96651" x="4159250" y="3295650"/>
          <p14:tracePt t="96653" x="4146550" y="3282950"/>
          <p14:tracePt t="96668" x="4114800" y="3263900"/>
          <p14:tracePt t="96685" x="4064000" y="3238500"/>
          <p14:tracePt t="96701" x="3949700" y="3213100"/>
          <p14:tracePt t="96718" x="3841750" y="3206750"/>
          <p14:tracePt t="96735" x="3714750" y="3206750"/>
          <p14:tracePt t="96751" x="3600450" y="3206750"/>
          <p14:tracePt t="96768" x="3556000" y="3213100"/>
          <p14:tracePt t="96785" x="3517900" y="3225800"/>
          <p14:tracePt t="96813" x="3517900" y="3232150"/>
          <p14:tracePt t="96823" x="3517900" y="3238500"/>
          <p14:tracePt t="96838" x="3517900" y="3244850"/>
          <p14:tracePt t="96852" x="3517900" y="3257550"/>
          <p14:tracePt t="96854" x="3517900" y="3263900"/>
          <p14:tracePt t="96869" x="3524250" y="3302000"/>
          <p14:tracePt t="96884" x="3568700" y="3327400"/>
          <p14:tracePt t="96902" x="3651250" y="3352800"/>
          <p14:tracePt t="96918" x="3740150" y="3371850"/>
          <p14:tracePt t="96935" x="3790950" y="3371850"/>
          <p14:tracePt t="96951" x="3822700" y="3371850"/>
          <p14:tracePt t="96968" x="3835400" y="3359150"/>
          <p14:tracePt t="96984" x="3841750" y="3359150"/>
          <p14:tracePt t="97001" x="3841750" y="3340100"/>
          <p14:tracePt t="97035" x="3841750" y="3321050"/>
          <p14:tracePt t="97052" x="3822700" y="3308350"/>
          <p14:tracePt t="97071" x="3816350" y="3308350"/>
          <p14:tracePt t="97084" x="3810000" y="3308350"/>
          <p14:tracePt t="97124" x="3803650" y="3308350"/>
          <p14:tracePt t="97141" x="3797300" y="3308350"/>
          <p14:tracePt t="97157" x="3790950" y="3308350"/>
          <p14:tracePt t="97494" x="0" y="0"/>
        </p14:tracePtLst>
        <p14:tracePtLst>
          <p14:tracePt t="98591" x="3460750" y="3670300"/>
          <p14:tracePt t="98776" x="3448050" y="3670300"/>
          <p14:tracePt t="98796" x="3378200" y="3670300"/>
          <p14:tracePt t="98816" x="3098800" y="3619500"/>
          <p14:tracePt t="98827" x="3016250" y="3613150"/>
          <p14:tracePt t="98834" x="2940050" y="3606800"/>
          <p14:tracePt t="98834" x="0" y="0"/>
        </p14:tracePtLst>
        <p14:tracePtLst>
          <p14:tracePt t="99638" x="2203450" y="3587750"/>
          <p14:tracePt t="99782" x="2197100" y="3594100"/>
          <p14:tracePt t="99802" x="2203450" y="3594100"/>
          <p14:tracePt t="99819" x="2254250" y="3600450"/>
          <p14:tracePt t="99837" x="2406650" y="3632200"/>
          <p14:tracePt t="99851" x="2470150" y="3632200"/>
          <p14:tracePt t="99867" x="2616200" y="3632200"/>
          <p14:tracePt t="99884" x="2787650" y="3632200"/>
          <p14:tracePt t="99900" x="2838450" y="3632200"/>
          <p14:tracePt t="99917" x="2870200" y="3632200"/>
          <p14:tracePt t="99933" x="2895600" y="3632200"/>
          <p14:tracePt t="99950" x="2901950" y="3632200"/>
          <p14:tracePt t="99967" x="2908300" y="3632200"/>
          <p14:tracePt t="99983" x="2914650" y="3632200"/>
          <p14:tracePt t="100006" x="2921000" y="3632200"/>
          <p14:tracePt t="100017" x="2927350" y="3632200"/>
          <p14:tracePt t="100134" x="2933700" y="3632200"/>
          <p14:tracePt t="100142" x="2940050" y="3632200"/>
          <p14:tracePt t="100152" x="2946400" y="3632200"/>
          <p14:tracePt t="100166" x="2965450" y="3632200"/>
          <p14:tracePt t="100183" x="3009900" y="3632200"/>
          <p14:tracePt t="100200" x="3054350" y="3632200"/>
          <p14:tracePt t="100217" x="3117850" y="3632200"/>
          <p14:tracePt t="100233" x="3187700" y="3632200"/>
          <p14:tracePt t="100250" x="3219450" y="3632200"/>
          <p14:tracePt t="100266" x="3244850" y="3632200"/>
          <p14:tracePt t="100283" x="3257550" y="3632200"/>
          <p14:tracePt t="100300" x="3270250" y="3632200"/>
          <p14:tracePt t="100317" x="3276600" y="3632200"/>
          <p14:tracePt t="100333" x="3282950" y="3632200"/>
          <p14:tracePt t="101765" x="0" y="0"/>
        </p14:tracePtLst>
        <p14:tracePtLst>
          <p14:tracePt t="102894" x="3244850" y="3371850"/>
          <p14:tracePt t="102960" x="3251200" y="3371850"/>
          <p14:tracePt t="102983" x="3479800" y="3409950"/>
          <p14:tracePt t="102995" x="3619500" y="3441700"/>
          <p14:tracePt t="102996" x="3848100" y="3479800"/>
          <p14:tracePt t="103010" x="4076700" y="3517900"/>
          <p14:tracePt t="103019" x="4349750" y="3568700"/>
          <p14:tracePt t="103021" x="4622800" y="3625850"/>
          <p14:tracePt t="103032" x="4889500" y="3651250"/>
          <p14:tracePt t="103049" x="5283200" y="3663950"/>
          <p14:tracePt t="103066" x="5549900" y="3663950"/>
          <p14:tracePt t="103069" x="5626100" y="3663950"/>
          <p14:tracePt t="103083" x="5670550" y="3663950"/>
          <p14:tracePt t="103099" x="5695950" y="3663950"/>
          <p14:tracePt t="103116" x="5702300" y="3663950"/>
          <p14:tracePt t="103229" x="0" y="0"/>
        </p14:tracePtLst>
        <p14:tracePtLst>
          <p14:tracePt t="103782" x="6546850" y="3721100"/>
          <p14:tracePt t="103873" x="6546850" y="3727450"/>
          <p14:tracePt t="103894" x="6623050" y="3733800"/>
          <p14:tracePt t="103915" x="6737350" y="3733800"/>
          <p14:tracePt t="103917" x="6813550" y="3733800"/>
          <p14:tracePt t="103932" x="6896100" y="3733800"/>
          <p14:tracePt t="103944" x="7073900" y="3733800"/>
          <p14:tracePt t="103952" x="7156450" y="3733800"/>
          <p14:tracePt t="103965" x="7296150" y="3733800"/>
          <p14:tracePt t="103982" x="7391400" y="3733800"/>
          <p14:tracePt t="103999" x="7442200" y="3740150"/>
          <p14:tracePt t="104015" x="7448550" y="3746500"/>
          <p14:tracePt t="104093" x="7448550" y="3759200"/>
          <p14:tracePt t="104103" x="7435850" y="3765550"/>
          <p14:tracePt t="104116" x="7378700" y="3778250"/>
          <p14:tracePt t="104133" x="7277100" y="3790950"/>
          <p14:tracePt t="104149" x="7181850" y="3803650"/>
          <p14:tracePt t="104166" x="7080250" y="3803650"/>
          <p14:tracePt t="104182" x="7048500" y="3803650"/>
          <p14:tracePt t="104199" x="7042150" y="3803650"/>
          <p14:tracePt t="104284" x="7073900" y="3803650"/>
          <p14:tracePt t="104292" x="7131050" y="3803650"/>
          <p14:tracePt t="104302" x="7194550" y="3803650"/>
          <p14:tracePt t="104315" x="7264400" y="3803650"/>
          <p14:tracePt t="104332" x="7550150" y="3803650"/>
          <p14:tracePt t="104349" x="7747000" y="3803650"/>
          <p14:tracePt t="104366" x="7905750" y="3803650"/>
          <p14:tracePt t="104382" x="7994650" y="3803650"/>
          <p14:tracePt t="104399" x="8026400" y="3803650"/>
          <p14:tracePt t="104416" x="8032750" y="3803650"/>
          <p14:tracePt t="104462" x="8026400" y="3803650"/>
          <p14:tracePt t="104469" x="7988300" y="3803650"/>
          <p14:tracePt t="104482" x="7924800" y="3803650"/>
          <p14:tracePt t="104499" x="7778750" y="3803650"/>
          <p14:tracePt t="104515" x="7639050" y="3803650"/>
          <p14:tracePt t="104516" x="7588250" y="3803650"/>
          <p14:tracePt t="104532" x="7537450" y="3803650"/>
          <p14:tracePt t="104549" x="7524750" y="3803650"/>
          <p14:tracePt t="104646" x="7531100" y="3803650"/>
          <p14:tracePt t="104653" x="7556500" y="3803650"/>
          <p14:tracePt t="104665" x="7594600" y="3803650"/>
          <p14:tracePt t="104682" x="7689850" y="3803650"/>
          <p14:tracePt t="104698" x="7829550" y="3803650"/>
          <p14:tracePt t="104701" x="7893050" y="3803650"/>
          <p14:tracePt t="104715" x="7937500" y="3803650"/>
          <p14:tracePt t="104732" x="8001000" y="3803650"/>
          <p14:tracePt t="104748" x="8007350" y="3803650"/>
          <p14:tracePt t="104791" x="7994650" y="3803650"/>
          <p14:tracePt t="104804" x="7962900" y="3803650"/>
          <p14:tracePt t="104820" x="7848600" y="3803650"/>
          <p14:tracePt t="104835" x="7734300" y="3803650"/>
          <p14:tracePt t="104849" x="7658100" y="3803650"/>
          <p14:tracePt t="104853" x="7645400" y="3803650"/>
          <p14:tracePt t="104865" x="7639050" y="3803650"/>
          <p14:tracePt t="105176" x="7632700" y="3803650"/>
          <p14:tracePt t="105193" x="7607300" y="3803650"/>
          <p14:tracePt t="105208" x="7524750" y="3803650"/>
          <p14:tracePt t="105220" x="7404100" y="3803650"/>
          <p14:tracePt t="105232" x="7340600" y="3803650"/>
          <p14:tracePt t="105249" x="7258050" y="3803650"/>
          <p14:tracePt t="105265" x="7219950" y="3803650"/>
          <p14:tracePt t="105282" x="7213600" y="3803650"/>
          <p14:tracePt t="105358" x="7226300" y="3797300"/>
          <p14:tracePt t="105367" x="7245350" y="3797300"/>
          <p14:tracePt t="105382" x="7321550" y="3797300"/>
          <p14:tracePt t="105399" x="7448550" y="3797300"/>
          <p14:tracePt t="105416" x="7594600" y="3797300"/>
          <p14:tracePt t="105432" x="7740650" y="3797300"/>
          <p14:tracePt t="105448" x="7861300" y="3797300"/>
          <p14:tracePt t="105465" x="7918450" y="3797300"/>
          <p14:tracePt t="105481" x="7937500" y="3797300"/>
          <p14:tracePt t="105498" x="7943850" y="3797300"/>
          <p14:tracePt t="105541" x="7912100" y="3797300"/>
          <p14:tracePt t="105548" x="7854950" y="3797300"/>
          <p14:tracePt t="105556" x="7791450" y="3797300"/>
          <p14:tracePt t="105564" x="7727950" y="3797300"/>
          <p14:tracePt t="105582" x="7620000" y="3797300"/>
          <p14:tracePt t="105598" x="7575550" y="3797300"/>
          <p14:tracePt t="105615" x="7562850" y="3797300"/>
          <p14:tracePt t="105669" x="7575550" y="3797300"/>
          <p14:tracePt t="105678" x="7607300" y="3797300"/>
          <p14:tracePt t="105685" x="7651750" y="3797300"/>
          <p14:tracePt t="105698" x="7702550" y="3797300"/>
          <p14:tracePt t="105715" x="7810500" y="3797300"/>
          <p14:tracePt t="105731" x="7918450" y="3797300"/>
          <p14:tracePt t="105732" x="7950200" y="3797300"/>
          <p14:tracePt t="105748" x="7981950" y="3797300"/>
          <p14:tracePt t="105854" x="7988300" y="3797300"/>
          <p14:tracePt t="105869" x="7994650" y="3797300"/>
          <p14:tracePt t="105884" x="8070850" y="3797300"/>
          <p14:tracePt t="105899" x="8115300" y="3797300"/>
          <p14:tracePt t="105916" x="8197850" y="3797300"/>
          <p14:tracePt t="105918" x="8242300" y="3797300"/>
          <p14:tracePt t="105931" x="8286750" y="3797300"/>
          <p14:tracePt t="105948" x="8382000" y="3797300"/>
          <p14:tracePt t="105965" x="8451850" y="3797300"/>
          <p14:tracePt t="105982" x="8521700" y="3797300"/>
          <p14:tracePt t="105998" x="8578850" y="3797300"/>
          <p14:tracePt t="106015" x="8597900" y="3797300"/>
          <p14:tracePt t="106061" x="8585200" y="3797300"/>
          <p14:tracePt t="106071" x="8547100" y="3790950"/>
          <p14:tracePt t="106081" x="8489950" y="3784600"/>
          <p14:tracePt t="106098" x="8375650" y="3784600"/>
          <p14:tracePt t="106115" x="8267700" y="3784600"/>
          <p14:tracePt t="106117" x="8235950" y="3784600"/>
          <p14:tracePt t="106131" x="8223250" y="3784600"/>
          <p14:tracePt t="106148" x="8216900" y="3784600"/>
          <p14:tracePt t="106205" x="8235950" y="3784600"/>
          <p14:tracePt t="106216" x="8267700" y="3784600"/>
          <p14:tracePt t="106231" x="8382000" y="3784600"/>
          <p14:tracePt t="106248" x="8521700" y="3784600"/>
          <p14:tracePt t="106265" x="8629650" y="3790950"/>
          <p14:tracePt t="106281" x="8705850" y="3810000"/>
          <p14:tracePt t="106298" x="8718550" y="3810000"/>
          <p14:tracePt t="106334" x="8712200" y="3810000"/>
          <p14:tracePt t="106348" x="8636000" y="3810000"/>
          <p14:tracePt t="106365" x="8547100" y="3810000"/>
          <p14:tracePt t="106381" x="8515350" y="3810000"/>
          <p14:tracePt t="106398" x="8509000" y="3810000"/>
          <p14:tracePt t="106453" x="8521700" y="3810000"/>
          <p14:tracePt t="106462" x="8547100" y="3810000"/>
          <p14:tracePt t="106470" x="8572500" y="3810000"/>
          <p14:tracePt t="106481" x="8591550" y="3810000"/>
          <p14:tracePt t="106498" x="8667750" y="3810000"/>
          <p14:tracePt t="106515" x="8737600" y="3810000"/>
          <p14:tracePt t="106517" x="8756650" y="3810000"/>
          <p14:tracePt t="106531" x="8775700" y="3810000"/>
          <p14:tracePt t="106548" x="8794750" y="3810000"/>
          <p14:tracePt t="107189" x="0" y="0"/>
        </p14:tracePtLst>
        <p14:tracePtLst>
          <p14:tracePt t="111115" x="2266950" y="3848100"/>
          <p14:tracePt t="111130" x="2254250" y="3848100"/>
          <p14:tracePt t="111146" x="2222500" y="3860800"/>
          <p14:tracePt t="111149" x="2209800" y="3873500"/>
          <p14:tracePt t="111163" x="2178050" y="3892550"/>
          <p14:tracePt t="111180" x="2114550" y="3949700"/>
          <p14:tracePt t="111196" x="2101850" y="3994150"/>
          <p14:tracePt t="111213" x="2095500" y="4038600"/>
          <p14:tracePt t="111229" x="2095500" y="4102100"/>
          <p14:tracePt t="111246" x="2120900" y="4159250"/>
          <p14:tracePt t="111263" x="2152650" y="4191000"/>
          <p14:tracePt t="111279" x="2184400" y="4216400"/>
          <p14:tracePt t="111296" x="2222500" y="4235450"/>
          <p14:tracePt t="111313" x="2235200" y="4241800"/>
          <p14:tracePt t="111329" x="2247900" y="4241800"/>
          <p14:tracePt t="111346" x="2286000" y="4241800"/>
          <p14:tracePt t="111363" x="2330450" y="4222750"/>
          <p14:tracePt t="111380" x="2393950" y="4178300"/>
          <p14:tracePt t="111381" x="2419350" y="4159250"/>
          <p14:tracePt t="111396" x="2470150" y="4108450"/>
          <p14:tracePt t="111413" x="2476500" y="4076700"/>
          <p14:tracePt t="111429" x="2476500" y="4051300"/>
          <p14:tracePt t="111446" x="2476500" y="4044950"/>
          <p14:tracePt t="111463" x="2476500" y="4038600"/>
          <p14:tracePt t="111479" x="2476500" y="4032250"/>
          <p14:tracePt t="111496" x="2463800" y="4025900"/>
          <p14:tracePt t="111513" x="2425700" y="4013200"/>
          <p14:tracePt t="111529" x="2393950" y="4013200"/>
          <p14:tracePt t="111546" x="2362200" y="4013200"/>
          <p14:tracePt t="111563" x="2317750" y="4019550"/>
          <p14:tracePt t="111579" x="2298700" y="4032250"/>
          <p14:tracePt t="111580" x="2292350" y="4044950"/>
          <p14:tracePt t="111596" x="2286000" y="4057650"/>
          <p14:tracePt t="111613" x="2286000" y="4076700"/>
          <p14:tracePt t="111630" x="2311400" y="4121150"/>
          <p14:tracePt t="111646" x="2374900" y="4171950"/>
          <p14:tracePt t="111663" x="2463800" y="4216400"/>
          <p14:tracePt t="111679" x="2559050" y="4241800"/>
          <p14:tracePt t="111696" x="2647950" y="4241800"/>
          <p14:tracePt t="111713" x="2711450" y="4235450"/>
          <p14:tracePt t="111729" x="2749550" y="4210050"/>
          <p14:tracePt t="111746" x="2768600" y="4171950"/>
          <p14:tracePt t="111763" x="2768600" y="4140200"/>
          <p14:tracePt t="111779" x="2755900" y="4095750"/>
          <p14:tracePt t="111796" x="2686050" y="4057650"/>
          <p14:tracePt t="111813" x="2647950" y="4044950"/>
          <p14:tracePt t="111829" x="2616200" y="4044950"/>
          <p14:tracePt t="111846" x="2597150" y="4044950"/>
          <p14:tracePt t="111863" x="2578100" y="4044950"/>
          <p14:tracePt t="111880" x="2571750" y="4057650"/>
          <p14:tracePt t="111896" x="2571750" y="4083050"/>
          <p14:tracePt t="111913" x="2571750" y="4114800"/>
          <p14:tracePt t="111929" x="2571750" y="4146550"/>
          <p14:tracePt t="111933" x="2578100" y="4159250"/>
          <p14:tracePt t="111946" x="2590800" y="4171950"/>
          <p14:tracePt t="111963" x="2609850" y="4191000"/>
          <p14:tracePt t="111979" x="2635250" y="4191000"/>
          <p14:tracePt t="111996" x="2660650" y="4191000"/>
          <p14:tracePt t="112012" x="2673350" y="4178300"/>
          <p14:tracePt t="112029" x="2673350" y="4152900"/>
          <p14:tracePt t="112046" x="2673350" y="4127500"/>
          <p14:tracePt t="112063" x="2660650" y="4089400"/>
          <p14:tracePt t="112079" x="2603500" y="4051300"/>
          <p14:tracePt t="112096" x="2495550" y="4000500"/>
          <p14:tracePt t="112112" x="2362200" y="3975100"/>
          <p14:tracePt t="112129" x="2298700" y="3975100"/>
          <p14:tracePt t="112146" x="2254250" y="3981450"/>
          <p14:tracePt t="112162" x="2235200" y="4013200"/>
          <p14:tracePt t="112166" x="2228850" y="4019550"/>
          <p14:tracePt t="112180" x="2228850" y="4038600"/>
          <p14:tracePt t="112196" x="2228850" y="4057650"/>
          <p14:tracePt t="112213" x="2228850" y="4076700"/>
          <p14:tracePt t="112229" x="2266950" y="4114800"/>
          <p14:tracePt t="112246" x="2336800" y="4140200"/>
          <p14:tracePt t="112262" x="2470150" y="4165600"/>
          <p14:tracePt t="112279" x="2609850" y="4165600"/>
          <p14:tracePt t="112296" x="2686050" y="4133850"/>
          <p14:tracePt t="112312" x="2705100" y="4102100"/>
          <p14:tracePt t="112329" x="2705100" y="4064000"/>
          <p14:tracePt t="112346" x="2686050" y="4013200"/>
          <p14:tracePt t="112362" x="2660650" y="3981450"/>
          <p14:tracePt t="112379" x="2616200" y="3962400"/>
          <p14:tracePt t="112380" x="2597150" y="3949700"/>
          <p14:tracePt t="112396" x="2565400" y="3943350"/>
          <p14:tracePt t="112412" x="2552700" y="3943350"/>
          <p14:tracePt t="112429" x="2540000" y="3943350"/>
          <p14:tracePt t="112446" x="2520950" y="3949700"/>
          <p14:tracePt t="112462" x="2508250" y="3987800"/>
          <p14:tracePt t="112479" x="2501900" y="4019550"/>
          <p14:tracePt t="112496" x="2501900" y="4064000"/>
          <p14:tracePt t="112512" x="2508250" y="4102100"/>
          <p14:tracePt t="112529" x="2514600" y="4121150"/>
          <p14:tracePt t="112546" x="2527300" y="4127500"/>
          <p14:tracePt t="112579" x="2540000" y="4127500"/>
          <p14:tracePt t="112596" x="2546350" y="4102100"/>
          <p14:tracePt t="112612" x="2546350" y="4051300"/>
          <p14:tracePt t="112630" x="2520950" y="4000500"/>
          <p14:tracePt t="112646" x="2482850" y="3962400"/>
          <p14:tracePt t="112663" x="2406650" y="3917950"/>
          <p14:tracePt t="112680" x="2368550" y="3905250"/>
          <p14:tracePt t="112696" x="2330450" y="3905250"/>
          <p14:tracePt t="112712" x="2311400" y="3905250"/>
          <p14:tracePt t="112730" x="2286000" y="3924300"/>
          <p14:tracePt t="112733" x="2286000" y="3943350"/>
          <p14:tracePt t="112746" x="2279650" y="3962400"/>
          <p14:tracePt t="112762" x="2279650" y="3994150"/>
          <p14:tracePt t="112764" x="2279650" y="4019550"/>
          <p14:tracePt t="112779" x="2279650" y="4044950"/>
          <p14:tracePt t="112796" x="2305050" y="4095750"/>
          <p14:tracePt t="112812" x="2324100" y="4102100"/>
          <p14:tracePt t="112829" x="2336800" y="4102100"/>
          <p14:tracePt t="112846" x="2349500" y="4102100"/>
          <p14:tracePt t="112862" x="2374900" y="4083050"/>
          <p14:tracePt t="112880" x="2381250" y="4051300"/>
          <p14:tracePt t="112896" x="2381250" y="4025900"/>
          <p14:tracePt t="112913" x="2381250" y="4019550"/>
          <p14:tracePt t="112992" x="2387600" y="4051300"/>
          <p14:tracePt t="113010" x="2425700" y="4095750"/>
          <p14:tracePt t="113032" x="2597150" y="4171950"/>
          <p14:tracePt t="113046" x="2705100" y="4197350"/>
          <p14:tracePt t="113062" x="2736850" y="4197350"/>
          <p14:tracePt t="113079" x="2749550" y="4197350"/>
          <p14:tracePt t="113096" x="2755900" y="4197350"/>
          <p14:tracePt t="113112" x="2755900" y="4165600"/>
          <p14:tracePt t="113129" x="2736850" y="4114800"/>
          <p14:tracePt t="113132" x="2711450" y="4083050"/>
          <p14:tracePt t="113146" x="2686050" y="4044950"/>
          <p14:tracePt t="113163" x="2584450" y="3968750"/>
          <p14:tracePt t="113166" x="2527300" y="3930650"/>
          <p14:tracePt t="113179" x="2470150" y="3917950"/>
          <p14:tracePt t="113196" x="2400300" y="3905250"/>
          <p14:tracePt t="113212" x="2355850" y="3905250"/>
          <p14:tracePt t="113229" x="2336800" y="3917950"/>
          <p14:tracePt t="113245" x="2324100" y="3962400"/>
          <p14:tracePt t="113262" x="2317750" y="3994150"/>
          <p14:tracePt t="113279" x="2317750" y="4032250"/>
          <p14:tracePt t="113295" x="2317750" y="4057650"/>
          <p14:tracePt t="113312" x="2343150" y="4076700"/>
          <p14:tracePt t="113329" x="2368550" y="4089400"/>
          <p14:tracePt t="113345" x="2419350" y="4102100"/>
          <p14:tracePt t="113362" x="2463800" y="4102100"/>
          <p14:tracePt t="113379" x="2514600" y="4102100"/>
          <p14:tracePt t="113381" x="2540000" y="4095750"/>
          <p14:tracePt t="113396" x="2552700" y="4076700"/>
          <p14:tracePt t="113412" x="2571750" y="4013200"/>
          <p14:tracePt t="113429" x="2565400" y="3949700"/>
          <p14:tracePt t="113445" x="2533650" y="3911600"/>
          <p14:tracePt t="113462" x="2495550" y="3879850"/>
          <p14:tracePt t="113479" x="2444750" y="3854450"/>
          <p14:tracePt t="113495" x="2419350" y="3848100"/>
          <p14:tracePt t="113512" x="2374900" y="3854450"/>
          <p14:tracePt t="113529" x="2336800" y="3911600"/>
          <p14:tracePt t="113545" x="2311400" y="3981450"/>
          <p14:tracePt t="113562" x="2305050" y="4032250"/>
          <p14:tracePt t="113579" x="2305050" y="4070350"/>
          <p14:tracePt t="113595" x="2336800" y="4089400"/>
          <p14:tracePt t="113596" x="2343150" y="4095750"/>
          <p14:tracePt t="113612" x="2355850" y="4095750"/>
          <p14:tracePt t="113629" x="2368550" y="4095750"/>
          <p14:tracePt t="113645" x="2374900" y="4095750"/>
          <p14:tracePt t="113662" x="2393950" y="4089400"/>
          <p14:tracePt t="113679" x="2393950" y="4064000"/>
          <p14:tracePt t="113696" x="2393950" y="4051300"/>
          <p14:tracePt t="113712" x="2393950" y="4038600"/>
          <p14:tracePt t="114369" x="2393950" y="4025900"/>
          <p14:tracePt t="114386" x="2381250" y="3994150"/>
          <p14:tracePt t="114398" x="2343150" y="3949700"/>
          <p14:tracePt t="114413" x="2273300" y="3886200"/>
          <p14:tracePt t="114429" x="2222500" y="3848100"/>
          <p14:tracePt t="114446" x="2197100" y="3835400"/>
          <p14:tracePt t="114462" x="2190750" y="3829050"/>
          <p14:tracePt t="114512" x="2178050" y="3829050"/>
          <p14:tracePt t="114519" x="2171700" y="3848100"/>
          <p14:tracePt t="114528" x="2171700" y="3860800"/>
          <p14:tracePt t="114545" x="2171700" y="3911600"/>
          <p14:tracePt t="114562" x="2171700" y="3968750"/>
          <p14:tracePt t="114564" x="2171700" y="4000500"/>
          <p14:tracePt t="114578" x="2184400" y="4019550"/>
          <p14:tracePt t="114595" x="2216150" y="4057650"/>
          <p14:tracePt t="114597" x="2235200" y="4064000"/>
          <p14:tracePt t="114612" x="2273300" y="4095750"/>
          <p14:tracePt t="114628" x="2324100" y="4108450"/>
          <p14:tracePt t="114646" x="2393950" y="4133850"/>
          <p14:tracePt t="114662" x="2425700" y="4133850"/>
          <p14:tracePt t="114679" x="2444750" y="4133850"/>
          <p14:tracePt t="114696" x="2451100" y="4114800"/>
          <p14:tracePt t="114712" x="2451100" y="4083050"/>
          <p14:tracePt t="114729" x="2444750" y="4044950"/>
          <p14:tracePt t="114745" x="2432050" y="4013200"/>
          <p14:tracePt t="114762" x="2425700" y="4006850"/>
          <p14:tracePt t="114778" x="2419350" y="4000500"/>
          <p14:tracePt t="114841" x="2413000" y="4000500"/>
          <p14:tracePt t="114858" x="2413000" y="4025900"/>
          <p14:tracePt t="114871" x="2413000" y="4064000"/>
          <p14:tracePt t="114880" x="2413000" y="4083050"/>
          <p14:tracePt t="114896" x="2413000" y="4102100"/>
          <p14:tracePt t="114913" x="2413000" y="4108450"/>
          <p14:tracePt t="114993" x="2413000" y="4114800"/>
          <p14:tracePt t="115009" x="2419350" y="4108450"/>
          <p14:tracePt t="115027" x="2432050" y="4083050"/>
          <p14:tracePt t="115197" x="0" y="0"/>
        </p14:tracePtLst>
        <p14:tracePtLst>
          <p14:tracePt t="115526" x="1949450" y="3949700"/>
          <p14:tracePt t="115538" x="1936750" y="3949700"/>
          <p14:tracePt t="115549" x="1930400" y="3949700"/>
          <p14:tracePt t="115561" x="1924050" y="3949700"/>
          <p14:tracePt t="115578" x="1898650" y="3956050"/>
          <p14:tracePt t="115595" x="1885950" y="3962400"/>
          <p14:tracePt t="115611" x="1866900" y="3994150"/>
          <p14:tracePt t="115612" x="1866900" y="4006850"/>
          <p14:tracePt t="115628" x="1866900" y="4044950"/>
          <p14:tracePt t="115645" x="1866900" y="4083050"/>
          <p14:tracePt t="115662" x="1866900" y="4108450"/>
          <p14:tracePt t="115678" x="1885950" y="4140200"/>
          <p14:tracePt t="115695" x="1898650" y="4146550"/>
          <p14:tracePt t="115712" x="1911350" y="4159250"/>
          <p14:tracePt t="115728" x="1917700" y="4165600"/>
          <p14:tracePt t="115745" x="1930400" y="4165600"/>
          <p14:tracePt t="115761" x="1943100" y="4165600"/>
          <p14:tracePt t="115778" x="1962150" y="4152900"/>
          <p14:tracePt t="115781" x="1974850" y="4127500"/>
          <p14:tracePt t="115795" x="1981200" y="4102100"/>
          <p14:tracePt t="115811" x="1987550" y="4064000"/>
          <p14:tracePt t="115828" x="1987550" y="4025900"/>
          <p14:tracePt t="115845" x="1987550" y="4006850"/>
          <p14:tracePt t="115861" x="1987550" y="4000500"/>
          <p14:tracePt t="115967" x="1987550" y="3994150"/>
          <p14:tracePt t="115981" x="0" y="0"/>
        </p14:tracePtLst>
        <p14:tracePtLst>
          <p14:tracePt t="125317" x="3244850" y="4933950"/>
          <p14:tracePt t="125460" x="0" y="0"/>
        </p14:tracePtLst>
        <p14:tracePtLst>
          <p14:tracePt t="126599" x="3759200" y="4946650"/>
          <p14:tracePt t="126733" x="0" y="0"/>
        </p14:tracePtLst>
        <p14:tracePtLst>
          <p14:tracePt t="127529" x="4273550" y="4870450"/>
          <p14:tracePt t="127572" x="4267200" y="4870450"/>
          <p14:tracePt t="127589" x="4254500" y="4870450"/>
          <p14:tracePt t="127604" x="4254500" y="4876800"/>
          <p14:tracePt t="127612" x="4254500" y="4889500"/>
          <p14:tracePt t="127624" x="4254500" y="4895850"/>
          <p14:tracePt t="127640" x="4254500" y="4914900"/>
          <p14:tracePt t="127657" x="4260850" y="4946650"/>
          <p14:tracePt t="127674" x="4292600" y="4959350"/>
          <p14:tracePt t="127690" x="4318000" y="4965700"/>
          <p14:tracePt t="127707" x="4375150" y="4972050"/>
          <p14:tracePt t="127709" x="4400550" y="4972050"/>
          <p14:tracePt t="127724" x="4451350" y="4972050"/>
          <p14:tracePt t="127741" x="4495800" y="4972050"/>
          <p14:tracePt t="127757" x="4527550" y="4972050"/>
          <p14:tracePt t="127774" x="4546600" y="4940300"/>
          <p14:tracePt t="127791" x="4546600" y="4927600"/>
          <p14:tracePt t="127807" x="4546600" y="4914900"/>
          <p14:tracePt t="127824" x="4546600" y="4889500"/>
          <p14:tracePt t="127841" x="4540250" y="4883150"/>
          <p14:tracePt t="127857" x="4521200" y="4876800"/>
          <p14:tracePt t="127874" x="4508500" y="4876800"/>
          <p14:tracePt t="127890" x="4495800" y="4876800"/>
          <p14:tracePt t="127907" x="4476750" y="4876800"/>
          <p14:tracePt t="127908" x="4476750" y="4883150"/>
          <p14:tracePt t="127924" x="4476750" y="4902200"/>
          <p14:tracePt t="127940" x="4476750" y="4921250"/>
          <p14:tracePt t="127958" x="4508500" y="4940300"/>
          <p14:tracePt t="127974" x="4533900" y="4953000"/>
          <p14:tracePt t="127991" x="4552950" y="4953000"/>
          <p14:tracePt t="128007" x="4572000" y="4953000"/>
          <p14:tracePt t="128041" x="4584700" y="4953000"/>
          <p14:tracePt t="128060" x="4584700" y="4946650"/>
          <p14:tracePt t="129356" x="0" y="0"/>
        </p14:tracePtLst>
        <p14:tracePtLst>
          <p14:tracePt t="131134" x="4222750" y="2914650"/>
          <p14:tracePt t="131140" x="4197350" y="2914650"/>
          <p14:tracePt t="131156" x="4133850" y="2914650"/>
          <p14:tracePt t="131173" x="4051300" y="2914650"/>
          <p14:tracePt t="131189" x="3949700" y="2921000"/>
          <p14:tracePt t="131206" x="3860800" y="2933700"/>
          <p14:tracePt t="131223" x="3759200" y="2965450"/>
          <p14:tracePt t="131240" x="3676650" y="3009900"/>
          <p14:tracePt t="131257" x="3587750" y="3067050"/>
          <p14:tracePt t="131273" x="3524250" y="3124200"/>
          <p14:tracePt t="131290" x="3486150" y="3168650"/>
          <p14:tracePt t="131306" x="3454400" y="3219450"/>
          <p14:tracePt t="131310" x="3448050" y="3232150"/>
          <p14:tracePt t="131323" x="3441700" y="3244850"/>
          <p14:tracePt t="131339" x="3435350" y="3257550"/>
          <p14:tracePt t="131356" x="3429000" y="3276600"/>
          <p14:tracePt t="131574" x="0" y="0"/>
        </p14:tracePtLst>
        <p14:tracePtLst>
          <p14:tracePt t="132663" x="4292600" y="2971800"/>
          <p14:tracePt t="132701" x="4286250" y="2971800"/>
          <p14:tracePt t="132711" x="4279900" y="2971800"/>
          <p14:tracePt t="132722" x="4260850" y="2971800"/>
          <p14:tracePt t="132739" x="4229100" y="2971800"/>
          <p14:tracePt t="132741" x="4210050" y="2971800"/>
          <p14:tracePt t="132756" x="4184650" y="2971800"/>
          <p14:tracePt t="132773" x="4108450" y="2990850"/>
          <p14:tracePt t="132789" x="4057650" y="3009900"/>
          <p14:tracePt t="132806" x="3994150" y="3048000"/>
          <p14:tracePt t="132822" x="3924300" y="3092450"/>
          <p14:tracePt t="132839" x="3848100" y="3136900"/>
          <p14:tracePt t="132856" x="3790950" y="3181350"/>
          <p14:tracePt t="132872" x="3752850" y="3213100"/>
          <p14:tracePt t="132889" x="3727450" y="3244850"/>
          <p14:tracePt t="132905" x="3708400" y="3270250"/>
          <p14:tracePt t="132922" x="3695700" y="3282950"/>
          <p14:tracePt t="132939" x="3695700" y="3289300"/>
          <p14:tracePt t="132955" x="3689350" y="3302000"/>
          <p14:tracePt t="133030" x="3689350" y="3308350"/>
          <p14:tracePt t="133041" x="3689350" y="3314700"/>
          <p14:tracePt t="133375" x="3689350" y="3308350"/>
          <p14:tracePt t="133397" x="3714750" y="3302000"/>
          <p14:tracePt t="133413" x="3765550" y="3276600"/>
          <p14:tracePt t="133429" x="3797300" y="3270250"/>
          <p14:tracePt t="133439" x="3879850" y="3232150"/>
          <p14:tracePt t="133455" x="3981450" y="3187700"/>
          <p14:tracePt t="133473" x="4076700" y="3149600"/>
          <p14:tracePt t="133489" x="4159250" y="3111500"/>
          <p14:tracePt t="133492" x="4184650" y="3098800"/>
          <p14:tracePt t="133506" x="4203700" y="3086100"/>
          <p14:tracePt t="133522" x="4235450" y="3060700"/>
          <p14:tracePt t="133525" x="4241800" y="3054350"/>
          <p14:tracePt t="133539" x="4254500" y="3041650"/>
          <p14:tracePt t="133555" x="4260850" y="3035300"/>
          <p14:tracePt t="133572" x="4267200" y="3016250"/>
          <p14:tracePt t="133589" x="4267200" y="2997200"/>
          <p14:tracePt t="133622" x="4267200" y="2984500"/>
          <p14:tracePt t="133661" x="4267200" y="2978150"/>
          <p14:tracePt t="133679" x="4260850" y="2978150"/>
          <p14:tracePt t="133689" x="4241800" y="2971800"/>
          <p14:tracePt t="133705" x="4222750" y="2965450"/>
          <p14:tracePt t="133722" x="4184650" y="2965450"/>
          <p14:tracePt t="133724" x="4159250" y="2965450"/>
          <p14:tracePt t="133739" x="4127500" y="2965450"/>
          <p14:tracePt t="133742" x="4095750" y="2965450"/>
          <p14:tracePt t="133755" x="4038600" y="2965450"/>
          <p14:tracePt t="133757" x="4000500" y="2978150"/>
          <p14:tracePt t="133773" x="3911600" y="3003550"/>
          <p14:tracePt t="133789" x="3841750" y="3048000"/>
          <p14:tracePt t="133805" x="3765550" y="3086100"/>
          <p14:tracePt t="133822" x="3727450" y="3105150"/>
          <p14:tracePt t="133839" x="3708400" y="3130550"/>
          <p14:tracePt t="133855" x="3689350" y="3149600"/>
          <p14:tracePt t="133872" x="3663950" y="3187700"/>
          <p14:tracePt t="133888" x="3638550" y="3238500"/>
          <p14:tracePt t="133905" x="3625850" y="3282950"/>
          <p14:tracePt t="133922" x="3625850" y="3308350"/>
          <p14:tracePt t="133939" x="3625850" y="3321050"/>
          <p14:tracePt t="133955" x="3625850" y="3333750"/>
          <p14:tracePt t="133972" x="3625850" y="3346450"/>
          <p14:tracePt t="135469" x="0" y="0"/>
        </p14:tracePtLst>
        <p14:tracePtLst>
          <p14:tracePt t="136634" x="3568700" y="4794250"/>
          <p14:tracePt t="136717" x="3562350" y="4800600"/>
          <p14:tracePt t="136727" x="3562350" y="4806950"/>
          <p14:tracePt t="136743" x="3562350" y="4813300"/>
          <p14:tracePt t="136755" x="3562350" y="4826000"/>
          <p14:tracePt t="136772" x="3562350" y="4832350"/>
          <p14:tracePt t="136788" x="3562350" y="4838700"/>
          <p14:tracePt t="136791" x="3562350" y="4851400"/>
          <p14:tracePt t="136805" x="3562350" y="4857750"/>
          <p14:tracePt t="136821" x="3568700" y="4864100"/>
          <p14:tracePt t="136838" x="3575050" y="4870450"/>
          <p14:tracePt t="136854" x="3575050" y="4883150"/>
          <p14:tracePt t="136902" x="3581400" y="4883150"/>
          <p14:tracePt t="136942" x="3587750" y="4883150"/>
          <p14:tracePt t="137109" x="0" y="0"/>
        </p14:tracePtLst>
        <p14:tracePtLst>
          <p14:tracePt t="137570" x="4191000" y="4813300"/>
          <p14:tracePt t="137649" x="4191000" y="4826000"/>
          <p14:tracePt t="137665" x="4191000" y="4851400"/>
          <p14:tracePt t="137669" x="4191000" y="4876800"/>
          <p14:tracePt t="137688" x="4197350" y="4908550"/>
          <p14:tracePt t="137704" x="4222750" y="4946650"/>
          <p14:tracePt t="137721" x="4241800" y="4978400"/>
          <p14:tracePt t="137737" x="4273550" y="5003800"/>
          <p14:tracePt t="137755" x="4305300" y="5016500"/>
          <p14:tracePt t="137771" x="4330700" y="5016500"/>
          <p14:tracePt t="137773" x="4343400" y="5016500"/>
          <p14:tracePt t="137787" x="4362450" y="5016500"/>
          <p14:tracePt t="137804" x="4419600" y="4984750"/>
          <p14:tracePt t="137820" x="4432300" y="4953000"/>
          <p14:tracePt t="137837" x="4451350" y="4927600"/>
          <p14:tracePt t="137854" x="4457700" y="4908550"/>
          <p14:tracePt t="137870" x="4457700" y="4895850"/>
          <p14:tracePt t="137887" x="4457700" y="4883150"/>
          <p14:tracePt t="138158" x="4457700" y="4876800"/>
          <p14:tracePt t="138175" x="4432300" y="4876800"/>
          <p14:tracePt t="138187" x="4419600" y="4883150"/>
          <p14:tracePt t="138204" x="4394200" y="4902200"/>
          <p14:tracePt t="138221" x="4394200" y="4908550"/>
          <p14:tracePt t="138255" x="4394200" y="4914900"/>
          <p14:tracePt t="138263" x="4394200" y="4927600"/>
          <p14:tracePt t="138277" x="4394200" y="4940300"/>
          <p14:tracePt t="138288" x="4394200" y="4946650"/>
          <p14:tracePt t="138305" x="4400550" y="4965700"/>
          <p14:tracePt t="138321" x="4413250" y="4972050"/>
          <p14:tracePt t="138337" x="4425950" y="4972050"/>
          <p14:tracePt t="138354" x="4445000" y="4972050"/>
          <p14:tracePt t="138357" x="4457700" y="4972050"/>
          <p14:tracePt t="138370" x="4476750" y="4972050"/>
          <p14:tracePt t="138387" x="4508500" y="4959350"/>
          <p14:tracePt t="138389" x="4521200" y="4946650"/>
          <p14:tracePt t="138404" x="4533900" y="4921250"/>
          <p14:tracePt t="138420" x="4540250" y="4914900"/>
          <p14:tracePt t="138437" x="4540250" y="4902200"/>
          <p14:tracePt t="138454" x="4540250" y="4889500"/>
          <p14:tracePt t="138470" x="4540250" y="4883150"/>
          <p14:tracePt t="138487" x="4533900" y="4870450"/>
          <p14:tracePt t="138504" x="4521200" y="4870450"/>
          <p14:tracePt t="138521" x="4502150" y="4870450"/>
          <p14:tracePt t="138538" x="4457700" y="4870450"/>
          <p14:tracePt t="138541" x="4438650" y="4876800"/>
          <p14:tracePt t="138554" x="4419600" y="4895850"/>
          <p14:tracePt t="138572" x="4387850" y="4927600"/>
          <p14:tracePt t="138574" x="4381500" y="4940300"/>
          <p14:tracePt t="138587" x="4375150" y="4946650"/>
          <p14:tracePt t="138604" x="4362450" y="4965700"/>
          <p14:tracePt t="138620" x="4362450" y="4972050"/>
          <p14:tracePt t="138637" x="4362450" y="4991100"/>
          <p14:tracePt t="138654" x="4375150" y="4997450"/>
          <p14:tracePt t="138670" x="4432300" y="5010150"/>
          <p14:tracePt t="138687" x="4495800" y="5016500"/>
          <p14:tracePt t="138704" x="4546600" y="5016500"/>
          <p14:tracePt t="138720" x="4578350" y="5016500"/>
          <p14:tracePt t="138737" x="4591050" y="5016500"/>
          <p14:tracePt t="138754" x="4591050" y="5010150"/>
          <p14:tracePt t="138757" x="4591050" y="5003800"/>
          <p14:tracePt t="138787" x="4591050" y="4991100"/>
          <p14:tracePt t="138789" x="4591050" y="4984750"/>
          <p14:tracePt t="138804" x="4591050" y="4978400"/>
          <p14:tracePt t="138805" x="4578350" y="4972050"/>
          <p14:tracePt t="138820" x="4546600" y="4953000"/>
          <p14:tracePt t="138837" x="4533900" y="4953000"/>
          <p14:tracePt t="138854" x="4521200" y="4953000"/>
          <p14:tracePt t="138870" x="4514850" y="4953000"/>
          <p14:tracePt t="138982" x="4514850" y="4946650"/>
          <p14:tracePt t="138995" x="4521200" y="4940300"/>
          <p14:tracePt t="139014" x="4527550" y="4921250"/>
          <p14:tracePt t="139023" x="4527550" y="4914900"/>
          <p14:tracePt t="139038" x="4527550" y="4902200"/>
          <p14:tracePt t="139054" x="4527550" y="4895850"/>
          <p14:tracePt t="139071" x="4527550" y="4883150"/>
          <p14:tracePt t="139087" x="4521200" y="4883150"/>
          <p14:tracePt t="139104" x="4508500" y="4883150"/>
          <p14:tracePt t="139120" x="4470400" y="4889500"/>
          <p14:tracePt t="139137" x="4457700" y="4902200"/>
          <p14:tracePt t="139153" x="4445000" y="4908550"/>
          <p14:tracePt t="139170" x="4445000" y="4914900"/>
          <p14:tracePt t="139187" x="4445000" y="4921250"/>
          <p14:tracePt t="139203" x="4445000" y="4933950"/>
          <p14:tracePt t="139231" x="4451350" y="4933950"/>
          <p14:tracePt t="139262" x="4457700" y="4933950"/>
          <p14:tracePt t="139286" x="4464050" y="4933950"/>
          <p14:tracePt t="139320" x="4464050" y="4927600"/>
          <p14:tracePt t="139357" x="4457700" y="4927600"/>
          <p14:tracePt t="139384" x="4451350" y="4927600"/>
          <p14:tracePt t="139422" x="4445000" y="4927600"/>
          <p14:tracePt t="139437" x="4445000" y="4933950"/>
          <p14:tracePt t="139453" x="4457700" y="4940300"/>
          <p14:tracePt t="139462" x="4464050" y="4946650"/>
          <p14:tracePt t="139470" x="4470400" y="4946650"/>
          <p14:tracePt t="139487" x="4483100" y="4946650"/>
          <p14:tracePt t="139504" x="4502150" y="4946650"/>
          <p14:tracePt t="139521" x="4508500" y="4946650"/>
          <p14:tracePt t="139537" x="4521200" y="4946650"/>
          <p14:tracePt t="139554" x="4521200" y="4927600"/>
          <p14:tracePt t="139587" x="4521200" y="4921250"/>
          <p14:tracePt t="139607" x="4521200" y="4914900"/>
          <p14:tracePt t="139729" x="4514850" y="4908550"/>
          <p14:tracePt t="139745" x="4495800" y="4895850"/>
          <p14:tracePt t="139765" x="4445000" y="4883150"/>
          <p14:tracePt t="139777" x="4419600" y="4876800"/>
          <p14:tracePt t="139788" x="4381500" y="4876800"/>
          <p14:tracePt t="139804" x="4375150" y="4876800"/>
          <p14:tracePt t="139806" x="4362450" y="4876800"/>
          <p14:tracePt t="139821" x="4356100" y="4876800"/>
          <p14:tracePt t="139838" x="4349750" y="4876800"/>
          <p14:tracePt t="139853" x="4343400" y="4876800"/>
          <p14:tracePt t="139870" x="4337050" y="4876800"/>
          <p14:tracePt t="139887" x="4324350" y="4889500"/>
          <p14:tracePt t="139903" x="4324350" y="4902200"/>
          <p14:tracePt t="139920" x="4324350" y="4908550"/>
          <p14:tracePt t="139936" x="4324350" y="4927600"/>
          <p14:tracePt t="139953" x="4324350" y="4933950"/>
          <p14:tracePt t="139970" x="4337050" y="4946650"/>
          <p14:tracePt t="139986" x="4356100" y="4946650"/>
          <p14:tracePt t="140003" x="4394200" y="4953000"/>
          <p14:tracePt t="140020" x="4438650" y="4953000"/>
          <p14:tracePt t="140037" x="4457700" y="4953000"/>
          <p14:tracePt t="140061" x="4464050" y="4953000"/>
          <p14:tracePt t="140093" x="4470400" y="4953000"/>
          <p14:tracePt t="140156" x="4470400" y="4940300"/>
          <p14:tracePt t="140176" x="4451350" y="4940300"/>
          <p14:tracePt t="140186" x="4432300" y="4933950"/>
          <p14:tracePt t="140203" x="4406900" y="4927600"/>
          <p14:tracePt t="140204" x="4394200" y="4927600"/>
          <p14:tracePt t="140220" x="4381500" y="4927600"/>
          <p14:tracePt t="140236" x="4362450" y="4927600"/>
          <p14:tracePt t="140253" x="4343400" y="4933950"/>
          <p14:tracePt t="140270" x="4337050" y="4946650"/>
          <p14:tracePt t="140286" x="4337050" y="4953000"/>
          <p14:tracePt t="140303" x="4337050" y="4965700"/>
          <p14:tracePt t="140372" x="4343400" y="4965700"/>
          <p14:tracePt t="140381" x="4356100" y="4965700"/>
          <p14:tracePt t="140389" x="4368800" y="4959350"/>
          <p14:tracePt t="140403" x="4375150" y="4953000"/>
          <p14:tracePt t="140419" x="4387850" y="4940300"/>
          <p14:tracePt t="140436" x="4387850" y="4933950"/>
          <p14:tracePt t="140453" x="4387850" y="4921250"/>
          <p14:tracePt t="140469" x="4381500" y="4914900"/>
          <p14:tracePt t="140486" x="4368800" y="4908550"/>
          <p14:tracePt t="140503" x="4356100" y="4908550"/>
          <p14:tracePt t="140520" x="4343400" y="4908550"/>
          <p14:tracePt t="140536" x="4330700" y="4914900"/>
          <p14:tracePt t="140596" x="4337050" y="4921250"/>
          <p14:tracePt t="140605" x="4343400" y="4921250"/>
          <p14:tracePt t="140612" x="4362450" y="4921250"/>
          <p14:tracePt t="140620" x="4381500" y="4921250"/>
          <p14:tracePt t="140636" x="4406900" y="4921250"/>
          <p14:tracePt t="140653" x="4419600" y="4921250"/>
          <p14:tracePt t="140669" x="4425950" y="4921250"/>
          <p14:tracePt t="140700" x="4425950" y="4914900"/>
          <p14:tracePt t="140716" x="4425950" y="4908550"/>
          <p14:tracePt t="141014" x="4419600" y="4908550"/>
          <p14:tracePt t="141029" x="4375150" y="4908550"/>
          <p14:tracePt t="141047" x="4311650" y="4908550"/>
          <p14:tracePt t="141062" x="4235450" y="4908550"/>
          <p14:tracePt t="141075" x="4216400" y="4908550"/>
          <p14:tracePt t="141086" x="4178300" y="4908550"/>
          <p14:tracePt t="141103" x="4159250" y="4908550"/>
          <p14:tracePt t="141119" x="4146550" y="4908550"/>
          <p14:tracePt t="141136" x="4127500" y="4914900"/>
          <p14:tracePt t="141153" x="4127500" y="4921250"/>
          <p14:tracePt t="141214" x="4127500" y="4933950"/>
          <p14:tracePt t="141229" x="4133850" y="4940300"/>
          <p14:tracePt t="141246" x="4229100" y="4959350"/>
          <p14:tracePt t="141264" x="4318000" y="4959350"/>
          <p14:tracePt t="141274" x="4356100" y="4959350"/>
          <p14:tracePt t="141287" x="4432300" y="4959350"/>
          <p14:tracePt t="141303" x="4470400" y="4953000"/>
          <p14:tracePt t="141320" x="4483100" y="4953000"/>
          <p14:tracePt t="141336" x="4483100" y="4946650"/>
          <p14:tracePt t="141353" x="4483100" y="4940300"/>
          <p14:tracePt t="141374" x="4483100" y="4927600"/>
          <p14:tracePt t="141386" x="4476750" y="4914900"/>
          <p14:tracePt t="141403" x="4438650" y="4895850"/>
          <p14:tracePt t="141419" x="4381500" y="4876800"/>
          <p14:tracePt t="141420" x="4356100" y="4870450"/>
          <p14:tracePt t="141436" x="4311650" y="4870450"/>
          <p14:tracePt t="141453" x="4279900" y="4870450"/>
          <p14:tracePt t="141469" x="4267200" y="4870450"/>
          <p14:tracePt t="141486" x="4260850" y="4870450"/>
          <p14:tracePt t="141503" x="4254500" y="4876800"/>
          <p14:tracePt t="141559" x="4254500" y="4889500"/>
          <p14:tracePt t="141573" x="4260850" y="4895850"/>
          <p14:tracePt t="141583" x="4267200" y="4895850"/>
          <p14:tracePt t="142823" x="4267200" y="4902200"/>
          <p14:tracePt t="143121" x="4267200" y="4908550"/>
          <p14:tracePt t="143141" x="4260850" y="4914900"/>
          <p14:tracePt t="143158" x="4254500" y="4921250"/>
          <p14:tracePt t="143169" x="4254500" y="4927600"/>
          <p14:tracePt t="143197" x="4248150" y="4933950"/>
          <p14:tracePt t="143343" x="4241800" y="4933950"/>
          <p14:tracePt t="143390" x="4241800" y="4940300"/>
          <p14:tracePt t="145087" x="0" y="0"/>
        </p14:tracePtLst>
        <p14:tracePtLst>
          <p14:tracePt t="146486" x="5168900" y="6026150"/>
          <p14:tracePt t="146526" x="5168900" y="6038850"/>
          <p14:tracePt t="146560" x="5181600" y="6045200"/>
          <p14:tracePt t="146575" x="5200650" y="6051550"/>
          <p14:tracePt t="146592" x="5264150" y="6057900"/>
          <p14:tracePt t="146607" x="5365750" y="6070600"/>
          <p14:tracePt t="146621" x="5511800" y="6070600"/>
          <p14:tracePt t="146635" x="5607050" y="6070600"/>
          <p14:tracePt t="146651" x="5778500" y="6070600"/>
          <p14:tracePt t="146653" x="5848350" y="6070600"/>
          <p14:tracePt t="146667" x="5905500" y="6070600"/>
          <p14:tracePt t="146684" x="5981700" y="6070600"/>
          <p14:tracePt t="146701" x="5994400" y="6070600"/>
          <p14:tracePt t="146718" x="6000750" y="6070600"/>
          <p14:tracePt t="146862" x="5981700" y="6070600"/>
          <p14:tracePt t="146875" x="5956300" y="6070600"/>
          <p14:tracePt t="146890" x="5854700" y="6070600"/>
          <p14:tracePt t="146905" x="5759450" y="6070600"/>
          <p14:tracePt t="146917" x="5702300" y="6070600"/>
          <p14:tracePt t="146934" x="5676900" y="6070600"/>
          <p14:tracePt t="146951" x="5670550" y="6070600"/>
          <p14:tracePt t="147118" x="5676900" y="6070600"/>
          <p14:tracePt t="147131" x="5702300" y="6076950"/>
          <p14:tracePt t="147148" x="5746750" y="6089650"/>
          <p14:tracePt t="147158" x="5803900" y="6096000"/>
          <p14:tracePt t="147167" x="5829300" y="6102350"/>
          <p14:tracePt t="147184" x="5867400" y="6108700"/>
          <p14:tracePt t="147201" x="5892800" y="6115050"/>
          <p14:tracePt t="147217" x="5899150" y="6121400"/>
          <p14:tracePt t="147310" x="5892800" y="6121400"/>
          <p14:tracePt t="147326" x="5867400" y="6121400"/>
          <p14:tracePt t="147341" x="5835650" y="6121400"/>
          <p14:tracePt t="147354" x="5816600" y="6121400"/>
          <p14:tracePt t="147356" x="5803900" y="6121400"/>
          <p14:tracePt t="147367" x="5797550" y="6121400"/>
          <p14:tracePt t="147384" x="5791200" y="6121400"/>
          <p14:tracePt t="147453" x="5803900" y="6121400"/>
          <p14:tracePt t="147462" x="5829300" y="6121400"/>
          <p14:tracePt t="147470" x="5861050" y="6121400"/>
          <p14:tracePt t="147484" x="5937250" y="6121400"/>
          <p14:tracePt t="147501" x="6045200" y="6121400"/>
          <p14:tracePt t="147517" x="6121400" y="6121400"/>
          <p14:tracePt t="147534" x="6184900" y="6121400"/>
          <p14:tracePt t="147551" x="6223000" y="6121400"/>
          <p14:tracePt t="147568" x="6235700" y="6121400"/>
          <p14:tracePt t="147648" x="6229350" y="6121400"/>
          <p14:tracePt t="147664" x="6191250" y="6121400"/>
          <p14:tracePt t="147668" x="6178550" y="6121400"/>
          <p14:tracePt t="147685" x="6153150" y="6121400"/>
          <p14:tracePt t="147758" x="6165850" y="6121400"/>
          <p14:tracePt t="147772" x="6184900" y="6121400"/>
          <p14:tracePt t="147790" x="6337300" y="6121400"/>
          <p14:tracePt t="147806" x="6483350" y="6121400"/>
          <p14:tracePt t="147817" x="6559550" y="6121400"/>
          <p14:tracePt t="147835" x="6692900" y="6121400"/>
          <p14:tracePt t="147851" x="6762750" y="6121400"/>
          <p14:tracePt t="147854" x="6775450" y="6121400"/>
          <p14:tracePt t="147871" x="6781800" y="6121400"/>
          <p14:tracePt t="148110" x="6788150" y="6121400"/>
          <p14:tracePt t="148125" x="6788150" y="6134100"/>
          <p14:tracePt t="148125" x="0" y="0"/>
        </p14:tracePtLst>
        <p14:tracePtLst>
          <p14:tracePt t="148887" x="3613150" y="4927600"/>
          <p14:tracePt t="148976" x="3651250" y="4927600"/>
          <p14:tracePt t="148994" x="3746500" y="4927600"/>
          <p14:tracePt t="149010" x="3962400" y="4959350"/>
          <p14:tracePt t="149014" x="4121150" y="4984750"/>
          <p14:tracePt t="149026" x="4305300" y="5003800"/>
          <p14:tracePt t="149039" x="4679950" y="5067300"/>
          <p14:tracePt t="149054" x="4883150" y="5099050"/>
          <p14:tracePt t="149067" x="4940300" y="5105400"/>
          <p14:tracePt t="149084" x="4978400" y="5105400"/>
          <p14:tracePt t="149100" x="4984750" y="5105400"/>
          <p14:tracePt t="149613" x="0" y="0"/>
        </p14:tracePtLst>
        <p14:tracePtLst>
          <p14:tracePt t="153944" x="4375150" y="4813300"/>
          <p14:tracePt t="154059" x="4318000" y="4927600"/>
          <p14:tracePt t="154078" x="4318000" y="4953000"/>
          <p14:tracePt t="154091" x="4318000" y="4959350"/>
          <p14:tracePt t="154104" x="4318000" y="4965700"/>
          <p14:tracePt t="154117" x="4318000" y="4984750"/>
          <p14:tracePt t="154132" x="4330700" y="4991100"/>
          <p14:tracePt t="154149" x="4368800" y="5003800"/>
          <p14:tracePt t="154165" x="4406900" y="5022850"/>
          <p14:tracePt t="154182" x="4476750" y="5041900"/>
          <p14:tracePt t="154198" x="4565650" y="5041900"/>
          <p14:tracePt t="154215" x="4711700" y="5041900"/>
          <p14:tracePt t="154231" x="4845050" y="5010150"/>
          <p14:tracePt t="154248" x="4914900" y="4972050"/>
          <p14:tracePt t="154265" x="4953000" y="4940300"/>
          <p14:tracePt t="154281" x="4972050" y="4908550"/>
          <p14:tracePt t="154298" x="4972050" y="4889500"/>
          <p14:tracePt t="154315" x="4972050" y="4876800"/>
          <p14:tracePt t="154316" x="4972050" y="4864100"/>
          <p14:tracePt t="154332" x="4965700" y="4851400"/>
          <p14:tracePt t="154349" x="4940300" y="4819650"/>
          <p14:tracePt t="154365" x="4908550" y="4794250"/>
          <p14:tracePt t="154382" x="4883150" y="4775200"/>
          <p14:tracePt t="154398" x="4857750" y="4768850"/>
          <p14:tracePt t="154415" x="4832350" y="4762500"/>
          <p14:tracePt t="154432" x="4800600" y="4762500"/>
          <p14:tracePt t="154448" x="4762500" y="4762500"/>
          <p14:tracePt t="154465" x="4718050" y="4762500"/>
          <p14:tracePt t="154481" x="4667250" y="4768850"/>
          <p14:tracePt t="154498" x="4635500" y="4787900"/>
          <p14:tracePt t="154515" x="4603750" y="4806950"/>
          <p14:tracePt t="154532" x="4591050" y="4819650"/>
          <p14:tracePt t="154532" x="4584700" y="4832350"/>
          <p14:tracePt t="154548" x="4578350" y="4838700"/>
          <p14:tracePt t="154565" x="4578350" y="4851400"/>
          <p14:tracePt t="154581" x="4578350" y="4857750"/>
          <p14:tracePt t="154598" x="4578350" y="4870450"/>
          <p14:tracePt t="154615" x="4578350" y="4883150"/>
          <p14:tracePt t="154632" x="4578350" y="4902200"/>
          <p14:tracePt t="154648" x="4591050" y="4914900"/>
          <p14:tracePt t="154665" x="4597400" y="4927600"/>
          <p14:tracePt t="155156" x="0" y="0"/>
        </p14:tracePtLst>
        <p14:tracePtLst>
          <p14:tracePt t="155565" x="4572000" y="4756150"/>
          <p14:tracePt t="155581" x="4559300" y="4756150"/>
          <p14:tracePt t="155598" x="4540250" y="4762500"/>
          <p14:tracePt t="155615" x="4527550" y="4775200"/>
          <p14:tracePt t="155631" x="4508500" y="4794250"/>
          <p14:tracePt t="155648" x="4502150" y="4800600"/>
          <p14:tracePt t="155664" x="4495800" y="4813300"/>
          <p14:tracePt t="155681" x="4483100" y="4826000"/>
          <p14:tracePt t="155698" x="4470400" y="4845050"/>
          <p14:tracePt t="155714" x="4470400" y="4864100"/>
          <p14:tracePt t="155731" x="4470400" y="4876800"/>
          <p14:tracePt t="155748" x="4470400" y="4883150"/>
          <p14:tracePt t="155764" x="4470400" y="4895850"/>
          <p14:tracePt t="155781" x="4470400" y="4902200"/>
          <p14:tracePt t="155798" x="4470400" y="4921250"/>
          <p14:tracePt t="155815" x="4489450" y="4940300"/>
          <p14:tracePt t="155831" x="4521200" y="4959350"/>
          <p14:tracePt t="155848" x="4578350" y="4991100"/>
          <p14:tracePt t="155865" x="4641850" y="5016500"/>
          <p14:tracePt t="155882" x="4699000" y="5029200"/>
          <p14:tracePt t="155884" x="4718050" y="5029200"/>
          <p14:tracePt t="155898" x="4737100" y="5029200"/>
          <p14:tracePt t="155915" x="4768850" y="5029200"/>
          <p14:tracePt t="155931" x="4781550" y="5029200"/>
          <p14:tracePt t="155933" x="4794250" y="5029200"/>
          <p14:tracePt t="155948" x="4806950" y="5016500"/>
          <p14:tracePt t="155965" x="4806950" y="4997450"/>
          <p14:tracePt t="155981" x="4819650" y="4972050"/>
          <p14:tracePt t="155998" x="4819650" y="4946650"/>
          <p14:tracePt t="156014" x="4819650" y="4927600"/>
          <p14:tracePt t="156031" x="4819650" y="4908550"/>
          <p14:tracePt t="156048" x="4813300" y="4895850"/>
          <p14:tracePt t="156064" x="4806950" y="4876800"/>
          <p14:tracePt t="156081" x="4800600" y="4870450"/>
          <p14:tracePt t="156098" x="4800600" y="4864100"/>
          <p14:tracePt t="156115" x="4794250" y="4864100"/>
          <p14:tracePt t="156132" x="4775200" y="4864100"/>
          <p14:tracePt t="156134" x="4762500" y="4864100"/>
          <p14:tracePt t="156149" x="4730750" y="4864100"/>
          <p14:tracePt t="156164" x="4679950" y="4851400"/>
          <p14:tracePt t="156181" x="4654550" y="4845050"/>
          <p14:tracePt t="156198" x="4610100" y="4838700"/>
          <p14:tracePt t="156214" x="4591050" y="4838700"/>
          <p14:tracePt t="156231" x="4572000" y="4832350"/>
          <p14:tracePt t="156248" x="4559300" y="4832350"/>
          <p14:tracePt t="156264" x="4552950" y="4832350"/>
          <p14:tracePt t="156281" x="4546600" y="4832350"/>
          <p14:tracePt t="156298" x="4540250" y="4832350"/>
          <p14:tracePt t="156314" x="4521200" y="4832350"/>
          <p14:tracePt t="156332" x="4502150" y="4832350"/>
          <p14:tracePt t="156348" x="4476750" y="4845050"/>
          <p14:tracePt t="156365" x="4445000" y="4870450"/>
          <p14:tracePt t="156381" x="4419600" y="4883150"/>
          <p14:tracePt t="156398" x="4406900" y="4895850"/>
          <p14:tracePt t="156415" x="4394200" y="4902200"/>
          <p14:tracePt t="156431" x="4394200" y="4908550"/>
          <p14:tracePt t="156448" x="4394200" y="4914900"/>
          <p14:tracePt t="156464" x="4387850" y="4921250"/>
          <p14:tracePt t="156481" x="4387850" y="4927600"/>
          <p14:tracePt t="156498" x="4387850" y="4933950"/>
          <p14:tracePt t="156514" x="4394200" y="4946650"/>
          <p14:tracePt t="156531" x="4400550" y="4953000"/>
          <p14:tracePt t="156547" x="4425950" y="4965700"/>
          <p14:tracePt t="156548" x="4438650" y="4972050"/>
          <p14:tracePt t="156564" x="4476750" y="4978400"/>
          <p14:tracePt t="156581" x="4508500" y="4978400"/>
          <p14:tracePt t="156598" x="4552950" y="4978400"/>
          <p14:tracePt t="156615" x="4584700" y="4978400"/>
          <p14:tracePt t="156631" x="4610100" y="4978400"/>
          <p14:tracePt t="156648" x="4635500" y="4965700"/>
          <p14:tracePt t="156664" x="4641850" y="4953000"/>
          <p14:tracePt t="156681" x="4654550" y="4940300"/>
          <p14:tracePt t="156697" x="4654550" y="4933950"/>
          <p14:tracePt t="156714" x="4660900" y="4927600"/>
          <p14:tracePt t="156731" x="4660900" y="4921250"/>
          <p14:tracePt t="156965" x="0" y="0"/>
        </p14:tracePtLst>
        <p14:tracePtLst>
          <p14:tracePt t="157752" x="4457700" y="4724400"/>
          <p14:tracePt t="157768" x="4445000" y="4724400"/>
          <p14:tracePt t="157780" x="4425950" y="4724400"/>
          <p14:tracePt t="157797" x="4400550" y="4756150"/>
          <p14:tracePt t="157814" x="4381500" y="4781550"/>
          <p14:tracePt t="157830" x="4362450" y="4813300"/>
          <p14:tracePt t="157847" x="4356100" y="4838700"/>
          <p14:tracePt t="157864" x="4349750" y="4870450"/>
          <p14:tracePt t="157881" x="4349750" y="4908550"/>
          <p14:tracePt t="157898" x="4368800" y="4940300"/>
          <p14:tracePt t="157900" x="4368800" y="4946650"/>
          <p14:tracePt t="157914" x="4381500" y="4959350"/>
          <p14:tracePt t="157931" x="4425950" y="4984750"/>
          <p14:tracePt t="157947" x="4470400" y="5003800"/>
          <p14:tracePt t="157948" x="4502150" y="5010150"/>
          <p14:tracePt t="157964" x="4533900" y="5016500"/>
          <p14:tracePt t="157980" x="4572000" y="5016500"/>
          <p14:tracePt t="157997" x="4591050" y="5010150"/>
          <p14:tracePt t="158014" x="4610100" y="4991100"/>
          <p14:tracePt t="158030" x="4616450" y="4953000"/>
          <p14:tracePt t="158047" x="4616450" y="4940300"/>
          <p14:tracePt t="158064" x="4616450" y="4927600"/>
          <p14:tracePt t="158080" x="4616450" y="4914900"/>
          <p14:tracePt t="158097" x="4616450" y="4908550"/>
          <p14:tracePt t="158114" x="4616450" y="4895850"/>
          <p14:tracePt t="158131" x="4603750" y="4895850"/>
          <p14:tracePt t="158131" x="0" y="0"/>
        </p14:tracePtLst>
        <p14:tracePtLst>
          <p14:tracePt t="158464" x="3536950" y="4762500"/>
          <p14:tracePt t="158485" x="3530600" y="4768850"/>
          <p14:tracePt t="158499" x="3524250" y="4775200"/>
          <p14:tracePt t="158514" x="3524250" y="4794250"/>
          <p14:tracePt t="158530" x="3517900" y="4819650"/>
          <p14:tracePt t="158547" x="3517900" y="4857750"/>
          <p14:tracePt t="158564" x="3517900" y="4883150"/>
          <p14:tracePt t="158565" x="3524250" y="4895850"/>
          <p14:tracePt t="158580" x="3543300" y="4914900"/>
          <p14:tracePt t="158597" x="3562350" y="4940300"/>
          <p14:tracePt t="158614" x="3581400" y="4946650"/>
          <p14:tracePt t="158630" x="3600450" y="4953000"/>
          <p14:tracePt t="158679" x="3606800" y="4953000"/>
          <p14:tracePt t="158862" x="3613150" y="4953000"/>
          <p14:tracePt t="158881" x="3632200" y="4953000"/>
          <p14:tracePt t="158893" x="3683000" y="4940300"/>
          <p14:tracePt t="158894" x="0" y="0"/>
        </p14:tracePtLst>
        <p14:tracePtLst>
          <p14:tracePt t="159401" x="4464050" y="4806950"/>
          <p14:tracePt t="159417" x="4457700" y="4806950"/>
          <p14:tracePt t="159439" x="4438650" y="4813300"/>
          <p14:tracePt t="159453" x="4419600" y="4838700"/>
          <p14:tracePt t="159467" x="4413250" y="4857750"/>
          <p14:tracePt t="159480" x="4406900" y="4883150"/>
          <p14:tracePt t="159497" x="4406900" y="4914900"/>
          <p14:tracePt t="159513" x="4406900" y="4933950"/>
          <p14:tracePt t="159530" x="4406900" y="4953000"/>
          <p14:tracePt t="159546" x="4425950" y="4984750"/>
          <p14:tracePt t="159563" x="4464050" y="5010150"/>
          <p14:tracePt t="159565" x="4489450" y="5022850"/>
          <p14:tracePt t="159580" x="4559300" y="5048250"/>
          <p14:tracePt t="159597" x="4648200" y="5060950"/>
          <p14:tracePt t="159613" x="4743450" y="5060950"/>
          <p14:tracePt t="159631" x="4851400" y="5060950"/>
          <p14:tracePt t="159647" x="4921250" y="5060950"/>
          <p14:tracePt t="159663" x="4946650" y="5041900"/>
          <p14:tracePt t="159680" x="4959350" y="5016500"/>
          <p14:tracePt t="159697" x="4965700" y="5003800"/>
          <p14:tracePt t="159713" x="4965700" y="4978400"/>
          <p14:tracePt t="159730" x="4965700" y="4959350"/>
          <p14:tracePt t="159746" x="4959350" y="4933950"/>
          <p14:tracePt t="159749" x="4946650" y="4921250"/>
          <p14:tracePt t="159763" x="4940300" y="4914900"/>
          <p14:tracePt t="159780" x="4895850" y="4883150"/>
          <p14:tracePt t="159796" x="4876800" y="4870450"/>
          <p14:tracePt t="159813" x="4857750" y="4864100"/>
          <p14:tracePt t="159830" x="4851400" y="4864100"/>
          <p14:tracePt t="159846" x="4832350" y="4864100"/>
          <p14:tracePt t="159863" x="4800600" y="4864100"/>
          <p14:tracePt t="159880" x="4768850" y="4870450"/>
          <p14:tracePt t="159897" x="4749800" y="4889500"/>
          <p14:tracePt t="159914" x="4730750" y="4908550"/>
          <p14:tracePt t="159916" x="4724400" y="4908550"/>
          <p14:tracePt t="159930" x="4724400" y="4914900"/>
          <p14:tracePt t="159947" x="4724400" y="4927600"/>
          <p14:tracePt t="159964" x="4724400" y="4933950"/>
          <p14:tracePt t="159980" x="4724400" y="4953000"/>
          <p14:tracePt t="159996" x="4743450" y="4972050"/>
          <p14:tracePt t="160013" x="4749800" y="4972050"/>
          <p14:tracePt t="160030" x="4756150" y="4972050"/>
          <p14:tracePt t="160270" x="4762500" y="4972050"/>
          <p14:tracePt t="160271" x="0" y="0"/>
        </p14:tracePtLst>
        <p14:tracePtLst>
          <p14:tracePt t="160680" x="5035550" y="4914900"/>
          <p14:tracePt t="160744" x="5048250" y="4914900"/>
          <p14:tracePt t="160755" x="5048250" y="4921250"/>
          <p14:tracePt t="160764" x="5048250" y="4933950"/>
          <p14:tracePt t="160780" x="5054600" y="4940300"/>
          <p14:tracePt t="161537" x="5054600" y="4946650"/>
          <p14:tracePt t="161559" x="4978400" y="4946650"/>
          <p14:tracePt t="161578" x="4895850" y="4946650"/>
          <p14:tracePt t="161581" x="4851400" y="4946650"/>
          <p14:tracePt t="161591" x="4794250" y="4946650"/>
          <p14:tracePt t="161601" x="4756150" y="4946650"/>
          <p14:tracePt t="161612" x="4667250" y="4946650"/>
          <p14:tracePt t="161630" x="4578350" y="4946650"/>
          <p14:tracePt t="161646" x="4508500" y="4946650"/>
          <p14:tracePt t="161663" x="4406900" y="4946650"/>
          <p14:tracePt t="161679" x="4324350" y="4946650"/>
          <p14:tracePt t="161696" x="4235450" y="4946650"/>
          <p14:tracePt t="161712" x="4152900" y="4946650"/>
          <p14:tracePt t="161729" x="4095750" y="4946650"/>
          <p14:tracePt t="161746" x="4064000" y="4946650"/>
          <p14:tracePt t="161763" x="4051300" y="4946650"/>
          <p14:tracePt t="161880" x="4057650" y="4946650"/>
          <p14:tracePt t="161894" x="4159250" y="4946650"/>
          <p14:tracePt t="161909" x="4400550" y="4984750"/>
          <p14:tracePt t="161922" x="4546600" y="5003800"/>
          <p14:tracePt t="161934" x="4762500" y="5035550"/>
          <p14:tracePt t="161946" x="4826000" y="5035550"/>
          <p14:tracePt t="161962" x="4876800" y="5035550"/>
          <p14:tracePt t="161979" x="4889500" y="5035550"/>
          <p14:tracePt t="162054" x="4876800" y="5035550"/>
          <p14:tracePt t="162061" x="4845050" y="5035550"/>
          <p14:tracePt t="162069" x="4794250" y="5035550"/>
          <p14:tracePt t="162079" x="4724400" y="5029200"/>
          <p14:tracePt t="162096" x="4584700" y="4997450"/>
          <p14:tracePt t="162112" x="4476750" y="4972050"/>
          <p14:tracePt t="162129" x="4445000" y="4972050"/>
          <p14:tracePt t="162146" x="4438650" y="4972050"/>
          <p14:tracePt t="162189" x="4457700" y="4972050"/>
          <p14:tracePt t="162197" x="4514850" y="4972050"/>
          <p14:tracePt t="162205" x="4591050" y="4978400"/>
          <p14:tracePt t="162213" x="4686300" y="4997450"/>
          <p14:tracePt t="162229" x="4959350" y="5054600"/>
          <p14:tracePt t="162246" x="5181600" y="5099050"/>
          <p14:tracePt t="162262" x="5251450" y="5118100"/>
          <p14:tracePt t="162279" x="5264150" y="5118100"/>
          <p14:tracePt t="162765" x="0" y="0"/>
        </p14:tracePtLst>
        <p14:tracePtLst>
          <p14:tracePt t="164244" x="5435600" y="6076950"/>
          <p14:tracePt t="164301" x="5435600" y="6083300"/>
          <p14:tracePt t="164308" x="5441950" y="6089650"/>
          <p14:tracePt t="164317" x="5467350" y="6096000"/>
          <p14:tracePt t="164328" x="5499100" y="6096000"/>
          <p14:tracePt t="164345" x="5638800" y="6096000"/>
          <p14:tracePt t="164361" x="5835650" y="6096000"/>
          <p14:tracePt t="164378" x="6057900" y="6096000"/>
          <p14:tracePt t="164381" x="6184900" y="6102350"/>
          <p14:tracePt t="164395" x="6311900" y="6121400"/>
          <p14:tracePt t="164412" x="6457950" y="6159500"/>
          <p14:tracePt t="164428" x="6527800" y="6165850"/>
          <p14:tracePt t="164962" x="6534150" y="6165850"/>
          <p14:tracePt t="164982" x="6540500" y="6165850"/>
          <p14:tracePt t="164999" x="6546850" y="6165850"/>
          <p14:tracePt t="165012" x="6559550" y="6165850"/>
          <p14:tracePt t="165029" x="6565900" y="6165850"/>
          <p14:tracePt t="165046" x="6578600" y="6165850"/>
          <p14:tracePt t="165062" x="6591300" y="6165850"/>
          <p14:tracePt t="165079" x="6610350" y="6165850"/>
          <p14:tracePt t="165095" x="6616700" y="6165850"/>
          <p14:tracePt t="165112" x="6623050" y="6165850"/>
          <p14:tracePt t="165128" x="6629400" y="6165850"/>
          <p14:tracePt t="165149" x="6635750" y="6165850"/>
          <p14:tracePt t="165165" x="6642100" y="6165850"/>
          <p14:tracePt t="165277" x="0" y="0"/>
        </p14:tracePtLst>
        <p14:tracePtLst>
          <p14:tracePt t="165898" x="7696200" y="6184900"/>
          <p14:tracePt t="165951" x="7702550" y="6184900"/>
          <p14:tracePt t="165964" x="7766050" y="6184900"/>
          <p14:tracePt t="165978" x="7835900" y="6184900"/>
          <p14:tracePt t="165994" x="8064500" y="6203950"/>
          <p14:tracePt t="165997" x="8191500" y="6229350"/>
          <p14:tracePt t="166011" x="8337550" y="6261100"/>
          <p14:tracePt t="166028" x="8743950" y="6324600"/>
          <p14:tracePt t="166045" x="8921750" y="6337300"/>
          <p14:tracePt t="166061" x="9010650" y="6337300"/>
          <p14:tracePt t="166078" x="9042400" y="6337300"/>
          <p14:tracePt t="166094" x="9055100" y="6337300"/>
          <p14:tracePt t="166221" x="9042400" y="6337300"/>
          <p14:tracePt t="166229" x="9004300" y="6337300"/>
          <p14:tracePt t="166245" x="8883650" y="6330950"/>
          <p14:tracePt t="166261" x="8718550" y="6311900"/>
          <p14:tracePt t="166278" x="8547100" y="6286500"/>
          <p14:tracePt t="166294" x="8413750" y="6261100"/>
          <p14:tracePt t="166311" x="8369300" y="6254750"/>
          <p14:tracePt t="166328" x="8356600" y="6254750"/>
          <p14:tracePt t="166406" x="8350250" y="6254750"/>
          <p14:tracePt t="166423" x="8362950" y="6248400"/>
          <p14:tracePt t="166438" x="8470900" y="6235700"/>
          <p14:tracePt t="166451" x="8553450" y="6223000"/>
          <p14:tracePt t="166462" x="8743950" y="6223000"/>
          <p14:tracePt t="166478" x="8985250" y="6223000"/>
          <p14:tracePt t="166494" x="9220200" y="6223000"/>
          <p14:tracePt t="166511" x="9417050" y="6223000"/>
          <p14:tracePt t="166528" x="9544050" y="6223000"/>
          <p14:tracePt t="166544" x="9601200" y="6223000"/>
          <p14:tracePt t="166561" x="9613900" y="6223000"/>
          <p14:tracePt t="166578" x="9620250" y="6223000"/>
          <p14:tracePt t="166686" x="9613900" y="6216650"/>
          <p14:tracePt t="166701" x="9563100" y="6216650"/>
          <p14:tracePt t="166717" x="9436100" y="6216650"/>
          <p14:tracePt t="166734" x="9245600" y="6210300"/>
          <p14:tracePt t="166744" x="9150350" y="6203950"/>
          <p14:tracePt t="166761" x="8972550" y="6203950"/>
          <p14:tracePt t="166778" x="8820150" y="6184900"/>
          <p14:tracePt t="166794" x="8769350" y="6172200"/>
          <p14:tracePt t="166797" x="8763000" y="6172200"/>
          <p14:tracePt t="166889" x="8769350" y="6172200"/>
          <p14:tracePt t="166905" x="8851900" y="6172200"/>
          <p14:tracePt t="166917" x="9004300" y="6172200"/>
          <p14:tracePt t="166928" x="9105900" y="6172200"/>
          <p14:tracePt t="166945" x="9340850" y="6172200"/>
          <p14:tracePt t="166961" x="9550400" y="6210300"/>
          <p14:tracePt t="166964" x="9626600" y="6216650"/>
          <p14:tracePt t="166977" x="9658350" y="6216650"/>
          <p14:tracePt t="166994" x="9683750" y="6216650"/>
          <p14:tracePt t="166998" x="9690100" y="6216650"/>
          <p14:tracePt t="167041" x="9671050" y="6216650"/>
          <p14:tracePt t="167057" x="9582150" y="6216650"/>
          <p14:tracePt t="167072" x="9385300" y="6197600"/>
          <p14:tracePt t="167087" x="9061450" y="6134100"/>
          <p14:tracePt t="167100" x="8877300" y="6102350"/>
          <p14:tracePt t="167111" x="8642350" y="6083300"/>
          <p14:tracePt t="167127" x="8578850" y="6076950"/>
          <p14:tracePt t="167144" x="8559800" y="6076950"/>
          <p14:tracePt t="167205" x="8578850" y="6076950"/>
          <p14:tracePt t="167221" x="8661400" y="6076950"/>
          <p14:tracePt t="167234" x="8724900" y="6076950"/>
          <p14:tracePt t="167246" x="8883650" y="6076950"/>
          <p14:tracePt t="167261" x="9048750" y="6076950"/>
          <p14:tracePt t="167277" x="9188450" y="6076950"/>
          <p14:tracePt t="167294" x="9251950" y="6076950"/>
          <p14:tracePt t="167310" x="9290050" y="6076950"/>
          <p14:tracePt t="167380" x="9283700" y="6076950"/>
          <p14:tracePt t="167388" x="9251950" y="6076950"/>
          <p14:tracePt t="167397" x="9201150" y="6076950"/>
          <p14:tracePt t="167411" x="9137650" y="6076950"/>
          <p14:tracePt t="167427" x="9036050" y="6076950"/>
          <p14:tracePt t="167444" x="8991600" y="6076950"/>
          <p14:tracePt t="167461" x="8985250" y="6076950"/>
          <p14:tracePt t="167500" x="8991600" y="6076950"/>
          <p14:tracePt t="167508" x="9004300" y="6076950"/>
          <p14:tracePt t="167516" x="9036050" y="6076950"/>
          <p14:tracePt t="167527" x="9080500" y="6076950"/>
          <p14:tracePt t="167544" x="9201150" y="6076950"/>
          <p14:tracePt t="167560" x="9347200" y="6076950"/>
          <p14:tracePt t="167577" x="9474200" y="6076950"/>
          <p14:tracePt t="167594" x="9563100" y="6076950"/>
          <p14:tracePt t="167610" x="9601200" y="6076950"/>
          <p14:tracePt t="167627" x="9632950" y="6076950"/>
          <p14:tracePt t="167628" x="9652000" y="6076950"/>
          <p14:tracePt t="167644" x="9683750" y="6076950"/>
          <p14:tracePt t="167660" x="9734550" y="6076950"/>
          <p14:tracePt t="167677" x="9798050" y="6076950"/>
          <p14:tracePt t="167694" x="9855200" y="6076950"/>
          <p14:tracePt t="167710" x="9874250" y="6076950"/>
          <p14:tracePt t="167727" x="9886950" y="6076950"/>
          <p14:tracePt t="167760" x="9893300" y="6076950"/>
          <p14:tracePt t="167777" x="9918700" y="6076950"/>
          <p14:tracePt t="167793" x="9982200" y="6076950"/>
          <p14:tracePt t="167810" x="10102850" y="6076950"/>
          <p14:tracePt t="167827" x="10236200" y="6076950"/>
          <p14:tracePt t="167828" x="10299700" y="6076950"/>
          <p14:tracePt t="167844" x="10420350" y="6076950"/>
          <p14:tracePt t="167860" x="10477500" y="6076950"/>
          <p14:tracePt t="167877" x="10496550" y="6076950"/>
          <p14:tracePt t="168076" x="10483850" y="6076950"/>
          <p14:tracePt t="168084" x="10445750" y="6076950"/>
          <p14:tracePt t="168093" x="10388600" y="6083300"/>
          <p14:tracePt t="168110" x="10160000" y="6108700"/>
          <p14:tracePt t="168127" x="9639300" y="6121400"/>
          <p14:tracePt t="168143" x="8864600" y="6121400"/>
          <p14:tracePt t="168160" x="8051800" y="6121400"/>
          <p14:tracePt t="168177" x="7296150" y="6121400"/>
          <p14:tracePt t="168194" x="6629400" y="6121400"/>
          <p14:tracePt t="168210" x="6089650" y="6121400"/>
          <p14:tracePt t="168227" x="5702300" y="6121400"/>
          <p14:tracePt t="168228" x="5549900" y="6121400"/>
          <p14:tracePt t="168243" x="5435600" y="6121400"/>
          <p14:tracePt t="168260" x="5200650" y="6121400"/>
          <p14:tracePt t="168277" x="5124450" y="6121400"/>
          <p14:tracePt t="168293" x="5067300" y="6121400"/>
          <p14:tracePt t="168310" x="5041900" y="6121400"/>
          <p14:tracePt t="168327" x="5029200" y="6121400"/>
          <p14:tracePt t="168343" x="5010150" y="6121400"/>
          <p14:tracePt t="168468" x="5003800" y="6121400"/>
          <p14:tracePt t="168476" x="4991100" y="6127750"/>
          <p14:tracePt t="168484" x="4978400" y="6134100"/>
          <p14:tracePt t="168493" x="4959350" y="6140450"/>
          <p14:tracePt t="168510" x="4889500" y="6153150"/>
          <p14:tracePt t="168527" x="4845050" y="6165850"/>
          <p14:tracePt t="168543" x="4800600" y="6178550"/>
          <p14:tracePt t="168560" x="4794250" y="6178550"/>
          <p14:tracePt t="168613" x="4787900" y="6178550"/>
          <p14:tracePt t="168630" x="4787900" y="6184900"/>
          <p14:tracePt t="168636" x="4781550" y="6191250"/>
          <p14:tracePt t="168645" x="4775200" y="6197600"/>
          <p14:tracePt t="168668" x="4775200" y="6203950"/>
          <p14:tracePt t="168676" x="4775200" y="6210300"/>
          <p14:tracePt t="168716" x="4775200" y="6216650"/>
          <p14:tracePt t="168724" x="4775200" y="6229350"/>
          <p14:tracePt t="168740" x="4781550" y="6229350"/>
          <p14:tracePt t="168748" x="4806950" y="6229350"/>
          <p14:tracePt t="168760" x="4838700" y="6229350"/>
          <p14:tracePt t="168777" x="4914900" y="6229350"/>
          <p14:tracePt t="168793" x="4972050" y="6229350"/>
          <p14:tracePt t="168810" x="5003800" y="6229350"/>
          <p14:tracePt t="168827" x="5010150" y="6229350"/>
          <p14:tracePt t="168843" x="5016500" y="6229350"/>
          <p14:tracePt t="169182" x="0" y="0"/>
        </p14:tracePtLst>
        <p14:tracePtLst>
          <p14:tracePt t="170935" x="1955800" y="2584450"/>
          <p14:tracePt t="170949" x="1930400" y="2590800"/>
          <p14:tracePt t="170962" x="1885950" y="2628900"/>
          <p14:tracePt t="170977" x="1835150" y="2692400"/>
          <p14:tracePt t="170981" x="1803400" y="2730500"/>
          <p14:tracePt t="170993" x="1765300" y="2787650"/>
          <p14:tracePt t="170997" x="1733550" y="2844800"/>
          <p14:tracePt t="171009" x="1689100" y="2901950"/>
          <p14:tracePt t="171026" x="1625600" y="3028950"/>
          <p14:tracePt t="171043" x="1555750" y="3175000"/>
          <p14:tracePt t="171060" x="1473200" y="3384550"/>
          <p14:tracePt t="171076" x="1435100" y="3556000"/>
          <p14:tracePt t="171092" x="1428750" y="3714750"/>
          <p14:tracePt t="171109" x="1428750" y="3917950"/>
          <p14:tracePt t="171126" x="1428750" y="4127500"/>
          <p14:tracePt t="171143" x="1428750" y="4324350"/>
          <p14:tracePt t="171159" x="1428750" y="4514850"/>
          <p14:tracePt t="171176" x="1428750" y="4686300"/>
          <p14:tracePt t="171180" x="1428750" y="4756150"/>
          <p14:tracePt t="171193" x="1428750" y="4845050"/>
          <p14:tracePt t="171210" x="1454150" y="4991100"/>
          <p14:tracePt t="171213" x="1479550" y="5060950"/>
          <p14:tracePt t="171226" x="1504950" y="5124450"/>
          <p14:tracePt t="171243" x="1555750" y="5232400"/>
          <p14:tracePt t="171246" x="1574800" y="5276850"/>
          <p14:tracePt t="171259" x="1600200" y="5314950"/>
          <p14:tracePt t="171277" x="1676400" y="5429250"/>
          <p14:tracePt t="171292" x="1733550" y="5486400"/>
          <p14:tracePt t="171309" x="1816100" y="5549900"/>
          <p14:tracePt t="171326" x="1943100" y="5607050"/>
          <p14:tracePt t="171343" x="2095500" y="5676900"/>
          <p14:tracePt t="171359" x="2324100" y="5765800"/>
          <p14:tracePt t="171376" x="2654300" y="5880100"/>
          <p14:tracePt t="171393" x="3035300" y="5962650"/>
          <p14:tracePt t="171409" x="3270250" y="6000750"/>
          <p14:tracePt t="171426" x="3403600" y="6019800"/>
          <p14:tracePt t="171443" x="3435350" y="6019800"/>
          <p14:tracePt t="171446" x="3448050" y="6019800"/>
          <p14:tracePt t="171459" x="3467100" y="6013450"/>
          <p14:tracePt t="171461" x="3479800" y="6000750"/>
          <p14:tracePt t="171476" x="3524250" y="5949950"/>
          <p14:tracePt t="171493" x="3613150" y="5816600"/>
          <p14:tracePt t="171510" x="3702050" y="5651500"/>
          <p14:tracePt t="171526" x="3790950" y="5467350"/>
          <p14:tracePt t="171543" x="3854450" y="5270500"/>
          <p14:tracePt t="171559" x="3879850" y="5080000"/>
          <p14:tracePt t="171576" x="3886200" y="4889500"/>
          <p14:tracePt t="171592" x="3886200" y="4699000"/>
          <p14:tracePt t="171609" x="3867150" y="4508500"/>
          <p14:tracePt t="171626" x="3810000" y="4343400"/>
          <p14:tracePt t="171642" x="3733800" y="4191000"/>
          <p14:tracePt t="171644" x="3695700" y="4121150"/>
          <p14:tracePt t="171659" x="3657600" y="4057650"/>
          <p14:tracePt t="171677" x="3511550" y="3879850"/>
          <p14:tracePt t="171692" x="3429000" y="3778250"/>
          <p14:tracePt t="171710" x="3302000" y="3676650"/>
          <p14:tracePt t="171726" x="3194050" y="3594100"/>
          <p14:tracePt t="171743" x="3079750" y="3524250"/>
          <p14:tracePt t="171759" x="2952750" y="3467100"/>
          <p14:tracePt t="171776" x="2844800" y="3422650"/>
          <p14:tracePt t="171792" x="2749550" y="3390900"/>
          <p14:tracePt t="171809" x="2679700" y="3378200"/>
          <p14:tracePt t="171826" x="2622550" y="3371850"/>
          <p14:tracePt t="171842" x="2559050" y="3371850"/>
          <p14:tracePt t="171859" x="2476500" y="3371850"/>
          <p14:tracePt t="171876" x="2343150" y="3416300"/>
          <p14:tracePt t="171892" x="2247900" y="3473450"/>
          <p14:tracePt t="171909" x="2165350" y="3556000"/>
          <p14:tracePt t="171926" x="2095500" y="3670300"/>
          <p14:tracePt t="171942" x="2038350" y="3790950"/>
          <p14:tracePt t="171959" x="1981200" y="3924300"/>
          <p14:tracePt t="171976" x="1949450" y="4070350"/>
          <p14:tracePt t="171992" x="1911350" y="4210050"/>
          <p14:tracePt t="172009" x="1898650" y="4337050"/>
          <p14:tracePt t="172025" x="1898650" y="4470400"/>
          <p14:tracePt t="172042" x="1898650" y="4597400"/>
          <p14:tracePt t="172059" x="1924050" y="4718050"/>
          <p14:tracePt t="172060" x="1936750" y="4775200"/>
          <p14:tracePt t="172075" x="1962150" y="4819650"/>
          <p14:tracePt t="172092" x="2070100" y="4991100"/>
          <p14:tracePt t="172109" x="2171700" y="5092700"/>
          <p14:tracePt t="172125" x="2286000" y="5194300"/>
          <p14:tracePt t="172142" x="2425700" y="5270500"/>
          <p14:tracePt t="172159" x="2565400" y="5340350"/>
          <p14:tracePt t="172175" x="2717800" y="5378450"/>
          <p14:tracePt t="172192" x="2901950" y="5422900"/>
          <p14:tracePt t="172209" x="3105150" y="5448300"/>
          <p14:tracePt t="172226" x="3276600" y="5448300"/>
          <p14:tracePt t="172242" x="3403600" y="5441950"/>
          <p14:tracePt t="172259" x="3467100" y="5397500"/>
          <p14:tracePt t="172260" x="3492500" y="5372100"/>
          <p14:tracePt t="172275" x="3505200" y="5334000"/>
          <p14:tracePt t="172292" x="3543300" y="5175250"/>
          <p14:tracePt t="172309" x="3543300" y="5048250"/>
          <p14:tracePt t="172325" x="3543300" y="4902200"/>
          <p14:tracePt t="172342" x="3543300" y="4756150"/>
          <p14:tracePt t="172359" x="3524250" y="4591050"/>
          <p14:tracePt t="172375" x="3505200" y="4451350"/>
          <p14:tracePt t="172392" x="3486150" y="4330700"/>
          <p14:tracePt t="172409" x="3460750" y="4254500"/>
          <p14:tracePt t="172426" x="3422650" y="4152900"/>
          <p14:tracePt t="172442" x="3371850" y="4044950"/>
          <p14:tracePt t="172459" x="3308350" y="3949700"/>
          <p14:tracePt t="172476" x="3238500" y="3854450"/>
          <p14:tracePt t="172477" x="3200400" y="3803650"/>
          <p14:tracePt t="172492" x="3117850" y="3733800"/>
          <p14:tracePt t="172509" x="3035300" y="3689350"/>
          <p14:tracePt t="172525" x="2933700" y="3644900"/>
          <p14:tracePt t="172542" x="2813050" y="3600450"/>
          <p14:tracePt t="172559" x="2692400" y="3575050"/>
          <p14:tracePt t="172575" x="2584450" y="3568700"/>
          <p14:tracePt t="172592" x="2495550" y="3568700"/>
          <p14:tracePt t="172609" x="2387600" y="3581400"/>
          <p14:tracePt t="172625" x="2298700" y="3606800"/>
          <p14:tracePt t="172642" x="2203450" y="3651250"/>
          <p14:tracePt t="172659" x="2089150" y="3695700"/>
          <p14:tracePt t="172661" x="2044700" y="3727450"/>
          <p14:tracePt t="172676" x="1993900" y="3759200"/>
          <p14:tracePt t="172692" x="1873250" y="3898900"/>
          <p14:tracePt t="172709" x="1822450" y="4013200"/>
          <p14:tracePt t="172725" x="1778000" y="4133850"/>
          <p14:tracePt t="172742" x="1733550" y="4254500"/>
          <p14:tracePt t="172759" x="1701800" y="4387850"/>
          <p14:tracePt t="172776" x="1695450" y="4495800"/>
          <p14:tracePt t="172792" x="1695450" y="4578350"/>
          <p14:tracePt t="172809" x="1695450" y="4654550"/>
          <p14:tracePt t="172825" x="1714500" y="4730750"/>
          <p14:tracePt t="172842" x="1758950" y="4794250"/>
          <p14:tracePt t="172859" x="1816100" y="4857750"/>
          <p14:tracePt t="172875" x="1924050" y="4940300"/>
          <p14:tracePt t="172877" x="2012950" y="4997450"/>
          <p14:tracePt t="172892" x="2216150" y="5086350"/>
          <p14:tracePt t="172909" x="2463800" y="5175250"/>
          <p14:tracePt t="172925" x="2686050" y="5226050"/>
          <p14:tracePt t="172942" x="2838450" y="5251450"/>
          <p14:tracePt t="172959" x="2895600" y="5251450"/>
          <p14:tracePt t="172976" x="2921000" y="5251450"/>
          <p14:tracePt t="172993" x="2971800" y="5226050"/>
          <p14:tracePt t="173009" x="3028950" y="5137150"/>
          <p14:tracePt t="173026" x="3073400" y="5016500"/>
          <p14:tracePt t="173030" x="3098800" y="4940300"/>
          <p14:tracePt t="173042" x="3124200" y="4864100"/>
          <p14:tracePt t="173059" x="3162300" y="4699000"/>
          <p14:tracePt t="173075" x="3187700" y="4540250"/>
          <p14:tracePt t="173076" x="3187700" y="4476750"/>
          <p14:tracePt t="173092" x="3187700" y="4324350"/>
          <p14:tracePt t="173108" x="3181350" y="4191000"/>
          <p14:tracePt t="173125" x="3162300" y="4076700"/>
          <p14:tracePt t="173142" x="3117850" y="3962400"/>
          <p14:tracePt t="173158" x="3028950" y="3829050"/>
          <p14:tracePt t="173175" x="2914650" y="3708400"/>
          <p14:tracePt t="173192" x="2768600" y="3594100"/>
          <p14:tracePt t="173209" x="2590800" y="3505200"/>
          <p14:tracePt t="173225" x="2419350" y="3454400"/>
          <p14:tracePt t="173242" x="2235200" y="3409950"/>
          <p14:tracePt t="173259" x="2076450" y="3397250"/>
          <p14:tracePt t="173275" x="1936750" y="3397250"/>
          <p14:tracePt t="173276" x="1873250" y="3416300"/>
          <p14:tracePt t="173292" x="1765300" y="3467100"/>
          <p14:tracePt t="173309" x="1670050" y="3543300"/>
          <p14:tracePt t="173325" x="1581150" y="3638550"/>
          <p14:tracePt t="173342" x="1511300" y="3759200"/>
          <p14:tracePt t="173358" x="1466850" y="3879850"/>
          <p14:tracePt t="173375" x="1416050" y="4000500"/>
          <p14:tracePt t="173392" x="1390650" y="4114800"/>
          <p14:tracePt t="173408" x="1384300" y="4210050"/>
          <p14:tracePt t="173425" x="1384300" y="4305300"/>
          <p14:tracePt t="173442" x="1390650" y="4406900"/>
          <p14:tracePt t="173459" x="1416050" y="4514850"/>
          <p14:tracePt t="173461" x="1441450" y="4572000"/>
          <p14:tracePt t="173475" x="1473200" y="4622800"/>
          <p14:tracePt t="173492" x="1581150" y="4787900"/>
          <p14:tracePt t="173508" x="1676400" y="4864100"/>
          <p14:tracePt t="173525" x="1809750" y="4953000"/>
          <p14:tracePt t="173542" x="1987550" y="5022850"/>
          <p14:tracePt t="173558" x="2171700" y="5067300"/>
          <p14:tracePt t="173575" x="2362200" y="5092700"/>
          <p14:tracePt t="173592" x="2514600" y="5073650"/>
          <p14:tracePt t="173608" x="2622550" y="5035550"/>
          <p14:tracePt t="173625" x="2692400" y="4965700"/>
          <p14:tracePt t="173642" x="2730500" y="4870450"/>
          <p14:tracePt t="173658" x="2749550" y="4775200"/>
          <p14:tracePt t="173675" x="2762250" y="4654550"/>
          <p14:tracePt t="173676" x="2762250" y="4597400"/>
          <p14:tracePt t="173692" x="2762250" y="4438650"/>
          <p14:tracePt t="173709" x="2698750" y="4267200"/>
          <p14:tracePt t="173725" x="2622550" y="4083050"/>
          <p14:tracePt t="173742" x="2546350" y="3943350"/>
          <p14:tracePt t="173758" x="2489200" y="3860800"/>
          <p14:tracePt t="173775" x="2470150" y="3829050"/>
          <p14:tracePt t="173792" x="2457450" y="3816350"/>
          <p14:tracePt t="174103"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8576163" cy="496887"/>
          </a:xfrm>
          <a:noFill/>
        </p:spPr>
        <p:txBody>
          <a:bodyPr vert="horz" wrap="square" lIns="91440" tIns="45720" rIns="91440" bIns="45720" numCol="1" anchor="t" anchorCtr="0" compatLnSpc="1">
            <a:normAutofit fontScale="97500"/>
          </a:bodyPr>
          <a:lstStyle/>
          <a:p>
            <a:pPr eaLnBrk="1" hangingPunct="1"/>
            <a:r>
              <a:rPr lang="zh-CN" altLang="en-US" sz="2800" b="1" dirty="0"/>
              <a:t>如何实现带泛型参数的对象工厂</a:t>
            </a:r>
            <a:endParaRPr lang="zh-CN" sz="2800" b="1" dirty="0"/>
          </a:p>
        </p:txBody>
      </p:sp>
      <p:sp>
        <p:nvSpPr>
          <p:cNvPr id="3" name="文本框 2"/>
          <p:cNvSpPr txBox="1"/>
          <p:nvPr/>
        </p:nvSpPr>
        <p:spPr>
          <a:xfrm>
            <a:off x="10160" y="1129100"/>
            <a:ext cx="12172315" cy="1200329"/>
          </a:xfrm>
          <a:prstGeom prst="rect">
            <a:avLst/>
          </a:prstGeom>
          <a:noFill/>
        </p:spPr>
        <p:txBody>
          <a:bodyPr wrap="square" rtlCol="0" anchor="t">
            <a:spAutoFit/>
          </a:bodyPr>
          <a:lstStyle/>
          <a:p>
            <a:pPr marL="3429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使用泛型类型的限制</a:t>
            </a:r>
          </a:p>
          <a:p>
            <a:pPr marL="800100" lvl="2"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不能使用</a:t>
            </a:r>
            <a:r>
              <a:rPr lang="en-US" altLang="zh-CN" dirty="0">
                <a:solidFill>
                  <a:srgbClr val="21537D"/>
                </a:solidFill>
                <a:latin typeface="微软雅黑" panose="020B0503020204020204" charset="-122"/>
                <a:ea typeface="微软雅黑" panose="020B0503020204020204" charset="-122"/>
              </a:rPr>
              <a:t>new E( );  //</a:t>
            </a:r>
            <a:r>
              <a:rPr lang="zh-CN" altLang="en-US" dirty="0">
                <a:solidFill>
                  <a:srgbClr val="21537D"/>
                </a:solidFill>
                <a:latin typeface="微软雅黑" panose="020B0503020204020204" charset="-122"/>
                <a:ea typeface="微软雅黑" panose="020B0503020204020204" charset="-122"/>
              </a:rPr>
              <a:t>只能用</a:t>
            </a:r>
            <a:r>
              <a:rPr lang="en-US" altLang="zh-CN" dirty="0" err="1">
                <a:solidFill>
                  <a:srgbClr val="21537D"/>
                </a:solidFill>
                <a:latin typeface="微软雅黑" panose="020B0503020204020204" charset="-122"/>
                <a:ea typeface="微软雅黑" panose="020B0503020204020204" charset="-122"/>
              </a:rPr>
              <a:t>newInstance</a:t>
            </a:r>
            <a:r>
              <a:rPr lang="en-US" altLang="zh-CN" dirty="0">
                <a:solidFill>
                  <a:srgbClr val="21537D"/>
                </a:solidFill>
                <a:latin typeface="微软雅黑" panose="020B0503020204020204" charset="-122"/>
                <a:ea typeface="微软雅黑" panose="020B0503020204020204" charset="-122"/>
              </a:rPr>
              <a:t>(…)</a:t>
            </a:r>
          </a:p>
          <a:p>
            <a:pPr marL="342900" lvl="1" indent="-342900">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sym typeface="+mn-ea"/>
              </a:rPr>
              <a:t>如何利用反射机制，通过</a:t>
            </a:r>
            <a:r>
              <a:rPr lang="en-US" altLang="zh-CN" dirty="0" err="1">
                <a:solidFill>
                  <a:srgbClr val="21537D"/>
                </a:solidFill>
                <a:latin typeface="微软雅黑" panose="020B0503020204020204" charset="-122"/>
                <a:ea typeface="微软雅黑" panose="020B0503020204020204" charset="-122"/>
              </a:rPr>
              <a:t>newInstance</a:t>
            </a:r>
            <a:r>
              <a:rPr lang="en-US" altLang="zh-CN" dirty="0">
                <a:solidFill>
                  <a:srgbClr val="21537D"/>
                </a:solidFill>
                <a:latin typeface="微软雅黑" panose="020B0503020204020204" charset="-122"/>
                <a:ea typeface="微软雅黑" panose="020B0503020204020204" charset="-122"/>
              </a:rPr>
              <a:t>(…)</a:t>
            </a:r>
            <a:r>
              <a:rPr lang="zh-CN" altLang="en-US" dirty="0">
                <a:solidFill>
                  <a:srgbClr val="21537D"/>
                </a:solidFill>
                <a:latin typeface="微软雅黑" panose="020B0503020204020204" charset="-122"/>
                <a:ea typeface="微软雅黑" panose="020B0503020204020204" charset="-122"/>
              </a:rPr>
              <a:t>来创建对象</a:t>
            </a:r>
            <a:endParaRPr lang="zh-CN" altLang="en-US" dirty="0">
              <a:solidFill>
                <a:srgbClr val="21537D"/>
              </a:solidFill>
              <a:latin typeface="微软雅黑" panose="020B0503020204020204" charset="-122"/>
              <a:ea typeface="微软雅黑" panose="020B0503020204020204" charset="-122"/>
              <a:sym typeface="+mn-ea"/>
            </a:endParaRPr>
          </a:p>
        </p:txBody>
      </p:sp>
      <p:sp>
        <p:nvSpPr>
          <p:cNvPr id="8" name="文本占位符 1"/>
          <p:cNvSpPr>
            <a:spLocks noGrp="1"/>
          </p:cNvSpPr>
          <p:nvPr>
            <p:ph type="body" sz="quarter" idx="10"/>
          </p:nvPr>
        </p:nvSpPr>
        <p:spPr>
          <a:xfrm>
            <a:off x="141605" y="347980"/>
            <a:ext cx="1072515" cy="496570"/>
          </a:xfrm>
        </p:spPr>
        <p:txBody>
          <a:bodyPr>
            <a:normAutofit fontScale="92500" lnSpcReduction="10000"/>
          </a:bodyPr>
          <a:lstStyle/>
          <a:p>
            <a:r>
              <a:rPr lang="en-US" altLang="zh-CN" sz="3600" dirty="0"/>
              <a:t>19.8</a:t>
            </a:r>
          </a:p>
        </p:txBody>
      </p:sp>
      <p:sp>
        <p:nvSpPr>
          <p:cNvPr id="49153" name="Rectangle 1"/>
          <p:cNvSpPr>
            <a:spLocks noChangeArrowheads="1"/>
          </p:cNvSpPr>
          <p:nvPr/>
        </p:nvSpPr>
        <p:spPr bwMode="auto">
          <a:xfrm>
            <a:off x="140678" y="2228819"/>
            <a:ext cx="11887199"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public</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class</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Test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public</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static</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void</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main(String[] </a:t>
            </a:r>
            <a:r>
              <a:rPr kumimoji="0" lang="en-US" altLang="zh-CN" b="0" i="0" u="none" strike="noStrike" cap="none" normalizeH="0" baseline="0" dirty="0">
                <a:ln>
                  <a:noFill/>
                </a:ln>
                <a:solidFill>
                  <a:srgbClr val="6A3E3E"/>
                </a:solidFill>
                <a:effectLst/>
                <a:latin typeface="Calibri" pitchFamily="34" charset="0"/>
                <a:ea typeface="宋体" pitchFamily="2" charset="-122"/>
                <a:cs typeface="Consolas" pitchFamily="49" charset="0"/>
              </a:rPr>
              <a:t>args</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solidFill>
                  <a:srgbClr val="000000"/>
                </a:solidFill>
                <a:latin typeface="Calibri" pitchFamily="34" charset="0"/>
                <a:ea typeface="宋体" pitchFamily="2" charset="-122"/>
                <a:cs typeface="Consolas" pitchFamily="49" charset="0"/>
              </a:rPr>
              <a:t>		</a:t>
            </a:r>
            <a:r>
              <a:rPr lang="en-US" altLang="zh-CN" dirty="0">
                <a:solidFill>
                  <a:srgbClr val="FF0000"/>
                </a:solidFill>
                <a:latin typeface="华文新魏" pitchFamily="2" charset="-122"/>
                <a:ea typeface="华文新魏" pitchFamily="2" charset="-122"/>
              </a:rPr>
              <a:t>//</a:t>
            </a:r>
            <a:r>
              <a:rPr lang="zh-CN" altLang="en-US" dirty="0">
                <a:solidFill>
                  <a:srgbClr val="FF0000"/>
                </a:solidFill>
                <a:latin typeface="华文新魏" pitchFamily="2" charset="-122"/>
                <a:ea typeface="华文新魏" pitchFamily="2" charset="-122"/>
              </a:rPr>
              <a:t>首先创建一个负责生产</a:t>
            </a:r>
            <a:r>
              <a:rPr lang="en-US" altLang="zh-CN" dirty="0">
                <a:solidFill>
                  <a:srgbClr val="FF0000"/>
                </a:solidFill>
                <a:latin typeface="华文新魏" pitchFamily="2" charset="-122"/>
                <a:ea typeface="华文新魏" pitchFamily="2" charset="-122"/>
              </a:rPr>
              <a:t>Car</a:t>
            </a:r>
            <a:r>
              <a:rPr lang="zh-CN" altLang="en-US" dirty="0">
                <a:solidFill>
                  <a:srgbClr val="FF0000"/>
                </a:solidFill>
                <a:latin typeface="华文新魏" pitchFamily="2" charset="-122"/>
                <a:ea typeface="华文新魏" pitchFamily="2" charset="-122"/>
              </a:rPr>
              <a:t>的对象工厂，传进去需要创建对象的类的</a:t>
            </a:r>
            <a:r>
              <a:rPr lang="en-US" altLang="zh-CN" dirty="0">
                <a:solidFill>
                  <a:srgbClr val="FF0000"/>
                </a:solidFill>
                <a:latin typeface="华文新魏" pitchFamily="2" charset="-122"/>
                <a:ea typeface="华文新魏" pitchFamily="2" charset="-122"/>
              </a:rPr>
              <a:t>Class</a:t>
            </a:r>
            <a:r>
              <a:rPr lang="zh-CN" altLang="en-US">
                <a:solidFill>
                  <a:srgbClr val="FF0000"/>
                </a:solidFill>
                <a:latin typeface="华文新魏" pitchFamily="2" charset="-122"/>
                <a:ea typeface="华文新魏" pitchFamily="2" charset="-122"/>
              </a:rPr>
              <a:t>信息</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ObjectFactory</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&lt;Car&gt; </a:t>
            </a:r>
            <a:r>
              <a:rPr kumimoji="0" lang="en-US" altLang="zh-CN" b="0" i="0" u="none" strike="noStrike" cap="none" normalizeH="0" baseline="0" dirty="0" err="1">
                <a:ln>
                  <a:noFill/>
                </a:ln>
                <a:solidFill>
                  <a:srgbClr val="6A3E3E"/>
                </a:solidFill>
                <a:effectLst/>
                <a:latin typeface="Calibri" pitchFamily="34" charset="0"/>
                <a:ea typeface="宋体" pitchFamily="2" charset="-122"/>
                <a:cs typeface="Consolas" pitchFamily="49" charset="0"/>
              </a:rPr>
              <a:t>carFactory</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new</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ObjectFactory</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&lt;Car&gt;(</a:t>
            </a:r>
            <a:r>
              <a:rPr kumimoji="0" lang="en-US" altLang="zh-CN" b="0" i="0" u="none" strike="noStrike" cap="none" normalizeH="0" baseline="0" dirty="0" err="1">
                <a:ln>
                  <a:noFill/>
                </a:ln>
                <a:solidFill>
                  <a:srgbClr val="FF0000"/>
                </a:solidFill>
                <a:effectLst/>
                <a:latin typeface="Calibri" pitchFamily="34" charset="0"/>
                <a:ea typeface="宋体" pitchFamily="2" charset="-122"/>
                <a:cs typeface="Consolas" pitchFamily="49" charset="0"/>
              </a:rPr>
              <a:t>Car.</a:t>
            </a:r>
            <a:r>
              <a:rPr kumimoji="0" lang="en-US" altLang="zh-CN" b="1" i="0" u="none" strike="noStrike" cap="none" normalizeH="0" baseline="0" dirty="0" err="1">
                <a:ln>
                  <a:noFill/>
                </a:ln>
                <a:solidFill>
                  <a:srgbClr val="FF0000"/>
                </a:solidFill>
                <a:effectLst/>
                <a:latin typeface="Calibri" pitchFamily="34" charset="0"/>
                <a:ea typeface="宋体" pitchFamily="2" charset="-122"/>
                <a:cs typeface="Consolas" pitchFamily="49" charset="0"/>
              </a:rPr>
              <a:t>class</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p>
          <a:p>
            <a:pPr lvl="0" eaLnBrk="0" fontAlgn="base" hangingPunct="0">
              <a:spcBef>
                <a:spcPct val="0"/>
              </a:spcBef>
              <a:spcAft>
                <a:spcPct val="0"/>
              </a:spcAft>
            </a:pPr>
            <a:r>
              <a:rPr lang="en-US" altLang="zh-CN" dirty="0">
                <a:solidFill>
                  <a:srgbClr val="000000"/>
                </a:solidFill>
                <a:latin typeface="Calibri" pitchFamily="34" charset="0"/>
                <a:ea typeface="宋体" pitchFamily="2" charset="-122"/>
                <a:cs typeface="宋体" pitchFamily="2" charset="-122"/>
              </a:rPr>
              <a:t>		Car o</a:t>
            </a:r>
            <a:r>
              <a:rPr lang="zh-CN" altLang="en-US" dirty="0">
                <a:solidFill>
                  <a:srgbClr val="000000"/>
                </a:solidFill>
                <a:latin typeface="Calibri" pitchFamily="34" charset="0"/>
                <a:ea typeface="宋体" pitchFamily="2" charset="-122"/>
                <a:cs typeface="宋体" pitchFamily="2" charset="-122"/>
              </a:rPr>
              <a:t> </a:t>
            </a:r>
            <a:r>
              <a:rPr lang="en-US" altLang="zh-CN" dirty="0">
                <a:solidFill>
                  <a:srgbClr val="000000"/>
                </a:solidFill>
                <a:latin typeface="Calibri" pitchFamily="34" charset="0"/>
                <a:ea typeface="宋体" pitchFamily="2" charset="-122"/>
                <a:cs typeface="宋体" pitchFamily="2" charset="-122"/>
              </a:rPr>
              <a:t>=</a:t>
            </a:r>
            <a:r>
              <a:rPr lang="zh-CN" altLang="en-US" dirty="0">
                <a:solidFill>
                  <a:srgbClr val="000000"/>
                </a:solidFill>
                <a:latin typeface="Calibri" pitchFamily="34" charset="0"/>
                <a:ea typeface="宋体" pitchFamily="2" charset="-122"/>
                <a:cs typeface="宋体" pitchFamily="2" charset="-122"/>
              </a:rPr>
              <a:t> </a:t>
            </a:r>
            <a:r>
              <a:rPr lang="en-US" altLang="zh-CN" dirty="0" err="1">
                <a:solidFill>
                  <a:srgbClr val="6A3E3E"/>
                </a:solidFill>
                <a:latin typeface="Calibri" pitchFamily="34" charset="0"/>
                <a:cs typeface="Consolas" pitchFamily="49" charset="0"/>
              </a:rPr>
              <a:t>carFactory.create</a:t>
            </a:r>
            <a:r>
              <a:rPr lang="en-US" altLang="zh-CN" dirty="0">
                <a:solidFill>
                  <a:srgbClr val="6A3E3E"/>
                </a:solidFill>
                <a:latin typeface="Calibri" pitchFamily="34" charset="0"/>
                <a:cs typeface="Consolas" pitchFamily="49" charset="0"/>
              </a:rPr>
              <a:t>();  </a:t>
            </a:r>
            <a:r>
              <a:rPr lang="en-US" altLang="zh-CN" dirty="0">
                <a:solidFill>
                  <a:srgbClr val="FF0000"/>
                </a:solidFill>
                <a:latin typeface="华文新魏" pitchFamily="2" charset="-122"/>
                <a:ea typeface="华文新魏" pitchFamily="2" charset="-122"/>
              </a:rPr>
              <a:t>//</a:t>
            </a:r>
            <a:r>
              <a:rPr lang="zh-CN" altLang="en-US" dirty="0">
                <a:solidFill>
                  <a:srgbClr val="FF0000"/>
                </a:solidFill>
                <a:latin typeface="华文新魏" pitchFamily="2" charset="-122"/>
                <a:ea typeface="华文新魏" pitchFamily="2" charset="-122"/>
              </a:rPr>
              <a:t>由对象工厂负责产生</a:t>
            </a:r>
            <a:r>
              <a:rPr lang="en-US" altLang="zh-CN" dirty="0">
                <a:solidFill>
                  <a:srgbClr val="FF0000"/>
                </a:solidFill>
                <a:latin typeface="华文新魏" pitchFamily="2" charset="-122"/>
                <a:ea typeface="华文新魏" pitchFamily="2" charset="-122"/>
              </a:rPr>
              <a:t>car</a:t>
            </a:r>
            <a:r>
              <a:rPr lang="zh-CN" altLang="en-US" dirty="0">
                <a:solidFill>
                  <a:srgbClr val="FF0000"/>
                </a:solidFill>
                <a:latin typeface="华文新魏" pitchFamily="2" charset="-122"/>
                <a:ea typeface="华文新魏" pitchFamily="2" charset="-122"/>
              </a:rPr>
              <a:t>对象</a:t>
            </a:r>
            <a:endParaRPr lang="en-US" altLang="zh-CN" dirty="0">
              <a:solidFill>
                <a:srgbClr val="FF0000"/>
              </a:solidFill>
              <a:latin typeface="华文新魏" pitchFamily="2" charset="-122"/>
              <a:ea typeface="华文新魏"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System.</a:t>
            </a:r>
            <a:r>
              <a:rPr kumimoji="0" lang="en-US" altLang="zh-CN" b="1" i="1" u="none" strike="noStrike" cap="none" normalizeH="0" baseline="0" dirty="0" err="1">
                <a:ln>
                  <a:noFill/>
                </a:ln>
                <a:solidFill>
                  <a:srgbClr val="0000C0"/>
                </a:solidFill>
                <a:effectLst/>
                <a:latin typeface="Calibri" pitchFamily="34" charset="0"/>
                <a:ea typeface="宋体" pitchFamily="2" charset="-122"/>
                <a:cs typeface="Consolas" pitchFamily="49" charset="0"/>
              </a:rPr>
              <a:t>out</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.println</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r>
              <a:rPr kumimoji="0" lang="en-US" altLang="zh-CN" b="0" i="0" u="none" strike="noStrike" cap="none" normalizeH="0" baseline="0" dirty="0" err="1">
                <a:ln>
                  <a:noFill/>
                </a:ln>
                <a:solidFill>
                  <a:srgbClr val="6A3E3E"/>
                </a:solidFill>
                <a:effectLst/>
                <a:latin typeface="Calibri" pitchFamily="34" charset="0"/>
                <a:ea typeface="宋体" pitchFamily="2" charset="-122"/>
                <a:cs typeface="Consolas" pitchFamily="49" charset="0"/>
              </a:rPr>
              <a:t>carFactory</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.create</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toString</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9154" name="Rectangle 2"/>
          <p:cNvSpPr>
            <a:spLocks noChangeArrowheads="1"/>
          </p:cNvSpPr>
          <p:nvPr/>
        </p:nvSpPr>
        <p:spPr bwMode="auto">
          <a:xfrm>
            <a:off x="123092" y="4317833"/>
            <a:ext cx="12192000" cy="25853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public</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class</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Car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private</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String </a:t>
            </a:r>
            <a:r>
              <a:rPr kumimoji="0" lang="en-US" altLang="zh-CN" b="0" i="0" u="none" strike="noStrike" cap="none" normalizeH="0" baseline="0" dirty="0">
                <a:ln>
                  <a:noFill/>
                </a:ln>
                <a:solidFill>
                  <a:srgbClr val="0000C0"/>
                </a:solidFill>
                <a:effectLst/>
                <a:latin typeface="Calibri" pitchFamily="34" charset="0"/>
                <a:ea typeface="宋体" pitchFamily="2" charset="-122"/>
                <a:cs typeface="Consolas" pitchFamily="49" charset="0"/>
              </a:rPr>
              <a:t>s</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null</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public</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Car()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a:ln>
                  <a:noFill/>
                </a:ln>
                <a:solidFill>
                  <a:srgbClr val="0000C0"/>
                </a:solidFill>
                <a:effectLst/>
                <a:latin typeface="Calibri" pitchFamily="34" charset="0"/>
                <a:ea typeface="宋体" pitchFamily="2" charset="-122"/>
                <a:cs typeface="Consolas" pitchFamily="49" charset="0"/>
              </a:rPr>
              <a:t>s</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 </a:t>
            </a:r>
            <a:r>
              <a:rPr kumimoji="0" lang="en-US" altLang="zh-CN" b="0" i="0" u="none" strike="noStrike" cap="none" normalizeH="0" baseline="0" dirty="0">
                <a:ln>
                  <a:noFill/>
                </a:ln>
                <a:solidFill>
                  <a:srgbClr val="2A00FF"/>
                </a:solidFill>
                <a:effectLst/>
                <a:latin typeface="Calibri" pitchFamily="34" charset="0"/>
                <a:ea typeface="宋体" pitchFamily="2" charset="-122"/>
                <a:cs typeface="Consolas" pitchFamily="49" charset="0"/>
              </a:rPr>
              <a:t>"Car"</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public</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String </a:t>
            </a:r>
            <a:r>
              <a:rPr kumimoji="0" lang="en-US" altLang="zh-CN" b="0" i="0" u="none" strike="noStrike" cap="none" normalizeH="0" baseline="0" dirty="0" err="1">
                <a:ln>
                  <a:noFill/>
                </a:ln>
                <a:solidFill>
                  <a:srgbClr val="000000"/>
                </a:solidFill>
                <a:effectLst/>
                <a:latin typeface="Calibri" pitchFamily="34" charset="0"/>
                <a:ea typeface="宋体" pitchFamily="2" charset="-122"/>
                <a:cs typeface="Consolas" pitchFamily="49" charset="0"/>
              </a:rPr>
              <a:t>toString</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1" i="0" u="none" strike="noStrike" cap="none" normalizeH="0" baseline="0" dirty="0">
                <a:ln>
                  <a:noFill/>
                </a:ln>
                <a:solidFill>
                  <a:srgbClr val="7F0055"/>
                </a:solidFill>
                <a:effectLst/>
                <a:latin typeface="Calibri" pitchFamily="34" charset="0"/>
                <a:ea typeface="宋体" pitchFamily="2" charset="-122"/>
                <a:cs typeface="Consolas" pitchFamily="49" charset="0"/>
              </a:rPr>
              <a:t>return</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r>
              <a:rPr kumimoji="0" lang="en-US" altLang="zh-CN" b="0" i="0" u="none" strike="noStrike" cap="none" normalizeH="0" baseline="0" dirty="0">
                <a:ln>
                  <a:noFill/>
                </a:ln>
                <a:solidFill>
                  <a:srgbClr val="0000C0"/>
                </a:solidFill>
                <a:effectLst/>
                <a:latin typeface="Calibri" pitchFamily="34" charset="0"/>
                <a:ea typeface="宋体" pitchFamily="2" charset="-122"/>
                <a:cs typeface="Consolas" pitchFamily="49" charset="0"/>
              </a:rPr>
              <a:t>s</a:t>
            </a: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	}</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Calibri" pitchFamily="34" charset="0"/>
                <a:ea typeface="宋体" pitchFamily="2" charset="-122"/>
                <a:cs typeface="Consolas" pitchFamily="49" charset="0"/>
              </a:rPr>
              <a:t>}</a:t>
            </a:r>
            <a:endParaRPr kumimoji="0" lang="en-US" altLang="zh-CN"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9" name="圆角矩形标注 18"/>
          <p:cNvSpPr/>
          <p:nvPr/>
        </p:nvSpPr>
        <p:spPr>
          <a:xfrm>
            <a:off x="4192463" y="4946326"/>
            <a:ext cx="7835413" cy="1036788"/>
          </a:xfrm>
          <a:prstGeom prst="wedgeRoundRectCallout">
            <a:avLst>
              <a:gd name="adj1" fmla="val -50075"/>
              <a:gd name="adj2" fmla="val -29079"/>
              <a:gd name="adj3" fmla="val 16667"/>
            </a:avLst>
          </a:prstGeom>
          <a:solidFill>
            <a:schemeClr val="accent2">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TextBox 19"/>
          <p:cNvSpPr txBox="1"/>
          <p:nvPr/>
        </p:nvSpPr>
        <p:spPr>
          <a:xfrm>
            <a:off x="4446708" y="5016499"/>
            <a:ext cx="7326921" cy="923330"/>
          </a:xfrm>
          <a:prstGeom prst="rect">
            <a:avLst/>
          </a:prstGeom>
          <a:noFill/>
        </p:spPr>
        <p:txBody>
          <a:bodyPr wrap="square" rtlCol="0">
            <a:spAutoFit/>
          </a:bodyPr>
          <a:lstStyle/>
          <a:p>
            <a:r>
              <a:rPr lang="zh-CN" altLang="en-US" dirty="0">
                <a:latin typeface="华文新魏" pitchFamily="2" charset="-122"/>
                <a:ea typeface="华文新魏" pitchFamily="2" charset="-122"/>
              </a:rPr>
              <a:t>    以</a:t>
            </a:r>
            <a:r>
              <a:rPr lang="en-US" altLang="zh-CN" dirty="0" err="1">
                <a:latin typeface="华文新魏" pitchFamily="2" charset="-122"/>
                <a:ea typeface="华文新魏" pitchFamily="2" charset="-122"/>
              </a:rPr>
              <a:t>Car.class</a:t>
            </a:r>
            <a:r>
              <a:rPr lang="zh-CN" altLang="en-US" dirty="0">
                <a:latin typeface="华文新魏" pitchFamily="2" charset="-122"/>
                <a:ea typeface="华文新魏" pitchFamily="2" charset="-122"/>
              </a:rPr>
              <a:t>为参数去构造一个</a:t>
            </a:r>
            <a:r>
              <a:rPr lang="en-US" altLang="zh-CN" dirty="0" err="1">
                <a:latin typeface="华文新魏" pitchFamily="2" charset="-122"/>
                <a:ea typeface="华文新魏" pitchFamily="2" charset="-122"/>
              </a:rPr>
              <a:t>ObjectFactory</a:t>
            </a:r>
            <a:r>
              <a:rPr lang="en-US" altLang="zh-CN" dirty="0">
                <a:latin typeface="华文新魏" pitchFamily="2" charset="-122"/>
                <a:ea typeface="华文新魏" pitchFamily="2" charset="-122"/>
              </a:rPr>
              <a:t>&lt;Car&gt;</a:t>
            </a:r>
            <a:r>
              <a:rPr lang="zh-CN" altLang="en-US" dirty="0">
                <a:latin typeface="华文新魏" pitchFamily="2" charset="-122"/>
                <a:ea typeface="华文新魏" pitchFamily="2" charset="-122"/>
              </a:rPr>
              <a:t>类型的对象工厂，再调用对象工厂的</a:t>
            </a:r>
            <a:r>
              <a:rPr lang="en-US" altLang="zh-CN" dirty="0">
                <a:latin typeface="华文新魏" pitchFamily="2" charset="-122"/>
                <a:ea typeface="华文新魏" pitchFamily="2" charset="-122"/>
              </a:rPr>
              <a:t>create</a:t>
            </a:r>
            <a:r>
              <a:rPr lang="zh-CN" altLang="en-US" dirty="0">
                <a:latin typeface="华文新魏" pitchFamily="2" charset="-122"/>
                <a:ea typeface="华文新魏" pitchFamily="2" charset="-122"/>
              </a:rPr>
              <a:t>方法，一定会返回</a:t>
            </a:r>
            <a:r>
              <a:rPr lang="en-US" altLang="zh-CN" dirty="0">
                <a:latin typeface="华文新魏" pitchFamily="2" charset="-122"/>
                <a:ea typeface="华文新魏" pitchFamily="2" charset="-122"/>
              </a:rPr>
              <a:t>Car</a:t>
            </a:r>
            <a:r>
              <a:rPr lang="zh-CN" altLang="en-US" dirty="0">
                <a:latin typeface="华文新魏" pitchFamily="2" charset="-122"/>
                <a:ea typeface="华文新魏" pitchFamily="2" charset="-122"/>
              </a:rPr>
              <a:t>对象。</a:t>
            </a:r>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    </a:t>
            </a:r>
          </a:p>
        </p:txBody>
      </p:sp>
    </p:spTree>
  </p:cSld>
  <p:clrMapOvr>
    <a:masterClrMapping/>
  </p:clrMapOvr>
  <p:transition advTm="59208">
    <p:push/>
  </p:transition>
  <p:extLst>
    <p:ext uri="{3A86A75C-4F4B-4683-9AE1-C65F6400EC91}">
      <p14:laserTraceLst xmlns:p14="http://schemas.microsoft.com/office/powerpoint/2010/main">
        <p14:tracePtLst>
          <p14:tracePt t="5412" x="203200" y="4559300"/>
          <p14:tracePt t="5545" x="196850" y="4559300"/>
          <p14:tracePt t="5552" x="196850" y="4565650"/>
          <p14:tracePt t="5560" x="196850" y="4584700"/>
          <p14:tracePt t="5573" x="196850" y="4635500"/>
          <p14:tracePt t="5588" x="196850" y="4724400"/>
          <p14:tracePt t="5605" x="196850" y="4832350"/>
          <p14:tracePt t="5621" x="203200" y="4908550"/>
          <p14:tracePt t="5638" x="215900" y="5003800"/>
          <p14:tracePt t="5655" x="234950" y="5099050"/>
          <p14:tracePt t="5672" x="247650" y="5187950"/>
          <p14:tracePt t="5688" x="273050" y="5276850"/>
          <p14:tracePt t="5705" x="279400" y="5346700"/>
          <p14:tracePt t="5721" x="292100" y="5429250"/>
          <p14:tracePt t="5738" x="292100" y="5486400"/>
          <p14:tracePt t="5755" x="292100" y="5594350"/>
          <p14:tracePt t="5772" x="292100" y="5676900"/>
          <p14:tracePt t="5788" x="292100" y="5753100"/>
          <p14:tracePt t="5805" x="292100" y="5842000"/>
          <p14:tracePt t="5821" x="292100" y="5937250"/>
          <p14:tracePt t="5838" x="304800" y="6045200"/>
          <p14:tracePt t="5855" x="311150" y="6172200"/>
          <p14:tracePt t="5871" x="336550" y="6292850"/>
          <p14:tracePt t="5888" x="342900" y="6394450"/>
          <p14:tracePt t="5905" x="349250" y="6483350"/>
          <p14:tracePt t="5921" x="361950" y="6553200"/>
          <p14:tracePt t="5938" x="361950" y="6591300"/>
          <p14:tracePt t="5940" x="361950" y="6610350"/>
          <p14:tracePt t="5955" x="361950" y="6616700"/>
          <p14:tracePt t="5972" x="361950" y="6635750"/>
          <p14:tracePt t="5988" x="361950" y="6648450"/>
          <p14:tracePt t="6005" x="361950" y="6661150"/>
          <p14:tracePt t="6022" x="361950" y="6673850"/>
          <p14:tracePt t="6038" x="361950" y="6686550"/>
          <p14:tracePt t="6055" x="361950" y="6705600"/>
          <p14:tracePt t="6072" x="361950" y="6743700"/>
          <p14:tracePt t="6088" x="361950" y="6775450"/>
          <p14:tracePt t="6105" x="361950" y="6807200"/>
          <p14:tracePt t="6121" x="361950" y="6826250"/>
          <p14:tracePt t="6138" x="361950" y="6838950"/>
          <p14:tracePt t="6204" x="361950" y="6845300"/>
          <p14:tracePt t="6219" x="368300" y="6845300"/>
          <p14:tracePt t="6227" x="400050" y="6851650"/>
          <p14:tracePt t="6238" x="438150" y="6851650"/>
          <p14:tracePt t="6255" x="520700" y="6851650"/>
          <p14:tracePt t="6271" x="666750" y="6851650"/>
          <p14:tracePt t="6288" x="914400" y="6851650"/>
          <p14:tracePt t="6304" x="1282700" y="6851650"/>
          <p14:tracePt t="6321" x="1670050" y="6851650"/>
          <p14:tracePt t="6338" x="2038350" y="6851650"/>
          <p14:tracePt t="6354" x="2273300" y="6851650"/>
          <p14:tracePt t="6355" x="2362200" y="6851650"/>
          <p14:tracePt t="6371" x="2495550" y="6851650"/>
          <p14:tracePt t="6388" x="2597150" y="6851650"/>
          <p14:tracePt t="6404" x="2692400" y="6851650"/>
          <p14:tracePt t="6421" x="2819400" y="6851650"/>
          <p14:tracePt t="6438" x="2952750" y="6826250"/>
          <p14:tracePt t="6454" x="3060700" y="6800850"/>
          <p14:tracePt t="6471" x="3111500" y="6775450"/>
          <p14:tracePt t="6488" x="3149600" y="6750050"/>
          <p14:tracePt t="6505" x="3181350" y="6705600"/>
          <p14:tracePt t="6521" x="3200400" y="6623050"/>
          <p14:tracePt t="6538" x="3213100" y="6527800"/>
          <p14:tracePt t="6540" x="3213100" y="6477000"/>
          <p14:tracePt t="6554" x="3213100" y="6413500"/>
          <p14:tracePt t="6571" x="3200400" y="6197600"/>
          <p14:tracePt t="6588" x="3175000" y="6057900"/>
          <p14:tracePt t="6605" x="3149600" y="5905500"/>
          <p14:tracePt t="6621" x="3124200" y="5753100"/>
          <p14:tracePt t="6638" x="3079750" y="5600700"/>
          <p14:tracePt t="6655" x="3028950" y="5461000"/>
          <p14:tracePt t="6671" x="2984500" y="5353050"/>
          <p14:tracePt t="6688" x="2927350" y="5257800"/>
          <p14:tracePt t="6705" x="2889250" y="5175250"/>
          <p14:tracePt t="6708" x="2876550" y="5143500"/>
          <p14:tracePt t="6722" x="2863850" y="5118100"/>
          <p14:tracePt t="6724" x="2851150" y="5080000"/>
          <p14:tracePt t="6738" x="2832100" y="5054600"/>
          <p14:tracePt t="6755" x="2787650" y="4984750"/>
          <p14:tracePt t="6756" x="2762250" y="4953000"/>
          <p14:tracePt t="6772" x="2736850" y="4908550"/>
          <p14:tracePt t="6788" x="2717800" y="4870450"/>
          <p14:tracePt t="6805" x="2686050" y="4838700"/>
          <p14:tracePt t="6821" x="2654300" y="4813300"/>
          <p14:tracePt t="6838" x="2609850" y="4775200"/>
          <p14:tracePt t="6855" x="2533650" y="4730750"/>
          <p14:tracePt t="6871" x="2425700" y="4679950"/>
          <p14:tracePt t="6888" x="2266950" y="4629150"/>
          <p14:tracePt t="6904" x="2095500" y="4584700"/>
          <p14:tracePt t="6921" x="1968500" y="4578350"/>
          <p14:tracePt t="6938" x="1847850" y="4578350"/>
          <p14:tracePt t="6954" x="1746250" y="4578350"/>
          <p14:tracePt t="6955" x="1701800" y="4578350"/>
          <p14:tracePt t="6972" x="1593850" y="4578350"/>
          <p14:tracePt t="6988" x="1479550" y="4578350"/>
          <p14:tracePt t="7005" x="1320800" y="4578350"/>
          <p14:tracePt t="7021" x="1136650" y="4578350"/>
          <p14:tracePt t="7038" x="939800" y="4578350"/>
          <p14:tracePt t="7055" x="711200" y="4578350"/>
          <p14:tracePt t="7071" x="476250" y="4578350"/>
          <p14:tracePt t="7088" x="298450" y="4578350"/>
          <p14:tracePt t="7105" x="190500" y="4578350"/>
          <p14:tracePt t="7121" x="152400" y="4578350"/>
          <p14:tracePt t="7138" x="139700" y="4578350"/>
          <p14:tracePt t="7278" x="133350" y="4578350"/>
          <p14:tracePt t="7285" x="120650" y="4578350"/>
          <p14:tracePt t="7292" x="120650" y="4591050"/>
          <p14:tracePt t="7304" x="107950" y="4616450"/>
          <p14:tracePt t="7322" x="76200" y="4679950"/>
          <p14:tracePt t="7338" x="38100" y="4794250"/>
          <p14:tracePt t="7340" x="12700" y="4857750"/>
          <p14:tracePt t="7354" x="0" y="4933950"/>
          <p14:tracePt t="7371" x="0" y="5200650"/>
          <p14:tracePt t="7388" x="0" y="5403850"/>
          <p14:tracePt t="7404" x="0" y="5594350"/>
          <p14:tracePt t="7421" x="0" y="5753100"/>
          <p14:tracePt t="7438" x="12700" y="5899150"/>
          <p14:tracePt t="7455" x="38100" y="6019800"/>
          <p14:tracePt t="7472" x="63500" y="6140450"/>
          <p14:tracePt t="7488" x="76200" y="6242050"/>
          <p14:tracePt t="7505" x="101600" y="6350000"/>
          <p14:tracePt t="7522" x="107950" y="6432550"/>
          <p14:tracePt t="7524" x="114300" y="6477000"/>
          <p14:tracePt t="7538" x="120650" y="6521450"/>
          <p14:tracePt t="7542" x="127000" y="6553200"/>
          <p14:tracePt t="7554" x="133350" y="6584950"/>
          <p14:tracePt t="7572" x="158750" y="6667500"/>
          <p14:tracePt t="7588" x="177800" y="6699250"/>
          <p14:tracePt t="7604" x="203200" y="6737350"/>
          <p14:tracePt t="7621" x="234950" y="6762750"/>
          <p14:tracePt t="7638" x="285750" y="6800850"/>
          <p14:tracePt t="7654" x="374650" y="6838950"/>
          <p14:tracePt t="7671" x="527050" y="6845300"/>
          <p14:tracePt t="7688" x="787400" y="6845300"/>
          <p14:tracePt t="7704" x="1263650" y="6845300"/>
          <p14:tracePt t="7721" x="1866900" y="6845300"/>
          <p14:tracePt t="7738" x="2425700" y="6845300"/>
          <p14:tracePt t="7741" x="2686050" y="6845300"/>
          <p14:tracePt t="7754" x="2876550" y="6845300"/>
          <p14:tracePt t="7771" x="3181350" y="6845300"/>
          <p14:tracePt t="7788" x="3251200" y="6838950"/>
          <p14:tracePt t="7804" x="3270250" y="6832600"/>
          <p14:tracePt t="7821" x="3289300" y="6826250"/>
          <p14:tracePt t="7837" x="3308350" y="6813550"/>
          <p14:tracePt t="7854" x="3327400" y="6800850"/>
          <p14:tracePt t="7871" x="3340100" y="6794500"/>
          <p14:tracePt t="7887" x="3346450" y="6788150"/>
          <p14:tracePt t="7904" x="3352800" y="6769100"/>
          <p14:tracePt t="7921" x="3352800" y="6756400"/>
          <p14:tracePt t="7937" x="3352800" y="6743700"/>
          <p14:tracePt t="7954" x="3352800" y="6711950"/>
          <p14:tracePt t="7955" x="3352800" y="6686550"/>
          <p14:tracePt t="7971" x="3352800" y="6667500"/>
          <p14:tracePt t="7988" x="3352800" y="6597650"/>
          <p14:tracePt t="8004" x="3352800" y="6534150"/>
          <p14:tracePt t="8021" x="3352800" y="6445250"/>
          <p14:tracePt t="8038" x="3346450" y="6350000"/>
          <p14:tracePt t="8054" x="3340100" y="6261100"/>
          <p14:tracePt t="8071" x="3333750" y="6172200"/>
          <p14:tracePt t="8087" x="3308350" y="6096000"/>
          <p14:tracePt t="8104" x="3302000" y="6026150"/>
          <p14:tracePt t="8121" x="3302000" y="5962650"/>
          <p14:tracePt t="8137" x="3302000" y="5905500"/>
          <p14:tracePt t="8154" x="3302000" y="5867400"/>
          <p14:tracePt t="8156" x="3302000" y="5848350"/>
          <p14:tracePt t="8171" x="3302000" y="5835650"/>
          <p14:tracePt t="8172" x="3302000" y="5816600"/>
          <p14:tracePt t="8187" x="3302000" y="5791200"/>
          <p14:tracePt t="8204" x="3302000" y="5759450"/>
          <p14:tracePt t="8221" x="3295650" y="5727700"/>
          <p14:tracePt t="8237" x="3289300" y="5702300"/>
          <p14:tracePt t="8254" x="3282950" y="5683250"/>
          <p14:tracePt t="8271" x="3276600" y="5657850"/>
          <p14:tracePt t="8288" x="3270250" y="5626100"/>
          <p14:tracePt t="8305" x="3270250" y="5600700"/>
          <p14:tracePt t="8321" x="3257550" y="5549900"/>
          <p14:tracePt t="8337" x="3238500" y="5505450"/>
          <p14:tracePt t="8354" x="3219450" y="5461000"/>
          <p14:tracePt t="8371" x="3213100" y="5422900"/>
          <p14:tracePt t="8372" x="3200400" y="5397500"/>
          <p14:tracePt t="8388" x="3175000" y="5365750"/>
          <p14:tracePt t="8404" x="3155950" y="5334000"/>
          <p14:tracePt t="8421" x="3143250" y="5314950"/>
          <p14:tracePt t="8437" x="3136900" y="5302250"/>
          <p14:tracePt t="8454" x="3124200" y="5289550"/>
          <p14:tracePt t="8471" x="3117850" y="5276850"/>
          <p14:tracePt t="8488" x="3111500" y="5270500"/>
          <p14:tracePt t="9014" x="3105150" y="5264150"/>
          <p14:tracePt t="9021" x="3098800" y="5257800"/>
          <p14:tracePt t="9029" x="3092450" y="5238750"/>
          <p14:tracePt t="9040" x="3086100" y="5219700"/>
          <p14:tracePt t="9055" x="3060700" y="5181600"/>
          <p14:tracePt t="9070" x="3028950" y="5149850"/>
          <p14:tracePt t="9087" x="2990850" y="5111750"/>
          <p14:tracePt t="9104" x="2959100" y="5073650"/>
          <p14:tracePt t="9120" x="2908300" y="5035550"/>
          <p14:tracePt t="9137" x="2863850" y="4997450"/>
          <p14:tracePt t="9154" x="2806700" y="4953000"/>
          <p14:tracePt t="9170" x="2749550" y="4927600"/>
          <p14:tracePt t="9172" x="2711450" y="4902200"/>
          <p14:tracePt t="9187" x="2635250" y="4870450"/>
          <p14:tracePt t="9204" x="2571750" y="4838700"/>
          <p14:tracePt t="9221" x="2514600" y="4819650"/>
          <p14:tracePt t="9237" x="2463800" y="4794250"/>
          <p14:tracePt t="9254" x="2400300" y="4775200"/>
          <p14:tracePt t="9270" x="2349500" y="4762500"/>
          <p14:tracePt t="9287" x="2292350" y="4749800"/>
          <p14:tracePt t="9305" x="2222500" y="4737100"/>
          <p14:tracePt t="9320" x="2159000" y="4724400"/>
          <p14:tracePt t="9337" x="2063750" y="4699000"/>
          <p14:tracePt t="9354" x="1974850" y="4686300"/>
          <p14:tracePt t="9357" x="1924050" y="4673600"/>
          <p14:tracePt t="9370" x="1866900" y="4667250"/>
          <p14:tracePt t="9387" x="1714500" y="4635500"/>
          <p14:tracePt t="9404" x="1625600" y="4635500"/>
          <p14:tracePt t="9420" x="1543050" y="4635500"/>
          <p14:tracePt t="9437" x="1454150" y="4635500"/>
          <p14:tracePt t="9454" x="1365250" y="4635500"/>
          <p14:tracePt t="9470" x="1270000" y="4635500"/>
          <p14:tracePt t="9487" x="1174750" y="4635500"/>
          <p14:tracePt t="9504" x="1079500" y="4635500"/>
          <p14:tracePt t="9521" x="984250" y="4635500"/>
          <p14:tracePt t="9538" x="882650" y="4635500"/>
          <p14:tracePt t="9540" x="831850" y="4635500"/>
          <p14:tracePt t="9554" x="787400" y="4635500"/>
          <p14:tracePt t="9571" x="704850" y="4635500"/>
          <p14:tracePt t="9587" x="615950" y="4648200"/>
          <p14:tracePt t="9603" x="527050" y="4679950"/>
          <p14:tracePt t="9620" x="482600" y="4699000"/>
          <p14:tracePt t="9637" x="444500" y="4724400"/>
          <p14:tracePt t="9653" x="406400" y="4743450"/>
          <p14:tracePt t="9670" x="368300" y="4768850"/>
          <p14:tracePt t="9687" x="330200" y="4794250"/>
          <p14:tracePt t="9703" x="292100" y="4819650"/>
          <p14:tracePt t="9721" x="247650" y="4845050"/>
          <p14:tracePt t="9737" x="228600" y="4864100"/>
          <p14:tracePt t="9754" x="203200" y="4889500"/>
          <p14:tracePt t="9755" x="190500" y="4902200"/>
          <p14:tracePt t="9770" x="184150" y="4921250"/>
          <p14:tracePt t="9787" x="158750" y="4984750"/>
          <p14:tracePt t="9804" x="146050" y="5041900"/>
          <p14:tracePt t="9820" x="133350" y="5118100"/>
          <p14:tracePt t="9837" x="133350" y="5194300"/>
          <p14:tracePt t="9853" x="133350" y="5283200"/>
          <p14:tracePt t="9870" x="133350" y="5378450"/>
          <p14:tracePt t="9887" x="146050" y="5486400"/>
          <p14:tracePt t="9903" x="152400" y="5556250"/>
          <p14:tracePt t="9920" x="165100" y="5619750"/>
          <p14:tracePt t="9937" x="177800" y="5702300"/>
          <p14:tracePt t="9953" x="190500" y="5772150"/>
          <p14:tracePt t="9970" x="215900" y="5861050"/>
          <p14:tracePt t="9973" x="222250" y="5892800"/>
          <p14:tracePt t="9987" x="234950" y="5937250"/>
          <p14:tracePt t="10004" x="260350" y="6013450"/>
          <p14:tracePt t="10021" x="279400" y="6051550"/>
          <p14:tracePt t="10037" x="298450" y="6083300"/>
          <p14:tracePt t="10054" x="330200" y="6127750"/>
          <p14:tracePt t="10070" x="368300" y="6184900"/>
          <p14:tracePt t="10087" x="438150" y="6242050"/>
          <p14:tracePt t="10103" x="527050" y="6318250"/>
          <p14:tracePt t="10120" x="641350" y="6381750"/>
          <p14:tracePt t="10137" x="762000" y="6438900"/>
          <p14:tracePt t="10153" x="920750" y="6496050"/>
          <p14:tracePt t="10170" x="1079500" y="6553200"/>
          <p14:tracePt t="10187" x="1276350" y="6610350"/>
          <p14:tracePt t="10188" x="1384300" y="6642100"/>
          <p14:tracePt t="10203" x="1651000" y="6699250"/>
          <p14:tracePt t="10220" x="2006600" y="6769100"/>
          <p14:tracePt t="10237" x="2317750" y="6819900"/>
          <p14:tracePt t="10254" x="2533650" y="6851650"/>
          <p14:tracePt t="10271" x="2641600" y="6851650"/>
          <p14:tracePt t="10287" x="2711450" y="6851650"/>
          <p14:tracePt t="10304" x="2749550" y="6819900"/>
          <p14:tracePt t="10320" x="2787650" y="6750050"/>
          <p14:tracePt t="10337" x="2857500" y="6629400"/>
          <p14:tracePt t="10353" x="2901950" y="6496050"/>
          <p14:tracePt t="10370" x="2946400" y="6324600"/>
          <p14:tracePt t="10387" x="2990850" y="6153150"/>
          <p14:tracePt t="10403" x="3035300" y="5892800"/>
          <p14:tracePt t="10420" x="3035300" y="5778500"/>
          <p14:tracePt t="10437" x="3035300" y="5651500"/>
          <p14:tracePt t="10453" x="3035300" y="5556250"/>
          <p14:tracePt t="10470" x="3022600" y="5454650"/>
          <p14:tracePt t="10487" x="2997200" y="5365750"/>
          <p14:tracePt t="10503" x="2965450" y="5289550"/>
          <p14:tracePt t="10520" x="2914650" y="5219700"/>
          <p14:tracePt t="10537" x="2857500" y="5162550"/>
          <p14:tracePt t="10553" x="2768600" y="5099050"/>
          <p14:tracePt t="10570" x="2673350" y="5022850"/>
          <p14:tracePt t="10572" x="2628900" y="5003800"/>
          <p14:tracePt t="10586" x="2578100" y="4972050"/>
          <p14:tracePt t="10603" x="2381250" y="4895850"/>
          <p14:tracePt t="10620" x="2247900" y="4851400"/>
          <p14:tracePt t="10637" x="2108200" y="4826000"/>
          <p14:tracePt t="10653" x="1955800" y="4794250"/>
          <p14:tracePt t="10670" x="1803400" y="4762500"/>
          <p14:tracePt t="10687" x="1631950" y="4737100"/>
          <p14:tracePt t="10703" x="1447800" y="4699000"/>
          <p14:tracePt t="10720" x="1301750" y="4692650"/>
          <p14:tracePt t="10737" x="1149350" y="4692650"/>
          <p14:tracePt t="10754" x="1035050" y="4692650"/>
          <p14:tracePt t="10757" x="977900" y="4692650"/>
          <p14:tracePt t="10770" x="939800" y="4692650"/>
          <p14:tracePt t="10788" x="844550" y="4692650"/>
          <p14:tracePt t="10790" x="787400" y="4692650"/>
          <p14:tracePt t="10804" x="666750" y="4692650"/>
          <p14:tracePt t="10820" x="539750" y="4718050"/>
          <p14:tracePt t="10836" x="400050" y="4743450"/>
          <p14:tracePt t="10853" x="279400" y="4768850"/>
          <p14:tracePt t="10870" x="177800" y="4781550"/>
          <p14:tracePt t="10886" x="107950" y="4794250"/>
          <p14:tracePt t="10903" x="69850" y="4806950"/>
          <p14:tracePt t="10920" x="25400" y="4826000"/>
          <p14:tracePt t="10936" x="0" y="4851400"/>
          <p14:tracePt t="10953" x="0" y="4883150"/>
          <p14:tracePt t="10970" x="0" y="4933950"/>
          <p14:tracePt t="10987" x="0" y="4978400"/>
          <p14:tracePt t="11003" x="0" y="5086350"/>
          <p14:tracePt t="11020" x="0" y="5149850"/>
          <p14:tracePt t="11037" x="0" y="5219700"/>
          <p14:tracePt t="11054" x="0" y="5295900"/>
          <p14:tracePt t="11070" x="0" y="5384800"/>
          <p14:tracePt t="11086" x="12700" y="5492750"/>
          <p14:tracePt t="11103" x="38100" y="5588000"/>
          <p14:tracePt t="11120" x="76200" y="5689600"/>
          <p14:tracePt t="11136" x="127000" y="5791200"/>
          <p14:tracePt t="11153" x="165100" y="5886450"/>
          <p14:tracePt t="11170" x="209550" y="5969000"/>
          <p14:tracePt t="11186" x="260350" y="6045200"/>
          <p14:tracePt t="11188" x="292100" y="6083300"/>
          <p14:tracePt t="11203" x="349250" y="6140450"/>
          <p14:tracePt t="11219" x="419100" y="6203950"/>
          <p14:tracePt t="11237" x="482600" y="6261100"/>
          <p14:tracePt t="11253" x="571500" y="6311900"/>
          <p14:tracePt t="11270" x="666750" y="6369050"/>
          <p14:tracePt t="11287" x="787400" y="6419850"/>
          <p14:tracePt t="11303" x="933450" y="6457950"/>
          <p14:tracePt t="11320" x="1104900" y="6502400"/>
          <p14:tracePt t="11336" x="1314450" y="6540500"/>
          <p14:tracePt t="11353" x="1543050" y="6584950"/>
          <p14:tracePt t="11369" x="1746250" y="6597650"/>
          <p14:tracePt t="11386" x="1898650" y="6597650"/>
          <p14:tracePt t="11403" x="2159000" y="6572250"/>
          <p14:tracePt t="11420" x="2311400" y="6521450"/>
          <p14:tracePt t="11436" x="2495550" y="6457950"/>
          <p14:tracePt t="11453" x="2679700" y="6369050"/>
          <p14:tracePt t="11470" x="2851150" y="6273800"/>
          <p14:tracePt t="11487" x="2978150" y="6172200"/>
          <p14:tracePt t="11504" x="3060700" y="6057900"/>
          <p14:tracePt t="11519" x="3098800" y="5930900"/>
          <p14:tracePt t="11537" x="3124200" y="5822950"/>
          <p14:tracePt t="11554" x="3124200" y="5715000"/>
          <p14:tracePt t="11570" x="3124200" y="5581650"/>
          <p14:tracePt t="11572" x="3124200" y="5505450"/>
          <p14:tracePt t="11586" x="3111500" y="5416550"/>
          <p14:tracePt t="11604" x="3054350" y="5187950"/>
          <p14:tracePt t="11620" x="3003550" y="5048250"/>
          <p14:tracePt t="11636" x="2940050" y="4933950"/>
          <p14:tracePt t="11653" x="2863850" y="4832350"/>
          <p14:tracePt t="11670" x="2768600" y="4762500"/>
          <p14:tracePt t="11686" x="2673350" y="4705350"/>
          <p14:tracePt t="11703" x="2571750" y="4660900"/>
          <p14:tracePt t="11720" x="2457450" y="4622800"/>
          <p14:tracePt t="11737" x="2336800" y="4572000"/>
          <p14:tracePt t="11754" x="2216150" y="4540250"/>
          <p14:tracePt t="11757" x="2139950" y="4521200"/>
          <p14:tracePt t="11770" x="2063750" y="4514850"/>
          <p14:tracePt t="11787" x="1924050" y="4502150"/>
          <p14:tracePt t="11805" x="1651000" y="4502150"/>
          <p14:tracePt t="11820" x="1441450" y="4502150"/>
          <p14:tracePt t="11836" x="1250950" y="4508500"/>
          <p14:tracePt t="11854" x="1098550" y="4533900"/>
          <p14:tracePt t="11870" x="958850" y="4565650"/>
          <p14:tracePt t="11887" x="825500" y="4597400"/>
          <p14:tracePt t="11903" x="673100" y="4648200"/>
          <p14:tracePt t="11920" x="520700" y="4711700"/>
          <p14:tracePt t="11936" x="393700" y="4800600"/>
          <p14:tracePt t="11953" x="292100" y="4889500"/>
          <p14:tracePt t="11957" x="260350" y="4953000"/>
          <p14:tracePt t="11970" x="228600" y="5010150"/>
          <p14:tracePt t="11988" x="196850" y="5130800"/>
          <p14:tracePt t="12005" x="184150" y="5289550"/>
          <p14:tracePt t="12020" x="184150" y="5397500"/>
          <p14:tracePt t="12037" x="190500" y="5518150"/>
          <p14:tracePt t="12054" x="203200" y="5607050"/>
          <p14:tracePt t="12069" x="241300" y="5715000"/>
          <p14:tracePt t="12087" x="292100" y="5822950"/>
          <p14:tracePt t="12103" x="368300" y="5937250"/>
          <p14:tracePt t="12119" x="469900" y="6064250"/>
          <p14:tracePt t="12136" x="577850" y="6172200"/>
          <p14:tracePt t="12153" x="704850" y="6273800"/>
          <p14:tracePt t="12170" x="863600" y="6369050"/>
          <p14:tracePt t="12173" x="952500" y="6413500"/>
          <p14:tracePt t="12186" x="1041400" y="6451600"/>
          <p14:tracePt t="12203" x="1200150" y="6483350"/>
          <p14:tracePt t="12220" x="1485900" y="6527800"/>
          <p14:tracePt t="12237" x="1714500" y="6553200"/>
          <p14:tracePt t="12254" x="1936750" y="6565900"/>
          <p14:tracePt t="12270" x="2152650" y="6559550"/>
          <p14:tracePt t="12286" x="2311400" y="6502400"/>
          <p14:tracePt t="12304" x="2406650" y="6400800"/>
          <p14:tracePt t="12320" x="2476500" y="6267450"/>
          <p14:tracePt t="12324" x="2501900" y="6203950"/>
          <p14:tracePt t="12336" x="2520950" y="6134100"/>
          <p14:tracePt t="12353" x="2527300" y="6019800"/>
          <p14:tracePt t="12356" x="2527300" y="5956300"/>
          <p14:tracePt t="12370" x="2533650" y="5880100"/>
          <p14:tracePt t="12386" x="2527300" y="5746750"/>
          <p14:tracePt t="12389" x="2514600" y="5683250"/>
          <p14:tracePt t="12404" x="2489200" y="5543550"/>
          <p14:tracePt t="12420" x="2457450" y="5429250"/>
          <p14:tracePt t="12436" x="2413000" y="5321300"/>
          <p14:tracePt t="12453" x="2362200" y="5226050"/>
          <p14:tracePt t="12469" x="2298700" y="5130800"/>
          <p14:tracePt t="12487" x="2235200" y="5067300"/>
          <p14:tracePt t="12504" x="2152650" y="5035550"/>
          <p14:tracePt t="12520" x="2070100" y="4997450"/>
          <p14:tracePt t="12524" x="2019300" y="4972050"/>
          <p14:tracePt t="12537" x="1955800" y="4953000"/>
          <p14:tracePt t="12541" x="1892300" y="4940300"/>
          <p14:tracePt t="12554" x="1816100" y="4927600"/>
          <p14:tracePt t="12570" x="1651000" y="4895850"/>
          <p14:tracePt t="12586" x="1479550" y="4870450"/>
          <p14:tracePt t="12588" x="1416050" y="4870450"/>
          <p14:tracePt t="12603" x="1365250" y="4870450"/>
          <p14:tracePt t="12619" x="1250950" y="4870450"/>
          <p14:tracePt t="12636" x="1225550" y="4870450"/>
          <p14:tracePt t="12653" x="1200150" y="4883150"/>
          <p14:tracePt t="12670" x="1168400" y="4914900"/>
          <p14:tracePt t="12686" x="1143000" y="4959350"/>
          <p14:tracePt t="12703" x="1123950" y="5003800"/>
          <p14:tracePt t="12719" x="1123950" y="5016500"/>
          <p14:tracePt t="12989" x="0" y="0"/>
        </p14:tracePtLst>
        <p14:tracePtLst>
          <p14:tracePt t="14455" x="2286000" y="3048000"/>
          <p14:tracePt t="14529" x="2292350" y="3048000"/>
          <p14:tracePt t="14538" x="2298700" y="3048000"/>
          <p14:tracePt t="14553" x="2317750" y="3041650"/>
          <p14:tracePt t="14556" x="2324100" y="3041650"/>
          <p14:tracePt t="14569" x="2343150" y="3041650"/>
          <p14:tracePt t="14585" x="2406650" y="3028950"/>
          <p14:tracePt t="14588" x="2444750" y="3022600"/>
          <p14:tracePt t="14602" x="2489200" y="3022600"/>
          <p14:tracePt t="14619" x="2679700" y="3022600"/>
          <p14:tracePt t="14636" x="2806700" y="3022600"/>
          <p14:tracePt t="14652" x="2914650" y="3022600"/>
          <p14:tracePt t="14669" x="2978150" y="3022600"/>
          <p14:tracePt t="14686" x="3022600" y="3022600"/>
          <p14:tracePt t="14702" x="3060700" y="3022600"/>
          <p14:tracePt t="14719" x="3092450" y="3022600"/>
          <p14:tracePt t="14736" x="3124200" y="3022600"/>
          <p14:tracePt t="14753" x="3162300" y="3022600"/>
          <p14:tracePt t="14756" x="3168650" y="3022600"/>
          <p14:tracePt t="14769" x="3175000" y="3022600"/>
          <p14:tracePt t="14786" x="3187700" y="3009900"/>
          <p14:tracePt t="14802" x="3194050" y="3009900"/>
          <p14:tracePt t="14819" x="3200400" y="3009900"/>
          <p14:tracePt t="14836" x="3219450" y="3009900"/>
          <p14:tracePt t="14869" x="3232150" y="3009900"/>
          <p14:tracePt t="14885" x="3238500" y="3009900"/>
          <p14:tracePt t="14902" x="3244850" y="3009900"/>
          <p14:tracePt t="14919" x="3251200" y="3009900"/>
          <p14:tracePt t="14935" x="3257550" y="3009900"/>
          <p14:tracePt t="14952" x="3276600" y="3009900"/>
          <p14:tracePt t="14969" x="3295650" y="3009900"/>
          <p14:tracePt t="14985" x="3314700" y="3009900"/>
          <p14:tracePt t="14988" x="3321050" y="3009900"/>
          <p14:tracePt t="15002" x="3340100" y="3009900"/>
          <p14:tracePt t="15020" x="3409950" y="3009900"/>
          <p14:tracePt t="15036" x="3473450" y="3009900"/>
          <p14:tracePt t="15052" x="3524250" y="3009900"/>
          <p14:tracePt t="15069" x="3562350" y="3009900"/>
          <p14:tracePt t="15086" x="3594100" y="3009900"/>
          <p14:tracePt t="15102" x="3613150" y="3009900"/>
          <p14:tracePt t="15118" x="3625850" y="3009900"/>
          <p14:tracePt t="15135" x="3632200" y="3009900"/>
          <p14:tracePt t="15169" x="3644900" y="3009900"/>
          <p14:tracePt t="15228" x="3651250" y="3009900"/>
          <p14:tracePt t="15262" x="3657600" y="3009900"/>
          <p14:tracePt t="15278" x="3663950" y="3009900"/>
          <p14:tracePt t="16062" x="3670300" y="3009900"/>
          <p14:tracePt t="16071" x="3683000" y="3009900"/>
          <p14:tracePt t="16086" x="3740150" y="3009900"/>
          <p14:tracePt t="16102" x="3790950" y="3009900"/>
          <p14:tracePt t="16119" x="3867150" y="3009900"/>
          <p14:tracePt t="16137" x="3937000" y="3009900"/>
          <p14:tracePt t="16152" x="3987800" y="3009900"/>
          <p14:tracePt t="16158" x="4013200" y="3009900"/>
          <p14:tracePt t="16169" x="4044950" y="3009900"/>
          <p14:tracePt t="16185" x="4089400" y="3009900"/>
          <p14:tracePt t="16202" x="4127500" y="3009900"/>
          <p14:tracePt t="16204" x="4140200" y="3009900"/>
          <p14:tracePt t="16218" x="4159250" y="3009900"/>
          <p14:tracePt t="16236" x="4184650" y="3009900"/>
          <p14:tracePt t="16253" x="4191000" y="3009900"/>
          <p14:tracePt t="16277" x="4197350" y="3009900"/>
          <p14:tracePt t="16326" x="4203700" y="3009900"/>
          <p14:tracePt t="16515" x="4210050" y="3009900"/>
          <p14:tracePt t="16531" x="4222750" y="3009900"/>
          <p14:tracePt t="16539" x="4229100" y="3009900"/>
          <p14:tracePt t="16548" x="4235450" y="3009900"/>
          <p14:tracePt t="16556" x="4248150" y="3009900"/>
          <p14:tracePt t="16568" x="4260850" y="3009900"/>
          <p14:tracePt t="16585" x="4298950" y="3009900"/>
          <p14:tracePt t="16601" x="4337050" y="3009900"/>
          <p14:tracePt t="16618" x="4394200" y="3009900"/>
          <p14:tracePt t="16634" x="4445000" y="3009900"/>
          <p14:tracePt t="16636" x="4470400" y="3009900"/>
          <p14:tracePt t="16651" x="4521200" y="3009900"/>
          <p14:tracePt t="16668" x="4565650" y="3009900"/>
          <p14:tracePt t="16685" x="4603750" y="3009900"/>
          <p14:tracePt t="16701" x="4635500" y="3009900"/>
          <p14:tracePt t="16718" x="4660900" y="3009900"/>
          <p14:tracePt t="16734" x="4673600" y="3009900"/>
          <p14:tracePt t="16752" x="4692650" y="3009900"/>
          <p14:tracePt t="16785" x="4699000" y="3009900"/>
          <p14:tracePt t="16803" x="4711700" y="3009900"/>
          <p14:tracePt t="16819" x="4724400" y="3009900"/>
          <p14:tracePt t="16821" x="4730750" y="3009900"/>
          <p14:tracePt t="16835" x="4743450" y="3009900"/>
          <p14:tracePt t="16838" x="4756150" y="3009900"/>
          <p14:tracePt t="16852" x="4775200" y="3009900"/>
          <p14:tracePt t="16868" x="4800600" y="3009900"/>
          <p14:tracePt t="16885" x="4826000" y="3009900"/>
          <p14:tracePt t="16901" x="4845050" y="3009900"/>
          <p14:tracePt t="16918" x="4876800" y="3009900"/>
          <p14:tracePt t="16935" x="4889500" y="3009900"/>
          <p14:tracePt t="16951" x="4902200" y="3009900"/>
          <p14:tracePt t="16968" x="4914900" y="3009900"/>
          <p14:tracePt t="16984" x="4921250" y="3009900"/>
          <p14:tracePt t="17001" x="4933950" y="3009900"/>
          <p14:tracePt t="17272" x="4946650" y="3009900"/>
          <p14:tracePt t="17279" x="4965700" y="3009900"/>
          <p14:tracePt t="17288" x="4984750" y="3009900"/>
          <p14:tracePt t="17304" x="5041900" y="3009900"/>
          <p14:tracePt t="17318" x="5130800" y="3009900"/>
          <p14:tracePt t="17335" x="5213350" y="3009900"/>
          <p14:tracePt t="17352" x="5321300" y="3009900"/>
          <p14:tracePt t="17368" x="5403850" y="3009900"/>
          <p14:tracePt t="17385" x="5486400" y="3003550"/>
          <p14:tracePt t="17401" x="5556250" y="2990850"/>
          <p14:tracePt t="17418" x="5588000" y="2984500"/>
          <p14:tracePt t="17420" x="5607050" y="2978150"/>
          <p14:tracePt t="17435" x="5613400" y="2971800"/>
          <p14:tracePt t="17452" x="5632450" y="2971800"/>
          <p14:tracePt t="17468" x="5638800" y="2965450"/>
          <p14:tracePt t="17534" x="5645150" y="2965450"/>
          <p14:tracePt t="17550" x="5651500" y="2952750"/>
          <p14:tracePt t="17557" x="5651500" y="2946400"/>
          <p14:tracePt t="17573" x="5651500" y="2940050"/>
          <p14:tracePt t="17584" x="5651500" y="2927350"/>
          <p14:tracePt t="17602" x="5651500" y="2908300"/>
          <p14:tracePt t="17618" x="5638800" y="2876550"/>
          <p14:tracePt t="17621" x="5626100" y="2857500"/>
          <p14:tracePt t="17635" x="5613400" y="2838450"/>
          <p14:tracePt t="17652" x="5562600" y="2806700"/>
          <p14:tracePt t="17669" x="5524500" y="2794000"/>
          <p14:tracePt t="17684" x="5499100" y="2787650"/>
          <p14:tracePt t="17701" x="5467350" y="2787650"/>
          <p14:tracePt t="17718" x="5448300" y="2787650"/>
          <p14:tracePt t="17734" x="5429250" y="2787650"/>
          <p14:tracePt t="17752" x="5410200" y="2787650"/>
          <p14:tracePt t="17769" x="5384800" y="2794000"/>
          <p14:tracePt t="17772" x="5372100" y="2806700"/>
          <p14:tracePt t="17785" x="5365750" y="2819400"/>
          <p14:tracePt t="17803" x="5353050" y="2844800"/>
          <p14:tracePt t="17806" x="5346700" y="2863850"/>
          <p14:tracePt t="17819" x="5346700" y="2876550"/>
          <p14:tracePt t="17836" x="5346700" y="2908300"/>
          <p14:tracePt t="17852" x="5353050" y="2959100"/>
          <p14:tracePt t="17868" x="5365750" y="2984500"/>
          <p14:tracePt t="17885" x="5384800" y="2990850"/>
          <p14:tracePt t="17901" x="5391150" y="2997200"/>
          <p14:tracePt t="17918" x="5422900" y="3009900"/>
          <p14:tracePt t="17934" x="5448300" y="3009900"/>
          <p14:tracePt t="17951" x="5492750" y="3009900"/>
          <p14:tracePt t="17968" x="5518150" y="2990850"/>
          <p14:tracePt t="17984" x="5543550" y="2971800"/>
          <p14:tracePt t="18001" x="5549900" y="2952750"/>
          <p14:tracePt t="18018" x="5556250" y="2946400"/>
          <p14:tracePt t="18356" x="0" y="0"/>
        </p14:tracePtLst>
        <p14:tracePtLst>
          <p14:tracePt t="18938" x="4178300" y="3244850"/>
          <p14:tracePt t="18990" x="4178300" y="3257550"/>
          <p14:tracePt t="18997" x="4178300" y="3263900"/>
          <p14:tracePt t="19006" x="4178300" y="3270250"/>
          <p14:tracePt t="19019" x="4178300" y="3295650"/>
          <p14:tracePt t="19035" x="4203700" y="3327400"/>
          <p14:tracePt t="19039" x="4222750" y="3346450"/>
          <p14:tracePt t="19052" x="4286250" y="3371850"/>
          <p14:tracePt t="19068" x="4375150" y="3384550"/>
          <p14:tracePt t="19084" x="4451350" y="3384550"/>
          <p14:tracePt t="19101" x="4514850" y="3384550"/>
          <p14:tracePt t="19117" x="4559300" y="3371850"/>
          <p14:tracePt t="19134" x="4578350" y="3352800"/>
          <p14:tracePt t="19150" x="4591050" y="3327400"/>
          <p14:tracePt t="19167" x="4597400" y="3289300"/>
          <p14:tracePt t="19184" x="4597400" y="3276600"/>
          <p14:tracePt t="19200" x="4597400" y="3257550"/>
          <p14:tracePt t="19217" x="4597400" y="3238500"/>
          <p14:tracePt t="19234" x="4597400" y="3232150"/>
          <p14:tracePt t="19250" x="4584700" y="3219450"/>
          <p14:tracePt t="19302" x="4578350" y="3219450"/>
          <p14:tracePt t="19309" x="4572000" y="3219450"/>
          <p14:tracePt t="19318" x="4559300" y="3225800"/>
          <p14:tracePt t="19335" x="4533900" y="3257550"/>
          <p14:tracePt t="19351" x="4521200" y="3308350"/>
          <p14:tracePt t="19368" x="4521200" y="3333750"/>
          <p14:tracePt t="19384" x="4521200" y="3359150"/>
          <p14:tracePt t="19400" x="4521200" y="3384550"/>
          <p14:tracePt t="19417" x="4527550" y="3390900"/>
          <p14:tracePt t="19434" x="4540250" y="3390900"/>
          <p14:tracePt t="19450" x="4552950" y="3390900"/>
          <p14:tracePt t="19452" x="4578350" y="3390900"/>
          <p14:tracePt t="19467" x="4603750" y="3352800"/>
          <p14:tracePt t="19484" x="4629150" y="3282950"/>
          <p14:tracePt t="19500" x="4635500" y="3213100"/>
          <p14:tracePt t="19518" x="4635500" y="3124200"/>
          <p14:tracePt t="19534" x="4603750" y="3054350"/>
          <p14:tracePt t="19551" x="4584700" y="3009900"/>
          <p14:tracePt t="19568" x="4559300" y="2984500"/>
          <p14:tracePt t="19585" x="4552950" y="2978150"/>
          <p14:tracePt t="19615" x="4540250" y="2978150"/>
          <p14:tracePt t="19620" x="4521200" y="2984500"/>
          <p14:tracePt t="19634" x="4502150" y="2997200"/>
          <p14:tracePt t="19650" x="4476750" y="3041650"/>
          <p14:tracePt t="19668" x="4432300" y="3117850"/>
          <p14:tracePt t="19684" x="4413250" y="3181350"/>
          <p14:tracePt t="19700" x="4406900" y="3232150"/>
          <p14:tracePt t="19717" x="4406900" y="3263900"/>
          <p14:tracePt t="19734" x="4413250" y="3295650"/>
          <p14:tracePt t="19750" x="4425950" y="3321050"/>
          <p14:tracePt t="19767" x="4445000" y="3333750"/>
          <p14:tracePt t="19784" x="4451350" y="3333750"/>
          <p14:tracePt t="19801" x="4464050" y="3333750"/>
          <p14:tracePt t="19804" x="4470400" y="3333750"/>
          <p14:tracePt t="19817" x="4483100" y="3333750"/>
          <p14:tracePt t="19834" x="4495800" y="3314700"/>
          <p14:tracePt t="19838" x="4495800" y="3308350"/>
          <p14:tracePt t="19851" x="4502150" y="3295650"/>
          <p14:tracePt t="19868" x="4502150" y="3289300"/>
          <p14:tracePt t="19884" x="4502150" y="3282950"/>
          <p14:tracePt t="20210" x="4502150" y="3276600"/>
          <p14:tracePt t="20217" x="4502150" y="3270250"/>
          <p14:tracePt t="20234" x="4476750" y="3251200"/>
          <p14:tracePt t="20251" x="4425950" y="3225800"/>
          <p14:tracePt t="20254" x="4406900" y="3213100"/>
          <p14:tracePt t="20268" x="4387850" y="3206750"/>
          <p14:tracePt t="20285" x="4375150" y="3206750"/>
          <p14:tracePt t="20301" x="4368800" y="3206750"/>
          <p14:tracePt t="20318" x="4356100" y="3206750"/>
          <p14:tracePt t="20335" x="4337050" y="3206750"/>
          <p14:tracePt t="20351" x="4324350" y="3225800"/>
          <p14:tracePt t="20367" x="4324350" y="3257550"/>
          <p14:tracePt t="20384" x="4318000" y="3289300"/>
          <p14:tracePt t="20401" x="4318000" y="3302000"/>
          <p14:tracePt t="20417" x="4318000" y="3314700"/>
          <p14:tracePt t="20434" x="4318000" y="3327400"/>
          <p14:tracePt t="20450" x="4330700" y="3333750"/>
          <p14:tracePt t="20468" x="4381500" y="3333750"/>
          <p14:tracePt t="20484" x="4438650" y="3333750"/>
          <p14:tracePt t="20500" x="4489450" y="3314700"/>
          <p14:tracePt t="20517" x="4540250" y="3276600"/>
          <p14:tracePt t="20534" x="4552950" y="3251200"/>
          <p14:tracePt t="20551" x="4565650" y="3225800"/>
          <p14:tracePt t="20702" x="4565650" y="3232150"/>
          <p14:tracePt t="20711" x="4565650" y="3238500"/>
          <p14:tracePt t="20718" x="4565650" y="3251200"/>
          <p14:tracePt t="20734" x="4565650" y="3270250"/>
          <p14:tracePt t="20750" x="4565650" y="3276600"/>
          <p14:tracePt t="20930" x="4565650" y="3270250"/>
          <p14:tracePt t="20945" x="4559300" y="3257550"/>
          <p14:tracePt t="20959" x="4552950" y="3238500"/>
          <p14:tracePt t="20973" x="4546600" y="3232150"/>
          <p14:tracePt t="20983" x="4540250" y="3225800"/>
          <p14:tracePt t="21000" x="4527550" y="3219450"/>
          <p14:tracePt t="21087" x="4521200" y="3219450"/>
          <p14:tracePt t="21093" x="4514850" y="3219450"/>
          <p14:tracePt t="21102" x="4508500" y="3232150"/>
          <p14:tracePt t="21117" x="4502150" y="3251200"/>
          <p14:tracePt t="21133" x="4502150" y="3263900"/>
          <p14:tracePt t="21262" x="4502150" y="3257550"/>
          <p14:tracePt t="21273" x="4502150" y="3244850"/>
          <p14:tracePt t="21289" x="4502150" y="3232150"/>
          <p14:tracePt t="21302" x="4502150" y="3225800"/>
          <p14:tracePt t="21421" x="4502150" y="3232150"/>
          <p14:tracePt t="21428" x="4502150" y="3238500"/>
          <p14:tracePt t="21436" x="4502150" y="3257550"/>
          <p14:tracePt t="21449" x="4502150" y="3263900"/>
          <p14:tracePt t="21466" x="4502150" y="3276600"/>
          <p14:tracePt t="21589" x="4502150" y="3270250"/>
          <p14:tracePt t="21598" x="4502150" y="3263900"/>
          <p14:tracePt t="21605" x="4502150" y="3257550"/>
          <p14:tracePt t="21676" x="4502150" y="3263900"/>
          <p14:tracePt t="21683" x="4502150" y="3282950"/>
          <p14:tracePt t="21691" x="4495800" y="3302000"/>
          <p14:tracePt t="21700" x="4489450" y="3314700"/>
          <p14:tracePt t="21716" x="4483100" y="3327400"/>
          <p14:tracePt t="21733" x="4483100" y="3333750"/>
          <p14:tracePt t="21832" x="4483100" y="3327400"/>
          <p14:tracePt t="21838" x="4483100" y="3321050"/>
          <p14:tracePt t="21851" x="4483100" y="3308350"/>
          <p14:tracePt t="21867" x="4483100" y="3302000"/>
          <p14:tracePt t="22108" x="4483100" y="3295650"/>
          <p14:tracePt t="22117" x="4483100" y="3289300"/>
          <p14:tracePt t="22132" x="4483100" y="3282950"/>
          <p14:tracePt t="22140" x="4483100" y="3276600"/>
          <p14:tracePt t="22150" x="4483100" y="3270250"/>
          <p14:tracePt t="22173" x="4483100" y="3263900"/>
          <p14:tracePt t="22183" x="4483100" y="3257550"/>
          <p14:tracePt t="22324" x="4483100" y="3270250"/>
          <p14:tracePt t="22333" x="4483100" y="3308350"/>
          <p14:tracePt t="22340" x="4489450" y="3321050"/>
          <p14:tracePt t="22350" x="4495800" y="3333750"/>
          <p14:tracePt t="22366" x="4495800" y="3340100"/>
          <p14:tracePt t="22449" x="4502150" y="3340100"/>
          <p14:tracePt t="22480" x="4502150" y="3333750"/>
          <p14:tracePt t="22486" x="4508500" y="3314700"/>
          <p14:tracePt t="22503" x="4508500" y="3302000"/>
          <p14:tracePt t="22519" x="4508500" y="3295650"/>
          <p14:tracePt t="23204" x="0" y="0"/>
        </p14:tracePtLst>
        <p14:tracePtLst>
          <p14:tracePt t="24182" x="2152650" y="3257550"/>
          <p14:tracePt t="24294" x="2159000" y="3257550"/>
          <p14:tracePt t="24304" x="2184400" y="3257550"/>
          <p14:tracePt t="24317" x="2279650" y="3257550"/>
          <p14:tracePt t="24333" x="2393950" y="3257550"/>
          <p14:tracePt t="24350" x="2520950" y="3257550"/>
          <p14:tracePt t="24367" x="2647950" y="3257550"/>
          <p14:tracePt t="24384" x="2755900" y="3257550"/>
          <p14:tracePt t="24400" x="2863850" y="3257550"/>
          <p14:tracePt t="24416" x="2927350" y="3257550"/>
          <p14:tracePt t="24433" x="2984500" y="3257550"/>
          <p14:tracePt t="24436" x="3003550" y="3257550"/>
          <p14:tracePt t="24449" x="3022600" y="3257550"/>
          <p14:tracePt t="24466" x="3067050" y="3257550"/>
          <p14:tracePt t="24468" x="3086100" y="3257550"/>
          <p14:tracePt t="24483" x="3092450" y="3257550"/>
          <p14:tracePt t="24500" x="3111500" y="3257550"/>
          <p14:tracePt t="25213" x="0" y="0"/>
        </p14:tracePtLst>
        <p14:tracePtLst>
          <p14:tracePt t="25661" x="3619500" y="3162300"/>
          <p14:tracePt t="25734" x="3613150" y="3168650"/>
          <p14:tracePt t="25742" x="3606800" y="3187700"/>
          <p14:tracePt t="25750" x="3594100" y="3213100"/>
          <p14:tracePt t="25765" x="3581400" y="3263900"/>
          <p14:tracePt t="25782" x="3581400" y="3302000"/>
          <p14:tracePt t="25800" x="3581400" y="3340100"/>
          <p14:tracePt t="25816" x="3587750" y="3371850"/>
          <p14:tracePt t="25821" x="3600450" y="3384550"/>
          <p14:tracePt t="25833" x="3613150" y="3397250"/>
          <p14:tracePt t="25849" x="3625850" y="3403600"/>
          <p14:tracePt t="25866" x="3638550" y="3403600"/>
          <p14:tracePt t="25884" x="3657600" y="3403600"/>
          <p14:tracePt t="25887" x="3663950" y="3403600"/>
          <p14:tracePt t="25898" x="3676650" y="3397250"/>
          <p14:tracePt t="25917" x="3702050" y="3352800"/>
          <p14:tracePt t="25932" x="3702050" y="3321050"/>
          <p14:tracePt t="25949" x="3702050" y="3289300"/>
          <p14:tracePt t="25965" x="3702050" y="3263900"/>
          <p14:tracePt t="25982" x="3702050" y="3238500"/>
          <p14:tracePt t="26071" x="3702050" y="3257550"/>
          <p14:tracePt t="26079" x="3695700" y="3276600"/>
          <p14:tracePt t="26086" x="3695700" y="3282950"/>
          <p14:tracePt t="26101" x="3695700" y="3302000"/>
          <p14:tracePt t="26204" x="3695700" y="3282950"/>
          <p14:tracePt t="26212" x="3695700" y="3251200"/>
          <p14:tracePt t="26220" x="3695700" y="3232150"/>
          <p14:tracePt t="26231" x="3695700" y="3206750"/>
          <p14:tracePt t="26248" x="3689350" y="3162300"/>
          <p14:tracePt t="26265" x="3683000" y="3143250"/>
          <p14:tracePt t="26281" x="3676650" y="3130550"/>
          <p14:tracePt t="26335" x="3670300" y="3130550"/>
          <p14:tracePt t="26341" x="3670300" y="3149600"/>
          <p14:tracePt t="26352" x="3663950" y="3181350"/>
          <p14:tracePt t="26368" x="3651250" y="3232150"/>
          <p14:tracePt t="26382" x="3651250" y="3263900"/>
          <p14:tracePt t="26398" x="3651250" y="3302000"/>
          <p14:tracePt t="26415" x="3651250" y="3321050"/>
          <p14:tracePt t="26431" x="3651250" y="3327400"/>
          <p14:tracePt t="26492" x="3651250" y="3333750"/>
          <p14:tracePt t="26500" x="3651250" y="3327400"/>
          <p14:tracePt t="26507" x="3651250" y="3314700"/>
          <p14:tracePt t="26516" x="3651250" y="3289300"/>
          <p14:tracePt t="26531" x="3651250" y="3263900"/>
          <p14:tracePt t="26548" x="3651250" y="3244850"/>
          <p14:tracePt t="26565" x="3651250" y="3238500"/>
          <p14:tracePt t="26638" x="3651250" y="3244850"/>
          <p14:tracePt t="26646" x="3651250" y="3276600"/>
          <p14:tracePt t="26652" x="3651250" y="3321050"/>
          <p14:tracePt t="26664" x="3644900" y="3346450"/>
          <p14:tracePt t="26681" x="3638550" y="3371850"/>
          <p14:tracePt t="26698" x="3638550" y="3384550"/>
          <p14:tracePt t="26781" x="3638550" y="3365500"/>
          <p14:tracePt t="26790" x="3638550" y="3346450"/>
          <p14:tracePt t="26800" x="3638550" y="3314700"/>
          <p14:tracePt t="26816" x="3638550" y="3257550"/>
          <p14:tracePt t="26833" x="3638550" y="3206750"/>
          <p14:tracePt t="26837" x="3632200" y="3181350"/>
          <p14:tracePt t="26849" x="3625850" y="3175000"/>
          <p14:tracePt t="26866" x="3625850" y="3168650"/>
          <p14:tracePt t="26897" x="3625850" y="3162300"/>
          <p14:tracePt t="26918" x="3625850" y="3168650"/>
          <p14:tracePt t="26927" x="3625850" y="3175000"/>
          <p14:tracePt t="26934" x="3619500" y="3200400"/>
          <p14:tracePt t="26948" x="3613150" y="3232150"/>
          <p14:tracePt t="26965" x="3613150" y="3251200"/>
          <p14:tracePt t="26981" x="3613150" y="3257550"/>
          <p14:tracePt t="27093" x="3613150" y="3238500"/>
          <p14:tracePt t="27101" x="3613150" y="3213100"/>
          <p14:tracePt t="27109" x="3613150" y="3187700"/>
          <p14:tracePt t="27117" x="3613150" y="3162300"/>
          <p14:tracePt t="27133" x="3613150" y="3136900"/>
          <p14:tracePt t="27148" x="3613150" y="3130550"/>
          <p14:tracePt t="27215" x="3613150" y="3149600"/>
          <p14:tracePt t="27222" x="3613150" y="3168650"/>
          <p14:tracePt t="27231" x="3613150" y="3200400"/>
          <p14:tracePt t="27248" x="3613150" y="3251200"/>
          <p14:tracePt t="27265" x="3613150" y="3282950"/>
          <p14:tracePt t="27281" x="3613150" y="3314700"/>
          <p14:tracePt t="27286" x="3613150" y="3321050"/>
          <p14:tracePt t="27298" x="3613150" y="3327400"/>
          <p14:tracePt t="27315" x="3613150" y="3333750"/>
          <p14:tracePt t="27400" x="3613150" y="3327400"/>
          <p14:tracePt t="27407" x="3613150" y="3308350"/>
          <p14:tracePt t="27418" x="3613150" y="3302000"/>
          <p14:tracePt t="27432" x="3613150" y="3282950"/>
          <p14:tracePt t="27448" x="3613150" y="3270250"/>
          <p14:tracePt t="27526" x="3613150" y="3282950"/>
          <p14:tracePt t="27534" x="3613150" y="3308350"/>
          <p14:tracePt t="27541" x="3613150" y="3333750"/>
          <p14:tracePt t="27550" x="3613150" y="3340100"/>
          <p14:tracePt t="27565" x="3613150" y="3352800"/>
          <p14:tracePt t="27653" x="3613150" y="3346450"/>
          <p14:tracePt t="27662" x="3613150" y="3340100"/>
          <p14:tracePt t="27668" x="3613150" y="3321050"/>
          <p14:tracePt t="27681" x="3613150" y="3302000"/>
          <p14:tracePt t="27698" x="3613150" y="3263900"/>
          <p14:tracePt t="27701" x="3613150" y="3244850"/>
          <p14:tracePt t="27714" x="3613150" y="3238500"/>
          <p14:tracePt t="27731" x="3613150" y="3213100"/>
          <p14:tracePt t="27780" x="3613150" y="3206750"/>
          <p14:tracePt t="27798" x="3606800" y="3213100"/>
          <p14:tracePt t="27806" x="3606800" y="3232150"/>
          <p14:tracePt t="27816" x="3600450" y="3276600"/>
          <p14:tracePt t="27833" x="3594100" y="3308350"/>
          <p14:tracePt t="27849" x="3587750" y="3327400"/>
          <p14:tracePt t="27866" x="3587750" y="3333750"/>
          <p14:tracePt t="27883" x="3587750" y="3340100"/>
          <p14:tracePt t="27943" x="3587750" y="3327400"/>
          <p14:tracePt t="27950" x="3587750" y="3308350"/>
          <p14:tracePt t="27964" x="3594100" y="3276600"/>
          <p14:tracePt t="27982" x="3600450" y="3251200"/>
          <p14:tracePt t="27998" x="3600450" y="3244850"/>
          <p14:tracePt t="28062" x="3600450" y="3251200"/>
          <p14:tracePt t="28069" x="3600450" y="3270250"/>
          <p14:tracePt t="28082" x="3600450" y="3302000"/>
          <p14:tracePt t="28098" x="3600450" y="3340100"/>
          <p14:tracePt t="28101" x="3600450" y="3346450"/>
          <p14:tracePt t="28115" x="3600450" y="3352800"/>
          <p14:tracePt t="28132" x="3600450" y="3359150"/>
          <p14:tracePt t="28214" x="3600450" y="3346450"/>
          <p14:tracePt t="28222" x="3600450" y="3321050"/>
          <p14:tracePt t="28231" x="3600450" y="3302000"/>
          <p14:tracePt t="28248" x="3600450" y="3282950"/>
          <p14:tracePt t="28264" x="3600450" y="3270250"/>
          <p14:tracePt t="28370" x="3600450" y="3282950"/>
          <p14:tracePt t="28379" x="3600450" y="3295650"/>
          <p14:tracePt t="28391" x="3600450" y="3308350"/>
          <p14:tracePt t="28399" x="3600450" y="3314700"/>
          <p14:tracePt t="28477" x="3606800" y="3314700"/>
          <p14:tracePt t="28486" x="3606800" y="3302000"/>
          <p14:tracePt t="28501" x="3606800" y="3289300"/>
          <p14:tracePt t="28514" x="3606800" y="3276600"/>
          <p14:tracePt t="28531" x="3613150" y="3270250"/>
          <p14:tracePt t="28654" x="3613150" y="3276600"/>
          <p14:tracePt t="28889" x="3613150" y="3270250"/>
          <p14:tracePt t="28945" x="3613150" y="3263900"/>
          <p14:tracePt t="29733" x="0" y="0"/>
        </p14:tracePtLst>
        <p14:tracePtLst>
          <p14:tracePt t="30962" x="5676900" y="3111500"/>
          <p14:tracePt t="30991" x="5676900" y="3105150"/>
          <p14:tracePt t="31004" x="5676900" y="3117850"/>
          <p14:tracePt t="31021" x="5670550" y="3143250"/>
          <p14:tracePt t="31027" x="5664200" y="3155950"/>
          <p14:tracePt t="31036" x="5664200" y="3168650"/>
          <p14:tracePt t="31046" x="5664200" y="3194050"/>
          <p14:tracePt t="31063" x="5664200" y="3225800"/>
          <p14:tracePt t="31079" x="5664200" y="3263900"/>
          <p14:tracePt t="31096" x="5670550" y="3282950"/>
          <p14:tracePt t="31113" x="5676900" y="3289300"/>
          <p14:tracePt t="31130" x="5683250" y="3302000"/>
          <p14:tracePt t="31146" x="5695950" y="3302000"/>
          <p14:tracePt t="31163" x="5721350" y="3302000"/>
          <p14:tracePt t="31164" x="5740400" y="3302000"/>
          <p14:tracePt t="31179" x="5778500" y="3302000"/>
          <p14:tracePt t="31196" x="5854700" y="3289300"/>
          <p14:tracePt t="31213" x="5937250" y="3276600"/>
          <p14:tracePt t="31229" x="5994400" y="3251200"/>
          <p14:tracePt t="31246" x="6051550" y="3225800"/>
          <p14:tracePt t="31263" x="6083300" y="3213100"/>
          <p14:tracePt t="31280" x="6115050" y="3200400"/>
          <p14:tracePt t="31285" x="6115050" y="3194050"/>
          <p14:tracePt t="31313" x="6121400" y="3194050"/>
          <p14:tracePt t="31334" x="6134100" y="3194050"/>
          <p14:tracePt t="31351" x="6134100" y="3187700"/>
          <p14:tracePt t="31367" x="6140450" y="3181350"/>
          <p14:tracePt t="31399" x="6140450" y="3175000"/>
          <p14:tracePt t="31421" x="6146800" y="3168650"/>
          <p14:tracePt t="31437" x="6146800" y="3162300"/>
          <p14:tracePt t="31569" x="6146800" y="3181350"/>
          <p14:tracePt t="31575" x="6146800" y="3187700"/>
          <p14:tracePt t="31584" x="6146800" y="3206750"/>
          <p14:tracePt t="31597" x="6159500" y="3251200"/>
          <p14:tracePt t="31614" x="6178550" y="3276600"/>
          <p14:tracePt t="31630" x="6216650" y="3295650"/>
          <p14:tracePt t="31646" x="6235700" y="3302000"/>
          <p14:tracePt t="31663" x="6286500" y="3302000"/>
          <p14:tracePt t="31679" x="6362700" y="3302000"/>
          <p14:tracePt t="31696" x="6457950" y="3302000"/>
          <p14:tracePt t="31713" x="6546850" y="3282950"/>
          <p14:tracePt t="31729" x="6616700" y="3270250"/>
          <p14:tracePt t="31746" x="6642100" y="3251200"/>
          <p14:tracePt t="31748" x="6654800" y="3251200"/>
          <p14:tracePt t="31763" x="6673850" y="3238500"/>
          <p14:tracePt t="31875" x="6673850" y="3251200"/>
          <p14:tracePt t="31884" x="6673850" y="3276600"/>
          <p14:tracePt t="31891" x="6686550" y="3295650"/>
          <p14:tracePt t="31900" x="6699250" y="3314700"/>
          <p14:tracePt t="31913" x="6711950" y="3321050"/>
          <p14:tracePt t="31930" x="6743700" y="3340100"/>
          <p14:tracePt t="31963" x="6756400" y="3340100"/>
          <p14:tracePt t="31979" x="6781800" y="3333750"/>
          <p14:tracePt t="31996" x="6800850" y="3327400"/>
          <p14:tracePt t="32013" x="6807200" y="3314700"/>
          <p14:tracePt t="32029" x="6813550" y="3308350"/>
          <p14:tracePt t="32046" x="6813550" y="3295650"/>
          <p14:tracePt t="32062" x="6813550" y="3282950"/>
          <p14:tracePt t="32079" x="6819900" y="3263900"/>
          <p14:tracePt t="32096" x="6819900" y="3251200"/>
          <p14:tracePt t="32113" x="6819900" y="3238500"/>
          <p14:tracePt t="32188" x="6819900" y="3251200"/>
          <p14:tracePt t="32195" x="6819900" y="3270250"/>
          <p14:tracePt t="32203" x="6819900" y="3282950"/>
          <p14:tracePt t="32213" x="6819900" y="3295650"/>
          <p14:tracePt t="32229" x="6819900" y="3308350"/>
          <p14:tracePt t="32246" x="6819900" y="3314700"/>
          <p14:tracePt t="32324" x="6819900" y="3308350"/>
          <p14:tracePt t="32333" x="6819900" y="3302000"/>
          <p14:tracePt t="32340" x="6819900" y="3282950"/>
          <p14:tracePt t="32348" x="6819900" y="3270250"/>
          <p14:tracePt t="32363" x="6813550" y="3251200"/>
          <p14:tracePt t="32379" x="6781800" y="3219450"/>
          <p14:tracePt t="32396" x="6762750" y="3213100"/>
          <p14:tracePt t="32412" x="6756400" y="3206750"/>
          <p14:tracePt t="32429" x="6737350" y="3200400"/>
          <p14:tracePt t="32446" x="6718300" y="3200400"/>
          <p14:tracePt t="32462" x="6680200" y="3200400"/>
          <p14:tracePt t="32479" x="6629400" y="3200400"/>
          <p14:tracePt t="32496" x="6540500" y="3200400"/>
          <p14:tracePt t="32512" x="6451600" y="3200400"/>
          <p14:tracePt t="32529" x="6388100" y="3200400"/>
          <p14:tracePt t="32546" x="6337300" y="3200400"/>
          <p14:tracePt t="32549" x="6318250" y="3200400"/>
          <p14:tracePt t="32563" x="6311900" y="3206750"/>
          <p14:tracePt t="32579" x="6292850" y="3213100"/>
          <p14:tracePt t="32596" x="6273800" y="3225800"/>
          <p14:tracePt t="32629" x="6267450" y="3232150"/>
          <p14:tracePt t="32646" x="6261100" y="3232150"/>
          <p14:tracePt t="32699" x="6261100" y="3238500"/>
          <p14:tracePt t="32707" x="6261100" y="3244850"/>
          <p14:tracePt t="32724" x="6261100" y="3251200"/>
          <p14:tracePt t="32732" x="6261100" y="3263900"/>
          <p14:tracePt t="32748" x="6267450" y="3270250"/>
          <p14:tracePt t="32762" x="6273800" y="3276600"/>
          <p14:tracePt t="32779" x="6286500" y="3282950"/>
          <p14:tracePt t="32796" x="6324600" y="3295650"/>
          <p14:tracePt t="32812" x="6356350" y="3295650"/>
          <p14:tracePt t="32829" x="6413500" y="3295650"/>
          <p14:tracePt t="32846" x="6470650" y="3289300"/>
          <p14:tracePt t="32863" x="6521450" y="3270250"/>
          <p14:tracePt t="32879" x="6553200" y="3244850"/>
          <p14:tracePt t="32896" x="6572250" y="3213100"/>
          <p14:tracePt t="32913" x="6578600" y="3200400"/>
          <p14:tracePt t="32929" x="6578600" y="3187700"/>
          <p14:tracePt t="32946" x="6572250" y="3168650"/>
          <p14:tracePt t="32962" x="6540500" y="3155950"/>
          <p14:tracePt t="32965" x="6527800" y="3155950"/>
          <p14:tracePt t="32979" x="6470650" y="3155950"/>
          <p14:tracePt t="32996" x="6362700" y="3155950"/>
          <p14:tracePt t="33012" x="6242050" y="3181350"/>
          <p14:tracePt t="33029" x="6140450" y="3225800"/>
          <p14:tracePt t="33046" x="6083300" y="3270250"/>
          <p14:tracePt t="33063" x="6051550" y="3295650"/>
          <p14:tracePt t="33079" x="6045200" y="3321050"/>
          <p14:tracePt t="33097" x="6045200" y="3333750"/>
          <p14:tracePt t="33113" x="6045200" y="3346450"/>
          <p14:tracePt t="33130" x="6045200" y="3365500"/>
          <p14:tracePt t="33146" x="6064250" y="3378200"/>
          <p14:tracePt t="33163" x="6102350" y="3390900"/>
          <p14:tracePt t="33166" x="6121400" y="3390900"/>
          <p14:tracePt t="33179" x="6184900" y="3390900"/>
          <p14:tracePt t="33196" x="6273800" y="3390900"/>
          <p14:tracePt t="33212" x="6337300" y="3352800"/>
          <p14:tracePt t="33229" x="6369050" y="3327400"/>
          <p14:tracePt t="33246" x="6388100" y="3302000"/>
          <p14:tracePt t="33262" x="6394450" y="3282950"/>
          <p14:tracePt t="33279" x="6394450" y="3270250"/>
          <p14:tracePt t="33296" x="6394450" y="3257550"/>
          <p14:tracePt t="33313" x="6388100" y="3251200"/>
          <p14:tracePt t="34044" x="6375400" y="3232150"/>
          <p14:tracePt t="34055" x="6369050" y="3225800"/>
          <p14:tracePt t="34062" x="6362700" y="3213100"/>
          <p14:tracePt t="34079" x="6330950" y="3194050"/>
          <p14:tracePt t="34096" x="6299200" y="3175000"/>
          <p14:tracePt t="34113" x="6267450" y="3155950"/>
          <p14:tracePt t="34129" x="6248400" y="3149600"/>
          <p14:tracePt t="34145" x="6235700" y="3149600"/>
          <p14:tracePt t="34163" x="6229350" y="3149600"/>
          <p14:tracePt t="34179" x="6223000" y="3149600"/>
          <p14:tracePt t="34195" x="6216650" y="3149600"/>
          <p14:tracePt t="34212" x="6203950" y="3149600"/>
          <p14:tracePt t="34229" x="6197600" y="3149600"/>
          <p14:tracePt t="34245" x="6191250" y="3168650"/>
          <p14:tracePt t="34262" x="6191250" y="3175000"/>
          <p14:tracePt t="34279" x="6191250" y="3200400"/>
          <p14:tracePt t="34296" x="6191250" y="3219450"/>
          <p14:tracePt t="34300" x="6191250" y="3238500"/>
          <p14:tracePt t="34312" x="6191250" y="3251200"/>
          <p14:tracePt t="34329" x="6203950" y="3270250"/>
          <p14:tracePt t="34332" x="6210300" y="3276600"/>
          <p14:tracePt t="34346" x="6210300" y="3282950"/>
          <p14:tracePt t="34363" x="6229350" y="3289300"/>
          <p14:tracePt t="34366" x="6235700" y="3295650"/>
          <p14:tracePt t="34380" x="6254750" y="3302000"/>
          <p14:tracePt t="34396" x="6292850" y="3302000"/>
          <p14:tracePt t="34413" x="6337300" y="3302000"/>
          <p14:tracePt t="34429" x="6400800" y="3302000"/>
          <p14:tracePt t="34445" x="6445250" y="3282950"/>
          <p14:tracePt t="34463" x="6483350" y="3263900"/>
          <p14:tracePt t="34575" x="6521450" y="3213100"/>
          <p14:tracePt t="34592" x="6502400" y="3206750"/>
          <p14:tracePt t="34600" x="6483350" y="3200400"/>
          <p14:tracePt t="34613" x="6432550" y="3194050"/>
          <p14:tracePt t="34630" x="6394450" y="3194050"/>
          <p14:tracePt t="34646" x="6356350" y="3194050"/>
          <p14:tracePt t="34663" x="6318250" y="3194050"/>
          <p14:tracePt t="34680" x="6267450" y="3200400"/>
          <p14:tracePt t="34697" x="6235700" y="3219450"/>
          <p14:tracePt t="34712" x="6216650" y="3232150"/>
          <p14:tracePt t="34729" x="6203950" y="3244850"/>
          <p14:tracePt t="34745" x="6197600" y="3251200"/>
          <p14:tracePt t="34821" x="6197600" y="3257550"/>
          <p14:tracePt t="34829" x="6197600" y="3263900"/>
          <p14:tracePt t="34845" x="6216650" y="3270250"/>
          <p14:tracePt t="34853" x="6235700" y="3276600"/>
          <p14:tracePt t="34863" x="6267450" y="3282950"/>
          <p14:tracePt t="34880" x="6330950" y="3282950"/>
          <p14:tracePt t="34896" x="6432550" y="3282950"/>
          <p14:tracePt t="34900" x="6483350" y="3282950"/>
          <p14:tracePt t="34912" x="6527800" y="3282950"/>
          <p14:tracePt t="34929" x="6604000" y="3282950"/>
          <p14:tracePt t="34933" x="6635750" y="3282950"/>
          <p14:tracePt t="34945" x="6648450" y="3276600"/>
          <p14:tracePt t="34962" x="6667500" y="3263900"/>
          <p14:tracePt t="34965" x="6680200" y="3257550"/>
          <p14:tracePt t="34981" x="6686550" y="3251200"/>
          <p14:tracePt t="35006" x="6686550" y="3244850"/>
          <p14:tracePt t="35013" x="6686550" y="3238500"/>
          <p14:tracePt t="35029" x="6686550" y="3225800"/>
          <p14:tracePt t="35045" x="6654800" y="3206750"/>
          <p14:tracePt t="35062" x="6597650" y="3187700"/>
          <p14:tracePt t="35078" x="6515100" y="3162300"/>
          <p14:tracePt t="35095" x="6400800" y="3149600"/>
          <p14:tracePt t="35112" x="6299200" y="3149600"/>
          <p14:tracePt t="35129" x="6235700" y="3149600"/>
          <p14:tracePt t="35146" x="6178550" y="3155950"/>
          <p14:tracePt t="35148" x="6159500" y="3168650"/>
          <p14:tracePt t="35162" x="6146800" y="3175000"/>
          <p14:tracePt t="35179" x="6115050" y="3200400"/>
          <p14:tracePt t="35195" x="6108700" y="3206750"/>
          <p14:tracePt t="35212" x="6108700" y="3213100"/>
          <p14:tracePt t="35228" x="6108700" y="3219450"/>
          <p14:tracePt t="35245" x="6108700" y="3225800"/>
          <p14:tracePt t="35262" x="6108700" y="3244850"/>
          <p14:tracePt t="35278" x="6121400" y="3263900"/>
          <p14:tracePt t="35295" x="6134100" y="3276600"/>
          <p14:tracePt t="35312" x="6165850" y="3295650"/>
          <p14:tracePt t="35328" x="6197600" y="3308350"/>
          <p14:tracePt t="35345" x="6229350" y="3314700"/>
          <p14:tracePt t="35361" x="6248400" y="3314700"/>
          <p14:tracePt t="35364" x="6267450" y="3314700"/>
          <p14:tracePt t="35378" x="6273800" y="3314700"/>
          <p14:tracePt t="35381" x="6292850" y="3314700"/>
          <p14:tracePt t="35396" x="6318250" y="3314700"/>
          <p14:tracePt t="35412" x="6343650" y="3302000"/>
          <p14:tracePt t="35429" x="6356350" y="3282950"/>
          <p14:tracePt t="35445" x="6375400" y="3270250"/>
          <p14:tracePt t="35462" x="6381750" y="3257550"/>
          <p14:tracePt t="35495" x="6381750" y="3251200"/>
          <p14:tracePt t="35932" x="0" y="0"/>
        </p14:tracePtLst>
        <p14:tracePtLst>
          <p14:tracePt t="36975" x="7727950" y="3321050"/>
          <p14:tracePt t="37110" x="7734300" y="3321050"/>
          <p14:tracePt t="37118" x="7766050" y="3321050"/>
          <p14:tracePt t="37128" x="7797800" y="3321050"/>
          <p14:tracePt t="37145" x="7893050" y="3321050"/>
          <p14:tracePt t="37161" x="8001000" y="3321050"/>
          <p14:tracePt t="37178" x="8064500" y="3321050"/>
          <p14:tracePt t="37180" x="8089900" y="3321050"/>
          <p14:tracePt t="37195" x="8102600" y="3321050"/>
          <p14:tracePt t="37211" x="8108950" y="3321050"/>
          <p14:tracePt t="37319" x="8115300" y="3327400"/>
          <p14:tracePt t="37337" x="8108950" y="3327400"/>
          <p14:tracePt t="37343" x="8077200" y="3333750"/>
          <p14:tracePt t="37351" x="8045450" y="3340100"/>
          <p14:tracePt t="37363" x="8001000" y="3359150"/>
          <p14:tracePt t="37380" x="7867650" y="3371850"/>
          <p14:tracePt t="37396" x="7810500" y="3384550"/>
          <p14:tracePt t="37413" x="7791450" y="3384550"/>
          <p14:tracePt t="37557" x="7797800" y="3384550"/>
          <p14:tracePt t="37568" x="7823200" y="3384550"/>
          <p14:tracePt t="37578" x="7842250" y="3384550"/>
          <p14:tracePt t="37595" x="7918450" y="3384550"/>
          <p14:tracePt t="37599" x="7962900" y="3384550"/>
          <p14:tracePt t="37613" x="8020050" y="3384550"/>
          <p14:tracePt t="37629" x="8051800" y="3384550"/>
          <p14:tracePt t="37646" x="8070850" y="3384550"/>
          <p14:tracePt t="37661" x="8077200" y="3384550"/>
          <p14:tracePt t="37978" x="8083550" y="3384550"/>
          <p14:tracePt t="37992" x="8089900" y="3384550"/>
          <p14:tracePt t="38001" x="8102600" y="3384550"/>
          <p14:tracePt t="38014" x="8108950" y="3384550"/>
          <p14:tracePt t="38028" x="8121650" y="3384550"/>
          <p14:tracePt t="38309" x="8096250" y="3384550"/>
          <p14:tracePt t="38317" x="8064500" y="3384550"/>
          <p14:tracePt t="38329" x="8020050" y="3384550"/>
          <p14:tracePt t="38349" x="7848600" y="3384550"/>
          <p14:tracePt t="38361" x="7804150" y="3384550"/>
          <p14:tracePt t="38378" x="7747000" y="3384550"/>
          <p14:tracePt t="38381" x="7740650" y="3384550"/>
          <p14:tracePt t="38395" x="7727950" y="3384550"/>
          <p14:tracePt t="38412" x="7721600" y="3384550"/>
          <p14:tracePt t="38729" x="7734300" y="3384550"/>
          <p14:tracePt t="38738" x="7759700" y="3384550"/>
          <p14:tracePt t="38749" x="7797800" y="3384550"/>
          <p14:tracePt t="38761" x="7816850" y="3384550"/>
          <p14:tracePt t="38777" x="7848600" y="3384550"/>
          <p14:tracePt t="38780" x="7867650" y="3384550"/>
          <p14:tracePt t="38794" x="7880350" y="3384550"/>
          <p14:tracePt t="38811" x="7905750" y="3384550"/>
          <p14:tracePt t="38827" x="7918450" y="3384550"/>
          <p14:tracePt t="38844" x="7943850" y="3384550"/>
          <p14:tracePt t="38860" x="7975600" y="3384550"/>
          <p14:tracePt t="38878" x="7994650" y="3384550"/>
          <p14:tracePt t="38895" x="8013700" y="3390900"/>
          <p14:tracePt t="40060" x="0" y="0"/>
        </p14:tracePtLst>
        <p14:tracePtLst>
          <p14:tracePt t="40602" x="6553200" y="3073400"/>
          <p14:tracePt t="40729" x="6565900" y="3067050"/>
          <p14:tracePt t="40739" x="6591300" y="3060700"/>
          <p14:tracePt t="40749" x="6686550" y="3060700"/>
          <p14:tracePt t="40760" x="6750050" y="3060700"/>
          <p14:tracePt t="40777" x="6889750" y="3060700"/>
          <p14:tracePt t="40780" x="6953250" y="3060700"/>
          <p14:tracePt t="40793" x="7004050" y="3060700"/>
          <p14:tracePt t="40810" x="7099300" y="3060700"/>
          <p14:tracePt t="40812" x="7124700" y="3060700"/>
          <p14:tracePt t="40827" x="7150100" y="3060700"/>
          <p14:tracePt t="40844" x="7188200" y="3060700"/>
          <p14:tracePt t="40860" x="7194550" y="3060700"/>
          <p14:tracePt t="41231" x="7200900" y="3060700"/>
          <p14:tracePt t="41240" x="7207250" y="3060700"/>
          <p14:tracePt t="41247" x="7232650" y="3060700"/>
          <p14:tracePt t="41260" x="7283450" y="3060700"/>
          <p14:tracePt t="41277" x="7359650" y="3060700"/>
          <p14:tracePt t="41294" x="7435850" y="3060700"/>
          <p14:tracePt t="41310" x="7505700" y="3060700"/>
          <p14:tracePt t="41326" x="7562850" y="3060700"/>
          <p14:tracePt t="41343" x="7620000" y="3060700"/>
          <p14:tracePt t="41360" x="7664450" y="3060700"/>
          <p14:tracePt t="41376" x="7702550" y="3060700"/>
          <p14:tracePt t="41394" x="7734300" y="3060700"/>
          <p14:tracePt t="41397" x="7753350" y="3060700"/>
          <p14:tracePt t="41410" x="7759700" y="3060700"/>
          <p14:tracePt t="41428" x="7772400" y="3060700"/>
          <p14:tracePt t="41444" x="7778750" y="3060700"/>
          <p14:tracePt t="41461" x="7785100" y="3060700"/>
          <p14:tracePt t="41485" x="7791450" y="3060700"/>
          <p14:tracePt t="41510" x="7797800" y="3060700"/>
          <p14:tracePt t="41516" x="7804150" y="3060700"/>
          <p14:tracePt t="41543" x="7810500" y="3060700"/>
          <p14:tracePt t="41557" x="7823200" y="3060700"/>
          <p14:tracePt t="41577" x="7829550" y="3060700"/>
          <p14:tracePt t="41583" x="7835900" y="3060700"/>
          <p14:tracePt t="41593" x="7842250" y="3060700"/>
          <p14:tracePt t="41610" x="7854950" y="3060700"/>
          <p14:tracePt t="41626" x="7867650" y="3060700"/>
          <p14:tracePt t="41629" x="7880350" y="3060700"/>
          <p14:tracePt t="41645" x="7893050" y="3060700"/>
          <p14:tracePt t="41660" x="7924800" y="3060700"/>
          <p14:tracePt t="41677" x="7943850" y="3060700"/>
          <p14:tracePt t="41693" x="7975600" y="3067050"/>
          <p14:tracePt t="41709" x="8001000" y="3067050"/>
          <p14:tracePt t="41727" x="8026400" y="3067050"/>
          <p14:tracePt t="41743" x="8051800" y="3067050"/>
          <p14:tracePt t="41759" x="8070850" y="3067050"/>
          <p14:tracePt t="41776" x="8089900" y="3073400"/>
          <p14:tracePt t="41793" x="8096250" y="3079750"/>
          <p14:tracePt t="41809" x="8121650" y="3086100"/>
          <p14:tracePt t="41813" x="8128000" y="3086100"/>
          <p14:tracePt t="41826" x="8134350" y="3086100"/>
          <p14:tracePt t="41843" x="8147050" y="3086100"/>
          <p14:tracePt t="41860" x="8153400" y="3086100"/>
          <p14:tracePt t="42149" x="0" y="0"/>
        </p14:tracePtLst>
        <p14:tracePtLst>
          <p14:tracePt t="43169" x="8661400" y="2806700"/>
          <p14:tracePt t="43175" x="8648700" y="2813050"/>
          <p14:tracePt t="43181" x="8629650" y="2819400"/>
          <p14:tracePt t="43193" x="8610600" y="2832100"/>
          <p14:tracePt t="43210" x="8585200" y="2863850"/>
          <p14:tracePt t="43227" x="8566150" y="2901950"/>
          <p14:tracePt t="43229" x="8566150" y="2914650"/>
          <p14:tracePt t="43242" x="8566150" y="2927350"/>
          <p14:tracePt t="43260" x="8566150" y="2978150"/>
          <p14:tracePt t="43276" x="8585200" y="3035300"/>
          <p14:tracePt t="43292" x="8629650" y="3086100"/>
          <p14:tracePt t="43309" x="8674100" y="3117850"/>
          <p14:tracePt t="43326" x="8718550" y="3124200"/>
          <p14:tracePt t="43342" x="8743950" y="3124200"/>
          <p14:tracePt t="43359" x="8782050" y="3117850"/>
          <p14:tracePt t="43376" x="8813800" y="3079750"/>
          <p14:tracePt t="43393" x="8826500" y="3028950"/>
          <p14:tracePt t="43409" x="8826500" y="3003550"/>
          <p14:tracePt t="43414" x="8826500" y="2997200"/>
          <p14:tracePt t="43426" x="8826500" y="2984500"/>
          <p14:tracePt t="43443" x="8826500" y="2978150"/>
          <p14:tracePt t="43446" x="8826500" y="2971800"/>
          <p14:tracePt t="43459" x="8826500" y="2965450"/>
          <p14:tracePt t="43484" x="0" y="0"/>
        </p14:tracePtLst>
        <p14:tracePtLst>
          <p14:tracePt t="43792" x="7931150" y="3194050"/>
          <p14:tracePt t="43798" x="7924800" y="3200400"/>
          <p14:tracePt t="43809" x="7924800" y="3206750"/>
          <p14:tracePt t="43826" x="7924800" y="3213100"/>
          <p14:tracePt t="43842" x="7924800" y="3219450"/>
          <p14:tracePt t="43859" x="7924800" y="3238500"/>
          <p14:tracePt t="43894" x="7924800" y="3244850"/>
          <p14:tracePt t="43902" x="7924800" y="3257550"/>
          <p14:tracePt t="43918" x="7937500" y="3263900"/>
          <p14:tracePt t="43934" x="7943850" y="3263900"/>
          <p14:tracePt t="43946" x="7956550" y="3263900"/>
          <p14:tracePt t="43960" x="7962900" y="3263900"/>
          <p14:tracePt t="43977" x="7975600" y="3263900"/>
          <p14:tracePt t="43992" x="7988300" y="3257550"/>
          <p14:tracePt t="44009" x="7994650" y="3251200"/>
          <p14:tracePt t="44638" x="0" y="0"/>
        </p14:tracePtLst>
        <p14:tracePtLst>
          <p14:tracePt t="46086" x="2139950" y="3232150"/>
          <p14:tracePt t="46166" x="2146300" y="3232150"/>
          <p14:tracePt t="46173" x="2178050" y="3225800"/>
          <p14:tracePt t="46181" x="2209800" y="3219450"/>
          <p14:tracePt t="46193" x="2279650" y="3206750"/>
          <p14:tracePt t="46209" x="2444750" y="3206750"/>
          <p14:tracePt t="46226" x="2724150" y="3206750"/>
          <p14:tracePt t="46230" x="2921000" y="3206750"/>
          <p14:tracePt t="46242" x="3155950" y="3206750"/>
          <p14:tracePt t="46260" x="3937000" y="3206750"/>
          <p14:tracePt t="46276" x="4476750" y="3206750"/>
          <p14:tracePt t="46292" x="5035550" y="3206750"/>
          <p14:tracePt t="46308" x="5556250" y="3206750"/>
          <p14:tracePt t="46325" x="6007100" y="3206750"/>
          <p14:tracePt t="46342" x="6394450" y="3206750"/>
          <p14:tracePt t="46358" x="6699250" y="3206750"/>
          <p14:tracePt t="46375" x="6946900" y="3206750"/>
          <p14:tracePt t="46391" x="7150100" y="3206750"/>
          <p14:tracePt t="46408" x="7334250" y="3206750"/>
          <p14:tracePt t="46425" x="7518400" y="3206750"/>
          <p14:tracePt t="46441" x="7683500" y="3206750"/>
          <p14:tracePt t="46458" x="7835900" y="3206750"/>
          <p14:tracePt t="46460" x="7905750" y="3206750"/>
          <p14:tracePt t="46474" x="7981950" y="3206750"/>
          <p14:tracePt t="46491" x="8140700" y="3206750"/>
          <p14:tracePt t="46507" x="8191500" y="3206750"/>
          <p14:tracePt t="46524" x="8204200" y="3206750"/>
          <p14:tracePt t="46765" x="0" y="0"/>
        </p14:tracePtLst>
        <p14:tracePtLst>
          <p14:tracePt t="48533" x="1257300" y="4464050"/>
          <p14:tracePt t="48540" x="1244600" y="4464050"/>
          <p14:tracePt t="48550" x="1231900" y="4476750"/>
          <p14:tracePt t="48557" x="1225550" y="4495800"/>
          <p14:tracePt t="48574" x="1200150" y="4540250"/>
          <p14:tracePt t="48590" x="1162050" y="4591050"/>
          <p14:tracePt t="48607" x="1136650" y="4673600"/>
          <p14:tracePt t="48624" x="1117600" y="4762500"/>
          <p14:tracePt t="48640" x="1111250" y="4883150"/>
          <p14:tracePt t="48657" x="1111250" y="5010150"/>
          <p14:tracePt t="48674" x="1123950" y="5149850"/>
          <p14:tracePt t="48676" x="1149350" y="5226050"/>
          <p14:tracePt t="48691" x="1225550" y="5378450"/>
          <p14:tracePt t="48707" x="1276350" y="5461000"/>
          <p14:tracePt t="48724" x="1498600" y="5670550"/>
          <p14:tracePt t="48741" x="1708150" y="5803900"/>
          <p14:tracePt t="48758" x="1936750" y="5892800"/>
          <p14:tracePt t="48774" x="2139950" y="5937250"/>
          <p14:tracePt t="48791" x="2311400" y="5943600"/>
          <p14:tracePt t="48807" x="2463800" y="5918200"/>
          <p14:tracePt t="48824" x="2565400" y="5835650"/>
          <p14:tracePt t="48840" x="2635250" y="5676900"/>
          <p14:tracePt t="48857" x="2654300" y="5486400"/>
          <p14:tracePt t="48874" x="2622550" y="5226050"/>
          <p14:tracePt t="48875" x="2584450" y="5118100"/>
          <p14:tracePt t="48890" x="2540000" y="5016500"/>
          <p14:tracePt t="48907" x="2355850" y="4787900"/>
          <p14:tracePt t="48924" x="2209800" y="4692650"/>
          <p14:tracePt t="48941" x="2108200" y="4673600"/>
          <p14:tracePt t="48957" x="2032000" y="4667250"/>
          <p14:tracePt t="48974" x="1949450" y="4679950"/>
          <p14:tracePt t="48991" x="1847850" y="4743450"/>
          <p14:tracePt t="49008" x="1733550" y="4870450"/>
          <p14:tracePt t="49024" x="1600200" y="5054600"/>
          <p14:tracePt t="49040" x="1485900" y="5257800"/>
          <p14:tracePt t="49057" x="1409700" y="5435600"/>
          <p14:tracePt t="49074" x="1390650" y="5543550"/>
          <p14:tracePt t="49077" x="1390650" y="5575300"/>
          <p14:tracePt t="49090" x="1403350" y="5632450"/>
          <p14:tracePt t="49107" x="1479550" y="5715000"/>
          <p14:tracePt t="49124" x="1581150" y="5746750"/>
          <p14:tracePt t="49140" x="1689100" y="5753100"/>
          <p14:tracePt t="49157" x="1847850" y="5734050"/>
          <p14:tracePt t="49174" x="2006600" y="5657850"/>
          <p14:tracePt t="49191" x="2127250" y="5549900"/>
          <p14:tracePt t="49207" x="2165350" y="5422900"/>
          <p14:tracePt t="49224" x="2165350" y="5308600"/>
          <p14:tracePt t="49241" x="2089150" y="5181600"/>
          <p14:tracePt t="49257" x="1987550" y="5080000"/>
          <p14:tracePt t="49260" x="1917700" y="5029200"/>
          <p14:tracePt t="49274" x="1835150" y="4997450"/>
          <p14:tracePt t="49290" x="1625600" y="4933950"/>
          <p14:tracePt t="49292" x="1504950" y="4902200"/>
          <p14:tracePt t="49307" x="1403350" y="4895850"/>
          <p14:tracePt t="49323" x="1155700" y="4889500"/>
          <p14:tracePt t="49340" x="1073150" y="4946650"/>
          <p14:tracePt t="49357" x="1009650" y="5022850"/>
          <p14:tracePt t="49374" x="984250" y="5130800"/>
          <p14:tracePt t="49390" x="984250" y="5226050"/>
          <p14:tracePt t="49407" x="990600" y="5334000"/>
          <p14:tracePt t="49423" x="1047750" y="5448300"/>
          <p14:tracePt t="49441" x="1168400" y="5575300"/>
          <p14:tracePt t="49458" x="1428750" y="5734050"/>
          <p14:tracePt t="49461" x="1593850" y="5816600"/>
          <p14:tracePt t="49474" x="1778000" y="5892800"/>
          <p14:tracePt t="49491" x="2266950" y="6013450"/>
          <p14:tracePt t="49508" x="2406650" y="6007100"/>
          <p14:tracePt t="49524" x="2476500" y="5886450"/>
          <p14:tracePt t="49540" x="2495550" y="5676900"/>
          <p14:tracePt t="49557" x="2470150" y="5365750"/>
          <p14:tracePt t="49574" x="2393950" y="5124450"/>
          <p14:tracePt t="49590" x="2292350" y="4953000"/>
          <p14:tracePt t="49607" x="2184400" y="4838700"/>
          <p14:tracePt t="49624" x="2038350" y="4749800"/>
          <p14:tracePt t="49640" x="1841500" y="4699000"/>
          <p14:tracePt t="49644" x="1739900" y="4686300"/>
          <p14:tracePt t="49657" x="1644650" y="4692650"/>
          <p14:tracePt t="49674" x="1460500" y="4749800"/>
          <p14:tracePt t="49676" x="1358900" y="4806950"/>
          <p14:tracePt t="49691" x="1276350" y="4876800"/>
          <p14:tracePt t="49708" x="1123950" y="5143500"/>
          <p14:tracePt t="49725" x="1111250" y="5314950"/>
          <p14:tracePt t="49741" x="1136650" y="5467350"/>
          <p14:tracePt t="49758" x="1250950" y="5594350"/>
          <p14:tracePt t="49774" x="1403350" y="5689600"/>
          <p14:tracePt t="49790" x="1593850" y="5753100"/>
          <p14:tracePt t="49807" x="1758950" y="5778500"/>
          <p14:tracePt t="49824" x="1943100" y="5765800"/>
          <p14:tracePt t="49840" x="2114550" y="5702300"/>
          <p14:tracePt t="49857" x="2228850" y="5575300"/>
          <p14:tracePt t="49861" x="2254250" y="5499100"/>
          <p14:tracePt t="49874" x="2260600" y="5422900"/>
          <p14:tracePt t="49890" x="2254250" y="5283200"/>
          <p14:tracePt t="49908" x="2146300" y="5099050"/>
          <p14:tracePt t="49925" x="2038350" y="5029200"/>
          <p14:tracePt t="49941" x="1949450" y="5003800"/>
          <p14:tracePt t="49958" x="1892300" y="4997450"/>
          <p14:tracePt t="49975" x="1809750" y="5010150"/>
          <p14:tracePt t="49991" x="1701800" y="5073650"/>
          <p14:tracePt t="50008" x="1606550" y="5207000"/>
          <p14:tracePt t="50024" x="1517650" y="5397500"/>
          <p14:tracePt t="50041" x="1460500" y="5568950"/>
          <p14:tracePt t="50047" x="1460500" y="5632450"/>
          <p14:tracePt t="50057" x="1466850" y="5702300"/>
          <p14:tracePt t="50074" x="1549400" y="5803900"/>
          <p14:tracePt t="50090" x="1695450" y="5867400"/>
          <p14:tracePt t="50093" x="1790700" y="5886450"/>
          <p14:tracePt t="50106" x="1885950" y="5892800"/>
          <p14:tracePt t="50123" x="2146300" y="5848350"/>
          <p14:tracePt t="50140" x="2292350" y="5772150"/>
          <p14:tracePt t="50156" x="2387600" y="5695950"/>
          <p14:tracePt t="50174" x="2419350" y="5645150"/>
          <p14:tracePt t="50190" x="2425700" y="5619750"/>
          <p14:tracePt t="50207" x="2425700" y="5613400"/>
          <p14:tracePt t="50224" x="2425700" y="5607050"/>
          <p14:tracePt t="50540" x="2425700" y="5600700"/>
          <p14:tracePt t="50548" x="0" y="0"/>
        </p14:tracePtLst>
        <p14:tracePtLst>
          <p14:tracePt t="51776" x="3130550" y="3422650"/>
          <p14:tracePt t="51792" x="3124200" y="3429000"/>
          <p14:tracePt t="51804" x="3124200" y="3441700"/>
          <p14:tracePt t="51813" x="3117850" y="3467100"/>
          <p14:tracePt t="51823" x="3117850" y="3486150"/>
          <p14:tracePt t="51840" x="3117850" y="3511550"/>
          <p14:tracePt t="51856" x="3117850" y="3530600"/>
          <p14:tracePt t="51873" x="3124200" y="3556000"/>
          <p14:tracePt t="51876" x="3143250" y="3568700"/>
          <p14:tracePt t="51890" x="3155950" y="3575050"/>
          <p14:tracePt t="51906" x="3194050" y="3587750"/>
          <p14:tracePt t="51909" x="3206750" y="3594100"/>
          <p14:tracePt t="51924" x="3270250" y="3606800"/>
          <p14:tracePt t="51941" x="3327400" y="3613150"/>
          <p14:tracePt t="51957" x="3422650" y="3606800"/>
          <p14:tracePt t="51974" x="3486150" y="3594100"/>
          <p14:tracePt t="51991" x="3524250" y="3568700"/>
          <p14:tracePt t="52007" x="3543300" y="3543300"/>
          <p14:tracePt t="52023" x="3549650" y="3517900"/>
          <p14:tracePt t="52040" x="3549650" y="3486150"/>
          <p14:tracePt t="52045" x="3536950" y="3473450"/>
          <p14:tracePt t="52056" x="3530600" y="3460750"/>
          <p14:tracePt t="52073" x="3517900" y="3454400"/>
          <p14:tracePt t="52090" x="3505200" y="3454400"/>
          <p14:tracePt t="52093" x="3498850" y="3454400"/>
          <p14:tracePt t="52292" x="0" y="0"/>
        </p14:tracePtLst>
        <p14:tracePtLst>
          <p14:tracePt t="52766" x="4191000" y="3441700"/>
          <p14:tracePt t="52781" x="4184650" y="3441700"/>
          <p14:tracePt t="52789" x="4178300" y="3441700"/>
          <p14:tracePt t="52807" x="4171950" y="3441700"/>
          <p14:tracePt t="52821" x="4165600" y="3441700"/>
          <p14:tracePt t="52829" x="4159250" y="3448050"/>
          <p14:tracePt t="52839" x="4159250" y="3454400"/>
          <p14:tracePt t="52856" x="4146550" y="3498850"/>
          <p14:tracePt t="52873" x="4146550" y="3524250"/>
          <p14:tracePt t="52876" x="4146550" y="3543300"/>
          <p14:tracePt t="52889" x="4152900" y="3556000"/>
          <p14:tracePt t="52906" x="4165600" y="3575050"/>
          <p14:tracePt t="52909" x="4171950" y="3581400"/>
          <p14:tracePt t="52923" x="4191000" y="3587750"/>
          <p14:tracePt t="52940" x="4216400" y="3587750"/>
          <p14:tracePt t="52957" x="4229100" y="3587750"/>
          <p14:tracePt t="52973" x="4267200" y="3581400"/>
          <p14:tracePt t="52990" x="4286250" y="3562350"/>
          <p14:tracePt t="53007" x="4305300" y="3556000"/>
          <p14:tracePt t="53023" x="4305300" y="3549650"/>
          <p14:tracePt t="53244" x="0" y="0"/>
        </p14:tracePtLst>
        <p14:tracePtLst>
          <p14:tracePt t="53965" x="5238750" y="3556000"/>
          <p14:tracePt t="54071" x="5264150" y="3556000"/>
          <p14:tracePt t="54077" x="5295900" y="3556000"/>
          <p14:tracePt t="54089" x="5359400" y="3556000"/>
          <p14:tracePt t="54108" x="5537200" y="3556000"/>
          <p14:tracePt t="54122" x="5784850" y="3556000"/>
          <p14:tracePt t="54140" x="6216650" y="3556000"/>
          <p14:tracePt t="54156" x="6438900" y="3556000"/>
          <p14:tracePt t="54172" x="6597650" y="3556000"/>
          <p14:tracePt t="54189" x="6692900" y="3556000"/>
          <p14:tracePt t="54206" x="6750050" y="3556000"/>
          <p14:tracePt t="54223" x="6775450" y="3556000"/>
          <p14:tracePt t="54240" x="6788150" y="3556000"/>
          <p14:tracePt t="54353" x="6775450" y="3556000"/>
          <p14:tracePt t="54363" x="6743700" y="3556000"/>
          <p14:tracePt t="54373" x="6623050" y="3556000"/>
          <p14:tracePt t="54390" x="6445250" y="3556000"/>
          <p14:tracePt t="54405" x="6235700" y="3556000"/>
          <p14:tracePt t="54422" x="6057900" y="3556000"/>
          <p14:tracePt t="54438" x="5949950" y="3556000"/>
          <p14:tracePt t="54456" x="5918200" y="3556000"/>
          <p14:tracePt t="54472" x="5905500" y="3556000"/>
          <p14:tracePt t="54809" x="5899150" y="3556000"/>
          <p14:tracePt t="54818" x="5880100" y="3562350"/>
          <p14:tracePt t="54829" x="5772150" y="3587750"/>
          <p14:tracePt t="54839" x="5689600" y="3606800"/>
          <p14:tracePt t="54855" x="5486400" y="3651250"/>
          <p14:tracePt t="54872" x="5365750" y="3670300"/>
          <p14:tracePt t="54888" x="5340350" y="3676650"/>
          <p14:tracePt t="54905" x="5334000" y="3676650"/>
          <p14:tracePt t="55012" x="5353050" y="3676650"/>
          <p14:tracePt t="55021" x="5416550" y="3676650"/>
          <p14:tracePt t="55029" x="5480050" y="3670300"/>
          <p14:tracePt t="55040" x="5556250" y="3663950"/>
          <p14:tracePt t="55055" x="5753100" y="3651250"/>
          <p14:tracePt t="55073" x="5962650" y="3632200"/>
          <p14:tracePt t="55088" x="6165850" y="3600450"/>
          <p14:tracePt t="55092" x="6254750" y="3594100"/>
          <p14:tracePt t="55105" x="6318250" y="3575050"/>
          <p14:tracePt t="55122" x="6400800" y="3562350"/>
          <p14:tracePt t="55138" x="6407150" y="3562350"/>
          <p14:tracePt t="55155" x="6413500" y="3562350"/>
          <p14:tracePt t="55198" x="6394450" y="3562350"/>
          <p14:tracePt t="55206" x="6330950" y="3562350"/>
          <p14:tracePt t="55213" x="6223000" y="3562350"/>
          <p14:tracePt t="55223" x="6096000" y="3562350"/>
          <p14:tracePt t="55239" x="5791200" y="3562350"/>
          <p14:tracePt t="55256" x="5613400" y="3562350"/>
          <p14:tracePt t="55272" x="5568950" y="3562350"/>
          <p14:tracePt t="55288" x="5562600" y="3562350"/>
          <p14:tracePt t="55375" x="5581650" y="3562350"/>
          <p14:tracePt t="55385" x="5632450" y="3562350"/>
          <p14:tracePt t="55397" x="5695950" y="3562350"/>
          <p14:tracePt t="55408" x="5873750" y="3562350"/>
          <p14:tracePt t="55422" x="6051550" y="3562350"/>
          <p14:tracePt t="55438" x="6178550" y="3562350"/>
          <p14:tracePt t="55455" x="6203950" y="3562350"/>
          <p14:tracePt t="55472" x="6210300" y="3562350"/>
          <p14:tracePt t="55558" x="6197600" y="3562350"/>
          <p14:tracePt t="55568" x="6184900" y="3562350"/>
          <p14:tracePt t="55575" x="6178550" y="3562350"/>
          <p14:tracePt t="55589" x="6172200" y="3562350"/>
          <p14:tracePt t="55648" x="6178550" y="3562350"/>
          <p14:tracePt t="55653" x="6216650" y="3568700"/>
          <p14:tracePt t="55662" x="6261100" y="3575050"/>
          <p14:tracePt t="55672" x="6324600" y="3575050"/>
          <p14:tracePt t="55688" x="6470650" y="3575050"/>
          <p14:tracePt t="55706" x="6623050" y="3575050"/>
          <p14:tracePt t="55709" x="6692900" y="3575050"/>
          <p14:tracePt t="55723" x="6769100" y="3575050"/>
          <p14:tracePt t="55739" x="6959600" y="3575050"/>
          <p14:tracePt t="55756" x="7080250" y="3575050"/>
          <p14:tracePt t="55773" x="7150100" y="3575050"/>
          <p14:tracePt t="55789" x="7181850" y="3575050"/>
          <p14:tracePt t="55806" x="7188200" y="3575050"/>
          <p14:tracePt t="56078" x="7156450" y="3575050"/>
          <p14:tracePt t="56088" x="7099300" y="3575050"/>
          <p14:tracePt t="56099" x="7016750" y="3575050"/>
          <p14:tracePt t="56106" x="6902450" y="3575050"/>
          <p14:tracePt t="56122" x="6496050" y="3575050"/>
          <p14:tracePt t="56138" x="5791200" y="3575050"/>
          <p14:tracePt t="56141" x="5359400" y="3575050"/>
          <p14:tracePt t="56155" x="4502150" y="3575050"/>
          <p14:tracePt t="56172" x="3854450" y="3575050"/>
          <p14:tracePt t="56188" x="3467100" y="3619500"/>
          <p14:tracePt t="56206" x="3263900" y="3657600"/>
          <p14:tracePt t="56223" x="3105150" y="3683000"/>
          <p14:tracePt t="56239" x="2952750" y="3708400"/>
          <p14:tracePt t="56256" x="2800350" y="3714750"/>
          <p14:tracePt t="56272" x="2654300" y="3714750"/>
          <p14:tracePt t="56277" x="2590800" y="3714750"/>
          <p14:tracePt t="56288" x="2540000" y="3714750"/>
          <p14:tracePt t="56306" x="2470150" y="3714750"/>
          <p14:tracePt t="56321" x="2432050" y="3714750"/>
          <p14:tracePt t="56325" x="2413000" y="3714750"/>
          <p14:tracePt t="56338" x="2406650" y="3714750"/>
          <p14:tracePt t="56355" x="2381250" y="3714750"/>
          <p14:tracePt t="56372" x="2286000" y="3714750"/>
          <p14:tracePt t="56388" x="2197100" y="3714750"/>
          <p14:tracePt t="56404" x="2133600" y="3714750"/>
          <p14:tracePt t="56435" x="2095500" y="3714750"/>
          <p14:tracePt t="56792" x="2089150" y="3714750"/>
          <p14:tracePt t="56815" x="2089150" y="3708400"/>
          <p14:tracePt t="56823" x="2089150" y="3702050"/>
          <p14:tracePt t="56838" x="2089150" y="3695700"/>
          <p14:tracePt t="57829"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如何获取</a:t>
            </a:r>
            <a:r>
              <a:rPr lang="en-US" altLang="zh-CN" sz="2800" b="1" dirty="0">
                <a:solidFill>
                  <a:schemeClr val="bg1"/>
                </a:solidFill>
                <a:latin typeface="华文细黑" panose="02010600040101010101" pitchFamily="2" charset="-122"/>
                <a:ea typeface="华文细黑" panose="02010600040101010101" pitchFamily="2" charset="-122"/>
              </a:rPr>
              <a:t>Class</a:t>
            </a:r>
            <a:r>
              <a:rPr lang="zh-CN" altLang="en-US" sz="2800" b="1" dirty="0">
                <a:solidFill>
                  <a:schemeClr val="bg1"/>
                </a:solidFill>
                <a:latin typeface="华文细黑" panose="02010600040101010101" pitchFamily="2" charset="-122"/>
                <a:ea typeface="华文细黑" panose="02010600040101010101" pitchFamily="2" charset="-122"/>
              </a:rPr>
              <a:t>对象</a:t>
            </a:r>
          </a:p>
        </p:txBody>
      </p:sp>
      <p:sp>
        <p:nvSpPr>
          <p:cNvPr id="7" name="矩形 6"/>
          <p:cNvSpPr/>
          <p:nvPr/>
        </p:nvSpPr>
        <p:spPr>
          <a:xfrm>
            <a:off x="568569" y="1910082"/>
            <a:ext cx="10228385" cy="461665"/>
          </a:xfrm>
          <a:prstGeom prst="rect">
            <a:avLst/>
          </a:prstGeom>
        </p:spPr>
        <p:txBody>
          <a:bodyPr wrap="square">
            <a:spAutoFit/>
          </a:bodyPr>
          <a:lstStyle/>
          <a:p>
            <a:pPr algn="just">
              <a:buFont typeface="Wingdings" pitchFamily="2" charset="2"/>
              <a:buChar char="Ø"/>
            </a:pPr>
            <a:r>
              <a:rPr lang="en-US" altLang="zh-CN" sz="2400" dirty="0" err="1">
                <a:solidFill>
                  <a:srgbClr val="21537D"/>
                </a:solidFill>
                <a:latin typeface="微软雅黑" panose="020B0503020204020204" charset="-122"/>
                <a:ea typeface="微软雅黑" panose="020B0503020204020204" charset="-122"/>
              </a:rPr>
              <a:t>Class.forName</a:t>
            </a:r>
            <a:r>
              <a:rPr lang="zh-CN" altLang="en-US" sz="2400" dirty="0">
                <a:solidFill>
                  <a:srgbClr val="21537D"/>
                </a:solidFill>
                <a:latin typeface="微软雅黑" panose="020B0503020204020204" charset="-122"/>
                <a:ea typeface="微软雅黑" panose="020B0503020204020204" charset="-122"/>
              </a:rPr>
              <a:t>方法，是</a:t>
            </a:r>
            <a:r>
              <a:rPr lang="en-US" altLang="zh-CN" sz="2400" dirty="0">
                <a:solidFill>
                  <a:srgbClr val="21537D"/>
                </a:solidFill>
                <a:latin typeface="微软雅黑" panose="020B0503020204020204" charset="-122"/>
                <a:ea typeface="微软雅黑" panose="020B0503020204020204" charset="-122"/>
              </a:rPr>
              <a:t>Class</a:t>
            </a:r>
            <a:r>
              <a:rPr lang="zh-CN" altLang="en-US" sz="2400" dirty="0">
                <a:solidFill>
                  <a:srgbClr val="21537D"/>
                </a:solidFill>
                <a:latin typeface="微软雅黑" panose="020B0503020204020204" charset="-122"/>
                <a:ea typeface="微软雅黑" panose="020B0503020204020204" charset="-122"/>
              </a:rPr>
              <a:t>类的静态方法</a:t>
            </a:r>
          </a:p>
        </p:txBody>
      </p:sp>
      <p:sp>
        <p:nvSpPr>
          <p:cNvPr id="8" name="矩形 7"/>
          <p:cNvSpPr/>
          <p:nvPr/>
        </p:nvSpPr>
        <p:spPr>
          <a:xfrm>
            <a:off x="269631" y="2573693"/>
            <a:ext cx="3256084" cy="3693319"/>
          </a:xfrm>
          <a:prstGeom prst="rect">
            <a:avLst/>
          </a:prstGeom>
          <a:ln>
            <a:solidFill>
              <a:srgbClr val="FF0000"/>
            </a:solidFill>
          </a:ln>
        </p:spPr>
        <p:txBody>
          <a:bodyPr wrap="square">
            <a:spAutoFit/>
          </a:bodyPr>
          <a:lstStyle/>
          <a:p>
            <a:r>
              <a:rPr lang="en-US" altLang="zh-CN" b="1" dirty="0"/>
              <a:t>class Person{</a:t>
            </a:r>
          </a:p>
          <a:p>
            <a:endParaRPr lang="zh-CN" altLang="en-US" dirty="0"/>
          </a:p>
          <a:p>
            <a:r>
              <a:rPr lang="en-US" altLang="zh-CN" dirty="0"/>
              <a:t>}</a:t>
            </a:r>
          </a:p>
          <a:p>
            <a:endParaRPr lang="zh-CN" altLang="en-US" dirty="0"/>
          </a:p>
          <a:p>
            <a:r>
              <a:rPr lang="en-US" altLang="zh-CN" b="1" dirty="0"/>
              <a:t>class Employee extends Person{</a:t>
            </a:r>
          </a:p>
          <a:p>
            <a:endParaRPr lang="zh-CN" altLang="en-US" dirty="0"/>
          </a:p>
          <a:p>
            <a:r>
              <a:rPr lang="en-US" altLang="zh-CN" dirty="0"/>
              <a:t>}</a:t>
            </a:r>
          </a:p>
          <a:p>
            <a:endParaRPr lang="zh-CN" altLang="en-US" dirty="0"/>
          </a:p>
          <a:p>
            <a:endParaRPr lang="zh-CN" altLang="en-US" dirty="0"/>
          </a:p>
          <a:p>
            <a:r>
              <a:rPr lang="en-US" altLang="zh-CN" b="1" dirty="0"/>
              <a:t>class Manager extends Employee{</a:t>
            </a:r>
          </a:p>
          <a:p>
            <a:endParaRPr lang="zh-CN" altLang="en-US" dirty="0"/>
          </a:p>
          <a:p>
            <a:r>
              <a:rPr lang="en-US" altLang="zh-CN" dirty="0"/>
              <a:t>}</a:t>
            </a:r>
            <a:endParaRPr lang="zh-CN" altLang="en-US" dirty="0"/>
          </a:p>
        </p:txBody>
      </p:sp>
      <p:sp>
        <p:nvSpPr>
          <p:cNvPr id="9" name="矩形 8"/>
          <p:cNvSpPr/>
          <p:nvPr/>
        </p:nvSpPr>
        <p:spPr>
          <a:xfrm>
            <a:off x="3657599" y="2333685"/>
            <a:ext cx="8370278" cy="4247317"/>
          </a:xfrm>
          <a:prstGeom prst="rect">
            <a:avLst/>
          </a:prstGeom>
          <a:ln>
            <a:solidFill>
              <a:srgbClr val="FF0000"/>
            </a:solidFill>
          </a:ln>
        </p:spPr>
        <p:txBody>
          <a:bodyPr wrap="square">
            <a:spAutoFit/>
          </a:bodyPr>
          <a:lstStyle/>
          <a:p>
            <a:r>
              <a:rPr lang="en-US" altLang="zh-CN" b="1" dirty="0"/>
              <a:t>public class </a:t>
            </a:r>
            <a:r>
              <a:rPr lang="en-US" altLang="zh-CN" b="1" dirty="0" err="1"/>
              <a:t>ClassDemo</a:t>
            </a:r>
            <a:r>
              <a:rPr lang="en-US" altLang="zh-CN" b="1" dirty="0"/>
              <a:t> {</a:t>
            </a:r>
          </a:p>
          <a:p>
            <a:r>
              <a:rPr lang="en-US" altLang="zh-CN" b="1" dirty="0"/>
              <a:t>    public static void main(String[] </a:t>
            </a:r>
            <a:r>
              <a:rPr lang="en-US" altLang="zh-CN" b="1" dirty="0" err="1"/>
              <a:t>args</a:t>
            </a:r>
            <a:r>
              <a:rPr lang="en-US" altLang="zh-CN" b="1" dirty="0"/>
              <a:t>){</a:t>
            </a:r>
          </a:p>
          <a:p>
            <a:r>
              <a:rPr lang="en-US" altLang="zh-CN" b="1" dirty="0"/>
              <a:t>        try {</a:t>
            </a:r>
          </a:p>
          <a:p>
            <a:r>
              <a:rPr lang="en-US" altLang="zh-CN" b="1" dirty="0"/>
              <a:t>            </a:t>
            </a:r>
            <a:r>
              <a:rPr lang="en-US" altLang="zh-CN" b="1" dirty="0">
                <a:solidFill>
                  <a:srgbClr val="FF0000"/>
                </a:solidFill>
              </a:rPr>
              <a:t>Class </a:t>
            </a:r>
            <a:r>
              <a:rPr lang="en-US" altLang="zh-CN" b="1" dirty="0" err="1">
                <a:solidFill>
                  <a:srgbClr val="FF0000"/>
                </a:solidFill>
              </a:rPr>
              <a:t>clz</a:t>
            </a:r>
            <a:r>
              <a:rPr lang="en-US" altLang="zh-CN" b="1" dirty="0">
                <a:solidFill>
                  <a:srgbClr val="FF0000"/>
                </a:solidFill>
              </a:rPr>
              <a:t> = </a:t>
            </a:r>
            <a:r>
              <a:rPr lang="en-US" altLang="zh-CN" b="1" dirty="0" err="1">
                <a:solidFill>
                  <a:srgbClr val="FF0000"/>
                </a:solidFill>
              </a:rPr>
              <a:t>Class.forName</a:t>
            </a:r>
            <a:r>
              <a:rPr lang="en-US" altLang="zh-CN" b="1" dirty="0">
                <a:solidFill>
                  <a:srgbClr val="FF0000"/>
                </a:solidFill>
              </a:rPr>
              <a:t>(“ch13.Manager”); //</a:t>
            </a:r>
            <a:r>
              <a:rPr lang="zh-CN" altLang="en-US" b="1" dirty="0">
                <a:solidFill>
                  <a:srgbClr val="FF0000"/>
                </a:solidFill>
              </a:rPr>
              <a:t>参数是类完全限定名字符串</a:t>
            </a:r>
            <a:endParaRPr lang="en-US" altLang="zh-CN" b="1" dirty="0">
              <a:solidFill>
                <a:srgbClr val="FF0000"/>
              </a:solidFill>
            </a:endParaRPr>
          </a:p>
          <a:p>
            <a:r>
              <a:rPr lang="en-US" altLang="zh-CN" b="1" dirty="0"/>
              <a:t>            </a:t>
            </a:r>
            <a:r>
              <a:rPr lang="en-US" altLang="zh-CN" b="1" dirty="0" err="1"/>
              <a:t>System.out.println</a:t>
            </a:r>
            <a:r>
              <a:rPr lang="en-US" altLang="zh-CN" b="1" dirty="0"/>
              <a:t>(</a:t>
            </a:r>
            <a:r>
              <a:rPr lang="en-US" altLang="zh-CN" b="1" dirty="0" err="1">
                <a:solidFill>
                  <a:srgbClr val="FF0000"/>
                </a:solidFill>
              </a:rPr>
              <a:t>clz.getName</a:t>
            </a:r>
            <a:r>
              <a:rPr lang="en-US" altLang="zh-CN" b="1" dirty="0">
                <a:solidFill>
                  <a:srgbClr val="FF0000"/>
                </a:solidFill>
              </a:rPr>
              <a:t>()</a:t>
            </a:r>
            <a:r>
              <a:rPr lang="en-US" altLang="zh-CN" b="1" dirty="0"/>
              <a:t>); //</a:t>
            </a:r>
            <a:r>
              <a:rPr lang="zh-CN" altLang="en-US" b="1" dirty="0"/>
              <a:t>产生完全限定名</a:t>
            </a:r>
            <a:r>
              <a:rPr lang="en-US" altLang="zh-CN" b="1" dirty="0"/>
              <a:t>ch13.Manager</a:t>
            </a:r>
          </a:p>
          <a:p>
            <a:r>
              <a:rPr lang="en-US" altLang="zh-CN" b="1" dirty="0"/>
              <a:t>            </a:t>
            </a:r>
            <a:r>
              <a:rPr lang="en-US" altLang="zh-CN" b="1" dirty="0" err="1"/>
              <a:t>System.out.println</a:t>
            </a:r>
            <a:r>
              <a:rPr lang="en-US" altLang="zh-CN" b="1" dirty="0"/>
              <a:t>(</a:t>
            </a:r>
            <a:r>
              <a:rPr lang="en-US" altLang="zh-CN" b="1" dirty="0" err="1">
                <a:solidFill>
                  <a:srgbClr val="FF0000"/>
                </a:solidFill>
              </a:rPr>
              <a:t>clz.getSimpleName</a:t>
            </a:r>
            <a:r>
              <a:rPr lang="en-US" altLang="zh-CN" b="1" dirty="0">
                <a:solidFill>
                  <a:srgbClr val="FF0000"/>
                </a:solidFill>
              </a:rPr>
              <a:t>()</a:t>
            </a:r>
            <a:r>
              <a:rPr lang="en-US" altLang="zh-CN" b="1" dirty="0"/>
              <a:t>); //</a:t>
            </a:r>
            <a:r>
              <a:rPr lang="zh-CN" altLang="en-US" b="1" dirty="0"/>
              <a:t>产生简单名</a:t>
            </a:r>
            <a:r>
              <a:rPr lang="en-US" altLang="zh-CN" b="1" dirty="0"/>
              <a:t>Manager</a:t>
            </a:r>
          </a:p>
          <a:p>
            <a:endParaRPr lang="zh-CN" altLang="en-US" b="1" dirty="0"/>
          </a:p>
          <a:p>
            <a:r>
              <a:rPr lang="en-US" altLang="zh-CN" b="1" dirty="0"/>
              <a:t>            Class </a:t>
            </a:r>
            <a:r>
              <a:rPr lang="en-US" altLang="zh-CN" b="1" dirty="0" err="1"/>
              <a:t>superClz</a:t>
            </a:r>
            <a:r>
              <a:rPr lang="en-US" altLang="zh-CN" b="1" dirty="0"/>
              <a:t> = </a:t>
            </a:r>
            <a:r>
              <a:rPr lang="en-US" altLang="zh-CN" b="1" dirty="0" err="1">
                <a:solidFill>
                  <a:srgbClr val="FF0000"/>
                </a:solidFill>
              </a:rPr>
              <a:t>clz.getSuperclass</a:t>
            </a:r>
            <a:r>
              <a:rPr lang="en-US" altLang="zh-CN" b="1" dirty="0">
                <a:solidFill>
                  <a:srgbClr val="FF0000"/>
                </a:solidFill>
              </a:rPr>
              <a:t>()</a:t>
            </a:r>
            <a:r>
              <a:rPr lang="en-US" altLang="zh-CN" b="1" dirty="0"/>
              <a:t>; //</a:t>
            </a:r>
            <a:r>
              <a:rPr lang="zh-CN" altLang="en-US" b="1" dirty="0"/>
              <a:t>获得直接父类型信息</a:t>
            </a:r>
            <a:endParaRPr lang="en-US" altLang="zh-CN" b="1" dirty="0"/>
          </a:p>
          <a:p>
            <a:r>
              <a:rPr lang="en-US" altLang="zh-CN" b="1" dirty="0"/>
              <a:t>            </a:t>
            </a:r>
            <a:r>
              <a:rPr lang="en-US" altLang="zh-CN" b="1" dirty="0" err="1"/>
              <a:t>System.out.println</a:t>
            </a:r>
            <a:r>
              <a:rPr lang="en-US" altLang="zh-CN" b="1" dirty="0"/>
              <a:t>(</a:t>
            </a:r>
            <a:r>
              <a:rPr lang="en-US" altLang="zh-CN" b="1" dirty="0" err="1"/>
              <a:t>superClz.getName</a:t>
            </a:r>
            <a:r>
              <a:rPr lang="en-US" altLang="zh-CN" b="1" dirty="0"/>
              <a:t>()); //</a:t>
            </a:r>
            <a:r>
              <a:rPr lang="zh-CN" altLang="en-US" b="1" dirty="0"/>
              <a:t>产生完全限定名</a:t>
            </a:r>
            <a:r>
              <a:rPr lang="en-US" altLang="zh-CN" b="1" dirty="0"/>
              <a:t>ch13.Employee</a:t>
            </a:r>
          </a:p>
          <a:p>
            <a:r>
              <a:rPr lang="en-US" altLang="zh-CN" b="1" dirty="0"/>
              <a:t>            </a:t>
            </a:r>
            <a:r>
              <a:rPr lang="en-US" altLang="zh-CN" b="1" dirty="0" err="1"/>
              <a:t>System.out.println</a:t>
            </a:r>
            <a:r>
              <a:rPr lang="en-US" altLang="zh-CN" b="1" dirty="0"/>
              <a:t>(</a:t>
            </a:r>
            <a:r>
              <a:rPr lang="en-US" altLang="zh-CN" b="1" dirty="0" err="1"/>
              <a:t>superClz.getSimpleName</a:t>
            </a:r>
            <a:r>
              <a:rPr lang="en-US" altLang="zh-CN" b="1" dirty="0"/>
              <a:t>()); //</a:t>
            </a:r>
            <a:r>
              <a:rPr lang="zh-CN" altLang="en-US" b="1" dirty="0"/>
              <a:t>产生简单名</a:t>
            </a:r>
            <a:r>
              <a:rPr lang="en-US" altLang="zh-CN" b="1" dirty="0"/>
              <a:t>Employee</a:t>
            </a:r>
          </a:p>
          <a:p>
            <a:r>
              <a:rPr lang="en-US" altLang="zh-CN" b="1" dirty="0"/>
              <a:t>        } catch (</a:t>
            </a:r>
            <a:r>
              <a:rPr lang="en-US" altLang="zh-CN" b="1" dirty="0" err="1"/>
              <a:t>ClassNotFoundException</a:t>
            </a:r>
            <a:r>
              <a:rPr lang="en-US" altLang="zh-CN" b="1" dirty="0"/>
              <a:t> e) {</a:t>
            </a:r>
          </a:p>
          <a:p>
            <a:r>
              <a:rPr lang="en-US" altLang="zh-CN" b="1" dirty="0"/>
              <a:t>            </a:t>
            </a:r>
            <a:r>
              <a:rPr lang="en-US" altLang="zh-CN" b="1" dirty="0" err="1"/>
              <a:t>e.printStackTrace</a:t>
            </a:r>
            <a:r>
              <a:rPr lang="en-US" altLang="zh-CN" b="1" dirty="0"/>
              <a:t>();</a:t>
            </a:r>
          </a:p>
          <a:p>
            <a:r>
              <a:rPr lang="en-US" altLang="zh-CN" b="1" dirty="0"/>
              <a:t>        }</a:t>
            </a:r>
          </a:p>
          <a:p>
            <a:r>
              <a:rPr lang="en-US" altLang="zh-CN" b="1" dirty="0"/>
              <a:t>    }</a:t>
            </a:r>
          </a:p>
          <a:p>
            <a:r>
              <a:rPr lang="en-US" altLang="zh-CN" b="1" dirty="0"/>
              <a:t>}</a:t>
            </a:r>
            <a:endParaRPr lang="zh-CN" altLang="en-US" b="1" dirty="0"/>
          </a:p>
        </p:txBody>
      </p:sp>
      <p:sp>
        <p:nvSpPr>
          <p:cNvPr id="10" name="圆角矩形标注 18">
            <a:extLst>
              <a:ext uri="{FF2B5EF4-FFF2-40B4-BE49-F238E27FC236}">
                <a16:creationId xmlns:a16="http://schemas.microsoft.com/office/drawing/2014/main" id="{2FC28374-B4A3-4A5F-9471-B5B1D26484B6}"/>
              </a:ext>
            </a:extLst>
          </p:cNvPr>
          <p:cNvSpPr/>
          <p:nvPr/>
        </p:nvSpPr>
        <p:spPr>
          <a:xfrm>
            <a:off x="7925226" y="2460661"/>
            <a:ext cx="3393803" cy="536794"/>
          </a:xfrm>
          <a:prstGeom prst="wedgeRoundRectCallout">
            <a:avLst>
              <a:gd name="adj1" fmla="val -43371"/>
              <a:gd name="adj2" fmla="val 97377"/>
              <a:gd name="adj3" fmla="val 1666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TextBox 19">
            <a:extLst>
              <a:ext uri="{FF2B5EF4-FFF2-40B4-BE49-F238E27FC236}">
                <a16:creationId xmlns:a16="http://schemas.microsoft.com/office/drawing/2014/main" id="{9832CC3C-7485-46C6-BE15-C49643FD8C0D}"/>
              </a:ext>
            </a:extLst>
          </p:cNvPr>
          <p:cNvSpPr txBox="1"/>
          <p:nvPr/>
        </p:nvSpPr>
        <p:spPr>
          <a:xfrm>
            <a:off x="7925227" y="2471257"/>
            <a:ext cx="356247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产生</a:t>
            </a:r>
            <a:r>
              <a:rPr lang="en-US" altLang="zh-CN" sz="1400" dirty="0">
                <a:latin typeface="微软雅黑" panose="020B0503020204020204" pitchFamily="34" charset="-122"/>
                <a:ea typeface="微软雅黑" panose="020B0503020204020204" pitchFamily="34" charset="-122"/>
              </a:rPr>
              <a:t>ch13.Manager</a:t>
            </a:r>
            <a:r>
              <a:rPr lang="zh-CN" altLang="en-US" sz="1400" dirty="0">
                <a:latin typeface="微软雅黑" panose="020B0503020204020204" pitchFamily="34" charset="-122"/>
                <a:ea typeface="微软雅黑" panose="020B0503020204020204" pitchFamily="34" charset="-122"/>
              </a:rPr>
              <a:t>类的</a:t>
            </a:r>
            <a:r>
              <a:rPr lang="en-US" altLang="zh-CN" sz="1400" dirty="0">
                <a:latin typeface="微软雅黑" panose="020B0503020204020204" pitchFamily="34" charset="-122"/>
                <a:ea typeface="微软雅黑" panose="020B0503020204020204" pitchFamily="34" charset="-122"/>
              </a:rPr>
              <a:t>Class</a:t>
            </a:r>
            <a:r>
              <a:rPr lang="zh-CN" altLang="en-US" sz="1400" dirty="0">
                <a:latin typeface="微软雅黑" panose="020B0503020204020204" pitchFamily="34" charset="-122"/>
                <a:ea typeface="微软雅黑" panose="020B0503020204020204" pitchFamily="34" charset="-122"/>
              </a:rPr>
              <a:t>对象，赋值给</a:t>
            </a:r>
            <a:r>
              <a:rPr lang="en-US" altLang="zh-CN" sz="1400" dirty="0">
                <a:latin typeface="微软雅黑" panose="020B0503020204020204" pitchFamily="34" charset="-122"/>
                <a:ea typeface="微软雅黑" panose="020B0503020204020204" pitchFamily="34" charset="-122"/>
              </a:rPr>
              <a:t>Class</a:t>
            </a:r>
            <a:r>
              <a:rPr lang="zh-CN" altLang="en-US" sz="1400" dirty="0">
                <a:latin typeface="微软雅黑" panose="020B0503020204020204" pitchFamily="34" charset="-122"/>
                <a:ea typeface="微软雅黑" panose="020B0503020204020204" pitchFamily="34" charset="-122"/>
              </a:rPr>
              <a:t>类型的引用变量</a:t>
            </a:r>
            <a:r>
              <a:rPr lang="en-US" altLang="zh-CN" sz="1400" dirty="0" err="1">
                <a:latin typeface="微软雅黑" panose="020B0503020204020204" pitchFamily="34" charset="-122"/>
                <a:ea typeface="微软雅黑" panose="020B0503020204020204" pitchFamily="34" charset="-122"/>
              </a:rPr>
              <a:t>clz</a:t>
            </a:r>
            <a:endParaRPr lang="zh-CN" altLang="en-US" sz="1400" dirty="0">
              <a:latin typeface="微软雅黑" panose="020B0503020204020204" pitchFamily="34" charset="-122"/>
              <a:ea typeface="微软雅黑" panose="020B0503020204020204" pitchFamily="34" charset="-122"/>
            </a:endParaRPr>
          </a:p>
        </p:txBody>
      </p:sp>
      <p:sp>
        <p:nvSpPr>
          <p:cNvPr id="12" name="圆角矩形标注 18">
            <a:extLst>
              <a:ext uri="{FF2B5EF4-FFF2-40B4-BE49-F238E27FC236}">
                <a16:creationId xmlns:a16="http://schemas.microsoft.com/office/drawing/2014/main" id="{4819B237-AA7C-49AE-905A-C6837098C70E}"/>
              </a:ext>
            </a:extLst>
          </p:cNvPr>
          <p:cNvSpPr/>
          <p:nvPr/>
        </p:nvSpPr>
        <p:spPr>
          <a:xfrm>
            <a:off x="7335982" y="5629754"/>
            <a:ext cx="4182915" cy="880583"/>
          </a:xfrm>
          <a:prstGeom prst="wedgeRoundRectCallout">
            <a:avLst>
              <a:gd name="adj1" fmla="val -39085"/>
              <a:gd name="adj2" fmla="val -87883"/>
              <a:gd name="adj3" fmla="val 1666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TextBox 19">
            <a:extLst>
              <a:ext uri="{FF2B5EF4-FFF2-40B4-BE49-F238E27FC236}">
                <a16:creationId xmlns:a16="http://schemas.microsoft.com/office/drawing/2014/main" id="{73E809BF-3C9D-4B46-8B92-C28F49291758}"/>
              </a:ext>
            </a:extLst>
          </p:cNvPr>
          <p:cNvSpPr txBox="1"/>
          <p:nvPr/>
        </p:nvSpPr>
        <p:spPr>
          <a:xfrm>
            <a:off x="7335982" y="5626776"/>
            <a:ext cx="4351591"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注意编译器是无法检查字符串</a:t>
            </a:r>
            <a:r>
              <a:rPr lang="en-US" altLang="zh-CN" sz="1400" dirty="0">
                <a:latin typeface="微软雅黑" panose="020B0503020204020204" pitchFamily="34" charset="-122"/>
                <a:ea typeface="微软雅黑" panose="020B0503020204020204" pitchFamily="34" charset="-122"/>
              </a:rPr>
              <a:t>”ch13.Manager</a:t>
            </a:r>
            <a:r>
              <a:rPr lang="zh-CN" altLang="en-US" sz="1400" dirty="0">
                <a:latin typeface="微软雅黑" panose="020B0503020204020204" pitchFamily="34" charset="-122"/>
                <a:ea typeface="微软雅黑" panose="020B0503020204020204" pitchFamily="34" charset="-122"/>
              </a:rPr>
              <a:t>”是否为一个正确的类的完全限定名，因此在运行时可能抛出异常，比如当不小心把类名写错了时。</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ransition advTm="239142">
    <p:push/>
  </p:transition>
  <p:extLst>
    <p:ext uri="{3A86A75C-4F4B-4683-9AE1-C65F6400EC91}">
      <p14:laserTraceLst xmlns:p14="http://schemas.microsoft.com/office/powerpoint/2010/main">
        <p14:tracePtLst>
          <p14:tracePt t="4022" x="704850" y="1644650"/>
          <p14:tracePt t="4182" x="711200" y="1644650"/>
          <p14:tracePt t="4189" x="730250" y="1644650"/>
          <p14:tracePt t="4198" x="755650" y="1638300"/>
          <p14:tracePt t="4208" x="781050" y="1638300"/>
          <p14:tracePt t="4225" x="863600" y="1638300"/>
          <p14:tracePt t="4228" x="939800" y="1638300"/>
          <p14:tracePt t="4240" x="1022350" y="1638300"/>
          <p14:tracePt t="4257" x="1225550" y="1638300"/>
          <p14:tracePt t="4261" x="1327150" y="1638300"/>
          <p14:tracePt t="4274" x="1536700" y="1638300"/>
          <p14:tracePt t="4290" x="1727200" y="1638300"/>
          <p14:tracePt t="4307" x="1873250" y="1638300"/>
          <p14:tracePt t="4324" x="1993900" y="1638300"/>
          <p14:tracePt t="4340" x="2108200" y="1638300"/>
          <p14:tracePt t="4357" x="2197100" y="1638300"/>
          <p14:tracePt t="4374" x="2260600" y="1638300"/>
          <p14:tracePt t="4391" x="2311400" y="1638300"/>
          <p14:tracePt t="4407" x="2336800" y="1638300"/>
          <p14:tracePt t="4424" x="2362200" y="1638300"/>
          <p14:tracePt t="4427" x="2381250" y="1631950"/>
          <p14:tracePt t="4440" x="2387600" y="1631950"/>
          <p14:tracePt t="4443" x="2400300" y="1631950"/>
          <p14:tracePt t="4457" x="2419350" y="1625600"/>
          <p14:tracePt t="4474" x="2463800" y="1625600"/>
          <p14:tracePt t="4490" x="2495550" y="1619250"/>
          <p14:tracePt t="4508" x="2540000" y="1606550"/>
          <p14:tracePt t="4524" x="2571750" y="1606550"/>
          <p14:tracePt t="4541" x="2628900" y="1606550"/>
          <p14:tracePt t="4557" x="2667000" y="1606550"/>
          <p14:tracePt t="4574" x="2698750" y="1606550"/>
          <p14:tracePt t="4590" x="2730500" y="1606550"/>
          <p14:tracePt t="4607" x="2743200" y="1606550"/>
          <p14:tracePt t="4624" x="2794000" y="1612900"/>
          <p14:tracePt t="4640" x="2832100" y="1612900"/>
          <p14:tracePt t="4657" x="2901950" y="1612900"/>
          <p14:tracePt t="4674" x="2971800" y="1612900"/>
          <p14:tracePt t="4691" x="2997200" y="1612900"/>
          <p14:tracePt t="4707" x="3016250" y="1612900"/>
          <p14:tracePt t="4724" x="3022600" y="1612900"/>
          <p14:tracePt t="4741" x="3028950" y="1612900"/>
          <p14:tracePt t="4758" x="3035300" y="1612900"/>
          <p14:tracePt t="5045" x="3022600" y="1612900"/>
          <p14:tracePt t="5053" x="2984500" y="1612900"/>
          <p14:tracePt t="5062" x="2927350" y="1612900"/>
          <p14:tracePt t="5075" x="2794000" y="1612900"/>
          <p14:tracePt t="5091" x="2603500" y="1612900"/>
          <p14:tracePt t="5108" x="2425700" y="1612900"/>
          <p14:tracePt t="5123" x="2273300" y="1612900"/>
          <p14:tracePt t="5141" x="2165350" y="1625600"/>
          <p14:tracePt t="5157" x="2114550" y="1631950"/>
          <p14:tracePt t="5174" x="2076450" y="1631950"/>
          <p14:tracePt t="5190" x="2051050" y="1631950"/>
          <p14:tracePt t="5432" x="2057400" y="1631950"/>
          <p14:tracePt t="5438" x="2076450" y="1631950"/>
          <p14:tracePt t="5445" x="2114550" y="1631950"/>
          <p14:tracePt t="5457" x="2159000" y="1631950"/>
          <p14:tracePt t="5474" x="2400300" y="1631950"/>
          <p14:tracePt t="5492" x="2609850" y="1631950"/>
          <p14:tracePt t="5507" x="2832100" y="1631950"/>
          <p14:tracePt t="5524" x="3009900" y="1631950"/>
          <p14:tracePt t="5541" x="3124200" y="1631950"/>
          <p14:tracePt t="5557" x="3175000" y="1631950"/>
          <p14:tracePt t="5574" x="3194050" y="1631950"/>
          <p14:tracePt t="5686" x="3175000" y="1631950"/>
          <p14:tracePt t="5694" x="3124200" y="1631950"/>
          <p14:tracePt t="5709" x="2933700" y="1631950"/>
          <p14:tracePt t="5724" x="2673350" y="1631950"/>
          <p14:tracePt t="5741" x="2451100" y="1631950"/>
          <p14:tracePt t="5757" x="2292350" y="1631950"/>
          <p14:tracePt t="5774" x="2235200" y="1631950"/>
          <p14:tracePt t="5791" x="2222500" y="1631950"/>
          <p14:tracePt t="5885" x="2241550" y="1631950"/>
          <p14:tracePt t="5894" x="2279650" y="1631950"/>
          <p14:tracePt t="5907" x="2470150" y="1631950"/>
          <p14:tracePt t="5924" x="2768600" y="1631950"/>
          <p14:tracePt t="5941" x="3162300" y="1631950"/>
          <p14:tracePt t="5957" x="3448050" y="1631950"/>
          <p14:tracePt t="5974" x="3600450" y="1631950"/>
          <p14:tracePt t="5991" x="3638550" y="1631950"/>
          <p14:tracePt t="6008" x="3651250" y="1631950"/>
          <p14:tracePt t="6086" x="3638550" y="1631950"/>
          <p14:tracePt t="6092" x="3606800" y="1631950"/>
          <p14:tracePt t="6107" x="3448050" y="1625600"/>
          <p14:tracePt t="6123" x="3206750" y="1574800"/>
          <p14:tracePt t="6140" x="2882900" y="1543050"/>
          <p14:tracePt t="6157" x="2686050" y="1536700"/>
          <p14:tracePt t="6174" x="2565400" y="1536700"/>
          <p14:tracePt t="6190" x="2546350" y="1536700"/>
          <p14:tracePt t="6207" x="2540000" y="1536700"/>
          <p14:tracePt t="6252" x="2559050" y="1536700"/>
          <p14:tracePt t="6261" x="2590800" y="1536700"/>
          <p14:tracePt t="6268" x="2654300" y="1536700"/>
          <p14:tracePt t="6276" x="2730500" y="1536700"/>
          <p14:tracePt t="6292" x="2940050" y="1536700"/>
          <p14:tracePt t="6308" x="3143250" y="1536700"/>
          <p14:tracePt t="6323" x="3257550" y="1536700"/>
          <p14:tracePt t="6340" x="3276600" y="1536700"/>
          <p14:tracePt t="6357" x="3282950" y="1536700"/>
          <p14:tracePt t="6382" x="3257550" y="1536700"/>
          <p14:tracePt t="6390" x="3162300" y="1536700"/>
          <p14:tracePt t="6407" x="2940050" y="1524000"/>
          <p14:tracePt t="6423" x="2679700" y="1524000"/>
          <p14:tracePt t="6440" x="2482850" y="1524000"/>
          <p14:tracePt t="6443" x="2432050" y="1524000"/>
          <p14:tracePt t="6457" x="2406650" y="1524000"/>
          <p14:tracePt t="6475" x="2387600" y="1524000"/>
          <p14:tracePt t="6540" x="2406650" y="1524000"/>
          <p14:tracePt t="6548" x="2451100" y="1524000"/>
          <p14:tracePt t="6556" x="2520950" y="1524000"/>
          <p14:tracePt t="6574" x="2654300" y="1530350"/>
          <p14:tracePt t="6590" x="2743200" y="1536700"/>
          <p14:tracePt t="6606" x="2768600" y="1536700"/>
          <p14:tracePt t="6651" x="2743200" y="1536700"/>
          <p14:tracePt t="6661" x="2705100" y="1536700"/>
          <p14:tracePt t="6673" x="2635250" y="1536700"/>
          <p14:tracePt t="6689" x="2508250" y="1536700"/>
          <p14:tracePt t="6692" x="2457450" y="1536700"/>
          <p14:tracePt t="6706" x="2406650" y="1536700"/>
          <p14:tracePt t="6723" x="2393950" y="1536700"/>
          <p14:tracePt t="6781" x="2406650" y="1543050"/>
          <p14:tracePt t="6790" x="2432050" y="1549400"/>
          <p14:tracePt t="6798" x="2463800" y="1549400"/>
          <p14:tracePt t="6811" x="2590800" y="1549400"/>
          <p14:tracePt t="6823" x="2667000" y="1549400"/>
          <p14:tracePt t="6840" x="2774950" y="1549400"/>
          <p14:tracePt t="6843" x="2800350" y="1549400"/>
          <p14:tracePt t="6856" x="2806700" y="1549400"/>
          <p14:tracePt t="6873" x="2813050" y="1549400"/>
          <p14:tracePt t="6901" x="2794000" y="1549400"/>
          <p14:tracePt t="6907" x="2762250" y="1543050"/>
          <p14:tracePt t="6923" x="2673350" y="1543050"/>
          <p14:tracePt t="6940" x="2609850" y="1543050"/>
          <p14:tracePt t="6956" x="2590800" y="1543050"/>
          <p14:tracePt t="6974" x="2584450" y="1543050"/>
          <p14:tracePt t="7038" x="2603500" y="1543050"/>
          <p14:tracePt t="7046" x="2654300" y="1543050"/>
          <p14:tracePt t="7056" x="2717800" y="1543050"/>
          <p14:tracePt t="7074" x="2940050" y="1543050"/>
          <p14:tracePt t="7090" x="3022600" y="1543050"/>
          <p14:tracePt t="7092" x="3086100" y="1543050"/>
          <p14:tracePt t="7107" x="3168650" y="1543050"/>
          <p14:tracePt t="7123" x="3194050" y="1543050"/>
          <p14:tracePt t="7140" x="3200400" y="1543050"/>
          <p14:tracePt t="7196" x="3187700" y="1543050"/>
          <p14:tracePt t="7204" x="3149600" y="1536700"/>
          <p14:tracePt t="7211" x="3105150" y="1530350"/>
          <p14:tracePt t="7223" x="3048000" y="1511300"/>
          <p14:tracePt t="7240" x="2927350" y="1498600"/>
          <p14:tracePt t="7243" x="2882900" y="1498600"/>
          <p14:tracePt t="7257" x="2844800" y="1498600"/>
          <p14:tracePt t="7273" x="2755900" y="1498600"/>
          <p14:tracePt t="7276" x="2736850" y="1498600"/>
          <p14:tracePt t="7291" x="2711450" y="1498600"/>
          <p14:tracePt t="7307" x="2698750" y="1498600"/>
          <p14:tracePt t="7374" x="2705100" y="1498600"/>
          <p14:tracePt t="7383" x="2736850" y="1498600"/>
          <p14:tracePt t="7390" x="2781300" y="1504950"/>
          <p14:tracePt t="7407" x="2889250" y="1504950"/>
          <p14:tracePt t="7423" x="3035300" y="1504950"/>
          <p14:tracePt t="7428" x="3092450" y="1504950"/>
          <p14:tracePt t="7440" x="3136900" y="1504950"/>
          <p14:tracePt t="7456" x="3162300" y="1504950"/>
          <p14:tracePt t="7459" x="3168650" y="1504950"/>
          <p14:tracePt t="7500" x="3155950" y="1504950"/>
          <p14:tracePt t="7509" x="3098800" y="1504950"/>
          <p14:tracePt t="7517" x="3009900" y="1485900"/>
          <p14:tracePt t="7525" x="2914650" y="1479550"/>
          <p14:tracePt t="7540" x="2686050" y="1466850"/>
          <p14:tracePt t="7557" x="2463800" y="1466850"/>
          <p14:tracePt t="7574" x="2336800" y="1466850"/>
          <p14:tracePt t="7590" x="2305050" y="1466850"/>
          <p14:tracePt t="7606" x="2292350" y="1466850"/>
          <p14:tracePt t="7684" x="2324100" y="1466850"/>
          <p14:tracePt t="7691" x="2368550" y="1473200"/>
          <p14:tracePt t="7700" x="2432050" y="1492250"/>
          <p14:tracePt t="7708" x="2508250" y="1498600"/>
          <p14:tracePt t="7723" x="2667000" y="1536700"/>
          <p14:tracePt t="7739" x="2787650" y="1555750"/>
          <p14:tracePt t="7756" x="2813050" y="1555750"/>
          <p14:tracePt t="7820" x="2781300" y="1555750"/>
          <p14:tracePt t="7829" x="2724150" y="1555750"/>
          <p14:tracePt t="7839" x="2660650" y="1555750"/>
          <p14:tracePt t="7856" x="2514600" y="1555750"/>
          <p14:tracePt t="7873" x="2387600" y="1555750"/>
          <p14:tracePt t="7876" x="2343150" y="1555750"/>
          <p14:tracePt t="7889" x="2317750" y="1555750"/>
          <p14:tracePt t="7906" x="2292350" y="1555750"/>
          <p14:tracePt t="7991" x="2311400" y="1555750"/>
          <p14:tracePt t="7999" x="2343150" y="1555750"/>
          <p14:tracePt t="8007" x="2406650" y="1555750"/>
          <p14:tracePt t="8023" x="2590800" y="1555750"/>
          <p14:tracePt t="8039" x="2819400" y="1555750"/>
          <p14:tracePt t="8043" x="2933700" y="1555750"/>
          <p14:tracePt t="8056" x="3041650" y="1555750"/>
          <p14:tracePt t="8073" x="3155950" y="1555750"/>
          <p14:tracePt t="8089" x="3181350" y="1555750"/>
          <p14:tracePt t="8091" x="3187700" y="1555750"/>
          <p14:tracePt t="8397" x="3194050" y="1555750"/>
          <p14:tracePt t="8412" x="3206750" y="1555750"/>
          <p14:tracePt t="8420" x="3225800" y="1555750"/>
          <p14:tracePt t="8430" x="3238500" y="1555750"/>
          <p14:tracePt t="8439" x="3263900" y="1555750"/>
          <p14:tracePt t="8456" x="3289300" y="1555750"/>
          <p14:tracePt t="8473" x="3308350" y="1555750"/>
          <p14:tracePt t="8476" x="3321050" y="1555750"/>
          <p14:tracePt t="8489" x="3327400" y="1555750"/>
          <p14:tracePt t="8508" x="3333750" y="1555750"/>
          <p14:tracePt t="8523" x="3340100" y="1555750"/>
          <p14:tracePt t="8606" x="3346450" y="1555750"/>
          <p14:tracePt t="8640" x="3359150" y="1555750"/>
          <p14:tracePt t="8648" x="3365500" y="1555750"/>
          <p14:tracePt t="8663" x="3365500" y="1549400"/>
          <p14:tracePt t="8678" x="3371850" y="1549400"/>
          <p14:tracePt t="8689" x="3378200" y="1543050"/>
          <p14:tracePt t="8732" x="3384550" y="1536700"/>
          <p14:tracePt t="8845" x="3378200" y="1530350"/>
          <p14:tracePt t="8854" x="3365500" y="1524000"/>
          <p14:tracePt t="8866" x="3352800" y="1524000"/>
          <p14:tracePt t="8876" x="3314700" y="1524000"/>
          <p14:tracePt t="8889" x="3282950" y="1524000"/>
          <p14:tracePt t="8906" x="3124200" y="1524000"/>
          <p14:tracePt t="8922" x="2965450" y="1524000"/>
          <p14:tracePt t="8939" x="2774950" y="1524000"/>
          <p14:tracePt t="8956" x="2597150" y="1524000"/>
          <p14:tracePt t="8972" x="2457450" y="1524000"/>
          <p14:tracePt t="8989" x="2374900" y="1524000"/>
          <p14:tracePt t="9006" x="2317750" y="1524000"/>
          <p14:tracePt t="9023" x="2273300" y="1524000"/>
          <p14:tracePt t="9040" x="2241550" y="1524000"/>
          <p14:tracePt t="9056" x="2222500" y="1524000"/>
          <p14:tracePt t="9060" x="2209800" y="1524000"/>
          <p14:tracePt t="9072" x="2203450" y="1524000"/>
          <p14:tracePt t="9092" x="2197100" y="1524000"/>
          <p14:tracePt t="9174" x="2190750" y="1524000"/>
          <p14:tracePt t="9182" x="2184400" y="1524000"/>
          <p14:tracePt t="9189" x="2165350" y="1524000"/>
          <p14:tracePt t="9206" x="2146300" y="1524000"/>
          <p14:tracePt t="9222" x="2120900" y="1530350"/>
          <p14:tracePt t="9240" x="2114550" y="1530350"/>
          <p14:tracePt t="9398" x="2139950" y="1536700"/>
          <p14:tracePt t="9404" x="2184400" y="1543050"/>
          <p14:tracePt t="9413" x="2228850" y="1543050"/>
          <p14:tracePt t="9422" x="2305050" y="1543050"/>
          <p14:tracePt t="9439" x="2514600" y="1543050"/>
          <p14:tracePt t="9456" x="2774950" y="1543050"/>
          <p14:tracePt t="9459" x="2927350" y="1543050"/>
          <p14:tracePt t="9472" x="3054350" y="1543050"/>
          <p14:tracePt t="9490" x="3257550" y="1543050"/>
          <p14:tracePt t="9493" x="3308350" y="1543050"/>
          <p14:tracePt t="9507" x="3359150" y="1543050"/>
          <p14:tracePt t="9523" x="3365500" y="1543050"/>
          <p14:tracePt t="9719" x="3346450" y="1543050"/>
          <p14:tracePt t="9727" x="3308350" y="1543050"/>
          <p14:tracePt t="9740" x="3149600" y="1543050"/>
          <p14:tracePt t="9757" x="2927350" y="1543050"/>
          <p14:tracePt t="9773" x="2686050" y="1543050"/>
          <p14:tracePt t="9789" x="2489200" y="1543050"/>
          <p14:tracePt t="9806" x="2368550" y="1543050"/>
          <p14:tracePt t="9823" x="2324100" y="1543050"/>
          <p14:tracePt t="9839" x="2317750" y="1543050"/>
          <p14:tracePt t="9943" x="2330450" y="1543050"/>
          <p14:tracePt t="9950" x="2381250" y="1543050"/>
          <p14:tracePt t="9959" x="2463800" y="1543050"/>
          <p14:tracePt t="9972" x="2698750" y="1543050"/>
          <p14:tracePt t="9990" x="2946400" y="1543050"/>
          <p14:tracePt t="10005" x="3136900" y="1543050"/>
          <p14:tracePt t="10022" x="3213100" y="1543050"/>
          <p14:tracePt t="10039" x="3225800" y="1543050"/>
          <p14:tracePt t="10108" x="3219450" y="1543050"/>
          <p14:tracePt t="10117" x="3200400" y="1543050"/>
          <p14:tracePt t="10124" x="3149600" y="1543050"/>
          <p14:tracePt t="10139" x="2990850" y="1543050"/>
          <p14:tracePt t="10155" x="2813050" y="1543050"/>
          <p14:tracePt t="10172" x="2673350" y="1543050"/>
          <p14:tracePt t="10189" x="2597150" y="1543050"/>
          <p14:tracePt t="10205" x="2584450" y="1543050"/>
          <p14:tracePt t="10284" x="2597150" y="1543050"/>
          <p14:tracePt t="10292" x="2628900" y="1543050"/>
          <p14:tracePt t="10300" x="2673350" y="1543050"/>
          <p14:tracePt t="10309" x="2736850" y="1543050"/>
          <p14:tracePt t="10323" x="2876550" y="1543050"/>
          <p14:tracePt t="10339" x="3009900" y="1543050"/>
          <p14:tracePt t="10356" x="3086100" y="1549400"/>
          <p14:tracePt t="10372" x="3098800" y="1549400"/>
          <p14:tracePt t="11011" x="0" y="0"/>
        </p14:tracePtLst>
        <p14:tracePtLst>
          <p14:tracePt t="12772" x="1987550" y="1485900"/>
          <p14:tracePt t="12868" x="2000250" y="1485900"/>
          <p14:tracePt t="12875" x="2038350" y="1485900"/>
          <p14:tracePt t="12888" x="2076450" y="1492250"/>
          <p14:tracePt t="12904" x="2171700" y="1498600"/>
          <p14:tracePt t="12921" x="2343150" y="1498600"/>
          <p14:tracePt t="12923" x="2457450" y="1498600"/>
          <p14:tracePt t="12938" x="2717800" y="1498600"/>
          <p14:tracePt t="12954" x="2933700" y="1498600"/>
          <p14:tracePt t="12971" x="3086100" y="1498600"/>
          <p14:tracePt t="12988" x="3168650" y="1498600"/>
          <p14:tracePt t="13004" x="3206750" y="1498600"/>
          <p14:tracePt t="13021" x="3232150" y="1498600"/>
          <p14:tracePt t="13038" x="3251200" y="1498600"/>
          <p14:tracePt t="13055" x="3276600" y="1511300"/>
          <p14:tracePt t="14196" x="0" y="0"/>
        </p14:tracePtLst>
        <p14:tracePtLst>
          <p14:tracePt t="15740" x="1543050" y="1581150"/>
          <p14:tracePt t="15756" x="1549400" y="1581150"/>
          <p14:tracePt t="15797" x="1562100" y="1581150"/>
          <p14:tracePt t="15803" x="1568450" y="1581150"/>
          <p14:tracePt t="15812" x="1587500" y="1581150"/>
          <p14:tracePt t="15820" x="1593850" y="1581150"/>
          <p14:tracePt t="15837" x="1619250" y="1581150"/>
          <p14:tracePt t="15853" x="1651000" y="1581150"/>
          <p14:tracePt t="15870" x="1701800" y="1581150"/>
          <p14:tracePt t="15887" x="1778000" y="1587500"/>
          <p14:tracePt t="15903" x="1885950" y="1593850"/>
          <p14:tracePt t="15920" x="2063750" y="1593850"/>
          <p14:tracePt t="15937" x="2286000" y="1593850"/>
          <p14:tracePt t="15953" x="2514600" y="1593850"/>
          <p14:tracePt t="15957" x="2616200" y="1593850"/>
          <p14:tracePt t="15970" x="2755900" y="1593850"/>
          <p14:tracePt t="15986" x="2806700" y="1593850"/>
          <p14:tracePt t="16003" x="2819400" y="1593850"/>
          <p14:tracePt t="16020" x="2832100" y="1593850"/>
          <p14:tracePt t="16037" x="2838450" y="1593850"/>
          <p14:tracePt t="16053" x="2857500" y="1593850"/>
          <p14:tracePt t="16070" x="2876550" y="1593850"/>
          <p14:tracePt t="16087" x="2908300" y="1593850"/>
          <p14:tracePt t="16104" x="2933700" y="1593850"/>
          <p14:tracePt t="16120" x="2952750" y="1593850"/>
          <p14:tracePt t="16136" x="2965450" y="1593850"/>
          <p14:tracePt t="16139" x="2978150" y="1593850"/>
          <p14:tracePt t="16153" x="2990850" y="1593850"/>
          <p14:tracePt t="16170" x="3016250" y="1593850"/>
          <p14:tracePt t="16186" x="3035300" y="1593850"/>
          <p14:tracePt t="16203" x="3054350" y="1593850"/>
          <p14:tracePt t="16220" x="3086100" y="1593850"/>
          <p14:tracePt t="16236" x="3111500" y="1593850"/>
          <p14:tracePt t="16253" x="3143250" y="1593850"/>
          <p14:tracePt t="16270" x="3181350" y="1593850"/>
          <p14:tracePt t="16287" x="3213100" y="1593850"/>
          <p14:tracePt t="16303" x="3257550" y="1593850"/>
          <p14:tracePt t="16320" x="3289300" y="1593850"/>
          <p14:tracePt t="16337" x="3314700" y="1593850"/>
          <p14:tracePt t="16339" x="3333750" y="1593850"/>
          <p14:tracePt t="16353" x="3352800" y="1593850"/>
          <p14:tracePt t="16370" x="3416300" y="1593850"/>
          <p14:tracePt t="16387" x="3460750" y="1593850"/>
          <p14:tracePt t="16403" x="3498850" y="1593850"/>
          <p14:tracePt t="16420" x="3524250" y="1593850"/>
          <p14:tracePt t="16437" x="3536950" y="1593850"/>
          <p14:tracePt t="17299" x="0" y="0"/>
        </p14:tracePtLst>
        <p14:tracePtLst>
          <p14:tracePt t="17972" x="2190750" y="1593850"/>
          <p14:tracePt t="17980" x="2184400" y="1593850"/>
          <p14:tracePt t="18076" x="2197100" y="1593850"/>
          <p14:tracePt t="18087" x="2203450" y="1593850"/>
          <p14:tracePt t="18094" x="2216150" y="1593850"/>
          <p14:tracePt t="18103" x="2235200" y="1593850"/>
          <p14:tracePt t="18119" x="2279650" y="1593850"/>
          <p14:tracePt t="18136" x="2355850" y="1593850"/>
          <p14:tracePt t="18139" x="2406650" y="1593850"/>
          <p14:tracePt t="18153" x="2470150" y="1593850"/>
          <p14:tracePt t="18169" x="2609850" y="1593850"/>
          <p14:tracePt t="18171" x="2692400" y="1593850"/>
          <p14:tracePt t="18186" x="2870200" y="1593850"/>
          <p14:tracePt t="18203" x="3022600" y="1593850"/>
          <p14:tracePt t="18219" x="3130550" y="1593850"/>
          <p14:tracePt t="18236" x="3194050" y="1593850"/>
          <p14:tracePt t="18252" x="3225800" y="1593850"/>
          <p14:tracePt t="18269" x="3244850" y="1593850"/>
          <p14:tracePt t="18286" x="3251200" y="1593850"/>
          <p14:tracePt t="18303" x="3263900" y="1593850"/>
          <p14:tracePt t="21307" x="0" y="0"/>
        </p14:tracePtLst>
        <p14:tracePtLst>
          <p14:tracePt t="24477" x="946150" y="1974850"/>
          <p14:tracePt t="24484" x="933450" y="1974850"/>
          <p14:tracePt t="24492" x="927100" y="1981200"/>
          <p14:tracePt t="24500" x="920750" y="2000250"/>
          <p14:tracePt t="24517" x="920750" y="2044700"/>
          <p14:tracePt t="24534" x="920750" y="2114550"/>
          <p14:tracePt t="24550" x="939800" y="2203450"/>
          <p14:tracePt t="24568" x="965200" y="2254250"/>
          <p14:tracePt t="24584" x="1016000" y="2324100"/>
          <p14:tracePt t="24587" x="1054100" y="2343150"/>
          <p14:tracePt t="24601" x="1092200" y="2355850"/>
          <p14:tracePt t="24617" x="1193800" y="2393950"/>
          <p14:tracePt t="24635" x="1352550" y="2419350"/>
          <p14:tracePt t="24651" x="1460500" y="2419350"/>
          <p14:tracePt t="24667" x="1555750" y="2400300"/>
          <p14:tracePt t="24684" x="1625600" y="2362200"/>
          <p14:tracePt t="24700" x="1670050" y="2324100"/>
          <p14:tracePt t="24717" x="1689100" y="2286000"/>
          <p14:tracePt t="24734" x="1695450" y="2254250"/>
          <p14:tracePt t="24750" x="1695450" y="2197100"/>
          <p14:tracePt t="24767" x="1676400" y="2146300"/>
          <p14:tracePt t="24784" x="1638300" y="2108200"/>
          <p14:tracePt t="24800" x="1606550" y="2070100"/>
          <p14:tracePt t="24804" x="1574800" y="2057400"/>
          <p14:tracePt t="24817" x="1555750" y="2051050"/>
          <p14:tracePt t="24834" x="1504950" y="2038350"/>
          <p14:tracePt t="24851" x="1485900" y="2038350"/>
          <p14:tracePt t="24867" x="1466850" y="2038350"/>
          <p14:tracePt t="24884" x="1447800" y="2038350"/>
          <p14:tracePt t="24900" x="1435100" y="2038350"/>
          <p14:tracePt t="24918" x="1416050" y="2038350"/>
          <p14:tracePt t="24933" x="1397000" y="2038350"/>
          <p14:tracePt t="24950" x="1365250" y="2038350"/>
          <p14:tracePt t="24967" x="1346200" y="2038350"/>
          <p14:tracePt t="24983" x="1314450" y="2051050"/>
          <p14:tracePt t="25000" x="1308100" y="2057400"/>
          <p14:tracePt t="25004" x="1301750" y="2063750"/>
          <p14:tracePt t="25017" x="1289050" y="2070100"/>
          <p14:tracePt t="25034" x="1276350" y="2076450"/>
          <p14:tracePt t="25050" x="1276350" y="2089150"/>
          <p14:tracePt t="25067" x="1276350" y="2101850"/>
          <p14:tracePt t="25084" x="1276350" y="2114550"/>
          <p14:tracePt t="25100" x="1276350" y="2127250"/>
          <p14:tracePt t="25117" x="1276350" y="2133600"/>
          <p14:tracePt t="25268" x="0" y="0"/>
        </p14:tracePtLst>
        <p14:tracePtLst>
          <p14:tracePt t="25694" x="2101850" y="1949450"/>
          <p14:tracePt t="25701" x="2089150" y="1949450"/>
          <p14:tracePt t="25711" x="2082800" y="1962150"/>
          <p14:tracePt t="25718" x="2070100" y="1987550"/>
          <p14:tracePt t="25734" x="2057400" y="2070100"/>
          <p14:tracePt t="25750" x="2057400" y="2146300"/>
          <p14:tracePt t="25767" x="2057400" y="2222500"/>
          <p14:tracePt t="25783" x="2095500" y="2286000"/>
          <p14:tracePt t="25800" x="2133600" y="2330450"/>
          <p14:tracePt t="25804" x="2152650" y="2349500"/>
          <p14:tracePt t="25817" x="2165350" y="2362200"/>
          <p14:tracePt t="25835" x="2228850" y="2381250"/>
          <p14:tracePt t="25851" x="2266950" y="2381250"/>
          <p14:tracePt t="25867" x="2324100" y="2362200"/>
          <p14:tracePt t="25884" x="2387600" y="2330450"/>
          <p14:tracePt t="25900" x="2425700" y="2292350"/>
          <p14:tracePt t="25917" x="2457450" y="2241550"/>
          <p14:tracePt t="25933" x="2476500" y="2209800"/>
          <p14:tracePt t="25950" x="2482850" y="2190750"/>
          <p14:tracePt t="25967" x="2482850" y="2171700"/>
          <p14:tracePt t="25983" x="2482850" y="2165350"/>
          <p14:tracePt t="26000" x="2482850" y="2159000"/>
          <p14:tracePt t="26016" x="2482850" y="2152650"/>
          <p14:tracePt t="26076" x="2476500" y="2152650"/>
          <p14:tracePt t="26083" x="2470150" y="2152650"/>
          <p14:tracePt t="26084" x="0" y="0"/>
        </p14:tracePtLst>
        <p14:tracePtLst>
          <p14:tracePt t="26590" x="1181100" y="2165350"/>
          <p14:tracePt t="26669" x="1181100" y="2171700"/>
          <p14:tracePt t="26678" x="1200150" y="2184400"/>
          <p14:tracePt t="26686" x="1225550" y="2190750"/>
          <p14:tracePt t="26700" x="1346200" y="2216150"/>
          <p14:tracePt t="26716" x="1555750" y="2241550"/>
          <p14:tracePt t="26733" x="1879600" y="2241550"/>
          <p14:tracePt t="26750" x="2228850" y="2241550"/>
          <p14:tracePt t="26766" x="2451100" y="2241550"/>
          <p14:tracePt t="26783" x="2578100" y="2241550"/>
          <p14:tracePt t="26800" x="2616200" y="2241550"/>
          <p14:tracePt t="26827" x="2622550" y="2241550"/>
          <p14:tracePt t="26836" x="2628900" y="2241550"/>
          <p14:tracePt t="26875" x="2635250" y="2241550"/>
          <p14:tracePt t="26908" x="2641600" y="2241550"/>
          <p14:tracePt t="26917" x="2654300" y="2241550"/>
          <p14:tracePt t="27054" x="2667000" y="2241550"/>
          <p14:tracePt t="27070" x="2667000" y="2228850"/>
          <p14:tracePt t="27077" x="2667000" y="2209800"/>
          <p14:tracePt t="27086" x="2667000" y="2197100"/>
          <p14:tracePt t="27100" x="2667000" y="2152650"/>
          <p14:tracePt t="27117" x="2641600" y="2108200"/>
          <p14:tracePt t="27134" x="2603500" y="2070100"/>
          <p14:tracePt t="27150" x="2540000" y="2038350"/>
          <p14:tracePt t="27166" x="2482850" y="2019300"/>
          <p14:tracePt t="27183" x="2438400" y="2019300"/>
          <p14:tracePt t="27200" x="2393950" y="2019300"/>
          <p14:tracePt t="27202" x="2374900" y="2019300"/>
          <p14:tracePt t="27216" x="2349500" y="2019300"/>
          <p14:tracePt t="27233" x="2286000" y="2032000"/>
          <p14:tracePt t="27235" x="2260600" y="2044700"/>
          <p14:tracePt t="27249" x="2228850" y="2063750"/>
          <p14:tracePt t="27266" x="2159000" y="2133600"/>
          <p14:tracePt t="27283" x="2139950" y="2171700"/>
          <p14:tracePt t="27299" x="2133600" y="2197100"/>
          <p14:tracePt t="27316" x="2133600" y="2216150"/>
          <p14:tracePt t="27333" x="2133600" y="2228850"/>
          <p14:tracePt t="27350" x="2165350" y="2241550"/>
          <p14:tracePt t="27367" x="2235200" y="2247900"/>
          <p14:tracePt t="27383" x="2362200" y="2247900"/>
          <p14:tracePt t="27399" x="2501900" y="2247900"/>
          <p14:tracePt t="27416" x="2578100" y="2228850"/>
          <p14:tracePt t="27433" x="2603500" y="2209800"/>
          <p14:tracePt t="27435" x="2609850" y="2197100"/>
          <p14:tracePt t="27452" x="2609850" y="2184400"/>
          <p14:tracePt t="27466" x="2603500" y="2139950"/>
          <p14:tracePt t="27482" x="2571750" y="2108200"/>
          <p14:tracePt t="27499" x="2508250" y="2070100"/>
          <p14:tracePt t="27516" x="2444750" y="2044700"/>
          <p14:tracePt t="27533" x="2413000" y="2032000"/>
          <p14:tracePt t="27549" x="2400300" y="2032000"/>
          <p14:tracePt t="28187" x="0" y="0"/>
        </p14:tracePtLst>
        <p14:tracePtLst>
          <p14:tracePt t="29013" x="4400550" y="1974850"/>
          <p14:tracePt t="29028" x="4394200" y="1987550"/>
          <p14:tracePt t="29044" x="4394200" y="2000250"/>
          <p14:tracePt t="29052" x="4394200" y="2019300"/>
          <p14:tracePt t="29065" x="4394200" y="2038350"/>
          <p14:tracePt t="29083" x="4406900" y="2101850"/>
          <p14:tracePt t="29099" x="4438650" y="2146300"/>
          <p14:tracePt t="29116" x="4470400" y="2184400"/>
          <p14:tracePt t="29134" x="4533900" y="2222500"/>
          <p14:tracePt t="29149" x="4616450" y="2260600"/>
          <p14:tracePt t="29166" x="4756150" y="2298700"/>
          <p14:tracePt t="29182" x="4927600" y="2305050"/>
          <p14:tracePt t="29199" x="5118100" y="2305050"/>
          <p14:tracePt t="29215" x="5276850" y="2292350"/>
          <p14:tracePt t="29232" x="5359400" y="2273300"/>
          <p14:tracePt t="29236" x="5365750" y="2266950"/>
          <p14:tracePt t="29249" x="5372100" y="2260600"/>
          <p14:tracePt t="29265" x="5378450" y="2247900"/>
          <p14:tracePt t="29268" x="5378450" y="2241550"/>
          <p14:tracePt t="29282" x="5378450" y="2216150"/>
          <p14:tracePt t="29299" x="5378450" y="2190750"/>
          <p14:tracePt t="29315" x="5365750" y="2159000"/>
          <p14:tracePt t="29332" x="5346700" y="2127250"/>
          <p14:tracePt t="29349" x="5302250" y="2089150"/>
          <p14:tracePt t="29366" x="5251450" y="2044700"/>
          <p14:tracePt t="29383" x="5213350" y="2025650"/>
          <p14:tracePt t="29399" x="5168900" y="2012950"/>
          <p14:tracePt t="29416" x="5162550" y="2012950"/>
          <p14:tracePt t="29432" x="5137150" y="2000250"/>
          <p14:tracePt t="29452" x="5130800" y="2000250"/>
          <p14:tracePt t="29465" x="5124450" y="2000250"/>
          <p14:tracePt t="29482" x="5105400" y="2000250"/>
          <p14:tracePt t="29515" x="5099050" y="2006600"/>
          <p14:tracePt t="29643" x="0" y="0"/>
        </p14:tracePtLst>
        <p14:tracePtLst>
          <p14:tracePt t="29996" x="2152650" y="2044700"/>
          <p14:tracePt t="30004" x="2139950" y="2044700"/>
          <p14:tracePt t="30015" x="2127250" y="2044700"/>
          <p14:tracePt t="30032" x="2120900" y="2063750"/>
          <p14:tracePt t="30049" x="2120900" y="2082800"/>
          <p14:tracePt t="30065" x="2108200" y="2114550"/>
          <p14:tracePt t="30082" x="2108200" y="2127250"/>
          <p14:tracePt t="30084" x="2108200" y="2139950"/>
          <p14:tracePt t="30099" x="2114550" y="2165350"/>
          <p14:tracePt t="30115" x="2127250" y="2203450"/>
          <p14:tracePt t="30133" x="2159000" y="2228850"/>
          <p14:tracePt t="30149" x="2235200" y="2260600"/>
          <p14:tracePt t="30166" x="2311400" y="2266950"/>
          <p14:tracePt t="30182" x="2413000" y="2247900"/>
          <p14:tracePt t="30199" x="2476500" y="2209800"/>
          <p14:tracePt t="30215" x="2508250" y="2159000"/>
          <p14:tracePt t="30219" x="2520950" y="2133600"/>
          <p14:tracePt t="30232" x="2527300" y="2120900"/>
          <p14:tracePt t="30249" x="2527300" y="2101850"/>
          <p14:tracePt t="30265" x="2527300" y="2082800"/>
          <p14:tracePt t="30547" x="0" y="0"/>
        </p14:tracePtLst>
        <p14:tracePtLst>
          <p14:tracePt t="38701" x="406400" y="2698750"/>
          <p14:tracePt t="38742" x="400050" y="2698750"/>
          <p14:tracePt t="38765" x="400050" y="2711450"/>
          <p14:tracePt t="38780" x="406400" y="2730500"/>
          <p14:tracePt t="38797" x="412750" y="2749550"/>
          <p14:tracePt t="38806" x="419100" y="2768600"/>
          <p14:tracePt t="38816" x="425450" y="2781300"/>
          <p14:tracePt t="38829" x="431800" y="2819400"/>
          <p14:tracePt t="38845" x="438150" y="2857500"/>
          <p14:tracePt t="38862" x="438150" y="2914650"/>
          <p14:tracePt t="38879" x="438150" y="2978150"/>
          <p14:tracePt t="38896" x="444500" y="3048000"/>
          <p14:tracePt t="38912" x="444500" y="3105150"/>
          <p14:tracePt t="38930" x="444500" y="3143250"/>
          <p14:tracePt t="38933" x="444500" y="3162300"/>
          <p14:tracePt t="38946" x="444500" y="3187700"/>
          <p14:tracePt t="38962" x="444500" y="3213100"/>
          <p14:tracePt t="38980" x="450850" y="3257550"/>
          <p14:tracePt t="38995" x="457200" y="3270250"/>
          <p14:tracePt t="39012" x="457200" y="3289300"/>
          <p14:tracePt t="39029" x="463550" y="3308350"/>
          <p14:tracePt t="39045" x="469900" y="3321050"/>
          <p14:tracePt t="39079" x="476250" y="3333750"/>
          <p14:tracePt t="39095" x="482600" y="3340100"/>
          <p14:tracePt t="39133" x="482600" y="3346450"/>
          <p14:tracePt t="39270" x="482600" y="3352800"/>
          <p14:tracePt t="39277" x="482600" y="3359150"/>
          <p14:tracePt t="39293" x="482600" y="3371850"/>
          <p14:tracePt t="39301" x="482600" y="3378200"/>
          <p14:tracePt t="39312" x="482600" y="3384550"/>
          <p14:tracePt t="39329" x="482600" y="3397250"/>
          <p14:tracePt t="39331" x="482600" y="3403600"/>
          <p14:tracePt t="39345" x="482600" y="3409950"/>
          <p14:tracePt t="39349" x="482600" y="3416300"/>
          <p14:tracePt t="39437" x="482600" y="3422650"/>
          <p14:tracePt t="39446" x="508000" y="3429000"/>
          <p14:tracePt t="39454" x="552450" y="3435350"/>
          <p14:tracePt t="39462" x="615950" y="3435350"/>
          <p14:tracePt t="39479" x="825500" y="3435350"/>
          <p14:tracePt t="39495" x="1073150" y="3435350"/>
          <p14:tracePt t="39499" x="1187450" y="3435350"/>
          <p14:tracePt t="39512" x="1282700" y="3435350"/>
          <p14:tracePt t="39529" x="1397000" y="3435350"/>
          <p14:tracePt t="39531" x="1428750" y="3435350"/>
          <p14:tracePt t="39545" x="1441450" y="3435350"/>
          <p14:tracePt t="39562" x="1447800" y="3435350"/>
          <p14:tracePt t="39587" x="1454150" y="3435350"/>
          <p14:tracePt t="40035" x="0" y="0"/>
        </p14:tracePtLst>
        <p14:tracePtLst>
          <p14:tracePt t="40885" x="400050" y="3879850"/>
          <p14:tracePt t="40940" x="400050" y="3886200"/>
          <p14:tracePt t="40949" x="406400" y="3892550"/>
          <p14:tracePt t="40964" x="450850" y="3905250"/>
          <p14:tracePt t="40980" x="527050" y="3917950"/>
          <p14:tracePt t="40995" x="635000" y="3924300"/>
          <p14:tracePt t="41012" x="787400" y="3924300"/>
          <p14:tracePt t="41028" x="946150" y="3924300"/>
          <p14:tracePt t="41045" x="1092200" y="3924300"/>
          <p14:tracePt t="41061" x="1238250" y="3924300"/>
          <p14:tracePt t="41078" x="1333500" y="3924300"/>
          <p14:tracePt t="41095" x="1390650" y="3924300"/>
          <p14:tracePt t="41111" x="1422400" y="3924300"/>
          <p14:tracePt t="41128" x="1428750" y="3924300"/>
          <p14:tracePt t="41145" x="1435100" y="3924300"/>
          <p14:tracePt t="41230" x="1441450" y="3924300"/>
          <p14:tracePt t="41238" x="1454150" y="3924300"/>
          <p14:tracePt t="41245" x="1460500" y="3924300"/>
          <p14:tracePt t="41262" x="1485900" y="3924300"/>
          <p14:tracePt t="41279" x="1517650" y="3911600"/>
          <p14:tracePt t="41295" x="1555750" y="3898900"/>
          <p14:tracePt t="41311" x="1581150" y="3879850"/>
          <p14:tracePt t="41315" x="1593850" y="3873500"/>
          <p14:tracePt t="41328" x="1600200" y="3867150"/>
          <p14:tracePt t="41345" x="1600200" y="3848100"/>
          <p14:tracePt t="41347" x="1600200" y="3835400"/>
          <p14:tracePt t="41361" x="1600200" y="3822700"/>
          <p14:tracePt t="41379" x="1568450" y="3771900"/>
          <p14:tracePt t="41395" x="1504950" y="3727450"/>
          <p14:tracePt t="41412" x="1384300" y="3695700"/>
          <p14:tracePt t="41430" x="1244600" y="3676650"/>
          <p14:tracePt t="41445" x="1143000" y="3676650"/>
          <p14:tracePt t="41462" x="1079500" y="3689350"/>
          <p14:tracePt t="41479" x="1035050" y="3714750"/>
          <p14:tracePt t="41495" x="1016000" y="3746500"/>
          <p14:tracePt t="41511" x="1016000" y="3790950"/>
          <p14:tracePt t="41528" x="1016000" y="3816350"/>
          <p14:tracePt t="41545" x="1016000" y="3835400"/>
          <p14:tracePt t="41548" x="1016000" y="3854450"/>
          <p14:tracePt t="41561" x="1022350" y="3860800"/>
          <p14:tracePt t="41579" x="1041400" y="3873500"/>
          <p14:tracePt t="41595" x="1066800" y="3879850"/>
          <p14:tracePt t="41611" x="1085850" y="3886200"/>
          <p14:tracePt t="41628" x="1111250" y="3886200"/>
          <p14:tracePt t="41645" x="1136650" y="3886200"/>
          <p14:tracePt t="41662" x="1143000" y="3886200"/>
          <p14:tracePt t="41764" x="1149350" y="3886200"/>
          <p14:tracePt t="41773" x="1155700" y="3886200"/>
          <p14:tracePt t="41780" x="1174750" y="3886200"/>
          <p14:tracePt t="41795" x="1250950" y="3886200"/>
          <p14:tracePt t="41811" x="1377950" y="3886200"/>
          <p14:tracePt t="41828" x="1504950" y="3886200"/>
          <p14:tracePt t="41845" x="1644650" y="3886200"/>
          <p14:tracePt t="41861" x="1758950" y="3886200"/>
          <p14:tracePt t="41878" x="1835150" y="3886200"/>
          <p14:tracePt t="41895" x="1892300" y="3886200"/>
          <p14:tracePt t="41911" x="1949450" y="3886200"/>
          <p14:tracePt t="41930" x="2012950" y="3892550"/>
          <p14:tracePt t="41945" x="2051050" y="3898900"/>
          <p14:tracePt t="41962" x="2076450" y="3905250"/>
          <p14:tracePt t="41979" x="2082800" y="3905250"/>
          <p14:tracePt t="41995" x="2101850" y="3911600"/>
          <p14:tracePt t="42011" x="2114550" y="3911600"/>
          <p14:tracePt t="42028" x="2178050" y="3917950"/>
          <p14:tracePt t="42045" x="2266950" y="3924300"/>
          <p14:tracePt t="42061" x="2381250" y="3924300"/>
          <p14:tracePt t="42077" x="2508250" y="3924300"/>
          <p14:tracePt t="42094" x="2628900" y="3924300"/>
          <p14:tracePt t="42111" x="2705100" y="3924300"/>
          <p14:tracePt t="42128" x="2749550" y="3924300"/>
          <p14:tracePt t="42144" x="2781300" y="3917950"/>
          <p14:tracePt t="42161" x="2819400" y="3911600"/>
          <p14:tracePt t="42162" x="2825750" y="3905250"/>
          <p14:tracePt t="42178" x="2857500" y="3905250"/>
          <p14:tracePt t="42195" x="2889250" y="3905250"/>
          <p14:tracePt t="42211" x="2965450" y="3905250"/>
          <p14:tracePt t="42228" x="3022600" y="3905250"/>
          <p14:tracePt t="42245" x="3048000" y="3905250"/>
          <p14:tracePt t="42261" x="3054350" y="3905250"/>
          <p14:tracePt t="43227" x="0" y="0"/>
        </p14:tracePtLst>
        <p14:tracePtLst>
          <p14:tracePt t="44912" x="2127250" y="5130800"/>
          <p14:tracePt t="44924" x="2108200" y="5130800"/>
          <p14:tracePt t="44933" x="2101850" y="5130800"/>
          <p14:tracePt t="44945" x="2095500" y="5143500"/>
          <p14:tracePt t="44962" x="2082800" y="5175250"/>
          <p14:tracePt t="44965" x="2082800" y="5181600"/>
          <p14:tracePt t="44979" x="2082800" y="5207000"/>
          <p14:tracePt t="44995" x="2082800" y="5232400"/>
          <p14:tracePt t="45011" x="2082800" y="5257800"/>
          <p14:tracePt t="45027" x="2101850" y="5276850"/>
          <p14:tracePt t="45043" x="2133600" y="5289550"/>
          <p14:tracePt t="45060" x="2184400" y="5302250"/>
          <p14:tracePt t="45077" x="2235200" y="5302250"/>
          <p14:tracePt t="45093" x="2324100" y="5302250"/>
          <p14:tracePt t="45110" x="2393950" y="5283200"/>
          <p14:tracePt t="45127" x="2432050" y="5257800"/>
          <p14:tracePt t="45143" x="2451100" y="5238750"/>
          <p14:tracePt t="45283" x="2438400" y="5238750"/>
          <p14:tracePt t="45283" x="0" y="0"/>
        </p14:tracePtLst>
        <p14:tracePtLst>
          <p14:tracePt t="45661" x="660400" y="5473700"/>
          <p14:tracePt t="45670" x="660400" y="5480050"/>
          <p14:tracePt t="45694" x="660400" y="5486400"/>
          <p14:tracePt t="45702" x="660400" y="5499100"/>
          <p14:tracePt t="45711" x="660400" y="5505450"/>
          <p14:tracePt t="45728" x="673100" y="5543550"/>
          <p14:tracePt t="45745" x="692150" y="5575300"/>
          <p14:tracePt t="45749" x="711200" y="5581650"/>
          <p14:tracePt t="45764" x="749300" y="5607050"/>
          <p14:tracePt t="45777" x="768350" y="5613400"/>
          <p14:tracePt t="45781" x="781050" y="5613400"/>
          <p14:tracePt t="45793" x="800100" y="5613400"/>
          <p14:tracePt t="45810" x="850900" y="5613400"/>
          <p14:tracePt t="45827" x="869950" y="5600700"/>
          <p14:tracePt t="45843" x="889000" y="5588000"/>
          <p14:tracePt t="45860" x="901700" y="5575300"/>
          <p14:tracePt t="45877" x="908050" y="5575300"/>
          <p14:tracePt t="46051" x="0" y="0"/>
        </p14:tracePtLst>
        <p14:tracePtLst>
          <p14:tracePt t="49933" x="4254500" y="2851150"/>
          <p14:tracePt t="49997" x="4273550" y="2857500"/>
          <p14:tracePt t="50007" x="4305300" y="2870200"/>
          <p14:tracePt t="50016" x="4375150" y="2882900"/>
          <p14:tracePt t="50026" x="4470400" y="2908300"/>
          <p14:tracePt t="50042" x="4775200" y="2952750"/>
          <p14:tracePt t="50044" x="4953000" y="2971800"/>
          <p14:tracePt t="50059" x="5378450" y="2997200"/>
          <p14:tracePt t="50075" x="5746750" y="2997200"/>
          <p14:tracePt t="50092" x="6089650" y="2997200"/>
          <p14:tracePt t="50109" x="6324600" y="2997200"/>
          <p14:tracePt t="50125" x="6483350" y="2997200"/>
          <p14:tracePt t="50141" x="6584950" y="2997200"/>
          <p14:tracePt t="50158" x="6654800" y="2997200"/>
          <p14:tracePt t="50175" x="6705600" y="2997200"/>
          <p14:tracePt t="50191" x="6781800" y="2997200"/>
          <p14:tracePt t="50208" x="6889750" y="2997200"/>
          <p14:tracePt t="50225" x="6978650" y="2997200"/>
          <p14:tracePt t="50228" x="7004050" y="2997200"/>
          <p14:tracePt t="50243" x="7029450" y="2997200"/>
          <p14:tracePt t="50259" x="7035800" y="2997200"/>
          <p14:tracePt t="50276" x="7042150" y="2997200"/>
          <p14:tracePt t="50636" x="0" y="0"/>
        </p14:tracePtLst>
        <p14:tracePtLst>
          <p14:tracePt t="51564" x="4419600" y="3416300"/>
          <p14:tracePt t="51629" x="4425950" y="3422650"/>
          <p14:tracePt t="51639" x="4438650" y="3422650"/>
          <p14:tracePt t="51648" x="4483100" y="3422650"/>
          <p14:tracePt t="51659" x="4610100" y="3422650"/>
          <p14:tracePt t="51675" x="4819650" y="3422650"/>
          <p14:tracePt t="51691" x="5080000" y="3422650"/>
          <p14:tracePt t="51708" x="5384800" y="3422650"/>
          <p14:tracePt t="51725" x="5664200" y="3422650"/>
          <p14:tracePt t="51741" x="5886450" y="3422650"/>
          <p14:tracePt t="51758" x="6064250" y="3422650"/>
          <p14:tracePt t="51775" x="6216650" y="3422650"/>
          <p14:tracePt t="51791" x="6318250" y="3422650"/>
          <p14:tracePt t="51808" x="6394450" y="3422650"/>
          <p14:tracePt t="51811" x="6438900" y="3422650"/>
          <p14:tracePt t="51824" x="6464300" y="3422650"/>
          <p14:tracePt t="51841" x="6527800" y="3422650"/>
          <p14:tracePt t="51844" x="6559550" y="3422650"/>
          <p14:tracePt t="51858" x="6616700" y="3422650"/>
          <p14:tracePt t="51875" x="6654800" y="3422650"/>
          <p14:tracePt t="51891" x="6692900" y="3422650"/>
          <p14:tracePt t="51908" x="6718300" y="3422650"/>
          <p14:tracePt t="51924" x="6743700" y="3422650"/>
          <p14:tracePt t="51941" x="6794500" y="3422650"/>
          <p14:tracePt t="51958" x="6851650" y="3422650"/>
          <p14:tracePt t="51975" x="6915150" y="3422650"/>
          <p14:tracePt t="51991" x="6953250" y="3422650"/>
          <p14:tracePt t="52008" x="6972300" y="3422650"/>
          <p14:tracePt t="52283" x="0" y="0"/>
        </p14:tracePtLst>
        <p14:tracePtLst>
          <p14:tracePt t="53496" x="5454650" y="3409950"/>
          <p14:tracePt t="53542" x="5467350" y="3409950"/>
          <p14:tracePt t="53550" x="5480050" y="3409950"/>
          <p14:tracePt t="53557" x="5505450" y="3416300"/>
          <p14:tracePt t="53575" x="5562600" y="3422650"/>
          <p14:tracePt t="53590" x="5619750" y="3429000"/>
          <p14:tracePt t="53607" x="5695950" y="3429000"/>
          <p14:tracePt t="53624" x="5784850" y="3429000"/>
          <p14:tracePt t="53640" x="5867400" y="3429000"/>
          <p14:tracePt t="53643" x="5911850" y="3429000"/>
          <p14:tracePt t="53657" x="5956300" y="3429000"/>
          <p14:tracePt t="53674" x="6096000" y="3429000"/>
          <p14:tracePt t="53691" x="6127750" y="3429000"/>
          <p14:tracePt t="53707" x="6140450" y="3429000"/>
          <p14:tracePt t="54019" x="0" y="0"/>
        </p14:tracePtLst>
        <p14:tracePtLst>
          <p14:tracePt t="54438" x="6235700" y="3270250"/>
          <p14:tracePt t="54461" x="6229350" y="3270250"/>
          <p14:tracePt t="54476" x="6223000" y="3270250"/>
          <p14:tracePt t="54484" x="6216650" y="3270250"/>
          <p14:tracePt t="54491" x="6210300" y="3270250"/>
          <p14:tracePt t="54507" x="6203950" y="3289300"/>
          <p14:tracePt t="54523" x="6191250" y="3333750"/>
          <p14:tracePt t="54541" x="6191250" y="3352800"/>
          <p14:tracePt t="54557" x="6191250" y="3371850"/>
          <p14:tracePt t="54573" x="6197600" y="3390900"/>
          <p14:tracePt t="54590" x="6216650" y="3403600"/>
          <p14:tracePt t="54607" x="6223000" y="3403600"/>
          <p14:tracePt t="54624" x="6242050" y="3409950"/>
          <p14:tracePt t="54640" x="6254750" y="3409950"/>
          <p14:tracePt t="54657" x="6286500" y="3409950"/>
          <p14:tracePt t="54659" x="6299200" y="3403600"/>
          <p14:tracePt t="54673" x="6311900" y="3390900"/>
          <p14:tracePt t="54691" x="6330950" y="3371850"/>
          <p14:tracePt t="54707" x="6337300" y="3352800"/>
          <p14:tracePt t="54724" x="6343650" y="3333750"/>
          <p14:tracePt t="54740" x="6350000" y="3308350"/>
          <p14:tracePt t="54757" x="6350000" y="3282950"/>
          <p14:tracePt t="54774" x="6350000" y="3270250"/>
          <p14:tracePt t="54790" x="6350000" y="3263900"/>
          <p14:tracePt t="54877" x="6350000" y="3257550"/>
          <p14:tracePt t="54917" x="6343650" y="3257550"/>
          <p14:tracePt t="54923" x="6337300" y="3257550"/>
          <p14:tracePt t="54940" x="6330950" y="3257550"/>
          <p14:tracePt t="54949" x="6324600" y="3257550"/>
          <p14:tracePt t="54957" x="6318250" y="3257550"/>
          <p14:tracePt t="54974" x="6292850" y="3257550"/>
          <p14:tracePt t="54991" x="6254750" y="3257550"/>
          <p14:tracePt t="55008" x="6229350" y="3276600"/>
          <p14:tracePt t="55011" x="6210300" y="3289300"/>
          <p14:tracePt t="55024" x="6191250" y="3302000"/>
          <p14:tracePt t="55041" x="6159500" y="3321050"/>
          <p14:tracePt t="55045" x="6159500" y="3333750"/>
          <p14:tracePt t="55057" x="6146800" y="3346450"/>
          <p14:tracePt t="55074" x="6127750" y="3378200"/>
          <p14:tracePt t="55091" x="6127750" y="3390900"/>
          <p14:tracePt t="55107" x="6127750" y="3397250"/>
          <p14:tracePt t="55124" x="6127750" y="3416300"/>
          <p14:tracePt t="55140" x="6127750" y="3422650"/>
          <p14:tracePt t="55157" x="6134100" y="3435350"/>
          <p14:tracePt t="55174" x="6134100" y="3441700"/>
          <p14:tracePt t="55190" x="6140450" y="3441700"/>
          <p14:tracePt t="55207" x="6153150" y="3441700"/>
          <p14:tracePt t="55223" x="6165850" y="3441700"/>
          <p14:tracePt t="55241" x="6191250" y="3441700"/>
          <p14:tracePt t="55243" x="6210300" y="3441700"/>
          <p14:tracePt t="55258" x="6223000" y="3441700"/>
          <p14:tracePt t="55275" x="6273800" y="3441700"/>
          <p14:tracePt t="55291" x="6318250" y="3435350"/>
          <p14:tracePt t="55307" x="6337300" y="3422650"/>
          <p14:tracePt t="55323" x="6356350" y="3397250"/>
          <p14:tracePt t="55340" x="6362700" y="3384550"/>
          <p14:tracePt t="55357" x="6362700" y="3365500"/>
          <p14:tracePt t="55374" x="6362700" y="3346450"/>
          <p14:tracePt t="55390" x="6362700" y="3321050"/>
          <p14:tracePt t="55407" x="6356350" y="3308350"/>
          <p14:tracePt t="55423" x="6356350" y="3302000"/>
          <p14:tracePt t="55517" x="6350000" y="3295650"/>
          <p14:tracePt t="55723" x="0" y="0"/>
        </p14:tracePtLst>
        <p14:tracePtLst>
          <p14:tracePt t="56343" x="6813550" y="3149600"/>
          <p14:tracePt t="56406" x="6800850" y="3149600"/>
          <p14:tracePt t="56414" x="6794500" y="3149600"/>
          <p14:tracePt t="56423" x="6794500" y="3168650"/>
          <p14:tracePt t="56440" x="6781800" y="3200400"/>
          <p14:tracePt t="56456" x="6762750" y="3238500"/>
          <p14:tracePt t="56459" x="6762750" y="3244850"/>
          <p14:tracePt t="56473" x="6756400" y="3270250"/>
          <p14:tracePt t="56491" x="6756400" y="3308350"/>
          <p14:tracePt t="56507" x="6756400" y="3340100"/>
          <p14:tracePt t="56523" x="6756400" y="3371850"/>
          <p14:tracePt t="56540" x="6756400" y="3416300"/>
          <p14:tracePt t="56557" x="6775450" y="3441700"/>
          <p14:tracePt t="56573" x="6794500" y="3479800"/>
          <p14:tracePt t="56590" x="6826250" y="3517900"/>
          <p14:tracePt t="56606" x="6858000" y="3549650"/>
          <p14:tracePt t="56623" x="6896100" y="3575050"/>
          <p14:tracePt t="56640" x="6927850" y="3587750"/>
          <p14:tracePt t="56656" x="6934200" y="3587750"/>
          <p14:tracePt t="56716" x="6940550" y="3587750"/>
          <p14:tracePt t="56724" x="6940550" y="3581400"/>
          <p14:tracePt t="56725" x="0" y="0"/>
        </p14:tracePtLst>
        <p14:tracePtLst>
          <p14:tracePt t="57240" x="8750300" y="3403600"/>
          <p14:tracePt t="57246" x="8763000" y="3409950"/>
          <p14:tracePt t="57285" x="8763000" y="3416300"/>
          <p14:tracePt t="57310" x="8763000" y="3422650"/>
          <p14:tracePt t="57332" x="8763000" y="3435350"/>
          <p14:tracePt t="57340" x="8763000" y="3441700"/>
          <p14:tracePt t="57357" x="8756650" y="3441700"/>
          <p14:tracePt t="57366" x="8750300" y="3448050"/>
          <p14:tracePt t="57372" x="8750300" y="3460750"/>
          <p14:tracePt t="57389" x="8731250" y="3473450"/>
          <p14:tracePt t="57406" x="8705850" y="3492500"/>
          <p14:tracePt t="57422" x="8674100" y="3517900"/>
          <p14:tracePt t="57439" x="8636000" y="3524250"/>
          <p14:tracePt t="57456" x="8610600" y="3536950"/>
          <p14:tracePt t="57472" x="8604250" y="3536950"/>
          <p14:tracePt t="57491" x="0" y="0"/>
        </p14:tracePtLst>
        <p14:tracePtLst>
          <p14:tracePt t="57935" x="6851650" y="3194050"/>
          <p14:tracePt t="58052" x="0" y="0"/>
        </p14:tracePtLst>
        <p14:tracePtLst>
          <p14:tracePt t="58383" x="8331200" y="3225800"/>
          <p14:tracePt t="58491" x="0" y="0"/>
        </p14:tracePtLst>
        <p14:tracePtLst>
          <p14:tracePt t="59685" x="9467850" y="3454400"/>
          <p14:tracePt t="59808" x="9480550" y="3454400"/>
          <p14:tracePt t="59814" x="9493250" y="3454400"/>
          <p14:tracePt t="59822" x="9518650" y="3454400"/>
          <p14:tracePt t="59839" x="9575800" y="3454400"/>
          <p14:tracePt t="59855" x="9652000" y="3454400"/>
          <p14:tracePt t="59861" x="9683750" y="3454400"/>
          <p14:tracePt t="59872" x="9728200" y="3454400"/>
          <p14:tracePt t="59889" x="9804400" y="3454400"/>
          <p14:tracePt t="59894" x="9836150" y="3454400"/>
          <p14:tracePt t="59906" x="9867900" y="3454400"/>
          <p14:tracePt t="59923" x="9912350" y="3454400"/>
          <p14:tracePt t="59939" x="9918700" y="3454400"/>
          <p14:tracePt t="60102" x="9899650" y="3454400"/>
          <p14:tracePt t="60109" x="9874250" y="3454400"/>
          <p14:tracePt t="60123" x="9817100" y="3460750"/>
          <p14:tracePt t="60139" x="9728200" y="3473450"/>
          <p14:tracePt t="60155" x="9664700" y="3473450"/>
          <p14:tracePt t="60172" x="9594850" y="3473450"/>
          <p14:tracePt t="60189" x="9537700" y="3473450"/>
          <p14:tracePt t="60205" x="9499600" y="3473450"/>
          <p14:tracePt t="60222" x="9480550" y="3473450"/>
          <p14:tracePt t="60227" x="9474200" y="3473450"/>
          <p14:tracePt t="60341" x="9480550" y="3473450"/>
          <p14:tracePt t="60350" x="9493250" y="3473450"/>
          <p14:tracePt t="60357" x="9525000" y="3473450"/>
          <p14:tracePt t="60371" x="9632950" y="3473450"/>
          <p14:tracePt t="60388" x="9804400" y="3473450"/>
          <p14:tracePt t="60405" x="10013950" y="3473450"/>
          <p14:tracePt t="60421" x="10242550" y="3473450"/>
          <p14:tracePt t="60438" x="10433050" y="3473450"/>
          <p14:tracePt t="60455" x="10521950" y="3473450"/>
          <p14:tracePt t="60472" x="10547350" y="3473450"/>
          <p14:tracePt t="60488" x="10553700" y="3473450"/>
          <p14:tracePt t="60556" x="10534650" y="3473450"/>
          <p14:tracePt t="60563" x="10509250" y="3473450"/>
          <p14:tracePt t="60572" x="10464800" y="3473450"/>
          <p14:tracePt t="60589" x="10293350" y="3473450"/>
          <p14:tracePt t="60605" x="10083800" y="3473450"/>
          <p14:tracePt t="60621" x="9906000" y="3473450"/>
          <p14:tracePt t="60638" x="9798050" y="3473450"/>
          <p14:tracePt t="60655" x="9766300" y="3473450"/>
          <p14:tracePt t="60671" x="9759950" y="3473450"/>
          <p14:tracePt t="60764" x="9772650" y="3473450"/>
          <p14:tracePt t="60774" x="9804400" y="3473450"/>
          <p14:tracePt t="60780" x="9861550" y="3473450"/>
          <p14:tracePt t="60790" x="9931400" y="3473450"/>
          <p14:tracePt t="60806" x="10134600" y="3473450"/>
          <p14:tracePt t="60811" x="10236200" y="3473450"/>
          <p14:tracePt t="60822" x="10350500" y="3473450"/>
          <p14:tracePt t="60839" x="10598150" y="3479800"/>
          <p14:tracePt t="60855" x="10801350" y="3505200"/>
          <p14:tracePt t="60871" x="10934700" y="3530600"/>
          <p14:tracePt t="60888" x="10985500" y="3530600"/>
          <p14:tracePt t="60905" x="11004550" y="3530600"/>
          <p14:tracePt t="60987" x="10966450" y="3530600"/>
          <p14:tracePt t="60996" x="10941050" y="3530600"/>
          <p14:tracePt t="61005" x="10890250" y="3517900"/>
          <p14:tracePt t="61022" x="10782300" y="3517900"/>
          <p14:tracePt t="61039" x="10668000" y="3517900"/>
          <p14:tracePt t="61055" x="10604500" y="3517900"/>
          <p14:tracePt t="61072" x="10598150" y="3517900"/>
          <p14:tracePt t="61167" x="10591800" y="3517900"/>
          <p14:tracePt t="61174" x="10591800" y="3511550"/>
          <p14:tracePt t="61188" x="10604500" y="3511550"/>
          <p14:tracePt t="61205" x="10623550" y="3511550"/>
          <p14:tracePt t="61222" x="10661650" y="3511550"/>
          <p14:tracePt t="61239" x="10687050" y="3511550"/>
          <p14:tracePt t="61256" x="10699750" y="3511550"/>
          <p14:tracePt t="61893" x="10699750" y="3505200"/>
          <p14:tracePt t="61901" x="10687050" y="3505200"/>
          <p14:tracePt t="61909" x="10668000" y="3505200"/>
          <p14:tracePt t="61922" x="10636250" y="3498850"/>
          <p14:tracePt t="61939" x="10509250" y="3492500"/>
          <p14:tracePt t="61955" x="10337800" y="3492500"/>
          <p14:tracePt t="61972" x="10128250" y="3492500"/>
          <p14:tracePt t="61988" x="9886950" y="3492500"/>
          <p14:tracePt t="62006" x="9652000" y="3492500"/>
          <p14:tracePt t="62023" x="9455150" y="3492500"/>
          <p14:tracePt t="62039" x="9315450" y="3492500"/>
          <p14:tracePt t="62055" x="9220200" y="3492500"/>
          <p14:tracePt t="62059" x="9188450" y="3492500"/>
          <p14:tracePt t="62071" x="9163050" y="3492500"/>
          <p14:tracePt t="62088" x="9118600" y="3492500"/>
          <p14:tracePt t="62091" x="9099550" y="3492500"/>
          <p14:tracePt t="62105" x="9086850" y="3492500"/>
          <p14:tracePt t="62121" x="9067800" y="3492500"/>
          <p14:tracePt t="62124" x="9061450" y="3492500"/>
          <p14:tracePt t="62140" x="9055100" y="3492500"/>
          <p14:tracePt t="62154" x="9048750" y="3492500"/>
          <p14:tracePt t="62211" x="9042400" y="3492500"/>
          <p14:tracePt t="62220" x="9036050" y="3492500"/>
          <p14:tracePt t="62235" x="9029700" y="3492500"/>
          <p14:tracePt t="62469" x="9036050" y="3486150"/>
          <p14:tracePt t="62477" x="9048750" y="3486150"/>
          <p14:tracePt t="62488" x="9080500" y="3479800"/>
          <p14:tracePt t="62504" x="9175750" y="3467100"/>
          <p14:tracePt t="62521" x="9328150" y="3467100"/>
          <p14:tracePt t="62523" x="9429750" y="3467100"/>
          <p14:tracePt t="62538" x="9556750" y="3467100"/>
          <p14:tracePt t="62539" x="9709150" y="3467100"/>
          <p14:tracePt t="62554" x="10058400" y="3467100"/>
          <p14:tracePt t="62571" x="10471150" y="3467100"/>
          <p14:tracePt t="62588" x="10839450" y="3467100"/>
          <p14:tracePt t="62604" x="11074400" y="3467100"/>
          <p14:tracePt t="62621" x="11233150" y="3467100"/>
          <p14:tracePt t="62638" x="11303000" y="3467100"/>
          <p14:tracePt t="62654" x="11315700" y="3467100"/>
          <p14:tracePt t="62671" x="11322050" y="3467100"/>
          <p14:tracePt t="62700" x="11322050" y="3460750"/>
          <p14:tracePt t="62805" x="11303000" y="3460750"/>
          <p14:tracePt t="62813" x="11271250" y="3460750"/>
          <p14:tracePt t="62822" x="11214100" y="3460750"/>
          <p14:tracePt t="62838" x="11017250" y="3460750"/>
          <p14:tracePt t="62854" x="10737850" y="3460750"/>
          <p14:tracePt t="62871" x="10344150" y="3460750"/>
          <p14:tracePt t="62888" x="9861550" y="3429000"/>
          <p14:tracePt t="62904" x="9436100" y="3397250"/>
          <p14:tracePt t="62908" x="9277350" y="3384550"/>
          <p14:tracePt t="62921" x="9175750" y="3384550"/>
          <p14:tracePt t="62939" x="9004300" y="3384550"/>
          <p14:tracePt t="62955" x="8978900" y="3384550"/>
          <p14:tracePt t="62971" x="8972550" y="3384550"/>
          <p14:tracePt t="63086" x="8978900" y="3384550"/>
          <p14:tracePt t="63095" x="9023350" y="3384550"/>
          <p14:tracePt t="63105" x="9086850" y="3384550"/>
          <p14:tracePt t="63122" x="9436100" y="3384550"/>
          <p14:tracePt t="63139" x="9804400" y="3384550"/>
          <p14:tracePt t="63156" x="10140950" y="3390900"/>
          <p14:tracePt t="63171" x="10337800" y="3397250"/>
          <p14:tracePt t="63187" x="10445750" y="3397250"/>
          <p14:tracePt t="63204" x="10464800" y="3397250"/>
          <p14:tracePt t="63221" x="10471150" y="3397250"/>
          <p14:tracePt t="63325" x="10452100" y="3397250"/>
          <p14:tracePt t="63335" x="10414000" y="3397250"/>
          <p14:tracePt t="63344" x="10350500" y="3397250"/>
          <p14:tracePt t="63356" x="10172700" y="3397250"/>
          <p14:tracePt t="63371" x="9937750" y="3397250"/>
          <p14:tracePt t="63387" x="9728200" y="3397250"/>
          <p14:tracePt t="63404" x="9588500" y="3397250"/>
          <p14:tracePt t="63421" x="9537700" y="3397250"/>
          <p14:tracePt t="63437" x="9518650" y="3397250"/>
          <p14:tracePt t="63516" x="9537700" y="3397250"/>
          <p14:tracePt t="63524" x="9575800" y="3397250"/>
          <p14:tracePt t="63532" x="9639300" y="3397250"/>
          <p14:tracePt t="63541" x="9734550" y="3397250"/>
          <p14:tracePt t="63554" x="9994900" y="3397250"/>
          <p14:tracePt t="63571" x="10401300" y="3397250"/>
          <p14:tracePt t="63587" x="10814050" y="3397250"/>
          <p14:tracePt t="63604" x="11118850" y="3397250"/>
          <p14:tracePt t="63620" x="11264900" y="3397250"/>
          <p14:tracePt t="63637" x="11303000" y="3397250"/>
          <p14:tracePt t="63654" x="11309350" y="3397250"/>
          <p14:tracePt t="64171" x="0" y="0"/>
        </p14:tracePtLst>
        <p14:tracePtLst>
          <p14:tracePt t="65110" x="6051550" y="3130550"/>
          <p14:tracePt t="65120" x="6032500" y="3136900"/>
          <p14:tracePt t="65137" x="6019800" y="3162300"/>
          <p14:tracePt t="65153" x="6013450" y="3175000"/>
          <p14:tracePt t="65156" x="6013450" y="3187700"/>
          <p14:tracePt t="65171" x="6013450" y="3219450"/>
          <p14:tracePt t="65187" x="6013450" y="3251200"/>
          <p14:tracePt t="65203" x="6013450" y="3289300"/>
          <p14:tracePt t="65220" x="6013450" y="3327400"/>
          <p14:tracePt t="65237" x="6038850" y="3365500"/>
          <p14:tracePt t="65253" x="6076950" y="3403600"/>
          <p14:tracePt t="65271" x="6121400" y="3422650"/>
          <p14:tracePt t="65287" x="6172200" y="3429000"/>
          <p14:tracePt t="65304" x="6248400" y="3441700"/>
          <p14:tracePt t="65308" x="6280150" y="3441700"/>
          <p14:tracePt t="65320" x="6330950" y="3441700"/>
          <p14:tracePt t="65337" x="6432550" y="3435350"/>
          <p14:tracePt t="65340" x="6477000" y="3429000"/>
          <p14:tracePt t="65353" x="6508750" y="3416300"/>
          <p14:tracePt t="65371" x="6572250" y="3352800"/>
          <p14:tracePt t="65387" x="6584950" y="3321050"/>
          <p14:tracePt t="65403" x="6591300" y="3295650"/>
          <p14:tracePt t="65420" x="6591300" y="3251200"/>
          <p14:tracePt t="65437" x="6584950" y="3225800"/>
          <p14:tracePt t="65453" x="6553200" y="3194050"/>
          <p14:tracePt t="65470" x="6515100" y="3175000"/>
          <p14:tracePt t="65487" x="6477000" y="3162300"/>
          <p14:tracePt t="65503" x="6413500" y="3149600"/>
          <p14:tracePt t="65520" x="6369050" y="3143250"/>
          <p14:tracePt t="65523" x="6343650" y="3143250"/>
          <p14:tracePt t="65537" x="6324600" y="3143250"/>
          <p14:tracePt t="65554" x="6292850" y="3143250"/>
          <p14:tracePt t="65571" x="6242050" y="3143250"/>
          <p14:tracePt t="65587" x="6210300" y="3168650"/>
          <p14:tracePt t="65604" x="6191250" y="3194050"/>
          <p14:tracePt t="65620" x="6172200" y="3213100"/>
          <p14:tracePt t="65637" x="6159500" y="3251200"/>
          <p14:tracePt t="65653" x="6153150" y="3270250"/>
          <p14:tracePt t="65670" x="6153150" y="3282950"/>
          <p14:tracePt t="65686" x="6153150" y="3295650"/>
          <p14:tracePt t="65703" x="6153150" y="3321050"/>
          <p14:tracePt t="65720" x="6153150" y="3340100"/>
          <p14:tracePt t="65723" x="6153150" y="3346450"/>
          <p14:tracePt t="65736" x="6153150" y="3352800"/>
          <p14:tracePt t="65739" x="6153150" y="3365500"/>
          <p14:tracePt t="65771" x="6165850" y="3390900"/>
          <p14:tracePt t="65787" x="6178550" y="3409950"/>
          <p14:tracePt t="65804" x="6184900" y="3422650"/>
          <p14:tracePt t="65828" x="6184900" y="3429000"/>
          <p14:tracePt t="65852" x="6191250" y="3435350"/>
          <p14:tracePt t="65860" x="6197600" y="3441700"/>
          <p14:tracePt t="65870" x="6197600" y="3448050"/>
          <p14:tracePt t="65886" x="6216650" y="3448050"/>
          <p14:tracePt t="65903" x="6242050" y="3460750"/>
          <p14:tracePt t="65920" x="6286500" y="3473450"/>
          <p14:tracePt t="65924" x="6311900" y="3479800"/>
          <p14:tracePt t="65936" x="6337300" y="3486150"/>
          <p14:tracePt t="65953" x="6400800" y="3498850"/>
          <p14:tracePt t="65970" x="6445250" y="3498850"/>
          <p14:tracePt t="65972" x="6464300" y="3498850"/>
          <p14:tracePt t="65987" x="6489700" y="3498850"/>
          <p14:tracePt t="66003" x="6515100" y="3486150"/>
          <p14:tracePt t="66020" x="6527800" y="3448050"/>
          <p14:tracePt t="66037" x="6527800" y="3397250"/>
          <p14:tracePt t="66054" x="6515100" y="3327400"/>
          <p14:tracePt t="66070" x="6477000" y="3263900"/>
          <p14:tracePt t="66087" x="6432550" y="3219450"/>
          <p14:tracePt t="66104" x="6394450" y="3187700"/>
          <p14:tracePt t="66107" x="6381750" y="3181350"/>
          <p14:tracePt t="66120" x="6356350" y="3168650"/>
          <p14:tracePt t="66138" x="6337300" y="3162300"/>
          <p14:tracePt t="66141" x="6324600" y="3162300"/>
          <p14:tracePt t="66153" x="6311900" y="3162300"/>
          <p14:tracePt t="66170" x="6286500" y="3162300"/>
          <p14:tracePt t="66172" x="6267450" y="3168650"/>
          <p14:tracePt t="66187" x="6235700" y="3194050"/>
          <p14:tracePt t="66203" x="6216650" y="3213100"/>
          <p14:tracePt t="66220" x="6203950" y="3225800"/>
          <p14:tracePt t="66236" x="6203950" y="3232150"/>
          <p14:tracePt t="66253" x="6203950" y="3257550"/>
          <p14:tracePt t="66270" x="6203950" y="3282950"/>
          <p14:tracePt t="66287" x="6203950" y="3302000"/>
          <p14:tracePt t="66304" x="6203950" y="3314700"/>
          <p14:tracePt t="66307" x="6203950" y="3327400"/>
          <p14:tracePt t="66320" x="6203950" y="3333750"/>
          <p14:tracePt t="66379" x="6203950" y="3340100"/>
          <p14:tracePt t="66388" x="6203950" y="3346450"/>
          <p14:tracePt t="66396" x="6203950" y="3352800"/>
          <p14:tracePt t="66507" x="0" y="0"/>
        </p14:tracePtLst>
        <p14:tracePtLst>
          <p14:tracePt t="67239" x="7143750" y="3175000"/>
          <p14:tracePt t="67245" x="7137400" y="3175000"/>
          <p14:tracePt t="67253" x="7124700" y="3175000"/>
          <p14:tracePt t="67269" x="7092950" y="3181350"/>
          <p14:tracePt t="67287" x="7061200" y="3200400"/>
          <p14:tracePt t="67303" x="7035800" y="3225800"/>
          <p14:tracePt t="67307" x="7023100" y="3244850"/>
          <p14:tracePt t="67320" x="7016750" y="3251200"/>
          <p14:tracePt t="67323" x="7004050" y="3270250"/>
          <p14:tracePt t="67336" x="6997700" y="3289300"/>
          <p14:tracePt t="67353" x="6997700" y="3314700"/>
          <p14:tracePt t="67356" x="6997700" y="3327400"/>
          <p14:tracePt t="67371" x="6997700" y="3352800"/>
          <p14:tracePt t="67387" x="6997700" y="3378200"/>
          <p14:tracePt t="67402" x="7010400" y="3422650"/>
          <p14:tracePt t="67419" x="7029450" y="3441700"/>
          <p14:tracePt t="67436" x="7054850" y="3467100"/>
          <p14:tracePt t="67452" x="7092950" y="3486150"/>
          <p14:tracePt t="67469" x="7143750" y="3505200"/>
          <p14:tracePt t="67486" x="7239000" y="3524250"/>
          <p14:tracePt t="67502" x="7385050" y="3549650"/>
          <p14:tracePt t="67519" x="7543800" y="3562350"/>
          <p14:tracePt t="67536" x="7727950" y="3562350"/>
          <p14:tracePt t="67552" x="7886700" y="3562350"/>
          <p14:tracePt t="67554" x="7956550" y="3556000"/>
          <p14:tracePt t="67569" x="8001000" y="3549650"/>
          <p14:tracePt t="67586" x="8045450" y="3536950"/>
          <p14:tracePt t="67604" x="8051800" y="3524250"/>
          <p14:tracePt t="67619" x="8051800" y="3511550"/>
          <p14:tracePt t="67636" x="8051800" y="3479800"/>
          <p14:tracePt t="67652" x="8051800" y="3429000"/>
          <p14:tracePt t="67669" x="8039100" y="3384550"/>
          <p14:tracePt t="67686" x="8007350" y="3321050"/>
          <p14:tracePt t="67703" x="7924800" y="3244850"/>
          <p14:tracePt t="67719" x="7829550" y="3168650"/>
          <p14:tracePt t="67736" x="7734300" y="3130550"/>
          <p14:tracePt t="67740" x="7677150" y="3111500"/>
          <p14:tracePt t="67752" x="7632700" y="3086100"/>
          <p14:tracePt t="67769" x="7562850" y="3054350"/>
          <p14:tracePt t="67787" x="7467600" y="3035300"/>
          <p14:tracePt t="67803" x="7416800" y="3028950"/>
          <p14:tracePt t="67819" x="7359650" y="3028950"/>
          <p14:tracePt t="67836" x="7283450" y="3028950"/>
          <p14:tracePt t="67853" x="7194550" y="3054350"/>
          <p14:tracePt t="67869" x="7099300" y="3092450"/>
          <p14:tracePt t="67886" x="7029450" y="3136900"/>
          <p14:tracePt t="67902" x="6965950" y="3162300"/>
          <p14:tracePt t="67919" x="6927850" y="3200400"/>
          <p14:tracePt t="67936" x="6902450" y="3238500"/>
          <p14:tracePt t="67952" x="6902450" y="3263900"/>
          <p14:tracePt t="67969" x="6902450" y="3282950"/>
          <p14:tracePt t="67987" x="6902450" y="3321050"/>
          <p14:tracePt t="68003" x="6915150" y="3340100"/>
          <p14:tracePt t="68019" x="6959600" y="3352800"/>
          <p14:tracePt t="68036" x="7029450" y="3384550"/>
          <p14:tracePt t="68053" x="7150100" y="3422650"/>
          <p14:tracePt t="68070" x="7315200" y="3460750"/>
          <p14:tracePt t="68086" x="7493000" y="3492500"/>
          <p14:tracePt t="68103" x="7664450" y="3511550"/>
          <p14:tracePt t="68119" x="7791450" y="3511550"/>
          <p14:tracePt t="68136" x="7861300" y="3511550"/>
          <p14:tracePt t="68139" x="7893050" y="3511550"/>
          <p14:tracePt t="68152" x="7912100" y="3505200"/>
          <p14:tracePt t="68169" x="7937500" y="3486150"/>
          <p14:tracePt t="68186" x="7962900" y="3448050"/>
          <p14:tracePt t="68203" x="7981950" y="3409950"/>
          <p14:tracePt t="68219" x="7988300" y="3384550"/>
          <p14:tracePt t="68236" x="7988300" y="3346450"/>
          <p14:tracePt t="68252" x="7981950" y="3314700"/>
          <p14:tracePt t="68269" x="7969250" y="3276600"/>
          <p14:tracePt t="68286" x="7950200" y="3251200"/>
          <p14:tracePt t="68302" x="7924800" y="3225800"/>
          <p14:tracePt t="68320" x="7880350" y="3213100"/>
          <p14:tracePt t="68336" x="7829550" y="3200400"/>
          <p14:tracePt t="68341" x="7797800" y="3194050"/>
          <p14:tracePt t="68352" x="7766050" y="3194050"/>
          <p14:tracePt t="68369" x="7670800" y="3194050"/>
          <p14:tracePt t="68386" x="7518400" y="3200400"/>
          <p14:tracePt t="68403" x="7442200" y="3232150"/>
          <p14:tracePt t="68419" x="7391400" y="3257550"/>
          <p14:tracePt t="68435" x="7346950" y="3282950"/>
          <p14:tracePt t="68452" x="7315200" y="3302000"/>
          <p14:tracePt t="68469" x="7302500" y="3333750"/>
          <p14:tracePt t="68486" x="7283450" y="3365500"/>
          <p14:tracePt t="68502" x="7277100" y="3397250"/>
          <p14:tracePt t="68519" x="7277100" y="3403600"/>
          <p14:tracePt t="68536" x="7277100" y="3422650"/>
          <p14:tracePt t="68552" x="7283450" y="3435350"/>
          <p14:tracePt t="68556" x="7289800" y="3435350"/>
          <p14:tracePt t="68569" x="7296150" y="3448050"/>
          <p14:tracePt t="68587" x="7346950" y="3473450"/>
          <p14:tracePt t="68602" x="7448550" y="3486150"/>
          <p14:tracePt t="68619" x="7620000" y="3511550"/>
          <p14:tracePt t="68635" x="7816850" y="3524250"/>
          <p14:tracePt t="68653" x="8051800" y="3524250"/>
          <p14:tracePt t="68669" x="8216900" y="3524250"/>
          <p14:tracePt t="68686" x="8299450" y="3517900"/>
          <p14:tracePt t="68702" x="8312150" y="3511550"/>
          <p14:tracePt t="68719" x="8324850" y="3511550"/>
          <p14:tracePt t="68736" x="8324850" y="3486150"/>
          <p14:tracePt t="68752" x="8324850" y="3454400"/>
          <p14:tracePt t="68756" x="8324850" y="3435350"/>
          <p14:tracePt t="68769" x="8318500" y="3409950"/>
          <p14:tracePt t="68787" x="8242300" y="3340100"/>
          <p14:tracePt t="68803" x="8178800" y="3282950"/>
          <p14:tracePt t="68820" x="8083550" y="3244850"/>
          <p14:tracePt t="68836" x="7994650" y="3225800"/>
          <p14:tracePt t="68852" x="7893050" y="3200400"/>
          <p14:tracePt t="68869" x="7848600" y="3200400"/>
          <p14:tracePt t="68886" x="7804150" y="3200400"/>
          <p14:tracePt t="68902" x="7772400" y="3200400"/>
          <p14:tracePt t="68919" x="7740650" y="3200400"/>
          <p14:tracePt t="68935" x="7702550" y="3200400"/>
          <p14:tracePt t="68952" x="7670800" y="3206750"/>
          <p14:tracePt t="68956" x="7645400" y="3213100"/>
          <p14:tracePt t="68969" x="7632700" y="3219450"/>
          <p14:tracePt t="68986" x="7607300" y="3238500"/>
          <p14:tracePt t="68988" x="7588250" y="3257550"/>
          <p14:tracePt t="69002" x="7550150" y="3295650"/>
          <p14:tracePt t="69019" x="7512050" y="3333750"/>
          <p14:tracePt t="69035" x="7493000" y="3365500"/>
          <p14:tracePt t="69052" x="7486650" y="3397250"/>
          <p14:tracePt t="69068" x="7486650" y="3422650"/>
          <p14:tracePt t="69085" x="7486650" y="3435350"/>
          <p14:tracePt t="69102" x="7486650" y="3448050"/>
          <p14:tracePt t="69119" x="7493000" y="3460750"/>
          <p14:tracePt t="69136" x="7505700" y="3473450"/>
          <p14:tracePt t="69152" x="7543800" y="3479800"/>
          <p14:tracePt t="69157" x="7581900" y="3486150"/>
          <p14:tracePt t="69169" x="7626350" y="3492500"/>
          <p14:tracePt t="69185" x="7747000" y="3492500"/>
          <p14:tracePt t="69202" x="7943850" y="3486150"/>
          <p14:tracePt t="69218" x="8032750" y="3479800"/>
          <p14:tracePt t="69235" x="8064500" y="3473450"/>
          <p14:tracePt t="69252" x="8077200" y="3448050"/>
          <p14:tracePt t="69269" x="8077200" y="3422650"/>
          <p14:tracePt t="69286" x="8077200" y="3384550"/>
          <p14:tracePt t="69302" x="8077200" y="3352800"/>
          <p14:tracePt t="69319" x="8064500" y="3295650"/>
          <p14:tracePt t="69336" x="8020050" y="3232150"/>
          <p14:tracePt t="69352" x="7969250" y="3194050"/>
          <p14:tracePt t="69355" x="7931150" y="3175000"/>
          <p14:tracePt t="69369" x="7893050" y="3162300"/>
          <p14:tracePt t="69385" x="7823200" y="3136900"/>
          <p14:tracePt t="69402" x="7740650" y="3136900"/>
          <p14:tracePt t="69418" x="7664450" y="3136900"/>
          <p14:tracePt t="69435" x="7581900" y="3155950"/>
          <p14:tracePt t="69452" x="7531100" y="3181350"/>
          <p14:tracePt t="69469" x="7486650" y="3206750"/>
          <p14:tracePt t="69485" x="7461250" y="3225800"/>
          <p14:tracePt t="69502" x="7435850" y="3244850"/>
          <p14:tracePt t="69519" x="7423150" y="3251200"/>
          <p14:tracePt t="69535" x="7423150" y="3270250"/>
          <p14:tracePt t="69552" x="7423150" y="3289300"/>
          <p14:tracePt t="69569" x="7423150" y="3302000"/>
          <p14:tracePt t="69585" x="7429500" y="3327400"/>
          <p14:tracePt t="69586" x="7442200" y="3340100"/>
          <p14:tracePt t="69602" x="7454900" y="3359150"/>
          <p14:tracePt t="69618" x="7499350" y="3378200"/>
          <p14:tracePt t="69636" x="7575550" y="3384550"/>
          <p14:tracePt t="69652" x="7696200" y="3384550"/>
          <p14:tracePt t="69668" x="7810500" y="3384550"/>
          <p14:tracePt t="69685" x="7880350" y="3384550"/>
          <p14:tracePt t="69702" x="7905750" y="3378200"/>
          <p14:tracePt t="69724" x="7912100" y="3371850"/>
          <p14:tracePt t="69740" x="7912100" y="3359150"/>
          <p14:tracePt t="69752" x="7912100" y="3346450"/>
          <p14:tracePt t="69768" x="7886700" y="3321050"/>
          <p14:tracePt t="69785" x="7816850" y="3270250"/>
          <p14:tracePt t="69787" x="7759700" y="3251200"/>
          <p14:tracePt t="69802" x="7626350" y="3213100"/>
          <p14:tracePt t="69819" x="7505700" y="3187700"/>
          <p14:tracePt t="69835" x="7429500" y="3187700"/>
          <p14:tracePt t="69852" x="7372350" y="3187700"/>
          <p14:tracePt t="69869" x="7334250" y="3194050"/>
          <p14:tracePt t="69885" x="7302500" y="3213100"/>
          <p14:tracePt t="69902" x="7289800" y="3232150"/>
          <p14:tracePt t="69918" x="7283450" y="3263900"/>
          <p14:tracePt t="69935" x="7283450" y="3289300"/>
          <p14:tracePt t="69952" x="7289800" y="3340100"/>
          <p14:tracePt t="69957" x="7302500" y="3352800"/>
          <p14:tracePt t="69968" x="7321550" y="3378200"/>
          <p14:tracePt t="69985" x="7366000" y="3429000"/>
          <p14:tracePt t="69988" x="7404100" y="3460750"/>
          <p14:tracePt t="70002" x="7435850" y="3479800"/>
          <p14:tracePt t="70019" x="7569200" y="3517900"/>
          <p14:tracePt t="70036" x="7632700" y="3517900"/>
          <p14:tracePt t="70052" x="7689850" y="3517900"/>
          <p14:tracePt t="70069" x="7721600" y="3517900"/>
          <p14:tracePt t="70085" x="7747000" y="3505200"/>
          <p14:tracePt t="70102" x="7759700" y="3498850"/>
          <p14:tracePt t="70119" x="7772400" y="3492500"/>
          <p14:tracePt t="70220" x="7772400" y="3486150"/>
          <p14:tracePt t="70228" x="7772400" y="3479800"/>
          <p14:tracePt t="70236" x="7772400" y="3473450"/>
          <p14:tracePt t="70252" x="7772400" y="3467100"/>
          <p14:tracePt t="70268" x="7772400" y="3460750"/>
          <p14:tracePt t="70285" x="7772400" y="3435350"/>
          <p14:tracePt t="70302" x="7759700" y="3409950"/>
          <p14:tracePt t="70319" x="7759700" y="3390900"/>
          <p14:tracePt t="70335" x="7740650" y="3359150"/>
          <p14:tracePt t="70352" x="7727950" y="3333750"/>
          <p14:tracePt t="70356" x="7721600" y="3321050"/>
          <p14:tracePt t="70369" x="7708900" y="3308350"/>
          <p14:tracePt t="70385" x="7683500" y="3289300"/>
          <p14:tracePt t="70403" x="7607300" y="3238500"/>
          <p14:tracePt t="70418" x="7543800" y="3213100"/>
          <p14:tracePt t="70435" x="7473950" y="3187700"/>
          <p14:tracePt t="70451" x="7404100" y="3168650"/>
          <p14:tracePt t="70468" x="7346950" y="3168650"/>
          <p14:tracePt t="70485" x="7302500" y="3168650"/>
          <p14:tracePt t="70501" x="7251700" y="3168650"/>
          <p14:tracePt t="70518" x="7188200" y="3181350"/>
          <p14:tracePt t="70535" x="7143750" y="3200400"/>
          <p14:tracePt t="70552" x="7092950" y="3232150"/>
          <p14:tracePt t="70568" x="7048500" y="3257550"/>
          <p14:tracePt t="70571" x="7042150" y="3276600"/>
          <p14:tracePt t="70585" x="7035800" y="3295650"/>
          <p14:tracePt t="70601" x="7029450" y="3308350"/>
          <p14:tracePt t="70619" x="7029450" y="3340100"/>
          <p14:tracePt t="70635" x="7029450" y="3359150"/>
          <p14:tracePt t="70652" x="7048500" y="3397250"/>
          <p14:tracePt t="70668" x="7092950" y="3429000"/>
          <p14:tracePt t="70685" x="7143750" y="3454400"/>
          <p14:tracePt t="70701" x="7200900" y="3467100"/>
          <p14:tracePt t="70718" x="7315200" y="3479800"/>
          <p14:tracePt t="70735" x="7397750" y="3479800"/>
          <p14:tracePt t="70751" x="7486650" y="3479800"/>
          <p14:tracePt t="70768" x="7543800" y="3473450"/>
          <p14:tracePt t="70785" x="7575550" y="3467100"/>
          <p14:tracePt t="70788" x="7594600" y="3454400"/>
          <p14:tracePt t="70801" x="7607300" y="3448050"/>
          <p14:tracePt t="70819" x="7639050" y="3403600"/>
          <p14:tracePt t="70835" x="7645400" y="3371850"/>
          <p14:tracePt t="70852" x="7658100" y="3352800"/>
          <p14:tracePt t="70868" x="7664450" y="3333750"/>
          <p14:tracePt t="70885" x="7670800" y="3308350"/>
          <p14:tracePt t="70901" x="7670800" y="3302000"/>
          <p14:tracePt t="70918" x="7670800" y="3289300"/>
          <p14:tracePt t="70935" x="7677150" y="3270250"/>
          <p14:tracePt t="70951" x="7670800" y="3263900"/>
          <p14:tracePt t="70968" x="7658100" y="3257550"/>
          <p14:tracePt t="70985" x="7620000" y="3238500"/>
          <p14:tracePt t="70988" x="7594600" y="3225800"/>
          <p14:tracePt t="71001" x="7575550" y="3219450"/>
          <p14:tracePt t="71018" x="7505700" y="3219450"/>
          <p14:tracePt t="71035" x="7461250" y="3219450"/>
          <p14:tracePt t="71051" x="7410450" y="3219450"/>
          <p14:tracePt t="71068" x="7378700" y="3232150"/>
          <p14:tracePt t="71085" x="7353300" y="3238500"/>
          <p14:tracePt t="71101" x="7334250" y="3244850"/>
          <p14:tracePt t="71118" x="7327900" y="3251200"/>
          <p14:tracePt t="71251" x="0" y="0"/>
        </p14:tracePtLst>
        <p14:tracePtLst>
          <p14:tracePt t="71645" x="4406900" y="3346450"/>
          <p14:tracePt t="71652" x="4400550" y="3346450"/>
          <p14:tracePt t="71660" x="4387850" y="3352800"/>
          <p14:tracePt t="71668" x="4381500" y="3359150"/>
          <p14:tracePt t="71684" x="4362450" y="3371850"/>
          <p14:tracePt t="71701" x="4356100" y="3390900"/>
          <p14:tracePt t="71718" x="4356100" y="3397250"/>
          <p14:tracePt t="71735" x="4356100" y="3409950"/>
          <p14:tracePt t="71751" x="4368800" y="3429000"/>
          <p14:tracePt t="71768" x="4432300" y="3448050"/>
          <p14:tracePt t="71784" x="4527550" y="3454400"/>
          <p14:tracePt t="71787" x="4578350" y="3454400"/>
          <p14:tracePt t="71802" x="4692650" y="3448050"/>
          <p14:tracePt t="71819" x="4768850" y="3422650"/>
          <p14:tracePt t="71835" x="4800600" y="3390900"/>
          <p14:tracePt t="71851" x="4813300" y="3346450"/>
          <p14:tracePt t="71868" x="4813300" y="3321050"/>
          <p14:tracePt t="71885" x="4806950" y="3282950"/>
          <p14:tracePt t="71901" x="4781550" y="3257550"/>
          <p14:tracePt t="71918" x="4768850" y="3238500"/>
          <p14:tracePt t="71936" x="4756150" y="3232150"/>
          <p14:tracePt t="71951" x="4749800" y="3232150"/>
          <p14:tracePt t="72084" x="0" y="0"/>
        </p14:tracePtLst>
        <p14:tracePtLst>
          <p14:tracePt t="73238" x="4406900" y="3263900"/>
          <p14:tracePt t="73268" x="4400550" y="3270250"/>
          <p14:tracePt t="73284" x="4400550" y="3282950"/>
          <p14:tracePt t="73291" x="4400550" y="3289300"/>
          <p14:tracePt t="73301" x="4400550" y="3302000"/>
          <p14:tracePt t="73318" x="4400550" y="3321050"/>
          <p14:tracePt t="73335" x="4400550" y="3340100"/>
          <p14:tracePt t="73351" x="4406900" y="3371850"/>
          <p14:tracePt t="73368" x="4445000" y="3390900"/>
          <p14:tracePt t="73385" x="4476750" y="3409950"/>
          <p14:tracePt t="73388" x="4502150" y="3422650"/>
          <p14:tracePt t="73401" x="4521200" y="3429000"/>
          <p14:tracePt t="73417" x="4552950" y="3448050"/>
          <p14:tracePt t="73421" x="4565650" y="3448050"/>
          <p14:tracePt t="73435" x="4610100" y="3448050"/>
          <p14:tracePt t="73451" x="4641850" y="3422650"/>
          <p14:tracePt t="73467" x="4679950" y="3390900"/>
          <p14:tracePt t="73484" x="4699000" y="3352800"/>
          <p14:tracePt t="73501" x="4699000" y="3327400"/>
          <p14:tracePt t="73517" x="4699000" y="3289300"/>
          <p14:tracePt t="73534" x="4699000" y="3276600"/>
          <p14:tracePt t="73551" x="4692650" y="3263900"/>
          <p14:tracePt t="73741" x="0" y="0"/>
        </p14:tracePtLst>
        <p14:tracePtLst>
          <p14:tracePt t="74871" x="5118100" y="3276600"/>
          <p14:tracePt t="74917" x="5105400" y="3276600"/>
          <p14:tracePt t="74925" x="5099050" y="3276600"/>
          <p14:tracePt t="74934" x="5092700" y="3289300"/>
          <p14:tracePt t="74950" x="5080000" y="3302000"/>
          <p14:tracePt t="74967" x="5073650" y="3314700"/>
          <p14:tracePt t="74983" x="5073650" y="3321050"/>
          <p14:tracePt t="75051" x="0" y="0"/>
        </p14:tracePtLst>
        <p14:tracePtLst>
          <p14:tracePt t="75917" x="6496050" y="3067050"/>
          <p14:tracePt t="75923" x="6426200" y="3067050"/>
          <p14:tracePt t="75933" x="6375400" y="3073400"/>
          <p14:tracePt t="75950" x="6273800" y="3098800"/>
          <p14:tracePt t="75966" x="6191250" y="3130550"/>
          <p14:tracePt t="75983" x="6127750" y="3155950"/>
          <p14:tracePt t="76000" x="6102350" y="3175000"/>
          <p14:tracePt t="76016" x="6070600" y="3200400"/>
          <p14:tracePt t="76033" x="6038850" y="3238500"/>
          <p14:tracePt t="76050" x="6019800" y="3289300"/>
          <p14:tracePt t="76066" x="6019800" y="3314700"/>
          <p14:tracePt t="76083" x="6019800" y="3352800"/>
          <p14:tracePt t="76100" x="6019800" y="3371850"/>
          <p14:tracePt t="76116" x="6032500" y="3409950"/>
          <p14:tracePt t="76133" x="6096000" y="3441700"/>
          <p14:tracePt t="76149" x="6184900" y="3467100"/>
          <p14:tracePt t="76166" x="6318250" y="3473450"/>
          <p14:tracePt t="76183" x="6477000" y="3473450"/>
          <p14:tracePt t="76200" x="6635750" y="3473450"/>
          <p14:tracePt t="76216" x="6718300" y="3473450"/>
          <p14:tracePt t="76233" x="6750050" y="3473450"/>
          <p14:tracePt t="76250" x="6756400" y="3467100"/>
          <p14:tracePt t="76266" x="6756400" y="3454400"/>
          <p14:tracePt t="76283" x="6756400" y="3441700"/>
          <p14:tracePt t="76300" x="6750050" y="3429000"/>
          <p14:tracePt t="76316" x="6743700" y="3416300"/>
          <p14:tracePt t="76334" x="6737350" y="3416300"/>
          <p14:tracePt t="76350" x="6731000" y="3403600"/>
          <p14:tracePt t="76367" x="6711950" y="3397250"/>
          <p14:tracePt t="76384" x="6705600" y="3390900"/>
          <p14:tracePt t="76400" x="6699250" y="3390900"/>
          <p14:tracePt t="76417" x="6686550" y="3384550"/>
          <p14:tracePt t="76433" x="6680200" y="3371850"/>
          <p14:tracePt t="76466" x="6673850" y="3371850"/>
          <p14:tracePt t="76556" x="6667500" y="3365500"/>
          <p14:tracePt t="76566" x="6667500" y="3359150"/>
          <p14:tracePt t="76572" x="6661150" y="3359150"/>
          <p14:tracePt t="76583" x="6629400" y="3346450"/>
          <p14:tracePt t="76600" x="6572250" y="3321050"/>
          <p14:tracePt t="76605" x="6534150" y="3308350"/>
          <p14:tracePt t="76617" x="6477000" y="3289300"/>
          <p14:tracePt t="76635" x="6248400" y="3213100"/>
          <p14:tracePt t="76651" x="6108700" y="3187700"/>
          <p14:tracePt t="76667" x="5988050" y="3175000"/>
          <p14:tracePt t="76683" x="5930900" y="3175000"/>
          <p14:tracePt t="76700" x="5899150" y="3175000"/>
          <p14:tracePt t="76716" x="5848350" y="3175000"/>
          <p14:tracePt t="76733" x="5803900" y="3194050"/>
          <p14:tracePt t="76750" x="5753100" y="3225800"/>
          <p14:tracePt t="76766" x="5721350" y="3251200"/>
          <p14:tracePt t="76783" x="5708650" y="3270250"/>
          <p14:tracePt t="76800" x="5695950" y="3276600"/>
          <p14:tracePt t="76816" x="5689600" y="3289300"/>
          <p14:tracePt t="76833" x="5689600" y="3295650"/>
          <p14:tracePt t="76851" x="5689600" y="3314700"/>
          <p14:tracePt t="76868" x="5689600" y="3321050"/>
          <p14:tracePt t="76900" x="5689600" y="3327400"/>
          <p14:tracePt t="76917" x="5689600" y="3340100"/>
          <p14:tracePt t="76933" x="5727700" y="3359150"/>
          <p14:tracePt t="76949" x="5765800" y="3365500"/>
          <p14:tracePt t="76966" x="5892800" y="3378200"/>
          <p14:tracePt t="76983" x="6038850" y="3378200"/>
          <p14:tracePt t="76999" x="6210300" y="3378200"/>
          <p14:tracePt t="77016" x="6356350" y="3378200"/>
          <p14:tracePt t="77019" x="6407150" y="3378200"/>
          <p14:tracePt t="77033" x="6438900" y="3378200"/>
          <p14:tracePt t="77049" x="6489700" y="3378200"/>
          <p14:tracePt t="77052" x="6508750" y="3378200"/>
          <p14:tracePt t="77066" x="6534150" y="3378200"/>
          <p14:tracePt t="77082" x="6546850" y="3378200"/>
          <p14:tracePt t="77099" x="6559550" y="3378200"/>
          <p14:tracePt t="77116" x="6578600" y="3378200"/>
          <p14:tracePt t="77197" x="6578600" y="3365500"/>
          <p14:tracePt t="77206" x="6578600" y="3340100"/>
          <p14:tracePt t="77216" x="6572250" y="3327400"/>
          <p14:tracePt t="77233" x="6534150" y="3289300"/>
          <p14:tracePt t="77249" x="6445250" y="3225800"/>
          <p14:tracePt t="77252" x="6400800" y="3200400"/>
          <p14:tracePt t="77267" x="6286500" y="3162300"/>
          <p14:tracePt t="77283" x="6184900" y="3136900"/>
          <p14:tracePt t="77299" x="6134100" y="3130550"/>
          <p14:tracePt t="77316" x="6102350" y="3130550"/>
          <p14:tracePt t="77333" x="6083300" y="3136900"/>
          <p14:tracePt t="77350" x="6064250" y="3149600"/>
          <p14:tracePt t="77367" x="6045200" y="3187700"/>
          <p14:tracePt t="77383" x="6045200" y="3213100"/>
          <p14:tracePt t="77400" x="6045200" y="3251200"/>
          <p14:tracePt t="77417" x="6051550" y="3289300"/>
          <p14:tracePt t="77419" x="6064250" y="3314700"/>
          <p14:tracePt t="77433" x="6083300" y="3346450"/>
          <p14:tracePt t="77449" x="6146800" y="3384550"/>
          <p14:tracePt t="77452" x="6203950" y="3409950"/>
          <p14:tracePt t="77467" x="6337300" y="3435350"/>
          <p14:tracePt t="77483" x="6489700" y="3460750"/>
          <p14:tracePt t="77499" x="6604000" y="3460750"/>
          <p14:tracePt t="77516" x="6692900" y="3454400"/>
          <p14:tracePt t="77532" x="6743700" y="3441700"/>
          <p14:tracePt t="77549" x="6756400" y="3422650"/>
          <p14:tracePt t="77566" x="6769100" y="3409950"/>
          <p14:tracePt t="77583" x="6775450" y="3397250"/>
          <p14:tracePt t="77600" x="6775450" y="3384550"/>
          <p14:tracePt t="77620" x="6775450" y="3378200"/>
          <p14:tracePt t="77822" x="6756400" y="3371850"/>
          <p14:tracePt t="77831" x="6743700" y="3365500"/>
          <p14:tracePt t="77846" x="6718300" y="3359150"/>
          <p14:tracePt t="77856" x="6711950" y="3359150"/>
          <p14:tracePt t="77867" x="6667500" y="3352800"/>
          <p14:tracePt t="77883" x="6654800" y="3346450"/>
          <p14:tracePt t="78228" x="0" y="0"/>
        </p14:tracePtLst>
        <p14:tracePtLst>
          <p14:tracePt t="79119" x="4972050" y="3225800"/>
          <p14:tracePt t="79125" x="4965700" y="3225800"/>
          <p14:tracePt t="79141" x="4953000" y="3225800"/>
          <p14:tracePt t="79150" x="4940300" y="3232150"/>
          <p14:tracePt t="79166" x="4927600" y="3257550"/>
          <p14:tracePt t="79182" x="4927600" y="3295650"/>
          <p14:tracePt t="79200" x="4927600" y="3327400"/>
          <p14:tracePt t="79215" x="4927600" y="3352800"/>
          <p14:tracePt t="79219" x="4927600" y="3371850"/>
          <p14:tracePt t="79232" x="4927600" y="3384550"/>
          <p14:tracePt t="79248" x="4940300" y="3422650"/>
          <p14:tracePt t="79252" x="4959350" y="3441700"/>
          <p14:tracePt t="79265" x="4978400" y="3460750"/>
          <p14:tracePt t="79282" x="5029200" y="3492500"/>
          <p14:tracePt t="79299" x="5067300" y="3505200"/>
          <p14:tracePt t="79315" x="5086350" y="3505200"/>
          <p14:tracePt t="79332" x="5118100" y="3505200"/>
          <p14:tracePt t="79349" x="5130800" y="3479800"/>
          <p14:tracePt t="79365" x="5143500" y="3435350"/>
          <p14:tracePt t="79382" x="5143500" y="3403600"/>
          <p14:tracePt t="79399" x="5143500" y="3352800"/>
          <p14:tracePt t="79415" x="5130800" y="3321050"/>
          <p14:tracePt t="79432" x="5118100" y="3295650"/>
          <p14:tracePt t="79449" x="5099050" y="3282950"/>
          <p14:tracePt t="79451" x="5092700" y="3276600"/>
          <p14:tracePt t="79467" x="5073650" y="3263900"/>
          <p14:tracePt t="79483" x="5048250" y="3263900"/>
          <p14:tracePt t="79499" x="5029200" y="3263900"/>
          <p14:tracePt t="79515" x="5010150" y="3263900"/>
          <p14:tracePt t="79532" x="4984750" y="3270250"/>
          <p14:tracePt t="79548" x="4965700" y="3302000"/>
          <p14:tracePt t="79565" x="4959350" y="3321050"/>
          <p14:tracePt t="79581" x="4959350" y="3346450"/>
          <p14:tracePt t="79599" x="4959350" y="3390900"/>
          <p14:tracePt t="79616" x="4991100" y="3422650"/>
          <p14:tracePt t="79633" x="5041900" y="3460750"/>
          <p14:tracePt t="79636" x="5067300" y="3473450"/>
          <p14:tracePt t="79649" x="5086350" y="3479800"/>
          <p14:tracePt t="79666" x="5124450" y="3479800"/>
          <p14:tracePt t="79682" x="5162550" y="3479800"/>
          <p14:tracePt t="79699" x="5194300" y="3441700"/>
          <p14:tracePt t="79715" x="5200650" y="3409950"/>
          <p14:tracePt t="79732" x="5200650" y="3359150"/>
          <p14:tracePt t="79748" x="5181600" y="3314700"/>
          <p14:tracePt t="79765" x="5162550" y="3289300"/>
          <p14:tracePt t="79782" x="5130800" y="3263900"/>
          <p14:tracePt t="79798" x="5111750" y="3251200"/>
          <p14:tracePt t="79815" x="5099050" y="3251200"/>
          <p14:tracePt t="79819" x="5092700" y="3251200"/>
          <p14:tracePt t="79832" x="5080000" y="3251200"/>
          <p14:tracePt t="79849" x="5067300" y="3276600"/>
          <p14:tracePt t="79851" x="5067300" y="3295650"/>
          <p14:tracePt t="79866" x="5067300" y="3308350"/>
          <p14:tracePt t="79883" x="5067300" y="3346450"/>
          <p14:tracePt t="79899" x="5067300" y="3352800"/>
          <p14:tracePt t="79916" x="5067300" y="3359150"/>
          <p14:tracePt t="79933" x="5067300" y="3365500"/>
          <p14:tracePt t="79965" x="5080000" y="3352800"/>
          <p14:tracePt t="79982" x="5086350" y="3327400"/>
          <p14:tracePt t="79998" x="5086350" y="3295650"/>
          <p14:tracePt t="80015" x="5086350" y="3270250"/>
          <p14:tracePt t="80032" x="5086350" y="3263900"/>
          <p14:tracePt t="80048" x="5086350" y="3257550"/>
          <p14:tracePt t="80081" x="5060950" y="3263900"/>
          <p14:tracePt t="80099" x="5029200" y="3333750"/>
          <p14:tracePt t="80116" x="5029200" y="3359150"/>
          <p14:tracePt t="80133" x="5029200" y="3384550"/>
          <p14:tracePt t="80149" x="5029200" y="3403600"/>
          <p14:tracePt t="80182" x="5041900" y="3403600"/>
          <p14:tracePt t="80198" x="5080000" y="3403600"/>
          <p14:tracePt t="80215" x="5111750" y="3390900"/>
          <p14:tracePt t="80232" x="5124450" y="3359150"/>
          <p14:tracePt t="80248" x="5124450" y="3333750"/>
          <p14:tracePt t="80265" x="5111750" y="3295650"/>
          <p14:tracePt t="80267" x="5105400" y="3289300"/>
          <p14:tracePt t="80282" x="5092700" y="3282950"/>
          <p14:tracePt t="80298" x="5054600" y="3263900"/>
          <p14:tracePt t="80315" x="5035550" y="3263900"/>
          <p14:tracePt t="80332" x="5016500" y="3289300"/>
          <p14:tracePt t="80349" x="5010150" y="3340100"/>
          <p14:tracePt t="80365" x="5010150" y="3378200"/>
          <p14:tracePt t="80382" x="5016500" y="3416300"/>
          <p14:tracePt t="80399" x="5029200" y="3429000"/>
          <p14:tracePt t="80415" x="5035550" y="3435350"/>
          <p14:tracePt t="80448" x="5041900" y="3435350"/>
          <p14:tracePt t="80465" x="5048250" y="3409950"/>
          <p14:tracePt t="80481" x="5048250" y="3371850"/>
          <p14:tracePt t="80485" x="5048250" y="3352800"/>
          <p14:tracePt t="80498" x="5041900" y="3321050"/>
          <p14:tracePt t="80531" x="5035550" y="3321050"/>
          <p14:tracePt t="80548" x="5035550" y="3327400"/>
          <p14:tracePt t="80565" x="5029200" y="3378200"/>
          <p14:tracePt t="80581" x="5029200" y="3416300"/>
          <p14:tracePt t="80599" x="5029200" y="3441700"/>
          <p14:tracePt t="80615" x="5035550" y="3441700"/>
          <p14:tracePt t="80648" x="5041900" y="3441700"/>
          <p14:tracePt t="80665" x="5054600" y="3416300"/>
          <p14:tracePt t="80667" x="5054600" y="3409950"/>
          <p14:tracePt t="80681" x="5054600" y="3390900"/>
          <p14:tracePt t="80698" x="5054600" y="3321050"/>
          <p14:tracePt t="80715" x="5048250" y="3308350"/>
          <p14:tracePt t="80731" x="5048250" y="3302000"/>
          <p14:tracePt t="80782" x="5048250" y="3308350"/>
          <p14:tracePt t="80792" x="5048250" y="3321050"/>
          <p14:tracePt t="80800" x="5048250" y="3340100"/>
          <p14:tracePt t="80816" x="5048250" y="3365500"/>
          <p14:tracePt t="80831" x="5048250" y="3378200"/>
          <p14:tracePt t="80848" x="5048250" y="3384550"/>
          <p14:tracePt t="80865" x="5054600" y="3384550"/>
          <p14:tracePt t="80882" x="5073650" y="3378200"/>
          <p14:tracePt t="80899" x="5086350" y="3352800"/>
          <p14:tracePt t="80915" x="5086350" y="3346450"/>
          <p14:tracePt t="80933" x="5086350" y="3340100"/>
          <p14:tracePt t="80997" x="5086350" y="3346450"/>
          <p14:tracePt t="81004" x="5086350" y="3352800"/>
          <p14:tracePt t="81015" x="5086350" y="3359150"/>
          <p14:tracePt t="81031" x="5086350" y="3371850"/>
          <p14:tracePt t="81771" x="0" y="0"/>
        </p14:tracePtLst>
        <p14:tracePtLst>
          <p14:tracePt t="86382" x="4933950" y="3225800"/>
          <p14:tracePt t="86398" x="4940300" y="3225800"/>
          <p14:tracePt t="86406" x="4940300" y="3232150"/>
          <p14:tracePt t="86414" x="4940300" y="3244850"/>
          <p14:tracePt t="86433" x="4933950" y="3289300"/>
          <p14:tracePt t="86447" x="4933950" y="3321050"/>
          <p14:tracePt t="86451" x="4933950" y="3340100"/>
          <p14:tracePt t="86463" x="4933950" y="3352800"/>
          <p14:tracePt t="86480" x="4933950" y="3390900"/>
          <p14:tracePt t="86483" x="4933950" y="3397250"/>
          <p14:tracePt t="86496" x="4940300" y="3409950"/>
          <p14:tracePt t="86513" x="4965700" y="3422650"/>
          <p14:tracePt t="86533" x="4972050" y="3422650"/>
          <p14:tracePt t="86556" x="4978400" y="3422650"/>
          <p14:tracePt t="86565" x="4984750" y="3422650"/>
          <p14:tracePt t="86580" x="5010150" y="3416300"/>
          <p14:tracePt t="86596" x="5029200" y="3390900"/>
          <p14:tracePt t="86613" x="5041900" y="3346450"/>
          <p14:tracePt t="86631" x="5041900" y="3314700"/>
          <p14:tracePt t="86647" x="5041900" y="3276600"/>
          <p14:tracePt t="86663" x="5035550" y="3244850"/>
          <p14:tracePt t="86679" x="5029200" y="3225800"/>
          <p14:tracePt t="87062" x="5022850" y="3225800"/>
          <p14:tracePt t="87070" x="5016500" y="3225800"/>
          <p14:tracePt t="87080" x="5010150" y="3225800"/>
          <p14:tracePt t="87096" x="4997450" y="3238500"/>
          <p14:tracePt t="87113" x="4984750" y="3270250"/>
          <p14:tracePt t="87117" x="4972050" y="3289300"/>
          <p14:tracePt t="87131" x="4959350" y="3321050"/>
          <p14:tracePt t="87147" x="4959350" y="3340100"/>
          <p14:tracePt t="87163" x="4959350" y="3365500"/>
          <p14:tracePt t="87179" x="4959350" y="3378200"/>
          <p14:tracePt t="87196" x="4959350" y="3384550"/>
          <p14:tracePt t="87252" x="4959350" y="3390900"/>
          <p14:tracePt t="87268" x="4965700" y="3390900"/>
          <p14:tracePt t="87276" x="4978400" y="3390900"/>
          <p14:tracePt t="87284" x="4991100" y="3384550"/>
          <p14:tracePt t="87300" x="4997450" y="3378200"/>
          <p14:tracePt t="87325" x="4997450" y="3371850"/>
          <p14:tracePt t="87563" x="0" y="0"/>
        </p14:tracePtLst>
        <p14:tracePtLst>
          <p14:tracePt t="88125" x="4559300" y="3619500"/>
          <p14:tracePt t="88204" x="4578350" y="3619500"/>
          <p14:tracePt t="88212" x="4622800" y="3625850"/>
          <p14:tracePt t="88219" x="4692650" y="3625850"/>
          <p14:tracePt t="88229" x="4806950" y="3625850"/>
          <p14:tracePt t="88246" x="5264150" y="3625850"/>
          <p14:tracePt t="88262" x="5930900" y="3625850"/>
          <p14:tracePt t="88279" x="6578600" y="3625850"/>
          <p14:tracePt t="88295" x="6965950" y="3625850"/>
          <p14:tracePt t="88312" x="7092950" y="3625850"/>
          <p14:tracePt t="88315" x="7118350" y="3625850"/>
          <p14:tracePt t="88329" x="7131050" y="3625850"/>
          <p14:tracePt t="88508" x="0" y="0"/>
        </p14:tracePtLst>
        <p14:tracePtLst>
          <p14:tracePt t="89302" x="4984750" y="3206750"/>
          <p14:tracePt t="89308" x="4978400" y="3206750"/>
          <p14:tracePt t="89316" x="4972050" y="3206750"/>
          <p14:tracePt t="89328" x="4965700" y="3219450"/>
          <p14:tracePt t="89345" x="4953000" y="3238500"/>
          <p14:tracePt t="89362" x="4946650" y="3276600"/>
          <p14:tracePt t="89379" x="4946650" y="3302000"/>
          <p14:tracePt t="89396" x="4946650" y="3321050"/>
          <p14:tracePt t="89412" x="4946650" y="3346450"/>
          <p14:tracePt t="89430" x="4959350" y="3359150"/>
          <p14:tracePt t="89446" x="4965700" y="3365500"/>
          <p14:tracePt t="89478" x="4972050" y="3365500"/>
          <p14:tracePt t="89496" x="4984750" y="3365500"/>
          <p14:tracePt t="89512" x="5010150" y="3365500"/>
          <p14:tracePt t="89515" x="5029200" y="3359150"/>
          <p14:tracePt t="89528" x="5041900" y="3352800"/>
          <p14:tracePt t="89545" x="5060950" y="3340100"/>
          <p14:tracePt t="89548" x="5067300" y="3333750"/>
          <p14:tracePt t="89562" x="5073650" y="3333750"/>
          <p14:tracePt t="89578" x="5073650" y="3327400"/>
          <p14:tracePt t="89637" x="0" y="0"/>
        </p14:tracePtLst>
        <p14:tracePtLst>
          <p14:tracePt t="91142" x="6280150" y="3708400"/>
          <p14:tracePt t="91246" x="6286500" y="3708400"/>
          <p14:tracePt t="91254" x="6305550" y="3708400"/>
          <p14:tracePt t="91261" x="6311900" y="3708400"/>
          <p14:tracePt t="91278" x="6343650" y="3708400"/>
          <p14:tracePt t="91295" x="6375400" y="3708400"/>
          <p14:tracePt t="91311" x="6388100" y="3708400"/>
          <p14:tracePt t="91328" x="6394450" y="3708400"/>
          <p14:tracePt t="91344" x="6400800" y="3708400"/>
          <p14:tracePt t="91361" x="6407150" y="3708400"/>
          <p14:tracePt t="91594" x="0" y="0"/>
        </p14:tracePtLst>
        <p14:tracePtLst>
          <p14:tracePt t="91867" x="6629400" y="3708400"/>
          <p14:tracePt t="92002" x="0" y="0"/>
        </p14:tracePtLst>
        <p14:tracePtLst>
          <p14:tracePt t="92302" x="6407150" y="3702050"/>
          <p14:tracePt t="92366" x="6426200" y="3702050"/>
          <p14:tracePt t="92375" x="6477000" y="3702050"/>
          <p14:tracePt t="92380" x="6540500" y="3702050"/>
          <p14:tracePt t="92394" x="6718300" y="3702050"/>
          <p14:tracePt t="92410" x="6908800" y="3702050"/>
          <p14:tracePt t="92427" x="7054850" y="3702050"/>
          <p14:tracePt t="92444" x="7131050" y="3702050"/>
          <p14:tracePt t="92461" x="7150100" y="3702050"/>
          <p14:tracePt t="92477" x="7156450" y="3702050"/>
          <p14:tracePt t="93084" x="0" y="0"/>
        </p14:tracePtLst>
        <p14:tracePtLst>
          <p14:tracePt t="93501" x="6445250" y="3702050"/>
          <p14:tracePt t="93597" x="6457950" y="3702050"/>
          <p14:tracePt t="93606" x="6477000" y="3702050"/>
          <p14:tracePt t="93613" x="6527800" y="3702050"/>
          <p14:tracePt t="93627" x="6718300" y="3702050"/>
          <p14:tracePt t="93644" x="6946900" y="3702050"/>
          <p14:tracePt t="93661" x="7137400" y="3702050"/>
          <p14:tracePt t="93677" x="7213600" y="3702050"/>
          <p14:tracePt t="93694" x="7226300" y="3702050"/>
          <p14:tracePt t="94083" x="0" y="0"/>
        </p14:tracePtLst>
        <p14:tracePtLst>
          <p14:tracePt t="94631" x="7054850" y="3155950"/>
          <p14:tracePt t="94639" x="7048500" y="3155950"/>
          <p14:tracePt t="94653" x="7042150" y="3155950"/>
          <p14:tracePt t="94661" x="7035800" y="3162300"/>
          <p14:tracePt t="94678" x="7023100" y="3194050"/>
          <p14:tracePt t="94694" x="7016750" y="3244850"/>
          <p14:tracePt t="94711" x="7023100" y="3308350"/>
          <p14:tracePt t="94728" x="7042150" y="3371850"/>
          <p14:tracePt t="94744" x="7080250" y="3416300"/>
          <p14:tracePt t="94748" x="7118350" y="3435350"/>
          <p14:tracePt t="94760" x="7143750" y="3448050"/>
          <p14:tracePt t="94777" x="7175500" y="3454400"/>
          <p14:tracePt t="94794" x="7207250" y="3454400"/>
          <p14:tracePt t="94797" x="7219950" y="3454400"/>
          <p14:tracePt t="94811" x="7239000" y="3441700"/>
          <p14:tracePt t="94827" x="7251700" y="3422650"/>
          <p14:tracePt t="94843" x="7270750" y="3397250"/>
          <p14:tracePt t="94860" x="7277100" y="3384550"/>
          <p14:tracePt t="94860" x="0" y="0"/>
        </p14:tracePtLst>
        <p14:tracePtLst>
          <p14:tracePt t="95544" x="8318500" y="3746500"/>
          <p14:tracePt t="95614" x="8343900" y="3746500"/>
          <p14:tracePt t="95623" x="8394700" y="3746500"/>
          <p14:tracePt t="95634" x="8464550" y="3746500"/>
          <p14:tracePt t="95644" x="8667750" y="3746500"/>
          <p14:tracePt t="95660" x="8921750" y="3746500"/>
          <p14:tracePt t="95677" x="9251950" y="3746500"/>
          <p14:tracePt t="95693" x="9601200" y="3746500"/>
          <p14:tracePt t="95710" x="9880600" y="3746500"/>
          <p14:tracePt t="95727" x="10083800" y="3746500"/>
          <p14:tracePt t="95744" x="10210800" y="3746500"/>
          <p14:tracePt t="95747" x="10248900" y="3746500"/>
          <p14:tracePt t="95760" x="10287000" y="3746500"/>
          <p14:tracePt t="95776" x="10306050" y="3746500"/>
          <p14:tracePt t="95878" x="10312400" y="3746500"/>
          <p14:tracePt t="95886" x="10318750" y="3746500"/>
          <p14:tracePt t="95894" x="10325100" y="3746500"/>
          <p14:tracePt t="95910" x="10344150" y="3746500"/>
          <p14:tracePt t="95916" x="10350500" y="3746500"/>
          <p14:tracePt t="95928" x="10369550" y="3746500"/>
          <p14:tracePt t="95944" x="10394950" y="3746500"/>
          <p14:tracePt t="95947" x="10407650" y="3746500"/>
          <p14:tracePt t="95960" x="10414000" y="3746500"/>
          <p14:tracePt t="95977" x="10439400" y="3746500"/>
          <p14:tracePt t="95980" x="10445750" y="3746500"/>
          <p14:tracePt t="95993" x="10464800" y="3746500"/>
          <p14:tracePt t="96011" x="10515600" y="3746500"/>
          <p14:tracePt t="96027" x="10547350" y="3746500"/>
          <p14:tracePt t="96043" x="10560050" y="3746500"/>
          <p14:tracePt t="96203" x="0" y="0"/>
        </p14:tracePtLst>
        <p14:tracePtLst>
          <p14:tracePt t="103213" x="8464550" y="3695700"/>
          <p14:tracePt t="103252" x="8470900" y="3695700"/>
          <p14:tracePt t="103261" x="8496300" y="3695700"/>
          <p14:tracePt t="103275" x="8559800" y="3695700"/>
          <p14:tracePt t="103291" x="8661400" y="3695700"/>
          <p14:tracePt t="103308" x="8763000" y="3695700"/>
          <p14:tracePt t="103324" x="8883650" y="3695700"/>
          <p14:tracePt t="103341" x="9048750" y="3695700"/>
          <p14:tracePt t="103357" x="9239250" y="3695700"/>
          <p14:tracePt t="103374" x="9461500" y="3695700"/>
          <p14:tracePt t="103390" x="9626600" y="3695700"/>
          <p14:tracePt t="103407" x="9715500" y="3695700"/>
          <p14:tracePt t="103424" x="9747250" y="3695700"/>
          <p14:tracePt t="103440" x="9753600" y="3695700"/>
          <p14:tracePt t="103619" x="0" y="0"/>
        </p14:tracePtLst>
        <p14:tracePtLst>
          <p14:tracePt t="104230" x="9505950" y="3689350"/>
          <p14:tracePt t="104343" x="9512300" y="3689350"/>
          <p14:tracePt t="104351" x="9544050" y="3689350"/>
          <p14:tracePt t="104357" x="9594850" y="3689350"/>
          <p14:tracePt t="104374" x="9766300" y="3689350"/>
          <p14:tracePt t="104390" x="9982200" y="3689350"/>
          <p14:tracePt t="104395" x="10077450" y="3689350"/>
          <p14:tracePt t="104407" x="10166350" y="3689350"/>
          <p14:tracePt t="104424" x="10280650" y="3689350"/>
          <p14:tracePt t="104428" x="10299700" y="3689350"/>
          <p14:tracePt t="104441" x="10306050" y="3689350"/>
          <p14:tracePt t="104457" x="10312400" y="3689350"/>
          <p14:tracePt t="105013" x="10306050" y="3689350"/>
          <p14:tracePt t="105021" x="10274300" y="3689350"/>
          <p14:tracePt t="105029" x="10236200" y="3689350"/>
          <p14:tracePt t="105041" x="10179050" y="3689350"/>
          <p14:tracePt t="105057" x="10052050" y="3689350"/>
          <p14:tracePt t="105075" x="9893300" y="3689350"/>
          <p14:tracePt t="105091" x="9804400" y="3689350"/>
          <p14:tracePt t="105108" x="9721850" y="3689350"/>
          <p14:tracePt t="105124" x="9645650" y="3689350"/>
          <p14:tracePt t="105141" x="9607550" y="3689350"/>
          <p14:tracePt t="105157" x="9575800" y="3689350"/>
          <p14:tracePt t="105390" x="9594850" y="3689350"/>
          <p14:tracePt t="105398" x="9613900" y="3689350"/>
          <p14:tracePt t="105407" x="9645650" y="3689350"/>
          <p14:tracePt t="105424" x="9766300" y="3689350"/>
          <p14:tracePt t="105440" x="9874250" y="3689350"/>
          <p14:tracePt t="105443" x="9912350" y="3689350"/>
          <p14:tracePt t="105457" x="9937750" y="3689350"/>
          <p14:tracePt t="105474" x="9956800" y="3689350"/>
          <p14:tracePt t="105724" x="9963150" y="3689350"/>
          <p14:tracePt t="105732" x="9969500" y="3689350"/>
          <p14:tracePt t="105740" x="9975850" y="3689350"/>
          <p14:tracePt t="105757" x="10001250" y="3689350"/>
          <p14:tracePt t="105773" x="10033000" y="3689350"/>
          <p14:tracePt t="105790" x="10064750" y="3689350"/>
          <p14:tracePt t="105807" x="10121900" y="3689350"/>
          <p14:tracePt t="105823" x="10198100" y="3689350"/>
          <p14:tracePt t="105840" x="10325100" y="3689350"/>
          <p14:tracePt t="105856" x="10452100" y="3689350"/>
          <p14:tracePt t="105861" x="10496550" y="3689350"/>
          <p14:tracePt t="105873" x="10528300" y="3689350"/>
          <p14:tracePt t="105890" x="10566400" y="3689350"/>
          <p14:tracePt t="105893" x="10579100" y="3689350"/>
          <p14:tracePt t="106990" x="10591800" y="3689350"/>
          <p14:tracePt t="106998" x="10598150" y="3689350"/>
          <p14:tracePt t="107014" x="10604500" y="3689350"/>
          <p14:tracePt t="107023" x="10610850" y="3689350"/>
          <p14:tracePt t="107040" x="10623550" y="3689350"/>
          <p14:tracePt t="107056" x="10636250" y="3689350"/>
          <p14:tracePt t="107073" x="10648950" y="3689350"/>
          <p14:tracePt t="107089" x="10655300" y="3689350"/>
          <p14:tracePt t="107106" x="10668000" y="3689350"/>
          <p14:tracePt t="108067" x="0" y="0"/>
        </p14:tracePtLst>
        <p14:tracePtLst>
          <p14:tracePt t="108647" x="9639300" y="3695700"/>
          <p14:tracePt t="108758" x="9652000" y="3695700"/>
          <p14:tracePt t="108765" x="9696450" y="3695700"/>
          <p14:tracePt t="108774" x="9747250" y="3695700"/>
          <p14:tracePt t="108790" x="9918700" y="3695700"/>
          <p14:tracePt t="108807" x="10128250" y="3695700"/>
          <p14:tracePt t="108812" x="10229850" y="3695700"/>
          <p14:tracePt t="108822" x="10325100" y="3695700"/>
          <p14:tracePt t="108840" x="10471150" y="3695700"/>
          <p14:tracePt t="108855" x="10528300" y="3695700"/>
          <p14:tracePt t="108861" x="10541000" y="3695700"/>
          <p14:tracePt t="108872" x="10547350" y="3695700"/>
          <p14:tracePt t="109179" x="0" y="0"/>
        </p14:tracePtLst>
        <p14:tracePtLst>
          <p14:tracePt t="110055" x="7073900" y="3314700"/>
          <p14:tracePt t="110136" x="7086600" y="3314700"/>
          <p14:tracePt t="110143" x="7137400" y="3314700"/>
          <p14:tracePt t="110155" x="7327900" y="3314700"/>
          <p14:tracePt t="110172" x="7702550" y="3314700"/>
          <p14:tracePt t="110189" x="8159750" y="3314700"/>
          <p14:tracePt t="110205" x="8439150" y="3314700"/>
          <p14:tracePt t="110222" x="8553450" y="3314700"/>
          <p14:tracePt t="110238" x="8572500" y="3314700"/>
          <p14:tracePt t="110255" x="8578850" y="3314700"/>
          <p14:tracePt t="110323" x="0" y="0"/>
        </p14:tracePtLst>
        <p14:tracePtLst>
          <p14:tracePt t="110861" x="8724900" y="3695700"/>
          <p14:tracePt t="110902" x="8737600" y="3695700"/>
          <p14:tracePt t="110909" x="8782050" y="3695700"/>
          <p14:tracePt t="110922" x="8851900" y="3695700"/>
          <p14:tracePt t="110939" x="9258300" y="3695700"/>
          <p14:tracePt t="110956" x="9690100" y="3695700"/>
          <p14:tracePt t="110972" x="10058400" y="3695700"/>
          <p14:tracePt t="110988" x="10236200" y="3695700"/>
          <p14:tracePt t="111006" x="10293350" y="3695700"/>
          <p14:tracePt t="111021" x="10312400" y="3695700"/>
          <p14:tracePt t="111195" x="0" y="0"/>
        </p14:tracePtLst>
        <p14:tracePtLst>
          <p14:tracePt t="113375" x="6191250" y="3835400"/>
          <p14:tracePt t="113383" x="6191250" y="3848100"/>
          <p14:tracePt t="113389" x="6191250" y="3867150"/>
          <p14:tracePt t="113404" x="6197600" y="3911600"/>
          <p14:tracePt t="113421" x="6210300" y="3943350"/>
          <p14:tracePt t="113437" x="6223000" y="3968750"/>
          <p14:tracePt t="113454" x="6229350" y="3968750"/>
          <p14:tracePt t="113470" x="6235700" y="3968750"/>
          <p14:tracePt t="113487" x="6242050" y="3968750"/>
          <p14:tracePt t="113504" x="6248400" y="3968750"/>
          <p14:tracePt t="113520" x="6267450" y="3968750"/>
          <p14:tracePt t="113538" x="6299200" y="3956050"/>
          <p14:tracePt t="113541" x="6305550" y="3949700"/>
          <p14:tracePt t="113554" x="6324600" y="3930650"/>
          <p14:tracePt t="113571" x="6330950" y="3911600"/>
          <p14:tracePt t="113587" x="6337300" y="3905250"/>
          <p14:tracePt t="113755" x="0" y="0"/>
        </p14:tracePtLst>
        <p14:tracePtLst>
          <p14:tracePt t="114871" x="7023100" y="3835400"/>
          <p14:tracePt t="114877" x="7016750" y="3835400"/>
          <p14:tracePt t="114886" x="7010400" y="3835400"/>
          <p14:tracePt t="114903" x="6997700" y="3835400"/>
          <p14:tracePt t="114920" x="6978650" y="3867150"/>
          <p14:tracePt t="114936" x="6965950" y="3898900"/>
          <p14:tracePt t="114953" x="6959600" y="3937000"/>
          <p14:tracePt t="114956" x="6959600" y="3956050"/>
          <p14:tracePt t="114970" x="6965950" y="4006850"/>
          <p14:tracePt t="114987" x="6991350" y="4044950"/>
          <p14:tracePt t="115003" x="7035800" y="4070350"/>
          <p14:tracePt t="115020" x="7080250" y="4076700"/>
          <p14:tracePt t="115037" x="7175500" y="4070350"/>
          <p14:tracePt t="115054" x="7296150" y="4057650"/>
          <p14:tracePt t="115070" x="7385050" y="4025900"/>
          <p14:tracePt t="115087" x="7423150" y="4006850"/>
          <p14:tracePt t="115104" x="7429500" y="3994150"/>
          <p14:tracePt t="115120" x="7429500" y="3975100"/>
          <p14:tracePt t="115123" x="7429500" y="3962400"/>
          <p14:tracePt t="115136" x="7423150" y="3949700"/>
          <p14:tracePt t="115153" x="7416800" y="3943350"/>
          <p14:tracePt t="115157" x="7404100" y="3937000"/>
          <p14:tracePt t="115170" x="7397750" y="3930650"/>
          <p14:tracePt t="115196" x="7391400" y="3930650"/>
          <p14:tracePt t="115203" x="7385050" y="3930650"/>
          <p14:tracePt t="115451" x="0" y="0"/>
        </p14:tracePtLst>
        <p14:tracePtLst>
          <p14:tracePt t="116137" x="8693150" y="3892550"/>
          <p14:tracePt t="116189" x="8693150" y="3905250"/>
          <p14:tracePt t="116198" x="8699500" y="3930650"/>
          <p14:tracePt t="116207" x="8705850" y="3943350"/>
          <p14:tracePt t="116220" x="8737600" y="3987800"/>
          <p14:tracePt t="116236" x="8794750" y="4032250"/>
          <p14:tracePt t="116253" x="8845550" y="4064000"/>
          <p14:tracePt t="116269" x="8921750" y="4095750"/>
          <p14:tracePt t="116286" x="8997950" y="4102100"/>
          <p14:tracePt t="116303" x="9105900" y="4102100"/>
          <p14:tracePt t="116320" x="9220200" y="4089400"/>
          <p14:tracePt t="116337" x="9321800" y="4076700"/>
          <p14:tracePt t="116340" x="9378950" y="4070350"/>
          <p14:tracePt t="116353" x="9410700" y="4064000"/>
          <p14:tracePt t="116369" x="9455150" y="4044950"/>
          <p14:tracePt t="116386" x="9480550" y="4019550"/>
          <p14:tracePt t="116403" x="9486900" y="4006850"/>
          <p14:tracePt t="116419" x="9486900" y="4000500"/>
          <p14:tracePt t="116436" x="9486900" y="3987800"/>
          <p14:tracePt t="116453" x="9486900" y="3968750"/>
          <p14:tracePt t="116486" x="9486900" y="3956050"/>
          <p14:tracePt t="116606" x="9493250" y="3949700"/>
          <p14:tracePt t="116893" x="9499600" y="3949700"/>
          <p14:tracePt t="116931" x="0" y="0"/>
        </p14:tracePtLst>
        <p14:tracePtLst>
          <p14:tracePt t="118461" x="10083800" y="3536950"/>
          <p14:tracePt t="118517" x="10083800" y="3543300"/>
          <p14:tracePt t="118526" x="10083800" y="3549650"/>
          <p14:tracePt t="118536" x="10083800" y="3575050"/>
          <p14:tracePt t="118553" x="10083800" y="3632200"/>
          <p14:tracePt t="118570" x="10102850" y="3721100"/>
          <p14:tracePt t="118573" x="10128250" y="3759200"/>
          <p14:tracePt t="118587" x="10179050" y="3816350"/>
          <p14:tracePt t="118603" x="10223500" y="3848100"/>
          <p14:tracePt t="118619" x="10261600" y="3867150"/>
          <p14:tracePt t="118638" x="10306050" y="3873500"/>
          <p14:tracePt t="118652" x="10382250" y="3886200"/>
          <p14:tracePt t="118669" x="10439400" y="3886200"/>
          <p14:tracePt t="118686" x="10515600" y="3886200"/>
          <p14:tracePt t="118702" x="10572750" y="3879850"/>
          <p14:tracePt t="118719" x="10617200" y="3867150"/>
          <p14:tracePt t="118736" x="10642600" y="3841750"/>
          <p14:tracePt t="118739" x="10655300" y="3835400"/>
          <p14:tracePt t="118752" x="10661650" y="3822700"/>
          <p14:tracePt t="118769" x="10680700" y="3784600"/>
          <p14:tracePt t="118786" x="10706100" y="3740150"/>
          <p14:tracePt t="118804" x="10712450" y="3708400"/>
          <p14:tracePt t="118820" x="10718800" y="3663950"/>
          <p14:tracePt t="118836" x="10725150" y="3632200"/>
          <p14:tracePt t="118852" x="10725150" y="3594100"/>
          <p14:tracePt t="118869" x="10718800" y="3562350"/>
          <p14:tracePt t="118885" x="10712450" y="3543300"/>
          <p14:tracePt t="118902" x="10699750" y="3524250"/>
          <p14:tracePt t="118918" x="10693400" y="3517900"/>
          <p14:tracePt t="118935" x="10680700" y="3517900"/>
          <p14:tracePt t="118952" x="10642600" y="3517900"/>
          <p14:tracePt t="118968" x="10604500" y="3524250"/>
          <p14:tracePt t="118970" x="10585450" y="3536950"/>
          <p14:tracePt t="118985" x="10566400" y="3549650"/>
          <p14:tracePt t="119002" x="10528300" y="3581400"/>
          <p14:tracePt t="119003" x="10521950" y="3594100"/>
          <p14:tracePt t="119018" x="10515600" y="3606800"/>
          <p14:tracePt t="119035" x="10502900" y="3625850"/>
          <p14:tracePt t="119052" x="10502900" y="3638550"/>
          <p14:tracePt t="119069" x="10502900" y="3657600"/>
          <p14:tracePt t="119085" x="10509250" y="3689350"/>
          <p14:tracePt t="119102" x="10521950" y="3702050"/>
          <p14:tracePt t="119119" x="10528300" y="3702050"/>
          <p14:tracePt t="119136" x="10541000" y="3702050"/>
          <p14:tracePt t="119152" x="10566400" y="3702050"/>
          <p14:tracePt t="119168" x="10585450" y="3702050"/>
          <p14:tracePt t="119185" x="10598150" y="3676650"/>
          <p14:tracePt t="119189" x="10604500" y="3657600"/>
          <p14:tracePt t="119202" x="10604500" y="3651250"/>
          <p14:tracePt t="119219" x="10610850" y="3613150"/>
          <p14:tracePt t="119235" x="10610850" y="3600450"/>
          <p14:tracePt t="119252" x="10610850" y="3594100"/>
          <p14:tracePt t="119419" x="0" y="0"/>
        </p14:tracePtLst>
        <p14:tracePtLst>
          <p14:tracePt t="120360" x="10058400" y="3530600"/>
          <p14:tracePt t="120367" x="10058400" y="3536950"/>
          <p14:tracePt t="120375" x="10058400" y="3556000"/>
          <p14:tracePt t="120385" x="10058400" y="3568700"/>
          <p14:tracePt t="120401" x="10058400" y="3606800"/>
          <p14:tracePt t="120404" x="10058400" y="3619500"/>
          <p14:tracePt t="120418" x="10058400" y="3651250"/>
          <p14:tracePt t="120435" x="10058400" y="3683000"/>
          <p14:tracePt t="120451" x="10058400" y="3702050"/>
          <p14:tracePt t="120468" x="10058400" y="3708400"/>
          <p14:tracePt t="120485" x="10058400" y="3721100"/>
          <p14:tracePt t="120540" x="10058400" y="3727450"/>
          <p14:tracePt t="120549" x="10058400" y="3733800"/>
          <p14:tracePt t="120678" x="10058400" y="3740150"/>
          <p14:tracePt t="120685" x="10052050" y="3740150"/>
          <p14:tracePt t="120702" x="9988550" y="3752850"/>
          <p14:tracePt t="120718" x="9912350" y="3759200"/>
          <p14:tracePt t="120725" x="9861550" y="3759200"/>
          <p14:tracePt t="120735" x="9817100" y="3759200"/>
          <p14:tracePt t="120752" x="9753600" y="3759200"/>
          <p14:tracePt t="120768" x="9696450" y="3759200"/>
          <p14:tracePt t="120772" x="9677400" y="3759200"/>
          <p14:tracePt t="120785" x="9652000" y="3759200"/>
          <p14:tracePt t="120802" x="9569450" y="3759200"/>
          <p14:tracePt t="120820" x="9499600" y="3759200"/>
          <p14:tracePt t="120836" x="9461500" y="3759200"/>
          <p14:tracePt t="120852" x="9436100" y="3759200"/>
          <p14:tracePt t="120868" x="9404350" y="3759200"/>
          <p14:tracePt t="120885" x="9385300" y="3759200"/>
          <p14:tracePt t="120901" x="9378950" y="3759200"/>
          <p14:tracePt t="120918" x="9366250" y="3759200"/>
          <p14:tracePt t="120937" x="9359900" y="3759200"/>
          <p14:tracePt t="120968" x="9347200" y="3752850"/>
          <p14:tracePt t="120984" x="9347200" y="3746500"/>
          <p14:tracePt t="120987" x="9347200" y="3727450"/>
          <p14:tracePt t="121001" x="9340850" y="3721100"/>
          <p14:tracePt t="121004" x="9334500" y="3702050"/>
          <p14:tracePt t="121019" x="9328150" y="3670300"/>
          <p14:tracePt t="121035" x="9321800" y="3638550"/>
          <p14:tracePt t="121051" x="9315450" y="3619500"/>
          <p14:tracePt t="121068" x="9315450" y="3606800"/>
          <p14:tracePt t="121085" x="9315450" y="3575050"/>
          <p14:tracePt t="121102" x="9321800" y="3543300"/>
          <p14:tracePt t="121118" x="9334500" y="3511550"/>
          <p14:tracePt t="121134" x="9347200" y="3492500"/>
          <p14:tracePt t="121151" x="9366250" y="3467100"/>
          <p14:tracePt t="121168" x="9385300" y="3460750"/>
          <p14:tracePt t="121184" x="9398000" y="3448050"/>
          <p14:tracePt t="121187" x="9404350" y="3448050"/>
          <p14:tracePt t="121476" x="0" y="0"/>
        </p14:tracePtLst>
        <p14:tracePtLst>
          <p14:tracePt t="121982" x="9912350" y="3810000"/>
          <p14:tracePt t="121992" x="9912350" y="3816350"/>
          <p14:tracePt t="122001" x="9906000" y="3835400"/>
          <p14:tracePt t="122017" x="9906000" y="3879850"/>
          <p14:tracePt t="122034" x="9906000" y="3981450"/>
          <p14:tracePt t="122051" x="9906000" y="4025900"/>
          <p14:tracePt t="122068" x="9918700" y="4057650"/>
          <p14:tracePt t="122084" x="9937750" y="4064000"/>
          <p14:tracePt t="122101" x="9944100" y="4070350"/>
          <p14:tracePt t="122117" x="9975850" y="4070350"/>
          <p14:tracePt t="122135" x="10013950" y="4051300"/>
          <p14:tracePt t="122151" x="10064750" y="4013200"/>
          <p14:tracePt t="122167" x="10090150" y="3975100"/>
          <p14:tracePt t="122184" x="10109200" y="3943350"/>
          <p14:tracePt t="122200" x="10115550" y="3924300"/>
          <p14:tracePt t="122217" x="10121900" y="3892550"/>
          <p14:tracePt t="122234" x="10121900" y="3848100"/>
          <p14:tracePt t="122250" x="10115550" y="3835400"/>
          <p14:tracePt t="122267" x="10115550" y="3816350"/>
          <p14:tracePt t="122284" x="10109200" y="3803650"/>
          <p14:tracePt t="122301" x="10102850" y="3797300"/>
          <p14:tracePt t="122924" x="10096500" y="3797300"/>
          <p14:tracePt t="122933" x="10083800" y="3797300"/>
          <p14:tracePt t="122948" x="10064750" y="3797300"/>
          <p14:tracePt t="122965" x="10045700" y="3803650"/>
          <p14:tracePt t="122971" x="10039350" y="3803650"/>
          <p14:tracePt t="122984" x="10026650" y="3810000"/>
          <p14:tracePt t="123000" x="10001250" y="3822700"/>
          <p14:tracePt t="123017" x="9975850" y="3829050"/>
          <p14:tracePt t="123019" x="9963150" y="3841750"/>
          <p14:tracePt t="123034" x="9944100" y="3860800"/>
          <p14:tracePt t="123050" x="9918700" y="3873500"/>
          <p14:tracePt t="123067" x="9912350" y="3898900"/>
          <p14:tracePt t="123084" x="9906000" y="3924300"/>
          <p14:tracePt t="123100" x="9906000" y="3937000"/>
          <p14:tracePt t="123118" x="9906000" y="3949700"/>
          <p14:tracePt t="123135" x="9906000" y="3962400"/>
          <p14:tracePt t="123151" x="9906000" y="3975100"/>
          <p14:tracePt t="123167" x="9918700" y="3981450"/>
          <p14:tracePt t="123184" x="9925050" y="3987800"/>
          <p14:tracePt t="123200" x="9956800" y="3994150"/>
          <p14:tracePt t="123217" x="9994900" y="3994150"/>
          <p14:tracePt t="123234" x="10033000" y="3994150"/>
          <p14:tracePt t="123236" x="10052050" y="3994150"/>
          <p14:tracePt t="123251" x="10064750" y="3994150"/>
          <p14:tracePt t="123267" x="10077450" y="3987800"/>
          <p14:tracePt t="123284" x="10077450" y="3968750"/>
          <p14:tracePt t="123300" x="10077450" y="3949700"/>
          <p14:tracePt t="123317" x="10077450" y="3937000"/>
          <p14:tracePt t="123334" x="10077450" y="3930650"/>
          <p14:tracePt t="123351" x="10077450" y="3924300"/>
          <p14:tracePt t="123619" x="0" y="0"/>
        </p14:tracePtLst>
        <p14:tracePtLst>
          <p14:tracePt t="130822" x="6756400" y="4362450"/>
          <p14:tracePt t="130877" x="6743700" y="4375150"/>
          <p14:tracePt t="130886" x="6737350" y="4387850"/>
          <p14:tracePt t="130900" x="6731000" y="4419600"/>
          <p14:tracePt t="130916" x="6731000" y="4438650"/>
          <p14:tracePt t="130932" x="6731000" y="4476750"/>
          <p14:tracePt t="130949" x="6743700" y="4489450"/>
          <p14:tracePt t="130965" x="6781800" y="4514850"/>
          <p14:tracePt t="130982" x="6819900" y="4533900"/>
          <p14:tracePt t="130998" x="6877050" y="4546600"/>
          <p14:tracePt t="131014" x="6940550" y="4546600"/>
          <p14:tracePt t="131031" x="7048500" y="4527550"/>
          <p14:tracePt t="131048" x="7150100" y="4489450"/>
          <p14:tracePt t="131065" x="7219950" y="4445000"/>
          <p14:tracePt t="131068" x="7226300" y="4432300"/>
          <p14:tracePt t="131082" x="7232650" y="4425950"/>
          <p14:tracePt t="131099" x="7239000" y="4400550"/>
          <p14:tracePt t="131116" x="7239000" y="4381500"/>
          <p14:tracePt t="131132" x="7239000" y="4368800"/>
          <p14:tracePt t="131166" x="7219950" y="4368800"/>
          <p14:tracePt t="131182" x="7200900" y="4368800"/>
          <p14:tracePt t="131198" x="7169150" y="4368800"/>
          <p14:tracePt t="131215" x="7137400" y="4368800"/>
          <p14:tracePt t="131221" x="7099300" y="4368800"/>
          <p14:tracePt t="131231" x="7067550" y="4381500"/>
          <p14:tracePt t="131248" x="7004050" y="4425950"/>
          <p14:tracePt t="131264" x="6946900" y="4483100"/>
          <p14:tracePt t="131267" x="6921500" y="4521200"/>
          <p14:tracePt t="131281" x="6915150" y="4546600"/>
          <p14:tracePt t="131298" x="6902450" y="4559300"/>
          <p14:tracePt t="131367" x="6915150" y="4559300"/>
          <p14:tracePt t="131373" x="6921500" y="4559300"/>
          <p14:tracePt t="131382" x="6946900" y="4559300"/>
          <p14:tracePt t="131399" x="6972300" y="4552950"/>
          <p14:tracePt t="131415" x="6978650" y="4540250"/>
          <p14:tracePt t="131433" x="6985000" y="4540250"/>
          <p14:tracePt t="131448" x="6991350" y="4533900"/>
          <p14:tracePt t="131995" x="0" y="0"/>
        </p14:tracePtLst>
        <p14:tracePtLst>
          <p14:tracePt t="132349" x="6667500" y="4298950"/>
          <p14:tracePt t="132357" x="6661150" y="4298950"/>
          <p14:tracePt t="132364" x="6654800" y="4298950"/>
          <p14:tracePt t="132382" x="6629400" y="4318000"/>
          <p14:tracePt t="132398" x="6610350" y="4337050"/>
          <p14:tracePt t="132404" x="6604000" y="4356100"/>
          <p14:tracePt t="132414" x="6597650" y="4368800"/>
          <p14:tracePt t="132431" x="6597650" y="4387850"/>
          <p14:tracePt t="132438" x="6597650" y="4406900"/>
          <p14:tracePt t="132448" x="6597650" y="4419600"/>
          <p14:tracePt t="132464" x="6597650" y="4457700"/>
          <p14:tracePt t="132468" x="6597650" y="4470400"/>
          <p14:tracePt t="132481" x="6597650" y="4495800"/>
          <p14:tracePt t="132497" x="6610350" y="4514850"/>
          <p14:tracePt t="132515" x="6642100" y="4546600"/>
          <p14:tracePt t="132531" x="6680200" y="4572000"/>
          <p14:tracePt t="132547" x="6718300" y="4584700"/>
          <p14:tracePt t="132564" x="6775450" y="4584700"/>
          <p14:tracePt t="132581" x="6845300" y="4584700"/>
          <p14:tracePt t="132597" x="6908800" y="4552950"/>
          <p14:tracePt t="132614" x="6934200" y="4502150"/>
          <p14:tracePt t="132631" x="6953250" y="4432300"/>
          <p14:tracePt t="132648" x="6953250" y="4381500"/>
          <p14:tracePt t="132651" x="6953250" y="4349750"/>
          <p14:tracePt t="132664" x="6953250" y="4324350"/>
          <p14:tracePt t="132681" x="6946900" y="4267200"/>
          <p14:tracePt t="132684" x="6940550" y="4248150"/>
          <p14:tracePt t="132698" x="6934200" y="4229100"/>
          <p14:tracePt t="132714" x="6927850" y="4216400"/>
          <p14:tracePt t="132731" x="6921500" y="4203700"/>
          <p14:tracePt t="133019" x="0" y="0"/>
        </p14:tracePtLst>
        <p14:tracePtLst>
          <p14:tracePt t="135046" x="6489700" y="4368800"/>
          <p14:tracePt t="135054" x="6489700" y="4375150"/>
          <p14:tracePt t="135063" x="6489700" y="4394200"/>
          <p14:tracePt t="135080" x="6489700" y="4425950"/>
          <p14:tracePt t="135096" x="6489700" y="4464050"/>
          <p14:tracePt t="135099" x="6489700" y="4489450"/>
          <p14:tracePt t="135113" x="6489700" y="4495800"/>
          <p14:tracePt t="135131" x="6502400" y="4552950"/>
          <p14:tracePt t="135147" x="6521450" y="4584700"/>
          <p14:tracePt t="135163" x="6553200" y="4616450"/>
          <p14:tracePt t="135180" x="6584950" y="4629150"/>
          <p14:tracePt t="135196" x="6616700" y="4635500"/>
          <p14:tracePt t="135213" x="6661150" y="4635500"/>
          <p14:tracePt t="135229" x="6705600" y="4635500"/>
          <p14:tracePt t="135246" x="6731000" y="4622800"/>
          <p14:tracePt t="135263" x="6743700" y="4572000"/>
          <p14:tracePt t="135280" x="6743700" y="4533900"/>
          <p14:tracePt t="135296" x="6743700" y="4476750"/>
          <p14:tracePt t="135300" x="6743700" y="4451350"/>
          <p14:tracePt t="135313" x="6743700" y="4432300"/>
          <p14:tracePt t="135318" x="6743700" y="4425950"/>
          <p14:tracePt t="135331" x="6737350" y="4400550"/>
          <p14:tracePt t="135387" x="6731000" y="4400550"/>
          <p14:tracePt t="135397" x="6724650" y="4400550"/>
          <p14:tracePt t="135404" x="6724650" y="4394200"/>
          <p14:tracePt t="135413" x="6718300" y="4387850"/>
          <p14:tracePt t="135620" x="0" y="0"/>
        </p14:tracePtLst>
        <p14:tracePtLst>
          <p14:tracePt t="136319" x="8375650" y="4495800"/>
          <p14:tracePt t="136404" x="8382000" y="4502150"/>
          <p14:tracePt t="136414" x="8388350" y="4502150"/>
          <p14:tracePt t="136422" x="8407400" y="4508500"/>
          <p14:tracePt t="136433" x="8439150" y="4508500"/>
          <p14:tracePt t="136446" x="8578850" y="4508500"/>
          <p14:tracePt t="136463" x="8801100" y="4508500"/>
          <p14:tracePt t="136480" x="9150350" y="4508500"/>
          <p14:tracePt t="136483" x="9347200" y="4508500"/>
          <p14:tracePt t="136496" x="9518650" y="4508500"/>
          <p14:tracePt t="136513" x="9740900" y="4508500"/>
          <p14:tracePt t="136515" x="9817100" y="4508500"/>
          <p14:tracePt t="136529" x="9874250" y="4508500"/>
          <p14:tracePt t="136546" x="9925050" y="4508500"/>
          <p14:tracePt t="136798" x="9906000" y="4508500"/>
          <p14:tracePt t="136809" x="9861550" y="4508500"/>
          <p14:tracePt t="136816" x="9785350" y="4508500"/>
          <p14:tracePt t="136830" x="9537700" y="4508500"/>
          <p14:tracePt t="136846" x="9144000" y="4508500"/>
          <p14:tracePt t="136862" x="8820150" y="4508500"/>
          <p14:tracePt t="136879" x="8629650" y="4508500"/>
          <p14:tracePt t="136896" x="8572500" y="4508500"/>
          <p14:tracePt t="136900" x="8559800" y="4508500"/>
          <p14:tracePt t="136913" x="8553450" y="4508500"/>
          <p14:tracePt t="137014" x="8566150" y="4508500"/>
          <p14:tracePt t="137022" x="8597900" y="4508500"/>
          <p14:tracePt t="137030" x="8661400" y="4508500"/>
          <p14:tracePt t="137046" x="8870950" y="4508500"/>
          <p14:tracePt t="137062" x="9131300" y="4508500"/>
          <p14:tracePt t="137079" x="9340850" y="4508500"/>
          <p14:tracePt t="137096" x="9423400" y="4508500"/>
          <p14:tracePt t="137100" x="9436100" y="4508500"/>
          <p14:tracePt t="137113" x="9442450" y="4508500"/>
          <p14:tracePt t="137189" x="9423400" y="4508500"/>
          <p14:tracePt t="137196" x="9385300" y="4508500"/>
          <p14:tracePt t="137205" x="9302750" y="4508500"/>
          <p14:tracePt t="137213" x="9182100" y="4508500"/>
          <p14:tracePt t="137230" x="8940800" y="4495800"/>
          <p14:tracePt t="137246" x="8724900" y="4495800"/>
          <p14:tracePt t="137262" x="8648700" y="4495800"/>
          <p14:tracePt t="137279" x="8636000" y="4495800"/>
          <p14:tracePt t="137334" x="8655050" y="4495800"/>
          <p14:tracePt t="137342" x="8686800" y="4495800"/>
          <p14:tracePt t="137350" x="8731250" y="4495800"/>
          <p14:tracePt t="137363" x="8858250" y="4495800"/>
          <p14:tracePt t="137379" x="9004300" y="4495800"/>
          <p14:tracePt t="137396" x="9144000" y="4495800"/>
          <p14:tracePt t="137412" x="9283700" y="4495800"/>
          <p14:tracePt t="137429" x="9378950" y="4495800"/>
          <p14:tracePt t="137446" x="9410700" y="4495800"/>
          <p14:tracePt t="137463" x="9417050" y="4495800"/>
          <p14:tracePt t="137501" x="9410700" y="4495800"/>
          <p14:tracePt t="137513" x="9372600" y="4495800"/>
          <p14:tracePt t="137531" x="9232900" y="4495800"/>
          <p14:tracePt t="137547" x="8978900" y="4495800"/>
          <p14:tracePt t="137563" x="8902700" y="4495800"/>
          <p14:tracePt t="137579" x="8890000" y="4495800"/>
          <p14:tracePt t="137596" x="8883650" y="4495800"/>
          <p14:tracePt t="137644" x="8902700" y="4495800"/>
          <p14:tracePt t="137652" x="8947150" y="4495800"/>
          <p14:tracePt t="137663" x="9010650" y="4495800"/>
          <p14:tracePt t="137679" x="9169400" y="4495800"/>
          <p14:tracePt t="137696" x="9321800" y="4495800"/>
          <p14:tracePt t="137699" x="9398000" y="4495800"/>
          <p14:tracePt t="137713" x="9474200" y="4495800"/>
          <p14:tracePt t="137730" x="9531350" y="4495800"/>
          <p14:tracePt t="137746" x="9550400" y="4495800"/>
          <p14:tracePt t="137796" x="9544050" y="4495800"/>
          <p14:tracePt t="137806" x="9505950" y="4495800"/>
          <p14:tracePt t="137813" x="9448800" y="4495800"/>
          <p14:tracePt t="137829" x="9302750" y="4495800"/>
          <p14:tracePt t="137846" x="9175750" y="4495800"/>
          <p14:tracePt t="137862" x="9144000" y="4495800"/>
          <p14:tracePt t="137879" x="9131300" y="4495800"/>
          <p14:tracePt t="137916" x="9137650" y="4495800"/>
          <p14:tracePt t="137932" x="9169400" y="4495800"/>
          <p14:tracePt t="137947" x="9391650" y="4495800"/>
          <p14:tracePt t="137963" x="9575800" y="4495800"/>
          <p14:tracePt t="137979" x="9734550" y="4495800"/>
          <p14:tracePt t="137996" x="9779000" y="4495800"/>
          <p14:tracePt t="138012" x="9791700" y="4495800"/>
          <p14:tracePt t="138053" x="9772650" y="4495800"/>
          <p14:tracePt t="138062" x="9721850" y="4489450"/>
          <p14:tracePt t="138079" x="9550400" y="4464050"/>
          <p14:tracePt t="138095" x="9385300" y="4464050"/>
          <p14:tracePt t="138099" x="9302750" y="4464050"/>
          <p14:tracePt t="138112" x="9239250" y="4464050"/>
          <p14:tracePt t="138129" x="9188450" y="4464050"/>
          <p14:tracePt t="138131" x="9182100" y="4464050"/>
          <p14:tracePt t="138146" x="9175750" y="4464050"/>
          <p14:tracePt t="138213" x="9188450" y="4464050"/>
          <p14:tracePt t="138220" x="9232900" y="4464050"/>
          <p14:tracePt t="138229" x="9283700" y="4464050"/>
          <p14:tracePt t="138246" x="9398000" y="4489450"/>
          <p14:tracePt t="138262" x="9474200" y="4502150"/>
          <p14:tracePt t="138279" x="9493250" y="4502150"/>
          <p14:tracePt t="138341" x="9461500" y="4502150"/>
          <p14:tracePt t="138349" x="9378950" y="4502150"/>
          <p14:tracePt t="138356" x="9302750" y="4489450"/>
          <p14:tracePt t="138365" x="9239250" y="4489450"/>
          <p14:tracePt t="138379" x="9131300" y="4489450"/>
          <p14:tracePt t="138396" x="9099550" y="4489450"/>
          <p14:tracePt t="138413" x="9093200" y="4489450"/>
          <p14:tracePt t="138477" x="9118600" y="4489450"/>
          <p14:tracePt t="138485" x="9150350" y="4489450"/>
          <p14:tracePt t="138495" x="9194800" y="4489450"/>
          <p14:tracePt t="138512" x="9290050" y="4489450"/>
          <p14:tracePt t="138529" x="9366250" y="4489450"/>
          <p14:tracePt t="138532" x="9385300" y="4489450"/>
          <p14:tracePt t="138549" x="9391650" y="4489450"/>
          <p14:tracePt t="138596" x="9353550" y="4483100"/>
          <p14:tracePt t="138604" x="9309100" y="4470400"/>
          <p14:tracePt t="138611" x="9258300" y="4470400"/>
          <p14:tracePt t="138628" x="9131300" y="4470400"/>
          <p14:tracePt t="138645" x="9061450" y="4470400"/>
          <p14:tracePt t="138662" x="9048750" y="4470400"/>
          <p14:tracePt t="138732" x="9061450" y="4470400"/>
          <p14:tracePt t="138742" x="9074150" y="4470400"/>
          <p14:tracePt t="138749" x="9105900" y="4470400"/>
          <p14:tracePt t="138763" x="9194800" y="4476750"/>
          <p14:tracePt t="138779" x="9245600" y="4489450"/>
          <p14:tracePt t="138795" x="9258300" y="4489450"/>
          <p14:tracePt t="138843" x="9239250" y="4489450"/>
          <p14:tracePt t="138852" x="9194800" y="4489450"/>
          <p14:tracePt t="138862" x="9150350" y="4489450"/>
          <p14:tracePt t="138878" x="9036050" y="4489450"/>
          <p14:tracePt t="138896" x="8972550" y="4489450"/>
          <p14:tracePt t="138912" x="8940800" y="4489450"/>
          <p14:tracePt t="138998" x="8953500" y="4489450"/>
          <p14:tracePt t="139005" x="8985250" y="4489450"/>
          <p14:tracePt t="139013" x="9023350" y="4489450"/>
          <p14:tracePt t="139028" x="9099550" y="4489450"/>
          <p14:tracePt t="139045" x="9137650" y="4489450"/>
          <p14:tracePt t="139101" x="9118600" y="4489450"/>
          <p14:tracePt t="139108" x="9080500" y="4489450"/>
          <p14:tracePt t="139116" x="9004300" y="4483100"/>
          <p14:tracePt t="139128" x="8934450" y="4483100"/>
          <p14:tracePt t="139145" x="8782050" y="4483100"/>
          <p14:tracePt t="139162" x="8699500" y="4483100"/>
          <p14:tracePt t="139179" x="8686800" y="4483100"/>
          <p14:tracePt t="139229" x="8693150" y="4483100"/>
          <p14:tracePt t="139237" x="8724900" y="4483100"/>
          <p14:tracePt t="139245" x="8763000" y="4483100"/>
          <p14:tracePt t="139262" x="8883650" y="4483100"/>
          <p14:tracePt t="139278" x="9029700" y="4483100"/>
          <p14:tracePt t="139295" x="9124950" y="4483100"/>
          <p14:tracePt t="139312" x="9156700" y="4483100"/>
          <p14:tracePt t="139587" x="0" y="0"/>
        </p14:tracePtLst>
        <p14:tracePtLst>
          <p14:tracePt t="142276" x="6883400" y="4343400"/>
          <p14:tracePt t="142283" x="6883400" y="4337050"/>
          <p14:tracePt t="142309" x="6877050" y="4337050"/>
          <p14:tracePt t="142315" x="6877050" y="4343400"/>
          <p14:tracePt t="142327" x="6877050" y="4362450"/>
          <p14:tracePt t="142344" x="6877050" y="4394200"/>
          <p14:tracePt t="142360" x="6877050" y="4425950"/>
          <p14:tracePt t="142364" x="6889750" y="4445000"/>
          <p14:tracePt t="142377" x="6908800" y="4457700"/>
          <p14:tracePt t="142394" x="6978650" y="4489450"/>
          <p14:tracePt t="142411" x="7067550" y="4502150"/>
          <p14:tracePt t="142429" x="7213600" y="4527550"/>
          <p14:tracePt t="142444" x="7385050" y="4527550"/>
          <p14:tracePt t="142461" x="7493000" y="4527550"/>
          <p14:tracePt t="142478" x="7512050" y="4527550"/>
          <p14:tracePt t="142494" x="7531100" y="4527550"/>
          <p14:tracePt t="142511" x="7531100" y="4489450"/>
          <p14:tracePt t="142527" x="7512050" y="4445000"/>
          <p14:tracePt t="142531" x="7499350" y="4425950"/>
          <p14:tracePt t="142544" x="7486650" y="4413250"/>
          <p14:tracePt t="142561" x="7442200" y="4381500"/>
          <p14:tracePt t="142564" x="7423150" y="4368800"/>
          <p14:tracePt t="142577" x="7397750" y="4362450"/>
          <p14:tracePt t="142595" x="7353300" y="4356100"/>
          <p14:tracePt t="142611" x="7334250" y="4356100"/>
          <p14:tracePt t="142627" x="7315200" y="4356100"/>
          <p14:tracePt t="142644" x="7308850" y="4356100"/>
          <p14:tracePt t="142661" x="7296150" y="4356100"/>
          <p14:tracePt t="142678" x="7283450" y="4362450"/>
          <p14:tracePt t="142695" x="7277100" y="4375150"/>
          <p14:tracePt t="142711" x="7277100" y="4394200"/>
          <p14:tracePt t="142728" x="7277100" y="4406900"/>
          <p14:tracePt t="142744" x="7277100" y="4425950"/>
          <p14:tracePt t="142760" x="7277100" y="4445000"/>
          <p14:tracePt t="142777" x="7289800" y="4464050"/>
          <p14:tracePt t="142795" x="7315200" y="4483100"/>
          <p14:tracePt t="143014" x="7308850" y="4483100"/>
          <p14:tracePt t="143022" x="7289800" y="4483100"/>
          <p14:tracePt t="143030" x="7277100" y="4483100"/>
          <p14:tracePt t="143043" x="7226300" y="4464050"/>
          <p14:tracePt t="143044" x="0" y="0"/>
        </p14:tracePtLst>
        <p14:tracePtLst>
          <p14:tracePt t="143230" x="6756400" y="4324350"/>
          <p14:tracePt t="143245" x="6750050" y="4324350"/>
          <p14:tracePt t="143253" x="6743700" y="4324350"/>
          <p14:tracePt t="143261" x="6737350" y="4324350"/>
          <p14:tracePt t="143277" x="6724650" y="4343400"/>
          <p14:tracePt t="143294" x="6711950" y="4368800"/>
          <p14:tracePt t="143311" x="6705600" y="4375150"/>
          <p14:tracePt t="143316" x="6705600" y="4387850"/>
          <p14:tracePt t="143328" x="6705600" y="4400550"/>
          <p14:tracePt t="143344" x="6705600" y="4425950"/>
          <p14:tracePt t="143360" x="6718300" y="4457700"/>
          <p14:tracePt t="143363" x="6737350" y="4476750"/>
          <p14:tracePt t="143377" x="6756400" y="4489450"/>
          <p14:tracePt t="143395" x="6832600" y="4521200"/>
          <p14:tracePt t="143411" x="6870700" y="4527550"/>
          <p14:tracePt t="143429" x="6915150" y="4527550"/>
          <p14:tracePt t="143443" x="6953250" y="4527550"/>
          <p14:tracePt t="143460" x="6985000" y="4508500"/>
          <p14:tracePt t="143477" x="6985000" y="4489450"/>
          <p14:tracePt t="143494" x="6985000" y="4457700"/>
          <p14:tracePt t="143511" x="6985000" y="4432300"/>
          <p14:tracePt t="143527" x="6985000" y="4419600"/>
          <p14:tracePt t="143544" x="6985000" y="4406900"/>
          <p14:tracePt t="143564" x="6985000" y="4394200"/>
          <p14:tracePt t="143596" x="6978650" y="4394200"/>
          <p14:tracePt t="143603" x="6972300" y="4394200"/>
          <p14:tracePt t="143603" x="0" y="0"/>
        </p14:tracePtLst>
        <p14:tracePtLst>
          <p14:tracePt t="144015" x="4419600" y="4381500"/>
          <p14:tracePt t="144024" x="4400550" y="4381500"/>
          <p14:tracePt t="144031" x="4387850" y="4381500"/>
          <p14:tracePt t="144044" x="4375150" y="4387850"/>
          <p14:tracePt t="144069" x="4375150" y="4400550"/>
          <p14:tracePt t="144077" x="4375150" y="4406900"/>
          <p14:tracePt t="144093" x="4375150" y="4438650"/>
          <p14:tracePt t="144110" x="4375150" y="4457700"/>
          <p14:tracePt t="144127" x="4381500" y="4470400"/>
          <p14:tracePt t="144143" x="4400550" y="4495800"/>
          <p14:tracePt t="144160" x="4432300" y="4508500"/>
          <p14:tracePt t="144177" x="4495800" y="4521200"/>
          <p14:tracePt t="144181" x="4540250" y="4527550"/>
          <p14:tracePt t="144195" x="4641850" y="4533900"/>
          <p14:tracePt t="144212" x="4737100" y="4533900"/>
          <p14:tracePt t="144227" x="4794250" y="4508500"/>
          <p14:tracePt t="144244" x="4806950" y="4470400"/>
          <p14:tracePt t="144260" x="4813300" y="4432300"/>
          <p14:tracePt t="144277" x="4813300" y="4387850"/>
          <p14:tracePt t="144293" x="4813300" y="4375150"/>
          <p14:tracePt t="144310" x="4813300" y="4362450"/>
          <p14:tracePt t="144327" x="4806950" y="4356100"/>
          <p14:tracePt t="144343" x="4781550" y="4343400"/>
          <p14:tracePt t="144360" x="4756150" y="4343400"/>
          <p14:tracePt t="144363" x="4737100" y="4343400"/>
          <p14:tracePt t="144377" x="4711700" y="4343400"/>
          <p14:tracePt t="144393" x="4673600" y="4362450"/>
          <p14:tracePt t="144411" x="4629150" y="4394200"/>
          <p14:tracePt t="144430" x="4629150" y="4400550"/>
          <p14:tracePt t="144444" x="4629150" y="4406900"/>
          <p14:tracePt t="144548" x="4622800" y="4387850"/>
          <p14:tracePt t="144555" x="4610100" y="4375150"/>
          <p14:tracePt t="144564" x="4603750" y="4362450"/>
          <p14:tracePt t="144576" x="4591050" y="4349750"/>
          <p14:tracePt t="144593" x="4578350" y="4337050"/>
          <p14:tracePt t="144610" x="4572000" y="4330700"/>
          <p14:tracePt t="144671" x="4572000" y="4343400"/>
          <p14:tracePt t="144680" x="4572000" y="4362450"/>
          <p14:tracePt t="144694" x="4591050" y="4419600"/>
          <p14:tracePt t="144710" x="4641850" y="4476750"/>
          <p14:tracePt t="144727" x="4705350" y="4521200"/>
          <p14:tracePt t="144744" x="4749800" y="4540250"/>
          <p14:tracePt t="144748" x="4762500" y="4546600"/>
          <p14:tracePt t="144764" x="4768850" y="4546600"/>
          <p14:tracePt t="144777" x="4768850" y="4533900"/>
          <p14:tracePt t="144793" x="4768850" y="4476750"/>
          <p14:tracePt t="144811" x="4724400" y="4368800"/>
          <p14:tracePt t="144827" x="4686300" y="4318000"/>
          <p14:tracePt t="144843" x="4622800" y="4279900"/>
          <p14:tracePt t="144860" x="4597400" y="4273550"/>
          <p14:tracePt t="144877" x="4572000" y="4273550"/>
          <p14:tracePt t="144893" x="4546600" y="4286250"/>
          <p14:tracePt t="144910" x="4527550" y="4324350"/>
          <p14:tracePt t="144928" x="4527550" y="4375150"/>
          <p14:tracePt t="144944" x="4533900" y="4432300"/>
          <p14:tracePt t="144948" x="4546600" y="4451350"/>
          <p14:tracePt t="144960" x="4565650" y="4470400"/>
          <p14:tracePt t="144976" x="4616450" y="4502150"/>
          <p14:tracePt t="144994" x="4686300" y="4527550"/>
          <p14:tracePt t="144997" x="4711700" y="4527550"/>
          <p14:tracePt t="145011" x="4737100" y="4527550"/>
          <p14:tracePt t="145027" x="4743450" y="4502150"/>
          <p14:tracePt t="145043" x="4749800" y="4457700"/>
          <p14:tracePt t="145060" x="4749800" y="4413250"/>
          <p14:tracePt t="145076" x="4730750" y="4394200"/>
          <p14:tracePt t="145093" x="4705350" y="4381500"/>
          <p14:tracePt t="145110" x="4699000" y="4381500"/>
          <p14:tracePt t="145127" x="4686300" y="4381500"/>
          <p14:tracePt t="145143" x="4673600" y="4394200"/>
          <p14:tracePt t="145160" x="4673600" y="4438650"/>
          <p14:tracePt t="145164" x="4673600" y="4457700"/>
          <p14:tracePt t="145176" x="4686300" y="4476750"/>
          <p14:tracePt t="145195" x="4718050" y="4508500"/>
          <p14:tracePt t="145211" x="4737100" y="4508500"/>
          <p14:tracePt t="145227" x="4762500" y="4508500"/>
          <p14:tracePt t="145244" x="4775200" y="4483100"/>
          <p14:tracePt t="145260" x="4787900" y="4457700"/>
          <p14:tracePt t="145277" x="4794250" y="4432300"/>
          <p14:tracePt t="145293" x="4794250" y="4425950"/>
          <p14:tracePt t="145433" x="4800600" y="4419600"/>
          <p14:tracePt t="145447" x="4806950" y="4419600"/>
          <p14:tracePt t="145455" x="4826000" y="4419600"/>
          <p14:tracePt t="145466" x="4876800" y="4419600"/>
          <p14:tracePt t="145476" x="5003800" y="4445000"/>
          <p14:tracePt t="145477" x="0" y="0"/>
        </p14:tracePtLst>
        <p14:tracePtLst>
          <p14:tracePt t="145844" x="7092950" y="4349750"/>
          <p14:tracePt t="145852" x="7092950" y="4343400"/>
          <p14:tracePt t="145869" x="7080250" y="4343400"/>
          <p14:tracePt t="145877" x="7054850" y="4343400"/>
          <p14:tracePt t="145893" x="7004050" y="4343400"/>
          <p14:tracePt t="145909" x="6934200" y="4343400"/>
          <p14:tracePt t="145926" x="6870700" y="4343400"/>
          <p14:tracePt t="145943" x="6832600" y="4343400"/>
          <p14:tracePt t="145947" x="6819900" y="4343400"/>
          <p14:tracePt t="145960" x="6800850" y="4343400"/>
          <p14:tracePt t="145963" x="6794500" y="4343400"/>
          <p14:tracePt t="145977" x="6781800" y="4356100"/>
          <p14:tracePt t="145993" x="6775450" y="4375150"/>
          <p14:tracePt t="145996" x="6775450" y="4394200"/>
          <p14:tracePt t="146011" x="6781800" y="4451350"/>
          <p14:tracePt t="146026" x="6800850" y="4489450"/>
          <p14:tracePt t="146043" x="6832600" y="4521200"/>
          <p14:tracePt t="146059" x="6889750" y="4546600"/>
          <p14:tracePt t="146076" x="6946900" y="4565650"/>
          <p14:tracePt t="146093" x="6972300" y="4565650"/>
          <p14:tracePt t="146109" x="7010400" y="4552950"/>
          <p14:tracePt t="146126" x="7035800" y="4521200"/>
          <p14:tracePt t="146143" x="7048500" y="4483100"/>
          <p14:tracePt t="146159" x="7054850" y="4451350"/>
          <p14:tracePt t="146163" x="7054850" y="4445000"/>
          <p14:tracePt t="146176" x="7054850" y="4432300"/>
          <p14:tracePt t="146193" x="7054850" y="4419600"/>
          <p14:tracePt t="146196" x="7054850" y="4406900"/>
          <p14:tracePt t="146211" x="7042150" y="4387850"/>
          <p14:tracePt t="146227" x="6972300" y="4368800"/>
          <p14:tracePt t="146244" x="6832600" y="4368800"/>
          <p14:tracePt t="146259" x="6597650" y="4368800"/>
          <p14:tracePt t="146260" x="0" y="0"/>
        </p14:tracePtLst>
        <p14:tracePtLst>
          <p14:tracePt t="146638" x="4425950" y="4368800"/>
          <p14:tracePt t="146651" x="4419600" y="4368800"/>
          <p14:tracePt t="146660" x="4406900" y="4375150"/>
          <p14:tracePt t="146676" x="4400550" y="4381500"/>
          <p14:tracePt t="146693" x="4400550" y="4400550"/>
          <p14:tracePt t="146710" x="4400550" y="4419600"/>
          <p14:tracePt t="146726" x="4400550" y="4445000"/>
          <p14:tracePt t="146743" x="4425950" y="4476750"/>
          <p14:tracePt t="146760" x="4483100" y="4508500"/>
          <p14:tracePt t="146764" x="4521200" y="4521200"/>
          <p14:tracePt t="146776" x="4565650" y="4540250"/>
          <p14:tracePt t="146792" x="4654550" y="4552950"/>
          <p14:tracePt t="146809" x="4718050" y="4559300"/>
          <p14:tracePt t="146811" x="4737100" y="4559300"/>
          <p14:tracePt t="146826" x="4781550" y="4546600"/>
          <p14:tracePt t="146842" x="4800600" y="4508500"/>
          <p14:tracePt t="146859" x="4806950" y="4457700"/>
          <p14:tracePt t="146875" x="4806950" y="4413250"/>
          <p14:tracePt t="146892" x="4806950" y="4381500"/>
          <p14:tracePt t="146909" x="4794250" y="4362450"/>
          <p14:tracePt t="147141" x="0" y="0"/>
        </p14:tracePtLst>
        <p14:tracePtLst>
          <p14:tracePt t="147630" x="4572000" y="4254500"/>
          <p14:tracePt t="147662" x="4565650" y="4254500"/>
          <p14:tracePt t="147678" x="4559300" y="4254500"/>
          <p14:tracePt t="147686" x="4552950" y="4254500"/>
          <p14:tracePt t="147693" x="4552950" y="4260850"/>
          <p14:tracePt t="147710" x="4540250" y="4286250"/>
          <p14:tracePt t="147727" x="4527550" y="4330700"/>
          <p14:tracePt t="147732" x="4521200" y="4349750"/>
          <p14:tracePt t="147744" x="4521200" y="4356100"/>
          <p14:tracePt t="147760" x="4521200" y="4394200"/>
          <p14:tracePt t="147777" x="4521200" y="4425950"/>
          <p14:tracePt t="147781" x="4521200" y="4432300"/>
          <p14:tracePt t="147792" x="4521200" y="4445000"/>
          <p14:tracePt t="147809" x="4527550" y="4464050"/>
          <p14:tracePt t="147816" x="4533900" y="4470400"/>
          <p14:tracePt t="147825" x="4546600" y="4483100"/>
          <p14:tracePt t="147842" x="4578350" y="4495800"/>
          <p14:tracePt t="147859" x="4597400" y="4495800"/>
          <p14:tracePt t="147875" x="4610100" y="4495800"/>
          <p14:tracePt t="147892" x="4616450" y="4495800"/>
          <p14:tracePt t="147909" x="4635500" y="4495800"/>
          <p14:tracePt t="147925" x="4660900" y="4495800"/>
          <p14:tracePt t="147942" x="4667250" y="4489450"/>
          <p14:tracePt t="147959" x="4673600" y="4476750"/>
          <p14:tracePt t="147976" x="4679950" y="4476750"/>
          <p14:tracePt t="147993" x="4679950" y="4457700"/>
          <p14:tracePt t="148009" x="4679950" y="4438650"/>
          <p14:tracePt t="148012" x="4679950" y="4419600"/>
          <p14:tracePt t="148026" x="4660900" y="4400550"/>
          <p14:tracePt t="148042" x="4641850" y="4375150"/>
          <p14:tracePt t="148059" x="4616450" y="4356100"/>
          <p14:tracePt t="148075" x="4597400" y="4343400"/>
          <p14:tracePt t="148092" x="4591050" y="4343400"/>
          <p14:tracePt t="148125" x="4584700" y="4343400"/>
          <p14:tracePt t="148142" x="4578350" y="4343400"/>
          <p14:tracePt t="148159" x="4565650" y="4356100"/>
          <p14:tracePt t="148175" x="4559300" y="4381500"/>
          <p14:tracePt t="148192" x="4559300" y="4406900"/>
          <p14:tracePt t="148195" x="4559300" y="4413250"/>
          <p14:tracePt t="148209" x="4559300" y="4419600"/>
          <p14:tracePt t="148227" x="4559300" y="4432300"/>
          <p14:tracePt t="148243" x="4565650" y="4438650"/>
          <p14:tracePt t="148259" x="4572000" y="4438650"/>
          <p14:tracePt t="148276" x="4584700" y="4438650"/>
          <p14:tracePt t="148292" x="4597400" y="4438650"/>
          <p14:tracePt t="148309" x="4610100" y="4438650"/>
          <p14:tracePt t="148341" x="4616450" y="4438650"/>
          <p14:tracePt t="148516" x="0" y="0"/>
        </p14:tracePtLst>
        <p14:tracePtLst>
          <p14:tracePt t="148984" x="5213350" y="4311650"/>
          <p14:tracePt t="148993" x="5207000" y="4311650"/>
          <p14:tracePt t="149011" x="5194300" y="4324350"/>
          <p14:tracePt t="149045" x="5187950" y="4362450"/>
          <p14:tracePt t="149059" x="5187950" y="4394200"/>
          <p14:tracePt t="149075" x="5187950" y="4432300"/>
          <p14:tracePt t="149092" x="5200650" y="4470400"/>
          <p14:tracePt t="149109" x="5226050" y="4502150"/>
          <p14:tracePt t="149125" x="5264150" y="4533900"/>
          <p14:tracePt t="149142" x="5308600" y="4552950"/>
          <p14:tracePt t="149158" x="5340350" y="4552950"/>
          <p14:tracePt t="149175" x="5378450" y="4552950"/>
          <p14:tracePt t="149179" x="5391150" y="4552950"/>
          <p14:tracePt t="149192" x="5403850" y="4546600"/>
          <p14:tracePt t="149196" x="5416550" y="4540250"/>
          <p14:tracePt t="149208" x="5422900" y="4540250"/>
          <p14:tracePt t="149225" x="5429250" y="4514850"/>
          <p14:tracePt t="149227" x="5429250" y="4508500"/>
          <p14:tracePt t="149243" x="5429250" y="4489450"/>
          <p14:tracePt t="149259" x="5429250" y="4457700"/>
          <p14:tracePt t="149275" x="5429250" y="4419600"/>
          <p14:tracePt t="149292" x="5384800" y="4381500"/>
          <p14:tracePt t="149308" x="5321300" y="4337050"/>
          <p14:tracePt t="149325" x="5270500" y="4311650"/>
          <p14:tracePt t="149342" x="5238750" y="4305300"/>
          <p14:tracePt t="149358" x="5219700" y="4305300"/>
          <p14:tracePt t="149375" x="5200650" y="4305300"/>
          <p14:tracePt t="149392" x="5187950" y="4324350"/>
          <p14:tracePt t="149396" x="5181600" y="4343400"/>
          <p14:tracePt t="149409" x="5168900" y="4356100"/>
          <p14:tracePt t="149425" x="5156200" y="4381500"/>
          <p14:tracePt t="149428" x="5156200" y="4400550"/>
          <p14:tracePt t="149442" x="5156200" y="4438650"/>
          <p14:tracePt t="149460" x="5175250" y="4489450"/>
          <p14:tracePt t="149476" x="5213350" y="4527550"/>
          <p14:tracePt t="149492" x="5264150" y="4572000"/>
          <p14:tracePt t="149509" x="5340350" y="4597400"/>
          <p14:tracePt t="149526" x="5416550" y="4610100"/>
          <p14:tracePt t="149542" x="5524500" y="4610100"/>
          <p14:tracePt t="149559" x="5613400" y="4591050"/>
          <p14:tracePt t="149575" x="5664200" y="4559300"/>
          <p14:tracePt t="149591" x="5708650" y="4502150"/>
          <p14:tracePt t="149608" x="5715000" y="4457700"/>
          <p14:tracePt t="149625" x="5715000" y="4413250"/>
          <p14:tracePt t="149627" x="5715000" y="4387850"/>
          <p14:tracePt t="149641" x="5708650" y="4375150"/>
          <p14:tracePt t="149658" x="5695950" y="4362450"/>
          <p14:tracePt t="149675" x="5695950" y="4356100"/>
          <p14:tracePt t="149691" x="5683250" y="4356100"/>
          <p14:tracePt t="149709" x="5645150" y="4368800"/>
          <p14:tracePt t="149726" x="5600700" y="4400550"/>
          <p14:tracePt t="149741" x="5581650" y="4445000"/>
          <p14:tracePt t="149758" x="5562600" y="4483100"/>
          <p14:tracePt t="149846" x="5562600" y="4476750"/>
          <p14:tracePt t="149855" x="5562600" y="4464050"/>
          <p14:tracePt t="149861" x="5568950" y="4445000"/>
          <p14:tracePt t="149875" x="5575300" y="4419600"/>
          <p14:tracePt t="149892" x="5575300" y="4400550"/>
          <p14:tracePt t="149908" x="5575300" y="4394200"/>
          <p14:tracePt t="149925" x="5575300" y="4387850"/>
          <p14:tracePt t="149958" x="5562600" y="4387850"/>
          <p14:tracePt t="149975" x="5543550" y="4419600"/>
          <p14:tracePt t="149992" x="5537200" y="4438650"/>
          <p14:tracePt t="149995" x="5537200" y="4451350"/>
          <p14:tracePt t="150093" x="5543550" y="4451350"/>
          <p14:tracePt t="150103" x="5543550" y="4438650"/>
          <p14:tracePt t="150110" x="5543550" y="4425950"/>
          <p14:tracePt t="150125" x="5543550" y="4387850"/>
          <p14:tracePt t="150141" x="5543550" y="4368800"/>
          <p14:tracePt t="150158" x="5537200" y="4349750"/>
          <p14:tracePt t="150175" x="5530850" y="4349750"/>
          <p14:tracePt t="150191" x="5524500" y="4349750"/>
          <p14:tracePt t="150209" x="5518150" y="4349750"/>
          <p14:tracePt t="150225" x="5511800" y="4349750"/>
          <p14:tracePt t="150242" x="5486400" y="4368800"/>
          <p14:tracePt t="150259" x="5486400" y="4381500"/>
          <p14:tracePt t="150276" x="5486400" y="4400550"/>
          <p14:tracePt t="150291" x="5486400" y="4432300"/>
          <p14:tracePt t="150308" x="5492750" y="4432300"/>
          <p14:tracePt t="150423" x="5492750" y="4425950"/>
          <p14:tracePt t="150511" x="5492750" y="4438650"/>
          <p14:tracePt t="150519" x="5492750" y="4451350"/>
          <p14:tracePt t="150528" x="5492750" y="4464050"/>
          <p14:tracePt t="150542" x="5492750" y="4476750"/>
          <p14:tracePt t="152578" x="0" y="0"/>
        </p14:tracePtLst>
        <p14:tracePtLst>
          <p14:tracePt t="154863" x="5226050" y="4298950"/>
          <p14:tracePt t="154877" x="5219700" y="4318000"/>
          <p14:tracePt t="154886" x="5219700" y="4324350"/>
          <p14:tracePt t="154894" x="5219700" y="4337050"/>
          <p14:tracePt t="154907" x="5207000" y="4387850"/>
          <p14:tracePt t="154923" x="5200650" y="4425950"/>
          <p14:tracePt t="154940" x="5200650" y="4470400"/>
          <p14:tracePt t="154956" x="5200650" y="4508500"/>
          <p14:tracePt t="154974" x="5207000" y="4546600"/>
          <p14:tracePt t="154990" x="5226050" y="4572000"/>
          <p14:tracePt t="155007" x="5251450" y="4597400"/>
          <p14:tracePt t="155023" x="5289550" y="4616450"/>
          <p14:tracePt t="155040" x="5327650" y="4629150"/>
          <p14:tracePt t="155043" x="5340350" y="4629150"/>
          <p14:tracePt t="155057" x="5372100" y="4635500"/>
          <p14:tracePt t="155074" x="5416550" y="4641850"/>
          <p14:tracePt t="155077" x="5441950" y="4641850"/>
          <p14:tracePt t="155090" x="5473700" y="4641850"/>
          <p14:tracePt t="155107" x="5556250" y="4610100"/>
          <p14:tracePt t="155123" x="5594350" y="4559300"/>
          <p14:tracePt t="155140" x="5613400" y="4527550"/>
          <p14:tracePt t="155156" x="5619750" y="4495800"/>
          <p14:tracePt t="155173" x="5619750" y="4470400"/>
          <p14:tracePt t="155190" x="5619750" y="4445000"/>
          <p14:tracePt t="155206" x="5619750" y="4419600"/>
          <p14:tracePt t="155223" x="5607050" y="4400550"/>
          <p14:tracePt t="155240" x="5600700" y="4394200"/>
          <p14:tracePt t="155257" x="5581650" y="4381500"/>
          <p14:tracePt t="155259" x="5575300" y="4375150"/>
          <p14:tracePt t="155273" x="5568950" y="4375150"/>
          <p14:tracePt t="155290" x="5537200" y="4375150"/>
          <p14:tracePt t="155307" x="5511800" y="4381500"/>
          <p14:tracePt t="155323" x="5473700" y="4400550"/>
          <p14:tracePt t="155339" x="5448300" y="4425950"/>
          <p14:tracePt t="155356" x="5429250" y="4445000"/>
          <p14:tracePt t="155373" x="5422900" y="4470400"/>
          <p14:tracePt t="155389" x="5416550" y="4489450"/>
          <p14:tracePt t="155406" x="5403850" y="4527550"/>
          <p14:tracePt t="155423" x="5403850" y="4546600"/>
          <p14:tracePt t="155439" x="5403850" y="4565650"/>
          <p14:tracePt t="155456" x="5410200" y="4591050"/>
          <p14:tracePt t="155460" x="5410200" y="4603750"/>
          <p14:tracePt t="155473" x="5416550" y="4616450"/>
          <p14:tracePt t="155491" x="5429250" y="4629150"/>
          <p14:tracePt t="155507" x="5441950" y="4629150"/>
          <p14:tracePt t="155524" x="5454650" y="4629150"/>
          <p14:tracePt t="155540" x="5486400" y="4616450"/>
          <p14:tracePt t="155557" x="5511800" y="4591050"/>
          <p14:tracePt t="155573" x="5530850" y="4546600"/>
          <p14:tracePt t="155590" x="5543550" y="4521200"/>
          <p14:tracePt t="155607" x="5543550" y="4495800"/>
          <p14:tracePt t="156003" x="0" y="0"/>
        </p14:tracePtLst>
        <p14:tracePtLst>
          <p14:tracePt t="157246" x="6743700" y="4794250"/>
          <p14:tracePt t="157253" x="6858000" y="4794250"/>
          <p14:tracePt t="157260" x="7004050" y="4794250"/>
          <p14:tracePt t="157273" x="7156450" y="4794250"/>
          <p14:tracePt t="157291" x="7416800" y="4794250"/>
          <p14:tracePt t="157307" x="7461250" y="4794250"/>
          <p14:tracePt t="157323" x="7467600" y="4794250"/>
          <p14:tracePt t="157452" x="7473950" y="4794250"/>
          <p14:tracePt t="157462" x="7480300" y="4794250"/>
          <p14:tracePt t="157472" x="7499350" y="4794250"/>
          <p14:tracePt t="157491" x="7594600" y="4806950"/>
          <p14:tracePt t="157507" x="7658100" y="4819650"/>
          <p14:tracePt t="157524" x="7683500" y="4819650"/>
          <p14:tracePt t="157540" x="7689850" y="4819650"/>
          <p14:tracePt t="157556" x="7696200" y="4819650"/>
          <p14:tracePt t="158404" x="0" y="0"/>
        </p14:tracePtLst>
        <p14:tracePtLst>
          <p14:tracePt t="159660" x="8578850" y="4794250"/>
          <p14:tracePt t="159733" x="8604250" y="4794250"/>
          <p14:tracePt t="159741" x="8642350" y="4794250"/>
          <p14:tracePt t="159756" x="8782050" y="4794250"/>
          <p14:tracePt t="159772" x="8959850" y="4794250"/>
          <p14:tracePt t="159789" x="9169400" y="4794250"/>
          <p14:tracePt t="159806" x="9340850" y="4794250"/>
          <p14:tracePt t="159810" x="9410700" y="4794250"/>
          <p14:tracePt t="159822" x="9474200" y="4794250"/>
          <p14:tracePt t="159839" x="9550400" y="4794250"/>
          <p14:tracePt t="159843" x="9582150" y="4794250"/>
          <p14:tracePt t="159855" x="9607550" y="4794250"/>
          <p14:tracePt t="159872" x="9639300" y="4794250"/>
          <p14:tracePt t="159877" x="9652000" y="4794250"/>
          <p14:tracePt t="159889" x="9664700" y="4794250"/>
          <p14:tracePt t="159905" x="9677400" y="4794250"/>
          <p14:tracePt t="159923" x="9709150" y="4787900"/>
          <p14:tracePt t="159942" x="9715500" y="4787900"/>
          <p14:tracePt t="159955" x="9728200" y="4787900"/>
          <p14:tracePt t="159971" x="9734550" y="4787900"/>
          <p14:tracePt t="160044" x="9740900" y="4787900"/>
          <p14:tracePt t="160211" x="0" y="0"/>
        </p14:tracePtLst>
        <p14:tracePtLst>
          <p14:tracePt t="161581" x="10731500" y="4794250"/>
          <p14:tracePt t="161644" x="10737850" y="4794250"/>
          <p14:tracePt t="161653" x="10744200" y="4794250"/>
          <p14:tracePt t="161661" x="10769600" y="4794250"/>
          <p14:tracePt t="161671" x="10795000" y="4794250"/>
          <p14:tracePt t="161688" x="10858500" y="4794250"/>
          <p14:tracePt t="161704" x="10966450" y="4794250"/>
          <p14:tracePt t="161707" x="11017250" y="4794250"/>
          <p14:tracePt t="161721" x="11074400" y="4794250"/>
          <p14:tracePt t="161738" x="11169650" y="4794250"/>
          <p14:tracePt t="161755" x="11226800" y="4794250"/>
          <p14:tracePt t="161772" x="11245850" y="4794250"/>
          <p14:tracePt t="161901" x="11220450" y="4794250"/>
          <p14:tracePt t="161910" x="11182350" y="4794250"/>
          <p14:tracePt t="161921" x="11118850" y="4794250"/>
          <p14:tracePt t="161938" x="10966450" y="4794250"/>
          <p14:tracePt t="161955" x="10801350" y="4794250"/>
          <p14:tracePt t="161972" x="10769600" y="4794250"/>
          <p14:tracePt t="162076" x="10795000" y="4794250"/>
          <p14:tracePt t="162084" x="10826750" y="4794250"/>
          <p14:tracePt t="162092" x="10871200" y="4794250"/>
          <p14:tracePt t="162104" x="10922000" y="4794250"/>
          <p14:tracePt t="162121" x="11017250" y="4794250"/>
          <p14:tracePt t="162123" x="11061700" y="4794250"/>
          <p14:tracePt t="162137" x="11093450" y="4794250"/>
          <p14:tracePt t="162154" x="11137900" y="4794250"/>
          <p14:tracePt t="162170" x="11144250" y="4794250"/>
          <p14:tracePt t="162276" x="0" y="0"/>
        </p14:tracePtLst>
        <p14:tracePtLst>
          <p14:tracePt t="163470" x="7346950" y="3429000"/>
          <p14:tracePt t="163500" x="7366000" y="3429000"/>
          <p14:tracePt t="163511" x="7404100" y="3429000"/>
          <p14:tracePt t="163521" x="7493000" y="3435350"/>
          <p14:tracePt t="163539" x="7797800" y="3460750"/>
          <p14:tracePt t="163556" x="7994650" y="3460750"/>
          <p14:tracePt t="163571" x="8102600" y="3460750"/>
          <p14:tracePt t="163588" x="8128000" y="3460750"/>
          <p14:tracePt t="163811" x="0" y="0"/>
        </p14:tracePtLst>
        <p14:tracePtLst>
          <p14:tracePt t="164806" x="1155700" y="5435600"/>
          <p14:tracePt t="164875" x="1155700" y="5441950"/>
          <p14:tracePt t="164885" x="1155700" y="5454650"/>
          <p14:tracePt t="164892" x="1162050" y="5461000"/>
          <p14:tracePt t="164903" x="1181100" y="5461000"/>
          <p14:tracePt t="164919" x="1270000" y="5492750"/>
          <p14:tracePt t="164936" x="1441450" y="5518150"/>
          <p14:tracePt t="164953" x="1651000" y="5518150"/>
          <p14:tracePt t="164955" x="1765300" y="5518150"/>
          <p14:tracePt t="164970" x="1860550" y="5518150"/>
          <p14:tracePt t="164986" x="1981200" y="5518150"/>
          <p14:tracePt t="165003" x="1987550" y="5518150"/>
          <p14:tracePt t="165788" x="0" y="0"/>
        </p14:tracePtLst>
        <p14:tracePtLst>
          <p14:tracePt t="166294" x="1397000" y="3721100"/>
          <p14:tracePt t="166325" x="1390650" y="3721100"/>
          <p14:tracePt t="166334" x="1377950" y="3721100"/>
          <p14:tracePt t="166342" x="1377950" y="3740150"/>
          <p14:tracePt t="166353" x="1365250" y="3759200"/>
          <p14:tracePt t="166369" x="1352550" y="3816350"/>
          <p14:tracePt t="166386" x="1339850" y="3886200"/>
          <p14:tracePt t="166403" x="1339850" y="3911600"/>
          <p14:tracePt t="166419" x="1339850" y="3943350"/>
          <p14:tracePt t="166438" x="1358900" y="3968750"/>
          <p14:tracePt t="166452" x="1397000" y="3987800"/>
          <p14:tracePt t="166469" x="1422400" y="3987800"/>
          <p14:tracePt t="166486" x="1454150" y="3987800"/>
          <p14:tracePt t="166502" x="1498600" y="3975100"/>
          <p14:tracePt t="166519" x="1511300" y="3937000"/>
          <p14:tracePt t="166536" x="1517650" y="3911600"/>
          <p14:tracePt t="166539" x="1517650" y="3898900"/>
          <p14:tracePt t="166553" x="1517650" y="3892550"/>
          <p14:tracePt t="166569" x="1517650" y="3879850"/>
          <p14:tracePt t="166586" x="1517650" y="3873500"/>
          <p14:tracePt t="166676" x="0" y="0"/>
        </p14:tracePtLst>
        <p14:tracePtLst>
          <p14:tracePt t="168526" x="8972550" y="4787900"/>
          <p14:tracePt t="168596" x="8997950" y="4787900"/>
          <p14:tracePt t="168603" x="9055100" y="4787900"/>
          <p14:tracePt t="168613" x="9137650" y="4787900"/>
          <p14:tracePt t="168621" x="9232900" y="4787900"/>
          <p14:tracePt t="168637" x="9505950" y="4787900"/>
          <p14:tracePt t="168652" x="9899650" y="4787900"/>
          <p14:tracePt t="168669" x="10223500" y="4787900"/>
          <p14:tracePt t="168685" x="10458450" y="4787900"/>
          <p14:tracePt t="168702" x="10629900" y="4787900"/>
          <p14:tracePt t="168719" x="10756900" y="4787900"/>
          <p14:tracePt t="168735" x="10864850" y="4787900"/>
          <p14:tracePt t="168752" x="10960100" y="4787900"/>
          <p14:tracePt t="168768" x="11055350" y="4787900"/>
          <p14:tracePt t="168771" x="11087100" y="4787900"/>
          <p14:tracePt t="168785" x="11118850" y="4787900"/>
          <p14:tracePt t="168803" x="11163300" y="4787900"/>
          <p14:tracePt t="168819" x="11169650" y="4787900"/>
          <p14:tracePt t="168887" x="11176000" y="4787900"/>
          <p14:tracePt t="168892" x="11182350" y="4787900"/>
          <p14:tracePt t="168909" x="11188700" y="4787900"/>
          <p14:tracePt t="168919" x="11195050" y="4787900"/>
          <p14:tracePt t="168935" x="11195050" y="4781550"/>
          <p14:tracePt t="169086" x="11201400" y="4775200"/>
          <p14:tracePt t="169102" x="11207750" y="4775200"/>
          <p14:tracePt t="169117" x="11214100" y="4775200"/>
          <p14:tracePt t="169126" x="11220450" y="4775200"/>
          <p14:tracePt t="169403" x="0" y="0"/>
        </p14:tracePtLst>
        <p14:tracePtLst>
          <p14:tracePt t="171662" x="6642100" y="4927600"/>
          <p14:tracePt t="171685" x="6623050" y="4927600"/>
          <p14:tracePt t="171693" x="6610350" y="4933950"/>
          <p14:tracePt t="171701" x="6610350" y="4946650"/>
          <p14:tracePt t="171718" x="6604000" y="4953000"/>
          <p14:tracePt t="171734" x="6597650" y="4965700"/>
          <p14:tracePt t="171768" x="6591300" y="4972050"/>
          <p14:tracePt t="171784" x="6591300" y="4984750"/>
          <p14:tracePt t="171801" x="6591300" y="5016500"/>
          <p14:tracePt t="171819" x="6635750" y="5086350"/>
          <p14:tracePt t="171835" x="6692900" y="5137150"/>
          <p14:tracePt t="171852" x="6756400" y="5156200"/>
          <p14:tracePt t="171868" x="6781800" y="5156200"/>
          <p14:tracePt t="171884" x="6813550" y="5156200"/>
          <p14:tracePt t="171901" x="6851650" y="5137150"/>
          <p14:tracePt t="171917" x="6889750" y="5111750"/>
          <p14:tracePt t="171934" x="6915150" y="5067300"/>
          <p14:tracePt t="171950" x="6934200" y="5016500"/>
          <p14:tracePt t="171967" x="6934200" y="4984750"/>
          <p14:tracePt t="171984" x="6934200" y="4953000"/>
          <p14:tracePt t="172000" x="6934200" y="4940300"/>
          <p14:tracePt t="172187" x="0" y="0"/>
        </p14:tracePtLst>
        <p14:tracePtLst>
          <p14:tracePt t="172558" x="8013700" y="4965700"/>
          <p14:tracePt t="172563" x="8007350" y="4965700"/>
          <p14:tracePt t="172580" x="7994650" y="4965700"/>
          <p14:tracePt t="172588" x="7975600" y="4972050"/>
          <p14:tracePt t="172601" x="7962900" y="4984750"/>
          <p14:tracePt t="172618" x="7924800" y="5048250"/>
          <p14:tracePt t="172634" x="7912100" y="5118100"/>
          <p14:tracePt t="172651" x="7905750" y="5194300"/>
          <p14:tracePt t="172667" x="7905750" y="5219700"/>
          <p14:tracePt t="172684" x="7905750" y="5226050"/>
          <p14:tracePt t="172700" x="7912100" y="5226050"/>
          <p14:tracePt t="172717" x="7924800" y="5226050"/>
          <p14:tracePt t="172734" x="7975600" y="5213350"/>
          <p14:tracePt t="172750" x="8032750" y="5162550"/>
          <p14:tracePt t="172767" x="8077200" y="5099050"/>
          <p14:tracePt t="172784" x="8083550" y="5054600"/>
          <p14:tracePt t="172787" x="8083550" y="5041900"/>
          <p14:tracePt t="172800" x="8083550" y="5022850"/>
          <p14:tracePt t="172818" x="8083550" y="5003800"/>
          <p14:tracePt t="172834" x="8077200" y="4997450"/>
          <p14:tracePt t="172853" x="8077200" y="4991100"/>
          <p14:tracePt t="173019" x="0" y="0"/>
        </p14:tracePtLst>
        <p14:tracePtLst>
          <p14:tracePt t="173301" x="7620000" y="4946650"/>
          <p14:tracePt t="173341" x="7620000" y="4959350"/>
          <p14:tracePt t="173351" x="7620000" y="4965700"/>
          <p14:tracePt t="173368" x="7620000" y="5016500"/>
          <p14:tracePt t="173384" x="7626350" y="5041900"/>
          <p14:tracePt t="173388" x="7632700" y="5054600"/>
          <p14:tracePt t="173401" x="7639050" y="5067300"/>
          <p14:tracePt t="173417" x="7658100" y="5073650"/>
          <p14:tracePt t="173436" x="7708900" y="5086350"/>
          <p14:tracePt t="173438" x="7734300" y="5086350"/>
          <p14:tracePt t="173451" x="7816850" y="5086350"/>
          <p14:tracePt t="173467" x="7918450" y="5060950"/>
          <p14:tracePt t="173484" x="7994650" y="5016500"/>
          <p14:tracePt t="173500" x="8020050" y="4984750"/>
          <p14:tracePt t="173517" x="8026400" y="4965700"/>
          <p14:tracePt t="173533" x="8026400" y="4959350"/>
          <p14:tracePt t="173691" x="0" y="0"/>
        </p14:tracePtLst>
        <p14:tracePtLst>
          <p14:tracePt t="174549" x="9518650" y="5118100"/>
          <p14:tracePt t="174621" x="9531350" y="5118100"/>
          <p14:tracePt t="174628" x="9563100" y="5118100"/>
          <p14:tracePt t="174636" x="9607550" y="5118100"/>
          <p14:tracePt t="174651" x="9740900" y="5118100"/>
          <p14:tracePt t="174667" x="9944100" y="5118100"/>
          <p14:tracePt t="174683" x="10160000" y="5118100"/>
          <p14:tracePt t="174700" x="10420350" y="5118100"/>
          <p14:tracePt t="174717" x="10725150" y="5118100"/>
          <p14:tracePt t="174733" x="10960100" y="5118100"/>
          <p14:tracePt t="174750" x="11118850" y="5118100"/>
          <p14:tracePt t="174767" x="11182350" y="5118100"/>
          <p14:tracePt t="174783" x="11201400" y="5118100"/>
          <p14:tracePt t="174800" x="11207750" y="5118100"/>
          <p14:tracePt t="174973" x="11214100" y="5124450"/>
          <p14:tracePt t="175126" x="11201400" y="5124450"/>
          <p14:tracePt t="175135" x="11182350" y="5130800"/>
          <p14:tracePt t="175152" x="11106150" y="5149850"/>
          <p14:tracePt t="175167" x="10953750" y="5175250"/>
          <p14:tracePt t="175173" x="10877550" y="5181600"/>
          <p14:tracePt t="175183" x="10814050" y="5194300"/>
          <p14:tracePt t="175199" x="10693400" y="5213350"/>
          <p14:tracePt t="175216" x="10642600" y="5213350"/>
          <p14:tracePt t="175220" x="10629900" y="5219700"/>
          <p14:tracePt t="175233" x="10617200" y="5226050"/>
          <p14:tracePt t="175249" x="10604500" y="5226050"/>
          <p14:tracePt t="175253" x="10591800" y="5226050"/>
          <p14:tracePt t="175267" x="10560050" y="5226050"/>
          <p14:tracePt t="175283" x="10509250" y="5226050"/>
          <p14:tracePt t="175299" x="10471150" y="5226050"/>
          <p14:tracePt t="175316" x="10452100" y="5226050"/>
          <p14:tracePt t="175420" x="10458450" y="5226050"/>
          <p14:tracePt t="175431" x="10483850" y="5226050"/>
          <p14:tracePt t="175436" x="10521950" y="5226050"/>
          <p14:tracePt t="175450" x="10598150" y="5226050"/>
          <p14:tracePt t="175467" x="10877550" y="5226050"/>
          <p14:tracePt t="175483" x="11029950" y="5226050"/>
          <p14:tracePt t="175499" x="11080750" y="5226050"/>
          <p14:tracePt t="175516" x="11087100" y="5226050"/>
          <p14:tracePt t="175723" x="0" y="0"/>
        </p14:tracePtLst>
        <p14:tracePtLst>
          <p14:tracePt t="176023" x="10629900" y="4965700"/>
          <p14:tracePt t="176093" x="10623550" y="4965700"/>
          <p14:tracePt t="176103" x="10617200" y="4965700"/>
          <p14:tracePt t="176117" x="10604500" y="4978400"/>
          <p14:tracePt t="176136" x="10585450" y="5010150"/>
          <p14:tracePt t="176141" x="10579100" y="5029200"/>
          <p14:tracePt t="176157" x="10572750" y="5080000"/>
          <p14:tracePt t="176167" x="10572750" y="5086350"/>
          <p14:tracePt t="176183" x="10572750" y="5118100"/>
          <p14:tracePt t="176199" x="10579100" y="5149850"/>
          <p14:tracePt t="176216" x="10585450" y="5156200"/>
          <p14:tracePt t="176233" x="10585450" y="5162550"/>
          <p14:tracePt t="176249" x="10591800" y="5162550"/>
          <p14:tracePt t="176267" x="10636250" y="5156200"/>
          <p14:tracePt t="176283" x="10680700" y="5130800"/>
          <p14:tracePt t="176299" x="10712450" y="5086350"/>
          <p14:tracePt t="176316" x="10725150" y="5048250"/>
          <p14:tracePt t="176333" x="10725150" y="5029200"/>
          <p14:tracePt t="176350" x="10725150" y="5010150"/>
          <p14:tracePt t="176366" x="10725150" y="4991100"/>
          <p14:tracePt t="176383" x="10725150" y="4978400"/>
          <p14:tracePt t="176400" x="10725150" y="4972050"/>
          <p14:tracePt t="176628" x="0" y="0"/>
        </p14:tracePtLst>
        <p14:tracePtLst>
          <p14:tracePt t="180700" x="4330700" y="3346450"/>
          <p14:tracePt t="180762" x="4324350" y="3346450"/>
          <p14:tracePt t="180770" x="4324350" y="3352800"/>
          <p14:tracePt t="180780" x="4324350" y="3371850"/>
          <p14:tracePt t="180797" x="4318000" y="3429000"/>
          <p14:tracePt t="180814" x="4305300" y="3556000"/>
          <p14:tracePt t="180831" x="4305300" y="3663950"/>
          <p14:tracePt t="180847" x="4305300" y="3790950"/>
          <p14:tracePt t="180864" x="4305300" y="3917950"/>
          <p14:tracePt t="180881" x="4311650" y="4070350"/>
          <p14:tracePt t="180883" x="4318000" y="4133850"/>
          <p14:tracePt t="180897" x="4337050" y="4197350"/>
          <p14:tracePt t="180914" x="4387850" y="4356100"/>
          <p14:tracePt t="180931" x="4406900" y="4438650"/>
          <p14:tracePt t="180947" x="4425950" y="4495800"/>
          <p14:tracePt t="180964" x="4438650" y="4546600"/>
          <p14:tracePt t="180980" x="4445000" y="4603750"/>
          <p14:tracePt t="180997" x="4457700" y="4660900"/>
          <p14:tracePt t="181014" x="4464050" y="4718050"/>
          <p14:tracePt t="181031" x="4470400" y="4768850"/>
          <p14:tracePt t="181047" x="4476750" y="4832350"/>
          <p14:tracePt t="181064" x="4483100" y="4895850"/>
          <p14:tracePt t="181080" x="4495800" y="4940300"/>
          <p14:tracePt t="181097" x="4508500" y="4972050"/>
          <p14:tracePt t="181114" x="4508500" y="4978400"/>
          <p14:tracePt t="181186" x="4508500" y="4984750"/>
          <p14:tracePt t="181218" x="4514850" y="4991100"/>
          <p14:tracePt t="181250" x="4514850" y="4997450"/>
          <p14:tracePt t="181275" x="4514850" y="5003800"/>
          <p14:tracePt t="181290" x="4514850" y="5016500"/>
          <p14:tracePt t="181555" x="0" y="0"/>
        </p14:tracePtLst>
        <p14:tracePtLst>
          <p14:tracePt t="182253" x="4171950" y="3016250"/>
          <p14:tracePt t="182269" x="4165600" y="3022600"/>
          <p14:tracePt t="182278" x="4159250" y="3035300"/>
          <p14:tracePt t="182287" x="4159250" y="3041650"/>
          <p14:tracePt t="182297" x="4159250" y="3060700"/>
          <p14:tracePt t="182314" x="4159250" y="3111500"/>
          <p14:tracePt t="182331" x="4159250" y="3136900"/>
          <p14:tracePt t="182347" x="4159250" y="3181350"/>
          <p14:tracePt t="182364" x="4178300" y="3213100"/>
          <p14:tracePt t="182381" x="4203700" y="3251200"/>
          <p14:tracePt t="182397" x="4254500" y="3289300"/>
          <p14:tracePt t="182414" x="4298950" y="3314700"/>
          <p14:tracePt t="182432" x="4324350" y="3321050"/>
          <p14:tracePt t="182448" x="4356100" y="3321050"/>
          <p14:tracePt t="182451" x="4375150" y="3321050"/>
          <p14:tracePt t="182464" x="4381500" y="3321050"/>
          <p14:tracePt t="182480" x="4400550" y="3308350"/>
          <p14:tracePt t="182497" x="4413250" y="3276600"/>
          <p14:tracePt t="182499" x="4413250" y="3257550"/>
          <p14:tracePt t="182514" x="4413250" y="3200400"/>
          <p14:tracePt t="182531" x="4413250" y="3143250"/>
          <p14:tracePt t="182547" x="4394200" y="3105150"/>
          <p14:tracePt t="182564" x="4381500" y="3073400"/>
          <p14:tracePt t="182580" x="4356100" y="3048000"/>
          <p14:tracePt t="182597" x="4349750" y="3022600"/>
          <p14:tracePt t="182614" x="4337050" y="3009900"/>
          <p14:tracePt t="182631" x="4318000" y="2990850"/>
          <p14:tracePt t="182647" x="4298950" y="2990850"/>
          <p14:tracePt t="182664" x="4292600" y="2990850"/>
          <p14:tracePt t="182681" x="4286250" y="2990850"/>
          <p14:tracePt t="182697" x="4273550" y="2990850"/>
          <p14:tracePt t="182714" x="4248150" y="2990850"/>
          <p14:tracePt t="182731" x="4235450" y="2990850"/>
          <p14:tracePt t="182747" x="4229100" y="2997200"/>
          <p14:tracePt t="182764" x="4216400" y="3003550"/>
          <p14:tracePt t="182780" x="4191000" y="3028950"/>
          <p14:tracePt t="182797" x="4178300" y="3067050"/>
          <p14:tracePt t="182814" x="4171950" y="3105150"/>
          <p14:tracePt t="182820" x="4165600" y="3130550"/>
          <p14:tracePt t="182830" x="4165600" y="3136900"/>
          <p14:tracePt t="182847" x="4165600" y="3175000"/>
          <p14:tracePt t="182863" x="4171950" y="3219450"/>
          <p14:tracePt t="182881" x="4203700" y="3276600"/>
          <p14:tracePt t="182883" x="4235450" y="3314700"/>
          <p14:tracePt t="182897" x="4273550" y="3346450"/>
          <p14:tracePt t="182915" x="4400550" y="3422650"/>
          <p14:tracePt t="182931" x="4470400" y="3441700"/>
          <p14:tracePt t="182947" x="4489450" y="3448050"/>
          <p14:tracePt t="182964" x="4521200" y="3441700"/>
          <p14:tracePt t="182980" x="4533900" y="3403600"/>
          <p14:tracePt t="182997" x="4533900" y="3352800"/>
          <p14:tracePt t="183014" x="4533900" y="3289300"/>
          <p14:tracePt t="183030" x="4521200" y="3213100"/>
          <p14:tracePt t="183047" x="4508500" y="3143250"/>
          <p14:tracePt t="183063" x="4483100" y="3079750"/>
          <p14:tracePt t="183080" x="4438650" y="3022600"/>
          <p14:tracePt t="183083" x="4419600" y="3003550"/>
          <p14:tracePt t="183097" x="4406900" y="2990850"/>
          <p14:tracePt t="183114" x="4387850" y="2959100"/>
          <p14:tracePt t="183131" x="4368800" y="2946400"/>
          <p14:tracePt t="183492" x="4362450" y="2946400"/>
          <p14:tracePt t="183492" x="0" y="0"/>
        </p14:tracePtLst>
        <p14:tracePtLst>
          <p14:tracePt t="184159" x="4279900" y="5124450"/>
          <p14:tracePt t="184167" x="4279900" y="5130800"/>
          <p14:tracePt t="184180" x="4273550" y="5143500"/>
          <p14:tracePt t="184198" x="4267200" y="5175250"/>
          <p14:tracePt t="184213" x="4267200" y="5219700"/>
          <p14:tracePt t="184230" x="4267200" y="5276850"/>
          <p14:tracePt t="184247" x="4267200" y="5314950"/>
          <p14:tracePt t="184263" x="4279900" y="5346700"/>
          <p14:tracePt t="184280" x="4298950" y="5378450"/>
          <p14:tracePt t="184283" x="4305300" y="5397500"/>
          <p14:tracePt t="184296" x="4330700" y="5410200"/>
          <p14:tracePt t="184313" x="4394200" y="5435600"/>
          <p14:tracePt t="184316" x="4432300" y="5441950"/>
          <p14:tracePt t="184331" x="4508500" y="5454650"/>
          <p14:tracePt t="184347" x="4546600" y="5454650"/>
          <p14:tracePt t="184363" x="4578350" y="5454650"/>
          <p14:tracePt t="184380" x="4584700" y="5435600"/>
          <p14:tracePt t="184397" x="4584700" y="5403850"/>
          <p14:tracePt t="184413" x="4584700" y="5372100"/>
          <p14:tracePt t="184431" x="4578350" y="5334000"/>
          <p14:tracePt t="184447" x="4552950" y="5302250"/>
          <p14:tracePt t="184451" x="4540250" y="5295900"/>
          <p14:tracePt t="184463" x="4521200" y="5283200"/>
          <p14:tracePt t="184480" x="4508500" y="5276850"/>
          <p14:tracePt t="184496" x="4489450" y="5270500"/>
          <p14:tracePt t="184717" x="4483100" y="5270500"/>
          <p14:tracePt t="184727" x="4470400" y="5270500"/>
          <p14:tracePt t="184736" x="4470400" y="5283200"/>
          <p14:tracePt t="184748" x="4470400" y="5308600"/>
          <p14:tracePt t="184764" x="4470400" y="5353050"/>
          <p14:tracePt t="184780" x="4470400" y="5378450"/>
          <p14:tracePt t="184797" x="4470400" y="5397500"/>
          <p14:tracePt t="184813" x="4470400" y="5410200"/>
          <p14:tracePt t="184830" x="4483100" y="5422900"/>
          <p14:tracePt t="184846" x="4489450" y="5429250"/>
          <p14:tracePt t="184863" x="4495800" y="5435600"/>
          <p14:tracePt t="184880" x="4514850" y="5435600"/>
          <p14:tracePt t="184897" x="4552950" y="5435600"/>
          <p14:tracePt t="184899" x="4565650" y="5422900"/>
          <p14:tracePt t="184913" x="4578350" y="5410200"/>
          <p14:tracePt t="184933" x="4610100" y="5365750"/>
          <p14:tracePt t="184947" x="4622800" y="5289550"/>
          <p14:tracePt t="184963" x="4622800" y="5251450"/>
          <p14:tracePt t="184980" x="4622800" y="5232400"/>
          <p14:tracePt t="184996" x="4616450" y="5226050"/>
          <p14:tracePt t="185036" x="4610100" y="5219700"/>
          <p14:tracePt t="185061" x="4597400" y="5219700"/>
          <p14:tracePt t="185068" x="4591050" y="5232400"/>
          <p14:tracePt t="185080" x="4578350" y="5245100"/>
          <p14:tracePt t="185096" x="4565650" y="5289550"/>
          <p14:tracePt t="185113" x="4559300" y="5321300"/>
          <p14:tracePt t="185115" x="4559300" y="5334000"/>
          <p14:tracePt t="185206" x="4559300" y="5321300"/>
          <p14:tracePt t="185214" x="4559300" y="5314950"/>
          <p14:tracePt t="185229" x="4572000" y="5295900"/>
          <p14:tracePt t="185247" x="4572000" y="5283200"/>
          <p14:tracePt t="185263" x="4572000" y="5264150"/>
          <p14:tracePt t="185280" x="4565650" y="5257800"/>
          <p14:tracePt t="185381" x="4559300" y="5257800"/>
          <p14:tracePt t="185397" x="4559300" y="5264150"/>
          <p14:tracePt t="185403" x="4559300" y="5270500"/>
          <p14:tracePt t="185413" x="4559300" y="5283200"/>
          <p14:tracePt t="185431" x="4565650" y="5308600"/>
          <p14:tracePt t="185446" x="4578350" y="5327650"/>
          <p14:tracePt t="185691" x="0" y="0"/>
        </p14:tracePtLst>
        <p14:tracePtLst>
          <p14:tracePt t="186254" x="5080000" y="5372100"/>
          <p14:tracePt t="186360" x="5092700" y="5372100"/>
          <p14:tracePt t="186368" x="5118100" y="5372100"/>
          <p14:tracePt t="186380" x="5207000" y="5372100"/>
          <p14:tracePt t="186397" x="5365750" y="5372100"/>
          <p14:tracePt t="186413" x="5568950" y="5372100"/>
          <p14:tracePt t="186430" x="5797550" y="5372100"/>
          <p14:tracePt t="186447" x="6019800" y="5372100"/>
          <p14:tracePt t="186463" x="6153150" y="5372100"/>
          <p14:tracePt t="186479" x="6210300" y="5372100"/>
          <p14:tracePt t="186496" x="6229350" y="5372100"/>
          <p14:tracePt t="186809" x="6223000" y="5372100"/>
          <p14:tracePt t="186817" x="6191250" y="5372100"/>
          <p14:tracePt t="186829" x="6076950" y="5372100"/>
          <p14:tracePt t="186846" x="5949950" y="5372100"/>
          <p14:tracePt t="186862" x="5842000" y="5372100"/>
          <p14:tracePt t="186879" x="5810250" y="5372100"/>
          <p14:tracePt t="186896" x="5797550" y="5372100"/>
          <p14:tracePt t="187013" x="5816600" y="5372100"/>
          <p14:tracePt t="187022" x="5867400" y="5372100"/>
          <p14:tracePt t="187030" x="5937250" y="5372100"/>
          <p14:tracePt t="187046" x="6146800" y="5372100"/>
          <p14:tracePt t="187062" x="6432550" y="5372100"/>
          <p14:tracePt t="187079" x="6673850" y="5372100"/>
          <p14:tracePt t="187096" x="6826250" y="5372100"/>
          <p14:tracePt t="187100" x="6870700" y="5372100"/>
          <p14:tracePt t="187112" x="6889750" y="5372100"/>
          <p14:tracePt t="187129" x="6908800" y="5372100"/>
          <p14:tracePt t="187165" x="6915150" y="5372100"/>
          <p14:tracePt t="187180" x="6921500" y="5372100"/>
          <p14:tracePt t="187205" x="6927850" y="5372100"/>
          <p14:tracePt t="187213" x="6934200" y="5372100"/>
          <p14:tracePt t="187229" x="6946900" y="5372100"/>
          <p14:tracePt t="187335" x="6940550" y="5372100"/>
          <p14:tracePt t="187342" x="6915150" y="5372100"/>
          <p14:tracePt t="187351" x="6877050" y="5372100"/>
          <p14:tracePt t="187363" x="6724650" y="5372100"/>
          <p14:tracePt t="187379" x="6483350" y="5372100"/>
          <p14:tracePt t="187396" x="6235700" y="5372100"/>
          <p14:tracePt t="187413" x="6108700" y="5372100"/>
          <p14:tracePt t="187431" x="6083300" y="5372100"/>
          <p14:tracePt t="187446" x="6076950" y="5372100"/>
          <p14:tracePt t="187510" x="6083300" y="5365750"/>
          <p14:tracePt t="187518" x="6108700" y="5359400"/>
          <p14:tracePt t="187529" x="6127750" y="5359400"/>
          <p14:tracePt t="187545" x="6254750" y="5359400"/>
          <p14:tracePt t="187548" x="6350000" y="5359400"/>
          <p14:tracePt t="187562" x="6578600" y="5359400"/>
          <p14:tracePt t="187579" x="6769100" y="5359400"/>
          <p14:tracePt t="187595" x="6838950" y="5359400"/>
          <p14:tracePt t="187612" x="6851650" y="5359400"/>
          <p14:tracePt t="187683" x="6819900" y="5359400"/>
          <p14:tracePt t="187691" x="6762750" y="5359400"/>
          <p14:tracePt t="187699" x="6686550" y="5359400"/>
          <p14:tracePt t="187712" x="6597650" y="5359400"/>
          <p14:tracePt t="187729" x="6375400" y="5359400"/>
          <p14:tracePt t="187745" x="6172200" y="5359400"/>
          <p14:tracePt t="187747" x="6102350" y="5359400"/>
          <p14:tracePt t="187762" x="6032500" y="5359400"/>
          <p14:tracePt t="187778" x="6013450" y="5359400"/>
          <p14:tracePt t="187828" x="6026150" y="5359400"/>
          <p14:tracePt t="187836" x="6070600" y="5365750"/>
          <p14:tracePt t="187845" x="6140450" y="5372100"/>
          <p14:tracePt t="187862" x="6356350" y="5416550"/>
          <p14:tracePt t="187878" x="6623050" y="5454650"/>
          <p14:tracePt t="187895" x="6769100" y="5473700"/>
          <p14:tracePt t="187912" x="6788150" y="5473700"/>
          <p14:tracePt t="187929" x="6794500" y="5473700"/>
          <p14:tracePt t="187961" x="6775450" y="5473700"/>
          <p14:tracePt t="187978" x="6597650" y="5473700"/>
          <p14:tracePt t="187995" x="6407150" y="5473700"/>
          <p14:tracePt t="188011" x="6280150" y="5473700"/>
          <p14:tracePt t="188028" x="6248400" y="5473700"/>
          <p14:tracePt t="188045" x="6235700" y="5473700"/>
          <p14:tracePt t="188123" x="6254750" y="5473700"/>
          <p14:tracePt t="188131" x="6286500" y="5473700"/>
          <p14:tracePt t="188138" x="6330950" y="5473700"/>
          <p14:tracePt t="188148" x="6381750" y="5473700"/>
          <p14:tracePt t="188162" x="6470650" y="5473700"/>
          <p14:tracePt t="188178" x="6534150" y="5473700"/>
          <p14:tracePt t="188195" x="6572250" y="5473700"/>
          <p14:tracePt t="188211" x="6578600" y="5473700"/>
          <p14:tracePt t="188266" x="6553200" y="5473700"/>
          <p14:tracePt t="188274" x="6489700" y="5473700"/>
          <p14:tracePt t="188282" x="6407150" y="5473700"/>
          <p14:tracePt t="188295" x="6311900" y="5473700"/>
          <p14:tracePt t="188311" x="6134100" y="5473700"/>
          <p14:tracePt t="188328" x="6045200" y="5473700"/>
          <p14:tracePt t="188345" x="6026150" y="5473700"/>
          <p14:tracePt t="188435" x="6032500" y="5473700"/>
          <p14:tracePt t="188442" x="6064250" y="5473700"/>
          <p14:tracePt t="188450" x="6108700" y="5473700"/>
          <p14:tracePt t="188461" x="6159500" y="5473700"/>
          <p14:tracePt t="188478" x="6286500" y="5473700"/>
          <p14:tracePt t="188495" x="6407150" y="5473700"/>
          <p14:tracePt t="188511" x="6464300" y="5473700"/>
          <p14:tracePt t="188528" x="6483350" y="5473700"/>
          <p14:tracePt t="188544" x="6489700" y="5473700"/>
          <p14:tracePt t="188622" x="6483350" y="5473700"/>
          <p14:tracePt t="188629" x="6464300" y="5473700"/>
          <p14:tracePt t="188636" x="6438900" y="5473700"/>
          <p14:tracePt t="188645" x="6413500" y="5473700"/>
          <p14:tracePt t="188662" x="6394450" y="5473700"/>
          <p14:tracePt t="188679" x="6388100" y="5473700"/>
          <p14:tracePt t="188908" x="6375400" y="5473700"/>
          <p14:tracePt t="188916" x="6356350" y="5473700"/>
          <p14:tracePt t="188930" x="6324600" y="5473700"/>
          <p14:tracePt t="188945" x="6203950" y="5473700"/>
          <p14:tracePt t="188949" x="6127750" y="5473700"/>
          <p14:tracePt t="188962" x="6045200" y="5473700"/>
          <p14:tracePt t="188964" x="5943600" y="5473700"/>
          <p14:tracePt t="188979" x="5810250" y="5454650"/>
          <p14:tracePt t="188995" x="5772150" y="5454650"/>
          <p14:tracePt t="189011" x="5759450" y="5454650"/>
          <p14:tracePt t="189126" x="5778500" y="5454650"/>
          <p14:tracePt t="189134" x="5816600" y="5454650"/>
          <p14:tracePt t="189145" x="5892800" y="5454650"/>
          <p14:tracePt t="189163" x="6134100" y="5454650"/>
          <p14:tracePt t="189180" x="6229350" y="5454650"/>
          <p14:tracePt t="189196" x="6254750" y="5454650"/>
          <p14:tracePt t="189212" x="6261100" y="5454650"/>
          <p14:tracePt t="189285" x="6216650" y="5448300"/>
          <p14:tracePt t="189293" x="6165850" y="5441950"/>
          <p14:tracePt t="189304" x="6076950" y="5422900"/>
          <p14:tracePt t="189311" x="5994400" y="5416550"/>
          <p14:tracePt t="189328" x="5791200" y="5391150"/>
          <p14:tracePt t="189345" x="5619750" y="5353050"/>
          <p14:tracePt t="189347" x="5562600" y="5346700"/>
          <p14:tracePt t="189361" x="5530850" y="5340350"/>
          <p14:tracePt t="189379" x="5505450" y="5334000"/>
          <p14:tracePt t="189462" x="5511800" y="5334000"/>
          <p14:tracePt t="189469" x="5537200" y="5334000"/>
          <p14:tracePt t="189479" x="5568950" y="5334000"/>
          <p14:tracePt t="189495" x="5626100" y="5334000"/>
          <p14:tracePt t="189511" x="5645150" y="5334000"/>
          <p14:tracePt t="189528" x="5651500" y="5334000"/>
          <p14:tracePt t="189564" x="5632450" y="5334000"/>
          <p14:tracePt t="189571" x="5581650" y="5334000"/>
          <p14:tracePt t="189579" x="5518150" y="5334000"/>
          <p14:tracePt t="189594" x="5391150" y="5334000"/>
          <p14:tracePt t="189611" x="5295900" y="5334000"/>
          <p14:tracePt t="189628" x="5257800" y="5334000"/>
          <p14:tracePt t="189644" x="5251450" y="5334000"/>
          <p14:tracePt t="189740" x="5276850" y="5334000"/>
          <p14:tracePt t="189748" x="5308600" y="5334000"/>
          <p14:tracePt t="189757" x="5340350" y="5334000"/>
          <p14:tracePt t="189763" x="5397500" y="5334000"/>
          <p14:tracePt t="189778" x="5422900" y="5340350"/>
          <p14:tracePt t="189779" x="5429250" y="5340350"/>
          <p14:tracePt t="189826" x="5416550" y="5340350"/>
          <p14:tracePt t="189834" x="5391150" y="5340350"/>
          <p14:tracePt t="189844" x="5353050" y="5340350"/>
          <p14:tracePt t="189861" x="5213350" y="5340350"/>
          <p14:tracePt t="189877" x="5054600" y="5340350"/>
          <p14:tracePt t="189894" x="4902200" y="5340350"/>
          <p14:tracePt t="189911" x="4749800" y="5340350"/>
          <p14:tracePt t="189928" x="4616450" y="5340350"/>
          <p14:tracePt t="189944" x="4540250" y="5340350"/>
          <p14:tracePt t="189961" x="4514850" y="5340350"/>
          <p14:tracePt t="189978" x="4508500" y="5340350"/>
          <p14:tracePt t="190026" x="4514850" y="5346700"/>
          <p14:tracePt t="190034" x="4533900" y="5353050"/>
          <p14:tracePt t="190044" x="4552950" y="5359400"/>
          <p14:tracePt t="190061" x="4578350" y="5365750"/>
          <p14:tracePt t="190077" x="4591050" y="5365750"/>
          <p14:tracePt t="190154" x="4578350" y="5365750"/>
          <p14:tracePt t="190163" x="4552950" y="5365750"/>
          <p14:tracePt t="190170" x="4521200" y="5365750"/>
          <p14:tracePt t="190179" x="4476750" y="5365750"/>
          <p14:tracePt t="190194" x="4394200" y="5365750"/>
          <p14:tracePt t="190211" x="4298950" y="5365750"/>
          <p14:tracePt t="190228" x="4248150" y="5365750"/>
          <p14:tracePt t="190244" x="4235450" y="5365750"/>
          <p14:tracePt t="190339" x="4241800" y="5365750"/>
          <p14:tracePt t="190347" x="4273550" y="5365750"/>
          <p14:tracePt t="190354" x="4330700" y="5365750"/>
          <p14:tracePt t="190363" x="4413250" y="5365750"/>
          <p14:tracePt t="190377" x="4514850" y="5365750"/>
          <p14:tracePt t="190394" x="5137150" y="5365750"/>
          <p14:tracePt t="190411" x="5740400" y="5365750"/>
          <p14:tracePt t="190428" x="6343650" y="5365750"/>
          <p14:tracePt t="190444" x="6794500" y="5365750"/>
          <p14:tracePt t="190461" x="6978650" y="5365750"/>
          <p14:tracePt t="190478" x="7035800" y="5365750"/>
          <p14:tracePt t="190494" x="7048500" y="5365750"/>
          <p14:tracePt t="190525" x="7054850" y="5365750"/>
          <p14:tracePt t="190532" x="7061200" y="5365750"/>
          <p14:tracePt t="190544" x="7067550" y="5365750"/>
          <p14:tracePt t="190561" x="7080250" y="5365750"/>
          <p14:tracePt t="190578" x="7099300" y="5365750"/>
          <p14:tracePt t="190594" x="7112000" y="5365750"/>
          <p14:tracePt t="190829" x="7099300" y="5365750"/>
          <p14:tracePt t="190839" x="7042150" y="5365750"/>
          <p14:tracePt t="190846" x="6934200" y="5365750"/>
          <p14:tracePt t="190862" x="6597650" y="5365750"/>
          <p14:tracePt t="190877" x="6121400" y="5365750"/>
          <p14:tracePt t="190894" x="5727700" y="5365750"/>
          <p14:tracePt t="190911" x="5518150" y="5365750"/>
          <p14:tracePt t="190929" x="5429250" y="5365750"/>
          <p14:tracePt t="190945" x="5410200" y="5365750"/>
          <p14:tracePt t="191054" x="5435600" y="5365750"/>
          <p14:tracePt t="191062" x="5499100" y="5365750"/>
          <p14:tracePt t="191071" x="5581650" y="5365750"/>
          <p14:tracePt t="191078" x="5676900" y="5365750"/>
          <p14:tracePt t="191094" x="5899150" y="5365750"/>
          <p14:tracePt t="191111" x="6057900" y="5365750"/>
          <p14:tracePt t="191115" x="6089650" y="5365750"/>
          <p14:tracePt t="191128" x="6096000" y="5365750"/>
          <p14:tracePt t="191144" x="6108700" y="5365750"/>
          <p14:tracePt t="191731" x="0" y="0"/>
        </p14:tracePtLst>
        <p14:tracePtLst>
          <p14:tracePt t="192691" x="5461000" y="3244850"/>
          <p14:tracePt t="192738" x="5461000" y="3251200"/>
          <p14:tracePt t="192746" x="5461000" y="3257550"/>
          <p14:tracePt t="192755" x="5461000" y="3263900"/>
          <p14:tracePt t="192763" x="5461000" y="3282950"/>
          <p14:tracePt t="192776" x="5461000" y="3308350"/>
          <p14:tracePt t="192793" x="5461000" y="3352800"/>
          <p14:tracePt t="192795" x="5473700" y="3371850"/>
          <p14:tracePt t="192810" x="5505450" y="3409950"/>
          <p14:tracePt t="192826" x="5543550" y="3454400"/>
          <p14:tracePt t="192843" x="5600700" y="3479800"/>
          <p14:tracePt t="192860" x="5651500" y="3498850"/>
          <p14:tracePt t="192877" x="5676900" y="3498850"/>
          <p14:tracePt t="192893" x="5721350" y="3498850"/>
          <p14:tracePt t="192910" x="5734050" y="3479800"/>
          <p14:tracePt t="192927" x="5746750" y="3448050"/>
          <p14:tracePt t="192943" x="5746750" y="3409950"/>
          <p14:tracePt t="192960" x="5746750" y="3365500"/>
          <p14:tracePt t="192977" x="5746750" y="3333750"/>
          <p14:tracePt t="192978" x="5746750" y="3321050"/>
          <p14:tracePt t="192993" x="5746750" y="3302000"/>
          <p14:tracePt t="193010" x="5740400" y="3295650"/>
          <p14:tracePt t="193115" x="0" y="0"/>
        </p14:tracePtLst>
        <p14:tracePtLst>
          <p14:tracePt t="193441" x="6159500" y="3219450"/>
          <p14:tracePt t="193512" x="6153150" y="3232150"/>
          <p14:tracePt t="193520" x="6153150" y="3238500"/>
          <p14:tracePt t="193531" x="6153150" y="3282950"/>
          <p14:tracePt t="193543" x="6159500" y="3302000"/>
          <p14:tracePt t="193560" x="6178550" y="3333750"/>
          <p14:tracePt t="193565" x="6197600" y="3352800"/>
          <p14:tracePt t="193577" x="6210300" y="3371850"/>
          <p14:tracePt t="193593" x="6235700" y="3390900"/>
          <p14:tracePt t="193610" x="6248400" y="3390900"/>
          <p14:tracePt t="193644" x="6254750" y="3390900"/>
          <p14:tracePt t="193652" x="6261100" y="3390900"/>
          <p14:tracePt t="193669" x="6261100" y="3384550"/>
          <p14:tracePt t="193676" x="6261100" y="3371850"/>
          <p14:tracePt t="193694" x="6261100" y="3333750"/>
          <p14:tracePt t="193710" x="6261100" y="3302000"/>
          <p14:tracePt t="193727" x="6261100" y="3282950"/>
          <p14:tracePt t="193744" x="6261100" y="3270250"/>
          <p14:tracePt t="193747" x="6261100" y="3263900"/>
          <p14:tracePt t="193760" x="6261100" y="3257550"/>
          <p14:tracePt t="193971" x="0" y="0"/>
        </p14:tracePtLst>
        <p14:tracePtLst>
          <p14:tracePt t="195221" x="7194550" y="3181350"/>
          <p14:tracePt t="195228" x="7188200" y="3200400"/>
          <p14:tracePt t="195235" x="7188200" y="3213100"/>
          <p14:tracePt t="195244" x="7188200" y="3232150"/>
          <p14:tracePt t="195259" x="7194550" y="3289300"/>
          <p14:tracePt t="195276" x="7213600" y="3352800"/>
          <p14:tracePt t="195293" x="7258050" y="3416300"/>
          <p14:tracePt t="195309" x="7289800" y="3460750"/>
          <p14:tracePt t="195326" x="7315200" y="3498850"/>
          <p14:tracePt t="195343" x="7353300" y="3524250"/>
          <p14:tracePt t="195359" x="7404100" y="3530600"/>
          <p14:tracePt t="195376" x="7480300" y="3549650"/>
          <p14:tracePt t="195392" x="7569200" y="3549650"/>
          <p14:tracePt t="195396" x="7620000" y="3549650"/>
          <p14:tracePt t="195409" x="7677150" y="3543300"/>
          <p14:tracePt t="195426" x="7804150" y="3492500"/>
          <p14:tracePt t="195443" x="7842250" y="3448050"/>
          <p14:tracePt t="195459" x="7861300" y="3397250"/>
          <p14:tracePt t="195476" x="7861300" y="3359150"/>
          <p14:tracePt t="195492" x="7861300" y="3314700"/>
          <p14:tracePt t="195509" x="7861300" y="3282950"/>
          <p14:tracePt t="195526" x="7848600" y="3238500"/>
          <p14:tracePt t="195542" x="7823200" y="3206750"/>
          <p14:tracePt t="195559" x="7804150" y="3194050"/>
          <p14:tracePt t="195576" x="7772400" y="3175000"/>
          <p14:tracePt t="195592" x="7734300" y="3168650"/>
          <p14:tracePt t="195609" x="7708900" y="3168650"/>
          <p14:tracePt t="195626" x="7670800" y="3168650"/>
          <p14:tracePt t="195642" x="7620000" y="3168650"/>
          <p14:tracePt t="195659" x="7581900" y="3187700"/>
          <p14:tracePt t="195675" x="7524750" y="3219450"/>
          <p14:tracePt t="195692" x="7493000" y="3257550"/>
          <p14:tracePt t="195709" x="7461250" y="3295650"/>
          <p14:tracePt t="195726" x="7442200" y="3327400"/>
          <p14:tracePt t="195742" x="7429500" y="3365500"/>
          <p14:tracePt t="195759" x="7429500" y="3384550"/>
          <p14:tracePt t="195775" x="7429500" y="3397250"/>
          <p14:tracePt t="195792" x="7429500" y="3409950"/>
          <p14:tracePt t="195809" x="7429500" y="3416300"/>
          <p14:tracePt t="195826" x="7454900" y="3429000"/>
          <p14:tracePt t="195842" x="7493000" y="3429000"/>
          <p14:tracePt t="195859" x="7556500" y="3429000"/>
          <p14:tracePt t="195876" x="7626350" y="3422650"/>
          <p14:tracePt t="195892" x="7651750" y="3403600"/>
          <p14:tracePt t="195909" x="7664450" y="3371850"/>
          <p14:tracePt t="195926" x="7664450" y="3346450"/>
          <p14:tracePt t="195943" x="7664450" y="3327400"/>
          <p14:tracePt t="195960" x="7658100" y="3289300"/>
          <p14:tracePt t="195976" x="7607300" y="3251200"/>
          <p14:tracePt t="195979" x="7556500" y="3232150"/>
          <p14:tracePt t="195993" x="7524750" y="3225800"/>
          <p14:tracePt t="196010" x="7435850" y="3213100"/>
          <p14:tracePt t="196026" x="7372350" y="3213100"/>
          <p14:tracePt t="196043" x="7340600" y="3225800"/>
          <p14:tracePt t="196059" x="7315200" y="3238500"/>
          <p14:tracePt t="196076" x="7302500" y="3282950"/>
          <p14:tracePt t="196092" x="7296150" y="3314700"/>
          <p14:tracePt t="196109" x="7296150" y="3352800"/>
          <p14:tracePt t="196126" x="7302500" y="3384550"/>
          <p14:tracePt t="196142" x="7321550" y="3403600"/>
          <p14:tracePt t="196159" x="7366000" y="3422650"/>
          <p14:tracePt t="196176" x="7435850" y="3429000"/>
          <p14:tracePt t="196179" x="7473950" y="3429000"/>
          <p14:tracePt t="196193" x="7531100" y="3429000"/>
          <p14:tracePt t="196210" x="7600950" y="3390900"/>
          <p14:tracePt t="196212" x="7620000" y="3371850"/>
          <p14:tracePt t="196227" x="7645400" y="3321050"/>
          <p14:tracePt t="196243" x="7645400" y="3282950"/>
          <p14:tracePt t="196259" x="7645400" y="3244850"/>
          <p14:tracePt t="196276" x="7632700" y="3206750"/>
          <p14:tracePt t="196293" x="7626350" y="3181350"/>
          <p14:tracePt t="196309" x="7620000" y="3175000"/>
          <p14:tracePt t="196326" x="7613650" y="3168650"/>
          <p14:tracePt t="196523" x="0" y="0"/>
        </p14:tracePtLst>
        <p14:tracePtLst>
          <p14:tracePt t="198829" x="7886700" y="5892800"/>
          <p14:tracePt t="198924" x="7918450" y="5892800"/>
          <p14:tracePt t="198931" x="7956550" y="5892800"/>
          <p14:tracePt t="198941" x="8020050" y="5892800"/>
          <p14:tracePt t="198959" x="8204200" y="5892800"/>
          <p14:tracePt t="198975" x="8432800" y="5892800"/>
          <p14:tracePt t="198992" x="8680450" y="5892800"/>
          <p14:tracePt t="199008" x="8845550" y="5892800"/>
          <p14:tracePt t="199011" x="8877300" y="5892800"/>
          <p14:tracePt t="199025" x="8890000" y="5892800"/>
          <p14:tracePt t="199041" x="8896350" y="5892800"/>
          <p14:tracePt t="199189" x="8870950" y="5892800"/>
          <p14:tracePt t="199196" x="8839200" y="5892800"/>
          <p14:tracePt t="199209" x="8775700" y="5892800"/>
          <p14:tracePt t="199225" x="8629650" y="5892800"/>
          <p14:tracePt t="199229" x="8553450" y="5892800"/>
          <p14:tracePt t="199243" x="8413750" y="5892800"/>
          <p14:tracePt t="199260" x="8337550" y="5892800"/>
          <p14:tracePt t="199276" x="8305800" y="5892800"/>
          <p14:tracePt t="199292" x="8299450" y="5892800"/>
          <p14:tracePt t="199397" x="8318500" y="5892800"/>
          <p14:tracePt t="199403" x="8350250" y="5892800"/>
          <p14:tracePt t="199413" x="8407400" y="5892800"/>
          <p14:tracePt t="199425" x="8489950" y="5892800"/>
          <p14:tracePt t="199441" x="8712200" y="5892800"/>
          <p14:tracePt t="199459" x="9061450" y="5892800"/>
          <p14:tracePt t="199475" x="9226550" y="5892800"/>
          <p14:tracePt t="199492" x="9302750" y="5892800"/>
          <p14:tracePt t="199508" x="9321800" y="5892800"/>
          <p14:tracePt t="199642" x="9290050" y="5892800"/>
          <p14:tracePt t="199651" x="9226550" y="5892800"/>
          <p14:tracePt t="199658" x="9144000" y="5892800"/>
          <p14:tracePt t="199674" x="8909050" y="5892800"/>
          <p14:tracePt t="199691" x="8661400" y="5892800"/>
          <p14:tracePt t="199708" x="8496300" y="5892800"/>
          <p14:tracePt t="199724" x="8432800" y="5892800"/>
          <p14:tracePt t="199741" x="8426450" y="5892800"/>
          <p14:tracePt t="199827" x="8432800" y="5892800"/>
          <p14:tracePt t="199836" x="8464550" y="5892800"/>
          <p14:tracePt t="199844" x="8528050" y="5892800"/>
          <p14:tracePt t="199859" x="8731250" y="5892800"/>
          <p14:tracePt t="199875" x="8972550" y="5892800"/>
          <p14:tracePt t="199891" x="9194800" y="5892800"/>
          <p14:tracePt t="199908" x="9334500" y="5892800"/>
          <p14:tracePt t="199925" x="9378950" y="5892800"/>
          <p14:tracePt t="199941" x="9391650" y="5892800"/>
          <p14:tracePt t="200028" x="9366250" y="5899150"/>
          <p14:tracePt t="200037" x="9296400" y="5918200"/>
          <p14:tracePt t="200046" x="9194800" y="5924550"/>
          <p14:tracePt t="200059" x="8934450" y="5924550"/>
          <p14:tracePt t="200075" x="8585200" y="5924550"/>
          <p14:tracePt t="200091" x="8407400" y="5924550"/>
          <p14:tracePt t="200108" x="8356600" y="5924550"/>
          <p14:tracePt t="200125" x="8350250" y="5924550"/>
          <p14:tracePt t="200181" x="8362950" y="5924550"/>
          <p14:tracePt t="200188" x="8382000" y="5924550"/>
          <p14:tracePt t="200198" x="8432800" y="5924550"/>
          <p14:tracePt t="200209" x="8509000" y="5924550"/>
          <p14:tracePt t="200225" x="8718550" y="5924550"/>
          <p14:tracePt t="200242" x="9207500" y="5924550"/>
          <p14:tracePt t="200260" x="9512300" y="5924550"/>
          <p14:tracePt t="200276" x="9683750" y="5924550"/>
          <p14:tracePt t="200291" x="9734550" y="5924550"/>
          <p14:tracePt t="200311" x="9740900" y="5924550"/>
          <p14:tracePt t="200382" x="9721850" y="5924550"/>
          <p14:tracePt t="200390" x="9671050" y="5924550"/>
          <p14:tracePt t="200399" x="9607550" y="5924550"/>
          <p14:tracePt t="200408" x="9544050" y="5924550"/>
          <p14:tracePt t="200424" x="9436100" y="5924550"/>
          <p14:tracePt t="200441" x="9398000" y="5924550"/>
          <p14:tracePt t="200443" x="9391650" y="5924550"/>
          <p14:tracePt t="200458" x="9385300" y="5924550"/>
          <p14:tracePt t="200502" x="9398000" y="5924550"/>
          <p14:tracePt t="200509" x="9423400" y="5924550"/>
          <p14:tracePt t="200518" x="9480550" y="5924550"/>
          <p14:tracePt t="200525" x="9531350" y="5924550"/>
          <p14:tracePt t="200541" x="9652000" y="5924550"/>
          <p14:tracePt t="200558" x="9702800" y="5924550"/>
          <p14:tracePt t="200574" x="9715500" y="5924550"/>
          <p14:tracePt t="201132" x="0" y="0"/>
        </p14:tracePtLst>
        <p14:tracePtLst>
          <p14:tracePt t="203149" x="11277600" y="5867400"/>
          <p14:tracePt t="203195" x="11283950" y="5867400"/>
          <p14:tracePt t="203205" x="11290300" y="5867400"/>
          <p14:tracePt t="203213" x="11309350" y="5867400"/>
          <p14:tracePt t="203224" x="11328400" y="5867400"/>
          <p14:tracePt t="203241" x="11379200" y="5867400"/>
          <p14:tracePt t="203245" x="11410950" y="5867400"/>
          <p14:tracePt t="203259" x="11449050" y="5867400"/>
          <p14:tracePt t="203275" x="11487150" y="5867400"/>
          <p14:tracePt t="203290" x="11493500" y="5861050"/>
          <p14:tracePt t="203307" x="11506200" y="5861050"/>
          <p14:tracePt t="203419" x="0" y="0"/>
        </p14:tracePtLst>
        <p14:tracePtLst>
          <p14:tracePt t="204351" x="7613650" y="6045200"/>
          <p14:tracePt t="204462" x="7620000" y="6045200"/>
          <p14:tracePt t="204471" x="7639050" y="6045200"/>
          <p14:tracePt t="204479" x="7670800" y="6045200"/>
          <p14:tracePt t="204491" x="7791450" y="6045200"/>
          <p14:tracePt t="204507" x="7969250" y="6045200"/>
          <p14:tracePt t="204523" x="8178800" y="6045200"/>
          <p14:tracePt t="204540" x="8369300" y="6045200"/>
          <p14:tracePt t="204557" x="8515350" y="6045200"/>
          <p14:tracePt t="204573" x="8610600" y="6045200"/>
          <p14:tracePt t="204590" x="8667750" y="6045200"/>
          <p14:tracePt t="204607" x="8712200" y="6045200"/>
          <p14:tracePt t="204623" x="8743950" y="6045200"/>
          <p14:tracePt t="204640" x="8775700" y="6045200"/>
          <p14:tracePt t="204656" x="8807450" y="6045200"/>
          <p14:tracePt t="204661" x="8813800" y="6045200"/>
          <p14:tracePt t="204673" x="8826500" y="6038850"/>
          <p14:tracePt t="204690" x="8832850" y="6032500"/>
          <p14:tracePt t="204781" x="8813800" y="6032500"/>
          <p14:tracePt t="204789" x="8782050" y="6032500"/>
          <p14:tracePt t="204797" x="8737600" y="6045200"/>
          <p14:tracePt t="204807" x="8699500" y="6045200"/>
          <p14:tracePt t="204823" x="8540750" y="6045200"/>
          <p14:tracePt t="204839" x="8318500" y="6045200"/>
          <p14:tracePt t="204856" x="8115300" y="6045200"/>
          <p14:tracePt t="204873" x="8001000" y="6045200"/>
          <p14:tracePt t="204889" x="7969250" y="6045200"/>
          <p14:tracePt t="204891" x="7962900" y="6045200"/>
          <p14:tracePt t="205005" x="7975600" y="6045200"/>
          <p14:tracePt t="205013" x="8020050" y="6045200"/>
          <p14:tracePt t="205024" x="8089900" y="6045200"/>
          <p14:tracePt t="205041" x="8337550" y="6045200"/>
          <p14:tracePt t="205057" x="8712200" y="6045200"/>
          <p14:tracePt t="205061" x="8902700" y="6045200"/>
          <p14:tracePt t="205073" x="9055100" y="6045200"/>
          <p14:tracePt t="205090" x="9258300" y="6045200"/>
          <p14:tracePt t="205095" x="9321800" y="6045200"/>
          <p14:tracePt t="205107" x="9359900" y="6045200"/>
          <p14:tracePt t="205123" x="9372600" y="6045200"/>
          <p14:tracePt t="205229" x="9359900" y="6045200"/>
          <p14:tracePt t="205237" x="9321800" y="6045200"/>
          <p14:tracePt t="205245" x="9245600" y="6045200"/>
          <p14:tracePt t="205257" x="9156700" y="6045200"/>
          <p14:tracePt t="205273" x="8870950" y="6045200"/>
          <p14:tracePt t="205290" x="8547100" y="6045200"/>
          <p14:tracePt t="205292" x="8445500" y="6045200"/>
          <p14:tracePt t="205307" x="8324850" y="6045200"/>
          <p14:tracePt t="205323" x="8305800" y="6045200"/>
          <p14:tracePt t="205339" x="8299450" y="6045200"/>
          <p14:tracePt t="205414" x="8312150" y="6045200"/>
          <p14:tracePt t="205422" x="8343900" y="6045200"/>
          <p14:tracePt t="205433" x="8388350" y="6045200"/>
          <p14:tracePt t="205440" x="8451850" y="6045200"/>
          <p14:tracePt t="205456" x="8616950" y="6045200"/>
          <p14:tracePt t="205473" x="8832850" y="6045200"/>
          <p14:tracePt t="205475" x="8934450" y="6045200"/>
          <p14:tracePt t="205489" x="9017000" y="6045200"/>
          <p14:tracePt t="205507" x="9144000" y="6045200"/>
          <p14:tracePt t="205523" x="9150350" y="6045200"/>
          <p14:tracePt t="205605" x="9131300" y="6045200"/>
          <p14:tracePt t="205612" x="9093200" y="6045200"/>
          <p14:tracePt t="205623" x="9029700" y="6045200"/>
          <p14:tracePt t="205640" x="8858250" y="6045200"/>
          <p14:tracePt t="205656" x="8693150" y="6045200"/>
          <p14:tracePt t="205659" x="8629650" y="6045200"/>
          <p14:tracePt t="205673" x="8572500" y="6045200"/>
          <p14:tracePt t="205690" x="8540750" y="6045200"/>
          <p14:tracePt t="205706" x="8534400" y="6045200"/>
          <p14:tracePt t="205764" x="8540750" y="6045200"/>
          <p14:tracePt t="205773" x="8566150" y="6045200"/>
          <p14:tracePt t="205781" x="8604250" y="6045200"/>
          <p14:tracePt t="205789" x="8667750" y="6045200"/>
          <p14:tracePt t="205807" x="8826500" y="6045200"/>
          <p14:tracePt t="205812" x="8921750" y="6045200"/>
          <p14:tracePt t="205823" x="9023350" y="6045200"/>
          <p14:tracePt t="205839" x="9213850" y="6045200"/>
          <p14:tracePt t="205856" x="9372600" y="6045200"/>
          <p14:tracePt t="205859" x="9423400" y="6045200"/>
          <p14:tracePt t="205873" x="9467850" y="6045200"/>
          <p14:tracePt t="205890" x="9512300" y="6045200"/>
          <p14:tracePt t="205893" x="9518650" y="6045200"/>
          <p14:tracePt t="205906" x="9525000" y="6045200"/>
          <p14:tracePt t="206157" x="9531350" y="6045200"/>
          <p14:tracePt t="206173" x="9537700" y="6045200"/>
          <p14:tracePt t="206183" x="9550400" y="6045200"/>
          <p14:tracePt t="206191" x="9556750" y="6045200"/>
          <p14:tracePt t="206206" x="9582150" y="6045200"/>
          <p14:tracePt t="206222" x="9626600" y="6045200"/>
          <p14:tracePt t="206239" x="9658350" y="6045200"/>
          <p14:tracePt t="206243" x="9677400" y="6045200"/>
          <p14:tracePt t="206256" x="9690100" y="6045200"/>
          <p14:tracePt t="206259" x="9696450" y="6045200"/>
          <p14:tracePt t="206272" x="9702800" y="6045200"/>
          <p14:tracePt t="207228" x="0" y="0"/>
        </p14:tracePtLst>
        <p14:tracePtLst>
          <p14:tracePt t="207956" x="7264400" y="3384550"/>
          <p14:tracePt t="207988" x="7258050" y="3384550"/>
          <p14:tracePt t="208006" x="7251700" y="3384550"/>
          <p14:tracePt t="208012" x="7251700" y="3390900"/>
          <p14:tracePt t="208022" x="7251700" y="3397250"/>
          <p14:tracePt t="208040" x="7219950" y="3422650"/>
          <p14:tracePt t="208044" x="7194550" y="3441700"/>
          <p14:tracePt t="208056" x="7188200" y="3460750"/>
          <p14:tracePt t="208072" x="7188200" y="3479800"/>
          <p14:tracePt t="208089" x="7213600" y="3511550"/>
          <p14:tracePt t="208091" x="7251700" y="3517900"/>
          <p14:tracePt t="208105" x="7296150" y="3524250"/>
          <p14:tracePt t="208123" x="7467600" y="3517900"/>
          <p14:tracePt t="208139" x="7569200" y="3467100"/>
          <p14:tracePt t="208155" x="7632700" y="3403600"/>
          <p14:tracePt t="208172" x="7651750" y="3308350"/>
          <p14:tracePt t="208189" x="7664450" y="3232150"/>
          <p14:tracePt t="208205" x="7645400" y="3143250"/>
          <p14:tracePt t="208222" x="7620000" y="3098800"/>
          <p14:tracePt t="208239" x="7600950" y="3086100"/>
          <p14:tracePt t="208256" x="7581900" y="3086100"/>
          <p14:tracePt t="208272" x="7537450" y="3086100"/>
          <p14:tracePt t="208276" x="7512050" y="3092450"/>
          <p14:tracePt t="208289" x="7505700" y="3105150"/>
          <p14:tracePt t="208305" x="7467600" y="3130550"/>
          <p14:tracePt t="208311" x="7454900" y="3143250"/>
          <p14:tracePt t="208323" x="7435850" y="3155950"/>
          <p14:tracePt t="208340" x="7423150" y="3168650"/>
          <p14:tracePt t="208356" x="7423150" y="3187700"/>
          <p14:tracePt t="208372" x="7423150" y="3194050"/>
          <p14:tracePt t="208389" x="7423150" y="3200400"/>
          <p14:tracePt t="208443" x="0" y="0"/>
        </p14:tracePtLst>
        <p14:tracePtLst>
          <p14:tracePt t="210110" x="7067550" y="3238500"/>
          <p14:tracePt t="210118" x="7073900" y="3238500"/>
          <p14:tracePt t="210135" x="7073900" y="3251200"/>
          <p14:tracePt t="210142" x="7073900" y="3282950"/>
          <p14:tracePt t="210155" x="7073900" y="3352800"/>
          <p14:tracePt t="210171" x="7086600" y="3448050"/>
          <p14:tracePt t="210188" x="7112000" y="3511550"/>
          <p14:tracePt t="210205" x="7124700" y="3549650"/>
          <p14:tracePt t="210221" x="7131050" y="3549650"/>
          <p14:tracePt t="210260" x="7137400" y="3556000"/>
          <p14:tracePt t="210283" x="7143750" y="3543300"/>
          <p14:tracePt t="210292" x="7156450" y="3517900"/>
          <p14:tracePt t="210305" x="7162800" y="3492500"/>
          <p14:tracePt t="210321" x="7181850" y="3441700"/>
          <p14:tracePt t="210325" x="7188200" y="3416300"/>
          <p14:tracePt t="210339" x="7188200" y="3390900"/>
          <p14:tracePt t="210355" x="7200900" y="3371850"/>
          <p14:tracePt t="210445" x="7200900" y="3378200"/>
          <p14:tracePt t="210453" x="7200900" y="3384550"/>
          <p14:tracePt t="210462" x="7200900" y="3397250"/>
          <p14:tracePt t="210472" x="7200900" y="3403600"/>
          <p14:tracePt t="210565" x="7200900" y="3397250"/>
          <p14:tracePt t="210573" x="7200900" y="3378200"/>
          <p14:tracePt t="210589" x="7200900" y="3352800"/>
          <p14:tracePt t="210605" x="7200900" y="3340100"/>
          <p14:tracePt t="210646" x="7200900" y="3333750"/>
          <p14:tracePt t="210662" x="7200900" y="3340100"/>
          <p14:tracePt t="210672" x="7200900" y="3359150"/>
          <p14:tracePt t="210688" x="7200900" y="3378200"/>
          <p14:tracePt t="210705" x="7200900" y="3384550"/>
          <p14:tracePt t="210797" x="7200900" y="3371850"/>
          <p14:tracePt t="210809" x="7200900" y="3365500"/>
          <p14:tracePt t="210836" x="7194550" y="3359150"/>
          <p14:tracePt t="210852" x="7194550" y="3378200"/>
          <p14:tracePt t="210860" x="7194550" y="3409950"/>
          <p14:tracePt t="210870" x="7194550" y="3454400"/>
          <p14:tracePt t="210888" x="7194550" y="3530600"/>
          <p14:tracePt t="210904" x="7194550" y="3556000"/>
          <p14:tracePt t="210921" x="7194550" y="3562350"/>
          <p14:tracePt t="210957" x="7194550" y="3543300"/>
          <p14:tracePt t="210966" x="7194550" y="3517900"/>
          <p14:tracePt t="210972" x="7194550" y="3492500"/>
          <p14:tracePt t="210987" x="7194550" y="3429000"/>
          <p14:tracePt t="211004" x="7194550" y="3397250"/>
          <p14:tracePt t="211021" x="7194550" y="3390900"/>
          <p14:tracePt t="211165" x="7194550" y="3384550"/>
          <p14:tracePt t="211171" x="7194550" y="3378200"/>
          <p14:tracePt t="211181" x="7194550" y="3359150"/>
          <p14:tracePt t="211188" x="7194550" y="3340100"/>
          <p14:tracePt t="211204" x="7194550" y="3321050"/>
          <p14:tracePt t="211221" x="7194550" y="3308350"/>
          <p14:tracePt t="211238" x="7194550" y="3302000"/>
          <p14:tracePt t="211301" x="7188200" y="3302000"/>
          <p14:tracePt t="211318" x="7181850" y="3302000"/>
          <p14:tracePt t="211333" x="7175500" y="3302000"/>
          <p14:tracePt t="211349" x="7169150" y="3302000"/>
          <p14:tracePt t="211357" x="7162800" y="3302000"/>
          <p14:tracePt t="211372" x="7156450" y="3302000"/>
          <p14:tracePt t="211387" x="7150100" y="3302000"/>
          <p14:tracePt t="211404" x="7137400" y="3302000"/>
          <p14:tracePt t="211421" x="7112000" y="3321050"/>
          <p14:tracePt t="211438" x="7092950" y="3352800"/>
          <p14:tracePt t="211454" x="7080250" y="3403600"/>
          <p14:tracePt t="211471" x="7080250" y="3435350"/>
          <p14:tracePt t="211477" x="7080250" y="3448050"/>
          <p14:tracePt t="211494" x="7080250" y="3454400"/>
          <p14:tracePt t="211504" x="7080250" y="3460750"/>
          <p14:tracePt t="211521" x="7080250" y="3467100"/>
          <p14:tracePt t="211539" x="7092950" y="3479800"/>
          <p14:tracePt t="211556" x="7118350" y="3486150"/>
          <p14:tracePt t="211572" x="7131050" y="3486150"/>
          <p14:tracePt t="211588" x="7169150" y="3486150"/>
          <p14:tracePt t="211605" x="7239000" y="3454400"/>
          <p14:tracePt t="211621" x="7289800" y="3397250"/>
          <p14:tracePt t="211638" x="7308850" y="3346450"/>
          <p14:tracePt t="211654" x="7308850" y="3308350"/>
          <p14:tracePt t="211671" x="7308850" y="3282950"/>
          <p14:tracePt t="211675" x="7308850" y="3263900"/>
          <p14:tracePt t="211687" x="7302500" y="3251200"/>
          <p14:tracePt t="211704" x="7302500" y="3244850"/>
          <p14:tracePt t="211720" x="7283450" y="3244850"/>
          <p14:tracePt t="211737" x="7270750" y="3238500"/>
          <p14:tracePt t="211739" x="7264400" y="3238500"/>
          <p14:tracePt t="211756" x="7258050" y="3238500"/>
          <p14:tracePt t="211771" x="7245350" y="3238500"/>
          <p14:tracePt t="211787" x="7219950" y="3251200"/>
          <p14:tracePt t="211804" x="7188200" y="3308350"/>
          <p14:tracePt t="211821" x="7150100" y="3371850"/>
          <p14:tracePt t="211838" x="7137400" y="3435350"/>
          <p14:tracePt t="211854" x="7137400" y="3467100"/>
          <p14:tracePt t="211870" x="7137400" y="3479800"/>
          <p14:tracePt t="211932" x="7137400" y="3473450"/>
          <p14:tracePt t="211941" x="7131050" y="3454400"/>
          <p14:tracePt t="211947" x="7105650" y="3416300"/>
          <p14:tracePt t="211956" x="7092950" y="3390900"/>
          <p14:tracePt t="211971" x="7073900" y="3359150"/>
          <p14:tracePt t="211987" x="7073900" y="3346450"/>
          <p14:tracePt t="212004" x="7067550" y="3346450"/>
          <p14:tracePt t="212053" x="7061200" y="3346450"/>
          <p14:tracePt t="212070" x="7061200" y="3365500"/>
          <p14:tracePt t="212075" x="7061200" y="3384550"/>
          <p14:tracePt t="212087" x="7061200" y="3416300"/>
          <p14:tracePt t="212104" x="7067550" y="3454400"/>
          <p14:tracePt t="212120" x="7067550" y="3460750"/>
          <p14:tracePt t="212140" x="7073900" y="3467100"/>
          <p14:tracePt t="212179" x="7080250" y="3467100"/>
          <p14:tracePt t="212195" x="7080250" y="3448050"/>
          <p14:tracePt t="212203" x="7080250" y="3435350"/>
          <p14:tracePt t="212211" x="7080250" y="3416300"/>
          <p14:tracePt t="212220" x="7080250" y="3397250"/>
          <p14:tracePt t="212237" x="7080250" y="3371850"/>
          <p14:tracePt t="212253" x="7080250" y="3359150"/>
          <p14:tracePt t="212291" x="7080250" y="3352800"/>
          <p14:tracePt t="212304" x="7086600" y="3352800"/>
          <p14:tracePt t="212321" x="7131050" y="3352800"/>
          <p14:tracePt t="212323" x="7169150" y="3352800"/>
          <p14:tracePt t="212337" x="7207250" y="3352800"/>
          <p14:tracePt t="212341" x="7239000" y="3352800"/>
          <p14:tracePt t="212354" x="7264400" y="3352800"/>
          <p14:tracePt t="212370" x="7289800" y="3352800"/>
          <p14:tracePt t="212476" x="0" y="0"/>
        </p14:tracePtLst>
        <p14:tracePtLst>
          <p14:tracePt t="215325" x="7181850" y="3098800"/>
          <p14:tracePt t="215332" x="7156450" y="3117850"/>
          <p14:tracePt t="215340" x="7124700" y="3136900"/>
          <p14:tracePt t="215353" x="7099300" y="3155950"/>
          <p14:tracePt t="215369" x="7067550" y="3194050"/>
          <p14:tracePt t="215387" x="7035800" y="3257550"/>
          <p14:tracePt t="215403" x="7023100" y="3308350"/>
          <p14:tracePt t="215419" x="7016750" y="3352800"/>
          <p14:tracePt t="215436" x="7016750" y="3397250"/>
          <p14:tracePt t="215452" x="7054850" y="3460750"/>
          <p14:tracePt t="215469" x="7112000" y="3517900"/>
          <p14:tracePt t="215486" x="7219950" y="3587750"/>
          <p14:tracePt t="215503" x="7340600" y="3606800"/>
          <p14:tracePt t="215519" x="7448550" y="3619500"/>
          <p14:tracePt t="215536" x="7537450" y="3619500"/>
          <p14:tracePt t="215539" x="7562850" y="3600450"/>
          <p14:tracePt t="215553" x="7581900" y="3587750"/>
          <p14:tracePt t="215570" x="7607300" y="3524250"/>
          <p14:tracePt t="215587" x="7607300" y="3486150"/>
          <p14:tracePt t="215603" x="7607300" y="3441700"/>
          <p14:tracePt t="215619" x="7594600" y="3378200"/>
          <p14:tracePt t="215636" x="7569200" y="3333750"/>
          <p14:tracePt t="215653" x="7531100" y="3289300"/>
          <p14:tracePt t="215669" x="7486650" y="3251200"/>
          <p14:tracePt t="215686" x="7423150" y="3206750"/>
          <p14:tracePt t="215702" x="7366000" y="3194050"/>
          <p14:tracePt t="215719" x="7334250" y="3187700"/>
          <p14:tracePt t="215736" x="7302500" y="3187700"/>
          <p14:tracePt t="215740" x="7283450" y="3187700"/>
          <p14:tracePt t="215752" x="7264400" y="3200400"/>
          <p14:tracePt t="215769" x="7232650" y="3251200"/>
          <p14:tracePt t="215771" x="7226300" y="3295650"/>
          <p14:tracePt t="215787" x="7213600" y="3384550"/>
          <p14:tracePt t="215803" x="7213600" y="3454400"/>
          <p14:tracePt t="215819" x="7226300" y="3524250"/>
          <p14:tracePt t="215836" x="7258050" y="3543300"/>
          <p14:tracePt t="215852" x="7289800" y="3562350"/>
          <p14:tracePt t="215869" x="7334250" y="3562350"/>
          <p14:tracePt t="215886" x="7410450" y="3549650"/>
          <p14:tracePt t="215903" x="7493000" y="3492500"/>
          <p14:tracePt t="215919" x="7531100" y="3429000"/>
          <p14:tracePt t="215936" x="7550150" y="3371850"/>
          <p14:tracePt t="215952" x="7556500" y="3321050"/>
          <p14:tracePt t="215957" x="7556500" y="3302000"/>
          <p14:tracePt t="215969" x="7556500" y="3270250"/>
          <p14:tracePt t="215986" x="7505700" y="3213100"/>
          <p14:tracePt t="216003" x="7480300" y="3200400"/>
          <p14:tracePt t="216019" x="7467600" y="3200400"/>
          <p14:tracePt t="216036" x="7448550" y="3200400"/>
          <p14:tracePt t="216053" x="7429500" y="3200400"/>
          <p14:tracePt t="216070" x="7423150" y="3219450"/>
          <p14:tracePt t="216086" x="7423150" y="3276600"/>
          <p14:tracePt t="216103" x="7467600" y="3340100"/>
          <p14:tracePt t="216120" x="7550150" y="3384550"/>
          <p14:tracePt t="216136" x="7626350" y="3422650"/>
          <p14:tracePt t="216139" x="7645400" y="3429000"/>
          <p14:tracePt t="216169" x="7664450" y="3416300"/>
          <p14:tracePt t="216186" x="7651750" y="3321050"/>
          <p14:tracePt t="216203" x="7632700" y="3251200"/>
          <p14:tracePt t="216219" x="7588250" y="3200400"/>
          <p14:tracePt t="216236" x="7537450" y="3155950"/>
          <p14:tracePt t="216252" x="7486650" y="3136900"/>
          <p14:tracePt t="216269" x="7467600" y="3136900"/>
          <p14:tracePt t="216286" x="7454900" y="3136900"/>
          <p14:tracePt t="216302" x="7442200" y="3155950"/>
          <p14:tracePt t="216319" x="7442200" y="3194050"/>
          <p14:tracePt t="216336" x="7448550" y="3251200"/>
          <p14:tracePt t="216352" x="7473950" y="3314700"/>
          <p14:tracePt t="216369" x="7512050" y="3359150"/>
          <p14:tracePt t="216371" x="7531100" y="3378200"/>
          <p14:tracePt t="216385" x="7550150" y="3397250"/>
          <p14:tracePt t="216402" x="7594600" y="3422650"/>
          <p14:tracePt t="216419" x="7600950" y="3429000"/>
          <p14:tracePt t="216541" x="7600950" y="3422650"/>
          <p14:tracePt t="216547" x="0" y="0"/>
        </p14:tracePtLst>
        <p14:tracePtLst>
          <p14:tracePt t="218733" x="5378450" y="3422650"/>
          <p14:tracePt t="218790" x="5384800" y="3422650"/>
          <p14:tracePt t="218797" x="5429250" y="3422650"/>
          <p14:tracePt t="218807" x="5480050" y="3435350"/>
          <p14:tracePt t="218820" x="5651500" y="3467100"/>
          <p14:tracePt t="218835" x="5975350" y="3498850"/>
          <p14:tracePt t="218852" x="6400800" y="3549650"/>
          <p14:tracePt t="218868" x="6870700" y="3587750"/>
          <p14:tracePt t="218885" x="7283450" y="3587750"/>
          <p14:tracePt t="218901" x="7626350" y="3587750"/>
          <p14:tracePt t="218918" x="7829550" y="3587750"/>
          <p14:tracePt t="218936" x="7912100" y="3587750"/>
          <p14:tracePt t="218951" x="7950200" y="3587750"/>
          <p14:tracePt t="218968" x="7950200" y="3581400"/>
          <p14:tracePt t="219037" x="7956550" y="3575050"/>
          <p14:tracePt t="219052" x="7956550" y="3568700"/>
          <p14:tracePt t="219077" x="7962900" y="3562350"/>
          <p14:tracePt t="219085" x="7969250" y="3556000"/>
          <p14:tracePt t="219108" x="7975600" y="3543300"/>
          <p14:tracePt t="219117" x="7981950" y="3536950"/>
          <p14:tracePt t="219124" x="7988300" y="3530600"/>
          <p14:tracePt t="219135" x="7988300" y="3517900"/>
          <p14:tracePt t="219152" x="7988300" y="3486150"/>
          <p14:tracePt t="219168" x="7988300" y="3460750"/>
          <p14:tracePt t="219172" x="7988300" y="3441700"/>
          <p14:tracePt t="219185" x="7988300" y="3416300"/>
          <p14:tracePt t="219201" x="7956550" y="3378200"/>
          <p14:tracePt t="219206" x="7931150" y="3365500"/>
          <p14:tracePt t="219219" x="7848600" y="3327400"/>
          <p14:tracePt t="219235" x="7702550" y="3276600"/>
          <p14:tracePt t="219252" x="7486650" y="3232150"/>
          <p14:tracePt t="219268" x="7169150" y="3168650"/>
          <p14:tracePt t="219285" x="6845300" y="3124200"/>
          <p14:tracePt t="219302" x="6578600" y="3117850"/>
          <p14:tracePt t="219319" x="6356350" y="3117850"/>
          <p14:tracePt t="219335" x="6153150" y="3117850"/>
          <p14:tracePt t="219351" x="5994400" y="3143250"/>
          <p14:tracePt t="219355" x="5918200" y="3162300"/>
          <p14:tracePt t="219368" x="5842000" y="3168650"/>
          <p14:tracePt t="219385" x="5695950" y="3194050"/>
          <p14:tracePt t="219388" x="5619750" y="3213100"/>
          <p14:tracePt t="219401" x="5575300" y="3219450"/>
          <p14:tracePt t="219419" x="5473700" y="3251200"/>
          <p14:tracePt t="219434" x="5454650" y="3263900"/>
          <p14:tracePt t="219451" x="5441950" y="3270250"/>
          <p14:tracePt t="219467" x="5429250" y="3282950"/>
          <p14:tracePt t="219501" x="5429250" y="3295650"/>
          <p14:tracePt t="219518" x="5441950" y="3327400"/>
          <p14:tracePt t="219534" x="5473700" y="3359150"/>
          <p14:tracePt t="219551" x="5562600" y="3403600"/>
          <p14:tracePt t="219568" x="5721350" y="3454400"/>
          <p14:tracePt t="219585" x="5930900" y="3498850"/>
          <p14:tracePt t="219588" x="6038850" y="3511550"/>
          <p14:tracePt t="219601" x="6121400" y="3511550"/>
          <p14:tracePt t="219618" x="6280150" y="3511550"/>
          <p14:tracePt t="219619" x="6337300" y="3511550"/>
          <p14:tracePt t="219635" x="6400800" y="3505200"/>
          <p14:tracePt t="219651" x="6438900" y="3486150"/>
          <p14:tracePt t="219667" x="6464300" y="3454400"/>
          <p14:tracePt t="219684" x="6483350" y="3422650"/>
          <p14:tracePt t="219701" x="6496050" y="3390900"/>
          <p14:tracePt t="219717" x="6508750" y="3371850"/>
          <p14:tracePt t="219734" x="6515100" y="3359150"/>
          <p14:tracePt t="219751" x="6515100" y="3352800"/>
          <p14:tracePt t="219767" x="6515100" y="3340100"/>
          <p14:tracePt t="219784" x="6502400" y="3321050"/>
          <p14:tracePt t="219801" x="6489700" y="3314700"/>
          <p14:tracePt t="219803" x="6464300" y="3308350"/>
          <p14:tracePt t="219817" x="6438900" y="3302000"/>
          <p14:tracePt t="219820" x="6426200" y="3302000"/>
          <p14:tracePt t="219834" x="6337300" y="3282950"/>
          <p14:tracePt t="219851" x="6261100" y="3282950"/>
          <p14:tracePt t="219867" x="6172200" y="3282950"/>
          <p14:tracePt t="219884" x="6121400" y="3282950"/>
          <p14:tracePt t="219901" x="6102350" y="3282950"/>
          <p14:tracePt t="219917" x="6096000" y="3282950"/>
          <p14:tracePt t="220059" x="0" y="0"/>
        </p14:tracePtLst>
        <p14:tracePtLst>
          <p14:tracePt t="220685" x="5530850" y="5099050"/>
          <p14:tracePt t="220693" x="5524500" y="5099050"/>
          <p14:tracePt t="220701" x="5511800" y="5099050"/>
          <p14:tracePt t="220718" x="5505450" y="5118100"/>
          <p14:tracePt t="220734" x="5499100" y="5149850"/>
          <p14:tracePt t="220751" x="5486400" y="5207000"/>
          <p14:tracePt t="220768" x="5480050" y="5257800"/>
          <p14:tracePt t="220784" x="5480050" y="5321300"/>
          <p14:tracePt t="220789" x="5480050" y="5359400"/>
          <p14:tracePt t="220801" x="5486400" y="5384800"/>
          <p14:tracePt t="220818" x="5518150" y="5410200"/>
          <p14:tracePt t="220835" x="5607050" y="5435600"/>
          <p14:tracePt t="220851" x="5689600" y="5448300"/>
          <p14:tracePt t="220867" x="5784850" y="5448300"/>
          <p14:tracePt t="220884" x="5880100" y="5441950"/>
          <p14:tracePt t="220901" x="5924550" y="5410200"/>
          <p14:tracePt t="220917" x="5943600" y="5365750"/>
          <p14:tracePt t="220934" x="5949950" y="5302250"/>
          <p14:tracePt t="220951" x="5937250" y="5238750"/>
          <p14:tracePt t="220967" x="5899150" y="5181600"/>
          <p14:tracePt t="220984" x="5861050" y="5143500"/>
          <p14:tracePt t="221000" x="5803900" y="5111750"/>
          <p14:tracePt t="221017" x="5734050" y="5092700"/>
          <p14:tracePt t="221019" x="5702300" y="5086350"/>
          <p14:tracePt t="221034" x="5645150" y="5073650"/>
          <p14:tracePt t="221051" x="5594350" y="5073650"/>
          <p14:tracePt t="221068" x="5568950" y="5073650"/>
          <p14:tracePt t="221084" x="5556250" y="5073650"/>
          <p14:tracePt t="221574" x="5543550" y="5073650"/>
          <p14:tracePt t="221582" x="5537200" y="5080000"/>
          <p14:tracePt t="221592" x="5530850" y="5092700"/>
          <p14:tracePt t="221602" x="5518150" y="5124450"/>
          <p14:tracePt t="221619" x="5511800" y="5156200"/>
          <p14:tracePt t="221636" x="5511800" y="5187950"/>
          <p14:tracePt t="221651" x="5518150" y="5232400"/>
          <p14:tracePt t="221668" x="5530850" y="5257800"/>
          <p14:tracePt t="221684" x="5543550" y="5283200"/>
          <p14:tracePt t="221700" x="5562600" y="5289550"/>
          <p14:tracePt t="221717" x="5581650" y="5295900"/>
          <p14:tracePt t="221734" x="5581650" y="5302250"/>
          <p14:tracePt t="221751" x="5600700" y="5302250"/>
          <p14:tracePt t="221767" x="5619750" y="5302250"/>
          <p14:tracePt t="221771" x="5632450" y="5302250"/>
          <p14:tracePt t="221784" x="5657850" y="5302250"/>
          <p14:tracePt t="221800" x="5708650" y="5289550"/>
          <p14:tracePt t="221803" x="5734050" y="5283200"/>
          <p14:tracePt t="221817" x="5753100" y="5270500"/>
          <p14:tracePt t="221835" x="5791200" y="5232400"/>
          <p14:tracePt t="221851" x="5803900" y="5226050"/>
          <p14:tracePt t="222170" x="0" y="0"/>
        </p14:tracePtLst>
        <p14:tracePtLst>
          <p14:tracePt t="222782" x="7131050" y="3162300"/>
          <p14:tracePt t="222791" x="7124700" y="3162300"/>
          <p14:tracePt t="222800" x="7118350" y="3168650"/>
          <p14:tracePt t="222818" x="7112000" y="3181350"/>
          <p14:tracePt t="222835" x="7112000" y="3213100"/>
          <p14:tracePt t="222851" x="7112000" y="3238500"/>
          <p14:tracePt t="222867" x="7112000" y="3270250"/>
          <p14:tracePt t="222884" x="7112000" y="3314700"/>
          <p14:tracePt t="222901" x="7143750" y="3352800"/>
          <p14:tracePt t="222917" x="7175500" y="3384550"/>
          <p14:tracePt t="222934" x="7219950" y="3409950"/>
          <p14:tracePt t="222950" x="7283450" y="3429000"/>
          <p14:tracePt t="222967" x="7359650" y="3454400"/>
          <p14:tracePt t="222983" x="7473950" y="3479800"/>
          <p14:tracePt t="223000" x="7556500" y="3486150"/>
          <p14:tracePt t="223004" x="7613650" y="3486150"/>
          <p14:tracePt t="223017" x="7664450" y="3486150"/>
          <p14:tracePt t="223033" x="7734300" y="3486150"/>
          <p14:tracePt t="223050" x="7778750" y="3454400"/>
          <p14:tracePt t="223067" x="7804150" y="3422650"/>
          <p14:tracePt t="223084" x="7810500" y="3390900"/>
          <p14:tracePt t="223101" x="7816850" y="3365500"/>
          <p14:tracePt t="223117" x="7823200" y="3340100"/>
          <p14:tracePt t="223134" x="7823200" y="3314700"/>
          <p14:tracePt t="223151" x="7823200" y="3289300"/>
          <p14:tracePt t="223167" x="7804150" y="3257550"/>
          <p14:tracePt t="223183" x="7778750" y="3238500"/>
          <p14:tracePt t="223187" x="7753350" y="3232150"/>
          <p14:tracePt t="223200" x="7727950" y="3219450"/>
          <p14:tracePt t="223217" x="7664450" y="3206750"/>
          <p14:tracePt t="223221" x="7632700" y="3206750"/>
          <p14:tracePt t="223233" x="7588250" y="3206750"/>
          <p14:tracePt t="223250" x="7448550" y="3206750"/>
          <p14:tracePt t="223267" x="7366000" y="3238500"/>
          <p14:tracePt t="223283" x="7321550" y="3263900"/>
          <p14:tracePt t="223300" x="7289800" y="3282950"/>
          <p14:tracePt t="223316" x="7270750" y="3302000"/>
          <p14:tracePt t="223333" x="7270750" y="3321050"/>
          <p14:tracePt t="223350" x="7264400" y="3340100"/>
          <p14:tracePt t="223367" x="7264400" y="3365500"/>
          <p14:tracePt t="223383" x="7270750" y="3390900"/>
          <p14:tracePt t="223400" x="7283450" y="3409950"/>
          <p14:tracePt t="223417" x="7296150" y="3429000"/>
          <p14:tracePt t="223420" x="7315200" y="3441700"/>
          <p14:tracePt t="223434" x="7334250" y="3448050"/>
          <p14:tracePt t="223451" x="7404100" y="3467100"/>
          <p14:tracePt t="223467" x="7480300" y="3467100"/>
          <p14:tracePt t="223483" x="7562850" y="3460750"/>
          <p14:tracePt t="223500" x="7600950" y="3441700"/>
          <p14:tracePt t="223517" x="7639050" y="3422650"/>
          <p14:tracePt t="223533" x="7658100" y="3403600"/>
          <p14:tracePt t="223550" x="7658100" y="3390900"/>
          <p14:tracePt t="223567" x="7658100" y="3378200"/>
          <p14:tracePt t="223583" x="7658100" y="3359150"/>
          <p14:tracePt t="223601" x="7639050" y="3340100"/>
          <p14:tracePt t="223605" x="7626350" y="3327400"/>
          <p14:tracePt t="223617" x="7607300" y="3321050"/>
          <p14:tracePt t="223635" x="7550150" y="3302000"/>
          <p14:tracePt t="223652" x="7467600" y="3295650"/>
          <p14:tracePt t="223667" x="7410450" y="3295650"/>
          <p14:tracePt t="223683" x="7366000" y="3295650"/>
          <p14:tracePt t="223700" x="7321550" y="3295650"/>
          <p14:tracePt t="223717" x="7283450" y="3295650"/>
          <p14:tracePt t="223733" x="7239000" y="3302000"/>
          <p14:tracePt t="223750" x="7200900" y="3327400"/>
          <p14:tracePt t="223767" x="7181850" y="3359150"/>
          <p14:tracePt t="223783" x="7156450" y="3403600"/>
          <p14:tracePt t="223787" x="7150100" y="3429000"/>
          <p14:tracePt t="223800" x="7150100" y="3441700"/>
          <p14:tracePt t="223816" x="7150100" y="3486150"/>
          <p14:tracePt t="223819" x="7150100" y="3517900"/>
          <p14:tracePt t="223835" x="7175500" y="3556000"/>
          <p14:tracePt t="223851" x="7239000" y="3594100"/>
          <p14:tracePt t="223868" x="7346950" y="3619500"/>
          <p14:tracePt t="223884" x="7454900" y="3625850"/>
          <p14:tracePt t="223900" x="7569200" y="3594100"/>
          <p14:tracePt t="223917" x="7620000" y="3536950"/>
          <p14:tracePt t="223933" x="7651750" y="3479800"/>
          <p14:tracePt t="223950" x="7651750" y="3441700"/>
          <p14:tracePt t="223967" x="7651750" y="3409950"/>
          <p14:tracePt t="223983" x="7645400" y="3378200"/>
          <p14:tracePt t="223987" x="7632700" y="3359150"/>
          <p14:tracePt t="224000" x="7620000" y="3352800"/>
          <p14:tracePt t="224017" x="7607300" y="3333750"/>
          <p14:tracePt t="224021" x="7600950" y="3327400"/>
          <p14:tracePt t="224033" x="7594600" y="3327400"/>
          <p14:tracePt t="224049" x="7575550" y="3327400"/>
          <p14:tracePt t="224066" x="7569200" y="3321050"/>
          <p14:tracePt t="224227" x="0" y="0"/>
        </p14:tracePtLst>
        <p14:tracePtLst>
          <p14:tracePt t="224885" x="5632450" y="5124450"/>
          <p14:tracePt t="224908" x="5626100" y="5124450"/>
          <p14:tracePt t="224916" x="5626100" y="5137150"/>
          <p14:tracePt t="224934" x="5626100" y="5156200"/>
          <p14:tracePt t="224940" x="5626100" y="5168900"/>
          <p14:tracePt t="224950" x="5626100" y="5187950"/>
          <p14:tracePt t="224967" x="5626100" y="5226050"/>
          <p14:tracePt t="224983" x="5645150" y="5264150"/>
          <p14:tracePt t="224987" x="5664200" y="5283200"/>
          <p14:tracePt t="224999" x="5702300" y="5302250"/>
          <p14:tracePt t="225016" x="5816600" y="5353050"/>
          <p14:tracePt t="225019" x="5892800" y="5372100"/>
          <p14:tracePt t="225032" x="5975350" y="5384800"/>
          <p14:tracePt t="225049" x="6096000" y="5397500"/>
          <p14:tracePt t="225051" x="6146800" y="5397500"/>
          <p14:tracePt t="225066" x="6203950" y="5397500"/>
          <p14:tracePt t="225083" x="6229350" y="5397500"/>
          <p14:tracePt t="225100" x="6235700" y="5384800"/>
          <p14:tracePt t="225116" x="6235700" y="5365750"/>
          <p14:tracePt t="225133" x="6235700" y="5321300"/>
          <p14:tracePt t="225149" x="6235700" y="5245100"/>
          <p14:tracePt t="225166" x="6197600" y="5181600"/>
          <p14:tracePt t="225183" x="6165850" y="5137150"/>
          <p14:tracePt t="225199" x="6140450" y="5105400"/>
          <p14:tracePt t="225216" x="6115050" y="5099050"/>
          <p14:tracePt t="225233" x="6108700" y="5092700"/>
          <p14:tracePt t="225249" x="6089650" y="5092700"/>
          <p14:tracePt t="225266" x="6070600" y="5092700"/>
          <p14:tracePt t="225267" x="6057900" y="5092700"/>
          <p14:tracePt t="225282" x="6026150" y="5118100"/>
          <p14:tracePt t="225299" x="5988050" y="5162550"/>
          <p14:tracePt t="225316" x="5956300" y="5238750"/>
          <p14:tracePt t="225333" x="5937250" y="5283200"/>
          <p14:tracePt t="225349" x="5937250" y="5308600"/>
          <p14:tracePt t="225366" x="5937250" y="5314950"/>
          <p14:tracePt t="225383" x="5937250" y="5334000"/>
          <p14:tracePt t="225399" x="5956300" y="5340350"/>
          <p14:tracePt t="225416" x="5988050" y="5340350"/>
          <p14:tracePt t="225432" x="6057900" y="5340350"/>
          <p14:tracePt t="225449" x="6178550" y="5340350"/>
          <p14:tracePt t="225451" x="6235700" y="5334000"/>
          <p14:tracePt t="225466" x="6286500" y="5314950"/>
          <p14:tracePt t="225482" x="6375400" y="5257800"/>
          <p14:tracePt t="225499" x="6388100" y="5226050"/>
          <p14:tracePt t="225516" x="6388100" y="5207000"/>
          <p14:tracePt t="225532" x="6388100" y="5181600"/>
          <p14:tracePt t="225549" x="6381750" y="5156200"/>
          <p14:tracePt t="225566" x="6369050" y="5149850"/>
          <p14:tracePt t="225582" x="6362700" y="5149850"/>
          <p14:tracePt t="225600" x="6343650" y="5149850"/>
          <p14:tracePt t="225616" x="6299200" y="5156200"/>
          <p14:tracePt t="225620" x="6280150" y="5175250"/>
          <p14:tracePt t="225633" x="6267450" y="5200650"/>
          <p14:tracePt t="225650" x="6248400" y="5257800"/>
          <p14:tracePt t="225667" x="6248400" y="5302250"/>
          <p14:tracePt t="225683" x="6267450" y="5321300"/>
          <p14:tracePt t="225699" x="6280150" y="5334000"/>
          <p14:tracePt t="225716" x="6292850" y="5334000"/>
          <p14:tracePt t="225732" x="6305550" y="5334000"/>
          <p14:tracePt t="225749" x="6311900" y="5334000"/>
          <p14:tracePt t="225766" x="6324600" y="5334000"/>
          <p14:tracePt t="225782" x="6330950" y="5327650"/>
          <p14:tracePt t="226579" x="0" y="0"/>
        </p14:tracePtLst>
        <p14:tracePtLst>
          <p14:tracePt t="231141" x="6350000" y="3435350"/>
          <p14:tracePt t="231196" x="6350000" y="3422650"/>
          <p14:tracePt t="231212" x="6362700" y="3422650"/>
          <p14:tracePt t="231220" x="6388100" y="3416300"/>
          <p14:tracePt t="231230" x="6407150" y="3416300"/>
          <p14:tracePt t="231247" x="6483350" y="3416300"/>
          <p14:tracePt t="231264" x="6591300" y="3416300"/>
          <p14:tracePt t="231280" x="6686550" y="3416300"/>
          <p14:tracePt t="231285" x="6718300" y="3416300"/>
          <p14:tracePt t="231297" x="6743700" y="3416300"/>
          <p14:tracePt t="231314" x="6762750" y="3416300"/>
          <p14:tracePt t="231475" x="0" y="0"/>
        </p14:tracePtLst>
        <p14:tracePtLst>
          <p14:tracePt t="232117" x="7073900" y="3028950"/>
          <p14:tracePt t="232123" x="7054850" y="3041650"/>
          <p14:tracePt t="232133" x="7035800" y="3054350"/>
          <p14:tracePt t="232147" x="6997700" y="3079750"/>
          <p14:tracePt t="232163" x="6978650" y="3092450"/>
          <p14:tracePt t="232180" x="6959600" y="3124200"/>
          <p14:tracePt t="232197" x="6940550" y="3155950"/>
          <p14:tracePt t="232213" x="6934200" y="3187700"/>
          <p14:tracePt t="232230" x="6934200" y="3200400"/>
          <p14:tracePt t="232247" x="6934200" y="3232150"/>
          <p14:tracePt t="232263" x="6934200" y="3270250"/>
          <p14:tracePt t="232280" x="6934200" y="3302000"/>
          <p14:tracePt t="232297" x="6946900" y="3346450"/>
          <p14:tracePt t="232313" x="6965950" y="3378200"/>
          <p14:tracePt t="232314" x="6978650" y="3390900"/>
          <p14:tracePt t="232330" x="7010400" y="3409950"/>
          <p14:tracePt t="232347" x="7042150" y="3429000"/>
          <p14:tracePt t="232363" x="7092950" y="3441700"/>
          <p14:tracePt t="232380" x="7169150" y="3460750"/>
          <p14:tracePt t="232397" x="7270750" y="3467100"/>
          <p14:tracePt t="232414" x="7410450" y="3467100"/>
          <p14:tracePt t="232431" x="7562850" y="3467100"/>
          <p14:tracePt t="232447" x="7696200" y="3467100"/>
          <p14:tracePt t="232464" x="7778750" y="3467100"/>
          <p14:tracePt t="232467" x="7804150" y="3460750"/>
          <p14:tracePt t="232480" x="7823200" y="3454400"/>
          <p14:tracePt t="232497" x="7842250" y="3441700"/>
          <p14:tracePt t="232500" x="7848600" y="3441700"/>
          <p14:tracePt t="232513" x="7854950" y="3435350"/>
          <p14:tracePt t="232531" x="7861300" y="3403600"/>
          <p14:tracePt t="232547" x="7867650" y="3384550"/>
          <p14:tracePt t="232563" x="7867650" y="3359150"/>
          <p14:tracePt t="232580" x="7867650" y="3321050"/>
          <p14:tracePt t="232597" x="7867650" y="3295650"/>
          <p14:tracePt t="232614" x="7861300" y="3244850"/>
          <p14:tracePt t="232631" x="7842250" y="3213100"/>
          <p14:tracePt t="232647" x="7797800" y="3155950"/>
          <p14:tracePt t="232651" x="7772400" y="3136900"/>
          <p14:tracePt t="232664" x="7747000" y="3124200"/>
          <p14:tracePt t="232681" x="7683500" y="3098800"/>
          <p14:tracePt t="232683" x="7651750" y="3092450"/>
          <p14:tracePt t="232697" x="7613650" y="3086100"/>
          <p14:tracePt t="232715" x="7493000" y="3073400"/>
          <p14:tracePt t="232731" x="7416800" y="3073400"/>
          <p14:tracePt t="232747" x="7327900" y="3092450"/>
          <p14:tracePt t="232764" x="7258050" y="3111500"/>
          <p14:tracePt t="232780" x="7207250" y="3149600"/>
          <p14:tracePt t="232797" x="7162800" y="3175000"/>
          <p14:tracePt t="232813" x="7143750" y="3187700"/>
          <p14:tracePt t="232830" x="7131050" y="3206750"/>
          <p14:tracePt t="232847" x="7118350" y="3225800"/>
          <p14:tracePt t="232864" x="7105650" y="3244850"/>
          <p14:tracePt t="232868" x="7105650" y="3257550"/>
          <p14:tracePt t="232880" x="7105650" y="3270250"/>
          <p14:tracePt t="232897" x="7105650" y="3295650"/>
          <p14:tracePt t="232901" x="7105650" y="3308350"/>
          <p14:tracePt t="232915" x="7105650" y="3321050"/>
          <p14:tracePt t="232933" x="7112000" y="3365500"/>
          <p14:tracePt t="232947" x="7131050" y="3397250"/>
          <p14:tracePt t="232964" x="7156450" y="3429000"/>
          <p14:tracePt t="232980" x="7200900" y="3448050"/>
          <p14:tracePt t="232997" x="7283450" y="3479800"/>
          <p14:tracePt t="233013" x="7391400" y="3492500"/>
          <p14:tracePt t="233030" x="7499350" y="3511550"/>
          <p14:tracePt t="233047" x="7588250" y="3511550"/>
          <p14:tracePt t="233063" x="7658100" y="3505200"/>
          <p14:tracePt t="233080" x="7708900" y="3486150"/>
          <p14:tracePt t="233083" x="7734300" y="3460750"/>
          <p14:tracePt t="233097" x="7753350" y="3448050"/>
          <p14:tracePt t="233113" x="7791450" y="3409950"/>
          <p14:tracePt t="233131" x="7810500" y="3340100"/>
          <p14:tracePt t="233147" x="7810500" y="3308350"/>
          <p14:tracePt t="233164" x="7810500" y="3276600"/>
          <p14:tracePt t="233181" x="7810500" y="3238500"/>
          <p14:tracePt t="233197" x="7810500" y="3213100"/>
          <p14:tracePt t="233213" x="7791450" y="3175000"/>
          <p14:tracePt t="233230" x="7759700" y="3155950"/>
          <p14:tracePt t="233246" x="7708900" y="3136900"/>
          <p14:tracePt t="233264" x="7639050" y="3117850"/>
          <p14:tracePt t="233280" x="7562850" y="3117850"/>
          <p14:tracePt t="233296" x="7486650" y="3117850"/>
          <p14:tracePt t="233298" x="7442200" y="3124200"/>
          <p14:tracePt t="233313" x="7410450" y="3130550"/>
          <p14:tracePt t="233318" x="7372350" y="3143250"/>
          <p14:tracePt t="233330" x="7334250" y="3168650"/>
          <p14:tracePt t="233346" x="7245350" y="3232150"/>
          <p14:tracePt t="233363" x="7219950" y="3263900"/>
          <p14:tracePt t="233380" x="7194550" y="3302000"/>
          <p14:tracePt t="233397" x="7181850" y="3327400"/>
          <p14:tracePt t="233413" x="7181850" y="3340100"/>
          <p14:tracePt t="233431" x="7181850" y="3359150"/>
          <p14:tracePt t="233447" x="7181850" y="3365500"/>
          <p14:tracePt t="233463" x="7181850" y="3371850"/>
          <p14:tracePt t="233480" x="7181850" y="3390900"/>
          <p14:tracePt t="233497" x="7181850" y="3397250"/>
          <p14:tracePt t="233513" x="7200900" y="3416300"/>
          <p14:tracePt t="233531" x="7245350" y="3448050"/>
          <p14:tracePt t="233547" x="7296150" y="3479800"/>
          <p14:tracePt t="233563" x="7372350" y="3511550"/>
          <p14:tracePt t="233580" x="7442200" y="3530600"/>
          <p14:tracePt t="233596" x="7518400" y="3556000"/>
          <p14:tracePt t="233613" x="7594600" y="3562350"/>
          <p14:tracePt t="233631" x="7683500" y="3562350"/>
          <p14:tracePt t="233647" x="7785100" y="3543300"/>
          <p14:tracePt t="233651" x="7829550" y="3530600"/>
          <p14:tracePt t="233664" x="7874000" y="3505200"/>
          <p14:tracePt t="233680" x="7931150" y="3460750"/>
          <p14:tracePt t="233684" x="7950200" y="3448050"/>
          <p14:tracePt t="233697" x="7962900" y="3429000"/>
          <p14:tracePt t="233714" x="7975600" y="3397250"/>
          <p14:tracePt t="233717" x="7981950" y="3390900"/>
          <p14:tracePt t="233730" x="7981950" y="3365500"/>
          <p14:tracePt t="233747" x="7981950" y="3333750"/>
          <p14:tracePt t="233763" x="7981950" y="3308350"/>
          <p14:tracePt t="233780" x="7969250" y="3276600"/>
          <p14:tracePt t="233796" x="7950200" y="3251200"/>
          <p14:tracePt t="233813" x="7912100" y="3225800"/>
          <p14:tracePt t="233830" x="7848600" y="3181350"/>
          <p14:tracePt t="233847" x="7778750" y="3155950"/>
          <p14:tracePt t="233863" x="7708900" y="3130550"/>
          <p14:tracePt t="233880" x="7664450" y="3124200"/>
          <p14:tracePt t="233882" x="7645400" y="3124200"/>
          <p14:tracePt t="233897" x="7632700" y="3124200"/>
          <p14:tracePt t="233914" x="7594600" y="3124200"/>
          <p14:tracePt t="233932" x="7550150" y="3124200"/>
          <p14:tracePt t="233947" x="7442200" y="3124200"/>
          <p14:tracePt t="233963" x="7353300" y="3130550"/>
          <p14:tracePt t="233980" x="7283450" y="3143250"/>
          <p14:tracePt t="233996" x="7232650" y="3168650"/>
          <p14:tracePt t="234013" x="7200900" y="3187700"/>
          <p14:tracePt t="234030" x="7175500" y="3213100"/>
          <p14:tracePt t="234046" x="7150100" y="3244850"/>
          <p14:tracePt t="234063" x="7131050" y="3276600"/>
          <p14:tracePt t="234080" x="7131050" y="3308350"/>
          <p14:tracePt t="234096" x="7131050" y="3340100"/>
          <p14:tracePt t="234100" x="7131050" y="3365500"/>
          <p14:tracePt t="234113" x="7137400" y="3378200"/>
          <p14:tracePt t="234131" x="7162800" y="3422650"/>
          <p14:tracePt t="234147" x="7181850" y="3435350"/>
          <p14:tracePt t="234164" x="7232650" y="3454400"/>
          <p14:tracePt t="234180" x="7289800" y="3479800"/>
          <p14:tracePt t="234197" x="7353300" y="3486150"/>
          <p14:tracePt t="234213" x="7423150" y="3486150"/>
          <p14:tracePt t="234229" x="7505700" y="3467100"/>
          <p14:tracePt t="234246" x="7594600" y="3429000"/>
          <p14:tracePt t="234263" x="7670800" y="3384550"/>
          <p14:tracePt t="234280" x="7708900" y="3346450"/>
          <p14:tracePt t="234296" x="7727950" y="3308350"/>
          <p14:tracePt t="234300" x="7734300" y="3295650"/>
          <p14:tracePt t="234313" x="7740650" y="3276600"/>
          <p14:tracePt t="234329" x="7753350" y="3257550"/>
          <p14:tracePt t="234347" x="7753350" y="3238500"/>
          <p14:tracePt t="234363" x="7753350" y="3225800"/>
          <p14:tracePt t="234379" x="7753350" y="3219450"/>
          <p14:tracePt t="234397" x="7740650" y="3213100"/>
          <p14:tracePt t="234413" x="7727950" y="3200400"/>
          <p14:tracePt t="234431" x="7683500" y="3187700"/>
          <p14:tracePt t="234446" x="7626350" y="3175000"/>
          <p14:tracePt t="234463" x="7556500" y="3162300"/>
          <p14:tracePt t="234479" x="7493000" y="3162300"/>
          <p14:tracePt t="234496" x="7435850" y="3162300"/>
          <p14:tracePt t="234513" x="7391400" y="3162300"/>
          <p14:tracePt t="234529" x="7346950" y="3162300"/>
          <p14:tracePt t="234531" x="7327900" y="3168650"/>
          <p14:tracePt t="234546" x="7308850" y="3181350"/>
          <p14:tracePt t="234563" x="7289800" y="3194050"/>
          <p14:tracePt t="234579" x="7277100" y="3213100"/>
          <p14:tracePt t="234596" x="7270750" y="3219450"/>
          <p14:tracePt t="234613" x="7258050" y="3257550"/>
          <p14:tracePt t="234631" x="7258050" y="3282950"/>
          <p14:tracePt t="234646" x="7264400" y="3321050"/>
          <p14:tracePt t="234663" x="7289800" y="3346450"/>
          <p14:tracePt t="234680" x="7334250" y="3378200"/>
          <p14:tracePt t="234683" x="7359650" y="3397250"/>
          <p14:tracePt t="234696" x="7397750" y="3409950"/>
          <p14:tracePt t="234713" x="7505700" y="3435350"/>
          <p14:tracePt t="234716" x="7581900" y="3454400"/>
          <p14:tracePt t="234730" x="7658100" y="3460750"/>
          <p14:tracePt t="234747" x="7829550" y="3460750"/>
          <p14:tracePt t="234763" x="7893050" y="3448050"/>
          <p14:tracePt t="234779" x="7912100" y="3422650"/>
          <p14:tracePt t="234796" x="7924800" y="3384550"/>
          <p14:tracePt t="234813" x="7924800" y="3359150"/>
          <p14:tracePt t="234829" x="7924800" y="3314700"/>
          <p14:tracePt t="234846" x="7912100" y="3289300"/>
          <p14:tracePt t="234863" x="7886700" y="3257550"/>
          <p14:tracePt t="234880" x="7823200" y="3232150"/>
          <p14:tracePt t="234884" x="7785100" y="3219450"/>
          <p14:tracePt t="234896" x="7753350" y="3206750"/>
          <p14:tracePt t="234913" x="7702550" y="3200400"/>
          <p14:tracePt t="234916" x="7683500" y="3200400"/>
          <p14:tracePt t="234932" x="7664450" y="3200400"/>
          <p14:tracePt t="234948" x="7645400" y="3200400"/>
          <p14:tracePt t="235674" x="0" y="0"/>
        </p14:tracePtLst>
        <p14:tracePtLst>
          <p14:tracePt t="235957" x="7226300" y="3098800"/>
          <p14:tracePt t="235980" x="7219950" y="3098800"/>
          <p14:tracePt t="235988" x="7213600" y="3098800"/>
          <p14:tracePt t="235996" x="7207250" y="3105150"/>
          <p14:tracePt t="236012" x="7200900" y="3124200"/>
          <p14:tracePt t="236029" x="7181850" y="3155950"/>
          <p14:tracePt t="236046" x="7169150" y="3200400"/>
          <p14:tracePt t="236062" x="7169150" y="3238500"/>
          <p14:tracePt t="236079" x="7169150" y="3276600"/>
          <p14:tracePt t="236096" x="7169150" y="3302000"/>
          <p14:tracePt t="236100" x="7169150" y="3314700"/>
          <p14:tracePt t="236131" x="7175500" y="3333750"/>
          <p14:tracePt t="236147" x="7219950" y="3359150"/>
          <p14:tracePt t="236163" x="7270750" y="3371850"/>
          <p14:tracePt t="236180" x="7346950" y="3378200"/>
          <p14:tracePt t="236196" x="7429500" y="3378200"/>
          <p14:tracePt t="236213" x="7550150" y="3365500"/>
          <p14:tracePt t="236229" x="7607300" y="3359150"/>
          <p14:tracePt t="236246" x="7651750" y="3352800"/>
          <p14:tracePt t="236262" x="7670800" y="3340100"/>
          <p14:tracePt t="236279" x="7677150" y="3333750"/>
          <p14:tracePt t="236296" x="7683500" y="3327400"/>
          <p14:tracePt t="236312" x="7683500" y="3314700"/>
          <p14:tracePt t="236329" x="7683500" y="3282950"/>
          <p14:tracePt t="236345" x="7664450" y="3251200"/>
          <p14:tracePt t="236348" x="7651750" y="3238500"/>
          <p14:tracePt t="236363" x="7620000" y="3206750"/>
          <p14:tracePt t="236380" x="7581900" y="3175000"/>
          <p14:tracePt t="236396" x="7550150" y="3155950"/>
          <p14:tracePt t="236413" x="7543800" y="3155950"/>
          <p14:tracePt t="236431" x="7537450" y="3155950"/>
          <p14:tracePt t="236463" x="7524750" y="3155950"/>
          <p14:tracePt t="236479" x="7518400" y="3155950"/>
          <p14:tracePt t="236496" x="7512050" y="3155950"/>
          <p14:tracePt t="236529" x="7505700" y="3155950"/>
          <p14:tracePt t="236795" x="0" y="0"/>
        </p14:tracePtLst>
        <p14:tracePtLst>
          <p14:tracePt t="237276" x="4756150" y="3200400"/>
          <p14:tracePt t="237308" x="4756150" y="3206750"/>
          <p14:tracePt t="237317" x="4756150" y="3219450"/>
          <p14:tracePt t="237329" x="4756150" y="3251200"/>
          <p14:tracePt t="237345" x="4781550" y="3308350"/>
          <p14:tracePt t="237362" x="4845050" y="3429000"/>
          <p14:tracePt t="237379" x="4914900" y="3498850"/>
          <p14:tracePt t="237396" x="4997450" y="3536950"/>
          <p14:tracePt t="237412" x="5073650" y="3543300"/>
          <p14:tracePt t="237431" x="5175250" y="3543300"/>
          <p14:tracePt t="237446" x="5264150" y="3511550"/>
          <p14:tracePt t="237462" x="5353050" y="3448050"/>
          <p14:tracePt t="237479" x="5429250" y="3378200"/>
          <p14:tracePt t="237495" x="5473700" y="3314700"/>
          <p14:tracePt t="237512" x="5492750" y="3263900"/>
          <p14:tracePt t="237529" x="5499100" y="3232150"/>
          <p14:tracePt t="237545" x="5499100" y="3213100"/>
          <p14:tracePt t="237562" x="5499100" y="3206750"/>
          <p14:tracePt t="23795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如何获取</a:t>
            </a:r>
            <a:r>
              <a:rPr lang="en-US" altLang="zh-CN" sz="2800" b="1" dirty="0">
                <a:solidFill>
                  <a:schemeClr val="bg1"/>
                </a:solidFill>
                <a:latin typeface="华文细黑" panose="02010600040101010101" pitchFamily="2" charset="-122"/>
                <a:ea typeface="华文细黑" panose="02010600040101010101" pitchFamily="2" charset="-122"/>
              </a:rPr>
              <a:t>Class</a:t>
            </a:r>
            <a:r>
              <a:rPr lang="zh-CN" altLang="en-US" sz="2800" b="1" dirty="0">
                <a:solidFill>
                  <a:schemeClr val="bg1"/>
                </a:solidFill>
                <a:latin typeface="华文细黑" panose="02010600040101010101" pitchFamily="2" charset="-122"/>
                <a:ea typeface="华文细黑" panose="02010600040101010101" pitchFamily="2" charset="-122"/>
              </a:rPr>
              <a:t>对象</a:t>
            </a:r>
          </a:p>
        </p:txBody>
      </p:sp>
      <p:sp>
        <p:nvSpPr>
          <p:cNvPr id="7" name="矩形 6"/>
          <p:cNvSpPr/>
          <p:nvPr/>
        </p:nvSpPr>
        <p:spPr>
          <a:xfrm>
            <a:off x="568569" y="1910082"/>
            <a:ext cx="10228385" cy="461665"/>
          </a:xfrm>
          <a:prstGeom prst="rect">
            <a:avLst/>
          </a:prstGeom>
        </p:spPr>
        <p:txBody>
          <a:bodyPr wrap="square">
            <a:spAutoFit/>
          </a:bodyPr>
          <a:lstStyle/>
          <a:p>
            <a:pPr algn="just">
              <a:buFont typeface="Wingdings" pitchFamily="2" charset="2"/>
              <a:buChar char="Ø"/>
            </a:pPr>
            <a:r>
              <a:rPr lang="zh-CN" altLang="en-US" sz="2400" dirty="0">
                <a:solidFill>
                  <a:srgbClr val="21537D"/>
                </a:solidFill>
                <a:latin typeface="微软雅黑" panose="020B0503020204020204" charset="-122"/>
                <a:ea typeface="微软雅黑" panose="020B0503020204020204" charset="-122"/>
              </a:rPr>
              <a:t>利用类字面常量：类名</a:t>
            </a:r>
            <a:r>
              <a:rPr lang="en-US" altLang="zh-CN" sz="2400" dirty="0">
                <a:solidFill>
                  <a:srgbClr val="21537D"/>
                </a:solidFill>
                <a:latin typeface="微软雅黑" panose="020B0503020204020204" charset="-122"/>
                <a:ea typeface="微软雅黑" panose="020B0503020204020204" charset="-122"/>
              </a:rPr>
              <a:t>.class</a:t>
            </a:r>
            <a:r>
              <a:rPr lang="zh-CN" altLang="en-US" sz="2400" dirty="0">
                <a:solidFill>
                  <a:srgbClr val="21537D"/>
                </a:solidFill>
                <a:latin typeface="微软雅黑" panose="020B0503020204020204" charset="-122"/>
                <a:ea typeface="微软雅黑" panose="020B0503020204020204" charset="-122"/>
              </a:rPr>
              <a:t>，得到类对应的</a:t>
            </a:r>
            <a:r>
              <a:rPr lang="en-US" altLang="zh-CN" sz="2400" dirty="0">
                <a:solidFill>
                  <a:srgbClr val="21537D"/>
                </a:solidFill>
                <a:latin typeface="微软雅黑" panose="020B0503020204020204" charset="-122"/>
                <a:ea typeface="微软雅黑" panose="020B0503020204020204" charset="-122"/>
              </a:rPr>
              <a:t>Class</a:t>
            </a:r>
            <a:r>
              <a:rPr lang="zh-CN" altLang="en-US" sz="2400" dirty="0">
                <a:solidFill>
                  <a:srgbClr val="21537D"/>
                </a:solidFill>
                <a:latin typeface="微软雅黑" panose="020B0503020204020204" charset="-122"/>
                <a:ea typeface="微软雅黑" panose="020B0503020204020204" charset="-122"/>
              </a:rPr>
              <a:t>对象</a:t>
            </a:r>
          </a:p>
        </p:txBody>
      </p:sp>
      <p:sp>
        <p:nvSpPr>
          <p:cNvPr id="8" name="矩形 7"/>
          <p:cNvSpPr/>
          <p:nvPr/>
        </p:nvSpPr>
        <p:spPr>
          <a:xfrm>
            <a:off x="269631" y="2573693"/>
            <a:ext cx="3256084" cy="2031325"/>
          </a:xfrm>
          <a:prstGeom prst="rect">
            <a:avLst/>
          </a:prstGeom>
          <a:ln>
            <a:solidFill>
              <a:srgbClr val="FF0000"/>
            </a:solidFill>
          </a:ln>
        </p:spPr>
        <p:txBody>
          <a:bodyPr wrap="square">
            <a:spAutoFit/>
          </a:bodyPr>
          <a:lstStyle/>
          <a:p>
            <a:r>
              <a:rPr lang="en-US" altLang="zh-CN" b="1" dirty="0"/>
              <a:t>class Person{</a:t>
            </a:r>
            <a:r>
              <a:rPr lang="zh-CN" altLang="en-US" b="1" dirty="0"/>
              <a:t>  </a:t>
            </a:r>
            <a:r>
              <a:rPr lang="en-US" altLang="zh-CN" dirty="0"/>
              <a:t>}</a:t>
            </a:r>
          </a:p>
          <a:p>
            <a:endParaRPr lang="zh-CN" altLang="en-US" dirty="0"/>
          </a:p>
          <a:p>
            <a:r>
              <a:rPr lang="en-US" altLang="zh-CN" b="1" dirty="0"/>
              <a:t>class Employee extends Person{</a:t>
            </a:r>
            <a:endParaRPr lang="zh-CN" altLang="en-US" dirty="0"/>
          </a:p>
          <a:p>
            <a:r>
              <a:rPr lang="en-US" altLang="zh-CN" dirty="0"/>
              <a:t>}</a:t>
            </a:r>
          </a:p>
          <a:p>
            <a:endParaRPr lang="zh-CN" altLang="en-US" dirty="0"/>
          </a:p>
          <a:p>
            <a:r>
              <a:rPr lang="en-US" altLang="zh-CN" b="1" dirty="0"/>
              <a:t>class Manager extends Employee{</a:t>
            </a:r>
            <a:r>
              <a:rPr lang="zh-CN" altLang="en-US" b="1" dirty="0"/>
              <a:t> </a:t>
            </a:r>
            <a:r>
              <a:rPr lang="en-US" altLang="zh-CN" dirty="0"/>
              <a:t>}</a:t>
            </a:r>
            <a:endParaRPr lang="zh-CN" altLang="en-US" dirty="0"/>
          </a:p>
        </p:txBody>
      </p:sp>
      <p:sp>
        <p:nvSpPr>
          <p:cNvPr id="9" name="矩形 8"/>
          <p:cNvSpPr/>
          <p:nvPr/>
        </p:nvSpPr>
        <p:spPr>
          <a:xfrm>
            <a:off x="3657599" y="2588662"/>
            <a:ext cx="8370278" cy="2031325"/>
          </a:xfrm>
          <a:prstGeom prst="rect">
            <a:avLst/>
          </a:prstGeom>
          <a:ln>
            <a:solidFill>
              <a:srgbClr val="FF0000"/>
            </a:solidFill>
          </a:ln>
        </p:spPr>
        <p:txBody>
          <a:bodyPr wrap="square">
            <a:spAutoFit/>
          </a:bodyPr>
          <a:lstStyle/>
          <a:p>
            <a:r>
              <a:rPr lang="en-US" altLang="zh-CN" b="1" dirty="0"/>
              <a:t>public class </a:t>
            </a:r>
            <a:r>
              <a:rPr lang="en-US" altLang="zh-CN" b="1" dirty="0" err="1"/>
              <a:t>ClassDemo</a:t>
            </a:r>
            <a:r>
              <a:rPr lang="en-US" altLang="zh-CN" b="1" dirty="0"/>
              <a:t> {</a:t>
            </a:r>
          </a:p>
          <a:p>
            <a:r>
              <a:rPr lang="en-US" altLang="zh-CN" b="1" dirty="0"/>
              <a:t>    public static void main(String[] </a:t>
            </a:r>
            <a:r>
              <a:rPr lang="en-US" altLang="zh-CN" b="1" dirty="0" err="1"/>
              <a:t>args</a:t>
            </a:r>
            <a:r>
              <a:rPr lang="en-US" altLang="zh-CN" b="1" dirty="0"/>
              <a:t>){</a:t>
            </a:r>
          </a:p>
          <a:p>
            <a:r>
              <a:rPr lang="en-US" altLang="zh-CN" b="1" dirty="0"/>
              <a:t>        </a:t>
            </a:r>
            <a:r>
              <a:rPr lang="en-US" altLang="zh-CN" b="1" dirty="0">
                <a:solidFill>
                  <a:srgbClr val="FF0000"/>
                </a:solidFill>
              </a:rPr>
              <a:t>Class </a:t>
            </a:r>
            <a:r>
              <a:rPr lang="en-US" altLang="zh-CN" b="1" dirty="0" err="1">
                <a:solidFill>
                  <a:srgbClr val="FF0000"/>
                </a:solidFill>
              </a:rPr>
              <a:t>clz</a:t>
            </a:r>
            <a:r>
              <a:rPr lang="en-US" altLang="zh-CN" b="1" dirty="0">
                <a:solidFill>
                  <a:srgbClr val="FF0000"/>
                </a:solidFill>
              </a:rPr>
              <a:t> = </a:t>
            </a:r>
            <a:r>
              <a:rPr lang="en-US" altLang="zh-CN" b="1" dirty="0" err="1">
                <a:solidFill>
                  <a:srgbClr val="FF0000"/>
                </a:solidFill>
              </a:rPr>
              <a:t>Manager.class</a:t>
            </a:r>
            <a:r>
              <a:rPr lang="en-US" altLang="zh-CN" b="1" dirty="0">
                <a:solidFill>
                  <a:srgbClr val="FF0000"/>
                </a:solidFill>
              </a:rPr>
              <a:t>;  // </a:t>
            </a:r>
            <a:r>
              <a:rPr lang="en-US" altLang="zh-CN" sz="1600" b="1" dirty="0" err="1">
                <a:solidFill>
                  <a:srgbClr val="FF0000"/>
                </a:solidFill>
              </a:rPr>
              <a:t>Manager.class</a:t>
            </a:r>
            <a:r>
              <a:rPr lang="zh-CN" altLang="en-US" sz="1600" b="1" dirty="0">
                <a:solidFill>
                  <a:srgbClr val="FF0000"/>
                </a:solidFill>
              </a:rPr>
              <a:t>得到</a:t>
            </a:r>
            <a:r>
              <a:rPr lang="en-US" altLang="zh-CN" sz="1600" b="1" dirty="0">
                <a:solidFill>
                  <a:srgbClr val="FF0000"/>
                </a:solidFill>
              </a:rPr>
              <a:t>Manager</a:t>
            </a:r>
            <a:r>
              <a:rPr lang="zh-CN" altLang="en-US" sz="1600" b="1" dirty="0">
                <a:solidFill>
                  <a:srgbClr val="FF0000"/>
                </a:solidFill>
              </a:rPr>
              <a:t>的</a:t>
            </a:r>
            <a:r>
              <a:rPr lang="en-US" altLang="zh-CN" sz="1600" b="1" dirty="0">
                <a:solidFill>
                  <a:srgbClr val="FF0000"/>
                </a:solidFill>
              </a:rPr>
              <a:t>Class</a:t>
            </a:r>
            <a:r>
              <a:rPr lang="zh-CN" altLang="en-US" sz="1600" b="1" dirty="0">
                <a:solidFill>
                  <a:srgbClr val="FF0000"/>
                </a:solidFill>
              </a:rPr>
              <a:t>对象</a:t>
            </a:r>
            <a:r>
              <a:rPr lang="en-US" altLang="zh-CN" sz="1600" b="1" dirty="0">
                <a:solidFill>
                  <a:srgbClr val="FF0000"/>
                </a:solidFill>
              </a:rPr>
              <a:t>.</a:t>
            </a:r>
            <a:r>
              <a:rPr lang="zh-CN" altLang="en-US" sz="1600" b="1" dirty="0">
                <a:solidFill>
                  <a:srgbClr val="FF0000"/>
                </a:solidFill>
              </a:rPr>
              <a:t>赋给引用</a:t>
            </a:r>
            <a:r>
              <a:rPr lang="en-US" altLang="zh-CN" sz="1600" b="1" dirty="0" err="1">
                <a:solidFill>
                  <a:srgbClr val="FF0000"/>
                </a:solidFill>
              </a:rPr>
              <a:t>clz</a:t>
            </a:r>
            <a:endParaRPr lang="en-US" altLang="zh-CN" sz="1600" b="1" dirty="0">
              <a:solidFill>
                <a:srgbClr val="FF0000"/>
              </a:solidFill>
            </a:endParaRPr>
          </a:p>
          <a:p>
            <a:r>
              <a:rPr lang="en-US" altLang="zh-CN" b="1" dirty="0"/>
              <a:t>        </a:t>
            </a:r>
            <a:r>
              <a:rPr lang="en-US" altLang="zh-CN" b="1" dirty="0" err="1"/>
              <a:t>System.out.println</a:t>
            </a:r>
            <a:r>
              <a:rPr lang="en-US" altLang="zh-CN" b="1" dirty="0"/>
              <a:t>(</a:t>
            </a:r>
            <a:r>
              <a:rPr lang="en-US" altLang="zh-CN" b="1" dirty="0" err="1"/>
              <a:t>clz.getName</a:t>
            </a:r>
            <a:r>
              <a:rPr lang="en-US" altLang="zh-CN" b="1" dirty="0"/>
              <a:t>()); //</a:t>
            </a:r>
            <a:r>
              <a:rPr lang="zh-CN" altLang="en-US" b="1" dirty="0"/>
              <a:t>产生完全限定名</a:t>
            </a:r>
            <a:r>
              <a:rPr lang="en-US" altLang="zh-CN" b="1" dirty="0"/>
              <a:t>ch13.Manager</a:t>
            </a:r>
          </a:p>
          <a:p>
            <a:r>
              <a:rPr lang="en-US" altLang="zh-CN" b="1" dirty="0"/>
              <a:t>        </a:t>
            </a:r>
            <a:r>
              <a:rPr lang="en-US" altLang="zh-CN" b="1" dirty="0" err="1"/>
              <a:t>System.out.println</a:t>
            </a:r>
            <a:r>
              <a:rPr lang="en-US" altLang="zh-CN" b="1" dirty="0"/>
              <a:t>(</a:t>
            </a:r>
            <a:r>
              <a:rPr lang="en-US" altLang="zh-CN" b="1" dirty="0" err="1"/>
              <a:t>clz.getSimpleName</a:t>
            </a:r>
            <a:r>
              <a:rPr lang="en-US" altLang="zh-CN" b="1" dirty="0"/>
              <a:t>()); //</a:t>
            </a:r>
            <a:r>
              <a:rPr lang="zh-CN" altLang="en-US" b="1" dirty="0"/>
              <a:t>产生简单名</a:t>
            </a:r>
            <a:r>
              <a:rPr lang="en-US" altLang="zh-CN" b="1" dirty="0"/>
              <a:t>Manager   </a:t>
            </a:r>
          </a:p>
          <a:p>
            <a:r>
              <a:rPr lang="en-US" altLang="zh-CN" b="1" dirty="0"/>
              <a:t>    }</a:t>
            </a:r>
          </a:p>
          <a:p>
            <a:r>
              <a:rPr lang="en-US" altLang="zh-CN" b="1" dirty="0"/>
              <a:t>}</a:t>
            </a:r>
            <a:endParaRPr lang="zh-CN" altLang="en-US" b="1" dirty="0"/>
          </a:p>
        </p:txBody>
      </p:sp>
      <p:sp>
        <p:nvSpPr>
          <p:cNvPr id="10" name="矩形 9"/>
          <p:cNvSpPr/>
          <p:nvPr/>
        </p:nvSpPr>
        <p:spPr>
          <a:xfrm>
            <a:off x="3619498" y="4741205"/>
            <a:ext cx="8466993" cy="2058577"/>
          </a:xfrm>
          <a:prstGeom prst="rect">
            <a:avLst/>
          </a:prstGeom>
        </p:spPr>
        <p:txBody>
          <a:bodyPr wrap="square">
            <a:spAutoFit/>
          </a:bodyPr>
          <a:lstStyle/>
          <a:p>
            <a:pPr algn="just">
              <a:lnSpc>
                <a:spcPct val="120000"/>
              </a:lnSpc>
              <a:buFont typeface="Wingdings" pitchFamily="2" charset="2"/>
              <a:buChar char="Ø"/>
            </a:pPr>
            <a:r>
              <a:rPr lang="zh-CN" altLang="en-US" dirty="0">
                <a:solidFill>
                  <a:srgbClr val="21537D"/>
                </a:solidFill>
                <a:latin typeface="微软雅黑" panose="020B0503020204020204" charset="-122"/>
                <a:ea typeface="微软雅黑" panose="020B0503020204020204" charset="-122"/>
              </a:rPr>
              <a:t>类字面常量不仅可以用于类，也可用于数组</a:t>
            </a:r>
            <a:r>
              <a:rPr lang="en-US" altLang="zh-CN" dirty="0">
                <a:solidFill>
                  <a:srgbClr val="21537D"/>
                </a:solidFill>
                <a:latin typeface="微软雅黑" panose="020B0503020204020204" charset="-122"/>
                <a:ea typeface="微软雅黑" panose="020B0503020204020204" charset="-122"/>
              </a:rPr>
              <a:t>(int[].class)</a:t>
            </a:r>
            <a:r>
              <a:rPr lang="zh-CN" altLang="en-US" dirty="0">
                <a:solidFill>
                  <a:srgbClr val="21537D"/>
                </a:solidFill>
                <a:latin typeface="微软雅黑" panose="020B0503020204020204" charset="-122"/>
                <a:ea typeface="微软雅黑" panose="020B0503020204020204" charset="-122"/>
              </a:rPr>
              <a:t>，接口，</a:t>
            </a:r>
            <a:r>
              <a:rPr lang="zh-CN" altLang="en-US" dirty="0">
                <a:solidFill>
                  <a:srgbClr val="FF0000"/>
                </a:solidFill>
                <a:latin typeface="微软雅黑" panose="020B0503020204020204" charset="-122"/>
                <a:ea typeface="微软雅黑" panose="020B0503020204020204" charset="-122"/>
              </a:rPr>
              <a:t>基本类型</a:t>
            </a:r>
            <a:r>
              <a:rPr lang="zh-CN" altLang="en-US" dirty="0">
                <a:solidFill>
                  <a:srgbClr val="21537D"/>
                </a:solidFill>
                <a:latin typeface="微软雅黑" panose="020B0503020204020204" charset="-122"/>
                <a:ea typeface="微软雅黑" panose="020B0503020204020204" charset="-122"/>
              </a:rPr>
              <a:t>，如</a:t>
            </a:r>
            <a:r>
              <a:rPr lang="en-US" altLang="zh-CN" dirty="0" err="1">
                <a:solidFill>
                  <a:srgbClr val="21537D"/>
                </a:solidFill>
                <a:latin typeface="微软雅黑" panose="020B0503020204020204" charset="-122"/>
                <a:ea typeface="微软雅黑" panose="020B0503020204020204" charset="-122"/>
              </a:rPr>
              <a:t>int.class</a:t>
            </a:r>
            <a:endParaRPr lang="en-US" altLang="zh-CN" dirty="0">
              <a:solidFill>
                <a:srgbClr val="21537D"/>
              </a:solidFill>
              <a:latin typeface="微软雅黑" panose="020B0503020204020204" charset="-122"/>
              <a:ea typeface="微软雅黑" panose="020B0503020204020204" charset="-122"/>
            </a:endParaRPr>
          </a:p>
          <a:p>
            <a:pPr algn="just">
              <a:lnSpc>
                <a:spcPct val="120000"/>
              </a:lnSpc>
              <a:buFont typeface="Wingdings" pitchFamily="2" charset="2"/>
              <a:buChar char="Ø"/>
            </a:pPr>
            <a:r>
              <a:rPr lang="zh-CN" altLang="en-US" dirty="0">
                <a:solidFill>
                  <a:srgbClr val="21537D"/>
                </a:solidFill>
                <a:latin typeface="微软雅黑" panose="020B0503020204020204" charset="-122"/>
                <a:ea typeface="微软雅黑" panose="020B0503020204020204" charset="-122"/>
              </a:rPr>
              <a:t>相比</a:t>
            </a:r>
            <a:r>
              <a:rPr lang="en-US" altLang="zh-CN" dirty="0" err="1">
                <a:solidFill>
                  <a:srgbClr val="21537D"/>
                </a:solidFill>
                <a:latin typeface="微软雅黑" panose="020B0503020204020204" charset="-122"/>
                <a:ea typeface="微软雅黑" panose="020B0503020204020204" charset="-122"/>
              </a:rPr>
              <a:t>Class.forName</a:t>
            </a:r>
            <a:r>
              <a:rPr lang="zh-CN" altLang="en-US" dirty="0">
                <a:solidFill>
                  <a:srgbClr val="21537D"/>
                </a:solidFill>
                <a:latin typeface="微软雅黑" panose="020B0503020204020204" charset="-122"/>
                <a:ea typeface="微软雅黑" panose="020B0503020204020204" charset="-122"/>
              </a:rPr>
              <a:t>方法，这种方法更安全，</a:t>
            </a:r>
            <a:r>
              <a:rPr lang="zh-CN" altLang="en-US" dirty="0">
                <a:solidFill>
                  <a:srgbClr val="FF0000"/>
                </a:solidFill>
                <a:latin typeface="微软雅黑" panose="020B0503020204020204" charset="-122"/>
                <a:ea typeface="微软雅黑" panose="020B0503020204020204" charset="-122"/>
              </a:rPr>
              <a:t>在编译时就会被检查，因此不需要放在</a:t>
            </a:r>
            <a:r>
              <a:rPr lang="en-US" altLang="zh-CN" dirty="0">
                <a:solidFill>
                  <a:srgbClr val="FF0000"/>
                </a:solidFill>
                <a:latin typeface="微软雅黑" panose="020B0503020204020204" charset="-122"/>
                <a:ea typeface="微软雅黑" panose="020B0503020204020204" charset="-122"/>
              </a:rPr>
              <a:t>Try/Catch</a:t>
            </a:r>
            <a:r>
              <a:rPr lang="zh-CN" altLang="en-US" dirty="0">
                <a:solidFill>
                  <a:srgbClr val="FF0000"/>
                </a:solidFill>
                <a:latin typeface="微软雅黑" panose="020B0503020204020204" charset="-122"/>
                <a:ea typeface="微软雅黑" panose="020B0503020204020204" charset="-122"/>
              </a:rPr>
              <a:t>块里（见上面的标注里说明）</a:t>
            </a:r>
            <a:endParaRPr lang="en-US" altLang="zh-CN" dirty="0">
              <a:solidFill>
                <a:srgbClr val="FF0000"/>
              </a:solidFill>
              <a:latin typeface="微软雅黑" panose="020B0503020204020204" charset="-122"/>
              <a:ea typeface="微软雅黑" panose="020B0503020204020204" charset="-122"/>
            </a:endParaRPr>
          </a:p>
          <a:p>
            <a:pPr algn="just">
              <a:lnSpc>
                <a:spcPct val="120000"/>
              </a:lnSpc>
              <a:buFont typeface="Wingdings" pitchFamily="2" charset="2"/>
              <a:buChar char="Ø"/>
            </a:pPr>
            <a:r>
              <a:rPr lang="en-US" altLang="zh-CN" dirty="0" err="1">
                <a:solidFill>
                  <a:srgbClr val="21537D"/>
                </a:solidFill>
                <a:latin typeface="微软雅黑" panose="020B0503020204020204" charset="-122"/>
                <a:ea typeface="微软雅黑" panose="020B0503020204020204" charset="-122"/>
              </a:rPr>
              <a:t>Class.forName</a:t>
            </a:r>
            <a:r>
              <a:rPr lang="zh-CN" altLang="en-US" dirty="0">
                <a:solidFill>
                  <a:srgbClr val="21537D"/>
                </a:solidFill>
                <a:latin typeface="微软雅黑" panose="020B0503020204020204" charset="-122"/>
                <a:ea typeface="微软雅黑" panose="020B0503020204020204" charset="-122"/>
              </a:rPr>
              <a:t>会引起类的静态初始化块的执行，</a:t>
            </a:r>
            <a:r>
              <a:rPr lang="en-US" altLang="zh-CN" dirty="0" err="1">
                <a:solidFill>
                  <a:srgbClr val="21537D"/>
                </a:solidFill>
                <a:latin typeface="微软雅黑" panose="020B0503020204020204" charset="-122"/>
                <a:ea typeface="微软雅黑" panose="020B0503020204020204" charset="-122"/>
              </a:rPr>
              <a:t>T.class</a:t>
            </a:r>
            <a:r>
              <a:rPr lang="zh-CN" altLang="en-US" dirty="0">
                <a:solidFill>
                  <a:srgbClr val="21537D"/>
                </a:solidFill>
                <a:latin typeface="微软雅黑" panose="020B0503020204020204" charset="-122"/>
                <a:ea typeface="微软雅黑" panose="020B0503020204020204" charset="-122"/>
              </a:rPr>
              <a:t>不会引起类的静态初始化块的执行</a:t>
            </a:r>
            <a:endParaRPr lang="en-US" altLang="zh-CN" dirty="0">
              <a:solidFill>
                <a:srgbClr val="21537D"/>
              </a:solidFill>
              <a:latin typeface="微软雅黑" panose="020B0503020204020204" charset="-122"/>
              <a:ea typeface="微软雅黑" panose="020B0503020204020204" charset="-122"/>
            </a:endParaRPr>
          </a:p>
        </p:txBody>
      </p:sp>
      <p:sp>
        <p:nvSpPr>
          <p:cNvPr id="11" name="圆角矩形标注 18">
            <a:extLst>
              <a:ext uri="{FF2B5EF4-FFF2-40B4-BE49-F238E27FC236}">
                <a16:creationId xmlns:a16="http://schemas.microsoft.com/office/drawing/2014/main" id="{A7F4EE24-2459-4FE5-A137-0E0B7B6FA2C6}"/>
              </a:ext>
            </a:extLst>
          </p:cNvPr>
          <p:cNvSpPr/>
          <p:nvPr/>
        </p:nvSpPr>
        <p:spPr>
          <a:xfrm>
            <a:off x="7925226" y="2460661"/>
            <a:ext cx="3393803" cy="536794"/>
          </a:xfrm>
          <a:prstGeom prst="wedgeRoundRectCallout">
            <a:avLst>
              <a:gd name="adj1" fmla="val -43371"/>
              <a:gd name="adj2" fmla="val 97377"/>
              <a:gd name="adj3" fmla="val 1666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TextBox 19">
            <a:extLst>
              <a:ext uri="{FF2B5EF4-FFF2-40B4-BE49-F238E27FC236}">
                <a16:creationId xmlns:a16="http://schemas.microsoft.com/office/drawing/2014/main" id="{D7800069-B22E-4E84-9788-9DB4DD22E039}"/>
              </a:ext>
            </a:extLst>
          </p:cNvPr>
          <p:cNvSpPr txBox="1"/>
          <p:nvPr/>
        </p:nvSpPr>
        <p:spPr>
          <a:xfrm>
            <a:off x="7925227" y="2471257"/>
            <a:ext cx="356247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注意</a:t>
            </a:r>
            <a:r>
              <a:rPr lang="en-US" altLang="zh-CN" sz="1400" dirty="0">
                <a:latin typeface="微软雅黑" panose="020B0503020204020204" pitchFamily="34" charset="-122"/>
                <a:ea typeface="微软雅黑" panose="020B0503020204020204" pitchFamily="34" charset="-122"/>
              </a:rPr>
              <a:t>Manager</a:t>
            </a:r>
            <a:r>
              <a:rPr lang="zh-CN" altLang="en-US" sz="1400" dirty="0">
                <a:latin typeface="微软雅黑" panose="020B0503020204020204" pitchFamily="34" charset="-122"/>
                <a:ea typeface="微软雅黑" panose="020B0503020204020204" pitchFamily="34" charset="-122"/>
              </a:rPr>
              <a:t>是标识符（类名），因此如果</a:t>
            </a:r>
            <a:r>
              <a:rPr lang="en-US" altLang="zh-CN" sz="1400" dirty="0">
                <a:latin typeface="微软雅黑" panose="020B0503020204020204" pitchFamily="34" charset="-122"/>
                <a:ea typeface="微软雅黑" panose="020B0503020204020204" pitchFamily="34" charset="-122"/>
              </a:rPr>
              <a:t>Manager</a:t>
            </a:r>
            <a:r>
              <a:rPr lang="zh-CN" altLang="en-US" sz="1400" dirty="0">
                <a:latin typeface="微软雅黑" panose="020B0503020204020204" pitchFamily="34" charset="-122"/>
                <a:ea typeface="微软雅黑" panose="020B0503020204020204" pitchFamily="34" charset="-122"/>
              </a:rPr>
              <a:t>写错了编译器可以检查出来</a:t>
            </a:r>
          </a:p>
        </p:txBody>
      </p:sp>
      <p:sp>
        <p:nvSpPr>
          <p:cNvPr id="2" name="矩形 1">
            <a:extLst>
              <a:ext uri="{FF2B5EF4-FFF2-40B4-BE49-F238E27FC236}">
                <a16:creationId xmlns:a16="http://schemas.microsoft.com/office/drawing/2014/main" id="{30451402-BEA3-4ACA-995A-F7596C2446B6}"/>
              </a:ext>
            </a:extLst>
          </p:cNvPr>
          <p:cNvSpPr/>
          <p:nvPr/>
        </p:nvSpPr>
        <p:spPr>
          <a:xfrm>
            <a:off x="105508" y="4917280"/>
            <a:ext cx="3513989" cy="1323439"/>
          </a:xfrm>
          <a:prstGeom prst="rect">
            <a:avLst/>
          </a:prstGeom>
        </p:spPr>
        <p:txBody>
          <a:bodyPr wrap="square">
            <a:spAutoFit/>
          </a:bodyPr>
          <a:lstStyle/>
          <a:p>
            <a:r>
              <a:rPr lang="zh-CN" altLang="en-US" sz="1600" b="1" dirty="0">
                <a:solidFill>
                  <a:srgbClr val="21537D"/>
                </a:solidFill>
                <a:latin typeface="微软雅黑" panose="020B0503020204020204" charset="-122"/>
                <a:ea typeface="微软雅黑" panose="020B0503020204020204" charset="-122"/>
              </a:rPr>
              <a:t>某个类名</a:t>
            </a:r>
            <a:r>
              <a:rPr lang="en-US" altLang="zh-CN" sz="1600" b="1" dirty="0">
                <a:solidFill>
                  <a:srgbClr val="21537D"/>
                </a:solidFill>
                <a:latin typeface="微软雅黑" panose="020B0503020204020204" charset="-122"/>
                <a:ea typeface="微软雅黑" panose="020B0503020204020204" charset="-122"/>
              </a:rPr>
              <a:t>.class</a:t>
            </a:r>
            <a:r>
              <a:rPr lang="zh-CN" altLang="en-US" sz="1600" b="1" dirty="0">
                <a:solidFill>
                  <a:srgbClr val="21537D"/>
                </a:solidFill>
                <a:latin typeface="微软雅黑" panose="020B0503020204020204" charset="-122"/>
                <a:ea typeface="微软雅黑" panose="020B0503020204020204" charset="-122"/>
              </a:rPr>
              <a:t>是</a:t>
            </a:r>
            <a:r>
              <a:rPr lang="en-US" altLang="zh-CN" sz="1600" b="1" dirty="0">
                <a:solidFill>
                  <a:srgbClr val="21537D"/>
                </a:solidFill>
                <a:latin typeface="微软雅黑" panose="020B0503020204020204" charset="-122"/>
                <a:ea typeface="微软雅黑" panose="020B0503020204020204" charset="-122"/>
              </a:rPr>
              <a:t>Class</a:t>
            </a:r>
            <a:r>
              <a:rPr lang="zh-CN" altLang="en-US" sz="1600" b="1" dirty="0">
                <a:solidFill>
                  <a:srgbClr val="21537D"/>
                </a:solidFill>
                <a:latin typeface="微软雅黑" panose="020B0503020204020204" charset="-122"/>
                <a:ea typeface="微软雅黑" panose="020B0503020204020204" charset="-122"/>
              </a:rPr>
              <a:t>类型的字面量</a:t>
            </a:r>
            <a:endParaRPr lang="en-US" altLang="zh-CN" sz="1600" b="1" dirty="0">
              <a:solidFill>
                <a:srgbClr val="21537D"/>
              </a:solidFill>
              <a:latin typeface="微软雅黑" panose="020B0503020204020204" charset="-122"/>
              <a:ea typeface="微软雅黑" panose="020B0503020204020204" charset="-122"/>
            </a:endParaRPr>
          </a:p>
          <a:p>
            <a:r>
              <a:rPr lang="zh-CN" altLang="en-US" sz="1600" b="1" dirty="0">
                <a:solidFill>
                  <a:srgbClr val="21537D"/>
                </a:solidFill>
                <a:latin typeface="微软雅黑" panose="020B0503020204020204" charset="-122"/>
                <a:ea typeface="微软雅黑" panose="020B0503020204020204" charset="-122"/>
              </a:rPr>
              <a:t>正如</a:t>
            </a:r>
            <a:r>
              <a:rPr lang="en-US" altLang="zh-CN" sz="1600" b="1" dirty="0">
                <a:solidFill>
                  <a:srgbClr val="21537D"/>
                </a:solidFill>
                <a:latin typeface="微软雅黑" panose="020B0503020204020204" charset="-122"/>
                <a:ea typeface="微软雅黑" panose="020B0503020204020204" charset="-122"/>
              </a:rPr>
              <a:t>int</a:t>
            </a:r>
            <a:r>
              <a:rPr lang="zh-CN" altLang="en-US" sz="1600" b="1" dirty="0">
                <a:solidFill>
                  <a:srgbClr val="21537D"/>
                </a:solidFill>
                <a:latin typeface="微软雅黑" panose="020B0503020204020204" charset="-122"/>
                <a:ea typeface="微软雅黑" panose="020B0503020204020204" charset="-122"/>
              </a:rPr>
              <a:t>类型的字面量有</a:t>
            </a:r>
            <a:r>
              <a:rPr lang="en-US" altLang="zh-CN" sz="1600" b="1" dirty="0">
                <a:solidFill>
                  <a:srgbClr val="21537D"/>
                </a:solidFill>
                <a:latin typeface="微软雅黑" panose="020B0503020204020204" charset="-122"/>
                <a:ea typeface="微软雅黑" panose="020B0503020204020204" charset="-122"/>
              </a:rPr>
              <a:t>1</a:t>
            </a:r>
            <a:r>
              <a:rPr lang="zh-CN" altLang="en-US" sz="1600" b="1" dirty="0">
                <a:solidFill>
                  <a:srgbClr val="21537D"/>
                </a:solidFill>
                <a:latin typeface="微软雅黑" panose="020B0503020204020204" charset="-122"/>
                <a:ea typeface="微软雅黑" panose="020B0503020204020204" charset="-122"/>
              </a:rPr>
              <a:t>，</a:t>
            </a:r>
            <a:r>
              <a:rPr lang="en-US" altLang="zh-CN" sz="1600" b="1" dirty="0">
                <a:solidFill>
                  <a:srgbClr val="21537D"/>
                </a:solidFill>
                <a:latin typeface="微软雅黑" panose="020B0503020204020204" charset="-122"/>
                <a:ea typeface="微软雅黑" panose="020B0503020204020204" charset="-122"/>
              </a:rPr>
              <a:t>2</a:t>
            </a:r>
            <a:r>
              <a:rPr lang="zh-CN" altLang="en-US" sz="1600" b="1" dirty="0">
                <a:solidFill>
                  <a:srgbClr val="21537D"/>
                </a:solidFill>
                <a:latin typeface="微软雅黑" panose="020B0503020204020204" charset="-122"/>
                <a:ea typeface="微软雅黑" panose="020B0503020204020204" charset="-122"/>
              </a:rPr>
              <a:t>，</a:t>
            </a:r>
            <a:r>
              <a:rPr lang="en-US" altLang="zh-CN" sz="1600" b="1" dirty="0">
                <a:solidFill>
                  <a:srgbClr val="21537D"/>
                </a:solidFill>
                <a:latin typeface="微软雅黑" panose="020B0503020204020204" charset="-122"/>
                <a:ea typeface="微软雅黑" panose="020B0503020204020204" charset="-122"/>
              </a:rPr>
              <a:t>3</a:t>
            </a:r>
            <a:r>
              <a:rPr lang="zh-CN" altLang="en-US" sz="1600" b="1" dirty="0">
                <a:solidFill>
                  <a:srgbClr val="21537D"/>
                </a:solidFill>
                <a:latin typeface="微软雅黑" panose="020B0503020204020204" charset="-122"/>
                <a:ea typeface="微软雅黑" panose="020B0503020204020204" charset="-122"/>
              </a:rPr>
              <a:t>，</a:t>
            </a:r>
            <a:endParaRPr lang="en-US" altLang="zh-CN" sz="1600" b="1" dirty="0">
              <a:solidFill>
                <a:srgbClr val="21537D"/>
              </a:solidFill>
              <a:latin typeface="微软雅黑" panose="020B0503020204020204" charset="-122"/>
              <a:ea typeface="微软雅黑" panose="020B0503020204020204" charset="-122"/>
            </a:endParaRPr>
          </a:p>
          <a:p>
            <a:r>
              <a:rPr lang="en-US" altLang="zh-CN" sz="1600" b="1" dirty="0">
                <a:solidFill>
                  <a:srgbClr val="21537D"/>
                </a:solidFill>
                <a:latin typeface="微软雅黑" panose="020B0503020204020204" charset="-122"/>
                <a:ea typeface="微软雅黑" panose="020B0503020204020204" charset="-122"/>
              </a:rPr>
              <a:t>Class</a:t>
            </a:r>
            <a:r>
              <a:rPr lang="zh-CN" altLang="en-US" sz="1600" b="1" dirty="0">
                <a:solidFill>
                  <a:srgbClr val="21537D"/>
                </a:solidFill>
                <a:latin typeface="微软雅黑" panose="020B0503020204020204" charset="-122"/>
                <a:ea typeface="微软雅黑" panose="020B0503020204020204" charset="-122"/>
              </a:rPr>
              <a:t>类型的字面量有</a:t>
            </a:r>
            <a:r>
              <a:rPr lang="en-US" altLang="zh-CN" sz="1600" b="1" dirty="0" err="1">
                <a:solidFill>
                  <a:srgbClr val="21537D"/>
                </a:solidFill>
                <a:latin typeface="微软雅黑" panose="020B0503020204020204" charset="-122"/>
                <a:ea typeface="微软雅黑" panose="020B0503020204020204" charset="-122"/>
              </a:rPr>
              <a:t>Person.class</a:t>
            </a:r>
            <a:r>
              <a:rPr lang="en-US" altLang="zh-CN" sz="1600" b="1" dirty="0">
                <a:solidFill>
                  <a:srgbClr val="21537D"/>
                </a:solidFill>
                <a:latin typeface="微软雅黑" panose="020B0503020204020204" charset="-122"/>
                <a:ea typeface="微软雅黑" panose="020B0503020204020204" charset="-122"/>
              </a:rPr>
              <a:t>,</a:t>
            </a:r>
            <a:r>
              <a:rPr lang="zh-CN" altLang="en-US" sz="1600" b="1" dirty="0">
                <a:solidFill>
                  <a:srgbClr val="21537D"/>
                </a:solidFill>
                <a:latin typeface="微软雅黑" panose="020B0503020204020204" charset="-122"/>
                <a:ea typeface="微软雅黑" panose="020B0503020204020204" charset="-122"/>
              </a:rPr>
              <a:t>  </a:t>
            </a:r>
            <a:r>
              <a:rPr lang="en-US" altLang="zh-CN" sz="1600" b="1" dirty="0" err="1">
                <a:solidFill>
                  <a:srgbClr val="21537D"/>
                </a:solidFill>
                <a:latin typeface="微软雅黑" panose="020B0503020204020204" charset="-122"/>
                <a:ea typeface="微软雅黑" panose="020B0503020204020204" charset="-122"/>
              </a:rPr>
              <a:t>Employee.class</a:t>
            </a:r>
            <a:r>
              <a:rPr lang="en-US" altLang="zh-CN" sz="1600" b="1" dirty="0">
                <a:solidFill>
                  <a:srgbClr val="21537D"/>
                </a:solidFill>
                <a:latin typeface="微软雅黑" panose="020B0503020204020204" charset="-122"/>
                <a:ea typeface="微软雅黑" panose="020B0503020204020204" charset="-122"/>
              </a:rPr>
              <a:t>,</a:t>
            </a:r>
            <a:r>
              <a:rPr lang="zh-CN" altLang="en-US" sz="1600" b="1" dirty="0">
                <a:solidFill>
                  <a:srgbClr val="21537D"/>
                </a:solidFill>
                <a:latin typeface="微软雅黑" panose="020B0503020204020204" charset="-122"/>
                <a:ea typeface="微软雅黑" panose="020B0503020204020204" charset="-122"/>
              </a:rPr>
              <a:t> </a:t>
            </a:r>
            <a:r>
              <a:rPr lang="en-US" altLang="zh-CN" sz="1600" b="1" dirty="0" err="1">
                <a:solidFill>
                  <a:srgbClr val="21537D"/>
                </a:solidFill>
                <a:latin typeface="微软雅黑" panose="020B0503020204020204" charset="-122"/>
                <a:ea typeface="微软雅黑" panose="020B0503020204020204" charset="-122"/>
              </a:rPr>
              <a:t>Manager.class</a:t>
            </a:r>
            <a:r>
              <a:rPr lang="zh-CN" altLang="en-US" sz="1600" b="1" dirty="0">
                <a:solidFill>
                  <a:srgbClr val="21537D"/>
                </a:solidFill>
                <a:latin typeface="微软雅黑" panose="020B0503020204020204" charset="-122"/>
                <a:ea typeface="微软雅黑" panose="020B0503020204020204" charset="-122"/>
              </a:rPr>
              <a:t>，</a:t>
            </a:r>
            <a:r>
              <a:rPr lang="zh-CN" altLang="en-US" sz="1600" b="1" dirty="0">
                <a:solidFill>
                  <a:srgbClr val="FF0000"/>
                </a:solidFill>
                <a:latin typeface="微软雅黑" panose="020B0503020204020204" charset="-122"/>
                <a:ea typeface="微软雅黑" panose="020B0503020204020204" charset="-122"/>
              </a:rPr>
              <a:t>它们都是</a:t>
            </a:r>
            <a:r>
              <a:rPr lang="en-US" altLang="zh-CN" sz="1600" b="1" dirty="0">
                <a:solidFill>
                  <a:srgbClr val="FF0000"/>
                </a:solidFill>
                <a:latin typeface="微软雅黑" panose="020B0503020204020204" charset="-122"/>
                <a:ea typeface="微软雅黑" panose="020B0503020204020204" charset="-122"/>
              </a:rPr>
              <a:t>Class</a:t>
            </a:r>
            <a:r>
              <a:rPr lang="zh-CN" altLang="en-US" sz="1600" b="1" dirty="0">
                <a:solidFill>
                  <a:srgbClr val="FF0000"/>
                </a:solidFill>
                <a:latin typeface="微软雅黑" panose="020B0503020204020204" charset="-122"/>
                <a:ea typeface="微软雅黑" panose="020B0503020204020204" charset="-122"/>
              </a:rPr>
              <a:t>类型的实例</a:t>
            </a:r>
          </a:p>
        </p:txBody>
      </p:sp>
    </p:spTree>
  </p:cSld>
  <p:clrMapOvr>
    <a:masterClrMapping/>
  </p:clrMapOvr>
  <p:transition advTm="214155">
    <p:push/>
  </p:transition>
  <p:extLst>
    <p:ext uri="{3A86A75C-4F4B-4683-9AE1-C65F6400EC91}">
      <p14:laserTraceLst xmlns:p14="http://schemas.microsoft.com/office/powerpoint/2010/main">
        <p14:tracePtLst>
          <p14:tracePt t="4741" x="1447800" y="1670050"/>
          <p14:tracePt t="4853" x="1473200" y="1670050"/>
          <p14:tracePt t="4862" x="1504950" y="1670050"/>
          <p14:tracePt t="4869" x="1555750" y="1670050"/>
          <p14:tracePt t="4878" x="1631950" y="1670050"/>
          <p14:tracePt t="4892" x="1727200" y="1670050"/>
          <p14:tracePt t="4909" x="2101850" y="1670050"/>
          <p14:tracePt t="4925" x="2406650" y="1670050"/>
          <p14:tracePt t="4942" x="2673350" y="1670050"/>
          <p14:tracePt t="4958" x="2838450" y="1670050"/>
          <p14:tracePt t="4975" x="2946400" y="1670050"/>
          <p14:tracePt t="4992" x="2984500" y="1670050"/>
          <p14:tracePt t="5117" x="2978150" y="1670050"/>
          <p14:tracePt t="5125" x="2946400" y="1670050"/>
          <p14:tracePt t="5132" x="2895600" y="1670050"/>
          <p14:tracePt t="5141" x="2832100" y="1670050"/>
          <p14:tracePt t="5158" x="2660650" y="1670050"/>
          <p14:tracePt t="5175" x="2489200" y="1670050"/>
          <p14:tracePt t="5192" x="2311400" y="1670050"/>
          <p14:tracePt t="5208" x="2184400" y="1670050"/>
          <p14:tracePt t="5225" x="2101850" y="1670050"/>
          <p14:tracePt t="5241" x="2063750" y="1670050"/>
          <p14:tracePt t="5258" x="2057400" y="1670050"/>
          <p14:tracePt t="5357" x="2089150" y="1670050"/>
          <p14:tracePt t="5364" x="2146300" y="1670050"/>
          <p14:tracePt t="5375" x="2228850" y="1670050"/>
          <p14:tracePt t="5391" x="2451100" y="1670050"/>
          <p14:tracePt t="5408" x="2692400" y="1670050"/>
          <p14:tracePt t="5426" x="2914650" y="1670050"/>
          <p14:tracePt t="5442" x="3048000" y="1670050"/>
          <p14:tracePt t="5458" x="3092450" y="1670050"/>
          <p14:tracePt t="5475" x="3105150" y="1670050"/>
          <p14:tracePt t="5541" x="3079750" y="1670050"/>
          <p14:tracePt t="5549" x="3035300" y="1670050"/>
          <p14:tracePt t="5558" x="2959100" y="1670050"/>
          <p14:tracePt t="5575" x="2781300" y="1670050"/>
          <p14:tracePt t="5591" x="2616200" y="1670050"/>
          <p14:tracePt t="5608" x="2495550" y="1670050"/>
          <p14:tracePt t="5625" x="2463800" y="1670050"/>
          <p14:tracePt t="5641" x="2457450" y="1670050"/>
          <p14:tracePt t="5694" x="2470150" y="1670050"/>
          <p14:tracePt t="5701" x="2508250" y="1670050"/>
          <p14:tracePt t="5709" x="2571750" y="1670050"/>
          <p14:tracePt t="5725" x="2749550" y="1670050"/>
          <p14:tracePt t="5741" x="2959100" y="1670050"/>
          <p14:tracePt t="5758" x="3149600" y="1670050"/>
          <p14:tracePt t="5775" x="3257550" y="1670050"/>
          <p14:tracePt t="5791" x="3289300" y="1670050"/>
          <p14:tracePt t="5808" x="3295650" y="1670050"/>
          <p14:tracePt t="6589" x="0" y="0"/>
        </p14:tracePtLst>
        <p14:tracePtLst>
          <p14:tracePt t="7563" x="1536700" y="2286000"/>
          <p14:tracePt t="7655" x="1536700" y="2292350"/>
          <p14:tracePt t="7673" x="1555750" y="2292350"/>
          <p14:tracePt t="7686" x="1644650" y="2292350"/>
          <p14:tracePt t="7699" x="1708150" y="2292350"/>
          <p14:tracePt t="7711" x="1885950" y="2292350"/>
          <p14:tracePt t="7725" x="2082800" y="2292350"/>
          <p14:tracePt t="7741" x="2254250" y="2292350"/>
          <p14:tracePt t="7758" x="2393950" y="2292350"/>
          <p14:tracePt t="7774" x="2457450" y="2292350"/>
          <p14:tracePt t="7791" x="2489200" y="2292350"/>
          <p14:tracePt t="7807" x="2508250" y="2292350"/>
          <p14:tracePt t="8758" x="0" y="0"/>
        </p14:tracePtLst>
        <p14:tracePtLst>
          <p14:tracePt t="9343" x="1612900" y="2317750"/>
          <p14:tracePt t="9447" x="1619250" y="2317750"/>
          <p14:tracePt t="9457" x="1651000" y="2317750"/>
          <p14:tracePt t="9474" x="1765300" y="2317750"/>
          <p14:tracePt t="9491" x="1974850" y="2317750"/>
          <p14:tracePt t="9493" x="2089150" y="2317750"/>
          <p14:tracePt t="9507" x="2216150" y="2317750"/>
          <p14:tracePt t="9524" x="2520950" y="2317750"/>
          <p14:tracePt t="9541" x="2609850" y="2317750"/>
          <p14:tracePt t="9557" x="2622550" y="2317750"/>
          <p14:tracePt t="9573" x="2641600" y="2317750"/>
          <p14:tracePt t="10174" x="0" y="0"/>
        </p14:tracePtLst>
        <p14:tracePtLst>
          <p14:tracePt t="11745" x="3321050" y="2292350"/>
          <p14:tracePt t="11856" x="3327400" y="2292350"/>
          <p14:tracePt t="11871" x="3384550" y="2292350"/>
          <p14:tracePt t="11887" x="3479800" y="2292350"/>
          <p14:tracePt t="11904" x="3543300" y="2292350"/>
          <p14:tracePt t="11911" x="3568700" y="2292350"/>
          <p14:tracePt t="11923" x="3594100" y="2292350"/>
          <p14:tracePt t="11940" x="3619500" y="2292350"/>
          <p14:tracePt t="11956" x="3625850" y="2292350"/>
          <p14:tracePt t="12457" x="3632200" y="2292350"/>
          <p14:tracePt t="12472" x="3657600" y="2292350"/>
          <p14:tracePt t="12487" x="3702050" y="2292350"/>
          <p14:tracePt t="12505" x="3727450" y="2292350"/>
          <p14:tracePt t="12515" x="3746500" y="2298700"/>
          <p14:tracePt t="12526" x="3752850" y="2298700"/>
          <p14:tracePt t="12678" x="0" y="0"/>
        </p14:tracePtLst>
        <p14:tracePtLst>
          <p14:tracePt t="13008" x="4108450" y="2324100"/>
          <p14:tracePt t="13079" x="4114800" y="2324100"/>
          <p14:tracePt t="13095" x="4133850" y="2324100"/>
          <p14:tracePt t="13106" x="4152900" y="2324100"/>
          <p14:tracePt t="13123" x="4235450" y="2324100"/>
          <p14:tracePt t="13139" x="4375150" y="2324100"/>
          <p14:tracePt t="13143" x="4451350" y="2324100"/>
          <p14:tracePt t="13156" x="4521200" y="2324100"/>
          <p14:tracePt t="13173" x="4673600" y="2324100"/>
          <p14:tracePt t="13189" x="4686300" y="2324100"/>
          <p14:tracePt t="13206" x="4692650" y="2324100"/>
          <p14:tracePt t="13349" x="0" y="0"/>
        </p14:tracePtLst>
        <p14:tracePtLst>
          <p14:tracePt t="13906" x="3435350" y="1962150"/>
          <p14:tracePt t="13934" x="3422650" y="1962150"/>
          <p14:tracePt t="13943" x="3416300" y="1962150"/>
          <p14:tracePt t="13956" x="3416300" y="1974850"/>
          <p14:tracePt t="13973" x="3416300" y="2012950"/>
          <p14:tracePt t="13989" x="3416300" y="2051050"/>
          <p14:tracePt t="14006" x="3416300" y="2095500"/>
          <p14:tracePt t="14022" x="3416300" y="2133600"/>
          <p14:tracePt t="14039" x="3448050" y="2171700"/>
          <p14:tracePt t="14056" x="3486150" y="2209800"/>
          <p14:tracePt t="14072" x="3524250" y="2228850"/>
          <p14:tracePt t="14089" x="3556000" y="2247900"/>
          <p14:tracePt t="14105" x="3581400" y="2254250"/>
          <p14:tracePt t="14122" x="3594100" y="2254250"/>
          <p14:tracePt t="14139" x="3600450" y="2254250"/>
          <p14:tracePt t="14155" x="3606800" y="2254250"/>
          <p14:tracePt t="14172" x="3625850" y="2254250"/>
          <p14:tracePt t="14189" x="3644900" y="2247900"/>
          <p14:tracePt t="14206" x="3657600" y="2241550"/>
          <p14:tracePt t="14222" x="3663950" y="2228850"/>
          <p14:tracePt t="14239" x="3670300" y="2209800"/>
          <p14:tracePt t="14256" x="3670300" y="2197100"/>
          <p14:tracePt t="14272" x="3683000" y="2165350"/>
          <p14:tracePt t="14289" x="3683000" y="2152650"/>
          <p14:tracePt t="14305" x="3683000" y="2139950"/>
          <p14:tracePt t="14310" x="3683000" y="2127250"/>
          <p14:tracePt t="14322" x="3676650" y="2114550"/>
          <p14:tracePt t="14339" x="3676650" y="2095500"/>
          <p14:tracePt t="14343" x="3670300" y="2082800"/>
          <p14:tracePt t="14355" x="3670300" y="2076450"/>
          <p14:tracePt t="14372" x="3657600" y="2057400"/>
          <p14:tracePt t="14389" x="3632200" y="2044700"/>
          <p14:tracePt t="14405" x="3613150" y="2032000"/>
          <p14:tracePt t="14422" x="3587750" y="2025650"/>
          <p14:tracePt t="14439" x="3562350" y="2019300"/>
          <p14:tracePt t="14455" x="3549650" y="2019300"/>
          <p14:tracePt t="14472" x="3536950" y="2019300"/>
          <p14:tracePt t="14489" x="3511550" y="2019300"/>
          <p14:tracePt t="14505" x="3498850" y="2038350"/>
          <p14:tracePt t="14522" x="3486150" y="2063750"/>
          <p14:tracePt t="14538" x="3473450" y="2101850"/>
          <p14:tracePt t="14555" x="3473450" y="2127250"/>
          <p14:tracePt t="14572" x="3473450" y="2190750"/>
          <p14:tracePt t="14588" x="3473450" y="2222500"/>
          <p14:tracePt t="14605" x="3492500" y="2247900"/>
          <p14:tracePt t="14622" x="3505200" y="2266950"/>
          <p14:tracePt t="14638" x="3524250" y="2292350"/>
          <p14:tracePt t="14655" x="3536950" y="2305050"/>
          <p14:tracePt t="14672" x="3556000" y="2317750"/>
          <p14:tracePt t="14688" x="3581400" y="2330450"/>
          <p14:tracePt t="14705" x="3594100" y="2330450"/>
          <p14:tracePt t="14722" x="3632200" y="2330450"/>
          <p14:tracePt t="14739" x="3657600" y="2317750"/>
          <p14:tracePt t="14742" x="3670300" y="2305050"/>
          <p14:tracePt t="14755" x="3676650" y="2286000"/>
          <p14:tracePt t="14772" x="3695700" y="2241550"/>
          <p14:tracePt t="14789" x="3695700" y="2209800"/>
          <p14:tracePt t="14805" x="3689350" y="2165350"/>
          <p14:tracePt t="14822" x="3676650" y="2133600"/>
          <p14:tracePt t="14838" x="3644900" y="2095500"/>
          <p14:tracePt t="14855" x="3606800" y="2063750"/>
          <p14:tracePt t="14872" x="3587750" y="2051050"/>
          <p14:tracePt t="14888" x="3575050" y="2051050"/>
          <p14:tracePt t="14922" x="3568700" y="2051050"/>
          <p14:tracePt t="14939" x="3556000" y="2051050"/>
          <p14:tracePt t="14955" x="3543300" y="2082800"/>
          <p14:tracePt t="14957" x="3536950" y="2114550"/>
          <p14:tracePt t="14973" x="3536950" y="2178050"/>
          <p14:tracePt t="14989" x="3543300" y="2266950"/>
          <p14:tracePt t="15005" x="3581400" y="2330450"/>
          <p14:tracePt t="15023" x="3606800" y="2368550"/>
          <p14:tracePt t="15039" x="3625850" y="2387600"/>
          <p14:tracePt t="15072" x="3644900" y="2387600"/>
          <p14:tracePt t="15089" x="3663950" y="2387600"/>
          <p14:tracePt t="15105" x="3670300" y="2349500"/>
          <p14:tracePt t="15122" x="3683000" y="2286000"/>
          <p14:tracePt t="15138" x="3683000" y="2228850"/>
          <p14:tracePt t="15155" x="3683000" y="2184400"/>
          <p14:tracePt t="15157" x="3683000" y="2159000"/>
          <p14:tracePt t="15172" x="3676650" y="2139950"/>
          <p14:tracePt t="15188" x="3663950" y="2114550"/>
          <p14:tracePt t="15205" x="3657600" y="2108200"/>
          <p14:tracePt t="15244" x="3651250" y="2108200"/>
          <p14:tracePt t="15261" x="3638550" y="2108200"/>
          <p14:tracePt t="15269" x="3632200" y="2114550"/>
          <p14:tracePt t="15277" x="3632200" y="2120900"/>
          <p14:tracePt t="15288" x="3632200" y="2139950"/>
          <p14:tracePt t="15305" x="3619500" y="2178050"/>
          <p14:tracePt t="15321" x="3619500" y="2203450"/>
          <p14:tracePt t="15338" x="3625850" y="2235200"/>
          <p14:tracePt t="15355" x="3638550" y="2254250"/>
          <p14:tracePt t="15372" x="3644900" y="2260600"/>
          <p14:tracePt t="15420" x="3651250" y="2260600"/>
          <p14:tracePt t="15445" x="3651250" y="2254250"/>
          <p14:tracePt t="15452" x="3651250" y="2241550"/>
          <p14:tracePt t="15460" x="3651250" y="2235200"/>
          <p14:tracePt t="15472" x="3651250" y="2222500"/>
          <p14:tracePt t="15488" x="3651250" y="2216150"/>
          <p14:tracePt t="15505" x="3651250" y="2209800"/>
          <p14:tracePt t="15557" x="0" y="0"/>
        </p14:tracePtLst>
        <p14:tracePtLst>
          <p14:tracePt t="15967" x="3441700" y="2311400"/>
          <p14:tracePt t="16025" x="3448050" y="2311400"/>
          <p14:tracePt t="16042" x="3505200" y="2311400"/>
          <p14:tracePt t="16055" x="3632200" y="2311400"/>
          <p14:tracePt t="16077" x="3879850" y="2311400"/>
          <p14:tracePt t="16088" x="3949700" y="2311400"/>
          <p14:tracePt t="16105" x="4076700" y="2311400"/>
          <p14:tracePt t="16121" x="4165600" y="2311400"/>
          <p14:tracePt t="16138" x="4184650" y="2311400"/>
          <p14:tracePt t="16143" x="4191000" y="2311400"/>
          <p14:tracePt t="16373" x="0" y="0"/>
        </p14:tracePtLst>
        <p14:tracePtLst>
          <p14:tracePt t="17408" x="3429000" y="2286000"/>
          <p14:tracePt t="17512" x="3448050" y="2286000"/>
          <p14:tracePt t="17530" x="3568700" y="2286000"/>
          <p14:tracePt t="17549" x="3841750" y="2286000"/>
          <p14:tracePt t="17564" x="3937000" y="2292350"/>
          <p14:tracePt t="17576" x="4127500" y="2324100"/>
          <p14:tracePt t="17587" x="4203700" y="2336800"/>
          <p14:tracePt t="17589" x="4248150" y="2343150"/>
          <p14:tracePt t="17604" x="4292600" y="2349500"/>
          <p14:tracePt t="17621" x="4311650" y="2349500"/>
          <p14:tracePt t="17853" x="0" y="0"/>
        </p14:tracePtLst>
        <p14:tracePtLst>
          <p14:tracePt t="18480" x="5473700" y="2374900"/>
          <p14:tracePt t="18591" x="5480050" y="2374900"/>
          <p14:tracePt t="18613" x="5537200" y="2374900"/>
          <p14:tracePt t="18630" x="5702300" y="2374900"/>
          <p14:tracePt t="18643" x="5778500" y="2374900"/>
          <p14:tracePt t="18654" x="5918200" y="2374900"/>
          <p14:tracePt t="18671" x="6026150" y="2374900"/>
          <p14:tracePt t="18687" x="6057900" y="2374900"/>
          <p14:tracePt t="18704" x="6064250" y="2374900"/>
          <p14:tracePt t="18814" x="0" y="0"/>
        </p14:tracePtLst>
        <p14:tracePtLst>
          <p14:tracePt t="19231" x="3429000" y="1943100"/>
          <p14:tracePt t="19239" x="3403600" y="1955800"/>
          <p14:tracePt t="19254" x="3378200" y="1987550"/>
          <p14:tracePt t="19271" x="3365500" y="2038350"/>
          <p14:tracePt t="19287" x="3359150" y="2070100"/>
          <p14:tracePt t="19304" x="3359150" y="2120900"/>
          <p14:tracePt t="19320" x="3365500" y="2178050"/>
          <p14:tracePt t="19337" x="3384550" y="2209800"/>
          <p14:tracePt t="19354" x="3397250" y="2235200"/>
          <p14:tracePt t="19370" x="3429000" y="2260600"/>
          <p14:tracePt t="19374" x="3448050" y="2266950"/>
          <p14:tracePt t="19387" x="3454400" y="2266950"/>
          <p14:tracePt t="19404" x="3511550" y="2266950"/>
          <p14:tracePt t="19405" x="3549650" y="2260600"/>
          <p14:tracePt t="19420" x="3606800" y="2241550"/>
          <p14:tracePt t="19437" x="3638550" y="2197100"/>
          <p14:tracePt t="19454" x="3651250" y="2152650"/>
          <p14:tracePt t="19470" x="3651250" y="2114550"/>
          <p14:tracePt t="19487" x="3651250" y="2089150"/>
          <p14:tracePt t="19504" x="3651250" y="2076450"/>
          <p14:tracePt t="19521" x="3651250" y="2063750"/>
          <p14:tracePt t="19638" x="0" y="0"/>
        </p14:tracePtLst>
        <p14:tracePtLst>
          <p14:tracePt t="20168" x="6108700" y="2279650"/>
          <p14:tracePt t="20241" x="6108700" y="2286000"/>
          <p14:tracePt t="20262" x="6223000" y="2305050"/>
          <p14:tracePt t="20280" x="6426200" y="2330450"/>
          <p14:tracePt t="20291" x="6565900" y="2343150"/>
          <p14:tracePt t="20304" x="6826250" y="2343150"/>
          <p14:tracePt t="20321" x="7105650" y="2343150"/>
          <p14:tracePt t="20337" x="7327900" y="2343150"/>
          <p14:tracePt t="20354" x="7505700" y="2343150"/>
          <p14:tracePt t="20370" x="7645400" y="2343150"/>
          <p14:tracePt t="20387" x="7721600" y="2343150"/>
          <p14:tracePt t="20403" x="7759700" y="2343150"/>
          <p14:tracePt t="20406" x="7772400" y="2343150"/>
          <p14:tracePt t="20420" x="7778750" y="2343150"/>
          <p14:tracePt t="21158" x="0" y="0"/>
        </p14:tracePtLst>
        <p14:tracePtLst>
          <p14:tracePt t="24289" x="1568450" y="2305050"/>
          <p14:tracePt t="24400" x="1581150" y="2305050"/>
          <p14:tracePt t="24416" x="1631950" y="2305050"/>
          <p14:tracePt t="24434" x="1739900" y="2305050"/>
          <p14:tracePt t="24437" x="1803400" y="2305050"/>
          <p14:tracePt t="24450" x="1866900" y="2305050"/>
          <p14:tracePt t="24459" x="1911350" y="2305050"/>
          <p14:tracePt t="24469" x="1987550" y="2305050"/>
          <p14:tracePt t="24485" x="2038350" y="2305050"/>
          <p14:tracePt t="24502" x="2070100" y="2305050"/>
          <p14:tracePt t="24519" x="2089150" y="2305050"/>
          <p14:tracePt t="24535" x="2114550" y="2305050"/>
          <p14:tracePt t="24552" x="2146300" y="2305050"/>
          <p14:tracePt t="24569" x="2178050" y="2305050"/>
          <p14:tracePt t="24585" x="2222500" y="2305050"/>
          <p14:tracePt t="24602" x="2279650" y="2305050"/>
          <p14:tracePt t="24619" x="2336800" y="2305050"/>
          <p14:tracePt t="24621" x="2362200" y="2305050"/>
          <p14:tracePt t="24635" x="2374900" y="2305050"/>
          <p14:tracePt t="24652" x="2406650" y="2305050"/>
          <p14:tracePt t="24668" x="2419350" y="2305050"/>
          <p14:tracePt t="24685" x="2425700" y="2305050"/>
          <p14:tracePt t="24702" x="2444750" y="2305050"/>
          <p14:tracePt t="24718" x="2482850" y="2305050"/>
          <p14:tracePt t="24735" x="2527300" y="2305050"/>
          <p14:tracePt t="24752" x="2559050" y="2305050"/>
          <p14:tracePt t="24769" x="2597150" y="2305050"/>
          <p14:tracePt t="24785" x="2628900" y="2305050"/>
          <p14:tracePt t="24802" x="2679700" y="2311400"/>
          <p14:tracePt t="24805" x="2705100" y="2311400"/>
          <p14:tracePt t="24818" x="2711450" y="2311400"/>
          <p14:tracePt t="24835" x="2755900" y="2311400"/>
          <p14:tracePt t="24837" x="2768600" y="2311400"/>
          <p14:tracePt t="24852" x="2787650" y="2311400"/>
          <p14:tracePt t="24869" x="2838450" y="2311400"/>
          <p14:tracePt t="24885" x="2870200" y="2311400"/>
          <p14:tracePt t="24902" x="2908300" y="2311400"/>
          <p14:tracePt t="24918" x="2940050" y="2311400"/>
          <p14:tracePt t="24935" x="2971800" y="2311400"/>
          <p14:tracePt t="24952" x="2984500" y="2311400"/>
          <p14:tracePt t="24968" x="2990850" y="2311400"/>
          <p14:tracePt t="26030" x="0" y="0"/>
        </p14:tracePtLst>
        <p14:tracePtLst>
          <p14:tracePt t="27183" x="438150" y="5022850"/>
          <p14:tracePt t="27294" x="438150" y="5029200"/>
          <p14:tracePt t="27303" x="444500" y="5029200"/>
          <p14:tracePt t="27318" x="520700" y="5029200"/>
          <p14:tracePt t="27334" x="628650" y="5029200"/>
          <p14:tracePt t="27351" x="742950" y="5029200"/>
          <p14:tracePt t="27368" x="819150" y="5029200"/>
          <p14:tracePt t="27384" x="869950" y="5029200"/>
          <p14:tracePt t="27401" x="895350" y="5029200"/>
          <p14:tracePt t="27417" x="908050" y="5029200"/>
          <p14:tracePt t="27451" x="914400" y="5029200"/>
          <p14:tracePt t="27467" x="914400" y="5022850"/>
          <p14:tracePt t="27484" x="876300" y="4965700"/>
          <p14:tracePt t="27501" x="806450" y="4927600"/>
          <p14:tracePt t="27518" x="723900" y="4908550"/>
          <p14:tracePt t="27535" x="654050" y="4883150"/>
          <p14:tracePt t="27552" x="603250" y="4883150"/>
          <p14:tracePt t="27568" x="558800" y="4889500"/>
          <p14:tracePt t="27585" x="527050" y="4902200"/>
          <p14:tracePt t="27601" x="508000" y="4933950"/>
          <p14:tracePt t="27617" x="495300" y="4965700"/>
          <p14:tracePt t="27634" x="495300" y="4997450"/>
          <p14:tracePt t="27651" x="495300" y="5016500"/>
          <p14:tracePt t="27654" x="495300" y="5022850"/>
          <p14:tracePt t="27668" x="495300" y="5029200"/>
          <p14:tracePt t="27670" x="495300" y="5041900"/>
          <p14:tracePt t="27685" x="501650" y="5041900"/>
          <p14:tracePt t="27701" x="520700" y="5041900"/>
          <p14:tracePt t="27718" x="558800" y="5041900"/>
          <p14:tracePt t="27734" x="596900" y="5041900"/>
          <p14:tracePt t="27751" x="641350" y="5041900"/>
          <p14:tracePt t="27768" x="666750" y="5041900"/>
          <p14:tracePt t="27785" x="673100" y="5041900"/>
          <p14:tracePt t="27801" x="679450" y="5041900"/>
          <p14:tracePt t="27822" x="685800" y="5041900"/>
          <p14:tracePt t="27846" x="685800" y="5035550"/>
          <p14:tracePt t="27862" x="685800" y="5029200"/>
          <p14:tracePt t="27870" x="679450" y="5022850"/>
          <p14:tracePt t="28222" x="0" y="0"/>
        </p14:tracePtLst>
        <p14:tracePtLst>
          <p14:tracePt t="28576" x="1104900" y="5124450"/>
          <p14:tracePt t="28601" x="1111250" y="5124450"/>
          <p14:tracePt t="28616" x="1123950" y="5124450"/>
          <p14:tracePt t="28625" x="1149350" y="5124450"/>
          <p14:tracePt t="28637" x="1231900" y="5130800"/>
          <p14:tracePt t="28650" x="1289050" y="5137150"/>
          <p14:tracePt t="28667" x="1416050" y="5162550"/>
          <p14:tracePt t="28670" x="1473200" y="5168900"/>
          <p14:tracePt t="28684" x="1517650" y="5187950"/>
          <p14:tracePt t="28700" x="1593850" y="5194300"/>
          <p14:tracePt t="28717" x="1606550" y="5194300"/>
          <p14:tracePt t="28957" x="0" y="0"/>
        </p14:tracePtLst>
        <p14:tracePtLst>
          <p14:tracePt t="29608" x="1993900" y="4902200"/>
          <p14:tracePt t="29618" x="1981200" y="4902200"/>
          <p14:tracePt t="29634" x="1955800" y="4921250"/>
          <p14:tracePt t="29651" x="1936750" y="4940300"/>
          <p14:tracePt t="29654" x="1936750" y="4946650"/>
          <p14:tracePt t="29667" x="1930400" y="4959350"/>
          <p14:tracePt t="29683" x="1924050" y="4984750"/>
          <p14:tracePt t="29700" x="1924050" y="5016500"/>
          <p14:tracePt t="29717" x="1924050" y="5041900"/>
          <p14:tracePt t="29733" x="1924050" y="5073650"/>
          <p14:tracePt t="29750" x="1930400" y="5111750"/>
          <p14:tracePt t="29767" x="1943100" y="5143500"/>
          <p14:tracePt t="29784" x="1981200" y="5181600"/>
          <p14:tracePt t="29800" x="2063750" y="5207000"/>
          <p14:tracePt t="29817" x="2165350" y="5232400"/>
          <p14:tracePt t="29834" x="2311400" y="5245100"/>
          <p14:tracePt t="29850" x="2482850" y="5245100"/>
          <p14:tracePt t="29867" x="2641600" y="5245100"/>
          <p14:tracePt t="29883" x="2755900" y="5245100"/>
          <p14:tracePt t="29885" x="2781300" y="5245100"/>
          <p14:tracePt t="29900" x="2813050" y="5245100"/>
          <p14:tracePt t="29916" x="2838450" y="5245100"/>
          <p14:tracePt t="29933" x="2838450" y="5238750"/>
          <p14:tracePt t="29950" x="2844800" y="5232400"/>
          <p14:tracePt t="29967" x="2844800" y="5213350"/>
          <p14:tracePt t="29983" x="2844800" y="5207000"/>
          <p14:tracePt t="30000" x="2844800" y="5181600"/>
          <p14:tracePt t="30017" x="2825750" y="5149850"/>
          <p14:tracePt t="30034" x="2800350" y="5124450"/>
          <p14:tracePt t="30050" x="2755900" y="5080000"/>
          <p14:tracePt t="30054" x="2724150" y="5060950"/>
          <p14:tracePt t="30067" x="2686050" y="5041900"/>
          <p14:tracePt t="30084" x="2616200" y="5003800"/>
          <p14:tracePt t="30086" x="2590800" y="4991100"/>
          <p14:tracePt t="30101" x="2527300" y="4972050"/>
          <p14:tracePt t="30117" x="2457450" y="4940300"/>
          <p14:tracePt t="30133" x="2400300" y="4927600"/>
          <p14:tracePt t="30150" x="2336800" y="4921250"/>
          <p14:tracePt t="30167" x="2286000" y="4921250"/>
          <p14:tracePt t="30183" x="2228850" y="4921250"/>
          <p14:tracePt t="30200" x="2197100" y="4921250"/>
          <p14:tracePt t="30217" x="2165350" y="4921250"/>
          <p14:tracePt t="30233" x="2139950" y="4927600"/>
          <p14:tracePt t="30250" x="2114550" y="4940300"/>
          <p14:tracePt t="30267" x="2095500" y="4959350"/>
          <p14:tracePt t="30269" x="2082800" y="4972050"/>
          <p14:tracePt t="30284" x="2070100" y="4991100"/>
          <p14:tracePt t="30301" x="2051050" y="5041900"/>
          <p14:tracePt t="30317" x="2038350" y="5067300"/>
          <p14:tracePt t="30333" x="2038350" y="5086350"/>
          <p14:tracePt t="30350" x="2038350" y="5099050"/>
          <p14:tracePt t="30367" x="2038350" y="5111750"/>
          <p14:tracePt t="30384" x="2044700" y="5130800"/>
          <p14:tracePt t="30400" x="2051050" y="5143500"/>
          <p14:tracePt t="30417" x="2070100" y="5149850"/>
          <p14:tracePt t="30433" x="2101850" y="5162550"/>
          <p14:tracePt t="30437" x="2133600" y="5168900"/>
          <p14:tracePt t="30450" x="2159000" y="5175250"/>
          <p14:tracePt t="30467" x="2222500" y="5175250"/>
          <p14:tracePt t="30470" x="2254250" y="5175250"/>
          <p14:tracePt t="30483" x="2298700" y="5175250"/>
          <p14:tracePt t="30500" x="2362200" y="5175250"/>
          <p14:tracePt t="30517" x="2381250" y="5175250"/>
          <p14:tracePt t="30533" x="2406650" y="5175250"/>
          <p14:tracePt t="30550" x="2413000" y="5162550"/>
          <p14:tracePt t="30567" x="2425700" y="5143500"/>
          <p14:tracePt t="30583" x="2438400" y="5124450"/>
          <p14:tracePt t="30600" x="2438400" y="5111750"/>
          <p14:tracePt t="30616" x="2438400" y="5092700"/>
          <p14:tracePt t="30634" x="2438400" y="5067300"/>
          <p14:tracePt t="30650" x="2438400" y="5022850"/>
          <p14:tracePt t="30666" x="2419350" y="5003800"/>
          <p14:tracePt t="30683" x="2400300" y="4972050"/>
          <p14:tracePt t="30685" x="2387600" y="4959350"/>
          <p14:tracePt t="30700" x="2381250" y="4953000"/>
          <p14:tracePt t="30716" x="2336800" y="4940300"/>
          <p14:tracePt t="30733" x="2292350" y="4927600"/>
          <p14:tracePt t="30750" x="2266950" y="4927600"/>
          <p14:tracePt t="30766" x="2228850" y="4927600"/>
          <p14:tracePt t="30783" x="2178050" y="4933950"/>
          <p14:tracePt t="30800" x="2139950" y="4953000"/>
          <p14:tracePt t="30817" x="2101850" y="4984750"/>
          <p14:tracePt t="30833" x="2082800" y="5010150"/>
          <p14:tracePt t="30850" x="2070100" y="5041900"/>
          <p14:tracePt t="30867" x="2070100" y="5060950"/>
          <p14:tracePt t="30870" x="2070100" y="5067300"/>
          <p14:tracePt t="30883" x="2070100" y="5080000"/>
          <p14:tracePt t="30900" x="2070100" y="5111750"/>
          <p14:tracePt t="30917" x="2101850" y="5143500"/>
          <p14:tracePt t="30933" x="2127250" y="5156200"/>
          <p14:tracePt t="30950" x="2178050" y="5175250"/>
          <p14:tracePt t="30966" x="2266950" y="5200650"/>
          <p14:tracePt t="30983" x="2368550" y="5207000"/>
          <p14:tracePt t="31000" x="2463800" y="5207000"/>
          <p14:tracePt t="31016" x="2533650" y="5200650"/>
          <p14:tracePt t="31033" x="2565400" y="5187950"/>
          <p14:tracePt t="31050" x="2590800" y="5175250"/>
          <p14:tracePt t="31053" x="2597150" y="5162550"/>
          <p14:tracePt t="31067" x="2603500" y="5149850"/>
          <p14:tracePt t="31083" x="2603500" y="5137150"/>
          <p14:tracePt t="31085" x="2603500" y="5130800"/>
          <p14:tracePt t="31100" x="2603500" y="5111750"/>
          <p14:tracePt t="31117" x="2603500" y="5099050"/>
          <p14:tracePt t="31134" x="2590800" y="5086350"/>
          <p14:tracePt t="31150" x="2590800" y="5080000"/>
          <p14:tracePt t="31183" x="2584450" y="5080000"/>
          <p14:tracePt t="31389" x="0" y="0"/>
        </p14:tracePtLst>
        <p14:tracePtLst>
          <p14:tracePt t="31712" x="2863850" y="5111750"/>
          <p14:tracePt t="31750" x="2870200" y="5111750"/>
          <p14:tracePt t="31760" x="2882900" y="5111750"/>
          <p14:tracePt t="31766" x="2901950" y="5111750"/>
          <p14:tracePt t="31783" x="2990850" y="5111750"/>
          <p14:tracePt t="31800" x="3124200" y="5111750"/>
          <p14:tracePt t="31817" x="3276600" y="5111750"/>
          <p14:tracePt t="31833" x="3371850" y="5111750"/>
          <p14:tracePt t="31850" x="3422650" y="5111750"/>
          <p14:tracePt t="31866" x="3435350" y="5111750"/>
          <p14:tracePt t="31869" x="3441700" y="5111750"/>
          <p14:tracePt t="32335" x="0" y="0"/>
        </p14:tracePtLst>
        <p14:tracePtLst>
          <p14:tracePt t="33037" x="1905000" y="4927600"/>
          <p14:tracePt t="33049" x="1898650" y="4927600"/>
          <p14:tracePt t="33066" x="1885950" y="4927600"/>
          <p14:tracePt t="33083" x="1873250" y="4940300"/>
          <p14:tracePt t="33085" x="1866900" y="4953000"/>
          <p14:tracePt t="33099" x="1866900" y="4959350"/>
          <p14:tracePt t="33116" x="1860550" y="4978400"/>
          <p14:tracePt t="33132" x="1854200" y="5010150"/>
          <p14:tracePt t="33149" x="1854200" y="5035550"/>
          <p14:tracePt t="33166" x="1854200" y="5067300"/>
          <p14:tracePt t="33182" x="1860550" y="5092700"/>
          <p14:tracePt t="33199" x="1885950" y="5111750"/>
          <p14:tracePt t="33216" x="1936750" y="5130800"/>
          <p14:tracePt t="33232" x="1987550" y="5130800"/>
          <p14:tracePt t="33249" x="2032000" y="5130800"/>
          <p14:tracePt t="33266" x="2070100" y="5130800"/>
          <p14:tracePt t="33282" x="2089150" y="5118100"/>
          <p14:tracePt t="33285" x="2095500" y="5111750"/>
          <p14:tracePt t="33299" x="2101850" y="5105400"/>
          <p14:tracePt t="33316" x="2108200" y="5092700"/>
          <p14:tracePt t="33317" x="2108200" y="5086350"/>
          <p14:tracePt t="33334" x="2108200" y="5080000"/>
          <p14:tracePt t="33349" x="2108200" y="5067300"/>
          <p14:tracePt t="33366" x="2108200" y="5048250"/>
          <p14:tracePt t="33383" x="2101850" y="5029200"/>
          <p14:tracePt t="33399" x="2082800" y="5016500"/>
          <p14:tracePt t="33416" x="2057400" y="4997450"/>
          <p14:tracePt t="33432" x="2032000" y="4991100"/>
          <p14:tracePt t="33449" x="2006600" y="4984750"/>
          <p14:tracePt t="33466" x="1993900" y="4984750"/>
          <p14:tracePt t="33482" x="1987550" y="4984750"/>
          <p14:tracePt t="33499" x="1981200" y="4984750"/>
          <p14:tracePt t="33515" x="1962150" y="4991100"/>
          <p14:tracePt t="33532" x="1936750" y="5022850"/>
          <p14:tracePt t="33549" x="1936750" y="5035550"/>
          <p14:tracePt t="33566" x="1936750" y="5060950"/>
          <p14:tracePt t="33583" x="1936750" y="5086350"/>
          <p14:tracePt t="33599" x="1936750" y="5111750"/>
          <p14:tracePt t="33616" x="1949450" y="5124450"/>
          <p14:tracePt t="33633" x="1968500" y="5137150"/>
          <p14:tracePt t="33649" x="1993900" y="5137150"/>
          <p14:tracePt t="33666" x="2032000" y="5137150"/>
          <p14:tracePt t="33682" x="2082800" y="5137150"/>
          <p14:tracePt t="33699" x="2139950" y="5130800"/>
          <p14:tracePt t="33715" x="2171700" y="5105400"/>
          <p14:tracePt t="33717" x="2184400" y="5092700"/>
          <p14:tracePt t="33732" x="2203450" y="5067300"/>
          <p14:tracePt t="33749" x="2203450" y="5029200"/>
          <p14:tracePt t="33765" x="2190750" y="4997450"/>
          <p14:tracePt t="33782" x="2171700" y="4965700"/>
          <p14:tracePt t="33799" x="2139950" y="4940300"/>
          <p14:tracePt t="33816" x="2101850" y="4940300"/>
          <p14:tracePt t="33832" x="2070100" y="4940300"/>
          <p14:tracePt t="33849" x="2038350" y="4940300"/>
          <p14:tracePt t="33853" x="2025650" y="4946650"/>
          <p14:tracePt t="33866" x="2006600" y="4953000"/>
          <p14:tracePt t="33883" x="1987550" y="4984750"/>
          <p14:tracePt t="33885" x="1987550" y="4991100"/>
          <p14:tracePt t="33899" x="1981200" y="5003800"/>
          <p14:tracePt t="33915" x="1981200" y="5016500"/>
          <p14:tracePt t="33932" x="1981200" y="5035550"/>
          <p14:tracePt t="34030" x="1987550" y="5035550"/>
          <p14:tracePt t="34248" x="1981200" y="5029200"/>
          <p14:tracePt t="34265" x="1974850" y="5022850"/>
          <p14:tracePt t="34285" x="1962150" y="5010150"/>
          <p14:tracePt t="34300" x="1955800" y="4997450"/>
          <p14:tracePt t="34316" x="1936750" y="4978400"/>
          <p14:tracePt t="34318" x="1930400" y="4972050"/>
          <p14:tracePt t="34333" x="1905000" y="4959350"/>
          <p14:tracePt t="34349" x="1885950" y="4940300"/>
          <p14:tracePt t="34366" x="1873250" y="4933950"/>
          <p14:tracePt t="34382" x="1866900" y="4933950"/>
          <p14:tracePt t="35343" x="1860550" y="4927600"/>
          <p14:tracePt t="35359" x="1847850" y="4921250"/>
          <p14:tracePt t="35406" x="1841500" y="4908550"/>
          <p14:tracePt t="35591" x="1835150" y="4902200"/>
          <p14:tracePt t="35666" x="1835150" y="4895850"/>
          <p14:tracePt t="35686" x="1828800" y="4889500"/>
          <p14:tracePt t="35719" x="1822450" y="4876800"/>
          <p14:tracePt t="35743" x="1822450" y="4870450"/>
          <p14:tracePt t="35759" x="1816100" y="4864100"/>
          <p14:tracePt t="36077" x="0" y="0"/>
        </p14:tracePtLst>
        <p14:tracePtLst>
          <p14:tracePt t="37507" x="1803400" y="4883150"/>
          <p14:tracePt t="37510" x="1803400" y="4902200"/>
          <p14:tracePt t="37526" x="1803400" y="4965700"/>
          <p14:tracePt t="37539" x="1809750" y="4991100"/>
          <p14:tracePt t="37548" x="1822450" y="5029200"/>
          <p14:tracePt t="37564" x="1885950" y="5149850"/>
          <p14:tracePt t="37581" x="1924050" y="5200650"/>
          <p14:tracePt t="37598" x="1968500" y="5226050"/>
          <p14:tracePt t="37615" x="1987550" y="5232400"/>
          <p14:tracePt t="37632" x="2012950" y="5232400"/>
          <p14:tracePt t="37648" x="2032000" y="5226050"/>
          <p14:tracePt t="37664" x="2057400" y="5194300"/>
          <p14:tracePt t="37681" x="2070100" y="5181600"/>
          <p14:tracePt t="37698" x="2070100" y="5168900"/>
          <p14:tracePt t="37714" x="2076450" y="5162550"/>
          <p14:tracePt t="37911" x="2070100" y="5156200"/>
          <p14:tracePt t="37924" x="2070100" y="5149850"/>
          <p14:tracePt t="37930" x="2057400" y="5143500"/>
          <p14:tracePt t="37931" x="0" y="0"/>
        </p14:tracePtLst>
        <p14:tracePtLst>
          <p14:tracePt t="38351" x="1822450" y="5003800"/>
          <p14:tracePt t="38361" x="1816100" y="5003800"/>
          <p14:tracePt t="38375" x="1803400" y="5016500"/>
          <p14:tracePt t="38384" x="1797050" y="5016500"/>
          <p14:tracePt t="38397" x="1784350" y="5041900"/>
          <p14:tracePt t="38414" x="1778000" y="5054600"/>
          <p14:tracePt t="38430" x="1778000" y="5067300"/>
          <p14:tracePt t="38447" x="1778000" y="5080000"/>
          <p14:tracePt t="38464" x="1778000" y="5092700"/>
          <p14:tracePt t="38480" x="1778000" y="5099050"/>
          <p14:tracePt t="38497" x="1809750" y="5111750"/>
          <p14:tracePt t="38514" x="1860550" y="5130800"/>
          <p14:tracePt t="38530" x="1898650" y="5130800"/>
          <p14:tracePt t="38547" x="1917700" y="5130800"/>
          <p14:tracePt t="38550" x="1924050" y="5130800"/>
          <p14:tracePt t="38582" x="1930400" y="5130800"/>
          <p14:tracePt t="38589" x="1936750" y="5130800"/>
          <p14:tracePt t="38710" x="0" y="0"/>
        </p14:tracePtLst>
        <p14:tracePtLst>
          <p14:tracePt t="40767" x="673100" y="5232400"/>
          <p14:tracePt t="40782" x="660400" y="5232400"/>
          <p14:tracePt t="40797" x="660400" y="5238750"/>
          <p14:tracePt t="40806" x="660400" y="5245100"/>
          <p14:tracePt t="40814" x="660400" y="5257800"/>
          <p14:tracePt t="40830" x="660400" y="5276850"/>
          <p14:tracePt t="40847" x="673100" y="5314950"/>
          <p14:tracePt t="40863" x="711200" y="5334000"/>
          <p14:tracePt t="40880" x="768350" y="5353050"/>
          <p14:tracePt t="40896" x="844550" y="5359400"/>
          <p14:tracePt t="40913" x="933450" y="5359400"/>
          <p14:tracePt t="40931" x="1016000" y="5359400"/>
          <p14:tracePt t="40934" x="1041400" y="5353050"/>
          <p14:tracePt t="40946" x="1060450" y="5340350"/>
          <p14:tracePt t="40963" x="1098550" y="5321300"/>
          <p14:tracePt t="40980" x="1117600" y="5302250"/>
          <p14:tracePt t="40983" x="1123950" y="5302250"/>
          <p14:tracePt t="40996" x="1130300" y="5295900"/>
          <p14:tracePt t="41214" x="0" y="0"/>
        </p14:tracePtLst>
        <p14:tracePtLst>
          <p14:tracePt t="41871" x="1473200" y="5276850"/>
          <p14:tracePt t="41884" x="1466850" y="5276850"/>
          <p14:tracePt t="41903" x="1466850" y="5289550"/>
          <p14:tracePt t="41918" x="1479550" y="5289550"/>
          <p14:tracePt t="41929" x="1498600" y="5295900"/>
          <p14:tracePt t="41946" x="1555750" y="5308600"/>
          <p14:tracePt t="41963" x="1663700" y="5321300"/>
          <p14:tracePt t="41966" x="1739900" y="5340350"/>
          <p14:tracePt t="41979" x="1822450" y="5346700"/>
          <p14:tracePt t="41996" x="2051050" y="5378450"/>
          <p14:tracePt t="42013" x="2139950" y="5378450"/>
          <p14:tracePt t="42029" x="2178050" y="5378450"/>
          <p14:tracePt t="42046" x="2190750" y="5378450"/>
          <p14:tracePt t="42454" x="0" y="0"/>
        </p14:tracePtLst>
        <p14:tracePtLst>
          <p14:tracePt t="42993" x="2400300" y="5200650"/>
          <p14:tracePt t="43013" x="2374900" y="5200650"/>
          <p14:tracePt t="43025" x="2362200" y="5207000"/>
          <p14:tracePt t="43035" x="2343150" y="5219700"/>
          <p14:tracePt t="43037" x="2330450" y="5232400"/>
          <p14:tracePt t="43047" x="2324100" y="5245100"/>
          <p14:tracePt t="43062" x="2305050" y="5283200"/>
          <p14:tracePt t="43079" x="2298700" y="5321300"/>
          <p14:tracePt t="43096" x="2298700" y="5359400"/>
          <p14:tracePt t="43113" x="2311400" y="5410200"/>
          <p14:tracePt t="43130" x="2343150" y="5435600"/>
          <p14:tracePt t="43133" x="2349500" y="5448300"/>
          <p14:tracePt t="43146" x="2368550" y="5454650"/>
          <p14:tracePt t="43163" x="2413000" y="5473700"/>
          <p14:tracePt t="43179" x="2438400" y="5473700"/>
          <p14:tracePt t="43182" x="2463800" y="5473700"/>
          <p14:tracePt t="43195" x="2476500" y="5473700"/>
          <p14:tracePt t="43212" x="2527300" y="5454650"/>
          <p14:tracePt t="43229" x="2533650" y="5429250"/>
          <p14:tracePt t="43245" x="2540000" y="5391150"/>
          <p14:tracePt t="43262" x="2540000" y="5359400"/>
          <p14:tracePt t="43279" x="2540000" y="5327650"/>
          <p14:tracePt t="43295" x="2540000" y="5302250"/>
          <p14:tracePt t="43312" x="2540000" y="5289550"/>
          <p14:tracePt t="43329" x="2527300" y="5270500"/>
          <p14:tracePt t="43345" x="2520950" y="5270500"/>
          <p14:tracePt t="43414" x="0" y="0"/>
        </p14:tracePtLst>
        <p14:tracePtLst>
          <p14:tracePt t="43728" x="2533650" y="5168900"/>
          <p14:tracePt t="43750" x="2527300" y="5168900"/>
          <p14:tracePt t="43766" x="2514600" y="5168900"/>
          <p14:tracePt t="43779" x="2508250" y="5175250"/>
          <p14:tracePt t="43795" x="2495550" y="5200650"/>
          <p14:tracePt t="43812" x="2489200" y="5245100"/>
          <p14:tracePt t="43829" x="2489200" y="5295900"/>
          <p14:tracePt t="43845" x="2514600" y="5353050"/>
          <p14:tracePt t="43862" x="2578100" y="5422900"/>
          <p14:tracePt t="43879" x="2705100" y="5499100"/>
          <p14:tracePt t="43896" x="2870200" y="5556250"/>
          <p14:tracePt t="43912" x="2990850" y="5581650"/>
          <p14:tracePt t="43930" x="3054350" y="5581650"/>
          <p14:tracePt t="43946" x="3086100" y="5562600"/>
          <p14:tracePt t="43949" x="3086100" y="5549900"/>
          <p14:tracePt t="43962" x="3086100" y="5524500"/>
          <p14:tracePt t="43978" x="3086100" y="5435600"/>
          <p14:tracePt t="43995" x="3048000" y="5365750"/>
          <p14:tracePt t="43996" x="3028950" y="5334000"/>
          <p14:tracePt t="44012" x="2997200" y="5295900"/>
          <p14:tracePt t="44029" x="2940050" y="5238750"/>
          <p14:tracePt t="44045" x="2908300" y="5213350"/>
          <p14:tracePt t="44062" x="2895600" y="5200650"/>
          <p14:tracePt t="44079" x="2889250" y="5200650"/>
          <p14:tracePt t="44095" x="2882900" y="5200650"/>
          <p14:tracePt t="44112" x="2876550" y="5200650"/>
          <p14:tracePt t="44113" x="0" y="0"/>
        </p14:tracePtLst>
        <p14:tracePtLst>
          <p14:tracePt t="44295" x="2990850" y="5194300"/>
          <p14:tracePt t="44319" x="2984500" y="5187950"/>
          <p14:tracePt t="44336" x="2984500" y="5194300"/>
          <p14:tracePt t="44348" x="2978150" y="5200650"/>
          <p14:tracePt t="44363" x="2978150" y="5219700"/>
          <p14:tracePt t="44379" x="2978150" y="5264150"/>
          <p14:tracePt t="44382" x="2984500" y="5270500"/>
          <p14:tracePt t="44396" x="2990850" y="5283200"/>
          <p14:tracePt t="44413" x="3009900" y="5302250"/>
          <p14:tracePt t="44431" x="3016250" y="5302250"/>
          <p14:tracePt t="44446" x="3035300" y="5302250"/>
          <p14:tracePt t="44462" x="3048000" y="5302250"/>
          <p14:tracePt t="44479" x="3054350" y="5302250"/>
          <p14:tracePt t="44495" x="3060700" y="5295900"/>
          <p14:tracePt t="44512" x="3060700" y="5276850"/>
          <p14:tracePt t="44529" x="3060700" y="5264150"/>
          <p14:tracePt t="44545" x="3060700" y="5257800"/>
          <p14:tracePt t="44645" x="0" y="0"/>
        </p14:tracePtLst>
        <p14:tracePtLst>
          <p14:tracePt t="45142" x="609600" y="5289550"/>
          <p14:tracePt t="45149" x="603250" y="5289550"/>
          <p14:tracePt t="45174" x="596900" y="5289550"/>
          <p14:tracePt t="45206" x="596900" y="5295900"/>
          <p14:tracePt t="45222" x="596900" y="5308600"/>
          <p14:tracePt t="45229" x="603250" y="5327650"/>
          <p14:tracePt t="45245" x="641350" y="5365750"/>
          <p14:tracePt t="45261" x="723900" y="5391150"/>
          <p14:tracePt t="45278" x="844550" y="5422900"/>
          <p14:tracePt t="45295" x="977900" y="5448300"/>
          <p14:tracePt t="45311" x="1060450" y="5448300"/>
          <p14:tracePt t="45328" x="1111250" y="5435600"/>
          <p14:tracePt t="45345" x="1130300" y="5422900"/>
          <p14:tracePt t="45362" x="1136650" y="5403850"/>
          <p14:tracePt t="45365" x="1143000" y="5391150"/>
          <p14:tracePt t="45395" x="1143000" y="5384800"/>
          <p14:tracePt t="45412" x="1143000" y="5372100"/>
          <p14:tracePt t="45525" x="0" y="0"/>
        </p14:tracePtLst>
        <p14:tracePtLst>
          <p14:tracePt t="46103" x="1168400" y="5384800"/>
          <p14:tracePt t="46158" x="1174750" y="5384800"/>
          <p14:tracePt t="46170" x="1193800" y="5384800"/>
          <p14:tracePt t="46182" x="1289050" y="5384800"/>
          <p14:tracePt t="46195" x="1390650" y="5384800"/>
          <p14:tracePt t="46197" x="1492250" y="5397500"/>
          <p14:tracePt t="46211" x="1625600" y="5416550"/>
          <p14:tracePt t="46214" x="1797050" y="5448300"/>
          <p14:tracePt t="46228" x="1955800" y="5467350"/>
          <p14:tracePt t="46244" x="2355850" y="5530850"/>
          <p14:tracePt t="46261" x="2482850" y="5537200"/>
          <p14:tracePt t="46278" x="2527300" y="5537200"/>
          <p14:tracePt t="46295" x="2540000" y="5537200"/>
          <p14:tracePt t="46311" x="2546350" y="5537200"/>
          <p14:tracePt t="46573" x="0" y="0"/>
        </p14:tracePtLst>
        <p14:tracePtLst>
          <p14:tracePt t="47914" x="381000" y="5467350"/>
          <p14:tracePt t="47931" x="361950" y="5467350"/>
          <p14:tracePt t="47944" x="330200" y="5473700"/>
          <p14:tracePt t="47961" x="311150" y="5492750"/>
          <p14:tracePt t="47977" x="285750" y="5511800"/>
          <p14:tracePt t="47994" x="279400" y="5543550"/>
          <p14:tracePt t="48011" x="279400" y="5556250"/>
          <p14:tracePt t="48028" x="279400" y="5581650"/>
          <p14:tracePt t="48044" x="279400" y="5626100"/>
          <p14:tracePt t="48061" x="298450" y="5651500"/>
          <p14:tracePt t="48077" x="387350" y="5689600"/>
          <p14:tracePt t="48094" x="552450" y="5727700"/>
          <p14:tracePt t="48111" x="755650" y="5753100"/>
          <p14:tracePt t="48128" x="882650" y="5765800"/>
          <p14:tracePt t="48144" x="927100" y="5765800"/>
          <p14:tracePt t="48161" x="946150" y="5765800"/>
          <p14:tracePt t="48177" x="958850" y="5753100"/>
          <p14:tracePt t="48194" x="971550" y="5746750"/>
          <p14:tracePt t="48211" x="971550" y="5734050"/>
          <p14:tracePt t="48227" x="971550" y="5702300"/>
          <p14:tracePt t="48244" x="971550" y="5664200"/>
          <p14:tracePt t="48245" x="971550" y="5632450"/>
          <p14:tracePt t="48260" x="965200" y="5581650"/>
          <p14:tracePt t="48277" x="927100" y="5530850"/>
          <p14:tracePt t="48294" x="889000" y="5486400"/>
          <p14:tracePt t="48310" x="850900" y="5454650"/>
          <p14:tracePt t="48327" x="812800" y="5435600"/>
          <p14:tracePt t="48344" x="774700" y="5435600"/>
          <p14:tracePt t="48361" x="736600" y="5435600"/>
          <p14:tracePt t="48377" x="685800" y="5441950"/>
          <p14:tracePt t="48394" x="641350" y="5467350"/>
          <p14:tracePt t="48397" x="628650" y="5480050"/>
          <p14:tracePt t="48411" x="609600" y="5499100"/>
          <p14:tracePt t="48428" x="584200" y="5530850"/>
          <p14:tracePt t="48430" x="577850" y="5549900"/>
          <p14:tracePt t="48444" x="571500" y="5568950"/>
          <p14:tracePt t="48460" x="565150" y="5607050"/>
          <p14:tracePt t="48477" x="565150" y="5619750"/>
          <p14:tracePt t="48494" x="584200" y="5645150"/>
          <p14:tracePt t="48510" x="609600" y="5670550"/>
          <p14:tracePt t="48527" x="673100" y="5689600"/>
          <p14:tracePt t="48544" x="755650" y="5695950"/>
          <p14:tracePt t="48560" x="876300" y="5695950"/>
          <p14:tracePt t="48577" x="977900" y="5689600"/>
          <p14:tracePt t="48594" x="1009650" y="5664200"/>
          <p14:tracePt t="48610" x="1028700" y="5657850"/>
          <p14:tracePt t="48628" x="1035050" y="5657850"/>
          <p14:tracePt t="48644" x="1035050" y="5651500"/>
          <p14:tracePt t="48717" x="1041400" y="5645150"/>
          <p14:tracePt t="48717" x="0" y="0"/>
        </p14:tracePtLst>
        <p14:tracePtLst>
          <p14:tracePt t="49007" x="1663700" y="5645150"/>
          <p14:tracePt t="49119" x="1670050" y="5645150"/>
          <p14:tracePt t="49137" x="1682750" y="5645150"/>
          <p14:tracePt t="49153" x="1739900" y="5645150"/>
          <p14:tracePt t="49158" x="1784350" y="5645150"/>
          <p14:tracePt t="49168" x="1828800" y="5645150"/>
          <p14:tracePt t="49177" x="1860550" y="5645150"/>
          <p14:tracePt t="49194" x="1905000" y="5645150"/>
          <p14:tracePt t="49197" x="1924050" y="5645150"/>
          <p14:tracePt t="49210" x="1930400" y="5645150"/>
          <p14:tracePt t="49228" x="1936750" y="5645150"/>
          <p14:tracePt t="49244" x="1943100" y="5645150"/>
          <p14:tracePt t="50293" x="0" y="0"/>
        </p14:tracePtLst>
        <p14:tracePtLst>
          <p14:tracePt t="51552" x="2273300" y="5626100"/>
          <p14:tracePt t="51648" x="2286000" y="5626100"/>
          <p14:tracePt t="51663" x="2355850" y="5626100"/>
          <p14:tracePt t="51680" x="2470150" y="5626100"/>
          <p14:tracePt t="51685" x="2520950" y="5626100"/>
          <p14:tracePt t="51694" x="2584450" y="5626100"/>
          <p14:tracePt t="51710" x="2673350" y="5626100"/>
          <p14:tracePt t="51726" x="2711450" y="5626100"/>
          <p14:tracePt t="51743" x="2730500" y="5626100"/>
          <p14:tracePt t="51759" x="2743200" y="5626100"/>
          <p14:tracePt t="51925" x="0" y="0"/>
        </p14:tracePtLst>
        <p14:tracePtLst>
          <p14:tracePt t="52200" x="3079750" y="5626100"/>
          <p14:tracePt t="52264" x="3086100" y="5626100"/>
          <p14:tracePt t="52280" x="3098800" y="5626100"/>
          <p14:tracePt t="52293" x="3130550" y="5626100"/>
          <p14:tracePt t="52309" x="3181350" y="5626100"/>
          <p14:tracePt t="52326" x="3213100" y="5626100"/>
          <p14:tracePt t="52343" x="3238500" y="5626100"/>
          <p14:tracePt t="52469" x="0" y="0"/>
        </p14:tracePtLst>
        <p14:tracePtLst>
          <p14:tracePt t="53103" x="1187450" y="2717800"/>
          <p14:tracePt t="53136" x="1181100" y="2724150"/>
          <p14:tracePt t="53152" x="1181100" y="2743200"/>
          <p14:tracePt t="53161" x="1181100" y="2774950"/>
          <p14:tracePt t="53176" x="1181100" y="2838450"/>
          <p14:tracePt t="53193" x="1193800" y="2927350"/>
          <p14:tracePt t="53209" x="1219200" y="2984500"/>
          <p14:tracePt t="53226" x="1238250" y="3003550"/>
          <p14:tracePt t="53242" x="1238250" y="3009900"/>
          <p14:tracePt t="53259" x="1244600" y="3009900"/>
          <p14:tracePt t="53276" x="1250950" y="3009900"/>
          <p14:tracePt t="53293" x="1289050" y="2978150"/>
          <p14:tracePt t="53309" x="1308100" y="2914650"/>
          <p14:tracePt t="53326" x="1314450" y="2857500"/>
          <p14:tracePt t="53342" x="1314450" y="2806700"/>
          <p14:tracePt t="53359" x="1314450" y="2774950"/>
          <p14:tracePt t="53376" x="1314450" y="2762250"/>
          <p14:tracePt t="53392" x="1314450" y="2755900"/>
          <p14:tracePt t="53605" x="0" y="0"/>
        </p14:tracePtLst>
        <p14:tracePtLst>
          <p14:tracePt t="54606" x="533400" y="5740400"/>
          <p14:tracePt t="54615" x="527050" y="5746750"/>
          <p14:tracePt t="54625" x="527050" y="5753100"/>
          <p14:tracePt t="54642" x="520700" y="5759450"/>
          <p14:tracePt t="54659" x="520700" y="5765800"/>
          <p14:tracePt t="54675" x="520700" y="5791200"/>
          <p14:tracePt t="54678" x="520700" y="5810250"/>
          <p14:tracePt t="54692" x="527050" y="5829300"/>
          <p14:tracePt t="54696" x="533400" y="5835650"/>
          <p14:tracePt t="54709" x="558800" y="5854700"/>
          <p14:tracePt t="54725" x="596900" y="5873750"/>
          <p14:tracePt t="54742" x="654050" y="5873750"/>
          <p14:tracePt t="54758" x="730250" y="5873750"/>
          <p14:tracePt t="54775" x="774700" y="5861050"/>
          <p14:tracePt t="54792" x="812800" y="5842000"/>
          <p14:tracePt t="54808" x="831850" y="5810250"/>
          <p14:tracePt t="54825" x="850900" y="5784850"/>
          <p14:tracePt t="54842" x="863600" y="5759450"/>
          <p14:tracePt t="54858" x="863600" y="5746750"/>
          <p14:tracePt t="54879" x="863600" y="5740400"/>
          <p14:tracePt t="54997" x="0" y="0"/>
        </p14:tracePtLst>
        <p14:tracePtLst>
          <p14:tracePt t="55287" x="1397000" y="5822950"/>
          <p14:tracePt t="55397" x="0" y="0"/>
        </p14:tracePtLst>
        <p14:tracePtLst>
          <p14:tracePt t="56272" x="2298700" y="5721350"/>
          <p14:tracePt t="56305" x="2286000" y="5721350"/>
          <p14:tracePt t="56313" x="2286000" y="5727700"/>
          <p14:tracePt t="56325" x="2273300" y="5740400"/>
          <p14:tracePt t="56341" x="2266950" y="5759450"/>
          <p14:tracePt t="56358" x="2266950" y="5784850"/>
          <p14:tracePt t="56374" x="2266950" y="5816600"/>
          <p14:tracePt t="56391" x="2279650" y="5848350"/>
          <p14:tracePt t="56408" x="2292350" y="5854700"/>
          <p14:tracePt t="56426" x="2324100" y="5867400"/>
          <p14:tracePt t="56442" x="2349500" y="5867400"/>
          <p14:tracePt t="56445" x="2374900" y="5867400"/>
          <p14:tracePt t="56458" x="2393950" y="5867400"/>
          <p14:tracePt t="56475" x="2451100" y="5867400"/>
          <p14:tracePt t="56478" x="2476500" y="5867400"/>
          <p14:tracePt t="56491" x="2495550" y="5861050"/>
          <p14:tracePt t="56508" x="2508250" y="5835650"/>
          <p14:tracePt t="56525" x="2520950" y="5784850"/>
          <p14:tracePt t="56541" x="2527300" y="5753100"/>
          <p14:tracePt t="56558" x="2527300" y="5727700"/>
          <p14:tracePt t="56574" x="2527300" y="5702300"/>
          <p14:tracePt t="56653" x="0" y="0"/>
        </p14:tracePtLst>
        <p14:tracePtLst>
          <p14:tracePt t="58503" x="2476500" y="5753100"/>
          <p14:tracePt t="58510" x="2470150" y="5753100"/>
          <p14:tracePt t="58524" x="2463800" y="5753100"/>
          <p14:tracePt t="58551" x="2451100" y="5759450"/>
          <p14:tracePt t="58566" x="2444750" y="5772150"/>
          <p14:tracePt t="58590" x="2444750" y="5778500"/>
          <p14:tracePt t="58599" x="2444750" y="5784850"/>
          <p14:tracePt t="58614" x="2444750" y="5791200"/>
          <p14:tracePt t="58624" x="2444750" y="5803900"/>
          <p14:tracePt t="58641" x="2444750" y="5816600"/>
          <p14:tracePt t="58657" x="2457450" y="5829300"/>
          <p14:tracePt t="58674" x="2482850" y="5842000"/>
          <p14:tracePt t="58691" x="2495550" y="5848350"/>
          <p14:tracePt t="58707" x="2508250" y="5854700"/>
          <p14:tracePt t="58724" x="2520950" y="5854700"/>
          <p14:tracePt t="58741" x="2527300" y="5854700"/>
          <p14:tracePt t="58757" x="2527300" y="5842000"/>
          <p14:tracePt t="58774" x="2527300" y="5829300"/>
          <p14:tracePt t="58790" x="2527300" y="5816600"/>
          <p14:tracePt t="58807" x="2527300" y="5803900"/>
          <p14:tracePt t="58824" x="2527300" y="5791200"/>
          <p14:tracePt t="58857" x="2527300" y="5778500"/>
          <p14:tracePt t="58874" x="2514600" y="5778500"/>
          <p14:tracePt t="58890" x="2501900" y="5778500"/>
          <p14:tracePt t="58907" x="2482850" y="5778500"/>
          <p14:tracePt t="58909" x="2470150" y="5778500"/>
          <p14:tracePt t="58926" x="2463800" y="5778500"/>
          <p14:tracePt t="58941" x="2432050" y="5784850"/>
          <p14:tracePt t="58957" x="2425700" y="5784850"/>
          <p14:tracePt t="58974" x="2406650" y="5797550"/>
          <p14:tracePt t="58991" x="2400300" y="5803900"/>
          <p14:tracePt t="59008" x="2387600" y="5810250"/>
          <p14:tracePt t="59024" x="2381250" y="5822950"/>
          <p14:tracePt t="59040" x="2381250" y="5829300"/>
          <p14:tracePt t="59057" x="2381250" y="5854700"/>
          <p14:tracePt t="59074" x="2381250" y="5880100"/>
          <p14:tracePt t="59090" x="2381250" y="5899150"/>
          <p14:tracePt t="59107" x="2381250" y="5918200"/>
          <p14:tracePt t="59123" x="2387600" y="5937250"/>
          <p14:tracePt t="59157" x="2393950" y="5937250"/>
          <p14:tracePt t="59174" x="2406650" y="5937250"/>
          <p14:tracePt t="59190" x="2413000" y="5924550"/>
          <p14:tracePt t="59207" x="2425700" y="5911850"/>
          <p14:tracePt t="59224" x="2432050" y="5886450"/>
          <p14:tracePt t="59240" x="2438400" y="5880100"/>
          <p14:tracePt t="59257" x="2438400" y="5873750"/>
          <p14:tracePt t="59285" x="0" y="0"/>
        </p14:tracePtLst>
        <p14:tracePtLst>
          <p14:tracePt t="61729" x="2933700" y="5486400"/>
          <p14:tracePt t="61743" x="2908300" y="5486400"/>
          <p14:tracePt t="61758" x="2895600" y="5492750"/>
          <p14:tracePt t="61775" x="2876550" y="5518150"/>
          <p14:tracePt t="61793" x="2870200" y="5537200"/>
          <p14:tracePt t="61806" x="2857500" y="5575300"/>
          <p14:tracePt t="61823" x="2838450" y="5594350"/>
          <p14:tracePt t="61839" x="2825750" y="5632450"/>
          <p14:tracePt t="61856" x="2825750" y="5657850"/>
          <p14:tracePt t="61873" x="2825750" y="5708650"/>
          <p14:tracePt t="61889" x="2825750" y="5759450"/>
          <p14:tracePt t="61906" x="2832100" y="5810250"/>
          <p14:tracePt t="61923" x="2838450" y="5848350"/>
          <p14:tracePt t="61940" x="2857500" y="5873750"/>
          <p14:tracePt t="61942" x="2870200" y="5886450"/>
          <p14:tracePt t="61956" x="2876550" y="5899150"/>
          <p14:tracePt t="61973" x="2914650" y="5918200"/>
          <p14:tracePt t="61989" x="2952750" y="5937250"/>
          <p14:tracePt t="62006" x="2990850" y="5943600"/>
          <p14:tracePt t="62023" x="3079750" y="5956300"/>
          <p14:tracePt t="62039" x="3130550" y="5956300"/>
          <p14:tracePt t="62056" x="3181350" y="5943600"/>
          <p14:tracePt t="62072" x="3219450" y="5918200"/>
          <p14:tracePt t="62089" x="3251200" y="5873750"/>
          <p14:tracePt t="62106" x="3276600" y="5816600"/>
          <p14:tracePt t="62122" x="3289300" y="5784850"/>
          <p14:tracePt t="62139" x="3289300" y="5765800"/>
          <p14:tracePt t="62141" x="3289300" y="5753100"/>
          <p14:tracePt t="62156" x="3289300" y="5746750"/>
          <p14:tracePt t="62172" x="3282950" y="5708650"/>
          <p14:tracePt t="62189" x="3257550" y="5689600"/>
          <p14:tracePt t="62206" x="3232150" y="5664200"/>
          <p14:tracePt t="62223" x="3194050" y="5645150"/>
          <p14:tracePt t="62239" x="3155950" y="5638800"/>
          <p14:tracePt t="62256" x="3111500" y="5626100"/>
          <p14:tracePt t="62272" x="3092450" y="5619750"/>
          <p14:tracePt t="62290" x="3054350" y="5607050"/>
          <p14:tracePt t="62306" x="3035300" y="5607050"/>
          <p14:tracePt t="62323" x="3016250" y="5600700"/>
          <p14:tracePt t="62326" x="3009900" y="5600700"/>
          <p14:tracePt t="62351" x="3003550" y="5600700"/>
          <p14:tracePt t="62503" x="2997200" y="5600700"/>
          <p14:tracePt t="62510" x="2990850" y="5600700"/>
          <p14:tracePt t="62510" x="0" y="0"/>
        </p14:tracePtLst>
        <p14:tracePtLst>
          <p14:tracePt t="63239" x="203200" y="5613400"/>
          <p14:tracePt t="63310" x="209550" y="5613400"/>
          <p14:tracePt t="63323" x="228600" y="5613400"/>
          <p14:tracePt t="63339" x="317500" y="5613400"/>
          <p14:tracePt t="63343" x="381000" y="5613400"/>
          <p14:tracePt t="63357" x="546100" y="5613400"/>
          <p14:tracePt t="63373" x="768350" y="5613400"/>
          <p14:tracePt t="63389" x="1028700" y="5613400"/>
          <p14:tracePt t="63405" x="1219200" y="5626100"/>
          <p14:tracePt t="63422" x="1365250" y="5626100"/>
          <p14:tracePt t="63439" x="1454150" y="5626100"/>
          <p14:tracePt t="63455" x="1530350" y="5626100"/>
          <p14:tracePt t="63472" x="1593850" y="5626100"/>
          <p14:tracePt t="63489" x="1670050" y="5626100"/>
          <p14:tracePt t="63506" x="1739900" y="5626100"/>
          <p14:tracePt t="63522" x="1803400" y="5626100"/>
          <p14:tracePt t="63539" x="1835150" y="5626100"/>
          <p14:tracePt t="63555" x="1860550" y="5626100"/>
          <p14:tracePt t="63767" x="1841500" y="5626100"/>
          <p14:tracePt t="63782" x="1758950" y="5626100"/>
          <p14:tracePt t="63798" x="1619250" y="5619750"/>
          <p14:tracePt t="63810" x="1536700" y="5613400"/>
          <p14:tracePt t="63823" x="1384300" y="5613400"/>
          <p14:tracePt t="63839" x="1238250" y="5613400"/>
          <p14:tracePt t="63855" x="1123950" y="5613400"/>
          <p14:tracePt t="63872" x="1047750" y="5613400"/>
          <p14:tracePt t="63889" x="990600" y="5613400"/>
          <p14:tracePt t="63905" x="952500" y="5613400"/>
          <p14:tracePt t="63922" x="933450" y="5613400"/>
          <p14:tracePt t="63938" x="927100" y="5613400"/>
          <p14:tracePt t="64030" x="939800" y="5613400"/>
          <p14:tracePt t="64040" x="977900" y="5613400"/>
          <p14:tracePt t="64055" x="1117600" y="5613400"/>
          <p14:tracePt t="64072" x="1276350" y="5613400"/>
          <p14:tracePt t="64088" x="1403350" y="5613400"/>
          <p14:tracePt t="64105" x="1454150" y="5613400"/>
          <p14:tracePt t="64122" x="1473200" y="5613400"/>
          <p14:tracePt t="64138" x="1479550" y="5613400"/>
          <p14:tracePt t="64155" x="1485900" y="5613400"/>
          <p14:tracePt t="65005" x="0" y="0"/>
        </p14:tracePtLst>
        <p14:tracePtLst>
          <p14:tracePt t="66095" x="2209800" y="5619750"/>
          <p14:tracePt t="66209" x="2216150" y="5619750"/>
          <p14:tracePt t="66228" x="2292350" y="5619750"/>
          <p14:tracePt t="66232" x="2349500" y="5619750"/>
          <p14:tracePt t="66243" x="2419350" y="5619750"/>
          <p14:tracePt t="66255" x="2578100" y="5619750"/>
          <p14:tracePt t="66271" x="2755900" y="5619750"/>
          <p14:tracePt t="66289" x="2914650" y="5619750"/>
          <p14:tracePt t="66305" x="3035300" y="5619750"/>
          <p14:tracePt t="66321" x="3073400" y="5619750"/>
          <p14:tracePt t="66338" x="3086100" y="5619750"/>
          <p14:tracePt t="66557" x="3067050" y="5619750"/>
          <p14:tracePt t="66566" x="3035300" y="5619750"/>
          <p14:tracePt t="66574" x="2978150" y="5619750"/>
          <p14:tracePt t="66588" x="2914650" y="5619750"/>
          <p14:tracePt t="66604" x="2641600" y="5619750"/>
          <p14:tracePt t="66621" x="2470150" y="5619750"/>
          <p14:tracePt t="66638" x="2374900" y="5619750"/>
          <p14:tracePt t="66654" x="2343150" y="5619750"/>
          <p14:tracePt t="66671" x="2336800" y="5619750"/>
          <p14:tracePt t="66759" x="2355850" y="5619750"/>
          <p14:tracePt t="66771" x="2387600" y="5619750"/>
          <p14:tracePt t="66787" x="2514600" y="5619750"/>
          <p14:tracePt t="66806" x="2705100" y="5619750"/>
          <p14:tracePt t="66821" x="2743200" y="5619750"/>
          <p14:tracePt t="66838" x="2755900" y="5619750"/>
          <p14:tracePt t="66911" x="2743200" y="5619750"/>
          <p14:tracePt t="66920" x="2730500" y="5619750"/>
          <p14:tracePt t="66938" x="2717800" y="5619750"/>
          <p14:tracePt t="66998" x="2743200" y="5619750"/>
          <p14:tracePt t="67007" x="2794000" y="5619750"/>
          <p14:tracePt t="67022" x="2908300" y="5619750"/>
          <p14:tracePt t="67038" x="3035300" y="5619750"/>
          <p14:tracePt t="67055" x="3117850" y="5632450"/>
          <p14:tracePt t="67071" x="3136900" y="5632450"/>
          <p14:tracePt t="67301" x="0" y="0"/>
        </p14:tracePtLst>
        <p14:tracePtLst>
          <p14:tracePt t="67913" x="717550" y="5791200"/>
          <p14:tracePt t="67983" x="736600" y="5797550"/>
          <p14:tracePt t="67999" x="825500" y="5810250"/>
          <p14:tracePt t="68012" x="901700" y="5829300"/>
          <p14:tracePt t="68023" x="1092200" y="5835650"/>
          <p14:tracePt t="68037" x="1377950" y="5867400"/>
          <p14:tracePt t="68055" x="1549400" y="5892800"/>
          <p14:tracePt t="68071" x="1612900" y="5899150"/>
          <p14:tracePt t="68087" x="1631950" y="5899150"/>
          <p14:tracePt t="68104" x="1638300" y="5899150"/>
          <p14:tracePt t="68261" x="0" y="0"/>
        </p14:tracePtLst>
        <p14:tracePtLst>
          <p14:tracePt t="68932" x="2114550" y="5842000"/>
          <p14:tracePt t="68982" x="2133600" y="5842000"/>
          <p14:tracePt t="68992" x="2165350" y="5842000"/>
          <p14:tracePt t="69004" x="2209800" y="5842000"/>
          <p14:tracePt t="69021" x="2451100" y="5842000"/>
          <p14:tracePt t="69038" x="2660650" y="5842000"/>
          <p14:tracePt t="69055" x="2857500" y="5842000"/>
          <p14:tracePt t="69070" x="3016250" y="5842000"/>
          <p14:tracePt t="69087" x="3111500" y="5842000"/>
          <p14:tracePt t="69104" x="3162300" y="5842000"/>
          <p14:tracePt t="69121" x="3181350" y="5842000"/>
          <p14:tracePt t="69137" x="3187700" y="5842000"/>
          <p14:tracePt t="69154" x="3194050" y="5842000"/>
          <p14:tracePt t="69543" x="0" y="0"/>
        </p14:tracePtLst>
        <p14:tracePtLst>
          <p14:tracePt t="70357" x="1003300" y="6203950"/>
          <p14:tracePt t="70433" x="1003300" y="6210300"/>
          <p14:tracePt t="70447" x="1035050" y="6223000"/>
          <p14:tracePt t="70462" x="1143000" y="6235700"/>
          <p14:tracePt t="70470" x="1193800" y="6235700"/>
          <p14:tracePt t="70487" x="1377950" y="6235700"/>
          <p14:tracePt t="70503" x="1593850" y="6248400"/>
          <p14:tracePt t="70520" x="1797050" y="6267450"/>
          <p14:tracePt t="70536" x="1968500" y="6292850"/>
          <p14:tracePt t="70553" x="2076450" y="6292850"/>
          <p14:tracePt t="70570" x="2171700" y="6292850"/>
          <p14:tracePt t="70574" x="2216150" y="6292850"/>
          <p14:tracePt t="70586" x="2260600" y="6292850"/>
          <p14:tracePt t="70603" x="2368550" y="6280150"/>
          <p14:tracePt t="70620" x="2495550" y="6267450"/>
          <p14:tracePt t="70622" x="2552700" y="6248400"/>
          <p14:tracePt t="70636" x="2622550" y="6235700"/>
          <p14:tracePt t="70653" x="2654300" y="6223000"/>
          <p14:tracePt t="70670" x="2667000" y="6210300"/>
          <p14:tracePt t="70686" x="2679700" y="6191250"/>
          <p14:tracePt t="70703" x="2686050" y="6178550"/>
          <p14:tracePt t="70720" x="2686050" y="6153150"/>
          <p14:tracePt t="70737" x="2686050" y="6134100"/>
          <p14:tracePt t="70753" x="2686050" y="6108700"/>
          <p14:tracePt t="70758" x="2686050" y="6096000"/>
          <p14:tracePt t="70770" x="2686050" y="6076950"/>
          <p14:tracePt t="70787" x="2679700" y="6045200"/>
          <p14:tracePt t="70789" x="2667000" y="6026150"/>
          <p14:tracePt t="70803" x="2654300" y="6007100"/>
          <p14:tracePt t="70820" x="2603500" y="5962650"/>
          <p14:tracePt t="70836" x="2552700" y="5924550"/>
          <p14:tracePt t="70853" x="2470150" y="5899150"/>
          <p14:tracePt t="70870" x="2368550" y="5867400"/>
          <p14:tracePt t="70886" x="2247900" y="5835650"/>
          <p14:tracePt t="70903" x="2114550" y="5810250"/>
          <p14:tracePt t="70920" x="1981200" y="5784850"/>
          <p14:tracePt t="70936" x="1841500" y="5759450"/>
          <p14:tracePt t="70953" x="1720850" y="5734050"/>
          <p14:tracePt t="70970" x="1612900" y="5721350"/>
          <p14:tracePt t="70987" x="1549400" y="5721350"/>
          <p14:tracePt t="70989" x="1517650" y="5721350"/>
          <p14:tracePt t="71003" x="1479550" y="5721350"/>
          <p14:tracePt t="71020" x="1428750" y="5721350"/>
          <p14:tracePt t="71037" x="1365250" y="5727700"/>
          <p14:tracePt t="71053" x="1333500" y="5740400"/>
          <p14:tracePt t="71070" x="1295400" y="5759450"/>
          <p14:tracePt t="71086" x="1250950" y="5791200"/>
          <p14:tracePt t="71103" x="1219200" y="5822950"/>
          <p14:tracePt t="71119" x="1181100" y="5861050"/>
          <p14:tracePt t="71136" x="1162050" y="5892800"/>
          <p14:tracePt t="71153" x="1149350" y="5918200"/>
          <p14:tracePt t="71169" x="1149350" y="5924550"/>
          <p14:tracePt t="71186" x="1149350" y="5937250"/>
          <p14:tracePt t="71203" x="1136650" y="5962650"/>
          <p14:tracePt t="71219" x="1136650" y="5981700"/>
          <p14:tracePt t="71236" x="1143000" y="6032500"/>
          <p14:tracePt t="71253" x="1168400" y="6076950"/>
          <p14:tracePt t="71269" x="1193800" y="6108700"/>
          <p14:tracePt t="71286" x="1244600" y="6165850"/>
          <p14:tracePt t="71303" x="1295400" y="6191250"/>
          <p14:tracePt t="71319" x="1371600" y="6223000"/>
          <p14:tracePt t="71336" x="1498600" y="6254750"/>
          <p14:tracePt t="71353" x="1714500" y="6292850"/>
          <p14:tracePt t="71369" x="2012950" y="6356350"/>
          <p14:tracePt t="71386" x="2260600" y="6400800"/>
          <p14:tracePt t="71403" x="2425700" y="6413500"/>
          <p14:tracePt t="71419" x="2546350" y="6413500"/>
          <p14:tracePt t="71421" x="2590800" y="6413500"/>
          <p14:tracePt t="71436" x="2667000" y="6413500"/>
          <p14:tracePt t="71453" x="2717800" y="6407150"/>
          <p14:tracePt t="71469" x="2736850" y="6400800"/>
          <p14:tracePt t="71486" x="2762250" y="6388100"/>
          <p14:tracePt t="71503" x="2774950" y="6369050"/>
          <p14:tracePt t="71520" x="2787650" y="6343650"/>
          <p14:tracePt t="71536" x="2800350" y="6311900"/>
          <p14:tracePt t="71553" x="2806700" y="6273800"/>
          <p14:tracePt t="71569" x="2806700" y="6229350"/>
          <p14:tracePt t="71586" x="2794000" y="6191250"/>
          <p14:tracePt t="71602" x="2768600" y="6159500"/>
          <p14:tracePt t="71619" x="2736850" y="6121400"/>
          <p14:tracePt t="71636" x="2597150" y="6045200"/>
          <p14:tracePt t="71652" x="2463800" y="6000750"/>
          <p14:tracePt t="71669" x="2292350" y="5956300"/>
          <p14:tracePt t="71686" x="2139950" y="5930900"/>
          <p14:tracePt t="71703" x="2012950" y="5924550"/>
          <p14:tracePt t="71719" x="1892300" y="5924550"/>
          <p14:tracePt t="71736" x="1790700" y="5924550"/>
          <p14:tracePt t="71753" x="1676400" y="5930900"/>
          <p14:tracePt t="71769" x="1600200" y="5956300"/>
          <p14:tracePt t="71786" x="1536700" y="5981700"/>
          <p14:tracePt t="71803" x="1485900" y="6007100"/>
          <p14:tracePt t="71805" x="1466850" y="6019800"/>
          <p14:tracePt t="71819" x="1447800" y="6032500"/>
          <p14:tracePt t="71836" x="1403350" y="6083300"/>
          <p14:tracePt t="71852" x="1384300" y="6134100"/>
          <p14:tracePt t="71869" x="1365250" y="6172200"/>
          <p14:tracePt t="71886" x="1365250" y="6210300"/>
          <p14:tracePt t="71902" x="1365250" y="6242050"/>
          <p14:tracePt t="71919" x="1365250" y="6280150"/>
          <p14:tracePt t="71936" x="1377950" y="6311900"/>
          <p14:tracePt t="71953" x="1390650" y="6337300"/>
          <p14:tracePt t="71969" x="1409700" y="6362700"/>
          <p14:tracePt t="71986" x="1460500" y="6394450"/>
          <p14:tracePt t="72003" x="1562100" y="6426200"/>
          <p14:tracePt t="72019" x="1733550" y="6451600"/>
          <p14:tracePt t="72021" x="1828800" y="6470650"/>
          <p14:tracePt t="72037" x="2019300" y="6496050"/>
          <p14:tracePt t="72053" x="2178050" y="6496050"/>
          <p14:tracePt t="72069" x="2298700" y="6496050"/>
          <p14:tracePt t="72086" x="2406650" y="6477000"/>
          <p14:tracePt t="72103" x="2489200" y="6451600"/>
          <p14:tracePt t="72119" x="2552700" y="6400800"/>
          <p14:tracePt t="72136" x="2603500" y="6343650"/>
          <p14:tracePt t="72152" x="2641600" y="6280150"/>
          <p14:tracePt t="72169" x="2660650" y="6216650"/>
          <p14:tracePt t="72186" x="2667000" y="6178550"/>
          <p14:tracePt t="72203" x="2667000" y="6134100"/>
          <p14:tracePt t="72219" x="2667000" y="6096000"/>
          <p14:tracePt t="72221" x="2660650" y="6076950"/>
          <p14:tracePt t="72236" x="2654300" y="6064250"/>
          <p14:tracePt t="72253" x="2635250" y="6032500"/>
          <p14:tracePt t="72269" x="2616200" y="6013450"/>
          <p14:tracePt t="72286" x="2603500" y="5994400"/>
          <p14:tracePt t="72302" x="2584450" y="5988050"/>
          <p14:tracePt t="72320" x="2571750" y="5975350"/>
          <p14:tracePt t="72336" x="2559050" y="5969000"/>
          <p14:tracePt t="72353" x="2527300" y="5962650"/>
          <p14:tracePt t="72369" x="2489200" y="5949950"/>
          <p14:tracePt t="72386" x="2432050" y="5930900"/>
          <p14:tracePt t="72402" x="2349500" y="5911850"/>
          <p14:tracePt t="72419" x="2241550" y="5899150"/>
          <p14:tracePt t="72422" x="2178050" y="5880100"/>
          <p14:tracePt t="72436" x="2101850" y="5873750"/>
          <p14:tracePt t="72453" x="1854200" y="5829300"/>
          <p14:tracePt t="72469" x="1727200" y="5822950"/>
          <p14:tracePt t="72486" x="1625600" y="5822950"/>
          <p14:tracePt t="72502" x="1555750" y="5822950"/>
          <p14:tracePt t="72520" x="1485900" y="5822950"/>
          <p14:tracePt t="72536" x="1428750" y="5829300"/>
          <p14:tracePt t="72553" x="1384300" y="5842000"/>
          <p14:tracePt t="72570" x="1352550" y="5861050"/>
          <p14:tracePt t="72586" x="1314450" y="5880100"/>
          <p14:tracePt t="72589" x="1308100" y="5886450"/>
          <p14:tracePt t="72602" x="1301750" y="5905500"/>
          <p14:tracePt t="72619" x="1289050" y="5943600"/>
          <p14:tracePt t="72621" x="1282700" y="5956300"/>
          <p14:tracePt t="72636" x="1276350" y="5975350"/>
          <p14:tracePt t="72652" x="1270000" y="6026150"/>
          <p14:tracePt t="72669" x="1270000" y="6064250"/>
          <p14:tracePt t="72686" x="1270000" y="6102350"/>
          <p14:tracePt t="72702" x="1270000" y="6140450"/>
          <p14:tracePt t="72719" x="1282700" y="6178550"/>
          <p14:tracePt t="72735" x="1301750" y="6216650"/>
          <p14:tracePt t="72753" x="1333500" y="6242050"/>
          <p14:tracePt t="72769" x="1397000" y="6286500"/>
          <p14:tracePt t="72786" x="1524000" y="6337300"/>
          <p14:tracePt t="72802" x="1708150" y="6381750"/>
          <p14:tracePt t="72805" x="1828800" y="6407150"/>
          <p14:tracePt t="72819" x="1936750" y="6413500"/>
          <p14:tracePt t="72835" x="2120900" y="6413500"/>
          <p14:tracePt t="72837" x="2209800" y="6413500"/>
          <p14:tracePt t="72852" x="2336800" y="6400800"/>
          <p14:tracePt t="72869" x="2400300" y="6369050"/>
          <p14:tracePt t="72885" x="2451100" y="6324600"/>
          <p14:tracePt t="72902" x="2482850" y="6267450"/>
          <p14:tracePt t="72919" x="2495550" y="6210300"/>
          <p14:tracePt t="72935" x="2495550" y="6146800"/>
          <p14:tracePt t="72952" x="2495550" y="6102350"/>
          <p14:tracePt t="72969" x="2489200" y="6051550"/>
          <p14:tracePt t="72985" x="2470150" y="6019800"/>
          <p14:tracePt t="73002" x="2425700" y="5988050"/>
          <p14:tracePt t="73005" x="2387600" y="5962650"/>
          <p14:tracePt t="73019" x="2330450" y="5937250"/>
          <p14:tracePt t="73036" x="2178050" y="5899150"/>
          <p14:tracePt t="73037" x="2095500" y="5880100"/>
          <p14:tracePt t="73052" x="1911350" y="5854700"/>
          <p14:tracePt t="73069" x="1752600" y="5854700"/>
          <p14:tracePt t="73086" x="1619250" y="5854700"/>
          <p14:tracePt t="73102" x="1498600" y="5867400"/>
          <p14:tracePt t="73119" x="1384300" y="5886450"/>
          <p14:tracePt t="73135" x="1314450" y="5918200"/>
          <p14:tracePt t="73152" x="1244600" y="5943600"/>
          <p14:tracePt t="73169" x="1181100" y="5981700"/>
          <p14:tracePt t="73185" x="1143000" y="6019800"/>
          <p14:tracePt t="73202" x="1117600" y="6045200"/>
          <p14:tracePt t="73219" x="1111250" y="6070600"/>
          <p14:tracePt t="73235" x="1098550" y="6096000"/>
          <p14:tracePt t="73237" x="1098550" y="6102350"/>
          <p14:tracePt t="73252" x="1098550" y="6127750"/>
          <p14:tracePt t="73269" x="1104900" y="6153150"/>
          <p14:tracePt t="73285" x="1123950" y="6184900"/>
          <p14:tracePt t="73302" x="1168400" y="6216650"/>
          <p14:tracePt t="73319" x="1257300" y="6254750"/>
          <p14:tracePt t="73335" x="1428750" y="6299200"/>
          <p14:tracePt t="73352" x="1708150" y="6343650"/>
          <p14:tracePt t="73369" x="1974850" y="6356350"/>
          <p14:tracePt t="73385" x="2139950" y="6356350"/>
          <p14:tracePt t="73402" x="2216150" y="6350000"/>
          <p14:tracePt t="73419" x="2241550" y="6318250"/>
          <p14:tracePt t="73435" x="2247900" y="6286500"/>
          <p14:tracePt t="73436" x="2254250" y="6261100"/>
          <p14:tracePt t="73452" x="2254250" y="6229350"/>
          <p14:tracePt t="73468" x="2254250" y="6184900"/>
          <p14:tracePt t="73485" x="2247900" y="6165850"/>
          <p14:tracePt t="73502" x="2241550" y="6159500"/>
          <p14:tracePt t="73519" x="2222500" y="6140450"/>
          <p14:tracePt t="73535" x="2203450" y="6134100"/>
          <p14:tracePt t="73552" x="2184400" y="6121400"/>
          <p14:tracePt t="73569" x="2178050" y="6115050"/>
          <p14:tracePt t="74038" x="0" y="0"/>
        </p14:tracePtLst>
        <p14:tracePtLst>
          <p14:tracePt t="76405" x="1143000" y="2800350"/>
          <p14:tracePt t="76413" x="1136650" y="2800350"/>
          <p14:tracePt t="76430" x="1123950" y="2806700"/>
          <p14:tracePt t="76438" x="1111250" y="2813050"/>
          <p14:tracePt t="76451" x="1104900" y="2813050"/>
          <p14:tracePt t="76467" x="1092200" y="2844800"/>
          <p14:tracePt t="76484" x="1054100" y="2946400"/>
          <p14:tracePt t="76501" x="1022350" y="3048000"/>
          <p14:tracePt t="76517" x="1003300" y="3162300"/>
          <p14:tracePt t="76534" x="984250" y="3270250"/>
          <p14:tracePt t="76551" x="984250" y="3397250"/>
          <p14:tracePt t="76567" x="984250" y="3524250"/>
          <p14:tracePt t="76584" x="996950" y="3663950"/>
          <p14:tracePt t="76601" x="1035050" y="3797300"/>
          <p14:tracePt t="76618" x="1092200" y="3917950"/>
          <p14:tracePt t="76635" x="1168400" y="4044950"/>
          <p14:tracePt t="76651" x="1301750" y="4178300"/>
          <p14:tracePt t="76667" x="1466850" y="4311650"/>
          <p14:tracePt t="76670" x="1549400" y="4362450"/>
          <p14:tracePt t="76685" x="1701800" y="4438650"/>
          <p14:tracePt t="76701" x="1847850" y="4483100"/>
          <p14:tracePt t="76718" x="1930400" y="4483100"/>
          <p14:tracePt t="76734" x="2006600" y="4451350"/>
          <p14:tracePt t="76751" x="2076450" y="4381500"/>
          <p14:tracePt t="76768" x="2133600" y="4260850"/>
          <p14:tracePt t="76784" x="2165350" y="4121150"/>
          <p14:tracePt t="76801" x="2171700" y="3981450"/>
          <p14:tracePt t="76818" x="2171700" y="3790950"/>
          <p14:tracePt t="76834" x="2133600" y="3575050"/>
          <p14:tracePt t="76837" x="2108200" y="3467100"/>
          <p14:tracePt t="76851" x="2082800" y="3365500"/>
          <p14:tracePt t="76868" x="1974850" y="3098800"/>
          <p14:tracePt t="76884" x="1873250" y="2971800"/>
          <p14:tracePt t="76901" x="1746250" y="2870200"/>
          <p14:tracePt t="76918" x="1631950" y="2806700"/>
          <p14:tracePt t="76934" x="1549400" y="2774950"/>
          <p14:tracePt t="76951" x="1504950" y="2762250"/>
          <p14:tracePt t="76968" x="1466850" y="2762250"/>
          <p14:tracePt t="76984" x="1397000" y="2781300"/>
          <p14:tracePt t="77001" x="1308100" y="2844800"/>
          <p14:tracePt t="77017" x="1219200" y="2946400"/>
          <p14:tracePt t="77034" x="1143000" y="3092450"/>
          <p14:tracePt t="77051" x="1085850" y="3232150"/>
          <p14:tracePt t="77068" x="1041400" y="3365500"/>
          <p14:tracePt t="77084" x="1035050" y="3568700"/>
          <p14:tracePt t="77101" x="1035050" y="3689350"/>
          <p14:tracePt t="77118" x="1035050" y="3797300"/>
          <p14:tracePt t="77134" x="1073150" y="3886200"/>
          <p14:tracePt t="77151" x="1149350" y="3981450"/>
          <p14:tracePt t="77167" x="1244600" y="4083050"/>
          <p14:tracePt t="77184" x="1384300" y="4184650"/>
          <p14:tracePt t="77201" x="1517650" y="4254500"/>
          <p14:tracePt t="77217" x="1625600" y="4279900"/>
          <p14:tracePt t="77234" x="1695450" y="4292600"/>
          <p14:tracePt t="77251" x="1746250" y="4260850"/>
          <p14:tracePt t="77254" x="1765300" y="4210050"/>
          <p14:tracePt t="77268" x="1790700" y="4133850"/>
          <p14:tracePt t="77272" x="1803400" y="4051300"/>
          <p14:tracePt t="77285" x="1809750" y="3848100"/>
          <p14:tracePt t="77301" x="1790700" y="3625850"/>
          <p14:tracePt t="77318" x="1739900" y="3454400"/>
          <p14:tracePt t="77334" x="1676400" y="3327400"/>
          <p14:tracePt t="77351" x="1638300" y="3263900"/>
          <p14:tracePt t="77367" x="1581150" y="3213100"/>
          <p14:tracePt t="77384" x="1524000" y="3175000"/>
          <p14:tracePt t="77401" x="1485900" y="3155950"/>
          <p14:tracePt t="77417" x="1466850" y="3155950"/>
          <p14:tracePt t="77434" x="1454150" y="3155950"/>
          <p14:tracePt t="77451" x="1447800" y="3155950"/>
          <p14:tracePt t="77467" x="1441450" y="3155950"/>
          <p14:tracePt t="77685" x="0" y="0"/>
        </p14:tracePtLst>
        <p14:tracePtLst>
          <p14:tracePt t="78698" x="5784850" y="3168650"/>
          <p14:tracePt t="78798" x="5797550" y="3168650"/>
          <p14:tracePt t="78808" x="5822950" y="3168650"/>
          <p14:tracePt t="78818" x="5848350" y="3168650"/>
          <p14:tracePt t="78834" x="5924550" y="3168650"/>
          <p14:tracePt t="78850" x="6019800" y="3168650"/>
          <p14:tracePt t="78853" x="6064250" y="3168650"/>
          <p14:tracePt t="78867" x="6096000" y="3168650"/>
          <p14:tracePt t="78883" x="6134100" y="3168650"/>
          <p14:tracePt t="78886" x="6146800" y="3168650"/>
          <p14:tracePt t="78902" x="6153150" y="3168650"/>
          <p14:tracePt t="79174" x="0" y="0"/>
        </p14:tracePtLst>
        <p14:tracePtLst>
          <p14:tracePt t="80473" x="4146550" y="3390900"/>
          <p14:tracePt t="80576" x="4165600" y="3390900"/>
          <p14:tracePt t="80599" x="4318000" y="3378200"/>
          <p14:tracePt t="80612" x="4413250" y="3378200"/>
          <p14:tracePt t="80615" x="4514850" y="3378200"/>
          <p14:tracePt t="80631" x="4756150" y="3378200"/>
          <p14:tracePt t="80645" x="5003800" y="3378200"/>
          <p14:tracePt t="80658" x="5099050" y="3378200"/>
          <p14:tracePt t="80666" x="5194300" y="3378200"/>
          <p14:tracePt t="80683" x="5340350" y="3378200"/>
          <p14:tracePt t="80700" x="5448300" y="3378200"/>
          <p14:tracePt t="80702" x="5499100" y="3378200"/>
          <p14:tracePt t="80716" x="5607050" y="3378200"/>
          <p14:tracePt t="80733" x="5734050" y="3378200"/>
          <p14:tracePt t="80750" x="5892800" y="3378200"/>
          <p14:tracePt t="80766" x="6070600" y="3378200"/>
          <p14:tracePt t="80783" x="6229350" y="3378200"/>
          <p14:tracePt t="80800" x="6350000" y="3378200"/>
          <p14:tracePt t="80816" x="6419850" y="3378200"/>
          <p14:tracePt t="80833" x="6457950" y="3378200"/>
          <p14:tracePt t="81094" x="0" y="0"/>
        </p14:tracePtLst>
        <p14:tracePtLst>
          <p14:tracePt t="81936" x="4210050" y="3346450"/>
          <p14:tracePt t="81998" x="4203700" y="3346450"/>
          <p14:tracePt t="82015" x="4210050" y="3359150"/>
          <p14:tracePt t="82034" x="4248150" y="3365500"/>
          <p14:tracePt t="82038" x="4273550" y="3378200"/>
          <p14:tracePt t="82055" x="4362450" y="3397250"/>
          <p14:tracePt t="82066" x="4406900" y="3403600"/>
          <p14:tracePt t="82083" x="4464050" y="3409950"/>
          <p14:tracePt t="82100" x="4508500" y="3409950"/>
          <p14:tracePt t="82102" x="4521200" y="3409950"/>
          <p14:tracePt t="82116" x="4540250" y="3409950"/>
          <p14:tracePt t="82132" x="4546600" y="3409950"/>
          <p14:tracePt t="82149" x="4552950" y="3409950"/>
          <p14:tracePt t="82293" x="0" y="0"/>
        </p14:tracePtLst>
        <p14:tracePtLst>
          <p14:tracePt t="82912" x="4851400" y="3409950"/>
          <p14:tracePt t="83021" x="0" y="0"/>
        </p14:tracePtLst>
        <p14:tracePtLst>
          <p14:tracePt t="83522" x="5003800" y="3352800"/>
          <p14:tracePt t="83757" x="0" y="0"/>
        </p14:tracePtLst>
        <p14:tracePtLst>
          <p14:tracePt t="84287" x="5524500" y="3200400"/>
          <p14:tracePt t="84304" x="5511800" y="3200400"/>
          <p14:tracePt t="84320" x="5492750" y="3219450"/>
          <p14:tracePt t="84333" x="5480050" y="3257550"/>
          <p14:tracePt t="84349" x="5467350" y="3295650"/>
          <p14:tracePt t="84365" x="5467350" y="3333750"/>
          <p14:tracePt t="84383" x="5467350" y="3371850"/>
          <p14:tracePt t="84398" x="5473700" y="3403600"/>
          <p14:tracePt t="84415" x="5492750" y="3422650"/>
          <p14:tracePt t="84432" x="5537200" y="3441700"/>
          <p14:tracePt t="84448" x="5594350" y="3460750"/>
          <p14:tracePt t="84465" x="5651500" y="3460750"/>
          <p14:tracePt t="84482" x="5721350" y="3460750"/>
          <p14:tracePt t="84498" x="5746750" y="3441700"/>
          <p14:tracePt t="84502" x="5759450" y="3429000"/>
          <p14:tracePt t="84515" x="5772150" y="3416300"/>
          <p14:tracePt t="84532" x="5778500" y="3378200"/>
          <p14:tracePt t="84535" x="5784850" y="3359150"/>
          <p14:tracePt t="84548" x="5784850" y="3333750"/>
          <p14:tracePt t="84565" x="5784850" y="3314700"/>
          <p14:tracePt t="84582" x="5784850" y="3308350"/>
          <p14:tracePt t="84598" x="5784850" y="3289300"/>
          <p14:tracePt t="84702" x="0" y="0"/>
        </p14:tracePtLst>
        <p14:tracePtLst>
          <p14:tracePt t="85095" x="6273800" y="3390900"/>
          <p14:tracePt t="85222" x="0" y="0"/>
        </p14:tracePtLst>
        <p14:tracePtLst>
          <p14:tracePt t="88182" x="5213350" y="3409950"/>
          <p14:tracePt t="88264" x="5219700" y="3409950"/>
          <p14:tracePt t="88281" x="5289550" y="3409950"/>
          <p14:tracePt t="88299" x="5416550" y="3409950"/>
          <p14:tracePt t="88302" x="5492750" y="3409950"/>
          <p14:tracePt t="88319" x="5651500" y="3409950"/>
          <p14:tracePt t="88331" x="5734050" y="3409950"/>
          <p14:tracePt t="88348" x="5880100" y="3409950"/>
          <p14:tracePt t="88350" x="5956300" y="3409950"/>
          <p14:tracePt t="88365" x="6083300" y="3409950"/>
          <p14:tracePt t="88381" x="6146800" y="3409950"/>
          <p14:tracePt t="88397" x="6172200" y="3409950"/>
          <p14:tracePt t="88414" x="6178550" y="3409950"/>
          <p14:tracePt t="88557" x="0" y="0"/>
        </p14:tracePtLst>
        <p14:tracePtLst>
          <p14:tracePt t="89167" x="6864350" y="3403600"/>
          <p14:tracePt t="89226" x="6883400" y="3409950"/>
          <p14:tracePt t="89248" x="6991350" y="3422650"/>
          <p14:tracePt t="89272" x="7169150" y="3422650"/>
          <p14:tracePt t="89286" x="7315200" y="3422650"/>
          <p14:tracePt t="89297" x="7378700" y="3422650"/>
          <p14:tracePt t="89314" x="7512050" y="3422650"/>
          <p14:tracePt t="89317" x="7562850" y="3422650"/>
          <p14:tracePt t="89330" x="7607300" y="3422650"/>
          <p14:tracePt t="89347" x="7670800" y="3422650"/>
          <p14:tracePt t="89349" x="7696200" y="3422650"/>
          <p14:tracePt t="89365" x="7727950" y="3422650"/>
          <p14:tracePt t="89381" x="7740650" y="3422650"/>
          <p14:tracePt t="89397" x="7747000" y="3422650"/>
          <p14:tracePt t="89430" x="7753350" y="3422650"/>
          <p14:tracePt t="90334" x="0" y="0"/>
        </p14:tracePtLst>
        <p14:tracePtLst>
          <p14:tracePt t="90833" x="8362950" y="3429000"/>
          <p14:tracePt t="90845" x="8375650" y="3429000"/>
          <p14:tracePt t="90861" x="8382000" y="3429000"/>
          <p14:tracePt t="90871" x="8413750" y="3429000"/>
          <p14:tracePt t="90880" x="8439150" y="3429000"/>
          <p14:tracePt t="90896" x="8489950" y="3429000"/>
          <p14:tracePt t="90914" x="8578850" y="3429000"/>
          <p14:tracePt t="90932" x="8686800" y="3429000"/>
          <p14:tracePt t="90934" x="8750300" y="3429000"/>
          <p14:tracePt t="90946" x="8801100" y="3429000"/>
          <p14:tracePt t="90963" x="8909050" y="3448050"/>
          <p14:tracePt t="90980" x="8959850" y="3448050"/>
          <p14:tracePt t="90982" x="8972550" y="3448050"/>
          <p14:tracePt t="90997" x="8985250" y="3448050"/>
          <p14:tracePt t="91149" x="0" y="0"/>
        </p14:tracePtLst>
        <p14:tracePtLst>
          <p14:tracePt t="91496" x="8826500" y="3225800"/>
          <p14:tracePt t="91510" x="8813800" y="3225800"/>
          <p14:tracePt t="91523" x="8807450" y="3232150"/>
          <p14:tracePt t="91525" x="8807450" y="3244850"/>
          <p14:tracePt t="91546" x="8794750" y="3263900"/>
          <p14:tracePt t="91563" x="8788400" y="3295650"/>
          <p14:tracePt t="91579" x="8788400" y="3333750"/>
          <p14:tracePt t="91596" x="8794750" y="3390900"/>
          <p14:tracePt t="91613" x="8813800" y="3416300"/>
          <p14:tracePt t="91629" x="8826500" y="3441700"/>
          <p14:tracePt t="91646" x="8851900" y="3454400"/>
          <p14:tracePt t="91663" x="8877300" y="3467100"/>
          <p14:tracePt t="91679" x="8896350" y="3473450"/>
          <p14:tracePt t="91696" x="8928100" y="3473450"/>
          <p14:tracePt t="91712" x="8966200" y="3467100"/>
          <p14:tracePt t="91729" x="9004300" y="3454400"/>
          <p14:tracePt t="91746" x="9023350" y="3429000"/>
          <p14:tracePt t="91762" x="9036050" y="3390900"/>
          <p14:tracePt t="91765" x="9036050" y="3384550"/>
          <p14:tracePt t="91779" x="9036050" y="3371850"/>
          <p14:tracePt t="91796" x="9036050" y="3352800"/>
          <p14:tracePt t="91799" x="9036050" y="3346450"/>
          <p14:tracePt t="91812" x="9036050" y="3340100"/>
          <p14:tracePt t="91829" x="9036050" y="3333750"/>
          <p14:tracePt t="92262" x="0" y="0"/>
        </p14:tracePtLst>
        <p14:tracePtLst>
          <p14:tracePt t="92679" x="9671050" y="3282950"/>
          <p14:tracePt t="92695" x="9658350" y="3282950"/>
          <p14:tracePt t="92710" x="9652000" y="3308350"/>
          <p14:tracePt t="92728" x="9652000" y="3340100"/>
          <p14:tracePt t="92740" x="9658350" y="3359150"/>
          <p14:tracePt t="92750" x="9671050" y="3378200"/>
          <p14:tracePt t="92762" x="9677400" y="3384550"/>
          <p14:tracePt t="92766" x="9696450" y="3397250"/>
          <p14:tracePt t="92779" x="9715500" y="3403600"/>
          <p14:tracePt t="92796" x="9734550" y="3403600"/>
          <p14:tracePt t="92813" x="9791700" y="3403600"/>
          <p14:tracePt t="92829" x="9829800" y="3384550"/>
          <p14:tracePt t="92846" x="9861550" y="3352800"/>
          <p14:tracePt t="92862" x="9880600" y="3321050"/>
          <p14:tracePt t="92879" x="9880600" y="3295650"/>
          <p14:tracePt t="92896" x="9880600" y="3263900"/>
          <p14:tracePt t="92913" x="9880600" y="3238500"/>
          <p14:tracePt t="92930" x="9880600" y="3232150"/>
          <p14:tracePt t="92946" x="9880600" y="3225800"/>
          <p14:tracePt t="93094" x="0" y="0"/>
        </p14:tracePtLst>
        <p14:tracePtLst>
          <p14:tracePt t="94392" x="9829800" y="3187700"/>
          <p14:tracePt t="94407" x="9829800" y="3200400"/>
          <p14:tracePt t="94423" x="9829800" y="3232150"/>
          <p14:tracePt t="94435" x="9829800" y="3244850"/>
          <p14:tracePt t="94445" x="9829800" y="3282950"/>
          <p14:tracePt t="94462" x="9829800" y="3321050"/>
          <p14:tracePt t="94478" x="9848850" y="3346450"/>
          <p14:tracePt t="94495" x="9861550" y="3365500"/>
          <p14:tracePt t="94528" x="9886950" y="3371850"/>
          <p14:tracePt t="94545" x="9899650" y="3371850"/>
          <p14:tracePt t="94561" x="9918700" y="3371850"/>
          <p14:tracePt t="94578" x="9963150" y="3365500"/>
          <p14:tracePt t="94595" x="9982200" y="3346450"/>
          <p14:tracePt t="94611" x="9988550" y="3314700"/>
          <p14:tracePt t="94629" x="9994900" y="3270250"/>
          <p14:tracePt t="94645" x="9994900" y="3257550"/>
          <p14:tracePt t="94662" x="9988550" y="3238500"/>
          <p14:tracePt t="94678" x="9988550" y="3225800"/>
          <p14:tracePt t="94712" x="9982200" y="3225800"/>
          <p14:tracePt t="94728" x="9975850" y="3225800"/>
          <p14:tracePt t="94745" x="9969500" y="3225800"/>
          <p14:tracePt t="94762" x="9963150" y="3225800"/>
          <p14:tracePt t="94927" x="0" y="0"/>
        </p14:tracePtLst>
        <p14:tracePtLst>
          <p14:tracePt t="95986" x="4775200" y="3314700"/>
          <p14:tracePt t="96003" x="4762500" y="3314700"/>
          <p14:tracePt t="96016" x="4756150" y="3321050"/>
          <p14:tracePt t="96096" x="4756150" y="3327400"/>
          <p14:tracePt t="96115" x="4756150" y="3340100"/>
          <p14:tracePt t="96129" x="4762500" y="3340100"/>
          <p14:tracePt t="96145" x="4787900" y="3346450"/>
          <p14:tracePt t="96162" x="4813300" y="3346450"/>
          <p14:tracePt t="96178" x="4819650" y="3346450"/>
          <p14:tracePt t="96195" x="4826000" y="3346450"/>
          <p14:tracePt t="96211" x="4832350" y="3340100"/>
          <p14:tracePt t="96228" x="4832350" y="3321050"/>
          <p14:tracePt t="96230" x="4832350" y="3314700"/>
          <p14:tracePt t="96245" x="4832350" y="3308350"/>
          <p14:tracePt t="96352" x="4832350" y="3321050"/>
          <p14:tracePt t="96366" x="4832350" y="3333750"/>
          <p14:tracePt t="96382" x="4832350" y="3340100"/>
          <p14:tracePt t="96433" x="4838700" y="3340100"/>
          <p14:tracePt t="96445" x="4838700" y="3333750"/>
          <p14:tracePt t="96454" x="4838700" y="3327400"/>
          <p14:tracePt t="96462" x="4838700" y="3321050"/>
          <p14:tracePt t="96477" x="4838700" y="3314700"/>
          <p14:tracePt t="96573" x="0" y="0"/>
        </p14:tracePtLst>
        <p14:tracePtLst>
          <p14:tracePt t="100432" x="5486400" y="3206750"/>
          <p14:tracePt t="100448" x="5473700" y="3225800"/>
          <p14:tracePt t="100465" x="5448300" y="3257550"/>
          <p14:tracePt t="100477" x="5441950" y="3302000"/>
          <p14:tracePt t="100493" x="5441950" y="3346450"/>
          <p14:tracePt t="100510" x="5441950" y="3403600"/>
          <p14:tracePt t="100527" x="5473700" y="3441700"/>
          <p14:tracePt t="100543" x="5492750" y="3454400"/>
          <p14:tracePt t="100560" x="5524500" y="3473450"/>
          <p14:tracePt t="100576" x="5537200" y="3473450"/>
          <p14:tracePt t="100593" x="5562600" y="3473450"/>
          <p14:tracePt t="100610" x="5607050" y="3473450"/>
          <p14:tracePt t="100626" x="5638800" y="3454400"/>
          <p14:tracePt t="100629" x="5651500" y="3441700"/>
          <p14:tracePt t="100643" x="5664200" y="3416300"/>
          <p14:tracePt t="100646" x="5670550" y="3403600"/>
          <p14:tracePt t="100661" x="5676900" y="3352800"/>
          <p14:tracePt t="100677" x="5676900" y="3289300"/>
          <p14:tracePt t="100693" x="5657850" y="3225800"/>
          <p14:tracePt t="100710" x="5632450" y="3194050"/>
          <p14:tracePt t="100726" x="5613400" y="3187700"/>
          <p14:tracePt t="100760" x="5600700" y="3187700"/>
          <p14:tracePt t="100776" x="5562600" y="3187700"/>
          <p14:tracePt t="100793" x="5524500" y="3213100"/>
          <p14:tracePt t="100809" x="5473700" y="3257550"/>
          <p14:tracePt t="100813" x="5454650" y="3276600"/>
          <p14:tracePt t="100826" x="5441950" y="3295650"/>
          <p14:tracePt t="100843" x="5422900" y="3346450"/>
          <p14:tracePt t="100845" x="5416550" y="3359150"/>
          <p14:tracePt t="100860" x="5416550" y="3365500"/>
          <p14:tracePt t="100876" x="5416550" y="3390900"/>
          <p14:tracePt t="100894" x="5416550" y="3397250"/>
          <p14:tracePt t="100910" x="5422900" y="3397250"/>
          <p14:tracePt t="100928" x="5454650" y="3397250"/>
          <p14:tracePt t="100943" x="5486400" y="3397250"/>
          <p14:tracePt t="100960" x="5518150" y="3390900"/>
          <p14:tracePt t="100976" x="5530850" y="3371850"/>
          <p14:tracePt t="100993" x="5537200" y="3359150"/>
          <p14:tracePt t="101009" x="5537200" y="3327400"/>
          <p14:tracePt t="101026" x="5537200" y="3295650"/>
          <p14:tracePt t="101043" x="5518150" y="3276600"/>
          <p14:tracePt t="101059" x="5511800" y="3270250"/>
          <p14:tracePt t="101062" x="5505450" y="3270250"/>
          <p14:tracePt t="101076" x="5499100" y="3270250"/>
          <p14:tracePt t="101093" x="5480050" y="3270250"/>
          <p14:tracePt t="101109" x="5480050" y="3289300"/>
          <p14:tracePt t="101126" x="5480050" y="3327400"/>
          <p14:tracePt t="101143" x="5480050" y="3359150"/>
          <p14:tracePt t="101159" x="5511800" y="3390900"/>
          <p14:tracePt t="101176" x="5549900" y="3409950"/>
          <p14:tracePt t="101193" x="5575300" y="3409950"/>
          <p14:tracePt t="101209" x="5588000" y="3409950"/>
          <p14:tracePt t="101226" x="5600700" y="3409950"/>
          <p14:tracePt t="101243" x="5619750" y="3390900"/>
          <p14:tracePt t="101259" x="5619750" y="3352800"/>
          <p14:tracePt t="101262" x="5619750" y="3346450"/>
          <p14:tracePt t="101276" x="5613400" y="3333750"/>
          <p14:tracePt t="101293" x="5607050" y="3321050"/>
          <p14:tracePt t="101334" x="5600700" y="3321050"/>
          <p14:tracePt t="101343" x="5594350" y="3321050"/>
          <p14:tracePt t="101359" x="5581650" y="3327400"/>
          <p14:tracePt t="101376" x="5575300" y="3346450"/>
          <p14:tracePt t="101393" x="5575300" y="3384550"/>
          <p14:tracePt t="101410" x="5575300" y="3403600"/>
          <p14:tracePt t="101428" x="5581650" y="3416300"/>
          <p14:tracePt t="101454" x="5594350" y="3416300"/>
          <p14:tracePt t="101465" x="5613400" y="3416300"/>
          <p14:tracePt t="101477" x="5645150" y="3384550"/>
          <p14:tracePt t="101492" x="5670550" y="3340100"/>
          <p14:tracePt t="101509" x="5676900" y="3314700"/>
          <p14:tracePt t="101526" x="5676900" y="3289300"/>
          <p14:tracePt t="101543" x="5676900" y="3263900"/>
          <p14:tracePt t="101559" x="5664200" y="3251200"/>
          <p14:tracePt t="101576" x="5638800" y="3238500"/>
          <p14:tracePt t="101593" x="5600700" y="3238500"/>
          <p14:tracePt t="101609" x="5562600" y="3238500"/>
          <p14:tracePt t="101626" x="5511800" y="3244850"/>
          <p14:tracePt t="101642" x="5486400" y="3270250"/>
          <p14:tracePt t="101659" x="5461000" y="3289300"/>
          <p14:tracePt t="101676" x="5448300" y="3308350"/>
          <p14:tracePt t="101678" x="5448300" y="3314700"/>
          <p14:tracePt t="101693" x="5448300" y="3352800"/>
          <p14:tracePt t="101709" x="5454650" y="3390900"/>
          <p14:tracePt t="101726" x="5486400" y="3422650"/>
          <p14:tracePt t="101742" x="5549900" y="3454400"/>
          <p14:tracePt t="101759" x="5600700" y="3473450"/>
          <p14:tracePt t="101776" x="5626100" y="3473450"/>
          <p14:tracePt t="101792" x="5651500" y="3473450"/>
          <p14:tracePt t="101809" x="5670550" y="3467100"/>
          <p14:tracePt t="101826" x="5683250" y="3416300"/>
          <p14:tracePt t="101842" x="5683250" y="3384550"/>
          <p14:tracePt t="101859" x="5683250" y="3333750"/>
          <p14:tracePt t="101862" x="5676900" y="3321050"/>
          <p14:tracePt t="101876" x="5664200" y="3314700"/>
          <p14:tracePt t="101893" x="5638800" y="3282950"/>
          <p14:tracePt t="101909" x="5607050" y="3276600"/>
          <p14:tracePt t="101926" x="5575300" y="3276600"/>
          <p14:tracePt t="101943" x="5537200" y="3276600"/>
          <p14:tracePt t="101959" x="5511800" y="3302000"/>
          <p14:tracePt t="101976" x="5492750" y="3321050"/>
          <p14:tracePt t="101992" x="5492750" y="3340100"/>
          <p14:tracePt t="102009" x="5492750" y="3346450"/>
          <p14:tracePt t="102045" x="5492750" y="3352800"/>
          <p14:tracePt t="102071" x="5499100" y="3352800"/>
          <p14:tracePt t="102078" x="5505450" y="3352800"/>
          <p14:tracePt t="102092" x="5524500" y="3352800"/>
          <p14:tracePt t="102109" x="5543550" y="3352800"/>
          <p14:tracePt t="102126" x="5549900" y="3340100"/>
          <p14:tracePt t="102143" x="5549900" y="3327400"/>
          <p14:tracePt t="102159" x="5549900" y="3314700"/>
          <p14:tracePt t="102176" x="5549900" y="3302000"/>
          <p14:tracePt t="102193" x="5530850" y="3302000"/>
          <p14:tracePt t="102209" x="5505450" y="3302000"/>
          <p14:tracePt t="102226" x="5473700" y="3308350"/>
          <p14:tracePt t="102229" x="5461000" y="3314700"/>
          <p14:tracePt t="102242" x="5448300" y="3327400"/>
          <p14:tracePt t="102259" x="5435600" y="3346450"/>
          <p14:tracePt t="102264" x="5435600" y="3352800"/>
          <p14:tracePt t="102275" x="5435600" y="3359150"/>
          <p14:tracePt t="102292" x="5435600" y="3390900"/>
          <p14:tracePt t="102309" x="5467350" y="3409950"/>
          <p14:tracePt t="102326" x="5537200" y="3429000"/>
          <p14:tracePt t="102342" x="5626100" y="3441700"/>
          <p14:tracePt t="102359" x="5664200" y="3441700"/>
          <p14:tracePt t="102376" x="5689600" y="3422650"/>
          <p14:tracePt t="102392" x="5695950" y="3390900"/>
          <p14:tracePt t="102409" x="5695950" y="3340100"/>
          <p14:tracePt t="102427" x="5683250" y="3302000"/>
          <p14:tracePt t="102430" x="5670550" y="3289300"/>
          <p14:tracePt t="102442" x="5664200" y="3276600"/>
          <p14:tracePt t="102459" x="5645150" y="3270250"/>
          <p14:tracePt t="102492" x="5626100" y="3270250"/>
          <p14:tracePt t="102509" x="5613400" y="3282950"/>
          <p14:tracePt t="102526" x="5607050" y="3302000"/>
          <p14:tracePt t="102542" x="5607050" y="3321050"/>
          <p14:tracePt t="102559" x="5607050" y="3327400"/>
          <p14:tracePt t="102616" x="5607050" y="3333750"/>
          <p14:tracePt t="102634" x="5607050" y="3327400"/>
          <p14:tracePt t="102648" x="5607050" y="3302000"/>
          <p14:tracePt t="102662" x="5607050" y="3282950"/>
          <p14:tracePt t="102676" x="5607050" y="3257550"/>
          <p14:tracePt t="102693" x="5607050" y="3244850"/>
          <p14:tracePt t="102765" x="5600700" y="3244850"/>
          <p14:tracePt t="102774" x="5594350" y="3244850"/>
          <p14:tracePt t="102791" x="5594350" y="3251200"/>
          <p14:tracePt t="102798" x="5594350" y="3263900"/>
          <p14:tracePt t="102809" x="5594350" y="3276600"/>
          <p14:tracePt t="102825" x="5594350" y="3295650"/>
          <p14:tracePt t="102842" x="5600700" y="3308350"/>
          <p14:tracePt t="102871" x="5607050" y="3308350"/>
          <p14:tracePt t="103072" x="5600700" y="3308350"/>
          <p14:tracePt t="103085" x="5594350" y="3302000"/>
          <p14:tracePt t="103099" x="5588000" y="3295650"/>
          <p14:tracePt t="103111" x="5581650" y="3295650"/>
          <p14:tracePt t="103125" x="5575300" y="3302000"/>
          <p14:tracePt t="103142" x="5562600" y="3314700"/>
          <p14:tracePt t="103159" x="5562600" y="3333750"/>
          <p14:tracePt t="103176" x="5562600" y="3352800"/>
          <p14:tracePt t="103192" x="5562600" y="3384550"/>
          <p14:tracePt t="103209" x="5575300" y="3390900"/>
          <p14:tracePt t="103225" x="5613400" y="3397250"/>
          <p14:tracePt t="103242" x="5638800" y="3403600"/>
          <p14:tracePt t="103259" x="5676900" y="3403600"/>
          <p14:tracePt t="103261" x="5683250" y="3397250"/>
          <p14:tracePt t="103275" x="5689600" y="3390900"/>
          <p14:tracePt t="103292" x="5702300" y="3365500"/>
          <p14:tracePt t="103309" x="5702300" y="3346450"/>
          <p14:tracePt t="103325" x="5702300" y="3333750"/>
          <p14:tracePt t="103342" x="5689600" y="3314700"/>
          <p14:tracePt t="103359" x="5664200" y="3308350"/>
          <p14:tracePt t="103375" x="5651500" y="3308350"/>
          <p14:tracePt t="103392" x="5645150" y="3308350"/>
          <p14:tracePt t="103409" x="5638800" y="3308350"/>
          <p14:tracePt t="103426" x="5626100" y="3333750"/>
          <p14:tracePt t="103442" x="5626100" y="3384550"/>
          <p14:tracePt t="103445" x="5632450" y="3397250"/>
          <p14:tracePt t="103459" x="5638800" y="3409950"/>
          <p14:tracePt t="103475" x="5651500" y="3422650"/>
          <p14:tracePt t="103479" x="5651500" y="3429000"/>
          <p14:tracePt t="103501" x="5657850" y="3429000"/>
          <p14:tracePt t="103525" x="5664200" y="3429000"/>
          <p14:tracePt t="103542" x="5670550" y="3422650"/>
          <p14:tracePt t="103558" x="5670550" y="3409950"/>
          <p14:tracePt t="103574" x="5670550" y="3403600"/>
          <p14:tracePt t="103734" x="0" y="0"/>
        </p14:tracePtLst>
        <p14:tracePtLst>
          <p14:tracePt t="104367" x="9359900" y="2762250"/>
          <p14:tracePt t="104446" x="9372600" y="2762250"/>
          <p14:tracePt t="104464" x="9448800" y="2762250"/>
          <p14:tracePt t="104482" x="9563100" y="2762250"/>
          <p14:tracePt t="104485" x="9639300" y="2762250"/>
          <p14:tracePt t="104496" x="9709150" y="2762250"/>
          <p14:tracePt t="104509" x="9804400" y="2762250"/>
          <p14:tracePt t="104525" x="9855200" y="2755900"/>
          <p14:tracePt t="104648" x="9855200" y="2749550"/>
          <p14:tracePt t="104663" x="9810750" y="2743200"/>
          <p14:tracePt t="104681" x="9702800" y="2736850"/>
          <p14:tracePt t="104699" x="9563100" y="2736850"/>
          <p14:tracePt t="104701" x="9499600" y="2736850"/>
          <p14:tracePt t="104711" x="9455150" y="2736850"/>
          <p14:tracePt t="104725" x="9404350" y="2736850"/>
          <p14:tracePt t="104743" x="9398000" y="2736850"/>
          <p14:tracePt t="104847" x="9410700" y="2736850"/>
          <p14:tracePt t="104862" x="9505950" y="2743200"/>
          <p14:tracePt t="104879" x="9594850" y="2762250"/>
          <p14:tracePt t="104892" x="9626600" y="2762250"/>
          <p14:tracePt t="104909" x="9683750" y="2762250"/>
          <p14:tracePt t="104925" x="9690100" y="2762250"/>
          <p14:tracePt t="105016" x="9658350" y="2762250"/>
          <p14:tracePt t="105030" x="9569450" y="2762250"/>
          <p14:tracePt t="105047" x="9518650" y="2762250"/>
          <p14:tracePt t="105061" x="9499600" y="2762250"/>
          <p14:tracePt t="105135" x="9505950" y="2762250"/>
          <p14:tracePt t="105145" x="9525000" y="2762250"/>
          <p14:tracePt t="105158" x="9594850" y="2762250"/>
          <p14:tracePt t="105175" x="9671050" y="2762250"/>
          <p14:tracePt t="105192" x="9721850" y="2762250"/>
          <p14:tracePt t="105208" x="9740900" y="2762250"/>
          <p14:tracePt t="105287" x="9728200" y="2762250"/>
          <p14:tracePt t="105302" x="9696450" y="2762250"/>
          <p14:tracePt t="105319" x="9677400" y="2762250"/>
          <p14:tracePt t="105331" x="9671050" y="2762250"/>
          <p14:tracePt t="105480" x="9664700" y="2762250"/>
          <p14:tracePt t="105496" x="9632950" y="2762250"/>
          <p14:tracePt t="105509" x="9582150" y="2755900"/>
          <p14:tracePt t="105525" x="9531350" y="2749550"/>
          <p14:tracePt t="105541" x="9499600" y="2736850"/>
          <p14:tracePt t="105558" x="9480550" y="2736850"/>
          <p14:tracePt t="105575" x="9467850" y="2724150"/>
          <p14:tracePt t="105680" x="9474200" y="2724150"/>
          <p14:tracePt t="105698" x="9531350" y="2724150"/>
          <p14:tracePt t="105715" x="9639300" y="2724150"/>
          <p14:tracePt t="105718" x="9683750" y="2724150"/>
          <p14:tracePt t="105730" x="9721850" y="2724150"/>
          <p14:tracePt t="105742" x="9779000" y="2724150"/>
          <p14:tracePt t="105758" x="9804400" y="2724150"/>
          <p14:tracePt t="105774" x="9817100" y="2724150"/>
          <p14:tracePt t="105791" x="9823450" y="2724150"/>
          <p14:tracePt t="105831" x="9829800" y="2724150"/>
          <p14:tracePt t="105838" x="9836150" y="2724150"/>
          <p14:tracePt t="105846" x="9842500" y="2724150"/>
          <p14:tracePt t="105858" x="9848850" y="2724150"/>
          <p14:tracePt t="105874" x="9867900" y="2717800"/>
          <p14:tracePt t="105891" x="9899650" y="2717800"/>
          <p14:tracePt t="105893" x="9918700" y="2717800"/>
          <p14:tracePt t="105908" x="9937750" y="2717800"/>
          <p14:tracePt t="105925" x="10001250" y="2717800"/>
          <p14:tracePt t="105942" x="10026650" y="2717800"/>
          <p14:tracePt t="105958" x="10039350" y="2717800"/>
          <p14:tracePt t="105974" x="10045700" y="2717800"/>
          <p14:tracePt t="105991" x="10052050" y="2717800"/>
          <p14:tracePt t="106310" x="0" y="0"/>
        </p14:tracePtLst>
        <p14:tracePtLst>
          <p14:tracePt t="107568" x="5429250" y="3263900"/>
          <p14:tracePt t="107623" x="5422900" y="3263900"/>
          <p14:tracePt t="107648" x="5416550" y="3270250"/>
          <p14:tracePt t="107667" x="5410200" y="3289300"/>
          <p14:tracePt t="107671" x="5410200" y="3302000"/>
          <p14:tracePt t="107683" x="5410200" y="3314700"/>
          <p14:tracePt t="107695" x="5410200" y="3352800"/>
          <p14:tracePt t="107707" x="5416550" y="3365500"/>
          <p14:tracePt t="107724" x="5435600" y="3390900"/>
          <p14:tracePt t="107725" x="5441950" y="3397250"/>
          <p14:tracePt t="107741" x="5480050" y="3416300"/>
          <p14:tracePt t="107757" x="5511800" y="3435350"/>
          <p14:tracePt t="107774" x="5537200" y="3435350"/>
          <p14:tracePt t="107791" x="5562600" y="3435350"/>
          <p14:tracePt t="107807" x="5588000" y="3435350"/>
          <p14:tracePt t="107824" x="5613400" y="3422650"/>
          <p14:tracePt t="107841" x="5626100" y="3409950"/>
          <p14:tracePt t="107857" x="5645150" y="3378200"/>
          <p14:tracePt t="107874" x="5657850" y="3352800"/>
          <p14:tracePt t="107890" x="5657850" y="3340100"/>
          <p14:tracePt t="107907" x="5657850" y="3314700"/>
          <p14:tracePt t="107924" x="5657850" y="3302000"/>
          <p14:tracePt t="107941" x="5657850" y="3276600"/>
          <p14:tracePt t="107957" x="5645150" y="3251200"/>
          <p14:tracePt t="107974" x="5607050" y="3225800"/>
          <p14:tracePt t="107991" x="5575300" y="3206750"/>
          <p14:tracePt t="108008" x="5549900" y="3200400"/>
          <p14:tracePt t="108024" x="5524500" y="3200400"/>
          <p14:tracePt t="108040" x="5505450" y="3200400"/>
          <p14:tracePt t="108057" x="5486400" y="3200400"/>
          <p14:tracePt t="108074" x="5461000" y="3219450"/>
          <p14:tracePt t="108077" x="5454650" y="3232150"/>
          <p14:tracePt t="108090" x="5441950" y="3244850"/>
          <p14:tracePt t="108107" x="5429250" y="3282950"/>
          <p14:tracePt t="108109" x="5429250" y="3295650"/>
          <p14:tracePt t="108124" x="5429250" y="3314700"/>
          <p14:tracePt t="108140" x="5429250" y="3365500"/>
          <p14:tracePt t="108157" x="5429250" y="3384550"/>
          <p14:tracePt t="108174" x="5429250" y="3409950"/>
          <p14:tracePt t="108191" x="5454650" y="3422650"/>
          <p14:tracePt t="108207" x="5480050" y="3429000"/>
          <p14:tracePt t="108224" x="5556250" y="3441700"/>
          <p14:tracePt t="108241" x="5632450" y="3441700"/>
          <p14:tracePt t="108257" x="5695950" y="3441700"/>
          <p14:tracePt t="108274" x="5746750" y="3441700"/>
          <p14:tracePt t="108290" x="5784850" y="3429000"/>
          <p14:tracePt t="108295" x="5791200" y="3416300"/>
          <p14:tracePt t="108307" x="5797550" y="3397250"/>
          <p14:tracePt t="108324" x="5803900" y="3371850"/>
          <p14:tracePt t="108340" x="5810250" y="3333750"/>
          <p14:tracePt t="108357" x="5810250" y="3314700"/>
          <p14:tracePt t="108373" x="5810250" y="3295650"/>
          <p14:tracePt t="108390" x="5797550" y="3276600"/>
          <p14:tracePt t="108407" x="5784850" y="3276600"/>
          <p14:tracePt t="108424" x="5753100" y="3276600"/>
          <p14:tracePt t="108440" x="5734050" y="3276600"/>
          <p14:tracePt t="108457" x="5708650" y="3276600"/>
          <p14:tracePt t="108474" x="5689600" y="3302000"/>
          <p14:tracePt t="108477" x="5683250" y="3321050"/>
          <p14:tracePt t="108490" x="5676900" y="3340100"/>
          <p14:tracePt t="108507" x="5664200" y="3371850"/>
          <p14:tracePt t="108510" x="5664200" y="3384550"/>
          <p14:tracePt t="108523" x="5664200" y="3397250"/>
          <p14:tracePt t="108540" x="5664200" y="3441700"/>
          <p14:tracePt t="108557" x="5664200" y="3448050"/>
          <p14:tracePt t="108590" x="5664200" y="3454400"/>
          <p14:tracePt t="108622" x="5676900" y="3454400"/>
          <p14:tracePt t="108631" x="5676900" y="3448050"/>
          <p14:tracePt t="108640" x="5683250" y="3441700"/>
          <p14:tracePt t="108657" x="5683250" y="3416300"/>
          <p14:tracePt t="108674" x="5683250" y="3403600"/>
          <p14:tracePt t="108690" x="5683250" y="3397250"/>
          <p14:tracePt t="108707" x="5683250" y="3390900"/>
          <p14:tracePt t="108724" x="5670550" y="3378200"/>
          <p14:tracePt t="108741" x="5619750" y="3371850"/>
          <p14:tracePt t="108757" x="5575300" y="3371850"/>
          <p14:tracePt t="108774" x="5556250" y="3371850"/>
          <p14:tracePt t="108790" x="5537200" y="3371850"/>
          <p14:tracePt t="108807" x="5530850" y="3371850"/>
          <p14:tracePt t="108823" x="5530850" y="3384550"/>
          <p14:tracePt t="108840" x="5543550" y="3397250"/>
          <p14:tracePt t="108857" x="5556250" y="3409950"/>
          <p14:tracePt t="108873" x="5588000" y="3409950"/>
          <p14:tracePt t="108890" x="5638800" y="3409950"/>
          <p14:tracePt t="108893" x="5657850" y="3403600"/>
          <p14:tracePt t="108907" x="5664200" y="3390900"/>
          <p14:tracePt t="108923" x="5683250" y="3365500"/>
          <p14:tracePt t="108940" x="5683250" y="3346450"/>
          <p14:tracePt t="108957" x="5683250" y="3340100"/>
          <p14:tracePt t="108974" x="5683250" y="3333750"/>
          <p14:tracePt t="108998" x="5676900" y="3333750"/>
          <p14:tracePt t="109007" x="5664200" y="3333750"/>
          <p14:tracePt t="109023" x="5657850" y="3333750"/>
          <p14:tracePt t="109286" x="0" y="0"/>
        </p14:tracePtLst>
        <p14:tracePtLst>
          <p14:tracePt t="109936" x="9124950" y="2844800"/>
          <p14:tracePt t="110001" x="9131300" y="2844800"/>
          <p14:tracePt t="110022" x="9226550" y="2844800"/>
          <p14:tracePt t="110039" x="9556750" y="2844800"/>
          <p14:tracePt t="110051" x="9709150" y="2844800"/>
          <p14:tracePt t="110061" x="9988550" y="2844800"/>
          <p14:tracePt t="110073" x="10109200" y="2844800"/>
          <p14:tracePt t="110090" x="10318750" y="2844800"/>
          <p14:tracePt t="110106" x="10452100" y="2844800"/>
          <p14:tracePt t="110123" x="10547350" y="2844800"/>
          <p14:tracePt t="110140" x="10591800" y="2844800"/>
          <p14:tracePt t="110142" x="10598150" y="2844800"/>
          <p14:tracePt t="110156" x="10604500" y="2844800"/>
          <p14:tracePt t="110279" x="10598150" y="2844800"/>
          <p14:tracePt t="110296" x="10502900" y="2844800"/>
          <p14:tracePt t="110310" x="10325100" y="2844800"/>
          <p14:tracePt t="110323" x="10210800" y="2844800"/>
          <p14:tracePt t="110340" x="9988550" y="2844800"/>
          <p14:tracePt t="110356" x="9766300" y="2844800"/>
          <p14:tracePt t="110373" x="9715500" y="2844800"/>
          <p14:tracePt t="110390" x="9702800" y="2844800"/>
          <p14:tracePt t="110479" x="9728200" y="2844800"/>
          <p14:tracePt t="110494" x="9886950" y="2844800"/>
          <p14:tracePt t="110511" x="10140950" y="2844800"/>
          <p14:tracePt t="110523" x="10318750" y="2844800"/>
          <p14:tracePt t="110541" x="10725150" y="2844800"/>
          <p14:tracePt t="110556" x="10864850" y="2844800"/>
          <p14:tracePt t="110573" x="10915650" y="2844800"/>
          <p14:tracePt t="110589" x="10922000" y="2844800"/>
          <p14:tracePt t="110648" x="10896600" y="2838450"/>
          <p14:tracePt t="110667" x="10725150" y="2813050"/>
          <p14:tracePt t="110688" x="10248900" y="2749550"/>
          <p14:tracePt t="110695" x="10147300" y="2749550"/>
          <p14:tracePt t="110704" x="10052050" y="2749550"/>
          <p14:tracePt t="110714" x="9975850" y="2749550"/>
          <p14:tracePt t="110723" x="9944100" y="2749550"/>
          <p14:tracePt t="110725" x="9937750" y="2749550"/>
          <p14:tracePt t="110740" x="9931400" y="2749550"/>
          <p14:tracePt t="110743" x="9925050" y="2749550"/>
          <p14:tracePt t="110806" x="9944100" y="2749550"/>
          <p14:tracePt t="110817" x="9988550" y="2749550"/>
          <p14:tracePt t="110829" x="10102850" y="2749550"/>
          <p14:tracePt t="110840" x="10179050" y="2749550"/>
          <p14:tracePt t="110856" x="10306050" y="2749550"/>
          <p14:tracePt t="110873" x="10401300" y="2749550"/>
          <p14:tracePt t="110890" x="10452100" y="2749550"/>
          <p14:tracePt t="110906" x="10464800" y="2749550"/>
          <p14:tracePt t="110923" x="10471150" y="2749550"/>
          <p14:tracePt t="110967" x="10464800" y="2749550"/>
          <p14:tracePt t="110985" x="10407650" y="2749550"/>
          <p14:tracePt t="110999" x="10312400" y="2749550"/>
          <p14:tracePt t="111012" x="10280650" y="2749550"/>
          <p14:tracePt t="111023" x="10248900" y="2749550"/>
          <p14:tracePt t="111039" x="10236200" y="2749550"/>
          <p14:tracePt t="111078" x="10248900" y="2749550"/>
          <p14:tracePt t="111089" x="10287000" y="2749550"/>
          <p14:tracePt t="111106" x="10458450" y="2749550"/>
          <p14:tracePt t="111123" x="10706100" y="2762250"/>
          <p14:tracePt t="111139" x="10864850" y="2787650"/>
          <p14:tracePt t="111156" x="10896600" y="2794000"/>
          <p14:tracePt t="111190" x="10845800" y="2794000"/>
          <p14:tracePt t="111197" x="10769600" y="2794000"/>
          <p14:tracePt t="111206" x="10668000" y="2794000"/>
          <p14:tracePt t="111223" x="10426700" y="2794000"/>
          <p14:tracePt t="111240" x="10217150" y="2794000"/>
          <p14:tracePt t="111256" x="10134600" y="2794000"/>
          <p14:tracePt t="111273" x="10121900" y="2794000"/>
          <p14:tracePt t="111290" x="10115550" y="2794000"/>
          <p14:tracePt t="111335" x="10128250" y="2794000"/>
          <p14:tracePt t="111342" x="10153650" y="2794000"/>
          <p14:tracePt t="111356" x="10204450" y="2800350"/>
          <p14:tracePt t="111373" x="10293350" y="2819400"/>
          <p14:tracePt t="111389" x="10299700" y="2825750"/>
          <p14:tracePt t="111447" x="10280650" y="2825750"/>
          <p14:tracePt t="111456" x="10248900" y="2825750"/>
          <p14:tracePt t="111465" x="10198100" y="2825750"/>
          <p14:tracePt t="111474" x="10134600" y="2825750"/>
          <p14:tracePt t="111489" x="9988550" y="2825750"/>
          <p14:tracePt t="111506" x="9886950" y="2825750"/>
          <p14:tracePt t="111522" x="9855200" y="2825750"/>
          <p14:tracePt t="111539" x="9848850" y="2825750"/>
          <p14:tracePt t="111556" x="9848850" y="2832100"/>
          <p14:tracePt t="111573" x="9874250" y="2838450"/>
          <p14:tracePt t="111589" x="9963150" y="2857500"/>
          <p14:tracePt t="111606" x="10071100" y="2876550"/>
          <p14:tracePt t="111622" x="10185400" y="2901950"/>
          <p14:tracePt t="111639" x="10217150" y="2908300"/>
          <p14:tracePt t="111656" x="10236200" y="2908300"/>
          <p14:tracePt t="112094" x="0" y="0"/>
        </p14:tracePtLst>
        <p14:tracePtLst>
          <p14:tracePt t="113412" x="5422900" y="3263900"/>
          <p14:tracePt t="113463" x="5416550" y="3270250"/>
          <p14:tracePt t="113474" x="5416550" y="3276600"/>
          <p14:tracePt t="113490" x="5416550" y="3308350"/>
          <p14:tracePt t="113506" x="5416550" y="3352800"/>
          <p14:tracePt t="113510" x="5422900" y="3365500"/>
          <p14:tracePt t="113522" x="5429250" y="3378200"/>
          <p14:tracePt t="113525" x="5435600" y="3390900"/>
          <p14:tracePt t="113556" x="5435600" y="3397250"/>
          <p14:tracePt t="113607" x="5441950" y="3397250"/>
          <p14:tracePt t="113640" x="5448300" y="3397250"/>
          <p14:tracePt t="113665" x="5454650" y="3397250"/>
          <p14:tracePt t="113773" x="0" y="0"/>
        </p14:tracePtLst>
        <p14:tracePtLst>
          <p14:tracePt t="114232" x="5276850" y="3308350"/>
          <p14:tracePt t="114287" x="5276850" y="3314700"/>
          <p14:tracePt t="114305" x="5276850" y="3327400"/>
          <p14:tracePt t="114319" x="5276850" y="3346450"/>
          <p14:tracePt t="114330" x="5276850" y="3365500"/>
          <p14:tracePt t="114342" x="5276850" y="3378200"/>
          <p14:tracePt t="114372" x="5283200" y="3384550"/>
          <p14:tracePt t="114440" x="5289550" y="3384550"/>
          <p14:tracePt t="114457" x="5295900" y="3384550"/>
          <p14:tracePt t="114473" x="5327650" y="3384550"/>
          <p14:tracePt t="114489" x="5346700" y="3365500"/>
          <p14:tracePt t="114505" x="5372100" y="3340100"/>
          <p14:tracePt t="114509" x="5378450" y="3327400"/>
          <p14:tracePt t="114522" x="5384800" y="3321050"/>
          <p14:tracePt t="114539" x="5410200" y="3308350"/>
          <p14:tracePt t="114555" x="5416550" y="3302000"/>
          <p14:tracePt t="114572" x="5422900" y="3295650"/>
          <p14:tracePt t="114648" x="5422900" y="3302000"/>
          <p14:tracePt t="114663" x="5429250" y="3327400"/>
          <p14:tracePt t="114678" x="5435600" y="3340100"/>
          <p14:tracePt t="114705" x="5448300" y="3359150"/>
          <p14:tracePt t="114750" x="5454650" y="3359150"/>
          <p14:tracePt t="114766" x="5467350" y="3359150"/>
          <p14:tracePt t="114775" x="5473700" y="3359150"/>
          <p14:tracePt t="114789" x="5505450" y="3352800"/>
          <p14:tracePt t="114805" x="5524500" y="3340100"/>
          <p14:tracePt t="114822" x="5543550" y="3327400"/>
          <p14:tracePt t="114838" x="5549900" y="3321050"/>
          <p14:tracePt t="114903" x="5556250" y="3321050"/>
          <p14:tracePt t="114917" x="5568950" y="3321050"/>
          <p14:tracePt t="114931" x="5581650" y="3327400"/>
          <p14:tracePt t="114942" x="5600700" y="3346450"/>
          <p14:tracePt t="114954" x="5613400" y="3359150"/>
          <p14:tracePt t="114972" x="5626100" y="3371850"/>
          <p14:tracePt t="115063" x="5638800" y="3371850"/>
          <p14:tracePt t="115087" x="5645150" y="3371850"/>
          <p14:tracePt t="115182" x="0" y="0"/>
        </p14:tracePtLst>
        <p14:tracePtLst>
          <p14:tracePt t="119367" x="5543550" y="3194050"/>
          <p14:tracePt t="119376" x="5537200" y="3213100"/>
          <p14:tracePt t="119386" x="5537200" y="3232150"/>
          <p14:tracePt t="119403" x="5537200" y="3270250"/>
          <p14:tracePt t="119420" x="5537200" y="3327400"/>
          <p14:tracePt t="119436" x="5556250" y="3365500"/>
          <p14:tracePt t="119453" x="5575300" y="3378200"/>
          <p14:tracePt t="119470" x="5588000" y="3378200"/>
          <p14:tracePt t="119487" x="5600700" y="3378200"/>
          <p14:tracePt t="119504" x="5619750" y="3378200"/>
          <p14:tracePt t="119520" x="5638800" y="3365500"/>
          <p14:tracePt t="119537" x="5657850" y="3346450"/>
          <p14:tracePt t="119553" x="5657850" y="3333750"/>
          <p14:tracePt t="119557" x="5657850" y="3321050"/>
          <p14:tracePt t="119586" x="5657850" y="3314700"/>
          <p14:tracePt t="119750" x="0" y="0"/>
        </p14:tracePtLst>
        <p14:tracePtLst>
          <p14:tracePt t="120344" x="5276850" y="3314700"/>
          <p14:tracePt t="120401" x="5289550" y="3314700"/>
          <p14:tracePt t="120419" x="5372100" y="3314700"/>
          <p14:tracePt t="120438" x="5626100" y="3314700"/>
          <p14:tracePt t="120453" x="5765800" y="3314700"/>
          <p14:tracePt t="120470" x="5810250" y="3314700"/>
          <p14:tracePt t="120487" x="5835650" y="3314700"/>
          <p14:tracePt t="120590" x="5835650" y="3321050"/>
          <p14:tracePt t="120603" x="5816600" y="3327400"/>
          <p14:tracePt t="120620" x="5753100" y="3327400"/>
          <p14:tracePt t="120624" x="5708650" y="3327400"/>
          <p14:tracePt t="120642" x="5607050" y="3327400"/>
          <p14:tracePt t="120658" x="5505450" y="3327400"/>
          <p14:tracePt t="120670" x="5422900" y="3327400"/>
          <p14:tracePt t="120686" x="5384800" y="3327400"/>
          <p14:tracePt t="120703" x="5365750" y="3333750"/>
          <p14:tracePt t="120792" x="5378450" y="3340100"/>
          <p14:tracePt t="120804" x="5410200" y="3346450"/>
          <p14:tracePt t="120822" x="5556250" y="3378200"/>
          <p14:tracePt t="120837" x="5613400" y="3390900"/>
          <p14:tracePt t="120853" x="5626100" y="3390900"/>
          <p14:tracePt t="120935" x="5607050" y="3397250"/>
          <p14:tracePt t="120944" x="5581650" y="3397250"/>
          <p14:tracePt t="120953" x="5537200" y="3397250"/>
          <p14:tracePt t="120969" x="5429250" y="3397250"/>
          <p14:tracePt t="120986" x="5340350" y="3397250"/>
          <p14:tracePt t="120989" x="5334000" y="3397250"/>
          <p14:tracePt t="121003" x="5327650" y="3397250"/>
          <p14:tracePt t="121020" x="5321300" y="3397250"/>
          <p14:tracePt t="121062" x="5327650" y="3397250"/>
          <p14:tracePt t="121072" x="5359400" y="3397250"/>
          <p14:tracePt t="121086" x="5473700" y="3397250"/>
          <p14:tracePt t="121103" x="5588000" y="3409950"/>
          <p14:tracePt t="121119" x="5626100" y="3409950"/>
          <p14:tracePt t="121136" x="5638800" y="3409950"/>
          <p14:tracePt t="121153" x="5645150" y="3409950"/>
          <p14:tracePt t="121207" x="5626100" y="3409950"/>
          <p14:tracePt t="121217" x="5581650" y="3409950"/>
          <p14:tracePt t="121229" x="5518150" y="3403600"/>
          <p14:tracePt t="121245" x="5473700" y="3390900"/>
          <p14:tracePt t="121270" x="5467350" y="3390900"/>
          <p14:tracePt t="121326" x="5480050" y="3390900"/>
          <p14:tracePt t="121334" x="5505450" y="3390900"/>
          <p14:tracePt t="121343" x="5537200" y="3390900"/>
          <p14:tracePt t="121353" x="5562600" y="3390900"/>
          <p14:tracePt t="121369" x="5575300" y="3390900"/>
          <p14:tracePt t="121386" x="5581650" y="3390900"/>
          <p14:tracePt t="121533" x="0" y="0"/>
        </p14:tracePtLst>
        <p14:tracePtLst>
          <p14:tracePt t="124126" x="4197350" y="5645150"/>
          <p14:tracePt t="124208" x="4210050" y="5645150"/>
          <p14:tracePt t="124224" x="4292600" y="5645150"/>
          <p14:tracePt t="124241" x="4464050" y="5645150"/>
          <p14:tracePt t="124245" x="4578350" y="5645150"/>
          <p14:tracePt t="124258" x="4705350" y="5645150"/>
          <p14:tracePt t="124269" x="5073650" y="5645150"/>
          <p14:tracePt t="124285" x="5378450" y="5645150"/>
          <p14:tracePt t="124302" x="5530850" y="5645150"/>
          <p14:tracePt t="124319" x="5607050" y="5645150"/>
          <p14:tracePt t="124335" x="5638800" y="5645150"/>
          <p14:tracePt t="124352" x="5683250" y="5645150"/>
          <p14:tracePt t="124369" x="5753100" y="5645150"/>
          <p14:tracePt t="124385" x="5835650" y="5645150"/>
          <p14:tracePt t="124402" x="5892800" y="5645150"/>
          <p14:tracePt t="124418" x="5911850" y="5645150"/>
          <p14:tracePt t="124435" x="5918200" y="5645150"/>
          <p14:tracePt t="124567" x="5905500" y="5645150"/>
          <p14:tracePt t="124577" x="5873750" y="5645150"/>
          <p14:tracePt t="124589" x="5746750" y="5645150"/>
          <p14:tracePt t="124602" x="5664200" y="5645150"/>
          <p14:tracePt t="124605" x="5568950" y="5645150"/>
          <p14:tracePt t="124618" x="5461000" y="5645150"/>
          <p14:tracePt t="124635" x="5264150" y="5645150"/>
          <p14:tracePt t="124638" x="5181600" y="5645150"/>
          <p14:tracePt t="124651" x="5092700" y="5645150"/>
          <p14:tracePt t="124668" x="4864100" y="5645150"/>
          <p14:tracePt t="124684" x="4705350" y="5645150"/>
          <p14:tracePt t="124701" x="4546600" y="5645150"/>
          <p14:tracePt t="124718" x="4425950" y="5645150"/>
          <p14:tracePt t="124735" x="4330700" y="5645150"/>
          <p14:tracePt t="124751" x="4279900" y="5645150"/>
          <p14:tracePt t="124768" x="4267200" y="5645150"/>
          <p14:tracePt t="124785" x="4260850" y="5645150"/>
          <p14:tracePt t="124847" x="4279900" y="5645150"/>
          <p14:tracePt t="124857" x="4324350" y="5645150"/>
          <p14:tracePt t="124868" x="4413250" y="5645150"/>
          <p14:tracePt t="124870" x="4527550" y="5645150"/>
          <p14:tracePt t="124885" x="4940300" y="5645150"/>
          <p14:tracePt t="124901" x="5524500" y="5657850"/>
          <p14:tracePt t="124918" x="5937250" y="5715000"/>
          <p14:tracePt t="124935" x="6076950" y="5740400"/>
          <p14:tracePt t="124951" x="6096000" y="5740400"/>
          <p14:tracePt t="124968" x="6102350" y="5740400"/>
          <p14:tracePt t="125230" x="0" y="0"/>
        </p14:tracePtLst>
        <p14:tracePtLst>
          <p14:tracePt t="126826" x="7073900" y="5486400"/>
          <p14:tracePt t="126845" x="7067550" y="5492750"/>
          <p14:tracePt t="126866" x="7067550" y="5499100"/>
          <p14:tracePt t="126878" x="7112000" y="5518150"/>
          <p14:tracePt t="126889" x="7143750" y="5530850"/>
          <p14:tracePt t="126901" x="7251700" y="5543550"/>
          <p14:tracePt t="126917" x="7423150" y="5543550"/>
          <p14:tracePt t="126934" x="7740650" y="5543550"/>
          <p14:tracePt t="126951" x="8197850" y="5543550"/>
          <p14:tracePt t="126967" x="8572500" y="5568950"/>
          <p14:tracePt t="126984" x="8724900" y="5594350"/>
          <p14:tracePt t="127001" x="8750300" y="5594350"/>
          <p14:tracePt t="127017" x="8756650" y="5594350"/>
          <p14:tracePt t="127262" x="0" y="0"/>
        </p14:tracePtLst>
        <p14:tracePtLst>
          <p14:tracePt t="128072" x="4413250" y="5638800"/>
          <p14:tracePt t="128152" x="4445000" y="5638800"/>
          <p14:tracePt t="128162" x="4508500" y="5638800"/>
          <p14:tracePt t="128171" x="4603750" y="5638800"/>
          <p14:tracePt t="128184" x="4845050" y="5638800"/>
          <p14:tracePt t="128200" x="5130800" y="5638800"/>
          <p14:tracePt t="128217" x="5327650" y="5638800"/>
          <p14:tracePt t="128234" x="5429250" y="5638800"/>
          <p14:tracePt t="128250" x="5454650" y="5638800"/>
          <p14:tracePt t="128254" x="5461000" y="5638800"/>
          <p14:tracePt t="128488" x="5467350" y="5638800"/>
          <p14:tracePt t="128621" x="0" y="0"/>
        </p14:tracePtLst>
        <p14:tracePtLst>
          <p14:tracePt t="130401" x="5969000" y="5365750"/>
          <p14:tracePt t="130417" x="5956300" y="5365750"/>
          <p14:tracePt t="130434" x="5943600" y="5372100"/>
          <p14:tracePt t="130449" x="5924550" y="5378450"/>
          <p14:tracePt t="130466" x="5924550" y="5397500"/>
          <p14:tracePt t="130470" x="5924550" y="5403850"/>
          <p14:tracePt t="130483" x="5924550" y="5416550"/>
          <p14:tracePt t="130499" x="5924550" y="5448300"/>
          <p14:tracePt t="130502" x="5924550" y="5467350"/>
          <p14:tracePt t="130517" x="5924550" y="5524500"/>
          <p14:tracePt t="130533" x="5937250" y="5556250"/>
          <p14:tracePt t="130550" x="5956300" y="5594350"/>
          <p14:tracePt t="130566" x="5975350" y="5613400"/>
          <p14:tracePt t="130583" x="5981700" y="5626100"/>
          <p14:tracePt t="130600" x="5994400" y="5632450"/>
          <p14:tracePt t="130616" x="6000750" y="5638800"/>
          <p14:tracePt t="130633" x="6013450" y="5638800"/>
          <p14:tracePt t="130649" x="6032500" y="5645150"/>
          <p14:tracePt t="130666" x="6038850" y="5651500"/>
          <p14:tracePt t="130683" x="6045200" y="5651500"/>
          <p14:tracePt t="130831" x="6051550" y="5651500"/>
          <p14:tracePt t="130845" x="0" y="0"/>
        </p14:tracePtLst>
        <p14:tracePtLst>
          <p14:tracePt t="131240" x="5905500" y="5461000"/>
          <p14:tracePt t="131248" x="5899150" y="5480050"/>
          <p14:tracePt t="131258" x="5899150" y="5492750"/>
          <p14:tracePt t="131266" x="5899150" y="5505450"/>
          <p14:tracePt t="131282" x="5899150" y="5549900"/>
          <p14:tracePt t="131299" x="5899150" y="5581650"/>
          <p14:tracePt t="131302" x="5899150" y="5600700"/>
          <p14:tracePt t="131317" x="5905500" y="5651500"/>
          <p14:tracePt t="131333" x="5956300" y="5702300"/>
          <p14:tracePt t="131349" x="6032500" y="5759450"/>
          <p14:tracePt t="131366" x="6115050" y="5803900"/>
          <p14:tracePt t="131383" x="6178550" y="5829300"/>
          <p14:tracePt t="131399" x="6203950" y="5835650"/>
          <p14:tracePt t="131416" x="6210300" y="5835650"/>
          <p14:tracePt t="131433" x="6216650" y="5835650"/>
          <p14:tracePt t="131449" x="0" y="0"/>
        </p14:tracePtLst>
        <p14:tracePtLst>
          <p14:tracePt t="132993" x="5924550" y="5480050"/>
          <p14:tracePt t="133022" x="5911850" y="5480050"/>
          <p14:tracePt t="133054" x="5911850" y="5492750"/>
          <p14:tracePt t="133071" x="5911850" y="5505450"/>
          <p14:tracePt t="133079" x="5911850" y="5518150"/>
          <p14:tracePt t="133087" x="5911850" y="5524500"/>
          <p14:tracePt t="133099" x="5911850" y="5543550"/>
          <p14:tracePt t="133115" x="5911850" y="5562600"/>
          <p14:tracePt t="133117" x="5911850" y="5575300"/>
          <p14:tracePt t="133133" x="5911850" y="5594350"/>
          <p14:tracePt t="133149" x="5911850" y="5626100"/>
          <p14:tracePt t="133165" x="5937250" y="5664200"/>
          <p14:tracePt t="133182" x="5969000" y="5702300"/>
          <p14:tracePt t="133198" x="5981700" y="5721350"/>
          <p14:tracePt t="133215" x="6000750" y="5734050"/>
          <p14:tracePt t="133373" x="0" y="0"/>
        </p14:tracePtLst>
        <p14:tracePtLst>
          <p14:tracePt t="136957" x="4286250" y="5549900"/>
          <p14:tracePt t="137045" x="4292600" y="5549900"/>
          <p14:tracePt t="137053" x="4324350" y="5549900"/>
          <p14:tracePt t="137064" x="4387850" y="5549900"/>
          <p14:tracePt t="137080" x="4641850" y="5549900"/>
          <p14:tracePt t="137097" x="5226050" y="5549900"/>
          <p14:tracePt t="137114" x="5867400" y="5549900"/>
          <p14:tracePt t="137131" x="6261100" y="5549900"/>
          <p14:tracePt t="137147" x="6407150" y="5549900"/>
          <p14:tracePt t="137164" x="6438900" y="5549900"/>
          <p14:tracePt t="137165" x="6445250" y="5549900"/>
          <p14:tracePt t="137245" x="6426200" y="5549900"/>
          <p14:tracePt t="137253" x="6362700" y="5549900"/>
          <p14:tracePt t="137263" x="6267450" y="5549900"/>
          <p14:tracePt t="137280" x="5962650" y="5549900"/>
          <p14:tracePt t="137297" x="5549900" y="5549900"/>
          <p14:tracePt t="137314" x="5207000" y="5549900"/>
          <p14:tracePt t="137330" x="4978400" y="5549900"/>
          <p14:tracePt t="137347" x="4870450" y="5549900"/>
          <p14:tracePt t="137364" x="4851400" y="5549900"/>
          <p14:tracePt t="137365" x="4845050" y="5549900"/>
          <p14:tracePt t="137413" x="4857750" y="5549900"/>
          <p14:tracePt t="137421" x="4902200" y="5549900"/>
          <p14:tracePt t="137430" x="5003800" y="5568950"/>
          <p14:tracePt t="137447" x="5410200" y="5651500"/>
          <p14:tracePt t="137464" x="5994400" y="5765800"/>
          <p14:tracePt t="137480" x="6311900" y="5829300"/>
          <p14:tracePt t="137497" x="6400800" y="5842000"/>
          <p14:tracePt t="137514" x="6407150" y="5842000"/>
          <p14:tracePt t="137547" x="6286500" y="5842000"/>
          <p14:tracePt t="137564" x="6007100" y="5842000"/>
          <p14:tracePt t="137565" x="5791200" y="5842000"/>
          <p14:tracePt t="137581" x="5207000" y="5765800"/>
          <p14:tracePt t="137597" x="4838700" y="5715000"/>
          <p14:tracePt t="137614" x="4730750" y="5702300"/>
          <p14:tracePt t="137631" x="4724400" y="5702300"/>
          <p14:tracePt t="137663" x="4762500" y="5702300"/>
          <p14:tracePt t="137681" x="4965700" y="5715000"/>
          <p14:tracePt t="137697" x="5346700" y="5721350"/>
          <p14:tracePt t="137714" x="5880100" y="5778500"/>
          <p14:tracePt t="137730" x="6102350" y="5803900"/>
          <p14:tracePt t="137747" x="6140450" y="5810250"/>
          <p14:tracePt t="137764" x="6146800" y="5810250"/>
          <p14:tracePt t="137780" x="6064250" y="5810250"/>
          <p14:tracePt t="137797" x="5861050" y="5810250"/>
          <p14:tracePt t="137814" x="5530850" y="5784850"/>
          <p14:tracePt t="137830" x="5092700" y="5708650"/>
          <p14:tracePt t="137847" x="4838700" y="5657850"/>
          <p14:tracePt t="137864" x="4775200" y="5645150"/>
          <p14:tracePt t="137897" x="4781550" y="5645150"/>
          <p14:tracePt t="137914" x="4914900" y="5645150"/>
          <p14:tracePt t="137932" x="5207000" y="5645150"/>
          <p14:tracePt t="137935" x="5422900" y="5645150"/>
          <p14:tracePt t="137947" x="5657850" y="5645150"/>
          <p14:tracePt t="137964" x="6000750" y="5670550"/>
          <p14:tracePt t="137981" x="6096000" y="5683250"/>
          <p14:tracePt t="137997" x="6102350" y="5683250"/>
          <p14:tracePt t="138014" x="6019800" y="5683250"/>
          <p14:tracePt t="138030" x="5727700" y="5657850"/>
          <p14:tracePt t="138047" x="5137150" y="5562600"/>
          <p14:tracePt t="138064" x="4508500" y="5429250"/>
          <p14:tracePt t="138081" x="4216400" y="5365750"/>
          <p14:tracePt t="138097" x="4165600" y="5353050"/>
          <p14:tracePt t="138131" x="4184650" y="5353050"/>
          <p14:tracePt t="138147" x="4298950" y="5353050"/>
          <p14:tracePt t="138164" x="4800600" y="5372100"/>
          <p14:tracePt t="138181" x="5175250" y="5429250"/>
          <p14:tracePt t="138197" x="5314950" y="5454650"/>
          <p14:tracePt t="138214" x="5334000" y="5461000"/>
          <p14:tracePt t="138247" x="5340350" y="5467350"/>
          <p14:tracePt t="138263" x="5289550" y="5467350"/>
          <p14:tracePt t="138280" x="5130800" y="5467350"/>
          <p14:tracePt t="138297" x="4921250" y="5467350"/>
          <p14:tracePt t="138313" x="4787900" y="5467350"/>
          <p14:tracePt t="138330" x="4756150" y="5467350"/>
          <p14:tracePt t="138347" x="4749800" y="5467350"/>
          <p14:tracePt t="138364" x="4794250" y="5467350"/>
          <p14:tracePt t="138366" x="4864100" y="5467350"/>
          <p14:tracePt t="138381" x="5099050" y="5467350"/>
          <p14:tracePt t="138397" x="5486400" y="5511800"/>
          <p14:tracePt t="138414" x="5689600" y="5549900"/>
          <p14:tracePt t="138432" x="5721350" y="5556250"/>
          <p14:tracePt t="138447" x="5727700" y="5562600"/>
          <p14:tracePt t="138463" x="5708650" y="5568950"/>
          <p14:tracePt t="138481" x="5581650" y="5568950"/>
          <p14:tracePt t="138497" x="5384800" y="5568950"/>
          <p14:tracePt t="138514" x="5149850" y="5568950"/>
          <p14:tracePt t="138530" x="5022850" y="5549900"/>
          <p14:tracePt t="138547" x="5003800" y="5549900"/>
          <p14:tracePt t="138550" x="4997450" y="5549900"/>
          <p14:tracePt t="138583" x="5010150" y="5549900"/>
          <p14:tracePt t="138597" x="5124450" y="5556250"/>
          <p14:tracePt t="138614" x="5245100" y="5575300"/>
          <p14:tracePt t="138631" x="5289550" y="5588000"/>
          <p14:tracePt t="138647" x="5295900" y="5588000"/>
          <p14:tracePt t="138678" x="5295900" y="5600700"/>
          <p14:tracePt t="138686" x="5276850" y="5600700"/>
          <p14:tracePt t="138697" x="5238750" y="5600700"/>
          <p14:tracePt t="138713" x="5118100" y="5600700"/>
          <p14:tracePt t="138730" x="4991100" y="5600700"/>
          <p14:tracePt t="138747" x="4921250" y="5600700"/>
          <p14:tracePt t="138763" x="4902200" y="5600700"/>
          <p14:tracePt t="138831" x="4914900" y="5600700"/>
          <p14:tracePt t="138841" x="4946650" y="5600700"/>
          <p14:tracePt t="138856" x="5010150" y="5600700"/>
          <p14:tracePt t="138869" x="5054600" y="5607050"/>
          <p14:tracePt t="138880" x="5067300" y="5607050"/>
          <p14:tracePt t="138929" x="5067300" y="5613400"/>
          <p14:tracePt t="138945" x="5016500" y="5619750"/>
          <p14:tracePt t="138959" x="4908550" y="5619750"/>
          <p14:tracePt t="138971" x="4851400" y="5619750"/>
          <p14:tracePt t="138981" x="4737100" y="5619750"/>
          <p14:tracePt t="138997" x="4648200" y="5619750"/>
          <p14:tracePt t="139013" x="4603750" y="5619750"/>
          <p14:tracePt t="139030" x="4597400" y="5619750"/>
          <p14:tracePt t="139079" x="4616450" y="5619750"/>
          <p14:tracePt t="139085" x="4654550" y="5619750"/>
          <p14:tracePt t="139097" x="4718050" y="5619750"/>
          <p14:tracePt t="139114" x="4921250" y="5619750"/>
          <p14:tracePt t="139131" x="5168900" y="5638800"/>
          <p14:tracePt t="139133" x="5264150" y="5645150"/>
          <p14:tracePt t="139147" x="5334000" y="5664200"/>
          <p14:tracePt t="139163" x="5372100" y="5670550"/>
          <p14:tracePt t="139180" x="5378450" y="5670550"/>
          <p14:tracePt t="139213" x="5264150" y="5670550"/>
          <p14:tracePt t="139230" x="5041900" y="5670550"/>
          <p14:tracePt t="139246" x="4730750" y="5670550"/>
          <p14:tracePt t="139263" x="4552950" y="5632450"/>
          <p14:tracePt t="139280" x="4495800" y="5626100"/>
          <p14:tracePt t="139296" x="4489450" y="5626100"/>
          <p14:tracePt t="139330" x="4552950" y="5626100"/>
          <p14:tracePt t="139347" x="4730750" y="5626100"/>
          <p14:tracePt t="139363" x="5143500" y="5626100"/>
          <p14:tracePt t="139366" x="5403850" y="5626100"/>
          <p14:tracePt t="139381" x="5810250" y="5626100"/>
          <p14:tracePt t="139397" x="5943600" y="5638800"/>
          <p14:tracePt t="139413" x="5956300" y="5638800"/>
          <p14:tracePt t="139446" x="5892800" y="5638800"/>
          <p14:tracePt t="139463" x="5759450" y="5638800"/>
          <p14:tracePt t="139480" x="5556250" y="5632450"/>
          <p14:tracePt t="139496" x="5384800" y="5600700"/>
          <p14:tracePt t="139513" x="5327650" y="5588000"/>
          <p14:tracePt t="139530" x="5321300" y="5588000"/>
          <p14:tracePt t="139563" x="5327650" y="5588000"/>
          <p14:tracePt t="139580" x="5422900" y="5588000"/>
          <p14:tracePt t="139597" x="5683250" y="5607050"/>
          <p14:tracePt t="139613" x="5734050" y="5613400"/>
          <p14:tracePt t="139630" x="5746750" y="5613400"/>
          <p14:tracePt t="139646" x="5746750" y="5619750"/>
          <p14:tracePt t="139663" x="5657850" y="5619750"/>
          <p14:tracePt t="139680" x="5499100" y="5619750"/>
          <p14:tracePt t="139696" x="5321300" y="5619750"/>
          <p14:tracePt t="139713" x="5194300" y="5607050"/>
          <p14:tracePt t="139730" x="5162550" y="5600700"/>
          <p14:tracePt t="139746" x="5156200" y="5600700"/>
          <p14:tracePt t="139766" x="5162550" y="5600700"/>
          <p14:tracePt t="139780" x="5194300" y="5600700"/>
          <p14:tracePt t="139796" x="5384800" y="5600700"/>
          <p14:tracePt t="139813" x="5473700" y="5600700"/>
          <p14:tracePt t="139830" x="5486400" y="5600700"/>
          <p14:tracePt t="139847" x="5492750" y="5600700"/>
          <p14:tracePt t="139863" x="5473700" y="5607050"/>
          <p14:tracePt t="139879" x="5410200" y="5607050"/>
          <p14:tracePt t="139896" x="5334000" y="5607050"/>
          <p14:tracePt t="139913" x="5302250" y="5607050"/>
          <p14:tracePt t="139931" x="5295900" y="5607050"/>
          <p14:tracePt t="140015" x="5302250" y="5607050"/>
          <p14:tracePt t="140365" x="0" y="0"/>
        </p14:tracePtLst>
        <p14:tracePtLst>
          <p14:tracePt t="141104" x="7245350" y="5727700"/>
          <p14:tracePt t="141117" x="7232650" y="5721350"/>
          <p14:tracePt t="141131" x="7219950" y="5721350"/>
          <p14:tracePt t="141246" x="7226300" y="5721350"/>
          <p14:tracePt t="141259" x="7245350" y="5721350"/>
          <p14:tracePt t="141269" x="7359650" y="5721350"/>
          <p14:tracePt t="141279" x="7467600" y="5721350"/>
          <p14:tracePt t="141296" x="7740650" y="5721350"/>
          <p14:tracePt t="141312" x="8108950" y="5721350"/>
          <p14:tracePt t="141329" x="8324850" y="5721350"/>
          <p14:tracePt t="141346" x="8382000" y="5721350"/>
          <p14:tracePt t="141363" x="8394700" y="5721350"/>
          <p14:tracePt t="141505" x="8388350" y="5715000"/>
          <p14:tracePt t="141512" x="8362950" y="5708650"/>
          <p14:tracePt t="141512" x="0" y="0"/>
        </p14:tracePtLst>
        <p14:tracePtLst>
          <p14:tracePt t="142154" x="5238750" y="3454400"/>
          <p14:tracePt t="142184" x="5238750" y="3448050"/>
          <p14:tracePt t="142203" x="5245100" y="3448050"/>
          <p14:tracePt t="142223" x="5384800" y="3448050"/>
          <p14:tracePt t="142233" x="5480050" y="3448050"/>
          <p14:tracePt t="142246" x="5715000" y="3448050"/>
          <p14:tracePt t="142262" x="5975350" y="3448050"/>
          <p14:tracePt t="142279" x="6184900" y="3448050"/>
          <p14:tracePt t="142296" x="6311900" y="3448050"/>
          <p14:tracePt t="142312" x="6362700" y="3448050"/>
          <p14:tracePt t="142329" x="6375400" y="3448050"/>
          <p14:tracePt t="142525" x="0" y="0"/>
        </p14:tracePtLst>
        <p14:tracePtLst>
          <p14:tracePt t="144520" x="8661400" y="5518150"/>
          <p14:tracePt t="144617" x="8674100" y="5518150"/>
          <p14:tracePt t="144633" x="8775700" y="5518150"/>
          <p14:tracePt t="144648" x="9023350" y="5518150"/>
          <p14:tracePt t="144662" x="9525000" y="5518150"/>
          <p14:tracePt t="144679" x="9912350" y="5518150"/>
          <p14:tracePt t="144695" x="10083800" y="5518150"/>
          <p14:tracePt t="144712" x="10115550" y="5518150"/>
          <p14:tracePt t="144728" x="10121900" y="5518150"/>
          <p14:tracePt t="144887" x="10096500" y="5524500"/>
          <p14:tracePt t="144905" x="9988550" y="5530850"/>
          <p14:tracePt t="144927" x="9715500" y="5530850"/>
          <p14:tracePt t="144936" x="9620250" y="5530850"/>
          <p14:tracePt t="144944" x="9531350" y="5530850"/>
          <p14:tracePt t="144961" x="9404350" y="5530850"/>
          <p14:tracePt t="144978" x="9321800" y="5530850"/>
          <p14:tracePt t="144995" x="9277350" y="5530850"/>
          <p14:tracePt t="145011" x="9264650" y="5530850"/>
          <p14:tracePt t="145014" x="9258300" y="5530850"/>
          <p14:tracePt t="145039" x="9258300" y="5537200"/>
          <p14:tracePt t="145070" x="9277350" y="5543550"/>
          <p14:tracePt t="145078" x="9321800" y="5549900"/>
          <p14:tracePt t="145086" x="9391650" y="5562600"/>
          <p14:tracePt t="145095" x="9474200" y="5575300"/>
          <p14:tracePt t="145112" x="9683750" y="5575300"/>
          <p14:tracePt t="145129" x="9874250" y="5575300"/>
          <p14:tracePt t="145145" x="9982200" y="5575300"/>
          <p14:tracePt t="145162" x="10007600" y="5575300"/>
          <p14:tracePt t="145178" x="10013950" y="5575300"/>
          <p14:tracePt t="145397" x="0" y="0"/>
        </p14:tracePtLst>
        <p14:tracePtLst>
          <p14:tracePt t="145958" x="5537200" y="3041650"/>
          <p14:tracePt t="145965" x="5524500" y="3067050"/>
          <p14:tracePt t="145977" x="5511800" y="3092450"/>
          <p14:tracePt t="145994" x="5505450" y="3143250"/>
          <p14:tracePt t="146011" x="5505450" y="3200400"/>
          <p14:tracePt t="146014" x="5505450" y="3225800"/>
          <p14:tracePt t="146027" x="5505450" y="3238500"/>
          <p14:tracePt t="146044" x="5505450" y="3289300"/>
          <p14:tracePt t="146061" x="5505450" y="3327400"/>
          <p14:tracePt t="146078" x="5511800" y="3365500"/>
          <p14:tracePt t="146094" x="5530850" y="3429000"/>
          <p14:tracePt t="146111" x="5556250" y="3467100"/>
          <p14:tracePt t="146128" x="5588000" y="3498850"/>
          <p14:tracePt t="146144" x="5619750" y="3511550"/>
          <p14:tracePt t="146161" x="5632450" y="3517900"/>
          <p14:tracePt t="146178" x="5651500" y="3517900"/>
          <p14:tracePt t="146211" x="5651500" y="3498850"/>
          <p14:tracePt t="146227" x="5638800" y="3441700"/>
          <p14:tracePt t="146229" x="5626100" y="3403600"/>
          <p14:tracePt t="146244" x="5594350" y="3340100"/>
          <p14:tracePt t="146261" x="5556250" y="3289300"/>
          <p14:tracePt t="146277" x="5537200" y="3257550"/>
          <p14:tracePt t="146294" x="5524500" y="3244850"/>
          <p14:tracePt t="146327" x="5518150" y="3244850"/>
          <p14:tracePt t="146344" x="5511800" y="3244850"/>
          <p14:tracePt t="146367" x="5511800" y="3251200"/>
          <p14:tracePt t="146378" x="5511800" y="3257550"/>
          <p14:tracePt t="146395" x="5511800" y="3282950"/>
          <p14:tracePt t="146411" x="5524500" y="3321050"/>
          <p14:tracePt t="146415" x="5524500" y="3333750"/>
          <p14:tracePt t="146429" x="5537200" y="3359150"/>
          <p14:tracePt t="146445" x="5594350" y="3409950"/>
          <p14:tracePt t="146461" x="5632450" y="3429000"/>
          <p14:tracePt t="146477" x="5638800" y="3435350"/>
          <p14:tracePt t="146494" x="5645150" y="3435350"/>
          <p14:tracePt t="146511" x="5651500" y="3416300"/>
          <p14:tracePt t="146527" x="5651500" y="3378200"/>
          <p14:tracePt t="146544" x="5651500" y="3321050"/>
          <p14:tracePt t="146561" x="5645150" y="3295650"/>
          <p14:tracePt t="146577" x="5632450" y="3276600"/>
          <p14:tracePt t="146594" x="5626100" y="3276600"/>
          <p14:tracePt t="146646" x="5626100" y="3289300"/>
          <p14:tracePt t="146656" x="5626100" y="3302000"/>
          <p14:tracePt t="146665" x="5626100" y="3321050"/>
          <p14:tracePt t="146677" x="5626100" y="3346450"/>
          <p14:tracePt t="146694" x="5638800" y="3359150"/>
          <p14:tracePt t="146742" x="5638800" y="3346450"/>
          <p14:tracePt t="146750" x="5638800" y="3314700"/>
          <p14:tracePt t="146761" x="5638800" y="3276600"/>
          <p14:tracePt t="146777" x="5638800" y="3175000"/>
          <p14:tracePt t="146794" x="5626100" y="3136900"/>
          <p14:tracePt t="146810" x="5619750" y="3124200"/>
          <p14:tracePt t="146846" x="5619750" y="3149600"/>
          <p14:tracePt t="146860" x="5619750" y="3206750"/>
          <p14:tracePt t="146877" x="5619750" y="3263900"/>
          <p14:tracePt t="146894" x="5619750" y="3295650"/>
          <p14:tracePt t="146911" x="5619750" y="3308350"/>
          <p14:tracePt t="146929" x="5619750" y="3314700"/>
          <p14:tracePt t="147038" x="5619750" y="3321050"/>
          <p14:tracePt t="147046" x="5619750" y="3327400"/>
          <p14:tracePt t="147061" x="5619750" y="3346450"/>
          <p14:tracePt t="147077" x="5619750" y="3371850"/>
          <p14:tracePt t="147663" x="0" y="0"/>
        </p14:tracePtLst>
        <p14:tracePtLst>
          <p14:tracePt t="148527" x="10979150" y="5657850"/>
          <p14:tracePt t="148576" x="10991850" y="5657850"/>
          <p14:tracePt t="148586" x="11010900" y="5657850"/>
          <p14:tracePt t="148598" x="11125200" y="5657850"/>
          <p14:tracePt t="148610" x="11214100" y="5657850"/>
          <p14:tracePt t="148627" x="11391900" y="5657850"/>
          <p14:tracePt t="148632" x="11461750" y="5657850"/>
          <p14:tracePt t="148645" x="11563350" y="5657850"/>
          <p14:tracePt t="148661" x="11595100" y="5657850"/>
          <p14:tracePt t="148677" x="11601450" y="5657850"/>
          <p14:tracePt t="148782" x="11595100" y="5657850"/>
          <p14:tracePt t="148782" x="0" y="0"/>
        </p14:tracePtLst>
        <p14:tracePtLst>
          <p14:tracePt t="149697" x="4305300" y="5949950"/>
          <p14:tracePt t="149711" x="4362450" y="5962650"/>
          <p14:tracePt t="149727" x="4432300" y="5969000"/>
          <p14:tracePt t="149743" x="4514850" y="5969000"/>
          <p14:tracePt t="149760" x="4641850" y="5969000"/>
          <p14:tracePt t="149777" x="4787900" y="5969000"/>
          <p14:tracePt t="149793" x="4908550" y="5969000"/>
          <p14:tracePt t="149798" x="4959350" y="5969000"/>
          <p14:tracePt t="149810" x="4991100" y="5969000"/>
          <p14:tracePt t="149826" x="5041900" y="5969000"/>
          <p14:tracePt t="149829" x="5067300" y="5969000"/>
          <p14:tracePt t="149843" x="5086350" y="5969000"/>
          <p14:tracePt t="149860" x="5130800" y="5969000"/>
          <p14:tracePt t="149863" x="5156200" y="5969000"/>
          <p14:tracePt t="149877" x="5194300" y="5969000"/>
          <p14:tracePt t="149893" x="5207000" y="5969000"/>
          <p14:tracePt t="151022" x="0" y="0"/>
        </p14:tracePtLst>
        <p14:tracePtLst>
          <p14:tracePt t="154240" x="3987800" y="5041900"/>
          <p14:tracePt t="154326" x="3994150" y="5041900"/>
          <p14:tracePt t="154338" x="4025900" y="5041900"/>
          <p14:tracePt t="154353" x="4152900" y="5041900"/>
          <p14:tracePt t="154368" x="4362450" y="5041900"/>
          <p14:tracePt t="154383" x="4603750" y="5041900"/>
          <p14:tracePt t="154392" x="4699000" y="5041900"/>
          <p14:tracePt t="154408" x="4806950" y="5041900"/>
          <p14:tracePt t="154426" x="4832350" y="5041900"/>
          <p14:tracePt t="154442" x="4838700" y="5041900"/>
          <p14:tracePt t="154646" x="4832350" y="5041900"/>
          <p14:tracePt t="154656" x="4826000" y="5041900"/>
          <p14:tracePt t="154671" x="4794250" y="5041900"/>
          <p14:tracePt t="154680" x="4787900" y="5041900"/>
          <p14:tracePt t="154692" x="4781550" y="5041900"/>
          <p14:tracePt t="154863" x="4794250" y="5054600"/>
          <p14:tracePt t="154875" x="4826000" y="5067300"/>
          <p14:tracePt t="154892" x="4914900" y="5086350"/>
          <p14:tracePt t="154911" x="4997450" y="5105400"/>
          <p14:tracePt t="154927" x="5010150" y="5105400"/>
          <p14:tracePt t="155541" x="0" y="0"/>
        </p14:tracePtLst>
        <p14:tracePtLst>
          <p14:tracePt t="156120" x="5340350" y="5060950"/>
          <p14:tracePt t="156186" x="5353050" y="5060950"/>
          <p14:tracePt t="156203" x="5416550" y="5060950"/>
          <p14:tracePt t="156214" x="5543550" y="5060950"/>
          <p14:tracePt t="156227" x="5626100" y="5067300"/>
          <p14:tracePt t="156241" x="5797550" y="5092700"/>
          <p14:tracePt t="156257" x="5937250" y="5105400"/>
          <p14:tracePt t="156274" x="6038850" y="5118100"/>
          <p14:tracePt t="156291" x="6089650" y="5118100"/>
          <p14:tracePt t="156307" x="6159500" y="5118100"/>
          <p14:tracePt t="156324" x="6223000" y="5118100"/>
          <p14:tracePt t="156341" x="6254750" y="5118100"/>
          <p14:tracePt t="156357" x="6292850" y="5118100"/>
          <p14:tracePt t="156374" x="6324600" y="5118100"/>
          <p14:tracePt t="156391" x="6362700" y="5118100"/>
          <p14:tracePt t="156407" x="6407150" y="5118100"/>
          <p14:tracePt t="156425" x="6426200" y="5118100"/>
          <p14:tracePt t="156441" x="6438900" y="5118100"/>
          <p14:tracePt t="156457" x="6445250" y="5118100"/>
          <p14:tracePt t="156474" x="6457950" y="5118100"/>
          <p14:tracePt t="156494" x="6470650" y="5111750"/>
          <p14:tracePt t="156518" x="6483350" y="5111750"/>
          <p14:tracePt t="156525" x="6483350" y="5105400"/>
          <p14:tracePt t="156830" x="0" y="0"/>
        </p14:tracePtLst>
        <p14:tracePtLst>
          <p14:tracePt t="157447" x="7131050" y="5067300"/>
          <p14:tracePt t="157552" x="7143750" y="5067300"/>
          <p14:tracePt t="157565" x="7226300" y="5067300"/>
          <p14:tracePt t="157580" x="7302500" y="5067300"/>
          <p14:tracePt t="157584" x="7385050" y="5067300"/>
          <p14:tracePt t="157594" x="7493000" y="5067300"/>
          <p14:tracePt t="157607" x="7734300" y="5067300"/>
          <p14:tracePt t="157624" x="7969250" y="5067300"/>
          <p14:tracePt t="157640" x="8115300" y="5067300"/>
          <p14:tracePt t="157657" x="8178800" y="5067300"/>
          <p14:tracePt t="157674" x="8185150" y="5067300"/>
          <p14:tracePt t="157975" x="0" y="0"/>
        </p14:tracePtLst>
        <p14:tracePtLst>
          <p14:tracePt t="158464" x="9683750" y="5048250"/>
          <p14:tracePt t="158473" x="9690100" y="5048250"/>
          <p14:tracePt t="158495" x="9696450" y="5048250"/>
          <p14:tracePt t="158508" x="9709150" y="5041900"/>
          <p14:tracePt t="158523" x="9721850" y="5035550"/>
          <p14:tracePt t="158541" x="9772650" y="5035550"/>
          <p14:tracePt t="158557" x="9817100" y="5035550"/>
          <p14:tracePt t="158573" x="9874250" y="5035550"/>
          <p14:tracePt t="158590" x="9912350" y="5035550"/>
          <p14:tracePt t="158607" x="9956800" y="5035550"/>
          <p14:tracePt t="158623" x="10013950" y="5035550"/>
          <p14:tracePt t="158640" x="10064750" y="5035550"/>
          <p14:tracePt t="158657" x="10134600" y="5035550"/>
          <p14:tracePt t="158674" x="10172700" y="5035550"/>
          <p14:tracePt t="158691" x="10198100" y="5035550"/>
          <p14:tracePt t="158694" x="10204450" y="5035550"/>
          <p14:tracePt t="158823" x="0" y="0"/>
        </p14:tracePtLst>
        <p14:tracePtLst>
          <p14:tracePt t="159167" x="10750550" y="5035550"/>
          <p14:tracePt t="159215" x="10763250" y="5035550"/>
          <p14:tracePt t="159229" x="10801350" y="5035550"/>
          <p14:tracePt t="159241" x="10833100" y="5035550"/>
          <p14:tracePt t="159257" x="10928350" y="5035550"/>
          <p14:tracePt t="159261" x="10985500" y="5035550"/>
          <p14:tracePt t="159273" x="11049000" y="5035550"/>
          <p14:tracePt t="159290" x="11131550" y="5035550"/>
          <p14:tracePt t="159307" x="11188700" y="5035550"/>
          <p14:tracePt t="159309" x="11214100" y="5035550"/>
          <p14:tracePt t="159323" x="11233150" y="5035550"/>
          <p14:tracePt t="159340" x="11271250" y="5035550"/>
          <p14:tracePt t="159356" x="11322050" y="5035550"/>
          <p14:tracePt t="159373" x="11341100" y="5035550"/>
          <p14:tracePt t="159390" x="11353800" y="5035550"/>
          <p14:tracePt t="159573" x="0" y="0"/>
        </p14:tracePtLst>
        <p14:tracePtLst>
          <p14:tracePt t="161753" x="3581400" y="1917700"/>
          <p14:tracePt t="161774" x="3556000" y="1917700"/>
          <p14:tracePt t="161789" x="3549650" y="1936750"/>
          <p14:tracePt t="161806" x="3536950" y="1981200"/>
          <p14:tracePt t="161822" x="3524250" y="2038350"/>
          <p14:tracePt t="161839" x="3524250" y="2101850"/>
          <p14:tracePt t="161856" x="3536950" y="2203450"/>
          <p14:tracePt t="161872" x="3568700" y="2286000"/>
          <p14:tracePt t="161889" x="3606800" y="2349500"/>
          <p14:tracePt t="161906" x="3632200" y="2387600"/>
          <p14:tracePt t="161910" x="3651250" y="2400300"/>
          <p14:tracePt t="161922" x="3663950" y="2400300"/>
          <p14:tracePt t="161939" x="3683000" y="2413000"/>
          <p14:tracePt t="161942" x="3695700" y="2419350"/>
          <p14:tracePt t="161958" x="3702050" y="2419350"/>
          <p14:tracePt t="161973" x="3721100" y="2406650"/>
          <p14:tracePt t="161989" x="3746500" y="2368550"/>
          <p14:tracePt t="162006" x="3765550" y="2305050"/>
          <p14:tracePt t="162022" x="3771900" y="2247900"/>
          <p14:tracePt t="162039" x="3771900" y="2184400"/>
          <p14:tracePt t="162055" x="3771900" y="2139950"/>
          <p14:tracePt t="162072" x="3765550" y="2108200"/>
          <p14:tracePt t="162089" x="3759200" y="2082800"/>
          <p14:tracePt t="162106" x="3740150" y="2070100"/>
          <p14:tracePt t="162109" x="3733800" y="2063750"/>
          <p14:tracePt t="162122" x="3727450" y="2057400"/>
          <p14:tracePt t="162139" x="3695700" y="2051050"/>
          <p14:tracePt t="162155" x="3670300" y="2051050"/>
          <p14:tracePt t="162157" x="3651250" y="2051050"/>
          <p14:tracePt t="162173" x="3619500" y="2057400"/>
          <p14:tracePt t="162189" x="3600450" y="2101850"/>
          <p14:tracePt t="162207" x="3594100" y="2171700"/>
          <p14:tracePt t="162223" x="3600450" y="2266950"/>
          <p14:tracePt t="162239" x="3638550" y="2330450"/>
          <p14:tracePt t="162256" x="3670300" y="2362200"/>
          <p14:tracePt t="162273" x="3670300" y="2368550"/>
          <p14:tracePt t="162289" x="3689350" y="2368550"/>
          <p14:tracePt t="162305" x="3702050" y="2368550"/>
          <p14:tracePt t="162323" x="3746500" y="2362200"/>
          <p14:tracePt t="162339" x="3803650" y="2298700"/>
          <p14:tracePt t="162343" x="3822700" y="2273300"/>
          <p14:tracePt t="162355" x="3848100" y="2235200"/>
          <p14:tracePt t="162373" x="3879850" y="2114550"/>
          <p14:tracePt t="162389" x="3879850" y="2070100"/>
          <p14:tracePt t="162405" x="3879850" y="2051050"/>
          <p14:tracePt t="162422" x="3879850" y="2044700"/>
          <p14:tracePt t="162462" x="3879850" y="2038350"/>
          <p14:tracePt t="162480" x="3860800" y="2038350"/>
          <p14:tracePt t="162488" x="3848100" y="2057400"/>
          <p14:tracePt t="162497" x="3822700" y="2089150"/>
          <p14:tracePt t="162505" x="3790950" y="2127250"/>
          <p14:tracePt t="162522" x="3752850" y="2222500"/>
          <p14:tracePt t="162539" x="3746500" y="2292350"/>
          <p14:tracePt t="162555" x="3746500" y="2330450"/>
          <p14:tracePt t="162572" x="3746500" y="2343150"/>
          <p14:tracePt t="162622" x="3746500" y="2317750"/>
          <p14:tracePt t="162633" x="3746500" y="2266950"/>
          <p14:tracePt t="162644" x="3727450" y="2222500"/>
          <p14:tracePt t="162655" x="3689350" y="2120900"/>
          <p14:tracePt t="162672" x="3644900" y="2038350"/>
          <p14:tracePt t="162689" x="3606800" y="1987550"/>
          <p14:tracePt t="162705" x="3575050" y="1974850"/>
          <p14:tracePt t="162726" x="3568700" y="1974850"/>
          <p14:tracePt t="162739" x="3549650" y="1981200"/>
          <p14:tracePt t="162755" x="3536950" y="2025650"/>
          <p14:tracePt t="162761" x="3536950" y="2044700"/>
          <p14:tracePt t="162773" x="3536950" y="2108200"/>
          <p14:tracePt t="162789" x="3556000" y="2190750"/>
          <p14:tracePt t="162805" x="3606800" y="2241550"/>
          <p14:tracePt t="162822" x="3644900" y="2254250"/>
          <p14:tracePt t="162838" x="3657600" y="2260600"/>
          <p14:tracePt t="162855" x="3663950" y="2260600"/>
          <p14:tracePt t="162872" x="3676650" y="2241550"/>
          <p14:tracePt t="162888" x="3676650" y="2178050"/>
          <p14:tracePt t="162905" x="3663950" y="2101850"/>
          <p14:tracePt t="162922" x="3651250" y="2038350"/>
          <p14:tracePt t="162938" x="3638550" y="2012950"/>
          <p14:tracePt t="162942" x="3625850" y="2006600"/>
          <p14:tracePt t="162955" x="3619500" y="2000250"/>
          <p14:tracePt t="162989" x="3600450" y="2006600"/>
          <p14:tracePt t="163005" x="3587750" y="2051050"/>
          <p14:tracePt t="163022" x="3575050" y="2095500"/>
          <p14:tracePt t="163039" x="3575050" y="2146300"/>
          <p14:tracePt t="163055" x="3575050" y="2171700"/>
          <p14:tracePt t="163072" x="3575050" y="2178050"/>
          <p14:tracePt t="163109" x="3581400" y="2178050"/>
          <p14:tracePt t="163125" x="3587750" y="2171700"/>
          <p14:tracePt t="163138" x="3587750" y="2159000"/>
          <p14:tracePt t="163155" x="3594100" y="2120900"/>
          <p14:tracePt t="163159" x="3594100" y="2095500"/>
          <p14:tracePt t="163172" x="3594100" y="2082800"/>
          <p14:tracePt t="163189" x="3581400" y="2032000"/>
          <p14:tracePt t="163240" x="3575050" y="2038350"/>
          <p14:tracePt t="163255" x="3556000" y="2082800"/>
          <p14:tracePt t="163272" x="3549650" y="2139950"/>
          <p14:tracePt t="163286" x="3556000" y="2216150"/>
          <p14:tracePt t="163295" x="3568700" y="2247900"/>
          <p14:tracePt t="163305" x="3587750" y="2286000"/>
          <p14:tracePt t="163322" x="3638550" y="2336800"/>
          <p14:tracePt t="163338" x="3689350" y="2362200"/>
          <p14:tracePt t="163355" x="3733800" y="2368550"/>
          <p14:tracePt t="163357" x="3752850" y="2368550"/>
          <p14:tracePt t="163372" x="3771900" y="2355850"/>
          <p14:tracePt t="163389" x="3790950" y="2279650"/>
          <p14:tracePt t="163405" x="3790950" y="2203450"/>
          <p14:tracePt t="163422" x="3765550" y="2114550"/>
          <p14:tracePt t="163438" x="3721100" y="2038350"/>
          <p14:tracePt t="163455" x="3689350" y="2000250"/>
          <p14:tracePt t="163472" x="3657600" y="1981200"/>
          <p14:tracePt t="163489" x="3632200" y="1974850"/>
          <p14:tracePt t="163505" x="3606800" y="1974850"/>
          <p14:tracePt t="163522" x="3581400" y="2019300"/>
          <p14:tracePt t="163539" x="3562350" y="2076450"/>
          <p14:tracePt t="163542" x="3556000" y="2101850"/>
          <p14:tracePt t="163555" x="3556000" y="2120900"/>
          <p14:tracePt t="163572" x="3556000" y="2152650"/>
          <p14:tracePt t="163589" x="3562350" y="2171700"/>
          <p14:tracePt t="163606" x="3568700" y="2178050"/>
          <p14:tracePt t="163622" x="3600450" y="2190750"/>
          <p14:tracePt t="163638" x="3651250" y="2190750"/>
          <p14:tracePt t="163655" x="3752850" y="2178050"/>
          <p14:tracePt t="163672" x="3803650" y="2139950"/>
          <p14:tracePt t="163688" x="3835400" y="2089150"/>
          <p14:tracePt t="163705" x="3835400" y="2051050"/>
          <p14:tracePt t="163722" x="3835400" y="2006600"/>
          <p14:tracePt t="163739" x="3829050" y="1987550"/>
          <p14:tracePt t="163741" x="3822700" y="1981200"/>
          <p14:tracePt t="163758" x="3816350" y="1981200"/>
          <p14:tracePt t="163773" x="3797300" y="1981200"/>
          <p14:tracePt t="163788" x="3765550" y="2012950"/>
          <p14:tracePt t="163805" x="3727450" y="2063750"/>
          <p14:tracePt t="163821" x="3702050" y="2127250"/>
          <p14:tracePt t="163838" x="3702050" y="2171700"/>
          <p14:tracePt t="163855" x="3702050" y="2216150"/>
          <p14:tracePt t="163872" x="3727450" y="2254250"/>
          <p14:tracePt t="163888" x="3740150" y="2260600"/>
          <p14:tracePt t="163905" x="3746500" y="2266950"/>
          <p14:tracePt t="163921" x="3771900" y="2266950"/>
          <p14:tracePt t="163938" x="3784600" y="2247900"/>
          <p14:tracePt t="163955" x="3790950" y="2197100"/>
          <p14:tracePt t="163960" x="3790950" y="2152650"/>
          <p14:tracePt t="163972" x="3759200" y="2070100"/>
          <p14:tracePt t="163989" x="3727450" y="2012950"/>
          <p14:tracePt t="164006" x="3702050" y="1993900"/>
          <p14:tracePt t="164022" x="3695700" y="1987550"/>
          <p14:tracePt t="164039" x="3676650" y="1987550"/>
          <p14:tracePt t="164055" x="3663950" y="2006600"/>
          <p14:tracePt t="164072" x="3657600" y="2051050"/>
          <p14:tracePt t="164088" x="3657600" y="2095500"/>
          <p14:tracePt t="164105" x="3657600" y="2139950"/>
          <p14:tracePt t="164166" x="3663950" y="2139950"/>
          <p14:tracePt t="164175" x="3663950" y="2120900"/>
          <p14:tracePt t="164189" x="3657600" y="2057400"/>
          <p14:tracePt t="164206" x="3638550" y="2000250"/>
          <p14:tracePt t="164222" x="3625850" y="1987550"/>
          <p14:tracePt t="164310" x="3625850" y="2000250"/>
          <p14:tracePt t="164327" x="3625850" y="2012950"/>
          <p14:tracePt t="164335" x="3625850" y="2019300"/>
          <p14:tracePt t="164557" x="0" y="0"/>
        </p14:tracePtLst>
        <p14:tracePtLst>
          <p14:tracePt t="165360" x="3524250" y="2019300"/>
          <p14:tracePt t="165373" x="3505200" y="2051050"/>
          <p14:tracePt t="165388" x="3492500" y="2076450"/>
          <p14:tracePt t="165390" x="3486150" y="2101850"/>
          <p14:tracePt t="165405" x="3479800" y="2146300"/>
          <p14:tracePt t="165421" x="3479800" y="2228850"/>
          <p14:tracePt t="165438" x="3486150" y="2330450"/>
          <p14:tracePt t="165454" x="3524250" y="2393950"/>
          <p14:tracePt t="165472" x="3562350" y="2432050"/>
          <p14:tracePt t="165488" x="3594100" y="2444750"/>
          <p14:tracePt t="165505" x="3619500" y="2444750"/>
          <p14:tracePt t="165521" x="3676650" y="2413000"/>
          <p14:tracePt t="165538" x="3721100" y="2330450"/>
          <p14:tracePt t="165542" x="3740150" y="2273300"/>
          <p14:tracePt t="165554" x="3752850" y="2228850"/>
          <p14:tracePt t="165571" x="3759200" y="2133600"/>
          <p14:tracePt t="165588" x="3759200" y="2044700"/>
          <p14:tracePt t="165591" x="3752850" y="2006600"/>
          <p14:tracePt t="165604" x="3721100" y="1955800"/>
          <p14:tracePt t="165621" x="3695700" y="1930400"/>
          <p14:tracePt t="165637" x="3676650" y="1911350"/>
          <p14:tracePt t="165654" x="3676650" y="1905000"/>
          <p14:tracePt t="165671" x="3670300" y="1898650"/>
          <p14:tracePt t="165741" x="0" y="0"/>
        </p14:tracePtLst>
        <p14:tracePtLst>
          <p14:tracePt t="166625" x="10013950" y="4730750"/>
          <p14:tracePt t="166635" x="10013950" y="4737100"/>
          <p14:tracePt t="166646" x="10001250" y="4749800"/>
          <p14:tracePt t="166659" x="9994900" y="4768850"/>
          <p14:tracePt t="166671" x="9988550" y="4819650"/>
          <p14:tracePt t="166687" x="9982200" y="4857750"/>
          <p14:tracePt t="166704" x="9975850" y="4933950"/>
          <p14:tracePt t="166720" x="9975850" y="4984750"/>
          <p14:tracePt t="166737" x="9975850" y="5048250"/>
          <p14:tracePt t="166754" x="9994900" y="5111750"/>
          <p14:tracePt t="166758" x="10007600" y="5130800"/>
          <p14:tracePt t="166771" x="10026650" y="5143500"/>
          <p14:tracePt t="166787" x="10064750" y="5175250"/>
          <p14:tracePt t="166805" x="10090150" y="5181600"/>
          <p14:tracePt t="166821" x="10109200" y="5181600"/>
          <p14:tracePt t="166837" x="10134600" y="5181600"/>
          <p14:tracePt t="166854" x="10166350" y="5168900"/>
          <p14:tracePt t="166870" x="10198100" y="5137150"/>
          <p14:tracePt t="166887" x="10210800" y="5067300"/>
          <p14:tracePt t="166904" x="10210800" y="5003800"/>
          <p14:tracePt t="166920" x="10210800" y="4953000"/>
          <p14:tracePt t="166937" x="10210800" y="4927600"/>
          <p14:tracePt t="166954" x="10210800" y="4908550"/>
          <p14:tracePt t="166970" x="10191750" y="4876800"/>
          <p14:tracePt t="166987" x="10179050" y="4857750"/>
          <p14:tracePt t="166989" x="10179050" y="4851400"/>
          <p14:tracePt t="167005" x="10160000" y="4838700"/>
          <p14:tracePt t="167021" x="10121900" y="4826000"/>
          <p14:tracePt t="167037" x="10096500" y="4819650"/>
          <p14:tracePt t="167054" x="10058400" y="4813300"/>
          <p14:tracePt t="167071" x="10045700" y="4813300"/>
          <p14:tracePt t="167087" x="10039350" y="4813300"/>
          <p14:tracePt t="167117" x="10033000" y="4813300"/>
          <p14:tracePt t="167176" x="10026650" y="4813300"/>
          <p14:tracePt t="167193" x="10013950" y="4813300"/>
          <p14:tracePt t="167211" x="10001250" y="4845050"/>
          <p14:tracePt t="167224" x="9975850" y="4883150"/>
          <p14:tracePt t="167238" x="9963150" y="4946650"/>
          <p14:tracePt t="167254" x="9956800" y="5010150"/>
          <p14:tracePt t="167270" x="9956800" y="5086350"/>
          <p14:tracePt t="167287" x="9969500" y="5156200"/>
          <p14:tracePt t="167304" x="10013950" y="5200650"/>
          <p14:tracePt t="167320" x="10045700" y="5226050"/>
          <p14:tracePt t="167337" x="10071100" y="5238750"/>
          <p14:tracePt t="167354" x="10083800" y="5238750"/>
          <p14:tracePt t="167370" x="10115550" y="5238750"/>
          <p14:tracePt t="167387" x="10160000" y="5207000"/>
          <p14:tracePt t="167389" x="10172700" y="5181600"/>
          <p14:tracePt t="167404" x="10179050" y="5156200"/>
          <p14:tracePt t="167406" x="10185400" y="5124450"/>
          <p14:tracePt t="167420" x="10204450" y="5054600"/>
          <p14:tracePt t="167437" x="10204450" y="4991100"/>
          <p14:tracePt t="167454" x="10204450" y="4946650"/>
          <p14:tracePt t="167470" x="10204450" y="4914900"/>
          <p14:tracePt t="167487" x="10191750" y="4889500"/>
          <p14:tracePt t="167504" x="10185400" y="4876800"/>
          <p14:tracePt t="167521" x="10185400" y="4870450"/>
          <p14:tracePt t="167542" x="10179050" y="4870450"/>
          <p14:tracePt t="167553" x="10172700" y="4870450"/>
          <p14:tracePt t="167570" x="10153650" y="4870450"/>
          <p14:tracePt t="167587" x="10134600" y="4889500"/>
          <p14:tracePt t="167589" x="10128250" y="4914900"/>
          <p14:tracePt t="167604" x="10121900" y="4933950"/>
          <p14:tracePt t="167620" x="10102850" y="5003800"/>
          <p14:tracePt t="167637" x="10102850" y="5035550"/>
          <p14:tracePt t="167654" x="10109200" y="5060950"/>
          <p14:tracePt t="167670" x="10128250" y="5073650"/>
          <p14:tracePt t="167687" x="10147300" y="5073650"/>
          <p14:tracePt t="167704" x="10179050" y="5073650"/>
          <p14:tracePt t="167720" x="10204450" y="5048250"/>
          <p14:tracePt t="167737" x="10217150" y="5003800"/>
          <p14:tracePt t="167754" x="10223500" y="4959350"/>
          <p14:tracePt t="167757" x="10223500" y="4933950"/>
          <p14:tracePt t="167770" x="10217150" y="4889500"/>
          <p14:tracePt t="167787" x="10198100" y="4851400"/>
          <p14:tracePt t="167790" x="10185400" y="4838700"/>
          <p14:tracePt t="167804" x="10179050" y="4826000"/>
          <p14:tracePt t="167820" x="10172700" y="4819650"/>
          <p14:tracePt t="167845" x="10166350" y="4819650"/>
          <p14:tracePt t="167862" x="10160000" y="4819650"/>
          <p14:tracePt t="167870" x="10153650" y="4819650"/>
          <p14:tracePt t="167887" x="10140950" y="4838700"/>
          <p14:tracePt t="167903" x="10134600" y="4870450"/>
          <p14:tracePt t="167920" x="10134600" y="4883150"/>
          <p14:tracePt t="167937" x="10134600" y="4889500"/>
          <p14:tracePt t="168077" x="0" y="0"/>
        </p14:tracePtLst>
        <p14:tracePtLst>
          <p14:tracePt t="169405" x="3467100" y="1974850"/>
          <p14:tracePt t="169419" x="3448050" y="1974850"/>
          <p14:tracePt t="169436" x="3409950" y="1993900"/>
          <p14:tracePt t="169453" x="3390900" y="2038350"/>
          <p14:tracePt t="169470" x="3378200" y="2095500"/>
          <p14:tracePt t="169486" x="3378200" y="2171700"/>
          <p14:tracePt t="169503" x="3390900" y="2273300"/>
          <p14:tracePt t="169519" x="3435350" y="2343150"/>
          <p14:tracePt t="169536" x="3511550" y="2406650"/>
          <p14:tracePt t="169553" x="3562350" y="2425700"/>
          <p14:tracePt t="169570" x="3606800" y="2438400"/>
          <p14:tracePt t="169586" x="3657600" y="2438400"/>
          <p14:tracePt t="169590" x="3683000" y="2425700"/>
          <p14:tracePt t="169603" x="3708400" y="2406650"/>
          <p14:tracePt t="169620" x="3771900" y="2266950"/>
          <p14:tracePt t="169637" x="3778250" y="2190750"/>
          <p14:tracePt t="169653" x="3778250" y="2108200"/>
          <p14:tracePt t="169669" x="3771900" y="2082800"/>
          <p14:tracePt t="169686" x="3759200" y="2051050"/>
          <p14:tracePt t="169703" x="3759200" y="2038350"/>
          <p14:tracePt t="169720" x="3746500" y="2019300"/>
          <p14:tracePt t="169737" x="3740150" y="2019300"/>
          <p14:tracePt t="169822" x="0" y="0"/>
        </p14:tracePtLst>
        <p14:tracePtLst>
          <p14:tracePt t="170577" x="8509000" y="4876800"/>
          <p14:tracePt t="170609" x="8509000" y="4889500"/>
          <p14:tracePt t="170630" x="8509000" y="4914900"/>
          <p14:tracePt t="170646" x="8515350" y="4997450"/>
          <p14:tracePt t="170663" x="8547100" y="5060950"/>
          <p14:tracePt t="170669" x="8559800" y="5092700"/>
          <p14:tracePt t="170686" x="8591550" y="5149850"/>
          <p14:tracePt t="170703" x="8623300" y="5181600"/>
          <p14:tracePt t="170719" x="8667750" y="5213350"/>
          <p14:tracePt t="170736" x="8705850" y="5226050"/>
          <p14:tracePt t="170753" x="8731250" y="5232400"/>
          <p14:tracePt t="170770" x="8763000" y="5232400"/>
          <p14:tracePt t="170786" x="8813800" y="5219700"/>
          <p14:tracePt t="170789" x="8832850" y="5200650"/>
          <p14:tracePt t="170803" x="8851900" y="5175250"/>
          <p14:tracePt t="170820" x="8883650" y="5124450"/>
          <p14:tracePt t="170823" x="8890000" y="5099050"/>
          <p14:tracePt t="170836" x="8896350" y="5060950"/>
          <p14:tracePt t="170853" x="8896350" y="5003800"/>
          <p14:tracePt t="170870" x="8896350" y="4959350"/>
          <p14:tracePt t="170886" x="8896350" y="4933950"/>
          <p14:tracePt t="170902" x="8883650" y="4895850"/>
          <p14:tracePt t="170919" x="8870950" y="4876800"/>
          <p14:tracePt t="170936" x="8858250" y="4857750"/>
          <p14:tracePt t="170952" x="8826500" y="4838700"/>
          <p14:tracePt t="170969" x="8801100" y="4832350"/>
          <p14:tracePt t="170986" x="8782050" y="4832350"/>
          <p14:tracePt t="171002" x="8763000" y="4819650"/>
          <p14:tracePt t="171019" x="8756650" y="4819650"/>
          <p14:tracePt t="171036" x="8750300" y="4819650"/>
          <p14:tracePt t="171037" x="8737600" y="4826000"/>
          <p14:tracePt t="171053" x="8724900" y="4851400"/>
          <p14:tracePt t="171069" x="8718550" y="4889500"/>
          <p14:tracePt t="171086" x="8718550" y="4946650"/>
          <p14:tracePt t="171102" x="8718550" y="4997450"/>
          <p14:tracePt t="171119" x="8731250" y="5041900"/>
          <p14:tracePt t="171136" x="8769350" y="5092700"/>
          <p14:tracePt t="171152" x="8788400" y="5118100"/>
          <p14:tracePt t="171169" x="8826500" y="5143500"/>
          <p14:tracePt t="171186" x="8851900" y="5162550"/>
          <p14:tracePt t="171202" x="8870950" y="5162550"/>
          <p14:tracePt t="171219" x="8883650" y="5162550"/>
          <p14:tracePt t="171236" x="8902700" y="5143500"/>
          <p14:tracePt t="171253" x="8915400" y="5080000"/>
          <p14:tracePt t="171269" x="8915400" y="5016500"/>
          <p14:tracePt t="171286" x="8915400" y="4940300"/>
          <p14:tracePt t="171303" x="8902700" y="4889500"/>
          <p14:tracePt t="171319" x="8883650" y="4857750"/>
          <p14:tracePt t="171336" x="8864600" y="4832350"/>
          <p14:tracePt t="171352" x="8851900" y="4826000"/>
          <p14:tracePt t="171501" x="0" y="0"/>
        </p14:tracePtLst>
        <p14:tracePtLst>
          <p14:tracePt t="173662" x="8534400" y="5016500"/>
          <p14:tracePt t="173743" x="8534400" y="5022850"/>
          <p14:tracePt t="173759" x="8572500" y="5022850"/>
          <p14:tracePt t="173765" x="8610600" y="5022850"/>
          <p14:tracePt t="173785" x="8705850" y="5022850"/>
          <p14:tracePt t="173795" x="8769350" y="5022850"/>
          <p14:tracePt t="173803" x="8832850" y="5022850"/>
          <p14:tracePt t="173819" x="8953500" y="5022850"/>
          <p14:tracePt t="173835" x="9048750" y="5022850"/>
          <p14:tracePt t="173838" x="9093200" y="5022850"/>
          <p14:tracePt t="173852" x="9112250" y="5022850"/>
          <p14:tracePt t="173869" x="9137650" y="5022850"/>
          <p14:tracePt t="173951" x="9144000" y="5022850"/>
          <p14:tracePt t="173966" x="9150350" y="5022850"/>
          <p14:tracePt t="173980" x="9156700" y="5022850"/>
          <p14:tracePt t="173995" x="9169400" y="5022850"/>
          <p14:tracePt t="174019" x="9175750" y="5022850"/>
          <p14:tracePt t="174254" x="0" y="0"/>
        </p14:tracePtLst>
        <p14:tracePtLst>
          <p14:tracePt t="176201" x="9163050" y="4749800"/>
          <p14:tracePt t="176217" x="9156700" y="4749800"/>
          <p14:tracePt t="176234" x="9150350" y="4762500"/>
          <p14:tracePt t="176251" x="9137650" y="4800600"/>
          <p14:tracePt t="176253" x="9131300" y="4819650"/>
          <p14:tracePt t="176267" x="9131300" y="4832350"/>
          <p14:tracePt t="176285" x="9131300" y="4908550"/>
          <p14:tracePt t="176300" x="9131300" y="4984750"/>
          <p14:tracePt t="176318" x="9150350" y="5048250"/>
          <p14:tracePt t="176334" x="9182100" y="5105400"/>
          <p14:tracePt t="176351" x="9207500" y="5149850"/>
          <p14:tracePt t="176367" x="9226550" y="5187950"/>
          <p14:tracePt t="176384" x="9239250" y="5194300"/>
          <p14:tracePt t="176400" x="9245600" y="5200650"/>
          <p14:tracePt t="176434" x="9251950" y="5200650"/>
          <p14:tracePt t="176451" x="9258300" y="5200650"/>
          <p14:tracePt t="176467" x="9264650" y="5200650"/>
          <p14:tracePt t="176484" x="9277350" y="5162550"/>
          <p14:tracePt t="176500" x="9290050" y="5105400"/>
          <p14:tracePt t="176517" x="9302750" y="5073650"/>
          <p14:tracePt t="176534" x="9315450" y="5035550"/>
          <p14:tracePt t="176551" x="9315450" y="4997450"/>
          <p14:tracePt t="176567" x="9315450" y="4965700"/>
          <p14:tracePt t="176584" x="9315450" y="4921250"/>
          <p14:tracePt t="176601" x="9315450" y="4889500"/>
          <p14:tracePt t="176617" x="9315450" y="4876800"/>
          <p14:tracePt t="176634" x="9309100" y="4870450"/>
          <p14:tracePt t="176733" x="0" y="0"/>
        </p14:tracePtLst>
        <p14:tracePtLst>
          <p14:tracePt t="177163" x="8750300" y="4857750"/>
          <p14:tracePt t="177177" x="8731250" y="4876800"/>
          <p14:tracePt t="177186" x="8731250" y="4889500"/>
          <p14:tracePt t="177201" x="8731250" y="4933950"/>
          <p14:tracePt t="177217" x="8731250" y="4984750"/>
          <p14:tracePt t="177234" x="8731250" y="5022850"/>
          <p14:tracePt t="177237" x="8731250" y="5029200"/>
          <p14:tracePt t="177250" x="8731250" y="5035550"/>
          <p14:tracePt t="177294" x="8737600" y="5041900"/>
          <p14:tracePt t="177327" x="8743950" y="5041900"/>
          <p14:tracePt t="177344" x="8756650" y="5041900"/>
          <p14:tracePt t="177357" x="8782050" y="5029200"/>
          <p14:tracePt t="177367" x="8794750" y="5016500"/>
          <p14:tracePt t="177384" x="8820150" y="5003800"/>
          <p14:tracePt t="177400" x="8832850" y="4978400"/>
          <p14:tracePt t="177417" x="8851900" y="4959350"/>
          <p14:tracePt t="177434" x="8858250" y="4940300"/>
          <p14:tracePt t="177437" x="8858250" y="4933950"/>
          <p14:tracePt t="177558" x="8858250" y="4953000"/>
          <p14:tracePt t="177571" x="8858250" y="4965700"/>
          <p14:tracePt t="177588" x="8858250" y="4984750"/>
          <p14:tracePt t="177600" x="8858250" y="4997450"/>
          <p14:tracePt t="177617" x="8864600" y="5022850"/>
          <p14:tracePt t="177633" x="8883650" y="5067300"/>
          <p14:tracePt t="177650" x="8896350" y="5092700"/>
          <p14:tracePt t="177667" x="8902700" y="5099050"/>
          <p14:tracePt t="177719" x="8902700" y="5092700"/>
          <p14:tracePt t="177730" x="8909050" y="5067300"/>
          <p14:tracePt t="177745" x="8909050" y="5048250"/>
          <p14:tracePt t="177754" x="8909050" y="5029200"/>
          <p14:tracePt t="177767" x="8909050" y="5022850"/>
          <p14:tracePt t="177887" x="8909050" y="5029200"/>
          <p14:tracePt t="177901" x="8909050" y="5060950"/>
          <p14:tracePt t="177917" x="8909050" y="5092700"/>
          <p14:tracePt t="178165" x="0" y="0"/>
        </p14:tracePtLst>
        <p14:tracePtLst>
          <p14:tracePt t="181247" x="3670300" y="5365750"/>
          <p14:tracePt t="181320" x="3676650" y="5365750"/>
          <p14:tracePt t="181333" x="3733800" y="5365750"/>
          <p14:tracePt t="181349" x="3829050" y="5365750"/>
          <p14:tracePt t="181366" x="3937000" y="5365750"/>
          <p14:tracePt t="181383" x="4006850" y="5365750"/>
          <p14:tracePt t="181399" x="4032250" y="5365750"/>
          <p14:tracePt t="181415" x="4038600" y="5365750"/>
          <p14:tracePt t="181632" x="4032250" y="5365750"/>
          <p14:tracePt t="181649" x="3975100" y="5365750"/>
          <p14:tracePt t="181666" x="3898900" y="5365750"/>
          <p14:tracePt t="181670" x="3867150" y="5365750"/>
          <p14:tracePt t="181682" x="3848100" y="5365750"/>
          <p14:tracePt t="181699" x="3835400" y="5365750"/>
          <p14:tracePt t="181775" x="3854450" y="5365750"/>
          <p14:tracePt t="181792" x="3930650" y="5365750"/>
          <p14:tracePt t="181803" x="3975100" y="5372100"/>
          <p14:tracePt t="181816" x="4000500" y="5372100"/>
          <p14:tracePt t="181832" x="4013200" y="5372100"/>
          <p14:tracePt t="182061" x="0" y="0"/>
        </p14:tracePtLst>
        <p14:tracePtLst>
          <p14:tracePt t="183688" x="3803650" y="5346700"/>
          <p14:tracePt t="183702" x="3860800" y="5365750"/>
          <p14:tracePt t="183715" x="3917950" y="5372100"/>
          <p14:tracePt t="183719" x="3981450" y="5391150"/>
          <p14:tracePt t="183733" x="4089400" y="5416550"/>
          <p14:tracePt t="183748" x="4171950" y="5422900"/>
          <p14:tracePt t="183765" x="4229100" y="5422900"/>
          <p14:tracePt t="183781" x="4267200" y="5422900"/>
          <p14:tracePt t="183798" x="4318000" y="5416550"/>
          <p14:tracePt t="183815" x="4356100" y="5403850"/>
          <p14:tracePt t="183832" x="4381500" y="5391150"/>
          <p14:tracePt t="183848" x="4387850" y="5378450"/>
          <p14:tracePt t="183865" x="4394200" y="5372100"/>
          <p14:tracePt t="183882" x="4394200" y="5365750"/>
          <p14:tracePt t="183898" x="4394200" y="5359400"/>
          <p14:tracePt t="184038" x="0" y="0"/>
        </p14:tracePtLst>
        <p14:tracePtLst>
          <p14:tracePt t="185168" x="3746500" y="5003800"/>
          <p14:tracePt t="185181" x="3702050" y="5003800"/>
          <p14:tracePt t="185198" x="3683000" y="5010150"/>
          <p14:tracePt t="185214" x="3651250" y="5029200"/>
          <p14:tracePt t="185231" x="3625850" y="5048250"/>
          <p14:tracePt t="185248" x="3606800" y="5080000"/>
          <p14:tracePt t="185264" x="3587750" y="5111750"/>
          <p14:tracePt t="185281" x="3581400" y="5143500"/>
          <p14:tracePt t="185298" x="3581400" y="5175250"/>
          <p14:tracePt t="185314" x="3581400" y="5207000"/>
          <p14:tracePt t="185331" x="3581400" y="5232400"/>
          <p14:tracePt t="185348" x="3594100" y="5276850"/>
          <p14:tracePt t="185349" x="3613150" y="5295900"/>
          <p14:tracePt t="185364" x="3670300" y="5346700"/>
          <p14:tracePt t="185381" x="3752850" y="5391150"/>
          <p14:tracePt t="185397" x="3835400" y="5416550"/>
          <p14:tracePt t="185414" x="3886200" y="5429250"/>
          <p14:tracePt t="185431" x="3911600" y="5429250"/>
          <p14:tracePt t="185448" x="3937000" y="5429250"/>
          <p14:tracePt t="185464" x="3968750" y="5429250"/>
          <p14:tracePt t="185481" x="4019550" y="5429250"/>
          <p14:tracePt t="185497" x="4038600" y="5416550"/>
          <p14:tracePt t="185514" x="4057650" y="5397500"/>
          <p14:tracePt t="185531" x="4057650" y="5384800"/>
          <p14:tracePt t="185547" x="4057650" y="5372100"/>
          <p14:tracePt t="185564" x="4057650" y="5334000"/>
          <p14:tracePt t="185581" x="4057650" y="5289550"/>
          <p14:tracePt t="185597" x="4019550" y="5251450"/>
          <p14:tracePt t="185614" x="3943350" y="5207000"/>
          <p14:tracePt t="185632" x="3848100" y="5162550"/>
          <p14:tracePt t="185648" x="3740150" y="5149850"/>
          <p14:tracePt t="185664" x="3670300" y="5137150"/>
          <p14:tracePt t="185681" x="3625850" y="5137150"/>
          <p14:tracePt t="185697" x="3600450" y="5137150"/>
          <p14:tracePt t="185714" x="3575050" y="5137150"/>
          <p14:tracePt t="185731" x="3575050" y="5143500"/>
          <p14:tracePt t="185747" x="3562350" y="5156200"/>
          <p14:tracePt t="185764" x="3562350" y="5187950"/>
          <p14:tracePt t="185781" x="3562350" y="5219700"/>
          <p14:tracePt t="185797" x="3568700" y="5276850"/>
          <p14:tracePt t="185814" x="3594100" y="5334000"/>
          <p14:tracePt t="185831" x="3644900" y="5384800"/>
          <p14:tracePt t="185847" x="3702050" y="5429250"/>
          <p14:tracePt t="185864" x="3746500" y="5454650"/>
          <p14:tracePt t="185881" x="3759200" y="5461000"/>
          <p14:tracePt t="185897" x="3778250" y="5461000"/>
          <p14:tracePt t="185914" x="3790950" y="5461000"/>
          <p14:tracePt t="185931" x="3803650" y="5454650"/>
          <p14:tracePt t="185947" x="3810000" y="5448300"/>
          <p14:tracePt t="185964" x="3810000" y="5416550"/>
          <p14:tracePt t="185965" x="3810000" y="5397500"/>
          <p14:tracePt t="185981" x="3810000" y="5359400"/>
          <p14:tracePt t="185997" x="3803650" y="5302250"/>
          <p14:tracePt t="186014" x="3778250" y="5257800"/>
          <p14:tracePt t="186031" x="3752850" y="5219700"/>
          <p14:tracePt t="186047" x="3740150" y="5200650"/>
          <p14:tracePt t="186064" x="3740150" y="5187950"/>
          <p14:tracePt t="186081" x="3733800" y="5187950"/>
          <p14:tracePt t="186166" x="3733800" y="5207000"/>
          <p14:tracePt t="186178" x="3733800" y="5238750"/>
          <p14:tracePt t="186192" x="3746500" y="5295900"/>
          <p14:tracePt t="186209" x="3765550" y="5365750"/>
          <p14:tracePt t="186230" x="3829050" y="5448300"/>
          <p14:tracePt t="186241" x="3848100" y="5467350"/>
          <p14:tracePt t="186253" x="3867150" y="5480050"/>
          <p14:tracePt t="186264" x="3879850" y="5486400"/>
          <p14:tracePt t="186281" x="3892550" y="5486400"/>
          <p14:tracePt t="186297" x="3917950" y="5486400"/>
          <p14:tracePt t="186314" x="3949700" y="5461000"/>
          <p14:tracePt t="186318" x="3962400" y="5435600"/>
          <p14:tracePt t="186331" x="3975100" y="5410200"/>
          <p14:tracePt t="186348" x="3987800" y="5295900"/>
          <p14:tracePt t="186365" x="3981450" y="5219700"/>
          <p14:tracePt t="186381" x="3949700" y="5156200"/>
          <p14:tracePt t="186398" x="3917950" y="5111750"/>
          <p14:tracePt t="186414" x="3879850" y="5080000"/>
          <p14:tracePt t="186431" x="3860800" y="5073650"/>
          <p14:tracePt t="186447" x="3854450" y="5073650"/>
          <p14:tracePt t="186464" x="3835400" y="5073650"/>
          <p14:tracePt t="186480" x="3816350" y="5073650"/>
          <p14:tracePt t="186497" x="3797300" y="5105400"/>
          <p14:tracePt t="186514" x="3790950" y="5130800"/>
          <p14:tracePt t="186517" x="3790950" y="5143500"/>
          <p14:tracePt t="186530" x="3790950" y="5162550"/>
          <p14:tracePt t="186547" x="3790950" y="5187950"/>
          <p14:tracePt t="186550" x="3790950" y="5194300"/>
          <p14:tracePt t="186564" x="3790950" y="5207000"/>
          <p14:tracePt t="186582" x="3803650" y="5219700"/>
          <p14:tracePt t="186633" x="3810000" y="5219700"/>
          <p14:tracePt t="186648" x="3816350" y="5219700"/>
          <p14:tracePt t="186664" x="3835400" y="5219700"/>
          <p14:tracePt t="186681" x="3841750" y="5194300"/>
          <p14:tracePt t="186697" x="3841750" y="5187950"/>
          <p14:tracePt t="186714" x="3841750" y="5162550"/>
          <p14:tracePt t="186747" x="3835400" y="5149850"/>
          <p14:tracePt t="186806" x="3829050" y="5168900"/>
          <p14:tracePt t="186820" x="3829050" y="5187950"/>
          <p14:tracePt t="186833" x="3829050" y="5226050"/>
          <p14:tracePt t="186848" x="3829050" y="5270500"/>
          <p14:tracePt t="186864" x="3848100" y="5302250"/>
          <p14:tracePt t="186881" x="3873500" y="5327650"/>
          <p14:tracePt t="186885" x="3873500" y="5334000"/>
          <p14:tracePt t="186936" x="3879850" y="5334000"/>
          <p14:tracePt t="186944" x="3886200" y="5334000"/>
          <p14:tracePt t="186966" x="3892550" y="5334000"/>
          <p14:tracePt t="186990" x="3892550" y="5327650"/>
          <p14:tracePt t="186998" x="3892550" y="5321300"/>
          <p14:tracePt t="187223" x="3892550" y="5308600"/>
          <p14:tracePt t="187239" x="3879850" y="5295900"/>
          <p14:tracePt t="187257" x="3841750" y="5270500"/>
          <p14:tracePt t="187261" x="3829050" y="5257800"/>
          <p14:tracePt t="187285" x="3797300" y="5245100"/>
          <p14:tracePt t="187287" x="3790950" y="5245100"/>
          <p14:tracePt t="187297" x="3784600" y="5245100"/>
          <p14:tracePt t="187314" x="3771900" y="5238750"/>
          <p14:tracePt t="187341" x="3765550" y="5238750"/>
          <p14:tracePt t="187358" x="3759200" y="5238750"/>
          <p14:tracePt t="187366" x="3752850" y="5238750"/>
          <p14:tracePt t="187381" x="3752850" y="5257800"/>
          <p14:tracePt t="187397" x="3752850" y="5283200"/>
          <p14:tracePt t="187414" x="3752850" y="5302250"/>
          <p14:tracePt t="187430" x="3752850" y="5321300"/>
          <p14:tracePt t="187447" x="3752850" y="5327650"/>
          <p14:tracePt t="187502" x="3759200" y="5327650"/>
          <p14:tracePt t="187511" x="3765550" y="5327650"/>
          <p14:tracePt t="187519" x="3771900" y="5327650"/>
          <p14:tracePt t="187530" x="3778250" y="5314950"/>
          <p14:tracePt t="187558" x="3778250" y="5308600"/>
          <p14:tracePt t="187566" x="3778250" y="5302250"/>
          <p14:tracePt t="187853" x="0" y="0"/>
        </p14:tracePtLst>
        <p14:tracePtLst>
          <p14:tracePt t="189943" x="3733800" y="5213350"/>
          <p14:tracePt t="189999" x="3721100" y="5219700"/>
          <p14:tracePt t="190013" x="3702050" y="5251450"/>
          <p14:tracePt t="190030" x="3702050" y="5283200"/>
          <p14:tracePt t="190046" x="3702050" y="5314950"/>
          <p14:tracePt t="190063" x="3702050" y="5353050"/>
          <p14:tracePt t="190080" x="3702050" y="5384800"/>
          <p14:tracePt t="190096" x="3727450" y="5410200"/>
          <p14:tracePt t="190113" x="3740150" y="5416550"/>
          <p14:tracePt t="190130" x="3765550" y="5416550"/>
          <p14:tracePt t="190133" x="3784600" y="5416550"/>
          <p14:tracePt t="190146" x="3810000" y="5416550"/>
          <p14:tracePt t="190163" x="3848100" y="5384800"/>
          <p14:tracePt t="190180" x="3873500" y="5340350"/>
          <p14:tracePt t="190182" x="3873500" y="5314950"/>
          <p14:tracePt t="190196" x="3886200" y="5283200"/>
          <p14:tracePt t="190213" x="3886200" y="5238750"/>
          <p14:tracePt t="190229" x="3886200" y="5226050"/>
          <p14:tracePt t="190246" x="3879850" y="5207000"/>
          <p14:tracePt t="190319" x="3873500" y="5213350"/>
          <p14:tracePt t="190326" x="3873500" y="5219700"/>
          <p14:tracePt t="190334" x="3873500" y="5232400"/>
          <p14:tracePt t="190346" x="3873500" y="5245100"/>
          <p14:tracePt t="190363" x="3867150" y="5276850"/>
          <p14:tracePt t="190380" x="3860800" y="5308600"/>
          <p14:tracePt t="190382" x="3860800" y="5321300"/>
          <p14:tracePt t="190397" x="3860800" y="5334000"/>
          <p14:tracePt t="190486" x="3860800" y="5321300"/>
          <p14:tracePt t="190496" x="3860800" y="5314950"/>
          <p14:tracePt t="190513" x="3860800" y="5270500"/>
          <p14:tracePt t="190529" x="3860800" y="5257800"/>
          <p14:tracePt t="190533" x="3854450" y="5245100"/>
          <p14:tracePt t="190546" x="3848100" y="5232400"/>
          <p14:tracePt t="190615" x="3835400" y="5232400"/>
          <p14:tracePt t="190625" x="3829050" y="5238750"/>
          <p14:tracePt t="190641" x="3822700" y="5283200"/>
          <p14:tracePt t="190650" x="3822700" y="5295900"/>
          <p14:tracePt t="190663" x="3822700" y="5321300"/>
          <p14:tracePt t="190679" x="3822700" y="5340350"/>
          <p14:tracePt t="190696" x="3822700" y="5353050"/>
          <p14:tracePt t="190750" x="3822700" y="5359400"/>
          <p14:tracePt t="190762" x="3829050" y="5359400"/>
          <p14:tracePt t="190776" x="3829050" y="5346700"/>
          <p14:tracePt t="190791" x="3835400" y="5302250"/>
          <p14:tracePt t="190802" x="3835400" y="5270500"/>
          <p14:tracePt t="190813" x="3848100" y="5226050"/>
          <p14:tracePt t="190829" x="3848100" y="5194300"/>
          <p14:tracePt t="190846" x="3848100" y="5187950"/>
          <p14:tracePt t="190918" x="3848100" y="5213350"/>
          <p14:tracePt t="190930" x="3848100" y="5238750"/>
          <p14:tracePt t="190946" x="3848100" y="5270500"/>
          <p14:tracePt t="190963" x="3848100" y="5308600"/>
          <p14:tracePt t="190979" x="3848100" y="5314950"/>
          <p14:tracePt t="191055" x="3860800" y="5314950"/>
          <p14:tracePt t="191066" x="3860800" y="5302250"/>
          <p14:tracePt t="191079" x="3867150" y="5270500"/>
          <p14:tracePt t="191096" x="3867150" y="5238750"/>
          <p14:tracePt t="191112" x="3867150" y="5232400"/>
          <p14:tracePt t="191166" x="3867150" y="5238750"/>
          <p14:tracePt t="191178" x="3867150" y="5257800"/>
          <p14:tracePt t="191191" x="3867150" y="5283200"/>
          <p14:tracePt t="191208" x="3867150" y="5295900"/>
          <p14:tracePt t="191220" x="3867150" y="5302250"/>
          <p14:tracePt t="191319" x="3867150" y="5289550"/>
          <p14:tracePt t="191331" x="3867150" y="5270500"/>
          <p14:tracePt t="191346" x="3867150" y="5251450"/>
          <p14:tracePt t="191363" x="3867150" y="5245100"/>
          <p14:tracePt t="191422" x="3867150" y="5270500"/>
          <p14:tracePt t="191430" x="3867150" y="5289550"/>
          <p14:tracePt t="191446" x="3867150" y="5314950"/>
          <p14:tracePt t="191462" x="3867150" y="5321300"/>
          <p14:tracePt t="191583" x="3867150" y="5308600"/>
          <p14:tracePt t="191593" x="3873500" y="5302250"/>
          <p14:tracePt t="191605" x="3879850" y="5295900"/>
          <p14:tracePt t="192133" x="0" y="0"/>
        </p14:tracePtLst>
        <p14:tracePtLst>
          <p14:tracePt t="194921" x="3987800" y="6337300"/>
          <p14:tracePt t="195048" x="4000500" y="6337300"/>
          <p14:tracePt t="195065" x="4114800" y="6337300"/>
          <p14:tracePt t="195082" x="4311650" y="6337300"/>
          <p14:tracePt t="195085" x="4438650" y="6337300"/>
          <p14:tracePt t="195094" x="4616450" y="6337300"/>
          <p14:tracePt t="195111" x="4864100" y="6337300"/>
          <p14:tracePt t="195129" x="5048250" y="6337300"/>
          <p14:tracePt t="195145" x="5130800" y="6337300"/>
          <p14:tracePt t="195162" x="5143500" y="6337300"/>
          <p14:tracePt t="195383" x="5130800" y="6337300"/>
          <p14:tracePt t="195393" x="5099050" y="6337300"/>
          <p14:tracePt t="195405" x="5003800" y="6337300"/>
          <p14:tracePt t="195416" x="4953000" y="6337300"/>
          <p14:tracePt t="195430" x="4895850" y="6337300"/>
          <p14:tracePt t="195445" x="4787900" y="6337300"/>
          <p14:tracePt t="195461" x="4768850" y="6337300"/>
          <p14:tracePt t="195511" x="4806950" y="6337300"/>
          <p14:tracePt t="195518" x="4889500" y="6337300"/>
          <p14:tracePt t="195527" x="5003800" y="6337300"/>
          <p14:tracePt t="195544" x="5327650" y="6337300"/>
          <p14:tracePt t="195561" x="5715000" y="6337300"/>
          <p14:tracePt t="195577" x="5899150" y="6337300"/>
          <p14:tracePt t="195594" x="5930900" y="6337300"/>
          <p14:tracePt t="195597" x="5937250" y="6337300"/>
          <p14:tracePt t="195664" x="5911850" y="6337300"/>
          <p14:tracePt t="195678" x="5765800" y="6337300"/>
          <p14:tracePt t="195695" x="5556250" y="6337300"/>
          <p14:tracePt t="195712" x="5321300" y="6337300"/>
          <p14:tracePt t="195728" x="5175250" y="6337300"/>
          <p14:tracePt t="195744" x="5137150" y="6337300"/>
          <p14:tracePt t="195815" x="5162550" y="6343650"/>
          <p14:tracePt t="195823" x="5194300" y="6350000"/>
          <p14:tracePt t="195832" x="5251450" y="6362700"/>
          <p14:tracePt t="195845" x="5378450" y="6362700"/>
          <p14:tracePt t="195861" x="5556250" y="6362700"/>
          <p14:tracePt t="195877" x="5746750" y="6369050"/>
          <p14:tracePt t="195895" x="5918200" y="6375400"/>
          <p14:tracePt t="195911" x="5988050" y="6388100"/>
          <p14:tracePt t="195930" x="6007100" y="6400800"/>
          <p14:tracePt t="195991" x="5981700" y="6400800"/>
          <p14:tracePt t="196004" x="5943600" y="6400800"/>
          <p14:tracePt t="196016" x="5842000" y="6400800"/>
          <p14:tracePt t="196027" x="5803900" y="6400800"/>
          <p14:tracePt t="196045" x="5715000" y="6400800"/>
          <p14:tracePt t="196062" x="5708650" y="6400800"/>
          <p14:tracePt t="196134" x="5715000" y="6400800"/>
          <p14:tracePt t="196146" x="5746750" y="6400800"/>
          <p14:tracePt t="196162" x="5854700" y="6407150"/>
          <p14:tracePt t="196178" x="5988050" y="6426200"/>
          <p14:tracePt t="196181" x="6045200" y="6438900"/>
          <p14:tracePt t="196194" x="6064250" y="6445250"/>
          <p14:tracePt t="196211" x="6089650" y="6445250"/>
          <p14:tracePt t="196255" x="6096000" y="6451600"/>
          <p14:tracePt t="196278" x="6070600" y="6451600"/>
          <p14:tracePt t="196286" x="6007100" y="6451600"/>
          <p14:tracePt t="196294" x="5930900" y="6451600"/>
          <p14:tracePt t="196311" x="5797550" y="6451600"/>
          <p14:tracePt t="196327" x="5695950" y="6451600"/>
          <p14:tracePt t="196344" x="5676900" y="6451600"/>
          <p14:tracePt t="196361" x="5670550" y="6451600"/>
          <p14:tracePt t="196414" x="5695950" y="6451600"/>
          <p14:tracePt t="196422" x="5740400" y="6451600"/>
          <p14:tracePt t="196432" x="5803900" y="6451600"/>
          <p14:tracePt t="196445" x="5975350" y="6451600"/>
          <p14:tracePt t="196461" x="6140450" y="6451600"/>
          <p14:tracePt t="196477" x="6261100" y="6451600"/>
          <p14:tracePt t="196494" x="6286500" y="6451600"/>
          <p14:tracePt t="196511" x="6292850" y="6451600"/>
          <p14:tracePt t="197016" x="6286500" y="6451600"/>
          <p14:tracePt t="197035" x="6248400" y="6451600"/>
          <p14:tracePt t="197056" x="6197600" y="6451600"/>
          <p14:tracePt t="197072" x="6178550" y="6451600"/>
          <p14:tracePt t="197081" x="6172200" y="6451600"/>
          <p14:tracePt t="197232" x="6191250" y="6451600"/>
          <p14:tracePt t="197250" x="6248400" y="6451600"/>
          <p14:tracePt t="197270" x="6343650" y="6451600"/>
          <p14:tracePt t="197274" x="6419850" y="6451600"/>
          <p14:tracePt t="197286" x="6597650" y="6451600"/>
          <p14:tracePt t="197297" x="6705600" y="6451600"/>
          <p14:tracePt t="197310" x="6889750" y="6451600"/>
          <p14:tracePt t="197327" x="7042150" y="6451600"/>
          <p14:tracePt t="197344" x="7124700" y="6451600"/>
          <p14:tracePt t="197360" x="7150100" y="6451600"/>
          <p14:tracePt t="197437" x="7137400" y="6451600"/>
          <p14:tracePt t="197445" x="7105650" y="6451600"/>
          <p14:tracePt t="197453" x="7061200" y="6451600"/>
          <p14:tracePt t="197461" x="6997700" y="6451600"/>
          <p14:tracePt t="197477" x="6838950" y="6451600"/>
          <p14:tracePt t="197493" x="6673850" y="6451600"/>
          <p14:tracePt t="197510" x="6584950" y="6451600"/>
          <p14:tracePt t="197527" x="6572250" y="6451600"/>
          <p14:tracePt t="197543" x="6565900" y="6451600"/>
          <p14:tracePt t="197621" x="6578600" y="6451600"/>
          <p14:tracePt t="197630" x="6597650" y="6451600"/>
          <p14:tracePt t="197637" x="6648450" y="6451600"/>
          <p14:tracePt t="197646" x="6711950" y="6451600"/>
          <p14:tracePt t="197660" x="6902450" y="6451600"/>
          <p14:tracePt t="197677" x="7169150" y="6464300"/>
          <p14:tracePt t="197693" x="7378700" y="6470650"/>
          <p14:tracePt t="197710" x="7505700" y="6470650"/>
          <p14:tracePt t="197727" x="7537450" y="6470650"/>
          <p14:tracePt t="197743" x="7543800" y="6470650"/>
          <p14:tracePt t="197789" x="7537450" y="6470650"/>
          <p14:tracePt t="197797" x="7505700" y="6470650"/>
          <p14:tracePt t="197810" x="7454900" y="6470650"/>
          <p14:tracePt t="197827" x="7308850" y="6470650"/>
          <p14:tracePt t="197843" x="7124700" y="6470650"/>
          <p14:tracePt t="197845" x="7042150" y="6470650"/>
          <p14:tracePt t="197860" x="6972300" y="6470650"/>
          <p14:tracePt t="197876" x="6883400" y="6470650"/>
          <p14:tracePt t="197893" x="6877050" y="6470650"/>
          <p14:tracePt t="197957" x="6902450" y="6470650"/>
          <p14:tracePt t="197965" x="6940550" y="6470650"/>
          <p14:tracePt t="197976" x="6997700" y="6470650"/>
          <p14:tracePt t="197993" x="7131050" y="6470650"/>
          <p14:tracePt t="198010" x="7302500" y="6470650"/>
          <p14:tracePt t="198026" x="7467600" y="6470650"/>
          <p14:tracePt t="198043" x="7575550" y="6470650"/>
          <p14:tracePt t="198045" x="7600950" y="6470650"/>
          <p14:tracePt t="198060" x="7613650" y="6470650"/>
          <p14:tracePt t="198109" x="7588250" y="6470650"/>
          <p14:tracePt t="198118" x="7518400" y="6464300"/>
          <p14:tracePt t="198126" x="7416800" y="6445250"/>
          <p14:tracePt t="198143" x="6959600" y="6356350"/>
          <p14:tracePt t="198160" x="6369050" y="6261100"/>
          <p14:tracePt t="198177" x="5969000" y="6235700"/>
          <p14:tracePt t="198193" x="5810250" y="6235700"/>
          <p14:tracePt t="198210" x="5778500" y="6235700"/>
          <p14:tracePt t="198226" x="5772150" y="6235700"/>
          <p14:tracePt t="198270" x="5778500" y="6235700"/>
          <p14:tracePt t="198281" x="5816600" y="6235700"/>
          <p14:tracePt t="198293" x="5969000" y="6261100"/>
          <p14:tracePt t="198310" x="6235700" y="6324600"/>
          <p14:tracePt t="198327" x="6616700" y="6394450"/>
          <p14:tracePt t="198343" x="6896100" y="6438900"/>
          <p14:tracePt t="198360" x="7080250" y="6445250"/>
          <p14:tracePt t="198377" x="7162800" y="6445250"/>
          <p14:tracePt t="198394" x="7181850" y="6445250"/>
          <p14:tracePt t="198411" x="7194550" y="6445250"/>
          <p14:tracePt t="198462" x="7175500" y="6445250"/>
          <p14:tracePt t="198470" x="7118350" y="6445250"/>
          <p14:tracePt t="198479" x="7042150" y="6426200"/>
          <p14:tracePt t="198493" x="6838950" y="6394450"/>
          <p14:tracePt t="198510" x="6635750" y="6375400"/>
          <p14:tracePt t="198527" x="6508750" y="6375400"/>
          <p14:tracePt t="198543" x="6464300" y="6375400"/>
          <p14:tracePt t="198560" x="6457950" y="6375400"/>
          <p14:tracePt t="198606" x="6464300" y="6375400"/>
          <p14:tracePt t="198615" x="6496050" y="6375400"/>
          <p14:tracePt t="198626" x="6553200" y="6375400"/>
          <p14:tracePt t="198643" x="6686550" y="6375400"/>
          <p14:tracePt t="198647" x="6775450" y="6375400"/>
          <p14:tracePt t="198661" x="6959600" y="6375400"/>
          <p14:tracePt t="198677" x="7175500" y="6375400"/>
          <p14:tracePt t="198694" x="7385050" y="6375400"/>
          <p14:tracePt t="198710" x="7562850" y="6375400"/>
          <p14:tracePt t="198726" x="7689850" y="6375400"/>
          <p14:tracePt t="198744" x="7753350" y="6375400"/>
          <p14:tracePt t="198760" x="7810500" y="6375400"/>
          <p14:tracePt t="198777" x="7861300" y="6362700"/>
          <p14:tracePt t="198793" x="7899400" y="6362700"/>
          <p14:tracePt t="198810" x="7937500" y="6362700"/>
          <p14:tracePt t="198814" x="7950200" y="6362700"/>
          <p14:tracePt t="198827" x="7962900" y="6362700"/>
          <p14:tracePt t="198843" x="7994650" y="6362700"/>
          <p14:tracePt t="198860" x="8064500" y="6362700"/>
          <p14:tracePt t="198862" x="8096250" y="6369050"/>
          <p14:tracePt t="198877" x="8172450" y="6375400"/>
          <p14:tracePt t="198893" x="8242300" y="6388100"/>
          <p14:tracePt t="198910" x="8299450" y="6400800"/>
          <p14:tracePt t="198928" x="8318500" y="6400800"/>
          <p14:tracePt t="198943" x="8337550" y="6407150"/>
          <p14:tracePt t="198960" x="8343900" y="6407150"/>
          <p14:tracePt t="198976" x="8350250" y="6407150"/>
          <p14:tracePt t="198993" x="8362950" y="6407150"/>
          <p14:tracePt t="199009" x="8388350" y="6407150"/>
          <p14:tracePt t="199026" x="8413750" y="6407150"/>
          <p14:tracePt t="199043" x="8451850" y="6407150"/>
          <p14:tracePt t="199060" x="8477250" y="6407150"/>
          <p14:tracePt t="199063" x="8489950" y="6407150"/>
          <p14:tracePt t="199077" x="8515350" y="6407150"/>
          <p14:tracePt t="199093" x="8528050" y="6407150"/>
          <p14:tracePt t="199110" x="8534400" y="6407150"/>
          <p14:tracePt t="199126" x="8540750" y="6407150"/>
          <p14:tracePt t="199143" x="8547100" y="6407150"/>
          <p14:tracePt t="200045" x="0" y="0"/>
        </p14:tracePtLst>
        <p14:tracePtLst>
          <p14:tracePt t="200415" x="6794500" y="6407150"/>
          <p14:tracePt t="200496" x="6819900" y="6407150"/>
          <p14:tracePt t="200509" x="6940550" y="6407150"/>
          <p14:tracePt t="200526" x="7162800" y="6407150"/>
          <p14:tracePt t="200543" x="7442200" y="6407150"/>
          <p14:tracePt t="200560" x="7747000" y="6407150"/>
          <p14:tracePt t="200576" x="7981950" y="6407150"/>
          <p14:tracePt t="200593" x="8134350" y="6407150"/>
          <p14:tracePt t="200597" x="8166100" y="6407150"/>
          <p14:tracePt t="200609" x="8178800" y="6407150"/>
          <p14:tracePt t="200626" x="8191500" y="6407150"/>
          <p14:tracePt t="200974" x="0" y="0"/>
        </p14:tracePtLst>
        <p14:tracePtLst>
          <p14:tracePt t="202464" x="9023350" y="6375400"/>
          <p14:tracePt t="202559" x="9029700" y="6375400"/>
          <p14:tracePt t="202575" x="9074150" y="6375400"/>
          <p14:tracePt t="202592" x="9150350" y="6375400"/>
          <p14:tracePt t="202609" x="9251950" y="6375400"/>
          <p14:tracePt t="202625" x="9334500" y="6375400"/>
          <p14:tracePt t="202642" x="9410700" y="6375400"/>
          <p14:tracePt t="202658" x="9442450" y="6375400"/>
          <p14:tracePt t="202662" x="9461500" y="6375400"/>
          <p14:tracePt t="202675" x="9480550" y="6375400"/>
          <p14:tracePt t="202692" x="9493250" y="6375400"/>
          <p14:tracePt t="202766" x="9480550" y="6375400"/>
          <p14:tracePt t="202779" x="9448800" y="6375400"/>
          <p14:tracePt t="202792" x="9347200" y="6375400"/>
          <p14:tracePt t="202808" x="9220200" y="6375400"/>
          <p14:tracePt t="202825" x="9112250" y="6375400"/>
          <p14:tracePt t="202842" x="9055100" y="6375400"/>
          <p14:tracePt t="202858" x="9029700" y="6375400"/>
          <p14:tracePt t="202862" x="9017000" y="6375400"/>
          <p14:tracePt t="202875" x="9010650" y="6375400"/>
          <p14:tracePt t="202943" x="9017000" y="6375400"/>
          <p14:tracePt t="202954" x="9029700" y="6375400"/>
          <p14:tracePt t="202968" x="9099550" y="6375400"/>
          <p14:tracePt t="202979" x="9137650" y="6375400"/>
          <p14:tracePt t="202992" x="9226550" y="6375400"/>
          <p14:tracePt t="203009" x="9283700" y="6375400"/>
          <p14:tracePt t="203025" x="9315450" y="6375400"/>
          <p14:tracePt t="203042" x="9334500" y="6375400"/>
          <p14:tracePt t="203095" x="9315450" y="6375400"/>
          <p14:tracePt t="203102" x="9277350" y="6375400"/>
          <p14:tracePt t="203112" x="9220200" y="6375400"/>
          <p14:tracePt t="203125" x="9093200" y="6375400"/>
          <p14:tracePt t="203142" x="8991600" y="6375400"/>
          <p14:tracePt t="203158" x="8953500" y="6375400"/>
          <p14:tracePt t="203240" x="8966200" y="6375400"/>
          <p14:tracePt t="203251" x="8985250" y="6375400"/>
          <p14:tracePt t="203265" x="9074150" y="6375400"/>
          <p14:tracePt t="203278" x="9182100" y="6375400"/>
          <p14:tracePt t="203292" x="9232900" y="6375400"/>
          <p14:tracePt t="203309" x="9359900" y="6375400"/>
          <p14:tracePt t="203325" x="9404350" y="6375400"/>
          <p14:tracePt t="203342" x="9410700" y="6375400"/>
          <p14:tracePt t="203432" x="9385300" y="6375400"/>
          <p14:tracePt t="203438" x="9353550" y="6381750"/>
          <p14:tracePt t="203446" x="9315450" y="6388100"/>
          <p14:tracePt t="203458" x="9302750" y="6388100"/>
          <p14:tracePt t="203475" x="9277350" y="6394450"/>
          <p14:tracePt t="203491" x="9271000" y="6394450"/>
          <p14:tracePt t="203541" x="9283700" y="6394450"/>
          <p14:tracePt t="203550" x="9315450" y="6394450"/>
          <p14:tracePt t="203558" x="9359900" y="6394450"/>
          <p14:tracePt t="203575" x="9467850" y="6394450"/>
          <p14:tracePt t="203591" x="9563100" y="6394450"/>
          <p14:tracePt t="203608" x="9639300" y="6394450"/>
          <p14:tracePt t="203625" x="9671050" y="6394450"/>
          <p14:tracePt t="203641" x="9690100" y="6394450"/>
          <p14:tracePt t="203658" x="9696450" y="6394450"/>
          <p14:tracePt t="203950" x="0" y="0"/>
        </p14:tracePtLst>
        <p14:tracePtLst>
          <p14:tracePt t="206696" x="3613150" y="2076450"/>
          <p14:tracePt t="206702" x="3606800" y="2089150"/>
          <p14:tracePt t="206710" x="3600450" y="2108200"/>
          <p14:tracePt t="206725" x="3600450" y="2152650"/>
          <p14:tracePt t="206741" x="3600450" y="2197100"/>
          <p14:tracePt t="206757" x="3619500" y="2235200"/>
          <p14:tracePt t="206774" x="3638550" y="2254250"/>
          <p14:tracePt t="206790" x="3638550" y="2260600"/>
          <p14:tracePt t="206807" x="3644900" y="2260600"/>
          <p14:tracePt t="206824" x="3657600" y="2260600"/>
          <p14:tracePt t="206840" x="3670300" y="2235200"/>
          <p14:tracePt t="206857" x="3670300" y="2184400"/>
          <p14:tracePt t="206874" x="3670300" y="2108200"/>
          <p14:tracePt t="206890" x="3657600" y="2038350"/>
          <p14:tracePt t="206907" x="3644900" y="2006600"/>
          <p14:tracePt t="206950" x="3638550" y="2006600"/>
          <p14:tracePt t="206982" x="3632200" y="2006600"/>
          <p14:tracePt t="206997" x="3632200" y="2012950"/>
          <p14:tracePt t="207006" x="3632200" y="2019300"/>
          <p14:tracePt t="207022" x="3632200" y="2025650"/>
          <p14:tracePt t="207030" x="3632200" y="2032000"/>
          <p14:tracePt t="207054" x="3632200" y="2038350"/>
          <p14:tracePt t="207062" x="3632200" y="2044700"/>
          <p14:tracePt t="207074" x="3632200" y="2051050"/>
          <p14:tracePt t="207090" x="3632200" y="2076450"/>
          <p14:tracePt t="207107" x="3638550" y="2082800"/>
          <p14:tracePt t="207123" x="3638550" y="2095500"/>
          <p14:tracePt t="207140" x="3638550" y="2108200"/>
          <p14:tracePt t="207407" x="3638550" y="2114550"/>
          <p14:tracePt t="207420" x="3638550" y="2120900"/>
          <p14:tracePt t="207430" x="0" y="0"/>
        </p14:tracePtLst>
        <p14:tracePtLst>
          <p14:tracePt t="208568" x="8959850" y="6356350"/>
          <p14:tracePt t="208624" x="8978900" y="6356350"/>
          <p14:tracePt t="208635" x="9010650" y="6356350"/>
          <p14:tracePt t="208647" x="9156700" y="6356350"/>
          <p14:tracePt t="208657" x="9271000" y="6356350"/>
          <p14:tracePt t="208673" x="9493250" y="6356350"/>
          <p14:tracePt t="208677" x="9594850" y="6356350"/>
          <p14:tracePt t="208690" x="9671050" y="6356350"/>
          <p14:tracePt t="208707" x="9728200" y="6356350"/>
          <p14:tracePt t="208711" x="9740900" y="6356350"/>
          <p14:tracePt t="208724" x="9747250" y="6356350"/>
          <p14:tracePt t="208839" x="9734550" y="6356350"/>
          <p14:tracePt t="208851" x="9702800" y="6356350"/>
          <p14:tracePt t="208859" x="9652000" y="6356350"/>
          <p14:tracePt t="208873" x="9525000" y="6356350"/>
          <p14:tracePt t="208890" x="9398000" y="6356350"/>
          <p14:tracePt t="208906" x="9309100" y="6356350"/>
          <p14:tracePt t="208923" x="9277350" y="6356350"/>
          <p14:tracePt t="208925" x="9271000" y="6356350"/>
          <p14:tracePt t="208940" x="9264650" y="6356350"/>
          <p14:tracePt t="209007" x="9271000" y="6356350"/>
          <p14:tracePt t="209022" x="9340850" y="6356350"/>
          <p14:tracePt t="209035" x="9417050" y="6356350"/>
          <p14:tracePt t="209043" x="9499600" y="6356350"/>
          <p14:tracePt t="209056" x="9702800" y="6356350"/>
          <p14:tracePt t="209073" x="9829800" y="6375400"/>
          <p14:tracePt t="209090" x="9842500" y="6375400"/>
          <p14:tracePt t="209106" x="9848850" y="6375400"/>
          <p14:tracePt t="209134" x="9823450" y="6375400"/>
          <p14:tracePt t="209143" x="9779000" y="6375400"/>
          <p14:tracePt t="209157" x="9652000" y="6375400"/>
          <p14:tracePt t="209173" x="9525000" y="6375400"/>
          <p14:tracePt t="209190" x="9461500" y="6375400"/>
          <p14:tracePt t="209206" x="9442450" y="6375400"/>
          <p14:tracePt t="209272" x="9461500" y="6375400"/>
          <p14:tracePt t="209279" x="9499600" y="6375400"/>
          <p14:tracePt t="209289" x="9550400" y="6375400"/>
          <p14:tracePt t="209306" x="9734550" y="6375400"/>
          <p14:tracePt t="209323" x="9931400" y="6375400"/>
          <p14:tracePt t="209325" x="10026650" y="6375400"/>
          <p14:tracePt t="209339" x="10109200" y="6375400"/>
          <p14:tracePt t="209357" x="10217150" y="6381750"/>
          <p14:tracePt t="209373" x="10229850" y="6381750"/>
          <p14:tracePt t="209406" x="10229850" y="6388100"/>
          <p14:tracePt t="209423" x="10217150" y="6394450"/>
          <p14:tracePt t="209440" x="10128250" y="6394450"/>
          <p14:tracePt t="209457" x="9969500" y="6394450"/>
          <p14:tracePt t="209473" x="9810750" y="6394450"/>
          <p14:tracePt t="209478" x="9734550" y="6394450"/>
          <p14:tracePt t="209490" x="9690100" y="6394450"/>
          <p14:tracePt t="209507" x="9639300" y="6394450"/>
          <p14:tracePt t="209511" x="9632950" y="6394450"/>
          <p14:tracePt t="209523" x="9626600" y="6394450"/>
          <p14:tracePt t="209598" x="9632950" y="6394450"/>
          <p14:tracePt t="209610" x="9645650" y="6394450"/>
          <p14:tracePt t="209623" x="9690100" y="6394450"/>
          <p14:tracePt t="209639" x="9728200" y="6400800"/>
          <p14:tracePt t="209656" x="9785350" y="6413500"/>
          <p14:tracePt t="209673" x="9817100" y="6413500"/>
          <p14:tracePt t="209690" x="9855200" y="6426200"/>
          <p14:tracePt t="209710" x="9867900" y="6426200"/>
          <p14:tracePt t="209790" x="9848850" y="6426200"/>
          <p14:tracePt t="209800" x="9823450" y="6426200"/>
          <p14:tracePt t="209812" x="9785350" y="6426200"/>
          <p14:tracePt t="209823" x="9740900" y="6426200"/>
          <p14:tracePt t="209839" x="9715500" y="6426200"/>
          <p14:tracePt t="209856" x="9709150" y="6426200"/>
          <p14:tracePt t="209949" x="9715500" y="6426200"/>
          <p14:tracePt t="209958" x="9747250" y="6426200"/>
          <p14:tracePt t="209965" x="9804400" y="6426200"/>
          <p14:tracePt t="209973" x="9874250" y="6426200"/>
          <p14:tracePt t="209990" x="10077450" y="6426200"/>
          <p14:tracePt t="210006" x="10293350" y="6426200"/>
          <p14:tracePt t="210023" x="10477500" y="6426200"/>
          <p14:tracePt t="210039" x="10610850" y="6426200"/>
          <p14:tracePt t="210056" x="10680700" y="6426200"/>
          <p14:tracePt t="210073" x="10725150" y="6426200"/>
          <p14:tracePt t="210077" x="10750550" y="6426200"/>
          <p14:tracePt t="210089" x="10756900" y="6426200"/>
          <p14:tracePt t="210106" x="10782300" y="6426200"/>
          <p14:tracePt t="210123" x="10788650" y="6426200"/>
          <p14:tracePt t="210207" x="10775950" y="6426200"/>
          <p14:tracePt t="210217" x="10756900" y="6426200"/>
          <p14:tracePt t="210228" x="10737850" y="6426200"/>
          <p14:tracePt t="210239" x="10687050" y="6426200"/>
          <p14:tracePt t="210256" x="10617200" y="6426200"/>
          <p14:tracePt t="210273" x="10541000" y="6426200"/>
          <p14:tracePt t="210289" x="10471150" y="6426200"/>
          <p14:tracePt t="210294" x="10452100" y="6426200"/>
          <p14:tracePt t="210306" x="10439400" y="6426200"/>
          <p14:tracePt t="210323" x="10426700" y="6426200"/>
          <p14:tracePt t="210423" x="10439400" y="6426200"/>
          <p14:tracePt t="210436" x="10458450" y="6426200"/>
          <p14:tracePt t="210448" x="10541000" y="6426200"/>
          <p14:tracePt t="210456" x="10604500" y="6426200"/>
          <p14:tracePt t="210473" x="10744200" y="6426200"/>
          <p14:tracePt t="210490" x="10890250" y="6426200"/>
          <p14:tracePt t="210506" x="10998200" y="6426200"/>
          <p14:tracePt t="210510" x="11029950" y="6426200"/>
          <p14:tracePt t="210523" x="11055350" y="6426200"/>
          <p14:tracePt t="210539" x="11068050" y="6426200"/>
          <p14:tracePt t="210556" x="11074400" y="6426200"/>
          <p14:tracePt t="210655" x="11087100" y="6426200"/>
          <p14:tracePt t="210668" x="11106150" y="6426200"/>
          <p14:tracePt t="210682" x="11169650" y="6432550"/>
          <p14:tracePt t="210694" x="11245850" y="6432550"/>
          <p14:tracePt t="210706" x="11290300" y="6432550"/>
          <p14:tracePt t="210723" x="11391900" y="6432550"/>
          <p14:tracePt t="210739" x="11518900" y="6432550"/>
          <p14:tracePt t="210743" x="11595100" y="6432550"/>
          <p14:tracePt t="210756" x="11722100" y="6432550"/>
          <p14:tracePt t="210773" x="11798300" y="6432550"/>
          <p14:tracePt t="210789" x="11842750" y="6432550"/>
          <p14:tracePt t="210806" x="11861800" y="6432550"/>
          <p14:tracePt t="210822" x="11880850" y="6432550"/>
          <p14:tracePt t="210839" x="11893550" y="6432550"/>
          <p14:tracePt t="210856" x="11899900" y="6432550"/>
          <p14:tracePt t="211485" x="0" y="0"/>
        </p14:tracePtLst>
        <p14:tracePtLst>
          <p14:tracePt t="212289" x="3810000" y="6629400"/>
          <p14:tracePt t="212400" x="3829050" y="6629400"/>
          <p14:tracePt t="212412" x="3898900" y="6648450"/>
          <p14:tracePt t="212428" x="4076700" y="6654800"/>
          <p14:tracePt t="212439" x="4419600" y="6654800"/>
          <p14:tracePt t="212456" x="4756150" y="6686550"/>
          <p14:tracePt t="212472" x="4908550" y="6699250"/>
          <p14:tracePt t="212489" x="4953000" y="6699250"/>
          <p14:tracePt t="212505" x="4959350" y="6699250"/>
          <p14:tracePt t="212726"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如何获取</a:t>
            </a:r>
            <a:r>
              <a:rPr lang="en-US" altLang="zh-CN" sz="2800" b="1" dirty="0">
                <a:solidFill>
                  <a:schemeClr val="bg1"/>
                </a:solidFill>
                <a:latin typeface="华文细黑" panose="02010600040101010101" pitchFamily="2" charset="-122"/>
                <a:ea typeface="华文细黑" panose="02010600040101010101" pitchFamily="2" charset="-122"/>
              </a:rPr>
              <a:t>Class</a:t>
            </a:r>
            <a:r>
              <a:rPr lang="zh-CN" altLang="en-US" sz="2800" b="1" dirty="0">
                <a:solidFill>
                  <a:schemeClr val="bg1"/>
                </a:solidFill>
                <a:latin typeface="华文细黑" panose="02010600040101010101" pitchFamily="2" charset="-122"/>
                <a:ea typeface="华文细黑" panose="02010600040101010101" pitchFamily="2" charset="-122"/>
              </a:rPr>
              <a:t>对象</a:t>
            </a:r>
          </a:p>
        </p:txBody>
      </p:sp>
      <p:sp>
        <p:nvSpPr>
          <p:cNvPr id="7" name="矩形 6"/>
          <p:cNvSpPr/>
          <p:nvPr/>
        </p:nvSpPr>
        <p:spPr>
          <a:xfrm>
            <a:off x="164123" y="1910082"/>
            <a:ext cx="11863754" cy="830997"/>
          </a:xfrm>
          <a:prstGeom prst="rect">
            <a:avLst/>
          </a:prstGeom>
        </p:spPr>
        <p:txBody>
          <a:bodyPr wrap="square">
            <a:spAutoFit/>
          </a:bodyPr>
          <a:lstStyle/>
          <a:p>
            <a:pPr algn="just">
              <a:buFont typeface="Wingdings" pitchFamily="2" charset="2"/>
              <a:buChar char="Ø"/>
            </a:pPr>
            <a:r>
              <a:rPr lang="zh-CN" altLang="en-US" sz="2400" dirty="0">
                <a:solidFill>
                  <a:srgbClr val="21537D"/>
                </a:solidFill>
                <a:latin typeface="微软雅黑" panose="020B0503020204020204" charset="-122"/>
                <a:ea typeface="微软雅黑" panose="020B0503020204020204" charset="-122"/>
              </a:rPr>
              <a:t>通过对象。如果获得一个对象的引用</a:t>
            </a:r>
            <a:r>
              <a:rPr lang="en-US" altLang="zh-CN" sz="2400" dirty="0">
                <a:solidFill>
                  <a:srgbClr val="21537D"/>
                </a:solidFill>
                <a:latin typeface="微软雅黑" panose="020B0503020204020204" charset="-122"/>
                <a:ea typeface="微软雅黑" panose="020B0503020204020204" charset="-122"/>
              </a:rPr>
              <a:t>o</a:t>
            </a:r>
            <a:r>
              <a:rPr lang="zh-CN" altLang="en-US" sz="2400" dirty="0">
                <a:solidFill>
                  <a:srgbClr val="21537D"/>
                </a:solidFill>
                <a:latin typeface="微软雅黑" panose="020B0503020204020204" charset="-122"/>
                <a:ea typeface="微软雅黑" panose="020B0503020204020204" charset="-122"/>
              </a:rPr>
              <a:t>，通过</a:t>
            </a:r>
            <a:r>
              <a:rPr lang="en-US" altLang="zh-CN" sz="2400" dirty="0" err="1">
                <a:solidFill>
                  <a:srgbClr val="21537D"/>
                </a:solidFill>
                <a:latin typeface="微软雅黑" panose="020B0503020204020204" charset="-122"/>
                <a:ea typeface="微软雅黑" panose="020B0503020204020204" charset="-122"/>
              </a:rPr>
              <a:t>o.getClass</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方法获得这个对象的类型的</a:t>
            </a:r>
            <a:r>
              <a:rPr lang="en-US" altLang="zh-CN" sz="2400" dirty="0">
                <a:solidFill>
                  <a:srgbClr val="21537D"/>
                </a:solidFill>
                <a:latin typeface="微软雅黑" panose="020B0503020204020204" charset="-122"/>
                <a:ea typeface="微软雅黑" panose="020B0503020204020204" charset="-122"/>
              </a:rPr>
              <a:t>Class</a:t>
            </a:r>
            <a:r>
              <a:rPr lang="zh-CN" altLang="en-US" sz="2400" dirty="0">
                <a:solidFill>
                  <a:srgbClr val="21537D"/>
                </a:solidFill>
                <a:latin typeface="微软雅黑" panose="020B0503020204020204" charset="-122"/>
                <a:ea typeface="微软雅黑" panose="020B0503020204020204" charset="-122"/>
              </a:rPr>
              <a:t>对象</a:t>
            </a:r>
          </a:p>
        </p:txBody>
      </p:sp>
      <p:sp>
        <p:nvSpPr>
          <p:cNvPr id="8" name="矩形 7"/>
          <p:cNvSpPr/>
          <p:nvPr/>
        </p:nvSpPr>
        <p:spPr>
          <a:xfrm>
            <a:off x="269631" y="2788184"/>
            <a:ext cx="3256084" cy="3693319"/>
          </a:xfrm>
          <a:prstGeom prst="rect">
            <a:avLst/>
          </a:prstGeom>
          <a:ln>
            <a:solidFill>
              <a:srgbClr val="FF0000"/>
            </a:solidFill>
          </a:ln>
        </p:spPr>
        <p:txBody>
          <a:bodyPr wrap="square">
            <a:spAutoFit/>
          </a:bodyPr>
          <a:lstStyle/>
          <a:p>
            <a:r>
              <a:rPr lang="en-US" altLang="zh-CN" b="1" dirty="0"/>
              <a:t>class Person{</a:t>
            </a:r>
          </a:p>
          <a:p>
            <a:endParaRPr lang="zh-CN" altLang="en-US" dirty="0"/>
          </a:p>
          <a:p>
            <a:r>
              <a:rPr lang="en-US" altLang="zh-CN" dirty="0"/>
              <a:t>}</a:t>
            </a:r>
          </a:p>
          <a:p>
            <a:endParaRPr lang="zh-CN" altLang="en-US" dirty="0"/>
          </a:p>
          <a:p>
            <a:r>
              <a:rPr lang="en-US" altLang="zh-CN" b="1" dirty="0"/>
              <a:t>class Employee extends Person{</a:t>
            </a:r>
          </a:p>
          <a:p>
            <a:endParaRPr lang="zh-CN" altLang="en-US" dirty="0"/>
          </a:p>
          <a:p>
            <a:r>
              <a:rPr lang="en-US" altLang="zh-CN" dirty="0"/>
              <a:t>}</a:t>
            </a:r>
          </a:p>
          <a:p>
            <a:endParaRPr lang="zh-CN" altLang="en-US" dirty="0"/>
          </a:p>
          <a:p>
            <a:endParaRPr lang="zh-CN" altLang="en-US" dirty="0"/>
          </a:p>
          <a:p>
            <a:r>
              <a:rPr lang="en-US" altLang="zh-CN" b="1" dirty="0"/>
              <a:t>class Manager extends Employee{</a:t>
            </a:r>
          </a:p>
          <a:p>
            <a:endParaRPr lang="zh-CN" altLang="en-US" dirty="0"/>
          </a:p>
          <a:p>
            <a:r>
              <a:rPr lang="en-US" altLang="zh-CN" dirty="0"/>
              <a:t>}</a:t>
            </a:r>
            <a:endParaRPr lang="zh-CN" altLang="en-US" dirty="0"/>
          </a:p>
        </p:txBody>
      </p:sp>
      <p:sp>
        <p:nvSpPr>
          <p:cNvPr id="10" name="矩形 9"/>
          <p:cNvSpPr/>
          <p:nvPr/>
        </p:nvSpPr>
        <p:spPr>
          <a:xfrm>
            <a:off x="3657599" y="2803153"/>
            <a:ext cx="8370278" cy="3693319"/>
          </a:xfrm>
          <a:prstGeom prst="rect">
            <a:avLst/>
          </a:prstGeom>
          <a:ln>
            <a:solidFill>
              <a:srgbClr val="FF0000"/>
            </a:solidFill>
          </a:ln>
        </p:spPr>
        <p:txBody>
          <a:bodyPr wrap="square">
            <a:spAutoFit/>
          </a:bodyPr>
          <a:lstStyle/>
          <a:p>
            <a:r>
              <a:rPr lang="en-US" altLang="zh-CN" b="1" dirty="0"/>
              <a:t>public class </a:t>
            </a:r>
            <a:r>
              <a:rPr lang="en-US" altLang="zh-CN" b="1" dirty="0" err="1"/>
              <a:t>ClassDemo</a:t>
            </a:r>
            <a:r>
              <a:rPr lang="en-US" altLang="zh-CN" b="1" dirty="0"/>
              <a:t> {</a:t>
            </a:r>
          </a:p>
          <a:p>
            <a:r>
              <a:rPr lang="en-US" altLang="zh-CN" b="1" dirty="0"/>
              <a:t>    public static void main(String[] </a:t>
            </a:r>
            <a:r>
              <a:rPr lang="en-US" altLang="zh-CN" b="1" dirty="0" err="1"/>
              <a:t>args</a:t>
            </a:r>
            <a:r>
              <a:rPr lang="en-US" altLang="zh-CN" b="1" dirty="0"/>
              <a:t>){</a:t>
            </a:r>
          </a:p>
          <a:p>
            <a:r>
              <a:rPr lang="en-US" altLang="zh-CN" b="1" dirty="0"/>
              <a:t>        Object o = new Manager();</a:t>
            </a:r>
          </a:p>
          <a:p>
            <a:r>
              <a:rPr lang="en-US" altLang="zh-CN" b="1" dirty="0"/>
              <a:t>        </a:t>
            </a:r>
            <a:r>
              <a:rPr lang="en-US" altLang="zh-CN" b="1" dirty="0">
                <a:solidFill>
                  <a:srgbClr val="FF0000"/>
                </a:solidFill>
              </a:rPr>
              <a:t>Class </a:t>
            </a:r>
            <a:r>
              <a:rPr lang="en-US" altLang="zh-CN" b="1" dirty="0" err="1">
                <a:solidFill>
                  <a:srgbClr val="FF0000"/>
                </a:solidFill>
              </a:rPr>
              <a:t>clz</a:t>
            </a:r>
            <a:r>
              <a:rPr lang="en-US" altLang="zh-CN" b="1" dirty="0">
                <a:solidFill>
                  <a:srgbClr val="FF0000"/>
                </a:solidFill>
              </a:rPr>
              <a:t> = </a:t>
            </a:r>
            <a:r>
              <a:rPr lang="en-US" altLang="zh-CN" b="1" dirty="0" err="1">
                <a:solidFill>
                  <a:srgbClr val="FF0000"/>
                </a:solidFill>
              </a:rPr>
              <a:t>o.getClass</a:t>
            </a:r>
            <a:r>
              <a:rPr lang="en-US" altLang="zh-CN" b="1" dirty="0">
                <a:solidFill>
                  <a:srgbClr val="FF0000"/>
                </a:solidFill>
              </a:rPr>
              <a:t>();</a:t>
            </a:r>
          </a:p>
          <a:p>
            <a:r>
              <a:rPr lang="en-US" altLang="zh-CN" b="1" dirty="0"/>
              <a:t>        </a:t>
            </a:r>
            <a:r>
              <a:rPr lang="en-US" altLang="zh-CN" b="1" dirty="0" err="1"/>
              <a:t>System.out.println</a:t>
            </a:r>
            <a:r>
              <a:rPr lang="en-US" altLang="zh-CN" b="1" dirty="0"/>
              <a:t>(</a:t>
            </a:r>
            <a:r>
              <a:rPr lang="en-US" altLang="zh-CN" b="1" dirty="0" err="1"/>
              <a:t>clz.getName</a:t>
            </a:r>
            <a:r>
              <a:rPr lang="en-US" altLang="zh-CN" b="1" dirty="0"/>
              <a:t>()); //</a:t>
            </a:r>
            <a:r>
              <a:rPr lang="zh-CN" altLang="en-US" b="1" dirty="0"/>
              <a:t>产生完全限定名</a:t>
            </a:r>
            <a:r>
              <a:rPr lang="en-US" altLang="zh-CN" b="1" dirty="0"/>
              <a:t>ch13.Manager</a:t>
            </a:r>
          </a:p>
          <a:p>
            <a:r>
              <a:rPr lang="en-US" altLang="zh-CN" b="1" dirty="0"/>
              <a:t>        </a:t>
            </a:r>
            <a:r>
              <a:rPr lang="en-US" altLang="zh-CN" b="1" dirty="0" err="1"/>
              <a:t>System.out.println</a:t>
            </a:r>
            <a:r>
              <a:rPr lang="en-US" altLang="zh-CN" b="1" dirty="0"/>
              <a:t>(</a:t>
            </a:r>
            <a:r>
              <a:rPr lang="en-US" altLang="zh-CN" b="1" dirty="0" err="1"/>
              <a:t>clz.getSimpleName</a:t>
            </a:r>
            <a:r>
              <a:rPr lang="en-US" altLang="zh-CN" b="1" dirty="0"/>
              <a:t>()); //</a:t>
            </a:r>
            <a:r>
              <a:rPr lang="zh-CN" altLang="en-US" b="1" dirty="0"/>
              <a:t>产生简单名</a:t>
            </a:r>
            <a:r>
              <a:rPr lang="en-US" altLang="zh-CN" b="1" dirty="0"/>
              <a:t>Manager</a:t>
            </a:r>
          </a:p>
          <a:p>
            <a:r>
              <a:rPr lang="en-US" altLang="zh-CN" b="1" dirty="0"/>
              <a:t>    }</a:t>
            </a:r>
          </a:p>
          <a:p>
            <a:r>
              <a:rPr lang="en-US" altLang="zh-CN" b="1" dirty="0"/>
              <a:t>}</a:t>
            </a:r>
          </a:p>
          <a:p>
            <a:endParaRPr lang="en-US" altLang="zh-CN" b="1" dirty="0"/>
          </a:p>
          <a:p>
            <a:endParaRPr lang="en-US" altLang="zh-CN" b="1" dirty="0"/>
          </a:p>
          <a:p>
            <a:endParaRPr lang="en-US" altLang="zh-CN" b="1" dirty="0"/>
          </a:p>
          <a:p>
            <a:endParaRPr lang="en-US" altLang="zh-CN" b="1" dirty="0"/>
          </a:p>
          <a:p>
            <a:endParaRPr lang="zh-CN" altLang="en-US" b="1" dirty="0"/>
          </a:p>
        </p:txBody>
      </p:sp>
      <p:sp>
        <p:nvSpPr>
          <p:cNvPr id="2" name="文本框 1">
            <a:extLst>
              <a:ext uri="{FF2B5EF4-FFF2-40B4-BE49-F238E27FC236}">
                <a16:creationId xmlns:a16="http://schemas.microsoft.com/office/drawing/2014/main" id="{51C292CB-25AD-4B4C-9117-AA1BAE1DFB91}"/>
              </a:ext>
            </a:extLst>
          </p:cNvPr>
          <p:cNvSpPr txBox="1"/>
          <p:nvPr/>
        </p:nvSpPr>
        <p:spPr>
          <a:xfrm>
            <a:off x="4707467" y="5508980"/>
            <a:ext cx="3924472"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注意：</a:t>
            </a:r>
            <a:r>
              <a:rPr lang="en-US" altLang="zh-CN" b="1" dirty="0" err="1">
                <a:solidFill>
                  <a:srgbClr val="FF0000"/>
                </a:solidFill>
                <a:latin typeface="微软雅黑" panose="020B0503020204020204" pitchFamily="34" charset="-122"/>
                <a:ea typeface="微软雅黑" panose="020B0503020204020204" pitchFamily="34" charset="-122"/>
              </a:rPr>
              <a:t>getClass</a:t>
            </a:r>
            <a:r>
              <a:rPr lang="zh-CN" altLang="en-US" b="1" dirty="0">
                <a:solidFill>
                  <a:srgbClr val="FF0000"/>
                </a:solidFill>
                <a:latin typeface="微软雅黑" panose="020B0503020204020204" pitchFamily="34" charset="-122"/>
                <a:ea typeface="微软雅黑" panose="020B0503020204020204" pitchFamily="34" charset="-122"/>
              </a:rPr>
              <a:t>返回的是运行时类型</a:t>
            </a:r>
          </a:p>
        </p:txBody>
      </p:sp>
    </p:spTree>
  </p:cSld>
  <p:clrMapOvr>
    <a:masterClrMapping/>
  </p:clrMapOvr>
  <p:transition advTm="92881">
    <p:push/>
  </p:transition>
  <p:extLst>
    <p:ext uri="{3A86A75C-4F4B-4683-9AE1-C65F6400EC91}">
      <p14:laserTraceLst xmlns:p14="http://schemas.microsoft.com/office/powerpoint/2010/main">
        <p14:tracePtLst>
          <p14:tracePt t="2615" x="1473200" y="1644650"/>
          <p14:tracePt t="2712" x="1492250" y="1644650"/>
          <p14:tracePt t="2720" x="1524000" y="1644650"/>
          <p14:tracePt t="2727" x="1568450" y="1644650"/>
          <p14:tracePt t="2735" x="1619250" y="1644650"/>
          <p14:tracePt t="2750" x="1797050" y="1644650"/>
          <p14:tracePt t="2766" x="2044700" y="1644650"/>
          <p14:tracePt t="2783" x="2324100" y="1644650"/>
          <p14:tracePt t="2800" x="2571750" y="1644650"/>
          <p14:tracePt t="2816" x="2774950" y="1644650"/>
          <p14:tracePt t="2833" x="2901950" y="1644650"/>
          <p14:tracePt t="2849" x="2965450" y="1644650"/>
          <p14:tracePt t="2866" x="3009900" y="1644650"/>
          <p14:tracePt t="2883" x="3041650" y="1644650"/>
          <p14:tracePt t="2900" x="3079750" y="1644650"/>
          <p14:tracePt t="2903" x="3105150" y="1644650"/>
          <p14:tracePt t="2916" x="3130550" y="1644650"/>
          <p14:tracePt t="2933" x="3194050" y="1644650"/>
          <p14:tracePt t="2949" x="3213100" y="1644650"/>
          <p14:tracePt t="2966" x="3225800" y="1644650"/>
          <p14:tracePt t="2983" x="3238500" y="1644650"/>
          <p14:tracePt t="3016" x="3244850" y="1644650"/>
          <p14:tracePt t="3119" x="3225800" y="1644650"/>
          <p14:tracePt t="3126" x="3187700" y="1644650"/>
          <p14:tracePt t="3135" x="3124200" y="1644650"/>
          <p14:tracePt t="3150" x="2952750" y="1644650"/>
          <p14:tracePt t="3166" x="2654300" y="1644650"/>
          <p14:tracePt t="3182" x="2298700" y="1631950"/>
          <p14:tracePt t="3199" x="2019300" y="1631950"/>
          <p14:tracePt t="3216" x="1841500" y="1631950"/>
          <p14:tracePt t="3233" x="1771650" y="1631950"/>
          <p14:tracePt t="3249" x="1758950" y="1631950"/>
          <p14:tracePt t="3360" x="1771650" y="1631950"/>
          <p14:tracePt t="3368" x="1809750" y="1631950"/>
          <p14:tracePt t="3376" x="1885950" y="1631950"/>
          <p14:tracePt t="3386" x="1993900" y="1631950"/>
          <p14:tracePt t="3400" x="2273300" y="1631950"/>
          <p14:tracePt t="3418" x="2711450" y="1638300"/>
          <p14:tracePt t="3433" x="3124200" y="1701800"/>
          <p14:tracePt t="3439" x="3263900" y="1720850"/>
          <p14:tracePt t="3449" x="3384550" y="1739900"/>
          <p14:tracePt t="3466" x="3536950" y="1765300"/>
          <p14:tracePt t="3483" x="3594100" y="1778000"/>
          <p14:tracePt t="3499" x="3606800" y="1778000"/>
          <p14:tracePt t="3568" x="3587750" y="1778000"/>
          <p14:tracePt t="3575" x="3543300" y="1778000"/>
          <p14:tracePt t="3584" x="3473450" y="1778000"/>
          <p14:tracePt t="3600" x="3251200" y="1778000"/>
          <p14:tracePt t="3616" x="2901950" y="1778000"/>
          <p14:tracePt t="3633" x="2533650" y="1778000"/>
          <p14:tracePt t="3649" x="2298700" y="1778000"/>
          <p14:tracePt t="3666" x="2178050" y="1778000"/>
          <p14:tracePt t="3683" x="2146300" y="1778000"/>
          <p14:tracePt t="3699" x="2139950" y="1778000"/>
          <p14:tracePt t="3767" x="2152650" y="1778000"/>
          <p14:tracePt t="3775" x="2190750" y="1778000"/>
          <p14:tracePt t="3782" x="2254250" y="1778000"/>
          <p14:tracePt t="3799" x="2444750" y="1778000"/>
          <p14:tracePt t="3816" x="2736850" y="1778000"/>
          <p14:tracePt t="3833" x="2965450" y="1778000"/>
          <p14:tracePt t="3849" x="3111500" y="1778000"/>
          <p14:tracePt t="3866" x="3162300" y="1778000"/>
          <p14:tracePt t="3883" x="3175000" y="1778000"/>
          <p14:tracePt t="3983" x="3168650" y="1778000"/>
          <p14:tracePt t="3992" x="3130550" y="1778000"/>
          <p14:tracePt t="3999" x="3067050" y="1778000"/>
          <p14:tracePt t="4016" x="2876550" y="1778000"/>
          <p14:tracePt t="4032" x="2667000" y="1778000"/>
          <p14:tracePt t="4049" x="2533650" y="1758950"/>
          <p14:tracePt t="4066" x="2514600" y="1758950"/>
          <p14:tracePt t="4083" x="2508250" y="1758950"/>
          <p14:tracePt t="4127" x="2520950" y="1758950"/>
          <p14:tracePt t="4136" x="2559050" y="1758950"/>
          <p14:tracePt t="4143" x="2635250" y="1758950"/>
          <p14:tracePt t="4151" x="2736850" y="1758950"/>
          <p14:tracePt t="4166" x="3041650" y="1758950"/>
          <p14:tracePt t="4183" x="3390900" y="1758950"/>
          <p14:tracePt t="4199" x="3613150" y="1758950"/>
          <p14:tracePt t="4215" x="3689350" y="1758950"/>
          <p14:tracePt t="4232" x="3708400" y="1758950"/>
          <p14:tracePt t="4575" x="3708400" y="1752600"/>
          <p14:tracePt t="4575" x="0" y="0"/>
        </p14:tracePtLst>
        <p14:tracePtLst>
          <p14:tracePt t="5102" x="685800" y="2089150"/>
          <p14:tracePt t="5135" x="679450" y="2089150"/>
          <p14:tracePt t="5144" x="673100" y="2095500"/>
          <p14:tracePt t="5151" x="666750" y="2095500"/>
          <p14:tracePt t="5166" x="666750" y="2101850"/>
          <p14:tracePt t="5182" x="666750" y="2114550"/>
          <p14:tracePt t="5198" x="666750" y="2152650"/>
          <p14:tracePt t="5215" x="685800" y="2184400"/>
          <p14:tracePt t="5232" x="730250" y="2209800"/>
          <p14:tracePt t="5248" x="819150" y="2254250"/>
          <p14:tracePt t="5265" x="1016000" y="2298700"/>
          <p14:tracePt t="5282" x="1225550" y="2317750"/>
          <p14:tracePt t="5299" x="1403350" y="2317750"/>
          <p14:tracePt t="5315" x="1562100" y="2317750"/>
          <p14:tracePt t="5318" x="1625600" y="2317750"/>
          <p14:tracePt t="5332" x="1657350" y="2317750"/>
          <p14:tracePt t="5349" x="1720850" y="2311400"/>
          <p14:tracePt t="5365" x="1733550" y="2305050"/>
          <p14:tracePt t="5382" x="1739900" y="2298700"/>
          <p14:tracePt t="5399" x="1739900" y="2266950"/>
          <p14:tracePt t="5415" x="1739900" y="2209800"/>
          <p14:tracePt t="5432" x="1708150" y="2146300"/>
          <p14:tracePt t="5448" x="1631950" y="2070100"/>
          <p14:tracePt t="5465" x="1504950" y="1987550"/>
          <p14:tracePt t="5482" x="1358900" y="1924050"/>
          <p14:tracePt t="5498" x="1238250" y="1892300"/>
          <p14:tracePt t="5515" x="1181100" y="1879600"/>
          <p14:tracePt t="5532" x="1155700" y="1879600"/>
          <p14:tracePt t="5548" x="1143000" y="1879600"/>
          <p14:tracePt t="5550" x="1136650" y="1879600"/>
          <p14:tracePt t="5565" x="1123950" y="1885950"/>
          <p14:tracePt t="5582" x="1111250" y="1905000"/>
          <p14:tracePt t="5598" x="1111250" y="1930400"/>
          <p14:tracePt t="5615" x="1117600" y="1981200"/>
          <p14:tracePt t="5632" x="1143000" y="2032000"/>
          <p14:tracePt t="5648" x="1181100" y="2070100"/>
          <p14:tracePt t="5665" x="1219200" y="2089150"/>
          <p14:tracePt t="5681" x="1270000" y="2101850"/>
          <p14:tracePt t="5698" x="1301750" y="2101850"/>
          <p14:tracePt t="5715" x="1346200" y="2101850"/>
          <p14:tracePt t="5731" x="1365250" y="2082800"/>
          <p14:tracePt t="5734" x="1371600" y="2070100"/>
          <p14:tracePt t="5748" x="1371600" y="2057400"/>
          <p14:tracePt t="5765" x="1371600" y="2006600"/>
          <p14:tracePt t="5781" x="1346200" y="1968500"/>
          <p14:tracePt t="5798" x="1282700" y="1930400"/>
          <p14:tracePt t="5815" x="1155700" y="1892300"/>
          <p14:tracePt t="5831" x="1016000" y="1866900"/>
          <p14:tracePt t="5848" x="920750" y="1866900"/>
          <p14:tracePt t="5865" x="850900" y="1879600"/>
          <p14:tracePt t="5882" x="819150" y="1911350"/>
          <p14:tracePt t="5898" x="812800" y="1962150"/>
          <p14:tracePt t="5915" x="812800" y="2044700"/>
          <p14:tracePt t="5932" x="882650" y="2114550"/>
          <p14:tracePt t="5948" x="996950" y="2184400"/>
          <p14:tracePt t="5951" x="1073150" y="2203450"/>
          <p14:tracePt t="5965" x="1206500" y="2228850"/>
          <p14:tracePt t="5982" x="1282700" y="2235200"/>
          <p14:tracePt t="5998" x="1308100" y="2235200"/>
          <p14:tracePt t="6015" x="1320800" y="2235200"/>
          <p14:tracePt t="6032" x="1320800" y="2216150"/>
          <p14:tracePt t="6049" x="1320800" y="2197100"/>
          <p14:tracePt t="6065" x="1308100" y="2159000"/>
          <p14:tracePt t="6082" x="1270000" y="2127250"/>
          <p14:tracePt t="6099" x="1244600" y="2108200"/>
          <p14:tracePt t="6102" x="1231900" y="2101850"/>
          <p14:tracePt t="6116" x="1225550" y="2101850"/>
          <p14:tracePt t="6206" x="1231900" y="2101850"/>
          <p14:tracePt t="6214" x="1238250" y="2108200"/>
          <p14:tracePt t="6238" x="1244600" y="2114550"/>
          <p14:tracePt t="6594" x="1244600" y="2108200"/>
          <p14:tracePt t="6602" x="1231900" y="2095500"/>
          <p14:tracePt t="6615" x="1206500" y="2070100"/>
          <p14:tracePt t="6632" x="1168400" y="2057400"/>
          <p14:tracePt t="6649" x="1136650" y="2038350"/>
          <p14:tracePt t="6665" x="1104900" y="2032000"/>
          <p14:tracePt t="6682" x="1079500" y="2032000"/>
          <p14:tracePt t="6698" x="1060450" y="2032000"/>
          <p14:tracePt t="6715" x="1041400" y="2038350"/>
          <p14:tracePt t="6719" x="1022350" y="2044700"/>
          <p14:tracePt t="6732" x="1016000" y="2051050"/>
          <p14:tracePt t="6748" x="996950" y="2076450"/>
          <p14:tracePt t="6751" x="996950" y="2082800"/>
          <p14:tracePt t="6765" x="990600" y="2101850"/>
          <p14:tracePt t="6782" x="990600" y="2133600"/>
          <p14:tracePt t="6798" x="1003300" y="2165350"/>
          <p14:tracePt t="6815" x="1035050" y="2203450"/>
          <p14:tracePt t="6831" x="1092200" y="2247900"/>
          <p14:tracePt t="6849" x="1155700" y="2273300"/>
          <p14:tracePt t="6865" x="1212850" y="2279650"/>
          <p14:tracePt t="6882" x="1282700" y="2279650"/>
          <p14:tracePt t="6898" x="1365250" y="2279650"/>
          <p14:tracePt t="6903" x="1390650" y="2266950"/>
          <p14:tracePt t="6915" x="1409700" y="2260600"/>
          <p14:tracePt t="6932" x="1409700" y="2241550"/>
          <p14:tracePt t="6935" x="1409700" y="2222500"/>
          <p14:tracePt t="6948" x="1409700" y="2190750"/>
          <p14:tracePt t="6965" x="1371600" y="2127250"/>
          <p14:tracePt t="6982" x="1333500" y="2089150"/>
          <p14:tracePt t="6998" x="1289050" y="2051050"/>
          <p14:tracePt t="7015" x="1219200" y="2006600"/>
          <p14:tracePt t="7031" x="1168400" y="1987550"/>
          <p14:tracePt t="7048" x="1143000" y="1987550"/>
          <p14:tracePt t="7065" x="1136650" y="1987550"/>
          <p14:tracePt t="7082" x="1123950" y="1987550"/>
          <p14:tracePt t="7099" x="1111250" y="1987550"/>
          <p14:tracePt t="7115" x="1104900" y="1993900"/>
          <p14:tracePt t="7119" x="1104900" y="2000250"/>
          <p14:tracePt t="7132" x="1104900" y="2012950"/>
          <p14:tracePt t="7148" x="1104900" y="2032000"/>
          <p14:tracePt t="7151" x="1104900" y="2051050"/>
          <p14:tracePt t="7167" x="1104900" y="2063750"/>
          <p14:tracePt t="7382" x="0" y="0"/>
        </p14:tracePtLst>
        <p14:tracePtLst>
          <p14:tracePt t="7953" x="2292350" y="1924050"/>
          <p14:tracePt t="7993" x="2286000" y="1924050"/>
          <p14:tracePt t="7999" x="2273300" y="1924050"/>
          <p14:tracePt t="8014" x="2260600" y="1949450"/>
          <p14:tracePt t="8031" x="2247900" y="2000250"/>
          <p14:tracePt t="8048" x="2247900" y="2057400"/>
          <p14:tracePt t="8065" x="2247900" y="2133600"/>
          <p14:tracePt t="8081" x="2279650" y="2197100"/>
          <p14:tracePt t="8099" x="2349500" y="2254250"/>
          <p14:tracePt t="8115" x="2444750" y="2305050"/>
          <p14:tracePt t="8118" x="2501900" y="2330450"/>
          <p14:tracePt t="8131" x="2565400" y="2343150"/>
          <p14:tracePt t="8148" x="2692400" y="2349500"/>
          <p14:tracePt t="8164" x="2813050" y="2349500"/>
          <p14:tracePt t="8165" x="2863850" y="2349500"/>
          <p14:tracePt t="8181" x="2933700" y="2330450"/>
          <p14:tracePt t="8197" x="2965450" y="2298700"/>
          <p14:tracePt t="8214" x="2997200" y="2273300"/>
          <p14:tracePt t="8231" x="3003550" y="2241550"/>
          <p14:tracePt t="8248" x="3016250" y="2209800"/>
          <p14:tracePt t="8264" x="3028950" y="2178050"/>
          <p14:tracePt t="8281" x="3028950" y="2165350"/>
          <p14:tracePt t="8298" x="3028950" y="2152650"/>
          <p14:tracePt t="8314" x="3028950" y="2139950"/>
          <p14:tracePt t="8331" x="3022600" y="2114550"/>
          <p14:tracePt t="8348" x="3003550" y="2095500"/>
          <p14:tracePt t="8350" x="2984500" y="2095500"/>
          <p14:tracePt t="8365" x="2965450" y="2089150"/>
          <p14:tracePt t="8382" x="2946400" y="2089150"/>
          <p14:tracePt t="8398" x="2921000" y="2089150"/>
          <p14:tracePt t="8414" x="2908300" y="2089150"/>
          <p14:tracePt t="8431" x="2901950" y="2108200"/>
          <p14:tracePt t="8448" x="2895600" y="2139950"/>
          <p14:tracePt t="8464" x="2895600" y="2190750"/>
          <p14:tracePt t="8481" x="2921000" y="2241550"/>
          <p14:tracePt t="8497" x="2965450" y="2279650"/>
          <p14:tracePt t="8514" x="3022600" y="2311400"/>
          <p14:tracePt t="8531" x="3098800" y="2336800"/>
          <p14:tracePt t="8548" x="3162300" y="2349500"/>
          <p14:tracePt t="8550" x="3194050" y="2355850"/>
          <p14:tracePt t="8564" x="3219450" y="2355850"/>
          <p14:tracePt t="8581" x="3282950" y="2355850"/>
          <p14:tracePt t="8598" x="3340100" y="2311400"/>
          <p14:tracePt t="8614" x="3365500" y="2266950"/>
          <p14:tracePt t="8631" x="3371850" y="2222500"/>
          <p14:tracePt t="8647" x="3371850" y="2159000"/>
          <p14:tracePt t="8665" x="3365500" y="2089150"/>
          <p14:tracePt t="8682" x="3346450" y="2044700"/>
          <p14:tracePt t="8698" x="3308350" y="2006600"/>
          <p14:tracePt t="8714" x="3263900" y="1968500"/>
          <p14:tracePt t="8731" x="3206750" y="1936750"/>
          <p14:tracePt t="8747" x="3136900" y="1917700"/>
          <p14:tracePt t="8764" x="3086100" y="1911350"/>
          <p14:tracePt t="8766" x="3060700" y="1911350"/>
          <p14:tracePt t="8781" x="3041650" y="1911350"/>
          <p14:tracePt t="8797" x="2965450" y="1911350"/>
          <p14:tracePt t="8814" x="2914650" y="1943100"/>
          <p14:tracePt t="8831" x="2851150" y="1987550"/>
          <p14:tracePt t="8847" x="2832100" y="2038350"/>
          <p14:tracePt t="8864" x="2806700" y="2095500"/>
          <p14:tracePt t="8881" x="2806700" y="2152650"/>
          <p14:tracePt t="8897" x="2819400" y="2241550"/>
          <p14:tracePt t="8914" x="2857500" y="2305050"/>
          <p14:tracePt t="8931" x="2908300" y="2343150"/>
          <p14:tracePt t="8947" x="2965450" y="2374900"/>
          <p14:tracePt t="8964" x="3041650" y="2400300"/>
          <p14:tracePt t="8980" x="3130550" y="2406650"/>
          <p14:tracePt t="8983" x="3181350" y="2406650"/>
          <p14:tracePt t="8997" x="3276600" y="2368550"/>
          <p14:tracePt t="9014" x="3327400" y="2324100"/>
          <p14:tracePt t="9030" x="3359150" y="2279650"/>
          <p14:tracePt t="9047" x="3371850" y="2241550"/>
          <p14:tracePt t="9064" x="3371850" y="2203450"/>
          <p14:tracePt t="9080" x="3352800" y="2146300"/>
          <p14:tracePt t="9097" x="3308350" y="2101850"/>
          <p14:tracePt t="9114" x="3219450" y="2051050"/>
          <p14:tracePt t="9131" x="3143250" y="2032000"/>
          <p14:tracePt t="9147" x="3105150" y="2025650"/>
          <p14:tracePt t="9164" x="3079750" y="2025650"/>
          <p14:tracePt t="9181" x="3073400" y="2044700"/>
          <p14:tracePt t="9183" x="3067050" y="2070100"/>
          <p14:tracePt t="9197" x="3060700" y="2108200"/>
          <p14:tracePt t="9214" x="3073400" y="2171700"/>
          <p14:tracePt t="9231" x="3124200" y="2228850"/>
          <p14:tracePt t="9247" x="3219450" y="2292350"/>
          <p14:tracePt t="9264" x="3333750" y="2324100"/>
          <p14:tracePt t="9280" x="3441700" y="2330450"/>
          <p14:tracePt t="9297" x="3536950" y="2330450"/>
          <p14:tracePt t="9314" x="3594100" y="2317750"/>
          <p14:tracePt t="9330" x="3657600" y="2286000"/>
          <p14:tracePt t="9347" x="3695700" y="2254250"/>
          <p14:tracePt t="9364" x="3727450" y="2209800"/>
          <p14:tracePt t="9380" x="3752850" y="2184400"/>
          <p14:tracePt t="9381" x="3759200" y="2171700"/>
          <p14:tracePt t="9397" x="3759200" y="2165350"/>
          <p14:tracePt t="9481" x="3759200" y="2178050"/>
          <p14:tracePt t="9487" x="3759200" y="2209800"/>
          <p14:tracePt t="9497" x="3765550" y="2254250"/>
          <p14:tracePt t="9514" x="3790950" y="2324100"/>
          <p14:tracePt t="9530" x="3841750" y="2374900"/>
          <p14:tracePt t="9547" x="3924300" y="2400300"/>
          <p14:tracePt t="9564" x="4038600" y="2406650"/>
          <p14:tracePt t="9566" x="4114800" y="2393950"/>
          <p14:tracePt t="9580" x="4191000" y="2368550"/>
          <p14:tracePt t="9598" x="4375150" y="2266950"/>
          <p14:tracePt t="9614" x="4432300" y="2190750"/>
          <p14:tracePt t="9631" x="4451350" y="2139950"/>
          <p14:tracePt t="9648" x="4451350" y="2114550"/>
          <p14:tracePt t="9664" x="4451350" y="2095500"/>
          <p14:tracePt t="9681" x="4451350" y="2076450"/>
          <p14:tracePt t="9734" x="4445000" y="2076450"/>
          <p14:tracePt t="9751" x="4445000" y="2082800"/>
          <p14:tracePt t="9758" x="4457700" y="2101850"/>
          <p14:tracePt t="9767" x="4470400" y="2127250"/>
          <p14:tracePt t="9781" x="4514850" y="2184400"/>
          <p14:tracePt t="9797" x="4591050" y="2222500"/>
          <p14:tracePt t="9814" x="4648200" y="2235200"/>
          <p14:tracePt t="9830" x="4686300" y="2235200"/>
          <p14:tracePt t="9847" x="4724400" y="2216150"/>
          <p14:tracePt t="9864" x="4743450" y="2171700"/>
          <p14:tracePt t="9881" x="4743450" y="2139950"/>
          <p14:tracePt t="9897" x="4737100" y="2089150"/>
          <p14:tracePt t="9914" x="4724400" y="2063750"/>
          <p14:tracePt t="9931" x="4699000" y="2044700"/>
          <p14:tracePt t="9934" x="4692650" y="2044700"/>
          <p14:tracePt t="9947" x="4686300" y="2044700"/>
          <p14:tracePt t="9963" x="4667250" y="2044700"/>
          <p14:tracePt t="9980" x="4641850" y="2076450"/>
          <p14:tracePt t="9997" x="4635500" y="2133600"/>
          <p14:tracePt t="10013" x="4648200" y="2171700"/>
          <p14:tracePt t="10030" x="4692650" y="2203450"/>
          <p14:tracePt t="10047" x="4781550" y="2228850"/>
          <p14:tracePt t="10064" x="4851400" y="2235200"/>
          <p14:tracePt t="10080" x="4902200" y="2235200"/>
          <p14:tracePt t="10097" x="4927600" y="2216150"/>
          <p14:tracePt t="10114" x="4940300" y="2203450"/>
          <p14:tracePt t="10131" x="4940300" y="2190750"/>
          <p14:tracePt t="10147" x="4946650" y="2184400"/>
          <p14:tracePt t="10164" x="4946650" y="2171700"/>
          <p14:tracePt t="10180" x="4959350" y="2171700"/>
          <p14:tracePt t="10183" x="4972050" y="2171700"/>
          <p14:tracePt t="10198" x="5022850" y="2171700"/>
          <p14:tracePt t="10213" x="5060950" y="2171700"/>
          <p14:tracePt t="10230" x="5099050" y="2171700"/>
          <p14:tracePt t="10247" x="5118100" y="2171700"/>
          <p14:tracePt t="10590" x="0" y="0"/>
        </p14:tracePtLst>
        <p14:tracePtLst>
          <p14:tracePt t="11351" x="2882900" y="1955800"/>
          <p14:tracePt t="11376" x="2876550" y="1955800"/>
          <p14:tracePt t="11392" x="2870200" y="1974850"/>
          <p14:tracePt t="11399" x="2863850" y="1993900"/>
          <p14:tracePt t="11406" x="2857500" y="2006600"/>
          <p14:tracePt t="11415" x="2857500" y="2025650"/>
          <p14:tracePt t="11430" x="2857500" y="2076450"/>
          <p14:tracePt t="11447" x="2870200" y="2152650"/>
          <p14:tracePt t="11464" x="2927350" y="2216150"/>
          <p14:tracePt t="11480" x="3054350" y="2292350"/>
          <p14:tracePt t="11496" x="3289300" y="2349500"/>
          <p14:tracePt t="11513" x="3638550" y="2406650"/>
          <p14:tracePt t="11530" x="3905250" y="2425700"/>
          <p14:tracePt t="11546" x="4051300" y="2425700"/>
          <p14:tracePt t="11563" x="4127500" y="2425700"/>
          <p14:tracePt t="11580" x="4178300" y="2406650"/>
          <p14:tracePt t="11583" x="4197350" y="2393950"/>
          <p14:tracePt t="11596" x="4216400" y="2374900"/>
          <p14:tracePt t="11614" x="4286250" y="2279650"/>
          <p14:tracePt t="11630" x="4330700" y="2209800"/>
          <p14:tracePt t="11647" x="4356100" y="2165350"/>
          <p14:tracePt t="11664" x="4368800" y="2127250"/>
          <p14:tracePt t="11697" x="4368800" y="2108200"/>
          <p14:tracePt t="11942" x="0" y="0"/>
        </p14:tracePtLst>
        <p14:tracePtLst>
          <p14:tracePt t="12848" x="6146800" y="1866900"/>
          <p14:tracePt t="12855" x="6140450" y="1866900"/>
          <p14:tracePt t="12864" x="6134100" y="1866900"/>
          <p14:tracePt t="12880" x="6102350" y="1885950"/>
          <p14:tracePt t="12896" x="6083300" y="1924050"/>
          <p14:tracePt t="12913" x="6057900" y="1974850"/>
          <p14:tracePt t="12930" x="6045200" y="2032000"/>
          <p14:tracePt t="12946" x="6045200" y="2114550"/>
          <p14:tracePt t="12950" x="6045200" y="2159000"/>
          <p14:tracePt t="12963" x="6057900" y="2203450"/>
          <p14:tracePt t="12980" x="6096000" y="2279650"/>
          <p14:tracePt t="12996" x="6140450" y="2324100"/>
          <p14:tracePt t="12999" x="6172200" y="2355850"/>
          <p14:tracePt t="13013" x="6210300" y="2374900"/>
          <p14:tracePt t="13030" x="6324600" y="2425700"/>
          <p14:tracePt t="13046" x="6381750" y="2438400"/>
          <p14:tracePt t="13063" x="6438900" y="2432050"/>
          <p14:tracePt t="13079" x="6483350" y="2419350"/>
          <p14:tracePt t="13096" x="6508750" y="2374900"/>
          <p14:tracePt t="13113" x="6515100" y="2330450"/>
          <p14:tracePt t="13130" x="6515100" y="2279650"/>
          <p14:tracePt t="13146" x="6521450" y="2235200"/>
          <p14:tracePt t="13163" x="6521450" y="2203450"/>
          <p14:tracePt t="13180" x="6521450" y="2184400"/>
          <p14:tracePt t="13183" x="6521450" y="2171700"/>
          <p14:tracePt t="13254" x="0" y="0"/>
        </p14:tracePtLst>
        <p14:tracePtLst>
          <p14:tracePt t="13728" x="6457950" y="2343150"/>
          <p14:tracePt t="13811" x="6464300" y="2349500"/>
          <p14:tracePt t="13822" x="6477000" y="2349500"/>
          <p14:tracePt t="13831" x="6565900" y="2355850"/>
          <p14:tracePt t="13848" x="6699250" y="2355850"/>
          <p14:tracePt t="13862" x="6889750" y="2355850"/>
          <p14:tracePt t="13880" x="7124700" y="2355850"/>
          <p14:tracePt t="13896" x="7353300" y="2355850"/>
          <p14:tracePt t="13913" x="7562850" y="2355850"/>
          <p14:tracePt t="13929" x="7721600" y="2355850"/>
          <p14:tracePt t="13946" x="7829550" y="2355850"/>
          <p14:tracePt t="13963" x="7867650" y="2355850"/>
          <p14:tracePt t="13979" x="7886700" y="2355850"/>
          <p14:tracePt t="14080" x="7854950" y="2355850"/>
          <p14:tracePt t="14087" x="7804150" y="2355850"/>
          <p14:tracePt t="14096" x="7715250" y="2355850"/>
          <p14:tracePt t="14112" x="7518400" y="2355850"/>
          <p14:tracePt t="14129" x="7296150" y="2355850"/>
          <p14:tracePt t="14146" x="7105650" y="2355850"/>
          <p14:tracePt t="14163" x="6991350" y="2355850"/>
          <p14:tracePt t="14180" x="6953250" y="2355850"/>
          <p14:tracePt t="14184" x="6940550" y="2355850"/>
          <p14:tracePt t="14196" x="6934200" y="2355850"/>
          <p14:tracePt t="14257" x="6940550" y="2355850"/>
          <p14:tracePt t="14266" x="6972300" y="2355850"/>
          <p14:tracePt t="14279" x="7118350" y="2355850"/>
          <p14:tracePt t="14296" x="7353300" y="2355850"/>
          <p14:tracePt t="14313" x="7702550" y="2368550"/>
          <p14:tracePt t="14330" x="7943850" y="2387600"/>
          <p14:tracePt t="14334" x="8007350" y="2387600"/>
          <p14:tracePt t="14346" x="8051800" y="2387600"/>
          <p14:tracePt t="14363" x="8077200" y="2387600"/>
          <p14:tracePt t="14380" x="8083550" y="2387600"/>
          <p14:tracePt t="14476" x="8064500" y="2387600"/>
          <p14:tracePt t="14484" x="8032750" y="2387600"/>
          <p14:tracePt t="14497" x="7893050" y="2387600"/>
          <p14:tracePt t="14513" x="7708900" y="2387600"/>
          <p14:tracePt t="14529" x="7569200" y="2374900"/>
          <p14:tracePt t="14546" x="7518400" y="2374900"/>
          <p14:tracePt t="14562" x="7505700" y="2374900"/>
          <p14:tracePt t="14607" x="7524750" y="2374900"/>
          <p14:tracePt t="14616" x="7556500" y="2374900"/>
          <p14:tracePt t="14623" x="7594600" y="2374900"/>
          <p14:tracePt t="14632" x="7670800" y="2381250"/>
          <p14:tracePt t="14646" x="7854950" y="2406650"/>
          <p14:tracePt t="14662" x="8026400" y="2438400"/>
          <p14:tracePt t="14679" x="8128000" y="2463800"/>
          <p14:tracePt t="14695" x="8140700" y="2463800"/>
          <p14:tracePt t="14712" x="8147050" y="2463800"/>
          <p14:tracePt t="14950" x="0" y="0"/>
        </p14:tracePtLst>
        <p14:tracePtLst>
          <p14:tracePt t="15480" x="8712200" y="2343150"/>
          <p14:tracePt t="15544" x="8731250" y="2343150"/>
          <p14:tracePt t="15552" x="8769350" y="2343150"/>
          <p14:tracePt t="15562" x="8832850" y="2343150"/>
          <p14:tracePt t="15579" x="9055100" y="2343150"/>
          <p14:tracePt t="15595" x="9353550" y="2343150"/>
          <p14:tracePt t="15599" x="9505950" y="2343150"/>
          <p14:tracePt t="15612" x="9658350" y="2343150"/>
          <p14:tracePt t="15630" x="10001250" y="2343150"/>
          <p14:tracePt t="15646" x="10160000" y="2343150"/>
          <p14:tracePt t="15663" x="10255250" y="2343150"/>
          <p14:tracePt t="15680" x="10306050" y="2343150"/>
          <p14:tracePt t="15696" x="10318750" y="2343150"/>
          <p14:tracePt t="15712" x="10325100" y="2343150"/>
          <p14:tracePt t="16033" x="10331450" y="2343150"/>
          <p14:tracePt t="16041" x="10344150" y="2343150"/>
          <p14:tracePt t="16049" x="10375900" y="2343150"/>
          <p14:tracePt t="16063" x="10515600" y="2355850"/>
          <p14:tracePt t="16078" x="10680700" y="2362200"/>
          <p14:tracePt t="16095" x="10915650" y="2362200"/>
          <p14:tracePt t="16112" x="11125200" y="2362200"/>
          <p14:tracePt t="16128" x="11283950" y="2362200"/>
          <p14:tracePt t="16145" x="11360150" y="2362200"/>
          <p14:tracePt t="16162" x="11379200" y="2362200"/>
          <p14:tracePt t="16180" x="11385550" y="2362200"/>
          <p14:tracePt t="16489" x="11391900" y="2362200"/>
          <p14:tracePt t="16497" x="11398250" y="2362200"/>
          <p14:tracePt t="16506" x="11417300" y="2362200"/>
          <p14:tracePt t="16513" x="11442700" y="2362200"/>
          <p14:tracePt t="16528" x="11506200" y="2362200"/>
          <p14:tracePt t="16545" x="11601450" y="2381250"/>
          <p14:tracePt t="16561" x="11671300" y="2381250"/>
          <p14:tracePt t="16578" x="11703050" y="2381250"/>
          <p14:tracePt t="16594" x="11722100" y="2381250"/>
          <p14:tracePt t="16611" x="11728450" y="2381250"/>
          <p14:tracePt t="16682" x="11734800" y="2381250"/>
          <p14:tracePt t="17022" x="0" y="0"/>
        </p14:tracePtLst>
        <p14:tracePtLst>
          <p14:tracePt t="17863" x="368300" y="2533650"/>
          <p14:tracePt t="17896" x="381000" y="2540000"/>
          <p14:tracePt t="17902" x="400050" y="2540000"/>
          <p14:tracePt t="17912" x="450850" y="2540000"/>
          <p14:tracePt t="17928" x="609600" y="2540000"/>
          <p14:tracePt t="17944" x="825500" y="2540000"/>
          <p14:tracePt t="17961" x="1073150" y="2540000"/>
          <p14:tracePt t="17979" x="1257300" y="2540000"/>
          <p14:tracePt t="17994" x="1346200" y="2540000"/>
          <p14:tracePt t="17998" x="1358900" y="2540000"/>
          <p14:tracePt t="18027" x="1365250" y="2540000"/>
          <p14:tracePt t="18310" x="0" y="0"/>
        </p14:tracePtLst>
        <p14:tracePtLst>
          <p14:tracePt t="19159" x="6673850" y="2317750"/>
          <p14:tracePt t="19241" x="6692900" y="2317750"/>
          <p14:tracePt t="19249" x="6743700" y="2317750"/>
          <p14:tracePt t="19262" x="6902450" y="2317750"/>
          <p14:tracePt t="19278" x="7143750" y="2317750"/>
          <p14:tracePt t="19294" x="7410450" y="2317750"/>
          <p14:tracePt t="19311" x="7620000" y="2317750"/>
          <p14:tracePt t="19327" x="7747000" y="2317750"/>
          <p14:tracePt t="19344" x="7797800" y="2317750"/>
          <p14:tracePt t="19361" x="7804150" y="2317750"/>
          <p14:tracePt t="19487" x="7810500" y="2317750"/>
          <p14:tracePt t="19503" x="7810500" y="2305050"/>
          <p14:tracePt t="19510" x="7810500" y="2298700"/>
          <p14:tracePt t="19518" x="7810500" y="2279650"/>
          <p14:tracePt t="19527" x="7810500" y="2260600"/>
          <p14:tracePt t="19544" x="7797800" y="2184400"/>
          <p14:tracePt t="19560" x="7753350" y="2101850"/>
          <p14:tracePt t="19577" x="7708900" y="2025650"/>
          <p14:tracePt t="19594" x="7670800" y="1981200"/>
          <p14:tracePt t="19610" x="7620000" y="1936750"/>
          <p14:tracePt t="19627" x="7581900" y="1911350"/>
          <p14:tracePt t="19644" x="7556500" y="1892300"/>
          <p14:tracePt t="19646" x="7537450" y="1885950"/>
          <p14:tracePt t="19661" x="7518400" y="1879600"/>
          <p14:tracePt t="19679" x="7461250" y="1879600"/>
          <p14:tracePt t="19694" x="7378700" y="1898650"/>
          <p14:tracePt t="19711" x="7283450" y="1924050"/>
          <p14:tracePt t="19728" x="7219950" y="1974850"/>
          <p14:tracePt t="19744" x="7162800" y="2038350"/>
          <p14:tracePt t="19760" x="7118350" y="2120900"/>
          <p14:tracePt t="19777" x="7092950" y="2209800"/>
          <p14:tracePt t="19794" x="7092950" y="2273300"/>
          <p14:tracePt t="19810" x="7092950" y="2343150"/>
          <p14:tracePt t="19816" x="7105650" y="2362200"/>
          <p14:tracePt t="19827" x="7124700" y="2374900"/>
          <p14:tracePt t="19844" x="7169150" y="2393950"/>
          <p14:tracePt t="19861" x="7226300" y="2419350"/>
          <p14:tracePt t="19863" x="7251700" y="2425700"/>
          <p14:tracePt t="19878" x="7283450" y="2425700"/>
          <p14:tracePt t="19894" x="7308850" y="2425700"/>
          <p14:tracePt t="19911" x="7327900" y="2413000"/>
          <p14:tracePt t="19928" x="7340600" y="2381250"/>
          <p14:tracePt t="19944" x="7340600" y="2343150"/>
          <p14:tracePt t="19961" x="7340600" y="2298700"/>
          <p14:tracePt t="19978" x="7340600" y="2247900"/>
          <p14:tracePt t="19994" x="7340600" y="2197100"/>
          <p14:tracePt t="19998" x="7334250" y="2184400"/>
          <p14:tracePt t="20010" x="7321550" y="2165350"/>
          <p14:tracePt t="20027" x="7302500" y="2139950"/>
          <p14:tracePt t="20030" x="7302500" y="2133600"/>
          <p14:tracePt t="20047" x="7296150" y="2133600"/>
          <p14:tracePt t="20111" x="7289800" y="2133600"/>
          <p14:tracePt t="20119" x="7277100" y="2133600"/>
          <p14:tracePt t="20127" x="7258050" y="2165350"/>
          <p14:tracePt t="20144" x="7219950" y="2235200"/>
          <p14:tracePt t="20161" x="7194550" y="2324100"/>
          <p14:tracePt t="20178" x="7194550" y="2393950"/>
          <p14:tracePt t="20194" x="7194550" y="2444750"/>
          <p14:tracePt t="20199" x="7207250" y="2463800"/>
          <p14:tracePt t="20211" x="7232650" y="2476500"/>
          <p14:tracePt t="20227" x="7296150" y="2495550"/>
          <p14:tracePt t="20230" x="7340600" y="2508250"/>
          <p14:tracePt t="20244" x="7385050" y="2514600"/>
          <p14:tracePt t="20262" x="7493000" y="2501900"/>
          <p14:tracePt t="20278" x="7556500" y="2463800"/>
          <p14:tracePt t="20294" x="7607300" y="2393950"/>
          <p14:tracePt t="20310" x="7632700" y="2305050"/>
          <p14:tracePt t="20327" x="7632700" y="2216150"/>
          <p14:tracePt t="20344" x="7632700" y="2114550"/>
          <p14:tracePt t="20360" x="7607300" y="2032000"/>
          <p14:tracePt t="20377" x="7575550" y="1968500"/>
          <p14:tracePt t="20394" x="7550150" y="1936750"/>
          <p14:tracePt t="20411" x="7531100" y="1924050"/>
          <p14:tracePt t="20414" x="7524750" y="1924050"/>
          <p14:tracePt t="20428" x="7518400" y="1924050"/>
          <p14:tracePt t="20444" x="7499350" y="1924050"/>
          <p14:tracePt t="20460" x="7454900" y="1930400"/>
          <p14:tracePt t="20463" x="7442200" y="1949450"/>
          <p14:tracePt t="20479" x="7397750" y="2012950"/>
          <p14:tracePt t="20494" x="7359650" y="2120900"/>
          <p14:tracePt t="20510" x="7334250" y="2228850"/>
          <p14:tracePt t="20527" x="7334250" y="2305050"/>
          <p14:tracePt t="20543" x="7340600" y="2368550"/>
          <p14:tracePt t="20560" x="7366000" y="2400300"/>
          <p14:tracePt t="20577" x="7397750" y="2425700"/>
          <p14:tracePt t="20593" x="7435850" y="2432050"/>
          <p14:tracePt t="20610" x="7512050" y="2432050"/>
          <p14:tracePt t="20627" x="7581900" y="2413000"/>
          <p14:tracePt t="20643" x="7626350" y="2368550"/>
          <p14:tracePt t="20660" x="7658100" y="2317750"/>
          <p14:tracePt t="20678" x="7664450" y="2247900"/>
          <p14:tracePt t="20693" x="7664450" y="2178050"/>
          <p14:tracePt t="20710" x="7639050" y="2114550"/>
          <p14:tracePt t="20727" x="7594600" y="2063750"/>
          <p14:tracePt t="20743" x="7543800" y="2019300"/>
          <p14:tracePt t="20760" x="7505700" y="1993900"/>
          <p14:tracePt t="20777" x="7480300" y="1987550"/>
          <p14:tracePt t="20793" x="7467600" y="1981200"/>
          <p14:tracePt t="20810" x="7461250" y="1981200"/>
          <p14:tracePt t="20814" x="7448550" y="1987550"/>
          <p14:tracePt t="20826" x="7435850" y="2006600"/>
          <p14:tracePt t="20843" x="7410450" y="2089150"/>
          <p14:tracePt t="20860" x="7397750" y="2203450"/>
          <p14:tracePt t="20862" x="7397750" y="2260600"/>
          <p14:tracePt t="20877" x="7404100" y="2305050"/>
          <p14:tracePt t="20893" x="7423150" y="2374900"/>
          <p14:tracePt t="20910" x="7448550" y="2393950"/>
          <p14:tracePt t="20927" x="7461250" y="2406650"/>
          <p14:tracePt t="20943" x="7473950" y="2406650"/>
          <p14:tracePt t="20960" x="7505700" y="2400300"/>
          <p14:tracePt t="20978" x="7537450" y="2355850"/>
          <p14:tracePt t="20993" x="7562850" y="2286000"/>
          <p14:tracePt t="21010" x="7562850" y="2209800"/>
          <p14:tracePt t="21027" x="7562850" y="2146300"/>
          <p14:tracePt t="21043" x="7543800" y="2082800"/>
          <p14:tracePt t="21060" x="7537450" y="2057400"/>
          <p14:tracePt t="21076" x="7537450" y="2051050"/>
          <p14:tracePt t="21102" x="7531100" y="2044700"/>
          <p14:tracePt t="21134" x="7524750" y="2044700"/>
          <p14:tracePt t="21158" x="7524750" y="2051050"/>
          <p14:tracePt t="21174" x="7524750" y="2063750"/>
          <p14:tracePt t="21183" x="7524750" y="2070100"/>
          <p14:tracePt t="21296" x="7518400" y="2070100"/>
          <p14:tracePt t="21305" x="7499350" y="2051050"/>
          <p14:tracePt t="21312" x="7486650" y="2044700"/>
          <p14:tracePt t="21327" x="7423150" y="2012950"/>
          <p14:tracePt t="21343" x="7340600" y="1987550"/>
          <p14:tracePt t="21360" x="7277100" y="1974850"/>
          <p14:tracePt t="21377" x="7239000" y="1974850"/>
          <p14:tracePt t="21393" x="7194550" y="1981200"/>
          <p14:tracePt t="21410" x="7175500" y="2012950"/>
          <p14:tracePt t="21414" x="7162800" y="2032000"/>
          <p14:tracePt t="21426" x="7150100" y="2063750"/>
          <p14:tracePt t="21443" x="7137400" y="2120900"/>
          <p14:tracePt t="21445" x="7137400" y="2146300"/>
          <p14:tracePt t="21460" x="7137400" y="2178050"/>
          <p14:tracePt t="21479" x="7137400" y="2247900"/>
          <p14:tracePt t="21493" x="7181850" y="2324100"/>
          <p14:tracePt t="21510" x="7251700" y="2393950"/>
          <p14:tracePt t="21527" x="7359650" y="2457450"/>
          <p14:tracePt t="21543" x="7493000" y="2514600"/>
          <p14:tracePt t="21560" x="7620000" y="2540000"/>
          <p14:tracePt t="21577" x="7708900" y="2546350"/>
          <p14:tracePt t="21593" x="7772400" y="2533650"/>
          <p14:tracePt t="21610" x="7797800" y="2495550"/>
          <p14:tracePt t="21626" x="7816850" y="2432050"/>
          <p14:tracePt t="21630" x="7816850" y="2406650"/>
          <p14:tracePt t="21643" x="7816850" y="2374900"/>
          <p14:tracePt t="21660" x="7804150" y="2286000"/>
          <p14:tracePt t="21663" x="7797800" y="2241550"/>
          <p14:tracePt t="21678" x="7753350" y="2159000"/>
          <p14:tracePt t="21693" x="7670800" y="2082800"/>
          <p14:tracePt t="21710" x="7588250" y="2019300"/>
          <p14:tracePt t="21726" x="7493000" y="1974850"/>
          <p14:tracePt t="21743" x="7442200" y="1943100"/>
          <p14:tracePt t="21760" x="7404100" y="1936750"/>
          <p14:tracePt t="21776" x="7372350" y="1936750"/>
          <p14:tracePt t="21793" x="7340600" y="1943100"/>
          <p14:tracePt t="21810" x="7302500" y="1968500"/>
          <p14:tracePt t="21826" x="7264400" y="2019300"/>
          <p14:tracePt t="21843" x="7232650" y="2082800"/>
          <p14:tracePt t="21859" x="7219950" y="2171700"/>
          <p14:tracePt t="21876" x="7219950" y="2247900"/>
          <p14:tracePt t="21878" x="7232650" y="2286000"/>
          <p14:tracePt t="21893" x="7251700" y="2324100"/>
          <p14:tracePt t="21909" x="7283450" y="2343150"/>
          <p14:tracePt t="21926" x="7302500" y="2355850"/>
          <p14:tracePt t="21943" x="7321550" y="2362200"/>
          <p14:tracePt t="21960" x="7359650" y="2362200"/>
          <p14:tracePt t="21977" x="7385050" y="2349500"/>
          <p14:tracePt t="21993" x="7410450" y="2298700"/>
          <p14:tracePt t="22010" x="7435850" y="2228850"/>
          <p14:tracePt t="22026" x="7435850" y="2190750"/>
          <p14:tracePt t="22043" x="7429500" y="2139950"/>
          <p14:tracePt t="22059" x="7416800" y="2108200"/>
          <p14:tracePt t="22076" x="7404100" y="2089150"/>
          <p14:tracePt t="22078" x="7404100" y="2082800"/>
          <p14:tracePt t="22200" x="7397750" y="2082800"/>
          <p14:tracePt t="22527" x="7391400" y="2082800"/>
          <p14:tracePt t="22535" x="7385050" y="2076450"/>
          <p14:tracePt t="22543" x="7378700" y="2070100"/>
          <p14:tracePt t="22560" x="7346950" y="2044700"/>
          <p14:tracePt t="22576" x="7315200" y="2006600"/>
          <p14:tracePt t="22593" x="7239000" y="1974850"/>
          <p14:tracePt t="22610" x="7156450" y="1943100"/>
          <p14:tracePt t="22615" x="7131050" y="1936750"/>
          <p14:tracePt t="22626" x="7118350" y="1930400"/>
          <p14:tracePt t="22643" x="7105650" y="1930400"/>
          <p14:tracePt t="22660" x="7086600" y="1930400"/>
          <p14:tracePt t="22664" x="7073900" y="1936750"/>
          <p14:tracePt t="22678" x="7054850" y="1962150"/>
          <p14:tracePt t="22695" x="7035800" y="2012950"/>
          <p14:tracePt t="22710" x="7010400" y="2076450"/>
          <p14:tracePt t="22727" x="7010400" y="2139950"/>
          <p14:tracePt t="22744" x="7016750" y="2216150"/>
          <p14:tracePt t="22759" x="7042150" y="2279650"/>
          <p14:tracePt t="22777" x="7112000" y="2336800"/>
          <p14:tracePt t="22793" x="7194550" y="2381250"/>
          <p14:tracePt t="22810" x="7327900" y="2425700"/>
          <p14:tracePt t="22815" x="7378700" y="2432050"/>
          <p14:tracePt t="22826" x="7410450" y="2432050"/>
          <p14:tracePt t="22843" x="7499350" y="2432050"/>
          <p14:tracePt t="22860" x="7537450" y="2406650"/>
          <p14:tracePt t="22863" x="7556500" y="2387600"/>
          <p14:tracePt t="22876" x="7562850" y="2374900"/>
          <p14:tracePt t="22892" x="7569200" y="2343150"/>
          <p14:tracePt t="22909" x="7569200" y="2286000"/>
          <p14:tracePt t="22926" x="7569200" y="2228850"/>
          <p14:tracePt t="22942" x="7550150" y="2184400"/>
          <p14:tracePt t="22959" x="7512050" y="2152650"/>
          <p14:tracePt t="22976" x="7480300" y="2114550"/>
          <p14:tracePt t="22993" x="7454900" y="2089150"/>
          <p14:tracePt t="23009" x="7442200" y="2082800"/>
          <p14:tracePt t="23042" x="7435850" y="2082800"/>
          <p14:tracePt t="23471" x="0" y="0"/>
        </p14:tracePtLst>
        <p14:tracePtLst>
          <p14:tracePt t="23720" x="7156450" y="1974850"/>
          <p14:tracePt t="23727" x="7150100" y="1974850"/>
          <p14:tracePt t="23734" x="7137400" y="1974850"/>
          <p14:tracePt t="23743" x="7131050" y="1981200"/>
          <p14:tracePt t="23759" x="7131050" y="2000250"/>
          <p14:tracePt t="23776" x="7124700" y="2025650"/>
          <p14:tracePt t="23792" x="7124700" y="2057400"/>
          <p14:tracePt t="23809" x="7124700" y="2108200"/>
          <p14:tracePt t="23826" x="7124700" y="2152650"/>
          <p14:tracePt t="23842" x="7137400" y="2222500"/>
          <p14:tracePt t="23859" x="7162800" y="2273300"/>
          <p14:tracePt t="23876" x="7194550" y="2311400"/>
          <p14:tracePt t="23879" x="7213600" y="2324100"/>
          <p14:tracePt t="23892" x="7226300" y="2336800"/>
          <p14:tracePt t="23909" x="7289800" y="2349500"/>
          <p14:tracePt t="23926" x="7385050" y="2362200"/>
          <p14:tracePt t="23943" x="7499350" y="2368550"/>
          <p14:tracePt t="23959" x="7626350" y="2368550"/>
          <p14:tracePt t="23976" x="7721600" y="2343150"/>
          <p14:tracePt t="23992" x="7759700" y="2317750"/>
          <p14:tracePt t="24009" x="7772400" y="2286000"/>
          <p14:tracePt t="24026" x="7772400" y="2260600"/>
          <p14:tracePt t="24042" x="7772400" y="2228850"/>
          <p14:tracePt t="24059" x="7772400" y="2184400"/>
          <p14:tracePt t="24076" x="7753350" y="2139950"/>
          <p14:tracePt t="24092" x="7727950" y="2108200"/>
          <p14:tracePt t="24093" x="7702550" y="2076450"/>
          <p14:tracePt t="24109" x="7664450" y="2038350"/>
          <p14:tracePt t="24125" x="7632700" y="2006600"/>
          <p14:tracePt t="24142" x="7594600" y="1981200"/>
          <p14:tracePt t="24159" x="7581900" y="1962150"/>
          <p14:tracePt t="24176" x="7569200" y="1955800"/>
          <p14:tracePt t="24192" x="7562850" y="1955800"/>
          <p14:tracePt t="24209" x="7537450" y="1949450"/>
          <p14:tracePt t="24226" x="7531100" y="1949450"/>
          <p14:tracePt t="24243" x="7505700" y="1949450"/>
          <p14:tracePt t="24259" x="7473950" y="1949450"/>
          <p14:tracePt t="24262" x="7454900" y="1949450"/>
          <p14:tracePt t="24275" x="7435850" y="1962150"/>
          <p14:tracePt t="24292" x="7385050" y="1993900"/>
          <p14:tracePt t="24295" x="7353300" y="2012950"/>
          <p14:tracePt t="24309" x="7315200" y="2051050"/>
          <p14:tracePt t="24325" x="7283450" y="2089150"/>
          <p14:tracePt t="24342" x="7251700" y="2152650"/>
          <p14:tracePt t="24359" x="7245350" y="2190750"/>
          <p14:tracePt t="24375" x="7245350" y="2247900"/>
          <p14:tracePt t="24392" x="7245350" y="2279650"/>
          <p14:tracePt t="24409" x="7251700" y="2317750"/>
          <p14:tracePt t="24426" x="7258050" y="2330450"/>
          <p14:tracePt t="24443" x="7264400" y="2336800"/>
          <p14:tracePt t="24550" x="0" y="0"/>
        </p14:tracePtLst>
        <p14:tracePtLst>
          <p14:tracePt t="27550" x="5727700" y="3397250"/>
          <p14:tracePt t="27639" x="5740400" y="3397250"/>
          <p14:tracePt t="27648" x="5772150" y="3397250"/>
          <p14:tracePt t="27658" x="5803900" y="3397250"/>
          <p14:tracePt t="27675" x="5930900" y="3397250"/>
          <p14:tracePt t="27692" x="6127750" y="3397250"/>
          <p14:tracePt t="27696" x="6261100" y="3397250"/>
          <p14:tracePt t="27710" x="6521450" y="3397250"/>
          <p14:tracePt t="27725" x="6635750" y="3397250"/>
          <p14:tracePt t="27729" x="6743700" y="3397250"/>
          <p14:tracePt t="27743" x="6896100" y="3397250"/>
          <p14:tracePt t="27758" x="7004050" y="3397250"/>
          <p14:tracePt t="27775" x="7054850" y="3397250"/>
          <p14:tracePt t="27791" x="7086600" y="3397250"/>
          <p14:tracePt t="27808" x="7118350" y="3397250"/>
          <p14:tracePt t="27824" x="7150100" y="3397250"/>
          <p14:tracePt t="27841" x="7162800" y="3397250"/>
          <p14:tracePt t="27857" x="7169150" y="3397250"/>
          <p14:tracePt t="27893" x="7175500" y="3397250"/>
          <p14:tracePt t="27901" x="7181850" y="3397250"/>
          <p14:tracePt t="27910" x="7188200" y="3397250"/>
          <p14:tracePt t="27927" x="7200900" y="3397250"/>
          <p14:tracePt t="27941" x="7207250" y="3397250"/>
          <p14:tracePt t="27957" x="7245350" y="3397250"/>
          <p14:tracePt t="27974" x="7277100" y="3397250"/>
          <p14:tracePt t="27991" x="7283450" y="3397250"/>
          <p14:tracePt t="28007" x="7296150" y="3397250"/>
          <p14:tracePt t="28429" x="0" y="0"/>
        </p14:tracePtLst>
        <p14:tracePtLst>
          <p14:tracePt t="30514" x="4425950" y="3441700"/>
          <p14:tracePt t="30535" x="4419600" y="3441700"/>
          <p14:tracePt t="30543" x="4413250" y="3441700"/>
          <p14:tracePt t="30558" x="4400550" y="3441700"/>
          <p14:tracePt t="30573" x="4387850" y="3460750"/>
          <p14:tracePt t="30590" x="4387850" y="3467100"/>
          <p14:tracePt t="30607" x="4387850" y="3492500"/>
          <p14:tracePt t="30623" x="4387850" y="3524250"/>
          <p14:tracePt t="30640" x="4387850" y="3543300"/>
          <p14:tracePt t="30657" x="4394200" y="3587750"/>
          <p14:tracePt t="30673" x="4413250" y="3619500"/>
          <p14:tracePt t="30690" x="4457700" y="3657600"/>
          <p14:tracePt t="30706" x="4521200" y="3695700"/>
          <p14:tracePt t="30723" x="4572000" y="3714750"/>
          <p14:tracePt t="30740" x="4610100" y="3714750"/>
          <p14:tracePt t="30757" x="4629150" y="3714750"/>
          <p14:tracePt t="30790" x="4648200" y="3708400"/>
          <p14:tracePt t="30807" x="4648200" y="3689350"/>
          <p14:tracePt t="30823" x="4648200" y="3644900"/>
          <p14:tracePt t="30840" x="4629150" y="3594100"/>
          <p14:tracePt t="30857" x="4584700" y="3524250"/>
          <p14:tracePt t="30873" x="4533900" y="3473450"/>
          <p14:tracePt t="30890" x="4476750" y="3429000"/>
          <p14:tracePt t="30906" x="4445000" y="3403600"/>
          <p14:tracePt t="30923" x="4419600" y="3397250"/>
          <p14:tracePt t="30940" x="4406900" y="3397250"/>
          <p14:tracePt t="30957" x="4394200" y="3397250"/>
          <p14:tracePt t="30975" x="4368800" y="3409950"/>
          <p14:tracePt t="30990" x="4349750" y="3441700"/>
          <p14:tracePt t="31007" x="4330700" y="3492500"/>
          <p14:tracePt t="31024" x="4324350" y="3556000"/>
          <p14:tracePt t="31040" x="4324350" y="3600450"/>
          <p14:tracePt t="31057" x="4337050" y="3651250"/>
          <p14:tracePt t="31073" x="4362450" y="3689350"/>
          <p14:tracePt t="31090" x="4413250" y="3721100"/>
          <p14:tracePt t="31106" x="4476750" y="3746500"/>
          <p14:tracePt t="31123" x="4565650" y="3771900"/>
          <p14:tracePt t="31140" x="4641850" y="3778250"/>
          <p14:tracePt t="31143" x="4686300" y="3778250"/>
          <p14:tracePt t="31156" x="4711700" y="3778250"/>
          <p14:tracePt t="31173" x="4762500" y="3740150"/>
          <p14:tracePt t="31190" x="4768850" y="3702050"/>
          <p14:tracePt t="31206" x="4768850" y="3638550"/>
          <p14:tracePt t="31223" x="4749800" y="3587750"/>
          <p14:tracePt t="31240" x="4711700" y="3530600"/>
          <p14:tracePt t="31257" x="4654550" y="3498850"/>
          <p14:tracePt t="31274" x="4603750" y="3460750"/>
          <p14:tracePt t="31290" x="4565650" y="3448050"/>
          <p14:tracePt t="31306" x="4552950" y="3448050"/>
          <p14:tracePt t="31323" x="4540250" y="3448050"/>
          <p14:tracePt t="31340" x="4521200" y="3454400"/>
          <p14:tracePt t="31356" x="4514850" y="3460750"/>
          <p14:tracePt t="31358" x="4514850" y="3467100"/>
          <p14:tracePt t="31373" x="4514850" y="3473450"/>
          <p14:tracePt t="31534" x="0" y="0"/>
        </p14:tracePtLst>
        <p14:tracePtLst>
          <p14:tracePt t="32993" x="4876800" y="3568700"/>
          <p14:tracePt t="33007" x="4876800" y="3575050"/>
          <p14:tracePt t="33016" x="4876800" y="3581400"/>
          <p14:tracePt t="33039" x="4883150" y="3594100"/>
          <p14:tracePt t="33056" x="4889500" y="3594100"/>
          <p14:tracePt t="33120" x="4895850" y="3594100"/>
          <p14:tracePt t="33136" x="4902200" y="3594100"/>
          <p14:tracePt t="33151" x="4914900" y="3594100"/>
          <p14:tracePt t="33160" x="4914900" y="3587750"/>
          <p14:tracePt t="33173" x="4921250" y="3575050"/>
          <p14:tracePt t="33189" x="4927600" y="3549650"/>
          <p14:tracePt t="33206" x="4927600" y="3536950"/>
          <p14:tracePt t="33406" x="0" y="0"/>
        </p14:tracePtLst>
        <p14:tracePtLst>
          <p14:tracePt t="33728" x="4425950" y="3441700"/>
          <p14:tracePt t="33745" x="4419600" y="3441700"/>
          <p14:tracePt t="33753" x="4413250" y="3441700"/>
          <p14:tracePt t="33761" x="4406900" y="3441700"/>
          <p14:tracePt t="33774" x="4400550" y="3460750"/>
          <p14:tracePt t="33791" x="4394200" y="3473450"/>
          <p14:tracePt t="33807" x="4387850" y="3492500"/>
          <p14:tracePt t="33823" x="4387850" y="3517900"/>
          <p14:tracePt t="33839" x="4387850" y="3549650"/>
          <p14:tracePt t="33856" x="4387850" y="3568700"/>
          <p14:tracePt t="33872" x="4387850" y="3575050"/>
          <p14:tracePt t="33889" x="4394200" y="3594100"/>
          <p14:tracePt t="33906" x="4413250" y="3613150"/>
          <p14:tracePt t="33922" x="4451350" y="3632200"/>
          <p14:tracePt t="33939" x="4476750" y="3638550"/>
          <p14:tracePt t="33956" x="4508500" y="3638550"/>
          <p14:tracePt t="33959" x="4527550" y="3638550"/>
          <p14:tracePt t="33975" x="4546600" y="3638550"/>
          <p14:tracePt t="33990" x="4572000" y="3625850"/>
          <p14:tracePt t="34006" x="4584700" y="3587750"/>
          <p14:tracePt t="34022" x="4584700" y="3562350"/>
          <p14:tracePt t="34039" x="4584700" y="3530600"/>
          <p14:tracePt t="34056" x="4584700" y="3511550"/>
          <p14:tracePt t="34073" x="4584700" y="3492500"/>
          <p14:tracePt t="34089" x="4565650" y="3467100"/>
          <p14:tracePt t="34106" x="4552950" y="3454400"/>
          <p14:tracePt t="34122" x="4533900" y="3448050"/>
          <p14:tracePt t="34139" x="4521200" y="3448050"/>
          <p14:tracePt t="34156" x="4508500" y="3448050"/>
          <p14:tracePt t="34158" x="4495800" y="3448050"/>
          <p14:tracePt t="34172" x="4489450" y="3448050"/>
          <p14:tracePt t="34189" x="4470400" y="3460750"/>
          <p14:tracePt t="34206" x="4457700" y="3467100"/>
          <p14:tracePt t="34223" x="4457700" y="3473450"/>
          <p14:tracePt t="34447" x="0" y="0"/>
        </p14:tracePtLst>
        <p14:tracePtLst>
          <p14:tracePt t="35192" x="5016500" y="3536950"/>
          <p14:tracePt t="35225" x="5029200" y="3536950"/>
          <p14:tracePt t="35232" x="5048250" y="3536950"/>
          <p14:tracePt t="35241" x="5060950" y="3536950"/>
          <p14:tracePt t="35256" x="5099050" y="3536950"/>
          <p14:tracePt t="35273" x="5130800" y="3543300"/>
          <p14:tracePt t="35290" x="5143500" y="3543300"/>
          <p14:tracePt t="35366" x="0" y="0"/>
        </p14:tracePtLst>
        <p14:tracePtLst>
          <p14:tracePt t="35632" x="5149850" y="3549650"/>
          <p14:tracePt t="35745" x="5162550" y="3549650"/>
          <p14:tracePt t="35751" x="5181600" y="3549650"/>
          <p14:tracePt t="35760" x="5207000" y="3549650"/>
          <p14:tracePt t="35772" x="5238750" y="3549650"/>
          <p14:tracePt t="35788" x="5289550" y="3549650"/>
          <p14:tracePt t="35790" x="0" y="0"/>
        </p14:tracePtLst>
        <p14:tracePtLst>
          <p14:tracePt t="36351" x="5295900" y="3435350"/>
          <p14:tracePt t="36375" x="5289550" y="3435350"/>
          <p14:tracePt t="36384" x="5283200" y="3441700"/>
          <p14:tracePt t="36392" x="5276850" y="3460750"/>
          <p14:tracePt t="36405" x="5270500" y="3486150"/>
          <p14:tracePt t="36422" x="5264150" y="3530600"/>
          <p14:tracePt t="36438" x="5264150" y="3568700"/>
          <p14:tracePt t="36455" x="5270500" y="3613150"/>
          <p14:tracePt t="36471" x="5289550" y="3638550"/>
          <p14:tracePt t="36489" x="5314950" y="3670300"/>
          <p14:tracePt t="36505" x="5353050" y="3689350"/>
          <p14:tracePt t="36522" x="5403850" y="3702050"/>
          <p14:tracePt t="36538" x="5422900" y="3702050"/>
          <p14:tracePt t="36542" x="5454650" y="3702050"/>
          <p14:tracePt t="36555" x="5467350" y="3695700"/>
          <p14:tracePt t="36558" x="5486400" y="3689350"/>
          <p14:tracePt t="36572" x="5492750" y="3676650"/>
          <p14:tracePt t="36588" x="5518150" y="3651250"/>
          <p14:tracePt t="36591" x="5524500" y="3638550"/>
          <p14:tracePt t="36604" x="5530850" y="3625850"/>
          <p14:tracePt t="36621" x="5530850" y="3581400"/>
          <p14:tracePt t="36638" x="5530850" y="3562350"/>
          <p14:tracePt t="36655" x="5530850" y="3549650"/>
          <p14:tracePt t="36671" x="5530850" y="3536950"/>
          <p14:tracePt t="36830" x="0" y="0"/>
        </p14:tracePtLst>
        <p14:tracePtLst>
          <p14:tracePt t="37144" x="6026150" y="3448050"/>
          <p14:tracePt t="37183" x="6007100" y="3448050"/>
          <p14:tracePt t="37192" x="6007100" y="3460750"/>
          <p14:tracePt t="37199" x="6000750" y="3479800"/>
          <p14:tracePt t="37209" x="6000750" y="3498850"/>
          <p14:tracePt t="37221" x="6000750" y="3549650"/>
          <p14:tracePt t="37238" x="6013450" y="3581400"/>
          <p14:tracePt t="37255" x="6045200" y="3613150"/>
          <p14:tracePt t="37271" x="6076950" y="3632200"/>
          <p14:tracePt t="37288" x="6146800" y="3651250"/>
          <p14:tracePt t="37305" x="6229350" y="3663950"/>
          <p14:tracePt t="37322" x="6273800" y="3670300"/>
          <p14:tracePt t="37338" x="6299200" y="3663950"/>
          <p14:tracePt t="37355" x="6324600" y="3644900"/>
          <p14:tracePt t="37371" x="6330950" y="3613150"/>
          <p14:tracePt t="37388" x="6330950" y="3587750"/>
          <p14:tracePt t="37391" x="6330950" y="3568700"/>
          <p14:tracePt t="37404" x="6330950" y="3556000"/>
          <p14:tracePt t="37421" x="6330950" y="3524250"/>
          <p14:tracePt t="37438" x="6324600" y="3511550"/>
          <p14:tracePt t="37454" x="6311900" y="3492500"/>
          <p14:tracePt t="37582" x="0" y="0"/>
        </p14:tracePtLst>
        <p14:tracePtLst>
          <p14:tracePt t="39760" x="4762500" y="3460750"/>
          <p14:tracePt t="39776" x="4762500" y="3467100"/>
          <p14:tracePt t="39784" x="4762500" y="3486150"/>
          <p14:tracePt t="39792" x="4762500" y="3505200"/>
          <p14:tracePt t="39804" x="4768850" y="3530600"/>
          <p14:tracePt t="39820" x="4794250" y="3581400"/>
          <p14:tracePt t="39822" x="4813300" y="3600450"/>
          <p14:tracePt t="39838" x="4845050" y="3632200"/>
          <p14:tracePt t="39853" x="4864100" y="3651250"/>
          <p14:tracePt t="39870" x="4876800" y="3657600"/>
          <p14:tracePt t="39903" x="4883150" y="3657600"/>
          <p14:tracePt t="39920" x="4908550" y="3657600"/>
          <p14:tracePt t="39937" x="4933950" y="3657600"/>
          <p14:tracePt t="39953" x="4991100" y="3657600"/>
          <p14:tracePt t="39970" x="5029200" y="3638550"/>
          <p14:tracePt t="39987" x="5054600" y="3613150"/>
          <p14:tracePt t="40004" x="5080000" y="3575050"/>
          <p14:tracePt t="40006" x="5086350" y="3556000"/>
          <p14:tracePt t="40021" x="5086350" y="3549650"/>
          <p14:tracePt t="40038" x="5086350" y="3498850"/>
          <p14:tracePt t="40054" x="5086350" y="3479800"/>
          <p14:tracePt t="40070" x="5086350" y="3460750"/>
          <p14:tracePt t="40087" x="5067300" y="3441700"/>
          <p14:tracePt t="40104" x="5041900" y="3429000"/>
          <p14:tracePt t="40120" x="4997450" y="3416300"/>
          <p14:tracePt t="40137" x="4965700" y="3409950"/>
          <p14:tracePt t="40154" x="4940300" y="3409950"/>
          <p14:tracePt t="40170" x="4921250" y="3409950"/>
          <p14:tracePt t="40414" x="0" y="0"/>
        </p14:tracePtLst>
        <p14:tracePtLst>
          <p14:tracePt t="41440" x="5175250" y="3771900"/>
          <p14:tracePt t="41455" x="5168900" y="3784600"/>
          <p14:tracePt t="41503" x="5168900" y="3790950"/>
          <p14:tracePt t="41511" x="5168900" y="3797300"/>
          <p14:tracePt t="41527" x="5168900" y="3803650"/>
          <p14:tracePt t="41537" x="5168900" y="3822700"/>
          <p14:tracePt t="41554" x="5175250" y="3835400"/>
          <p14:tracePt t="41570" x="5187950" y="3848100"/>
          <p14:tracePt t="41587" x="5207000" y="3873500"/>
          <p14:tracePt t="41603" x="5245100" y="3892550"/>
          <p14:tracePt t="41606" x="5264150" y="3898900"/>
          <p14:tracePt t="41620" x="5264150" y="3905250"/>
          <p14:tracePt t="41636" x="5276850" y="3905250"/>
          <p14:tracePt t="41654" x="5283200" y="3905250"/>
          <p14:tracePt t="41671" x="5289550" y="3905250"/>
          <p14:tracePt t="41686" x="5295900" y="3898900"/>
          <p14:tracePt t="41703" x="5295900" y="3886200"/>
          <p14:tracePt t="41720" x="5295900" y="3867150"/>
          <p14:tracePt t="41736" x="5295900" y="3854450"/>
          <p14:tracePt t="41753" x="5295900" y="3835400"/>
          <p14:tracePt t="41770" x="5295900" y="3822700"/>
          <p14:tracePt t="41787" x="5295900" y="3810000"/>
          <p14:tracePt t="41803" x="5289550" y="3797300"/>
          <p14:tracePt t="41886" x="0" y="0"/>
        </p14:tracePtLst>
        <p14:tracePtLst>
          <p14:tracePt t="42153" x="5283200" y="3879850"/>
          <p14:tracePt t="42256" x="5289550" y="3879850"/>
          <p14:tracePt t="42256" x="0" y="0"/>
        </p14:tracePtLst>
        <p14:tracePtLst>
          <p14:tracePt t="42615" x="5549900" y="3892550"/>
          <p14:tracePt t="42703" x="5556250" y="3898900"/>
          <p14:tracePt t="42711" x="5581650" y="3898900"/>
          <p14:tracePt t="42719" x="5626100" y="3898900"/>
          <p14:tracePt t="42736" x="5746750" y="3898900"/>
          <p14:tracePt t="42753" x="5886450" y="3905250"/>
          <p14:tracePt t="42770" x="5949950" y="3911600"/>
          <p14:tracePt t="42786" x="6000750" y="3911600"/>
          <p14:tracePt t="42803" x="6026150" y="3911600"/>
          <p14:tracePt t="42806" x="6038850" y="3911600"/>
          <p14:tracePt t="42820" x="6051550" y="3911600"/>
          <p14:tracePt t="42836" x="6064250" y="3911600"/>
          <p14:tracePt t="42991" x="6057900" y="3917950"/>
          <p14:tracePt t="42999" x="6051550" y="3917950"/>
          <p14:tracePt t="43008" x="6026150" y="3917950"/>
          <p14:tracePt t="43020" x="5988050" y="3917950"/>
          <p14:tracePt t="43036" x="5861050" y="3917950"/>
          <p14:tracePt t="43054" x="5638800" y="3917950"/>
          <p14:tracePt t="43070" x="5537200" y="3917950"/>
          <p14:tracePt t="43086" x="5499100" y="3917950"/>
          <p14:tracePt t="43103" x="5486400" y="3917950"/>
          <p14:tracePt t="43120" x="5480050" y="3917950"/>
          <p14:tracePt t="43191" x="5492750" y="3917950"/>
          <p14:tracePt t="43199" x="5537200" y="3917950"/>
          <p14:tracePt t="43208" x="5600700" y="3917950"/>
          <p14:tracePt t="43219" x="5683250" y="3917950"/>
          <p14:tracePt t="43236" x="5873750" y="3917950"/>
          <p14:tracePt t="43253" x="6019800" y="3917950"/>
          <p14:tracePt t="43255" x="6045200" y="3917950"/>
          <p14:tracePt t="43270" x="6070600" y="3917950"/>
          <p14:tracePt t="43286" x="6076950" y="3917950"/>
          <p14:tracePt t="43819" x="6070600" y="3917950"/>
          <p14:tracePt t="43826" x="6038850" y="3917950"/>
          <p14:tracePt t="43836" x="6007100" y="3917950"/>
          <p14:tracePt t="43836" x="0" y="0"/>
        </p14:tracePtLst>
        <p14:tracePtLst>
          <p14:tracePt t="44087" x="5410200" y="3917950"/>
          <p14:tracePt t="44159" x="5416550" y="3917950"/>
          <p14:tracePt t="44167" x="5448300" y="3917950"/>
          <p14:tracePt t="44174" x="5505450" y="3917950"/>
          <p14:tracePt t="44186" x="5568950" y="3917950"/>
          <p14:tracePt t="44202" x="5746750" y="3917950"/>
          <p14:tracePt t="44219" x="5956300" y="3924300"/>
          <p14:tracePt t="44223" x="6038850" y="3937000"/>
          <p14:tracePt t="44235" x="6115050" y="3943350"/>
          <p14:tracePt t="44252" x="6191250" y="3943350"/>
          <p14:tracePt t="44269" x="6223000" y="3943350"/>
          <p14:tracePt t="44408" x="6216650" y="3943350"/>
          <p14:tracePt t="44416" x="6172200" y="3943350"/>
          <p14:tracePt t="44424" x="6096000" y="3930650"/>
          <p14:tracePt t="44436" x="6026150" y="3924300"/>
          <p14:tracePt t="44452" x="5867400" y="3924300"/>
          <p14:tracePt t="44457" x="5778500" y="3924300"/>
          <p14:tracePt t="44471" x="5626100" y="3924300"/>
          <p14:tracePt t="44486" x="5524500" y="3924300"/>
          <p14:tracePt t="44502" x="5492750" y="3924300"/>
          <p14:tracePt t="44519" x="5480050" y="3924300"/>
          <p14:tracePt t="44536" x="5473700" y="3924300"/>
          <p14:tracePt t="44623" x="5492750" y="3924300"/>
          <p14:tracePt t="44632" x="5524500" y="3924300"/>
          <p14:tracePt t="44639" x="5588000" y="3924300"/>
          <p14:tracePt t="44652" x="5664200" y="3924300"/>
          <p14:tracePt t="44670" x="5911850" y="3962400"/>
          <p14:tracePt t="44686" x="5969000" y="3968750"/>
          <p14:tracePt t="44702" x="5988050" y="3968750"/>
          <p14:tracePt t="44775" x="5969000" y="3968750"/>
          <p14:tracePt t="44783" x="5918200" y="3968750"/>
          <p14:tracePt t="44792" x="5854700" y="3968750"/>
          <p14:tracePt t="44803" x="5791200" y="3968750"/>
          <p14:tracePt t="44819" x="5670550" y="3968750"/>
          <p14:tracePt t="44836" x="5626100" y="3968750"/>
          <p14:tracePt t="44840" x="5613400" y="3968750"/>
          <p14:tracePt t="44852" x="5607050" y="3968750"/>
          <p14:tracePt t="44927" x="5626100" y="3968750"/>
          <p14:tracePt t="44934" x="5657850" y="3968750"/>
          <p14:tracePt t="44944" x="5715000" y="3968750"/>
          <p14:tracePt t="44952" x="5778500" y="3968750"/>
          <p14:tracePt t="44969" x="5892800" y="3968750"/>
          <p14:tracePt t="44985" x="5962650" y="3968750"/>
          <p14:tracePt t="45002" x="5981700" y="3968750"/>
          <p14:tracePt t="45019" x="5988050" y="3968750"/>
          <p14:tracePt t="45761" x="5988050" y="3975100"/>
          <p14:tracePt t="45774" x="0" y="0"/>
        </p14:tracePtLst>
        <p14:tracePtLst>
          <p14:tracePt t="46080" x="5435600" y="3905250"/>
          <p14:tracePt t="46129" x="5454650" y="3905250"/>
          <p14:tracePt t="46137" x="5486400" y="3905250"/>
          <p14:tracePt t="46152" x="5581650" y="3905250"/>
          <p14:tracePt t="46168" x="5721350" y="3905250"/>
          <p14:tracePt t="46187" x="5873750" y="3905250"/>
          <p14:tracePt t="46202" x="5956300" y="3905250"/>
          <p14:tracePt t="46207" x="5981700" y="3905250"/>
          <p14:tracePt t="46219" x="5994400" y="3905250"/>
          <p14:tracePt t="46264" x="6000750" y="3905250"/>
          <p14:tracePt t="46289" x="6007100" y="3905250"/>
          <p14:tracePt t="46455" x="0" y="0"/>
        </p14:tracePtLst>
        <p14:tracePtLst>
          <p14:tracePt t="47010" x="4686300" y="3708400"/>
          <p14:tracePt t="47032" x="4679950" y="3708400"/>
          <p14:tracePt t="47038" x="4673600" y="3708400"/>
          <p14:tracePt t="47054" x="4673600" y="3714750"/>
          <p14:tracePt t="47068" x="4673600" y="3721100"/>
          <p14:tracePt t="47085" x="4673600" y="3746500"/>
          <p14:tracePt t="47102" x="4673600" y="3778250"/>
          <p14:tracePt t="47118" x="4699000" y="3803650"/>
          <p14:tracePt t="47134" x="4724400" y="3841750"/>
          <p14:tracePt t="47151" x="4794250" y="3886200"/>
          <p14:tracePt t="47168" x="4864100" y="3930650"/>
          <p14:tracePt t="47185" x="4946650" y="3956050"/>
          <p14:tracePt t="47202" x="5029200" y="3968750"/>
          <p14:tracePt t="47218" x="5067300" y="3975100"/>
          <p14:tracePt t="47223" x="5080000" y="3975100"/>
          <p14:tracePt t="47235" x="5086350" y="3975100"/>
          <p14:tracePt t="47251" x="5099050" y="3975100"/>
          <p14:tracePt t="47268" x="5105400" y="3975100"/>
          <p14:tracePt t="47284" x="5105400" y="3956050"/>
          <p14:tracePt t="47302" x="5099050" y="3905250"/>
          <p14:tracePt t="47318" x="5073650" y="3867150"/>
          <p14:tracePt t="47335" x="5041900" y="3829050"/>
          <p14:tracePt t="47352" x="5016500" y="3803650"/>
          <p14:tracePt t="47368" x="4984750" y="3771900"/>
          <p14:tracePt t="47385" x="4959350" y="3752850"/>
          <p14:tracePt t="47401" x="4940300" y="3740150"/>
          <p14:tracePt t="47418" x="4921250" y="3733800"/>
          <p14:tracePt t="47434" x="4902200" y="3733800"/>
          <p14:tracePt t="47451" x="4889500" y="3733800"/>
          <p14:tracePt t="47454" x="4883150" y="3733800"/>
          <p14:tracePt t="47468" x="4876800" y="3733800"/>
          <p14:tracePt t="47484" x="4870450" y="3733800"/>
          <p14:tracePt t="47486" x="4864100" y="3733800"/>
          <p14:tracePt t="47501" x="4851400" y="3740150"/>
          <p14:tracePt t="47518" x="4845050" y="3752850"/>
          <p14:tracePt t="47534" x="4845050" y="3759200"/>
          <p14:tracePt t="47551" x="4845050" y="3771900"/>
          <p14:tracePt t="47710" x="0" y="0"/>
        </p14:tracePtLst>
        <p14:tracePtLst>
          <p14:tracePt t="50008" x="4724400" y="3752850"/>
          <p14:tracePt t="50031" x="4724400" y="3759200"/>
          <p14:tracePt t="50039" x="4724400" y="3771900"/>
          <p14:tracePt t="50050" x="4724400" y="3778250"/>
          <p14:tracePt t="50067" x="4730750" y="3816350"/>
          <p14:tracePt t="50086" x="4756150" y="3854450"/>
          <p14:tracePt t="50101" x="4768850" y="3873500"/>
          <p14:tracePt t="50119" x="4787900" y="3879850"/>
          <p14:tracePt t="50134" x="4800600" y="3892550"/>
          <p14:tracePt t="50167" x="4806950" y="3892550"/>
          <p14:tracePt t="50215" x="4813300" y="3892550"/>
          <p14:tracePt t="50224" x="4813300" y="3886200"/>
          <p14:tracePt t="50233" x="4813300" y="3873500"/>
          <p14:tracePt t="50250" x="4813300" y="3829050"/>
          <p14:tracePt t="50267" x="4806950" y="3790950"/>
          <p14:tracePt t="50283" x="4794250" y="3765550"/>
          <p14:tracePt t="50398" x="4787900" y="3765550"/>
          <p14:tracePt t="50406" x="4781550" y="3765550"/>
          <p14:tracePt t="50416" x="4781550" y="3771900"/>
          <p14:tracePt t="50433" x="4781550" y="3797300"/>
          <p14:tracePt t="50450" x="4781550" y="3822700"/>
          <p14:tracePt t="50466" x="4781550" y="3835400"/>
          <p14:tracePt t="50483" x="4781550" y="3841750"/>
          <p14:tracePt t="50631" x="0" y="0"/>
        </p14:tracePtLst>
        <p14:tracePtLst>
          <p14:tracePt t="51426" x="6610350" y="3981450"/>
          <p14:tracePt t="51434" x="6591300" y="3994150"/>
          <p14:tracePt t="51450" x="6559550" y="4032250"/>
          <p14:tracePt t="51466" x="6540500" y="4083050"/>
          <p14:tracePt t="51483" x="6540500" y="4121150"/>
          <p14:tracePt t="51486" x="6540500" y="4140200"/>
          <p14:tracePt t="51500" x="6540500" y="4159250"/>
          <p14:tracePt t="51502" x="6540500" y="4165600"/>
          <p14:tracePt t="51516" x="6540500" y="4178300"/>
          <p14:tracePt t="51533" x="6546850" y="4203700"/>
          <p14:tracePt t="51549" x="6559550" y="4210050"/>
          <p14:tracePt t="51567" x="6591300" y="4210050"/>
          <p14:tracePt t="51583" x="6635750" y="4210050"/>
          <p14:tracePt t="51600" x="6699250" y="4178300"/>
          <p14:tracePt t="51617" x="6737350" y="4133850"/>
          <p14:tracePt t="51633" x="6756400" y="4083050"/>
          <p14:tracePt t="51650" x="6769100" y="4032250"/>
          <p14:tracePt t="51666" x="6769100" y="4013200"/>
          <p14:tracePt t="51683" x="6769100" y="4000500"/>
          <p14:tracePt t="51783" x="6769100" y="3994150"/>
          <p14:tracePt t="51816" x="6762750" y="3994150"/>
          <p14:tracePt t="51823" x="6762750" y="4000500"/>
          <p14:tracePt t="51833" x="6756400" y="4025900"/>
          <p14:tracePt t="51850" x="6756400" y="4076700"/>
          <p14:tracePt t="51866" x="6756400" y="4140200"/>
          <p14:tracePt t="51883" x="6756400" y="4197350"/>
          <p14:tracePt t="51900" x="6756400" y="4254500"/>
          <p14:tracePt t="51903" x="6756400" y="4260850"/>
          <p14:tracePt t="51919" x="6756400" y="4267200"/>
          <p14:tracePt t="51959" x="6762750" y="4273550"/>
          <p14:tracePt t="51976" x="6769100" y="4273550"/>
          <p14:tracePt t="51983" x="6781800" y="4273550"/>
          <p14:tracePt t="51992" x="6794500" y="4260850"/>
          <p14:tracePt t="51999" x="6800850" y="4254500"/>
          <p14:tracePt t="52016" x="6819900" y="4222750"/>
          <p14:tracePt t="52033" x="6832600" y="4184650"/>
          <p14:tracePt t="52049" x="6832600" y="4159250"/>
          <p14:tracePt t="52066" x="6832600" y="4121150"/>
          <p14:tracePt t="52083" x="6819900" y="4102100"/>
          <p14:tracePt t="52086" x="6819900" y="4095750"/>
          <p14:tracePt t="52100" x="6807200" y="4089400"/>
          <p14:tracePt t="52116" x="6788150" y="4083050"/>
          <p14:tracePt t="52133" x="6756400" y="4083050"/>
          <p14:tracePt t="52149" x="6724650" y="4083050"/>
          <p14:tracePt t="52166" x="6692900" y="4108450"/>
          <p14:tracePt t="52182" x="6673850" y="4146550"/>
          <p14:tracePt t="52200" x="6661150" y="4178300"/>
          <p14:tracePt t="52216" x="6661150" y="4197350"/>
          <p14:tracePt t="52233" x="6661150" y="4203700"/>
          <p14:tracePt t="52266" x="6661150" y="4210050"/>
          <p14:tracePt t="52282" x="6680200" y="4210050"/>
          <p14:tracePt t="52299" x="6731000" y="4203700"/>
          <p14:tracePt t="52316" x="6775450" y="4159250"/>
          <p14:tracePt t="52318" x="6788150" y="4146550"/>
          <p14:tracePt t="52333" x="6800850" y="4121150"/>
          <p14:tracePt t="52334" x="6807200" y="4102100"/>
          <p14:tracePt t="52349" x="6813550" y="4076700"/>
          <p14:tracePt t="52366" x="6813550" y="4044950"/>
          <p14:tracePt t="52383" x="6813550" y="4025900"/>
          <p14:tracePt t="52399" x="6807200" y="4019550"/>
          <p14:tracePt t="52422" x="6794500" y="4019550"/>
          <p14:tracePt t="52432" x="6788150" y="4019550"/>
          <p14:tracePt t="52449" x="6756400" y="4025900"/>
          <p14:tracePt t="52466" x="6731000" y="4064000"/>
          <p14:tracePt t="52482" x="6711950" y="4108450"/>
          <p14:tracePt t="52499" x="6705600" y="4133850"/>
          <p14:tracePt t="52516" x="6705600" y="4146550"/>
          <p14:tracePt t="52575" x="6711950" y="4140200"/>
          <p14:tracePt t="52584" x="6724650" y="4121150"/>
          <p14:tracePt t="52591" x="6737350" y="4102100"/>
          <p14:tracePt t="52600" x="6743700" y="4083050"/>
          <p14:tracePt t="52617" x="6750050" y="4057650"/>
          <p14:tracePt t="52633" x="6750050" y="4051300"/>
          <p14:tracePt t="52649" x="6750050" y="4038600"/>
          <p14:tracePt t="52726" x="6750050" y="4044950"/>
          <p14:tracePt t="52736" x="6750050" y="4057650"/>
          <p14:tracePt t="52744" x="6750050" y="4064000"/>
          <p14:tracePt t="52752" x="6750050" y="4083050"/>
          <p14:tracePt t="52766" x="6750050" y="4102100"/>
          <p14:tracePt t="52783" x="6750050" y="4114800"/>
          <p14:tracePt t="52846" x="6756400" y="4114800"/>
          <p14:tracePt t="52854" x="6762750" y="4114800"/>
          <p14:tracePt t="52871" x="6769100" y="4114800"/>
          <p14:tracePt t="52883" x="6775450" y="4108450"/>
          <p14:tracePt t="52903" x="6775450" y="4102100"/>
          <p14:tracePt t="52916" x="6775450" y="4089400"/>
          <p14:tracePt t="52932" x="6769100" y="4083050"/>
          <p14:tracePt t="52950" x="6737350" y="4064000"/>
          <p14:tracePt t="52966" x="6699250" y="4064000"/>
          <p14:tracePt t="52982" x="6610350" y="4064000"/>
          <p14:tracePt t="52999" x="6515100" y="4064000"/>
          <p14:tracePt t="53016" x="6451600" y="4064000"/>
          <p14:tracePt t="53032" x="6407150" y="4070350"/>
          <p14:tracePt t="53049" x="6381750" y="4095750"/>
          <p14:tracePt t="53066" x="6362700" y="4127500"/>
          <p14:tracePt t="53083" x="6362700" y="4159250"/>
          <p14:tracePt t="53099" x="6369050" y="4197350"/>
          <p14:tracePt t="53102" x="6375400" y="4210050"/>
          <p14:tracePt t="53117" x="6388100" y="4222750"/>
          <p14:tracePt t="53133" x="6438900" y="4241800"/>
          <p14:tracePt t="53150" x="6470650" y="4241800"/>
          <p14:tracePt t="53166" x="6540500" y="4229100"/>
          <p14:tracePt t="53183" x="6616700" y="4159250"/>
          <p14:tracePt t="53199" x="6673850" y="4083050"/>
          <p14:tracePt t="53216" x="6699250" y="4032250"/>
          <p14:tracePt t="53232" x="6699250" y="4006850"/>
          <p14:tracePt t="53249" x="6699250" y="3987800"/>
          <p14:tracePt t="53320" x="6686550" y="3987800"/>
          <p14:tracePt t="53327" x="6673850" y="4013200"/>
          <p14:tracePt t="53335" x="6661150" y="4051300"/>
          <p14:tracePt t="53350" x="6648450" y="4095750"/>
          <p14:tracePt t="53366" x="6648450" y="4114800"/>
          <p14:tracePt t="53383" x="6648450" y="4121150"/>
          <p14:tracePt t="53439" x="6654800" y="4114800"/>
          <p14:tracePt t="53446" x="6661150" y="4102100"/>
          <p14:tracePt t="53455" x="6667500" y="4083050"/>
          <p14:tracePt t="53466" x="6673850" y="4070350"/>
          <p14:tracePt t="53482" x="6673850" y="4038600"/>
          <p14:tracePt t="53499" x="6673850" y="4019550"/>
          <p14:tracePt t="53516" x="6667500" y="4000500"/>
          <p14:tracePt t="53518" x="6654800" y="3994150"/>
          <p14:tracePt t="53532" x="6648450" y="3994150"/>
          <p14:tracePt t="53549" x="6629400" y="3994150"/>
          <p14:tracePt t="53566" x="6610350" y="3994150"/>
          <p14:tracePt t="53647" x="6604000" y="3994150"/>
          <p14:tracePt t="53655" x="6597650" y="3994150"/>
          <p14:tracePt t="53666" x="6591300" y="3994150"/>
          <p14:tracePt t="53683" x="6534150" y="3994150"/>
          <p14:tracePt t="53699" x="6445250" y="3975100"/>
          <p14:tracePt t="53703" x="6381750" y="3968750"/>
          <p14:tracePt t="53715" x="6318250" y="3956050"/>
          <p14:tracePt t="53716" x="0" y="0"/>
        </p14:tracePtLst>
        <p14:tracePtLst>
          <p14:tracePt t="53950" x="5505450" y="3740150"/>
          <p14:tracePt t="53958" x="5499100" y="3740150"/>
          <p14:tracePt t="53966" x="5486400" y="3740150"/>
          <p14:tracePt t="53982" x="5467350" y="3746500"/>
          <p14:tracePt t="53999" x="5441950" y="3778250"/>
          <p14:tracePt t="54015" x="5422900" y="3829050"/>
          <p14:tracePt t="54032" x="5416550" y="3860800"/>
          <p14:tracePt t="54049" x="5416550" y="3886200"/>
          <p14:tracePt t="54065" x="5422900" y="3917950"/>
          <p14:tracePt t="54082" x="5441950" y="3937000"/>
          <p14:tracePt t="54099" x="5499100" y="3956050"/>
          <p14:tracePt t="54115" x="5607050" y="3975100"/>
          <p14:tracePt t="54132" x="5734050" y="3975100"/>
          <p14:tracePt t="54134" x="5810250" y="3962400"/>
          <p14:tracePt t="54149" x="5918200" y="3917950"/>
          <p14:tracePt t="54165" x="5956300" y="3860800"/>
          <p14:tracePt t="54182" x="5969000" y="3803650"/>
          <p14:tracePt t="54198" x="5969000" y="3765550"/>
          <p14:tracePt t="54215" x="5969000" y="3740150"/>
          <p14:tracePt t="54232" x="5962650" y="3714750"/>
          <p14:tracePt t="54249" x="5956300" y="3702050"/>
          <p14:tracePt t="54265" x="5949950" y="3702050"/>
          <p14:tracePt t="54282" x="5930900" y="3702050"/>
          <p14:tracePt t="54299" x="5924550" y="3702050"/>
          <p14:tracePt t="54315" x="5918200" y="3702050"/>
          <p14:tracePt t="54332" x="5905500" y="3702050"/>
          <p14:tracePt t="54349" x="5886450" y="3708400"/>
          <p14:tracePt t="54366" x="5873750" y="3740150"/>
          <p14:tracePt t="54382" x="5867400" y="3771900"/>
          <p14:tracePt t="54399" x="5854700" y="3790950"/>
          <p14:tracePt t="54416" x="5854700" y="3803650"/>
          <p14:tracePt t="54432" x="5854700" y="3810000"/>
          <p14:tracePt t="54455" x="5854700" y="3816350"/>
          <p14:tracePt t="54465" x="5854700" y="3822700"/>
          <p14:tracePt t="54482" x="5854700" y="3829050"/>
          <p14:tracePt t="54520" x="5854700" y="3835400"/>
          <p14:tracePt t="54702" x="0" y="0"/>
        </p14:tracePtLst>
        <p14:tracePtLst>
          <p14:tracePt t="55000" x="6496050" y="4013200"/>
          <p14:tracePt t="55014" x="6489700" y="4013200"/>
          <p14:tracePt t="55032" x="6477000" y="4019550"/>
          <p14:tracePt t="55062" x="6477000" y="4032250"/>
          <p14:tracePt t="55071" x="6477000" y="4051300"/>
          <p14:tracePt t="55082" x="6489700" y="4070350"/>
          <p14:tracePt t="55099" x="6521450" y="4102100"/>
          <p14:tracePt t="55115" x="6578600" y="4146550"/>
          <p14:tracePt t="55118" x="6610350" y="4159250"/>
          <p14:tracePt t="55131" x="6648450" y="4171950"/>
          <p14:tracePt t="55148" x="6724650" y="4184650"/>
          <p14:tracePt t="55165" x="6775450" y="4184650"/>
          <p14:tracePt t="55181" x="6800850" y="4171950"/>
          <p14:tracePt t="55198" x="6800850" y="4146550"/>
          <p14:tracePt t="55215" x="6800850" y="4108450"/>
          <p14:tracePt t="55231" x="6800850" y="4095750"/>
          <p14:tracePt t="55248" x="6800850" y="4083050"/>
          <p14:tracePt t="55265" x="6800850" y="4070350"/>
          <p14:tracePt t="55383" x="0" y="0"/>
        </p14:tracePtLst>
        <p14:tracePtLst>
          <p14:tracePt t="57344" x="9372600" y="4121150"/>
          <p14:tracePt t="57369" x="9378950" y="4121150"/>
          <p14:tracePt t="57385" x="9385300" y="4121150"/>
          <p14:tracePt t="57392" x="9391650" y="4121150"/>
          <p14:tracePt t="57401" x="9410700" y="4121150"/>
          <p14:tracePt t="57415" x="9461500" y="4127500"/>
          <p14:tracePt t="57431" x="9525000" y="4146550"/>
          <p14:tracePt t="57448" x="9626600" y="4165600"/>
          <p14:tracePt t="57464" x="9728200" y="4171950"/>
          <p14:tracePt t="57481" x="9823450" y="4184650"/>
          <p14:tracePt t="57498" x="9918700" y="4184650"/>
          <p14:tracePt t="57514" x="10026650" y="4184650"/>
          <p14:tracePt t="57531" x="10115550" y="4184650"/>
          <p14:tracePt t="57535" x="10128250" y="4184650"/>
          <p14:tracePt t="57548" x="10147300" y="4184650"/>
          <p14:tracePt t="57564" x="10160000" y="4184650"/>
          <p14:tracePt t="57647" x="10166350" y="4184650"/>
          <p14:tracePt t="57656" x="10172700" y="4184650"/>
          <p14:tracePt t="57768" x="10153650" y="4184650"/>
          <p14:tracePt t="57775" x="10115550" y="4184650"/>
          <p14:tracePt t="57783" x="10064750" y="4184650"/>
          <p14:tracePt t="57798" x="9906000" y="4184650"/>
          <p14:tracePt t="57814" x="9766300" y="4184650"/>
          <p14:tracePt t="57831" x="9690100" y="4184650"/>
          <p14:tracePt t="57848" x="9671050" y="4184650"/>
          <p14:tracePt t="57865" x="9664700" y="4184650"/>
          <p14:tracePt t="57951" x="9690100" y="4184650"/>
          <p14:tracePt t="57960" x="9721850" y="4184650"/>
          <p14:tracePt t="57967" x="9779000" y="4184650"/>
          <p14:tracePt t="57981" x="9944100" y="4184650"/>
          <p14:tracePt t="57998" x="10147300" y="4184650"/>
          <p14:tracePt t="58014" x="10280650" y="4184650"/>
          <p14:tracePt t="58031" x="10331450" y="4184650"/>
          <p14:tracePt t="58047" x="10337800" y="4184650"/>
          <p14:tracePt t="58094" x="10325100" y="4184650"/>
          <p14:tracePt t="58103" x="10293350" y="4184650"/>
          <p14:tracePt t="58114" x="10255250" y="4184650"/>
          <p14:tracePt t="58131" x="10134600" y="4184650"/>
          <p14:tracePt t="58148" x="10052050" y="4184650"/>
          <p14:tracePt t="58164" x="9994900" y="4184650"/>
          <p14:tracePt t="58166" x="9982200" y="4184650"/>
          <p14:tracePt t="58181" x="9975850" y="4184650"/>
          <p14:tracePt t="58248" x="9982200" y="4184650"/>
          <p14:tracePt t="58256" x="10001250" y="4184650"/>
          <p14:tracePt t="58264" x="10033000" y="4184650"/>
          <p14:tracePt t="58281" x="10083800" y="4184650"/>
          <p14:tracePt t="58297" x="10153650" y="4184650"/>
          <p14:tracePt t="58314" x="10185400" y="4184650"/>
          <p14:tracePt t="58318" x="10191750" y="4184650"/>
          <p14:tracePt t="58455" x="0" y="0"/>
        </p14:tracePtLst>
        <p14:tracePtLst>
          <p14:tracePt t="59696" x="6407150" y="4368800"/>
          <p14:tracePt t="59713" x="6407150" y="4375150"/>
          <p14:tracePt t="59719" x="6407150" y="4381500"/>
          <p14:tracePt t="59735" x="6407150" y="4387850"/>
          <p14:tracePt t="59747" x="6407150" y="4406900"/>
          <p14:tracePt t="59764" x="6432550" y="4425950"/>
          <p14:tracePt t="59780" x="6515100" y="4476750"/>
          <p14:tracePt t="59783" x="6572250" y="4502150"/>
          <p14:tracePt t="59797" x="6648450" y="4533900"/>
          <p14:tracePt t="59813" x="6927850" y="4603750"/>
          <p14:tracePt t="59830" x="7086600" y="4629150"/>
          <p14:tracePt t="59847" x="7156450" y="4629150"/>
          <p14:tracePt t="59864" x="7207250" y="4622800"/>
          <p14:tracePt t="59880" x="7232650" y="4584700"/>
          <p14:tracePt t="59897" x="7245350" y="4533900"/>
          <p14:tracePt t="59914" x="7245350" y="4495800"/>
          <p14:tracePt t="59931" x="7245350" y="4451350"/>
          <p14:tracePt t="59947" x="7226300" y="4425950"/>
          <p14:tracePt t="59950" x="7213600" y="4413250"/>
          <p14:tracePt t="59964" x="7200900" y="4400550"/>
          <p14:tracePt t="59980" x="7188200" y="4387850"/>
          <p14:tracePt t="59982" x="7175500" y="4381500"/>
          <p14:tracePt t="59999" x="7169150" y="4381500"/>
          <p14:tracePt t="60013" x="7156450" y="4381500"/>
          <p14:tracePt t="60030" x="7143750" y="4387850"/>
          <p14:tracePt t="60047" x="7124700" y="4413250"/>
          <p14:tracePt t="60063" x="7124700" y="4438650"/>
          <p14:tracePt t="60080" x="7124700" y="4470400"/>
          <p14:tracePt t="60097" x="7124700" y="4483100"/>
          <p14:tracePt t="60131" x="7124700" y="4489450"/>
          <p14:tracePt t="60238" x="0" y="0"/>
        </p14:tracePtLst>
        <p14:tracePtLst>
          <p14:tracePt t="60848" x="9353550" y="4470400"/>
          <p14:tracePt t="60926" x="9372600" y="4470400"/>
          <p14:tracePt t="60934" x="9410700" y="4470400"/>
          <p14:tracePt t="60942" x="9474200" y="4470400"/>
          <p14:tracePt t="60950" x="9556750" y="4470400"/>
          <p14:tracePt t="60963" x="9664700" y="4470400"/>
          <p14:tracePt t="60980" x="9874250" y="4470400"/>
          <p14:tracePt t="60996" x="10052050" y="4470400"/>
          <p14:tracePt t="60998" x="10109200" y="4470400"/>
          <p14:tracePt t="61013" x="10160000" y="4470400"/>
          <p14:tracePt t="61029" x="10179050" y="4470400"/>
          <p14:tracePt t="61978" x="10172700" y="4470400"/>
          <p14:tracePt t="61992" x="10166350" y="4470400"/>
          <p14:tracePt t="61992" x="0" y="0"/>
        </p14:tracePtLst>
        <p14:tracePtLst>
          <p14:tracePt t="63026" x="4152900" y="3930650"/>
          <p14:tracePt t="63064" x="4165600" y="3930650"/>
          <p14:tracePt t="63072" x="4191000" y="3930650"/>
          <p14:tracePt t="63081" x="4229100" y="3930650"/>
          <p14:tracePt t="63096" x="4400550" y="3949700"/>
          <p14:tracePt t="63112" x="4679950" y="3987800"/>
          <p14:tracePt t="63129" x="5060950" y="4013200"/>
          <p14:tracePt t="63146" x="5384800" y="4013200"/>
          <p14:tracePt t="63163" x="5613400" y="4013200"/>
          <p14:tracePt t="63180" x="5740400" y="4013200"/>
          <p14:tracePt t="63183" x="5784850" y="4013200"/>
          <p14:tracePt t="63196" x="5803900" y="4013200"/>
          <p14:tracePt t="63212" x="5848350" y="4013200"/>
          <p14:tracePt t="63215" x="5867400" y="4013200"/>
          <p14:tracePt t="63229" x="5899150" y="4013200"/>
          <p14:tracePt t="63246" x="5930900" y="4013200"/>
          <p14:tracePt t="63262" x="5975350" y="4013200"/>
          <p14:tracePt t="63279" x="6013450" y="4013200"/>
          <p14:tracePt t="63296" x="6038850" y="4013200"/>
          <p14:tracePt t="63312" x="6051550" y="4013200"/>
          <p14:tracePt t="63446" x="0" y="0"/>
        </p14:tracePtLst>
        <p14:tracePtLst>
          <p14:tracePt t="63995" x="4876800" y="5905500"/>
          <p14:tracePt t="64017" x="4876800" y="5918200"/>
          <p14:tracePt t="64024" x="4895850" y="5924550"/>
          <p14:tracePt t="64032" x="4921250" y="5930900"/>
          <p14:tracePt t="64046" x="5010150" y="5943600"/>
          <p14:tracePt t="64062" x="5162550" y="5975350"/>
          <p14:tracePt t="64079" x="5403850" y="6013450"/>
          <p14:tracePt t="64096" x="5842000" y="6038850"/>
          <p14:tracePt t="64112" x="6445250" y="6038850"/>
          <p14:tracePt t="64129" x="7175500" y="6038850"/>
          <p14:tracePt t="64146" x="7867650" y="6038850"/>
          <p14:tracePt t="64162" x="8407400" y="6038850"/>
          <p14:tracePt t="64180" x="8648700" y="6038850"/>
          <p14:tracePt t="64183" x="8712200" y="6038850"/>
          <p14:tracePt t="64196" x="8750300" y="6038850"/>
          <p14:tracePt t="64212" x="8775700" y="6038850"/>
          <p14:tracePt t="64229" x="8782050" y="6038850"/>
          <p14:tracePt t="64422" x="0" y="0"/>
        </p14:tracePtLst>
        <p14:tracePtLst>
          <p14:tracePt t="64983" x="5518150" y="5981700"/>
          <p14:tracePt t="65073" x="5524500" y="5981700"/>
          <p14:tracePt t="65081" x="5549900" y="5981700"/>
          <p14:tracePt t="65095" x="5619750" y="5981700"/>
          <p14:tracePt t="65112" x="5740400" y="5981700"/>
          <p14:tracePt t="65129" x="5918200" y="5981700"/>
          <p14:tracePt t="65145" x="6127750" y="5981700"/>
          <p14:tracePt t="65162" x="6407150" y="5981700"/>
          <p14:tracePt t="65180" x="6667500" y="5981700"/>
          <p14:tracePt t="65183" x="6788150" y="5981700"/>
          <p14:tracePt t="65195" x="6889750" y="5981700"/>
          <p14:tracePt t="65212" x="7048500" y="5981700"/>
          <p14:tracePt t="65216" x="7124700" y="5981700"/>
          <p14:tracePt t="65228" x="7188200" y="5981700"/>
          <p14:tracePt t="65245" x="7410450" y="5981700"/>
          <p14:tracePt t="65262" x="7575550" y="5981700"/>
          <p14:tracePt t="65279" x="7810500" y="5981700"/>
          <p14:tracePt t="65295" x="8134350" y="5981700"/>
          <p14:tracePt t="65312" x="8528050" y="5981700"/>
          <p14:tracePt t="65328" x="8832850" y="5981700"/>
          <p14:tracePt t="65345" x="9029700" y="5981700"/>
          <p14:tracePt t="65362" x="9150350" y="5981700"/>
          <p14:tracePt t="65378" x="9213850" y="5975350"/>
          <p14:tracePt t="65395" x="9239250" y="5969000"/>
          <p14:tracePt t="65412" x="9258300" y="5962650"/>
          <p14:tracePt t="65429" x="9271000" y="5962650"/>
          <p14:tracePt t="65445" x="9277350" y="5962650"/>
          <p14:tracePt t="65463" x="9283700" y="5962650"/>
          <p14:tracePt t="65478" x="9296400" y="5949950"/>
          <p14:tracePt t="65512" x="9309100" y="5937250"/>
          <p14:tracePt t="65528" x="9309100" y="5924550"/>
          <p14:tracePt t="65545" x="9315450" y="5905500"/>
          <p14:tracePt t="65562" x="9315450" y="5861050"/>
          <p14:tracePt t="65578" x="9315450" y="5797550"/>
          <p14:tracePt t="65595" x="9290050" y="5727700"/>
          <p14:tracePt t="65598" x="9264650" y="5676900"/>
          <p14:tracePt t="65611" x="9226550" y="5632450"/>
          <p14:tracePt t="65628" x="9144000" y="5549900"/>
          <p14:tracePt t="65630" x="9105900" y="5518150"/>
          <p14:tracePt t="65645" x="9010650" y="5461000"/>
          <p14:tracePt t="65661" x="8928100" y="5403850"/>
          <p14:tracePt t="65678" x="8813800" y="5365750"/>
          <p14:tracePt t="65695" x="8661400" y="5314950"/>
          <p14:tracePt t="65712" x="8445500" y="5264150"/>
          <p14:tracePt t="65728" x="8089900" y="5200650"/>
          <p14:tracePt t="65745" x="7645400" y="5111750"/>
          <p14:tracePt t="65762" x="7181850" y="5022850"/>
          <p14:tracePt t="65778" x="6807200" y="4946650"/>
          <p14:tracePt t="65795" x="6572250" y="4921250"/>
          <p14:tracePt t="65812" x="6432550" y="4914900"/>
          <p14:tracePt t="65816" x="6369050" y="4914900"/>
          <p14:tracePt t="65828" x="6311900" y="4914900"/>
          <p14:tracePt t="65845" x="6134100" y="4921250"/>
          <p14:tracePt t="65862" x="5969000" y="4953000"/>
          <p14:tracePt t="65878" x="5797550" y="4991100"/>
          <p14:tracePt t="65895" x="5626100" y="5022850"/>
          <p14:tracePt t="65912" x="5486400" y="5048250"/>
          <p14:tracePt t="65928" x="5384800" y="5080000"/>
          <p14:tracePt t="65945" x="5327650" y="5105400"/>
          <p14:tracePt t="65962" x="5283200" y="5137150"/>
          <p14:tracePt t="65980" x="5251450" y="5181600"/>
          <p14:tracePt t="65984" x="5238750" y="5207000"/>
          <p14:tracePt t="65995" x="5232400" y="5245100"/>
          <p14:tracePt t="66011" x="5226050" y="5302250"/>
          <p14:tracePt t="66028" x="5226050" y="5378450"/>
          <p14:tracePt t="66031" x="5226050" y="5441950"/>
          <p14:tracePt t="66046" x="5270500" y="5543550"/>
          <p14:tracePt t="66062" x="5334000" y="5638800"/>
          <p14:tracePt t="66078" x="5422900" y="5740400"/>
          <p14:tracePt t="66095" x="5530850" y="5810250"/>
          <p14:tracePt t="66111" x="5645150" y="5873750"/>
          <p14:tracePt t="66128" x="5784850" y="5924550"/>
          <p14:tracePt t="66145" x="5937250" y="5969000"/>
          <p14:tracePt t="66162" x="6102350" y="6013450"/>
          <p14:tracePt t="66180" x="6223000" y="6026150"/>
          <p14:tracePt t="66183" x="6261100" y="6026150"/>
          <p14:tracePt t="66195" x="6286500" y="6026150"/>
          <p14:tracePt t="66212" x="6330950" y="6026150"/>
          <p14:tracePt t="66215" x="6337300" y="6026150"/>
          <p14:tracePt t="66228" x="6350000" y="6019800"/>
          <p14:tracePt t="66245" x="6362700" y="5981700"/>
          <p14:tracePt t="66262" x="6369050" y="5937250"/>
          <p14:tracePt t="66278" x="6369050" y="5899150"/>
          <p14:tracePt t="66295" x="6369050" y="5842000"/>
          <p14:tracePt t="66311" x="6343650" y="5772150"/>
          <p14:tracePt t="66328" x="6318250" y="5721350"/>
          <p14:tracePt t="66345" x="6286500" y="5664200"/>
          <p14:tracePt t="66361" x="6261100" y="5632450"/>
          <p14:tracePt t="66378" x="6242050" y="5594350"/>
          <p14:tracePt t="66395" x="6216650" y="5562600"/>
          <p14:tracePt t="66398" x="6197600" y="5543550"/>
          <p14:tracePt t="66411" x="6178550" y="5524500"/>
          <p14:tracePt t="66428" x="6153150" y="5499100"/>
          <p14:tracePt t="66431" x="6134100" y="5492750"/>
          <p14:tracePt t="66446" x="6089650" y="5480050"/>
          <p14:tracePt t="66462" x="6064250" y="5473700"/>
          <p14:tracePt t="66481" x="6051550" y="5473700"/>
          <p14:tracePt t="66495" x="6019800" y="5486400"/>
          <p14:tracePt t="66511" x="6000750" y="5518150"/>
          <p14:tracePt t="66528" x="5975350" y="5568950"/>
          <p14:tracePt t="66545" x="5956300" y="5638800"/>
          <p14:tracePt t="66561" x="5956300" y="5715000"/>
          <p14:tracePt t="66578" x="5962650" y="5791200"/>
          <p14:tracePt t="66595" x="5988050" y="5835650"/>
          <p14:tracePt t="66599" x="6000750" y="5848350"/>
          <p14:tracePt t="66611" x="6013450" y="5854700"/>
          <p14:tracePt t="66628" x="6026150" y="5867400"/>
          <p14:tracePt t="66645" x="6051550" y="5873750"/>
          <p14:tracePt t="66661" x="6076950" y="5873750"/>
          <p14:tracePt t="66678" x="6121400" y="5867400"/>
          <p14:tracePt t="66694" x="6153150" y="5842000"/>
          <p14:tracePt t="66711" x="6191250" y="5803900"/>
          <p14:tracePt t="66728" x="6210300" y="5753100"/>
          <p14:tracePt t="66744" x="6210300" y="5721350"/>
          <p14:tracePt t="66761" x="6210300" y="5689600"/>
          <p14:tracePt t="66778" x="6210300" y="5670550"/>
          <p14:tracePt t="66794" x="6210300" y="5664200"/>
          <p14:tracePt t="66979" x="6210300" y="5657850"/>
          <p14:tracePt t="66987" x="6210300" y="5651500"/>
          <p14:tracePt t="67001" x="6210300" y="5632450"/>
          <p14:tracePt t="67012" x="6203950" y="5632450"/>
          <p14:tracePt t="67028" x="6184900" y="5613400"/>
          <p14:tracePt t="67030" x="6165850" y="5600700"/>
          <p14:tracePt t="67045" x="6153150" y="5588000"/>
          <p14:tracePt t="67047" x="6134100" y="5568950"/>
          <p14:tracePt t="67062" x="6096000" y="5549900"/>
          <p14:tracePt t="67078" x="6064250" y="5537200"/>
          <p14:tracePt t="67094" x="6045200" y="5537200"/>
          <p14:tracePt t="67136" x="6038850" y="5537200"/>
          <p14:tracePt t="67151" x="6032500" y="5537200"/>
          <p14:tracePt t="67161" x="6032500" y="5543550"/>
          <p14:tracePt t="67179" x="6032500" y="5594350"/>
          <p14:tracePt t="67195" x="6032500" y="5664200"/>
          <p14:tracePt t="67198" x="6032500" y="5702300"/>
          <p14:tracePt t="67212" x="6045200" y="5753100"/>
          <p14:tracePt t="67228" x="6070600" y="5829300"/>
          <p14:tracePt t="67231" x="6096000" y="5861050"/>
          <p14:tracePt t="67245" x="6108700" y="5880100"/>
          <p14:tracePt t="67262" x="6134100" y="5918200"/>
          <p14:tracePt t="67278" x="6140450" y="5918200"/>
          <p14:tracePt t="67321" x="6153150" y="5918200"/>
          <p14:tracePt t="67328" x="6165850" y="5911850"/>
          <p14:tracePt t="67345" x="6178550" y="5867400"/>
          <p14:tracePt t="67361" x="6184900" y="5816600"/>
          <p14:tracePt t="67378" x="6184900" y="5784850"/>
          <p14:tracePt t="67395" x="6184900" y="5746750"/>
          <p14:tracePt t="67411" x="6172200" y="5721350"/>
          <p14:tracePt t="67428" x="6165850" y="5708650"/>
          <p14:tracePt t="67646" x="0" y="0"/>
        </p14:tracePtLst>
        <p14:tracePtLst>
          <p14:tracePt t="68995" x="5803900" y="5473700"/>
          <p14:tracePt t="69003" x="5797550" y="5486400"/>
          <p14:tracePt t="69011" x="5797550" y="5505450"/>
          <p14:tracePt t="69027" x="5791200" y="5562600"/>
          <p14:tracePt t="69044" x="5791200" y="5638800"/>
          <p14:tracePt t="69046" x="5791200" y="5670550"/>
          <p14:tracePt t="69060" x="5797550" y="5721350"/>
          <p14:tracePt t="69078" x="5842000" y="5848350"/>
          <p14:tracePt t="69094" x="5880100" y="5918200"/>
          <p14:tracePt t="69110" x="5937250" y="5962650"/>
          <p14:tracePt t="69127" x="5975350" y="5988050"/>
          <p14:tracePt t="69144" x="5994400" y="5994400"/>
          <p14:tracePt t="69161" x="6026150" y="5994400"/>
          <p14:tracePt t="69178" x="6064250" y="5994400"/>
          <p14:tracePt t="69194" x="6102350" y="5956300"/>
          <p14:tracePt t="69211" x="6121400" y="5899150"/>
          <p14:tracePt t="69227" x="6121400" y="5848350"/>
          <p14:tracePt t="69231" x="6121400" y="5816600"/>
          <p14:tracePt t="69244" x="6121400" y="5791200"/>
          <p14:tracePt t="69260" x="6102350" y="5727700"/>
          <p14:tracePt t="69277" x="6051550" y="5664200"/>
          <p14:tracePt t="69293" x="6026150" y="5632450"/>
          <p14:tracePt t="69310" x="6000750" y="5619750"/>
          <p14:tracePt t="69327" x="5994400" y="5613400"/>
          <p14:tracePt t="69344" x="5988050" y="5613400"/>
          <p14:tracePt t="69638" x="0" y="0"/>
        </p14:tracePtLst>
        <p14:tracePtLst>
          <p14:tracePt t="70098" x="6750050" y="5359400"/>
          <p14:tracePt t="70106" x="6743700" y="5378450"/>
          <p14:tracePt t="70114" x="6737350" y="5403850"/>
          <p14:tracePt t="70127" x="6711950" y="5473700"/>
          <p14:tracePt t="70143" x="6705600" y="5549900"/>
          <p14:tracePt t="70161" x="6705600" y="5645150"/>
          <p14:tracePt t="70178" x="6718300" y="5753100"/>
          <p14:tracePt t="70194" x="6756400" y="5848350"/>
          <p14:tracePt t="70211" x="6813550" y="5924550"/>
          <p14:tracePt t="70227" x="6864350" y="5962650"/>
          <p14:tracePt t="70230" x="6889750" y="5981700"/>
          <p14:tracePt t="70243" x="6908800" y="5994400"/>
          <p14:tracePt t="70260" x="6959600" y="6013450"/>
          <p14:tracePt t="70263" x="6978650" y="6019800"/>
          <p14:tracePt t="70277" x="7029450" y="6019800"/>
          <p14:tracePt t="70294" x="7105650" y="6019800"/>
          <p14:tracePt t="70310" x="7200900" y="5981700"/>
          <p14:tracePt t="70326" x="7277100" y="5918200"/>
          <p14:tracePt t="70343" x="7308850" y="5854700"/>
          <p14:tracePt t="70360" x="7327900" y="5816600"/>
          <p14:tracePt t="70377" x="7327900" y="5784850"/>
          <p14:tracePt t="70393" x="7327900" y="5759450"/>
          <p14:tracePt t="70410" x="7327900" y="5740400"/>
          <p14:tracePt t="70427" x="7327900" y="5727700"/>
          <p14:tracePt t="70444" x="7327900" y="5695950"/>
          <p14:tracePt t="70446" x="7321550" y="5689600"/>
          <p14:tracePt t="70463" x="7315200" y="5683250"/>
          <p14:tracePt t="70477" x="7308850" y="5676900"/>
          <p14:tracePt t="70503" x="7308850" y="5670550"/>
          <p14:tracePt t="70702" x="0" y="0"/>
        </p14:tracePtLst>
        <p14:tracePtLst>
          <p14:tracePt t="71686" x="5226050" y="3733800"/>
          <p14:tracePt t="71694" x="5219700" y="3733800"/>
          <p14:tracePt t="71704" x="5213350" y="3733800"/>
          <p14:tracePt t="71711" x="5213350" y="3740150"/>
          <p14:tracePt t="71726" x="5207000" y="3765550"/>
          <p14:tracePt t="71743" x="5200650" y="3790950"/>
          <p14:tracePt t="71759" x="5200650" y="3835400"/>
          <p14:tracePt t="71776" x="5200650" y="3892550"/>
          <p14:tracePt t="71793" x="5226050" y="3937000"/>
          <p14:tracePt t="71809" x="5245100" y="3956050"/>
          <p14:tracePt t="71826" x="5257800" y="3962400"/>
          <p14:tracePt t="71859" x="5264150" y="3962400"/>
          <p14:tracePt t="71876" x="5276850" y="3962400"/>
          <p14:tracePt t="71893" x="5283200" y="3962400"/>
          <p14:tracePt t="71910" x="5283200" y="3924300"/>
          <p14:tracePt t="71926" x="5283200" y="3892550"/>
          <p14:tracePt t="71943" x="5283200" y="3860800"/>
          <p14:tracePt t="71960" x="5283200" y="3841750"/>
          <p14:tracePt t="71976" x="5283200" y="3829050"/>
          <p14:tracePt t="72118" x="5283200" y="3822700"/>
          <p14:tracePt t="72119" x="0" y="0"/>
        </p14:tracePtLst>
        <p14:tracePtLst>
          <p14:tracePt t="72617" x="7696200" y="5518150"/>
          <p14:tracePt t="72622" x="7689850" y="5518150"/>
          <p14:tracePt t="72632" x="7683500" y="5518150"/>
          <p14:tracePt t="72647" x="7683500" y="5524500"/>
          <p14:tracePt t="72659" x="7677150" y="5530850"/>
          <p14:tracePt t="72676" x="7664450" y="5575300"/>
          <p14:tracePt t="72693" x="7658100" y="5651500"/>
          <p14:tracePt t="72710" x="7658100" y="5715000"/>
          <p14:tracePt t="72726" x="7683500" y="5803900"/>
          <p14:tracePt t="72743" x="7734300" y="5880100"/>
          <p14:tracePt t="72760" x="7823200" y="5949950"/>
          <p14:tracePt t="72776" x="7956550" y="6019800"/>
          <p14:tracePt t="72793" x="8140700" y="6064250"/>
          <p14:tracePt t="72809" x="8343900" y="6089650"/>
          <p14:tracePt t="72826" x="8489950" y="6089650"/>
          <p14:tracePt t="72842" x="8578850" y="6057900"/>
          <p14:tracePt t="72859" x="8629650" y="6019800"/>
          <p14:tracePt t="72876" x="8648700" y="5956300"/>
          <p14:tracePt t="72879" x="8655050" y="5911850"/>
          <p14:tracePt t="72892" x="8655050" y="5892800"/>
          <p14:tracePt t="72909" x="8648700" y="5791200"/>
          <p14:tracePt t="72926" x="8623300" y="5727700"/>
          <p14:tracePt t="72943" x="8547100" y="5638800"/>
          <p14:tracePt t="72960" x="8451850" y="5568950"/>
          <p14:tracePt t="72977" x="8350250" y="5511800"/>
          <p14:tracePt t="72993" x="8255000" y="5473700"/>
          <p14:tracePt t="73010" x="8185150" y="5461000"/>
          <p14:tracePt t="73026" x="8128000" y="5454650"/>
          <p14:tracePt t="73043" x="8064500" y="5454650"/>
          <p14:tracePt t="73059" x="7988300" y="5454650"/>
          <p14:tracePt t="73063" x="7943850" y="5461000"/>
          <p14:tracePt t="73076" x="7905750" y="5473700"/>
          <p14:tracePt t="73092" x="7861300" y="5505450"/>
          <p14:tracePt t="73095" x="7842250" y="5524500"/>
          <p14:tracePt t="73109" x="7823200" y="5562600"/>
          <p14:tracePt t="73126" x="7816850" y="5594350"/>
          <p14:tracePt t="73142" x="7816850" y="5657850"/>
          <p14:tracePt t="73159" x="7829550" y="5740400"/>
          <p14:tracePt t="73176" x="7867650" y="5822950"/>
          <p14:tracePt t="73193" x="7937500" y="5892800"/>
          <p14:tracePt t="73210" x="8039100" y="5956300"/>
          <p14:tracePt t="73226" x="8153400" y="6007100"/>
          <p14:tracePt t="73243" x="8255000" y="6019800"/>
          <p14:tracePt t="73259" x="8280400" y="6019800"/>
          <p14:tracePt t="73262" x="8293100" y="6019800"/>
          <p14:tracePt t="73275" x="8299450" y="6013450"/>
          <p14:tracePt t="73292" x="8305800" y="5975350"/>
          <p14:tracePt t="73310" x="8286750" y="5842000"/>
          <p14:tracePt t="73326" x="8248650" y="5759450"/>
          <p14:tracePt t="73342" x="8197850" y="5695950"/>
          <p14:tracePt t="73359" x="8108950" y="5626100"/>
          <p14:tracePt t="73376" x="7994650" y="5549900"/>
          <p14:tracePt t="73392" x="7899400" y="5511800"/>
          <p14:tracePt t="73409" x="7842250" y="5499100"/>
          <p14:tracePt t="73426" x="7829550" y="5499100"/>
          <p14:tracePt t="73443" x="7810500" y="5499100"/>
          <p14:tracePt t="73459" x="7791450" y="5511800"/>
          <p14:tracePt t="73476" x="7778750" y="5575300"/>
          <p14:tracePt t="73479" x="7778750" y="5594350"/>
          <p14:tracePt t="73493" x="7778750" y="5626100"/>
          <p14:tracePt t="73509" x="7778750" y="5715000"/>
          <p14:tracePt t="73525" x="7874000" y="5848350"/>
          <p14:tracePt t="73542" x="7981950" y="5930900"/>
          <p14:tracePt t="73558" x="8102600" y="5988050"/>
          <p14:tracePt t="73575" x="8223250" y="6013450"/>
          <p14:tracePt t="73592" x="8293100" y="6013450"/>
          <p14:tracePt t="73609" x="8324850" y="6000750"/>
          <p14:tracePt t="73625" x="8343900" y="5975350"/>
          <p14:tracePt t="73642" x="8343900" y="5930900"/>
          <p14:tracePt t="73659" x="8343900" y="5892800"/>
          <p14:tracePt t="73675" x="8337550" y="5848350"/>
          <p14:tracePt t="73692" x="8305800" y="5816600"/>
          <p14:tracePt t="73695" x="8280400" y="5803900"/>
          <p14:tracePt t="73709" x="8223250" y="5778500"/>
          <p14:tracePt t="73725" x="8140700" y="5759450"/>
          <p14:tracePt t="73742" x="8096250" y="5759450"/>
          <p14:tracePt t="73759" x="8045450" y="5765800"/>
          <p14:tracePt t="73775" x="8020050" y="5784850"/>
          <p14:tracePt t="73792" x="8013700" y="5816600"/>
          <p14:tracePt t="73809" x="8013700" y="5842000"/>
          <p14:tracePt t="73825" x="8026400" y="5873750"/>
          <p14:tracePt t="73842" x="8064500" y="5886450"/>
          <p14:tracePt t="73859" x="8096250" y="5892800"/>
          <p14:tracePt t="73875" x="8128000" y="5892800"/>
          <p14:tracePt t="73892" x="8147050" y="5892800"/>
          <p14:tracePt t="73990" x="0" y="0"/>
        </p14:tracePtLst>
        <p14:tracePtLst>
          <p14:tracePt t="77186" x="4889500" y="3536950"/>
          <p14:tracePt t="77209" x="4889500" y="3543300"/>
          <p14:tracePt t="77216" x="4889500" y="3549650"/>
          <p14:tracePt t="77247" x="4889500" y="3556000"/>
          <p14:tracePt t="77256" x="4889500" y="3562350"/>
          <p14:tracePt t="77264" x="4889500" y="3568700"/>
          <p14:tracePt t="77274" x="4889500" y="3575050"/>
          <p14:tracePt t="77292" x="4902200" y="3587750"/>
          <p14:tracePt t="77308" x="4933950" y="3594100"/>
          <p14:tracePt t="77311" x="4940300" y="3600450"/>
          <p14:tracePt t="77325" x="4953000" y="3600450"/>
          <p14:tracePt t="77341" x="5003800" y="3600450"/>
          <p14:tracePt t="77358" x="5048250" y="3587750"/>
          <p14:tracePt t="77374" x="5073650" y="3556000"/>
          <p14:tracePt t="77391" x="5099050" y="3524250"/>
          <p14:tracePt t="77407" x="5105400" y="3511550"/>
          <p14:tracePt t="77424" x="5105400" y="3498850"/>
          <p14:tracePt t="77494" x="5105400" y="3492500"/>
          <p14:tracePt t="77512" x="5099050" y="3492500"/>
          <p14:tracePt t="77519" x="5086350" y="3492500"/>
          <p14:tracePt t="77527" x="5073650" y="3492500"/>
          <p14:tracePt t="77542" x="5054600" y="3492500"/>
          <p14:tracePt t="77558" x="5029200" y="3492500"/>
          <p14:tracePt t="77575" x="5016500" y="3492500"/>
          <p14:tracePt t="77591" x="5010150" y="3492500"/>
          <p14:tracePt t="77607" x="4997450" y="3498850"/>
          <p14:tracePt t="77624" x="4978400" y="3511550"/>
          <p14:tracePt t="77641" x="4959350" y="3524250"/>
          <p14:tracePt t="77657" x="4946650" y="3549650"/>
          <p14:tracePt t="77674" x="4940300" y="3549650"/>
          <p14:tracePt t="77692" x="4933950" y="3575050"/>
          <p14:tracePt t="77991" x="0" y="0"/>
        </p14:tracePtLst>
        <p14:tracePtLst>
          <p14:tracePt t="78417" x="4495800" y="3454400"/>
          <p14:tracePt t="78463" x="4489450" y="3454400"/>
          <p14:tracePt t="78472" x="4476750" y="3454400"/>
          <p14:tracePt t="78479" x="4476750" y="3460750"/>
          <p14:tracePt t="78491" x="4470400" y="3467100"/>
          <p14:tracePt t="78508" x="4451350" y="3486150"/>
          <p14:tracePt t="78525" x="4445000" y="3536950"/>
          <p14:tracePt t="78541" x="4445000" y="3549650"/>
          <p14:tracePt t="78558" x="4445000" y="3594100"/>
          <p14:tracePt t="78574" x="4445000" y="3625850"/>
          <p14:tracePt t="78591" x="4451350" y="3632200"/>
          <p14:tracePt t="78607" x="4464050" y="3651250"/>
          <p14:tracePt t="78624" x="4476750" y="3657600"/>
          <p14:tracePt t="78641" x="4495800" y="3657600"/>
          <p14:tracePt t="78657" x="4527550" y="3657600"/>
          <p14:tracePt t="78674" x="4565650" y="3657600"/>
          <p14:tracePt t="78691" x="4591050" y="3651250"/>
          <p14:tracePt t="78695" x="4603750" y="3638550"/>
          <p14:tracePt t="78708" x="4610100" y="3619500"/>
          <p14:tracePt t="78725" x="4616450" y="3575050"/>
          <p14:tracePt t="78741" x="4616450" y="3543300"/>
          <p14:tracePt t="78759" x="4610100" y="3505200"/>
          <p14:tracePt t="78774" x="4584700" y="3486150"/>
          <p14:tracePt t="78790" x="4552950" y="3467100"/>
          <p14:tracePt t="78807" x="4533900" y="3460750"/>
          <p14:tracePt t="78824" x="4521200" y="3460750"/>
          <p14:tracePt t="78840" x="4508500" y="3460750"/>
          <p14:tracePt t="78857" x="4495800" y="3460750"/>
          <p14:tracePt t="78874" x="4483100" y="3467100"/>
          <p14:tracePt t="78891" x="4470400" y="3492500"/>
          <p14:tracePt t="78907" x="4451350" y="3517900"/>
          <p14:tracePt t="78910" x="4451350" y="3530600"/>
          <p14:tracePt t="78924" x="4451350" y="3543300"/>
          <p14:tracePt t="78941" x="4451350" y="3549650"/>
          <p14:tracePt t="78958" x="4451350" y="3556000"/>
          <p14:tracePt t="79143" x="0" y="0"/>
        </p14:tracePtLst>
        <p14:tracePtLst>
          <p14:tracePt t="79865" x="4794250" y="3498850"/>
          <p14:tracePt t="79889" x="4787900" y="3498850"/>
          <p14:tracePt t="79898" x="4781550" y="3498850"/>
          <p14:tracePt t="79954" x="4781550" y="3505200"/>
          <p14:tracePt t="79962" x="4781550" y="3511550"/>
          <p14:tracePt t="79977" x="4781550" y="3524250"/>
          <p14:tracePt t="79991" x="4781550" y="3549650"/>
          <p14:tracePt t="80007" x="4781550" y="3575050"/>
          <p14:tracePt t="80024" x="4800600" y="3594100"/>
          <p14:tracePt t="80041" x="4819650" y="3613150"/>
          <p14:tracePt t="80057" x="4838700" y="3625850"/>
          <p14:tracePt t="80074" x="4857750" y="3638550"/>
          <p14:tracePt t="80091" x="4864100" y="3644900"/>
          <p14:tracePt t="80107" x="4870450" y="3644900"/>
          <p14:tracePt t="80123" x="4876800" y="3644900"/>
          <p14:tracePt t="80140" x="4883150" y="3638550"/>
          <p14:tracePt t="80157" x="4902200" y="3619500"/>
          <p14:tracePt t="80174" x="4908550" y="3594100"/>
          <p14:tracePt t="80190" x="4908550" y="3575050"/>
          <p14:tracePt t="80207" x="4908550" y="3562350"/>
          <p14:tracePt t="80224" x="4908550" y="3556000"/>
          <p14:tracePt t="80257" x="4908550" y="3543300"/>
          <p14:tracePt t="80583" x="0" y="0"/>
        </p14:tracePtLst>
        <p14:tracePtLst>
          <p14:tracePt t="82017" x="5562600" y="3422650"/>
          <p14:tracePt t="82073" x="5556250" y="3422650"/>
          <p14:tracePt t="82080" x="5556250" y="3429000"/>
          <p14:tracePt t="82090" x="5556250" y="3441700"/>
          <p14:tracePt t="82107" x="5556250" y="3460750"/>
          <p14:tracePt t="82123" x="5556250" y="3498850"/>
          <p14:tracePt t="82126" x="5562600" y="3524250"/>
          <p14:tracePt t="82140" x="5568950" y="3530600"/>
          <p14:tracePt t="82156" x="5594350" y="3568700"/>
          <p14:tracePt t="82161" x="5607050" y="3581400"/>
          <p14:tracePt t="82174" x="5638800" y="3600450"/>
          <p14:tracePt t="82190" x="5689600" y="3619500"/>
          <p14:tracePt t="82206" x="5746750" y="3625850"/>
          <p14:tracePt t="82224" x="5810250" y="3625850"/>
          <p14:tracePt t="82240" x="5899150" y="3625850"/>
          <p14:tracePt t="82257" x="5956300" y="3625850"/>
          <p14:tracePt t="82274" x="5988050" y="3625850"/>
          <p14:tracePt t="82278" x="6013450" y="3625850"/>
          <p14:tracePt t="82289" x="6019800" y="3619500"/>
          <p14:tracePt t="82306" x="6032500" y="3613150"/>
          <p14:tracePt t="82322" x="6032500" y="3606800"/>
          <p14:tracePt t="82339" x="6038850" y="3600450"/>
          <p14:tracePt t="82391" x="6045200" y="3594100"/>
          <p14:tracePt t="82415" x="6045200" y="3587750"/>
          <p14:tracePt t="82423" x="6045200" y="3575050"/>
          <p14:tracePt t="82431" x="6045200" y="3568700"/>
          <p14:tracePt t="82440" x="6045200" y="3556000"/>
          <p14:tracePt t="82456" x="6045200" y="3530600"/>
          <p14:tracePt t="82474" x="6045200" y="3498850"/>
          <p14:tracePt t="82490" x="6032500" y="3473450"/>
          <p14:tracePt t="82506" x="6026150" y="3460750"/>
          <p14:tracePt t="82523" x="6013450" y="3448050"/>
          <p14:tracePt t="82567" x="6007100" y="3448050"/>
          <p14:tracePt t="82575" x="6000750" y="3448050"/>
          <p14:tracePt t="82589" x="5994400" y="3448050"/>
          <p14:tracePt t="82606" x="5969000" y="3460750"/>
          <p14:tracePt t="82622" x="5943600" y="3498850"/>
          <p14:tracePt t="82639" x="5930900" y="3536950"/>
          <p14:tracePt t="82656" x="5930900" y="3568700"/>
          <p14:tracePt t="82672" x="5930900" y="3594100"/>
          <p14:tracePt t="82689" x="5930900" y="3619500"/>
          <p14:tracePt t="82706" x="5943600" y="3638550"/>
          <p14:tracePt t="82722" x="5981700" y="3657600"/>
          <p14:tracePt t="82739" x="6038850" y="3670300"/>
          <p14:tracePt t="82756" x="6115050" y="3676650"/>
          <p14:tracePt t="82758" x="6172200" y="3676650"/>
          <p14:tracePt t="82773" x="6203950" y="3676650"/>
          <p14:tracePt t="82789" x="6248400" y="3676650"/>
          <p14:tracePt t="82805" x="6261100" y="3670300"/>
          <p14:tracePt t="82822" x="6267450" y="3663950"/>
          <p14:tracePt t="82839" x="6267450" y="3651250"/>
          <p14:tracePt t="82856" x="6267450" y="3638550"/>
          <p14:tracePt t="82872" x="6267450" y="3625850"/>
          <p14:tracePt t="82889" x="6267450" y="3619500"/>
          <p14:tracePt t="82906" x="6267450" y="3606800"/>
          <p14:tracePt t="82922" x="6267450" y="3600450"/>
          <p14:tracePt t="82939" x="6267450" y="3594100"/>
          <p14:tracePt t="82992" x="6267450" y="3581400"/>
          <p14:tracePt t="83000" x="6267450" y="3575050"/>
          <p14:tracePt t="83174" x="0" y="0"/>
        </p14:tracePtLst>
        <p14:tracePtLst>
          <p14:tracePt t="83857" x="4902200" y="3530600"/>
          <p14:tracePt t="83880" x="4902200" y="3536950"/>
          <p14:tracePt t="83888" x="4902200" y="3543300"/>
          <p14:tracePt t="83903" x="4902200" y="3549650"/>
          <p14:tracePt t="83913" x="4902200" y="3556000"/>
          <p14:tracePt t="83923" x="4902200" y="3562350"/>
          <p14:tracePt t="83939" x="4902200" y="3575050"/>
          <p14:tracePt t="83959" x="4902200" y="3587750"/>
          <p14:tracePt t="83972" x="4908550" y="3587750"/>
          <p14:tracePt t="83989" x="4953000" y="3600450"/>
          <p14:tracePt t="84006" x="5003800" y="3606800"/>
          <p14:tracePt t="84022" x="5048250" y="3606800"/>
          <p14:tracePt t="84039" x="5105400" y="3606800"/>
          <p14:tracePt t="84056" x="5130800" y="3606800"/>
          <p14:tracePt t="84072" x="5143500" y="3600450"/>
          <p14:tracePt t="84089" x="5156200" y="3594100"/>
          <p14:tracePt t="84105" x="5156200" y="3587750"/>
          <p14:tracePt t="84122" x="5156200" y="3575050"/>
          <p14:tracePt t="84139" x="5156200" y="3568700"/>
          <p14:tracePt t="84248" x="5162550" y="3556000"/>
          <p14:tracePt t="84248" x="0" y="0"/>
        </p14:tracePtLst>
        <p14:tracePtLst>
          <p14:tracePt t="84497" x="5873750" y="3549650"/>
          <p14:tracePt t="84544" x="5880100" y="3549650"/>
          <p14:tracePt t="84560" x="5886450" y="3549650"/>
          <p14:tracePt t="84570" x="5892800" y="3549650"/>
          <p14:tracePt t="84577" x="5899150" y="3549650"/>
          <p14:tracePt t="84590" x="5911850" y="3549650"/>
          <p14:tracePt t="84605" x="5937250" y="3549650"/>
          <p14:tracePt t="84622" x="5962650" y="3549650"/>
          <p14:tracePt t="84639" x="5988050" y="3549650"/>
          <p14:tracePt t="84655" x="6007100" y="3549650"/>
          <p14:tracePt t="84655" x="0" y="0"/>
        </p14:tracePtLst>
        <p14:tracePtLst>
          <p14:tracePt t="85522" x="6477000" y="5905500"/>
          <p14:tracePt t="85625" x="6496050" y="5905500"/>
          <p14:tracePt t="85633" x="6534150" y="5905500"/>
          <p14:tracePt t="85640" x="6604000" y="5905500"/>
          <p14:tracePt t="85655" x="6902450" y="5905500"/>
          <p14:tracePt t="85672" x="7442200" y="5918200"/>
          <p14:tracePt t="85689" x="8108950" y="5918200"/>
          <p14:tracePt t="85706" x="8674100" y="5918200"/>
          <p14:tracePt t="85711" x="8890000" y="5918200"/>
          <p14:tracePt t="85722" x="9004300" y="5918200"/>
          <p14:tracePt t="85738" x="9131300" y="5918200"/>
          <p14:tracePt t="85742" x="9150350" y="5918200"/>
          <p14:tracePt t="85771" x="9156700" y="5918200"/>
          <p14:tracePt t="86295" x="0" y="0"/>
        </p14:tracePtLst>
        <p14:tracePtLst>
          <p14:tracePt t="87111" x="5753100" y="3549650"/>
          <p14:tracePt t="87136" x="5746750" y="3556000"/>
          <p14:tracePt t="87143" x="5753100" y="3562350"/>
          <p14:tracePt t="87154" x="5784850" y="3568700"/>
          <p14:tracePt t="87171" x="5905500" y="3581400"/>
          <p14:tracePt t="87188" x="6108700" y="3619500"/>
          <p14:tracePt t="87191" x="6210300" y="3632200"/>
          <p14:tracePt t="87204" x="6286500" y="3644900"/>
          <p14:tracePt t="87222" x="6381750" y="3644900"/>
          <p14:tracePt t="87238" x="6394450" y="3644900"/>
          <p14:tracePt t="87335" x="6388100" y="3644900"/>
          <p14:tracePt t="87343" x="6356350" y="3644900"/>
          <p14:tracePt t="87354" x="6299200" y="3644900"/>
          <p14:tracePt t="87371" x="6172200" y="3644900"/>
          <p14:tracePt t="87387" x="6038850" y="3644900"/>
          <p14:tracePt t="87404" x="5962650" y="3644900"/>
          <p14:tracePt t="87406" x="5937250" y="3644900"/>
          <p14:tracePt t="87421" x="5924550" y="3644900"/>
          <p14:tracePt t="87560" x="5943600" y="3644900"/>
          <p14:tracePt t="87568" x="5981700" y="3644900"/>
          <p14:tracePt t="87577" x="6045200" y="3644900"/>
          <p14:tracePt t="87588" x="6096000" y="3644900"/>
          <p14:tracePt t="87604" x="6165850" y="3644900"/>
          <p14:tracePt t="87621" x="6178550" y="3644900"/>
          <p14:tracePt t="87704" x="6165850" y="3644900"/>
          <p14:tracePt t="87712" x="6146800" y="3644900"/>
          <p14:tracePt t="87721" x="6140450" y="3644900"/>
          <p14:tracePt t="87737" x="6134100" y="3644900"/>
          <p14:tracePt t="88206" x="0" y="0"/>
        </p14:tracePtLst>
        <p14:tracePtLst>
          <p14:tracePt t="88918" x="3155950" y="4114800"/>
          <p14:tracePt t="88925" x="3200400" y="4184650"/>
          <p14:tracePt t="88937" x="3257550" y="4254500"/>
          <p14:tracePt t="88953" x="3378200" y="4400550"/>
          <p14:tracePt t="88970" x="3530600" y="4533900"/>
          <p14:tracePt t="88987" x="3663950" y="4629150"/>
          <p14:tracePt t="89003" x="3790950" y="4692650"/>
          <p14:tracePt t="89020" x="3917950" y="4743450"/>
          <p14:tracePt t="89021" x="3981450" y="4781550"/>
          <p14:tracePt t="89037" x="4159250" y="4851400"/>
          <p14:tracePt t="89053" x="4406900" y="4940300"/>
          <p14:tracePt t="89070" x="4718050" y="5048250"/>
          <p14:tracePt t="89087" x="5118100" y="5137150"/>
          <p14:tracePt t="89103" x="5607050" y="5238750"/>
          <p14:tracePt t="89120" x="6261100" y="5372100"/>
          <p14:tracePt t="89137" x="6902450" y="5461000"/>
          <p14:tracePt t="89153" x="7385050" y="5473700"/>
          <p14:tracePt t="89170" x="7689850" y="5435600"/>
          <p14:tracePt t="89186" x="7854950" y="5365750"/>
          <p14:tracePt t="89203" x="7962900" y="5283200"/>
          <p14:tracePt t="89220" x="8051800" y="5175250"/>
          <p14:tracePt t="89237" x="8140700" y="5029200"/>
          <p14:tracePt t="89237" x="8172450" y="4953000"/>
          <p14:tracePt t="89253" x="8216900" y="4794250"/>
          <p14:tracePt t="89270" x="8242300" y="4648200"/>
          <p14:tracePt t="89287" x="8242300" y="4521200"/>
          <p14:tracePt t="89304" x="8235950" y="4375150"/>
          <p14:tracePt t="89320" x="8185150" y="4241800"/>
          <p14:tracePt t="89337" x="8083550" y="4083050"/>
          <p14:tracePt t="89353" x="7880350" y="3879850"/>
          <p14:tracePt t="89370" x="7550150" y="3651250"/>
          <p14:tracePt t="89387" x="7200900" y="3467100"/>
          <p14:tracePt t="89403" x="6864350" y="3340100"/>
          <p14:tracePt t="89420" x="6584950" y="3276600"/>
          <p14:tracePt t="89437" x="6292850" y="3251200"/>
          <p14:tracePt t="89453" x="6057900" y="3251200"/>
          <p14:tracePt t="89470" x="5740400" y="3257550"/>
          <p14:tracePt t="89486" x="5391150" y="3302000"/>
          <p14:tracePt t="89503" x="5080000" y="3365500"/>
          <p14:tracePt t="89520" x="4883150" y="3409950"/>
          <p14:tracePt t="89537" x="4787900" y="3448050"/>
          <p14:tracePt t="89553" x="4743450" y="3498850"/>
          <p14:tracePt t="89570" x="4705350" y="3581400"/>
          <p14:tracePt t="89587" x="4679950" y="3702050"/>
          <p14:tracePt t="89603" x="4667250" y="3841750"/>
          <p14:tracePt t="89620" x="4667250" y="3987800"/>
          <p14:tracePt t="89637" x="4686300" y="4273550"/>
          <p14:tracePt t="89653" x="4768850" y="4495800"/>
          <p14:tracePt t="89670" x="4914900" y="4749800"/>
          <p14:tracePt t="89687" x="5149850" y="5041900"/>
          <p14:tracePt t="89703" x="5461000" y="5340350"/>
          <p14:tracePt t="89720" x="5848350" y="5594350"/>
          <p14:tracePt t="89737" x="6280150" y="5803900"/>
          <p14:tracePt t="89753" x="6737350" y="5949950"/>
          <p14:tracePt t="89770" x="7181850" y="6038850"/>
          <p14:tracePt t="89787" x="7581900" y="6064250"/>
          <p14:tracePt t="89803" x="7893050" y="6045200"/>
          <p14:tracePt t="89807" x="8001000" y="6019800"/>
          <p14:tracePt t="89820" x="8089900" y="5988050"/>
          <p14:tracePt t="89837" x="8286750" y="5842000"/>
          <p14:tracePt t="89853" x="8382000" y="5683250"/>
          <p14:tracePt t="89870" x="8470900" y="5486400"/>
          <p14:tracePt t="89887" x="8534400" y="5257800"/>
          <p14:tracePt t="89903" x="8566150" y="5029200"/>
          <p14:tracePt t="89920" x="8572500" y="4826000"/>
          <p14:tracePt t="89937" x="8534400" y="4654550"/>
          <p14:tracePt t="89953" x="8464550" y="4508500"/>
          <p14:tracePt t="89970" x="8375650" y="4394200"/>
          <p14:tracePt t="89987" x="8216900" y="4267200"/>
          <p14:tracePt t="90003" x="7912100" y="4114800"/>
          <p14:tracePt t="90020" x="7454900" y="3956050"/>
          <p14:tracePt t="90036" x="6858000" y="3829050"/>
          <p14:tracePt t="90038" x="6521450" y="3759200"/>
          <p14:tracePt t="90053" x="6013450" y="3714750"/>
          <p14:tracePt t="90070" x="5721350" y="3721100"/>
          <p14:tracePt t="90087" x="5543550" y="3765550"/>
          <p14:tracePt t="90103" x="5403850" y="3841750"/>
          <p14:tracePt t="90120" x="5302250" y="3949700"/>
          <p14:tracePt t="90137" x="5219700" y="4083050"/>
          <p14:tracePt t="90153" x="5156200" y="4241800"/>
          <p14:tracePt t="90170" x="5105400" y="4394200"/>
          <p14:tracePt t="90186" x="5073650" y="4546600"/>
          <p14:tracePt t="90203" x="5073650" y="4679950"/>
          <p14:tracePt t="90220" x="5099050" y="4832350"/>
          <p14:tracePt t="90236" x="5168900" y="4991100"/>
          <p14:tracePt t="90238" x="5213350" y="5067300"/>
          <p14:tracePt t="90253" x="5327650" y="5245100"/>
          <p14:tracePt t="90270" x="5568950" y="5486400"/>
          <p14:tracePt t="90287" x="5924550" y="5765800"/>
          <p14:tracePt t="90303" x="6362700" y="5975350"/>
          <p14:tracePt t="90320" x="6845300" y="6076950"/>
          <p14:tracePt t="90337" x="7264400" y="6089650"/>
          <p14:tracePt t="90353" x="7588250" y="6057900"/>
          <p14:tracePt t="90370" x="7785100" y="5969000"/>
          <p14:tracePt t="90386" x="7918450" y="5829300"/>
          <p14:tracePt t="90403" x="8020050" y="5607050"/>
          <p14:tracePt t="90420" x="8083550" y="5314950"/>
          <p14:tracePt t="90436" x="8096250" y="5073650"/>
          <p14:tracePt t="90438" x="8089900" y="4940300"/>
          <p14:tracePt t="90453" x="8026400" y="4756150"/>
          <p14:tracePt t="90469" x="7912100" y="4565650"/>
          <p14:tracePt t="90486" x="7727950" y="4387850"/>
          <p14:tracePt t="90503" x="7353300" y="4171950"/>
          <p14:tracePt t="90520" x="6819900" y="3949700"/>
          <p14:tracePt t="90537" x="6261100" y="3790950"/>
          <p14:tracePt t="90553" x="5861050" y="3721100"/>
          <p14:tracePt t="90570" x="5715000" y="3708400"/>
          <p14:tracePt t="90586" x="5632450" y="3721100"/>
          <p14:tracePt t="90603" x="5581650" y="3816350"/>
          <p14:tracePt t="90620" x="5524500" y="3987800"/>
          <p14:tracePt t="90622" x="5499100" y="4095750"/>
          <p14:tracePt t="90636" x="5480050" y="4210050"/>
          <p14:tracePt t="90653" x="5467350" y="4641850"/>
          <p14:tracePt t="90669" x="5594350" y="4978400"/>
          <p14:tracePt t="90686" x="5829300" y="5276850"/>
          <p14:tracePt t="90703" x="6210300" y="5505450"/>
          <p14:tracePt t="90720" x="6642100" y="5632450"/>
          <p14:tracePt t="90736" x="7004050" y="5664200"/>
          <p14:tracePt t="90753" x="7219950" y="5664200"/>
          <p14:tracePt t="90770" x="7353300" y="5619750"/>
          <p14:tracePt t="90786" x="7448550" y="5549900"/>
          <p14:tracePt t="90804" x="7550150" y="5429250"/>
          <p14:tracePt t="90807" x="7600950" y="5365750"/>
          <p14:tracePt t="90820" x="7645400" y="5283200"/>
          <p14:tracePt t="90836" x="7721600" y="5130800"/>
          <p14:tracePt t="90839" x="7734300" y="5054600"/>
          <p14:tracePt t="90854" x="7772400" y="4921250"/>
          <p14:tracePt t="90870" x="7772400" y="4845050"/>
          <p14:tracePt t="90886" x="7772400" y="4749800"/>
          <p14:tracePt t="90903" x="7702550" y="4641850"/>
          <p14:tracePt t="90920" x="7537450" y="4495800"/>
          <p14:tracePt t="90936" x="7175500" y="4273550"/>
          <p14:tracePt t="90953" x="6616700" y="4013200"/>
          <p14:tracePt t="90969" x="6064250" y="3803650"/>
          <p14:tracePt t="90986" x="5702300" y="3721100"/>
          <p14:tracePt t="91003" x="5530850" y="3695700"/>
          <p14:tracePt t="91020" x="5473700" y="3695700"/>
          <p14:tracePt t="91023" x="5448300" y="3708400"/>
          <p14:tracePt t="91037" x="5416550" y="3746500"/>
          <p14:tracePt t="91054" x="5314950" y="3956050"/>
          <p14:tracePt t="91070" x="5251450" y="4178300"/>
          <p14:tracePt t="91087" x="5226050" y="4406900"/>
          <p14:tracePt t="91103" x="5251450" y="4597400"/>
          <p14:tracePt t="91119" x="5353050" y="4762500"/>
          <p14:tracePt t="91137" x="5537200" y="4902200"/>
          <p14:tracePt t="91153" x="5810250" y="5003800"/>
          <p14:tracePt t="91170" x="6159500" y="5060950"/>
          <p14:tracePt t="91186" x="6445250" y="5054600"/>
          <p14:tracePt t="91203" x="6648450" y="5010150"/>
          <p14:tracePt t="91219" x="6731000" y="4940300"/>
          <p14:tracePt t="91223" x="6756400" y="4902200"/>
          <p14:tracePt t="91236" x="6769100" y="4870450"/>
          <p14:tracePt t="91253" x="6781800" y="4794250"/>
          <p14:tracePt t="91270" x="6781800" y="4737100"/>
          <p14:tracePt t="91286" x="6769100" y="4686300"/>
          <p14:tracePt t="91303" x="6737350" y="4622800"/>
          <p14:tracePt t="91320" x="6705600" y="4572000"/>
          <p14:tracePt t="91336" x="6686550" y="4533900"/>
          <p14:tracePt t="91353" x="6680200" y="4527550"/>
          <p14:tracePt t="91370" x="6667500" y="4508500"/>
          <p14:tracePt t="91606"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5" y="347663"/>
            <a:ext cx="7394575" cy="496887"/>
          </a:xfrm>
          <a:noFill/>
        </p:spPr>
        <p:txBody>
          <a:bodyPr vert="horz" wrap="square" lIns="91440" tIns="45720" rIns="91440" bIns="45720" numCol="1" anchor="t" anchorCtr="0" compatLnSpc="1">
            <a:normAutofit fontScale="97500"/>
          </a:bodyPr>
          <a:lstStyle/>
          <a:p>
            <a:pPr eaLnBrk="1" hangingPunct="1"/>
            <a:r>
              <a:rPr lang="zh-CN" sz="2800" b="1" dirty="0"/>
              <a:t>引言</a:t>
            </a:r>
          </a:p>
        </p:txBody>
      </p:sp>
      <p:sp>
        <p:nvSpPr>
          <p:cNvPr id="6"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19.1</a:t>
            </a:r>
          </a:p>
        </p:txBody>
      </p:sp>
      <p:sp>
        <p:nvSpPr>
          <p:cNvPr id="5" name="矩形 4"/>
          <p:cNvSpPr/>
          <p:nvPr/>
        </p:nvSpPr>
        <p:spPr>
          <a:xfrm>
            <a:off x="576313" y="115790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泛化的</a:t>
            </a:r>
            <a:r>
              <a:rPr lang="en-US" altLang="zh-CN" sz="2800" b="1" dirty="0">
                <a:solidFill>
                  <a:schemeClr val="bg1"/>
                </a:solidFill>
                <a:latin typeface="华文细黑" panose="02010600040101010101" pitchFamily="2" charset="-122"/>
                <a:ea typeface="华文细黑" panose="02010600040101010101" pitchFamily="2" charset="-122"/>
              </a:rPr>
              <a:t>Class</a:t>
            </a:r>
            <a:r>
              <a:rPr lang="zh-CN" altLang="en-US" sz="2800" b="1" dirty="0">
                <a:solidFill>
                  <a:schemeClr val="bg1"/>
                </a:solidFill>
                <a:latin typeface="华文细黑" panose="02010600040101010101" pitchFamily="2" charset="-122"/>
                <a:ea typeface="华文细黑" panose="02010600040101010101" pitchFamily="2" charset="-122"/>
              </a:rPr>
              <a:t>引用</a:t>
            </a:r>
          </a:p>
        </p:txBody>
      </p:sp>
      <p:sp>
        <p:nvSpPr>
          <p:cNvPr id="10" name="矩形 9"/>
          <p:cNvSpPr/>
          <p:nvPr/>
        </p:nvSpPr>
        <p:spPr>
          <a:xfrm>
            <a:off x="215900" y="1762186"/>
            <a:ext cx="11760200" cy="5078313"/>
          </a:xfrm>
          <a:prstGeom prst="rect">
            <a:avLst/>
          </a:prstGeom>
          <a:ln>
            <a:solidFill>
              <a:srgbClr val="FF0000"/>
            </a:solidFill>
          </a:ln>
        </p:spPr>
        <p:txBody>
          <a:bodyPr wrap="square">
            <a:spAutoFit/>
          </a:bodyPr>
          <a:lstStyle/>
          <a:p>
            <a:r>
              <a:rPr lang="en-US" altLang="zh-CN" b="1" dirty="0">
                <a:solidFill>
                  <a:srgbClr val="FF0000"/>
                </a:solidFill>
              </a:rPr>
              <a:t>//</a:t>
            </a:r>
            <a:r>
              <a:rPr lang="zh-CN" altLang="en-US" b="1" dirty="0">
                <a:solidFill>
                  <a:srgbClr val="FF0000"/>
                </a:solidFill>
              </a:rPr>
              <a:t>非泛化的</a:t>
            </a:r>
            <a:r>
              <a:rPr lang="en-US" altLang="zh-CN" b="1" dirty="0">
                <a:solidFill>
                  <a:srgbClr val="FF0000"/>
                </a:solidFill>
              </a:rPr>
              <a:t>Class</a:t>
            </a:r>
            <a:r>
              <a:rPr lang="zh-CN" altLang="en-US" b="1" dirty="0">
                <a:solidFill>
                  <a:srgbClr val="FF0000"/>
                </a:solidFill>
              </a:rPr>
              <a:t>引用（即不带类型参数的</a:t>
            </a:r>
            <a:r>
              <a:rPr lang="en-US" altLang="zh-CN" b="1" dirty="0">
                <a:solidFill>
                  <a:srgbClr val="FF0000"/>
                </a:solidFill>
              </a:rPr>
              <a:t>Class</a:t>
            </a:r>
            <a:r>
              <a:rPr lang="zh-CN" altLang="en-US" b="1" dirty="0">
                <a:solidFill>
                  <a:srgbClr val="FF0000"/>
                </a:solidFill>
              </a:rPr>
              <a:t>引用）可指向任何类型的</a:t>
            </a:r>
            <a:r>
              <a:rPr lang="en-US" altLang="zh-CN" b="1" dirty="0">
                <a:solidFill>
                  <a:srgbClr val="FF0000"/>
                </a:solidFill>
              </a:rPr>
              <a:t>Class</a:t>
            </a:r>
            <a:r>
              <a:rPr lang="zh-CN" altLang="en-US" b="1" dirty="0">
                <a:solidFill>
                  <a:srgbClr val="FF0000"/>
                </a:solidFill>
              </a:rPr>
              <a:t>对象，但这样不安全</a:t>
            </a:r>
          </a:p>
          <a:p>
            <a:r>
              <a:rPr lang="en-US" altLang="zh-CN" b="1" dirty="0"/>
              <a:t>Class </a:t>
            </a:r>
            <a:r>
              <a:rPr lang="en-US" altLang="zh-CN" b="1" dirty="0" err="1"/>
              <a:t>clz</a:t>
            </a:r>
            <a:r>
              <a:rPr lang="en-US" altLang="zh-CN" b="1" dirty="0"/>
              <a:t> ;     //</a:t>
            </a:r>
            <a:r>
              <a:rPr lang="zh-CN" altLang="en-US" b="1" dirty="0"/>
              <a:t>注意警告，</a:t>
            </a:r>
            <a:r>
              <a:rPr lang="en-US" altLang="zh-CN" dirty="0"/>
              <a:t> Class is a raw type. References to generic type Class&lt;T&gt; should be parameterized</a:t>
            </a:r>
            <a:endParaRPr lang="en-US" altLang="zh-CN" b="1" dirty="0"/>
          </a:p>
          <a:p>
            <a:r>
              <a:rPr lang="en-US" altLang="zh-CN" b="1" dirty="0" err="1"/>
              <a:t>clz</a:t>
            </a:r>
            <a:r>
              <a:rPr lang="en-US" altLang="zh-CN" b="1" dirty="0"/>
              <a:t>= </a:t>
            </a:r>
            <a:r>
              <a:rPr lang="en-US" altLang="zh-CN" b="1" dirty="0" err="1"/>
              <a:t>Manager.class</a:t>
            </a:r>
            <a:r>
              <a:rPr lang="en-US" altLang="zh-CN" b="1" dirty="0"/>
              <a:t>; //OK</a:t>
            </a:r>
          </a:p>
          <a:p>
            <a:r>
              <a:rPr lang="en-US" altLang="zh-CN" b="1" dirty="0" err="1"/>
              <a:t>clz</a:t>
            </a:r>
            <a:r>
              <a:rPr lang="en-US" altLang="zh-CN" b="1" dirty="0"/>
              <a:t> = </a:t>
            </a:r>
            <a:r>
              <a:rPr lang="en-US" altLang="zh-CN" b="1" dirty="0" err="1"/>
              <a:t>int.class</a:t>
            </a:r>
            <a:r>
              <a:rPr lang="en-US" altLang="zh-CN" b="1" dirty="0"/>
              <a:t>; //OK</a:t>
            </a:r>
          </a:p>
          <a:p>
            <a:endParaRPr lang="zh-CN" altLang="en-US" b="1" dirty="0"/>
          </a:p>
          <a:p>
            <a:r>
              <a:rPr lang="en-US" altLang="zh-CN" b="1" dirty="0">
                <a:solidFill>
                  <a:srgbClr val="FF0000"/>
                </a:solidFill>
              </a:rPr>
              <a:t>//</a:t>
            </a:r>
            <a:r>
              <a:rPr lang="zh-CN" altLang="en-US" b="1" dirty="0">
                <a:solidFill>
                  <a:srgbClr val="FF0000"/>
                </a:solidFill>
              </a:rPr>
              <a:t>有时我们需要限定</a:t>
            </a:r>
            <a:r>
              <a:rPr lang="en-US" altLang="zh-CN" b="1" dirty="0">
                <a:solidFill>
                  <a:srgbClr val="FF0000"/>
                </a:solidFill>
              </a:rPr>
              <a:t>Class</a:t>
            </a:r>
            <a:r>
              <a:rPr lang="zh-CN" altLang="en-US" b="1" dirty="0">
                <a:solidFill>
                  <a:srgbClr val="FF0000"/>
                </a:solidFill>
              </a:rPr>
              <a:t>引用能指向的类型：加上</a:t>
            </a:r>
            <a:r>
              <a:rPr lang="en-US" altLang="zh-CN" b="1" dirty="0">
                <a:solidFill>
                  <a:srgbClr val="FF0000"/>
                </a:solidFill>
              </a:rPr>
              <a:t>&lt;</a:t>
            </a:r>
            <a:r>
              <a:rPr lang="zh-CN" altLang="en-US" b="1" dirty="0">
                <a:solidFill>
                  <a:srgbClr val="FF0000"/>
                </a:solidFill>
              </a:rPr>
              <a:t>类型参数</a:t>
            </a:r>
            <a:r>
              <a:rPr lang="en-US" altLang="zh-CN" b="1" dirty="0">
                <a:solidFill>
                  <a:srgbClr val="FF0000"/>
                </a:solidFill>
              </a:rPr>
              <a:t>&gt;</a:t>
            </a:r>
            <a:r>
              <a:rPr lang="zh-CN" altLang="en-US" b="1" dirty="0">
                <a:solidFill>
                  <a:srgbClr val="FF0000"/>
                </a:solidFill>
              </a:rPr>
              <a:t>。这样可以可以强制编译器进行额外的类型检查</a:t>
            </a:r>
          </a:p>
          <a:p>
            <a:r>
              <a:rPr lang="en-US" altLang="zh-CN" b="1" dirty="0">
                <a:solidFill>
                  <a:srgbClr val="FF0000"/>
                </a:solidFill>
              </a:rPr>
              <a:t>Class&lt;Person&gt; </a:t>
            </a:r>
            <a:r>
              <a:rPr lang="en-US" altLang="zh-CN" b="1" dirty="0" err="1"/>
              <a:t>genericClz</a:t>
            </a:r>
            <a:r>
              <a:rPr lang="en-US" altLang="zh-CN" b="1" dirty="0"/>
              <a:t>;    //</a:t>
            </a:r>
            <a:r>
              <a:rPr lang="zh-CN" altLang="en-US" b="1" dirty="0"/>
              <a:t>泛化</a:t>
            </a:r>
            <a:r>
              <a:rPr lang="en-US" altLang="zh-CN" b="1" dirty="0"/>
              <a:t>Class</a:t>
            </a:r>
            <a:r>
              <a:rPr lang="zh-CN" altLang="en-US" b="1" dirty="0"/>
              <a:t>引用，</a:t>
            </a:r>
            <a:r>
              <a:rPr lang="en-US" altLang="zh-CN" b="1" dirty="0"/>
              <a:t>Class&lt;Person&gt;</a:t>
            </a:r>
            <a:r>
              <a:rPr lang="zh-CN" altLang="en-US" b="1" dirty="0"/>
              <a:t>只能指向</a:t>
            </a:r>
            <a:r>
              <a:rPr lang="en-US" altLang="zh-CN" b="1" dirty="0"/>
              <a:t>Person</a:t>
            </a:r>
            <a:r>
              <a:rPr lang="zh-CN" altLang="en-US" b="1" dirty="0"/>
              <a:t>的类型信息，</a:t>
            </a:r>
            <a:r>
              <a:rPr lang="en-US" altLang="zh-CN" b="1" dirty="0"/>
              <a:t> &lt;Person&gt;</a:t>
            </a:r>
            <a:r>
              <a:rPr lang="zh-CN" altLang="en-US" b="1" dirty="0"/>
              <a:t>为类型参数</a:t>
            </a:r>
          </a:p>
          <a:p>
            <a:r>
              <a:rPr lang="en-US" altLang="zh-CN" b="1" dirty="0" err="1"/>
              <a:t>genericClz</a:t>
            </a:r>
            <a:r>
              <a:rPr lang="en-US" altLang="zh-CN" b="1" dirty="0"/>
              <a:t> = </a:t>
            </a:r>
            <a:r>
              <a:rPr lang="en-US" altLang="zh-CN" b="1" dirty="0" err="1"/>
              <a:t>Person.class</a:t>
            </a:r>
            <a:r>
              <a:rPr lang="en-US" altLang="zh-CN" b="1" dirty="0"/>
              <a:t>;  //OK</a:t>
            </a:r>
          </a:p>
          <a:p>
            <a:r>
              <a:rPr lang="en-US" altLang="zh-CN" b="1" dirty="0"/>
              <a:t>//</a:t>
            </a:r>
            <a:r>
              <a:rPr lang="en-US" altLang="zh-CN" b="1" dirty="0" err="1"/>
              <a:t>genericClz</a:t>
            </a:r>
            <a:r>
              <a:rPr lang="en-US" altLang="zh-CN" b="1" dirty="0"/>
              <a:t> = </a:t>
            </a:r>
            <a:r>
              <a:rPr lang="en-US" altLang="zh-CN" b="1" dirty="0" err="1"/>
              <a:t>Manager.class</a:t>
            </a:r>
            <a:r>
              <a:rPr lang="en-US" altLang="zh-CN" b="1" dirty="0"/>
              <a:t>; //Error</a:t>
            </a:r>
            <a:r>
              <a:rPr lang="zh-CN" altLang="en-US" b="1" dirty="0"/>
              <a:t>，不能指向非</a:t>
            </a:r>
            <a:r>
              <a:rPr lang="en-US" altLang="zh-CN" b="1" dirty="0"/>
              <a:t>Person</a:t>
            </a:r>
            <a:r>
              <a:rPr lang="zh-CN" altLang="en-US" b="1" dirty="0"/>
              <a:t>类型信息。</a:t>
            </a:r>
            <a:r>
              <a:rPr lang="zh-CN" altLang="en-US" b="1" dirty="0">
                <a:solidFill>
                  <a:srgbClr val="FF0000"/>
                </a:solidFill>
              </a:rPr>
              <a:t>注意对于类型参数，编译器检测时不看继承关系</a:t>
            </a:r>
            <a:r>
              <a:rPr lang="zh-CN" altLang="en-US" b="1" dirty="0"/>
              <a:t>。</a:t>
            </a:r>
          </a:p>
          <a:p>
            <a:endParaRPr lang="zh-CN" altLang="en-US" b="1" dirty="0"/>
          </a:p>
          <a:p>
            <a:r>
              <a:rPr lang="en-US" altLang="zh-CN" b="1" dirty="0"/>
              <a:t>//</a:t>
            </a:r>
            <a:r>
              <a:rPr lang="zh-CN" altLang="en-US" b="1" dirty="0"/>
              <a:t>能否声明一个可用指向</a:t>
            </a:r>
            <a:r>
              <a:rPr lang="en-US" altLang="zh-CN" b="1" dirty="0"/>
              <a:t>Person</a:t>
            </a:r>
            <a:r>
              <a:rPr lang="zh-CN" altLang="en-US" b="1" dirty="0"/>
              <a:t>及其子类的</a:t>
            </a:r>
            <a:r>
              <a:rPr lang="en-US" altLang="zh-CN" b="1" dirty="0"/>
              <a:t>Class</a:t>
            </a:r>
            <a:r>
              <a:rPr lang="zh-CN" altLang="en-US" b="1" dirty="0"/>
              <a:t>对象的引用？为了放松泛化的限制，用通配符</a:t>
            </a:r>
            <a:r>
              <a:rPr lang="en-US" altLang="zh-CN" b="1" dirty="0"/>
              <a:t>?</a:t>
            </a:r>
            <a:r>
              <a:rPr lang="zh-CN" altLang="en-US" b="1" dirty="0"/>
              <a:t>表示任何类型，并且与</a:t>
            </a:r>
            <a:r>
              <a:rPr lang="en-US" altLang="zh-CN" b="1" dirty="0"/>
              <a:t>extends</a:t>
            </a:r>
            <a:r>
              <a:rPr lang="zh-CN" altLang="en-US" b="1" dirty="0"/>
              <a:t>结合，创建一个范围</a:t>
            </a:r>
          </a:p>
          <a:p>
            <a:r>
              <a:rPr lang="en-US" altLang="zh-CN" b="1" dirty="0"/>
              <a:t>Class&lt;? extends Person&gt; clz2;  </a:t>
            </a:r>
            <a:r>
              <a:rPr lang="en-US" altLang="zh-CN" b="1" dirty="0">
                <a:solidFill>
                  <a:srgbClr val="FF0000"/>
                </a:solidFill>
              </a:rPr>
              <a:t>//</a:t>
            </a:r>
            <a:r>
              <a:rPr lang="zh-CN" altLang="en-US" b="1" dirty="0">
                <a:solidFill>
                  <a:srgbClr val="FF0000"/>
                </a:solidFill>
              </a:rPr>
              <a:t>引用</a:t>
            </a:r>
            <a:r>
              <a:rPr lang="en-US" altLang="zh-CN" b="1" dirty="0">
                <a:solidFill>
                  <a:srgbClr val="FF0000"/>
                </a:solidFill>
              </a:rPr>
              <a:t>clz2</a:t>
            </a:r>
            <a:r>
              <a:rPr lang="zh-CN" altLang="en-US" b="1" dirty="0">
                <a:solidFill>
                  <a:srgbClr val="FF0000"/>
                </a:solidFill>
              </a:rPr>
              <a:t>可以指向</a:t>
            </a:r>
            <a:r>
              <a:rPr lang="en-US" altLang="zh-CN" b="1" dirty="0">
                <a:solidFill>
                  <a:srgbClr val="FF0000"/>
                </a:solidFill>
              </a:rPr>
              <a:t>Person</a:t>
            </a:r>
            <a:r>
              <a:rPr lang="zh-CN" altLang="en-US" b="1" dirty="0">
                <a:solidFill>
                  <a:srgbClr val="FF0000"/>
                </a:solidFill>
              </a:rPr>
              <a:t>及其子类的类型信息</a:t>
            </a:r>
            <a:endParaRPr lang="en-US" altLang="zh-CN" b="1" dirty="0">
              <a:solidFill>
                <a:srgbClr val="FF0000"/>
              </a:solidFill>
            </a:endParaRPr>
          </a:p>
          <a:p>
            <a:r>
              <a:rPr lang="en-US" altLang="zh-CN" b="1" dirty="0"/>
              <a:t>clz2 = </a:t>
            </a:r>
            <a:r>
              <a:rPr lang="en-US" altLang="zh-CN" b="1" dirty="0" err="1"/>
              <a:t>Person.class</a:t>
            </a:r>
            <a:r>
              <a:rPr lang="en-US" altLang="zh-CN" b="1" dirty="0"/>
              <a:t>;</a:t>
            </a:r>
          </a:p>
          <a:p>
            <a:r>
              <a:rPr lang="en-US" altLang="zh-CN" b="1" dirty="0"/>
              <a:t>clz2 = </a:t>
            </a:r>
            <a:r>
              <a:rPr lang="en-US" altLang="zh-CN" b="1" dirty="0" err="1"/>
              <a:t>Employee.class</a:t>
            </a:r>
            <a:r>
              <a:rPr lang="en-US" altLang="zh-CN" b="1" dirty="0"/>
              <a:t>;</a:t>
            </a:r>
          </a:p>
          <a:p>
            <a:r>
              <a:rPr lang="en-US" altLang="zh-CN" b="1" dirty="0"/>
              <a:t>clz2 = </a:t>
            </a:r>
            <a:r>
              <a:rPr lang="en-US" altLang="zh-CN" b="1" dirty="0" err="1"/>
              <a:t>Manager.class</a:t>
            </a:r>
            <a:r>
              <a:rPr lang="en-US" altLang="zh-CN" b="1" dirty="0"/>
              <a:t>;</a:t>
            </a:r>
          </a:p>
          <a:p>
            <a:r>
              <a:rPr lang="en-US" altLang="zh-CN" b="1" dirty="0"/>
              <a:t>//</a:t>
            </a:r>
            <a:r>
              <a:rPr lang="zh-CN" altLang="en-US" b="1" dirty="0"/>
              <a:t>注意</a:t>
            </a:r>
            <a:r>
              <a:rPr lang="en-US" altLang="zh-CN" b="1" dirty="0"/>
              <a:t>Class&lt;?&gt; </a:t>
            </a:r>
            <a:r>
              <a:rPr lang="zh-CN" altLang="en-US" b="1" dirty="0"/>
              <a:t>与</a:t>
            </a:r>
            <a:r>
              <a:rPr lang="en-US" altLang="zh-CN" b="1" dirty="0"/>
              <a:t>Class</a:t>
            </a:r>
            <a:r>
              <a:rPr lang="zh-CN" altLang="en-US" b="1" dirty="0"/>
              <a:t>效果一样，但本质不同，一个用了泛型，一个没有用泛型。</a:t>
            </a:r>
            <a:r>
              <a:rPr lang="en-US" altLang="zh-CN" b="1" dirty="0"/>
              <a:t> Class&lt;?&gt; </a:t>
            </a:r>
            <a:r>
              <a:rPr lang="zh-CN" altLang="en-US" b="1" dirty="0"/>
              <a:t>等价于</a:t>
            </a:r>
            <a:r>
              <a:rPr lang="en-US" altLang="zh-CN" b="1" dirty="0"/>
              <a:t>Class&lt;? extends Object &gt; </a:t>
            </a:r>
          </a:p>
        </p:txBody>
      </p:sp>
      <p:pic>
        <p:nvPicPr>
          <p:cNvPr id="14" name="音频 13">
            <a:hlinkClick r:id="" action="ppaction://media"/>
            <a:extLst>
              <a:ext uri="{FF2B5EF4-FFF2-40B4-BE49-F238E27FC236}">
                <a16:creationId xmlns:a16="http://schemas.microsoft.com/office/drawing/2014/main" id="{ECD0B69C-6C86-4DAC-908D-4CE0B018D6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cSld>
  <p:clrMapOvr>
    <a:masterClrMapping/>
  </p:clrMapOvr>
  <p:transition advTm="27310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3360" x="685800" y="1479550"/>
          <p14:tracePt t="3425" x="698500" y="1479550"/>
          <p14:tracePt t="3430" x="717550" y="1479550"/>
          <p14:tracePt t="3445" x="781050" y="1479550"/>
          <p14:tracePt t="3462" x="901700" y="1479550"/>
          <p14:tracePt t="3479" x="1079500" y="1479550"/>
          <p14:tracePt t="3496" x="1295400" y="1479550"/>
          <p14:tracePt t="3512" x="1581150" y="1479550"/>
          <p14:tracePt t="3529" x="1885950" y="1479550"/>
          <p14:tracePt t="3545" x="2146300" y="1479550"/>
          <p14:tracePt t="3562" x="2368550" y="1479550"/>
          <p14:tracePt t="3579" x="2533650" y="1479550"/>
          <p14:tracePt t="3595" x="2641600" y="1479550"/>
          <p14:tracePt t="3612" x="2679700" y="1479550"/>
          <p14:tracePt t="3614" x="2692400" y="1479550"/>
          <p14:tracePt t="3629" x="2698750" y="1479550"/>
          <p14:tracePt t="3750" x="2692400" y="1479550"/>
          <p14:tracePt t="3760" x="2660650" y="1479550"/>
          <p14:tracePt t="3775" x="2501900" y="1479550"/>
          <p14:tracePt t="3788" x="2387600" y="1479550"/>
          <p14:tracePt t="3795" x="2241550" y="1479550"/>
          <p14:tracePt t="3812" x="1936750" y="1479550"/>
          <p14:tracePt t="3814" x="1809750" y="1479550"/>
          <p14:tracePt t="3829" x="1625600" y="1479550"/>
          <p14:tracePt t="3845" x="1549400" y="1479550"/>
          <p14:tracePt t="3862" x="1536700" y="1479550"/>
          <p14:tracePt t="3878" x="1530350" y="1479550"/>
          <p14:tracePt t="3974" x="1549400" y="1479550"/>
          <p14:tracePt t="3985" x="1593850" y="1479550"/>
          <p14:tracePt t="3999" x="1758950" y="1479550"/>
          <p14:tracePt t="4012" x="1873250" y="1479550"/>
          <p14:tracePt t="4015" x="2000250" y="1479550"/>
          <p14:tracePt t="4029" x="2286000" y="1479550"/>
          <p14:tracePt t="4046" x="2533650" y="1479550"/>
          <p14:tracePt t="4062" x="2730500" y="1479550"/>
          <p14:tracePt t="4079" x="2851150" y="1479550"/>
          <p14:tracePt t="4095" x="2908300" y="1479550"/>
          <p14:tracePt t="4112" x="2921000" y="1479550"/>
          <p14:tracePt t="4590" x="0" y="0"/>
        </p14:tracePtLst>
        <p14:tracePtLst>
          <p14:tracePt t="5207" x="825500" y="1441450"/>
          <p14:tracePt t="5320" x="838200" y="1441450"/>
          <p14:tracePt t="5334" x="939800" y="1441450"/>
          <p14:tracePt t="5345" x="1022350" y="1441450"/>
          <p14:tracePt t="5362" x="1231900" y="1441450"/>
          <p14:tracePt t="5378" x="1466850" y="1441450"/>
          <p14:tracePt t="5382" x="1568450" y="1441450"/>
          <p14:tracePt t="5395" x="1663700" y="1441450"/>
          <p14:tracePt t="5397" x="1720850" y="1441450"/>
          <p14:tracePt t="5411" x="1752600" y="1441450"/>
          <p14:tracePt t="5428" x="1771650" y="1441450"/>
          <p14:tracePt t="5431" x="1778000" y="1441450"/>
          <p14:tracePt t="5512" x="1765300" y="1441450"/>
          <p14:tracePt t="5523" x="1720850" y="1441450"/>
          <p14:tracePt t="5531" x="1638300" y="1441450"/>
          <p14:tracePt t="5545" x="1403350" y="1441450"/>
          <p14:tracePt t="5562" x="1016000" y="1441450"/>
          <p14:tracePt t="5578" x="723900" y="1441450"/>
          <p14:tracePt t="5594" x="590550" y="1441450"/>
          <p14:tracePt t="5611" x="558800" y="1441450"/>
          <p14:tracePt t="5710" x="571500" y="1441450"/>
          <p14:tracePt t="5718" x="590550" y="1441450"/>
          <p14:tracePt t="5728" x="635000" y="1441450"/>
          <p14:tracePt t="5745" x="781050" y="1441450"/>
          <p14:tracePt t="5762" x="958850" y="1441450"/>
          <p14:tracePt t="5765" x="1054100" y="1441450"/>
          <p14:tracePt t="5779" x="1143000" y="1441450"/>
          <p14:tracePt t="5785" x="1206500" y="1441450"/>
          <p14:tracePt t="5795" x="1257300" y="1441450"/>
          <p14:tracePt t="5812" x="1308100" y="1441450"/>
          <p14:tracePt t="5828" x="1314450" y="1441450"/>
          <p14:tracePt t="5903" x="1289050" y="1441450"/>
          <p14:tracePt t="5911" x="1244600" y="1441450"/>
          <p14:tracePt t="5928" x="1117600" y="1441450"/>
          <p14:tracePt t="5945" x="990600" y="1441450"/>
          <p14:tracePt t="5961" x="908050" y="1441450"/>
          <p14:tracePt t="5978" x="889000" y="1441450"/>
          <p14:tracePt t="6046" x="901700" y="1441450"/>
          <p14:tracePt t="6055" x="933450" y="1441450"/>
          <p14:tracePt t="6063" x="977900" y="1441450"/>
          <p14:tracePt t="6080" x="1079500" y="1441450"/>
          <p14:tracePt t="6095" x="1219200" y="1441450"/>
          <p14:tracePt t="6111" x="1346200" y="1441450"/>
          <p14:tracePt t="6128" x="1422400" y="1441450"/>
          <p14:tracePt t="6145" x="1447800" y="1441450"/>
          <p14:tracePt t="6206" x="1441450" y="1441450"/>
          <p14:tracePt t="6215" x="1409700" y="1441450"/>
          <p14:tracePt t="6229" x="1333500" y="1441450"/>
          <p14:tracePt t="6245" x="1263650" y="1441450"/>
          <p14:tracePt t="6262" x="1244600" y="1441450"/>
          <p14:tracePt t="6278" x="1238250" y="1441450"/>
          <p14:tracePt t="6376" x="1250950" y="1441450"/>
          <p14:tracePt t="6390" x="1257300" y="1441450"/>
          <p14:tracePt t="6405" x="1270000" y="1441450"/>
          <p14:tracePt t="6471" x="1250950" y="1441450"/>
          <p14:tracePt t="6479" x="1231900" y="1441450"/>
          <p14:tracePt t="6495" x="1155700" y="1441450"/>
          <p14:tracePt t="6512" x="1079500" y="1441450"/>
          <p14:tracePt t="6528" x="1022350" y="1441450"/>
          <p14:tracePt t="6545" x="996950" y="1441450"/>
          <p14:tracePt t="6561" x="984250" y="1441450"/>
          <p14:tracePt t="6638" x="990600" y="1441450"/>
          <p14:tracePt t="6647" x="1016000" y="1441450"/>
          <p14:tracePt t="6661" x="1085850" y="1441450"/>
          <p14:tracePt t="6678" x="1174750" y="1441450"/>
          <p14:tracePt t="6694" x="1257300" y="1441450"/>
          <p14:tracePt t="6711" x="1308100" y="1441450"/>
          <p14:tracePt t="6728" x="1327150" y="1441450"/>
          <p14:tracePt t="6815" x="1308100" y="1441450"/>
          <p14:tracePt t="6830" x="1263650" y="1441450"/>
          <p14:tracePt t="6845" x="1238250" y="1441450"/>
          <p14:tracePt t="6861" x="1225550" y="1441450"/>
          <p14:tracePt t="7206" x="0" y="0"/>
        </p14:tracePtLst>
        <p14:tracePtLst>
          <p14:tracePt t="8648" x="2927350" y="1371600"/>
          <p14:tracePt t="8694" x="2908300" y="1371600"/>
          <p14:tracePt t="8703" x="2889250" y="1371600"/>
          <p14:tracePt t="8710" x="2857500" y="1371600"/>
          <p14:tracePt t="8727" x="2787650" y="1371600"/>
          <p14:tracePt t="8744" x="2724150" y="1371600"/>
          <p14:tracePt t="8761" x="2692400" y="1377950"/>
          <p14:tracePt t="8778" x="2686050" y="1377950"/>
          <p14:tracePt t="8794" x="2679700" y="1384300"/>
          <p14:tracePt t="8811" x="2679700" y="1390650"/>
          <p14:tracePt t="8894" x="2698750" y="1397000"/>
          <p14:tracePt t="8906" x="2736850" y="1403350"/>
          <p14:tracePt t="8920" x="2825750" y="1422400"/>
          <p14:tracePt t="8935" x="2933700" y="1441450"/>
          <p14:tracePt t="8947" x="2990850" y="1454150"/>
          <p14:tracePt t="8960" x="3067050" y="1473200"/>
          <p14:tracePt t="8977" x="3086100" y="1473200"/>
          <p14:tracePt t="9046" x="3060700" y="1473200"/>
          <p14:tracePt t="9058" x="2997200" y="1473200"/>
          <p14:tracePt t="9070" x="2800350" y="1473200"/>
          <p14:tracePt t="9085" x="2559050" y="1473200"/>
          <p14:tracePt t="9097" x="2438400" y="1473200"/>
          <p14:tracePt t="9110" x="2273300" y="1473200"/>
          <p14:tracePt t="9127" x="2209800" y="1473200"/>
          <p14:tracePt t="9143" x="2197100" y="1473200"/>
          <p14:tracePt t="9238" x="2209800" y="1473200"/>
          <p14:tracePt t="9246" x="2235200" y="1473200"/>
          <p14:tracePt t="9261" x="2311400" y="1473200"/>
          <p14:tracePt t="9278" x="2406650" y="1473200"/>
          <p14:tracePt t="9294" x="2501900" y="1473200"/>
          <p14:tracePt t="9311" x="2571750" y="1473200"/>
          <p14:tracePt t="9327" x="2590800" y="1473200"/>
          <p14:tracePt t="9344" x="2597150" y="1473200"/>
          <p14:tracePt t="9838" x="0" y="0"/>
        </p14:tracePtLst>
        <p14:tracePtLst>
          <p14:tracePt t="12543" x="698500" y="1987550"/>
          <p14:tracePt t="12647" x="698500" y="1993900"/>
          <p14:tracePt t="12659" x="711200" y="1993900"/>
          <p14:tracePt t="12676" x="774700" y="1993900"/>
          <p14:tracePt t="12694" x="1016000" y="1993900"/>
          <p14:tracePt t="12711" x="1250950" y="1993900"/>
          <p14:tracePt t="12726" x="1466850" y="1993900"/>
          <p14:tracePt t="12742" x="1619250" y="1993900"/>
          <p14:tracePt t="12759" x="1663700" y="1993900"/>
          <p14:tracePt t="12776" x="1676400" y="1993900"/>
          <p14:tracePt t="12894" x="1657350" y="1993900"/>
          <p14:tracePt t="12904" x="1619250" y="1993900"/>
          <p14:tracePt t="12912" x="1562100" y="1993900"/>
          <p14:tracePt t="12926" x="1416050" y="1993900"/>
          <p14:tracePt t="12942" x="1270000" y="1993900"/>
          <p14:tracePt t="12959" x="1149350" y="1993900"/>
          <p14:tracePt t="12975" x="1092200" y="1993900"/>
          <p14:tracePt t="12992" x="1054100" y="1993900"/>
          <p14:tracePt t="13009" x="1041400" y="1993900"/>
          <p14:tracePt t="13079" x="1060450" y="1993900"/>
          <p14:tracePt t="13087" x="1104900" y="1993900"/>
          <p14:tracePt t="13095" x="1168400" y="1993900"/>
          <p14:tracePt t="13110" x="1314450" y="1993900"/>
          <p14:tracePt t="13125" x="1504950" y="1993900"/>
          <p14:tracePt t="13142" x="1714500" y="1993900"/>
          <p14:tracePt t="13159" x="1911350" y="1993900"/>
          <p14:tracePt t="13175" x="2082800" y="1993900"/>
          <p14:tracePt t="13192" x="2178050" y="1993900"/>
          <p14:tracePt t="13209" x="2197100" y="1993900"/>
          <p14:tracePt t="13225" x="2203450" y="1993900"/>
          <p14:tracePt t="13285" x="2184400" y="1993900"/>
          <p14:tracePt t="13294" x="2139950" y="1993900"/>
          <p14:tracePt t="13301" x="2038350" y="1993900"/>
          <p14:tracePt t="13312" x="1936750" y="1981200"/>
          <p14:tracePt t="13325" x="1587500" y="1949450"/>
          <p14:tracePt t="13342" x="1238250" y="1949450"/>
          <p14:tracePt t="13359" x="1003300" y="1949450"/>
          <p14:tracePt t="13375" x="895350" y="1949450"/>
          <p14:tracePt t="13392" x="876300" y="1949450"/>
          <p14:tracePt t="13409" x="869950" y="1949450"/>
          <p14:tracePt t="13461" x="882650" y="1949450"/>
          <p14:tracePt t="13469" x="908050" y="1949450"/>
          <p14:tracePt t="13479" x="939800" y="1949450"/>
          <p14:tracePt t="13492" x="990600" y="1949450"/>
          <p14:tracePt t="13509" x="1212850" y="1949450"/>
          <p14:tracePt t="13525" x="1416050" y="1949450"/>
          <p14:tracePt t="13542" x="1593850" y="1949450"/>
          <p14:tracePt t="13559" x="1708150" y="1949450"/>
          <p14:tracePt t="13577" x="1733550" y="1949450"/>
          <p14:tracePt t="13630" x="1714500" y="1949450"/>
          <p14:tracePt t="13638" x="1670050" y="1949450"/>
          <p14:tracePt t="13645" x="1600200" y="1949450"/>
          <p14:tracePt t="13658" x="1511300" y="1949450"/>
          <p14:tracePt t="13675" x="1377950" y="1949450"/>
          <p14:tracePt t="13692" x="1289050" y="1949450"/>
          <p14:tracePt t="13693" x="1276350" y="1949450"/>
          <p14:tracePt t="13709" x="1270000" y="1949450"/>
          <p14:tracePt t="13784" x="1289050" y="1949450"/>
          <p14:tracePt t="13795" x="1320800" y="1949450"/>
          <p14:tracePt t="13809" x="1416050" y="1949450"/>
          <p14:tracePt t="13826" x="1536700" y="1949450"/>
          <p14:tracePt t="13830" x="1600200" y="1949450"/>
          <p14:tracePt t="13843" x="1651000" y="1949450"/>
          <p14:tracePt t="13859" x="1727200" y="1949450"/>
          <p14:tracePt t="13876" x="1765300" y="1949450"/>
          <p14:tracePt t="13879" x="1778000" y="1949450"/>
          <p14:tracePt t="13892" x="1784350" y="1949450"/>
          <p14:tracePt t="14533" x="0" y="0"/>
        </p14:tracePtLst>
        <p14:tracePtLst>
          <p14:tracePt t="15193" x="2660650" y="1949450"/>
          <p14:tracePt t="15336" x="2667000" y="1949450"/>
          <p14:tracePt t="15353" x="2743200" y="1949450"/>
          <p14:tracePt t="15368" x="2882900" y="1949450"/>
          <p14:tracePt t="15382" x="3060700" y="1949450"/>
          <p14:tracePt t="15392" x="3155950" y="1949450"/>
          <p14:tracePt t="15408" x="3333750" y="1949450"/>
          <p14:tracePt t="15425" x="3492500" y="1949450"/>
          <p14:tracePt t="15441" x="3587750" y="1949450"/>
          <p14:tracePt t="15458" x="3632200" y="1949450"/>
          <p14:tracePt t="15475" x="3644900" y="1949450"/>
          <p14:tracePt t="15551" x="3632200" y="1949450"/>
          <p14:tracePt t="15564" x="3606800" y="1949450"/>
          <p14:tracePt t="15576" x="3524250" y="1949450"/>
          <p14:tracePt t="15592" x="3416300" y="1949450"/>
          <p14:tracePt t="15608" x="3308350" y="1949450"/>
          <p14:tracePt t="15625" x="3213100" y="1949450"/>
          <p14:tracePt t="15641" x="3124200" y="1949450"/>
          <p14:tracePt t="15658" x="3048000" y="1949450"/>
          <p14:tracePt t="15662" x="3028950" y="1949450"/>
          <p14:tracePt t="15675" x="3009900" y="1949450"/>
          <p14:tracePt t="15678" x="2997200" y="1949450"/>
          <p14:tracePt t="15708" x="2990850" y="1949450"/>
          <p14:tracePt t="15783" x="3016250" y="1949450"/>
          <p14:tracePt t="15790" x="3041650" y="1949450"/>
          <p14:tracePt t="15798" x="3073400" y="1949450"/>
          <p14:tracePt t="15808" x="3117850" y="1949450"/>
          <p14:tracePt t="15824" x="3263900" y="1949450"/>
          <p14:tracePt t="15841" x="3422650" y="1949450"/>
          <p14:tracePt t="15858" x="3587750" y="1949450"/>
          <p14:tracePt t="15875" x="3727450" y="1949450"/>
          <p14:tracePt t="15891" x="3822700" y="1949450"/>
          <p14:tracePt t="15909" x="3892550" y="1949450"/>
          <p14:tracePt t="15924" x="3898900" y="1949450"/>
          <p14:tracePt t="15981" x="3886200" y="1949450"/>
          <p14:tracePt t="15990" x="3854450" y="1949450"/>
          <p14:tracePt t="15999" x="3790950" y="1949450"/>
          <p14:tracePt t="16011" x="3714750" y="1949450"/>
          <p14:tracePt t="16025" x="3568700" y="1949450"/>
          <p14:tracePt t="16042" x="3486150" y="1949450"/>
          <p14:tracePt t="16045" x="3467100" y="1949450"/>
          <p14:tracePt t="16058" x="3454400" y="1949450"/>
          <p14:tracePt t="16110" x="3454400" y="1955800"/>
          <p14:tracePt t="16120" x="3473450" y="1955800"/>
          <p14:tracePt t="16128" x="3511550" y="1955800"/>
          <p14:tracePt t="16141" x="3619500" y="1955800"/>
          <p14:tracePt t="16158" x="3746500" y="1955800"/>
          <p14:tracePt t="16174" x="3873500" y="1955800"/>
          <p14:tracePt t="16191" x="3968750" y="1955800"/>
          <p14:tracePt t="16208" x="4025900" y="1955800"/>
          <p14:tracePt t="16224" x="4051300" y="1955800"/>
          <p14:tracePt t="16241" x="4070350" y="1955800"/>
          <p14:tracePt t="16432" x="4089400" y="1955800"/>
          <p14:tracePt t="16444" x="4114800" y="1955800"/>
          <p14:tracePt t="16458" x="4216400" y="1955800"/>
          <p14:tracePt t="16474" x="4394200" y="1955800"/>
          <p14:tracePt t="16478" x="4502150" y="1955800"/>
          <p14:tracePt t="16491" x="4603750" y="1955800"/>
          <p14:tracePt t="16508" x="4806950" y="1955800"/>
          <p14:tracePt t="16510" x="4876800" y="1955800"/>
          <p14:tracePt t="16525" x="4997450" y="1955800"/>
          <p14:tracePt t="16542" x="5048250" y="1955800"/>
          <p14:tracePt t="16558" x="5054600" y="1955800"/>
          <p14:tracePt t="17575" x="0" y="0"/>
        </p14:tracePtLst>
        <p14:tracePtLst>
          <p14:tracePt t="18264" x="5721350" y="1955800"/>
          <p14:tracePt t="18327" x="5727700" y="1955800"/>
          <p14:tracePt t="18339" x="5759450" y="1955800"/>
          <p14:tracePt t="18351" x="5880100" y="1955800"/>
          <p14:tracePt t="18363" x="5949950" y="1955800"/>
          <p14:tracePt t="18374" x="6127750" y="1955800"/>
          <p14:tracePt t="18390" x="6362700" y="1955800"/>
          <p14:tracePt t="18407" x="6591300" y="1955800"/>
          <p14:tracePt t="18424" x="6832600" y="1955800"/>
          <p14:tracePt t="18440" x="7016750" y="1955800"/>
          <p14:tracePt t="18457" x="7150100" y="1955800"/>
          <p14:tracePt t="18474" x="7219950" y="1955800"/>
          <p14:tracePt t="18490" x="7245350" y="1955800"/>
          <p14:tracePt t="18507" x="7251700" y="1955800"/>
          <p14:tracePt t="18600" x="7232650" y="1955800"/>
          <p14:tracePt t="18611" x="7200900" y="1955800"/>
          <p14:tracePt t="18624" x="7099300" y="1955800"/>
          <p14:tracePt t="18641" x="6940550" y="1955800"/>
          <p14:tracePt t="18657" x="6699250" y="1955800"/>
          <p14:tracePt t="18674" x="6394450" y="1955800"/>
          <p14:tracePt t="18690" x="6197600" y="1955800"/>
          <p14:tracePt t="18707" x="6108700" y="1955800"/>
          <p14:tracePt t="18724" x="6096000" y="1955800"/>
          <p14:tracePt t="18725" x="6089650" y="1955800"/>
          <p14:tracePt t="18903" x="6115050" y="1955800"/>
          <p14:tracePt t="18914" x="6153150" y="1955800"/>
          <p14:tracePt t="18928" x="6273800" y="1955800"/>
          <p14:tracePt t="18940" x="6337300" y="1955800"/>
          <p14:tracePt t="18942" x="6413500" y="1955800"/>
          <p14:tracePt t="18957" x="6584950" y="1981200"/>
          <p14:tracePt t="18973" x="6731000" y="2000250"/>
          <p14:tracePt t="18990" x="6851650" y="2012950"/>
          <p14:tracePt t="19007" x="6927850" y="2012950"/>
          <p14:tracePt t="19023" x="6953250" y="2012950"/>
          <p14:tracePt t="19041" x="6959600" y="2012950"/>
          <p14:tracePt t="19094" x="6940550" y="2012950"/>
          <p14:tracePt t="19103" x="6889750" y="2012950"/>
          <p14:tracePt t="19111" x="6838950" y="2012950"/>
          <p14:tracePt t="19124" x="6781800" y="2012950"/>
          <p14:tracePt t="19141" x="6705600" y="2012950"/>
          <p14:tracePt t="19206" x="6718300" y="2012950"/>
          <p14:tracePt t="19215" x="6756400" y="2012950"/>
          <p14:tracePt t="19223" x="6813550" y="2012950"/>
          <p14:tracePt t="19240" x="6959600" y="2012950"/>
          <p14:tracePt t="19257" x="7137400" y="2012950"/>
          <p14:tracePt t="19273" x="7315200" y="2012950"/>
          <p14:tracePt t="19290" x="7493000" y="2012950"/>
          <p14:tracePt t="19293" x="7588250" y="2012950"/>
          <p14:tracePt t="19307" x="7677150" y="2012950"/>
          <p14:tracePt t="19324" x="7842250" y="2012950"/>
          <p14:tracePt t="19341" x="8064500" y="2012950"/>
          <p14:tracePt t="19357" x="8172450" y="2012950"/>
          <p14:tracePt t="19373" x="8248650" y="2012950"/>
          <p14:tracePt t="19390" x="8293100" y="2012950"/>
          <p14:tracePt t="19407" x="8312150" y="2012950"/>
          <p14:tracePt t="20534" x="0" y="0"/>
        </p14:tracePtLst>
        <p14:tracePtLst>
          <p14:tracePt t="21112" x="8604250" y="1981200"/>
          <p14:tracePt t="21184" x="8623300" y="1981200"/>
          <p14:tracePt t="21192" x="8661400" y="1981200"/>
          <p14:tracePt t="21206" x="8788400" y="1981200"/>
          <p14:tracePt t="21223" x="8985250" y="1981200"/>
          <p14:tracePt t="21239" x="9207500" y="1981200"/>
          <p14:tracePt t="21256" x="9429750" y="1981200"/>
          <p14:tracePt t="21273" x="9639300" y="1981200"/>
          <p14:tracePt t="21289" x="9829800" y="1981200"/>
          <p14:tracePt t="21306" x="9975850" y="1981200"/>
          <p14:tracePt t="21323" x="10083800" y="1981200"/>
          <p14:tracePt t="21326" x="10128250" y="1981200"/>
          <p14:tracePt t="21340" x="10147300" y="1981200"/>
          <p14:tracePt t="21357" x="10172700" y="1981200"/>
          <p14:tracePt t="21560" x="10147300" y="1981200"/>
          <p14:tracePt t="21575" x="10033000" y="1981200"/>
          <p14:tracePt t="21590" x="9874250" y="1981200"/>
          <p14:tracePt t="21607" x="9728200" y="1981200"/>
          <p14:tracePt t="21623" x="9601200" y="1981200"/>
          <p14:tracePt t="21640" x="9486900" y="1981200"/>
          <p14:tracePt t="21656" x="9378950" y="1981200"/>
          <p14:tracePt t="21673" x="9290050" y="1981200"/>
          <p14:tracePt t="21689" x="9213850" y="1981200"/>
          <p14:tracePt t="21706" x="9169400" y="1981200"/>
          <p14:tracePt t="21709" x="9150350" y="1981200"/>
          <p14:tracePt t="21722" x="9131300" y="1981200"/>
          <p14:tracePt t="21739" x="9105900" y="1981200"/>
          <p14:tracePt t="21741" x="9093200" y="1981200"/>
          <p14:tracePt t="21756" x="9086850" y="1981200"/>
          <p14:tracePt t="21757" x="9080500" y="1981200"/>
          <p14:tracePt t="21772" x="9074150" y="1981200"/>
          <p14:tracePt t="21903" x="9093200" y="1981200"/>
          <p14:tracePt t="21911" x="9144000" y="1981200"/>
          <p14:tracePt t="21922" x="9207500" y="1981200"/>
          <p14:tracePt t="21939" x="9347200" y="1981200"/>
          <p14:tracePt t="21956" x="9505950" y="1981200"/>
          <p14:tracePt t="21958" x="9569450" y="1981200"/>
          <p14:tracePt t="21973" x="9645650" y="1981200"/>
          <p14:tracePt t="21989" x="9683750" y="1981200"/>
          <p14:tracePt t="22006" x="9690100" y="1981200"/>
          <p14:tracePt t="22279" x="0" y="0"/>
        </p14:tracePtLst>
        <p14:tracePtLst>
          <p14:tracePt t="24432" x="304800" y="2254250"/>
          <p14:tracePt t="24440" x="311150" y="2254250"/>
          <p14:tracePt t="24455" x="323850" y="2266950"/>
          <p14:tracePt t="24472" x="368300" y="2279650"/>
          <p14:tracePt t="24488" x="438150" y="2286000"/>
          <p14:tracePt t="24505" x="508000" y="2292350"/>
          <p14:tracePt t="24522" x="577850" y="2292350"/>
          <p14:tracePt t="24538" x="622300" y="2292350"/>
          <p14:tracePt t="24555" x="647700" y="2292350"/>
          <p14:tracePt t="24573" x="654050" y="2292350"/>
          <p14:tracePt t="24750" x="0" y="0"/>
        </p14:tracePtLst>
        <p14:tracePtLst>
          <p14:tracePt t="26238" x="425450" y="2127250"/>
          <p14:tracePt t="26295" x="419100" y="2127250"/>
          <p14:tracePt t="26311" x="419100" y="2139950"/>
          <p14:tracePt t="26318" x="419100" y="2146300"/>
          <p14:tracePt t="26326" x="419100" y="2165350"/>
          <p14:tracePt t="26338" x="419100" y="2184400"/>
          <p14:tracePt t="26354" x="425450" y="2222500"/>
          <p14:tracePt t="26371" x="457200" y="2266950"/>
          <p14:tracePt t="26374" x="476250" y="2286000"/>
          <p14:tracePt t="26388" x="501650" y="2298700"/>
          <p14:tracePt t="26405" x="546100" y="2330450"/>
          <p14:tracePt t="26421" x="558800" y="2330450"/>
          <p14:tracePt t="26454" x="571500" y="2330450"/>
          <p14:tracePt t="26471" x="584200" y="2305050"/>
          <p14:tracePt t="26487" x="584200" y="2279650"/>
          <p14:tracePt t="26504" x="584200" y="2247900"/>
          <p14:tracePt t="26521" x="584200" y="2228850"/>
          <p14:tracePt t="26537" x="584200" y="2216150"/>
          <p14:tracePt t="26554" x="584200" y="2209800"/>
          <p14:tracePt t="26790" x="0" y="0"/>
        </p14:tracePtLst>
        <p14:tracePtLst>
          <p14:tracePt t="27546" x="933450" y="2197100"/>
          <p14:tracePt t="27563" x="927100" y="2197100"/>
          <p14:tracePt t="27578" x="914400" y="2197100"/>
          <p14:tracePt t="27591" x="908050" y="2216150"/>
          <p14:tracePt t="27607" x="908050" y="2222500"/>
          <p14:tracePt t="27622" x="908050" y="2235200"/>
          <p14:tracePt t="27638" x="908050" y="2254250"/>
          <p14:tracePt t="27655" x="908050" y="2273300"/>
          <p14:tracePt t="27671" x="920750" y="2292350"/>
          <p14:tracePt t="27687" x="933450" y="2298700"/>
          <p14:tracePt t="27704" x="958850" y="2305050"/>
          <p14:tracePt t="27721" x="984250" y="2305050"/>
          <p14:tracePt t="27737" x="1016000" y="2305050"/>
          <p14:tracePt t="27754" x="1028700" y="2305050"/>
          <p14:tracePt t="27771" x="1035050" y="2305050"/>
          <p14:tracePt t="27787" x="1041400" y="2305050"/>
          <p14:tracePt t="27815" x="1041400" y="2298700"/>
          <p14:tracePt t="27827" x="1041400" y="2286000"/>
          <p14:tracePt t="27838" x="1035050" y="2273300"/>
          <p14:tracePt t="27854" x="1003300" y="2241550"/>
          <p14:tracePt t="27870" x="965200" y="2209800"/>
          <p14:tracePt t="27887" x="927100" y="2190750"/>
          <p14:tracePt t="27904" x="908050" y="2184400"/>
          <p14:tracePt t="27920" x="895350" y="2184400"/>
          <p14:tracePt t="28000" x="889000" y="2184400"/>
          <p14:tracePt t="28014" x="889000" y="2197100"/>
          <p14:tracePt t="28026" x="889000" y="2216150"/>
          <p14:tracePt t="28037" x="901700" y="2254250"/>
          <p14:tracePt t="28054" x="920750" y="2273300"/>
          <p14:tracePt t="28071" x="927100" y="2286000"/>
          <p14:tracePt t="28088" x="939800" y="2292350"/>
          <p14:tracePt t="28104" x="946150" y="2292350"/>
          <p14:tracePt t="28121" x="958850" y="2292350"/>
          <p14:tracePt t="28137" x="965200" y="2292350"/>
          <p14:tracePt t="28154" x="971550" y="2292350"/>
          <p14:tracePt t="28171" x="977900" y="2292350"/>
          <p14:tracePt t="28187" x="984250" y="2286000"/>
          <p14:tracePt t="28204" x="984250" y="2279650"/>
          <p14:tracePt t="28220" x="984250" y="2266950"/>
          <p14:tracePt t="28774" x="0" y="0"/>
        </p14:tracePtLst>
        <p14:tracePtLst>
          <p14:tracePt t="29872" x="914400" y="2184400"/>
          <p14:tracePt t="29928" x="920750" y="2197100"/>
          <p14:tracePt t="29949" x="939800" y="2228850"/>
          <p14:tracePt t="29970" x="971550" y="2273300"/>
          <p14:tracePt t="29983" x="984250" y="2292350"/>
          <p14:tracePt t="29997" x="1009650" y="2305050"/>
          <p14:tracePt t="30020" x="1016000" y="2305050"/>
          <p14:tracePt t="30036" x="1022350" y="2305050"/>
          <p14:tracePt t="30062" x="1028700" y="2305050"/>
          <p14:tracePt t="30069" x="1041400" y="2305050"/>
          <p14:tracePt t="30086" x="1047750" y="2286000"/>
          <p14:tracePt t="30103" x="1047750" y="2273300"/>
          <p14:tracePt t="30120" x="1047750" y="2260600"/>
          <p14:tracePt t="30136" x="1047750" y="2254250"/>
          <p14:tracePt t="30175" x="1047750" y="2247900"/>
          <p14:tracePt t="30272" x="1047750" y="2241550"/>
          <p14:tracePt t="30303" x="1047750" y="2235200"/>
          <p14:tracePt t="30399" x="1047750" y="2222500"/>
          <p14:tracePt t="30432" x="1047750" y="2216150"/>
          <p14:tracePt t="30449" x="1047750" y="2209800"/>
          <p14:tracePt t="30470" x="1047750" y="2203450"/>
          <p14:tracePt t="30480" x="1041400" y="2197100"/>
          <p14:tracePt t="30511" x="1028700" y="2190750"/>
          <p14:tracePt t="30615" x="1028700" y="2184400"/>
          <p14:tracePt t="30631" x="1022350" y="2184400"/>
          <p14:tracePt t="30646" x="1009650" y="2190750"/>
          <p14:tracePt t="30663" x="1009650" y="2197100"/>
          <p14:tracePt t="30674" x="1003300" y="2209800"/>
          <p14:tracePt t="30687" x="1003300" y="2222500"/>
          <p14:tracePt t="30703" x="1003300" y="2235200"/>
          <p14:tracePt t="30720" x="1003300" y="2247900"/>
          <p14:tracePt t="30736" x="1003300" y="2254250"/>
          <p14:tracePt t="30918" x="0" y="0"/>
        </p14:tracePtLst>
        <p14:tracePtLst>
          <p14:tracePt t="31208" x="406400" y="2139950"/>
          <p14:tracePt t="31271" x="400050" y="2139950"/>
          <p14:tracePt t="31289" x="393700" y="2139950"/>
          <p14:tracePt t="31303" x="381000" y="2139950"/>
          <p14:tracePt t="31319" x="368300" y="2139950"/>
          <p14:tracePt t="31512" x="368300" y="2146300"/>
          <p14:tracePt t="31529" x="374650" y="2178050"/>
          <p14:tracePt t="31548" x="387350" y="2216150"/>
          <p14:tracePt t="31552" x="393700" y="2228850"/>
          <p14:tracePt t="31570" x="431800" y="2260600"/>
          <p14:tracePt t="31586" x="450850" y="2273300"/>
          <p14:tracePt t="31590" x="457200" y="2273300"/>
          <p14:tracePt t="31603" x="463550" y="2279650"/>
          <p14:tracePt t="31620" x="476250" y="2286000"/>
          <p14:tracePt t="31637" x="488950" y="2292350"/>
          <p14:tracePt t="31653" x="495300" y="2298700"/>
          <p14:tracePt t="31749" x="501650" y="2298700"/>
          <p14:tracePt t="31773" x="501650" y="2286000"/>
          <p14:tracePt t="31789" x="501650" y="2279650"/>
          <p14:tracePt t="31797" x="501650" y="2273300"/>
          <p14:tracePt t="31806" x="501650" y="2266950"/>
          <p14:tracePt t="31819" x="501650" y="2254250"/>
          <p14:tracePt t="31836" x="501650" y="2247900"/>
          <p14:tracePt t="31852" x="501650" y="2241550"/>
          <p14:tracePt t="31919" x="501650" y="2247900"/>
          <p14:tracePt t="31928" x="501650" y="2266950"/>
          <p14:tracePt t="31938" x="501650" y="2273300"/>
          <p14:tracePt t="31952" x="501650" y="2292350"/>
          <p14:tracePt t="31969" x="501650" y="2305050"/>
          <p14:tracePt t="32063" x="508000" y="2286000"/>
          <p14:tracePt t="32081" x="520700" y="2235200"/>
          <p14:tracePt t="32102" x="533400" y="2190750"/>
          <p14:tracePt t="32114" x="533400" y="2184400"/>
          <p14:tracePt t="32126" x="533400" y="2178050"/>
          <p14:tracePt t="32216" x="533400" y="2184400"/>
          <p14:tracePt t="32224" x="533400" y="2203450"/>
          <p14:tracePt t="32236" x="539750" y="2235200"/>
          <p14:tracePt t="32253" x="558800" y="2286000"/>
          <p14:tracePt t="32269" x="571500" y="2311400"/>
          <p14:tracePt t="32286" x="571500" y="2317750"/>
          <p14:tracePt t="32302" x="571500" y="2324100"/>
          <p14:tracePt t="32382" x="577850" y="2317750"/>
          <p14:tracePt t="32391" x="584200" y="2298700"/>
          <p14:tracePt t="32403" x="590550" y="2286000"/>
          <p14:tracePt t="32420" x="603250" y="2254250"/>
          <p14:tracePt t="32424" x="603250" y="2247900"/>
          <p14:tracePt t="32436" x="603250" y="2235200"/>
          <p14:tracePt t="32453" x="603250" y="2216150"/>
          <p14:tracePt t="32567" x="603250" y="2222500"/>
          <p14:tracePt t="32582" x="603250" y="2260600"/>
          <p14:tracePt t="32596" x="603250" y="2279650"/>
          <p14:tracePt t="32609" x="603250" y="2298700"/>
          <p14:tracePt t="32613" x="603250" y="2305050"/>
          <p14:tracePt t="32622" x="603250" y="2311400"/>
          <p14:tracePt t="32725" x="609600" y="2298700"/>
          <p14:tracePt t="32734" x="615950" y="2273300"/>
          <p14:tracePt t="32743" x="622300" y="2254250"/>
          <p14:tracePt t="32752" x="622300" y="2247900"/>
          <p14:tracePt t="32769" x="622300" y="2209800"/>
          <p14:tracePt t="32786" x="622300" y="2190750"/>
          <p14:tracePt t="32790" x="622300" y="2184400"/>
          <p14:tracePt t="32888" x="622300" y="2197100"/>
          <p14:tracePt t="32905" x="628650" y="2228850"/>
          <p14:tracePt t="32920" x="628650" y="2241550"/>
          <p14:tracePt t="33057" x="628650" y="2235200"/>
          <p14:tracePt t="33077" x="628650" y="2228850"/>
          <p14:tracePt t="33481" x="628650" y="2241550"/>
          <p14:tracePt t="33498" x="622300" y="2273300"/>
          <p14:tracePt t="33515" x="609600" y="2298700"/>
          <p14:tracePt t="33534" x="609600" y="2305050"/>
          <p14:tracePt t="33576" x="609600" y="2311400"/>
          <p14:tracePt t="34543" x="0" y="0"/>
        </p14:tracePtLst>
        <p14:tracePtLst>
          <p14:tracePt t="35161" x="584200" y="1981200"/>
          <p14:tracePt t="35255" x="584200" y="1987550"/>
          <p14:tracePt t="35272" x="590550" y="1987550"/>
          <p14:tracePt t="35285" x="647700" y="1987550"/>
          <p14:tracePt t="35301" x="723900" y="1987550"/>
          <p14:tracePt t="35318" x="857250" y="1987550"/>
          <p14:tracePt t="35335" x="1009650" y="1987550"/>
          <p14:tracePt t="35351" x="1143000" y="1987550"/>
          <p14:tracePt t="35368" x="1282700" y="1987550"/>
          <p14:tracePt t="35385" x="1422400" y="1987550"/>
          <p14:tracePt t="35402" x="1536700" y="1987550"/>
          <p14:tracePt t="35418" x="1663700" y="1987550"/>
          <p14:tracePt t="35422" x="1727200" y="1987550"/>
          <p14:tracePt t="35435" x="1790700" y="1987550"/>
          <p14:tracePt t="35452" x="1898650" y="1987550"/>
          <p14:tracePt t="35454" x="1943100" y="1987550"/>
          <p14:tracePt t="35468" x="1974850" y="1987550"/>
          <p14:tracePt t="35485" x="2006600" y="1987550"/>
          <p14:tracePt t="35679" x="1993900" y="1987550"/>
          <p14:tracePt t="35690" x="1968500" y="1987550"/>
          <p14:tracePt t="35702" x="1860550" y="1987550"/>
          <p14:tracePt t="35719" x="1720850" y="1987550"/>
          <p14:tracePt t="35734" x="1600200" y="1987550"/>
          <p14:tracePt t="35751" x="1504950" y="1987550"/>
          <p14:tracePt t="35768" x="1454150" y="2000250"/>
          <p14:tracePt t="35785" x="1428750" y="2000250"/>
          <p14:tracePt t="35790" x="1416050" y="2000250"/>
          <p14:tracePt t="35895" x="1428750" y="2000250"/>
          <p14:tracePt t="35906" x="1454150" y="2000250"/>
          <p14:tracePt t="35918" x="1536700" y="2000250"/>
          <p14:tracePt t="35935" x="1657350" y="2000250"/>
          <p14:tracePt t="35952" x="1784350" y="2000250"/>
          <p14:tracePt t="35968" x="1911350" y="2000250"/>
          <p14:tracePt t="35984" x="1993900" y="2000250"/>
          <p14:tracePt t="36001" x="2012950" y="2000250"/>
          <p14:tracePt t="36018" x="2019300" y="2000250"/>
          <p14:tracePt t="36317" x="0" y="0"/>
        </p14:tracePtLst>
        <p14:tracePtLst>
          <p14:tracePt t="37103" x="558800" y="2286000"/>
          <p14:tracePt t="37174" x="565150" y="2286000"/>
          <p14:tracePt t="37185" x="590550" y="2286000"/>
          <p14:tracePt t="37201" x="692150" y="2286000"/>
          <p14:tracePt t="37217" x="869950" y="2286000"/>
          <p14:tracePt t="37234" x="1079500" y="2286000"/>
          <p14:tracePt t="37237" x="1187450" y="2286000"/>
          <p14:tracePt t="37251" x="1270000" y="2286000"/>
          <p14:tracePt t="37267" x="1409700" y="2286000"/>
          <p14:tracePt t="37270" x="1441450" y="2286000"/>
          <p14:tracePt t="37284" x="1466850" y="2286000"/>
          <p14:tracePt t="37301" x="1485900" y="2286000"/>
          <p14:tracePt t="37486" x="0" y="0"/>
        </p14:tracePtLst>
        <p14:tracePtLst>
          <p14:tracePt t="38002" x="1612900" y="2292350"/>
          <p14:tracePt t="38102" x="1631950" y="2292350"/>
          <p14:tracePt t="38110" x="1657350" y="2292350"/>
          <p14:tracePt t="38118" x="1689100" y="2292350"/>
          <p14:tracePt t="38134" x="1803400" y="2292350"/>
          <p14:tracePt t="38150" x="1981200" y="2292350"/>
          <p14:tracePt t="38167" x="2165350" y="2292350"/>
          <p14:tracePt t="38184" x="2330450" y="2292350"/>
          <p14:tracePt t="38200" x="2470150" y="2292350"/>
          <p14:tracePt t="38217" x="2546350" y="2292350"/>
          <p14:tracePt t="38234" x="2559050" y="2292350"/>
          <p14:tracePt t="38250" x="2565400" y="2292350"/>
          <p14:tracePt t="38344" x="2559050" y="2292350"/>
          <p14:tracePt t="38353" x="2540000" y="2292350"/>
          <p14:tracePt t="38367" x="2508250" y="2292350"/>
          <p14:tracePt t="38384" x="2438400" y="2292350"/>
          <p14:tracePt t="38401" x="2336800" y="2292350"/>
          <p14:tracePt t="38417" x="2216150" y="2292350"/>
          <p14:tracePt t="38434" x="2101850" y="2292350"/>
          <p14:tracePt t="38437" x="2057400" y="2292350"/>
          <p14:tracePt t="38451" x="2025650" y="2292350"/>
          <p14:tracePt t="38467" x="1993900" y="2292350"/>
          <p14:tracePt t="38470" x="1987550" y="2292350"/>
          <p14:tracePt t="38483" x="1974850" y="2292350"/>
          <p14:tracePt t="38511" x="1968500" y="2292350"/>
          <p14:tracePt t="38518" x="1962150" y="2292350"/>
          <p14:tracePt t="38599" x="1968500" y="2292350"/>
          <p14:tracePt t="38610" x="1981200" y="2292350"/>
          <p14:tracePt t="38623" x="2038350" y="2292350"/>
          <p14:tracePt t="38634" x="2070100" y="2292350"/>
          <p14:tracePt t="38651" x="2159000" y="2292350"/>
          <p14:tracePt t="38653" x="2190750" y="2292350"/>
          <p14:tracePt t="38667" x="2216150" y="2292350"/>
          <p14:tracePt t="38684" x="2235200" y="2292350"/>
          <p14:tracePt t="38686" x="2241550" y="2292350"/>
          <p14:tracePt t="38746" x="2222500" y="2292350"/>
          <p14:tracePt t="38762" x="2082800" y="2286000"/>
          <p14:tracePt t="38773" x="1924050" y="2286000"/>
          <p14:tracePt t="38785" x="1854200" y="2286000"/>
          <p14:tracePt t="38800" x="1765300" y="2286000"/>
          <p14:tracePt t="38816" x="1746250" y="2286000"/>
          <p14:tracePt t="38833" x="1739900" y="2286000"/>
          <p14:tracePt t="38885" x="1746250" y="2286000"/>
          <p14:tracePt t="38893" x="1771650" y="2286000"/>
          <p14:tracePt t="38902" x="1809750" y="2286000"/>
          <p14:tracePt t="38917" x="1936750" y="2286000"/>
          <p14:tracePt t="38933" x="2108200" y="2286000"/>
          <p14:tracePt t="38950" x="2254250" y="2286000"/>
          <p14:tracePt t="38967" x="2336800" y="2286000"/>
          <p14:tracePt t="38983" x="2362200" y="2286000"/>
          <p14:tracePt t="39048" x="2349500" y="2286000"/>
          <p14:tracePt t="39065" x="2292350" y="2286000"/>
          <p14:tracePt t="39083" x="2247900" y="2286000"/>
          <p14:tracePt t="39087" x="2228850" y="2286000"/>
          <p14:tracePt t="39101" x="2216150" y="2286000"/>
          <p14:tracePt t="39199" x="2228850" y="2286000"/>
          <p14:tracePt t="39205" x="2241550" y="2286000"/>
          <p14:tracePt t="39216" x="2247900" y="2286000"/>
          <p14:tracePt t="39233" x="2266950" y="2286000"/>
          <p14:tracePt t="39250" x="2273300" y="2286000"/>
          <p14:tracePt t="39944" x="2279650" y="2286000"/>
          <p14:tracePt t="39962" x="2292350" y="2286000"/>
          <p14:tracePt t="39974" x="2317750" y="2286000"/>
          <p14:tracePt t="39990" x="2355850" y="2286000"/>
          <p14:tracePt t="40000" x="2362200" y="2286000"/>
          <p14:tracePt t="40016" x="2381250" y="2286000"/>
          <p14:tracePt t="40050" x="2387600" y="2286000"/>
          <p14:tracePt t="40066" x="2393950" y="2286000"/>
          <p14:tracePt t="40191" x="0" y="0"/>
        </p14:tracePtLst>
        <p14:tracePtLst>
          <p14:tracePt t="40681" x="584200" y="2159000"/>
          <p14:tracePt t="40691" x="577850" y="2159000"/>
          <p14:tracePt t="40700" x="571500" y="2165350"/>
          <p14:tracePt t="40717" x="565150" y="2171700"/>
          <p14:tracePt t="40733" x="558800" y="2184400"/>
          <p14:tracePt t="40750" x="539750" y="2197100"/>
          <p14:tracePt t="40766" x="539750" y="2209800"/>
          <p14:tracePt t="40783" x="539750" y="2228850"/>
          <p14:tracePt t="40800" x="539750" y="2254250"/>
          <p14:tracePt t="40816" x="539750" y="2266950"/>
          <p14:tracePt t="40833" x="552450" y="2286000"/>
          <p14:tracePt t="40850" x="558800" y="2292350"/>
          <p14:tracePt t="40866" x="565150" y="2292350"/>
          <p14:tracePt t="40883" x="571500" y="2292350"/>
          <p14:tracePt t="40901" x="584200" y="2292350"/>
          <p14:tracePt t="40917" x="590550" y="2292350"/>
          <p14:tracePt t="40942" x="596900" y="2292350"/>
          <p14:tracePt t="40974" x="596900" y="2286000"/>
          <p14:tracePt t="40982" x="596900" y="2279650"/>
          <p14:tracePt t="40999" x="596900" y="2273300"/>
          <p14:tracePt t="41006" x="590550" y="2266950"/>
          <p14:tracePt t="41016" x="584200" y="2260600"/>
          <p14:tracePt t="41033" x="565150" y="2254250"/>
          <p14:tracePt t="41049" x="558800" y="2254250"/>
          <p14:tracePt t="41066" x="546100" y="2254250"/>
          <p14:tracePt t="41099" x="539750" y="2254250"/>
          <p14:tracePt t="41116" x="533400" y="2254250"/>
          <p14:tracePt t="41133" x="533400" y="2279650"/>
          <p14:tracePt t="41149" x="546100" y="2298700"/>
          <p14:tracePt t="41166" x="558800" y="2305050"/>
          <p14:tracePt t="41183" x="590550" y="2311400"/>
          <p14:tracePt t="41199" x="622300" y="2311400"/>
          <p14:tracePt t="41216" x="647700" y="2305050"/>
          <p14:tracePt t="41233" x="660400" y="2286000"/>
          <p14:tracePt t="41249" x="666750" y="2254250"/>
          <p14:tracePt t="41266" x="666750" y="2228850"/>
          <p14:tracePt t="41283" x="666750" y="2216150"/>
          <p14:tracePt t="41383" x="666750" y="2228850"/>
          <p14:tracePt t="41394" x="666750" y="2241550"/>
          <p14:tracePt t="41407" x="666750" y="2260600"/>
          <p14:tracePt t="41416" x="673100" y="2273300"/>
          <p14:tracePt t="41433" x="673100" y="2279650"/>
          <p14:tracePt t="42038" x="0" y="0"/>
        </p14:tracePtLst>
        <p14:tracePtLst>
          <p14:tracePt t="42960" x="5207000" y="2292350"/>
          <p14:tracePt t="43016" x="5219700" y="2292350"/>
          <p14:tracePt t="43034" x="5283200" y="2292350"/>
          <p14:tracePt t="43052" x="5410200" y="2292350"/>
          <p14:tracePt t="43054" x="5505450" y="2292350"/>
          <p14:tracePt t="43065" x="5619750" y="2292350"/>
          <p14:tracePt t="43082" x="5943600" y="2292350"/>
          <p14:tracePt t="43099" x="6400800" y="2292350"/>
          <p14:tracePt t="43115" x="6870700" y="2292350"/>
          <p14:tracePt t="43119" x="7086600" y="2292350"/>
          <p14:tracePt t="43133" x="7378700" y="2292350"/>
          <p14:tracePt t="43149" x="7524750" y="2292350"/>
          <p14:tracePt t="43165" x="7569200" y="2292350"/>
          <p14:tracePt t="43183" x="7575550" y="2292350"/>
          <p14:tracePt t="43272" x="7569200" y="2292350"/>
          <p14:tracePt t="43289" x="7556500" y="2292350"/>
          <p14:tracePt t="43421" x="0" y="0"/>
        </p14:tracePtLst>
        <p14:tracePtLst>
          <p14:tracePt t="43969" x="7683500" y="2184400"/>
          <p14:tracePt t="44055" x="7689850" y="2184400"/>
          <p14:tracePt t="44144" x="7677150" y="2184400"/>
          <p14:tracePt t="44161" x="7632700" y="2190750"/>
          <p14:tracePt t="44173" x="7620000" y="2197100"/>
          <p14:tracePt t="44246" x="7613650" y="2197100"/>
          <p14:tracePt t="44254" x="7613650" y="2203450"/>
          <p14:tracePt t="44265" x="7613650" y="2209800"/>
          <p14:tracePt t="44283" x="7626350" y="2216150"/>
          <p14:tracePt t="44286" x="7632700" y="2222500"/>
          <p14:tracePt t="44298" x="7651750" y="2228850"/>
          <p14:tracePt t="44315" x="7683500" y="2247900"/>
          <p14:tracePt t="44331" x="7721600" y="2266950"/>
          <p14:tracePt t="44348" x="7829550" y="2292350"/>
          <p14:tracePt t="44365" x="7867650" y="2298700"/>
          <p14:tracePt t="44381" x="7912100" y="2311400"/>
          <p14:tracePt t="44398" x="7924800" y="2311400"/>
          <p14:tracePt t="44415" x="7931150" y="2311400"/>
          <p14:tracePt t="44605" x="0" y="0"/>
        </p14:tracePtLst>
        <p14:tracePtLst>
          <p14:tracePt t="44849" x="7912100" y="2184400"/>
          <p14:tracePt t="44927" x="7918450" y="2184400"/>
          <p14:tracePt t="44948" x="7956550" y="2197100"/>
          <p14:tracePt t="44969" x="8058150" y="2241550"/>
          <p14:tracePt t="44974" x="8070850" y="2247900"/>
          <p14:tracePt t="44983" x="8083550" y="2254250"/>
          <p14:tracePt t="44999" x="8089900" y="2254250"/>
          <p14:tracePt t="45086" x="8077200" y="2260600"/>
          <p14:tracePt t="45095" x="8070850" y="2260600"/>
          <p14:tracePt t="45106" x="8051800" y="2260600"/>
          <p14:tracePt t="45115" x="8026400" y="2260600"/>
          <p14:tracePt t="45131" x="7981950" y="2260600"/>
          <p14:tracePt t="45148" x="7956550" y="2260600"/>
          <p14:tracePt t="45150" x="7950200" y="2260600"/>
          <p14:tracePt t="45165" x="7937500" y="2260600"/>
          <p14:tracePt t="45238" x="0" y="0"/>
        </p14:tracePtLst>
        <p14:tracePtLst>
          <p14:tracePt t="45518" x="7791450" y="2152650"/>
          <p14:tracePt t="45608" x="7810500" y="2152650"/>
          <p14:tracePt t="45627" x="7854950" y="2171700"/>
          <p14:tracePt t="45639" x="7893050" y="2178050"/>
          <p14:tracePt t="45652" x="7899400" y="2178050"/>
          <p14:tracePt t="45664" x="7912100" y="2178050"/>
          <p14:tracePt t="45774" x="7912100" y="2184400"/>
          <p14:tracePt t="45785" x="7899400" y="2190750"/>
          <p14:tracePt t="45798" x="7893050" y="2197100"/>
          <p14:tracePt t="45814" x="7874000" y="2203450"/>
          <p14:tracePt t="45815" x="0" y="0"/>
        </p14:tracePtLst>
        <p14:tracePtLst>
          <p14:tracePt t="48055" x="1390650" y="2247900"/>
          <p14:tracePt t="48154" x="1409700" y="2247900"/>
          <p14:tracePt t="48174" x="1555750" y="2247900"/>
          <p14:tracePt t="48189" x="1746250" y="2247900"/>
          <p14:tracePt t="48198" x="1847850" y="2247900"/>
          <p14:tracePt t="48214" x="2146300" y="2247900"/>
          <p14:tracePt t="48231" x="2406650" y="2247900"/>
          <p14:tracePt t="48247" x="2641600" y="2247900"/>
          <p14:tracePt t="48263" x="2838450" y="2247900"/>
          <p14:tracePt t="48281" x="2978150" y="2247900"/>
          <p14:tracePt t="48297" x="3054350" y="2247900"/>
          <p14:tracePt t="48313" x="3079750" y="2247900"/>
          <p14:tracePt t="48330" x="3092450" y="2247900"/>
          <p14:tracePt t="48440" x="3098800" y="2247900"/>
          <p14:tracePt t="48886" x="0" y="0"/>
        </p14:tracePtLst>
        <p14:tracePtLst>
          <p14:tracePt t="49737" x="3448050" y="2457450"/>
          <p14:tracePt t="49838" x="0" y="0"/>
        </p14:tracePtLst>
        <p14:tracePtLst>
          <p14:tracePt t="52279" x="1054100" y="2552700"/>
          <p14:tracePt t="52335" x="1060450" y="2552700"/>
          <p14:tracePt t="52352" x="1123950" y="2552700"/>
          <p14:tracePt t="52366" x="1295400" y="2552700"/>
          <p14:tracePt t="52382" x="1536700" y="2552700"/>
          <p14:tracePt t="52396" x="1670050" y="2552700"/>
          <p14:tracePt t="52398" x="1784350" y="2552700"/>
          <p14:tracePt t="52412" x="1879600" y="2552700"/>
          <p14:tracePt t="52429" x="2038350" y="2552700"/>
          <p14:tracePt t="52445" x="2057400" y="2552700"/>
          <p14:tracePt t="52462" x="2063750" y="2552700"/>
          <p14:tracePt t="53270" x="0" y="0"/>
        </p14:tracePtLst>
        <p14:tracePtLst>
          <p14:tracePt t="53839" x="317500" y="2419350"/>
          <p14:tracePt t="53846" x="311150" y="2419350"/>
          <p14:tracePt t="53862" x="304800" y="2419350"/>
          <p14:tracePt t="53886" x="298450" y="2419350"/>
          <p14:tracePt t="53903" x="292100" y="2438400"/>
          <p14:tracePt t="53911" x="285750" y="2444750"/>
          <p14:tracePt t="53928" x="285750" y="2470150"/>
          <p14:tracePt t="53945" x="285750" y="2501900"/>
          <p14:tracePt t="53962" x="304800" y="2533650"/>
          <p14:tracePt t="53979" x="330200" y="2559050"/>
          <p14:tracePt t="53982" x="355600" y="2565400"/>
          <p14:tracePt t="53995" x="381000" y="2578100"/>
          <p14:tracePt t="54012" x="412750" y="2584450"/>
          <p14:tracePt t="54029" x="463550" y="2584450"/>
          <p14:tracePt t="54045" x="469900" y="2584450"/>
          <p14:tracePt t="54062" x="482600" y="2584450"/>
          <p14:tracePt t="54080" x="482600" y="2565400"/>
          <p14:tracePt t="54095" x="482600" y="2533650"/>
          <p14:tracePt t="54112" x="482600" y="2508250"/>
          <p14:tracePt t="54128" x="482600" y="2489200"/>
          <p14:tracePt t="54145" x="482600" y="2476500"/>
          <p14:tracePt t="54162" x="482600" y="2470150"/>
          <p14:tracePt t="54254" x="0" y="0"/>
        </p14:tracePtLst>
        <p14:tracePtLst>
          <p14:tracePt t="54601" x="977900" y="2368550"/>
          <p14:tracePt t="54646" x="971550" y="2368550"/>
          <p14:tracePt t="54655" x="965200" y="2374900"/>
          <p14:tracePt t="54664" x="965200" y="2387600"/>
          <p14:tracePt t="54678" x="965200" y="2444750"/>
          <p14:tracePt t="54695" x="977900" y="2520950"/>
          <p14:tracePt t="54712" x="1003300" y="2571750"/>
          <p14:tracePt t="54728" x="1060450" y="2616200"/>
          <p14:tracePt t="54745" x="1130300" y="2641600"/>
          <p14:tracePt t="54762" x="1168400" y="2647950"/>
          <p14:tracePt t="54765" x="1193800" y="2647950"/>
          <p14:tracePt t="54778" x="1219200" y="2647950"/>
          <p14:tracePt t="54795" x="1250950" y="2647950"/>
          <p14:tracePt t="54812" x="1289050" y="2635250"/>
          <p14:tracePt t="54815" x="1301750" y="2622550"/>
          <p14:tracePt t="54828" x="1301750" y="2609850"/>
          <p14:tracePt t="54845" x="1314450" y="2578100"/>
          <p14:tracePt t="54861" x="1314450" y="2552700"/>
          <p14:tracePt t="54878" x="1314450" y="2514600"/>
          <p14:tracePt t="54895" x="1301750" y="2495550"/>
          <p14:tracePt t="54911" x="1282700" y="2463800"/>
          <p14:tracePt t="54928" x="1257300" y="2451100"/>
          <p14:tracePt t="54951" x="1250950" y="2451100"/>
          <p14:tracePt t="54961" x="1244600" y="2451100"/>
          <p14:tracePt t="54982" x="1238250" y="2451100"/>
          <p14:tracePt t="54999" x="1231900" y="2451100"/>
          <p14:tracePt t="55012" x="1225550" y="2451100"/>
          <p14:tracePt t="55029" x="1212850" y="2457450"/>
          <p14:tracePt t="55031" x="1212850" y="2463800"/>
          <p14:tracePt t="55045" x="1212850" y="2482850"/>
          <p14:tracePt t="55061" x="1212850" y="2501900"/>
          <p14:tracePt t="55078" x="1212850" y="2514600"/>
          <p14:tracePt t="55094" x="1219200" y="2540000"/>
          <p14:tracePt t="55254" x="0" y="0"/>
        </p14:tracePtLst>
        <p14:tracePtLst>
          <p14:tracePt t="55584" x="1733550" y="2470150"/>
          <p14:tracePt t="55669" x="0" y="0"/>
        </p14:tracePtLst>
        <p14:tracePtLst>
          <p14:tracePt t="56367" x="2406650" y="2387600"/>
          <p14:tracePt t="56375" x="2400300" y="2387600"/>
          <p14:tracePt t="56392" x="2387600" y="2393950"/>
          <p14:tracePt t="56402" x="2387600" y="2400300"/>
          <p14:tracePt t="56411" x="2387600" y="2419350"/>
          <p14:tracePt t="56428" x="2387600" y="2476500"/>
          <p14:tracePt t="56445" x="2406650" y="2571750"/>
          <p14:tracePt t="56461" x="2463800" y="2628900"/>
          <p14:tracePt t="56477" x="2508250" y="2654300"/>
          <p14:tracePt t="56494" x="2559050" y="2673350"/>
          <p14:tracePt t="56511" x="2597150" y="2673350"/>
          <p14:tracePt t="56528" x="2647950" y="2673350"/>
          <p14:tracePt t="56544" x="2717800" y="2654300"/>
          <p14:tracePt t="56561" x="2749550" y="2635250"/>
          <p14:tracePt t="56577" x="2768600" y="2590800"/>
          <p14:tracePt t="56594" x="2781300" y="2552700"/>
          <p14:tracePt t="56611" x="2781300" y="2540000"/>
          <p14:tracePt t="56627" x="2781300" y="2520950"/>
          <p14:tracePt t="56644" x="2781300" y="2508250"/>
          <p14:tracePt t="56661" x="2774950" y="2508250"/>
          <p14:tracePt t="56702" x="0" y="0"/>
        </p14:tracePtLst>
        <p14:tracePtLst>
          <p14:tracePt t="58753" x="393700" y="2686050"/>
          <p14:tracePt t="58767" x="387350" y="2698750"/>
          <p14:tracePt t="58778" x="381000" y="2717800"/>
          <p14:tracePt t="58794" x="381000" y="2736850"/>
          <p14:tracePt t="58810" x="381000" y="2774950"/>
          <p14:tracePt t="58814" x="381000" y="2787650"/>
          <p14:tracePt t="58827" x="381000" y="2806700"/>
          <p14:tracePt t="58844" x="387350" y="2832100"/>
          <p14:tracePt t="58860" x="400050" y="2844800"/>
          <p14:tracePt t="58862" x="400050" y="2851150"/>
          <p14:tracePt t="58877" x="406400" y="2863850"/>
          <p14:tracePt t="58893" x="412750" y="2870200"/>
          <p14:tracePt t="58910" x="419100" y="2882900"/>
          <p14:tracePt t="58927" x="431800" y="2882900"/>
          <p14:tracePt t="58943" x="450850" y="2882900"/>
          <p14:tracePt t="58960" x="463550" y="2882900"/>
          <p14:tracePt t="58976" x="476250" y="2882900"/>
          <p14:tracePt t="58993" x="488950" y="2882900"/>
          <p14:tracePt t="59010" x="488950" y="2876550"/>
          <p14:tracePt t="59027" x="488950" y="2863850"/>
          <p14:tracePt t="59030" x="488950" y="2857500"/>
          <p14:tracePt t="59043" x="488950" y="2851150"/>
          <p14:tracePt t="59061" x="488950" y="2838450"/>
          <p14:tracePt t="59078" x="488950" y="2832100"/>
          <p14:tracePt t="59311" x="488950" y="2819400"/>
          <p14:tracePt t="59323" x="482600" y="2819400"/>
          <p14:tracePt t="59335" x="476250" y="2800350"/>
          <p14:tracePt t="59346" x="469900" y="2787650"/>
          <p14:tracePt t="59360" x="450850" y="2755900"/>
          <p14:tracePt t="59377" x="438150" y="2730500"/>
          <p14:tracePt t="59393" x="431800" y="2724150"/>
          <p14:tracePt t="59496" x="425450" y="2724150"/>
          <p14:tracePt t="59506" x="419100" y="2724150"/>
          <p14:tracePt t="59521" x="412750" y="2736850"/>
          <p14:tracePt t="59530" x="412750" y="2743200"/>
          <p14:tracePt t="59543" x="412750" y="2768600"/>
          <p14:tracePt t="59560" x="419100" y="2800350"/>
          <p14:tracePt t="59578" x="438150" y="2825750"/>
          <p14:tracePt t="59593" x="469900" y="2838450"/>
          <p14:tracePt t="59610" x="495300" y="2857500"/>
          <p14:tracePt t="59626" x="533400" y="2870200"/>
          <p14:tracePt t="59629" x="546100" y="2876550"/>
          <p14:tracePt t="59643" x="558800" y="2876550"/>
          <p14:tracePt t="59660" x="571500" y="2876550"/>
          <p14:tracePt t="59678" x="577850" y="2876550"/>
          <p14:tracePt t="59693" x="584200" y="2876550"/>
          <p14:tracePt t="59735" x="590550" y="2870200"/>
          <p14:tracePt t="59838" x="0" y="0"/>
        </p14:tracePtLst>
        <p14:tracePtLst>
          <p14:tracePt t="60840" x="1054100" y="2851150"/>
          <p14:tracePt t="60856" x="1079500" y="2851150"/>
          <p14:tracePt t="60872" x="1168400" y="2851150"/>
          <p14:tracePt t="60883" x="1219200" y="2851150"/>
          <p14:tracePt t="60893" x="1358900" y="2851150"/>
          <p14:tracePt t="60909" x="1473200" y="2851150"/>
          <p14:tracePt t="60926" x="1524000" y="2851150"/>
          <p14:tracePt t="60943" x="1530350" y="2851150"/>
          <p14:tracePt t="61205" x="0" y="0"/>
        </p14:tracePtLst>
        <p14:tracePtLst>
          <p14:tracePt t="61646" x="774700" y="2844800"/>
          <p14:tracePt t="61736" x="774700" y="2851150"/>
          <p14:tracePt t="61750" x="831850" y="2857500"/>
          <p14:tracePt t="61767" x="946150" y="2882900"/>
          <p14:tracePt t="61779" x="996950" y="2889250"/>
          <p14:tracePt t="61783" x="1041400" y="2889250"/>
          <p14:tracePt t="61793" x="1085850" y="2889250"/>
          <p14:tracePt t="61809" x="1136650" y="2889250"/>
          <p14:tracePt t="61826" x="1155700" y="2882900"/>
          <p14:tracePt t="61843" x="1168400" y="2870200"/>
          <p14:tracePt t="61859" x="1174750" y="2838450"/>
          <p14:tracePt t="61876" x="1174750" y="2825750"/>
          <p14:tracePt t="61893" x="1174750" y="2794000"/>
          <p14:tracePt t="61909" x="1168400" y="2762250"/>
          <p14:tracePt t="61925" x="1130300" y="2730500"/>
          <p14:tracePt t="61942" x="1047750" y="2692400"/>
          <p14:tracePt t="61959" x="958850" y="2679700"/>
          <p14:tracePt t="61976" x="914400" y="2679700"/>
          <p14:tracePt t="61992" x="882650" y="2679700"/>
          <p14:tracePt t="62009" x="869950" y="2679700"/>
          <p14:tracePt t="62043" x="863600" y="2679700"/>
          <p14:tracePt t="62059" x="850900" y="2698750"/>
          <p14:tracePt t="62077" x="850900" y="2736850"/>
          <p14:tracePt t="62078" x="850900" y="2749550"/>
          <p14:tracePt t="62093" x="876300" y="2813050"/>
          <p14:tracePt t="62109" x="927100" y="2863850"/>
          <p14:tracePt t="62125" x="990600" y="2895600"/>
          <p14:tracePt t="62142" x="1041400" y="2914650"/>
          <p14:tracePt t="62159" x="1054100" y="2921000"/>
          <p14:tracePt t="62175" x="1066800" y="2921000"/>
          <p14:tracePt t="62302" x="1073150" y="2921000"/>
          <p14:tracePt t="62325" x="0" y="0"/>
        </p14:tracePtLst>
        <p14:tracePtLst>
          <p14:tracePt t="62608" x="1104900" y="2908300"/>
          <p14:tracePt t="62647" x="1111250" y="2908300"/>
          <p14:tracePt t="62664" x="1123950" y="2908300"/>
          <p14:tracePt t="62676" x="1149350" y="2914650"/>
          <p14:tracePt t="62678" x="1181100" y="2921000"/>
          <p14:tracePt t="62693" x="1225550" y="2927350"/>
          <p14:tracePt t="62709" x="1365250" y="2927350"/>
          <p14:tracePt t="62725" x="1479550" y="2927350"/>
          <p14:tracePt t="62742" x="1631950" y="2927350"/>
          <p14:tracePt t="62759" x="1797050" y="2927350"/>
          <p14:tracePt t="62776" x="1955800" y="2927350"/>
          <p14:tracePt t="62792" x="2063750" y="2927350"/>
          <p14:tracePt t="62809" x="2089150" y="2927350"/>
          <p14:tracePt t="62825" x="2095500" y="2927350"/>
          <p14:tracePt t="63222" x="0" y="0"/>
        </p14:tracePtLst>
        <p14:tracePtLst>
          <p14:tracePt t="65878" x="1441450" y="2082800"/>
          <p14:tracePt t="65891" x="1428750" y="2082800"/>
          <p14:tracePt t="65907" x="1365250" y="2082800"/>
          <p14:tracePt t="65924" x="1244600" y="2082800"/>
          <p14:tracePt t="65941" x="1143000" y="2095500"/>
          <p14:tracePt t="65957" x="1073150" y="2114550"/>
          <p14:tracePt t="65974" x="1022350" y="2146300"/>
          <p14:tracePt t="65991" x="971550" y="2203450"/>
          <p14:tracePt t="66008" x="927100" y="2260600"/>
          <p14:tracePt t="66025" x="895350" y="2330450"/>
          <p14:tracePt t="66041" x="863600" y="2393950"/>
          <p14:tracePt t="66058" x="850900" y="2444750"/>
          <p14:tracePt t="66075" x="844550" y="2495550"/>
          <p14:tracePt t="66079" x="844550" y="2527300"/>
          <p14:tracePt t="66091" x="844550" y="2552700"/>
          <p14:tracePt t="66108" x="844550" y="2597150"/>
          <p14:tracePt t="66111" x="844550" y="2628900"/>
          <p14:tracePt t="66124" x="869950" y="2679700"/>
          <p14:tracePt t="66141" x="908050" y="2736850"/>
          <p14:tracePt t="66158" x="971550" y="2794000"/>
          <p14:tracePt t="66174" x="1079500" y="2844800"/>
          <p14:tracePt t="66191" x="1219200" y="2901950"/>
          <p14:tracePt t="66207" x="1371600" y="2946400"/>
          <p14:tracePt t="66224" x="1492250" y="2952750"/>
          <p14:tracePt t="66241" x="1587500" y="2952750"/>
          <p14:tracePt t="66258" x="1670050" y="2927350"/>
          <p14:tracePt t="66274" x="1727200" y="2863850"/>
          <p14:tracePt t="66277" x="1752600" y="2825750"/>
          <p14:tracePt t="66291" x="1771650" y="2781300"/>
          <p14:tracePt t="66296" x="1790700" y="2730500"/>
          <p14:tracePt t="66308" x="1803400" y="2686050"/>
          <p14:tracePt t="66325" x="1835150" y="2584450"/>
          <p14:tracePt t="66341" x="1835150" y="2527300"/>
          <p14:tracePt t="66358" x="1835150" y="2482850"/>
          <p14:tracePt t="66374" x="1822450" y="2419350"/>
          <p14:tracePt t="66391" x="1784350" y="2355850"/>
          <p14:tracePt t="66407" x="1733550" y="2292350"/>
          <p14:tracePt t="66424" x="1651000" y="2235200"/>
          <p14:tracePt t="66441" x="1574800" y="2190750"/>
          <p14:tracePt t="66457" x="1473200" y="2146300"/>
          <p14:tracePt t="66474" x="1371600" y="2120900"/>
          <p14:tracePt t="66491" x="1263650" y="2108200"/>
          <p14:tracePt t="66507" x="1155700" y="2101850"/>
          <p14:tracePt t="66524" x="1047750" y="2101850"/>
          <p14:tracePt t="66525" x="1003300" y="2101850"/>
          <p14:tracePt t="66541" x="914400" y="2101850"/>
          <p14:tracePt t="66557" x="838200" y="2120900"/>
          <p14:tracePt t="66575" x="774700" y="2139950"/>
          <p14:tracePt t="66591" x="711200" y="2190750"/>
          <p14:tracePt t="66607" x="666750" y="2247900"/>
          <p14:tracePt t="66624" x="635000" y="2311400"/>
          <p14:tracePt t="66640" x="615950" y="2368550"/>
          <p14:tracePt t="66657" x="609600" y="2413000"/>
          <p14:tracePt t="66674" x="609600" y="2451100"/>
          <p14:tracePt t="66690" x="609600" y="2508250"/>
          <p14:tracePt t="66707" x="635000" y="2565400"/>
          <p14:tracePt t="66724" x="673100" y="2616200"/>
          <p14:tracePt t="66741" x="806450" y="2705100"/>
          <p14:tracePt t="66757" x="933450" y="2755900"/>
          <p14:tracePt t="66774" x="1054100" y="2800350"/>
          <p14:tracePt t="66791" x="1174750" y="2825750"/>
          <p14:tracePt t="66808" x="1276350" y="2844800"/>
          <p14:tracePt t="66824" x="1327150" y="2844800"/>
          <p14:tracePt t="66841" x="1371600" y="2832100"/>
          <p14:tracePt t="66857" x="1409700" y="2781300"/>
          <p14:tracePt t="66874" x="1428750" y="2724150"/>
          <p14:tracePt t="66890" x="1447800" y="2654300"/>
          <p14:tracePt t="66907" x="1454150" y="2565400"/>
          <p14:tracePt t="66910" x="1454150" y="2533650"/>
          <p14:tracePt t="66924" x="1454150" y="2489200"/>
          <p14:tracePt t="66941" x="1409700" y="2343150"/>
          <p14:tracePt t="66957" x="1352550" y="2260600"/>
          <p14:tracePt t="66974" x="1282700" y="2190750"/>
          <p14:tracePt t="66990" x="1193800" y="2133600"/>
          <p14:tracePt t="67007" x="1123950" y="2101850"/>
          <p14:tracePt t="67024" x="1060450" y="2076450"/>
          <p14:tracePt t="67040" x="1022350" y="2076450"/>
          <p14:tracePt t="67057" x="990600" y="2076450"/>
          <p14:tracePt t="67074" x="946150" y="2082800"/>
          <p14:tracePt t="67091" x="895350" y="2108200"/>
          <p14:tracePt t="67107" x="831850" y="2178050"/>
          <p14:tracePt t="67111" x="812800" y="2222500"/>
          <p14:tracePt t="67124" x="793750" y="2279650"/>
          <p14:tracePt t="67141" x="755650" y="2438400"/>
          <p14:tracePt t="67157" x="755650" y="2533650"/>
          <p14:tracePt t="67174" x="781050" y="2616200"/>
          <p14:tracePt t="67190" x="812800" y="2679700"/>
          <p14:tracePt t="67207" x="882650" y="2736850"/>
          <p14:tracePt t="67224" x="965200" y="2768600"/>
          <p14:tracePt t="67240" x="1054100" y="2781300"/>
          <p14:tracePt t="67257" x="1130300" y="2781300"/>
          <p14:tracePt t="67274" x="1219200" y="2774950"/>
          <p14:tracePt t="67290" x="1276350" y="2730500"/>
          <p14:tracePt t="67307" x="1295400" y="2667000"/>
          <p14:tracePt t="67324" x="1301750" y="2609850"/>
          <p14:tracePt t="67326" x="1301750" y="2571750"/>
          <p14:tracePt t="67341" x="1295400" y="2482850"/>
          <p14:tracePt t="67357" x="1257300" y="2400300"/>
          <p14:tracePt t="67374" x="1174750" y="2311400"/>
          <p14:tracePt t="67390" x="1079500" y="2241550"/>
          <p14:tracePt t="67407" x="984250" y="2190750"/>
          <p14:tracePt t="67424" x="927100" y="2171700"/>
          <p14:tracePt t="67440" x="908050" y="2165350"/>
          <p14:tracePt t="67457" x="895350" y="2165350"/>
          <p14:tracePt t="67474" x="863600" y="2171700"/>
          <p14:tracePt t="67490" x="831850" y="2203450"/>
          <p14:tracePt t="67507" x="781050" y="2298700"/>
          <p14:tracePt t="67509" x="755650" y="2355850"/>
          <p14:tracePt t="67523" x="742950" y="2406650"/>
          <p14:tracePt t="67541" x="723900" y="2559050"/>
          <p14:tracePt t="67557" x="749300" y="2654300"/>
          <p14:tracePt t="67575" x="800100" y="2711450"/>
          <p14:tracePt t="67590" x="882650" y="2755900"/>
          <p14:tracePt t="67607" x="965200" y="2768600"/>
          <p14:tracePt t="67624" x="1047750" y="2768600"/>
          <p14:tracePt t="67640" x="1143000" y="2730500"/>
          <p14:tracePt t="67657" x="1200150" y="2660650"/>
          <p14:tracePt t="67674" x="1231900" y="2578100"/>
          <p14:tracePt t="67690" x="1244600" y="2501900"/>
          <p14:tracePt t="67707" x="1244600" y="2451100"/>
          <p14:tracePt t="67710" x="1244600" y="2413000"/>
          <p14:tracePt t="67723" x="1231900" y="2387600"/>
          <p14:tracePt t="67740" x="1162050" y="2305050"/>
          <p14:tracePt t="67757" x="1111250" y="2273300"/>
          <p14:tracePt t="67773" x="1073150" y="2266950"/>
          <p14:tracePt t="67790" x="1054100" y="2266950"/>
          <p14:tracePt t="67807" x="1022350" y="2273300"/>
          <p14:tracePt t="67824" x="1009650" y="2317750"/>
          <p14:tracePt t="67841" x="984250" y="2406650"/>
          <p14:tracePt t="67857" x="977900" y="2495550"/>
          <p14:tracePt t="67873" x="977900" y="2590800"/>
          <p14:tracePt t="67890" x="1016000" y="2654300"/>
          <p14:tracePt t="67907" x="1041400" y="2692400"/>
          <p14:tracePt t="67923" x="1079500" y="2711450"/>
          <p14:tracePt t="67940" x="1111250" y="2711450"/>
          <p14:tracePt t="67957" x="1130300" y="2686050"/>
          <p14:tracePt t="67973" x="1143000" y="2622550"/>
          <p14:tracePt t="67990" x="1155700" y="2546350"/>
          <p14:tracePt t="68007" x="1149350" y="2444750"/>
          <p14:tracePt t="68023" x="1130300" y="2368550"/>
          <p14:tracePt t="68040" x="1085850" y="2298700"/>
          <p14:tracePt t="68057" x="1047750" y="2254250"/>
          <p14:tracePt t="68074" x="1035050" y="2247900"/>
          <p14:tracePt t="68107" x="1016000" y="2247900"/>
          <p14:tracePt t="68124" x="1003300" y="2279650"/>
          <p14:tracePt t="68140" x="996950" y="2355850"/>
          <p14:tracePt t="68142" x="996950" y="2413000"/>
          <p14:tracePt t="68157" x="996950" y="2520950"/>
          <p14:tracePt t="68173" x="1009650" y="2584450"/>
          <p14:tracePt t="68190" x="1047750" y="2635250"/>
          <p14:tracePt t="68207" x="1092200" y="2667000"/>
          <p14:tracePt t="68223" x="1136650" y="2673350"/>
          <p14:tracePt t="68240" x="1187450" y="2673350"/>
          <p14:tracePt t="68257" x="1225550" y="2660650"/>
          <p14:tracePt t="68273" x="1244600" y="2609850"/>
          <p14:tracePt t="68290" x="1250950" y="2540000"/>
          <p14:tracePt t="68294" x="1250950" y="2501900"/>
          <p14:tracePt t="68307" x="1250950" y="2457450"/>
          <p14:tracePt t="68324" x="1231900" y="2400300"/>
          <p14:tracePt t="68325" x="1219200" y="2381250"/>
          <p14:tracePt t="68340" x="1200150" y="2362200"/>
          <p14:tracePt t="68357" x="1193800" y="2355850"/>
          <p14:tracePt t="68413" x="1187450" y="2355850"/>
          <p14:tracePt t="68422" x="1181100" y="2362200"/>
          <p14:tracePt t="68430" x="1181100" y="2374900"/>
          <p14:tracePt t="68440" x="1181100" y="2406650"/>
          <p14:tracePt t="68457" x="1181100" y="2463800"/>
          <p14:tracePt t="68473" x="1181100" y="2508250"/>
          <p14:tracePt t="68490" x="1181100" y="2520950"/>
          <p14:tracePt t="68507" x="1181100" y="2527300"/>
          <p14:tracePt t="69174" x="0" y="0"/>
        </p14:tracePtLst>
        <p14:tracePtLst>
          <p14:tracePt t="70376" x="666750" y="3352800"/>
          <p14:tracePt t="70440" x="679450" y="3352800"/>
          <p14:tracePt t="70454" x="762000" y="3352800"/>
          <p14:tracePt t="70468" x="825500" y="3352800"/>
          <p14:tracePt t="70479" x="1003300" y="3352800"/>
          <p14:tracePt t="70489" x="1092200" y="3352800"/>
          <p14:tracePt t="70506" x="1270000" y="3352800"/>
          <p14:tracePt t="70523" x="1358900" y="3352800"/>
          <p14:tracePt t="70525" x="1377950" y="3352800"/>
          <p14:tracePt t="70539" x="1390650" y="3352800"/>
          <p14:tracePt t="70557" x="1397000" y="3352800"/>
          <p14:tracePt t="70742" x="0" y="0"/>
        </p14:tracePtLst>
        <p14:tracePtLst>
          <p14:tracePt t="72407" x="704850" y="2152650"/>
          <p14:tracePt t="72432" x="698500" y="2152650"/>
          <p14:tracePt t="72440" x="692150" y="2159000"/>
          <p14:tracePt t="72455" x="679450" y="2203450"/>
          <p14:tracePt t="72472" x="654050" y="2286000"/>
          <p14:tracePt t="72489" x="647700" y="2400300"/>
          <p14:tracePt t="72505" x="647700" y="2571750"/>
          <p14:tracePt t="72509" x="666750" y="2647950"/>
          <p14:tracePt t="72522" x="698500" y="2717800"/>
          <p14:tracePt t="72539" x="819150" y="2825750"/>
          <p14:tracePt t="72542" x="889000" y="2870200"/>
          <p14:tracePt t="72555" x="965200" y="2895600"/>
          <p14:tracePt t="72572" x="1104900" y="2921000"/>
          <p14:tracePt t="72575" x="1168400" y="2927350"/>
          <p14:tracePt t="72589" x="1257300" y="2927350"/>
          <p14:tracePt t="72605" x="1327150" y="2901950"/>
          <p14:tracePt t="72622" x="1352550" y="2851150"/>
          <p14:tracePt t="72639" x="1377950" y="2781300"/>
          <p14:tracePt t="72655" x="1384300" y="2705100"/>
          <p14:tracePt t="72672" x="1384300" y="2647950"/>
          <p14:tracePt t="72688" x="1384300" y="2603500"/>
          <p14:tracePt t="72705" x="1384300" y="2559050"/>
          <p14:tracePt t="72722" x="1384300" y="2546350"/>
          <p14:tracePt t="72739" x="1371600" y="2514600"/>
          <p14:tracePt t="72755" x="1365250" y="2514600"/>
          <p14:tracePt t="72772" x="1358900" y="2495550"/>
          <p14:tracePt t="72788" x="1358900" y="2489200"/>
          <p14:tracePt t="72917" x="0" y="0"/>
        </p14:tracePtLst>
        <p14:tracePtLst>
          <p14:tracePt t="74206" x="819150" y="3321050"/>
          <p14:tracePt t="74286" x="838200" y="3321050"/>
          <p14:tracePt t="74295" x="895350" y="3327400"/>
          <p14:tracePt t="74305" x="971550" y="3333750"/>
          <p14:tracePt t="74321" x="1181100" y="3371850"/>
          <p14:tracePt t="74338" x="1422400" y="3397250"/>
          <p14:tracePt t="74355" x="1600200" y="3397250"/>
          <p14:tracePt t="74371" x="1670050" y="3397250"/>
          <p14:tracePt t="74374" x="1676400" y="3397250"/>
          <p14:tracePt t="74388" x="1682750" y="3397250"/>
          <p14:tracePt t="74511" x="1670050" y="3403600"/>
          <p14:tracePt t="74521" x="1651000" y="3409950"/>
          <p14:tracePt t="74538" x="1543050" y="3416300"/>
          <p14:tracePt t="74554" x="1390650" y="3416300"/>
          <p14:tracePt t="74571" x="1257300" y="3416300"/>
          <p14:tracePt t="74575" x="1200150" y="3416300"/>
          <p14:tracePt t="74589" x="1155700" y="3416300"/>
          <p14:tracePt t="74605" x="1149350" y="3416300"/>
          <p14:tracePt t="74703" x="1155700" y="3416300"/>
          <p14:tracePt t="74715" x="1187450" y="3416300"/>
          <p14:tracePt t="74729" x="1308100" y="3416300"/>
          <p14:tracePt t="74738" x="1403350" y="3416300"/>
          <p14:tracePt t="74755" x="1631950" y="3416300"/>
          <p14:tracePt t="74758" x="1778000" y="3416300"/>
          <p14:tracePt t="74771" x="1905000" y="3416300"/>
          <p14:tracePt t="74788" x="2127250" y="3416300"/>
          <p14:tracePt t="74791" x="2203450" y="3416300"/>
          <p14:tracePt t="74805" x="2266950" y="3416300"/>
          <p14:tracePt t="74822" x="2286000" y="3416300"/>
          <p14:tracePt t="74920" x="2279650" y="3416300"/>
          <p14:tracePt t="74932" x="2228850" y="3409950"/>
          <p14:tracePt t="74945" x="2089150" y="3397250"/>
          <p14:tracePt t="74955" x="2019300" y="3397250"/>
          <p14:tracePt t="74958" x="1930400" y="3397250"/>
          <p14:tracePt t="74971" x="1860550" y="3397250"/>
          <p14:tracePt t="74974" x="1803400" y="3397250"/>
          <p14:tracePt t="74988" x="1771650" y="3397250"/>
          <p14:tracePt t="75005" x="1752600" y="3397250"/>
          <p14:tracePt t="75086" x="1758950" y="3397250"/>
          <p14:tracePt t="75094" x="1790700" y="3397250"/>
          <p14:tracePt t="75105" x="1822450" y="3397250"/>
          <p14:tracePt t="75122" x="1917700" y="3397250"/>
          <p14:tracePt t="75138" x="2057400" y="3397250"/>
          <p14:tracePt t="75142" x="2127250" y="3397250"/>
          <p14:tracePt t="75155" x="2190750" y="3397250"/>
          <p14:tracePt t="75159" x="2247900" y="3397250"/>
          <p14:tracePt t="75171" x="2286000" y="3397250"/>
          <p14:tracePt t="75189" x="2349500" y="3397250"/>
          <p14:tracePt t="75205" x="2355850" y="3397250"/>
          <p14:tracePt t="75286" x="2349500" y="3397250"/>
          <p14:tracePt t="75294" x="2343150" y="3397250"/>
          <p14:tracePt t="75304" x="2336800" y="3397250"/>
          <p14:tracePt t="75432" x="2355850" y="3397250"/>
          <p14:tracePt t="75442" x="2381250" y="3397250"/>
          <p14:tracePt t="75455" x="2463800" y="3397250"/>
          <p14:tracePt t="75471" x="2571750" y="3397250"/>
          <p14:tracePt t="75488" x="2705100" y="3397250"/>
          <p14:tracePt t="75504" x="2825750" y="3397250"/>
          <p14:tracePt t="75521" x="2901950" y="3397250"/>
          <p14:tracePt t="75538" x="2914650" y="3397250"/>
          <p14:tracePt t="75630" x="2901950" y="3397250"/>
          <p14:tracePt t="75639" x="2876550" y="3397250"/>
          <p14:tracePt t="75655" x="2806700" y="3397250"/>
          <p14:tracePt t="75672" x="2736850" y="3397250"/>
          <p14:tracePt t="75688" x="2705100" y="3397250"/>
          <p14:tracePt t="75704" x="2698750" y="3397250"/>
          <p14:tracePt t="75831" x="2717800" y="3397250"/>
          <p14:tracePt t="75841" x="2749550" y="3397250"/>
          <p14:tracePt t="75855" x="2819400" y="3397250"/>
          <p14:tracePt t="75872" x="2895600" y="3397250"/>
          <p14:tracePt t="75888" x="2965450" y="3397250"/>
          <p14:tracePt t="75905" x="3035300" y="3397250"/>
          <p14:tracePt t="75911" x="3060700" y="3397250"/>
          <p14:tracePt t="75922" x="3092450" y="3397250"/>
          <p14:tracePt t="75938" x="3136900" y="3397250"/>
          <p14:tracePt t="75954" x="3175000" y="3397250"/>
          <p14:tracePt t="75971" x="3225800" y="3397250"/>
          <p14:tracePt t="75987" x="3251200" y="3397250"/>
          <p14:tracePt t="76004" x="3263900" y="3397250"/>
          <p14:tracePt t="77168" x="3270250" y="3397250"/>
          <p14:tracePt t="77185" x="3308350" y="3397250"/>
          <p14:tracePt t="77198" x="3384550" y="3397250"/>
          <p14:tracePt t="77210" x="3429000" y="3397250"/>
          <p14:tracePt t="77221" x="3536950" y="3397250"/>
          <p14:tracePt t="77237" x="3613150" y="3397250"/>
          <p14:tracePt t="77254" x="3663950" y="3397250"/>
          <p14:tracePt t="77270" x="3714750" y="3397250"/>
          <p14:tracePt t="77287" x="3746500" y="3397250"/>
          <p14:tracePt t="77304" x="3797300" y="3397250"/>
          <p14:tracePt t="77320" x="3841750" y="3397250"/>
          <p14:tracePt t="77338" x="3905250" y="3397250"/>
          <p14:tracePt t="77354" x="3975100" y="3397250"/>
          <p14:tracePt t="77358" x="4006850" y="3397250"/>
          <p14:tracePt t="77371" x="4025900" y="3397250"/>
          <p14:tracePt t="77387" x="4064000" y="3397250"/>
          <p14:tracePt t="77404" x="4089400" y="3397250"/>
          <p14:tracePt t="77406" x="4095750" y="3397250"/>
          <p14:tracePt t="77423" x="4102100" y="3397250"/>
          <p14:tracePt t="77639" x="4089400" y="3390900"/>
          <p14:tracePt t="77651" x="4070350" y="3390900"/>
          <p14:tracePt t="77666" x="3987800" y="3378200"/>
          <p14:tracePt t="77678" x="3911600" y="3378200"/>
          <p14:tracePt t="77689" x="3879850" y="3378200"/>
          <p14:tracePt t="77703" x="3822700" y="3378200"/>
          <p14:tracePt t="77720" x="3771900" y="3378200"/>
          <p14:tracePt t="77737" x="3721100" y="3378200"/>
          <p14:tracePt t="77754" x="3670300" y="3378200"/>
          <p14:tracePt t="77770" x="3644900" y="3378200"/>
          <p14:tracePt t="77787" x="3638550" y="3378200"/>
          <p14:tracePt t="77904" x="3651250" y="3378200"/>
          <p14:tracePt t="77914" x="3702050" y="3378200"/>
          <p14:tracePt t="77929" x="3822700" y="3403600"/>
          <p14:tracePt t="77944" x="3994150" y="3429000"/>
          <p14:tracePt t="77954" x="4083050" y="3435350"/>
          <p14:tracePt t="77970" x="4210050" y="3435350"/>
          <p14:tracePt t="77987" x="4273550" y="3435350"/>
          <p14:tracePt t="77991" x="4292600" y="3435350"/>
          <p14:tracePt t="78003" x="4298950" y="3435350"/>
          <p14:tracePt t="78020" x="4311650" y="3435350"/>
          <p14:tracePt t="78175" x="4279900" y="3435350"/>
          <p14:tracePt t="78188" x="4229100" y="3435350"/>
          <p14:tracePt t="78205" x="4127500" y="3435350"/>
          <p14:tracePt t="78208" x="4089400" y="3435350"/>
          <p14:tracePt t="78220" x="4070350" y="3435350"/>
          <p14:tracePt t="78237" x="4038600" y="3435350"/>
          <p14:tracePt t="78318" x="4064000" y="3435350"/>
          <p14:tracePt t="78328" x="4089400" y="3435350"/>
          <p14:tracePt t="78337" x="4114800" y="3435350"/>
          <p14:tracePt t="78354" x="4165600" y="3435350"/>
          <p14:tracePt t="78357" x="4191000" y="3435350"/>
          <p14:tracePt t="78371" x="4216400" y="3435350"/>
          <p14:tracePt t="78387" x="4260850" y="3435350"/>
          <p14:tracePt t="78391" x="4286250" y="3435350"/>
          <p14:tracePt t="78405" x="4305300" y="3435350"/>
          <p14:tracePt t="78421" x="4311650" y="3435350"/>
          <p14:tracePt t="78741" x="0" y="0"/>
        </p14:tracePtLst>
        <p14:tracePtLst>
          <p14:tracePt t="79127" x="2590800" y="3143250"/>
          <p14:tracePt t="79135" x="2584450" y="3143250"/>
          <p14:tracePt t="79149" x="2578100" y="3143250"/>
          <p14:tracePt t="79158" x="2571750" y="3143250"/>
          <p14:tracePt t="79170" x="2559050" y="3143250"/>
          <p14:tracePt t="79187" x="2546350" y="3149600"/>
          <p14:tracePt t="79203" x="2540000" y="3175000"/>
          <p14:tracePt t="79205" x="2540000" y="3187700"/>
          <p14:tracePt t="79220" x="2540000" y="3206750"/>
          <p14:tracePt t="79236" x="2540000" y="3270250"/>
          <p14:tracePt t="79253" x="2552700" y="3346450"/>
          <p14:tracePt t="79270" x="2603500" y="3409950"/>
          <p14:tracePt t="79286" x="2667000" y="3454400"/>
          <p14:tracePt t="79303" x="2730500" y="3473450"/>
          <p14:tracePt t="79320" x="2762250" y="3473450"/>
          <p14:tracePt t="79336" x="2774950" y="3473450"/>
          <p14:tracePt t="79353" x="2800350" y="3473450"/>
          <p14:tracePt t="79370" x="2806700" y="3448050"/>
          <p14:tracePt t="79387" x="2819400" y="3409950"/>
          <p14:tracePt t="79403" x="2819400" y="3371850"/>
          <p14:tracePt t="79405" x="2819400" y="3352800"/>
          <p14:tracePt t="79420" x="2819400" y="3327400"/>
          <p14:tracePt t="79436" x="2800350" y="3251200"/>
          <p14:tracePt t="79453" x="2768600" y="3225800"/>
          <p14:tracePt t="79470" x="2749550" y="3200400"/>
          <p14:tracePt t="79486" x="2730500" y="3194050"/>
          <p14:tracePt t="79520" x="2717800" y="3194050"/>
          <p14:tracePt t="79536" x="2705100" y="3194050"/>
          <p14:tracePt t="79553" x="2692400" y="3225800"/>
          <p14:tracePt t="79570" x="2692400" y="3257550"/>
          <p14:tracePt t="79586" x="2692400" y="3302000"/>
          <p14:tracePt t="79603" x="2692400" y="3346450"/>
          <p14:tracePt t="79605" x="2698750" y="3365500"/>
          <p14:tracePt t="79620" x="2711450" y="3378200"/>
          <p14:tracePt t="79637" x="2743200" y="3409950"/>
          <p14:tracePt t="79653" x="2762250" y="3416300"/>
          <p14:tracePt t="79670" x="2787650" y="3416300"/>
          <p14:tracePt t="79686" x="2800350" y="3416300"/>
          <p14:tracePt t="79703" x="2819400" y="3403600"/>
          <p14:tracePt t="79719" x="2825750" y="3378200"/>
          <p14:tracePt t="79736" x="2825750" y="3340100"/>
          <p14:tracePt t="79753" x="2825750" y="3314700"/>
          <p14:tracePt t="79769" x="2825750" y="3308350"/>
          <p14:tracePt t="79839" x="2832100" y="3327400"/>
          <p14:tracePt t="79849" x="2838450" y="3340100"/>
          <p14:tracePt t="79861" x="2844800" y="3359150"/>
          <p14:tracePt t="79871" x="2882900" y="3390900"/>
          <p14:tracePt t="79886" x="2914650" y="3409950"/>
          <p14:tracePt t="79903" x="2940050" y="3416300"/>
          <p14:tracePt t="79920" x="2965450" y="3416300"/>
          <p14:tracePt t="79937" x="2978150" y="3403600"/>
          <p14:tracePt t="79953" x="2990850" y="3384550"/>
          <p14:tracePt t="79969" x="2997200" y="3371850"/>
          <p14:tracePt t="79986" x="2997200" y="3359150"/>
          <p14:tracePt t="80527" x="0" y="0"/>
        </p14:tracePtLst>
        <p14:tracePtLst>
          <p14:tracePt t="80958" x="1060450" y="2514600"/>
          <p14:tracePt t="81015" x="1054100" y="2514600"/>
          <p14:tracePt t="81029" x="1041400" y="2559050"/>
          <p14:tracePt t="81043" x="1041400" y="2590800"/>
          <p14:tracePt t="81057" x="1041400" y="2679700"/>
          <p14:tracePt t="81069" x="1047750" y="2755900"/>
          <p14:tracePt t="81086" x="1085850" y="2813050"/>
          <p14:tracePt t="81103" x="1130300" y="2844800"/>
          <p14:tracePt t="81120" x="1181100" y="2863850"/>
          <p14:tracePt t="81136" x="1206500" y="2863850"/>
          <p14:tracePt t="81153" x="1244600" y="2851150"/>
          <p14:tracePt t="81170" x="1289050" y="2806700"/>
          <p14:tracePt t="81174" x="1308100" y="2768600"/>
          <p14:tracePt t="81186" x="1327150" y="2724150"/>
          <p14:tracePt t="81203" x="1333500" y="2654300"/>
          <p14:tracePt t="81207" x="1333500" y="2622550"/>
          <p14:tracePt t="81219" x="1333500" y="2584450"/>
          <p14:tracePt t="81236" x="1320800" y="2552700"/>
          <p14:tracePt t="81253" x="1314450" y="2540000"/>
          <p14:tracePt t="81502" x="0" y="0"/>
        </p14:tracePtLst>
        <p14:tracePtLst>
          <p14:tracePt t="82711" x="3848100" y="3194050"/>
          <p14:tracePt t="82784" x="3848100" y="3213100"/>
          <p14:tracePt t="82795" x="3860800" y="3232150"/>
          <p14:tracePt t="82804" x="3892550" y="3251200"/>
          <p14:tracePt t="82819" x="4013200" y="3314700"/>
          <p14:tracePt t="82835" x="4165600" y="3359150"/>
          <p14:tracePt t="82838" x="4254500" y="3384550"/>
          <p14:tracePt t="82852" x="4330700" y="3403600"/>
          <p14:tracePt t="82869" x="4495800" y="3416300"/>
          <p14:tracePt t="82885" x="4527550" y="3416300"/>
          <p14:tracePt t="82902" x="4540250" y="3416300"/>
          <p14:tracePt t="82919" x="4540250" y="3403600"/>
          <p14:tracePt t="82935" x="4540250" y="3378200"/>
          <p14:tracePt t="82952" x="4540250" y="3359150"/>
          <p14:tracePt t="82968" x="4540250" y="3340100"/>
          <p14:tracePt t="82985" x="4540250" y="3321050"/>
          <p14:tracePt t="83002" x="4533900" y="3308350"/>
          <p14:tracePt t="83035" x="4527550" y="3302000"/>
          <p14:tracePt t="83238" x="0" y="0"/>
        </p14:tracePtLst>
        <p14:tracePtLst>
          <p14:tracePt t="83761" x="5492750" y="3308350"/>
          <p14:tracePt t="83832" x="5486400" y="3308350"/>
          <p14:tracePt t="83850" x="5461000" y="3308350"/>
          <p14:tracePt t="83870" x="5416550" y="3327400"/>
          <p14:tracePt t="83887" x="5410200" y="3333750"/>
          <p14:tracePt t="83902" x="5403850" y="3340100"/>
          <p14:tracePt t="83983" x="5429250" y="3352800"/>
          <p14:tracePt t="83992" x="5461000" y="3359150"/>
          <p14:tracePt t="84001" x="5518150" y="3371850"/>
          <p14:tracePt t="84018" x="5664200" y="3390900"/>
          <p14:tracePt t="84035" x="5816600" y="3403600"/>
          <p14:tracePt t="84039" x="5886450" y="3403600"/>
          <p14:tracePt t="84051" x="5962650" y="3403600"/>
          <p14:tracePt t="84069" x="6115050" y="3403600"/>
          <p14:tracePt t="84085" x="6172200" y="3403600"/>
          <p14:tracePt t="84101" x="6184900" y="3403600"/>
          <p14:tracePt t="84119" x="6191250" y="3403600"/>
          <p14:tracePt t="84223" x="6184900" y="3390900"/>
          <p14:tracePt t="84238" x="6146800" y="3359150"/>
          <p14:tracePt t="84251" x="6134100" y="3340100"/>
          <p14:tracePt t="84269" x="6121400" y="3302000"/>
          <p14:tracePt t="84270" x="6108700" y="3289300"/>
          <p14:tracePt t="84286" x="6102350" y="3282950"/>
          <p14:tracePt t="84366" x="6102350" y="3276600"/>
          <p14:tracePt t="84382" x="6121400" y="3276600"/>
          <p14:tracePt t="84393" x="6146800" y="3276600"/>
          <p14:tracePt t="84402" x="6184900" y="3276600"/>
          <p14:tracePt t="84419" x="6292850" y="3276600"/>
          <p14:tracePt t="84422" x="6343650" y="3276600"/>
          <p14:tracePt t="84435" x="6388100" y="3276600"/>
          <p14:tracePt t="84453" x="6445250" y="3276600"/>
          <p14:tracePt t="84455" x="6477000" y="3276600"/>
          <p14:tracePt t="84469" x="6483350" y="3276600"/>
          <p14:tracePt t="84575" x="6477000" y="3282950"/>
          <p14:tracePt t="84584" x="6457950" y="3282950"/>
          <p14:tracePt t="84601" x="6381750" y="3282950"/>
          <p14:tracePt t="84618" x="6299200" y="3282950"/>
          <p14:tracePt t="84622" x="6267450" y="3282950"/>
          <p14:tracePt t="84635" x="6242050" y="3282950"/>
          <p14:tracePt t="84652" x="6223000" y="3282950"/>
          <p14:tracePt t="84655" x="6216650" y="3282950"/>
          <p14:tracePt t="84677" x="0" y="0"/>
        </p14:tracePtLst>
        <p14:tracePtLst>
          <p14:tracePt t="86086" x="5727700" y="3359150"/>
          <p14:tracePt t="86184" x="5740400" y="3359150"/>
          <p14:tracePt t="86192" x="5765800" y="3359150"/>
          <p14:tracePt t="86201" x="5797550" y="3359150"/>
          <p14:tracePt t="86217" x="5892800" y="3359150"/>
          <p14:tracePt t="86234" x="6051550" y="3359150"/>
          <p14:tracePt t="86238" x="6146800" y="3359150"/>
          <p14:tracePt t="86251" x="6248400" y="3359150"/>
          <p14:tracePt t="86269" x="6489700" y="3359150"/>
          <p14:tracePt t="86284" x="6515100" y="3359150"/>
          <p14:tracePt t="86301" x="6534150" y="3359150"/>
          <p14:tracePt t="86405" x="0" y="0"/>
        </p14:tracePtLst>
        <p14:tracePtLst>
          <p14:tracePt t="87283" x="7086600" y="3327400"/>
          <p14:tracePt t="87456" x="7099300" y="3327400"/>
          <p14:tracePt t="87473" x="7181850" y="3327400"/>
          <p14:tracePt t="87487" x="7340600" y="3327400"/>
          <p14:tracePt t="87501" x="7550150" y="3327400"/>
          <p14:tracePt t="87517" x="7791450" y="3327400"/>
          <p14:tracePt t="87534" x="8045450" y="3340100"/>
          <p14:tracePt t="87550" x="8235950" y="3340100"/>
          <p14:tracePt t="87567" x="8362950" y="3346450"/>
          <p14:tracePt t="87584" x="8407400" y="3352800"/>
          <p14:tracePt t="87600" x="8420100" y="3352800"/>
          <p14:tracePt t="87671" x="8407400" y="3352800"/>
          <p14:tracePt t="87678" x="8375650" y="3352800"/>
          <p14:tracePt t="87687" x="8324850" y="3352800"/>
          <p14:tracePt t="87701" x="8178800" y="3352800"/>
          <p14:tracePt t="87718" x="8020050" y="3352800"/>
          <p14:tracePt t="87734" x="7899400" y="3352800"/>
          <p14:tracePt t="87750" x="7874000" y="3352800"/>
          <p14:tracePt t="87767" x="7867650" y="3352800"/>
          <p14:tracePt t="87830" x="7880350" y="3352800"/>
          <p14:tracePt t="87839" x="7905750" y="3352800"/>
          <p14:tracePt t="87850" x="7937500" y="3352800"/>
          <p14:tracePt t="87867" x="8026400" y="3365500"/>
          <p14:tracePt t="87883" x="8172450" y="3365500"/>
          <p14:tracePt t="87886" x="8267700" y="3365500"/>
          <p14:tracePt t="87901" x="8464550" y="3365500"/>
          <p14:tracePt t="87917" x="8680450" y="3365500"/>
          <p14:tracePt t="87934" x="8858250" y="3365500"/>
          <p14:tracePt t="87951" x="8966200" y="3365500"/>
          <p14:tracePt t="87967" x="8991600" y="3365500"/>
          <p14:tracePt t="87984" x="8997950" y="3365500"/>
          <p14:tracePt t="88032" x="8966200" y="3365500"/>
          <p14:tracePt t="88047" x="8858250" y="3340100"/>
          <p14:tracePt t="88060" x="8782050" y="3333750"/>
          <p14:tracePt t="88061" x="8724900" y="3333750"/>
          <p14:tracePt t="88070" x="8661400" y="3333750"/>
          <p14:tracePt t="88083" x="8610600" y="3333750"/>
          <p14:tracePt t="88086" x="8578850" y="3333750"/>
          <p14:tracePt t="88100" x="8553450" y="3333750"/>
          <p14:tracePt t="88117" x="8521700" y="3333750"/>
          <p14:tracePt t="88205" x="8528050" y="3333750"/>
          <p14:tracePt t="88214" x="8559800" y="3333750"/>
          <p14:tracePt t="88221" x="8597900" y="3340100"/>
          <p14:tracePt t="88233" x="8629650" y="3340100"/>
          <p14:tracePt t="88250" x="8756650" y="3352800"/>
          <p14:tracePt t="88267" x="8909050" y="3378200"/>
          <p14:tracePt t="88283" x="9029700" y="3384550"/>
          <p14:tracePt t="88285" x="9080500" y="3384550"/>
          <p14:tracePt t="88300" x="9112250" y="3384550"/>
          <p14:tracePt t="88317" x="9175750" y="3384550"/>
          <p14:tracePt t="88374" x="9169400" y="3384550"/>
          <p14:tracePt t="88382" x="9131300" y="3384550"/>
          <p14:tracePt t="88390" x="9055100" y="3384550"/>
          <p14:tracePt t="88400" x="8978900" y="3378200"/>
          <p14:tracePt t="88417" x="8839200" y="3378200"/>
          <p14:tracePt t="88433" x="8756650" y="3378200"/>
          <p14:tracePt t="88450" x="8743950" y="3378200"/>
          <p14:tracePt t="88467" x="8737600" y="3378200"/>
          <p14:tracePt t="88510" x="8750300" y="3378200"/>
          <p14:tracePt t="88517" x="8782050" y="3378200"/>
          <p14:tracePt t="88526" x="8826500" y="3378200"/>
          <p14:tracePt t="88533" x="8890000" y="3378200"/>
          <p14:tracePt t="88550" x="9036050" y="3378200"/>
          <p14:tracePt t="88566" x="9175750" y="3378200"/>
          <p14:tracePt t="88583" x="9302750" y="3378200"/>
          <p14:tracePt t="88600" x="9398000" y="3378200"/>
          <p14:tracePt t="88616" x="9448800" y="3378200"/>
          <p14:tracePt t="88633" x="9474200" y="3378200"/>
          <p14:tracePt t="88650" x="9480550" y="3378200"/>
          <p14:tracePt t="88937" x="9486900" y="3371850"/>
          <p14:tracePt t="88957" x="9410700" y="3352800"/>
          <p14:tracePt t="88979" x="9321800" y="3352800"/>
          <p14:tracePt t="88992" x="9245600" y="3352800"/>
          <p14:tracePt t="89004" x="9226550" y="3352800"/>
          <p14:tracePt t="89017" x="9194800" y="3352800"/>
          <p14:tracePt t="89033" x="9188450" y="3352800"/>
          <p14:tracePt t="89050" x="9182100" y="3352800"/>
          <p14:tracePt t="89207" x="9207500" y="3352800"/>
          <p14:tracePt t="89218" x="9239250" y="3352800"/>
          <p14:tracePt t="89234" x="9321800" y="3352800"/>
          <p14:tracePt t="89238" x="9385300" y="3352800"/>
          <p14:tracePt t="89250" x="9448800" y="3352800"/>
          <p14:tracePt t="89266" x="9601200" y="3352800"/>
          <p14:tracePt t="89269" x="9671050" y="3352800"/>
          <p14:tracePt t="89283" x="9747250" y="3352800"/>
          <p14:tracePt t="89288" x="9829800" y="3352800"/>
          <p14:tracePt t="89300" x="9918700" y="3352800"/>
          <p14:tracePt t="89317" x="10096500" y="3352800"/>
          <p14:tracePt t="89333" x="10191750" y="3352800"/>
          <p14:tracePt t="89350" x="10248900" y="3352800"/>
          <p14:tracePt t="89366" x="10261600" y="3352800"/>
          <p14:tracePt t="89414" x="10267950" y="3346450"/>
          <p14:tracePt t="89430" x="10248900" y="3333750"/>
          <p14:tracePt t="89443" x="10204450" y="3327400"/>
          <p14:tracePt t="89454" x="10020300" y="3289300"/>
          <p14:tracePt t="89466" x="9912350" y="3263900"/>
          <p14:tracePt t="89483" x="9753600" y="3251200"/>
          <p14:tracePt t="89485" x="9709150" y="3251200"/>
          <p14:tracePt t="89499" x="9690100" y="3251200"/>
          <p14:tracePt t="89516" x="9671050" y="3251200"/>
          <p14:tracePt t="89581" x="9683750" y="3251200"/>
          <p14:tracePt t="89590" x="9715500" y="3251200"/>
          <p14:tracePt t="89599" x="9766300" y="3251200"/>
          <p14:tracePt t="89616" x="9912350" y="3251200"/>
          <p14:tracePt t="89633" x="10071100" y="3251200"/>
          <p14:tracePt t="89650" x="10261600" y="3251200"/>
          <p14:tracePt t="89654" x="10344150" y="3251200"/>
          <p14:tracePt t="89667" x="10420350" y="3251200"/>
          <p14:tracePt t="89684" x="10560050" y="3251200"/>
          <p14:tracePt t="89700" x="10642600" y="3251200"/>
          <p14:tracePt t="89704" x="10668000" y="3251200"/>
          <p14:tracePt t="89717" x="10725150" y="3251200"/>
          <p14:tracePt t="89733" x="10763250" y="3251200"/>
          <p14:tracePt t="89750" x="10788650" y="3251200"/>
          <p14:tracePt t="89766" x="10795000" y="3251200"/>
          <p14:tracePt t="89839" x="10782300" y="3251200"/>
          <p14:tracePt t="89846" x="10750550" y="3251200"/>
          <p14:tracePt t="89854" x="10718800" y="3251200"/>
          <p14:tracePt t="89866" x="10674350" y="3251200"/>
          <p14:tracePt t="89883" x="10579100" y="3251200"/>
          <p14:tracePt t="89899" x="10483850" y="3251200"/>
          <p14:tracePt t="89901" x="10458450" y="3251200"/>
          <p14:tracePt t="89916" x="10439400" y="3251200"/>
          <p14:tracePt t="89933" x="10420350" y="3251200"/>
          <p14:tracePt t="89983" x="10433050" y="3251200"/>
          <p14:tracePt t="89990" x="10452100" y="3251200"/>
          <p14:tracePt t="89999" x="10490200" y="3257550"/>
          <p14:tracePt t="90016" x="10585450" y="3276600"/>
          <p14:tracePt t="90033" x="10699750" y="3289300"/>
          <p14:tracePt t="90049" x="10763250" y="3295650"/>
          <p14:tracePt t="90066" x="10814050" y="3295650"/>
          <p14:tracePt t="90083" x="10845800" y="3295650"/>
          <p14:tracePt t="90099" x="10864850" y="3295650"/>
          <p14:tracePt t="90116" x="10871200" y="3295650"/>
          <p14:tracePt t="90133" x="10877550" y="3295650"/>
          <p14:tracePt t="90150" x="10890250" y="3295650"/>
          <p14:tracePt t="90167" x="10896600" y="3295650"/>
          <p14:tracePt t="90183" x="10909300" y="3295650"/>
          <p14:tracePt t="91062" x="0" y="0"/>
        </p14:tracePtLst>
        <p14:tracePtLst>
          <p14:tracePt t="94553" x="374650" y="3625850"/>
          <p14:tracePt t="94567" x="400050" y="3663950"/>
          <p14:tracePt t="94584" x="431800" y="3683000"/>
          <p14:tracePt t="94598" x="469900" y="3695700"/>
          <p14:tracePt t="94615" x="488950" y="3695700"/>
          <p14:tracePt t="94631" x="508000" y="3695700"/>
          <p14:tracePt t="94648" x="533400" y="3695700"/>
          <p14:tracePt t="94665" x="546100" y="3683000"/>
          <p14:tracePt t="94681" x="552450" y="3670300"/>
          <p14:tracePt t="94698" x="558800" y="3663950"/>
          <p14:tracePt t="94715" x="0" y="0"/>
        </p14:tracePtLst>
        <p14:tracePtLst>
          <p14:tracePt t="95616" x="1701800" y="3600450"/>
          <p14:tracePt t="95727" x="1695450" y="3600450"/>
          <p14:tracePt t="95741" x="1663700" y="3600450"/>
          <p14:tracePt t="95755" x="1638300" y="3600450"/>
          <p14:tracePt t="95767" x="1600200" y="3600450"/>
          <p14:tracePt t="95781" x="1574800" y="3606800"/>
          <p14:tracePt t="95782" x="0" y="0"/>
        </p14:tracePtLst>
        <p14:tracePtLst>
          <p14:tracePt t="96641" x="577850" y="3486150"/>
          <p14:tracePt t="96651" x="565150" y="3492500"/>
          <p14:tracePt t="96664" x="552450" y="3505200"/>
          <p14:tracePt t="96681" x="533400" y="3530600"/>
          <p14:tracePt t="96698" x="514350" y="3556000"/>
          <p14:tracePt t="96701" x="508000" y="3568700"/>
          <p14:tracePt t="96715" x="501650" y="3587750"/>
          <p14:tracePt t="96731" x="495300" y="3606800"/>
          <p14:tracePt t="96735" x="495300" y="3625850"/>
          <p14:tracePt t="96748" x="495300" y="3632200"/>
          <p14:tracePt t="96765" x="495300" y="3676650"/>
          <p14:tracePt t="96781" x="539750" y="3702050"/>
          <p14:tracePt t="96798" x="628650" y="3752850"/>
          <p14:tracePt t="96814" x="806450" y="3790950"/>
          <p14:tracePt t="96830" x="1003300" y="3822700"/>
          <p14:tracePt t="96847" x="1174750" y="3822700"/>
          <p14:tracePt t="96864" x="1314450" y="3810000"/>
          <p14:tracePt t="96880" x="1384300" y="3784600"/>
          <p14:tracePt t="96897" x="1416050" y="3746500"/>
          <p14:tracePt t="96914" x="1428750" y="3708400"/>
          <p14:tracePt t="96931" x="1441450" y="3689350"/>
          <p14:tracePt t="96947" x="1441450" y="3663950"/>
          <p14:tracePt t="96950" x="1441450" y="3651250"/>
          <p14:tracePt t="96964" x="1441450" y="3625850"/>
          <p14:tracePt t="96981" x="1397000" y="3556000"/>
          <p14:tracePt t="96997" x="1333500" y="3505200"/>
          <p14:tracePt t="97014" x="1250950" y="3467100"/>
          <p14:tracePt t="97031" x="1162050" y="3441700"/>
          <p14:tracePt t="97047" x="1104900" y="3441700"/>
          <p14:tracePt t="97064" x="1047750" y="3441700"/>
          <p14:tracePt t="97080" x="990600" y="3441700"/>
          <p14:tracePt t="97097" x="933450" y="3448050"/>
          <p14:tracePt t="97114" x="876300" y="3479800"/>
          <p14:tracePt t="97130" x="825500" y="3498850"/>
          <p14:tracePt t="97147" x="787400" y="3530600"/>
          <p14:tracePt t="97164" x="755650" y="3549650"/>
          <p14:tracePt t="97180" x="742950" y="3568700"/>
          <p14:tracePt t="97197" x="736600" y="3587750"/>
          <p14:tracePt t="97214" x="730250" y="3594100"/>
          <p14:tracePt t="97231" x="723900" y="3600450"/>
          <p14:tracePt t="97247" x="723900" y="3606800"/>
          <p14:tracePt t="97264" x="723900" y="3613150"/>
          <p14:tracePt t="97280" x="723900" y="3619500"/>
          <p14:tracePt t="97297" x="723900" y="3638550"/>
          <p14:tracePt t="97314" x="749300" y="3651250"/>
          <p14:tracePt t="97330" x="768350" y="3663950"/>
          <p14:tracePt t="97347" x="774700" y="3663950"/>
          <p14:tracePt t="97463" x="781050" y="3663950"/>
          <p14:tracePt t="97472" x="787400" y="3663950"/>
          <p14:tracePt t="97483" x="812800" y="3670300"/>
          <p14:tracePt t="97498" x="869950" y="3676650"/>
          <p14:tracePt t="97514" x="958850" y="3689350"/>
          <p14:tracePt t="97531" x="1022350" y="3689350"/>
          <p14:tracePt t="97533" x="1047750" y="3689350"/>
          <p14:tracePt t="97547" x="1066800" y="3689350"/>
          <p14:tracePt t="97564" x="1098550" y="3689350"/>
          <p14:tracePt t="97580" x="1117600" y="3676650"/>
          <p14:tracePt t="97582" x="1123950" y="3657600"/>
          <p14:tracePt t="97597" x="1130300" y="3638550"/>
          <p14:tracePt t="97614" x="1130300" y="3600450"/>
          <p14:tracePt t="97630" x="1111250" y="3562350"/>
          <p14:tracePt t="97647" x="1035050" y="3505200"/>
          <p14:tracePt t="97663" x="933450" y="3467100"/>
          <p14:tracePt t="97680" x="838200" y="3448050"/>
          <p14:tracePt t="97697" x="774700" y="3448050"/>
          <p14:tracePt t="97714" x="742950" y="3448050"/>
          <p14:tracePt t="97730" x="704850" y="3448050"/>
          <p14:tracePt t="97747" x="685800" y="3460750"/>
          <p14:tracePt t="97750" x="673100" y="3479800"/>
          <p14:tracePt t="97764" x="660400" y="3498850"/>
          <p14:tracePt t="97782" x="641350" y="3543300"/>
          <p14:tracePt t="97797" x="641350" y="3568700"/>
          <p14:tracePt t="97813" x="641350" y="3606800"/>
          <p14:tracePt t="97831" x="647700" y="3644900"/>
          <p14:tracePt t="97847" x="717550" y="3695700"/>
          <p14:tracePt t="97863" x="838200" y="3752850"/>
          <p14:tracePt t="97880" x="1003300" y="3790950"/>
          <p14:tracePt t="97897" x="1174750" y="3803650"/>
          <p14:tracePt t="97913" x="1301750" y="3797300"/>
          <p14:tracePt t="97930" x="1346200" y="3784600"/>
          <p14:tracePt t="97934" x="1352550" y="3771900"/>
          <p14:tracePt t="97947" x="1358900" y="3752850"/>
          <p14:tracePt t="97964" x="1358900" y="3721100"/>
          <p14:tracePt t="97981" x="1346200" y="3638550"/>
          <p14:tracePt t="97997" x="1295400" y="3562350"/>
          <p14:tracePt t="98013" x="1155700" y="3460750"/>
          <p14:tracePt t="98030" x="952500" y="3365500"/>
          <p14:tracePt t="98047" x="717550" y="3321050"/>
          <p14:tracePt t="98063" x="577850" y="3314700"/>
          <p14:tracePt t="98080" x="514350" y="3314700"/>
          <p14:tracePt t="98097" x="495300" y="3333750"/>
          <p14:tracePt t="98113" x="476250" y="3378200"/>
          <p14:tracePt t="98130" x="469900" y="3429000"/>
          <p14:tracePt t="98147" x="469900" y="3486150"/>
          <p14:tracePt t="98150" x="476250" y="3517900"/>
          <p14:tracePt t="98163" x="488950" y="3536950"/>
          <p14:tracePt t="98167" x="508000" y="3562350"/>
          <p14:tracePt t="98180" x="539750" y="3587750"/>
          <p14:tracePt t="98197" x="679450" y="3651250"/>
          <p14:tracePt t="98214" x="831850" y="3676650"/>
          <p14:tracePt t="98230" x="990600" y="3689350"/>
          <p14:tracePt t="98247" x="1117600" y="3670300"/>
          <p14:tracePt t="98264" x="1174750" y="3625850"/>
          <p14:tracePt t="98281" x="1181100" y="3594100"/>
          <p14:tracePt t="98297" x="1181100" y="3549650"/>
          <p14:tracePt t="98313" x="1168400" y="3524250"/>
          <p14:tracePt t="98330" x="1149350" y="3498850"/>
          <p14:tracePt t="98347" x="1111250" y="3486150"/>
          <p14:tracePt t="98363" x="1085850" y="3479800"/>
          <p14:tracePt t="98365" x="1066800" y="3479800"/>
          <p14:tracePt t="98380" x="1054100" y="3479800"/>
          <p14:tracePt t="98397" x="1028700" y="3498850"/>
          <p14:tracePt t="98413" x="1016000" y="3524250"/>
          <p14:tracePt t="98430" x="1016000" y="3556000"/>
          <p14:tracePt t="98447" x="1028700" y="3568700"/>
          <p14:tracePt t="98464" x="1035050" y="3568700"/>
          <p14:tracePt t="98480" x="1054100" y="3568700"/>
          <p14:tracePt t="98497" x="1066800" y="3568700"/>
          <p14:tracePt t="98514" x="1066800" y="3562350"/>
          <p14:tracePt t="98530" x="1066800" y="3549650"/>
          <p14:tracePt t="98534" x="1066800" y="3543300"/>
          <p14:tracePt t="98547" x="1066800" y="3536950"/>
          <p14:tracePt t="98934" x="0" y="0"/>
        </p14:tracePtLst>
        <p14:tracePtLst>
          <p14:tracePt t="99606" x="2044700" y="3454400"/>
          <p14:tracePt t="99613" x="2038350" y="3454400"/>
          <p14:tracePt t="99622" x="2032000" y="3454400"/>
          <p14:tracePt t="99630" x="2019300" y="3454400"/>
          <p14:tracePt t="99646" x="2000250" y="3467100"/>
          <p14:tracePt t="99663" x="1987550" y="3498850"/>
          <p14:tracePt t="99680" x="1981200" y="3524250"/>
          <p14:tracePt t="99696" x="1974850" y="3549650"/>
          <p14:tracePt t="99713" x="1974850" y="3568700"/>
          <p14:tracePt t="99730" x="1974850" y="3587750"/>
          <p14:tracePt t="99746" x="1987550" y="3619500"/>
          <p14:tracePt t="99763" x="2032000" y="3651250"/>
          <p14:tracePt t="99765" x="2063750" y="3670300"/>
          <p14:tracePt t="99779" x="2108200" y="3683000"/>
          <p14:tracePt t="99783" x="2152650" y="3702050"/>
          <p14:tracePt t="99796" x="2197100" y="3708400"/>
          <p14:tracePt t="99798" x="2241550" y="3714750"/>
          <p14:tracePt t="99813" x="2298700" y="3714750"/>
          <p14:tracePt t="99829" x="2330450" y="3714750"/>
          <p14:tracePt t="99846" x="2355850" y="3714750"/>
          <p14:tracePt t="99863" x="2368550" y="3702050"/>
          <p14:tracePt t="99879" x="2381250" y="3663950"/>
          <p14:tracePt t="99896" x="2387600" y="3632200"/>
          <p14:tracePt t="99913" x="2393950" y="3606800"/>
          <p14:tracePt t="99929" x="2393950" y="3562350"/>
          <p14:tracePt t="99946" x="2381250" y="3530600"/>
          <p14:tracePt t="99963" x="2336800" y="3486150"/>
          <p14:tracePt t="99965" x="2317750" y="3479800"/>
          <p14:tracePt t="99980" x="2292350" y="3473450"/>
          <p14:tracePt t="99996" x="2266950" y="3467100"/>
          <p14:tracePt t="100013" x="2222500" y="3467100"/>
          <p14:tracePt t="100030" x="2197100" y="3486150"/>
          <p14:tracePt t="100046" x="2178050" y="3524250"/>
          <p14:tracePt t="100063" x="2165350" y="3568700"/>
          <p14:tracePt t="100079" x="2159000" y="3625850"/>
          <p14:tracePt t="100096" x="2159000" y="3670300"/>
          <p14:tracePt t="100113" x="2178050" y="3708400"/>
          <p14:tracePt t="100129" x="2203450" y="3727450"/>
          <p14:tracePt t="100146" x="2222500" y="3740150"/>
          <p14:tracePt t="100163" x="2247900" y="3740150"/>
          <p14:tracePt t="100165" x="2266950" y="3740150"/>
          <p14:tracePt t="100179" x="2286000" y="3740150"/>
          <p14:tracePt t="100196" x="2324100" y="3721100"/>
          <p14:tracePt t="100197" x="2336800" y="3702050"/>
          <p14:tracePt t="100213" x="2362200" y="3676650"/>
          <p14:tracePt t="100229" x="2374900" y="3644900"/>
          <p14:tracePt t="100246" x="2374900" y="3638550"/>
          <p14:tracePt t="100263" x="2381250" y="3619500"/>
          <p14:tracePt t="100405" x="0" y="0"/>
        </p14:tracePtLst>
        <p14:tracePtLst>
          <p14:tracePt t="100682" x="2006600" y="3460750"/>
          <p14:tracePt t="100696" x="1987550" y="3467100"/>
          <p14:tracePt t="100713" x="1962150" y="3498850"/>
          <p14:tracePt t="100729" x="1955800" y="3530600"/>
          <p14:tracePt t="100746" x="1943100" y="3575050"/>
          <p14:tracePt t="100762" x="1943100" y="3594100"/>
          <p14:tracePt t="100780" x="1943100" y="3613150"/>
          <p14:tracePt t="100783" x="1943100" y="3632200"/>
          <p14:tracePt t="100797" x="1955800" y="3651250"/>
          <p14:tracePt t="100812" x="1974850" y="3670300"/>
          <p14:tracePt t="100829" x="2032000" y="3695700"/>
          <p14:tracePt t="100846" x="2114550" y="3714750"/>
          <p14:tracePt t="100862" x="2190750" y="3721100"/>
          <p14:tracePt t="100879" x="2266950" y="3721100"/>
          <p14:tracePt t="100896" x="2324100" y="3714750"/>
          <p14:tracePt t="100912" x="2355850" y="3689350"/>
          <p14:tracePt t="100929" x="2362200" y="3657600"/>
          <p14:tracePt t="100946" x="2362200" y="3625850"/>
          <p14:tracePt t="100963" x="2362200" y="3606800"/>
          <p14:tracePt t="100979" x="2362200" y="3594100"/>
          <p14:tracePt t="100996" x="2362200" y="3587750"/>
          <p14:tracePt t="101064" x="2362200" y="3613150"/>
          <p14:tracePt t="101070" x="2368550" y="3644900"/>
          <p14:tracePt t="101079" x="2374900" y="3683000"/>
          <p14:tracePt t="101096" x="2400300" y="3733800"/>
          <p14:tracePt t="101112" x="2419350" y="3771900"/>
          <p14:tracePt t="101129" x="2425700" y="3784600"/>
          <p14:tracePt t="101295" x="2438400" y="3784600"/>
          <p14:tracePt t="101308" x="2451100" y="3784600"/>
          <p14:tracePt t="101319" x="2463800" y="3759200"/>
          <p14:tracePt t="101334" x="2482850" y="3746500"/>
          <p14:tracePt t="101346" x="2489200" y="3740150"/>
          <p14:tracePt t="101362" x="2514600" y="3721100"/>
          <p14:tracePt t="101365" x="2520950" y="3708400"/>
          <p14:tracePt t="101379" x="2527300" y="3702050"/>
          <p14:tracePt t="101395" x="2533650" y="3676650"/>
          <p14:tracePt t="101414" x="2533650" y="3670300"/>
          <p14:tracePt t="101429" x="2533650" y="3657600"/>
          <p14:tracePt t="101742" x="2533650" y="3644900"/>
          <p14:tracePt t="101754" x="2533650" y="3638550"/>
          <p14:tracePt t="101765" x="2514600" y="3632200"/>
          <p14:tracePt t="101795" x="2508250" y="3632200"/>
          <p14:tracePt t="101829" x="2501900" y="3632200"/>
          <p14:tracePt t="101854" x="2501900" y="3638550"/>
          <p14:tracePt t="101862" x="2501900" y="3651250"/>
          <p14:tracePt t="101870" x="2508250" y="3651250"/>
          <p14:tracePt t="101879" x="2508250" y="3657600"/>
          <p14:tracePt t="101895" x="2520950" y="3670300"/>
          <p14:tracePt t="102079" x="0" y="0"/>
        </p14:tracePtLst>
        <p14:tracePtLst>
          <p14:tracePt t="103271" x="666750" y="3632200"/>
          <p14:tracePt t="103327" x="673100" y="3632200"/>
          <p14:tracePt t="103337" x="704850" y="3632200"/>
          <p14:tracePt t="103347" x="768350" y="3632200"/>
          <p14:tracePt t="103362" x="965200" y="3632200"/>
          <p14:tracePt t="103378" x="1358900" y="3657600"/>
          <p14:tracePt t="103395" x="1930400" y="3695700"/>
          <p14:tracePt t="103412" x="2432050" y="3708400"/>
          <p14:tracePt t="103414" x="2603500" y="3708400"/>
          <p14:tracePt t="103429" x="2781300" y="3708400"/>
          <p14:tracePt t="103445" x="2832100" y="3708400"/>
          <p14:tracePt t="103461" x="2844800" y="3708400"/>
          <p14:tracePt t="103577" x="2825750" y="3708400"/>
          <p14:tracePt t="103592" x="2730500" y="3702050"/>
          <p14:tracePt t="103609" x="2578100" y="3670300"/>
          <p14:tracePt t="103614" x="2495550" y="3651250"/>
          <p14:tracePt t="103626" x="2400300" y="3632200"/>
          <p14:tracePt t="103635" x="2324100" y="3619500"/>
          <p14:tracePt t="103645" x="2235200" y="3600450"/>
          <p14:tracePt t="103661" x="2203450" y="3600450"/>
          <p14:tracePt t="103839" x="2209800" y="3600450"/>
          <p14:tracePt t="103849" x="2228850" y="3600450"/>
          <p14:tracePt t="103862" x="2260600" y="3600450"/>
          <p14:tracePt t="103878" x="2298700" y="3600450"/>
          <p14:tracePt t="103895" x="2311400" y="3600450"/>
          <p14:tracePt t="103975" x="2317750" y="3600450"/>
          <p14:tracePt t="103983" x="2317750" y="3594100"/>
          <p14:tracePt t="103995" x="2298700" y="3581400"/>
          <p14:tracePt t="104012" x="2241550" y="3562350"/>
          <p14:tracePt t="104029" x="2139950" y="3549650"/>
          <p14:tracePt t="104045" x="2082800" y="3549650"/>
          <p14:tracePt t="104062" x="2070100" y="3549650"/>
          <p14:tracePt t="104078" x="2051050" y="3549650"/>
          <p14:tracePt t="104095" x="2044700" y="3549650"/>
          <p14:tracePt t="104111" x="2038350" y="3562350"/>
          <p14:tracePt t="104128" x="2032000" y="3581400"/>
          <p14:tracePt t="104145" x="2032000" y="3587750"/>
          <p14:tracePt t="104161" x="2032000" y="3606800"/>
          <p14:tracePt t="104178" x="2032000" y="3632200"/>
          <p14:tracePt t="104195" x="2057400" y="3657600"/>
          <p14:tracePt t="104197" x="2095500" y="3676650"/>
          <p14:tracePt t="104211" x="2139950" y="3695700"/>
          <p14:tracePt t="104228" x="2273300" y="3727450"/>
          <p14:tracePt t="104230" x="2343150" y="3740150"/>
          <p14:tracePt t="104245" x="2463800" y="3740150"/>
          <p14:tracePt t="104261" x="2514600" y="3740150"/>
          <p14:tracePt t="104279" x="2527300" y="3740150"/>
          <p14:tracePt t="104294" x="2533650" y="3740150"/>
          <p14:tracePt t="104311" x="2533650" y="3733800"/>
          <p14:tracePt t="104328" x="2533650" y="3702050"/>
          <p14:tracePt t="104345" x="2514600" y="3683000"/>
          <p14:tracePt t="104361" x="2457450" y="3651250"/>
          <p14:tracePt t="104378" x="2374900" y="3632200"/>
          <p14:tracePt t="104394" x="2305050" y="3625850"/>
          <p14:tracePt t="104411" x="2266950" y="3625850"/>
          <p14:tracePt t="104413" x="2260600" y="3625850"/>
          <p14:tracePt t="104428" x="2254250" y="3625850"/>
          <p14:tracePt t="104485" x="2260600" y="3625850"/>
          <p14:tracePt t="104504" x="2279650" y="3632200"/>
          <p14:tracePt t="104511" x="2286000" y="3638550"/>
          <p14:tracePt t="104526" x="2292350" y="3638550"/>
          <p14:tracePt t="104534" x="2298700" y="3638550"/>
          <p14:tracePt t="104685" x="0" y="0"/>
        </p14:tracePtLst>
        <p14:tracePtLst>
          <p14:tracePt t="105168" x="3251200" y="3721100"/>
          <p14:tracePt t="105248" x="3270250" y="3721100"/>
          <p14:tracePt t="105266" x="3365500" y="3727450"/>
          <p14:tracePt t="105279" x="3524250" y="3727450"/>
          <p14:tracePt t="105295" x="3752850" y="3746500"/>
          <p14:tracePt t="105312" x="3962400" y="3752850"/>
          <p14:tracePt t="105328" x="4152900" y="3752850"/>
          <p14:tracePt t="105345" x="4260850" y="3752850"/>
          <p14:tracePt t="105361" x="4286250" y="3752850"/>
          <p14:tracePt t="105378" x="4292600" y="3752850"/>
          <p14:tracePt t="105471" x="4279900" y="3752850"/>
          <p14:tracePt t="105484" x="4235450" y="3752850"/>
          <p14:tracePt t="105502" x="4038600" y="3752850"/>
          <p14:tracePt t="105517" x="3911600" y="3752850"/>
          <p14:tracePt t="105528" x="3854450" y="3752850"/>
          <p14:tracePt t="105545" x="3803650" y="3752850"/>
          <p14:tracePt t="105561" x="3790950" y="3752850"/>
          <p14:tracePt t="105577" x="3784600" y="3752850"/>
          <p14:tracePt t="105594" x="3778250" y="3752850"/>
          <p14:tracePt t="105662" x="3797300" y="3752850"/>
          <p14:tracePt t="105679" x="3854450" y="3752850"/>
          <p14:tracePt t="105694" x="3937000" y="3752850"/>
          <p14:tracePt t="105711" x="4013200" y="3752850"/>
          <p14:tracePt t="105728" x="4038600" y="3752850"/>
          <p14:tracePt t="105744" x="4044950" y="3752850"/>
          <p14:tracePt t="105799" x="4038600" y="3752850"/>
          <p14:tracePt t="105811" x="4025900" y="3752850"/>
          <p14:tracePt t="105829" x="3994150" y="3752850"/>
          <p14:tracePt t="105919" x="4000500" y="3759200"/>
          <p14:tracePt t="105934" x="4025900" y="3765550"/>
          <p14:tracePt t="105950" x="4064000" y="3765550"/>
          <p14:tracePt t="105965" x="4089400" y="3765550"/>
          <p14:tracePt t="105978" x="4102100" y="3765550"/>
          <p14:tracePt t="105994" x="4108450" y="3765550"/>
          <p14:tracePt t="105997" x="4114800" y="3765550"/>
          <p14:tracePt t="106039" x="4121150" y="3765550"/>
          <p14:tracePt t="106048" x="4127500" y="3765550"/>
          <p14:tracePt t="106613" x="0" y="0"/>
        </p14:tracePtLst>
        <p14:tracePtLst>
          <p14:tracePt t="107265" x="1212850" y="3575050"/>
          <p14:tracePt t="107283" x="1206500" y="3568700"/>
          <p14:tracePt t="107305" x="1200150" y="3568700"/>
          <p14:tracePt t="107318" x="1193800" y="3594100"/>
          <p14:tracePt t="107327" x="1187450" y="3619500"/>
          <p14:tracePt t="107344" x="1187450" y="3657600"/>
          <p14:tracePt t="107360" x="1187450" y="3695700"/>
          <p14:tracePt t="107377" x="1187450" y="3733800"/>
          <p14:tracePt t="107394" x="1206500" y="3759200"/>
          <p14:tracePt t="107398" x="1219200" y="3765550"/>
          <p14:tracePt t="107410" x="1225550" y="3765550"/>
          <p14:tracePt t="107427" x="1244600" y="3765550"/>
          <p14:tracePt t="107431" x="1257300" y="3765550"/>
          <p14:tracePt t="107444" x="1276350" y="3765550"/>
          <p14:tracePt t="107461" x="1320800" y="3765550"/>
          <p14:tracePt t="107477" x="1339850" y="3740150"/>
          <p14:tracePt t="107495" x="1346200" y="3714750"/>
          <p14:tracePt t="107511" x="1346200" y="3670300"/>
          <p14:tracePt t="107527" x="1346200" y="3632200"/>
          <p14:tracePt t="107544" x="1346200" y="3594100"/>
          <p14:tracePt t="107561" x="1339850" y="3575050"/>
          <p14:tracePt t="107594" x="1339850" y="3568700"/>
          <p14:tracePt t="107610" x="1333500" y="3556000"/>
          <p14:tracePt t="107671" x="1320800" y="3556000"/>
          <p14:tracePt t="107679" x="1320800" y="3562350"/>
          <p14:tracePt t="107693" x="1320800" y="3600450"/>
          <p14:tracePt t="107710" x="1314450" y="3644900"/>
          <p14:tracePt t="107727" x="1314450" y="3670300"/>
          <p14:tracePt t="107744" x="1314450" y="3683000"/>
          <p14:tracePt t="107760" x="1314450" y="3689350"/>
          <p14:tracePt t="107840" x="1314450" y="3676650"/>
          <p14:tracePt t="107848" x="1314450" y="3651250"/>
          <p14:tracePt t="107861" x="1301750" y="3600450"/>
          <p14:tracePt t="107877" x="1289050" y="3562350"/>
          <p14:tracePt t="107944" x="1282700" y="3556000"/>
          <p14:tracePt t="107960" x="1276350" y="3556000"/>
          <p14:tracePt t="107969" x="1276350" y="3562350"/>
          <p14:tracePt t="107978" x="1276350" y="3568700"/>
          <p14:tracePt t="107994" x="1270000" y="3594100"/>
          <p14:tracePt t="108010" x="1263650" y="3606800"/>
          <p14:tracePt t="108027" x="1263650" y="3613150"/>
          <p14:tracePt t="108044" x="1263650" y="3619500"/>
          <p14:tracePt t="108061" x="1263650" y="3625850"/>
          <p14:tracePt t="108438" x="0" y="0"/>
        </p14:tracePtLst>
        <p14:tracePtLst>
          <p14:tracePt t="109753" x="1949450" y="3530600"/>
          <p14:tracePt t="109879" x="1968500" y="3530600"/>
          <p14:tracePt t="109888" x="2032000" y="3530600"/>
          <p14:tracePt t="109889" x="0" y="0"/>
        </p14:tracePtLst>
        <p14:tracePtLst>
          <p14:tracePt t="110496" x="4806950" y="3651250"/>
          <p14:tracePt t="110560" x="4819650" y="3657600"/>
          <p14:tracePt t="110575" x="4876800" y="3670300"/>
          <p14:tracePt t="110585" x="4940300" y="3670300"/>
          <p14:tracePt t="110593" x="5022850" y="3670300"/>
          <p14:tracePt t="110609" x="5270500" y="3670300"/>
          <p14:tracePt t="110626" x="5549900" y="3670300"/>
          <p14:tracePt t="110630" x="5702300" y="3670300"/>
          <p14:tracePt t="110642" x="5822950" y="3670300"/>
          <p14:tracePt t="110659" x="5969000" y="3670300"/>
          <p14:tracePt t="110676" x="6000750" y="3670300"/>
          <p14:tracePt t="110679" x="6007100" y="3670300"/>
          <p14:tracePt t="110692" x="6013450" y="3670300"/>
          <p14:tracePt t="110894" x="6007100" y="3670300"/>
          <p14:tracePt t="110906" x="6000750" y="3670300"/>
          <p14:tracePt t="110918" x="5962650" y="3670300"/>
          <p14:tracePt t="110930" x="5949950" y="3670300"/>
          <p14:tracePt t="110943" x="5880100" y="3670300"/>
          <p14:tracePt t="110959" x="5784850" y="3651250"/>
          <p14:tracePt t="110976" x="5657850" y="3651250"/>
          <p14:tracePt t="110992" x="5530850" y="3651250"/>
          <p14:tracePt t="111010" x="5454650" y="3651250"/>
          <p14:tracePt t="111013" x="5429250" y="3651250"/>
          <p14:tracePt t="111026" x="5410200" y="3651250"/>
          <p14:tracePt t="111043" x="5391150" y="3651250"/>
          <p14:tracePt t="111060" x="5384800" y="3651250"/>
          <p14:tracePt t="111151" x="5397500" y="3644900"/>
          <p14:tracePt t="111163" x="5410200" y="3644900"/>
          <p14:tracePt t="111176" x="5454650" y="3644900"/>
          <p14:tracePt t="111192" x="5480050" y="3644900"/>
          <p14:tracePt t="111209" x="5486400" y="3644900"/>
          <p14:tracePt t="111263" x="5473700" y="3644900"/>
          <p14:tracePt t="111270" x="5441950" y="3644900"/>
          <p14:tracePt t="111280" x="5416550" y="3644900"/>
          <p14:tracePt t="111293" x="5391150" y="3644900"/>
          <p14:tracePt t="111310" x="5384800" y="3644900"/>
          <p14:tracePt t="111359" x="5391150" y="3644900"/>
          <p14:tracePt t="111367" x="5416550" y="3644900"/>
          <p14:tracePt t="111376" x="5467350" y="3644900"/>
          <p14:tracePt t="111392" x="5594350" y="3644900"/>
          <p14:tracePt t="111409" x="5689600" y="3644900"/>
          <p14:tracePt t="111426" x="5715000" y="3644900"/>
          <p14:tracePt t="111442" x="5721350" y="3644900"/>
          <p14:tracePt t="111589" x="0" y="0"/>
        </p14:tracePtLst>
        <p14:tracePtLst>
          <p14:tracePt t="112561" x="2114550" y="3517900"/>
          <p14:tracePt t="112575" x="2101850" y="3517900"/>
          <p14:tracePt t="112592" x="2076450" y="3517900"/>
          <p14:tracePt t="112608" x="2070100" y="3530600"/>
          <p14:tracePt t="112625" x="2063750" y="3549650"/>
          <p14:tracePt t="112642" x="2057400" y="3575050"/>
          <p14:tracePt t="112658" x="2057400" y="3600450"/>
          <p14:tracePt t="112661" x="2057400" y="3613150"/>
          <p14:tracePt t="112675" x="2057400" y="3638550"/>
          <p14:tracePt t="112692" x="2114550" y="3695700"/>
          <p14:tracePt t="112693" x="2178050" y="3740150"/>
          <p14:tracePt t="112709" x="2292350" y="3797300"/>
          <p14:tracePt t="112725" x="2400300" y="3822700"/>
          <p14:tracePt t="112742" x="2444750" y="3829050"/>
          <p14:tracePt t="112758" x="2463800" y="3829050"/>
          <p14:tracePt t="112776" x="2495550" y="3816350"/>
          <p14:tracePt t="112792" x="2514600" y="3765550"/>
          <p14:tracePt t="112809" x="2520950" y="3727450"/>
          <p14:tracePt t="112825" x="2514600" y="3670300"/>
          <p14:tracePt t="112842" x="2501900" y="3619500"/>
          <p14:tracePt t="112859" x="2470150" y="3581400"/>
          <p14:tracePt t="112861" x="2451100" y="3568700"/>
          <p14:tracePt t="112875" x="2432050" y="3556000"/>
          <p14:tracePt t="112892" x="2400300" y="3543300"/>
          <p14:tracePt t="112909" x="2368550" y="3543300"/>
          <p14:tracePt t="112925" x="2343150" y="3543300"/>
          <p14:tracePt t="112942" x="2305050" y="3556000"/>
          <p14:tracePt t="112958" x="2279650" y="3587750"/>
          <p14:tracePt t="112975" x="2260600" y="3619500"/>
          <p14:tracePt t="112992" x="2241550" y="3632200"/>
          <p14:tracePt t="113008" x="2241550" y="3644900"/>
          <p14:tracePt t="113042" x="2241550" y="3657600"/>
          <p14:tracePt t="113058" x="2247900" y="3663950"/>
          <p14:tracePt t="113075" x="2273300" y="3663950"/>
          <p14:tracePt t="113078" x="2298700" y="3663950"/>
          <p14:tracePt t="113092" x="2317750" y="3663950"/>
          <p14:tracePt t="113108" x="2381250" y="3657600"/>
          <p14:tracePt t="113125" x="2387600" y="3638550"/>
          <p14:tracePt t="113141" x="2387600" y="3619500"/>
          <p14:tracePt t="113158" x="2387600" y="3613150"/>
          <p14:tracePt t="113175" x="2381250" y="3594100"/>
          <p14:tracePt t="113191" x="2374900" y="3594100"/>
          <p14:tracePt t="113485" x="0" y="0"/>
        </p14:tracePtLst>
        <p14:tracePtLst>
          <p14:tracePt t="115569" x="6178550" y="3695700"/>
          <p14:tracePt t="115672" x="6184900" y="3702050"/>
          <p14:tracePt t="115690" x="6210300" y="3702050"/>
          <p14:tracePt t="115705" x="6292850" y="3702050"/>
          <p14:tracePt t="115718" x="6438900" y="3702050"/>
          <p14:tracePt t="115729" x="6553200" y="3702050"/>
          <p14:tracePt t="115741" x="6838950" y="3702050"/>
          <p14:tracePt t="115757" x="7162800" y="3702050"/>
          <p14:tracePt t="115774" x="7353300" y="3702050"/>
          <p14:tracePt t="115791" x="7435850" y="3702050"/>
          <p14:tracePt t="115807" x="7454900" y="3702050"/>
          <p14:tracePt t="115895" x="7435850" y="3702050"/>
          <p14:tracePt t="115907" x="7391400" y="3702050"/>
          <p14:tracePt t="115921" x="7232650" y="3702050"/>
          <p14:tracePt t="115929" x="7137400" y="3702050"/>
          <p14:tracePt t="115941" x="6934200" y="3702050"/>
          <p14:tracePt t="115957" x="6819900" y="3702050"/>
          <p14:tracePt t="115974" x="6775450" y="3702050"/>
          <p14:tracePt t="115991" x="6769100" y="3702050"/>
          <p14:tracePt t="116081" x="6775450" y="3702050"/>
          <p14:tracePt t="116088" x="6819900" y="3702050"/>
          <p14:tracePt t="116097" x="6870700" y="3702050"/>
          <p14:tracePt t="116108" x="6953250" y="3702050"/>
          <p14:tracePt t="116125" x="7321550" y="3702050"/>
          <p14:tracePt t="116141" x="7626350" y="3702050"/>
          <p14:tracePt t="116157" x="7810500" y="3702050"/>
          <p14:tracePt t="116174" x="7899400" y="3702050"/>
          <p14:tracePt t="116191" x="7912100" y="3702050"/>
          <p14:tracePt t="116207" x="7918450" y="3702050"/>
          <p14:tracePt t="116246" x="7905750" y="3702050"/>
          <p14:tracePt t="116254" x="7848600" y="3708400"/>
          <p14:tracePt t="116263" x="7759700" y="3714750"/>
          <p14:tracePt t="116274" x="7664450" y="3714750"/>
          <p14:tracePt t="116291" x="7308850" y="3714750"/>
          <p14:tracePt t="116296" x="7004050" y="3708400"/>
          <p14:tracePt t="116309" x="6711950" y="3683000"/>
          <p14:tracePt t="116325" x="6223000" y="3670300"/>
          <p14:tracePt t="116342" x="6153150" y="3670300"/>
          <p14:tracePt t="116358" x="6140450" y="3670300"/>
          <p14:tracePt t="116391" x="6146800" y="3670300"/>
          <p14:tracePt t="116407" x="6229350" y="3670300"/>
          <p14:tracePt t="116424" x="6388100" y="3676650"/>
          <p14:tracePt t="116440" x="6572250" y="3676650"/>
          <p14:tracePt t="116457" x="6800850" y="3676650"/>
          <p14:tracePt t="116474" x="7099300" y="3676650"/>
          <p14:tracePt t="116490" x="7442200" y="3676650"/>
          <p14:tracePt t="116507" x="7747000" y="3676650"/>
          <p14:tracePt t="116510" x="7842250" y="3676650"/>
          <p14:tracePt t="116524" x="7905750" y="3676650"/>
          <p14:tracePt t="116541" x="7943850" y="3676650"/>
          <p14:tracePt t="116582" x="7931150" y="3676650"/>
          <p14:tracePt t="116591" x="7899400" y="3676650"/>
          <p14:tracePt t="116607" x="7753350" y="3676650"/>
          <p14:tracePt t="116624" x="7505700" y="3676650"/>
          <p14:tracePt t="116641" x="7239000" y="3676650"/>
          <p14:tracePt t="116657" x="7073900" y="3676650"/>
          <p14:tracePt t="116674" x="7035800" y="3676650"/>
          <p14:tracePt t="116690" x="7029450" y="3676650"/>
          <p14:tracePt t="116718" x="7042150" y="3683000"/>
          <p14:tracePt t="116726" x="7086600" y="3689350"/>
          <p14:tracePt t="116741" x="7226300" y="3689350"/>
          <p14:tracePt t="116757" x="7423150" y="3689350"/>
          <p14:tracePt t="116774" x="7658100" y="3689350"/>
          <p14:tracePt t="116791" x="7867650" y="3689350"/>
          <p14:tracePt t="116807" x="8001000" y="3689350"/>
          <p14:tracePt t="116824" x="8045450" y="3689350"/>
          <p14:tracePt t="116841" x="8051800" y="3689350"/>
          <p14:tracePt t="116894" x="8032750" y="3689350"/>
          <p14:tracePt t="116901" x="7975600" y="3689350"/>
          <p14:tracePt t="116910" x="7905750" y="3689350"/>
          <p14:tracePt t="116924" x="7823200" y="3689350"/>
          <p14:tracePt t="116941" x="7620000" y="3689350"/>
          <p14:tracePt t="116957" x="7581900" y="3689350"/>
          <p14:tracePt t="116974" x="7575550" y="3689350"/>
          <p14:tracePt t="116990" x="7569200" y="3695700"/>
          <p14:tracePt t="117007" x="7581900" y="3702050"/>
          <p14:tracePt t="117024" x="7639050" y="3721100"/>
          <p14:tracePt t="117041" x="7747000" y="3740150"/>
          <p14:tracePt t="117057" x="7867650" y="3740150"/>
          <p14:tracePt t="117075" x="7975600" y="3740150"/>
          <p14:tracePt t="117079" x="8007350" y="3740150"/>
          <p14:tracePt t="117091" x="8026400" y="3740150"/>
          <p14:tracePt t="117107" x="8032750" y="3740150"/>
          <p14:tracePt t="117142" x="8039100" y="3740150"/>
          <p14:tracePt t="119141" x="0" y="0"/>
        </p14:tracePtLst>
        <p14:tracePtLst>
          <p14:tracePt t="121328" x="647700" y="3816350"/>
          <p14:tracePt t="121342" x="647700" y="3822700"/>
          <p14:tracePt t="121356" x="647700" y="3829050"/>
          <p14:tracePt t="121373" x="647700" y="3848100"/>
          <p14:tracePt t="121389" x="647700" y="3879850"/>
          <p14:tracePt t="121406" x="673100" y="3898900"/>
          <p14:tracePt t="121422" x="723900" y="3924300"/>
          <p14:tracePt t="121439" x="781050" y="3930650"/>
          <p14:tracePt t="121456" x="812800" y="3930650"/>
          <p14:tracePt t="121472" x="825500" y="3930650"/>
          <p14:tracePt t="121489" x="838200" y="3930650"/>
          <p14:tracePt t="121506" x="863600" y="3917950"/>
          <p14:tracePt t="121522" x="863600" y="3905250"/>
          <p14:tracePt t="121526" x="869950" y="3892550"/>
          <p14:tracePt t="121543" x="869950" y="3886200"/>
          <p14:tracePt t="121555" x="869950" y="3879850"/>
          <p14:tracePt t="121861" x="0" y="0"/>
        </p14:tracePtLst>
        <p14:tracePtLst>
          <p14:tracePt t="122712" x="1682750" y="3841750"/>
          <p14:tracePt t="122767" x="1682750" y="3854450"/>
          <p14:tracePt t="122777" x="1682750" y="3873500"/>
          <p14:tracePt t="122789" x="1682750" y="3917950"/>
          <p14:tracePt t="122805" x="1689100" y="3956050"/>
          <p14:tracePt t="122821" x="1689100" y="3968750"/>
          <p14:tracePt t="122888" x="1695450" y="3968750"/>
          <p14:tracePt t="122902" x="1714500" y="3968750"/>
          <p14:tracePt t="122914" x="1733550" y="3956050"/>
          <p14:tracePt t="122922" x="1758950" y="3930650"/>
          <p14:tracePt t="122938" x="1847850" y="3886200"/>
          <p14:tracePt t="122955" x="1955800" y="3848100"/>
          <p14:tracePt t="122958" x="2025650" y="3829050"/>
          <p14:tracePt t="122972" x="2076450" y="3822700"/>
          <p14:tracePt t="122989" x="2216150" y="3822700"/>
          <p14:tracePt t="123005" x="2292350" y="3822700"/>
          <p14:tracePt t="123022" x="2330450" y="3829050"/>
          <p14:tracePt t="123038" x="2368550" y="3841750"/>
          <p14:tracePt t="123055" x="2406650" y="3854450"/>
          <p14:tracePt t="123074" x="2457450" y="3879850"/>
          <p14:tracePt t="123089" x="2501900" y="3898900"/>
          <p14:tracePt t="123094" x="2514600" y="3905250"/>
          <p14:tracePt t="123105" x="2527300" y="3911600"/>
          <p14:tracePt t="123167" x="2533650" y="3911600"/>
          <p14:tracePt t="123184" x="2527300" y="3930650"/>
          <p14:tracePt t="123193" x="2514600" y="3943350"/>
          <p14:tracePt t="123205" x="2463800" y="3968750"/>
          <p14:tracePt t="123222" x="2432050" y="3981450"/>
          <p14:tracePt t="123238" x="2400300" y="3994150"/>
          <p14:tracePt t="123360" x="2413000" y="3994150"/>
          <p14:tracePt t="123371" x="2444750" y="3994150"/>
          <p14:tracePt t="123390" x="2641600" y="3975100"/>
          <p14:tracePt t="123405" x="2787650" y="3975100"/>
          <p14:tracePt t="123422" x="2933700" y="3975100"/>
          <p14:tracePt t="123438" x="3022600" y="3975100"/>
          <p14:tracePt t="123455" x="3035300" y="3975100"/>
          <p14:tracePt t="123472" x="3041650" y="3975100"/>
          <p14:tracePt t="123607" x="3028950" y="3975100"/>
          <p14:tracePt t="123618" x="3003550" y="3975100"/>
          <p14:tracePt t="123633" x="2901950" y="3975100"/>
          <p14:tracePt t="123641" x="2825750" y="3975100"/>
          <p14:tracePt t="123655" x="2647950" y="3975100"/>
          <p14:tracePt t="123671" x="2413000" y="3975100"/>
          <p14:tracePt t="123688" x="2203450" y="3975100"/>
          <p14:tracePt t="123705" x="2006600" y="3975100"/>
          <p14:tracePt t="123722" x="1847850" y="3975100"/>
          <p14:tracePt t="123738" x="1733550" y="3975100"/>
          <p14:tracePt t="123742" x="1689100" y="3975100"/>
          <p14:tracePt t="123755" x="1644650" y="3975100"/>
          <p14:tracePt t="123771" x="1568450" y="3975100"/>
          <p14:tracePt t="123774" x="1536700" y="3975100"/>
          <p14:tracePt t="123788" x="1511300" y="3975100"/>
          <p14:tracePt t="123805" x="1441450" y="3975100"/>
          <p14:tracePt t="123821" x="1416050" y="3975100"/>
          <p14:tracePt t="123838" x="1390650" y="3975100"/>
          <p14:tracePt t="123839" x="0" y="0"/>
        </p14:tracePtLst>
        <p14:tracePtLst>
          <p14:tracePt t="124102" x="819150" y="3962400"/>
          <p14:tracePt t="124159" x="838200" y="3962400"/>
          <p14:tracePt t="124168" x="882650" y="3962400"/>
          <p14:tracePt t="124178" x="965200" y="3962400"/>
          <p14:tracePt t="124188" x="1079500" y="3962400"/>
          <p14:tracePt t="124205" x="1797050" y="3962400"/>
          <p14:tracePt t="124221" x="2336800" y="3962400"/>
          <p14:tracePt t="124238" x="2705100" y="3962400"/>
          <p14:tracePt t="124255" x="2870200" y="3962400"/>
          <p14:tracePt t="124271" x="2914650" y="3962400"/>
          <p14:tracePt t="124288" x="2921000" y="3962400"/>
          <p14:tracePt t="125094" x="0" y="0"/>
        </p14:tracePtLst>
        <p14:tracePtLst>
          <p14:tracePt t="125584" x="1841500" y="3898900"/>
          <p14:tracePt t="125655" x="1835150" y="3898900"/>
          <p14:tracePt t="125686" x="1835150" y="3905250"/>
          <p14:tracePt t="125699" x="1835150" y="3911600"/>
          <p14:tracePt t="125726" x="1835150" y="3917950"/>
          <p14:tracePt t="125743" x="1847850" y="3917950"/>
          <p14:tracePt t="125753" x="1860550" y="3924300"/>
          <p14:tracePt t="125767" x="1898650" y="3937000"/>
          <p14:tracePt t="125782" x="1936750" y="3937000"/>
          <p14:tracePt t="125796" x="1968500" y="3943350"/>
          <p14:tracePt t="125804" x="1987550" y="3949700"/>
          <p14:tracePt t="125821" x="2000250" y="3949700"/>
          <p14:tracePt t="125854" x="2000250" y="3943350"/>
          <p14:tracePt t="125871" x="2000250" y="3905250"/>
          <p14:tracePt t="125888" x="1993900" y="3848100"/>
          <p14:tracePt t="125904" x="1981200" y="3810000"/>
          <p14:tracePt t="125921" x="1974850" y="3778250"/>
          <p14:tracePt t="125991" x="1974850" y="3784600"/>
          <p14:tracePt t="126001" x="1974850" y="3803650"/>
          <p14:tracePt t="126015" x="1974850" y="3860800"/>
          <p14:tracePt t="126030" x="1974850" y="3905250"/>
          <p14:tracePt t="126038" x="1974850" y="3917950"/>
          <p14:tracePt t="126054" x="1974850" y="3924300"/>
          <p14:tracePt t="126141" x="1974850" y="3917950"/>
          <p14:tracePt t="126152" x="1974850" y="3905250"/>
          <p14:tracePt t="126159" x="1974850" y="3892550"/>
          <p14:tracePt t="126171" x="1974850" y="3879850"/>
          <p14:tracePt t="126187" x="1974850" y="3873500"/>
          <p14:tracePt t="126254" x="1968500" y="3892550"/>
          <p14:tracePt t="126261" x="1962150" y="3905250"/>
          <p14:tracePt t="126270" x="1962150" y="3917950"/>
          <p14:tracePt t="126287" x="1962150" y="3930650"/>
          <p14:tracePt t="126304" x="1962150" y="3937000"/>
          <p14:tracePt t="126399" x="1955800" y="3924300"/>
          <p14:tracePt t="126411" x="1949450" y="3911600"/>
          <p14:tracePt t="126424" x="1943100" y="3905250"/>
          <p14:tracePt t="126487" x="1943100" y="3917950"/>
          <p14:tracePt t="126497" x="1943100" y="3924300"/>
          <p14:tracePt t="126583" x="1936750" y="3924300"/>
          <p14:tracePt t="126596" x="1930400" y="3924300"/>
          <p14:tracePt t="126612" x="1917700" y="3892550"/>
          <p14:tracePt t="126630" x="1898650" y="3822700"/>
          <p14:tracePt t="126642" x="1885950" y="3810000"/>
          <p14:tracePt t="126654" x="1879600" y="3810000"/>
          <p14:tracePt t="126694" x="1873250" y="3803650"/>
          <p14:tracePt t="126719" x="1873250" y="3816350"/>
          <p14:tracePt t="126734" x="1866900" y="3829050"/>
          <p14:tracePt t="127113" x="1866900" y="3835400"/>
          <p14:tracePt t="127137" x="1866900" y="3841750"/>
          <p14:tracePt t="127148" x="1866900" y="3848100"/>
          <p14:tracePt t="127158" x="1866900" y="3854450"/>
          <p14:tracePt t="127171" x="1866900" y="3860800"/>
          <p14:tracePt t="127187" x="1866900" y="3873500"/>
          <p14:tracePt t="127203" x="1866900" y="3892550"/>
          <p14:tracePt t="127205" x="1866900" y="3898900"/>
          <p14:tracePt t="127220" x="1866900" y="3905250"/>
          <p14:tracePt t="127237" x="1866900" y="3917950"/>
          <p14:tracePt t="129246" x="0" y="0"/>
        </p14:tracePtLst>
        <p14:tracePtLst>
          <p14:tracePt t="131150" x="844550" y="4076700"/>
          <p14:tracePt t="131159" x="838200" y="4083050"/>
          <p14:tracePt t="131232" x="831850" y="4089400"/>
          <p14:tracePt t="131247" x="831850" y="4095750"/>
          <p14:tracePt t="131263" x="819150" y="4133850"/>
          <p14:tracePt t="131278" x="819150" y="4152900"/>
          <p14:tracePt t="131293" x="819150" y="4165600"/>
          <p14:tracePt t="131302" x="819150" y="4191000"/>
          <p14:tracePt t="131319" x="819150" y="4222750"/>
          <p14:tracePt t="131335" x="831850" y="4248150"/>
          <p14:tracePt t="131352" x="850900" y="4267200"/>
          <p14:tracePt t="131369" x="857250" y="4273550"/>
          <p14:tracePt t="131386" x="876300" y="4279900"/>
          <p14:tracePt t="131403" x="895350" y="4279900"/>
          <p14:tracePt t="131406" x="914400" y="4279900"/>
          <p14:tracePt t="131419" x="927100" y="4279900"/>
          <p14:tracePt t="131436" x="971550" y="4279900"/>
          <p14:tracePt t="131453" x="1041400" y="4273550"/>
          <p14:tracePt t="131454" x="1079500" y="4254500"/>
          <p14:tracePt t="131469" x="1123950" y="4229100"/>
          <p14:tracePt t="131485" x="1149350" y="4216400"/>
          <p14:tracePt t="131502" x="1162050" y="4191000"/>
          <p14:tracePt t="131519" x="1168400" y="4171950"/>
          <p14:tracePt t="131535" x="1168400" y="4140200"/>
          <p14:tracePt t="131552" x="1155700" y="4121150"/>
          <p14:tracePt t="131569" x="1149350" y="4108450"/>
          <p14:tracePt t="131585" x="1136650" y="4095750"/>
          <p14:tracePt t="131602" x="1111250" y="4089400"/>
          <p14:tracePt t="131605" x="1104900" y="4089400"/>
          <p14:tracePt t="131619" x="1098550" y="4089400"/>
          <p14:tracePt t="131636" x="1085850" y="4089400"/>
          <p14:tracePt t="131653" x="1028700" y="4089400"/>
          <p14:tracePt t="131669" x="1009650" y="4114800"/>
          <p14:tracePt t="131686" x="984250" y="4159250"/>
          <p14:tracePt t="131703" x="965200" y="4191000"/>
          <p14:tracePt t="131719" x="958850" y="4216400"/>
          <p14:tracePt t="131735" x="958850" y="4235450"/>
          <p14:tracePt t="131752" x="958850" y="4248150"/>
          <p14:tracePt t="131769" x="958850" y="4260850"/>
          <p14:tracePt t="131785" x="971550" y="4267200"/>
          <p14:tracePt t="131802" x="1003300" y="4279900"/>
          <p14:tracePt t="131819" x="1047750" y="4286250"/>
          <p14:tracePt t="131835" x="1130300" y="4286250"/>
          <p14:tracePt t="131838" x="1187450" y="4286250"/>
          <p14:tracePt t="131852" x="1225550" y="4279900"/>
          <p14:tracePt t="131869" x="1276350" y="4248150"/>
          <p14:tracePt t="131885" x="1282700" y="4235450"/>
          <p14:tracePt t="131902" x="1282700" y="4222750"/>
          <p14:tracePt t="131919" x="1282700" y="4210050"/>
          <p14:tracePt t="131935" x="1282700" y="4197350"/>
          <p14:tracePt t="131958" x="1282700" y="4191000"/>
          <p14:tracePt t="131968" x="1276350" y="4184650"/>
          <p14:tracePt t="132022" x="1270000" y="4184650"/>
          <p14:tracePt t="132070" x="1263650" y="4184650"/>
          <p14:tracePt t="132096" x="1263650" y="4191000"/>
          <p14:tracePt t="132151" x="1270000" y="4191000"/>
          <p14:tracePt t="132167" x="1276350" y="4191000"/>
          <p14:tracePt t="132199" x="1276350" y="4184650"/>
          <p14:tracePt t="132211" x="1276350" y="4178300"/>
          <p14:tracePt t="132232" x="1276350" y="4165600"/>
          <p14:tracePt t="132244" x="1276350" y="4159250"/>
          <p14:tracePt t="132263" x="1270000" y="4159250"/>
          <p14:tracePt t="132274" x="1263650" y="4159250"/>
          <p14:tracePt t="132295" x="1257300" y="4159250"/>
          <p14:tracePt t="132304" x="1250950" y="4159250"/>
          <p14:tracePt t="132517" x="0" y="0"/>
        </p14:tracePtLst>
        <p14:tracePtLst>
          <p14:tracePt t="133243" x="1790700" y="4229100"/>
          <p14:tracePt t="133344" x="1809750" y="4229100"/>
          <p14:tracePt t="133354" x="1866900" y="4229100"/>
          <p14:tracePt t="133369" x="2038350" y="4229100"/>
          <p14:tracePt t="133386" x="2298700" y="4229100"/>
          <p14:tracePt t="133402" x="2565400" y="4229100"/>
          <p14:tracePt t="133405" x="2673350" y="4235450"/>
          <p14:tracePt t="133419" x="2711450" y="4235450"/>
          <p14:tracePt t="133436" x="2762250" y="4235450"/>
          <p14:tracePt t="133439" x="2768600" y="4235450"/>
          <p14:tracePt t="133452" x="2774950" y="4235450"/>
          <p14:tracePt t="133584" x="2768600" y="4235450"/>
          <p14:tracePt t="133598" x="2705100" y="4235450"/>
          <p14:tracePt t="133612" x="2641600" y="4235450"/>
          <p14:tracePt t="133625" x="2501900" y="4235450"/>
          <p14:tracePt t="133635" x="2419350" y="4235450"/>
          <p14:tracePt t="133652" x="2254250" y="4235450"/>
          <p14:tracePt t="133669" x="2089150" y="4235450"/>
          <p14:tracePt t="133685" x="2051050" y="4235450"/>
          <p14:tracePt t="133702" x="2038350" y="4235450"/>
          <p14:tracePt t="133719" x="2032000" y="4235450"/>
          <p14:tracePt t="133798" x="2051050" y="4235450"/>
          <p14:tracePt t="133806" x="2101850" y="4235450"/>
          <p14:tracePt t="133818" x="2171700" y="4235450"/>
          <p14:tracePt t="133835" x="2406650" y="4235450"/>
          <p14:tracePt t="133851" x="2654300" y="4235450"/>
          <p14:tracePt t="133854" x="2749550" y="4235450"/>
          <p14:tracePt t="133868" x="2800350" y="4235450"/>
          <p14:tracePt t="133885" x="2838450" y="4235450"/>
          <p14:tracePt t="133959" x="2819400" y="4235450"/>
          <p14:tracePt t="133970" x="2762250" y="4235450"/>
          <p14:tracePt t="133985" x="2584450" y="4235450"/>
          <p14:tracePt t="134001" x="2355850" y="4235450"/>
          <p14:tracePt t="134018" x="2165350" y="4235450"/>
          <p14:tracePt t="134021" x="2101850" y="4235450"/>
          <p14:tracePt t="134035" x="2076450" y="4235450"/>
          <p14:tracePt t="134051" x="2063750" y="4235450"/>
          <p14:tracePt t="134068" x="2057400" y="4235450"/>
          <p14:tracePt t="134118" x="2076450" y="4235450"/>
          <p14:tracePt t="134127" x="2120900" y="4235450"/>
          <p14:tracePt t="134135" x="2184400" y="4235450"/>
          <p14:tracePt t="134152" x="2362200" y="4235450"/>
          <p14:tracePt t="134168" x="2527300" y="4235450"/>
          <p14:tracePt t="134184" x="2603500" y="4235450"/>
          <p14:tracePt t="134202" x="2622550" y="4235450"/>
          <p14:tracePt t="134218" x="2628900" y="4235450"/>
          <p14:tracePt t="134255" x="2622550" y="4235450"/>
          <p14:tracePt t="134261" x="2597150" y="4235450"/>
          <p14:tracePt t="134270" x="2565400" y="4235450"/>
          <p14:tracePt t="134284" x="2514600" y="4235450"/>
          <p14:tracePt t="134301" x="2501900" y="4235450"/>
          <p14:tracePt t="134318" x="2495550" y="4235450"/>
          <p14:tracePt t="134390" x="2514600" y="4235450"/>
          <p14:tracePt t="134401" x="2533650" y="4235450"/>
          <p14:tracePt t="134411" x="2578100" y="4235450"/>
          <p14:tracePt t="134423" x="2705100" y="4235450"/>
          <p14:tracePt t="134434" x="2800350" y="4235450"/>
          <p14:tracePt t="134451" x="3028950" y="4235450"/>
          <p14:tracePt t="134454" x="3162300" y="4235450"/>
          <p14:tracePt t="134468" x="3295650" y="4235450"/>
          <p14:tracePt t="134485" x="3543300" y="4235450"/>
          <p14:tracePt t="134501" x="3594100" y="4235450"/>
          <p14:tracePt t="134518" x="3606800" y="4235450"/>
          <p14:tracePt t="134607" x="3587750" y="4235450"/>
          <p14:tracePt t="134615" x="3530600" y="4235450"/>
          <p14:tracePt t="134624" x="3454400" y="4229100"/>
          <p14:tracePt t="134635" x="3359150" y="4216400"/>
          <p14:tracePt t="134651" x="3200400" y="4216400"/>
          <p14:tracePt t="134668" x="3111500" y="4216400"/>
          <p14:tracePt t="134670" x="3098800" y="4216400"/>
          <p14:tracePt t="134743" x="3124200" y="4216400"/>
          <p14:tracePt t="134754" x="3175000" y="4216400"/>
          <p14:tracePt t="134768" x="3302000" y="4241800"/>
          <p14:tracePt t="134785" x="3422650" y="4254500"/>
          <p14:tracePt t="134789" x="3467100" y="4254500"/>
          <p14:tracePt t="134801" x="3486150" y="4254500"/>
          <p14:tracePt t="134818" x="3505200" y="4254500"/>
          <p14:tracePt t="134910" x="3492500" y="4254500"/>
          <p14:tracePt t="134919" x="3467100" y="4254500"/>
          <p14:tracePt t="134935" x="3416300" y="4254500"/>
          <p14:tracePt t="134951" x="3378200" y="4254500"/>
          <p14:tracePt t="135087" x="3384550" y="4254500"/>
          <p14:tracePt t="135098" x="3397250" y="4254500"/>
          <p14:tracePt t="135113" x="3435350" y="4254500"/>
          <p14:tracePt t="135126" x="3467100" y="4254500"/>
          <p14:tracePt t="135137" x="3486150" y="4254500"/>
          <p14:tracePt t="135151" x="3505200" y="4254500"/>
          <p14:tracePt t="135168" x="3511550" y="4254500"/>
          <p14:tracePt t="136142" x="0" y="0"/>
        </p14:tracePtLst>
        <p14:tracePtLst>
          <p14:tracePt t="136855" x="1244600" y="3517900"/>
          <p14:tracePt t="136888" x="1244600" y="3536950"/>
          <p14:tracePt t="136898" x="1238250" y="3575050"/>
          <p14:tracePt t="136909" x="1225550" y="3663950"/>
          <p14:tracePt t="136920" x="1225550" y="3727450"/>
          <p14:tracePt t="136934" x="1238250" y="3854450"/>
          <p14:tracePt t="136951" x="1250950" y="3917950"/>
          <p14:tracePt t="136967" x="1257300" y="3937000"/>
          <p14:tracePt t="137000" x="1263650" y="3943350"/>
          <p14:tracePt t="137017" x="1270000" y="3943350"/>
          <p14:tracePt t="137034" x="1289050" y="3930650"/>
          <p14:tracePt t="137050" x="1320800" y="3886200"/>
          <p14:tracePt t="137067" x="1333500" y="3848100"/>
          <p14:tracePt t="137070" x="1339850" y="3810000"/>
          <p14:tracePt t="137083" x="1346200" y="3784600"/>
          <p14:tracePt t="137101" x="1358900" y="3708400"/>
          <p14:tracePt t="137117" x="1358900" y="3676650"/>
          <p14:tracePt t="137134" x="1358900" y="3657600"/>
          <p14:tracePt t="137150" x="1358900" y="3644900"/>
          <p14:tracePt t="137221" x="1358900" y="3651250"/>
          <p14:tracePt t="137231" x="1352550" y="3676650"/>
          <p14:tracePt t="137237" x="1352550" y="3702050"/>
          <p14:tracePt t="137250" x="1352550" y="3740150"/>
          <p14:tracePt t="137267" x="1352550" y="3803650"/>
          <p14:tracePt t="137283" x="1352550" y="3835400"/>
          <p14:tracePt t="137360" x="1352550" y="3816350"/>
          <p14:tracePt t="137372" x="1346200" y="3778250"/>
          <p14:tracePt t="137390" x="1327150" y="3657600"/>
          <p14:tracePt t="137404" x="1314450" y="3613150"/>
          <p14:tracePt t="137417" x="1308100" y="3568700"/>
          <p14:tracePt t="137434" x="1295400" y="3549650"/>
          <p14:tracePt t="137510" x="1295400" y="3556000"/>
          <p14:tracePt t="137518" x="1295400" y="3568700"/>
          <p14:tracePt t="137533" x="1295400" y="3581400"/>
          <p14:tracePt t="137550" x="1295400" y="3600450"/>
          <p14:tracePt t="137567" x="1295400" y="3619500"/>
          <p14:tracePt t="137583" x="1295400" y="3625850"/>
          <p14:tracePt t="137821" x="0" y="0"/>
        </p14:tracePtLst>
        <p14:tracePtLst>
          <p14:tracePt t="138289" x="1778000" y="4051300"/>
          <p14:tracePt t="138351" x="1784350" y="4057650"/>
          <p14:tracePt t="138374" x="1797050" y="4114800"/>
          <p14:tracePt t="138377" x="1803400" y="4146550"/>
          <p14:tracePt t="138396" x="1835150" y="4222750"/>
          <p14:tracePt t="138410" x="1860550" y="4267200"/>
          <p14:tracePt t="138413" x="1873250" y="4286250"/>
          <p14:tracePt t="138424" x="1879600" y="4292600"/>
          <p14:tracePt t="138434" x="1885950" y="4298950"/>
          <p14:tracePt t="138450" x="1898650" y="4298950"/>
          <p14:tracePt t="138467" x="1917700" y="4298950"/>
          <p14:tracePt t="138483" x="1943100" y="4298950"/>
          <p14:tracePt t="138485" x="1955800" y="4298950"/>
          <p14:tracePt t="138500" x="1974850" y="4292600"/>
          <p14:tracePt t="138517" x="2032000" y="4210050"/>
          <p14:tracePt t="138533" x="2063750" y="4140200"/>
          <p14:tracePt t="138550" x="2076450" y="4083050"/>
          <p14:tracePt t="138567" x="2082800" y="4051300"/>
          <p14:tracePt t="138583" x="2082800" y="4032250"/>
          <p14:tracePt t="138600" x="2082800" y="4025900"/>
          <p14:tracePt t="138639" x="2089150" y="4025900"/>
          <p14:tracePt t="138671" x="2095500" y="4044950"/>
          <p14:tracePt t="138683" x="2101850" y="4064000"/>
          <p14:tracePt t="138700" x="2114550" y="4102100"/>
          <p14:tracePt t="138717" x="2120900" y="4121150"/>
          <p14:tracePt t="138909" x="0" y="0"/>
        </p14:tracePtLst>
        <p14:tracePtLst>
          <p14:tracePt t="140224" x="4038600" y="4216400"/>
          <p14:tracePt t="140295" x="4064000" y="4216400"/>
          <p14:tracePt t="140303" x="4114800" y="4216400"/>
          <p14:tracePt t="140316" x="4191000" y="4216400"/>
          <p14:tracePt t="140333" x="4540250" y="4216400"/>
          <p14:tracePt t="140349" x="4908550" y="4216400"/>
          <p14:tracePt t="140366" x="5340350" y="4216400"/>
          <p14:tracePt t="140382" x="5670550" y="4216400"/>
          <p14:tracePt t="140399" x="5829300" y="4216400"/>
          <p14:tracePt t="140416" x="5873750" y="4216400"/>
          <p14:tracePt t="140511" x="5867400" y="4216400"/>
          <p14:tracePt t="140522" x="5842000" y="4216400"/>
          <p14:tracePt t="140533" x="5759450" y="4216400"/>
          <p14:tracePt t="140549" x="5600700" y="4216400"/>
          <p14:tracePt t="140566" x="5365750" y="4216400"/>
          <p14:tracePt t="140583" x="5118100" y="4216400"/>
          <p14:tracePt t="140599" x="4953000" y="4216400"/>
          <p14:tracePt t="140616" x="4902200" y="4216400"/>
          <p14:tracePt t="140632" x="4889500" y="4216400"/>
          <p14:tracePt t="140743" x="4902200" y="4216400"/>
          <p14:tracePt t="140753" x="4940300" y="4216400"/>
          <p14:tracePt t="140766" x="5118100" y="4216400"/>
          <p14:tracePt t="140783" x="5372100" y="4216400"/>
          <p14:tracePt t="140802" x="5651500" y="4216400"/>
          <p14:tracePt t="140818" x="5861050" y="4216400"/>
          <p14:tracePt t="140822" x="5937250" y="4216400"/>
          <p14:tracePt t="140832" x="5988050" y="4216400"/>
          <p14:tracePt t="140849" x="6026150" y="4216400"/>
          <p14:tracePt t="140865" x="6032500" y="4216400"/>
          <p14:tracePt t="140942" x="6026150" y="4216400"/>
          <p14:tracePt t="140951" x="5981700" y="4216400"/>
          <p14:tracePt t="140966" x="5848350" y="4216400"/>
          <p14:tracePt t="140982" x="5657850" y="4216400"/>
          <p14:tracePt t="140999" x="5467350" y="4216400"/>
          <p14:tracePt t="141015" x="5359400" y="4216400"/>
          <p14:tracePt t="141033" x="5327650" y="4216400"/>
          <p14:tracePt t="141049" x="5314950" y="4216400"/>
          <p14:tracePt t="141119" x="5321300" y="4216400"/>
          <p14:tracePt t="141125" x="5353050" y="4216400"/>
          <p14:tracePt t="141133" x="5397500" y="4216400"/>
          <p14:tracePt t="141149" x="5524500" y="4216400"/>
          <p14:tracePt t="141165" x="5715000" y="4216400"/>
          <p14:tracePt t="141182" x="5880100" y="4216400"/>
          <p14:tracePt t="141199" x="5969000" y="4216400"/>
          <p14:tracePt t="141216" x="5981700" y="4216400"/>
          <p14:tracePt t="141232" x="5988050" y="4216400"/>
          <p14:tracePt t="141279" x="5981700" y="4216400"/>
          <p14:tracePt t="141286" x="5956300" y="4216400"/>
          <p14:tracePt t="141299" x="5930900" y="4216400"/>
          <p14:tracePt t="141315" x="5892800" y="4216400"/>
          <p14:tracePt t="141332" x="5873750" y="4216400"/>
          <p14:tracePt t="141464" x="5861050" y="4216400"/>
          <p14:tracePt t="141475" x="5835650" y="4222750"/>
          <p14:tracePt t="141491" x="5746750" y="4235450"/>
          <p14:tracePt t="141508" x="5613400" y="4235450"/>
          <p14:tracePt t="141512" x="5518150" y="4235450"/>
          <p14:tracePt t="141520" x="5429250" y="4235450"/>
          <p14:tracePt t="141532" x="5346700" y="4235450"/>
          <p14:tracePt t="141549" x="5207000" y="4235450"/>
          <p14:tracePt t="141565" x="5194300" y="4235450"/>
          <p14:tracePt t="141582" x="5187950" y="4235450"/>
          <p14:tracePt t="141638" x="5207000" y="4235450"/>
          <p14:tracePt t="141646" x="5245100" y="4235450"/>
          <p14:tracePt t="141655" x="5302250" y="4235450"/>
          <p14:tracePt t="141666" x="5378450" y="4235450"/>
          <p14:tracePt t="141683" x="5530850" y="4235450"/>
          <p14:tracePt t="141685" x="5626100" y="4235450"/>
          <p14:tracePt t="141699" x="5734050" y="4235450"/>
          <p14:tracePt t="141702" x="5835650" y="4235450"/>
          <p14:tracePt t="141716" x="5930900" y="4235450"/>
          <p14:tracePt t="141733" x="6083300" y="4235450"/>
          <p14:tracePt t="141749" x="6096000" y="4235450"/>
          <p14:tracePt t="141765" x="6102350" y="4235450"/>
          <p14:tracePt t="141797" x="6096000" y="4235450"/>
          <p14:tracePt t="141805" x="6051550" y="4235450"/>
          <p14:tracePt t="141815" x="5988050" y="4235450"/>
          <p14:tracePt t="141832" x="5778500" y="4235450"/>
          <p14:tracePt t="141848" x="5549900" y="4235450"/>
          <p14:tracePt t="141865" x="5422900" y="4235450"/>
          <p14:tracePt t="141882" x="5391150" y="4235450"/>
          <p14:tracePt t="141935" x="5422900" y="4235450"/>
          <p14:tracePt t="141945" x="5473700" y="4235450"/>
          <p14:tracePt t="141956" x="5549900" y="4235450"/>
          <p14:tracePt t="141965" x="5753100" y="4254500"/>
          <p14:tracePt t="141982" x="5930900" y="4260850"/>
          <p14:tracePt t="141998" x="6051550" y="4260850"/>
          <p14:tracePt t="142015" x="6083300" y="4260850"/>
          <p14:tracePt t="142032" x="6089650" y="4260850"/>
          <p14:tracePt t="142070" x="6076950" y="4260850"/>
          <p14:tracePt t="142078" x="6064250" y="4260850"/>
          <p14:tracePt t="142086" x="6038850" y="4260850"/>
          <p14:tracePt t="142098" x="6026150" y="4260850"/>
          <p14:tracePt t="142115" x="6019800" y="4260850"/>
          <p14:tracePt t="142165" x="6013450" y="4260850"/>
          <p14:tracePt t="142183" x="6019800" y="4254500"/>
          <p14:tracePt t="142190" x="6038850" y="4248150"/>
          <p14:tracePt t="142199" x="6057900" y="4248150"/>
          <p14:tracePt t="142215" x="6115050" y="4241800"/>
          <p14:tracePt t="142232" x="6197600" y="4241800"/>
          <p14:tracePt t="142249" x="6343650" y="4241800"/>
          <p14:tracePt t="142265" x="6502400" y="4241800"/>
          <p14:tracePt t="142282" x="6578600" y="4241800"/>
          <p14:tracePt t="142298" x="6597650" y="4241800"/>
          <p14:tracePt t="142710" x="0" y="0"/>
        </p14:tracePtLst>
        <p14:tracePtLst>
          <p14:tracePt t="145472" x="1136650" y="3486150"/>
          <p14:tracePt t="145486" x="1130300" y="3486150"/>
          <p14:tracePt t="145497" x="1123950" y="3486150"/>
          <p14:tracePt t="145514" x="1123950" y="3492500"/>
          <p14:tracePt t="145531" x="1117600" y="3511550"/>
          <p14:tracePt t="145547" x="1117600" y="3524250"/>
          <p14:tracePt t="145549" x="1117600" y="3536950"/>
          <p14:tracePt t="145564" x="1117600" y="3549650"/>
          <p14:tracePt t="145581" x="1130300" y="3600450"/>
          <p14:tracePt t="145597" x="1149350" y="3632200"/>
          <p14:tracePt t="145614" x="1181100" y="3657600"/>
          <p14:tracePt t="145631" x="1206500" y="3670300"/>
          <p14:tracePt t="145647" x="1212850" y="3676650"/>
          <p14:tracePt t="145664" x="1225550" y="3676650"/>
          <p14:tracePt t="145681" x="1231900" y="3676650"/>
          <p14:tracePt t="145698" x="1238250" y="3676650"/>
          <p14:tracePt t="145715" x="1244600" y="3676650"/>
          <p14:tracePt t="145731" x="1250950" y="3670300"/>
          <p14:tracePt t="145749" x="1250950" y="3644900"/>
          <p14:tracePt t="145751" x="1250950" y="3625850"/>
          <p14:tracePt t="145764" x="1250950" y="3619500"/>
          <p14:tracePt t="145766" x="1250950" y="3606800"/>
          <p14:tracePt t="145781" x="1250950" y="3575050"/>
          <p14:tracePt t="145797" x="1244600" y="3556000"/>
          <p14:tracePt t="145814" x="1231900" y="3530600"/>
          <p14:tracePt t="145847" x="1225550" y="3530600"/>
          <p14:tracePt t="145864" x="1219200" y="3530600"/>
          <p14:tracePt t="145886" x="1212850" y="3530600"/>
          <p14:tracePt t="145897" x="1206500" y="3530600"/>
          <p14:tracePt t="145914" x="1193800" y="3530600"/>
          <p14:tracePt t="145931" x="1174750" y="3543300"/>
          <p14:tracePt t="145934" x="1168400" y="3556000"/>
          <p14:tracePt t="145948" x="1162050" y="3568700"/>
          <p14:tracePt t="145965" x="1155700" y="3606800"/>
          <p14:tracePt t="145981" x="1155700" y="3619500"/>
          <p14:tracePt t="146055" x="1155700" y="3625850"/>
          <p14:tracePt t="146173" x="0" y="0"/>
        </p14:tracePtLst>
        <p14:tracePtLst>
          <p14:tracePt t="146935" x="2120900" y="3975100"/>
          <p14:tracePt t="146983" x="2114550" y="3987800"/>
          <p14:tracePt t="146999" x="2114550" y="4006850"/>
          <p14:tracePt t="147006" x="2114550" y="4032250"/>
          <p14:tracePt t="147015" x="2114550" y="4064000"/>
          <p14:tracePt t="147030" x="2114550" y="4127500"/>
          <p14:tracePt t="147047" x="2114550" y="4184650"/>
          <p14:tracePt t="147063" x="2120900" y="4229100"/>
          <p14:tracePt t="147080" x="2146300" y="4260850"/>
          <p14:tracePt t="147097" x="2190750" y="4292600"/>
          <p14:tracePt t="147114" x="2247900" y="4318000"/>
          <p14:tracePt t="147130" x="2298700" y="4330700"/>
          <p14:tracePt t="147133" x="2311400" y="4330700"/>
          <p14:tracePt t="147147" x="2324100" y="4330700"/>
          <p14:tracePt t="147164" x="2343150" y="4330700"/>
          <p14:tracePt t="147165" x="2355850" y="4324350"/>
          <p14:tracePt t="147180" x="2368550" y="4305300"/>
          <p14:tracePt t="147197" x="2381250" y="4260850"/>
          <p14:tracePt t="147214" x="2381250" y="4229100"/>
          <p14:tracePt t="147230" x="2381250" y="4203700"/>
          <p14:tracePt t="147247" x="2381250" y="4171950"/>
          <p14:tracePt t="147264" x="2381250" y="4146550"/>
          <p14:tracePt t="147281" x="2368550" y="4127500"/>
          <p14:tracePt t="147297" x="2343150" y="4108450"/>
          <p14:tracePt t="147313" x="2305050" y="4076700"/>
          <p14:tracePt t="147314" x="0" y="0"/>
        </p14:tracePtLst>
        <p14:tracePtLst>
          <p14:tracePt t="147630" x="1257300" y="3409950"/>
          <p14:tracePt t="147645" x="1250950" y="3409950"/>
          <p14:tracePt t="147653" x="1244600" y="3416300"/>
          <p14:tracePt t="147663" x="1238250" y="3441700"/>
          <p14:tracePt t="147680" x="1200150" y="3543300"/>
          <p14:tracePt t="147697" x="1162050" y="3663950"/>
          <p14:tracePt t="147713" x="1162050" y="3721100"/>
          <p14:tracePt t="147730" x="1162050" y="3765550"/>
          <p14:tracePt t="147747" x="1168400" y="3771900"/>
          <p14:tracePt t="147763" x="1174750" y="3771900"/>
          <p14:tracePt t="147781" x="1212850" y="3759200"/>
          <p14:tracePt t="147797" x="1244600" y="3670300"/>
          <p14:tracePt t="147813" x="1263650" y="3536950"/>
          <p14:tracePt t="147830" x="1263650" y="3454400"/>
          <p14:tracePt t="147846" x="1263650" y="3416300"/>
          <p14:tracePt t="147863" x="1263650" y="3409950"/>
          <p14:tracePt t="147935" x="1263650" y="3403600"/>
          <p14:tracePt t="147935" x="0" y="0"/>
        </p14:tracePtLst>
        <p14:tracePtLst>
          <p14:tracePt t="151351" x="2057400" y="4178300"/>
          <p14:tracePt t="151406" x="2051050" y="4178300"/>
          <p14:tracePt t="151422" x="2051050" y="4184650"/>
          <p14:tracePt t="151439" x="2076450" y="4216400"/>
          <p14:tracePt t="151454" x="2159000" y="4260850"/>
          <p14:tracePt t="151471" x="2305050" y="4311650"/>
          <p14:tracePt t="151479" x="2387600" y="4324350"/>
          <p14:tracePt t="151496" x="2559050" y="4349750"/>
          <p14:tracePt t="151513" x="2679700" y="4349750"/>
          <p14:tracePt t="151529" x="2743200" y="4349750"/>
          <p14:tracePt t="151534" x="2762250" y="4349750"/>
          <p14:tracePt t="151562" x="2787650" y="4349750"/>
          <p14:tracePt t="151742" x="2768600" y="4349750"/>
          <p14:tracePt t="151755" x="2736850" y="4349750"/>
          <p14:tracePt t="151770" x="2641600" y="4349750"/>
          <p14:tracePt t="151779" x="2565400" y="4349750"/>
          <p14:tracePt t="151781" x="2476500" y="4349750"/>
          <p14:tracePt t="151796" x="2368550" y="4337050"/>
          <p14:tracePt t="151812" x="2190750" y="4330700"/>
          <p14:tracePt t="151829" x="2019300" y="4324350"/>
          <p14:tracePt t="151845" x="1987550" y="4324350"/>
          <p14:tracePt t="151945" x="2006600" y="4324350"/>
          <p14:tracePt t="151958" x="2159000" y="4330700"/>
          <p14:tracePt t="151971" x="2247900" y="4330700"/>
          <p14:tracePt t="151983" x="2495550" y="4330700"/>
          <p14:tracePt t="151995" x="2597150" y="4330700"/>
          <p14:tracePt t="152013" x="2762250" y="4330700"/>
          <p14:tracePt t="152029" x="2774950" y="4330700"/>
          <p14:tracePt t="152046" x="2781300" y="4330700"/>
          <p14:tracePt t="152102" x="2762250" y="4330700"/>
          <p14:tracePt t="152114" x="2711450" y="4330700"/>
          <p14:tracePt t="152129" x="2584450" y="4330700"/>
          <p14:tracePt t="152145" x="2470150" y="4330700"/>
          <p14:tracePt t="152162" x="2419350" y="4330700"/>
          <p14:tracePt t="152179" x="2406650" y="4330700"/>
          <p14:tracePt t="152238" x="2425700" y="4330700"/>
          <p14:tracePt t="152247" x="2463800" y="4330700"/>
          <p14:tracePt t="152262" x="2609850" y="4330700"/>
          <p14:tracePt t="152279" x="2813050" y="4330700"/>
          <p14:tracePt t="152295" x="2971800" y="4330700"/>
          <p14:tracePt t="152312" x="3054350" y="4330700"/>
          <p14:tracePt t="152328" x="3073400" y="4330700"/>
          <p14:tracePt t="152391" x="3079750" y="4330700"/>
          <p14:tracePt t="152400" x="3086100" y="4330700"/>
          <p14:tracePt t="152415" x="3092450" y="4330700"/>
          <p14:tracePt t="152428" x="3098800" y="4330700"/>
          <p14:tracePt t="152646" x="0" y="0"/>
        </p14:tracePtLst>
        <p14:tracePtLst>
          <p14:tracePt t="153272" x="6756400" y="4298950"/>
          <p14:tracePt t="153282" x="6762750" y="4298950"/>
          <p14:tracePt t="153295" x="6813550" y="4298950"/>
          <p14:tracePt t="153312" x="6946900" y="4298950"/>
          <p14:tracePt t="153328" x="7156450" y="4305300"/>
          <p14:tracePt t="153345" x="7416800" y="4311650"/>
          <p14:tracePt t="153361" x="7721600" y="4311650"/>
          <p14:tracePt t="153378" x="7924800" y="4311650"/>
          <p14:tracePt t="153395" x="8026400" y="4311650"/>
          <p14:tracePt t="153411" x="8051800" y="4311650"/>
          <p14:tracePt t="153471" x="8039100" y="4305300"/>
          <p14:tracePt t="153481" x="8001000" y="4298950"/>
          <p14:tracePt t="153495" x="7874000" y="4273550"/>
          <p14:tracePt t="153512" x="7683500" y="4248150"/>
          <p14:tracePt t="153528" x="7512050" y="4248150"/>
          <p14:tracePt t="153545" x="7429500" y="4248150"/>
          <p14:tracePt t="153561" x="7404100" y="4248150"/>
          <p14:tracePt t="153579" x="7397750" y="4248150"/>
          <p14:tracePt t="153630" x="7416800" y="4248150"/>
          <p14:tracePt t="153639" x="7429500" y="4248150"/>
          <p14:tracePt t="153649" x="7480300" y="4254500"/>
          <p14:tracePt t="153661" x="7600950" y="4267200"/>
          <p14:tracePt t="153678" x="7721600" y="4292600"/>
          <p14:tracePt t="153694" x="7829550" y="4298950"/>
          <p14:tracePt t="153711" x="7899400" y="4298950"/>
          <p14:tracePt t="153728" x="7912100" y="4298950"/>
          <p14:tracePt t="153774" x="7899400" y="4298950"/>
          <p14:tracePt t="153782" x="7848600" y="4298950"/>
          <p14:tracePt t="153795" x="7785100" y="4298950"/>
          <p14:tracePt t="153811" x="7581900" y="4298950"/>
          <p14:tracePt t="153829" x="7321550" y="4298950"/>
          <p14:tracePt t="153845" x="7245350" y="4298950"/>
          <p14:tracePt t="153861" x="7232650" y="4298950"/>
          <p14:tracePt t="153925" x="7239000" y="4298950"/>
          <p14:tracePt t="153933" x="7270750" y="4298950"/>
          <p14:tracePt t="153944" x="7321550" y="4298950"/>
          <p14:tracePt t="153961" x="7473950" y="4298950"/>
          <p14:tracePt t="153978" x="7639050" y="4298950"/>
          <p14:tracePt t="153995" x="7759700" y="4298950"/>
          <p14:tracePt t="153997" x="7778750" y="4298950"/>
          <p14:tracePt t="154011" x="7791450" y="4298950"/>
          <p14:tracePt t="154013" x="7797800" y="4298950"/>
          <p14:tracePt t="154053" x="7785100" y="4298950"/>
          <p14:tracePt t="154062" x="7727950" y="4298950"/>
          <p14:tracePt t="154080" x="7556500" y="4292600"/>
          <p14:tracePt t="154094" x="7391400" y="4292600"/>
          <p14:tracePt t="154111" x="7302500" y="4292600"/>
          <p14:tracePt t="154128" x="7283450" y="4292600"/>
          <p14:tracePt t="154144" x="7277100" y="4292600"/>
          <p14:tracePt t="154206" x="7296150" y="4292600"/>
          <p14:tracePt t="154216" x="7327900" y="4292600"/>
          <p14:tracePt t="154229" x="7423150" y="4292600"/>
          <p14:tracePt t="154245" x="7581900" y="4292600"/>
          <p14:tracePt t="154261" x="7772400" y="4292600"/>
          <p14:tracePt t="154278" x="7994650" y="4311650"/>
          <p14:tracePt t="154295" x="8185150" y="4337050"/>
          <p14:tracePt t="154311" x="8261350" y="4343400"/>
          <p14:tracePt t="154327" x="8274050" y="4343400"/>
          <p14:tracePt t="154344" x="8280400" y="4343400"/>
          <p14:tracePt t="154361" x="8274050" y="4343400"/>
          <p14:tracePt t="154377" x="8178800" y="4343400"/>
          <p14:tracePt t="154394" x="8001000" y="4324350"/>
          <p14:tracePt t="154411" x="7797800" y="4292600"/>
          <p14:tracePt t="154414" x="7721600" y="4273550"/>
          <p14:tracePt t="154428" x="7664450" y="4267200"/>
          <p14:tracePt t="154445" x="7632700" y="4260850"/>
          <p14:tracePt t="154495" x="7651750" y="4260850"/>
          <p14:tracePt t="154503" x="7715250" y="4260850"/>
          <p14:tracePt t="154511" x="7804150" y="4267200"/>
          <p14:tracePt t="154528" x="8026400" y="4305300"/>
          <p14:tracePt t="154544" x="8274050" y="4343400"/>
          <p14:tracePt t="154561" x="8432800" y="4349750"/>
          <p14:tracePt t="154578" x="8496300" y="4349750"/>
          <p14:tracePt t="154594" x="8502650" y="4349750"/>
          <p14:tracePt t="154622" x="8496300" y="4349750"/>
          <p14:tracePt t="154630" x="8464550" y="4343400"/>
          <p14:tracePt t="154645" x="8280400" y="4311650"/>
          <p14:tracePt t="154661" x="7994650" y="4260850"/>
          <p14:tracePt t="154678" x="7759700" y="4241800"/>
          <p14:tracePt t="154694" x="7696200" y="4241800"/>
          <p14:tracePt t="154711" x="7677150" y="4241800"/>
          <p14:tracePt t="154759" x="7683500" y="4241800"/>
          <p14:tracePt t="154766" x="7708900" y="4241800"/>
          <p14:tracePt t="154778" x="7759700" y="4241800"/>
          <p14:tracePt t="154794" x="7854950" y="4241800"/>
          <p14:tracePt t="154811" x="7981950" y="4241800"/>
          <p14:tracePt t="154827" x="8089900" y="4241800"/>
          <p14:tracePt t="154830" x="8121650" y="4241800"/>
          <p14:tracePt t="154844" x="8153400" y="4241800"/>
          <p14:tracePt t="154861" x="8159750" y="4241800"/>
          <p14:tracePt t="154919" x="8147050" y="4241800"/>
          <p14:tracePt t="154928" x="8096250" y="4241800"/>
          <p14:tracePt t="154944" x="7975600" y="4222750"/>
          <p14:tracePt t="154961" x="7867650" y="4203700"/>
          <p14:tracePt t="154978" x="7823200" y="4191000"/>
          <p14:tracePt t="154995" x="7816850" y="4191000"/>
          <p14:tracePt t="155030" x="7823200" y="4191000"/>
          <p14:tracePt t="155045" x="7937500" y="4191000"/>
          <p14:tracePt t="155061" x="8172450" y="4191000"/>
          <p14:tracePt t="155077" x="8496300" y="4191000"/>
          <p14:tracePt t="155094" x="8890000" y="4191000"/>
          <p14:tracePt t="155111" x="9296400" y="4191000"/>
          <p14:tracePt t="155127" x="9664700" y="4191000"/>
          <p14:tracePt t="155144" x="9950450" y="4191000"/>
          <p14:tracePt t="155161" x="10160000" y="4191000"/>
          <p14:tracePt t="155177" x="10267950" y="4191000"/>
          <p14:tracePt t="155194" x="10312400" y="4191000"/>
          <p14:tracePt t="155211" x="10318750" y="4191000"/>
          <p14:tracePt t="155246" x="10312400" y="4184650"/>
          <p14:tracePt t="155261" x="10210800" y="4159250"/>
          <p14:tracePt t="155278" x="10020300" y="4114800"/>
          <p14:tracePt t="155294" x="9823450" y="4083050"/>
          <p14:tracePt t="155311" x="9728200" y="4057650"/>
          <p14:tracePt t="155327" x="9715500" y="4051300"/>
          <p14:tracePt t="155344" x="9709150" y="4051300"/>
          <p14:tracePt t="155377" x="9715500" y="4051300"/>
          <p14:tracePt t="155394" x="9785350" y="4057650"/>
          <p14:tracePt t="155411" x="9937750" y="4083050"/>
          <p14:tracePt t="155427" x="10109200" y="4108450"/>
          <p14:tracePt t="155429" x="10191750" y="4114800"/>
          <p14:tracePt t="155444" x="10255250" y="4114800"/>
          <p14:tracePt t="155461" x="10439400" y="4127500"/>
          <p14:tracePt t="155477" x="10528300" y="4127500"/>
          <p14:tracePt t="155494" x="10560050" y="4127500"/>
          <p14:tracePt t="155511" x="10572750" y="4127500"/>
          <p14:tracePt t="155559" x="10560050" y="4127500"/>
          <p14:tracePt t="155566" x="10509250" y="4114800"/>
          <p14:tracePt t="155577" x="10426700" y="4108450"/>
          <p14:tracePt t="155595" x="10172700" y="4083050"/>
          <p14:tracePt t="155610" x="9956800" y="4070350"/>
          <p14:tracePt t="155613" x="9886950" y="4070350"/>
          <p14:tracePt t="155627" x="9855200" y="4070350"/>
          <p14:tracePt t="155644" x="9829800" y="4070350"/>
          <p14:tracePt t="155645" x="9823450" y="4070350"/>
          <p14:tracePt t="155677" x="9855200" y="4070350"/>
          <p14:tracePt t="155686" x="9886950" y="4076700"/>
          <p14:tracePt t="155694" x="9944100" y="4095750"/>
          <p14:tracePt t="155710" x="10071100" y="4121150"/>
          <p14:tracePt t="155727" x="10204450" y="4152900"/>
          <p14:tracePt t="155744" x="10293350" y="4165600"/>
          <p14:tracePt t="155761" x="10331450" y="4171950"/>
          <p14:tracePt t="155778" x="10344150" y="4178300"/>
          <p14:tracePt t="155781" x="10350500" y="4178300"/>
          <p14:tracePt t="155794" x="10356850" y="4178300"/>
          <p14:tracePt t="155811" x="10369550" y="4178300"/>
          <p14:tracePt t="155827" x="10394950" y="4178300"/>
          <p14:tracePt t="155830" x="10407650" y="4178300"/>
          <p14:tracePt t="155844" x="10420350" y="4178300"/>
          <p14:tracePt t="155860" x="10483850" y="4178300"/>
          <p14:tracePt t="155877" x="10547350" y="4178300"/>
          <p14:tracePt t="155894" x="10642600" y="4178300"/>
          <p14:tracePt t="155910" x="10795000" y="4197350"/>
          <p14:tracePt t="155927" x="10934700" y="4222750"/>
          <p14:tracePt t="155944" x="11010900" y="4229100"/>
          <p14:tracePt t="155960" x="11042650" y="4229100"/>
          <p14:tracePt t="155977" x="11055350" y="4229100"/>
          <p14:tracePt t="156056" x="11042650" y="4229100"/>
          <p14:tracePt t="156068" x="10998200" y="4229100"/>
          <p14:tracePt t="156082" x="10826750" y="4191000"/>
          <p14:tracePt t="156095" x="10591800" y="4184650"/>
          <p14:tracePt t="156110" x="10280650" y="4184650"/>
          <p14:tracePt t="156128" x="9975850" y="4184650"/>
          <p14:tracePt t="156144" x="9785350" y="4184650"/>
          <p14:tracePt t="156160" x="9677400" y="4184650"/>
          <p14:tracePt t="156177" x="9632950" y="4184650"/>
          <p14:tracePt t="156194" x="9613900" y="4184650"/>
          <p14:tracePt t="156210" x="9601200" y="4184650"/>
          <p14:tracePt t="156344" x="9588500" y="4184650"/>
          <p14:tracePt t="156360" x="9544050" y="4184650"/>
          <p14:tracePt t="156378" x="9385300" y="4184650"/>
          <p14:tracePt t="156382" x="9258300" y="4184650"/>
          <p14:tracePt t="156400" x="8782050" y="4184650"/>
          <p14:tracePt t="156411" x="8458200" y="4184650"/>
          <p14:tracePt t="156427" x="7747000" y="4184650"/>
          <p14:tracePt t="156430" x="7448550" y="4184650"/>
          <p14:tracePt t="156444" x="7232650" y="4184650"/>
          <p14:tracePt t="156461" x="7004050" y="4184650"/>
          <p14:tracePt t="156477" x="6978650" y="4184650"/>
          <p14:tracePt t="156566" x="6985000" y="4184650"/>
          <p14:tracePt t="156579" x="7016750" y="4191000"/>
          <p14:tracePt t="156595" x="7124700" y="4191000"/>
          <p14:tracePt t="156610" x="7334250" y="4191000"/>
          <p14:tracePt t="156614" x="7467600" y="4197350"/>
          <p14:tracePt t="156627" x="7562850" y="4197350"/>
          <p14:tracePt t="156644" x="7721600" y="4197350"/>
          <p14:tracePt t="156646" x="7753350" y="4197350"/>
          <p14:tracePt t="156661" x="7766050" y="4197350"/>
          <p14:tracePt t="156677" x="7772400" y="4197350"/>
          <p14:tracePt t="156726" x="7747000" y="4197350"/>
          <p14:tracePt t="156734" x="7683500" y="4197350"/>
          <p14:tracePt t="156743" x="7607300" y="4197350"/>
          <p14:tracePt t="156760" x="7442200" y="4197350"/>
          <p14:tracePt t="156778" x="7321550" y="4197350"/>
          <p14:tracePt t="156794" x="7289800" y="4197350"/>
          <p14:tracePt t="156810" x="7277100" y="4197350"/>
          <p14:tracePt t="156871" x="7289800" y="4197350"/>
          <p14:tracePt t="156877" x="7327900" y="4197350"/>
          <p14:tracePt t="156886" x="7391400" y="4197350"/>
          <p14:tracePt t="156893" x="7486650" y="4197350"/>
          <p14:tracePt t="156910" x="7727950" y="4197350"/>
          <p14:tracePt t="156927" x="8153400" y="4222750"/>
          <p14:tracePt t="156943" x="8559800" y="4222750"/>
          <p14:tracePt t="156960" x="8909050" y="4222750"/>
          <p14:tracePt t="156977" x="9067800" y="4222750"/>
          <p14:tracePt t="156993" x="9112250" y="4222750"/>
          <p14:tracePt t="157010" x="9118600" y="4222750"/>
          <p14:tracePt t="157044" x="9105900" y="4216400"/>
          <p14:tracePt t="157060" x="8966200" y="4203700"/>
          <p14:tracePt t="157077" x="8566150" y="4140200"/>
          <p14:tracePt t="157093" x="8407400" y="4140200"/>
          <p14:tracePt t="157110" x="8343900" y="4140200"/>
          <p14:tracePt t="157127" x="8337550" y="4140200"/>
          <p14:tracePt t="157165" x="8369300" y="4140200"/>
          <p14:tracePt t="157177" x="8432800" y="4140200"/>
          <p14:tracePt t="157193" x="8655050" y="4140200"/>
          <p14:tracePt t="157210" x="9023350" y="4140200"/>
          <p14:tracePt t="157227" x="9455150" y="4140200"/>
          <p14:tracePt t="157243" x="9867900" y="4140200"/>
          <p14:tracePt t="157246" x="10020300" y="4140200"/>
          <p14:tracePt t="157260" x="10153650" y="4140200"/>
          <p14:tracePt t="157277" x="10401300" y="4140200"/>
          <p14:tracePt t="157293" x="10471150" y="4140200"/>
          <p14:tracePt t="157310" x="10528300" y="4140200"/>
          <p14:tracePt t="157327" x="10610850" y="4140200"/>
          <p14:tracePt t="157343" x="10731500" y="4140200"/>
          <p14:tracePt t="157360" x="10845800" y="4140200"/>
          <p14:tracePt t="157376" x="10909300" y="4140200"/>
          <p14:tracePt t="157393" x="10947400" y="4140200"/>
          <p14:tracePt t="157410" x="10966450" y="4140200"/>
          <p14:tracePt t="157427" x="10972800" y="4140200"/>
          <p14:tracePt t="157678" x="0" y="0"/>
        </p14:tracePtLst>
        <p14:tracePtLst>
          <p14:tracePt t="158535" x="7588250" y="4159250"/>
          <p14:tracePt t="158632" x="7607300" y="4159250"/>
          <p14:tracePt t="158648" x="7715250" y="4171950"/>
          <p14:tracePt t="158665" x="7886700" y="4197350"/>
          <p14:tracePt t="158679" x="8121650" y="4197350"/>
          <p14:tracePt t="158693" x="8350250" y="4197350"/>
          <p14:tracePt t="158709" x="8521700" y="4197350"/>
          <p14:tracePt t="158726" x="8597900" y="4197350"/>
          <p14:tracePt t="158743" x="8636000" y="4197350"/>
          <p14:tracePt t="158759" x="8661400" y="4191000"/>
          <p14:tracePt t="158777" x="8674100" y="4191000"/>
          <p14:tracePt t="158793" x="8686800" y="4191000"/>
          <p14:tracePt t="158810" x="8699500" y="4191000"/>
          <p14:tracePt t="158826" x="8712200" y="4191000"/>
          <p14:tracePt t="158942" x="0" y="0"/>
        </p14:tracePtLst>
        <p14:tracePtLst>
          <p14:tracePt t="159991" x="1060450" y="3517900"/>
          <p14:tracePt t="160014" x="1054100" y="3517900"/>
          <p14:tracePt t="160023" x="1047750" y="3524250"/>
          <p14:tracePt t="160032" x="1041400" y="3530600"/>
          <p14:tracePt t="160043" x="1028700" y="3530600"/>
          <p14:tracePt t="160059" x="990600" y="3536950"/>
          <p14:tracePt t="160077" x="946150" y="3543300"/>
          <p14:tracePt t="160080" x="914400" y="3549650"/>
          <p14:tracePt t="160093" x="895350" y="3562350"/>
          <p14:tracePt t="160109" x="876300" y="3562350"/>
          <p14:tracePt t="160126" x="869950" y="3562350"/>
          <p14:tracePt t="160142" x="863600" y="3568700"/>
          <p14:tracePt t="160282" x="863600" y="3575050"/>
          <p14:tracePt t="160293" x="876300" y="3575050"/>
          <p14:tracePt t="160305" x="914400" y="3594100"/>
          <p14:tracePt t="160317" x="977900" y="3606800"/>
          <p14:tracePt t="160332" x="1009650" y="3613150"/>
          <p14:tracePt t="160345" x="1111250" y="3632200"/>
          <p14:tracePt t="160359" x="1250950" y="3657600"/>
          <p14:tracePt t="160376" x="1409700" y="3689350"/>
          <p14:tracePt t="160392" x="1492250" y="3714750"/>
          <p14:tracePt t="160409" x="1504950" y="3714750"/>
          <p14:tracePt t="160426" x="1511300" y="3714750"/>
          <p14:tracePt t="160533" x="0" y="0"/>
        </p14:tracePtLst>
        <p14:tracePtLst>
          <p14:tracePt t="160920" x="1549400" y="3594100"/>
          <p14:tracePt t="161120" x="1574800" y="3594100"/>
          <p14:tracePt t="161138" x="1657350" y="3600450"/>
          <p14:tracePt t="161159" x="1746250" y="3619500"/>
          <p14:tracePt t="161175" x="1752600" y="3619500"/>
          <p14:tracePt t="161295" x="1727200" y="3619500"/>
          <p14:tracePt t="161303" x="1676400" y="3619500"/>
          <p14:tracePt t="161312" x="1593850" y="3619500"/>
          <p14:tracePt t="161326" x="1422400" y="3619500"/>
          <p14:tracePt t="161343" x="1295400" y="3619500"/>
          <p14:tracePt t="161359" x="1270000" y="3619500"/>
          <p14:tracePt t="161376" x="1263650" y="3619500"/>
          <p14:tracePt t="161413" x="0" y="0"/>
        </p14:tracePtLst>
        <p14:tracePtLst>
          <p14:tracePt t="161655" x="1111250" y="3530600"/>
          <p14:tracePt t="161686" x="1104900" y="3530600"/>
          <p14:tracePt t="161703" x="1098550" y="3536950"/>
          <p14:tracePt t="161718" x="1098550" y="3543300"/>
          <p14:tracePt t="161733" x="1098550" y="3556000"/>
          <p14:tracePt t="161742" x="1098550" y="3562350"/>
          <p14:tracePt t="161759" x="1098550" y="3581400"/>
          <p14:tracePt t="161775" x="1111250" y="3606800"/>
          <p14:tracePt t="161792" x="1149350" y="3625850"/>
          <p14:tracePt t="161808" x="1206500" y="3644900"/>
          <p14:tracePt t="161825" x="1238250" y="3651250"/>
          <p14:tracePt t="161842" x="1276350" y="3651250"/>
          <p14:tracePt t="161858" x="1282700" y="3651250"/>
          <p14:tracePt t="161892" x="1289050" y="3651250"/>
          <p14:tracePt t="161909" x="1289050" y="3619500"/>
          <p14:tracePt t="161925" x="1282700" y="3613150"/>
          <p14:tracePt t="161942" x="1276350" y="3600450"/>
          <p14:tracePt t="162038" x="0" y="0"/>
        </p14:tracePtLst>
        <p14:tracePtLst>
          <p14:tracePt t="162632" x="7969250" y="4298950"/>
          <p14:tracePt t="162704" x="7975600" y="4298950"/>
          <p14:tracePt t="162711" x="8007350" y="4298950"/>
          <p14:tracePt t="162725" x="8121650" y="4298950"/>
          <p14:tracePt t="162742" x="8299450" y="4298950"/>
          <p14:tracePt t="162758" x="8509000" y="4298950"/>
          <p14:tracePt t="162775" x="8680450" y="4298950"/>
          <p14:tracePt t="162792" x="8756650" y="4298950"/>
          <p14:tracePt t="162809" x="8769350" y="4298950"/>
          <p14:tracePt t="162825" x="8775700" y="4298950"/>
          <p14:tracePt t="163030" x="0" y="0"/>
        </p14:tracePtLst>
        <p14:tracePtLst>
          <p14:tracePt t="163959" x="9124950" y="4311650"/>
          <p14:tracePt t="164048" x="9144000" y="4311650"/>
          <p14:tracePt t="164065" x="9232900" y="4311650"/>
          <p14:tracePt t="164081" x="9378950" y="4311650"/>
          <p14:tracePt t="164094" x="9556750" y="4311650"/>
          <p14:tracePt t="164108" x="9664700" y="4311650"/>
          <p14:tracePt t="164125" x="9988550" y="4311650"/>
          <p14:tracePt t="164141" x="10147300" y="4311650"/>
          <p14:tracePt t="164158" x="10229850" y="4311650"/>
          <p14:tracePt t="164174" x="10255250" y="4311650"/>
          <p14:tracePt t="164238" x="10242550" y="4311650"/>
          <p14:tracePt t="164246" x="10204450" y="4311650"/>
          <p14:tracePt t="164257" x="10128250" y="4311650"/>
          <p14:tracePt t="164275" x="9963150" y="4311650"/>
          <p14:tracePt t="164278" x="9855200" y="4311650"/>
          <p14:tracePt t="164291" x="9740900" y="4311650"/>
          <p14:tracePt t="164308" x="9512300" y="4311650"/>
          <p14:tracePt t="164310" x="9404350" y="4311650"/>
          <p14:tracePt t="164325" x="9239250" y="4311650"/>
          <p14:tracePt t="164341" x="9169400" y="4311650"/>
          <p14:tracePt t="164358" x="9156700" y="4311650"/>
          <p14:tracePt t="164446" x="9175750" y="4311650"/>
          <p14:tracePt t="164458" x="9207500" y="4311650"/>
          <p14:tracePt t="164475" x="9353550" y="4311650"/>
          <p14:tracePt t="164491" x="9550400" y="4311650"/>
          <p14:tracePt t="164494" x="9658350" y="4311650"/>
          <p14:tracePt t="164508" x="9772650" y="4311650"/>
          <p14:tracePt t="164526" x="10064750" y="4311650"/>
          <p14:tracePt t="164541" x="10153650" y="4311650"/>
          <p14:tracePt t="164558" x="10172700" y="4311650"/>
          <p14:tracePt t="164606" x="10160000" y="4318000"/>
          <p14:tracePt t="164616" x="10128250" y="4318000"/>
          <p14:tracePt t="164624" x="10064750" y="4318000"/>
          <p14:tracePt t="164641" x="9842500" y="4318000"/>
          <p14:tracePt t="164658" x="9467850" y="4318000"/>
          <p14:tracePt t="164662" x="9226550" y="4311650"/>
          <p14:tracePt t="164674" x="9067800" y="4298950"/>
          <p14:tracePt t="164691" x="8896350" y="4298950"/>
          <p14:tracePt t="164693" x="8877300" y="4298950"/>
          <p14:tracePt t="164708" x="8864600" y="4298950"/>
          <p14:tracePt t="164724" x="8858250" y="4298950"/>
          <p14:tracePt t="164742" x="8858250" y="4292600"/>
          <p14:tracePt t="164758" x="8921750" y="4292600"/>
          <p14:tracePt t="164774" x="9093200" y="4292600"/>
          <p14:tracePt t="164791" x="9302750" y="4292600"/>
          <p14:tracePt t="164807" x="9512300" y="4292600"/>
          <p14:tracePt t="164824" x="9690100" y="4292600"/>
          <p14:tracePt t="164841" x="9867900" y="4292600"/>
          <p14:tracePt t="164857" x="9988550" y="4292600"/>
          <p14:tracePt t="164874" x="10033000" y="4292600"/>
          <p14:tracePt t="164891" x="10039350" y="4292600"/>
          <p14:tracePt t="164935" x="10020300" y="4292600"/>
          <p14:tracePt t="164944" x="9994900" y="4292600"/>
          <p14:tracePt t="164957" x="9950450" y="4292600"/>
          <p14:tracePt t="164974" x="9937750" y="4292600"/>
          <p14:tracePt t="164991" x="9931400" y="4292600"/>
          <p14:tracePt t="165071" x="9944100" y="4292600"/>
          <p14:tracePt t="165079" x="9975850" y="4292600"/>
          <p14:tracePt t="165091" x="10020300" y="4292600"/>
          <p14:tracePt t="165108" x="10128250" y="4292600"/>
          <p14:tracePt t="165111" x="10179050" y="4292600"/>
          <p14:tracePt t="165125" x="10229850" y="4292600"/>
          <p14:tracePt t="165141" x="10236200" y="4292600"/>
          <p14:tracePt t="165184" x="10223500" y="4286250"/>
          <p14:tracePt t="165192" x="10198100" y="4286250"/>
          <p14:tracePt t="165207" x="10096500" y="4286250"/>
          <p14:tracePt t="165224" x="10033000" y="4286250"/>
          <p14:tracePt t="165241" x="10020300" y="4286250"/>
          <p14:tracePt t="165257" x="10013950" y="4286250"/>
          <p14:tracePt t="165319" x="10026650" y="4286250"/>
          <p14:tracePt t="165328" x="10045700" y="4286250"/>
          <p14:tracePt t="165342" x="10083800" y="4286250"/>
          <p14:tracePt t="165358" x="10121900" y="4286250"/>
          <p14:tracePt t="165374" x="10147300" y="4286250"/>
          <p14:tracePt t="165625" x="10140950" y="4286250"/>
          <p14:tracePt t="165642" x="10109200" y="4286250"/>
          <p14:tracePt t="165658" x="10045700" y="4286250"/>
          <p14:tracePt t="165662" x="10013950" y="4286250"/>
          <p14:tracePt t="165674" x="9969500" y="4286250"/>
          <p14:tracePt t="165691" x="9861550" y="4286250"/>
          <p14:tracePt t="165707" x="9702800" y="4286250"/>
          <p14:tracePt t="165711" x="9626600" y="4286250"/>
          <p14:tracePt t="165724" x="9563100" y="4286250"/>
          <p14:tracePt t="165741" x="9499600" y="4286250"/>
          <p14:tracePt t="165757" x="9493250" y="4286250"/>
          <p14:tracePt t="165864" x="9505950" y="4286250"/>
          <p14:tracePt t="165878" x="9639300" y="4286250"/>
          <p14:tracePt t="165892" x="9747250" y="4286250"/>
          <p14:tracePt t="165907" x="10083800" y="4286250"/>
          <p14:tracePt t="165910" x="10280650" y="4286250"/>
          <p14:tracePt t="165924" x="10515600" y="4286250"/>
          <p14:tracePt t="165941" x="11188700" y="4286250"/>
          <p14:tracePt t="165957" x="11512550" y="4286250"/>
          <p14:tracePt t="165974" x="11690350" y="4286250"/>
          <p14:tracePt t="165990" x="11760200" y="4279900"/>
          <p14:tracePt t="166007" x="11766550" y="4279900"/>
          <p14:tracePt t="166045" x="11772900" y="4273550"/>
          <p14:tracePt t="166057" x="11760200" y="4267200"/>
          <p14:tracePt t="166075" x="11633200" y="4235450"/>
          <p14:tracePt t="166091" x="11322050" y="4171950"/>
          <p14:tracePt t="166094" x="11099800" y="4146550"/>
          <p14:tracePt t="166107" x="10839450" y="4133850"/>
          <p14:tracePt t="166124" x="10147300" y="4133850"/>
          <p14:tracePt t="166141" x="9899650" y="4133850"/>
          <p14:tracePt t="166157" x="9810750" y="4133850"/>
          <p14:tracePt t="166174" x="9798050" y="4133850"/>
          <p14:tracePt t="166190" x="9791700" y="4133850"/>
          <p14:tracePt t="166255" x="9804400" y="4133850"/>
          <p14:tracePt t="166262" x="9823450" y="4133850"/>
          <p14:tracePt t="166273" x="9867900" y="4133850"/>
          <p14:tracePt t="166291" x="10007600" y="4159250"/>
          <p14:tracePt t="166307" x="10198100" y="4171950"/>
          <p14:tracePt t="166310" x="10331450" y="4178300"/>
          <p14:tracePt t="166324" x="10426700" y="4197350"/>
          <p14:tracePt t="166341" x="10636250" y="4222750"/>
          <p14:tracePt t="166357" x="10687050" y="4222750"/>
          <p14:tracePt t="166374" x="10699750" y="4222750"/>
          <p14:tracePt t="166439" x="10655300" y="4222750"/>
          <p14:tracePt t="166446" x="10591800" y="4222750"/>
          <p14:tracePt t="166457" x="10496550" y="4222750"/>
          <p14:tracePt t="166474" x="10242550" y="4222750"/>
          <p14:tracePt t="166490" x="10052050" y="4222750"/>
          <p14:tracePt t="166507" x="10001250" y="4222750"/>
          <p14:tracePt t="166509" x="9994900" y="4222750"/>
          <p14:tracePt t="166524" x="9988550" y="4222750"/>
          <p14:tracePt t="166558" x="9994900" y="4222750"/>
          <p14:tracePt t="166565" x="10020300" y="4222750"/>
          <p14:tracePt t="166575" x="10052050" y="4222750"/>
          <p14:tracePt t="166590" x="10166350" y="4222750"/>
          <p14:tracePt t="166607" x="10312400" y="4222750"/>
          <p14:tracePt t="166624" x="10471150" y="4222750"/>
          <p14:tracePt t="166640" x="10629900" y="4222750"/>
          <p14:tracePt t="166657" x="10801350" y="4222750"/>
          <p14:tracePt t="166674" x="10941050" y="4229100"/>
          <p14:tracePt t="166690" x="10972800" y="4229100"/>
          <p14:tracePt t="166707" x="10985500" y="4229100"/>
          <p14:tracePt t="166742" x="10966450" y="4229100"/>
          <p14:tracePt t="166750" x="10915650" y="4229100"/>
          <p14:tracePt t="166758" x="10833100" y="4229100"/>
          <p14:tracePt t="166773" x="10642600" y="4229100"/>
          <p14:tracePt t="166790" x="10521950" y="4229100"/>
          <p14:tracePt t="166807" x="10502900" y="4229100"/>
          <p14:tracePt t="166823" x="10496550" y="4229100"/>
          <p14:tracePt t="166857" x="10534650" y="4229100"/>
          <p14:tracePt t="166874" x="10668000" y="4229100"/>
          <p14:tracePt t="166890" x="10839450" y="4229100"/>
          <p14:tracePt t="166907" x="10985500" y="4229100"/>
          <p14:tracePt t="166909" x="11029950" y="4229100"/>
          <p14:tracePt t="166923" x="11055350" y="4229100"/>
          <p14:tracePt t="166940" x="11068050" y="4229100"/>
          <p14:tracePt t="166942" x="11074400" y="4229100"/>
          <p14:tracePt t="167000" x="11068050" y="4229100"/>
          <p14:tracePt t="167015" x="11049000" y="4222750"/>
          <p14:tracePt t="167742" x="0" y="0"/>
        </p14:tracePtLst>
        <p14:tracePtLst>
          <p14:tracePt t="169406" x="1143000" y="3429000"/>
          <p14:tracePt t="169447" x="1136650" y="3429000"/>
          <p14:tracePt t="169459" x="1130300" y="3429000"/>
          <p14:tracePt t="169473" x="1123950" y="3441700"/>
          <p14:tracePt t="169490" x="1123950" y="3473450"/>
          <p14:tracePt t="169506" x="1117600" y="3524250"/>
          <p14:tracePt t="169510" x="1117600" y="3543300"/>
          <p14:tracePt t="169523" x="1117600" y="3575050"/>
          <p14:tracePt t="169539" x="1123950" y="3632200"/>
          <p14:tracePt t="169542" x="1130300" y="3651250"/>
          <p14:tracePt t="169556" x="1143000" y="3670300"/>
          <p14:tracePt t="169574" x="1168400" y="3695700"/>
          <p14:tracePt t="169631" x="1174750" y="3695700"/>
          <p14:tracePt t="169647" x="1181100" y="3695700"/>
          <p14:tracePt t="169659" x="1187450" y="3695700"/>
          <p14:tracePt t="169673" x="1212850" y="3670300"/>
          <p14:tracePt t="169689" x="1225550" y="3632200"/>
          <p14:tracePt t="169706" x="1238250" y="3600450"/>
          <p14:tracePt t="169723" x="1244600" y="3568700"/>
          <p14:tracePt t="169739" x="1244600" y="3562350"/>
          <p14:tracePt t="169840" x="1244600" y="3594100"/>
          <p14:tracePt t="169847" x="1238250" y="3632200"/>
          <p14:tracePt t="169856" x="1231900" y="3663950"/>
          <p14:tracePt t="169873" x="1219200" y="3727450"/>
          <p14:tracePt t="169889" x="1219200" y="3733800"/>
          <p14:tracePt t="169950" x="1219200" y="3740150"/>
          <p14:tracePt t="169967" x="1219200" y="3727450"/>
          <p14:tracePt t="169980" x="1225550" y="3702050"/>
          <p14:tracePt t="169995" x="1225550" y="3663950"/>
          <p14:tracePt t="170009" x="1225550" y="3625850"/>
          <p14:tracePt t="170022" x="1225550" y="3606800"/>
          <p14:tracePt t="170039" x="1225550" y="3600450"/>
          <p14:tracePt t="170111" x="1225550" y="3606800"/>
          <p14:tracePt t="170119" x="1219200" y="3632200"/>
          <p14:tracePt t="170127" x="1219200" y="3644900"/>
          <p14:tracePt t="170139" x="1212850" y="3657600"/>
          <p14:tracePt t="170156" x="1212850" y="3670300"/>
          <p14:tracePt t="170159" x="1212850" y="3676650"/>
          <p14:tracePt t="170264" x="1212850" y="3670300"/>
          <p14:tracePt t="170276" x="1212850" y="3651250"/>
          <p14:tracePt t="170280" x="1212850" y="3625850"/>
          <p14:tracePt t="170295" x="1212850" y="3594100"/>
          <p14:tracePt t="170312" x="1212850" y="3575050"/>
          <p14:tracePt t="170323" x="1212850" y="3568700"/>
          <p14:tracePt t="170391" x="1206500" y="3568700"/>
          <p14:tracePt t="170406" x="1200150" y="3587750"/>
          <p14:tracePt t="170415" x="1200150" y="3594100"/>
          <p14:tracePt t="170423" x="1193800" y="3613150"/>
          <p14:tracePt t="170439" x="1187450" y="3632200"/>
          <p14:tracePt t="170456" x="1187450" y="3638550"/>
          <p14:tracePt t="171024" x="1187450" y="3632200"/>
          <p14:tracePt t="171042" x="1187450" y="3619500"/>
          <p14:tracePt t="171062" x="1187450" y="3581400"/>
          <p14:tracePt t="171064" x="1187450" y="3568700"/>
          <p14:tracePt t="171076" x="1187450" y="3549650"/>
          <p14:tracePt t="171089" x="1181100" y="3517900"/>
          <p14:tracePt t="171105" x="1181100" y="3505200"/>
          <p14:tracePt t="171123" x="1174750" y="3498850"/>
          <p14:tracePt t="171200" x="1168400" y="3498850"/>
          <p14:tracePt t="171213" x="1162050" y="3511550"/>
          <p14:tracePt t="171226" x="1149350" y="3568700"/>
          <p14:tracePt t="171240" x="1149350" y="3613150"/>
          <p14:tracePt t="171255" x="1149350" y="3632200"/>
          <p14:tracePt t="171272" x="1149350" y="3638550"/>
          <p14:tracePt t="171462" x="0" y="0"/>
        </p14:tracePtLst>
        <p14:tracePtLst>
          <p14:tracePt t="171846" x="273050" y="3594100"/>
          <p14:tracePt t="171985" x="304800" y="3594100"/>
          <p14:tracePt t="171997" x="355600" y="3600450"/>
          <p14:tracePt t="172014" x="781050" y="3689350"/>
          <p14:tracePt t="172029" x="990600" y="3727450"/>
          <p14:tracePt t="172039" x="1365250" y="3797300"/>
          <p14:tracePt t="172055" x="1555750" y="3822700"/>
          <p14:tracePt t="172073" x="1644650" y="3822700"/>
          <p14:tracePt t="172089" x="1676400" y="3822700"/>
          <p14:tracePt t="172094" x="1701800" y="3822700"/>
          <p14:tracePt t="172122" x="1739900" y="3822700"/>
          <p14:tracePt t="172139" x="1746250" y="3816350"/>
          <p14:tracePt t="172222" x="1733550" y="3816350"/>
          <p14:tracePt t="172232" x="1701800" y="3816350"/>
          <p14:tracePt t="172239" x="1651000" y="3816350"/>
          <p14:tracePt t="172255" x="1473200" y="3816350"/>
          <p14:tracePt t="172272" x="1238250" y="3816350"/>
          <p14:tracePt t="172288" x="1041400" y="3816350"/>
          <p14:tracePt t="172305" x="939800" y="3803650"/>
          <p14:tracePt t="172322" x="920750" y="3803650"/>
          <p14:tracePt t="172325" x="914400" y="3803650"/>
          <p14:tracePt t="172406" x="933450" y="3797300"/>
          <p14:tracePt t="172415" x="971550" y="3797300"/>
          <p14:tracePt t="172424" x="1060450" y="3797300"/>
          <p14:tracePt t="172438" x="1416050" y="3797300"/>
          <p14:tracePt t="172455" x="1917700" y="3797300"/>
          <p14:tracePt t="172472" x="2203450" y="3797300"/>
          <p14:tracePt t="172488" x="2266950" y="3797300"/>
          <p14:tracePt t="172505" x="2279650" y="3797300"/>
          <p14:tracePt t="172526" x="2266950" y="3784600"/>
          <p14:tracePt t="172538" x="2228850" y="3771900"/>
          <p14:tracePt t="172555" x="2057400" y="3733800"/>
          <p14:tracePt t="172573" x="1670050" y="3657600"/>
          <p14:tracePt t="172575" x="1422400" y="3613150"/>
          <p14:tracePt t="172589" x="914400" y="3511550"/>
          <p14:tracePt t="172605" x="685800" y="3479800"/>
          <p14:tracePt t="172622" x="628650" y="3473450"/>
          <p14:tracePt t="172638" x="622300" y="3473450"/>
          <p14:tracePt t="172694" x="654050" y="3473450"/>
          <p14:tracePt t="172703" x="711200" y="3473450"/>
          <p14:tracePt t="172711" x="781050" y="3473450"/>
          <p14:tracePt t="172721" x="876300" y="3473450"/>
          <p14:tracePt t="172738" x="1123950" y="3473450"/>
          <p14:tracePt t="172755" x="1314450" y="3473450"/>
          <p14:tracePt t="172758" x="1352550" y="3473450"/>
          <p14:tracePt t="172771" x="1371600" y="3473450"/>
          <p14:tracePt t="172789" x="1384300" y="3473450"/>
          <p14:tracePt t="172830" x="1333500" y="3473450"/>
          <p14:tracePt t="172839" x="1257300" y="3473450"/>
          <p14:tracePt t="172855" x="1047750" y="3473450"/>
          <p14:tracePt t="172872" x="863600" y="3473450"/>
          <p14:tracePt t="172889" x="774700" y="3473450"/>
          <p14:tracePt t="172905" x="762000" y="3473450"/>
          <p14:tracePt t="172922" x="755650" y="3473450"/>
          <p14:tracePt t="172966" x="774700" y="3473450"/>
          <p14:tracePt t="172974" x="806450" y="3473450"/>
          <p14:tracePt t="172988" x="850900" y="3473450"/>
          <p14:tracePt t="173005" x="889000" y="3473450"/>
          <p14:tracePt t="173022" x="895350" y="3473450"/>
          <p14:tracePt t="173055" x="882650" y="3473450"/>
          <p14:tracePt t="173073" x="781050" y="3473450"/>
          <p14:tracePt t="173089" x="622300" y="3473450"/>
          <p14:tracePt t="173105" x="482600" y="3473450"/>
          <p14:tracePt t="173122" x="431800" y="3473450"/>
          <p14:tracePt t="173139" x="419100" y="3473450"/>
          <p14:tracePt t="173191" x="412750" y="3479800"/>
          <p14:tracePt t="173200" x="412750" y="3486150"/>
          <p14:tracePt t="173209" x="438150" y="3492500"/>
          <p14:tracePt t="173221" x="508000" y="3524250"/>
          <p14:tracePt t="173238" x="558800" y="3543300"/>
          <p14:tracePt t="173254" x="584200" y="3549650"/>
          <p14:tracePt t="173325" x="565150" y="3549650"/>
          <p14:tracePt t="173334" x="533400" y="3549650"/>
          <p14:tracePt t="173342" x="482600" y="3549650"/>
          <p14:tracePt t="173354" x="431800" y="3549650"/>
          <p14:tracePt t="173371" x="355600" y="3549650"/>
          <p14:tracePt t="173388" x="323850" y="3549650"/>
          <p14:tracePt t="173446" x="330200" y="3556000"/>
          <p14:tracePt t="173456" x="361950" y="3556000"/>
          <p14:tracePt t="173471" x="520700" y="3556000"/>
          <p14:tracePt t="173488" x="781050" y="3556000"/>
          <p14:tracePt t="173505" x="1149350" y="3556000"/>
          <p14:tracePt t="173521" x="1517650" y="3556000"/>
          <p14:tracePt t="173538" x="1930400" y="3556000"/>
          <p14:tracePt t="173554" x="2184400" y="3556000"/>
          <p14:tracePt t="173571" x="2305050" y="3556000"/>
          <p14:tracePt t="173573" x="2317750" y="3556000"/>
          <p14:tracePt t="173588" x="2324100" y="3556000"/>
          <p14:tracePt t="173605" x="2330450" y="3556000"/>
          <p14:tracePt t="174021" x="0" y="0"/>
        </p14:tracePtLst>
        <p14:tracePtLst>
          <p14:tracePt t="174421" x="1028700" y="3517900"/>
          <p14:tracePt t="174453" x="1022350" y="3517900"/>
          <p14:tracePt t="174509" x="1016000" y="3524250"/>
          <p14:tracePt t="174517" x="1016000" y="3530600"/>
          <p14:tracePt t="174525" x="1016000" y="3543300"/>
          <p14:tracePt t="174537" x="1022350" y="3575050"/>
          <p14:tracePt t="174554" x="1054100" y="3619500"/>
          <p14:tracePt t="174571" x="1123950" y="3663950"/>
          <p14:tracePt t="174587" x="1193800" y="3695700"/>
          <p14:tracePt t="174589" x="1225550" y="3702050"/>
          <p14:tracePt t="174604" x="1257300" y="3708400"/>
          <p14:tracePt t="174621" x="1270000" y="3708400"/>
          <p14:tracePt t="174638" x="1276350" y="3708400"/>
          <p14:tracePt t="174654" x="1282700" y="3702050"/>
          <p14:tracePt t="174671" x="1289050" y="3689350"/>
          <p14:tracePt t="174687" x="1289050" y="3651250"/>
          <p14:tracePt t="174704" x="1282700" y="3606800"/>
          <p14:tracePt t="174721" x="1270000" y="3568700"/>
          <p14:tracePt t="174737" x="1263650" y="3556000"/>
          <p14:tracePt t="174990" x="0" y="0"/>
        </p14:tracePtLst>
        <p14:tracePtLst>
          <p14:tracePt t="175686" x="1943100" y="3581400"/>
          <p14:tracePt t="175735" x="1949450" y="3575050"/>
          <p14:tracePt t="175742" x="1955800" y="3575050"/>
          <p14:tracePt t="175754" x="1962150" y="3581400"/>
          <p14:tracePt t="175771" x="1962150" y="3613150"/>
          <p14:tracePt t="175787" x="1981200" y="3651250"/>
          <p14:tracePt t="175790" x="1987550" y="3663950"/>
          <p14:tracePt t="175804" x="2000250" y="3676650"/>
          <p14:tracePt t="175821" x="2025650" y="3695700"/>
          <p14:tracePt t="175837" x="2070100" y="3695700"/>
          <p14:tracePt t="175854" x="2120900" y="3695700"/>
          <p14:tracePt t="175871" x="2159000" y="3676650"/>
          <p14:tracePt t="175887" x="2190750" y="3651250"/>
          <p14:tracePt t="175904" x="2209800" y="3625850"/>
          <p14:tracePt t="175921" x="2216150" y="3613150"/>
          <p14:tracePt t="175937" x="2216150" y="3600450"/>
          <p14:tracePt t="176054" x="2216150" y="3613150"/>
          <p14:tracePt t="176069" x="2216150" y="3619500"/>
          <p14:tracePt t="176078" x="2216150" y="3625850"/>
          <p14:tracePt t="176087" x="2216150" y="3632200"/>
          <p14:tracePt t="176110" x="2222500" y="3632200"/>
          <p14:tracePt t="176158" x="2228850" y="3632200"/>
          <p14:tracePt t="176174" x="2235200" y="3632200"/>
          <p14:tracePt t="176190" x="2235200" y="3625850"/>
          <p14:tracePt t="176430" x="0" y="0"/>
        </p14:tracePtLst>
        <p14:tracePtLst>
          <p14:tracePt t="176806" x="958850" y="3498850"/>
          <p14:tracePt t="176871" x="958850" y="3511550"/>
          <p14:tracePt t="176881" x="977900" y="3562350"/>
          <p14:tracePt t="176893" x="1009650" y="3689350"/>
          <p14:tracePt t="176904" x="1035050" y="3765550"/>
          <p14:tracePt t="176921" x="1073150" y="3879850"/>
          <p14:tracePt t="176937" x="1104900" y="3924300"/>
          <p14:tracePt t="176953" x="1111250" y="3930650"/>
          <p14:tracePt t="176987" x="1123950" y="3930650"/>
          <p14:tracePt t="176990" x="1143000" y="3917950"/>
          <p14:tracePt t="177003" x="1162050" y="3898900"/>
          <p14:tracePt t="177005" x="1181100" y="3873500"/>
          <p14:tracePt t="177020" x="1200150" y="3848100"/>
          <p14:tracePt t="177037" x="1244600" y="3759200"/>
          <p14:tracePt t="177053" x="1244600" y="3714750"/>
          <p14:tracePt t="177070" x="1244600" y="3683000"/>
          <p14:tracePt t="177087" x="1244600" y="3663950"/>
          <p14:tracePt t="177104" x="1244600" y="3644900"/>
          <p14:tracePt t="177120" x="1244600" y="3638550"/>
          <p14:tracePt t="177137" x="1238250" y="3625850"/>
          <p14:tracePt t="177222" x="1231900" y="3651250"/>
          <p14:tracePt t="177232" x="1225550" y="3670300"/>
          <p14:tracePt t="177243" x="1225550" y="3683000"/>
          <p14:tracePt t="177253" x="1225550" y="3702050"/>
          <p14:tracePt t="177270" x="1225550" y="3714750"/>
          <p14:tracePt t="177342" x="1225550" y="3695700"/>
          <p14:tracePt t="177351" x="1225550" y="3670300"/>
          <p14:tracePt t="177362" x="1225550" y="3644900"/>
          <p14:tracePt t="177371" x="1219200" y="3613150"/>
          <p14:tracePt t="177388" x="1206500" y="3568700"/>
          <p14:tracePt t="177404" x="1206500" y="3562350"/>
          <p14:tracePt t="177454" x="1200150" y="3556000"/>
          <p14:tracePt t="177494" x="1193800" y="3562350"/>
          <p14:tracePt t="177510" x="1193800" y="3581400"/>
          <p14:tracePt t="177519" x="1193800" y="3594100"/>
          <p14:tracePt t="177526" x="1193800" y="3613150"/>
          <p14:tracePt t="177537" x="1193800" y="3625850"/>
          <p14:tracePt t="177553" x="1193800" y="3638550"/>
          <p14:tracePt t="177570" x="1193800" y="3644900"/>
          <p14:tracePt t="177655" x="1193800" y="3638550"/>
          <p14:tracePt t="177662" x="1193800" y="3632200"/>
          <p14:tracePt t="177670" x="1193800" y="3619500"/>
          <p14:tracePt t="177687" x="1193800" y="3613150"/>
          <p14:tracePt t="177846" x="0" y="0"/>
        </p14:tracePtLst>
        <p14:tracePtLst>
          <p14:tracePt t="178144" x="2228850" y="3917950"/>
          <p14:tracePt t="178186" x="2241550" y="3917950"/>
          <p14:tracePt t="178202" x="2247900" y="3911600"/>
          <p14:tracePt t="178222" x="0" y="0"/>
        </p14:tracePtLst>
        <p14:tracePtLst>
          <p14:tracePt t="183255" x="1212850" y="3200400"/>
          <p14:tracePt t="183295" x="1206500" y="3200400"/>
          <p14:tracePt t="183313" x="1206500" y="3213100"/>
          <p14:tracePt t="183325" x="1200150" y="3232150"/>
          <p14:tracePt t="183335" x="1200150" y="3302000"/>
          <p14:tracePt t="183351" x="1244600" y="3416300"/>
          <p14:tracePt t="183368" x="1346200" y="3549650"/>
          <p14:tracePt t="183385" x="1543050" y="3683000"/>
          <p14:tracePt t="183402" x="1835150" y="3778250"/>
          <p14:tracePt t="183418" x="2101850" y="3829050"/>
          <p14:tracePt t="183421" x="2197100" y="3835400"/>
          <p14:tracePt t="183435" x="2273300" y="3835400"/>
          <p14:tracePt t="183451" x="2381250" y="3829050"/>
          <p14:tracePt t="183468" x="2432050" y="3790950"/>
          <p14:tracePt t="183470" x="2451100" y="3778250"/>
          <p14:tracePt t="183485" x="2489200" y="3714750"/>
          <p14:tracePt t="183501" x="2508250" y="3632200"/>
          <p14:tracePt t="183518" x="2514600" y="3530600"/>
          <p14:tracePt t="183534" x="2514600" y="3422650"/>
          <p14:tracePt t="183551" x="2495550" y="3333750"/>
          <p14:tracePt t="183568" x="2432050" y="3251200"/>
          <p14:tracePt t="183584" x="2324100" y="3175000"/>
          <p14:tracePt t="183601" x="2203450" y="3136900"/>
          <p14:tracePt t="183618" x="2127250" y="3130550"/>
          <p14:tracePt t="183634" x="2089150" y="3130550"/>
          <p14:tracePt t="183651" x="2063750" y="3149600"/>
          <p14:tracePt t="183654" x="2057400" y="3175000"/>
          <p14:tracePt t="183668" x="2057400" y="3200400"/>
          <p14:tracePt t="183685" x="2063750" y="3333750"/>
          <p14:tracePt t="183701" x="2108200" y="3448050"/>
          <p14:tracePt t="183718" x="2209800" y="3556000"/>
          <p14:tracePt t="183734" x="2368550" y="3625850"/>
          <p14:tracePt t="183751" x="2584450" y="3683000"/>
          <p14:tracePt t="183768" x="2800350" y="3708400"/>
          <p14:tracePt t="183784" x="2978150" y="3695700"/>
          <p14:tracePt t="183801" x="3079750" y="3651250"/>
          <p14:tracePt t="183818" x="3130550" y="3594100"/>
          <p14:tracePt t="183834" x="3143250" y="3505200"/>
          <p14:tracePt t="183851" x="3143250" y="3429000"/>
          <p14:tracePt t="183868" x="3130550" y="3327400"/>
          <p14:tracePt t="183869" x="3105150" y="3289300"/>
          <p14:tracePt t="183885" x="3028950" y="3200400"/>
          <p14:tracePt t="183901" x="2921000" y="3143250"/>
          <p14:tracePt t="183918" x="2863850" y="3124200"/>
          <p14:tracePt t="183934" x="2825750" y="3124200"/>
          <p14:tracePt t="183951" x="2800350" y="3155950"/>
          <p14:tracePt t="183968" x="2794000" y="3232150"/>
          <p14:tracePt t="183984" x="2800350" y="3340100"/>
          <p14:tracePt t="184001" x="2832100" y="3422650"/>
          <p14:tracePt t="184018" x="2895600" y="3486150"/>
          <p14:tracePt t="184034" x="2990850" y="3505200"/>
          <p14:tracePt t="184051" x="3130550" y="3511550"/>
          <p14:tracePt t="184054" x="3200400" y="3505200"/>
          <p14:tracePt t="184068" x="3276600" y="3479800"/>
          <p14:tracePt t="184084" x="3403600" y="3397250"/>
          <p14:tracePt t="184101" x="3422650" y="3346450"/>
          <p14:tracePt t="184117" x="3429000" y="3295650"/>
          <p14:tracePt t="184134" x="3397250" y="3238500"/>
          <p14:tracePt t="184151" x="3327400" y="3181350"/>
          <p14:tracePt t="184168" x="3244850" y="3149600"/>
          <p14:tracePt t="184184" x="3168650" y="3143250"/>
          <p14:tracePt t="184201" x="3067050" y="3175000"/>
          <p14:tracePt t="184217" x="2997200" y="3263900"/>
          <p14:tracePt t="184234" x="2946400" y="3359150"/>
          <p14:tracePt t="184251" x="2940050" y="3448050"/>
          <p14:tracePt t="184267" x="2984500" y="3517900"/>
          <p14:tracePt t="184284" x="3187700" y="3606800"/>
          <p14:tracePt t="184301" x="3422650" y="3619500"/>
          <p14:tracePt t="184318" x="3670300" y="3619500"/>
          <p14:tracePt t="184334" x="3841750" y="3581400"/>
          <p14:tracePt t="184351" x="3898900" y="3549650"/>
          <p14:tracePt t="184367" x="3911600" y="3530600"/>
          <p14:tracePt t="184384" x="3911600" y="3486150"/>
          <p14:tracePt t="184401" x="3879850" y="3441700"/>
          <p14:tracePt t="184418" x="3803650" y="3409950"/>
          <p14:tracePt t="184434" x="3651250" y="3371850"/>
          <p14:tracePt t="184451" x="3536950" y="3365500"/>
          <p14:tracePt t="184467" x="3403600" y="3384550"/>
          <p14:tracePt t="184484" x="3321050" y="3429000"/>
          <p14:tracePt t="184485" x="3302000" y="3454400"/>
          <p14:tracePt t="184501" x="3263900" y="3517900"/>
          <p14:tracePt t="184517" x="3244850" y="3600450"/>
          <p14:tracePt t="184534" x="3238500" y="3651250"/>
          <p14:tracePt t="184551" x="3238500" y="3689350"/>
          <p14:tracePt t="184567" x="3238500" y="3702050"/>
          <p14:tracePt t="184584" x="3238500" y="3714750"/>
          <p14:tracePt t="184630" x="3238500" y="3721100"/>
          <p14:tracePt t="184637" x="3225800" y="3727450"/>
          <p14:tracePt t="184651" x="3194050" y="3727450"/>
          <p14:tracePt t="184668" x="3035300" y="3727450"/>
          <p14:tracePt t="184684" x="2762250" y="3727450"/>
          <p14:tracePt t="184685" x="2520950" y="3727450"/>
          <p14:tracePt t="184701" x="2006600" y="3727450"/>
          <p14:tracePt t="184717" x="1555750" y="3771900"/>
          <p14:tracePt t="184734" x="1403350" y="3810000"/>
          <p14:tracePt t="184751" x="1377950" y="3816350"/>
          <p14:tracePt t="184767" x="1371600" y="3816350"/>
          <p14:tracePt t="184784" x="1371600" y="3835400"/>
          <p14:tracePt t="184801" x="1371600" y="3867150"/>
          <p14:tracePt t="184818" x="1390650" y="3892550"/>
          <p14:tracePt t="184834" x="1441450" y="3930650"/>
          <p14:tracePt t="184839" x="1473200" y="3956050"/>
          <p14:tracePt t="184851" x="1530350" y="3987800"/>
          <p14:tracePt t="184867" x="1720850" y="4051300"/>
          <p14:tracePt t="184885" x="2025650" y="4076700"/>
          <p14:tracePt t="184901" x="2165350" y="4057650"/>
          <p14:tracePt t="184918" x="2209800" y="3994150"/>
          <p14:tracePt t="184934" x="2190750" y="3886200"/>
          <p14:tracePt t="184951" x="2114550" y="3746500"/>
          <p14:tracePt t="184968" x="1987550" y="3625850"/>
          <p14:tracePt t="184984" x="1816100" y="3530600"/>
          <p14:tracePt t="185001" x="1638300" y="3486150"/>
          <p14:tracePt t="185017" x="1498600" y="3473450"/>
          <p14:tracePt t="185034" x="1447800" y="3473450"/>
          <p14:tracePt t="185038" x="1416050" y="3479800"/>
          <p14:tracePt t="185051" x="1403350" y="3505200"/>
          <p14:tracePt t="185067" x="1390650" y="3575050"/>
          <p14:tracePt t="185084" x="1390650" y="3657600"/>
          <p14:tracePt t="185086" x="1397000" y="3714750"/>
          <p14:tracePt t="185101" x="1435100" y="3816350"/>
          <p14:tracePt t="185117" x="1504950" y="3886200"/>
          <p14:tracePt t="185134" x="1543050" y="3911600"/>
          <p14:tracePt t="185151" x="1555750" y="3917950"/>
          <p14:tracePt t="185167" x="1562100" y="3917950"/>
          <p14:tracePt t="185190" x="1562100" y="3892550"/>
          <p14:tracePt t="185200" x="1562100" y="3860800"/>
          <p14:tracePt t="185217" x="1549400" y="3829050"/>
          <p14:tracePt t="185234" x="1524000" y="3790950"/>
          <p14:tracePt t="185251" x="1485900" y="3752850"/>
          <p14:tracePt t="185267" x="1447800" y="3727450"/>
          <p14:tracePt t="185270" x="1435100" y="3721100"/>
          <p14:tracePt t="185294" x="1428750" y="3721100"/>
          <p14:tracePt t="185301" x="1422400" y="3727450"/>
          <p14:tracePt t="185317" x="1422400" y="3771900"/>
          <p14:tracePt t="185334" x="1422400" y="3867150"/>
          <p14:tracePt t="185350" x="1473200" y="3962400"/>
          <p14:tracePt t="185367" x="1555750" y="4032250"/>
          <p14:tracePt t="185384" x="1670050" y="4089400"/>
          <p14:tracePt t="185401" x="1758950" y="4095750"/>
          <p14:tracePt t="185418" x="1841500" y="4089400"/>
          <p14:tracePt t="185434" x="1866900" y="4057650"/>
          <p14:tracePt t="185451" x="1873250" y="4000500"/>
          <p14:tracePt t="185468" x="1873250" y="3917950"/>
          <p14:tracePt t="185470" x="1860550" y="3879850"/>
          <p14:tracePt t="185484" x="1841500" y="3854450"/>
          <p14:tracePt t="185501" x="1784350" y="3810000"/>
          <p14:tracePt t="185517" x="1778000" y="3803650"/>
          <p14:tracePt t="185550" x="1771650" y="3803650"/>
          <p14:tracePt t="185575" x="1765300" y="3803650"/>
          <p14:tracePt t="185759" x="1758950" y="3803650"/>
          <p14:tracePt t="185773" x="0" y="0"/>
        </p14:tracePtLst>
        <p14:tracePtLst>
          <p14:tracePt t="187536" x="1136650" y="3435350"/>
          <p14:tracePt t="187544" x="1130300" y="3441700"/>
          <p14:tracePt t="187553" x="1123950" y="3448050"/>
          <p14:tracePt t="187567" x="1111250" y="3473450"/>
          <p14:tracePt t="187583" x="1092200" y="3492500"/>
          <p14:tracePt t="187600" x="1079500" y="3530600"/>
          <p14:tracePt t="187616" x="1060450" y="3587750"/>
          <p14:tracePt t="187633" x="1054100" y="3657600"/>
          <p14:tracePt t="187650" x="1041400" y="3765550"/>
          <p14:tracePt t="187667" x="1047750" y="3886200"/>
          <p14:tracePt t="187670" x="1066800" y="3937000"/>
          <p14:tracePt t="187683" x="1092200" y="4006850"/>
          <p14:tracePt t="187700" x="1149350" y="4108450"/>
          <p14:tracePt t="187717" x="1250950" y="4235450"/>
          <p14:tracePt t="187733" x="1314450" y="4292600"/>
          <p14:tracePt t="187750" x="1365250" y="4311650"/>
          <p14:tracePt t="187766" x="1409700" y="4318000"/>
          <p14:tracePt t="187783" x="1485900" y="4311650"/>
          <p14:tracePt t="187800" x="1581150" y="4248150"/>
          <p14:tracePt t="187816" x="1689100" y="4140200"/>
          <p14:tracePt t="187833" x="1746250" y="3981450"/>
          <p14:tracePt t="187850" x="1771650" y="3822700"/>
          <p14:tracePt t="187866" x="1771650" y="3708400"/>
          <p14:tracePt t="187883" x="1765300" y="3619500"/>
          <p14:tracePt t="187885" x="1752600" y="3581400"/>
          <p14:tracePt t="187900" x="1739900" y="3556000"/>
          <p14:tracePt t="187917" x="1689100" y="3479800"/>
          <p14:tracePt t="187933" x="1625600" y="3448050"/>
          <p14:tracePt t="187950" x="1530350" y="3416300"/>
          <p14:tracePt t="187966" x="1473200" y="3409950"/>
          <p14:tracePt t="187983" x="1428750" y="3409950"/>
          <p14:tracePt t="188000" x="1390650" y="3409950"/>
          <p14:tracePt t="188016" x="1339850" y="3429000"/>
          <p14:tracePt t="188033" x="1308100" y="3492500"/>
          <p14:tracePt t="188050" x="1270000" y="3556000"/>
          <p14:tracePt t="188066" x="1244600" y="3657600"/>
          <p14:tracePt t="188083" x="1244600" y="3733800"/>
          <p14:tracePt t="188085" x="1250950" y="3784600"/>
          <p14:tracePt t="188100" x="1263650" y="3822700"/>
          <p14:tracePt t="188103" x="1282700" y="3860800"/>
          <p14:tracePt t="188116" x="1314450" y="3886200"/>
          <p14:tracePt t="188133" x="1377950" y="3937000"/>
          <p14:tracePt t="188150" x="1403350" y="3943350"/>
          <p14:tracePt t="188167" x="1435100" y="3943350"/>
          <p14:tracePt t="188183" x="1466850" y="3930650"/>
          <p14:tracePt t="188200" x="1517650" y="3879850"/>
          <p14:tracePt t="188216" x="1536700" y="3822700"/>
          <p14:tracePt t="188233" x="1555750" y="3771900"/>
          <p14:tracePt t="188250" x="1562100" y="3733800"/>
          <p14:tracePt t="188266" x="1562100" y="3714750"/>
          <p14:tracePt t="188283" x="1562100" y="3702050"/>
          <p14:tracePt t="188342" x="1562100" y="3695700"/>
          <p14:tracePt t="188558" x="0" y="0"/>
        </p14:tracePtLst>
        <p14:tracePtLst>
          <p14:tracePt t="189719" x="762000" y="4667250"/>
          <p14:tracePt t="189792" x="762000" y="4673600"/>
          <p14:tracePt t="189806" x="787400" y="4686300"/>
          <p14:tracePt t="189817" x="812800" y="4692650"/>
          <p14:tracePt t="189832" x="882650" y="4705350"/>
          <p14:tracePt t="189849" x="1003300" y="4724400"/>
          <p14:tracePt t="189866" x="1155700" y="4749800"/>
          <p14:tracePt t="189870" x="1225550" y="4749800"/>
          <p14:tracePt t="189882" x="1320800" y="4749800"/>
          <p14:tracePt t="189899" x="1511300" y="4749800"/>
          <p14:tracePt t="189917" x="1701800" y="4749800"/>
          <p14:tracePt t="189933" x="1752600" y="4749800"/>
          <p14:tracePt t="189950" x="1765300" y="4749800"/>
          <p14:tracePt t="190064" x="1758950" y="4749800"/>
          <p14:tracePt t="190078" x="1676400" y="4749800"/>
          <p14:tracePt t="190095" x="1568450" y="4749800"/>
          <p14:tracePt t="190111" x="1498600" y="4749800"/>
          <p14:tracePt t="190122" x="1485900" y="4749800"/>
          <p14:tracePt t="190133" x="1466850" y="4749800"/>
          <p14:tracePt t="190255" x="1473200" y="4749800"/>
          <p14:tracePt t="190268" x="1492250" y="4749800"/>
          <p14:tracePt t="190284" x="1574800" y="4749800"/>
          <p14:tracePt t="190290" x="1619250" y="4749800"/>
          <p14:tracePt t="190299" x="1663700" y="4749800"/>
          <p14:tracePt t="190316" x="1695450" y="4749800"/>
          <p14:tracePt t="190332" x="1701800" y="4749800"/>
          <p14:tracePt t="190864" x="1714500" y="4749800"/>
          <p14:tracePt t="190879" x="1727200" y="4749800"/>
          <p14:tracePt t="190896" x="1752600" y="4749800"/>
          <p14:tracePt t="190909" x="1784350" y="4756150"/>
          <p14:tracePt t="190920" x="1790700" y="4756150"/>
          <p14:tracePt t="190933" x="1816100" y="4762500"/>
          <p14:tracePt t="190949" x="1822450" y="4762500"/>
          <p14:tracePt t="190965" x="1835150" y="4762500"/>
          <p14:tracePt t="190982" x="1854200" y="4762500"/>
          <p14:tracePt t="190999" x="1860550" y="4762500"/>
          <p14:tracePt t="191062" x="1866900" y="4762500"/>
          <p14:tracePt t="191070" x="1873250" y="4762500"/>
          <p14:tracePt t="191086" x="1879600" y="4762500"/>
          <p14:tracePt t="191098" x="1885950" y="4762500"/>
          <p14:tracePt t="191271" x="1892300" y="4762500"/>
          <p14:tracePt t="191281" x="1905000" y="4762500"/>
          <p14:tracePt t="191288" x="1917700" y="4762500"/>
          <p14:tracePt t="191298" x="1943100" y="4762500"/>
          <p14:tracePt t="191315" x="2019300" y="4762500"/>
          <p14:tracePt t="191332" x="2108200" y="4762500"/>
          <p14:tracePt t="191334" x="2139950" y="4762500"/>
          <p14:tracePt t="191349" x="2178050" y="4762500"/>
          <p14:tracePt t="191365" x="2190750" y="4762500"/>
          <p14:tracePt t="191773" x="2197100" y="4762500"/>
          <p14:tracePt t="191781" x="2209800" y="4762500"/>
          <p14:tracePt t="191790" x="2222500" y="4762500"/>
          <p14:tracePt t="191798" x="2266950" y="4762500"/>
          <p14:tracePt t="191815" x="2393950" y="4775200"/>
          <p14:tracePt t="191832" x="2546350" y="4800600"/>
          <p14:tracePt t="191848" x="2660650" y="4806950"/>
          <p14:tracePt t="191865" x="2711450" y="4806950"/>
          <p14:tracePt t="191882" x="2724150" y="4806950"/>
          <p14:tracePt t="192186" x="2730500" y="4806950"/>
          <p14:tracePt t="192202" x="2787650" y="4806950"/>
          <p14:tracePt t="192216" x="2901950" y="4806950"/>
          <p14:tracePt t="192233" x="3073400" y="4806950"/>
          <p14:tracePt t="192249" x="3238500" y="4806950"/>
          <p14:tracePt t="192265" x="3378200" y="4806950"/>
          <p14:tracePt t="192282" x="3448050" y="4806950"/>
          <p14:tracePt t="192299" x="3473450" y="4806950"/>
          <p14:tracePt t="192315" x="3479800" y="4806950"/>
          <p14:tracePt t="192896" x="3486150" y="4806950"/>
          <p14:tracePt t="192914" x="3530600" y="4806950"/>
          <p14:tracePt t="192933" x="3632200" y="4806950"/>
          <p14:tracePt t="192949" x="3752850" y="4826000"/>
          <p14:tracePt t="192965" x="3841750" y="4845050"/>
          <p14:tracePt t="192982" x="3892550" y="4845050"/>
          <p14:tracePt t="192998" x="3943350" y="4845050"/>
          <p14:tracePt t="193015" x="3962400" y="4845050"/>
          <p14:tracePt t="193031" x="3968750" y="4845050"/>
          <p14:tracePt t="193144" x="3956050" y="4845050"/>
          <p14:tracePt t="193159" x="3924300" y="4845050"/>
          <p14:tracePt t="193175" x="3905250" y="4845050"/>
          <p14:tracePt t="193186" x="3892550" y="4845050"/>
          <p14:tracePt t="193198" x="3886200" y="4845050"/>
          <p14:tracePt t="193286" x="3898900" y="4845050"/>
          <p14:tracePt t="193295" x="3930650" y="4845050"/>
          <p14:tracePt t="193304" x="3981450" y="4845050"/>
          <p14:tracePt t="193315" x="4044950" y="4845050"/>
          <p14:tracePt t="193331" x="4203700" y="4845050"/>
          <p14:tracePt t="193348" x="4413250" y="4845050"/>
          <p14:tracePt t="193349" x="4527550" y="4845050"/>
          <p14:tracePt t="193365" x="4737100" y="4845050"/>
          <p14:tracePt t="193381" x="4927600" y="4845050"/>
          <p14:tracePt t="193398" x="5054600" y="4845050"/>
          <p14:tracePt t="193414" x="5111750" y="4845050"/>
          <p14:tracePt t="193432" x="5124450" y="4845050"/>
          <p14:tracePt t="193765" x="0" y="0"/>
        </p14:tracePtLst>
        <p14:tracePtLst>
          <p14:tracePt t="194303" x="4705350" y="4794250"/>
          <p14:tracePt t="194405" x="4737100" y="4794250"/>
          <p14:tracePt t="194413" x="4800600" y="4794250"/>
          <p14:tracePt t="194421" x="4889500" y="4794250"/>
          <p14:tracePt t="194431" x="5003800" y="4794250"/>
          <p14:tracePt t="194448" x="5302250" y="4794250"/>
          <p14:tracePt t="194464" x="5651500" y="4794250"/>
          <p14:tracePt t="194481" x="5956300" y="4794250"/>
          <p14:tracePt t="194497" x="6115050" y="4794250"/>
          <p14:tracePt t="194514" x="6165850" y="4794250"/>
          <p14:tracePt t="194531" x="6178550" y="4781550"/>
          <p14:tracePt t="194727" x="6165850" y="4781550"/>
          <p14:tracePt t="194740" x="6134100" y="4781550"/>
          <p14:tracePt t="194750" x="6019800" y="4781550"/>
          <p14:tracePt t="194764" x="5930900" y="4781550"/>
          <p14:tracePt t="194781" x="5619750" y="4781550"/>
          <p14:tracePt t="194797" x="5429250" y="4781550"/>
          <p14:tracePt t="194814" x="5321300" y="4781550"/>
          <p14:tracePt t="194830" x="5295900" y="4781550"/>
          <p14:tracePt t="194847" x="5289550" y="4781550"/>
          <p14:tracePt t="194942" x="5308600" y="4781550"/>
          <p14:tracePt t="194951" x="5340350" y="4781550"/>
          <p14:tracePt t="194965" x="5454650" y="4781550"/>
          <p14:tracePt t="194981" x="5613400" y="4781550"/>
          <p14:tracePt t="194997" x="5740400" y="4781550"/>
          <p14:tracePt t="195014" x="5816600" y="4781550"/>
          <p14:tracePt t="195030" x="5835650" y="4781550"/>
          <p14:tracePt t="195101" x="5816600" y="4781550"/>
          <p14:tracePt t="195109" x="5810250" y="4781550"/>
          <p14:tracePt t="195117" x="5803900" y="4781550"/>
          <p14:tracePt t="195130" x="5797550" y="4781550"/>
          <p14:tracePt t="195277" x="0" y="0"/>
        </p14:tracePtLst>
        <p14:tracePtLst>
          <p14:tracePt t="197177" x="6578600" y="4718050"/>
          <p14:tracePt t="197240" x="6597650" y="4718050"/>
          <p14:tracePt t="197256" x="6686550" y="4718050"/>
          <p14:tracePt t="197271" x="6851650" y="4718050"/>
          <p14:tracePt t="197286" x="7073900" y="4718050"/>
          <p14:tracePt t="197297" x="7200900" y="4718050"/>
          <p14:tracePt t="197313" x="7486650" y="4718050"/>
          <p14:tracePt t="197330" x="7721600" y="4718050"/>
          <p14:tracePt t="197347" x="7880350" y="4718050"/>
          <p14:tracePt t="197350" x="7924800" y="4718050"/>
          <p14:tracePt t="197363" x="7950200" y="4718050"/>
          <p14:tracePt t="197380" x="7962900" y="4718050"/>
          <p14:tracePt t="197383" x="7969250" y="4718050"/>
          <p14:tracePt t="197647" x="7950200" y="4718050"/>
          <p14:tracePt t="197660" x="7880350" y="4718050"/>
          <p14:tracePt t="197674" x="7670800" y="4724400"/>
          <p14:tracePt t="197684" x="7512050" y="4724400"/>
          <p14:tracePt t="197686" x="7334250" y="4737100"/>
          <p14:tracePt t="197697" x="7169150" y="4762500"/>
          <p14:tracePt t="197713" x="6985000" y="4787900"/>
          <p14:tracePt t="197730" x="6934200" y="4794250"/>
          <p14:tracePt t="197747" x="6915150" y="4794250"/>
          <p14:tracePt t="197879" x="6934200" y="4794250"/>
          <p14:tracePt t="197888" x="6965950" y="4794250"/>
          <p14:tracePt t="197899" x="7010400" y="4794250"/>
          <p14:tracePt t="197913" x="7118350" y="4794250"/>
          <p14:tracePt t="197930" x="7213600" y="4794250"/>
          <p14:tracePt t="197947" x="7289800" y="4794250"/>
          <p14:tracePt t="197964" x="7334250" y="4794250"/>
          <p14:tracePt t="197966" x="7346950" y="4794250"/>
          <p14:tracePt t="197980" x="7353300" y="4794250"/>
          <p14:tracePt t="197996" x="7359650" y="4794250"/>
          <p14:tracePt t="198046" x="7334250" y="4794250"/>
          <p14:tracePt t="198054" x="7277100" y="4787900"/>
          <p14:tracePt t="198063" x="7181850" y="4775200"/>
          <p14:tracePt t="198080" x="6934200" y="4775200"/>
          <p14:tracePt t="198096" x="6648450" y="4775200"/>
          <p14:tracePt t="198113" x="6489700" y="4775200"/>
          <p14:tracePt t="198130" x="6451600" y="4775200"/>
          <p14:tracePt t="198134" x="6445250" y="4775200"/>
          <p14:tracePt t="198146" x="6438900" y="4775200"/>
          <p14:tracePt t="198199" x="6451600" y="4775200"/>
          <p14:tracePt t="198206" x="6477000" y="4775200"/>
          <p14:tracePt t="198215" x="6527800" y="4775200"/>
          <p14:tracePt t="198231" x="6692900" y="4775200"/>
          <p14:tracePt t="198247" x="6915150" y="4775200"/>
          <p14:tracePt t="198263" x="7188200" y="4775200"/>
          <p14:tracePt t="198281" x="7435850" y="4775200"/>
          <p14:tracePt t="198296" x="7626350" y="4775200"/>
          <p14:tracePt t="198313" x="7721600" y="4775200"/>
          <p14:tracePt t="198329" x="7740650" y="4775200"/>
          <p14:tracePt t="198346" x="7747000" y="4775200"/>
          <p14:tracePt t="198383" x="7721600" y="4768850"/>
          <p14:tracePt t="198391" x="7632700" y="4749800"/>
          <p14:tracePt t="198399" x="7512050" y="4724400"/>
          <p14:tracePt t="198413" x="7169150" y="4686300"/>
          <p14:tracePt t="198429" x="6927850" y="4679950"/>
          <p14:tracePt t="198446" x="6851650" y="4679950"/>
          <p14:tracePt t="198463" x="6838950" y="4679950"/>
          <p14:tracePt t="198510" x="6851650" y="4679950"/>
          <p14:tracePt t="198518" x="6877050" y="4679950"/>
          <p14:tracePt t="198529" x="6915150" y="4679950"/>
          <p14:tracePt t="198546" x="7023100" y="4679950"/>
          <p14:tracePt t="198563" x="7118350" y="4679950"/>
          <p14:tracePt t="198565" x="7150100" y="4679950"/>
          <p14:tracePt t="198579" x="7175500" y="4679950"/>
          <p14:tracePt t="198596" x="7188200" y="4679950"/>
          <p14:tracePt t="198613" x="7194550" y="4679950"/>
          <p14:tracePt t="198645" x="7181850" y="4679950"/>
          <p14:tracePt t="198654" x="7118350" y="4673600"/>
          <p14:tracePt t="198663" x="7042150" y="4673600"/>
          <p14:tracePt t="198679" x="6864350" y="4673600"/>
          <p14:tracePt t="198696" x="6750050" y="4673600"/>
          <p14:tracePt t="198713" x="6718300" y="4673600"/>
          <p14:tracePt t="198757" x="6743700" y="4673600"/>
          <p14:tracePt t="198766" x="6775450" y="4679950"/>
          <p14:tracePt t="198780" x="6832600" y="4692650"/>
          <p14:tracePt t="198796" x="6997700" y="4724400"/>
          <p14:tracePt t="198813" x="7213600" y="4762500"/>
          <p14:tracePt t="198829" x="7270750" y="4762500"/>
          <p14:tracePt t="198846" x="7277100" y="4762500"/>
          <p14:tracePt t="198885" x="7251700" y="4762500"/>
          <p14:tracePt t="198896" x="7200900" y="4756150"/>
          <p14:tracePt t="198913" x="7061200" y="4743450"/>
          <p14:tracePt t="198929" x="6953250" y="4743450"/>
          <p14:tracePt t="198946" x="6934200" y="4743450"/>
          <p14:tracePt t="198963" x="6927850" y="4743450"/>
          <p14:tracePt t="199022" x="6940550" y="4743450"/>
          <p14:tracePt t="199030" x="6965950" y="4743450"/>
          <p14:tracePt t="199046" x="7004050" y="4743450"/>
          <p14:tracePt t="199063" x="7042150" y="4749800"/>
          <p14:tracePt t="199118" x="7035800" y="4749800"/>
          <p14:tracePt t="199127" x="7016750" y="4749800"/>
          <p14:tracePt t="199135" x="6985000" y="4749800"/>
          <p14:tracePt t="199146" x="6946900" y="4749800"/>
          <p14:tracePt t="199163" x="6908800" y="4749800"/>
          <p14:tracePt t="199179" x="6896100" y="4749800"/>
          <p14:tracePt t="199254" x="6915150" y="4749800"/>
          <p14:tracePt t="199264" x="6953250" y="4749800"/>
          <p14:tracePt t="199281" x="7067550" y="4749800"/>
          <p14:tracePt t="199296" x="7200900" y="4749800"/>
          <p14:tracePt t="199313" x="7296150" y="4749800"/>
          <p14:tracePt t="199330" x="7327900" y="4749800"/>
          <p14:tracePt t="199334" x="7334250" y="4749800"/>
          <p14:tracePt t="199383" x="7302500" y="4749800"/>
          <p14:tracePt t="199392" x="7232650" y="4730750"/>
          <p14:tracePt t="199405" x="7131050" y="4724400"/>
          <p14:tracePt t="199417" x="6915150" y="4718050"/>
          <p14:tracePt t="199429" x="6762750" y="4718050"/>
          <p14:tracePt t="199446" x="6699250" y="4718050"/>
          <p14:tracePt t="199463" x="6692900" y="4718050"/>
          <p14:tracePt t="199518" x="6724650" y="4718050"/>
          <p14:tracePt t="199526" x="6781800" y="4718050"/>
          <p14:tracePt t="199534" x="6851650" y="4718050"/>
          <p14:tracePt t="199546" x="6946900" y="4718050"/>
          <p14:tracePt t="199563" x="7150100" y="4718050"/>
          <p14:tracePt t="199579" x="7404100" y="4718050"/>
          <p14:tracePt t="199582" x="7524750" y="4718050"/>
          <p14:tracePt t="199596" x="7639050" y="4718050"/>
          <p14:tracePt t="199613" x="7893050" y="4718050"/>
          <p14:tracePt t="199629" x="7931150" y="4718050"/>
          <p14:tracePt t="199646" x="7943850" y="4718050"/>
          <p14:tracePt t="199679" x="7943850" y="4705350"/>
          <p14:tracePt t="199696" x="7886700" y="4699000"/>
          <p14:tracePt t="199713" x="7715250" y="4699000"/>
          <p14:tracePt t="199729" x="7505700" y="4699000"/>
          <p14:tracePt t="199746" x="7289800" y="4699000"/>
          <p14:tracePt t="199750" x="7194550" y="4699000"/>
          <p14:tracePt t="199763" x="7131050" y="4699000"/>
          <p14:tracePt t="199780" x="7092950" y="4699000"/>
          <p14:tracePt t="199796" x="7086600" y="4699000"/>
          <p14:tracePt t="199838" x="7092950" y="4699000"/>
          <p14:tracePt t="199846" x="7124700" y="4699000"/>
          <p14:tracePt t="199854" x="7188200" y="4699000"/>
          <p14:tracePt t="199862" x="7258050" y="4711700"/>
          <p14:tracePt t="199879" x="7366000" y="4718050"/>
          <p14:tracePt t="199896" x="7473950" y="4718050"/>
          <p14:tracePt t="199912" x="7543800" y="4718050"/>
          <p14:tracePt t="199929" x="7588250" y="4718050"/>
          <p14:tracePt t="199946" x="7600950" y="4718050"/>
          <p14:tracePt t="199989" x="7569200" y="4718050"/>
          <p14:tracePt t="199998" x="7505700" y="4718050"/>
          <p14:tracePt t="200013" x="7366000" y="4718050"/>
          <p14:tracePt t="200029" x="7270750" y="4724400"/>
          <p14:tracePt t="200046" x="7258050" y="4730750"/>
          <p14:tracePt t="200062" x="7251700" y="4730750"/>
          <p14:tracePt t="200102" x="7270750" y="4730750"/>
          <p14:tracePt t="200112" x="7296150" y="4730750"/>
          <p14:tracePt t="200129" x="7397750" y="4730750"/>
          <p14:tracePt t="200145" x="7493000" y="4730750"/>
          <p14:tracePt t="200162" x="7556500" y="4730750"/>
          <p14:tracePt t="200179" x="7607300" y="4730750"/>
          <p14:tracePt t="200195" x="7658100" y="4730750"/>
          <p14:tracePt t="200213" x="7791450" y="4730750"/>
          <p14:tracePt t="200229" x="7899400" y="4737100"/>
          <p14:tracePt t="200246" x="7981950" y="4749800"/>
          <p14:tracePt t="200262" x="8026400" y="4756150"/>
          <p14:tracePt t="200279" x="8045450" y="4756150"/>
          <p14:tracePt t="200325" x="8007350" y="4756150"/>
          <p14:tracePt t="200334" x="7943850" y="4743450"/>
          <p14:tracePt t="200345" x="7861300" y="4737100"/>
          <p14:tracePt t="200362" x="7702550" y="4730750"/>
          <p14:tracePt t="200379" x="7562850" y="4730750"/>
          <p14:tracePt t="200395" x="7531100" y="4730750"/>
          <p14:tracePt t="200397" x="7524750" y="4730750"/>
          <p14:tracePt t="200412" x="7518400" y="4730750"/>
          <p14:tracePt t="200445" x="7524750" y="4730750"/>
          <p14:tracePt t="200462" x="7620000" y="4743450"/>
          <p14:tracePt t="200479" x="7778750" y="4756150"/>
          <p14:tracePt t="200496" x="7931150" y="4756150"/>
          <p14:tracePt t="200512" x="8058150" y="4756150"/>
          <p14:tracePt t="200529" x="8102600" y="4756150"/>
          <p14:tracePt t="200545" x="8115300" y="4756150"/>
          <p14:tracePt t="200582" x="8102600" y="4756150"/>
          <p14:tracePt t="200595" x="8039100" y="4749800"/>
          <p14:tracePt t="200612" x="7848600" y="4724400"/>
          <p14:tracePt t="200629" x="7613650" y="4724400"/>
          <p14:tracePt t="200645" x="7581900" y="4724400"/>
          <p14:tracePt t="200662" x="7575550" y="4724400"/>
          <p14:tracePt t="200695" x="7581900" y="4724400"/>
          <p14:tracePt t="200712" x="7658100" y="4724400"/>
          <p14:tracePt t="200728" x="7734300" y="4724400"/>
          <p14:tracePt t="200746" x="7785100" y="4724400"/>
          <p14:tracePt t="200762" x="7797800" y="4724400"/>
          <p14:tracePt t="200798" x="7791450" y="4724400"/>
          <p14:tracePt t="200805" x="7759700" y="4724400"/>
          <p14:tracePt t="200814" x="7715250" y="4724400"/>
          <p14:tracePt t="200829" x="7664450" y="4724400"/>
          <p14:tracePt t="200845" x="7658100" y="4724400"/>
          <p14:tracePt t="200902" x="7670800" y="4724400"/>
          <p14:tracePt t="200910" x="7689850" y="4724400"/>
          <p14:tracePt t="200918" x="7702550" y="4724400"/>
          <p14:tracePt t="200928" x="7721600" y="4724400"/>
          <p14:tracePt t="200945" x="7734300" y="4724400"/>
          <p14:tracePt t="201318" x="0" y="0"/>
        </p14:tracePtLst>
        <p14:tracePtLst>
          <p14:tracePt t="202080" x="9594850" y="4483100"/>
          <p14:tracePt t="202085" x="9588500" y="4483100"/>
          <p14:tracePt t="202095" x="9582150" y="4483100"/>
          <p14:tracePt t="202111" x="9563100" y="4483100"/>
          <p14:tracePt t="202128" x="9556750" y="4495800"/>
          <p14:tracePt t="202145" x="9537700" y="4533900"/>
          <p14:tracePt t="202161" x="9531350" y="4584700"/>
          <p14:tracePt t="202178" x="9531350" y="4648200"/>
          <p14:tracePt t="202195" x="9537700" y="4737100"/>
          <p14:tracePt t="202211" x="9569450" y="4800600"/>
          <p14:tracePt t="202229" x="9645650" y="4895850"/>
          <p14:tracePt t="202245" x="9734550" y="4959350"/>
          <p14:tracePt t="202261" x="9836150" y="4997450"/>
          <p14:tracePt t="202279" x="9944100" y="5029200"/>
          <p14:tracePt t="202295" x="9994900" y="5035550"/>
          <p14:tracePt t="202312" x="10013950" y="5035550"/>
          <p14:tracePt t="202328" x="10026650" y="5035550"/>
          <p14:tracePt t="202345" x="10033000" y="5003800"/>
          <p14:tracePt t="202361" x="10033000" y="4940300"/>
          <p14:tracePt t="202378" x="10007600" y="4851400"/>
          <p14:tracePt t="202395" x="9956800" y="4762500"/>
          <p14:tracePt t="202411" x="9906000" y="4679950"/>
          <p14:tracePt t="202413" x="9880600" y="4641850"/>
          <p14:tracePt t="202428" x="9855200" y="4616450"/>
          <p14:tracePt t="202445" x="9823450" y="4572000"/>
          <p14:tracePt t="202461" x="9810750" y="4565650"/>
          <p14:tracePt t="202478" x="9804400" y="4552950"/>
          <p14:tracePt t="202511" x="9791700" y="4552950"/>
          <p14:tracePt t="202528" x="9779000" y="4552950"/>
          <p14:tracePt t="202545" x="9759950" y="4552950"/>
          <p14:tracePt t="202562" x="9721850" y="4552950"/>
          <p14:tracePt t="202578" x="9696450" y="4578350"/>
          <p14:tracePt t="202595" x="9677400" y="4616450"/>
          <p14:tracePt t="202598" x="9671050" y="4641850"/>
          <p14:tracePt t="202611" x="9671050" y="4654550"/>
          <p14:tracePt t="202628" x="9671050" y="4711700"/>
          <p14:tracePt t="202645" x="9690100" y="4781550"/>
          <p14:tracePt t="202661" x="9715500" y="4819650"/>
          <p14:tracePt t="202678" x="9759950" y="4851400"/>
          <p14:tracePt t="202695" x="9810750" y="4883150"/>
          <p14:tracePt t="202711" x="9836150" y="4883150"/>
          <p14:tracePt t="202728" x="9855200" y="4883150"/>
          <p14:tracePt t="202745" x="9867900" y="4883150"/>
          <p14:tracePt t="202762" x="9886950" y="4864100"/>
          <p14:tracePt t="202779" x="9906000" y="4800600"/>
          <p14:tracePt t="202782" x="9918700" y="4768850"/>
          <p14:tracePt t="202795" x="9925050" y="4730750"/>
          <p14:tracePt t="202811" x="9925050" y="4679950"/>
          <p14:tracePt t="202829" x="9912350" y="4591050"/>
          <p14:tracePt t="202845" x="9893300" y="4552950"/>
          <p14:tracePt t="202861" x="9874250" y="4533900"/>
          <p14:tracePt t="202878" x="9867900" y="4527550"/>
          <p14:tracePt t="202895" x="9855200" y="4521200"/>
          <p14:tracePt t="202911" x="9848850" y="4521200"/>
          <p14:tracePt t="202928" x="9810750" y="4527550"/>
          <p14:tracePt t="202945" x="9779000" y="4572000"/>
          <p14:tracePt t="202961" x="9753600" y="4648200"/>
          <p14:tracePt t="202978" x="9747250" y="4686300"/>
          <p14:tracePt t="202981" x="9747250" y="4705350"/>
          <p14:tracePt t="202994" x="9747250" y="4724400"/>
          <p14:tracePt t="203011" x="9747250" y="4756150"/>
          <p14:tracePt t="203028" x="9753600" y="4768850"/>
          <p14:tracePt t="203102" x="9759950" y="4768850"/>
          <p14:tracePt t="203126" x="9759950" y="4756150"/>
          <p14:tracePt t="203135" x="9759950" y="4749800"/>
          <p14:tracePt t="203145" x="9759950" y="4743450"/>
          <p14:tracePt t="203161" x="9759950" y="4737100"/>
          <p14:tracePt t="203311" x="0" y="0"/>
        </p14:tracePtLst>
        <p14:tracePtLst>
          <p14:tracePt t="204074" x="9702800" y="4495800"/>
          <p14:tracePt t="204078" x="9690100" y="4502150"/>
          <p14:tracePt t="204096" x="9664700" y="4514850"/>
          <p14:tracePt t="204111" x="9639300" y="4546600"/>
          <p14:tracePt t="204128" x="9626600" y="4591050"/>
          <p14:tracePt t="204144" x="9626600" y="4635500"/>
          <p14:tracePt t="204161" x="9632950" y="4724400"/>
          <p14:tracePt t="204165" x="9639300" y="4768850"/>
          <p14:tracePt t="204178" x="9652000" y="4806950"/>
          <p14:tracePt t="204194" x="9696450" y="4870450"/>
          <p14:tracePt t="204198" x="9728200" y="4908550"/>
          <p14:tracePt t="204211" x="9740900" y="4927600"/>
          <p14:tracePt t="204229" x="9798050" y="4959350"/>
          <p14:tracePt t="204245" x="9817100" y="4965700"/>
          <p14:tracePt t="204262" x="9836150" y="4965700"/>
          <p14:tracePt t="204278" x="9855200" y="4965700"/>
          <p14:tracePt t="204295" x="9867900" y="4933950"/>
          <p14:tracePt t="204311" x="9874250" y="4876800"/>
          <p14:tracePt t="204328" x="9874250" y="4819650"/>
          <p14:tracePt t="204344" x="9855200" y="4737100"/>
          <p14:tracePt t="204361" x="9829800" y="4679950"/>
          <p14:tracePt t="204377" x="9804400" y="4648200"/>
          <p14:tracePt t="204394" x="9785350" y="4622800"/>
          <p14:tracePt t="204411" x="9772650" y="4616450"/>
          <p14:tracePt t="204427" x="9772650" y="4610100"/>
          <p14:tracePt t="204444" x="9766300" y="4597400"/>
          <p14:tracePt t="204533" x="0" y="0"/>
        </p14:tracePtLst>
        <p14:tracePtLst>
          <p14:tracePt t="204943" x="9944100" y="4819650"/>
          <p14:tracePt t="205024" x="9944100" y="4826000"/>
          <p14:tracePt t="205042" x="9950450" y="4832350"/>
          <p14:tracePt t="205057" x="10013950" y="4838700"/>
          <p14:tracePt t="205062" x="10083800" y="4851400"/>
          <p14:tracePt t="205074" x="10153650" y="4864100"/>
          <p14:tracePt t="205086" x="10318750" y="4876800"/>
          <p14:tracePt t="205096" x="10401300" y="4876800"/>
          <p14:tracePt t="205111" x="10547350" y="4876800"/>
          <p14:tracePt t="205127" x="10655300" y="4876800"/>
          <p14:tracePt t="205144" x="10712450" y="4864100"/>
          <p14:tracePt t="205161" x="10731500" y="4857750"/>
          <p14:tracePt t="205177" x="10756900" y="4826000"/>
          <p14:tracePt t="205194" x="10769600" y="4794250"/>
          <p14:tracePt t="205198" x="10769600" y="4775200"/>
          <p14:tracePt t="205211" x="10769600" y="4756150"/>
          <p14:tracePt t="205214" x="10775950" y="4724400"/>
          <p14:tracePt t="205227" x="10775950" y="4711700"/>
          <p14:tracePt t="205245" x="10763250" y="4616450"/>
          <p14:tracePt t="205261" x="10718800" y="4552950"/>
          <p14:tracePt t="205279" x="10636250" y="4489450"/>
          <p14:tracePt t="205294" x="10560050" y="4464050"/>
          <p14:tracePt t="205311" x="10502900" y="4457700"/>
          <p14:tracePt t="205327" x="10445750" y="4457700"/>
          <p14:tracePt t="205345" x="10388600" y="4464050"/>
          <p14:tracePt t="205361" x="10337800" y="4495800"/>
          <p14:tracePt t="205377" x="10293350" y="4540250"/>
          <p14:tracePt t="205394" x="10261600" y="4597400"/>
          <p14:tracePt t="205398" x="10255250" y="4629150"/>
          <p14:tracePt t="205410" x="10236200" y="4667250"/>
          <p14:tracePt t="205414" x="10229850" y="4699000"/>
          <p14:tracePt t="205427" x="10223500" y="4737100"/>
          <p14:tracePt t="205444" x="10217150" y="4800600"/>
          <p14:tracePt t="205446" x="10217150" y="4832350"/>
          <p14:tracePt t="205461" x="10242550" y="4908550"/>
          <p14:tracePt t="205477" x="10274300" y="4959350"/>
          <p14:tracePt t="205495" x="10325100" y="4997450"/>
          <p14:tracePt t="205510" x="10394950" y="5016500"/>
          <p14:tracePt t="205527" x="10471150" y="5016500"/>
          <p14:tracePt t="205544" x="10572750" y="5016500"/>
          <p14:tracePt t="205561" x="10661650" y="4984750"/>
          <p14:tracePt t="205579" x="10718800" y="4940300"/>
          <p14:tracePt t="205594" x="10744200" y="4889500"/>
          <p14:tracePt t="205610" x="10750550" y="4838700"/>
          <p14:tracePt t="205627" x="10744200" y="4768850"/>
          <p14:tracePt t="205644" x="10725150" y="4730750"/>
          <p14:tracePt t="205661" x="10591800" y="4641850"/>
          <p14:tracePt t="205677" x="10483850" y="4622800"/>
          <p14:tracePt t="205694" x="10350500" y="4597400"/>
          <p14:tracePt t="205710" x="10255250" y="4597400"/>
          <p14:tracePt t="205727" x="10179050" y="4610100"/>
          <p14:tracePt t="205744" x="10140950" y="4635500"/>
          <p14:tracePt t="205760" x="10109200" y="4667250"/>
          <p14:tracePt t="205778" x="10109200" y="4692650"/>
          <p14:tracePt t="205782" x="10109200" y="4718050"/>
          <p14:tracePt t="205794" x="10109200" y="4730750"/>
          <p14:tracePt t="205811" x="10128250" y="4781550"/>
          <p14:tracePt t="205827" x="10166350" y="4813300"/>
          <p14:tracePt t="205829" x="10191750" y="4826000"/>
          <p14:tracePt t="205843" x="10217150" y="4838700"/>
          <p14:tracePt t="205860" x="10344150" y="4876800"/>
          <p14:tracePt t="205877" x="10414000" y="4883150"/>
          <p14:tracePt t="205894" x="10477500" y="4883150"/>
          <p14:tracePt t="205910" x="10496550" y="4857750"/>
          <p14:tracePt t="205927" x="10502900" y="4813300"/>
          <p14:tracePt t="205944" x="10502900" y="4762500"/>
          <p14:tracePt t="205960" x="10496550" y="4692650"/>
          <p14:tracePt t="205977" x="10471150" y="4648200"/>
          <p14:tracePt t="205994" x="10439400" y="4622800"/>
          <p14:tracePt t="206011" x="10433050" y="4616450"/>
          <p14:tracePt t="206047" x="10426700" y="4616450"/>
          <p14:tracePt t="206086" x="10420350" y="4616450"/>
          <p14:tracePt t="206503" x="0" y="0"/>
        </p14:tracePtLst>
        <p14:tracePtLst>
          <p14:tracePt t="206865" x="10102850" y="4502150"/>
          <p14:tracePt t="206876" x="10096500" y="4508500"/>
          <p14:tracePt t="206886" x="10083800" y="4546600"/>
          <p14:tracePt t="206893" x="10077450" y="4565650"/>
          <p14:tracePt t="206910" x="10071100" y="4603750"/>
          <p14:tracePt t="206927" x="10071100" y="4660900"/>
          <p14:tracePt t="206943" x="10109200" y="4730750"/>
          <p14:tracePt t="206960" x="10179050" y="4794250"/>
          <p14:tracePt t="206977" x="10280650" y="4851400"/>
          <p14:tracePt t="206994" x="10401300" y="4883150"/>
          <p14:tracePt t="207010" x="10521950" y="4895850"/>
          <p14:tracePt t="207027" x="10598150" y="4895850"/>
          <p14:tracePt t="207029" x="10629900" y="4895850"/>
          <p14:tracePt t="207044" x="10655300" y="4883150"/>
          <p14:tracePt t="207046" x="10674350" y="4864100"/>
          <p14:tracePt t="207060" x="10693400" y="4845050"/>
          <p14:tracePt t="207063" x="10706100" y="4819650"/>
          <p14:tracePt t="207078" x="10712450" y="4768850"/>
          <p14:tracePt t="207094" x="10712450" y="4730750"/>
          <p14:tracePt t="207110" x="10706100" y="4686300"/>
          <p14:tracePt t="207127" x="10693400" y="4660900"/>
          <p14:tracePt t="207143" x="10668000" y="4635500"/>
          <p14:tracePt t="207160" x="10642600" y="4622800"/>
          <p14:tracePt t="207177" x="10598150" y="4616450"/>
          <p14:tracePt t="207193" x="10553700" y="4616450"/>
          <p14:tracePt t="207210" x="10515600" y="4616450"/>
          <p14:tracePt t="207227" x="10490200" y="4616450"/>
          <p14:tracePt t="207244" x="10477500" y="4616450"/>
          <p14:tracePt t="207245" x="10471150" y="4616450"/>
          <p14:tracePt t="207278" x="10464800" y="4622800"/>
          <p14:tracePt t="207294" x="10464800" y="4635500"/>
          <p14:tracePt t="207310" x="10464800" y="4660900"/>
          <p14:tracePt t="207327" x="10477500" y="4692650"/>
          <p14:tracePt t="207343" x="10502900" y="4705350"/>
          <p14:tracePt t="207360" x="10509250" y="4718050"/>
          <p14:tracePt t="207423" x="10515600" y="4718050"/>
          <p14:tracePt t="207565" x="0" y="0"/>
        </p14:tracePtLst>
        <p14:tracePtLst>
          <p14:tracePt t="209673" x="844550" y="4870450"/>
          <p14:tracePt t="209737" x="844550" y="4889500"/>
          <p14:tracePt t="209753" x="844550" y="4927600"/>
          <p14:tracePt t="209768" x="863600" y="4978400"/>
          <p14:tracePt t="209785" x="927100" y="5029200"/>
          <p14:tracePt t="209789" x="971550" y="5048250"/>
          <p14:tracePt t="209800" x="1016000" y="5060950"/>
          <p14:tracePt t="209809" x="1073150" y="5067300"/>
          <p14:tracePt t="209826" x="1143000" y="5073650"/>
          <p14:tracePt t="209842" x="1187450" y="5073650"/>
          <p14:tracePt t="209859" x="1231900" y="5073650"/>
          <p14:tracePt t="209875" x="1244600" y="5060950"/>
          <p14:tracePt t="209892" x="1263650" y="5035550"/>
          <p14:tracePt t="209893" x="1270000" y="5022850"/>
          <p14:tracePt t="209909" x="1282700" y="4991100"/>
          <p14:tracePt t="209926" x="1282700" y="4978400"/>
          <p14:tracePt t="209942" x="1282700" y="4959350"/>
          <p14:tracePt t="209959" x="1282700" y="4940300"/>
          <p14:tracePt t="209975" x="1263650" y="4921250"/>
          <p14:tracePt t="209992" x="1250950" y="4914900"/>
          <p14:tracePt t="210009" x="1231900" y="4914900"/>
          <p14:tracePt t="210026" x="1200150" y="4914900"/>
          <p14:tracePt t="210042" x="1174750" y="4914900"/>
          <p14:tracePt t="210059" x="1149350" y="4921250"/>
          <p14:tracePt t="210077" x="1130300" y="4933950"/>
          <p14:tracePt t="210079" x="1130300" y="4940300"/>
          <p14:tracePt t="210092" x="1130300" y="4959350"/>
          <p14:tracePt t="210109" x="1130300" y="4965700"/>
          <p14:tracePt t="210125" x="1130300" y="4984750"/>
          <p14:tracePt t="210142" x="1143000" y="4991100"/>
          <p14:tracePt t="210159" x="1162050" y="4997450"/>
          <p14:tracePt t="210176" x="1193800" y="4997450"/>
          <p14:tracePt t="210192" x="1231900" y="4997450"/>
          <p14:tracePt t="210209" x="1244600" y="4997450"/>
          <p14:tracePt t="210226" x="1250950" y="4997450"/>
          <p14:tracePt t="210242" x="1263650" y="4997450"/>
          <p14:tracePt t="210262" x="1263650" y="4991100"/>
          <p14:tracePt t="210631" x="1270000" y="4984750"/>
          <p14:tracePt t="210645" x="1257300" y="4972050"/>
          <p14:tracePt t="210659" x="1231900" y="4953000"/>
          <p14:tracePt t="210675" x="1155700" y="4914900"/>
          <p14:tracePt t="210677" x="1104900" y="4908550"/>
          <p14:tracePt t="210692" x="1047750" y="4895850"/>
          <p14:tracePt t="210709" x="946150" y="4876800"/>
          <p14:tracePt t="210725" x="920750" y="4876800"/>
          <p14:tracePt t="210742" x="908050" y="4876800"/>
          <p14:tracePt t="210759" x="901700" y="4876800"/>
          <p14:tracePt t="210776" x="889000" y="4889500"/>
          <p14:tracePt t="210792" x="882650" y="4908550"/>
          <p14:tracePt t="210809" x="882650" y="4927600"/>
          <p14:tracePt t="210826" x="882650" y="4953000"/>
          <p14:tracePt t="210842" x="908050" y="4965700"/>
          <p14:tracePt t="210859" x="946150" y="4978400"/>
          <p14:tracePt t="210861" x="971550" y="4984750"/>
          <p14:tracePt t="210875" x="984250" y="4984750"/>
          <p14:tracePt t="210892" x="1022350" y="4984750"/>
          <p14:tracePt t="210894" x="1035050" y="4984750"/>
          <p14:tracePt t="210909" x="1054100" y="4972050"/>
          <p14:tracePt t="210925" x="1066800" y="4959350"/>
          <p14:tracePt t="210942" x="1066800" y="4946650"/>
          <p14:tracePt t="210958" x="1066800" y="4933950"/>
          <p14:tracePt t="210975" x="1066800" y="4914900"/>
          <p14:tracePt t="210992" x="1054100" y="4908550"/>
          <p14:tracePt t="211009" x="1047750" y="4908550"/>
          <p14:tracePt t="211046" x="1041400" y="4908550"/>
          <p14:tracePt t="211063" x="1041400" y="4914900"/>
          <p14:tracePt t="211077" x="1047750" y="4927600"/>
          <p14:tracePt t="211093" x="1130300" y="4959350"/>
          <p14:tracePt t="211109" x="1212850" y="4972050"/>
          <p14:tracePt t="211125" x="1257300" y="4972050"/>
          <p14:tracePt t="211142" x="1270000" y="4972050"/>
          <p14:tracePt t="211175" x="1276350" y="4972050"/>
          <p14:tracePt t="211192" x="1276350" y="4959350"/>
          <p14:tracePt t="211208" x="1257300" y="4953000"/>
          <p14:tracePt t="211225" x="1219200" y="4933950"/>
          <p14:tracePt t="211242" x="1193800" y="4927600"/>
          <p14:tracePt t="211259" x="1187450" y="4927600"/>
          <p14:tracePt t="211276" x="1174750" y="4927600"/>
          <p14:tracePt t="211293" x="1181100" y="4959350"/>
          <p14:tracePt t="211309" x="1219200" y="4984750"/>
          <p14:tracePt t="211325" x="1289050" y="5003800"/>
          <p14:tracePt t="211342" x="1358900" y="5029200"/>
          <p14:tracePt t="211359" x="1384300" y="5029200"/>
          <p14:tracePt t="211375" x="1397000" y="5029200"/>
          <p14:tracePt t="211392" x="1403350" y="5029200"/>
          <p14:tracePt t="211408" x="1403350" y="5016500"/>
          <p14:tracePt t="211425" x="1384300" y="4965700"/>
          <p14:tracePt t="211442" x="1320800" y="4902200"/>
          <p14:tracePt t="211458" x="1225550" y="4857750"/>
          <p14:tracePt t="211462" x="1206500" y="4851400"/>
          <p14:tracePt t="211475" x="1193800" y="4845050"/>
          <p14:tracePt t="211509" x="1181100" y="4851400"/>
          <p14:tracePt t="211525" x="1181100" y="4883150"/>
          <p14:tracePt t="211542" x="1187450" y="4895850"/>
          <p14:tracePt t="211559" x="1200150" y="4908550"/>
          <p14:tracePt t="211577" x="1225550" y="4927600"/>
          <p14:tracePt t="211592" x="1231900" y="4927600"/>
          <p14:tracePt t="211688" x="1238250" y="4927600"/>
          <p14:tracePt t="211702" x="1263650" y="4927600"/>
          <p14:tracePt t="211718" x="1308100" y="4927600"/>
          <p14:tracePt t="211729" x="1346200" y="4933950"/>
          <p14:tracePt t="211742" x="1447800" y="4946650"/>
          <p14:tracePt t="211758" x="1555750" y="4953000"/>
          <p14:tracePt t="211775" x="1651000" y="4953000"/>
          <p14:tracePt t="211792" x="1676400" y="4953000"/>
          <p14:tracePt t="211808" x="1682750" y="4953000"/>
          <p14:tracePt t="212000" x="1657350" y="4959350"/>
          <p14:tracePt t="212016" x="1549400" y="4972050"/>
          <p14:tracePt t="212025" x="1460500" y="4972050"/>
          <p14:tracePt t="212042" x="1276350" y="4972050"/>
          <p14:tracePt t="212046" x="1187450" y="4978400"/>
          <p14:tracePt t="212059" x="1136650" y="4984750"/>
          <p14:tracePt t="212075" x="1104900" y="4991100"/>
          <p14:tracePt t="212092" x="1098550" y="4991100"/>
          <p14:tracePt t="212256" x="1092200" y="4997450"/>
          <p14:tracePt t="212271" x="1092200" y="5003800"/>
          <p14:tracePt t="212284" x="1104900" y="5003800"/>
          <p14:tracePt t="212293" x="1155700" y="5010150"/>
          <p14:tracePt t="212309" x="1193800" y="5022850"/>
          <p14:tracePt t="212325" x="1250950" y="5029200"/>
          <p14:tracePt t="212342" x="1257300" y="5029200"/>
          <p14:tracePt t="212456" x="1263650" y="5029200"/>
          <p14:tracePt t="212470" x="1301750" y="5029200"/>
          <p14:tracePt t="212487" x="1409700" y="5029200"/>
          <p14:tracePt t="212499" x="1473200" y="5029200"/>
          <p14:tracePt t="212509" x="1574800" y="5029200"/>
          <p14:tracePt t="212525" x="1612900" y="5029200"/>
          <p14:tracePt t="212576" x="1612900" y="5022850"/>
          <p14:tracePt t="212585" x="1606550" y="5016500"/>
          <p14:tracePt t="212595" x="1574800" y="5003800"/>
          <p14:tracePt t="212609" x="1460500" y="4972050"/>
          <p14:tracePt t="212625" x="1339850" y="4953000"/>
          <p14:tracePt t="212641" x="1282700" y="4933950"/>
          <p14:tracePt t="212658" x="1276350" y="4933950"/>
          <p14:tracePt t="212675" x="1257300" y="4933950"/>
          <p14:tracePt t="212759" x="1257300" y="4946650"/>
          <p14:tracePt t="212772" x="1257300" y="4953000"/>
          <p14:tracePt t="212791" x="1276350" y="4978400"/>
          <p14:tracePt t="212803" x="1295400" y="4984750"/>
          <p14:tracePt t="212814" x="1333500" y="4991100"/>
          <p14:tracePt t="212825" x="1339850" y="4991100"/>
          <p14:tracePt t="212842" x="1371600" y="4991100"/>
          <p14:tracePt t="212858" x="1384300" y="4991100"/>
          <p14:tracePt t="212874" x="1390650" y="4991100"/>
          <p14:tracePt t="212902" x="1390650" y="4984750"/>
          <p14:tracePt t="212910" x="1390650" y="4978400"/>
          <p14:tracePt t="213286" x="1397000" y="4978400"/>
          <p14:tracePt t="213286" x="0" y="0"/>
        </p14:tracePtLst>
        <p14:tracePtLst>
          <p14:tracePt t="213927" x="1936750" y="4978400"/>
          <p14:tracePt t="214001" x="1936750" y="4984750"/>
          <p14:tracePt t="214019" x="1968500" y="4997450"/>
          <p14:tracePt t="214031" x="2120900" y="5022850"/>
          <p14:tracePt t="214045" x="2355850" y="5041900"/>
          <p14:tracePt t="214058" x="2508250" y="5041900"/>
          <p14:tracePt t="214074" x="2895600" y="5041900"/>
          <p14:tracePt t="214091" x="3200400" y="5041900"/>
          <p14:tracePt t="214108" x="3384550" y="5041900"/>
          <p14:tracePt t="214110" x="3422650" y="5041900"/>
          <p14:tracePt t="214124" x="3448050" y="5041900"/>
          <p14:tracePt t="214141" x="3467100" y="5041900"/>
          <p14:tracePt t="214198" x="3460750" y="5029200"/>
          <p14:tracePt t="214205" x="3422650" y="5010150"/>
          <p14:tracePt t="214215" x="3346450" y="4972050"/>
          <p14:tracePt t="214224" x="3238500" y="4946650"/>
          <p14:tracePt t="214241" x="2946400" y="4883150"/>
          <p14:tracePt t="214257" x="2667000" y="4851400"/>
          <p14:tracePt t="214275" x="2520950" y="4845050"/>
          <p14:tracePt t="214277" x="2476500" y="4845050"/>
          <p14:tracePt t="214291" x="2451100" y="4845050"/>
          <p14:tracePt t="214307" x="2438400" y="4845050"/>
          <p14:tracePt t="214325" x="2413000" y="4845050"/>
          <p14:tracePt t="214342" x="2406650" y="4851400"/>
          <p14:tracePt t="214406" x="2413000" y="4864100"/>
          <p14:tracePt t="214414" x="2438400" y="4870450"/>
          <p14:tracePt t="214424" x="2495550" y="4876800"/>
          <p14:tracePt t="214441" x="2622550" y="4902200"/>
          <p14:tracePt t="214457" x="2762250" y="4927600"/>
          <p14:tracePt t="214474" x="2800350" y="4933950"/>
          <p14:tracePt t="214491" x="2813050" y="4933950"/>
          <p14:tracePt t="214527" x="2762250" y="4933950"/>
          <p14:tracePt t="214541" x="2565400" y="4921250"/>
          <p14:tracePt t="214558" x="2324100" y="4908550"/>
          <p14:tracePt t="214575" x="2178050" y="4908550"/>
          <p14:tracePt t="214591" x="2152650" y="4908550"/>
          <p14:tracePt t="214608" x="2146300" y="4908550"/>
          <p14:tracePt t="214654" x="2152650" y="4908550"/>
          <p14:tracePt t="214663" x="2184400" y="4908550"/>
          <p14:tracePt t="214674" x="2241550" y="4908550"/>
          <p14:tracePt t="214691" x="2387600" y="4908550"/>
          <p14:tracePt t="214707" x="2578100" y="4908550"/>
          <p14:tracePt t="214711" x="2654300" y="4908550"/>
          <p14:tracePt t="214724" x="2717800" y="4921250"/>
          <p14:tracePt t="214741" x="2749550" y="4921250"/>
          <p14:tracePt t="214757" x="2755900" y="4921250"/>
          <p14:tracePt t="214791" x="2762250" y="4921250"/>
          <p14:tracePt t="214808" x="2768600" y="4927600"/>
          <p14:tracePt t="215014" x="0" y="0"/>
        </p14:tracePtLst>
        <p14:tracePtLst>
          <p14:tracePt t="220609" x="1384300" y="5187950"/>
          <p14:tracePt t="220623" x="1365250" y="5194300"/>
          <p14:tracePt t="220639" x="1358900" y="5200650"/>
          <p14:tracePt t="220655" x="1339850" y="5219700"/>
          <p14:tracePt t="220672" x="1333500" y="5232400"/>
          <p14:tracePt t="220689" x="1333500" y="5245100"/>
          <p14:tracePt t="220705" x="1333500" y="5264150"/>
          <p14:tracePt t="220722" x="1333500" y="5276850"/>
          <p14:tracePt t="220725" x="1333500" y="5295900"/>
          <p14:tracePt t="220739" x="1339850" y="5308600"/>
          <p14:tracePt t="220755" x="1365250" y="5327650"/>
          <p14:tracePt t="220772" x="1409700" y="5340350"/>
          <p14:tracePt t="220773" x="1441450" y="5353050"/>
          <p14:tracePt t="220789" x="1504950" y="5353050"/>
          <p14:tracePt t="220805" x="1574800" y="5353050"/>
          <p14:tracePt t="220822" x="1606550" y="5353050"/>
          <p14:tracePt t="220839" x="1625600" y="5346700"/>
          <p14:tracePt t="220855" x="1638300" y="5334000"/>
          <p14:tracePt t="220872" x="1638300" y="5327650"/>
          <p14:tracePt t="220889" x="1638300" y="5314950"/>
          <p14:tracePt t="220905" x="1638300" y="5308600"/>
          <p14:tracePt t="220922" x="1638300" y="5302250"/>
          <p14:tracePt t="221022" x="0" y="0"/>
        </p14:tracePtLst>
        <p14:tracePtLst>
          <p14:tracePt t="221359" x="2095500" y="5219700"/>
          <p14:tracePt t="221369" x="2082800" y="5219700"/>
          <p14:tracePt t="221383" x="2076450" y="5219700"/>
          <p14:tracePt t="221390" x="2063750" y="5219700"/>
          <p14:tracePt t="221405" x="2051050" y="5226050"/>
          <p14:tracePt t="221422" x="2038350" y="5270500"/>
          <p14:tracePt t="221438" x="2038350" y="5321300"/>
          <p14:tracePt t="221455" x="2044700" y="5391150"/>
          <p14:tracePt t="221472" x="2076450" y="5422900"/>
          <p14:tracePt t="221488" x="2127250" y="5448300"/>
          <p14:tracePt t="221505" x="2165350" y="5461000"/>
          <p14:tracePt t="221522" x="2203450" y="5461000"/>
          <p14:tracePt t="221538" x="2279650" y="5448300"/>
          <p14:tracePt t="221555" x="2330450" y="5410200"/>
          <p14:tracePt t="221573" x="2349500" y="5365750"/>
          <p14:tracePt t="221575" x="2355850" y="5346700"/>
          <p14:tracePt t="221589" x="2362200" y="5327650"/>
          <p14:tracePt t="221605" x="2362200" y="5302250"/>
          <p14:tracePt t="221622" x="2362200" y="5289550"/>
          <p14:tracePt t="221717" x="0" y="0"/>
        </p14:tracePtLst>
        <p14:tracePtLst>
          <p14:tracePt t="222064" x="2692400" y="5111750"/>
          <p14:tracePt t="222080" x="2692400" y="5118100"/>
          <p14:tracePt t="222086" x="2692400" y="5124450"/>
          <p14:tracePt t="222093" x="2686050" y="5149850"/>
          <p14:tracePt t="222105" x="2686050" y="5162550"/>
          <p14:tracePt t="222122" x="2692400" y="5238750"/>
          <p14:tracePt t="222138" x="2717800" y="5314950"/>
          <p14:tracePt t="222141" x="2749550" y="5365750"/>
          <p14:tracePt t="222155" x="2781300" y="5403850"/>
          <p14:tracePt t="222171" x="2844800" y="5441950"/>
          <p14:tracePt t="222173" x="2876550" y="5461000"/>
          <p14:tracePt t="222188" x="2908300" y="5473700"/>
          <p14:tracePt t="222205" x="2984500" y="5486400"/>
          <p14:tracePt t="222222" x="3022600" y="5486400"/>
          <p14:tracePt t="222238" x="3048000" y="5467350"/>
          <p14:tracePt t="222255" x="3048000" y="5441950"/>
          <p14:tracePt t="222271" x="3048000" y="5384800"/>
          <p14:tracePt t="222288" x="3041650" y="5334000"/>
          <p14:tracePt t="222305" x="3022600" y="5302250"/>
          <p14:tracePt t="222321" x="3003550" y="5276850"/>
          <p14:tracePt t="222338" x="2984500" y="5264150"/>
          <p14:tracePt t="222341" x="2978150" y="5264150"/>
          <p14:tracePt t="222355" x="2971800" y="5264150"/>
          <p14:tracePt t="222372" x="2965450" y="5264150"/>
          <p14:tracePt t="222388" x="2946400" y="5264150"/>
          <p14:tracePt t="222405" x="2901950" y="5302250"/>
          <p14:tracePt t="222421" x="2882900" y="5334000"/>
          <p14:tracePt t="222438" x="2870200" y="5365750"/>
          <p14:tracePt t="222455" x="2870200" y="5372100"/>
          <p14:tracePt t="222598" x="2870200" y="5365750"/>
          <p14:tracePt t="222598" x="0" y="0"/>
        </p14:tracePtLst>
        <p14:tracePtLst>
          <p14:tracePt t="224430" x="495300" y="5308600"/>
          <p14:tracePt t="224519" x="501650" y="5302250"/>
          <p14:tracePt t="224531" x="533400" y="5302250"/>
          <p14:tracePt t="224544" x="717550" y="5302250"/>
          <p14:tracePt t="224554" x="876300" y="5302250"/>
          <p14:tracePt t="224571" x="1416050" y="5302250"/>
          <p14:tracePt t="224575" x="1758950" y="5302250"/>
          <p14:tracePt t="224588" x="2082800" y="5302250"/>
          <p14:tracePt t="224605" x="2794000" y="5302250"/>
          <p14:tracePt t="224621" x="2965450" y="5302250"/>
          <p14:tracePt t="224637" x="3022600" y="5289550"/>
          <p14:tracePt t="224654" x="3028950" y="5289550"/>
          <p14:tracePt t="224926" x="3028950" y="5283200"/>
          <p14:tracePt t="224926" x="0" y="0"/>
        </p14:tracePtLst>
        <p14:tracePtLst>
          <p14:tracePt t="225400" x="3727450" y="4965700"/>
          <p14:tracePt t="225413" x="3708400" y="4965700"/>
          <p14:tracePt t="225425" x="3708400" y="4978400"/>
          <p14:tracePt t="225437" x="3695700" y="5003800"/>
          <p14:tracePt t="225454" x="3683000" y="5041900"/>
          <p14:tracePt t="225470" x="3676650" y="5099050"/>
          <p14:tracePt t="225487" x="3676650" y="5162550"/>
          <p14:tracePt t="225504" x="3683000" y="5245100"/>
          <p14:tracePt t="225521" x="3708400" y="5314950"/>
          <p14:tracePt t="225537" x="3759200" y="5359400"/>
          <p14:tracePt t="225554" x="3816350" y="5397500"/>
          <p14:tracePt t="225570" x="3867150" y="5422900"/>
          <p14:tracePt t="225588" x="3892550" y="5429250"/>
          <p14:tracePt t="225590" x="3911600" y="5429250"/>
          <p14:tracePt t="225604" x="3924300" y="5429250"/>
          <p14:tracePt t="225606" x="3949700" y="5435600"/>
          <p14:tracePt t="225621" x="3981450" y="5441950"/>
          <p14:tracePt t="225637" x="4032250" y="5429250"/>
          <p14:tracePt t="225654" x="4070350" y="5397500"/>
          <p14:tracePt t="225670" x="4089400" y="5353050"/>
          <p14:tracePt t="225687" x="4102100" y="5302250"/>
          <p14:tracePt t="225704" x="4102100" y="5276850"/>
          <p14:tracePt t="225720" x="4102100" y="5232400"/>
          <p14:tracePt t="225737" x="4089400" y="5187950"/>
          <p14:tracePt t="225754" x="4038600" y="5137150"/>
          <p14:tracePt t="225770" x="3924300" y="5092700"/>
          <p14:tracePt t="225787" x="3810000" y="5048250"/>
          <p14:tracePt t="225791" x="3778250" y="5041900"/>
          <p14:tracePt t="225804" x="3759200" y="5041900"/>
          <p14:tracePt t="225821" x="3727450" y="5041900"/>
          <p14:tracePt t="225837" x="3714750" y="5054600"/>
          <p14:tracePt t="225854" x="3702050" y="5099050"/>
          <p14:tracePt t="225871" x="3695700" y="5162550"/>
          <p14:tracePt t="225887" x="3695700" y="5245100"/>
          <p14:tracePt t="225904" x="3702050" y="5334000"/>
          <p14:tracePt t="225921" x="3746500" y="5403850"/>
          <p14:tracePt t="225937" x="3822700" y="5486400"/>
          <p14:tracePt t="225953" x="3937000" y="5530850"/>
          <p14:tracePt t="225970" x="4057650" y="5575300"/>
          <p14:tracePt t="225987" x="4159250" y="5588000"/>
          <p14:tracePt t="226003" x="4216400" y="5588000"/>
          <p14:tracePt t="226020" x="4241800" y="5562600"/>
          <p14:tracePt t="226022" x="4254500" y="5549900"/>
          <p14:tracePt t="226037" x="4273550" y="5499100"/>
          <p14:tracePt t="226054" x="4273550" y="5448300"/>
          <p14:tracePt t="226070" x="4267200" y="5384800"/>
          <p14:tracePt t="226087" x="4229100" y="5321300"/>
          <p14:tracePt t="226104" x="4178300" y="5251450"/>
          <p14:tracePt t="226121" x="4114800" y="5200650"/>
          <p14:tracePt t="226137" x="4070350" y="5168900"/>
          <p14:tracePt t="226154" x="4051300" y="5162550"/>
          <p14:tracePt t="226207" x="4044950" y="5162550"/>
          <p14:tracePt t="226218" x="4038600" y="5162550"/>
          <p14:tracePt t="226231" x="4038600" y="5181600"/>
          <p14:tracePt t="226239" x="4032250" y="5213350"/>
          <p14:tracePt t="226253" x="4025900" y="5270500"/>
          <p14:tracePt t="226270" x="4025900" y="5340350"/>
          <p14:tracePt t="226287" x="4032250" y="5378450"/>
          <p14:tracePt t="226303" x="4032250" y="5391150"/>
          <p14:tracePt t="226320" x="4038600" y="5397500"/>
          <p14:tracePt t="226337" x="4044950" y="5403850"/>
          <p14:tracePt t="226382" x="4044950" y="5397500"/>
          <p14:tracePt t="226391" x="4044950" y="5384800"/>
          <p14:tracePt t="226404" x="4044950" y="5359400"/>
          <p14:tracePt t="226421" x="4044950" y="5270500"/>
          <p14:tracePt t="226437" x="4044950" y="5226050"/>
          <p14:tracePt t="226453" x="4038600" y="5207000"/>
          <p14:tracePt t="226470" x="4038600" y="5200650"/>
          <p14:tracePt t="226533" x="4025900" y="5200650"/>
          <p14:tracePt t="226541" x="4025900" y="5207000"/>
          <p14:tracePt t="226553" x="4025900" y="5226050"/>
          <p14:tracePt t="226570" x="4025900" y="5270500"/>
          <p14:tracePt t="226586" x="4025900" y="5302250"/>
          <p14:tracePt t="226603" x="4025900" y="5308600"/>
          <p14:tracePt t="226695" x="4025900" y="5302250"/>
          <p14:tracePt t="226711" x="4025900" y="5289550"/>
          <p14:tracePt t="226725" x="4025900" y="5283200"/>
          <p14:tracePt t="226909" x="0" y="0"/>
        </p14:tracePtLst>
        <p14:tracePtLst>
          <p14:tracePt t="227272" x="3886200" y="5073650"/>
          <p14:tracePt t="227319" x="3879850" y="5073650"/>
          <p14:tracePt t="227335" x="3879850" y="5111750"/>
          <p14:tracePt t="227347" x="3873500" y="5162550"/>
          <p14:tracePt t="227350" x="3873500" y="5194300"/>
          <p14:tracePt t="227360" x="3873500" y="5257800"/>
          <p14:tracePt t="227370" x="3873500" y="5321300"/>
          <p14:tracePt t="227387" x="3873500" y="5441950"/>
          <p14:tracePt t="227391" x="3886200" y="5486400"/>
          <p14:tracePt t="227403" x="3911600" y="5524500"/>
          <p14:tracePt t="227420" x="3937000" y="5568950"/>
          <p14:tracePt t="227437" x="3956050" y="5575300"/>
          <p14:tracePt t="227454" x="3962400" y="5575300"/>
          <p14:tracePt t="227470" x="3981450" y="5575300"/>
          <p14:tracePt t="227486" x="4013200" y="5549900"/>
          <p14:tracePt t="227503" x="4038600" y="5486400"/>
          <p14:tracePt t="227520" x="4064000" y="5416550"/>
          <p14:tracePt t="227536" x="4070350" y="5359400"/>
          <p14:tracePt t="227553" x="4070350" y="5289550"/>
          <p14:tracePt t="227570" x="4070350" y="5264150"/>
          <p14:tracePt t="227586" x="4070350" y="5245100"/>
          <p14:tracePt t="227590" x="4070350" y="5238750"/>
          <p14:tracePt t="227725" x="0" y="0"/>
        </p14:tracePtLst>
        <p14:tracePtLst>
          <p14:tracePt t="228184" x="4438650" y="5321300"/>
          <p14:tracePt t="228270" x="4476750" y="5321300"/>
          <p14:tracePt t="228280" x="4540250" y="5327650"/>
          <p14:tracePt t="228292" x="4629150" y="5327650"/>
          <p14:tracePt t="228303" x="4895850" y="5346700"/>
          <p14:tracePt t="228320" x="5092700" y="5346700"/>
          <p14:tracePt t="228336" x="5219700" y="5346700"/>
          <p14:tracePt t="228353" x="5251450" y="5346700"/>
          <p14:tracePt t="228463" x="5251450" y="5353050"/>
          <p14:tracePt t="228495" x="5245100" y="5353050"/>
          <p14:tracePt t="228534" x="5238750" y="5353050"/>
          <p14:tracePt t="228550" x="0" y="0"/>
        </p14:tracePtLst>
        <p14:tracePtLst>
          <p14:tracePt t="228991" x="5403850" y="4965700"/>
          <p14:tracePt t="229003" x="5397500" y="4965700"/>
          <p14:tracePt t="229019" x="5372100" y="4984750"/>
          <p14:tracePt t="229036" x="5359400" y="5048250"/>
          <p14:tracePt t="229037" x="5359400" y="5092700"/>
          <p14:tracePt t="229053" x="5359400" y="5200650"/>
          <p14:tracePt t="229069" x="5372100" y="5327650"/>
          <p14:tracePt t="229086" x="5397500" y="5410200"/>
          <p14:tracePt t="229102" x="5448300" y="5467350"/>
          <p14:tracePt t="229119" x="5486400" y="5499100"/>
          <p14:tracePt t="229136" x="5518150" y="5505450"/>
          <p14:tracePt t="229153" x="5568950" y="5505450"/>
          <p14:tracePt t="229169" x="5613400" y="5492750"/>
          <p14:tracePt t="229186" x="5632450" y="5448300"/>
          <p14:tracePt t="229190" x="5645150" y="5422900"/>
          <p14:tracePt t="229202" x="5651500" y="5403850"/>
          <p14:tracePt t="229219" x="5657850" y="5365750"/>
          <p14:tracePt t="229222" x="5664200" y="5346700"/>
          <p14:tracePt t="229236" x="5670550" y="5327650"/>
          <p14:tracePt t="229253" x="5670550" y="5295900"/>
          <p14:tracePt t="229269" x="5670550" y="5283200"/>
          <p14:tracePt t="229286" x="5670550" y="5270500"/>
          <p14:tracePt t="229373" x="0" y="0"/>
        </p14:tracePtLst>
        <p14:tracePtLst>
          <p14:tracePt t="229719" x="6045200" y="5397500"/>
          <p14:tracePt t="229809" x="6064250" y="5397500"/>
          <p14:tracePt t="229827" x="6178550" y="5397500"/>
          <p14:tracePt t="229840" x="6375400" y="5422900"/>
          <p14:tracePt t="229855" x="6661150" y="5480050"/>
          <p14:tracePt t="229869" x="7004050" y="5524500"/>
          <p14:tracePt t="229886" x="7270750" y="5530850"/>
          <p14:tracePt t="229902" x="7454900" y="5530850"/>
          <p14:tracePt t="229919" x="7588250" y="5530850"/>
          <p14:tracePt t="229935" x="7664450" y="5524500"/>
          <p14:tracePt t="229952" x="7696200" y="5511800"/>
          <p14:tracePt t="229969" x="7715250" y="5499100"/>
          <p14:tracePt t="229985" x="7721600" y="5473700"/>
          <p14:tracePt t="230002" x="7721600" y="5448300"/>
          <p14:tracePt t="230019" x="7721600" y="5397500"/>
          <p14:tracePt t="230036" x="7689850" y="5334000"/>
          <p14:tracePt t="230038" x="7645400" y="5289550"/>
          <p14:tracePt t="230052" x="7600950" y="5245100"/>
          <p14:tracePt t="230069" x="7404100" y="5130800"/>
          <p14:tracePt t="230085" x="7289800" y="5080000"/>
          <p14:tracePt t="230102" x="7200900" y="5048250"/>
          <p14:tracePt t="230119" x="7112000" y="5029200"/>
          <p14:tracePt t="230135" x="7023100" y="5029200"/>
          <p14:tracePt t="230152" x="6896100" y="5029200"/>
          <p14:tracePt t="230169" x="6743700" y="5054600"/>
          <p14:tracePt t="230186" x="6584950" y="5086350"/>
          <p14:tracePt t="230202" x="6451600" y="5137150"/>
          <p14:tracePt t="230219" x="6356350" y="5194300"/>
          <p14:tracePt t="230235" x="6305550" y="5232400"/>
          <p14:tracePt t="230252" x="6286500" y="5270500"/>
          <p14:tracePt t="230254" x="6280150" y="5283200"/>
          <p14:tracePt t="230269" x="6280150" y="5314950"/>
          <p14:tracePt t="230285" x="6292850" y="5353050"/>
          <p14:tracePt t="230302" x="6356350" y="5397500"/>
          <p14:tracePt t="230319" x="6451600" y="5429250"/>
          <p14:tracePt t="230335" x="6610350" y="5480050"/>
          <p14:tracePt t="230352" x="6813550" y="5524500"/>
          <p14:tracePt t="230369" x="7035800" y="5543550"/>
          <p14:tracePt t="230386" x="7245350" y="5543550"/>
          <p14:tracePt t="230402" x="7410450" y="5524500"/>
          <p14:tracePt t="230419" x="7480300" y="5486400"/>
          <p14:tracePt t="230435" x="7505700" y="5448300"/>
          <p14:tracePt t="230438" x="7512050" y="5429250"/>
          <p14:tracePt t="230452" x="7512050" y="5410200"/>
          <p14:tracePt t="230469" x="7512050" y="5327650"/>
          <p14:tracePt t="230485" x="7473950" y="5251450"/>
          <p14:tracePt t="230502" x="7385050" y="5162550"/>
          <p14:tracePt t="230518" x="7239000" y="5073650"/>
          <p14:tracePt t="230535" x="7086600" y="5016500"/>
          <p14:tracePt t="230552" x="6985000" y="4991100"/>
          <p14:tracePt t="230568" x="6953250" y="4984750"/>
          <p14:tracePt t="230585" x="6934200" y="4984750"/>
          <p14:tracePt t="230602" x="6908800" y="4991100"/>
          <p14:tracePt t="230619" x="6877050" y="5035550"/>
          <p14:tracePt t="230635" x="6845300" y="5099050"/>
          <p14:tracePt t="230637" x="6832600" y="5137150"/>
          <p14:tracePt t="230652" x="6832600" y="5200650"/>
          <p14:tracePt t="230669" x="6838950" y="5295900"/>
          <p14:tracePt t="230685" x="6877050" y="5372100"/>
          <p14:tracePt t="230702" x="6965950" y="5441950"/>
          <p14:tracePt t="230719" x="7092950" y="5480050"/>
          <p14:tracePt t="230735" x="7245350" y="5505450"/>
          <p14:tracePt t="230752" x="7353300" y="5511800"/>
          <p14:tracePt t="230768" x="7416800" y="5492750"/>
          <p14:tracePt t="230785" x="7448550" y="5454650"/>
          <p14:tracePt t="230802" x="7461250" y="5416550"/>
          <p14:tracePt t="230818" x="7473950" y="5359400"/>
          <p14:tracePt t="230835" x="7473950" y="5308600"/>
          <p14:tracePt t="230852" x="7448550" y="5245100"/>
          <p14:tracePt t="230869" x="7346950" y="5162550"/>
          <p14:tracePt t="230885" x="7213600" y="5080000"/>
          <p14:tracePt t="230902" x="7010400" y="5010150"/>
          <p14:tracePt t="230919" x="6845300" y="4984750"/>
          <p14:tracePt t="230935" x="6781800" y="4984750"/>
          <p14:tracePt t="230952" x="6737350" y="4991100"/>
          <p14:tracePt t="230968" x="6724650" y="5029200"/>
          <p14:tracePt t="230985" x="6705600" y="5099050"/>
          <p14:tracePt t="231002" x="6686550" y="5175250"/>
          <p14:tracePt t="231018" x="6699250" y="5245100"/>
          <p14:tracePt t="231035" x="6724650" y="5327650"/>
          <p14:tracePt t="231052" x="6781800" y="5397500"/>
          <p14:tracePt t="231053" x="6819900" y="5410200"/>
          <p14:tracePt t="231068" x="6915150" y="5441950"/>
          <p14:tracePt t="231085" x="6978650" y="5448300"/>
          <p14:tracePt t="231102" x="7035800" y="5448300"/>
          <p14:tracePt t="231118" x="7080250" y="5435600"/>
          <p14:tracePt t="231135" x="7105650" y="5397500"/>
          <p14:tracePt t="231152" x="7112000" y="5359400"/>
          <p14:tracePt t="231168" x="7112000" y="5321300"/>
          <p14:tracePt t="231185" x="7112000" y="5283200"/>
          <p14:tracePt t="231202" x="7112000" y="5270500"/>
          <p14:tracePt t="231218" x="7112000" y="5257800"/>
          <p14:tracePt t="231235" x="7105650" y="5257800"/>
          <p14:tracePt t="231334" x="0" y="0"/>
        </p14:tracePtLst>
        <p14:tracePtLst>
          <p14:tracePt t="232233" x="876300" y="5283200"/>
          <p14:tracePt t="232344" x="882650" y="5283200"/>
          <p14:tracePt t="232360" x="914400" y="5283200"/>
          <p14:tracePt t="232378" x="1003300" y="5283200"/>
          <p14:tracePt t="232382" x="1073150" y="5283200"/>
          <p14:tracePt t="232394" x="1168400" y="5283200"/>
          <p14:tracePt t="232403" x="1282700" y="5283200"/>
          <p14:tracePt t="232418" x="1530350" y="5283200"/>
          <p14:tracePt t="232435" x="1714500" y="5283200"/>
          <p14:tracePt t="232438" x="1784350" y="5283200"/>
          <p14:tracePt t="232451" x="1822450" y="5283200"/>
          <p14:tracePt t="232469" x="1860550" y="5283200"/>
          <p14:tracePt t="232485" x="1866900" y="5283200"/>
          <p14:tracePt t="232501" x="1873250" y="5283200"/>
          <p14:tracePt t="232518" x="1898650" y="5283200"/>
          <p14:tracePt t="232535" x="1930400" y="5283200"/>
          <p14:tracePt t="232551" x="1993900" y="5283200"/>
          <p14:tracePt t="232568" x="2082800" y="5283200"/>
          <p14:tracePt t="232585" x="2133600" y="5283200"/>
          <p14:tracePt t="232601" x="2152650" y="5283200"/>
          <p14:tracePt t="232688" x="2133600" y="5283200"/>
          <p14:tracePt t="232704" x="2032000" y="5283200"/>
          <p14:tracePt t="232719" x="1841500" y="5283200"/>
          <p14:tracePt t="232735" x="1562100" y="5283200"/>
          <p14:tracePt t="232751" x="1276350" y="5283200"/>
          <p14:tracePt t="232768" x="1117600" y="5283200"/>
          <p14:tracePt t="232785" x="1073150" y="5283200"/>
          <p14:tracePt t="232801" x="1060450" y="5283200"/>
          <p14:tracePt t="232903" x="1066800" y="5283200"/>
          <p14:tracePt t="232913" x="1117600" y="5289550"/>
          <p14:tracePt t="232924" x="1187450" y="5308600"/>
          <p14:tracePt t="232938" x="1390650" y="5334000"/>
          <p14:tracePt t="232951" x="1562100" y="5340350"/>
          <p14:tracePt t="232968" x="1657350" y="5353050"/>
          <p14:tracePt t="232984" x="1676400" y="5353050"/>
          <p14:tracePt t="233001" x="1682750" y="5353050"/>
          <p14:tracePt t="233053" x="1657350" y="5353050"/>
          <p14:tracePt t="233062" x="1593850" y="5353050"/>
          <p14:tracePt t="233070" x="1498600" y="5334000"/>
          <p14:tracePt t="233085" x="1212850" y="5283200"/>
          <p14:tracePt t="233101" x="876300" y="5219700"/>
          <p14:tracePt t="233118" x="717550" y="5194300"/>
          <p14:tracePt t="233135" x="692150" y="5194300"/>
          <p14:tracePt t="233152" x="679450" y="5194300"/>
          <p14:tracePt t="233190" x="698500" y="5194300"/>
          <p14:tracePt t="233201" x="730250" y="5194300"/>
          <p14:tracePt t="233218" x="838200" y="5194300"/>
          <p14:tracePt t="233235" x="984250" y="5194300"/>
          <p14:tracePt t="233237" x="1060450" y="5194300"/>
          <p14:tracePt t="233251" x="1136650" y="5194300"/>
          <p14:tracePt t="233268" x="1282700" y="5200650"/>
          <p14:tracePt t="233270" x="1339850" y="5219700"/>
          <p14:tracePt t="233285" x="1397000" y="5226050"/>
          <p14:tracePt t="233301" x="1416050" y="5226050"/>
          <p14:tracePt t="233318" x="1422400" y="5226050"/>
          <p14:tracePt t="233496" x="1435100" y="5232400"/>
          <p14:tracePt t="233663" x="1441450" y="5238750"/>
          <p14:tracePt t="233677" x="1435100" y="5238750"/>
          <p14:tracePt t="233678" x="0" y="0"/>
        </p14:tracePtLst>
        <p14:tracePtLst>
          <p14:tracePt t="235157" x="1346200" y="5156200"/>
          <p14:tracePt t="235181" x="1339850" y="5162550"/>
          <p14:tracePt t="235189" x="1339850" y="5175250"/>
          <p14:tracePt t="235200" x="1339850" y="5187950"/>
          <p14:tracePt t="235217" x="1339850" y="5219700"/>
          <p14:tracePt t="235234" x="1339850" y="5270500"/>
          <p14:tracePt t="235250" x="1365250" y="5302250"/>
          <p14:tracePt t="235267" x="1403350" y="5327650"/>
          <p14:tracePt t="235269" x="1422400" y="5334000"/>
          <p14:tracePt t="235284" x="1447800" y="5340350"/>
          <p14:tracePt t="235286" x="1460500" y="5340350"/>
          <p14:tracePt t="235300" x="1485900" y="5340350"/>
          <p14:tracePt t="235317" x="1543050" y="5340350"/>
          <p14:tracePt t="235334" x="1562100" y="5340350"/>
          <p14:tracePt t="235350" x="1581150" y="5334000"/>
          <p14:tracePt t="235367" x="1587500" y="5314950"/>
          <p14:tracePt t="235384" x="1587500" y="5302250"/>
          <p14:tracePt t="235401" x="1587500" y="5289550"/>
          <p14:tracePt t="235417" x="1593850" y="5283200"/>
          <p14:tracePt t="235434" x="1600200" y="5276850"/>
          <p14:tracePt t="235607" x="0" y="0"/>
        </p14:tracePtLst>
        <p14:tracePtLst>
          <p14:tracePt t="235905" x="2114550" y="5162550"/>
          <p14:tracePt t="235917" x="2101850" y="5187950"/>
          <p14:tracePt t="235934" x="2095500" y="5226050"/>
          <p14:tracePt t="235950" x="2095500" y="5257800"/>
          <p14:tracePt t="235967" x="2095500" y="5283200"/>
          <p14:tracePt t="235984" x="2095500" y="5295900"/>
          <p14:tracePt t="236000" x="2114550" y="5308600"/>
          <p14:tracePt t="236017" x="2133600" y="5308600"/>
          <p14:tracePt t="236033" x="2152650" y="5308600"/>
          <p14:tracePt t="236050" x="2171700" y="5308600"/>
          <p14:tracePt t="236067" x="2178050" y="5308600"/>
          <p14:tracePt t="236083" x="2197100" y="5295900"/>
          <p14:tracePt t="236085" x="2203450" y="5289550"/>
          <p14:tracePt t="236158" x="0" y="0"/>
        </p14:tracePtLst>
        <p14:tracePtLst>
          <p14:tracePt t="236606" x="476250" y="5365750"/>
          <p14:tracePt t="236695" x="514350" y="5365750"/>
          <p14:tracePt t="236710" x="730250" y="5365750"/>
          <p14:tracePt t="236726" x="1308100" y="5422900"/>
          <p14:tracePt t="236738" x="1701800" y="5486400"/>
          <p14:tracePt t="236751" x="2597150" y="5562600"/>
          <p14:tracePt t="236767" x="3492500" y="5626100"/>
          <p14:tracePt t="236784" x="4286250" y="5638800"/>
          <p14:tracePt t="236800" x="5022850" y="5638800"/>
          <p14:tracePt t="236817" x="5600700" y="5638800"/>
          <p14:tracePt t="236833" x="5949950" y="5638800"/>
          <p14:tracePt t="236850" x="6089650" y="5638800"/>
          <p14:tracePt t="236867" x="6134100" y="5638800"/>
          <p14:tracePt t="236870" x="6140450" y="5638800"/>
          <p14:tracePt t="236883" x="6146800" y="5638800"/>
          <p14:tracePt t="237062" x="0" y="0"/>
        </p14:tracePtLst>
        <p14:tracePtLst>
          <p14:tracePt t="238651" x="2641600" y="5308600"/>
          <p14:tracePt t="238666" x="2679700" y="5340350"/>
          <p14:tracePt t="238683" x="2749550" y="5359400"/>
          <p14:tracePt t="238699" x="2857500" y="5384800"/>
          <p14:tracePt t="238702" x="2921000" y="5391150"/>
          <p14:tracePt t="238716" x="2978150" y="5391150"/>
          <p14:tracePt t="238733" x="3124200" y="5391150"/>
          <p14:tracePt t="238749" x="3155950" y="5391150"/>
          <p14:tracePt t="238766" x="3162300" y="5391150"/>
          <p14:tracePt t="238782" x="3162300" y="5378450"/>
          <p14:tracePt t="238799" x="3162300" y="5372100"/>
          <p14:tracePt t="238816" x="3162300" y="5359400"/>
          <p14:tracePt t="238832" x="3162300" y="5327650"/>
          <p14:tracePt t="238849" x="3149600" y="5308600"/>
          <p14:tracePt t="238866" x="3130550" y="5276850"/>
          <p14:tracePt t="238867" x="0" y="0"/>
        </p14:tracePtLst>
        <p14:tracePtLst>
          <p14:tracePt t="239730" x="1092200" y="5562600"/>
          <p14:tracePt t="239786" x="1104900" y="5562600"/>
          <p14:tracePt t="239796" x="1130300" y="5562600"/>
          <p14:tracePt t="239807" x="1212850" y="5562600"/>
          <p14:tracePt t="239816" x="1295400" y="5562600"/>
          <p14:tracePt t="239832" x="1498600" y="5562600"/>
          <p14:tracePt t="239849" x="1739900" y="5562600"/>
          <p14:tracePt t="239865" x="1962150" y="5562600"/>
          <p14:tracePt t="239882" x="2095500" y="5562600"/>
          <p14:tracePt t="239899" x="2146300" y="5562600"/>
          <p14:tracePt t="239916" x="2165350" y="5562600"/>
          <p14:tracePt t="240166" x="0" y="0"/>
        </p14:tracePtLst>
        <p14:tracePtLst>
          <p14:tracePt t="242033" x="927100" y="5854700"/>
          <p14:tracePt t="242112" x="939800" y="5854700"/>
          <p14:tracePt t="242128" x="984250" y="5854700"/>
          <p14:tracePt t="242140" x="1022350" y="5854700"/>
          <p14:tracePt t="242142" x="1079500" y="5854700"/>
          <p14:tracePt t="242152" x="1143000" y="5854700"/>
          <p14:tracePt t="242165" x="1320800" y="5854700"/>
          <p14:tracePt t="242181" x="1549400" y="5854700"/>
          <p14:tracePt t="242198" x="1752600" y="5861050"/>
          <p14:tracePt t="242215" x="1892300" y="5861050"/>
          <p14:tracePt t="242232" x="1955800" y="5861050"/>
          <p14:tracePt t="242248" x="1981200" y="5861050"/>
          <p14:tracePt t="242265" x="1993900" y="5861050"/>
          <p14:tracePt t="242577" x="2000250" y="5861050"/>
          <p14:tracePt t="242590" x="2032000" y="5861050"/>
          <p14:tracePt t="242604" x="2076450" y="5861050"/>
          <p14:tracePt t="242616" x="2228850" y="5861050"/>
          <p14:tracePt t="242631" x="2393950" y="5861050"/>
          <p14:tracePt t="242648" x="2546350" y="5861050"/>
          <p14:tracePt t="242665" x="2590800" y="5861050"/>
          <p14:tracePt t="242682" x="2609850" y="5861050"/>
          <p14:tracePt t="243527" x="0" y="0"/>
        </p14:tracePtLst>
        <p14:tracePtLst>
          <p14:tracePt t="244966" x="1282700" y="6146800"/>
          <p14:tracePt t="244974" x="1308100" y="6146800"/>
          <p14:tracePt t="244982" x="1333500" y="6146800"/>
          <p14:tracePt t="244997" x="1409700" y="6146800"/>
          <p14:tracePt t="245014" x="1511300" y="6146800"/>
          <p14:tracePt t="245030" x="1651000" y="6146800"/>
          <p14:tracePt t="245047" x="1778000" y="6146800"/>
          <p14:tracePt t="245064" x="1873250" y="6146800"/>
          <p14:tracePt t="245080" x="1930400" y="6146800"/>
          <p14:tracePt t="245097" x="1968500" y="6146800"/>
          <p14:tracePt t="245114" x="2000250" y="6146800"/>
          <p14:tracePt t="245131" x="2032000" y="6146800"/>
          <p14:tracePt t="245147" x="2070100" y="6146800"/>
          <p14:tracePt t="245164" x="2089150" y="6146800"/>
          <p14:tracePt t="245181" x="2108200" y="6146800"/>
          <p14:tracePt t="245766" x="0" y="0"/>
        </p14:tracePtLst>
        <p14:tracePtLst>
          <p14:tracePt t="255351" x="1123950" y="6432550"/>
          <p14:tracePt t="255472" x="1130300" y="6438900"/>
          <p14:tracePt t="255486" x="1193800" y="6445250"/>
          <p14:tracePt t="255501" x="1301750" y="6451600"/>
          <p14:tracePt t="255514" x="1377950" y="6451600"/>
          <p14:tracePt t="255527" x="1517650" y="6451600"/>
          <p14:tracePt t="255544" x="1587500" y="6451600"/>
          <p14:tracePt t="255561" x="1619250" y="6451600"/>
          <p14:tracePt t="255831" x="1612900" y="6457950"/>
          <p14:tracePt t="255842" x="1581150" y="6464300"/>
          <p14:tracePt t="255856" x="1479550" y="6489700"/>
          <p14:tracePt t="255870" x="1371600" y="6496050"/>
          <p14:tracePt t="255878" x="1308100" y="6496050"/>
          <p14:tracePt t="255893" x="1244600" y="6496050"/>
          <p14:tracePt t="255910" x="1212850" y="6496050"/>
          <p14:tracePt t="256015" x="1225550" y="6502400"/>
          <p14:tracePt t="256026" x="1282700" y="6508750"/>
          <p14:tracePt t="256039" x="1460500" y="6527800"/>
          <p14:tracePt t="256053" x="1682750" y="6527800"/>
          <p14:tracePt t="256061" x="1784350" y="6527800"/>
          <p14:tracePt t="256077" x="1943100" y="6527800"/>
          <p14:tracePt t="256094" x="1974850" y="6527800"/>
          <p14:tracePt t="256110" x="1987550" y="6527800"/>
          <p14:tracePt t="256158" x="1981200" y="6527800"/>
          <p14:tracePt t="256166" x="1949450" y="6527800"/>
          <p14:tracePt t="256177" x="1911350" y="6527800"/>
          <p14:tracePt t="256193" x="1790700" y="6527800"/>
          <p14:tracePt t="256210" x="1714500" y="6527800"/>
          <p14:tracePt t="256227" x="1701800" y="6527800"/>
          <p14:tracePt t="256243" x="1695450" y="6527800"/>
          <p14:tracePt t="256302" x="1714500" y="6527800"/>
          <p14:tracePt t="256312" x="1739900" y="6527800"/>
          <p14:tracePt t="256327" x="1803400" y="6527800"/>
          <p14:tracePt t="256343" x="1860550" y="6540500"/>
          <p14:tracePt t="256360" x="1873250" y="6540500"/>
          <p14:tracePt t="256377" x="1879600" y="6540500"/>
          <p14:tracePt t="256495" x="1885950" y="6540500"/>
          <p14:tracePt t="256505" x="1898650" y="6540500"/>
          <p14:tracePt t="256516" x="1930400" y="6540500"/>
          <p14:tracePt t="256527" x="2012950" y="6540500"/>
          <p14:tracePt t="256543" x="2120900" y="6540500"/>
          <p14:tracePt t="256560" x="2216150" y="6540500"/>
          <p14:tracePt t="256578" x="2266950" y="6540500"/>
          <p14:tracePt t="256593" x="2279650" y="6540500"/>
          <p14:tracePt t="256610" x="2286000" y="6540500"/>
          <p14:tracePt t="256630" x="2292350" y="6540500"/>
          <p14:tracePt t="256646" x="2298700" y="6540500"/>
          <p14:tracePt t="256743" x="2292350" y="6540500"/>
          <p14:tracePt t="256752" x="2273300" y="6540500"/>
          <p14:tracePt t="256765" x="2235200" y="6540500"/>
          <p14:tracePt t="256777" x="2222500" y="6540500"/>
          <p14:tracePt t="256793" x="2216150" y="6540500"/>
          <p14:tracePt t="256872" x="2235200" y="6540500"/>
          <p14:tracePt t="256883" x="2266950" y="6540500"/>
          <p14:tracePt t="256894" x="2368550" y="6540500"/>
          <p14:tracePt t="256910" x="2527300" y="6540500"/>
          <p14:tracePt t="256927" x="2679700" y="6540500"/>
          <p14:tracePt t="256943" x="2787650" y="6540500"/>
          <p14:tracePt t="256960" x="2819400" y="6540500"/>
          <p14:tracePt t="256976" x="2825750" y="6540500"/>
          <p14:tracePt t="257046" x="2806700" y="6540500"/>
          <p14:tracePt t="257055" x="2768600" y="6540500"/>
          <p14:tracePt t="257064" x="2705100" y="6540500"/>
          <p14:tracePt t="257079" x="2559050" y="6540500"/>
          <p14:tracePt t="257094" x="2457450" y="6540500"/>
          <p14:tracePt t="257110" x="2432050" y="6540500"/>
          <p14:tracePt t="257126" x="2425700" y="6540500"/>
          <p14:tracePt t="257160" x="2476500" y="6540500"/>
          <p14:tracePt t="257176" x="2578100" y="6540500"/>
          <p14:tracePt t="257193" x="2717800" y="6540500"/>
          <p14:tracePt t="257210" x="2857500" y="6540500"/>
          <p14:tracePt t="257226" x="2940050" y="6540500"/>
          <p14:tracePt t="257243" x="2959100" y="6540500"/>
          <p14:tracePt t="257286" x="2952750" y="6540500"/>
          <p14:tracePt t="257295" x="2901950" y="6540500"/>
          <p14:tracePt t="257310" x="2787650" y="6540500"/>
          <p14:tracePt t="257326" x="2679700" y="6540500"/>
          <p14:tracePt t="257343" x="2654300" y="6540500"/>
          <p14:tracePt t="257398" x="2673350" y="6540500"/>
          <p14:tracePt t="257405" x="2705100" y="6540500"/>
          <p14:tracePt t="257414" x="2736850" y="6540500"/>
          <p14:tracePt t="257426" x="2781300" y="6540500"/>
          <p14:tracePt t="257443" x="2876550" y="6540500"/>
          <p14:tracePt t="257459" x="2946400" y="6540500"/>
          <p14:tracePt t="257463" x="2952750" y="6540500"/>
          <p14:tracePt t="257476" x="2959100" y="6540500"/>
          <p14:tracePt t="257510" x="2952750" y="6540500"/>
          <p14:tracePt t="257518" x="2921000" y="6540500"/>
          <p14:tracePt t="257526" x="2901950" y="6540500"/>
          <p14:tracePt t="257543" x="2857500" y="6540500"/>
          <p14:tracePt t="257560" x="2851150" y="6540500"/>
          <p14:tracePt t="257614" x="2857500" y="6540500"/>
          <p14:tracePt t="257624" x="2876550" y="6540500"/>
          <p14:tracePt t="257634" x="2895600" y="6540500"/>
          <p14:tracePt t="257643" x="2914650" y="6540500"/>
          <p14:tracePt t="257659" x="2959100" y="6540500"/>
          <p14:tracePt t="257676" x="2984500" y="6540500"/>
          <p14:tracePt t="257678" x="3003550" y="6540500"/>
          <p14:tracePt t="257693" x="3022600" y="6540500"/>
          <p14:tracePt t="257709" x="3028950" y="6540500"/>
          <p14:tracePt t="257887" x="3016250" y="6540500"/>
          <p14:tracePt t="257898" x="3009900" y="6540500"/>
          <p14:tracePt t="257911" x="2990850" y="6540500"/>
          <p14:tracePt t="257926" x="2984500" y="6540500"/>
          <p14:tracePt t="257927" x="0" y="0"/>
        </p14:tracePtLst>
        <p14:tracePtLst>
          <p14:tracePt t="258335" x="3460750" y="6470650"/>
          <p14:tracePt t="258424" x="3473450" y="6470650"/>
          <p14:tracePt t="258433" x="3492500" y="6470650"/>
          <p14:tracePt t="258443" x="3524250" y="6470650"/>
          <p14:tracePt t="258459" x="3670300" y="6470650"/>
          <p14:tracePt t="258476" x="3905250" y="6470650"/>
          <p14:tracePt t="258478" x="4076700" y="6470650"/>
          <p14:tracePt t="258493" x="4445000" y="6470650"/>
          <p14:tracePt t="258510" x="4768850" y="6470650"/>
          <p14:tracePt t="258526" x="4953000" y="6470650"/>
          <p14:tracePt t="258543" x="5010150" y="6470650"/>
          <p14:tracePt t="258560" x="5022850" y="6470650"/>
          <p14:tracePt t="258623" x="5010150" y="6470650"/>
          <p14:tracePt t="258639" x="4965700" y="6470650"/>
          <p14:tracePt t="258656" x="4876800" y="6470650"/>
          <p14:tracePt t="258671" x="4737100" y="6470650"/>
          <p14:tracePt t="258680" x="4654550" y="6470650"/>
          <p14:tracePt t="258693" x="4476750" y="6470650"/>
          <p14:tracePt t="258709" x="4318000" y="6470650"/>
          <p14:tracePt t="258726" x="4222750" y="6470650"/>
          <p14:tracePt t="258743" x="4184650" y="6470650"/>
          <p14:tracePt t="258760" x="4171950" y="6470650"/>
          <p14:tracePt t="258840" x="4184650" y="6470650"/>
          <p14:tracePt t="258854" x="4241800" y="6470650"/>
          <p14:tracePt t="258872" x="4337050" y="6470650"/>
          <p14:tracePt t="258879" x="4400550" y="6470650"/>
          <p14:tracePt t="258893" x="4540250" y="6477000"/>
          <p14:tracePt t="258909" x="4578350" y="6477000"/>
          <p14:tracePt t="258926" x="4591050" y="6477000"/>
          <p14:tracePt t="258967" x="4565650" y="6477000"/>
          <p14:tracePt t="258976" x="4514850" y="6477000"/>
          <p14:tracePt t="258992" x="4286250" y="6470650"/>
          <p14:tracePt t="259009" x="4025900" y="6470650"/>
          <p14:tracePt t="259026" x="3854450" y="6470650"/>
          <p14:tracePt t="259043" x="3816350" y="6470650"/>
          <p14:tracePt t="259059" x="3803650" y="6470650"/>
          <p14:tracePt t="259095" x="3810000" y="6470650"/>
          <p14:tracePt t="259103" x="3829050" y="6470650"/>
          <p14:tracePt t="259110" x="3879850" y="6470650"/>
          <p14:tracePt t="259126" x="4013200" y="6496050"/>
          <p14:tracePt t="259142" x="4152900" y="6521450"/>
          <p14:tracePt t="259159" x="4273550" y="6534150"/>
          <p14:tracePt t="259176" x="4311650" y="6546850"/>
          <p14:tracePt t="259192" x="4318000" y="6546850"/>
          <p14:tracePt t="259462" x="0" y="0"/>
        </p14:tracePtLst>
        <p14:tracePtLst>
          <p14:tracePt t="260084" x="984250" y="6477000"/>
          <p14:tracePt t="260158" x="996950" y="6477000"/>
          <p14:tracePt t="260169" x="1028700" y="6477000"/>
          <p14:tracePt t="260178" x="1073150" y="6477000"/>
          <p14:tracePt t="260192" x="1219200" y="6477000"/>
          <p14:tracePt t="260209" x="1441450" y="6477000"/>
          <p14:tracePt t="260225" x="1720850" y="6477000"/>
          <p14:tracePt t="260242" x="1917700" y="6477000"/>
          <p14:tracePt t="260259" x="1993900" y="6477000"/>
          <p14:tracePt t="260276" x="2012950" y="6477000"/>
          <p14:tracePt t="260359" x="2000250" y="6470650"/>
          <p14:tracePt t="260373" x="1955800" y="6464300"/>
          <p14:tracePt t="260389" x="1828800" y="6464300"/>
          <p14:tracePt t="260403" x="1625600" y="6464300"/>
          <p14:tracePt t="260412" x="1543050" y="6464300"/>
          <p14:tracePt t="260413" x="1479550" y="6464300"/>
          <p14:tracePt t="260425" x="1447800" y="6464300"/>
          <p14:tracePt t="260442" x="1435100" y="6464300"/>
          <p14:tracePt t="260459" x="1428750" y="6464300"/>
          <p14:tracePt t="260509" x="1441450" y="6464300"/>
          <p14:tracePt t="260517" x="1473200" y="6464300"/>
          <p14:tracePt t="260525" x="1504950" y="6464300"/>
          <p14:tracePt t="260542" x="1606550" y="6464300"/>
          <p14:tracePt t="260559" x="1689100" y="6464300"/>
          <p14:tracePt t="260576" x="1758950" y="6464300"/>
          <p14:tracePt t="260592" x="1809750" y="6470650"/>
          <p14:tracePt t="260608" x="1822450" y="6470650"/>
          <p14:tracePt t="260625" x="1828800" y="6470650"/>
          <p14:tracePt t="260678" x="1803400" y="6470650"/>
          <p14:tracePt t="260685" x="1771650" y="6470650"/>
          <p14:tracePt t="260694" x="1727200" y="6470650"/>
          <p14:tracePt t="260709" x="1657350" y="6470650"/>
          <p14:tracePt t="260725" x="1625600" y="6470650"/>
          <p14:tracePt t="260742" x="1619250" y="6470650"/>
          <p14:tracePt t="260798" x="1625600" y="6470650"/>
          <p14:tracePt t="260805" x="1651000" y="6470650"/>
          <p14:tracePt t="260814" x="1682750" y="6470650"/>
          <p14:tracePt t="260825" x="1733550" y="6470650"/>
          <p14:tracePt t="260842" x="1809750" y="6470650"/>
          <p14:tracePt t="260859" x="1841500" y="6470650"/>
          <p14:tracePt t="260875" x="1847850" y="6470650"/>
          <p14:tracePt t="261117" x="0" y="0"/>
        </p14:tracePtLst>
        <p14:tracePtLst>
          <p14:tracePt t="262176" x="2286000" y="6267450"/>
          <p14:tracePt t="262270" x="2286000" y="6273800"/>
          <p14:tracePt t="262281" x="2286000" y="6286500"/>
          <p14:tracePt t="262292" x="2286000" y="6305550"/>
          <p14:tracePt t="262309" x="2286000" y="6356350"/>
          <p14:tracePt t="262325" x="2298700" y="6394450"/>
          <p14:tracePt t="262342" x="2317750" y="6432550"/>
          <p14:tracePt t="262358" x="2336800" y="6470650"/>
          <p14:tracePt t="262375" x="2368550" y="6483350"/>
          <p14:tracePt t="262391" x="2381250" y="6483350"/>
          <p14:tracePt t="262408" x="2393950" y="6483350"/>
          <p14:tracePt t="262425" x="2406650" y="6483350"/>
          <p14:tracePt t="262441" x="2419350" y="6470650"/>
          <p14:tracePt t="262458" x="2432050" y="6413500"/>
          <p14:tracePt t="262475" x="2438400" y="6356350"/>
          <p14:tracePt t="262477" x="2438400" y="6330950"/>
          <p14:tracePt t="262491" x="2438400" y="6311900"/>
          <p14:tracePt t="262508" x="2438400" y="6299200"/>
          <p14:tracePt t="262583" x="2438400" y="6324600"/>
          <p14:tracePt t="262598" x="2438400" y="6369050"/>
          <p14:tracePt t="262614" x="2438400" y="6400800"/>
          <p14:tracePt t="262626" x="2438400" y="6419850"/>
          <p14:tracePt t="262641" x="2438400" y="6426200"/>
          <p14:tracePt t="262658" x="2438400" y="6432550"/>
          <p14:tracePt t="262726" x="2432050" y="6426200"/>
          <p14:tracePt t="262737" x="2425700" y="6400800"/>
          <p14:tracePt t="262751" x="2419350" y="6350000"/>
          <p14:tracePt t="262766" x="2419350" y="6292850"/>
          <p14:tracePt t="262775" x="2419350" y="6267450"/>
          <p14:tracePt t="262791" x="2419350" y="6235700"/>
          <p14:tracePt t="262808" x="2419350" y="6216650"/>
          <p14:tracePt t="262825" x="2419350" y="6210300"/>
          <p14:tracePt t="262855" x="2413000" y="6203950"/>
          <p14:tracePt t="262863" x="2406650" y="6203950"/>
          <p14:tracePt t="262874" x="2406650" y="6216650"/>
          <p14:tracePt t="262891" x="2387600" y="6261100"/>
          <p14:tracePt t="262893" x="2381250" y="6286500"/>
          <p14:tracePt t="262908" x="2374900" y="6311900"/>
          <p14:tracePt t="262925" x="2368550" y="6362700"/>
          <p14:tracePt t="262941" x="2368550" y="6381750"/>
          <p14:tracePt t="262958" x="2362200" y="6381750"/>
          <p14:tracePt t="263055" x="2362200" y="6369050"/>
          <p14:tracePt t="263065" x="2362200" y="6343650"/>
          <p14:tracePt t="263078" x="2368550" y="6305550"/>
          <p14:tracePt t="263093" x="2374900" y="6292850"/>
          <p14:tracePt t="263108" x="2374900" y="6286500"/>
          <p14:tracePt t="263125" x="2374900" y="6280150"/>
          <p14:tracePt t="263223" x="2374900" y="6305550"/>
          <p14:tracePt t="263235" x="2374900" y="6324600"/>
          <p14:tracePt t="263252" x="2374900" y="6350000"/>
          <p14:tracePt t="263262" x="2374900" y="6362700"/>
          <p14:tracePt t="263275" x="2374900" y="6369050"/>
          <p14:tracePt t="263292" x="2374900" y="6375400"/>
          <p14:tracePt t="263662" x="0" y="0"/>
        </p14:tracePtLst>
        <p14:tracePtLst>
          <p14:tracePt t="266609" x="9556750" y="6502400"/>
          <p14:tracePt t="266751" x="9563100" y="6502400"/>
          <p14:tracePt t="266751" x="0" y="0"/>
        </p14:tracePtLst>
        <p14:tracePtLst>
          <p14:tracePt t="268648" x="11182350" y="6280150"/>
          <p14:tracePt t="268687" x="11182350" y="6286500"/>
          <p14:tracePt t="268702" x="11182350" y="6324600"/>
          <p14:tracePt t="268714" x="11182350" y="6343650"/>
          <p14:tracePt t="268723" x="11182350" y="6369050"/>
          <p14:tracePt t="268739" x="11195050" y="6419850"/>
          <p14:tracePt t="268741" x="11207750" y="6438900"/>
          <p14:tracePt t="268756" x="11214100" y="6438900"/>
          <p14:tracePt t="268772" x="11245850" y="6464300"/>
          <p14:tracePt t="268789" x="11258550" y="6464300"/>
          <p14:tracePt t="268806" x="11283950" y="6464300"/>
          <p14:tracePt t="268822" x="11309350" y="6432550"/>
          <p14:tracePt t="268839" x="11328400" y="6388100"/>
          <p14:tracePt t="268856" x="11334750" y="6343650"/>
          <p14:tracePt t="268872" x="11334750" y="6305550"/>
          <p14:tracePt t="268889" x="11334750" y="6267450"/>
          <p14:tracePt t="268906" x="11334750" y="6261100"/>
          <p14:tracePt t="269054"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5.9|13.4|103"/>
</p:tagLst>
</file>

<file path=ppt/tags/tag10.xml><?xml version="1.0" encoding="utf-8"?>
<p:tagLst xmlns:a="http://schemas.openxmlformats.org/drawingml/2006/main" xmlns:r="http://schemas.openxmlformats.org/officeDocument/2006/relationships" xmlns:p="http://schemas.openxmlformats.org/presentationml/2006/main">
  <p:tag name="TIMING" val="|63.9"/>
</p:tagLst>
</file>

<file path=ppt/tags/tag11.xml><?xml version="1.0" encoding="utf-8"?>
<p:tagLst xmlns:a="http://schemas.openxmlformats.org/drawingml/2006/main" xmlns:r="http://schemas.openxmlformats.org/officeDocument/2006/relationships" xmlns:p="http://schemas.openxmlformats.org/presentationml/2006/main">
  <p:tag name="TIMING" val="|33.7|15.3|11|10.6"/>
</p:tagLst>
</file>

<file path=ppt/tags/tag12.xml><?xml version="1.0" encoding="utf-8"?>
<p:tagLst xmlns:a="http://schemas.openxmlformats.org/drawingml/2006/main" xmlns:r="http://schemas.openxmlformats.org/officeDocument/2006/relationships" xmlns:p="http://schemas.openxmlformats.org/presentationml/2006/main">
  <p:tag name="TIMING" val="|34.8|20.5|29.4|46.8|45.6|1.4|2.1|11.8"/>
</p:tagLst>
</file>

<file path=ppt/tags/tag13.xml><?xml version="1.0" encoding="utf-8"?>
<p:tagLst xmlns:a="http://schemas.openxmlformats.org/drawingml/2006/main" xmlns:r="http://schemas.openxmlformats.org/officeDocument/2006/relationships" xmlns:p="http://schemas.openxmlformats.org/presentationml/2006/main">
  <p:tag name="TIMING" val="|19.5"/>
</p:tagLst>
</file>

<file path=ppt/tags/tag2.xml><?xml version="1.0" encoding="utf-8"?>
<p:tagLst xmlns:a="http://schemas.openxmlformats.org/drawingml/2006/main" xmlns:r="http://schemas.openxmlformats.org/officeDocument/2006/relationships" xmlns:p="http://schemas.openxmlformats.org/presentationml/2006/main">
  <p:tag name="TIMING" val="|24.2|58.1"/>
</p:tagLst>
</file>

<file path=ppt/tags/tag3.xml><?xml version="1.0" encoding="utf-8"?>
<p:tagLst xmlns:a="http://schemas.openxmlformats.org/drawingml/2006/main" xmlns:r="http://schemas.openxmlformats.org/officeDocument/2006/relationships" xmlns:p="http://schemas.openxmlformats.org/presentationml/2006/main">
  <p:tag name="TIMING" val="|126.5|67.2|42.3|79"/>
</p:tagLst>
</file>

<file path=ppt/tags/tag4.xml><?xml version="1.0" encoding="utf-8"?>
<p:tagLst xmlns:a="http://schemas.openxmlformats.org/drawingml/2006/main" xmlns:r="http://schemas.openxmlformats.org/officeDocument/2006/relationships" xmlns:p="http://schemas.openxmlformats.org/presentationml/2006/main">
  <p:tag name="TIMING" val="|100.7|1.5|23.4"/>
</p:tagLst>
</file>

<file path=ppt/tags/tag5.xml><?xml version="1.0" encoding="utf-8"?>
<p:tagLst xmlns:a="http://schemas.openxmlformats.org/drawingml/2006/main" xmlns:r="http://schemas.openxmlformats.org/officeDocument/2006/relationships" xmlns:p="http://schemas.openxmlformats.org/presentationml/2006/main">
  <p:tag name="TIMING" val="|33.8|61.7"/>
</p:tagLst>
</file>

<file path=ppt/tags/tag6.xml><?xml version="1.0" encoding="utf-8"?>
<p:tagLst xmlns:a="http://schemas.openxmlformats.org/drawingml/2006/main" xmlns:r="http://schemas.openxmlformats.org/officeDocument/2006/relationships" xmlns:p="http://schemas.openxmlformats.org/presentationml/2006/main">
  <p:tag name="TIMING" val="|96.4"/>
</p:tagLst>
</file>

<file path=ppt/tags/tag7.xml><?xml version="1.0" encoding="utf-8"?>
<p:tagLst xmlns:a="http://schemas.openxmlformats.org/drawingml/2006/main" xmlns:r="http://schemas.openxmlformats.org/officeDocument/2006/relationships" xmlns:p="http://schemas.openxmlformats.org/presentationml/2006/main">
  <p:tag name="TIMING" val="|98.2|18.8"/>
</p:tagLst>
</file>

<file path=ppt/tags/tag8.xml><?xml version="1.0" encoding="utf-8"?>
<p:tagLst xmlns:a="http://schemas.openxmlformats.org/drawingml/2006/main" xmlns:r="http://schemas.openxmlformats.org/officeDocument/2006/relationships" xmlns:p="http://schemas.openxmlformats.org/presentationml/2006/main">
  <p:tag name="TIMING" val="|5.8"/>
</p:tagLst>
</file>

<file path=ppt/tags/tag9.xml><?xml version="1.0" encoding="utf-8"?>
<p:tagLst xmlns:a="http://schemas.openxmlformats.org/drawingml/2006/main" xmlns:r="http://schemas.openxmlformats.org/officeDocument/2006/relationships" xmlns:p="http://schemas.openxmlformats.org/presentationml/2006/main">
  <p:tag name="TIMING" val="|7.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0517C"/>
        </a:solid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5224</TotalTime>
  <Words>11153</Words>
  <Application>Microsoft Office PowerPoint</Application>
  <PresentationFormat>宽屏</PresentationFormat>
  <Paragraphs>1059</Paragraphs>
  <Slides>56</Slides>
  <Notes>18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56</vt:i4>
      </vt:variant>
    </vt:vector>
  </HeadingPairs>
  <TitlesOfParts>
    <vt:vector size="68" baseType="lpstr">
      <vt:lpstr>等线</vt:lpstr>
      <vt:lpstr>华文细黑</vt:lpstr>
      <vt:lpstr>华文新魏</vt:lpstr>
      <vt:lpstr>宋体</vt:lpstr>
      <vt:lpstr>微软雅黑</vt:lpstr>
      <vt:lpstr>Arial</vt:lpstr>
      <vt:lpstr>Calibri</vt:lpstr>
      <vt:lpstr>Calibri Light</vt:lpstr>
      <vt:lpstr>Consolas</vt:lpstr>
      <vt:lpstr>Courier New</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lvxinqiao</dc:creator>
  <cp:lastModifiedBy>胡 沁心</cp:lastModifiedBy>
  <cp:revision>550</cp:revision>
  <dcterms:created xsi:type="dcterms:W3CDTF">2018-01-23T14:33:00Z</dcterms:created>
  <dcterms:modified xsi:type="dcterms:W3CDTF">2023-08-30T11:52:34Z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